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10" r:id="rId3"/>
    <p:sldMasterId id="2147483722" r:id="rId4"/>
  </p:sldMasterIdLst>
  <p:notesMasterIdLst>
    <p:notesMasterId r:id="rId21"/>
  </p:notesMasterIdLst>
  <p:sldIdLst>
    <p:sldId id="2927" r:id="rId5"/>
    <p:sldId id="2928" r:id="rId6"/>
    <p:sldId id="259" r:id="rId7"/>
    <p:sldId id="2931" r:id="rId8"/>
    <p:sldId id="2935" r:id="rId9"/>
    <p:sldId id="2933" r:id="rId10"/>
    <p:sldId id="2934" r:id="rId11"/>
    <p:sldId id="2936" r:id="rId12"/>
    <p:sldId id="2910" r:id="rId13"/>
    <p:sldId id="2926" r:id="rId14"/>
    <p:sldId id="267" r:id="rId15"/>
    <p:sldId id="2932" r:id="rId16"/>
    <p:sldId id="2924" r:id="rId17"/>
    <p:sldId id="2929" r:id="rId18"/>
    <p:sldId id="2930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F6C35-6EB6-4A04-A939-3102E95868EB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31DD4-BF64-463C-BF43-7C60F04C9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CD6A86-94E1-4EDB-A4E9-C9B1DB95CE4F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96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016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CCB6CA-BE65-4DA3-A6EB-21D1E1231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78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656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8876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15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50FF53-CCBF-43FC-A463-409A9E1FD346}" type="slidenum">
              <a:rPr kumimoji="0" lang="zh-CN" alt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043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91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9418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2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34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41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5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356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63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07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622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6376330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12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40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51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54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55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385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71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16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24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461353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1398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022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7468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0790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840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017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2264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242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746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18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976649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22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0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6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42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9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34" r:id="rId1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65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2022/2/26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05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openxmlformats.org/officeDocument/2006/relationships/image" Target="../media/image62.png"/><Relationship Id="rId26" Type="http://schemas.openxmlformats.org/officeDocument/2006/relationships/image" Target="../media/image66.gif"/><Relationship Id="rId3" Type="http://schemas.openxmlformats.org/officeDocument/2006/relationships/image" Target="../media/image53.png"/><Relationship Id="rId21" Type="http://schemas.microsoft.com/office/2007/relationships/hdphoto" Target="../media/hdphoto10.wdp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17" Type="http://schemas.openxmlformats.org/officeDocument/2006/relationships/image" Target="../media/image61.gif"/><Relationship Id="rId25" Type="http://schemas.microsoft.com/office/2007/relationships/hdphoto" Target="../media/hdphoto12.wdp"/><Relationship Id="rId2" Type="http://schemas.openxmlformats.org/officeDocument/2006/relationships/notesSlide" Target="../notesSlides/notesSlide13.xml"/><Relationship Id="rId16" Type="http://schemas.microsoft.com/office/2007/relationships/hdphoto" Target="../media/hdphoto8.wdp"/><Relationship Id="rId20" Type="http://schemas.openxmlformats.org/officeDocument/2006/relationships/image" Target="../media/image63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0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24" Type="http://schemas.openxmlformats.org/officeDocument/2006/relationships/image" Target="../media/image65.png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23" Type="http://schemas.microsoft.com/office/2007/relationships/hdphoto" Target="../media/hdphoto11.wdp"/><Relationship Id="rId28" Type="http://schemas.microsoft.com/office/2007/relationships/hdphoto" Target="../media/hdphoto13.wdp"/><Relationship Id="rId10" Type="http://schemas.openxmlformats.org/officeDocument/2006/relationships/image" Target="../media/image57.png"/><Relationship Id="rId19" Type="http://schemas.microsoft.com/office/2007/relationships/hdphoto" Target="../media/hdphoto9.wdp"/><Relationship Id="rId4" Type="http://schemas.microsoft.com/office/2007/relationships/hdphoto" Target="../media/hdphoto3.wdp"/><Relationship Id="rId9" Type="http://schemas.openxmlformats.org/officeDocument/2006/relationships/image" Target="../media/image56.gif"/><Relationship Id="rId14" Type="http://schemas.openxmlformats.org/officeDocument/2006/relationships/image" Target="../media/image59.gif"/><Relationship Id="rId22" Type="http://schemas.openxmlformats.org/officeDocument/2006/relationships/image" Target="../media/image64.png"/><Relationship Id="rId27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774" y="4155870"/>
            <a:ext cx="11654438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em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Tiếng</a:t>
            </a:r>
            <a:r>
              <a:rPr kumimoji="0" lang="en-US" altLang="zh-CN" sz="4800" b="1" i="1" u="none" strike="noStrike" kern="1200" cap="none" spc="0" normalizeH="0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Việt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2425660"/>
      </p:ext>
    </p:extLst>
  </p:cSld>
  <p:clrMapOvr>
    <a:masterClrMapping/>
  </p:clrMapOvr>
  <p:transition spd="slow" advClick="0" advTm="1279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Chia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sẻ</a:t>
            </a:r>
            <a:endParaRPr lang="en-US" sz="720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trước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7200" dirty="0" err="1">
                <a:solidFill>
                  <a:prstClr val="black"/>
                </a:solidFill>
                <a:latin typeface="Arial"/>
              </a:rPr>
              <a:t>lớp</a:t>
            </a:r>
            <a:r>
              <a:rPr lang="en-US" sz="7200" dirty="0">
                <a:solidFill>
                  <a:prstClr val="black"/>
                </a:solidFill>
                <a:latin typeface="Arial"/>
              </a:rPr>
              <a:t>?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4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1107669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996" y="3420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động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Thức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ăn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367" y="2510"/>
              <a:ext cx="4385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Đặc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điểm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nào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khiến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nhớ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nhất</a:t>
              </a:r>
              <a:r>
                <a:rPr lang="en-US" altLang="zh-CN" sz="3200" b="1" dirty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" y="-4488"/>
            <a:ext cx="12192000" cy="69209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4510579" y="2363716"/>
            <a:ext cx="7145477" cy="1365672"/>
            <a:chOff x="-65" y="54"/>
            <a:chExt cx="4483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spcBef>
                  <a:spcPct val="0"/>
                </a:spcBef>
                <a:buClrTx/>
                <a:buNone/>
              </a:pPr>
              <a:endParaRPr lang="zh-CN" altLang="en-US" sz="2400" kern="0" dirty="0">
                <a:solidFill>
                  <a:srgbClr val="000000"/>
                </a:solidFill>
                <a:latin typeface="Arial"/>
                <a:ea typeface="隶书" panose="02010509060101010101" pitchFamily="49" charset="-122"/>
                <a:cs typeface="Arial"/>
                <a:sym typeface="Arial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" y="66"/>
              <a:ext cx="44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buClr>
                  <a:srgbClr val="FFAB4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Đọc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mở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rộng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sách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báo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viết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về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động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vật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hoang</a:t>
              </a:r>
              <a:r>
                <a:rPr lang="en-US" sz="2400" kern="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dã</a:t>
              </a:r>
              <a:endPara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096" y="1289913"/>
            <a:ext cx="8671459" cy="7826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Yêu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cầu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cần</a:t>
            </a:r>
            <a:r>
              <a:rPr lang="en-US" sz="6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đạt</a:t>
            </a:r>
            <a:endParaRPr lang="en-US" sz="6400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EDC993-E02B-4C0B-BA79-552AA083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2118749"/>
            <a:ext cx="2841119" cy="4207043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2" y="5365444"/>
            <a:ext cx="6939863" cy="13656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333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1" y="3857277"/>
            <a:ext cx="6939863" cy="13656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800" kern="0" dirty="0">
              <a:solidFill>
                <a:srgbClr val="213054"/>
              </a:solidFill>
              <a:latin typeface="隶书" panose="02010509060101010101" pitchFamily="49" charset="-122"/>
              <a:ea typeface="隶书" panose="02010509060101010101" pitchFamily="49" charset="-122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Arial"/>
              <a:sym typeface="Arial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828" y="3905662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Trả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lời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3" y="5641204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chia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sẻ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trải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nghiệm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suy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cảm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xúc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endParaRPr lang="zh-CN" altLang="en-US" sz="24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defTabSz="1219170">
              <a:buClr>
                <a:srgbClr val="FFAB40"/>
              </a:buClr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359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3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563283"/>
            <a:ext cx="65908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/>
              <a:t>Chuẩn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: </a:t>
            </a:r>
            <a:r>
              <a:rPr lang="en-US" sz="3200" b="1" dirty="0" err="1"/>
              <a:t>Tìm</a:t>
            </a:r>
            <a:r>
              <a:rPr lang="en-US" sz="3200" b="1" dirty="0"/>
              <a:t> </a:t>
            </a:r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sách</a:t>
            </a:r>
            <a:r>
              <a:rPr lang="en-US" sz="3200" b="1" dirty="0"/>
              <a:t> </a:t>
            </a:r>
            <a:r>
              <a:rPr lang="en-US" sz="3200" b="1" dirty="0" err="1"/>
              <a:t>báo</a:t>
            </a:r>
            <a:r>
              <a:rPr lang="en-US" sz="3200" b="1" dirty="0"/>
              <a:t> </a:t>
            </a:r>
            <a:r>
              <a:rPr lang="en-US" sz="3200" b="1" dirty="0" err="1"/>
              <a:t>về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</a:t>
            </a:r>
            <a:r>
              <a:rPr lang="en-US" sz="3200" b="1" dirty="0" err="1"/>
              <a:t>giữ</a:t>
            </a:r>
            <a:r>
              <a:rPr lang="en-US" sz="3200" b="1" dirty="0"/>
              <a:t> </a:t>
            </a:r>
            <a:r>
              <a:rPr lang="en-US" sz="3200" b="1" dirty="0" err="1"/>
              <a:t>gìn</a:t>
            </a:r>
            <a:r>
              <a:rPr lang="en-US" sz="3200" b="1" dirty="0"/>
              <a:t> </a:t>
            </a:r>
            <a:r>
              <a:rPr lang="en-US" sz="3200" b="1" dirty="0" err="1"/>
              <a:t>môi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</a:t>
            </a:r>
            <a:r>
              <a:rPr lang="en-US" sz="3200" b="1" dirty="0" err="1"/>
              <a:t>xanh</a:t>
            </a:r>
            <a:r>
              <a:rPr lang="en-US" sz="3200" b="1" dirty="0"/>
              <a:t>, </a:t>
            </a:r>
            <a:r>
              <a:rPr lang="en-US" sz="3200" b="1" dirty="0" err="1"/>
              <a:t>sạch</a:t>
            </a:r>
            <a:r>
              <a:rPr lang="en-US" sz="3200" b="1" dirty="0"/>
              <a:t>, </a:t>
            </a:r>
            <a:r>
              <a:rPr lang="en-US" sz="3200" b="1" dirty="0" err="1"/>
              <a:t>đẹp</a:t>
            </a:r>
            <a:r>
              <a:rPr lang="en-US" sz="3200" b="1" dirty="0"/>
              <a:t> ở </a:t>
            </a:r>
            <a:r>
              <a:rPr lang="en-US" sz="3200" b="1" dirty="0" err="1"/>
              <a:t>nhà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202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199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ẹn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67992" y="282617"/>
            <a:ext cx="10779643" cy="101559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Hành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tinh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xanh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của</a:t>
            </a:r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5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endParaRPr lang="en-US" sz="5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96469" y="312553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Bờ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tre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đón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khách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0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77550" y="-204186"/>
            <a:ext cx="12679661" cy="640322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-605032" y="-30652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9123529" y="110579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093703" y="2462009"/>
            <a:ext cx="7128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mở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6)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7" y="-4488"/>
            <a:ext cx="12192000" cy="69209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4510579" y="2363716"/>
            <a:ext cx="7145477" cy="1365672"/>
            <a:chOff x="-65" y="54"/>
            <a:chExt cx="4483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spcBef>
                  <a:spcPct val="0"/>
                </a:spcBef>
                <a:buClrTx/>
                <a:buNone/>
              </a:pPr>
              <a:endParaRPr lang="zh-CN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5" y="66"/>
              <a:ext cx="4483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defTabSz="1219170">
                <a:buClr>
                  <a:srgbClr val="FFAB40"/>
                </a:buClr>
              </a:pP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Đọc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mở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rộng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sách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báo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viết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về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loài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vật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nuôi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US" sz="24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nhà</a:t>
              </a:r>
              <a:endPara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720096" y="1289913"/>
            <a:ext cx="8671459" cy="782647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64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64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đạt</a:t>
            </a:r>
            <a:endParaRPr lang="en-US" sz="6400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EDC993-E02B-4C0B-BA79-552AA083E9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23" y="2118749"/>
            <a:ext cx="2841119" cy="4207043"/>
          </a:xfrm>
          <a:prstGeom prst="rect">
            <a:avLst/>
          </a:prstGeom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2" y="5365444"/>
            <a:ext cx="6939863" cy="136567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333" kern="0" dirty="0">
              <a:solidFill>
                <a:srgbClr val="213054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91B6904A-12D3-4BCE-9A24-F6A1C07AD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1" y="3857277"/>
            <a:ext cx="6939863" cy="136567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spcBef>
                <a:spcPct val="0"/>
              </a:spcBef>
              <a:buClrTx/>
              <a:buNone/>
            </a:pPr>
            <a:endParaRPr lang="zh-CN" altLang="en-US" sz="1800" kern="0" dirty="0">
              <a:solidFill>
                <a:srgbClr val="213054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8828" y="3905662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Trả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6476F576-7D39-4513-8CC3-1042929B2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83" y="5641204"/>
            <a:ext cx="7145477" cy="123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defTabSz="1219170">
              <a:buClr>
                <a:srgbClr val="FFAB40"/>
              </a:buClr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chia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sẻ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những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trải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nghiệm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suy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nghĩ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cảm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xúc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liên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quan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endParaRPr lang="zh-CN" altLang="en-US" sz="24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FFAB40"/>
              </a:buClr>
            </a:pPr>
            <a:endParaRPr lang="en-US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09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" y="0"/>
            <a:ext cx="11041037" cy="232972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60270" y="2924316"/>
            <a:ext cx="8671459" cy="782647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Mang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sách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báo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nuôi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endParaRPr lang="en-US" sz="3200" kern="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1911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6" y="0"/>
            <a:ext cx="12158443" cy="13667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14566" y="444336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28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D0FB-DE8C-4F74-8DEA-34B8A31B494F}"/>
              </a:ext>
            </a:extLst>
          </p:cNvPr>
          <p:cNvSpPr txBox="1"/>
          <p:nvPr/>
        </p:nvSpPr>
        <p:spPr>
          <a:xfrm>
            <a:off x="940638" y="1366752"/>
            <a:ext cx="100038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 con </a:t>
            </a:r>
            <a:r>
              <a:rPr lang="en-US" sz="2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endParaRPr lang="vi-VN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tam thể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bộ lông gồm ba màu trắng, đen, vàng rất đẹp.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Miu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 ta thường rất chăm chỉ và kiên nhẫn liếm liếm khắp mình, có lẽ nhờ vậy mà bộ lông của nó mượt mà trông đến thích. Đầu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tròn, hai tai dựng đứng để nghe ngóng.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Miu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rán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hiền và ngoan lắm. Em chỉ cần gọi “M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là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nhảy vọt vào lòng em. Em coi nó là người bạn thân nhất của em trong nhà.</a:t>
            </a:r>
          </a:p>
        </p:txBody>
      </p:sp>
    </p:spTree>
    <p:extLst>
      <p:ext uri="{BB962C8B-B14F-4D97-AF65-F5344CB8AC3E}">
        <p14:creationId xmlns:p14="http://schemas.microsoft.com/office/powerpoint/2010/main" val="337503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47886"/>
            <a:ext cx="12158443" cy="23297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14566" y="4443368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2800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2D0FB-DE8C-4F74-8DEA-34B8A31B494F}"/>
              </a:ext>
            </a:extLst>
          </p:cNvPr>
          <p:cNvSpPr txBox="1"/>
          <p:nvPr/>
        </p:nvSpPr>
        <p:spPr>
          <a:xfrm>
            <a:off x="1105469" y="1349252"/>
            <a:ext cx="100038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Tả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endParaRPr lang="vi-VN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 chó của nhà em rất đáng yêu. Nó mới được sáu tháng tuổi. Nó là chú chó lai cao to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 cái chân cao, bụng thon và tai to dựng đứng. Hàm răng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nhọn hoắt, trắng bóng. Cái đuôi dài uốn cong. Nó ăn khỏe và rất sạch sẽ.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gặm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nằm ngủ ở góc cửa ra vào trên tấm đệm. Lúc nào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 thấy nó ngồi chống hai chân trước, hai chân sau xếp lại, đuôi vắt ngang lưng.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Hễ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sủa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vi-VN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vi-VN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0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4" y="0"/>
            <a:ext cx="11041037" cy="232972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760270" y="3138985"/>
            <a:ext cx="8671459" cy="1514902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bạn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trao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đổi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thông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tin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200" indent="-457200" defTabSz="1219170">
              <a:buClr>
                <a:srgbClr val="000000"/>
              </a:buClr>
              <a:buFontTx/>
              <a:buChar char="-"/>
            </a:pP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Tên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457200" indent="-457200" defTabSz="1219170">
              <a:buClr>
                <a:srgbClr val="000000"/>
              </a:buClr>
              <a:buFontTx/>
              <a:buChar char="-"/>
            </a:pP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gì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marL="457200" indent="-457200" defTabSz="1219170">
              <a:buClr>
                <a:srgbClr val="000000"/>
              </a:buClr>
              <a:buFontTx/>
              <a:buChar char="-"/>
            </a:pP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khiến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em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nhớ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loài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đó</a:t>
            </a:r>
            <a:r>
              <a:rPr lang="en-US" sz="3200" kern="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endParaRPr lang="en-US" sz="3200" kern="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3200" kern="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4566" y="4443368"/>
            <a:ext cx="18473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endParaRPr lang="en-US"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8447" y="5919734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219170">
              <a:spcBef>
                <a:spcPct val="0"/>
              </a:spcBef>
            </a:pPr>
            <a:endParaRPr lang="zh-CN" altLang="en-US" sz="1400" kern="0" dirty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480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355" y="1134227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690709" y="2316057"/>
            <a:ext cx="68105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</a:rPr>
              <a:t>Trao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đổi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thông</a:t>
            </a:r>
            <a:r>
              <a:rPr lang="en-US" sz="4000" b="1" dirty="0">
                <a:solidFill>
                  <a:srgbClr val="FFFF00"/>
                </a:solidFill>
              </a:rPr>
              <a:t> tin </a:t>
            </a:r>
            <a:r>
              <a:rPr lang="en-US" sz="4000" b="1" dirty="0" err="1">
                <a:solidFill>
                  <a:srgbClr val="FFFF00"/>
                </a:solidFill>
              </a:rPr>
              <a:t>về</a:t>
            </a:r>
            <a:endParaRPr lang="en-US" sz="4000" b="1" dirty="0">
              <a:solidFill>
                <a:srgbClr val="FFFF00"/>
              </a:solidFill>
            </a:endParaRPr>
          </a:p>
          <a:p>
            <a:pPr algn="r"/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một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số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loài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vật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nuôi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trong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nhà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7B41CD-F871-4BD0-96EC-544A6B524F0B}:384"/>
  <p:tag name="GENSWF_ADVANCE_TIME" val="127.949"/>
  <p:tag name="ISPRING_CUSTOM_TIMING_USED" val="1"/>
  <p:tag name="ISPRING_SLIDE_INDENT_LEVEL" val="0"/>
  <p:tag name="GENSWF_SLIDE_TITLE" val="Trang mở đầu"/>
  <p:tag name="ISPRING_SLIDE_ID_2" val="{A0B3960A-4DFB-48AC-A109-9266F4C45E58}"/>
</p:tagLst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592</Words>
  <Application>Microsoft Office PowerPoint</Application>
  <PresentationFormat>Widescreen</PresentationFormat>
  <Paragraphs>55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等线</vt:lpstr>
      <vt:lpstr>微软雅黑</vt:lpstr>
      <vt:lpstr>Arial</vt:lpstr>
      <vt:lpstr>Arial-Rounded</vt:lpstr>
      <vt:lpstr>Averta Std CY Bold</vt:lpstr>
      <vt:lpstr>Calibri</vt:lpstr>
      <vt:lpstr>隶书</vt:lpstr>
      <vt:lpstr>Quicksand Medium</vt:lpstr>
      <vt:lpstr>Times New Roman</vt:lpstr>
      <vt:lpstr>UTM Avo</vt:lpstr>
      <vt:lpstr>UTM Cookies</vt:lpstr>
      <vt:lpstr>Wingdings</vt:lpstr>
      <vt:lpstr>华康少女文字W5(P)</vt:lpstr>
      <vt:lpstr>Hoạt động</vt:lpstr>
      <vt:lpstr>https://www.freeppt7.com</vt:lpstr>
      <vt:lpstr>2_Office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Kim Chi</cp:lastModifiedBy>
  <cp:revision>6</cp:revision>
  <dcterms:created xsi:type="dcterms:W3CDTF">2021-07-31T09:04:45Z</dcterms:created>
  <dcterms:modified xsi:type="dcterms:W3CDTF">2022-02-26T09:20:17Z</dcterms:modified>
</cp:coreProperties>
</file>