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7" r:id="rId5"/>
    <p:sldId id="264" r:id="rId6"/>
    <p:sldId id="272" r:id="rId7"/>
    <p:sldId id="278" r:id="rId8"/>
    <p:sldId id="279" r:id="rId9"/>
    <p:sldId id="280" r:id="rId10"/>
    <p:sldId id="302" r:id="rId11"/>
    <p:sldId id="276" r:id="rId12"/>
    <p:sldId id="281" r:id="rId13"/>
    <p:sldId id="301" r:id="rId14"/>
    <p:sldId id="282" r:id="rId15"/>
    <p:sldId id="30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BD456-5177-4033-B866-44A028640944}" v="111" dt="2021-12-21T15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3947" autoAdjust="0"/>
  </p:normalViewPr>
  <p:slideViewPr>
    <p:cSldViewPr snapToGrid="0">
      <p:cViewPr varScale="1">
        <p:scale>
          <a:sx n="65" d="100"/>
          <a:sy n="65" d="100"/>
        </p:scale>
        <p:origin x="11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177559efd2366614" providerId="Windows Live" clId="Web-{50FBD456-5177-4033-B866-44A028640944}"/>
    <pc:docChg chg="addSld delSld modSld sldOrd">
      <pc:chgData name="Nhung Nguyen" userId="177559efd2366614" providerId="Windows Live" clId="Web-{50FBD456-5177-4033-B866-44A028640944}" dt="2021-12-21T15:02:29.292" v="71"/>
      <pc:docMkLst>
        <pc:docMk/>
      </pc:docMkLst>
      <pc:sldChg chg="delSp modSp delAnim">
        <pc:chgData name="Nhung Nguyen" userId="177559efd2366614" providerId="Windows Live" clId="Web-{50FBD456-5177-4033-B866-44A028640944}" dt="2021-12-21T15:02:07.760" v="69"/>
        <pc:sldMkLst>
          <pc:docMk/>
          <pc:sldMk cId="2232845012" sldId="256"/>
        </pc:sldMkLst>
        <pc:spChg chg="del mod">
          <ac:chgData name="Nhung Nguyen" userId="177559efd2366614" providerId="Windows Live" clId="Web-{50FBD456-5177-4033-B866-44A028640944}" dt="2021-12-21T15:02:07.760" v="69"/>
          <ac:spMkLst>
            <pc:docMk/>
            <pc:sldMk cId="2232845012" sldId="256"/>
            <ac:spMk id="16" creationId="{00000000-0000-0000-0000-000000000000}"/>
          </ac:spMkLst>
        </pc:spChg>
        <pc:picChg chg="del">
          <ac:chgData name="Nhung Nguyen" userId="177559efd2366614" providerId="Windows Live" clId="Web-{50FBD456-5177-4033-B866-44A028640944}" dt="2021-12-21T15:02:03.369" v="67"/>
          <ac:picMkLst>
            <pc:docMk/>
            <pc:sldMk cId="2232845012" sldId="256"/>
            <ac:picMk id="44" creationId="{F1C8417D-AB61-406B-B21F-44D866442EEE}"/>
          </ac:picMkLst>
        </pc:picChg>
      </pc:sldChg>
      <pc:sldChg chg="del">
        <pc:chgData name="Nhung Nguyen" userId="177559efd2366614" providerId="Windows Live" clId="Web-{50FBD456-5177-4033-B866-44A028640944}" dt="2021-12-21T14:48:02.697" v="0"/>
        <pc:sldMkLst>
          <pc:docMk/>
          <pc:sldMk cId="2812410410" sldId="264"/>
        </pc:sldMkLst>
      </pc:sldChg>
      <pc:sldChg chg="delSp">
        <pc:chgData name="Nhung Nguyen" userId="177559efd2366614" providerId="Windows Live" clId="Web-{50FBD456-5177-4033-B866-44A028640944}" dt="2021-12-21T14:52:15.561" v="25"/>
        <pc:sldMkLst>
          <pc:docMk/>
          <pc:sldMk cId="2282026975" sldId="270"/>
        </pc:sldMkLst>
        <pc:spChg chg="del">
          <ac:chgData name="Nhung Nguyen" userId="177559efd2366614" providerId="Windows Live" clId="Web-{50FBD456-5177-4033-B866-44A028640944}" dt="2021-12-21T14:52:15.561" v="25"/>
          <ac:spMkLst>
            <pc:docMk/>
            <pc:sldMk cId="2282026975" sldId="270"/>
            <ac:spMk id="17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5:00:28.743" v="66" actId="1076"/>
        <pc:sldMkLst>
          <pc:docMk/>
          <pc:sldMk cId="1790959735" sldId="272"/>
        </pc:sldMkLst>
        <pc:spChg chg="mod">
          <ac:chgData name="Nhung Nguyen" userId="177559efd2366614" providerId="Windows Live" clId="Web-{50FBD456-5177-4033-B866-44A028640944}" dt="2021-12-21T15:00:28.743" v="66" actId="1076"/>
          <ac:spMkLst>
            <pc:docMk/>
            <pc:sldMk cId="1790959735" sldId="272"/>
            <ac:spMk id="8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48:07.572" v="1"/>
          <ac:spMkLst>
            <pc:docMk/>
            <pc:sldMk cId="1790959735" sldId="272"/>
            <ac:spMk id="9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4:50:44.200" v="4"/>
        <pc:sldMkLst>
          <pc:docMk/>
          <pc:sldMk cId="2332616152" sldId="273"/>
        </pc:sldMkLst>
        <pc:spChg chg="del">
          <ac:chgData name="Nhung Nguyen" userId="177559efd2366614" providerId="Windows Live" clId="Web-{50FBD456-5177-4033-B866-44A028640944}" dt="2021-12-21T14:50:44.200" v="4"/>
          <ac:spMkLst>
            <pc:docMk/>
            <pc:sldMk cId="2332616152" sldId="273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39.794" v="2" actId="14100"/>
          <ac:spMkLst>
            <pc:docMk/>
            <pc:sldMk cId="2332616152" sldId="273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42.138" v="3" actId="14100"/>
          <ac:spMkLst>
            <pc:docMk/>
            <pc:sldMk cId="2332616152" sldId="273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1:02.044" v="7"/>
        <pc:sldMkLst>
          <pc:docMk/>
          <pc:sldMk cId="1497723632" sldId="274"/>
        </pc:sldMkLst>
        <pc:spChg chg="del">
          <ac:chgData name="Nhung Nguyen" userId="177559efd2366614" providerId="Windows Live" clId="Web-{50FBD456-5177-4033-B866-44A028640944}" dt="2021-12-21T14:51:02.044" v="7"/>
          <ac:spMkLst>
            <pc:docMk/>
            <pc:sldMk cId="1497723632" sldId="274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49.653" v="5" actId="14100"/>
          <ac:spMkLst>
            <pc:docMk/>
            <pc:sldMk cId="1497723632" sldId="274"/>
            <ac:spMk id="10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52.122" v="6" actId="14100"/>
          <ac:spMkLst>
            <pc:docMk/>
            <pc:sldMk cId="1497723632" sldId="274"/>
            <ac:spMk id="11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5:02:29.292" v="71"/>
        <pc:sldMkLst>
          <pc:docMk/>
          <pc:sldMk cId="3355955844" sldId="275"/>
        </pc:sldMkLst>
        <pc:spChg chg="del">
          <ac:chgData name="Nhung Nguyen" userId="177559efd2366614" providerId="Windows Live" clId="Web-{50FBD456-5177-4033-B866-44A028640944}" dt="2021-12-21T14:51:09.451" v="9"/>
          <ac:spMkLst>
            <pc:docMk/>
            <pc:sldMk cId="3355955844" sldId="275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1:05.997" v="8" actId="14100"/>
          <ac:spMkLst>
            <pc:docMk/>
            <pc:sldMk cId="3355955844" sldId="275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5:02:29.292" v="71"/>
          <ac:spMkLst>
            <pc:docMk/>
            <pc:sldMk cId="3355955844" sldId="275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2:10.264" v="24"/>
        <pc:sldMkLst>
          <pc:docMk/>
          <pc:sldMk cId="3439283864" sldId="276"/>
        </pc:sldMkLst>
        <pc:spChg chg="mod">
          <ac:chgData name="Nhung Nguyen" userId="177559efd2366614" providerId="Windows Live" clId="Web-{50FBD456-5177-4033-B866-44A028640944}" dt="2021-12-21T14:52:07.123" v="23"/>
          <ac:spMkLst>
            <pc:docMk/>
            <pc:sldMk cId="3439283864" sldId="276"/>
            <ac:spMk id="12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2:10.264" v="24"/>
          <ac:spMkLst>
            <pc:docMk/>
            <pc:sldMk cId="3439283864" sldId="276"/>
            <ac:spMk id="15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51:28.263" v="12"/>
          <ac:spMkLst>
            <pc:docMk/>
            <pc:sldMk cId="3439283864" sldId="276"/>
            <ac:spMk id="17" creationId="{00000000-0000-0000-0000-000000000000}"/>
          </ac:spMkLst>
        </pc:spChg>
      </pc:sldChg>
      <pc:sldChg chg="delSp modSp add ord">
        <pc:chgData name="Nhung Nguyen" userId="177559efd2366614" providerId="Windows Live" clId="Web-{50FBD456-5177-4033-B866-44A028640944}" dt="2021-12-21T15:02:13.432" v="70"/>
        <pc:sldMkLst>
          <pc:docMk/>
          <pc:sldMk cId="2454958529" sldId="277"/>
        </pc:sldMkLst>
        <pc:spChg chg="del">
          <ac:chgData name="Nhung Nguyen" userId="177559efd2366614" providerId="Windows Live" clId="Web-{50FBD456-5177-4033-B866-44A028640944}" dt="2021-12-21T15:02:13.432" v="70"/>
          <ac:spMkLst>
            <pc:docMk/>
            <pc:sldMk cId="2454958529" sldId="277"/>
            <ac:spMk id="6" creationId="{F3962611-9784-4F87-A4B1-1852956918F3}"/>
          </ac:spMkLst>
        </pc:spChg>
        <pc:spChg chg="mod">
          <ac:chgData name="Nhung Nguyen" userId="177559efd2366614" providerId="Windows Live" clId="Web-{50FBD456-5177-4033-B866-44A028640944}" dt="2021-12-21T15:00:08.289" v="49"/>
          <ac:spMkLst>
            <pc:docMk/>
            <pc:sldMk cId="2454958529" sldId="277"/>
            <ac:spMk id="7" creationId="{8335C7F1-7D73-42EF-972E-05DE2BB5909A}"/>
          </ac:spMkLst>
        </pc:spChg>
        <pc:spChg chg="mod">
          <ac:chgData name="Nhung Nguyen" userId="177559efd2366614" providerId="Windows Live" clId="Web-{50FBD456-5177-4033-B866-44A028640944}" dt="2021-12-21T14:59:51.476" v="36" actId="1076"/>
          <ac:spMkLst>
            <pc:docMk/>
            <pc:sldMk cId="2454958529" sldId="277"/>
            <ac:spMk id="8" creationId="{86A14355-88C9-4328-B899-C6DA64E46706}"/>
          </ac:spMkLst>
        </pc:spChg>
        <pc:spChg chg="mod">
          <ac:chgData name="Nhung Nguyen" userId="177559efd2366614" providerId="Windows Live" clId="Web-{50FBD456-5177-4033-B866-44A028640944}" dt="2021-12-21T15:00:03.430" v="48" actId="1076"/>
          <ac:spMkLst>
            <pc:docMk/>
            <pc:sldMk cId="2454958529" sldId="277"/>
            <ac:spMk id="11" creationId="{FA022A75-22EB-481E-8CA2-69B773B0AAD2}"/>
          </ac:spMkLst>
        </pc:spChg>
      </pc:sldChg>
      <pc:sldChg chg="new del ord">
        <pc:chgData name="Nhung Nguyen" userId="177559efd2366614" providerId="Windows Live" clId="Web-{50FBD456-5177-4033-B866-44A028640944}" dt="2021-12-21T14:59:12.163" v="28"/>
        <pc:sldMkLst>
          <pc:docMk/>
          <pc:sldMk cId="254720250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79" y="157866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656517" cy="2668892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39399" y="2627792"/>
            <a:ext cx="6996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TẢ MỘT ĐỒ VẬT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999753" y="3571806"/>
            <a:ext cx="268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15</a:t>
            </a: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41B76EA1-5302-4560-89FD-87AE744D8B34}"/>
              </a:ext>
            </a:extLst>
          </p:cNvPr>
          <p:cNvSpPr txBox="1"/>
          <p:nvPr/>
        </p:nvSpPr>
        <p:spPr>
          <a:xfrm>
            <a:off x="3345989" y="1291999"/>
            <a:ext cx="739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TẬP – TIẾT 5  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F27EBC5-EF99-3E44-BD1A-EF880CF26D1D}"/>
              </a:ext>
            </a:extLst>
          </p:cNvPr>
          <p:cNvSpPr/>
          <p:nvPr/>
        </p:nvSpPr>
        <p:spPr>
          <a:xfrm>
            <a:off x="-435428" y="1872343"/>
            <a:ext cx="3026229" cy="31133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đồ vật tránh nắng, mưa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F5EAC-B148-2642-8952-11768A02C26A}"/>
              </a:ext>
            </a:extLst>
          </p:cNvPr>
          <p:cNvSpPr/>
          <p:nvPr/>
        </p:nvSpPr>
        <p:spPr>
          <a:xfrm>
            <a:off x="3026227" y="261257"/>
            <a:ext cx="4463143" cy="1045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đồ vật gì?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93F62-5717-C847-9666-0CADF4EEA233}"/>
              </a:ext>
            </a:extLst>
          </p:cNvPr>
          <p:cNvSpPr/>
          <p:nvPr/>
        </p:nvSpPr>
        <p:spPr>
          <a:xfrm>
            <a:off x="3026227" y="1621974"/>
            <a:ext cx="4463143" cy="146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(hình dáng, màu sắc, chất liệu,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7E60D-CE57-0140-98D5-692FF15400AF}"/>
              </a:ext>
            </a:extLst>
          </p:cNvPr>
          <p:cNvSpPr/>
          <p:nvPr/>
        </p:nvSpPr>
        <p:spPr>
          <a:xfrm>
            <a:off x="3026227" y="3472543"/>
            <a:ext cx="4463143" cy="146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dùng đồ vật vào lúc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84997-2FA3-B145-A983-746458539E02}"/>
              </a:ext>
            </a:extLst>
          </p:cNvPr>
          <p:cNvSpPr/>
          <p:nvPr/>
        </p:nvSpPr>
        <p:spPr>
          <a:xfrm>
            <a:off x="3026227" y="5257797"/>
            <a:ext cx="4463143" cy="1469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vật đó?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18DC31-FED2-5243-8007-317FBFACF474}"/>
              </a:ext>
            </a:extLst>
          </p:cNvPr>
          <p:cNvSpPr/>
          <p:nvPr/>
        </p:nvSpPr>
        <p:spPr>
          <a:xfrm>
            <a:off x="8164285" y="108856"/>
            <a:ext cx="3156857" cy="1197429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ũ, ô, áo mưa, nón ,…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0F0859D-F42A-A944-9F3B-47FD221516AD}"/>
              </a:ext>
            </a:extLst>
          </p:cNvPr>
          <p:cNvSpPr/>
          <p:nvPr/>
        </p:nvSpPr>
        <p:spPr>
          <a:xfrm>
            <a:off x="7728857" y="1621974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7DC903D-8CE3-8440-B7AA-42C62EC31E27}"/>
              </a:ext>
            </a:extLst>
          </p:cNvPr>
          <p:cNvSpPr/>
          <p:nvPr/>
        </p:nvSpPr>
        <p:spPr>
          <a:xfrm>
            <a:off x="7728857" y="2873828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BF9869F-0653-3641-98D0-7EA008B693FE}"/>
              </a:ext>
            </a:extLst>
          </p:cNvPr>
          <p:cNvSpPr/>
          <p:nvPr/>
        </p:nvSpPr>
        <p:spPr>
          <a:xfrm>
            <a:off x="7728857" y="4343398"/>
            <a:ext cx="537754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CF9EE78-7C9B-234F-9200-665775A3D0EA}"/>
              </a:ext>
            </a:extLst>
          </p:cNvPr>
          <p:cNvSpPr/>
          <p:nvPr/>
        </p:nvSpPr>
        <p:spPr>
          <a:xfrm>
            <a:off x="7529591" y="5660571"/>
            <a:ext cx="537754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10DB7E-16BF-A44E-8F4E-ADFF1E2261AC}"/>
              </a:ext>
            </a:extLst>
          </p:cNvPr>
          <p:cNvCxnSpPr/>
          <p:nvPr/>
        </p:nvCxnSpPr>
        <p:spPr>
          <a:xfrm flipV="1">
            <a:off x="1890793" y="783771"/>
            <a:ext cx="1135434" cy="127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404C6-E725-6E45-8CF5-9A8D9A397D4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458510" y="2356759"/>
            <a:ext cx="567717" cy="46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8589C-597F-1642-9D5B-D6A4CB398A8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24656" y="3807278"/>
            <a:ext cx="501571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39261B-45E9-3540-B47F-AFC93A54EFE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06934" y="4846080"/>
            <a:ext cx="1419293" cy="11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E32D95-F7C4-B24A-A75F-5E60BDDA336F}"/>
              </a:ext>
            </a:extLst>
          </p:cNvPr>
          <p:cNvCxnSpPr>
            <a:cxnSpLocks/>
          </p:cNvCxnSpPr>
          <p:nvPr/>
        </p:nvCxnSpPr>
        <p:spPr>
          <a:xfrm flipV="1">
            <a:off x="7451916" y="727405"/>
            <a:ext cx="839677" cy="6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E4D4B-EAF9-144F-93B1-FEFB48B66B95}"/>
              </a:ext>
            </a:extLst>
          </p:cNvPr>
          <p:cNvCxnSpPr>
            <a:cxnSpLocks/>
          </p:cNvCxnSpPr>
          <p:nvPr/>
        </p:nvCxnSpPr>
        <p:spPr>
          <a:xfrm>
            <a:off x="7504957" y="2273500"/>
            <a:ext cx="36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9EF5C-02A4-6748-A9DC-7622DC5C9FC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451916" y="2273500"/>
            <a:ext cx="291258" cy="119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C4062F-6D9B-0A4B-B826-570BC294F2F2}"/>
              </a:ext>
            </a:extLst>
          </p:cNvPr>
          <p:cNvCxnSpPr>
            <a:cxnSpLocks/>
          </p:cNvCxnSpPr>
          <p:nvPr/>
        </p:nvCxnSpPr>
        <p:spPr>
          <a:xfrm>
            <a:off x="7489370" y="4343398"/>
            <a:ext cx="382384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85CEC5-C557-1344-8047-90F98740E4A7}"/>
              </a:ext>
            </a:extLst>
          </p:cNvPr>
          <p:cNvCxnSpPr>
            <a:cxnSpLocks/>
          </p:cNvCxnSpPr>
          <p:nvPr/>
        </p:nvCxnSpPr>
        <p:spPr>
          <a:xfrm>
            <a:off x="7504956" y="5992582"/>
            <a:ext cx="183399" cy="26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7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Viết 3 – 5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/>
        </p:nvGraphicFramePr>
        <p:xfrm>
          <a:off x="1183074" y="2153707"/>
          <a:ext cx="10022541" cy="25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2541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3097078" y="1630487"/>
            <a:ext cx="599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34299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A41997-6BD4-B54B-94C8-78549530E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 b="-1"/>
          <a:stretch/>
        </p:blipFill>
        <p:spPr bwMode="auto">
          <a:xfrm>
            <a:off x="720035" y="0"/>
            <a:ext cx="2825390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B9635-DAD1-B542-B38C-AA356B452073}"/>
              </a:ext>
            </a:extLst>
          </p:cNvPr>
          <p:cNvSpPr txBox="1"/>
          <p:nvPr/>
        </p:nvSpPr>
        <p:spPr>
          <a:xfrm>
            <a:off x="570974" y="2509849"/>
            <a:ext cx="11047002" cy="512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14C40-5DEB-1F4F-B73E-748A17DA1613}"/>
              </a:ext>
            </a:extLst>
          </p:cNvPr>
          <p:cNvSpPr txBox="1"/>
          <p:nvPr/>
        </p:nvSpPr>
        <p:spPr>
          <a:xfrm>
            <a:off x="4682733" y="931759"/>
            <a:ext cx="517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tham khảo</a:t>
            </a:r>
          </a:p>
        </p:txBody>
      </p:sp>
    </p:spTree>
    <p:extLst>
      <p:ext uri="{BB962C8B-B14F-4D97-AF65-F5344CB8AC3E}">
        <p14:creationId xmlns:p14="http://schemas.microsoft.com/office/powerpoint/2010/main" val="345328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96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16195" y="874679"/>
            <a:ext cx="8981768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007795" y="1621174"/>
            <a:ext cx="43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272421" y="2236155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tả một đồ vật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(15)</a:t>
            </a:r>
            <a:endParaRPr lang="vi-VN" sz="3600" b="1" dirty="0">
              <a:solidFill>
                <a:schemeClr val="bg1"/>
              </a:solidFill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62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866274" y="5149914"/>
            <a:ext cx="104594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229" y="4108223"/>
            <a:ext cx="51598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 được đan bằng len dùng để đội đầu vào mùa lạnh;…</a:t>
            </a: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3FC4B9-9063-C242-9050-E2C9BCF4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0" y="512508"/>
            <a:ext cx="4554198" cy="34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amo.com - Giặt mũ len nhanh gọn không xù lông cho ngày đông ấm áp">
            <a:extLst>
              <a:ext uri="{FF2B5EF4-FFF2-40B4-BE49-F238E27FC236}">
                <a16:creationId xmlns:a16="http://schemas.microsoft.com/office/drawing/2014/main" id="{7A11CE62-FC37-314B-9F60-10C1DFB3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46" y="228328"/>
            <a:ext cx="4307794" cy="39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979715" y="4593130"/>
            <a:ext cx="4757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 có hình chóp được dùng để che mưa, che nắng;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953" y="3429000"/>
            <a:ext cx="515982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728992" y="3899956"/>
            <a:ext cx="4757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Quạt đứng Điện Cơ 91 Bộ Quốc Phòng QR-THA - META.vn">
            <a:extLst>
              <a:ext uri="{FF2B5EF4-FFF2-40B4-BE49-F238E27FC236}">
                <a16:creationId xmlns:a16="http://schemas.microsoft.com/office/drawing/2014/main" id="{29AE585B-52B6-4684-BC39-503F6D0E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545690"/>
            <a:ext cx="3411333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BA718-5E7C-4B0E-9CA4-B52F991C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44" y="670254"/>
            <a:ext cx="2852398" cy="29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971D0D3-6070-234A-B2EC-66905372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" y="265524"/>
            <a:ext cx="11454492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1D7542D-7364-274C-AAAD-E5229E4A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" y="1216843"/>
            <a:ext cx="11018384" cy="44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615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251</cp:revision>
  <dcterms:created xsi:type="dcterms:W3CDTF">2021-05-29T04:05:18Z</dcterms:created>
  <dcterms:modified xsi:type="dcterms:W3CDTF">2022-01-14T03:53:42Z</dcterms:modified>
</cp:coreProperties>
</file>