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64" r:id="rId5"/>
    <p:sldId id="272" r:id="rId6"/>
    <p:sldId id="273" r:id="rId7"/>
    <p:sldId id="274" r:id="rId8"/>
    <p:sldId id="275" r:id="rId9"/>
    <p:sldId id="277" r:id="rId10"/>
    <p:sldId id="276" r:id="rId11"/>
    <p:sldId id="280" r:id="rId12"/>
    <p:sldId id="278" r:id="rId13"/>
    <p:sldId id="27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00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 autoAdjust="0"/>
    <p:restoredTop sz="93950" autoAdjust="0"/>
  </p:normalViewPr>
  <p:slideViewPr>
    <p:cSldViewPr snapToGrid="0">
      <p:cViewPr varScale="1">
        <p:scale>
          <a:sx n="65" d="100"/>
          <a:sy n="65" d="100"/>
        </p:scale>
        <p:origin x="113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D26F-197A-4344-8006-41ADEB63EE52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10672-AB2C-4B15-8A81-455247B62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86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0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4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13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07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6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1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50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6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83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59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96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01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82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81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47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635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4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67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13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47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52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2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8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9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4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4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30/12/2021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5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1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12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954876" y="1525766"/>
            <a:ext cx="4490781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  <a:p>
            <a:pPr algn="ctr"/>
            <a:r>
              <a:rPr 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TIN NHẮN</a:t>
            </a:r>
          </a:p>
          <a:p>
            <a:pPr algn="ctr"/>
            <a:r>
              <a:rPr 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499304" y="3380215"/>
            <a:ext cx="3940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Trang 136</a:t>
            </a:r>
          </a:p>
        </p:txBody>
      </p:sp>
    </p:spTree>
    <p:extLst>
      <p:ext uri="{BB962C8B-B14F-4D97-AF65-F5344CB8AC3E}">
        <p14:creationId xmlns:p14="http://schemas.microsoft.com/office/powerpoint/2010/main" val="2232845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tin nhắn cho người thân.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390103" y="916591"/>
            <a:ext cx="51696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Ông qua nhà đưa em đi mua sách. Lúc đó bố mẹ đi vắng.  Em hãy viết tin nhắn cho bố mẹ yên tâm.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80" y="982005"/>
            <a:ext cx="7374340" cy="63976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079190" y="2650782"/>
            <a:ext cx="63205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 ơi! Ông đưa con đi mua sách. Mua sách xong con sẽ về ạ. Mẹ yên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nhé</a:t>
            </a: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     Con trai yêu của mẹ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CC66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                      Bin</a:t>
            </a:r>
          </a:p>
        </p:txBody>
      </p:sp>
      <p:pic>
        <p:nvPicPr>
          <p:cNvPr id="16" name="图片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58" y="5243300"/>
            <a:ext cx="746322" cy="119313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90103" y="934066"/>
            <a:ext cx="4974358" cy="3127198"/>
          </a:xfrm>
          <a:prstGeom prst="roundRect">
            <a:avLst/>
          </a:prstGeom>
          <a:noFill/>
          <a:ln w="57150">
            <a:solidFill>
              <a:srgbClr val="0082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2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66406" y="443596"/>
            <a:ext cx="649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7035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3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4" name="图片 8">
            <a:extLst>
              <a:ext uri="{FF2B5EF4-FFF2-40B4-BE49-F238E27FC236}">
                <a16:creationId xmlns:a16="http://schemas.microsoft.com/office/drawing/2014/main" id="{94FBAD47-784A-4C0F-979F-57263443B8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5" name="图片 15">
            <a:extLst>
              <a:ext uri="{FF2B5EF4-FFF2-40B4-BE49-F238E27FC236}">
                <a16:creationId xmlns:a16="http://schemas.microsoft.com/office/drawing/2014/main" id="{A765284F-11EF-436D-9C9D-7896B801D4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6" name="图片 17">
            <a:extLst>
              <a:ext uri="{FF2B5EF4-FFF2-40B4-BE49-F238E27FC236}">
                <a16:creationId xmlns:a16="http://schemas.microsoft.com/office/drawing/2014/main" id="{77D7C6D6-7AA4-4EF6-ABAF-743E23FC99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189" y="249526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2026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966406" y="443596"/>
            <a:ext cx="6493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187293" cy="728068"/>
            <a:chOff x="774356" y="888444"/>
            <a:chExt cx="10187293" cy="728068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2312524" y="2788062"/>
            <a:ext cx="10209001" cy="1186373"/>
            <a:chOff x="752655" y="2065203"/>
            <a:chExt cx="10209001" cy="1186373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Phát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triển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năng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lực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ngôn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nhắn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24104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079523" y="1450332"/>
            <a:ext cx="8288593" cy="380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183074" y="192466"/>
            <a:ext cx="10777433" cy="1138773"/>
            <a:chOff x="238537" y="232458"/>
            <a:chExt cx="10777433" cy="1138773"/>
          </a:xfrm>
        </p:grpSpPr>
        <p:sp>
          <p:nvSpPr>
            <p:cNvPr id="6" name="TextBox 5"/>
            <p:cNvSpPr txBox="1"/>
            <p:nvPr/>
          </p:nvSpPr>
          <p:spPr>
            <a:xfrm>
              <a:off x="722280" y="232458"/>
              <a:ext cx="1029369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sát tranh, đọc tin nhắn của sóc con và </a:t>
              </a:r>
            </a:p>
            <a:p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09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471831" y="3969500"/>
            <a:ext cx="49129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Sóc con nhắn tin cho ai?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471830" y="4800496"/>
            <a:ext cx="49129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a. Sóc con nhắn tin cho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mẹ.</a:t>
            </a:r>
          </a:p>
        </p:txBody>
      </p:sp>
    </p:spTree>
    <p:extLst>
      <p:ext uri="{BB962C8B-B14F-4D97-AF65-F5344CB8AC3E}">
        <p14:creationId xmlns:p14="http://schemas.microsoft.com/office/powerpoint/2010/main" val="233261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600100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13048" y="3874526"/>
            <a:ext cx="4912927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Sóc nhắn mẹ chuyện gì?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13049" y="4749894"/>
            <a:ext cx="1245272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b. Sóc nhắn mẹ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sang nhà bà và không ăn cơm ở nhà. Tối Sóc sẽ về.</a:t>
            </a:r>
          </a:p>
        </p:txBody>
      </p:sp>
    </p:spTree>
    <p:extLst>
      <p:ext uri="{BB962C8B-B14F-4D97-AF65-F5344CB8AC3E}">
        <p14:creationId xmlns:p14="http://schemas.microsoft.com/office/powerpoint/2010/main" val="149772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2550691" y="359468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461177" y="3149626"/>
            <a:ext cx="6219842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c. Vì sao sóc phải nhắn tin?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93558" y="3879826"/>
            <a:ext cx="11598442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c. Sóc con phải nhắn tin lại cho mẹ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Bố mẹ đi vắng, không thể xin phép trực tiếp được.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Do đó, Sóc cần nhắn tin mình đi đâu, làm gì để bố mẹ yên tâm.</a:t>
            </a:r>
          </a:p>
        </p:txBody>
      </p:sp>
    </p:spTree>
    <p:extLst>
      <p:ext uri="{BB962C8B-B14F-4D97-AF65-F5344CB8AC3E}">
        <p14:creationId xmlns:p14="http://schemas.microsoft.com/office/powerpoint/2010/main" val="33559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316" r="13189" b="17983"/>
          <a:stretch/>
        </p:blipFill>
        <p:spPr bwMode="auto">
          <a:xfrm>
            <a:off x="314721" y="277609"/>
            <a:ext cx="6721645" cy="299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6444105" y="758336"/>
            <a:ext cx="5747895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593558" y="3429000"/>
            <a:ext cx="11598442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xưng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hô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219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tin nhắn cho người thân.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41200" y="700547"/>
            <a:ext cx="10646146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ý: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tin?</a:t>
            </a:r>
          </a:p>
        </p:txBody>
      </p:sp>
      <p:pic>
        <p:nvPicPr>
          <p:cNvPr id="16" name="图片 1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346" y="4400133"/>
            <a:ext cx="746322" cy="1193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DE0E73-01AC-4E9F-ABE6-C3F80EB2DD73}"/>
              </a:ext>
            </a:extLst>
          </p:cNvPr>
          <p:cNvSpPr txBox="1"/>
          <p:nvPr/>
        </p:nvSpPr>
        <p:spPr>
          <a:xfrm>
            <a:off x="2168262" y="3198951"/>
            <a:ext cx="8096615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xưng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hô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tin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92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3074" y="192466"/>
            <a:ext cx="10777433" cy="646331"/>
            <a:chOff x="238537" y="232458"/>
            <a:chExt cx="10777433" cy="646331"/>
          </a:xfrm>
        </p:grpSpPr>
        <p:sp>
          <p:nvSpPr>
            <p:cNvPr id="5" name="TextBox 4"/>
            <p:cNvSpPr txBox="1"/>
            <p:nvPr/>
          </p:nvSpPr>
          <p:spPr>
            <a:xfrm>
              <a:off x="722280" y="232458"/>
              <a:ext cx="102936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0082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tin nhắn cho người thân.</a:t>
              </a:r>
              <a:endParaRPr lang="vi-VN" sz="3200" b="1" dirty="0">
                <a:solidFill>
                  <a:srgbClr val="0082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941200" y="700547"/>
            <a:ext cx="10646146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ý: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ai?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  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tin?</a:t>
            </a:r>
          </a:p>
        </p:txBody>
      </p:sp>
      <p:pic>
        <p:nvPicPr>
          <p:cNvPr id="16" name="图片 1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7346" y="4400133"/>
            <a:ext cx="746322" cy="11931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DE0E73-01AC-4E9F-ABE6-C3F80EB2DD73}"/>
              </a:ext>
            </a:extLst>
          </p:cNvPr>
          <p:cNvSpPr txBox="1"/>
          <p:nvPr/>
        </p:nvSpPr>
        <p:spPr>
          <a:xfrm>
            <a:off x="2215965" y="2968368"/>
            <a:ext cx="8096615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rõ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ràng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dung tin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xưng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, tên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nhắn</a:t>
            </a: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490</Words>
  <Application>Microsoft Office PowerPoint</Application>
  <PresentationFormat>Widescreen</PresentationFormat>
  <Paragraphs>56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Kim Chi</cp:lastModifiedBy>
  <cp:revision>222</cp:revision>
  <dcterms:created xsi:type="dcterms:W3CDTF">2021-05-29T04:05:18Z</dcterms:created>
  <dcterms:modified xsi:type="dcterms:W3CDTF">2021-12-30T08:24:56Z</dcterms:modified>
</cp:coreProperties>
</file>