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94" r:id="rId5"/>
    <p:sldId id="295" r:id="rId6"/>
    <p:sldId id="296" r:id="rId7"/>
    <p:sldId id="297" r:id="rId8"/>
    <p:sldId id="298" r:id="rId9"/>
    <p:sldId id="293" r:id="rId10"/>
  </p:sldIdLst>
  <p:sldSz cx="17281525" cy="9783763"/>
  <p:notesSz cx="6858000" cy="9144000"/>
  <p:custDataLst>
    <p:tags r:id="rId12"/>
  </p:custDataLst>
  <p:defaultTextStyle>
    <a:defPPr>
      <a:defRPr lang="zh-CN"/>
    </a:defPPr>
    <a:lvl1pPr marL="0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  <p15:guide id="3" orient="horz" pos="3082">
          <p15:clr>
            <a:srgbClr val="A4A3A4"/>
          </p15:clr>
        </p15:guide>
        <p15:guide id="4" pos="54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E74"/>
    <a:srgbClr val="33CC33"/>
    <a:srgbClr val="CAE65F"/>
    <a:srgbClr val="FF5E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4" autoAdjust="0"/>
    <p:restoredTop sz="94660"/>
  </p:normalViewPr>
  <p:slideViewPr>
    <p:cSldViewPr>
      <p:cViewPr>
        <p:scale>
          <a:sx n="50" d="100"/>
          <a:sy n="50" d="100"/>
        </p:scale>
        <p:origin x="222" y="-66"/>
      </p:cViewPr>
      <p:guideLst>
        <p:guide orient="horz" pos="2160"/>
        <p:guide pos="3752"/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5800"/>
            <a:ext cx="605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52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GV </a:t>
            </a:r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910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2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2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10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52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84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6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1" y="389557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900"/>
            </a:lvl2pPr>
            <a:lvl3pPr>
              <a:defRPr sz="35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6" y="2047362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7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5204" indent="0">
              <a:buNone/>
              <a:defRPr sz="3900"/>
            </a:lvl2pPr>
            <a:lvl3pPr marL="1310408" indent="0">
              <a:buNone/>
              <a:defRPr sz="3500"/>
            </a:lvl3pPr>
            <a:lvl4pPr marL="1965616" indent="0">
              <a:buNone/>
              <a:defRPr sz="2700"/>
            </a:lvl4pPr>
            <a:lvl5pPr marL="2620817" indent="0">
              <a:buNone/>
              <a:defRPr sz="2700"/>
            </a:lvl5pPr>
            <a:lvl6pPr marL="3276024" indent="0">
              <a:buNone/>
              <a:defRPr sz="2700"/>
            </a:lvl6pPr>
            <a:lvl7pPr marL="3931225" indent="0">
              <a:buNone/>
              <a:defRPr sz="2700"/>
            </a:lvl7pPr>
            <a:lvl8pPr marL="4586431" indent="0">
              <a:buNone/>
              <a:defRPr sz="2700"/>
            </a:lvl8pPr>
            <a:lvl9pPr marL="524163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7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26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01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3"/>
            <a:ext cx="5064448" cy="83479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3"/>
            <a:ext cx="14908314" cy="83479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06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1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9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70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4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1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0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520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4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56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208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60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31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6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416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8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1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7" y="2282887"/>
            <a:ext cx="9987879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96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29"/>
            <a:ext cx="7635675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38"/>
            <a:ext cx="7635675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29"/>
            <a:ext cx="7638670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38"/>
            <a:ext cx="7638670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8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  <a:prstGeom prst="rect">
            <a:avLst/>
          </a:prstGeom>
        </p:spPr>
        <p:txBody>
          <a:bodyPr vert="horz" lIns="131040" tIns="65522" rIns="131040" bIns="655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1040" tIns="65522" rIns="131040" bIns="655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7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t>2022/1/9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0" r:id="rId3"/>
    <p:sldLayoutId id="2147483650" r:id="rId4"/>
    <p:sldLayoutId id="2147483662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66" r:id="rId12"/>
    <p:sldLayoutId id="2147483665" r:id="rId13"/>
    <p:sldLayoutId id="2147483664" r:id="rId14"/>
    <p:sldLayoutId id="2147483663" r:id="rId15"/>
    <p:sldLayoutId id="2147483656" r:id="rId16"/>
    <p:sldLayoutId id="2147483657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xStyles>
    <p:titleStyle>
      <a:lvl1pPr algn="ctr" defTabSz="131040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402" indent="-491402" algn="l" defTabSz="13104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708" indent="-409502" algn="l" defTabSz="131040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801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93214" indent="-327602" algn="l" defTabSz="1310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420" indent="-327602" algn="l" defTabSz="1310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362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3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403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9236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20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408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616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0817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02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25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6431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163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emf"/><Relationship Id="rId4" Type="http://schemas.openxmlformats.org/officeDocument/2006/relationships/image" Target="../media/image2.png"/><Relationship Id="rId9" Type="http://schemas.openxmlformats.org/officeDocument/2006/relationships/image" Target="../media/image7.emf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15.png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0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3.png"/><Relationship Id="rId18" Type="http://schemas.openxmlformats.org/officeDocument/2006/relationships/image" Target="../media/image8.emf"/><Relationship Id="rId3" Type="http://schemas.microsoft.com/office/2007/relationships/media" Target="../media/media2.mp3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0.png"/><Relationship Id="rId17" Type="http://schemas.openxmlformats.org/officeDocument/2006/relationships/image" Target="../media/image7.emf"/><Relationship Id="rId25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3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9.png"/><Relationship Id="rId24" Type="http://schemas.openxmlformats.org/officeDocument/2006/relationships/image" Target="../media/image13.png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23" Type="http://schemas.openxmlformats.org/officeDocument/2006/relationships/image" Target="../media/image12.png"/><Relationship Id="rId10" Type="http://schemas.openxmlformats.org/officeDocument/2006/relationships/image" Target="../media/image2.png"/><Relationship Id="rId19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1.jpg"/><Relationship Id="rId14" Type="http://schemas.openxmlformats.org/officeDocument/2006/relationships/image" Target="../media/image4.png"/><Relationship Id="rId2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0" y="1156246"/>
            <a:ext cx="8118388" cy="862752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11" y="2387671"/>
            <a:ext cx="8904909" cy="7054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7" y="4070069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4535575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5" y="5870271"/>
            <a:ext cx="4439470" cy="362828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520" y="718019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599414" y="1256510"/>
            <a:ext cx="9803723" cy="120954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36: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7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28058" y="2837341"/>
            <a:ext cx="9139423" cy="91715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100" b="1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1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05" y="-39064"/>
            <a:ext cx="17281525" cy="97835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70" y="56055"/>
            <a:ext cx="11276869" cy="10441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838"/>
            <a:ext cx="17281525" cy="5789903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6" y="1011462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89" y="4501033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2263650"/>
            <a:ext cx="727066" cy="640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29305" y="885505"/>
            <a:ext cx="6467841" cy="91715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69189" y="2323198"/>
            <a:ext cx="11450522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69192" y="3682136"/>
            <a:ext cx="9902657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9694" y="4785887"/>
            <a:ext cx="13365517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41" y="3599118"/>
            <a:ext cx="727066" cy="640427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4729117"/>
            <a:ext cx="727066" cy="6404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04776" y="6224078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6167312"/>
            <a:ext cx="727066" cy="6404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04776" y="7326997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7270243"/>
            <a:ext cx="727066" cy="6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4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732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5" t="52841" r="21170" b="32765"/>
          <a:stretch/>
        </p:blipFill>
        <p:spPr bwMode="auto">
          <a:xfrm>
            <a:off x="3096146" y="2083569"/>
            <a:ext cx="11805722" cy="185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2"/>
            <a:ext cx="961277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55912" y="3379713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7977545" y="4570099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41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2954288" y="4487927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40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197163" y="4550483"/>
            <a:ext cx="182880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39</a:t>
            </a: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322" y="4203067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4401402" y="4139575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360842" y="4207036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27990" y="1219473"/>
            <a:ext cx="6241245" cy="802632"/>
            <a:chOff x="1427990" y="1219473"/>
            <a:chExt cx="6241245" cy="802632"/>
          </a:xfrm>
        </p:grpSpPr>
        <p:sp>
          <p:nvSpPr>
            <p:cNvPr id="8" name="TextBox 7"/>
            <p:cNvSpPr txBox="1"/>
            <p:nvPr/>
          </p:nvSpPr>
          <p:spPr>
            <a:xfrm>
              <a:off x="1427990" y="1356598"/>
              <a:ext cx="628522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44529" y="1397339"/>
              <a:ext cx="5424706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757114" y="1219473"/>
              <a:ext cx="731520" cy="731520"/>
            </a:xfrm>
            <a:prstGeom prst="roundRect">
              <a:avLst/>
            </a:prstGeom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39962" y="6116017"/>
            <a:ext cx="11001631" cy="731556"/>
            <a:chOff x="1439962" y="6116017"/>
            <a:chExt cx="11001631" cy="731556"/>
          </a:xfrm>
        </p:grpSpPr>
        <p:sp>
          <p:nvSpPr>
            <p:cNvPr id="31" name="TextBox 30"/>
            <p:cNvSpPr txBox="1"/>
            <p:nvPr/>
          </p:nvSpPr>
          <p:spPr>
            <a:xfrm>
              <a:off x="1439962" y="6116017"/>
              <a:ext cx="700656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04058" y="6222807"/>
              <a:ext cx="10137535" cy="624766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19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Hai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22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617314" y="7694621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448074" y="7675005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24338" y="732758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93716" y="7331558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12717576" y="7694621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5006284" y="7299400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  <p:bldP spid="20" grpId="0" animBg="1"/>
      <p:bldP spid="33" grpId="0" animBg="1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1" t="25546" r="20363" b="12228"/>
          <a:stretch/>
        </p:blipFill>
        <p:spPr bwMode="auto">
          <a:xfrm>
            <a:off x="2199252" y="1507504"/>
            <a:ext cx="12665855" cy="763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9951" y="365572"/>
            <a:ext cx="13215155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336506" y="2587625"/>
            <a:ext cx="1944216" cy="4896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9948672" y="3037945"/>
            <a:ext cx="1284378" cy="28142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336506" y="4445052"/>
            <a:ext cx="1944216" cy="18869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948672" y="2659633"/>
            <a:ext cx="1284378" cy="37444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3927" y="378566"/>
            <a:ext cx="4326515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FD4E4E6-3460-420A-ADEB-F2CD3C6C0D51}"/>
              </a:ext>
            </a:extLst>
          </p:cNvPr>
          <p:cNvGrpSpPr/>
          <p:nvPr/>
        </p:nvGrpSpPr>
        <p:grpSpPr>
          <a:xfrm>
            <a:off x="3383364" y="1654580"/>
            <a:ext cx="1969844" cy="646331"/>
            <a:chOff x="615877" y="1500008"/>
            <a:chExt cx="1969844" cy="64633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DBE560B-B872-44E4-A8DF-5CA9279ABD89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8F10F5D-9ECF-41CA-B35E-5A1D5DF0C5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B51ACDB2-423F-496B-B60B-48F95FE39951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8DF581-1169-458C-AFCC-71E8B7195D46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 + 7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A0C1352-66F8-41B7-94F7-0C241D5D04B4}"/>
              </a:ext>
            </a:extLst>
          </p:cNvPr>
          <p:cNvGrpSpPr/>
          <p:nvPr/>
        </p:nvGrpSpPr>
        <p:grpSpPr>
          <a:xfrm>
            <a:off x="2342815" y="2298438"/>
            <a:ext cx="3010393" cy="2485745"/>
            <a:chOff x="694811" y="2614106"/>
            <a:chExt cx="3010393" cy="248574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8741A8C-5370-4AD7-B704-B093FD2AFDB3}"/>
                </a:ext>
              </a:extLst>
            </p:cNvPr>
            <p:cNvGrpSpPr/>
            <p:nvPr/>
          </p:nvGrpSpPr>
          <p:grpSpPr>
            <a:xfrm>
              <a:off x="694811" y="2614106"/>
              <a:ext cx="3010393" cy="2485745"/>
              <a:chOff x="69510" y="2570288"/>
              <a:chExt cx="3010393" cy="2485745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1DEDF4B-E47F-42CF-8B6F-B31180A0D955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485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36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D2920B-46C2-424C-8BCF-F49D5B75072B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F81D946E-83DF-49B5-A799-C21F8D14C8C3}"/>
                  </a:ext>
                </a:extLst>
              </p:cNvPr>
              <p:cNvCxnSpPr/>
              <p:nvPr/>
            </p:nvCxnSpPr>
            <p:spPr>
              <a:xfrm>
                <a:off x="1430628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3D5C31-E2F8-4EEA-B0DC-42A472B894B3}"/>
                </a:ext>
              </a:extLst>
            </p:cNvPr>
            <p:cNvSpPr txBox="1"/>
            <p:nvPr/>
          </p:nvSpPr>
          <p:spPr>
            <a:xfrm>
              <a:off x="1952198" y="4438445"/>
              <a:ext cx="7617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7095343" y="2227585"/>
            <a:ext cx="3010393" cy="3045992"/>
            <a:chOff x="3167649" y="2628620"/>
            <a:chExt cx="3010393" cy="304599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1671495"/>
              <a:chOff x="69510" y="2570288"/>
              <a:chExt cx="3010393" cy="167149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1654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48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689925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569052" y="4474283"/>
              <a:ext cx="7617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53</a:t>
              </a:r>
            </a:p>
            <a:p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11699663" y="2276287"/>
            <a:ext cx="2799454" cy="3026989"/>
            <a:chOff x="5782977" y="2591955"/>
            <a:chExt cx="2799454" cy="30269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485745"/>
              <a:chOff x="12571" y="2533623"/>
              <a:chExt cx="2799454" cy="248574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485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64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377108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074897" y="4418615"/>
              <a:ext cx="7617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93</a:t>
              </a:r>
            </a:p>
            <a:p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7996988" y="1654580"/>
            <a:ext cx="1969844" cy="646331"/>
            <a:chOff x="615877" y="1500008"/>
            <a:chExt cx="1969844" cy="64633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683587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+ 48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12791598" y="1654580"/>
            <a:ext cx="1969844" cy="584775"/>
            <a:chOff x="615877" y="1500008"/>
            <a:chExt cx="1969844" cy="58477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64150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29 + 64 </a:t>
              </a: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270807" y="1651521"/>
            <a:ext cx="628522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FBC0848-FD83-41DD-963B-7FED1732B76F}"/>
              </a:ext>
            </a:extLst>
          </p:cNvPr>
          <p:cNvGrpSpPr/>
          <p:nvPr/>
        </p:nvGrpSpPr>
        <p:grpSpPr>
          <a:xfrm>
            <a:off x="2232050" y="6542513"/>
            <a:ext cx="3010393" cy="3045992"/>
            <a:chOff x="3167649" y="2628620"/>
            <a:chExt cx="3010393" cy="304599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BDD0696-F3FA-4BF4-9FED-3DFF57C1183C}"/>
                </a:ext>
              </a:extLst>
            </p:cNvPr>
            <p:cNvGrpSpPr/>
            <p:nvPr/>
          </p:nvGrpSpPr>
          <p:grpSpPr>
            <a:xfrm>
              <a:off x="3167649" y="2628620"/>
              <a:ext cx="3010393" cy="2485745"/>
              <a:chOff x="69510" y="2570288"/>
              <a:chExt cx="3010393" cy="2485745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399AE18-4458-4511-BBDF-63196FDA8C2A}"/>
                  </a:ext>
                </a:extLst>
              </p:cNvPr>
              <p:cNvSpPr txBox="1"/>
              <p:nvPr/>
            </p:nvSpPr>
            <p:spPr>
              <a:xfrm>
                <a:off x="69510" y="2570288"/>
                <a:ext cx="3010393" cy="2485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73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F3B89ED-AC77-48FC-A62E-79BC333931C8}"/>
                  </a:ext>
                </a:extLst>
              </p:cNvPr>
              <p:cNvSpPr txBox="1"/>
              <p:nvPr/>
            </p:nvSpPr>
            <p:spPr>
              <a:xfrm>
                <a:off x="1200943" y="324631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</a:p>
            </p:txBody>
          </p: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7646888B-6B50-4DA8-B12E-1095B76AD947}"/>
                  </a:ext>
                </a:extLst>
              </p:cNvPr>
              <p:cNvCxnSpPr/>
              <p:nvPr/>
            </p:nvCxnSpPr>
            <p:spPr>
              <a:xfrm>
                <a:off x="1437662" y="4241783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6FF4839-68B9-4432-A4D8-36344C7BE38B}"/>
                </a:ext>
              </a:extLst>
            </p:cNvPr>
            <p:cNvSpPr txBox="1"/>
            <p:nvPr/>
          </p:nvSpPr>
          <p:spPr>
            <a:xfrm>
              <a:off x="4422126" y="4474283"/>
              <a:ext cx="7617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67</a:t>
              </a:r>
            </a:p>
            <a:p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718F7C2-B305-4F9A-AC95-292061B43564}"/>
              </a:ext>
            </a:extLst>
          </p:cNvPr>
          <p:cNvGrpSpPr/>
          <p:nvPr/>
        </p:nvGrpSpPr>
        <p:grpSpPr>
          <a:xfrm>
            <a:off x="7200602" y="6458431"/>
            <a:ext cx="2799454" cy="2485745"/>
            <a:chOff x="5782977" y="2591955"/>
            <a:chExt cx="2799454" cy="2485745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46C284B-9652-43FF-84F4-79E64594BFE0}"/>
                </a:ext>
              </a:extLst>
            </p:cNvPr>
            <p:cNvGrpSpPr/>
            <p:nvPr/>
          </p:nvGrpSpPr>
          <p:grpSpPr>
            <a:xfrm>
              <a:off x="5782977" y="2591955"/>
              <a:ext cx="2799454" cy="2485745"/>
              <a:chOff x="12571" y="2533623"/>
              <a:chExt cx="2799454" cy="2485745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2C67B18-4ECB-48F5-9636-B5341BD9E040}"/>
                  </a:ext>
                </a:extLst>
              </p:cNvPr>
              <p:cNvSpPr txBox="1"/>
              <p:nvPr/>
            </p:nvSpPr>
            <p:spPr>
              <a:xfrm>
                <a:off x="12571" y="2533623"/>
                <a:ext cx="2799454" cy="2485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82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B3D4CD-DF7F-45D4-840C-275E055B065F}"/>
                  </a:ext>
                </a:extLst>
              </p:cNvPr>
              <p:cNvSpPr txBox="1"/>
              <p:nvPr/>
            </p:nvSpPr>
            <p:spPr>
              <a:xfrm>
                <a:off x="1028306" y="3246315"/>
                <a:ext cx="5503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A398211-0210-40DC-81FB-285513B02315}"/>
                  </a:ext>
                </a:extLst>
              </p:cNvPr>
              <p:cNvCxnSpPr/>
              <p:nvPr/>
            </p:nvCxnSpPr>
            <p:spPr>
              <a:xfrm>
                <a:off x="1380723" y="4186115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546F256-1618-45C2-8338-1D6DDE01692C}"/>
                </a:ext>
              </a:extLst>
            </p:cNvPr>
            <p:cNvSpPr txBox="1"/>
            <p:nvPr/>
          </p:nvSpPr>
          <p:spPr>
            <a:xfrm>
              <a:off x="7079121" y="4418615"/>
              <a:ext cx="7617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8E533C-E84C-4D74-9D82-6AE8B6CE0461}"/>
              </a:ext>
            </a:extLst>
          </p:cNvPr>
          <p:cNvGrpSpPr/>
          <p:nvPr/>
        </p:nvGrpSpPr>
        <p:grpSpPr>
          <a:xfrm>
            <a:off x="11881122" y="6514185"/>
            <a:ext cx="2664961" cy="3074320"/>
            <a:chOff x="8205067" y="2600292"/>
            <a:chExt cx="2664961" cy="307432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3CD8C85-F83C-437E-B701-165F7766E870}"/>
                </a:ext>
              </a:extLst>
            </p:cNvPr>
            <p:cNvGrpSpPr/>
            <p:nvPr/>
          </p:nvGrpSpPr>
          <p:grpSpPr>
            <a:xfrm>
              <a:off x="8205067" y="2600292"/>
              <a:ext cx="2664961" cy="2485745"/>
              <a:chOff x="324576" y="2380500"/>
              <a:chExt cx="2664961" cy="2485745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5F9D1DE-19DE-4AEA-AE28-C4C94D3DF52D}"/>
                  </a:ext>
                </a:extLst>
              </p:cNvPr>
              <p:cNvSpPr txBox="1"/>
              <p:nvPr/>
            </p:nvSpPr>
            <p:spPr>
              <a:xfrm>
                <a:off x="324576" y="2380500"/>
                <a:ext cx="2664961" cy="2485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91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85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A45C92C-8E15-4587-BA5E-5D068687680C}"/>
                  </a:ext>
                </a:extLst>
              </p:cNvPr>
              <p:cNvSpPr txBox="1"/>
              <p:nvPr/>
            </p:nvSpPr>
            <p:spPr>
              <a:xfrm>
                <a:off x="1510719" y="3121595"/>
                <a:ext cx="3507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536F34D-EE45-4274-BEAC-AA2A997A3869}"/>
                  </a:ext>
                </a:extLst>
              </p:cNvPr>
              <p:cNvCxnSpPr/>
              <p:nvPr/>
            </p:nvCxnSpPr>
            <p:spPr>
              <a:xfrm>
                <a:off x="1764736" y="4070438"/>
                <a:ext cx="66989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A1C651B-5F69-4DBC-BA2B-AAE1D9B0D68F}"/>
                </a:ext>
              </a:extLst>
            </p:cNvPr>
            <p:cNvSpPr txBox="1"/>
            <p:nvPr/>
          </p:nvSpPr>
          <p:spPr>
            <a:xfrm>
              <a:off x="9357195" y="4474283"/>
              <a:ext cx="87716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06</a:t>
              </a:r>
            </a:p>
            <a:p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CC015C6-A587-4973-813C-0F643E6946EB}"/>
              </a:ext>
            </a:extLst>
          </p:cNvPr>
          <p:cNvGrpSpPr/>
          <p:nvPr/>
        </p:nvGrpSpPr>
        <p:grpSpPr>
          <a:xfrm>
            <a:off x="3133695" y="5515362"/>
            <a:ext cx="1969844" cy="646331"/>
            <a:chOff x="615877" y="1500008"/>
            <a:chExt cx="1969844" cy="646331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453CFD1-D214-4201-A0E1-1D30E0997ED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BE00CBA1-B246-4097-A773-B60C31B619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60EDE244-D709-4D17-9CAF-059C310C408A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EAC8FCE-A32F-4171-BAA2-F769FC6299A8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73 - 6 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5AF10C0-7F0B-4057-A35A-68234DD4AC0D}"/>
              </a:ext>
            </a:extLst>
          </p:cNvPr>
          <p:cNvGrpSpPr/>
          <p:nvPr/>
        </p:nvGrpSpPr>
        <p:grpSpPr>
          <a:xfrm>
            <a:off x="8216337" y="5467945"/>
            <a:ext cx="1969844" cy="584775"/>
            <a:chOff x="615877" y="1500008"/>
            <a:chExt cx="1969844" cy="58477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F24D71D-59EF-46DF-BDA9-CE51AE1AF275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3734951A-1AE9-467E-8511-CABCF7B40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F4C937D-4B19-4D3E-83EE-8126AD759A40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65361A6-4E8C-4BDA-B6BF-CA53ADE8E114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82 - 57 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C2EEE1D-4B95-4CC9-B3C2-EEF45F5F88F4}"/>
              </a:ext>
            </a:extLst>
          </p:cNvPr>
          <p:cNvGrpSpPr/>
          <p:nvPr/>
        </p:nvGrpSpPr>
        <p:grpSpPr>
          <a:xfrm>
            <a:off x="12772112" y="5515362"/>
            <a:ext cx="1969844" cy="584775"/>
            <a:chOff x="615877" y="1500008"/>
            <a:chExt cx="1969844" cy="584775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884FA8E-6584-4105-8C1C-BB9E17DD44EF}"/>
                </a:ext>
              </a:extLst>
            </p:cNvPr>
            <p:cNvGrpSpPr/>
            <p:nvPr/>
          </p:nvGrpSpPr>
          <p:grpSpPr>
            <a:xfrm>
              <a:off x="615877" y="1518925"/>
              <a:ext cx="1969844" cy="546942"/>
              <a:chOff x="615877" y="1518925"/>
              <a:chExt cx="1969844" cy="546942"/>
            </a:xfrm>
          </p:grpSpPr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BA8F1095-A4B9-40F0-B5CD-E75DF84CBC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43243" y1="35838" x2="43243" y2="35838"/>
                            <a14:foregroundMark x1="25676" y1="3083" x2="33514" y2="6744"/>
                            <a14:foregroundMark x1="21892" y1="2505" x2="24865" y2="4239"/>
                            <a14:foregroundMark x1="62162" y1="18882" x2="82432" y2="37572"/>
                            <a14:foregroundMark x1="72432" y1="12331" x2="89459" y2="25241"/>
                            <a14:foregroundMark x1="78649" y1="13680" x2="91351" y2="30829"/>
                            <a14:foregroundMark x1="63514" y1="12524" x2="83784" y2="28516"/>
                            <a14:foregroundMark x1="50270" y1="19075" x2="73784" y2="37765"/>
                            <a14:foregroundMark x1="37027" y1="33526" x2="55135" y2="20231"/>
                            <a14:foregroundMark x1="63514" y1="26590" x2="43514" y2="45087"/>
                            <a14:foregroundMark x1="42162" y1="26012" x2="25676" y2="36994"/>
                            <a14:foregroundMark x1="32703" y1="38150" x2="19730" y2="54913"/>
                            <a14:foregroundMark x1="37838" y1="40848" x2="26486" y2="52987"/>
                            <a14:foregroundMark x1="57568" y1="28131" x2="42973" y2="45665"/>
                            <a14:foregroundMark x1="51622" y1="32755" x2="44054" y2="40270"/>
                            <a14:foregroundMark x1="33784" y1="59730" x2="26486" y2="75915"/>
                            <a14:foregroundMark x1="11081" y1="77649" x2="10000" y2="92486"/>
                            <a14:foregroundMark x1="24054" y1="1156" x2="27838" y2="3468"/>
                            <a14:foregroundMark x1="34054" y1="6166" x2="37297" y2="5202"/>
                            <a14:foregroundMark x1="20270" y1="6166" x2="25946" y2="6166"/>
                            <a14:foregroundMark x1="21892" y1="6744" x2="26216" y2="7129"/>
                            <a14:foregroundMark x1="33243" y1="8478" x2="36757" y2="7514"/>
                            <a14:foregroundMark x1="38108" y1="7129" x2="40541" y2="6936"/>
                            <a14:foregroundMark x1="40270" y1="5780" x2="36757" y2="4432"/>
                            <a14:foregroundMark x1="36486" y1="5010" x2="31892" y2="5780"/>
                            <a14:foregroundMark x1="32973" y1="4817" x2="36216" y2="4432"/>
                            <a14:foregroundMark x1="36757" y1="8092" x2="40270" y2="7129"/>
                            <a14:backgroundMark x1="37568" y1="8478" x2="40270" y2="79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4287" y="1518925"/>
                <a:ext cx="461434" cy="546942"/>
              </a:xfrm>
              <a:prstGeom prst="rect">
                <a:avLst/>
              </a:prstGeom>
            </p:spPr>
          </p:pic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2A3B3F83-32EF-498C-A0D3-F1DA0465F795}"/>
                  </a:ext>
                </a:extLst>
              </p:cNvPr>
              <p:cNvCxnSpPr/>
              <p:nvPr/>
            </p:nvCxnSpPr>
            <p:spPr>
              <a:xfrm>
                <a:off x="615877" y="2065867"/>
                <a:ext cx="158545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F459BEE-0C36-49FE-89FD-7FDAEBDB0083}"/>
                </a:ext>
              </a:extLst>
            </p:cNvPr>
            <p:cNvSpPr txBox="1"/>
            <p:nvPr/>
          </p:nvSpPr>
          <p:spPr>
            <a:xfrm>
              <a:off x="728595" y="1500008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91 - 85</a:t>
              </a:r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2229158" y="5546264"/>
            <a:ext cx="650964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9" grpId="0"/>
      <p:bldP spid="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8880" y="294844"/>
            <a:ext cx="13903579" cy="1240319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89cm,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9cm.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828800" y="931441"/>
            <a:ext cx="320208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5419731" y="931441"/>
            <a:ext cx="4805207" cy="236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11575930" y="1003449"/>
            <a:ext cx="31855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1536872" y="1508459"/>
            <a:ext cx="30714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95946" y="3019343"/>
            <a:ext cx="74102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 89cm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: 9cm</a:t>
            </a:r>
          </a:p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: ... cm?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24738" y="3060768"/>
            <a:ext cx="87129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89 + 9 = 98 (cm)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98cm. 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grpSp>
        <p:nvGrpSpPr>
          <p:cNvPr id="27" name="组合 3"/>
          <p:cNvGrpSpPr/>
          <p:nvPr/>
        </p:nvGrpSpPr>
        <p:grpSpPr>
          <a:xfrm>
            <a:off x="5030884" y="6816104"/>
            <a:ext cx="7009765" cy="2845435"/>
            <a:chOff x="2178296" y="3110568"/>
            <a:chExt cx="8289199" cy="3834581"/>
          </a:xfrm>
        </p:grpSpPr>
        <p:pic>
          <p:nvPicPr>
            <p:cNvPr id="28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29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30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31" name="图片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33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3684764" y="2115502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7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8" t="26628" r="18900" b="33789"/>
          <a:stretch/>
        </p:blipFill>
        <p:spPr bwMode="auto">
          <a:xfrm>
            <a:off x="9068670" y="2238254"/>
            <a:ext cx="8141044" cy="423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3978" y="378566"/>
            <a:ext cx="13903579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85149" y="1579513"/>
            <a:ext cx="1723549" cy="658740"/>
            <a:chOff x="287446" y="208174"/>
            <a:chExt cx="1170695" cy="658740"/>
          </a:xfrm>
        </p:grpSpPr>
        <p:sp>
          <p:nvSpPr>
            <p:cNvPr id="6" name="Rounded Rectangle 5"/>
            <p:cNvSpPr/>
            <p:nvPr/>
          </p:nvSpPr>
          <p:spPr>
            <a:xfrm>
              <a:off x="757064" y="220583"/>
              <a:ext cx="503323" cy="584775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9538" y="220583"/>
              <a:ext cx="4564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7446" y="208174"/>
              <a:ext cx="11706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a)       ?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084711" y="7052121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15653" y="2556753"/>
            <a:ext cx="7697117" cy="822960"/>
            <a:chOff x="1015653" y="2556753"/>
            <a:chExt cx="7697117" cy="822960"/>
          </a:xfrm>
        </p:grpSpPr>
        <p:sp>
          <p:nvSpPr>
            <p:cNvPr id="10" name="TextBox 9"/>
            <p:cNvSpPr txBox="1"/>
            <p:nvPr/>
          </p:nvSpPr>
          <p:spPr>
            <a:xfrm>
              <a:off x="1015653" y="2659633"/>
              <a:ext cx="7697117" cy="686322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cm.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760442" y="2556753"/>
              <a:ext cx="822960" cy="822960"/>
              <a:chOff x="5760442" y="1723529"/>
              <a:chExt cx="822960" cy="82296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941720" y="1795537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5760442" y="2556753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26" name="Rounded Rectangle 25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2450" y="1795537"/>
              <a:ext cx="646331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983630" y="4789001"/>
            <a:ext cx="7697117" cy="822960"/>
            <a:chOff x="983630" y="4789001"/>
            <a:chExt cx="7697117" cy="822960"/>
          </a:xfrm>
        </p:grpSpPr>
        <p:sp>
          <p:nvSpPr>
            <p:cNvPr id="11" name="TextBox 10"/>
            <p:cNvSpPr txBox="1"/>
            <p:nvPr/>
          </p:nvSpPr>
          <p:spPr>
            <a:xfrm>
              <a:off x="983630" y="4925639"/>
              <a:ext cx="7697117" cy="686322"/>
            </a:xfrm>
            <a:prstGeom prst="rect">
              <a:avLst/>
            </a:prstGeom>
            <a:noFill/>
          </p:spPr>
          <p:txBody>
            <a:bodyPr wrap="square" lIns="131040" tIns="65522" rIns="131040" bIns="65522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MNPQ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cm.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025257" y="4789001"/>
              <a:ext cx="822960" cy="822960"/>
              <a:chOff x="5760442" y="1723529"/>
              <a:chExt cx="822960" cy="822960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5760442" y="1723529"/>
                <a:ext cx="822960" cy="822960"/>
              </a:xfrm>
              <a:prstGeom prst="roundRect">
                <a:avLst/>
              </a:prstGeom>
              <a:noFill/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41720" y="1795537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6017602" y="4789001"/>
            <a:ext cx="822960" cy="822960"/>
            <a:chOff x="5760442" y="1723529"/>
            <a:chExt cx="822960" cy="822960"/>
          </a:xfrm>
          <a:solidFill>
            <a:schemeClr val="bg1"/>
          </a:solidFill>
        </p:grpSpPr>
        <p:sp>
          <p:nvSpPr>
            <p:cNvPr id="39" name="Rounded Rectangle 38"/>
            <p:cNvSpPr/>
            <p:nvPr/>
          </p:nvSpPr>
          <p:spPr>
            <a:xfrm>
              <a:off x="5760442" y="1723529"/>
              <a:ext cx="822960" cy="822960"/>
            </a:xfrm>
            <a:prstGeom prst="round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32450" y="1795537"/>
              <a:ext cx="646331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97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447701" y="3540608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52cm + 38cm = 90cm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47701" y="5858149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39cm + 23cm + 35cm = 97cm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63925" y="8098483"/>
            <a:ext cx="7697117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4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pic>
        <p:nvPicPr>
          <p:cNvPr id="45" name="图片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3163548" y="1858233"/>
            <a:ext cx="26955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38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41" grpId="0"/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05" y="-39064"/>
            <a:ext cx="17281525" cy="978352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70" y="56055"/>
            <a:ext cx="11276869" cy="10441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838"/>
            <a:ext cx="17281525" cy="5789903"/>
          </a:xfrm>
          <a:prstGeom prst="rect">
            <a:avLst/>
          </a:prstGeom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6" y="1011462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89" y="4501033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2263650"/>
            <a:ext cx="727066" cy="6404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29305" y="885505"/>
            <a:ext cx="6467841" cy="91715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5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69189" y="2323198"/>
            <a:ext cx="11450522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9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69192" y="3682136"/>
            <a:ext cx="9902657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9694" y="4785887"/>
            <a:ext cx="13365517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100.</a:t>
            </a: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641" y="3599118"/>
            <a:ext cx="727066" cy="640427"/>
          </a:xfrm>
          <a:prstGeom prst="rect">
            <a:avLst/>
          </a:prstGeom>
        </p:spPr>
      </p:pic>
      <p:pic>
        <p:nvPicPr>
          <p:cNvPr id="19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269" y="4729117"/>
            <a:ext cx="727066" cy="64042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604776" y="6224078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9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6167312"/>
            <a:ext cx="727066" cy="6404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604776" y="7326997"/>
            <a:ext cx="11640018" cy="732488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9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8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49" y="7270243"/>
            <a:ext cx="727066" cy="6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0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3" y="796575"/>
            <a:ext cx="8456828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96297" y="10336477"/>
            <a:ext cx="884460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1304" y="10541931"/>
            <a:ext cx="884460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7" y="1717141"/>
            <a:ext cx="9751297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867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1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220" y="4480983"/>
            <a:ext cx="6139370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340" y="4628020"/>
            <a:ext cx="3742911" cy="4723498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88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17988" y="9150085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82150" y="1075457"/>
            <a:ext cx="859146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11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  <p:tag name="INKNOELEADERBOARD" val="518507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</Words>
  <Application>Microsoft Office PowerPoint</Application>
  <PresentationFormat>Custom</PresentationFormat>
  <Paragraphs>100</Paragraphs>
  <Slides>9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www.33ppt.com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2022-01-09T15:17:04Z</dcterms:modified>
</cp:coreProperties>
</file>