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1"/>
  </p:notesMasterIdLst>
  <p:sldIdLst>
    <p:sldId id="319" r:id="rId2"/>
    <p:sldId id="335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7" r:id="rId11"/>
    <p:sldId id="338" r:id="rId12"/>
    <p:sldId id="339" r:id="rId13"/>
    <p:sldId id="340" r:id="rId14"/>
    <p:sldId id="341" r:id="rId15"/>
    <p:sldId id="336" r:id="rId16"/>
    <p:sldId id="342" r:id="rId17"/>
    <p:sldId id="344" r:id="rId18"/>
    <p:sldId id="257" r:id="rId19"/>
    <p:sldId id="32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F4F"/>
    <a:srgbClr val="FF9900"/>
    <a:srgbClr val="1A90D0"/>
    <a:srgbClr val="C9E8A6"/>
    <a:srgbClr val="0076C1"/>
    <a:srgbClr val="128ACE"/>
    <a:srgbClr val="A9DA74"/>
    <a:srgbClr val="03CCE7"/>
    <a:srgbClr val="33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4595" autoAdjust="0"/>
  </p:normalViewPr>
  <p:slideViewPr>
    <p:cSldViewPr snapToGrid="0">
      <p:cViewPr varScale="1">
        <p:scale>
          <a:sx n="82" d="100"/>
          <a:sy n="82" d="100"/>
        </p:scale>
        <p:origin x="15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B311E-38A0-455E-B5E8-CE28B09187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6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7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4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52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5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0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5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7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1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7343B-12EB-3903-E0CD-06928CB7E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2"/>
            <a:ext cx="9144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45EA5-F5D3-D31A-019B-FB3BA78AE21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84033" y="830858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238120" y="2149901"/>
            <a:ext cx="624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ÔN TẬP</a:t>
            </a:r>
          </a:p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GIỮA HỌC KÌ I</a:t>
            </a:r>
            <a:endParaRPr lang="zh-CN" altLang="en-US" sz="6000" dirty="0">
              <a:solidFill>
                <a:srgbClr val="FF99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1B0F5151-F26C-4DFA-9C91-DB88E8FB1083}"/>
              </a:ext>
            </a:extLst>
          </p:cNvPr>
          <p:cNvSpPr txBox="1"/>
          <p:nvPr/>
        </p:nvSpPr>
        <p:spPr>
          <a:xfrm>
            <a:off x="4741966" y="4457784"/>
            <a:ext cx="451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 err="1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9 - 10</a:t>
            </a:r>
            <a:endParaRPr lang="zh-CN" altLang="en-US" sz="6000" dirty="0">
              <a:solidFill>
                <a:srgbClr val="FF99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70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F4D31-BDCA-4F7E-9957-C9C1EB067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1" y="914316"/>
            <a:ext cx="1583059" cy="1910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83383D-3BF6-47C5-8CDF-A1FCB422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62" y="3771906"/>
            <a:ext cx="2524881" cy="2015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D5679C-DB55-40E5-9188-DCCF6787F181}"/>
              </a:ext>
            </a:extLst>
          </p:cNvPr>
          <p:cNvSpPr txBox="1"/>
          <p:nvPr/>
        </p:nvSpPr>
        <p:spPr>
          <a:xfrm>
            <a:off x="291154" y="2824622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64D284-E00A-4ED7-8392-062CF4954FCB}"/>
              </a:ext>
            </a:extLst>
          </p:cNvPr>
          <p:cNvSpPr txBox="1"/>
          <p:nvPr/>
        </p:nvSpPr>
        <p:spPr>
          <a:xfrm>
            <a:off x="6613313" y="2735024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0C043-34DB-4004-98B7-7E399157DA0E}"/>
              </a:ext>
            </a:extLst>
          </p:cNvPr>
          <p:cNvSpPr txBox="1"/>
          <p:nvPr/>
        </p:nvSpPr>
        <p:spPr>
          <a:xfrm>
            <a:off x="6215272" y="5868969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lồng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65E705-926A-4FA2-B452-01E9864D978E}"/>
              </a:ext>
            </a:extLst>
          </p:cNvPr>
          <p:cNvSpPr txBox="1"/>
          <p:nvPr/>
        </p:nvSpPr>
        <p:spPr>
          <a:xfrm>
            <a:off x="1082684" y="5815528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lồng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EFAF7-CE79-4C90-B1F7-442D2098EB35}"/>
              </a:ext>
            </a:extLst>
          </p:cNvPr>
          <p:cNvSpPr txBox="1"/>
          <p:nvPr/>
        </p:nvSpPr>
        <p:spPr>
          <a:xfrm>
            <a:off x="3381591" y="2788087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8D4E75-CB73-4F51-A4E3-665A292BF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40" y="580943"/>
            <a:ext cx="2253464" cy="20156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AF79B-A231-4992-8590-F49161527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70" y="682749"/>
            <a:ext cx="1949173" cy="20156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ECA8FA-3822-4CFB-8D5F-64DE72D5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17" y="3771905"/>
            <a:ext cx="1830706" cy="18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33749-A6F8-415D-A10A-AE311A5A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3" y="2170841"/>
            <a:ext cx="1479003" cy="2646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8F86BD-93C7-4060-9B2B-07E1E1161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66" y="1115955"/>
            <a:ext cx="2536610" cy="3851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BD5190-0540-4658-ADB0-6486F22A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4" y="1115955"/>
            <a:ext cx="3098385" cy="3851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3436C-BACF-4948-9A12-7823034F769E}"/>
              </a:ext>
            </a:extLst>
          </p:cNvPr>
          <p:cNvSpPr txBox="1"/>
          <p:nvPr/>
        </p:nvSpPr>
        <p:spPr>
          <a:xfrm>
            <a:off x="568537" y="5396295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D487A-86B8-46BE-9865-D0C98BFA8E76}"/>
              </a:ext>
            </a:extLst>
          </p:cNvPr>
          <p:cNvSpPr txBox="1"/>
          <p:nvPr/>
        </p:nvSpPr>
        <p:spPr>
          <a:xfrm>
            <a:off x="6090927" y="5427488"/>
            <a:ext cx="194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E1F77-1408-4C91-AB81-88F5A4021F70}"/>
              </a:ext>
            </a:extLst>
          </p:cNvPr>
          <p:cNvSpPr txBox="1"/>
          <p:nvPr/>
        </p:nvSpPr>
        <p:spPr>
          <a:xfrm>
            <a:off x="3063043" y="5399496"/>
            <a:ext cx="158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4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698675" y="447245"/>
            <a:ext cx="9404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BA036-084B-4E16-822B-BA2A1869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" y="1159392"/>
            <a:ext cx="1397935" cy="2501859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B09634AC-55C7-47AB-A152-25020D27FF62}"/>
              </a:ext>
            </a:extLst>
          </p:cNvPr>
          <p:cNvSpPr txBox="1"/>
          <p:nvPr/>
        </p:nvSpPr>
        <p:spPr>
          <a:xfrm>
            <a:off x="1876926" y="1821328"/>
            <a:ext cx="6856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B8E1D-CBA5-41B0-83A7-76245267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" y="3788623"/>
            <a:ext cx="2102951" cy="253767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1831CA2F-E007-4765-A675-26DF9937693F}"/>
              </a:ext>
            </a:extLst>
          </p:cNvPr>
          <p:cNvSpPr txBox="1"/>
          <p:nvPr/>
        </p:nvSpPr>
        <p:spPr>
          <a:xfrm>
            <a:off x="2581942" y="4472683"/>
            <a:ext cx="5796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Barbie.</a:t>
            </a:r>
          </a:p>
        </p:txBody>
      </p:sp>
    </p:spTree>
    <p:extLst>
      <p:ext uri="{BB962C8B-B14F-4D97-AF65-F5344CB8AC3E}">
        <p14:creationId xmlns:p14="http://schemas.microsoft.com/office/powerpoint/2010/main" val="23834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260136" y="447245"/>
            <a:ext cx="551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vật đó từ đâu mà có?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BA036-084B-4E16-822B-BA2A1869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9" y="1159392"/>
            <a:ext cx="1397935" cy="2501859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B09634AC-55C7-47AB-A152-25020D27FF62}"/>
              </a:ext>
            </a:extLst>
          </p:cNvPr>
          <p:cNvSpPr txBox="1"/>
          <p:nvPr/>
        </p:nvSpPr>
        <p:spPr>
          <a:xfrm>
            <a:off x="1876926" y="1981424"/>
            <a:ext cx="778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vật đó do bố em mua vào đầu mùa hè.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B8E1D-CBA5-41B0-83A7-76245267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" y="3788623"/>
            <a:ext cx="2102951" cy="253767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1831CA2F-E007-4765-A675-26DF9937693F}"/>
              </a:ext>
            </a:extLst>
          </p:cNvPr>
          <p:cNvSpPr txBox="1"/>
          <p:nvPr/>
        </p:nvSpPr>
        <p:spPr>
          <a:xfrm>
            <a:off x="3017648" y="4133617"/>
            <a:ext cx="5258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Barbie.</a:t>
            </a:r>
          </a:p>
        </p:txBody>
      </p:sp>
    </p:spTree>
    <p:extLst>
      <p:ext uri="{BB962C8B-B14F-4D97-AF65-F5344CB8AC3E}">
        <p14:creationId xmlns:p14="http://schemas.microsoft.com/office/powerpoint/2010/main" val="26429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698675" y="502091"/>
            <a:ext cx="8034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BA036-084B-4E16-822B-BA2A1869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" y="1286765"/>
            <a:ext cx="1397935" cy="2501859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B09634AC-55C7-47AB-A152-25020D27FF62}"/>
              </a:ext>
            </a:extLst>
          </p:cNvPr>
          <p:cNvSpPr txBox="1"/>
          <p:nvPr/>
        </p:nvSpPr>
        <p:spPr>
          <a:xfrm>
            <a:off x="1876926" y="1981423"/>
            <a:ext cx="6921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B8E1D-CBA5-41B0-83A7-76245267D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5" y="3799360"/>
            <a:ext cx="2102951" cy="253767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1831CA2F-E007-4765-A675-26DF9937693F}"/>
              </a:ext>
            </a:extLst>
          </p:cNvPr>
          <p:cNvSpPr txBox="1"/>
          <p:nvPr/>
        </p:nvSpPr>
        <p:spPr>
          <a:xfrm>
            <a:off x="2959278" y="4208263"/>
            <a:ext cx="577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Barbie,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89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886497" y="490904"/>
            <a:ext cx="7679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món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rgbClr val="0099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D52D6-8011-42AA-820F-9DD5C05A71EE}"/>
              </a:ext>
            </a:extLst>
          </p:cNvPr>
          <p:cNvSpPr txBox="1"/>
          <p:nvPr/>
        </p:nvSpPr>
        <p:spPr>
          <a:xfrm>
            <a:off x="3853933" y="1636202"/>
            <a:ext cx="2018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216FB-C7A8-4095-9E14-37C8774B956C}"/>
              </a:ext>
            </a:extLst>
          </p:cNvPr>
          <p:cNvSpPr txBox="1"/>
          <p:nvPr/>
        </p:nvSpPr>
        <p:spPr>
          <a:xfrm>
            <a:off x="3506509" y="2289057"/>
            <a:ext cx="505899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A7A9D-7EDC-4E83-836C-751B4589C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" y="2009950"/>
            <a:ext cx="3164398" cy="38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681135" y="494940"/>
            <a:ext cx="806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món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altLang="zh-CN" sz="30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rgbClr val="0099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D52D6-8011-42AA-820F-9DD5C05A71EE}"/>
              </a:ext>
            </a:extLst>
          </p:cNvPr>
          <p:cNvSpPr txBox="1"/>
          <p:nvPr/>
        </p:nvSpPr>
        <p:spPr>
          <a:xfrm>
            <a:off x="2553584" y="1510603"/>
            <a:ext cx="20184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216FB-C7A8-4095-9E14-37C8774B956C}"/>
              </a:ext>
            </a:extLst>
          </p:cNvPr>
          <p:cNvSpPr txBox="1"/>
          <p:nvPr/>
        </p:nvSpPr>
        <p:spPr>
          <a:xfrm>
            <a:off x="2168945" y="2163585"/>
            <a:ext cx="649919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trụ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nhựa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mẻ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97413-DC3D-4571-8559-A9BD1D7F5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" y="2300207"/>
            <a:ext cx="2100166" cy="37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333654" y="1017137"/>
            <a:ext cx="802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965" y="2427827"/>
            <a:ext cx="88164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879ED-8033-4622-B997-A28969EC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1654321" y="442151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931D-D368-4713-BCB0-E2A4C2895BC1}"/>
              </a:ext>
            </a:extLst>
          </p:cNvPr>
          <p:cNvSpPr txBox="1"/>
          <p:nvPr/>
        </p:nvSpPr>
        <p:spPr>
          <a:xfrm>
            <a:off x="469001" y="2584687"/>
            <a:ext cx="944541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7A5A5-8477-4A2A-A95E-18AC4A718E89}"/>
              </a:ext>
            </a:extLst>
          </p:cNvPr>
          <p:cNvSpPr txBox="1"/>
          <p:nvPr/>
        </p:nvSpPr>
        <p:spPr>
          <a:xfrm>
            <a:off x="369990" y="3607063"/>
            <a:ext cx="652580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10" y="3423205"/>
            <a:ext cx="3996460" cy="3189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428" y="494523"/>
            <a:ext cx="3611383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>
            <a:off x="116448" y="2362201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333654" y="1017137"/>
            <a:ext cx="802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60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965" y="2427827"/>
            <a:ext cx="88164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F1DAA4-2D14-4732-83D3-54896A347770}"/>
              </a:ext>
            </a:extLst>
          </p:cNvPr>
          <p:cNvSpPr txBox="1"/>
          <p:nvPr/>
        </p:nvSpPr>
        <p:spPr>
          <a:xfrm>
            <a:off x="313429" y="487025"/>
            <a:ext cx="702976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xưa, ở một gia đình kia, có hai anh em. Lúc nhỏ, anh em rất hòa thuận. Khi lớn lên, anh có vợ, em có chồng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uy mỗi người một nhà nhưng vẫn hay va chạm.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các con không yêu thương nhau, người cha rất buồn phiền. Một hôm, ông đặt một bó đũa và một túi tiền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mặt</a:t>
            </a:r>
            <a:r>
              <a:rPr lang="vi-VN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bàn, rồi gọi các con lại và bảo 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Ai bẻ gãy được bó đũa này thì cha thưởng cho túi tiền.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 người con lần lượt bẻ bó đũa. Ai cũng cố hết sức mà không sao bẻ gãy được.</a:t>
            </a:r>
            <a:endParaRPr lang="en-US" sz="22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cha bèn cởi bó đũa ra, rồi thong thả bẻ gãy từng chiếc một cách dễ dàng.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cha,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lấy từng chiếc mà bẻ th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ì có khó gì !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cha liền bảo 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Đúng. Như thế các con đều thấy rằng chia lẻ ra thì yếu, hợp lại thì mạnh. Vậy các con phải biết yêu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thương, đùm bọc lẫn nhau. Có đoàn kết thì mới có sức mạnh.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3A156-8F9B-44D9-A12E-4280F0DBD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r="4942" b="8062"/>
          <a:stretch/>
        </p:blipFill>
        <p:spPr>
          <a:xfrm>
            <a:off x="7221041" y="-14708"/>
            <a:ext cx="1908109" cy="1731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8E709A-ADCC-4B0A-836F-057F8F27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99" b="6826"/>
          <a:stretch/>
        </p:blipFill>
        <p:spPr>
          <a:xfrm>
            <a:off x="7235891" y="3429000"/>
            <a:ext cx="1908110" cy="1750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02345-6955-40EC-8855-3A2DD257B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9" t="9768" r="16540" b="12487"/>
          <a:stretch/>
        </p:blipFill>
        <p:spPr>
          <a:xfrm>
            <a:off x="7221041" y="5119704"/>
            <a:ext cx="1922960" cy="173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82C40F-1FD6-43E1-9A55-BCBEDDB73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7" t="1861" r="26570" b="16589"/>
          <a:stretch/>
        </p:blipFill>
        <p:spPr>
          <a:xfrm>
            <a:off x="7235891" y="1737398"/>
            <a:ext cx="1908109" cy="1750652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A7FBCC6D-12FC-43B3-BC62-636C8EB533DD}"/>
              </a:ext>
            </a:extLst>
          </p:cNvPr>
          <p:cNvSpPr txBox="1"/>
          <p:nvPr/>
        </p:nvSpPr>
        <p:spPr>
          <a:xfrm>
            <a:off x="1031203" y="74215"/>
            <a:ext cx="451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Câu</a:t>
            </a:r>
            <a:r>
              <a:rPr lang="en-US" altLang="zh-CN" sz="3200" dirty="0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bó</a:t>
            </a:r>
            <a:r>
              <a:rPr lang="en-US" altLang="zh-CN" sz="3200" dirty="0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+mj-lt"/>
                <a:ea typeface="思源黑体 CN Bold" panose="020B0800000000000000" pitchFamily="34" charset="-122"/>
              </a:rPr>
              <a:t>đũa</a:t>
            </a:r>
            <a:endParaRPr lang="zh-CN" altLang="en-US" sz="3200" dirty="0">
              <a:solidFill>
                <a:srgbClr val="FF0000"/>
              </a:solidFill>
              <a:latin typeface="+mj-lt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33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AE91E-B2DA-4FE7-9217-BCF8E764B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2" r="10263" b="25581"/>
          <a:stretch/>
        </p:blipFill>
        <p:spPr>
          <a:xfrm>
            <a:off x="6017802" y="2121173"/>
            <a:ext cx="2799543" cy="1741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F99E1-3615-48D5-914A-923C25DEC18E}"/>
              </a:ext>
            </a:extLst>
          </p:cNvPr>
          <p:cNvSpPr txBox="1"/>
          <p:nvPr/>
        </p:nvSpPr>
        <p:spPr>
          <a:xfrm>
            <a:off x="692927" y="330071"/>
            <a:ext cx="6960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Khi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19E40-D367-46D4-8DE7-34E803224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9768" r="16540" b="12487"/>
          <a:stretch/>
        </p:blipFill>
        <p:spPr>
          <a:xfrm>
            <a:off x="245771" y="2134038"/>
            <a:ext cx="2799543" cy="1741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DF87CE-7BE9-4992-A96B-D06167D99A76}"/>
              </a:ext>
            </a:extLst>
          </p:cNvPr>
          <p:cNvSpPr txBox="1"/>
          <p:nvPr/>
        </p:nvSpPr>
        <p:spPr>
          <a:xfrm>
            <a:off x="313675" y="1275134"/>
            <a:ext cx="2388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57C26-5296-4605-8A2E-7EA7040E5D9A}"/>
              </a:ext>
            </a:extLst>
          </p:cNvPr>
          <p:cNvSpPr txBox="1"/>
          <p:nvPr/>
        </p:nvSpPr>
        <p:spPr>
          <a:xfrm>
            <a:off x="2881462" y="1281450"/>
            <a:ext cx="289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27A61-5599-42D3-8B9A-8BB9B7567011}"/>
              </a:ext>
            </a:extLst>
          </p:cNvPr>
          <p:cNvSpPr txBox="1"/>
          <p:nvPr/>
        </p:nvSpPr>
        <p:spPr>
          <a:xfrm>
            <a:off x="5776902" y="1268585"/>
            <a:ext cx="309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  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996A1-4BD4-4DA1-ABDB-94E1B15D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7" t="21011" r="17936" b="18140"/>
          <a:stretch/>
        </p:blipFill>
        <p:spPr>
          <a:xfrm>
            <a:off x="3045314" y="2134038"/>
            <a:ext cx="2972488" cy="17363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B5C9BB7-224D-488B-8FC7-30FFD4CB7C42}"/>
              </a:ext>
            </a:extLst>
          </p:cNvPr>
          <p:cNvSpPr/>
          <p:nvPr/>
        </p:nvSpPr>
        <p:spPr>
          <a:xfrm>
            <a:off x="5776902" y="1225324"/>
            <a:ext cx="535133" cy="5579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E383B-57A3-4571-957A-74EB937A2804}"/>
              </a:ext>
            </a:extLst>
          </p:cNvPr>
          <p:cNvSpPr txBox="1"/>
          <p:nvPr/>
        </p:nvSpPr>
        <p:spPr>
          <a:xfrm>
            <a:off x="457074" y="4004754"/>
            <a:ext cx="6960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DEA04-8135-47B7-BB54-ECA00FDD9F47}"/>
              </a:ext>
            </a:extLst>
          </p:cNvPr>
          <p:cNvSpPr txBox="1"/>
          <p:nvPr/>
        </p:nvSpPr>
        <p:spPr>
          <a:xfrm>
            <a:off x="457074" y="4751793"/>
            <a:ext cx="486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thách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gãy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AA0F52-0EE9-4490-8F04-4A0418082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7" r="4942" b="8062"/>
          <a:stretch/>
        </p:blipFill>
        <p:spPr>
          <a:xfrm>
            <a:off x="5490062" y="4651260"/>
            <a:ext cx="3095742" cy="18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395FAD-59ED-4A1E-9518-0B7E964DA04C}"/>
              </a:ext>
            </a:extLst>
          </p:cNvPr>
          <p:cNvSpPr txBox="1"/>
          <p:nvPr/>
        </p:nvSpPr>
        <p:spPr>
          <a:xfrm>
            <a:off x="286455" y="282480"/>
            <a:ext cx="696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FCD2E-F98B-4B30-817E-97555C047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7" t="1606" r="17501" b="14538"/>
          <a:stretch/>
        </p:blipFill>
        <p:spPr>
          <a:xfrm>
            <a:off x="286455" y="892513"/>
            <a:ext cx="2279463" cy="133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F94E8-3FAF-4E16-91F3-5192D816F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51" b="14859"/>
          <a:stretch/>
        </p:blipFill>
        <p:spPr>
          <a:xfrm>
            <a:off x="2565918" y="933571"/>
            <a:ext cx="2155624" cy="1356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C429A-A9A1-407F-9D0C-D6E3610F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" t="1861" r="26570" b="16589"/>
          <a:stretch/>
        </p:blipFill>
        <p:spPr>
          <a:xfrm>
            <a:off x="4732082" y="946553"/>
            <a:ext cx="2268923" cy="135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1E930-68EF-4F84-9F14-1FFFAF529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44" y="968527"/>
            <a:ext cx="1983165" cy="1345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942E1-2062-431B-925B-AEAC0FDA0518}"/>
              </a:ext>
            </a:extLst>
          </p:cNvPr>
          <p:cNvSpPr txBox="1"/>
          <p:nvPr/>
        </p:nvSpPr>
        <p:spPr>
          <a:xfrm>
            <a:off x="117316" y="2378829"/>
            <a:ext cx="8909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FFA30-63A6-46B1-B949-64EB56B551DD}"/>
              </a:ext>
            </a:extLst>
          </p:cNvPr>
          <p:cNvSpPr txBox="1"/>
          <p:nvPr/>
        </p:nvSpPr>
        <p:spPr>
          <a:xfrm>
            <a:off x="117316" y="3126884"/>
            <a:ext cx="6157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05384-4DA9-45DF-833A-1E655E1D7D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791" b="6826"/>
          <a:stretch/>
        </p:blipFill>
        <p:spPr>
          <a:xfrm>
            <a:off x="2503231" y="4777273"/>
            <a:ext cx="2280998" cy="1636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1AF977-F4F0-4DBB-88FA-1ADE596BE2C5}"/>
              </a:ext>
            </a:extLst>
          </p:cNvPr>
          <p:cNvSpPr txBox="1"/>
          <p:nvPr/>
        </p:nvSpPr>
        <p:spPr>
          <a:xfrm>
            <a:off x="286455" y="3588549"/>
            <a:ext cx="2952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273E9C-A2A8-4CA9-A37B-FAB108A9D3C3}"/>
              </a:ext>
            </a:extLst>
          </p:cNvPr>
          <p:cNvSpPr txBox="1"/>
          <p:nvPr/>
        </p:nvSpPr>
        <p:spPr>
          <a:xfrm>
            <a:off x="5036429" y="378194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C9754-09D3-4ECD-903C-9F1EE3CE0C12}"/>
              </a:ext>
            </a:extLst>
          </p:cNvPr>
          <p:cNvSpPr txBox="1"/>
          <p:nvPr/>
        </p:nvSpPr>
        <p:spPr>
          <a:xfrm>
            <a:off x="4947421" y="4689144"/>
            <a:ext cx="3608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928E09A0-063A-4606-960D-FF114ADD2B73}"/>
              </a:ext>
            </a:extLst>
          </p:cNvPr>
          <p:cNvSpPr txBox="1"/>
          <p:nvPr/>
        </p:nvSpPr>
        <p:spPr>
          <a:xfrm>
            <a:off x="5981011" y="1191748"/>
            <a:ext cx="21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id="{167B6255-45C5-44D1-9CD6-DF464840D7C7}"/>
              </a:ext>
            </a:extLst>
          </p:cNvPr>
          <p:cNvSpPr txBox="1"/>
          <p:nvPr/>
        </p:nvSpPr>
        <p:spPr>
          <a:xfrm>
            <a:off x="718625" y="1191749"/>
            <a:ext cx="21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B35433-C1C5-404A-BE70-3F1555B6DE8B}"/>
              </a:ext>
            </a:extLst>
          </p:cNvPr>
          <p:cNvSpPr/>
          <p:nvPr/>
        </p:nvSpPr>
        <p:spPr>
          <a:xfrm>
            <a:off x="3365770" y="1944146"/>
            <a:ext cx="5628940" cy="94535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9018C6-1236-43D3-AF64-7ECCF2644CB1}"/>
              </a:ext>
            </a:extLst>
          </p:cNvPr>
          <p:cNvSpPr/>
          <p:nvPr/>
        </p:nvSpPr>
        <p:spPr>
          <a:xfrm>
            <a:off x="3365770" y="3349513"/>
            <a:ext cx="5628940" cy="94535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mích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7AA526-A884-4F1D-9F02-3723CC24DC01}"/>
              </a:ext>
            </a:extLst>
          </p:cNvPr>
          <p:cNvSpPr/>
          <p:nvPr/>
        </p:nvSpPr>
        <p:spPr>
          <a:xfrm>
            <a:off x="3365770" y="4754880"/>
            <a:ext cx="5628940" cy="111556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7EC38-DC2B-4B83-8CDE-24CE960F79BF}"/>
              </a:ext>
            </a:extLst>
          </p:cNvPr>
          <p:cNvSpPr/>
          <p:nvPr/>
        </p:nvSpPr>
        <p:spPr>
          <a:xfrm>
            <a:off x="193342" y="2000791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4EAAFC-19F0-484B-9FB3-EDA49C4DD693}"/>
              </a:ext>
            </a:extLst>
          </p:cNvPr>
          <p:cNvSpPr/>
          <p:nvPr/>
        </p:nvSpPr>
        <p:spPr>
          <a:xfrm>
            <a:off x="193342" y="3298956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22F9F1-26E9-4BD5-AB71-BF36DB29CE11}"/>
              </a:ext>
            </a:extLst>
          </p:cNvPr>
          <p:cNvSpPr/>
          <p:nvPr/>
        </p:nvSpPr>
        <p:spPr>
          <a:xfrm>
            <a:off x="293603" y="4720893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E90AFA-497A-47CF-B910-659B8CEAEE5D}"/>
              </a:ext>
            </a:extLst>
          </p:cNvPr>
          <p:cNvCxnSpPr>
            <a:cxnSpLocks/>
          </p:cNvCxnSpPr>
          <p:nvPr/>
        </p:nvCxnSpPr>
        <p:spPr>
          <a:xfrm>
            <a:off x="2729113" y="2920910"/>
            <a:ext cx="636657" cy="523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4323F1-723A-4BDB-B970-D5E41DDD29E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807601" y="4222936"/>
            <a:ext cx="558169" cy="10897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38389E-B563-4618-8C34-C422DBA92DE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2249432" y="2416825"/>
            <a:ext cx="1116338" cy="230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61755-A68F-4F96-B918-657B1398A7A7}"/>
              </a:ext>
            </a:extLst>
          </p:cNvPr>
          <p:cNvSpPr txBox="1"/>
          <p:nvPr/>
        </p:nvSpPr>
        <p:spPr>
          <a:xfrm>
            <a:off x="330758" y="456451"/>
            <a:ext cx="696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74C32-BFF0-45EC-A224-F10FB8AB7409}"/>
              </a:ext>
            </a:extLst>
          </p:cNvPr>
          <p:cNvSpPr txBox="1"/>
          <p:nvPr/>
        </p:nvSpPr>
        <p:spPr>
          <a:xfrm>
            <a:off x="585041" y="449464"/>
            <a:ext cx="6283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B9CE79-D6D3-4C0B-AF50-327BFC7D8252}"/>
              </a:ext>
            </a:extLst>
          </p:cNvPr>
          <p:cNvGrpSpPr/>
          <p:nvPr/>
        </p:nvGrpSpPr>
        <p:grpSpPr>
          <a:xfrm>
            <a:off x="474376" y="4214782"/>
            <a:ext cx="2654960" cy="2069463"/>
            <a:chOff x="654292" y="3939257"/>
            <a:chExt cx="3081129" cy="27022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E21C64-B6DA-41D2-9BDD-4A502B5661A7}"/>
                </a:ext>
              </a:extLst>
            </p:cNvPr>
            <p:cNvGrpSpPr/>
            <p:nvPr/>
          </p:nvGrpSpPr>
          <p:grpSpPr>
            <a:xfrm>
              <a:off x="654292" y="3939257"/>
              <a:ext cx="3081129" cy="2702205"/>
              <a:chOff x="7537299" y="2003897"/>
              <a:chExt cx="5069748" cy="485410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AE3297F-931C-460B-8265-033F44452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77" t="15011" r="10599" b="14209"/>
              <a:stretch/>
            </p:blipFill>
            <p:spPr>
              <a:xfrm>
                <a:off x="753729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05F251-8177-46A6-A4B8-06AB49B8E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7791298" y="309818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C2E96-4F05-47D6-B2D6-130F41384E3A}"/>
                </a:ext>
              </a:extLst>
            </p:cNvPr>
            <p:cNvSpPr txBox="1"/>
            <p:nvPr/>
          </p:nvSpPr>
          <p:spPr>
            <a:xfrm>
              <a:off x="1241615" y="5149296"/>
              <a:ext cx="15607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51CFE8-568E-4B49-9991-36915F2871F5}"/>
              </a:ext>
            </a:extLst>
          </p:cNvPr>
          <p:cNvGrpSpPr/>
          <p:nvPr/>
        </p:nvGrpSpPr>
        <p:grpSpPr>
          <a:xfrm>
            <a:off x="6489040" y="4214782"/>
            <a:ext cx="2180584" cy="2193754"/>
            <a:chOff x="8741924" y="3855560"/>
            <a:chExt cx="3081129" cy="27859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49AB99-47B1-4C3E-A0F1-6B6FBB9E4B27}"/>
                </a:ext>
              </a:extLst>
            </p:cNvPr>
            <p:cNvGrpSpPr/>
            <p:nvPr/>
          </p:nvGrpSpPr>
          <p:grpSpPr>
            <a:xfrm>
              <a:off x="8741924" y="3855560"/>
              <a:ext cx="3081129" cy="2785902"/>
              <a:chOff x="-544749" y="2003897"/>
              <a:chExt cx="5069748" cy="48541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5F807A-CC92-4869-AFED-72E54608E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5" t="15011" r="10741" b="14209"/>
              <a:stretch/>
            </p:blipFill>
            <p:spPr>
              <a:xfrm>
                <a:off x="-54474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19E63A-E6BB-4ACC-B2B7-6836B33C5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-271476" y="303354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9B61B-65F7-4F34-95BD-DF072E249414}"/>
                </a:ext>
              </a:extLst>
            </p:cNvPr>
            <p:cNvSpPr txBox="1"/>
            <p:nvPr/>
          </p:nvSpPr>
          <p:spPr>
            <a:xfrm>
              <a:off x="8741924" y="5014602"/>
              <a:ext cx="3081129" cy="1367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D9229D-CEF0-4815-AA8B-25945113E29B}"/>
              </a:ext>
            </a:extLst>
          </p:cNvPr>
          <p:cNvGrpSpPr/>
          <p:nvPr/>
        </p:nvGrpSpPr>
        <p:grpSpPr>
          <a:xfrm rot="1462782">
            <a:off x="5288230" y="1453191"/>
            <a:ext cx="2126132" cy="834723"/>
            <a:chOff x="1926946" y="2028768"/>
            <a:chExt cx="1774633" cy="10812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747892-9B4C-46E9-A278-1A47D7EB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1926946" y="2028768"/>
              <a:ext cx="1774633" cy="108125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7693F9-AE13-4222-9C7B-626A3730EB13}"/>
                </a:ext>
              </a:extLst>
            </p:cNvPr>
            <p:cNvSpPr txBox="1"/>
            <p:nvPr/>
          </p:nvSpPr>
          <p:spPr>
            <a:xfrm>
              <a:off x="2465114" y="2277009"/>
              <a:ext cx="7565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59CA71-51A2-408D-8E0A-DD898E6D7FCA}"/>
              </a:ext>
            </a:extLst>
          </p:cNvPr>
          <p:cNvGrpSpPr/>
          <p:nvPr/>
        </p:nvGrpSpPr>
        <p:grpSpPr>
          <a:xfrm rot="1569221">
            <a:off x="551318" y="1728455"/>
            <a:ext cx="2393848" cy="981083"/>
            <a:chOff x="4876800" y="2021305"/>
            <a:chExt cx="2438400" cy="12705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28AC0B-60C1-414E-A40F-C88F90D9C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ABB5EC-3E6E-446A-9C1C-01932F1AA477}"/>
                </a:ext>
              </a:extLst>
            </p:cNvPr>
            <p:cNvSpPr txBox="1"/>
            <p:nvPr/>
          </p:nvSpPr>
          <p:spPr>
            <a:xfrm>
              <a:off x="5641438" y="2277009"/>
              <a:ext cx="9091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6AE774-FD36-4760-8603-0EC0CD2CD256}"/>
              </a:ext>
            </a:extLst>
          </p:cNvPr>
          <p:cNvGrpSpPr/>
          <p:nvPr/>
        </p:nvGrpSpPr>
        <p:grpSpPr>
          <a:xfrm rot="1945887">
            <a:off x="2489063" y="3983674"/>
            <a:ext cx="1774633" cy="938127"/>
            <a:chOff x="3304493" y="3049260"/>
            <a:chExt cx="1774633" cy="108125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7D9965-672E-49EF-8F45-BFB091C99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3304493" y="3049260"/>
              <a:ext cx="1774633" cy="10812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F3244F-8183-4433-8F5A-71413F758FD3}"/>
                </a:ext>
              </a:extLst>
            </p:cNvPr>
            <p:cNvSpPr txBox="1"/>
            <p:nvPr/>
          </p:nvSpPr>
          <p:spPr>
            <a:xfrm>
              <a:off x="3838163" y="3326917"/>
              <a:ext cx="7463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bẻ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95F0ED-07C8-4FEF-9118-4E3D7A754372}"/>
              </a:ext>
            </a:extLst>
          </p:cNvPr>
          <p:cNvGrpSpPr/>
          <p:nvPr/>
        </p:nvGrpSpPr>
        <p:grpSpPr>
          <a:xfrm rot="806173">
            <a:off x="4500983" y="4096729"/>
            <a:ext cx="1774633" cy="1033447"/>
            <a:chOff x="4790412" y="4007801"/>
            <a:chExt cx="1774633" cy="10812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C04D16-8702-4D43-8880-AD000F37D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4790412" y="4007801"/>
              <a:ext cx="1774633" cy="10812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E45DED-3E33-4C84-ADA2-7A4D3988047B}"/>
                </a:ext>
              </a:extLst>
            </p:cNvPr>
            <p:cNvSpPr txBox="1"/>
            <p:nvPr/>
          </p:nvSpPr>
          <p:spPr>
            <a:xfrm>
              <a:off x="5365439" y="4256040"/>
              <a:ext cx="730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FB7923-95EA-4545-BB69-7E68755D21EC}"/>
              </a:ext>
            </a:extLst>
          </p:cNvPr>
          <p:cNvGrpSpPr/>
          <p:nvPr/>
        </p:nvGrpSpPr>
        <p:grpSpPr>
          <a:xfrm rot="20429606">
            <a:off x="2842880" y="1397261"/>
            <a:ext cx="1774633" cy="1020634"/>
            <a:chOff x="6787975" y="3429000"/>
            <a:chExt cx="1774633" cy="10812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381744-C388-4B46-B880-E043C1205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6787975" y="3429000"/>
              <a:ext cx="1774633" cy="10812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B42437-3746-463C-889F-84E31BD57577}"/>
                </a:ext>
              </a:extLst>
            </p:cNvPr>
            <p:cNvSpPr txBox="1"/>
            <p:nvPr/>
          </p:nvSpPr>
          <p:spPr>
            <a:xfrm>
              <a:off x="7315200" y="3677239"/>
              <a:ext cx="8751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44AC14-63CB-4199-825A-1F32129C0FEE}"/>
              </a:ext>
            </a:extLst>
          </p:cNvPr>
          <p:cNvGrpSpPr/>
          <p:nvPr/>
        </p:nvGrpSpPr>
        <p:grpSpPr>
          <a:xfrm rot="998147">
            <a:off x="6582925" y="2542951"/>
            <a:ext cx="2087509" cy="1255005"/>
            <a:chOff x="4876800" y="2021305"/>
            <a:chExt cx="2438400" cy="127053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C8D98D-A20A-4FF3-A209-161A2A27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54811D-B472-4774-A28E-961A1EF07544}"/>
                </a:ext>
              </a:extLst>
            </p:cNvPr>
            <p:cNvSpPr txBox="1"/>
            <p:nvPr/>
          </p:nvSpPr>
          <p:spPr>
            <a:xfrm>
              <a:off x="5737926" y="2262688"/>
              <a:ext cx="9091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CEE9DD-D8B8-4855-9CCA-A77C1A84DCDE}"/>
              </a:ext>
            </a:extLst>
          </p:cNvPr>
          <p:cNvGrpSpPr/>
          <p:nvPr/>
        </p:nvGrpSpPr>
        <p:grpSpPr>
          <a:xfrm>
            <a:off x="3449239" y="2657498"/>
            <a:ext cx="2438400" cy="1270535"/>
            <a:chOff x="4876800" y="2021305"/>
            <a:chExt cx="2438400" cy="127053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73827B7-FCC0-4E01-9BD8-923FC33A3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A999EF-AA4F-478B-8E16-8E9ED33204D3}"/>
                </a:ext>
              </a:extLst>
            </p:cNvPr>
            <p:cNvSpPr txBox="1"/>
            <p:nvPr/>
          </p:nvSpPr>
          <p:spPr>
            <a:xfrm>
              <a:off x="5641438" y="2053319"/>
              <a:ext cx="90912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đũa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23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FB4E17-808F-4A46-B73B-9AFD96717ABD}"/>
              </a:ext>
            </a:extLst>
          </p:cNvPr>
          <p:cNvGrpSpPr/>
          <p:nvPr/>
        </p:nvGrpSpPr>
        <p:grpSpPr>
          <a:xfrm>
            <a:off x="0" y="350151"/>
            <a:ext cx="3081129" cy="2702205"/>
            <a:chOff x="654292" y="3939257"/>
            <a:chExt cx="3081129" cy="27022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8D91A3-50F5-4C80-9A12-57212E421A5C}"/>
                </a:ext>
              </a:extLst>
            </p:cNvPr>
            <p:cNvGrpSpPr/>
            <p:nvPr/>
          </p:nvGrpSpPr>
          <p:grpSpPr>
            <a:xfrm>
              <a:off x="654292" y="3939257"/>
              <a:ext cx="3081129" cy="2702205"/>
              <a:chOff x="7537299" y="2003897"/>
              <a:chExt cx="5069748" cy="48541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CBC358D-FF17-4661-BA34-40882CCD1A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77" t="15011" r="10599" b="14209"/>
              <a:stretch/>
            </p:blipFill>
            <p:spPr>
              <a:xfrm>
                <a:off x="753729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98E0E84-9111-4864-89A5-410F8265C6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7791298" y="309818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2F4E8C-1825-41F3-BB73-BD6C26321D23}"/>
                </a:ext>
              </a:extLst>
            </p:cNvPr>
            <p:cNvSpPr txBox="1"/>
            <p:nvPr/>
          </p:nvSpPr>
          <p:spPr>
            <a:xfrm>
              <a:off x="1270508" y="5172257"/>
              <a:ext cx="15607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6C3E6C-71ED-409F-AC4E-902CC70F5D32}"/>
              </a:ext>
            </a:extLst>
          </p:cNvPr>
          <p:cNvGrpSpPr/>
          <p:nvPr/>
        </p:nvGrpSpPr>
        <p:grpSpPr>
          <a:xfrm>
            <a:off x="363372" y="3536884"/>
            <a:ext cx="3081129" cy="2785902"/>
            <a:chOff x="8741924" y="3855560"/>
            <a:chExt cx="3081129" cy="2785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AA85CB-6F43-48FA-B373-B1327D1E2B3B}"/>
                </a:ext>
              </a:extLst>
            </p:cNvPr>
            <p:cNvGrpSpPr/>
            <p:nvPr/>
          </p:nvGrpSpPr>
          <p:grpSpPr>
            <a:xfrm>
              <a:off x="8741924" y="3855560"/>
              <a:ext cx="3081129" cy="2785902"/>
              <a:chOff x="-544749" y="2003897"/>
              <a:chExt cx="5069748" cy="48541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7F3D889-C9A4-4E95-866F-2A827E4D16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5" t="15011" r="10741" b="14209"/>
              <a:stretch/>
            </p:blipFill>
            <p:spPr>
              <a:xfrm>
                <a:off x="-54474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D20075C-1A93-4A10-9228-2CD8BB11C3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-271476" y="303354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CF6253-DBC9-4867-BED0-91711B5B2F96}"/>
                </a:ext>
              </a:extLst>
            </p:cNvPr>
            <p:cNvSpPr txBox="1"/>
            <p:nvPr/>
          </p:nvSpPr>
          <p:spPr>
            <a:xfrm>
              <a:off x="9218819" y="5149061"/>
              <a:ext cx="19635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31A23F-E40C-4019-9C07-F022029F0AF6}"/>
              </a:ext>
            </a:extLst>
          </p:cNvPr>
          <p:cNvGrpSpPr/>
          <p:nvPr/>
        </p:nvGrpSpPr>
        <p:grpSpPr>
          <a:xfrm>
            <a:off x="6023059" y="3895372"/>
            <a:ext cx="1774633" cy="1081255"/>
            <a:chOff x="1926946" y="2028768"/>
            <a:chExt cx="1774633" cy="10812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3F220C-87B4-4E5B-86C3-3591EC19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1926946" y="2028768"/>
              <a:ext cx="1774633" cy="10812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123A1C-7379-4E26-9AC7-F3ABEDC8A618}"/>
                </a:ext>
              </a:extLst>
            </p:cNvPr>
            <p:cNvSpPr txBox="1"/>
            <p:nvPr/>
          </p:nvSpPr>
          <p:spPr>
            <a:xfrm>
              <a:off x="2465114" y="2277009"/>
              <a:ext cx="7565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1AE295-129B-455D-B6B7-B4A3BCD5D12A}"/>
              </a:ext>
            </a:extLst>
          </p:cNvPr>
          <p:cNvGrpSpPr/>
          <p:nvPr/>
        </p:nvGrpSpPr>
        <p:grpSpPr>
          <a:xfrm rot="21076228" flipH="1">
            <a:off x="3561038" y="5090508"/>
            <a:ext cx="2274507" cy="1240956"/>
            <a:chOff x="4768405" y="2056083"/>
            <a:chExt cx="2016366" cy="10506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2C96AF-608F-4B96-8145-7EEA96B04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768405" y="2056083"/>
              <a:ext cx="2016366" cy="1050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F9C363-72CF-4FD0-994D-43B3A76A4352}"/>
                </a:ext>
              </a:extLst>
            </p:cNvPr>
            <p:cNvSpPr txBox="1"/>
            <p:nvPr/>
          </p:nvSpPr>
          <p:spPr>
            <a:xfrm rot="21076228">
              <a:off x="5148881" y="2257539"/>
              <a:ext cx="909123" cy="49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5ED14E-88DD-4A1F-A342-FEC4E5826CB3}"/>
              </a:ext>
            </a:extLst>
          </p:cNvPr>
          <p:cNvGrpSpPr/>
          <p:nvPr/>
        </p:nvGrpSpPr>
        <p:grpSpPr>
          <a:xfrm>
            <a:off x="3566236" y="3872777"/>
            <a:ext cx="1774633" cy="1081255"/>
            <a:chOff x="2814263" y="3214813"/>
            <a:chExt cx="1774633" cy="10812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BD7638-5B35-4119-9B79-AE45C04FC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2814263" y="3214813"/>
              <a:ext cx="1774633" cy="10812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073E51-793F-4D29-A473-B62158D56A4E}"/>
                </a:ext>
              </a:extLst>
            </p:cNvPr>
            <p:cNvSpPr txBox="1"/>
            <p:nvPr/>
          </p:nvSpPr>
          <p:spPr>
            <a:xfrm>
              <a:off x="3362266" y="3463052"/>
              <a:ext cx="7463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bẻ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0F8A34-D633-4E6F-A2AE-830E339FD1A2}"/>
              </a:ext>
            </a:extLst>
          </p:cNvPr>
          <p:cNvGrpSpPr/>
          <p:nvPr/>
        </p:nvGrpSpPr>
        <p:grpSpPr>
          <a:xfrm>
            <a:off x="2869474" y="1137769"/>
            <a:ext cx="1774633" cy="1081255"/>
            <a:chOff x="4790412" y="4007801"/>
            <a:chExt cx="1774633" cy="10812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A4C8D6-0644-42EC-B693-1F3F1BB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4790412" y="4007801"/>
              <a:ext cx="1774633" cy="108125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3A818C-1522-4B59-AE1D-C275CC8E6158}"/>
                </a:ext>
              </a:extLst>
            </p:cNvPr>
            <p:cNvSpPr txBox="1"/>
            <p:nvPr/>
          </p:nvSpPr>
          <p:spPr>
            <a:xfrm>
              <a:off x="5365439" y="4256040"/>
              <a:ext cx="730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B09226-944A-45E9-80A4-B58D3B8AC0BB}"/>
              </a:ext>
            </a:extLst>
          </p:cNvPr>
          <p:cNvGrpSpPr/>
          <p:nvPr/>
        </p:nvGrpSpPr>
        <p:grpSpPr>
          <a:xfrm>
            <a:off x="4636910" y="1137769"/>
            <a:ext cx="1774633" cy="1081255"/>
            <a:chOff x="6787975" y="3429000"/>
            <a:chExt cx="1774633" cy="10812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FE96231-3885-4DE8-94C2-99C73D45D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6787975" y="3429000"/>
              <a:ext cx="1774633" cy="10812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48B0F2-9426-4F20-A833-66258BFE953B}"/>
                </a:ext>
              </a:extLst>
            </p:cNvPr>
            <p:cNvSpPr txBox="1"/>
            <p:nvPr/>
          </p:nvSpPr>
          <p:spPr>
            <a:xfrm>
              <a:off x="7315200" y="3677239"/>
              <a:ext cx="8751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7D4E8-B363-44BA-9F06-2B0862375563}"/>
              </a:ext>
            </a:extLst>
          </p:cNvPr>
          <p:cNvGrpSpPr/>
          <p:nvPr/>
        </p:nvGrpSpPr>
        <p:grpSpPr>
          <a:xfrm rot="317015">
            <a:off x="6816496" y="5202568"/>
            <a:ext cx="1735238" cy="1059137"/>
            <a:chOff x="4876800" y="2021305"/>
            <a:chExt cx="2438400" cy="127053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FC585D-1EA2-4C60-88E4-368E19924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5B4A05-1AC4-407F-AF35-309C6448E1F6}"/>
                </a:ext>
              </a:extLst>
            </p:cNvPr>
            <p:cNvSpPr txBox="1"/>
            <p:nvPr/>
          </p:nvSpPr>
          <p:spPr>
            <a:xfrm rot="21282985">
              <a:off x="5693971" y="2359326"/>
              <a:ext cx="9091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841C50-3026-4EFF-8099-1952155459D7}"/>
              </a:ext>
            </a:extLst>
          </p:cNvPr>
          <p:cNvGrpSpPr/>
          <p:nvPr/>
        </p:nvGrpSpPr>
        <p:grpSpPr>
          <a:xfrm rot="193088">
            <a:off x="6592365" y="1185694"/>
            <a:ext cx="2090445" cy="1168138"/>
            <a:chOff x="4876800" y="2009132"/>
            <a:chExt cx="2438400" cy="128270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C93069-5636-4171-BCB0-3D419EC6D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 rot="127503"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D111AE-58F4-433D-B32C-CB63B2649704}"/>
                </a:ext>
              </a:extLst>
            </p:cNvPr>
            <p:cNvSpPr txBox="1"/>
            <p:nvPr/>
          </p:nvSpPr>
          <p:spPr>
            <a:xfrm rot="21406912">
              <a:off x="5370394" y="2009132"/>
              <a:ext cx="1268515" cy="1182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đũa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8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BD04CB4D-3151-4321-B721-E0005D740FF5}"/>
              </a:ext>
            </a:extLst>
          </p:cNvPr>
          <p:cNvSpPr txBox="1"/>
          <p:nvPr/>
        </p:nvSpPr>
        <p:spPr>
          <a:xfrm>
            <a:off x="1245799" y="638108"/>
            <a:ext cx="7301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4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F9C2DA-6030-40A7-831F-89DCE87FE6BA}"/>
              </a:ext>
            </a:extLst>
          </p:cNvPr>
          <p:cNvSpPr/>
          <p:nvPr/>
        </p:nvSpPr>
        <p:spPr>
          <a:xfrm>
            <a:off x="36685" y="797554"/>
            <a:ext cx="1209114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01830-BA55-40DD-A72B-3E0CEFDC4CBB}"/>
              </a:ext>
            </a:extLst>
          </p:cNvPr>
          <p:cNvSpPr txBox="1"/>
          <p:nvPr/>
        </p:nvSpPr>
        <p:spPr>
          <a:xfrm>
            <a:off x="641242" y="2047947"/>
            <a:ext cx="1105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B6EB6-4DDF-49EE-A653-689AF064CB42}"/>
              </a:ext>
            </a:extLst>
          </p:cNvPr>
          <p:cNvSpPr txBox="1"/>
          <p:nvPr/>
        </p:nvSpPr>
        <p:spPr>
          <a:xfrm>
            <a:off x="417751" y="2658922"/>
            <a:ext cx="9256294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3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1987</TotalTime>
  <Words>980</Words>
  <Application>Microsoft Office PowerPoint</Application>
  <PresentationFormat>On-screen Show (4:3)</PresentationFormat>
  <Paragraphs>100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Nguyễn Minh Quang</cp:lastModifiedBy>
  <cp:revision>215</cp:revision>
  <dcterms:created xsi:type="dcterms:W3CDTF">2019-11-27T07:37:57Z</dcterms:created>
  <dcterms:modified xsi:type="dcterms:W3CDTF">2022-10-29T09:39:00Z</dcterms:modified>
</cp:coreProperties>
</file>