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2"/>
  </p:notesMasterIdLst>
  <p:sldIdLst>
    <p:sldId id="302" r:id="rId3"/>
    <p:sldId id="307" r:id="rId4"/>
    <p:sldId id="286" r:id="rId5"/>
    <p:sldId id="308" r:id="rId6"/>
    <p:sldId id="311" r:id="rId7"/>
    <p:sldId id="304" r:id="rId8"/>
    <p:sldId id="306" r:id="rId9"/>
    <p:sldId id="305" r:id="rId10"/>
    <p:sldId id="301" r:id="rId11"/>
  </p:sldIdLst>
  <p:sldSz cx="12192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81" d="100"/>
          <a:sy n="81" d="100"/>
        </p:scale>
        <p:origin x="1632" y="144"/>
      </p:cViewPr>
      <p:guideLst>
        <p:guide orient="horz" pos="288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62066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6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2"/>
            <a:ext cx="103632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8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5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7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32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0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2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8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1"/>
            <a:ext cx="103632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22"/>
            <a:ext cx="5386918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4"/>
            <a:ext cx="5386918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46822"/>
            <a:ext cx="5389034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99834"/>
            <a:ext cx="5389034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64069"/>
            <a:ext cx="4011084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364074"/>
            <a:ext cx="6815667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913472"/>
            <a:ext cx="401108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6400804"/>
            <a:ext cx="7315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817033"/>
            <a:ext cx="7315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7156455"/>
            <a:ext cx="73152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5"/>
            <a:ext cx="109728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3857" y="223578"/>
            <a:ext cx="12120114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8908" y="-5469"/>
            <a:ext cx="12166448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724" y="3902747"/>
            <a:ext cx="9367023" cy="1760074"/>
            <a:chOff x="9566064" y="964372"/>
            <a:chExt cx="5712564" cy="708921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5932" y="977491"/>
              <a:ext cx="221269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871" y="3836190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009" y="380810"/>
            <a:ext cx="2164629" cy="1986064"/>
            <a:chOff x="-2889819" y="-827037"/>
            <a:chExt cx="2339911" cy="2004574"/>
          </a:xfrm>
        </p:grpSpPr>
        <p:sp>
          <p:nvSpPr>
            <p:cNvPr id="26" name="Oval 25"/>
            <p:cNvSpPr/>
            <p:nvPr/>
          </p:nvSpPr>
          <p:spPr>
            <a:xfrm rot="9814622">
              <a:off x="-2889819" y="-675112"/>
              <a:ext cx="2339911" cy="1852649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870838" y="3987114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1822" y="8144937"/>
            <a:ext cx="12170178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1" y="457200"/>
            <a:ext cx="2209800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600" y="860261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 HỌC VUI SAO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9556" y="4223435"/>
            <a:ext cx="8839200" cy="763191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 TRANG SÁCH MỞ RA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95504" y="5822699"/>
            <a:ext cx="4495297" cy="824825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sz="44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8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1963400" cy="7560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414" y="5647517"/>
            <a:ext cx="2503729" cy="22935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53695" y="1000442"/>
            <a:ext cx="7766727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 CẦN </a:t>
            </a:r>
            <a:r>
              <a:rPr lang="en-US" altLang="zh-CN" sz="405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ĐẠT</a:t>
            </a:r>
            <a:endParaRPr lang="zh-CN" alt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3472" y="4554907"/>
            <a:ext cx="447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3694" y="6074051"/>
            <a:ext cx="52581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4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370" y="2092504"/>
            <a:ext cx="10025158" cy="1282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074662" y="2338537"/>
            <a:ext cx="7431539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phiếu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01" y="3692590"/>
            <a:ext cx="10476635" cy="12805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133" y="2254890"/>
            <a:ext cx="1234082" cy="113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7158" y="3796463"/>
            <a:ext cx="1057275" cy="1250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71"/>
          <p:cNvSpPr txBox="1"/>
          <p:nvPr/>
        </p:nvSpPr>
        <p:spPr>
          <a:xfrm>
            <a:off x="3645808" y="3890186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图片 46116" descr="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2370" y="5371795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1"/>
          <p:cNvSpPr txBox="1"/>
          <p:nvPr/>
        </p:nvSpPr>
        <p:spPr>
          <a:xfrm>
            <a:off x="3190414" y="5452795"/>
            <a:ext cx="785047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hứng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图片 46121" descr="png-07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1252" y="5275949"/>
            <a:ext cx="1234083" cy="123408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8352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76975" y="629070"/>
            <a:ext cx="117729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-78179" y="560379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2590801"/>
            <a:ext cx="3895808" cy="59935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5475" y="2018365"/>
            <a:ext cx="8839200" cy="5638800"/>
            <a:chOff x="735194" y="2009373"/>
            <a:chExt cx="9034761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35194" y="2009373"/>
              <a:ext cx="9034761" cy="5638800"/>
              <a:chOff x="735194" y="2009373"/>
              <a:chExt cx="9034761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35194" y="2009373"/>
                <a:ext cx="9034761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40237" y="3729568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10547" y="3346447"/>
              <a:ext cx="7246892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PHIẾU ĐỌC SÁCH</a:t>
              </a:r>
            </a:p>
            <a:p>
              <a:pPr>
                <a:lnSpc>
                  <a:spcPct val="150000"/>
                </a:lnSpc>
              </a:pP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Nguyễn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990600" y="1195332"/>
            <a:ext cx="10439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1680451"/>
            <a:ext cx="121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-85683" y="586166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334" y="597857"/>
            <a:ext cx="10995066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5422" y="0"/>
            <a:ext cx="12116578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8100" y="53515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5" b="94815" l="0" r="100000">
                        <a14:foregroundMark x1="10256" y1="86667" x2="32051" y2="87315"/>
                        <a14:foregroundMark x1="22080" y1="41481" x2="48148" y2="52963"/>
                        <a14:foregroundMark x1="73789" y1="85185" x2="58405" y2="91667"/>
                        <a14:foregroundMark x1="16382" y1="84352" x2="11538" y2="86481"/>
                        <a14:foregroundMark x1="44302" y1="28056" x2="40456" y2="25185"/>
                        <a14:foregroundMark x1="41026" y1="28426" x2="42593" y2="31204"/>
                        <a14:backgroundMark x1="44872" y1="1667" x2="1567" y2="27500"/>
                        <a14:backgroundMark x1="43305" y1="11481" x2="1282" y2="45833"/>
                        <a14:backgroundMark x1="43875" y1="28148" x2="23077" y2="40000"/>
                        <a14:backgroundMark x1="85897" y1="833" x2="99003" y2="11019"/>
                        <a14:backgroundMark x1="98148" y1="43519" x2="70228" y2="77685"/>
                        <a14:backgroundMark x1="74644" y1="42963" x2="63818" y2="63148"/>
                        <a14:backgroundMark x1="97721" y1="73148" x2="76638" y2="92963"/>
                        <a14:backgroundMark x1="16382" y1="60648" x2="997" y2="81481"/>
                        <a14:backgroundMark x1="24644" y1="72500" x2="2564" y2="92500"/>
                        <a14:backgroundMark x1="43875" y1="73148" x2="41311" y2="91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432" y="6248401"/>
            <a:ext cx="1518368" cy="23359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47800" y="1449550"/>
            <a:ext cx="10515600" cy="3746336"/>
            <a:chOff x="779934" y="1377804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79934" y="1377804"/>
              <a:ext cx="8357058" cy="5638800"/>
              <a:chOff x="779934" y="1377804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79934" y="1377804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1" y="2051883"/>
              <a:ext cx="6607967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2400" y="5206884"/>
            <a:ext cx="12421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G: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309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68334" y="597857"/>
            <a:ext cx="10995066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5422" y="0"/>
            <a:ext cx="12116578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38100" y="53515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447800" y="1449550"/>
            <a:ext cx="10515600" cy="3746336"/>
            <a:chOff x="779934" y="1377804"/>
            <a:chExt cx="8357058" cy="5638800"/>
          </a:xfrm>
        </p:grpSpPr>
        <p:grpSp>
          <p:nvGrpSpPr>
            <p:cNvPr id="7" name="Group 6"/>
            <p:cNvGrpSpPr/>
            <p:nvPr/>
          </p:nvGrpSpPr>
          <p:grpSpPr>
            <a:xfrm>
              <a:off x="779934" y="1377804"/>
              <a:ext cx="8357058" cy="5638800"/>
              <a:chOff x="779934" y="1377804"/>
              <a:chExt cx="8357058" cy="56388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779934" y="1377804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923441" y="2051883"/>
              <a:ext cx="6607967" cy="4586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19/10/2021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Nguyễn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Mèo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dũng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0" y="5301524"/>
            <a:ext cx="12421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Theo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273" y="7158940"/>
            <a:ext cx="11531128" cy="12375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746" y="5932669"/>
            <a:ext cx="11363929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881539"/>
            <a:ext cx="108204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Oval 9"/>
          <p:cNvSpPr/>
          <p:nvPr/>
        </p:nvSpPr>
        <p:spPr>
          <a:xfrm>
            <a:off x="73438" y="863463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-104692" y="2362200"/>
            <a:ext cx="8357058" cy="5638800"/>
            <a:chOff x="657308" y="2057400"/>
            <a:chExt cx="8357058" cy="5638800"/>
          </a:xfrm>
        </p:grpSpPr>
        <p:grpSp>
          <p:nvGrpSpPr>
            <p:cNvPr id="22" name="Group 21"/>
            <p:cNvGrpSpPr/>
            <p:nvPr/>
          </p:nvGrpSpPr>
          <p:grpSpPr>
            <a:xfrm>
              <a:off x="657308" y="2057400"/>
              <a:ext cx="8357058" cy="5638800"/>
              <a:chOff x="657308" y="2057400"/>
              <a:chExt cx="8357058" cy="5638800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313" b="85469" l="15937" r="81094">
                            <a14:foregroundMark x1="28750" y1="20625" x2="58594" y2="29375"/>
                            <a14:foregroundMark x1="28125" y1="25313" x2="29219" y2="80469"/>
                            <a14:foregroundMark x1="31406" y1="81875" x2="71250" y2="82344"/>
                            <a14:foregroundMark x1="60781" y1="72344" x2="63438" y2="76406"/>
                            <a14:foregroundMark x1="58594" y1="76250" x2="64688" y2="75781"/>
                            <a14:foregroundMark x1="37188" y1="28438" x2="53438" y2="28906"/>
                            <a14:foregroundMark x1="62187" y1="21563" x2="72344" y2="22031"/>
                            <a14:foregroundMark x1="72813" y1="25781" x2="72500" y2="7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040" t="11765" r="23775" b="12500"/>
              <a:stretch/>
            </p:blipFill>
            <p:spPr>
              <a:xfrm>
                <a:off x="657308" y="2057400"/>
                <a:ext cx="8357058" cy="5638800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981200" y="3657600"/>
                <a:ext cx="5791200" cy="3276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8341" y="3886200"/>
              <a:ext cx="6062659" cy="3439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Ngày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sách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tác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giả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nhất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……..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398">
                        <a14:foregroundMark x1="57711" y1="38500" x2="54578" y2="47750"/>
                        <a14:foregroundMark x1="71928" y1="47500" x2="70723" y2="52750"/>
                        <a14:foregroundMark x1="38193" y1="54500" x2="67590" y2="62500"/>
                        <a14:foregroundMark x1="45181" y1="50000" x2="58675" y2="58000"/>
                        <a14:foregroundMark x1="43253" y1="58000" x2="54819" y2="61500"/>
                        <a14:foregroundMark x1="43012" y1="50750" x2="41084" y2="5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3314700"/>
            <a:ext cx="5059681" cy="527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495300" y="1913128"/>
            <a:ext cx="11620500" cy="6531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3618" y="943245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0" y="806085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6200" y="186178"/>
            <a:ext cx="12115800" cy="463552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7"/>
            <a:ext cx="12115800" cy="9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52400" y="8144936"/>
            <a:ext cx="11748694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491068"/>
            <a:chOff x="-76679" y="-127508"/>
            <a:chExt cx="12268679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-76679" y="64722"/>
              <a:ext cx="12268679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90909" y="1515735"/>
            <a:ext cx="9196899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– TRẢI NGHIỆM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304264" y="3256220"/>
            <a:ext cx="9537366" cy="18651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358" y="265819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1204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95" y="673949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0" y="5279284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8697" y="6711144"/>
            <a:ext cx="482397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2400" y="6781800"/>
            <a:ext cx="11734800" cy="234315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5" y="568637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1573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685178" y="2462170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634092"/>
            <a:ext cx="11353800" cy="3302171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1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9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375</Words>
  <Application>Microsoft Office PowerPoint</Application>
  <PresentationFormat>Custom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方正粗圆_GBK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550</cp:revision>
  <dcterms:created xsi:type="dcterms:W3CDTF">2020-12-08T15:48:47Z</dcterms:created>
  <dcterms:modified xsi:type="dcterms:W3CDTF">2022-10-22T15:29:09Z</dcterms:modified>
</cp:coreProperties>
</file>