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516" r:id="rId2"/>
    <p:sldId id="264" r:id="rId3"/>
    <p:sldId id="517" r:id="rId4"/>
    <p:sldId id="518" r:id="rId5"/>
    <p:sldId id="519" r:id="rId6"/>
    <p:sldId id="520" r:id="rId7"/>
    <p:sldId id="523" r:id="rId8"/>
    <p:sldId id="524" r:id="rId9"/>
    <p:sldId id="27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9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3EFE25-11F5-4937-9541-4BA4C1895622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4AFC65-1288-4E53-B1CF-1DC200C62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045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701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95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7394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230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C0147-2396-4A1C-B675-752322918B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262363-6493-45A6-9255-8B7F3A3E05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746B7B-C4BE-43AE-AF3A-C335A0910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DC43A-11DA-44D9-883B-E3C051C5CD05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06FBD1-AFE9-4E39-AB20-2FF6F82D8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2200B6-FD68-4FE0-86A5-F968AEFEF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7584A-6CD8-48DB-8016-7972C163B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953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AAD41-43F7-4542-BCF4-2275FAB79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EE9599-D6A8-4D4E-AD16-ED8A475F2E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B7E336-59DA-495E-9825-E959E615C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DC43A-11DA-44D9-883B-E3C051C5CD05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0573B4-C4F6-414D-A768-F4DB7A5EC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74CA66-C2B7-4BF6-A294-226B7F7D5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7584A-6CD8-48DB-8016-7972C163B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901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F93058-2B66-44E2-A0B2-A7A48A8C1C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3C6252-70C4-46DB-B019-0C4B49D813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4763EC-8DA4-4140-96EB-10CE81693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DC43A-11DA-44D9-883B-E3C051C5CD05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D92F0-AC77-4E6F-AC91-8C0D03D0B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B6FD2A-F0BB-48D1-8E93-3B22FCFA3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7584A-6CD8-48DB-8016-7972C163B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0792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5"/>
            <a:ext cx="6560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9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93233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3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83920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8" y="100843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098014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B8DCF-C7D6-4E56-B872-F3C997462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DD19CA-B2E0-4A87-B100-90F5BE37D9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CACF1D-859C-4006-AD6A-D6EAD0FCD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DC43A-11DA-44D9-883B-E3C051C5CD05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59639B-CF39-4B1D-984A-D0FEFC05D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125AE4-8203-4C75-B6BC-32AF1C675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7584A-6CD8-48DB-8016-7972C163B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949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9052B-8445-4C8B-AF40-2973A3680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A7288E-7E86-4721-8C27-301D2A72B1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FEF796-5E1C-4A65-B5D8-06EE20276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DC43A-11DA-44D9-883B-E3C051C5CD05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451682-E283-4585-A2B1-608F83CCF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F7CA00-3FF5-41E2-9F2E-E911FC5A9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7584A-6CD8-48DB-8016-7972C163B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66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06DAE-B6F9-4EF7-A6FE-6486D6C69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CA5C10-43D6-41C5-B14A-391FB61E9B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C5FEC7-23D7-458D-96AE-63ABCE9EA0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FDCF9B-9596-49E1-8E0A-91B396E2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DC43A-11DA-44D9-883B-E3C051C5CD05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9C8E64-F843-4468-B2F0-866C8CEEB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E3703E-9E79-4DE8-86BC-829699100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7584A-6CD8-48DB-8016-7972C163B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116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16E4A-B455-4CAD-954D-1C626B9B4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18FB26-D9F9-4A0C-94FC-C78C23805D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531565-A9B2-4584-9B50-3F277469B1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BE1214-058B-402A-9269-9425CB1B72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A9988B-AAB6-4C40-9BE3-A2C9B74D5A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D7C99B-3B6B-438C-B212-734401476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DC43A-11DA-44D9-883B-E3C051C5CD05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E3493B-7447-4BF8-9B01-975E6F9E0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93EFF8-794E-42D4-9F82-C94E4C799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7584A-6CD8-48DB-8016-7972C163B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086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7D4C8-8F4E-48FF-8F15-25C90B4EA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378C62-038D-4205-9A9F-5E54FB254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DC43A-11DA-44D9-883B-E3C051C5CD05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ED746C-CCB3-4EEB-BCC8-3ECACAA1C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A5D4FB-0A1A-400F-B65E-189A1097D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7584A-6CD8-48DB-8016-7972C163B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570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592DE4-7321-4FE1-BAAA-82412E49F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DC43A-11DA-44D9-883B-E3C051C5CD05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113822-4CB0-449D-BFA1-6BE6F539B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05CF82-853B-441D-A719-A8000F095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7584A-6CD8-48DB-8016-7972C163B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41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E7664-4875-4AB2-B375-867D315DF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48F952-6C0A-494A-BBBA-FB6D352030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56FB3D-4780-4555-83C0-40E310935F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C84C4E-4914-4521-BCC9-99C38C766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DC43A-11DA-44D9-883B-E3C051C5CD05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8B4A8-5DDF-4F29-AAB3-6BF45FFFD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31B8A-CEBF-4945-B29A-E7EBB31FF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7584A-6CD8-48DB-8016-7972C163B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959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62D8D-4BFC-4F21-BEF8-11E64FE73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160863-07C9-48A9-8197-1D2D708DC8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CAF6FA-A195-40CF-8C58-E761F1F68B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64F9D1-1C2F-4C00-BDDA-5BF1F268F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DC43A-11DA-44D9-883B-E3C051C5CD05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63B08F-7386-4D00-80EB-D216C35A0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B6F159-B5CE-4C4F-8B7D-8A06DD7A8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7584A-6CD8-48DB-8016-7972C163B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152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80982C-2797-44A3-B01B-9896403C4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EC1714-8C33-4805-9A66-84B6FF7268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8D7651-2507-4727-ABFF-8D7F760CB1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EDC43A-11DA-44D9-883B-E3C051C5CD05}" type="datetimeFigureOut">
              <a:rPr lang="en-US" smtClean="0"/>
              <a:t>12/12/2021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3C66D0-63C0-4010-8909-88EF9D02B8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BFCBFE-8C9F-4C7E-AAEF-C7948AE4E9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7584A-6CD8-48DB-8016-7972C163B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52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10" Type="http://schemas.openxmlformats.org/officeDocument/2006/relationships/image" Target="../media/image11.png"/><Relationship Id="rId4" Type="http://schemas.openxmlformats.org/officeDocument/2006/relationships/image" Target="../media/image5.emf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10" Type="http://schemas.openxmlformats.org/officeDocument/2006/relationships/image" Target="../media/image11.png"/><Relationship Id="rId4" Type="http://schemas.openxmlformats.org/officeDocument/2006/relationships/image" Target="../media/image5.emf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7.png"/><Relationship Id="rId18" Type="http://schemas.openxmlformats.org/officeDocument/2006/relationships/image" Target="../media/image50.gif"/><Relationship Id="rId26" Type="http://schemas.microsoft.com/office/2007/relationships/hdphoto" Target="../media/hdphoto10.wdp"/><Relationship Id="rId3" Type="http://schemas.openxmlformats.org/officeDocument/2006/relationships/image" Target="../media/image41.png"/><Relationship Id="rId21" Type="http://schemas.openxmlformats.org/officeDocument/2006/relationships/image" Target="../media/image52.png"/><Relationship Id="rId7" Type="http://schemas.openxmlformats.org/officeDocument/2006/relationships/image" Target="../media/image43.png"/><Relationship Id="rId12" Type="http://schemas.microsoft.com/office/2007/relationships/hdphoto" Target="../media/hdphoto4.wdp"/><Relationship Id="rId17" Type="http://schemas.microsoft.com/office/2007/relationships/hdphoto" Target="../media/hdphoto6.wdp"/><Relationship Id="rId25" Type="http://schemas.openxmlformats.org/officeDocument/2006/relationships/image" Target="../media/image54.png"/><Relationship Id="rId33" Type="http://schemas.microsoft.com/office/2007/relationships/hdphoto" Target="../media/hdphoto13.wdp"/><Relationship Id="rId2" Type="http://schemas.openxmlformats.org/officeDocument/2006/relationships/image" Target="../media/image40.gif"/><Relationship Id="rId16" Type="http://schemas.openxmlformats.org/officeDocument/2006/relationships/image" Target="../media/image49.png"/><Relationship Id="rId20" Type="http://schemas.microsoft.com/office/2007/relationships/hdphoto" Target="../media/hdphoto7.wdp"/><Relationship Id="rId29" Type="http://schemas.openxmlformats.org/officeDocument/2006/relationships/image" Target="../media/image56.gif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46.png"/><Relationship Id="rId24" Type="http://schemas.microsoft.com/office/2007/relationships/hdphoto" Target="../media/hdphoto9.wdp"/><Relationship Id="rId32" Type="http://schemas.openxmlformats.org/officeDocument/2006/relationships/image" Target="../media/image58.png"/><Relationship Id="rId5" Type="http://schemas.openxmlformats.org/officeDocument/2006/relationships/image" Target="../media/image42.png"/><Relationship Id="rId15" Type="http://schemas.openxmlformats.org/officeDocument/2006/relationships/image" Target="../media/image48.png"/><Relationship Id="rId23" Type="http://schemas.openxmlformats.org/officeDocument/2006/relationships/image" Target="../media/image53.png"/><Relationship Id="rId28" Type="http://schemas.microsoft.com/office/2007/relationships/hdphoto" Target="../media/hdphoto11.wdp"/><Relationship Id="rId10" Type="http://schemas.openxmlformats.org/officeDocument/2006/relationships/image" Target="../media/image45.gif"/><Relationship Id="rId19" Type="http://schemas.openxmlformats.org/officeDocument/2006/relationships/image" Target="../media/image51.png"/><Relationship Id="rId31" Type="http://schemas.microsoft.com/office/2007/relationships/hdphoto" Target="../media/hdphoto12.wdp"/><Relationship Id="rId4" Type="http://schemas.microsoft.com/office/2007/relationships/hdphoto" Target="../media/hdphoto1.wdp"/><Relationship Id="rId9" Type="http://schemas.openxmlformats.org/officeDocument/2006/relationships/image" Target="../media/image44.gif"/><Relationship Id="rId14" Type="http://schemas.microsoft.com/office/2007/relationships/hdphoto" Target="../media/hdphoto5.wdp"/><Relationship Id="rId22" Type="http://schemas.microsoft.com/office/2007/relationships/hdphoto" Target="../media/hdphoto8.wdp"/><Relationship Id="rId27" Type="http://schemas.openxmlformats.org/officeDocument/2006/relationships/image" Target="../media/image55.png"/><Relationship Id="rId30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6569" y="1339921"/>
            <a:ext cx="238860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7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Tiết 6</a:t>
            </a:r>
            <a:endParaRPr lang="en-US" sz="7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596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32266" y="4754460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325771" y="142973"/>
            <a:ext cx="74300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CẦU CẦN ĐẠT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818941" y="1234742"/>
            <a:ext cx="10187293" cy="728068"/>
            <a:chOff x="774356" y="888444"/>
            <a:chExt cx="10187293" cy="728068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9" y="1093292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Tìm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đọc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thơ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chuyện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tình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cảm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gia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đình</a:t>
              </a:r>
              <a:endPara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024189" y="2835813"/>
            <a:ext cx="10209001" cy="1186373"/>
            <a:chOff x="752655" y="2065203"/>
            <a:chExt cx="10209001" cy="1186373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905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Chia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sẻ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với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bạn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cảm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xúc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thơ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chuyện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đó</a:t>
              </a:r>
              <a:endPara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241041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EA55EF-37C9-4DEF-A6A7-7585374ADD6D}"/>
              </a:ext>
            </a:extLst>
          </p:cNvPr>
          <p:cNvSpPr txBox="1"/>
          <p:nvPr/>
        </p:nvSpPr>
        <p:spPr>
          <a:xfrm>
            <a:off x="4133657" y="1172508"/>
            <a:ext cx="51920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ĐỌC MỞ RỘNG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B71C5C-EC34-498F-805B-F9317B76726E}"/>
              </a:ext>
            </a:extLst>
          </p:cNvPr>
          <p:cNvSpPr txBox="1"/>
          <p:nvPr/>
        </p:nvSpPr>
        <p:spPr>
          <a:xfrm>
            <a:off x="2245259" y="1958288"/>
            <a:ext cx="10145917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1.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Tìm đọc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thơ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cảm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CFF5DA-0BE5-4E7F-8AE3-A886EA7E16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88" t="-2928" r="25613" b="2928"/>
          <a:stretch/>
        </p:blipFill>
        <p:spPr>
          <a:xfrm>
            <a:off x="413942" y="321395"/>
            <a:ext cx="2528540" cy="1920449"/>
          </a:xfrm>
          <a:prstGeom prst="flowChartConnector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E95780-1243-46A7-ABA0-F13D783C93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710"/>
          <a:stretch/>
        </p:blipFill>
        <p:spPr>
          <a:xfrm>
            <a:off x="2353902" y="2578865"/>
            <a:ext cx="7930836" cy="4012057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9171157" y="131272"/>
            <a:ext cx="3020844" cy="190123"/>
          </a:xfrm>
          <a:prstGeom prst="roundRect">
            <a:avLst/>
          </a:prstGeom>
          <a:solidFill>
            <a:srgbClr val="E6CDFF"/>
          </a:solidFill>
          <a:ln>
            <a:solidFill>
              <a:srgbClr val="E6CD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599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4B6A6-4658-4695-94E7-4DFE2DE78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113" y="-167489"/>
            <a:ext cx="11230069" cy="1325563"/>
          </a:xfrm>
        </p:spPr>
        <p:txBody>
          <a:bodyPr>
            <a:norm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Tìm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đọc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thơ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chuyện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tình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cảm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gia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itchFamily="18" charset="0"/>
              </a:rPr>
              <a:t>đình</a:t>
            </a:r>
            <a:endParaRPr lang="en-US" sz="36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6" name="Content Placeholder 5" descr="Map&#10;&#10;Description automatically generated">
            <a:extLst>
              <a:ext uri="{FF2B5EF4-FFF2-40B4-BE49-F238E27FC236}">
                <a16:creationId xmlns:a16="http://schemas.microsoft.com/office/drawing/2014/main" id="{249DC3BE-9582-466C-AE61-C2DBF63A80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81" y="964337"/>
            <a:ext cx="11141241" cy="5677094"/>
          </a:xfrm>
        </p:spPr>
      </p:pic>
      <p:sp>
        <p:nvSpPr>
          <p:cNvPr id="4" name="Rounded Rectangle 3"/>
          <p:cNvSpPr/>
          <p:nvPr/>
        </p:nvSpPr>
        <p:spPr>
          <a:xfrm>
            <a:off x="9171157" y="86007"/>
            <a:ext cx="3020844" cy="19012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634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1737707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5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7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2" y="2067455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5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2" y="286932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81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6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2708731" y="1782648"/>
            <a:ext cx="65934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iCiel Cucho" pitchFamily="50" charset="0"/>
              </a:rPr>
              <a:t>2. Đọc cho bạn nghe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iCiel Cucho" pitchFamily="50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iCiel Cucho" pitchFamily="50" charset="0"/>
              </a:rPr>
              <a:t>những câu thơ em thích.</a:t>
            </a:r>
          </a:p>
        </p:txBody>
      </p:sp>
    </p:spTree>
    <p:extLst>
      <p:ext uri="{BB962C8B-B14F-4D97-AF65-F5344CB8AC3E}">
        <p14:creationId xmlns:p14="http://schemas.microsoft.com/office/powerpoint/2010/main" val="6890983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08746" y="1017191"/>
            <a:ext cx="6247250" cy="506498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2" y="2001520"/>
            <a:ext cx="4466359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3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3" y="1274027"/>
            <a:ext cx="571631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8"/>
            <a:ext cx="422499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9" y="1202803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50"/>
            <a:ext cx="391539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89" y="707721"/>
            <a:ext cx="391539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1" y="1470921"/>
            <a:ext cx="1054340" cy="11813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9B3C22-7DF9-4178-B0DA-2C2687E2F5D1}"/>
              </a:ext>
            </a:extLst>
          </p:cNvPr>
          <p:cNvSpPr txBox="1"/>
          <p:nvPr/>
        </p:nvSpPr>
        <p:spPr>
          <a:xfrm>
            <a:off x="6875513" y="2499273"/>
            <a:ext cx="47965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Chia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xúc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9171157" y="131272"/>
            <a:ext cx="3020844" cy="19012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C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876730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3041964" y="558852"/>
            <a:ext cx="6124119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Viết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vào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phiếu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sách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6" name="组合 6"/>
          <p:cNvGrpSpPr/>
          <p:nvPr/>
        </p:nvGrpSpPr>
        <p:grpSpPr>
          <a:xfrm>
            <a:off x="970918" y="1492936"/>
            <a:ext cx="10645753" cy="2343150"/>
            <a:chOff x="1021" y="1992"/>
            <a:chExt cx="17377" cy="4228"/>
          </a:xfrm>
        </p:grpSpPr>
        <p:pic>
          <p:nvPicPr>
            <p:cNvPr id="7" name="图片 2" descr="999ba5066198f2db59d550c4dbd2090b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1" y="1992"/>
              <a:ext cx="17377" cy="4228"/>
            </a:xfrm>
            <a:prstGeom prst="rect">
              <a:avLst/>
            </a:prstGeom>
          </p:spPr>
        </p:pic>
        <p:sp>
          <p:nvSpPr>
            <p:cNvPr id="8" name="文本框 10"/>
            <p:cNvSpPr txBox="1"/>
            <p:nvPr/>
          </p:nvSpPr>
          <p:spPr>
            <a:xfrm>
              <a:off x="1953" y="3475"/>
              <a:ext cx="4367" cy="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Tên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thơ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9" name="文本框 3"/>
            <p:cNvSpPr txBox="1"/>
            <p:nvPr/>
          </p:nvSpPr>
          <p:spPr>
            <a:xfrm>
              <a:off x="7966" y="3420"/>
              <a:ext cx="3888" cy="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Tên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tác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giả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0" name="文本框 5"/>
            <p:cNvSpPr txBox="1"/>
            <p:nvPr/>
          </p:nvSpPr>
          <p:spPr>
            <a:xfrm>
              <a:off x="13697" y="3334"/>
              <a:ext cx="3888" cy="1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Câu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thơ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em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thích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11" name="Rounded Rectangle 10"/>
          <p:cNvSpPr/>
          <p:nvPr/>
        </p:nvSpPr>
        <p:spPr>
          <a:xfrm>
            <a:off x="9306962" y="90535"/>
            <a:ext cx="2771625" cy="28971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7"/>
            <a:ext cx="12192000" cy="2081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014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32266" y="4754460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325771" y="142973"/>
            <a:ext cx="74300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CẦU CẦN ĐẠT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818941" y="1234742"/>
            <a:ext cx="10187293" cy="728068"/>
            <a:chOff x="774356" y="888444"/>
            <a:chExt cx="10187293" cy="728068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9" y="1093292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Tìm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đọc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thơ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chuyện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tình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cảm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gia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đình</a:t>
              </a:r>
              <a:endPara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024189" y="2835813"/>
            <a:ext cx="10209001" cy="1186373"/>
            <a:chOff x="752655" y="2065203"/>
            <a:chExt cx="10209001" cy="1186373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905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Chia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sẻ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với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bạn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cảm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xúc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thơ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chuyện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đó</a:t>
              </a:r>
              <a:endPara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469624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49" y="-126077"/>
            <a:ext cx="3143251" cy="2381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1" y="457202"/>
            <a:ext cx="2625436" cy="2367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1" y="2772301"/>
            <a:ext cx="1048683" cy="812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57" y="2180361"/>
            <a:ext cx="1039920" cy="1248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61" y="2115471"/>
            <a:ext cx="1039920" cy="10087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3" y="2646732"/>
            <a:ext cx="1137329" cy="915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492161"/>
            <a:ext cx="1753077" cy="1219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/>
        </p:blipFill>
        <p:spPr>
          <a:xfrm>
            <a:off x="7769814" y="4881631"/>
            <a:ext cx="1426111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/>
        </p:blipFill>
        <p:spPr>
          <a:xfrm>
            <a:off x="11049000" y="4728836"/>
            <a:ext cx="1295400" cy="14478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9" y="3524250"/>
            <a:ext cx="2438400" cy="2438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1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13" y="3858491"/>
            <a:ext cx="2357489" cy="24193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0" r="90000">
                        <a14:foregroundMark x1="39538" y1="17248" x2="37769" y2="2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" t="11468" r="52891" b="10549"/>
          <a:stretch/>
        </p:blipFill>
        <p:spPr>
          <a:xfrm>
            <a:off x="1677770" y="4409210"/>
            <a:ext cx="1398311" cy="1551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10000" r="98231">
                        <a14:foregroundMark x1="78692" y1="13119" x2="66462" y2="61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45" t="8716" r="5770" b="2294"/>
          <a:stretch/>
        </p:blipFill>
        <p:spPr>
          <a:xfrm>
            <a:off x="3829414" y="4458566"/>
            <a:ext cx="1228719" cy="16459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06" y="2139777"/>
            <a:ext cx="2406492" cy="244244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619" y="6015373"/>
            <a:ext cx="12150436" cy="9233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66FF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66FF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ẹn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66FF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gặp lại các bạn ở bài sau nhé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28" y="-41757"/>
            <a:ext cx="2153327" cy="15720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386" y="1033966"/>
            <a:ext cx="1070829" cy="11758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55" y="2083460"/>
            <a:ext cx="1628244" cy="1389127"/>
          </a:xfrm>
          <a:prstGeom prst="rect">
            <a:avLst/>
          </a:prstGeom>
        </p:spPr>
      </p:pic>
      <p:sp>
        <p:nvSpPr>
          <p:cNvPr id="31" name="Rounded Rectangle 30"/>
          <p:cNvSpPr/>
          <p:nvPr/>
        </p:nvSpPr>
        <p:spPr>
          <a:xfrm>
            <a:off x="9125892" y="131272"/>
            <a:ext cx="3020844" cy="19012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74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203</Words>
  <Application>Microsoft Office PowerPoint</Application>
  <PresentationFormat>Widescreen</PresentationFormat>
  <Paragraphs>26</Paragraphs>
  <Slides>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等线</vt:lpstr>
      <vt:lpstr>Arial</vt:lpstr>
      <vt:lpstr>Arial-Rounded</vt:lpstr>
      <vt:lpstr>Calibri</vt:lpstr>
      <vt:lpstr>Calibri Light</vt:lpstr>
      <vt:lpstr>Quicksand Medium</vt:lpstr>
      <vt:lpstr>Times New Roman</vt:lpstr>
      <vt:lpstr>Office Theme</vt:lpstr>
      <vt:lpstr>PowerPoint Presentation</vt:lpstr>
      <vt:lpstr>PowerPoint Presentation</vt:lpstr>
      <vt:lpstr>PowerPoint Presentation</vt:lpstr>
      <vt:lpstr>Tìm đọc một bài thơ, câu chuyện về tình cảm gia đình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Thu Hường</dc:creator>
  <cp:lastModifiedBy>Chi17091999@gmail.com</cp:lastModifiedBy>
  <cp:revision>3</cp:revision>
  <dcterms:created xsi:type="dcterms:W3CDTF">2021-12-10T12:13:10Z</dcterms:created>
  <dcterms:modified xsi:type="dcterms:W3CDTF">2021-12-12T02:09:00Z</dcterms:modified>
</cp:coreProperties>
</file>