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02" r:id="rId3"/>
    <p:sldId id="264" r:id="rId4"/>
    <p:sldId id="310" r:id="rId5"/>
    <p:sldId id="311" r:id="rId6"/>
    <p:sldId id="307" r:id="rId7"/>
    <p:sldId id="312" r:id="rId8"/>
    <p:sldId id="305" r:id="rId9"/>
    <p:sldId id="301" r:id="rId10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pos="4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 varScale="1">
        <p:scale>
          <a:sx n="60" d="100"/>
          <a:sy n="60" d="100"/>
        </p:scale>
        <p:origin x="835" y="53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9275" y="685800"/>
            <a:ext cx="5759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1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6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3" y="377186"/>
            <a:ext cx="3559374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5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2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6" y="2507278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78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58"/>
            <a:ext cx="13644266" cy="18205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7" y="2308878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7" y="3440423"/>
            <a:ext cx="6692363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78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7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7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7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7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2" y="501458"/>
            <a:ext cx="10035457" cy="79818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8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8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1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1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6" y="2108301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6" y="2986931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1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1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7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7" y="375011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4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3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3" y="841573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3" y="7371399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4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1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5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58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78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6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6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6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9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3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68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8" y="3938088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0202" y="-976547"/>
            <a:ext cx="4272554" cy="40376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161261" y="4081410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26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977" y="326674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0231" y="886101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8" y="4310940"/>
            <a:ext cx="9579549" cy="92200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MANG VỀ YÊU THƯƠNG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13577" y="5997582"/>
            <a:ext cx="7049792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48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5284918" y="1530009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2943607" y="410734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3878103" y="309121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5009106" y="186201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5135935" y="2366529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717" y="7724899"/>
            <a:ext cx="15844155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6" y="6162448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5642" y="6429138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035037" y="445614"/>
            <a:ext cx="7913282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2598" y="1862213"/>
            <a:ext cx="13782229" cy="927306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40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tìm và đọc một bài thơ về tình cảm anh chị em</a:t>
              </a:r>
              <a:endParaRPr lang="en-US" sz="311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154618" y="3916333"/>
            <a:ext cx="13161977" cy="1161345"/>
            <a:chOff x="752655" y="2065203"/>
            <a:chExt cx="10143902" cy="89504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91477" y="2150400"/>
              <a:ext cx="8905080" cy="8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lang="en-US" sz="311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9395" y="311126"/>
            <a:ext cx="13578351" cy="99606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35" t="41428" r="19265" b="17947"/>
          <a:stretch/>
        </p:blipFill>
        <p:spPr bwMode="auto">
          <a:xfrm>
            <a:off x="1689398" y="1286729"/>
            <a:ext cx="12343777" cy="784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2"/>
            <a:ext cx="15819438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1697" y="311123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"/>
          <a:stretch/>
        </p:blipFill>
        <p:spPr>
          <a:xfrm>
            <a:off x="-32732" y="3"/>
            <a:ext cx="15852172" cy="94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3773" y="652305"/>
            <a:ext cx="13578351" cy="996064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2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91" y="2332085"/>
            <a:ext cx="8514970" cy="605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5284918" y="1530009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2943607" y="410734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3878103" y="309121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5009106" y="186201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5135935" y="2366529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717" y="7724899"/>
            <a:ext cx="15844155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6" y="6162448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5642" y="6429138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035037" y="445614"/>
            <a:ext cx="7913282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2598" y="1862213"/>
            <a:ext cx="13782229" cy="927306"/>
            <a:chOff x="774356" y="888444"/>
            <a:chExt cx="1018729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440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tìm và đọc một bài thơ về tình cảm anh chị em</a:t>
              </a:r>
              <a:endParaRPr lang="en-US" sz="311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154618" y="3916333"/>
            <a:ext cx="13161977" cy="1161345"/>
            <a:chOff x="752655" y="2065203"/>
            <a:chExt cx="10143902" cy="89504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91477" y="2150400"/>
              <a:ext cx="8905080" cy="809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114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14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lang="en-US" sz="311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978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3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910350" y="1786701"/>
            <a:ext cx="8160103" cy="1049977"/>
          </a:xfrm>
          <a:prstGeom prst="rect">
            <a:avLst/>
          </a:prstGeom>
          <a:noFill/>
        </p:spPr>
        <p:txBody>
          <a:bodyPr wrap="square" lIns="136264" tIns="68132" rIns="136264" bIns="6813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949779" y="3403941"/>
            <a:ext cx="13221672" cy="3392332"/>
          </a:xfrm>
          <a:prstGeom prst="rect">
            <a:avLst/>
          </a:prstGeom>
          <a:noFill/>
        </p:spPr>
        <p:txBody>
          <a:bodyPr wrap="square" lIns="136264" tIns="68132" rIns="136264" bIns="68132">
            <a:spAutoFit/>
          </a:bodyPr>
          <a:lstStyle/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,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681319" indent="-681319">
              <a:lnSpc>
                <a:spcPct val="150000"/>
              </a:lnSpc>
              <a:buFontTx/>
              <a:buChar char="-"/>
            </a:pP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" y="6697533"/>
            <a:ext cx="3038239" cy="2721108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" y="5204966"/>
            <a:ext cx="1728204" cy="2951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89" y="6912714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2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554420" y="3111507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6" y="2684973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3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89" y="6912714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177</Words>
  <Application>Microsoft Office PowerPoint</Application>
  <PresentationFormat>Custom</PresentationFormat>
  <Paragraphs>26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Nguyễn Minh Quang</cp:lastModifiedBy>
  <cp:revision>646</cp:revision>
  <dcterms:created xsi:type="dcterms:W3CDTF">2020-12-08T15:48:47Z</dcterms:created>
  <dcterms:modified xsi:type="dcterms:W3CDTF">2021-12-04T09:43:45Z</dcterms:modified>
</cp:coreProperties>
</file>