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264" r:id="rId4"/>
    <p:sldId id="310" r:id="rId5"/>
    <p:sldId id="523" r:id="rId6"/>
    <p:sldId id="307" r:id="rId7"/>
    <p:sldId id="305" r:id="rId8"/>
    <p:sldId id="301" r:id="rId9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43" d="100"/>
          <a:sy n="43" d="100"/>
        </p:scale>
        <p:origin x="1266" y="48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13577" y="59975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0" y="6633462"/>
            <a:ext cx="1742300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7675" y="6970770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42061" y="810047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9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19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938759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35940" y="4144876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2726302" y="2128008"/>
            <a:ext cx="11554573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635386" y="4142236"/>
            <a:ext cx="11554573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5408293" y="2958768"/>
            <a:ext cx="5002856" cy="4902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234928"/>
            <a:ext cx="1357835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3719" y="1280319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719" y="2199016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1" y="2423319"/>
            <a:ext cx="17129918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75519"/>
            <a:ext cx="12039600" cy="71443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071518" y="342880"/>
            <a:ext cx="3747920" cy="2759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41"/>
          </a:p>
        </p:txBody>
      </p:sp>
    </p:spTree>
    <p:extLst>
      <p:ext uri="{BB962C8B-B14F-4D97-AF65-F5344CB8AC3E}">
        <p14:creationId xmlns:p14="http://schemas.microsoft.com/office/powerpoint/2010/main" val="65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4" y="652307"/>
            <a:ext cx="1357835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7" y="2672543"/>
            <a:ext cx="8697163" cy="56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14380" y="1356519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850847" y="3508800"/>
            <a:ext cx="13641652" cy="4347273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90" y="1587459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588" y="127647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253</Words>
  <Application>Microsoft Office PowerPoint</Application>
  <PresentationFormat>Custom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689</cp:revision>
  <dcterms:created xsi:type="dcterms:W3CDTF">2020-12-08T15:48:47Z</dcterms:created>
  <dcterms:modified xsi:type="dcterms:W3CDTF">2021-12-19T12:53:30Z</dcterms:modified>
</cp:coreProperties>
</file>