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16"/>
  </p:notesMasterIdLst>
  <p:sldIdLst>
    <p:sldId id="256" r:id="rId4"/>
    <p:sldId id="264" r:id="rId5"/>
    <p:sldId id="289" r:id="rId6"/>
    <p:sldId id="287" r:id="rId7"/>
    <p:sldId id="283" r:id="rId8"/>
    <p:sldId id="286" r:id="rId9"/>
    <p:sldId id="279" r:id="rId10"/>
    <p:sldId id="288" r:id="rId11"/>
    <p:sldId id="285" r:id="rId12"/>
    <p:sldId id="290" r:id="rId13"/>
    <p:sldId id="291" r:id="rId14"/>
    <p:sldId id="270"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200"/>
    <a:srgbClr val="CC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207" autoAdjust="0"/>
    <p:restoredTop sz="93950" autoAdjust="0"/>
  </p:normalViewPr>
  <p:slideViewPr>
    <p:cSldViewPr snapToGrid="0">
      <p:cViewPr varScale="1">
        <p:scale>
          <a:sx n="62" d="100"/>
          <a:sy n="62" d="100"/>
        </p:scale>
        <p:origin x="1254"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viewProps" Target="viewProp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9EAD26F-197A-4344-8006-41ADEB63EE52}" type="datetimeFigureOut">
              <a:rPr lang="en-US" smtClean="0"/>
              <a:t>27/11/2021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D410672-AB2C-4B15-8A81-455247B6250E}" type="slidenum">
              <a:rPr lang="en-US" smtClean="0"/>
              <a:t>‹#›</a:t>
            </a:fld>
            <a:endParaRPr lang="en-US"/>
          </a:p>
        </p:txBody>
      </p:sp>
    </p:spTree>
    <p:extLst>
      <p:ext uri="{BB962C8B-B14F-4D97-AF65-F5344CB8AC3E}">
        <p14:creationId xmlns:p14="http://schemas.microsoft.com/office/powerpoint/2010/main" val="1694786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solidFill>
                  <a:prstClr val="black"/>
                </a:solidFill>
              </a:rPr>
              <a:pPr/>
              <a:t>2</a:t>
            </a:fld>
            <a:endParaRPr lang="zh-CN" altLang="en-US">
              <a:solidFill>
                <a:prstClr val="black"/>
              </a:solidFill>
            </a:endParaRPr>
          </a:p>
        </p:txBody>
      </p:sp>
    </p:spTree>
    <p:extLst>
      <p:ext uri="{BB962C8B-B14F-4D97-AF65-F5344CB8AC3E}">
        <p14:creationId xmlns:p14="http://schemas.microsoft.com/office/powerpoint/2010/main" val="34767014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410672-AB2C-4B15-8A81-455247B6250E}" type="slidenum">
              <a:rPr lang="en-US" smtClean="0"/>
              <a:t>7</a:t>
            </a:fld>
            <a:endParaRPr lang="en-US"/>
          </a:p>
        </p:txBody>
      </p:sp>
    </p:spTree>
    <p:extLst>
      <p:ext uri="{BB962C8B-B14F-4D97-AF65-F5344CB8AC3E}">
        <p14:creationId xmlns:p14="http://schemas.microsoft.com/office/powerpoint/2010/main" val="8857336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410672-AB2C-4B15-8A81-455247B6250E}" type="slidenum">
              <a:rPr lang="en-US" smtClean="0"/>
              <a:t>8</a:t>
            </a:fld>
            <a:endParaRPr lang="en-US"/>
          </a:p>
        </p:txBody>
      </p:sp>
    </p:spTree>
    <p:extLst>
      <p:ext uri="{BB962C8B-B14F-4D97-AF65-F5344CB8AC3E}">
        <p14:creationId xmlns:p14="http://schemas.microsoft.com/office/powerpoint/2010/main" val="4869540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solidFill>
                  <a:prstClr val="black"/>
                </a:solidFill>
              </a:rPr>
              <a:pPr/>
              <a:t>10</a:t>
            </a:fld>
            <a:endParaRPr lang="zh-CN" altLang="en-US">
              <a:solidFill>
                <a:prstClr val="black"/>
              </a:solidFill>
            </a:endParaRPr>
          </a:p>
        </p:txBody>
      </p:sp>
    </p:spTree>
    <p:extLst>
      <p:ext uri="{BB962C8B-B14F-4D97-AF65-F5344CB8AC3E}">
        <p14:creationId xmlns:p14="http://schemas.microsoft.com/office/powerpoint/2010/main" val="21606823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solidFill>
                  <a:prstClr val="black"/>
                </a:solidFill>
              </a:rPr>
              <a:pPr/>
              <a:t>11</a:t>
            </a:fld>
            <a:endParaRPr lang="zh-CN" altLang="en-US">
              <a:solidFill>
                <a:prstClr val="black"/>
              </a:solidFill>
            </a:endParaRPr>
          </a:p>
        </p:txBody>
      </p:sp>
    </p:spTree>
    <p:extLst>
      <p:ext uri="{BB962C8B-B14F-4D97-AF65-F5344CB8AC3E}">
        <p14:creationId xmlns:p14="http://schemas.microsoft.com/office/powerpoint/2010/main" val="41134316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DCC56-F5E1-4C44-AD86-F1B8EB7F87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D507852-9A7E-4F06-86D7-DBE085B30F2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F5D0A2A-C2A4-4C64-BBC0-C18F193E2DCB}"/>
              </a:ext>
            </a:extLst>
          </p:cNvPr>
          <p:cNvSpPr>
            <a:spLocks noGrp="1"/>
          </p:cNvSpPr>
          <p:nvPr>
            <p:ph type="dt" sz="half" idx="10"/>
          </p:nvPr>
        </p:nvSpPr>
        <p:spPr/>
        <p:txBody>
          <a:bodyPr/>
          <a:lstStyle/>
          <a:p>
            <a:fld id="{389C5F93-887A-4481-A204-754FB144E4BE}" type="datetimeFigureOut">
              <a:rPr lang="en-US" smtClean="0"/>
              <a:t>27/11/2021</a:t>
            </a:fld>
            <a:endParaRPr lang="en-US"/>
          </a:p>
        </p:txBody>
      </p:sp>
      <p:sp>
        <p:nvSpPr>
          <p:cNvPr id="5" name="Footer Placeholder 4">
            <a:extLst>
              <a:ext uri="{FF2B5EF4-FFF2-40B4-BE49-F238E27FC236}">
                <a16:creationId xmlns:a16="http://schemas.microsoft.com/office/drawing/2014/main" id="{601549A9-ADD6-4C8C-936F-8BDB0273E5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9B67A7-BC8F-483B-BDBA-EC669FAF611B}"/>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26315774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F7EA7-A850-4B31-BFB1-05DC9C4AE1A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E12A992-B0AB-4724-97D7-DC5BFD05ED1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E3DB81-A2CE-4DE2-A81D-BE3D0803E325}"/>
              </a:ext>
            </a:extLst>
          </p:cNvPr>
          <p:cNvSpPr>
            <a:spLocks noGrp="1"/>
          </p:cNvSpPr>
          <p:nvPr>
            <p:ph type="dt" sz="half" idx="10"/>
          </p:nvPr>
        </p:nvSpPr>
        <p:spPr/>
        <p:txBody>
          <a:bodyPr/>
          <a:lstStyle/>
          <a:p>
            <a:fld id="{389C5F93-887A-4481-A204-754FB144E4BE}" type="datetimeFigureOut">
              <a:rPr lang="en-US" smtClean="0"/>
              <a:t>27/11/2021</a:t>
            </a:fld>
            <a:endParaRPr lang="en-US"/>
          </a:p>
        </p:txBody>
      </p:sp>
      <p:sp>
        <p:nvSpPr>
          <p:cNvPr id="5" name="Footer Placeholder 4">
            <a:extLst>
              <a:ext uri="{FF2B5EF4-FFF2-40B4-BE49-F238E27FC236}">
                <a16:creationId xmlns:a16="http://schemas.microsoft.com/office/drawing/2014/main" id="{9B7F8850-939A-42C1-BE67-B5974749F4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22DB53-C194-42C0-9EA0-8FF03CFF51E8}"/>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1161798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EA1348F-F778-4CB0-B111-7C97E7CBD8A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A5C8359-3C7A-4EFE-854C-E2DE54F092B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642ADB-39AF-4F4B-85BE-175AEF9F9FC9}"/>
              </a:ext>
            </a:extLst>
          </p:cNvPr>
          <p:cNvSpPr>
            <a:spLocks noGrp="1"/>
          </p:cNvSpPr>
          <p:nvPr>
            <p:ph type="dt" sz="half" idx="10"/>
          </p:nvPr>
        </p:nvSpPr>
        <p:spPr/>
        <p:txBody>
          <a:bodyPr/>
          <a:lstStyle/>
          <a:p>
            <a:fld id="{389C5F93-887A-4481-A204-754FB144E4BE}" type="datetimeFigureOut">
              <a:rPr lang="en-US" smtClean="0"/>
              <a:t>27/11/2021</a:t>
            </a:fld>
            <a:endParaRPr lang="en-US"/>
          </a:p>
        </p:txBody>
      </p:sp>
      <p:sp>
        <p:nvSpPr>
          <p:cNvPr id="5" name="Footer Placeholder 4">
            <a:extLst>
              <a:ext uri="{FF2B5EF4-FFF2-40B4-BE49-F238E27FC236}">
                <a16:creationId xmlns:a16="http://schemas.microsoft.com/office/drawing/2014/main" id="{64F9F293-897F-4929-9E42-96D4A6D15D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2CD7FF-3FFB-49B0-AA83-669D525ED01B}"/>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19891139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27/11/2021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16071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27/11/2021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54566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27/11/2021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4085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3567E14-3BA2-4243-B9EA-E2C7FD4D8806}" type="datetimeFigureOut">
              <a:rPr lang="en-US" smtClean="0">
                <a:solidFill>
                  <a:prstClr val="black">
                    <a:tint val="75000"/>
                  </a:prstClr>
                </a:solidFill>
              </a:rPr>
              <a:pPr/>
              <a:t>27/11/2021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77112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3567E14-3BA2-4243-B9EA-E2C7FD4D8806}" type="datetimeFigureOut">
              <a:rPr lang="en-US" smtClean="0">
                <a:solidFill>
                  <a:prstClr val="black">
                    <a:tint val="75000"/>
                  </a:prstClr>
                </a:solidFill>
              </a:rPr>
              <a:pPr/>
              <a:t>27/11/2021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50508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3567E14-3BA2-4243-B9EA-E2C7FD4D8806}" type="datetimeFigureOut">
              <a:rPr lang="en-US" smtClean="0">
                <a:solidFill>
                  <a:prstClr val="black">
                    <a:tint val="75000"/>
                  </a:prstClr>
                </a:solidFill>
              </a:rPr>
              <a:pPr/>
              <a:t>27/11/2021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3463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567E14-3BA2-4243-B9EA-E2C7FD4D8806}" type="datetimeFigureOut">
              <a:rPr lang="en-US" smtClean="0">
                <a:solidFill>
                  <a:prstClr val="black">
                    <a:tint val="75000"/>
                  </a:prstClr>
                </a:solidFill>
              </a:rPr>
              <a:pPr/>
              <a:t>27/11/2021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32830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3567E14-3BA2-4243-B9EA-E2C7FD4D8806}" type="datetimeFigureOut">
              <a:rPr lang="en-US" smtClean="0">
                <a:solidFill>
                  <a:prstClr val="black">
                    <a:tint val="75000"/>
                  </a:prstClr>
                </a:solidFill>
              </a:rPr>
              <a:pPr/>
              <a:t>27/11/2021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85700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7C249-3B70-4FA6-93F0-C231D5DB5C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087E01-A3A5-4334-914B-F24DC27B16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F0F003-333E-4D29-A09D-C78034639685}"/>
              </a:ext>
            </a:extLst>
          </p:cNvPr>
          <p:cNvSpPr>
            <a:spLocks noGrp="1"/>
          </p:cNvSpPr>
          <p:nvPr>
            <p:ph type="dt" sz="half" idx="10"/>
          </p:nvPr>
        </p:nvSpPr>
        <p:spPr/>
        <p:txBody>
          <a:bodyPr/>
          <a:lstStyle/>
          <a:p>
            <a:fld id="{389C5F93-887A-4481-A204-754FB144E4BE}" type="datetimeFigureOut">
              <a:rPr lang="en-US" smtClean="0"/>
              <a:t>27/11/2021</a:t>
            </a:fld>
            <a:endParaRPr lang="en-US"/>
          </a:p>
        </p:txBody>
      </p:sp>
      <p:sp>
        <p:nvSpPr>
          <p:cNvPr id="5" name="Footer Placeholder 4">
            <a:extLst>
              <a:ext uri="{FF2B5EF4-FFF2-40B4-BE49-F238E27FC236}">
                <a16:creationId xmlns:a16="http://schemas.microsoft.com/office/drawing/2014/main" id="{943D16D9-B845-4551-9DDF-45C4E07B1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3BC130-9B5D-4315-9904-85626D9CD4B3}"/>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30041590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3567E14-3BA2-4243-B9EA-E2C7FD4D8806}" type="datetimeFigureOut">
              <a:rPr lang="en-US" smtClean="0">
                <a:solidFill>
                  <a:prstClr val="black">
                    <a:tint val="75000"/>
                  </a:prstClr>
                </a:solidFill>
              </a:rPr>
              <a:pPr/>
              <a:t>27/11/2021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89600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27/11/2021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91015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27/11/2021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7010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DCC56-F5E1-4C44-AD86-F1B8EB7F87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D507852-9A7E-4F06-86D7-DBE085B30F2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F5D0A2A-C2A4-4C64-BBC0-C18F193E2DCB}"/>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27/11/2021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01549A9-ADD6-4C8C-936F-8BDB0273E57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19B67A7-BC8F-483B-BDBA-EC669FAF611B}"/>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91824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7C249-3B70-4FA6-93F0-C231D5DB5C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087E01-A3A5-4334-914B-F24DC27B16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F0F003-333E-4D29-A09D-C78034639685}"/>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27/11/2021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943D16D9-B845-4551-9DDF-45C4E07B11D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A3BC130-9B5D-4315-9904-85626D9CD4B3}"/>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25681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E6A4-0F6D-47B3-B1B0-C81BEF1D11C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6862201-2032-4EF5-B29F-61630F43269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A8B075-1BD0-4D86-91C9-AFB9542B6C44}"/>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27/11/2021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96A3AD1-44DC-4640-BD35-E86F637E87A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BB325A1-EB8B-45A0-9544-25DE745A92DB}"/>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333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F7812-5831-4B47-867E-6AACD3E4EE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8893B5-3A4A-48F8-A774-0DE8F58E86B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23DB5A-3027-4D38-8798-A30633BCD61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3C59029-2351-43F4-BE15-A0B05CDDCCAF}"/>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27/11/2021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982C413-63C8-4708-B04B-22EA3CBE0CA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4C35F2F7-954D-4718-AB34-12C970AEDF09}"/>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74479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F00AA-FC9B-4B22-909A-66E2B4E7911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2AE43A2-95F0-4FDA-A3A9-994D72DF7D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A94606-FDC0-44C6-B2F6-78A0EE4BDF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E4136C7-42FF-44D1-9DDD-2AFC74A0E9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A383972-0D86-400F-AFB9-057E6E4038E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8A12704-9F3B-4E5D-B37A-A65FB6639FB7}"/>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27/11/2021</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DED14B6A-D31E-4E4E-9999-2A037F28C0F9}"/>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323CE0C2-879A-464E-B0C6-8927F16B4815}"/>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15635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84C4B-E99A-4637-B2A5-62A92ADAB2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9C2A881-E3AF-49DA-A4B1-579A0F39FEBB}"/>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27/11/2021</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F35913B2-3613-49A3-8703-7439B1EE9C3E}"/>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9C282779-E726-41E8-A702-F4E40F136998}"/>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58847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2118B78-BCE9-4DA8-80F2-24A4C05240E0}"/>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27/11/2021</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005BF5D5-4750-4FE3-AE67-46C67F70BE1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646C7EBF-F997-4A98-BFCB-A2F2CFCE84B2}"/>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90678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E6A4-0F6D-47B3-B1B0-C81BEF1D11C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6862201-2032-4EF5-B29F-61630F43269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A8B075-1BD0-4D86-91C9-AFB9542B6C44}"/>
              </a:ext>
            </a:extLst>
          </p:cNvPr>
          <p:cNvSpPr>
            <a:spLocks noGrp="1"/>
          </p:cNvSpPr>
          <p:nvPr>
            <p:ph type="dt" sz="half" idx="10"/>
          </p:nvPr>
        </p:nvSpPr>
        <p:spPr/>
        <p:txBody>
          <a:bodyPr/>
          <a:lstStyle/>
          <a:p>
            <a:fld id="{389C5F93-887A-4481-A204-754FB144E4BE}" type="datetimeFigureOut">
              <a:rPr lang="en-US" smtClean="0"/>
              <a:t>27/11/2021</a:t>
            </a:fld>
            <a:endParaRPr lang="en-US"/>
          </a:p>
        </p:txBody>
      </p:sp>
      <p:sp>
        <p:nvSpPr>
          <p:cNvPr id="5" name="Footer Placeholder 4">
            <a:extLst>
              <a:ext uri="{FF2B5EF4-FFF2-40B4-BE49-F238E27FC236}">
                <a16:creationId xmlns:a16="http://schemas.microsoft.com/office/drawing/2014/main" id="{B96A3AD1-44DC-4640-BD35-E86F637E87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B325A1-EB8B-45A0-9544-25DE745A92DB}"/>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6311131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0F86B-DE1B-47E5-AF1E-F1E43D126D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3839149-F5C9-4A3E-B1F1-64AC32A8C4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0B49737-FC39-46B3-AA8E-88ED0BBE3D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70A5A9-3EC5-49B2-BB5D-3ADB82122DAF}"/>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27/11/2021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EB834B9C-1E2F-4435-98A0-7D4AACDEAFA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D319B98-E521-4405-A564-3AB1026FDDA3}"/>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87475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9B37F-F0AD-4E46-B21B-5C2CD91743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76602EB-C689-4796-BE01-E59E221EA91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86E3EE4-9555-4C63-94C7-F6ACA3E82D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6BCC5D-691D-47D3-874F-80E55C572CE6}"/>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27/11/2021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7FFBD8AA-F3E0-4242-98F6-9558B68AF38A}"/>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D5ED071D-48D1-4743-B5AE-2DF61239820E}"/>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0274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F7EA7-A850-4B31-BFB1-05DC9C4AE1A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E12A992-B0AB-4724-97D7-DC5BFD05ED1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E3DB81-A2CE-4DE2-A81D-BE3D0803E325}"/>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27/11/2021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9B7F8850-939A-42C1-BE67-B5974749F41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B22DB53-C194-42C0-9EA0-8FF03CFF51E8}"/>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81524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EA1348F-F778-4CB0-B111-7C97E7CBD8A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A5C8359-3C7A-4EFE-854C-E2DE54F092B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642ADB-39AF-4F4B-85BE-175AEF9F9FC9}"/>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27/11/2021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4F9F293-897F-4929-9E42-96D4A6D15D0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42CD7FF-3FFB-49B0-AA83-669D525ED01B}"/>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83268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F7812-5831-4B47-867E-6AACD3E4EE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8893B5-3A4A-48F8-A774-0DE8F58E86B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23DB5A-3027-4D38-8798-A30633BCD61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3C59029-2351-43F4-BE15-A0B05CDDCCAF}"/>
              </a:ext>
            </a:extLst>
          </p:cNvPr>
          <p:cNvSpPr>
            <a:spLocks noGrp="1"/>
          </p:cNvSpPr>
          <p:nvPr>
            <p:ph type="dt" sz="half" idx="10"/>
          </p:nvPr>
        </p:nvSpPr>
        <p:spPr/>
        <p:txBody>
          <a:bodyPr/>
          <a:lstStyle/>
          <a:p>
            <a:fld id="{389C5F93-887A-4481-A204-754FB144E4BE}" type="datetimeFigureOut">
              <a:rPr lang="en-US" smtClean="0"/>
              <a:t>27/11/2021</a:t>
            </a:fld>
            <a:endParaRPr lang="en-US"/>
          </a:p>
        </p:txBody>
      </p:sp>
      <p:sp>
        <p:nvSpPr>
          <p:cNvPr id="6" name="Footer Placeholder 5">
            <a:extLst>
              <a:ext uri="{FF2B5EF4-FFF2-40B4-BE49-F238E27FC236}">
                <a16:creationId xmlns:a16="http://schemas.microsoft.com/office/drawing/2014/main" id="{D982C413-63C8-4708-B04B-22EA3CBE0C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35F2F7-954D-4718-AB34-12C970AEDF09}"/>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16669390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F00AA-FC9B-4B22-909A-66E2B4E7911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2AE43A2-95F0-4FDA-A3A9-994D72DF7D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A94606-FDC0-44C6-B2F6-78A0EE4BDF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E4136C7-42FF-44D1-9DDD-2AFC74A0E9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A383972-0D86-400F-AFB9-057E6E4038E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8A12704-9F3B-4E5D-B37A-A65FB6639FB7}"/>
              </a:ext>
            </a:extLst>
          </p:cNvPr>
          <p:cNvSpPr>
            <a:spLocks noGrp="1"/>
          </p:cNvSpPr>
          <p:nvPr>
            <p:ph type="dt" sz="half" idx="10"/>
          </p:nvPr>
        </p:nvSpPr>
        <p:spPr/>
        <p:txBody>
          <a:bodyPr/>
          <a:lstStyle/>
          <a:p>
            <a:fld id="{389C5F93-887A-4481-A204-754FB144E4BE}" type="datetimeFigureOut">
              <a:rPr lang="en-US" smtClean="0"/>
              <a:t>27/11/2021</a:t>
            </a:fld>
            <a:endParaRPr lang="en-US"/>
          </a:p>
        </p:txBody>
      </p:sp>
      <p:sp>
        <p:nvSpPr>
          <p:cNvPr id="8" name="Footer Placeholder 7">
            <a:extLst>
              <a:ext uri="{FF2B5EF4-FFF2-40B4-BE49-F238E27FC236}">
                <a16:creationId xmlns:a16="http://schemas.microsoft.com/office/drawing/2014/main" id="{DED14B6A-D31E-4E4E-9999-2A037F28C0F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23CE0C2-879A-464E-B0C6-8927F16B4815}"/>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24970450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84C4B-E99A-4637-B2A5-62A92ADAB2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9C2A881-E3AF-49DA-A4B1-579A0F39FEBB}"/>
              </a:ext>
            </a:extLst>
          </p:cNvPr>
          <p:cNvSpPr>
            <a:spLocks noGrp="1"/>
          </p:cNvSpPr>
          <p:nvPr>
            <p:ph type="dt" sz="half" idx="10"/>
          </p:nvPr>
        </p:nvSpPr>
        <p:spPr/>
        <p:txBody>
          <a:bodyPr/>
          <a:lstStyle/>
          <a:p>
            <a:fld id="{389C5F93-887A-4481-A204-754FB144E4BE}" type="datetimeFigureOut">
              <a:rPr lang="en-US" smtClean="0"/>
              <a:t>27/11/2021</a:t>
            </a:fld>
            <a:endParaRPr lang="en-US"/>
          </a:p>
        </p:txBody>
      </p:sp>
      <p:sp>
        <p:nvSpPr>
          <p:cNvPr id="4" name="Footer Placeholder 3">
            <a:extLst>
              <a:ext uri="{FF2B5EF4-FFF2-40B4-BE49-F238E27FC236}">
                <a16:creationId xmlns:a16="http://schemas.microsoft.com/office/drawing/2014/main" id="{F35913B2-3613-49A3-8703-7439B1EE9C3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C282779-E726-41E8-A702-F4E40F136998}"/>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26772866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2118B78-BCE9-4DA8-80F2-24A4C05240E0}"/>
              </a:ext>
            </a:extLst>
          </p:cNvPr>
          <p:cNvSpPr>
            <a:spLocks noGrp="1"/>
          </p:cNvSpPr>
          <p:nvPr>
            <p:ph type="dt" sz="half" idx="10"/>
          </p:nvPr>
        </p:nvSpPr>
        <p:spPr/>
        <p:txBody>
          <a:bodyPr/>
          <a:lstStyle/>
          <a:p>
            <a:fld id="{389C5F93-887A-4481-A204-754FB144E4BE}" type="datetimeFigureOut">
              <a:rPr lang="en-US" smtClean="0"/>
              <a:t>27/11/2021</a:t>
            </a:fld>
            <a:endParaRPr lang="en-US"/>
          </a:p>
        </p:txBody>
      </p:sp>
      <p:sp>
        <p:nvSpPr>
          <p:cNvPr id="3" name="Footer Placeholder 2">
            <a:extLst>
              <a:ext uri="{FF2B5EF4-FFF2-40B4-BE49-F238E27FC236}">
                <a16:creationId xmlns:a16="http://schemas.microsoft.com/office/drawing/2014/main" id="{005BF5D5-4750-4FE3-AE67-46C67F70BE1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46C7EBF-F997-4A98-BFCB-A2F2CFCE84B2}"/>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12627984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0F86B-DE1B-47E5-AF1E-F1E43D126D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3839149-F5C9-4A3E-B1F1-64AC32A8C4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0B49737-FC39-46B3-AA8E-88ED0BBE3D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70A5A9-3EC5-49B2-BB5D-3ADB82122DAF}"/>
              </a:ext>
            </a:extLst>
          </p:cNvPr>
          <p:cNvSpPr>
            <a:spLocks noGrp="1"/>
          </p:cNvSpPr>
          <p:nvPr>
            <p:ph type="dt" sz="half" idx="10"/>
          </p:nvPr>
        </p:nvSpPr>
        <p:spPr/>
        <p:txBody>
          <a:bodyPr/>
          <a:lstStyle/>
          <a:p>
            <a:fld id="{389C5F93-887A-4481-A204-754FB144E4BE}" type="datetimeFigureOut">
              <a:rPr lang="en-US" smtClean="0"/>
              <a:t>27/11/2021</a:t>
            </a:fld>
            <a:endParaRPr lang="en-US"/>
          </a:p>
        </p:txBody>
      </p:sp>
      <p:sp>
        <p:nvSpPr>
          <p:cNvPr id="6" name="Footer Placeholder 5">
            <a:extLst>
              <a:ext uri="{FF2B5EF4-FFF2-40B4-BE49-F238E27FC236}">
                <a16:creationId xmlns:a16="http://schemas.microsoft.com/office/drawing/2014/main" id="{EB834B9C-1E2F-4435-98A0-7D4AACDEAF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319B98-E521-4405-A564-3AB1026FDDA3}"/>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19447466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9B37F-F0AD-4E46-B21B-5C2CD91743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76602EB-C689-4796-BE01-E59E221EA91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86E3EE4-9555-4C63-94C7-F6ACA3E82D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6BCC5D-691D-47D3-874F-80E55C572CE6}"/>
              </a:ext>
            </a:extLst>
          </p:cNvPr>
          <p:cNvSpPr>
            <a:spLocks noGrp="1"/>
          </p:cNvSpPr>
          <p:nvPr>
            <p:ph type="dt" sz="half" idx="10"/>
          </p:nvPr>
        </p:nvSpPr>
        <p:spPr/>
        <p:txBody>
          <a:bodyPr/>
          <a:lstStyle/>
          <a:p>
            <a:fld id="{389C5F93-887A-4481-A204-754FB144E4BE}" type="datetimeFigureOut">
              <a:rPr lang="en-US" smtClean="0"/>
              <a:t>27/11/2021</a:t>
            </a:fld>
            <a:endParaRPr lang="en-US"/>
          </a:p>
        </p:txBody>
      </p:sp>
      <p:sp>
        <p:nvSpPr>
          <p:cNvPr id="6" name="Footer Placeholder 5">
            <a:extLst>
              <a:ext uri="{FF2B5EF4-FFF2-40B4-BE49-F238E27FC236}">
                <a16:creationId xmlns:a16="http://schemas.microsoft.com/office/drawing/2014/main" id="{7FFBD8AA-F3E0-4242-98F6-9558B68AF3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5ED071D-48D1-4743-B5AE-2DF61239820E}"/>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37308488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F7407B-4E2C-408B-B389-F57864F2DE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DF7A4D6-DEAC-485D-B330-F569F9C474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53AB30-B58C-41B9-BE13-88ED91F345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9C5F93-887A-4481-A204-754FB144E4BE}" type="datetimeFigureOut">
              <a:rPr lang="en-US" smtClean="0"/>
              <a:t>27/11/2021</a:t>
            </a:fld>
            <a:endParaRPr lang="en-US"/>
          </a:p>
        </p:txBody>
      </p:sp>
      <p:sp>
        <p:nvSpPr>
          <p:cNvPr id="5" name="Footer Placeholder 4">
            <a:extLst>
              <a:ext uri="{FF2B5EF4-FFF2-40B4-BE49-F238E27FC236}">
                <a16:creationId xmlns:a16="http://schemas.microsoft.com/office/drawing/2014/main" id="{C353CEE2-EF76-4032-8D9E-DB3CC52D39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EB41C0C-DBC5-49B1-BED0-EED11950E2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4E047B-2186-4570-B73E-AAD78CC2AB62}" type="slidenum">
              <a:rPr lang="en-US" smtClean="0"/>
              <a:t>‹#›</a:t>
            </a:fld>
            <a:endParaRPr lang="en-US"/>
          </a:p>
        </p:txBody>
      </p:sp>
    </p:spTree>
    <p:extLst>
      <p:ext uri="{BB962C8B-B14F-4D97-AF65-F5344CB8AC3E}">
        <p14:creationId xmlns:p14="http://schemas.microsoft.com/office/powerpoint/2010/main" val="33076807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567E14-3BA2-4243-B9EA-E2C7FD4D8806}" type="datetimeFigureOut">
              <a:rPr lang="en-US" smtClean="0">
                <a:solidFill>
                  <a:prstClr val="black">
                    <a:tint val="75000"/>
                  </a:prstClr>
                </a:solidFill>
              </a:rPr>
              <a:pPr/>
              <a:t>27/11/2021</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84525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F7407B-4E2C-408B-B389-F57864F2DE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DF7A4D6-DEAC-485D-B330-F569F9C474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53AB30-B58C-41B9-BE13-88ED91F345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9C5F93-887A-4481-A204-754FB144E4BE}" type="datetimeFigureOut">
              <a:rPr lang="en-US" smtClean="0">
                <a:solidFill>
                  <a:prstClr val="black">
                    <a:tint val="75000"/>
                  </a:prstClr>
                </a:solidFill>
              </a:rPr>
              <a:pPr/>
              <a:t>27/11/2021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353CEE2-EF76-4032-8D9E-DB3CC52D39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EB41C0C-DBC5-49B1-BED0-EED11950E2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701827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xml"/><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emf"/><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emf"/><Relationship Id="rId9"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2.emf"/></Relationships>
</file>

<file path=ppt/slides/_rels/slide1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3.xml"/><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emf"/><Relationship Id="rId7"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emf"/><Relationship Id="rId9"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24.jp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21.jpeg"/></Relationships>
</file>

<file path=ppt/slides/_rels/slide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6.png"/><Relationship Id="rId7" Type="http://schemas.openxmlformats.org/officeDocument/2006/relationships/image" Target="../media/image28.png"/><Relationship Id="rId2" Type="http://schemas.openxmlformats.org/officeDocument/2006/relationships/image" Target="../media/image25.jp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27.png"/><Relationship Id="rId4" Type="http://schemas.microsoft.com/office/2007/relationships/hdphoto" Target="../media/hdphoto2.wdp"/><Relationship Id="rId9" Type="http://schemas.microsoft.com/office/2007/relationships/hdphoto" Target="../media/hdphoto4.wdp"/></Relationships>
</file>

<file path=ppt/slides/_rels/slide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6" name="图片 4">
            <a:extLst>
              <a:ext uri="{FF2B5EF4-FFF2-40B4-BE49-F238E27FC236}">
                <a16:creationId xmlns:a16="http://schemas.microsoft.com/office/drawing/2014/main" id="{1D7BF903-E6F8-4C5D-84EC-8C9BF12F5F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7400" y="1072362"/>
            <a:ext cx="8077200" cy="4415460"/>
          </a:xfrm>
          <a:prstGeom prst="rect">
            <a:avLst/>
          </a:prstGeom>
        </p:spPr>
      </p:pic>
      <p:pic>
        <p:nvPicPr>
          <p:cNvPr id="33" name="图片 6">
            <a:extLst>
              <a:ext uri="{FF2B5EF4-FFF2-40B4-BE49-F238E27FC236}">
                <a16:creationId xmlns:a16="http://schemas.microsoft.com/office/drawing/2014/main" id="{5B0CAB89-445F-470E-840C-54C5DA35E9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08844" y="368670"/>
            <a:ext cx="2008444" cy="2003016"/>
          </a:xfrm>
          <a:prstGeom prst="rect">
            <a:avLst/>
          </a:prstGeom>
        </p:spPr>
      </p:pic>
      <p:pic>
        <p:nvPicPr>
          <p:cNvPr id="34" name="图片 8">
            <a:extLst>
              <a:ext uri="{FF2B5EF4-FFF2-40B4-BE49-F238E27FC236}">
                <a16:creationId xmlns:a16="http://schemas.microsoft.com/office/drawing/2014/main" id="{94FBAD47-784A-4C0F-979F-57263443B87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32" y="0"/>
            <a:ext cx="3771793" cy="3789363"/>
          </a:xfrm>
          <a:prstGeom prst="rect">
            <a:avLst/>
          </a:prstGeom>
        </p:spPr>
      </p:pic>
      <p:pic>
        <p:nvPicPr>
          <p:cNvPr id="35" name="图片 15">
            <a:extLst>
              <a:ext uri="{FF2B5EF4-FFF2-40B4-BE49-F238E27FC236}">
                <a16:creationId xmlns:a16="http://schemas.microsoft.com/office/drawing/2014/main" id="{A765284F-11EF-436D-9C9D-7896B801D4D1}"/>
              </a:ext>
            </a:extLst>
          </p:cNvPr>
          <p:cNvPicPr>
            <a:picLocks noChangeAspect="1"/>
          </p:cNvPicPr>
          <p:nvPr/>
        </p:nvPicPr>
        <p:blipFill rotWithShape="1">
          <a:blip r:embed="rId7">
            <a:extLst>
              <a:ext uri="{28A0092B-C50C-407E-A947-70E740481C1C}">
                <a14:useLocalDpi xmlns:a14="http://schemas.microsoft.com/office/drawing/2010/main" val="0"/>
              </a:ext>
            </a:extLst>
          </a:blip>
          <a:srcRect b="15181"/>
          <a:stretch/>
        </p:blipFill>
        <p:spPr>
          <a:xfrm>
            <a:off x="2035193" y="4761371"/>
            <a:ext cx="885808" cy="640027"/>
          </a:xfrm>
          <a:prstGeom prst="rect">
            <a:avLst/>
          </a:prstGeom>
        </p:spPr>
      </p:pic>
      <p:pic>
        <p:nvPicPr>
          <p:cNvPr id="36" name="图片 17">
            <a:extLst>
              <a:ext uri="{FF2B5EF4-FFF2-40B4-BE49-F238E27FC236}">
                <a16:creationId xmlns:a16="http://schemas.microsoft.com/office/drawing/2014/main" id="{77D7C6D6-7AA4-4EF6-ABAF-743E23FC993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24909" y="4333985"/>
            <a:ext cx="2290244" cy="1064313"/>
          </a:xfrm>
          <a:prstGeom prst="rect">
            <a:avLst/>
          </a:prstGeom>
        </p:spPr>
      </p:pic>
      <p:grpSp>
        <p:nvGrpSpPr>
          <p:cNvPr id="37" name="组合 3">
            <a:extLst>
              <a:ext uri="{FF2B5EF4-FFF2-40B4-BE49-F238E27FC236}">
                <a16:creationId xmlns:a16="http://schemas.microsoft.com/office/drawing/2014/main" id="{BC54C152-1D09-4988-AA2C-D57010631322}"/>
              </a:ext>
            </a:extLst>
          </p:cNvPr>
          <p:cNvGrpSpPr/>
          <p:nvPr/>
        </p:nvGrpSpPr>
        <p:grpSpPr>
          <a:xfrm>
            <a:off x="0" y="3698571"/>
            <a:ext cx="12198968" cy="3159429"/>
            <a:chOff x="0" y="3698571"/>
            <a:chExt cx="12198968" cy="3159429"/>
          </a:xfrm>
        </p:grpSpPr>
        <p:pic>
          <p:nvPicPr>
            <p:cNvPr id="38" name="图片 19">
              <a:extLst>
                <a:ext uri="{FF2B5EF4-FFF2-40B4-BE49-F238E27FC236}">
                  <a16:creationId xmlns:a16="http://schemas.microsoft.com/office/drawing/2014/main" id="{6587BE9E-773D-452D-81E2-07211AEE6C1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0510" y="5338507"/>
              <a:ext cx="1703070" cy="1446783"/>
            </a:xfrm>
            <a:prstGeom prst="rect">
              <a:avLst/>
            </a:prstGeom>
          </p:spPr>
        </p:pic>
        <p:pic>
          <p:nvPicPr>
            <p:cNvPr id="39" name="图片 20">
              <a:extLst>
                <a:ext uri="{FF2B5EF4-FFF2-40B4-BE49-F238E27FC236}">
                  <a16:creationId xmlns:a16="http://schemas.microsoft.com/office/drawing/2014/main" id="{7F37D3A7-2A2E-4FC7-8760-996DF282EF3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79189" y="5776804"/>
              <a:ext cx="1066800" cy="906262"/>
            </a:xfrm>
            <a:prstGeom prst="rect">
              <a:avLst/>
            </a:prstGeom>
          </p:spPr>
        </p:pic>
        <p:pic>
          <p:nvPicPr>
            <p:cNvPr id="40" name="图片 21">
              <a:extLst>
                <a:ext uri="{FF2B5EF4-FFF2-40B4-BE49-F238E27FC236}">
                  <a16:creationId xmlns:a16="http://schemas.microsoft.com/office/drawing/2014/main" id="{AC575159-D9FC-41B4-AF27-E7BB990A446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4802218" y="5583980"/>
              <a:ext cx="1293782" cy="1099086"/>
            </a:xfrm>
            <a:prstGeom prst="rect">
              <a:avLst/>
            </a:prstGeom>
          </p:spPr>
        </p:pic>
        <p:pic>
          <p:nvPicPr>
            <p:cNvPr id="41" name="图片 22">
              <a:extLst>
                <a:ext uri="{FF2B5EF4-FFF2-40B4-BE49-F238E27FC236}">
                  <a16:creationId xmlns:a16="http://schemas.microsoft.com/office/drawing/2014/main" id="{6B369BAD-0E1E-4C47-9783-7172BAEC475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7774018" y="5685077"/>
              <a:ext cx="1056402" cy="897428"/>
            </a:xfrm>
            <a:prstGeom prst="rect">
              <a:avLst/>
            </a:prstGeom>
          </p:spPr>
        </p:pic>
        <p:pic>
          <p:nvPicPr>
            <p:cNvPr id="42" name="图片 13">
              <a:extLst>
                <a:ext uri="{FF2B5EF4-FFF2-40B4-BE49-F238E27FC236}">
                  <a16:creationId xmlns:a16="http://schemas.microsoft.com/office/drawing/2014/main" id="{9DC54091-DCC2-4AD2-8134-50ACEEAD3A0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971944" y="3698571"/>
              <a:ext cx="3227024" cy="3086719"/>
            </a:xfrm>
            <a:prstGeom prst="rect">
              <a:avLst/>
            </a:prstGeom>
          </p:spPr>
        </p:pic>
        <p:pic>
          <p:nvPicPr>
            <p:cNvPr id="43" name="图片 23">
              <a:extLst>
                <a:ext uri="{FF2B5EF4-FFF2-40B4-BE49-F238E27FC236}">
                  <a16:creationId xmlns:a16="http://schemas.microsoft.com/office/drawing/2014/main" id="{A3D72380-9D48-4756-AFB0-BB8489517F3D}"/>
                </a:ext>
              </a:extLst>
            </p:cNvPr>
            <p:cNvPicPr>
              <a:picLocks noChangeAspect="1"/>
            </p:cNvPicPr>
            <p:nvPr/>
          </p:nvPicPr>
          <p:blipFill rotWithShape="1">
            <a:blip r:embed="rId11">
              <a:extLst>
                <a:ext uri="{28A0092B-C50C-407E-A947-70E740481C1C}">
                  <a14:useLocalDpi xmlns:a14="http://schemas.microsoft.com/office/drawing/2010/main" val="0"/>
                </a:ext>
              </a:extLst>
            </a:blip>
            <a:srcRect t="82569" b="8666"/>
            <a:stretch/>
          </p:blipFill>
          <p:spPr>
            <a:xfrm>
              <a:off x="0" y="6308726"/>
              <a:ext cx="12192000" cy="549274"/>
            </a:xfrm>
            <a:prstGeom prst="rect">
              <a:avLst/>
            </a:prstGeom>
          </p:spPr>
        </p:pic>
      </p:grpSp>
      <p:pic>
        <p:nvPicPr>
          <p:cNvPr id="44" name="Rita Calypso - Paper Mache">
            <a:hlinkClick r:id="" action="ppaction://media"/>
            <a:extLst>
              <a:ext uri="{FF2B5EF4-FFF2-40B4-BE49-F238E27FC236}">
                <a16:creationId xmlns:a16="http://schemas.microsoft.com/office/drawing/2014/main" id="{F1C8417D-AB61-406B-B21F-44D866442EEE}"/>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66145" y="-497689"/>
            <a:ext cx="609600" cy="609600"/>
          </a:xfrm>
          <a:prstGeom prst="rect">
            <a:avLst/>
          </a:prstGeom>
        </p:spPr>
      </p:pic>
      <p:sp>
        <p:nvSpPr>
          <p:cNvPr id="2" name="Rectangle 1"/>
          <p:cNvSpPr/>
          <p:nvPr/>
        </p:nvSpPr>
        <p:spPr>
          <a:xfrm>
            <a:off x="2717639" y="2080798"/>
            <a:ext cx="6834563" cy="92333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5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LUYỆN VIẾT ĐOẠN </a:t>
            </a:r>
          </a:p>
        </p:txBody>
      </p:sp>
      <p:sp>
        <p:nvSpPr>
          <p:cNvPr id="17" name="文本框 22">
            <a:extLst>
              <a:ext uri="{FF2B5EF4-FFF2-40B4-BE49-F238E27FC236}">
                <a16:creationId xmlns:a16="http://schemas.microsoft.com/office/drawing/2014/main" id="{8E852256-A333-49D6-ADCD-2215C66790B1}"/>
              </a:ext>
            </a:extLst>
          </p:cNvPr>
          <p:cNvSpPr txBox="1"/>
          <p:nvPr/>
        </p:nvSpPr>
        <p:spPr>
          <a:xfrm>
            <a:off x="4889721" y="3202559"/>
            <a:ext cx="3548426" cy="923330"/>
          </a:xfrm>
          <a:prstGeom prst="rect">
            <a:avLst/>
          </a:prstGeom>
          <a:noFill/>
        </p:spPr>
        <p:txBody>
          <a:bodyPr wrap="square" rtlCol="0">
            <a:spAutoFit/>
          </a:bodyPr>
          <a:lstStyle/>
          <a:p>
            <a:r>
              <a:rPr lang="en-US" altLang="zh-CN" sz="5400" dirty="0">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rPr>
              <a:t>Tuần 13</a:t>
            </a:r>
          </a:p>
        </p:txBody>
      </p:sp>
    </p:spTree>
    <p:extLst>
      <p:ext uri="{BB962C8B-B14F-4D97-AF65-F5344CB8AC3E}">
        <p14:creationId xmlns:p14="http://schemas.microsoft.com/office/powerpoint/2010/main" val="223284501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4"/>
                                        </p:tgtEl>
                                      </p:cBhvr>
                                    </p:cmd>
                                  </p:childTnLst>
                                </p:cTn>
                              </p:par>
                            </p:childTnLst>
                          </p:cTn>
                        </p:par>
                        <p:par>
                          <p:cTn id="7" fill="hold">
                            <p:stCondLst>
                              <p:cond delay="0"/>
                            </p:stCondLst>
                            <p:childTnLst>
                              <p:par>
                                <p:cTn id="8" presetID="42" presetClass="entr" presetSubtype="0" fill="hold" nodeType="after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1000"/>
                                        <p:tgtEl>
                                          <p:spTgt spid="37"/>
                                        </p:tgtEl>
                                      </p:cBhvr>
                                    </p:animEffect>
                                    <p:anim calcmode="lin" valueType="num">
                                      <p:cBhvr>
                                        <p:cTn id="11" dur="1000" fill="hold"/>
                                        <p:tgtEl>
                                          <p:spTgt spid="37"/>
                                        </p:tgtEl>
                                        <p:attrNameLst>
                                          <p:attrName>ppt_x</p:attrName>
                                        </p:attrNameLst>
                                      </p:cBhvr>
                                      <p:tavLst>
                                        <p:tav tm="0">
                                          <p:val>
                                            <p:strVal val="#ppt_x"/>
                                          </p:val>
                                        </p:tav>
                                        <p:tav tm="100000">
                                          <p:val>
                                            <p:strVal val="#ppt_x"/>
                                          </p:val>
                                        </p:tav>
                                      </p:tavLst>
                                    </p:anim>
                                    <p:anim calcmode="lin" valueType="num">
                                      <p:cBhvr>
                                        <p:cTn id="12" dur="1000" fill="hold"/>
                                        <p:tgtEl>
                                          <p:spTgt spid="37"/>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26"/>
                                        </p:tgtEl>
                                        <p:attrNameLst>
                                          <p:attrName>style.visibility</p:attrName>
                                        </p:attrNameLst>
                                      </p:cBhvr>
                                      <p:to>
                                        <p:strVal val="visible"/>
                                      </p:to>
                                    </p:set>
                                    <p:anim calcmode="lin" valueType="num">
                                      <p:cBhvr>
                                        <p:cTn id="16" dur="500" fill="hold"/>
                                        <p:tgtEl>
                                          <p:spTgt spid="26"/>
                                        </p:tgtEl>
                                        <p:attrNameLst>
                                          <p:attrName>ppt_w</p:attrName>
                                        </p:attrNameLst>
                                      </p:cBhvr>
                                      <p:tavLst>
                                        <p:tav tm="0">
                                          <p:val>
                                            <p:fltVal val="0"/>
                                          </p:val>
                                        </p:tav>
                                        <p:tav tm="100000">
                                          <p:val>
                                            <p:strVal val="#ppt_w"/>
                                          </p:val>
                                        </p:tav>
                                      </p:tavLst>
                                    </p:anim>
                                    <p:anim calcmode="lin" valueType="num">
                                      <p:cBhvr>
                                        <p:cTn id="17" dur="500" fill="hold"/>
                                        <p:tgtEl>
                                          <p:spTgt spid="26"/>
                                        </p:tgtEl>
                                        <p:attrNameLst>
                                          <p:attrName>ppt_h</p:attrName>
                                        </p:attrNameLst>
                                      </p:cBhvr>
                                      <p:tavLst>
                                        <p:tav tm="0">
                                          <p:val>
                                            <p:fltVal val="0"/>
                                          </p:val>
                                        </p:tav>
                                        <p:tav tm="100000">
                                          <p:val>
                                            <p:strVal val="#ppt_h"/>
                                          </p:val>
                                        </p:tav>
                                      </p:tavLst>
                                    </p:anim>
                                    <p:animEffect transition="in" filter="fade">
                                      <p:cBhvr>
                                        <p:cTn id="18" dur="500"/>
                                        <p:tgtEl>
                                          <p:spTgt spid="26"/>
                                        </p:tgtEl>
                                      </p:cBhvr>
                                    </p:animEffect>
                                  </p:childTnLst>
                                </p:cTn>
                              </p:par>
                            </p:childTnLst>
                          </p:cTn>
                        </p:par>
                        <p:par>
                          <p:cTn id="19" fill="hold">
                            <p:stCondLst>
                              <p:cond delay="1500"/>
                            </p:stCondLst>
                            <p:childTnLst>
                              <p:par>
                                <p:cTn id="20" presetID="2" presetClass="entr" presetSubtype="9" fill="hold" nodeType="afterEffect">
                                  <p:stCondLst>
                                    <p:cond delay="0"/>
                                  </p:stCondLst>
                                  <p:childTnLst>
                                    <p:set>
                                      <p:cBhvr>
                                        <p:cTn id="21" dur="1" fill="hold">
                                          <p:stCondLst>
                                            <p:cond delay="0"/>
                                          </p:stCondLst>
                                        </p:cTn>
                                        <p:tgtEl>
                                          <p:spTgt spid="34"/>
                                        </p:tgtEl>
                                        <p:attrNameLst>
                                          <p:attrName>style.visibility</p:attrName>
                                        </p:attrNameLst>
                                      </p:cBhvr>
                                      <p:to>
                                        <p:strVal val="visible"/>
                                      </p:to>
                                    </p:set>
                                    <p:anim calcmode="lin" valueType="num">
                                      <p:cBhvr additive="base">
                                        <p:cTn id="22" dur="500" fill="hold"/>
                                        <p:tgtEl>
                                          <p:spTgt spid="34"/>
                                        </p:tgtEl>
                                        <p:attrNameLst>
                                          <p:attrName>ppt_x</p:attrName>
                                        </p:attrNameLst>
                                      </p:cBhvr>
                                      <p:tavLst>
                                        <p:tav tm="0">
                                          <p:val>
                                            <p:strVal val="0-#ppt_w/2"/>
                                          </p:val>
                                        </p:tav>
                                        <p:tav tm="100000">
                                          <p:val>
                                            <p:strVal val="#ppt_x"/>
                                          </p:val>
                                        </p:tav>
                                      </p:tavLst>
                                    </p:anim>
                                    <p:anim calcmode="lin" valueType="num">
                                      <p:cBhvr additive="base">
                                        <p:cTn id="23" dur="500" fill="hold"/>
                                        <p:tgtEl>
                                          <p:spTgt spid="34"/>
                                        </p:tgtEl>
                                        <p:attrNameLst>
                                          <p:attrName>ppt_y</p:attrName>
                                        </p:attrNameLst>
                                      </p:cBhvr>
                                      <p:tavLst>
                                        <p:tav tm="0">
                                          <p:val>
                                            <p:strVal val="0-#ppt_h/2"/>
                                          </p:val>
                                        </p:tav>
                                        <p:tav tm="100000">
                                          <p:val>
                                            <p:strVal val="#ppt_y"/>
                                          </p:val>
                                        </p:tav>
                                      </p:tavLst>
                                    </p:anim>
                                  </p:childTnLst>
                                </p:cTn>
                              </p:par>
                            </p:childTnLst>
                          </p:cTn>
                        </p:par>
                        <p:par>
                          <p:cTn id="24" fill="hold">
                            <p:stCondLst>
                              <p:cond delay="2000"/>
                            </p:stCondLst>
                            <p:childTnLst>
                              <p:par>
                                <p:cTn id="25" presetID="53" presetClass="entr" presetSubtype="16" fill="hold" nodeType="afterEffect">
                                  <p:stCondLst>
                                    <p:cond delay="0"/>
                                  </p:stCondLst>
                                  <p:childTnLst>
                                    <p:set>
                                      <p:cBhvr>
                                        <p:cTn id="26" dur="1" fill="hold">
                                          <p:stCondLst>
                                            <p:cond delay="0"/>
                                          </p:stCondLst>
                                        </p:cTn>
                                        <p:tgtEl>
                                          <p:spTgt spid="33"/>
                                        </p:tgtEl>
                                        <p:attrNameLst>
                                          <p:attrName>style.visibility</p:attrName>
                                        </p:attrNameLst>
                                      </p:cBhvr>
                                      <p:to>
                                        <p:strVal val="visible"/>
                                      </p:to>
                                    </p:set>
                                    <p:anim calcmode="lin" valueType="num">
                                      <p:cBhvr>
                                        <p:cTn id="27" dur="500" fill="hold"/>
                                        <p:tgtEl>
                                          <p:spTgt spid="33"/>
                                        </p:tgtEl>
                                        <p:attrNameLst>
                                          <p:attrName>ppt_w</p:attrName>
                                        </p:attrNameLst>
                                      </p:cBhvr>
                                      <p:tavLst>
                                        <p:tav tm="0">
                                          <p:val>
                                            <p:fltVal val="0"/>
                                          </p:val>
                                        </p:tav>
                                        <p:tav tm="100000">
                                          <p:val>
                                            <p:strVal val="#ppt_w"/>
                                          </p:val>
                                        </p:tav>
                                      </p:tavLst>
                                    </p:anim>
                                    <p:anim calcmode="lin" valueType="num">
                                      <p:cBhvr>
                                        <p:cTn id="28" dur="500" fill="hold"/>
                                        <p:tgtEl>
                                          <p:spTgt spid="33"/>
                                        </p:tgtEl>
                                        <p:attrNameLst>
                                          <p:attrName>ppt_h</p:attrName>
                                        </p:attrNameLst>
                                      </p:cBhvr>
                                      <p:tavLst>
                                        <p:tav tm="0">
                                          <p:val>
                                            <p:fltVal val="0"/>
                                          </p:val>
                                        </p:tav>
                                        <p:tav tm="100000">
                                          <p:val>
                                            <p:strVal val="#ppt_h"/>
                                          </p:val>
                                        </p:tav>
                                      </p:tavLst>
                                    </p:anim>
                                    <p:animEffect transition="in" filter="fade">
                                      <p:cBhvr>
                                        <p:cTn id="29" dur="500"/>
                                        <p:tgtEl>
                                          <p:spTgt spid="33"/>
                                        </p:tgtEl>
                                      </p:cBhvr>
                                    </p:animEffect>
                                  </p:childTnLst>
                                </p:cTn>
                              </p:par>
                            </p:childTnLst>
                          </p:cTn>
                        </p:par>
                        <p:par>
                          <p:cTn id="30" fill="hold">
                            <p:stCondLst>
                              <p:cond delay="2500"/>
                            </p:stCondLst>
                            <p:childTnLst>
                              <p:par>
                                <p:cTn id="31" presetID="10" presetClass="entr" presetSubtype="0" fill="hold" nodeType="after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500"/>
                                        <p:tgtEl>
                                          <p:spTgt spid="36"/>
                                        </p:tgtEl>
                                      </p:cBhvr>
                                    </p:animEffect>
                                  </p:childTnLst>
                                </p:cTn>
                              </p:par>
                              <p:par>
                                <p:cTn id="34" presetID="10" presetClass="entr" presetSubtype="0" fill="hold" nodeType="with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fade">
                                      <p:cBhvr>
                                        <p:cTn id="36" dur="500"/>
                                        <p:tgtEl>
                                          <p:spTgt spid="35"/>
                                        </p:tgtEl>
                                      </p:cBhvr>
                                    </p:animEffect>
                                  </p:childTnLst>
                                </p:cTn>
                              </p:par>
                            </p:childTnLst>
                          </p:cTn>
                        </p:par>
                        <p:par>
                          <p:cTn id="37" fill="hold">
                            <p:stCondLst>
                              <p:cond delay="3000"/>
                            </p:stCondLst>
                            <p:childTnLst>
                              <p:par>
                                <p:cTn id="38" presetID="16" presetClass="entr" presetSubtype="21" fill="hold" grpId="0" nodeType="after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barn(inVertical)">
                                      <p:cBhvr>
                                        <p:cTn id="40" dur="500"/>
                                        <p:tgtEl>
                                          <p:spTgt spid="2"/>
                                        </p:tgtEl>
                                      </p:cBhvr>
                                    </p:animEffect>
                                  </p:childTnLst>
                                </p:cTn>
                              </p:par>
                              <p:par>
                                <p:cTn id="41" presetID="53" presetClass="entr" presetSubtype="16"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p:cTn id="43" dur="500" fill="hold"/>
                                        <p:tgtEl>
                                          <p:spTgt spid="17"/>
                                        </p:tgtEl>
                                        <p:attrNameLst>
                                          <p:attrName>ppt_w</p:attrName>
                                        </p:attrNameLst>
                                      </p:cBhvr>
                                      <p:tavLst>
                                        <p:tav tm="0">
                                          <p:val>
                                            <p:fltVal val="0"/>
                                          </p:val>
                                        </p:tav>
                                        <p:tav tm="100000">
                                          <p:val>
                                            <p:strVal val="#ppt_w"/>
                                          </p:val>
                                        </p:tav>
                                      </p:tavLst>
                                    </p:anim>
                                    <p:anim calcmode="lin" valueType="num">
                                      <p:cBhvr>
                                        <p:cTn id="44" dur="500" fill="hold"/>
                                        <p:tgtEl>
                                          <p:spTgt spid="17"/>
                                        </p:tgtEl>
                                        <p:attrNameLst>
                                          <p:attrName>ppt_h</p:attrName>
                                        </p:attrNameLst>
                                      </p:cBhvr>
                                      <p:tavLst>
                                        <p:tav tm="0">
                                          <p:val>
                                            <p:fltVal val="0"/>
                                          </p:val>
                                        </p:tav>
                                        <p:tav tm="100000">
                                          <p:val>
                                            <p:strVal val="#ppt_h"/>
                                          </p:val>
                                        </p:tav>
                                      </p:tavLst>
                                    </p:anim>
                                    <p:animEffect transition="in" filter="fade">
                                      <p:cBhvr>
                                        <p:cTn id="4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46" repeatCount="indefinite" fill="hold" display="0">
                  <p:stCondLst>
                    <p:cond delay="indefinite"/>
                  </p:stCondLst>
                  <p:endCondLst>
                    <p:cond evt="onStopAudio" delay="0">
                      <p:tgtEl>
                        <p:sldTgt/>
                      </p:tgtEl>
                    </p:cond>
                  </p:endCondLst>
                </p:cTn>
                <p:tgtEl>
                  <p:spTgt spid="44"/>
                </p:tgtEl>
              </p:cMediaNode>
            </p:audio>
          </p:childTnLst>
        </p:cTn>
      </p:par>
    </p:tnLst>
    <p:bldLst>
      <p:bldP spid="2" grpId="0"/>
      <p:bldP spid="1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五角星 32"/>
          <p:cNvSpPr/>
          <p:nvPr/>
        </p:nvSpPr>
        <p:spPr>
          <a:xfrm rot="2121297">
            <a:off x="11780047" y="978714"/>
            <a:ext cx="334275" cy="375024"/>
          </a:xfrm>
          <a:prstGeom prst="star5">
            <a:avLst>
              <a:gd name="adj" fmla="val 28548"/>
              <a:gd name="hf" fmla="val 105146"/>
              <a:gd name="vf" fmla="val 110557"/>
            </a:avLst>
          </a:prstGeom>
          <a:pattFill prst="ltDnDiag">
            <a:fgClr>
              <a:srgbClr val="00B0F0"/>
            </a:fgClr>
            <a:bgClr>
              <a:srgbClr val="FCFFD9"/>
            </a:bgClr>
          </a:patt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latin typeface="Times New Roman" panose="02020603050405020304" pitchFamily="18" charset="0"/>
              <a:cs typeface="Times New Roman" panose="02020603050405020304" pitchFamily="18" charset="0"/>
            </a:endParaRPr>
          </a:p>
        </p:txBody>
      </p:sp>
      <p:sp>
        <p:nvSpPr>
          <p:cNvPr id="27" name="五角星 36"/>
          <p:cNvSpPr/>
          <p:nvPr/>
        </p:nvSpPr>
        <p:spPr>
          <a:xfrm rot="2755789">
            <a:off x="9975604" y="116091"/>
            <a:ext cx="286011" cy="286011"/>
          </a:xfrm>
          <a:prstGeom prst="star5">
            <a:avLst>
              <a:gd name="adj" fmla="val 26277"/>
              <a:gd name="hf" fmla="val 105146"/>
              <a:gd name="vf" fmla="val 110557"/>
            </a:avLst>
          </a:prstGeom>
          <a:pattFill prst="ltDnDiag">
            <a:fgClr>
              <a:srgbClr val="EB3A03"/>
            </a:fgClr>
            <a:bgClr>
              <a:srgbClr val="FCFFD9"/>
            </a:bgClr>
          </a:pattFill>
          <a:ln>
            <a:solidFill>
              <a:srgbClr val="EB3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latin typeface="Times New Roman" panose="02020603050405020304" pitchFamily="18" charset="0"/>
              <a:cs typeface="Times New Roman" panose="02020603050405020304" pitchFamily="18" charset="0"/>
            </a:endParaRPr>
          </a:p>
        </p:txBody>
      </p:sp>
      <p:sp>
        <p:nvSpPr>
          <p:cNvPr id="28" name="五角星 35"/>
          <p:cNvSpPr/>
          <p:nvPr/>
        </p:nvSpPr>
        <p:spPr>
          <a:xfrm rot="19384917">
            <a:off x="10695818" y="37778"/>
            <a:ext cx="620833" cy="620833"/>
          </a:xfrm>
          <a:prstGeom prst="star5">
            <a:avLst>
              <a:gd name="adj" fmla="val 25251"/>
              <a:gd name="hf" fmla="val 105146"/>
              <a:gd name="vf" fmla="val 110557"/>
            </a:avLst>
          </a:prstGeom>
          <a:pattFill prst="ltDnDiag">
            <a:fgClr>
              <a:srgbClr val="00B050"/>
            </a:fgClr>
            <a:bgClr>
              <a:srgbClr val="FCFFD9"/>
            </a:bgClr>
          </a:patt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latin typeface="Times New Roman" panose="02020603050405020304" pitchFamily="18" charset="0"/>
              <a:cs typeface="Times New Roman" panose="02020603050405020304" pitchFamily="18" charset="0"/>
            </a:endParaRPr>
          </a:p>
        </p:txBody>
      </p:sp>
      <p:sp>
        <p:nvSpPr>
          <p:cNvPr id="29" name="五角星 34"/>
          <p:cNvSpPr/>
          <p:nvPr/>
        </p:nvSpPr>
        <p:spPr>
          <a:xfrm rot="337835">
            <a:off x="11567479" y="-56956"/>
            <a:ext cx="632109" cy="632109"/>
          </a:xfrm>
          <a:prstGeom prst="star5">
            <a:avLst>
              <a:gd name="adj" fmla="val 30106"/>
              <a:gd name="hf" fmla="val 105146"/>
              <a:gd name="vf" fmla="val 110557"/>
            </a:avLst>
          </a:prstGeom>
          <a:pattFill prst="ltDnDiag">
            <a:fgClr>
              <a:srgbClr val="FFC000"/>
            </a:fgClr>
            <a:bgClr>
              <a:srgbClr val="FCFFD9"/>
            </a:bgClr>
          </a:patt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latin typeface="Times New Roman" panose="02020603050405020304" pitchFamily="18" charset="0"/>
              <a:cs typeface="Times New Roman" panose="02020603050405020304" pitchFamily="18" charset="0"/>
            </a:endParaRPr>
          </a:p>
        </p:txBody>
      </p:sp>
      <p:sp>
        <p:nvSpPr>
          <p:cNvPr id="30" name="五角星 36"/>
          <p:cNvSpPr/>
          <p:nvPr/>
        </p:nvSpPr>
        <p:spPr>
          <a:xfrm rot="20248740">
            <a:off x="11665226" y="1623417"/>
            <a:ext cx="505484" cy="485649"/>
          </a:xfrm>
          <a:prstGeom prst="star5">
            <a:avLst>
              <a:gd name="adj" fmla="val 26277"/>
              <a:gd name="hf" fmla="val 105146"/>
              <a:gd name="vf" fmla="val 110557"/>
            </a:avLst>
          </a:prstGeom>
          <a:pattFill prst="ltDnDiag">
            <a:fgClr>
              <a:srgbClr val="EB3A03"/>
            </a:fgClr>
            <a:bgClr>
              <a:srgbClr val="FCFFD9"/>
            </a:bgClr>
          </a:pattFill>
          <a:ln>
            <a:solidFill>
              <a:srgbClr val="EB3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latin typeface="Times New Roman" panose="02020603050405020304" pitchFamily="18" charset="0"/>
              <a:cs typeface="Times New Roman" panose="02020603050405020304" pitchFamily="18" charset="0"/>
            </a:endParaRPr>
          </a:p>
        </p:txBody>
      </p:sp>
      <p:pic>
        <p:nvPicPr>
          <p:cNvPr id="32" name="图片 7"/>
          <p:cNvPicPr>
            <a:picLocks noChangeAspect="1"/>
          </p:cNvPicPr>
          <p:nvPr/>
        </p:nvPicPr>
        <p:blipFill>
          <a:blip r:embed="rId3"/>
          <a:stretch>
            <a:fillRect/>
          </a:stretch>
        </p:blipFill>
        <p:spPr>
          <a:xfrm>
            <a:off x="188725" y="4548923"/>
            <a:ext cx="1670928" cy="2181904"/>
          </a:xfrm>
          <a:prstGeom prst="rect">
            <a:avLst/>
          </a:prstGeom>
          <a:noFill/>
          <a:ln w="9525">
            <a:noFill/>
          </a:ln>
        </p:spPr>
      </p:pic>
      <p:pic>
        <p:nvPicPr>
          <p:cNvPr id="33" name="图片 8"/>
          <p:cNvPicPr>
            <a:picLocks noChangeAspect="1"/>
          </p:cNvPicPr>
          <p:nvPr/>
        </p:nvPicPr>
        <p:blipFill>
          <a:blip r:embed="rId4"/>
          <a:stretch>
            <a:fillRect/>
          </a:stretch>
        </p:blipFill>
        <p:spPr>
          <a:xfrm>
            <a:off x="10632266" y="4754460"/>
            <a:ext cx="1504954" cy="2079337"/>
          </a:xfrm>
          <a:prstGeom prst="rect">
            <a:avLst/>
          </a:prstGeom>
          <a:noFill/>
          <a:ln w="9525">
            <a:noFill/>
          </a:ln>
        </p:spPr>
      </p:pic>
      <p:sp>
        <p:nvSpPr>
          <p:cNvPr id="24" name="文本框 22">
            <a:extLst>
              <a:ext uri="{FF2B5EF4-FFF2-40B4-BE49-F238E27FC236}">
                <a16:creationId xmlns:a16="http://schemas.microsoft.com/office/drawing/2014/main" id="{8E852256-A333-49D6-ADCD-2215C66790B1}"/>
              </a:ext>
            </a:extLst>
          </p:cNvPr>
          <p:cNvSpPr txBox="1"/>
          <p:nvPr/>
        </p:nvSpPr>
        <p:spPr>
          <a:xfrm>
            <a:off x="3325771" y="298291"/>
            <a:ext cx="7148704" cy="830997"/>
          </a:xfrm>
          <a:prstGeom prst="rect">
            <a:avLst/>
          </a:prstGeom>
          <a:noFill/>
        </p:spPr>
        <p:txBody>
          <a:bodyPr wrap="square" rtlCol="0">
            <a:spAutoFit/>
          </a:bodyPr>
          <a:lstStyle/>
          <a:p>
            <a:r>
              <a:rPr lang="en-US" altLang="zh-CN" sz="4800" dirty="0">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rPr>
              <a:t>YÊU CẦU CẦN ĐẠT</a:t>
            </a:r>
            <a:endParaRPr lang="zh-CN" altLang="en-US" sz="4800" dirty="0">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endParaRPr>
          </a:p>
        </p:txBody>
      </p:sp>
      <p:grpSp>
        <p:nvGrpSpPr>
          <p:cNvPr id="2" name="Group 1">
            <a:extLst>
              <a:ext uri="{FF2B5EF4-FFF2-40B4-BE49-F238E27FC236}">
                <a16:creationId xmlns:a16="http://schemas.microsoft.com/office/drawing/2014/main" id="{AC28F713-904E-4259-9070-57BE1EFD4B24}"/>
              </a:ext>
            </a:extLst>
          </p:cNvPr>
          <p:cNvGrpSpPr/>
          <p:nvPr/>
        </p:nvGrpSpPr>
        <p:grpSpPr>
          <a:xfrm>
            <a:off x="818941" y="1234742"/>
            <a:ext cx="10257691" cy="714672"/>
            <a:chOff x="774356" y="888444"/>
            <a:chExt cx="10257691" cy="714672"/>
          </a:xfrm>
        </p:grpSpPr>
        <p:grpSp>
          <p:nvGrpSpPr>
            <p:cNvPr id="6" name="Group 5"/>
            <p:cNvGrpSpPr/>
            <p:nvPr/>
          </p:nvGrpSpPr>
          <p:grpSpPr>
            <a:xfrm>
              <a:off x="774356" y="888444"/>
              <a:ext cx="1085297" cy="714672"/>
              <a:chOff x="2485459" y="1975436"/>
              <a:chExt cx="1772914" cy="1393004"/>
            </a:xfrm>
          </p:grpSpPr>
          <p:pic>
            <p:nvPicPr>
              <p:cNvPr id="15"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85459" y="1975436"/>
                <a:ext cx="1772914" cy="1393004"/>
              </a:xfrm>
              <a:prstGeom prst="rect">
                <a:avLst/>
              </a:prstGeom>
            </p:spPr>
          </p:pic>
          <p:pic>
            <p:nvPicPr>
              <p:cNvPr id="16" name="图片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74444" y="2576026"/>
                <a:ext cx="341348" cy="792414"/>
              </a:xfrm>
              <a:prstGeom prst="rect">
                <a:avLst/>
              </a:prstGeom>
            </p:spPr>
          </p:pic>
          <p:pic>
            <p:nvPicPr>
              <p:cNvPr id="18" name="图片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69695" y="2331298"/>
                <a:ext cx="596041" cy="841269"/>
              </a:xfrm>
              <a:prstGeom prst="rect">
                <a:avLst/>
              </a:prstGeom>
            </p:spPr>
          </p:pic>
        </p:grpSp>
        <p:sp>
          <p:nvSpPr>
            <p:cNvPr id="26" name="TextBox 25">
              <a:extLst>
                <a:ext uri="{FF2B5EF4-FFF2-40B4-BE49-F238E27FC236}">
                  <a16:creationId xmlns:a16="http://schemas.microsoft.com/office/drawing/2014/main" id="{14B26D2C-1BC9-4238-BC4C-795267AEDD6F}"/>
                </a:ext>
              </a:extLst>
            </p:cNvPr>
            <p:cNvSpPr txBox="1"/>
            <p:nvPr/>
          </p:nvSpPr>
          <p:spPr>
            <a:xfrm>
              <a:off x="2126967" y="1061405"/>
              <a:ext cx="8905080" cy="523220"/>
            </a:xfrm>
            <a:prstGeom prst="rect">
              <a:avLst/>
            </a:prstGeom>
            <a:noFill/>
          </p:spPr>
          <p:txBody>
            <a:bodyPr wrap="square" rtlCol="0">
              <a:spAutoFit/>
            </a:bodyPr>
            <a:lstStyle/>
            <a:p>
              <a:r>
                <a:rPr lang="en-US" sz="2800" b="1" dirty="0" err="1">
                  <a:solidFill>
                    <a:srgbClr val="002060"/>
                  </a:solidFill>
                  <a:latin typeface="Times New Roman" panose="02020603050405020304" pitchFamily="18" charset="0"/>
                  <a:cs typeface="Times New Roman" panose="02020603050405020304" pitchFamily="18" charset="0"/>
                </a:rPr>
                <a:t>Viết</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được</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đoạn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văn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tả</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đồ</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chơi</a:t>
              </a:r>
              <a:endParaRPr lang="en-US" sz="2800" b="1" dirty="0">
                <a:solidFill>
                  <a:srgbClr val="002060"/>
                </a:solidFill>
                <a:latin typeface="Times New Roman" panose="02020603050405020304" pitchFamily="18" charset="0"/>
                <a:cs typeface="Times New Roman" panose="02020603050405020304" pitchFamily="18" charset="0"/>
              </a:endParaRPr>
            </a:p>
          </p:txBody>
        </p:sp>
      </p:grpSp>
      <p:grpSp>
        <p:nvGrpSpPr>
          <p:cNvPr id="3" name="Group 2">
            <a:extLst>
              <a:ext uri="{FF2B5EF4-FFF2-40B4-BE49-F238E27FC236}">
                <a16:creationId xmlns:a16="http://schemas.microsoft.com/office/drawing/2014/main" id="{4C1EF139-4416-44FF-AC02-49D6B4DBE8EA}"/>
              </a:ext>
            </a:extLst>
          </p:cNvPr>
          <p:cNvGrpSpPr/>
          <p:nvPr/>
        </p:nvGrpSpPr>
        <p:grpSpPr>
          <a:xfrm>
            <a:off x="1175742" y="2339915"/>
            <a:ext cx="10209001" cy="1186373"/>
            <a:chOff x="752655" y="2065203"/>
            <a:chExt cx="10209001" cy="1186373"/>
          </a:xfrm>
        </p:grpSpPr>
        <p:grpSp>
          <p:nvGrpSpPr>
            <p:cNvPr id="22" name="Group 21"/>
            <p:cNvGrpSpPr/>
            <p:nvPr/>
          </p:nvGrpSpPr>
          <p:grpSpPr>
            <a:xfrm>
              <a:off x="752655" y="2065203"/>
              <a:ext cx="1085297" cy="714672"/>
              <a:chOff x="5056546" y="1975436"/>
              <a:chExt cx="1772914" cy="1393004"/>
            </a:xfrm>
          </p:grpSpPr>
          <p:pic>
            <p:nvPicPr>
              <p:cNvPr id="14" name="图片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56546" y="1975436"/>
                <a:ext cx="1772914" cy="1393004"/>
              </a:xfrm>
              <a:prstGeom prst="rect">
                <a:avLst/>
              </a:prstGeom>
            </p:spPr>
          </p:pic>
          <p:pic>
            <p:nvPicPr>
              <p:cNvPr id="17" name="图片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669550" y="2383789"/>
                <a:ext cx="455161" cy="736288"/>
              </a:xfrm>
              <a:prstGeom prst="rect">
                <a:avLst/>
              </a:prstGeom>
            </p:spPr>
          </p:pic>
          <p:pic>
            <p:nvPicPr>
              <p:cNvPr id="20" name="图片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242409" y="2576026"/>
                <a:ext cx="469353" cy="792414"/>
              </a:xfrm>
              <a:prstGeom prst="rect">
                <a:avLst/>
              </a:prstGeom>
            </p:spPr>
          </p:pic>
        </p:grpSp>
        <p:sp>
          <p:nvSpPr>
            <p:cNvPr id="34" name="TextBox 33">
              <a:extLst>
                <a:ext uri="{FF2B5EF4-FFF2-40B4-BE49-F238E27FC236}">
                  <a16:creationId xmlns:a16="http://schemas.microsoft.com/office/drawing/2014/main" id="{D4F928FB-968A-4666-9173-178A617D7C9E}"/>
                </a:ext>
              </a:extLst>
            </p:cNvPr>
            <p:cNvSpPr txBox="1"/>
            <p:nvPr/>
          </p:nvSpPr>
          <p:spPr>
            <a:xfrm>
              <a:off x="2056576" y="2297469"/>
              <a:ext cx="8905080" cy="954107"/>
            </a:xfrm>
            <a:prstGeom prst="rect">
              <a:avLst/>
            </a:prstGeom>
            <a:noFill/>
          </p:spPr>
          <p:txBody>
            <a:bodyPr wrap="square" rtlCol="0">
              <a:spAutoFit/>
            </a:bodyPr>
            <a:lstStyle/>
            <a:p>
              <a:r>
                <a:rPr lang="en-US" sz="2800" b="1" dirty="0" err="1">
                  <a:solidFill>
                    <a:srgbClr val="002060"/>
                  </a:solidFill>
                  <a:latin typeface="Times New Roman" panose="02020603050405020304" pitchFamily="18" charset="0"/>
                  <a:cs typeface="Times New Roman" panose="02020603050405020304" pitchFamily="18" charset="0"/>
                </a:rPr>
                <a:t>Phát</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triển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năng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lực</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sử</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dụng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ngôn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ngữ</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trong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việc</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kể</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tả</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về</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đặc</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điểm</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của</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các</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đồ</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chơi</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quen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thuộc</a:t>
              </a:r>
              <a:endParaRPr lang="en-US" sz="2800" b="1" dirty="0">
                <a:solidFill>
                  <a:srgbClr val="002060"/>
                </a:solidFill>
                <a:latin typeface="Times New Roman" panose="02020603050405020304" pitchFamily="18" charset="0"/>
                <a:cs typeface="Times New Roman" panose="02020603050405020304" pitchFamily="18" charset="0"/>
              </a:endParaRPr>
            </a:p>
          </p:txBody>
        </p:sp>
      </p:grpSp>
      <p:grpSp>
        <p:nvGrpSpPr>
          <p:cNvPr id="4" name="Group 3">
            <a:extLst>
              <a:ext uri="{FF2B5EF4-FFF2-40B4-BE49-F238E27FC236}">
                <a16:creationId xmlns:a16="http://schemas.microsoft.com/office/drawing/2014/main" id="{24926BE0-6FEB-4035-95CC-8282BD1C87A0}"/>
              </a:ext>
            </a:extLst>
          </p:cNvPr>
          <p:cNvGrpSpPr/>
          <p:nvPr/>
        </p:nvGrpSpPr>
        <p:grpSpPr>
          <a:xfrm>
            <a:off x="1546783" y="4032197"/>
            <a:ext cx="10210371" cy="1140500"/>
            <a:chOff x="778314" y="3315253"/>
            <a:chExt cx="10210371" cy="1140500"/>
          </a:xfrm>
        </p:grpSpPr>
        <p:grpSp>
          <p:nvGrpSpPr>
            <p:cNvPr id="23" name="Group 22"/>
            <p:cNvGrpSpPr/>
            <p:nvPr/>
          </p:nvGrpSpPr>
          <p:grpSpPr>
            <a:xfrm>
              <a:off x="778314" y="3315253"/>
              <a:ext cx="1085297" cy="714672"/>
              <a:chOff x="8317164" y="2100522"/>
              <a:chExt cx="1772914" cy="1393004"/>
            </a:xfrm>
          </p:grpSpPr>
          <p:pic>
            <p:nvPicPr>
              <p:cNvPr id="13" name="图片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17164" y="2100522"/>
                <a:ext cx="1772914" cy="1393004"/>
              </a:xfrm>
              <a:prstGeom prst="rect">
                <a:avLst/>
              </a:prstGeom>
            </p:spPr>
          </p:pic>
          <p:pic>
            <p:nvPicPr>
              <p:cNvPr id="19" name="图片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539363" y="2383789"/>
                <a:ext cx="560164" cy="826471"/>
              </a:xfrm>
              <a:prstGeom prst="rect">
                <a:avLst/>
              </a:prstGeom>
            </p:spPr>
          </p:pic>
          <p:pic>
            <p:nvPicPr>
              <p:cNvPr id="21" name="图片 1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202645" y="2582875"/>
                <a:ext cx="560786" cy="865560"/>
              </a:xfrm>
              <a:prstGeom prst="rect">
                <a:avLst/>
              </a:prstGeom>
            </p:spPr>
          </p:pic>
        </p:grpSp>
        <p:sp>
          <p:nvSpPr>
            <p:cNvPr id="35" name="TextBox 34">
              <a:extLst>
                <a:ext uri="{FF2B5EF4-FFF2-40B4-BE49-F238E27FC236}">
                  <a16:creationId xmlns:a16="http://schemas.microsoft.com/office/drawing/2014/main" id="{4EB37731-1288-4647-AC02-0AF79C340C8B}"/>
                </a:ext>
              </a:extLst>
            </p:cNvPr>
            <p:cNvSpPr txBox="1"/>
            <p:nvPr/>
          </p:nvSpPr>
          <p:spPr>
            <a:xfrm>
              <a:off x="2083605" y="3501646"/>
              <a:ext cx="8905080" cy="954107"/>
            </a:xfrm>
            <a:prstGeom prst="rect">
              <a:avLst/>
            </a:prstGeom>
            <a:noFill/>
          </p:spPr>
          <p:txBody>
            <a:bodyPr wrap="square" rtlCol="0">
              <a:spAutoFit/>
            </a:bodyPr>
            <a:lstStyle/>
            <a:p>
              <a:r>
                <a:rPr lang="en-US" sz="2800" b="1" dirty="0" err="1">
                  <a:solidFill>
                    <a:srgbClr val="002060"/>
                  </a:solidFill>
                  <a:latin typeface="Times New Roman" panose="02020603050405020304" pitchFamily="18" charset="0"/>
                  <a:cs typeface="Times New Roman" panose="02020603050405020304" pitchFamily="18" charset="0"/>
                </a:rPr>
                <a:t>Biết</a:t>
              </a:r>
              <a:r>
                <a:rPr lang="en-US" sz="2800" b="1" dirty="0">
                  <a:solidFill>
                    <a:srgbClr val="002060"/>
                  </a:solidFill>
                  <a:latin typeface="Times New Roman" panose="02020603050405020304" pitchFamily="18" charset="0"/>
                  <a:cs typeface="Times New Roman" panose="02020603050405020304" pitchFamily="18" charset="0"/>
                </a:rPr>
                <a:t> chia </a:t>
              </a:r>
              <a:r>
                <a:rPr lang="en-US" sz="2800" b="1" dirty="0" err="1">
                  <a:solidFill>
                    <a:srgbClr val="002060"/>
                  </a:solidFill>
                  <a:latin typeface="Times New Roman" panose="02020603050405020304" pitchFamily="18" charset="0"/>
                  <a:cs typeface="Times New Roman" panose="02020603050405020304" pitchFamily="18" charset="0"/>
                </a:rPr>
                <a:t>sẻ</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khi</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chơi</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quan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tâm</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đến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người</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khác</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bằng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những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hành</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động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đơn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giản</a:t>
              </a:r>
              <a:endParaRPr lang="en-US" sz="2800" b="1" dirty="0">
                <a:solidFill>
                  <a:srgbClr val="002060"/>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81907709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par>
                                <p:cTn id="13" presetID="27" presetClass="emph" presetSubtype="0" repeatCount="indefinite" fill="remove" grpId="1" nodeType="withEffect">
                                  <p:stCondLst>
                                    <p:cond delay="0"/>
                                  </p:stCondLst>
                                  <p:childTnLst>
                                    <p:animClr clrSpc="rgb" dir="cw">
                                      <p:cBhvr override="childStyle">
                                        <p:cTn id="14" dur="625" autoRev="1" fill="remove"/>
                                        <p:tgtEl>
                                          <p:spTgt spid="25"/>
                                        </p:tgtEl>
                                        <p:attrNameLst>
                                          <p:attrName>style.color</p:attrName>
                                        </p:attrNameLst>
                                      </p:cBhvr>
                                      <p:to>
                                        <a:srgbClr val="66CCFF"/>
                                      </p:to>
                                    </p:animClr>
                                    <p:animClr clrSpc="rgb" dir="cw">
                                      <p:cBhvr>
                                        <p:cTn id="15" dur="625" autoRev="1" fill="remove"/>
                                        <p:tgtEl>
                                          <p:spTgt spid="25"/>
                                        </p:tgtEl>
                                        <p:attrNameLst>
                                          <p:attrName>fillcolor</p:attrName>
                                        </p:attrNameLst>
                                      </p:cBhvr>
                                      <p:to>
                                        <a:srgbClr val="66CCFF"/>
                                      </p:to>
                                    </p:animClr>
                                    <p:set>
                                      <p:cBhvr>
                                        <p:cTn id="16" dur="625" autoRev="1" fill="remove"/>
                                        <p:tgtEl>
                                          <p:spTgt spid="25"/>
                                        </p:tgtEl>
                                        <p:attrNameLst>
                                          <p:attrName>fill.type</p:attrName>
                                        </p:attrNameLst>
                                      </p:cBhvr>
                                      <p:to>
                                        <p:strVal val="solid"/>
                                      </p:to>
                                    </p:set>
                                    <p:set>
                                      <p:cBhvr>
                                        <p:cTn id="17" dur="625" autoRev="1" fill="remove"/>
                                        <p:tgtEl>
                                          <p:spTgt spid="25"/>
                                        </p:tgtEl>
                                        <p:attrNameLst>
                                          <p:attrName>fill.on</p:attrName>
                                        </p:attrNameLst>
                                      </p:cBhvr>
                                      <p:to>
                                        <p:strVal val="true"/>
                                      </p:to>
                                    </p:set>
                                  </p:childTnLst>
                                </p:cTn>
                              </p:par>
                              <p:par>
                                <p:cTn id="18" presetID="10" presetClass="entr" presetSubtype="0" fill="hold" grpId="0"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500"/>
                                        <p:tgtEl>
                                          <p:spTgt spid="27"/>
                                        </p:tgtEl>
                                      </p:cBhvr>
                                    </p:animEffect>
                                  </p:childTnLst>
                                </p:cTn>
                              </p:par>
                              <p:par>
                                <p:cTn id="21" presetID="27" presetClass="emph" presetSubtype="0" repeatCount="indefinite" fill="remove" grpId="1" nodeType="withEffect">
                                  <p:stCondLst>
                                    <p:cond delay="0"/>
                                  </p:stCondLst>
                                  <p:childTnLst>
                                    <p:animClr clrSpc="rgb" dir="cw">
                                      <p:cBhvr override="childStyle">
                                        <p:cTn id="22" dur="625" autoRev="1" fill="remove"/>
                                        <p:tgtEl>
                                          <p:spTgt spid="27"/>
                                        </p:tgtEl>
                                        <p:attrNameLst>
                                          <p:attrName>style.color</p:attrName>
                                        </p:attrNameLst>
                                      </p:cBhvr>
                                      <p:to>
                                        <a:srgbClr val="FF6699"/>
                                      </p:to>
                                    </p:animClr>
                                    <p:animClr clrSpc="rgb" dir="cw">
                                      <p:cBhvr>
                                        <p:cTn id="23" dur="625" autoRev="1" fill="remove"/>
                                        <p:tgtEl>
                                          <p:spTgt spid="27"/>
                                        </p:tgtEl>
                                        <p:attrNameLst>
                                          <p:attrName>fillcolor</p:attrName>
                                        </p:attrNameLst>
                                      </p:cBhvr>
                                      <p:to>
                                        <a:srgbClr val="FF6699"/>
                                      </p:to>
                                    </p:animClr>
                                    <p:set>
                                      <p:cBhvr>
                                        <p:cTn id="24" dur="625" autoRev="1" fill="remove"/>
                                        <p:tgtEl>
                                          <p:spTgt spid="27"/>
                                        </p:tgtEl>
                                        <p:attrNameLst>
                                          <p:attrName>fill.type</p:attrName>
                                        </p:attrNameLst>
                                      </p:cBhvr>
                                      <p:to>
                                        <p:strVal val="solid"/>
                                      </p:to>
                                    </p:set>
                                    <p:set>
                                      <p:cBhvr>
                                        <p:cTn id="25" dur="625" autoRev="1" fill="remove"/>
                                        <p:tgtEl>
                                          <p:spTgt spid="27"/>
                                        </p:tgtEl>
                                        <p:attrNameLst>
                                          <p:attrName>fill.on</p:attrName>
                                        </p:attrNameLst>
                                      </p:cBhvr>
                                      <p:to>
                                        <p:strVal val="true"/>
                                      </p:to>
                                    </p:set>
                                  </p:childTnLst>
                                </p:cTn>
                              </p:par>
                              <p:par>
                                <p:cTn id="26" presetID="10" presetClass="entr" presetSubtype="0" fill="hold" grpId="0"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500"/>
                                        <p:tgtEl>
                                          <p:spTgt spid="28"/>
                                        </p:tgtEl>
                                      </p:cBhvr>
                                    </p:animEffect>
                                  </p:childTnLst>
                                </p:cTn>
                              </p:par>
                              <p:par>
                                <p:cTn id="29" presetID="27" presetClass="emph" presetSubtype="0" repeatCount="indefinite" fill="remove" grpId="1" nodeType="withEffect">
                                  <p:stCondLst>
                                    <p:cond delay="0"/>
                                  </p:stCondLst>
                                  <p:childTnLst>
                                    <p:animClr clrSpc="rgb" dir="cw">
                                      <p:cBhvr override="childStyle">
                                        <p:cTn id="30" dur="625" autoRev="1" fill="remove"/>
                                        <p:tgtEl>
                                          <p:spTgt spid="28"/>
                                        </p:tgtEl>
                                        <p:attrNameLst>
                                          <p:attrName>style.color</p:attrName>
                                        </p:attrNameLst>
                                      </p:cBhvr>
                                      <p:to>
                                        <a:srgbClr val="CCFF66"/>
                                      </p:to>
                                    </p:animClr>
                                    <p:animClr clrSpc="rgb" dir="cw">
                                      <p:cBhvr>
                                        <p:cTn id="31" dur="625" autoRev="1" fill="remove"/>
                                        <p:tgtEl>
                                          <p:spTgt spid="28"/>
                                        </p:tgtEl>
                                        <p:attrNameLst>
                                          <p:attrName>fillcolor</p:attrName>
                                        </p:attrNameLst>
                                      </p:cBhvr>
                                      <p:to>
                                        <a:srgbClr val="CCFF66"/>
                                      </p:to>
                                    </p:animClr>
                                    <p:set>
                                      <p:cBhvr>
                                        <p:cTn id="32" dur="625" autoRev="1" fill="remove"/>
                                        <p:tgtEl>
                                          <p:spTgt spid="28"/>
                                        </p:tgtEl>
                                        <p:attrNameLst>
                                          <p:attrName>fill.type</p:attrName>
                                        </p:attrNameLst>
                                      </p:cBhvr>
                                      <p:to>
                                        <p:strVal val="solid"/>
                                      </p:to>
                                    </p:set>
                                    <p:set>
                                      <p:cBhvr>
                                        <p:cTn id="33" dur="625" autoRev="1" fill="remove"/>
                                        <p:tgtEl>
                                          <p:spTgt spid="28"/>
                                        </p:tgtEl>
                                        <p:attrNameLst>
                                          <p:attrName>fill.on</p:attrName>
                                        </p:attrNameLst>
                                      </p:cBhvr>
                                      <p:to>
                                        <p:strVal val="true"/>
                                      </p:to>
                                    </p:set>
                                  </p:childTnLst>
                                </p:cTn>
                              </p:par>
                              <p:par>
                                <p:cTn id="34" presetID="10" presetClass="entr" presetSubtype="0" fill="hold" grpId="0"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fade">
                                      <p:cBhvr>
                                        <p:cTn id="36" dur="500"/>
                                        <p:tgtEl>
                                          <p:spTgt spid="29"/>
                                        </p:tgtEl>
                                      </p:cBhvr>
                                    </p:animEffect>
                                  </p:childTnLst>
                                </p:cTn>
                              </p:par>
                              <p:par>
                                <p:cTn id="37" presetID="27" presetClass="emph" presetSubtype="0" repeatCount="indefinite" fill="remove" grpId="1" nodeType="withEffect">
                                  <p:stCondLst>
                                    <p:cond delay="0"/>
                                  </p:stCondLst>
                                  <p:childTnLst>
                                    <p:animClr clrSpc="rgb" dir="cw">
                                      <p:cBhvr override="childStyle">
                                        <p:cTn id="38" dur="500" autoRev="1" fill="remove"/>
                                        <p:tgtEl>
                                          <p:spTgt spid="29"/>
                                        </p:tgtEl>
                                        <p:attrNameLst>
                                          <p:attrName>style.color</p:attrName>
                                        </p:attrNameLst>
                                      </p:cBhvr>
                                      <p:to>
                                        <a:schemeClr val="bg1"/>
                                      </p:to>
                                    </p:animClr>
                                    <p:animClr clrSpc="rgb" dir="cw">
                                      <p:cBhvr>
                                        <p:cTn id="39" dur="500" autoRev="1" fill="remove"/>
                                        <p:tgtEl>
                                          <p:spTgt spid="29"/>
                                        </p:tgtEl>
                                        <p:attrNameLst>
                                          <p:attrName>fillcolor</p:attrName>
                                        </p:attrNameLst>
                                      </p:cBhvr>
                                      <p:to>
                                        <a:schemeClr val="bg1"/>
                                      </p:to>
                                    </p:animClr>
                                    <p:set>
                                      <p:cBhvr>
                                        <p:cTn id="40" dur="500" autoRev="1" fill="remove"/>
                                        <p:tgtEl>
                                          <p:spTgt spid="29"/>
                                        </p:tgtEl>
                                        <p:attrNameLst>
                                          <p:attrName>fill.type</p:attrName>
                                        </p:attrNameLst>
                                      </p:cBhvr>
                                      <p:to>
                                        <p:strVal val="solid"/>
                                      </p:to>
                                    </p:set>
                                    <p:set>
                                      <p:cBhvr>
                                        <p:cTn id="41" dur="500" autoRev="1" fill="remove"/>
                                        <p:tgtEl>
                                          <p:spTgt spid="29"/>
                                        </p:tgtEl>
                                        <p:attrNameLst>
                                          <p:attrName>fill.on</p:attrName>
                                        </p:attrNameLst>
                                      </p:cBhvr>
                                      <p:to>
                                        <p:strVal val="true"/>
                                      </p:to>
                                    </p:set>
                                  </p:childTnLst>
                                </p:cTn>
                              </p:par>
                              <p:par>
                                <p:cTn id="42" presetID="10" presetClass="entr" presetSubtype="0" fill="hold" grpId="0" nodeType="with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fade">
                                      <p:cBhvr>
                                        <p:cTn id="44" dur="500"/>
                                        <p:tgtEl>
                                          <p:spTgt spid="30"/>
                                        </p:tgtEl>
                                      </p:cBhvr>
                                    </p:animEffect>
                                  </p:childTnLst>
                                </p:cTn>
                              </p:par>
                              <p:par>
                                <p:cTn id="45" presetID="27" presetClass="emph" presetSubtype="0" repeatCount="indefinite" fill="remove" grpId="1" nodeType="withEffect">
                                  <p:stCondLst>
                                    <p:cond delay="0"/>
                                  </p:stCondLst>
                                  <p:childTnLst>
                                    <p:animClr clrSpc="rgb" dir="cw">
                                      <p:cBhvr override="childStyle">
                                        <p:cTn id="46" dur="625" autoRev="1" fill="remove"/>
                                        <p:tgtEl>
                                          <p:spTgt spid="30"/>
                                        </p:tgtEl>
                                        <p:attrNameLst>
                                          <p:attrName>style.color</p:attrName>
                                        </p:attrNameLst>
                                      </p:cBhvr>
                                      <p:to>
                                        <a:srgbClr val="FF6699"/>
                                      </p:to>
                                    </p:animClr>
                                    <p:animClr clrSpc="rgb" dir="cw">
                                      <p:cBhvr>
                                        <p:cTn id="47" dur="625" autoRev="1" fill="remove"/>
                                        <p:tgtEl>
                                          <p:spTgt spid="30"/>
                                        </p:tgtEl>
                                        <p:attrNameLst>
                                          <p:attrName>fillcolor</p:attrName>
                                        </p:attrNameLst>
                                      </p:cBhvr>
                                      <p:to>
                                        <a:srgbClr val="FF6699"/>
                                      </p:to>
                                    </p:animClr>
                                    <p:set>
                                      <p:cBhvr>
                                        <p:cTn id="48" dur="625" autoRev="1" fill="remove"/>
                                        <p:tgtEl>
                                          <p:spTgt spid="30"/>
                                        </p:tgtEl>
                                        <p:attrNameLst>
                                          <p:attrName>fill.type</p:attrName>
                                        </p:attrNameLst>
                                      </p:cBhvr>
                                      <p:to>
                                        <p:strVal val="solid"/>
                                      </p:to>
                                    </p:set>
                                    <p:set>
                                      <p:cBhvr>
                                        <p:cTn id="49" dur="625" autoRev="1" fill="remove"/>
                                        <p:tgtEl>
                                          <p:spTgt spid="30"/>
                                        </p:tgtEl>
                                        <p:attrNameLst>
                                          <p:attrName>fill.on</p:attrName>
                                        </p:attrNameLst>
                                      </p:cBhvr>
                                      <p:to>
                                        <p:strVal val="true"/>
                                      </p:to>
                                    </p:set>
                                  </p:childTnLst>
                                </p:cTn>
                              </p:par>
                              <p:par>
                                <p:cTn id="50" presetID="22" presetClass="entr" presetSubtype="4" fill="hold" nodeType="with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wipe(down)">
                                      <p:cBhvr>
                                        <p:cTn id="52" dur="500"/>
                                        <p:tgtEl>
                                          <p:spTgt spid="32"/>
                                        </p:tgtEl>
                                      </p:cBhvr>
                                    </p:animEffect>
                                  </p:childTnLst>
                                </p:cTn>
                              </p:par>
                              <p:par>
                                <p:cTn id="53" presetID="22" presetClass="entr" presetSubtype="4" fill="hold" nodeType="withEffect">
                                  <p:stCondLst>
                                    <p:cond delay="0"/>
                                  </p:stCondLst>
                                  <p:childTnLst>
                                    <p:set>
                                      <p:cBhvr>
                                        <p:cTn id="54" dur="1" fill="hold">
                                          <p:stCondLst>
                                            <p:cond delay="0"/>
                                          </p:stCondLst>
                                        </p:cTn>
                                        <p:tgtEl>
                                          <p:spTgt spid="33"/>
                                        </p:tgtEl>
                                        <p:attrNameLst>
                                          <p:attrName>style.visibility</p:attrName>
                                        </p:attrNameLst>
                                      </p:cBhvr>
                                      <p:to>
                                        <p:strVal val="visible"/>
                                      </p:to>
                                    </p:set>
                                    <p:animEffect transition="in" filter="wipe(down)">
                                      <p:cBhvr>
                                        <p:cTn id="55" dur="500"/>
                                        <p:tgtEl>
                                          <p:spTgt spid="33"/>
                                        </p:tgtEl>
                                      </p:cBhvr>
                                    </p:animEffect>
                                  </p:childTnLst>
                                </p:cTn>
                              </p:par>
                              <p:par>
                                <p:cTn id="56" presetID="32" presetClass="emph" presetSubtype="0" repeatCount="999000" fill="hold" nodeType="withEffect">
                                  <p:stCondLst>
                                    <p:cond delay="0"/>
                                  </p:stCondLst>
                                  <p:childTnLst>
                                    <p:animRot by="120000">
                                      <p:cBhvr>
                                        <p:cTn id="57" dur="100" fill="hold">
                                          <p:stCondLst>
                                            <p:cond delay="0"/>
                                          </p:stCondLst>
                                        </p:cTn>
                                        <p:tgtEl>
                                          <p:spTgt spid="32"/>
                                        </p:tgtEl>
                                        <p:attrNameLst>
                                          <p:attrName>r</p:attrName>
                                        </p:attrNameLst>
                                      </p:cBhvr>
                                    </p:animRot>
                                    <p:animRot by="-240000">
                                      <p:cBhvr>
                                        <p:cTn id="58" dur="200" fill="hold">
                                          <p:stCondLst>
                                            <p:cond delay="200"/>
                                          </p:stCondLst>
                                        </p:cTn>
                                        <p:tgtEl>
                                          <p:spTgt spid="32"/>
                                        </p:tgtEl>
                                        <p:attrNameLst>
                                          <p:attrName>r</p:attrName>
                                        </p:attrNameLst>
                                      </p:cBhvr>
                                    </p:animRot>
                                    <p:animRot by="240000">
                                      <p:cBhvr>
                                        <p:cTn id="59" dur="200" fill="hold">
                                          <p:stCondLst>
                                            <p:cond delay="400"/>
                                          </p:stCondLst>
                                        </p:cTn>
                                        <p:tgtEl>
                                          <p:spTgt spid="32"/>
                                        </p:tgtEl>
                                        <p:attrNameLst>
                                          <p:attrName>r</p:attrName>
                                        </p:attrNameLst>
                                      </p:cBhvr>
                                    </p:animRot>
                                    <p:animRot by="-240000">
                                      <p:cBhvr>
                                        <p:cTn id="60" dur="200" fill="hold">
                                          <p:stCondLst>
                                            <p:cond delay="600"/>
                                          </p:stCondLst>
                                        </p:cTn>
                                        <p:tgtEl>
                                          <p:spTgt spid="32"/>
                                        </p:tgtEl>
                                        <p:attrNameLst>
                                          <p:attrName>r</p:attrName>
                                        </p:attrNameLst>
                                      </p:cBhvr>
                                    </p:animRot>
                                    <p:animRot by="120000">
                                      <p:cBhvr>
                                        <p:cTn id="61" dur="200" fill="hold">
                                          <p:stCondLst>
                                            <p:cond delay="800"/>
                                          </p:stCondLst>
                                        </p:cTn>
                                        <p:tgtEl>
                                          <p:spTgt spid="32"/>
                                        </p:tgtEl>
                                        <p:attrNameLst>
                                          <p:attrName>r</p:attrName>
                                        </p:attrNameLst>
                                      </p:cBhvr>
                                    </p:animRot>
                                  </p:childTnLst>
                                </p:cTn>
                              </p:par>
                              <p:par>
                                <p:cTn id="62" presetID="32" presetClass="emph" presetSubtype="0" repeatCount="999000" fill="hold" nodeType="withEffect">
                                  <p:stCondLst>
                                    <p:cond delay="0"/>
                                  </p:stCondLst>
                                  <p:childTnLst>
                                    <p:animRot by="120000">
                                      <p:cBhvr>
                                        <p:cTn id="63" dur="100" fill="hold">
                                          <p:stCondLst>
                                            <p:cond delay="0"/>
                                          </p:stCondLst>
                                        </p:cTn>
                                        <p:tgtEl>
                                          <p:spTgt spid="33"/>
                                        </p:tgtEl>
                                        <p:attrNameLst>
                                          <p:attrName>r</p:attrName>
                                        </p:attrNameLst>
                                      </p:cBhvr>
                                    </p:animRot>
                                    <p:animRot by="-240000">
                                      <p:cBhvr>
                                        <p:cTn id="64" dur="200" fill="hold">
                                          <p:stCondLst>
                                            <p:cond delay="200"/>
                                          </p:stCondLst>
                                        </p:cTn>
                                        <p:tgtEl>
                                          <p:spTgt spid="33"/>
                                        </p:tgtEl>
                                        <p:attrNameLst>
                                          <p:attrName>r</p:attrName>
                                        </p:attrNameLst>
                                      </p:cBhvr>
                                    </p:animRot>
                                    <p:animRot by="240000">
                                      <p:cBhvr>
                                        <p:cTn id="65" dur="200" fill="hold">
                                          <p:stCondLst>
                                            <p:cond delay="400"/>
                                          </p:stCondLst>
                                        </p:cTn>
                                        <p:tgtEl>
                                          <p:spTgt spid="33"/>
                                        </p:tgtEl>
                                        <p:attrNameLst>
                                          <p:attrName>r</p:attrName>
                                        </p:attrNameLst>
                                      </p:cBhvr>
                                    </p:animRot>
                                    <p:animRot by="-240000">
                                      <p:cBhvr>
                                        <p:cTn id="66" dur="200" fill="hold">
                                          <p:stCondLst>
                                            <p:cond delay="600"/>
                                          </p:stCondLst>
                                        </p:cTn>
                                        <p:tgtEl>
                                          <p:spTgt spid="33"/>
                                        </p:tgtEl>
                                        <p:attrNameLst>
                                          <p:attrName>r</p:attrName>
                                        </p:attrNameLst>
                                      </p:cBhvr>
                                    </p:animRot>
                                    <p:animRot by="120000">
                                      <p:cBhvr>
                                        <p:cTn id="67" dur="200" fill="hold">
                                          <p:stCondLst>
                                            <p:cond delay="800"/>
                                          </p:stCondLst>
                                        </p:cTn>
                                        <p:tgtEl>
                                          <p:spTgt spid="33"/>
                                        </p:tgtEl>
                                        <p:attrNameLst>
                                          <p:attrName>r</p:attrName>
                                        </p:attrNameLst>
                                      </p:cBhvr>
                                    </p:animRo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2"/>
                                        </p:tgtEl>
                                        <p:attrNameLst>
                                          <p:attrName>style.visibility</p:attrName>
                                        </p:attrNameLst>
                                      </p:cBhvr>
                                      <p:to>
                                        <p:strVal val="visible"/>
                                      </p:to>
                                    </p:set>
                                    <p:animEffect transition="in" filter="wipe(left)">
                                      <p:cBhvr>
                                        <p:cTn id="72" dur="500"/>
                                        <p:tgtEl>
                                          <p:spTgt spid="2"/>
                                        </p:tgtEl>
                                      </p:cBhvr>
                                    </p:animEffect>
                                  </p:childTnLst>
                                </p:cTn>
                              </p:par>
                            </p:childTnLst>
                          </p:cTn>
                        </p:par>
                        <p:par>
                          <p:cTn id="73" fill="hold">
                            <p:stCondLst>
                              <p:cond delay="500"/>
                            </p:stCondLst>
                            <p:childTnLst>
                              <p:par>
                                <p:cTn id="74" presetID="22" presetClass="entr" presetSubtype="8" fill="hold" nodeType="afterEffect">
                                  <p:stCondLst>
                                    <p:cond delay="0"/>
                                  </p:stCondLst>
                                  <p:childTnLst>
                                    <p:set>
                                      <p:cBhvr>
                                        <p:cTn id="75" dur="1" fill="hold">
                                          <p:stCondLst>
                                            <p:cond delay="0"/>
                                          </p:stCondLst>
                                        </p:cTn>
                                        <p:tgtEl>
                                          <p:spTgt spid="3"/>
                                        </p:tgtEl>
                                        <p:attrNameLst>
                                          <p:attrName>style.visibility</p:attrName>
                                        </p:attrNameLst>
                                      </p:cBhvr>
                                      <p:to>
                                        <p:strVal val="visible"/>
                                      </p:to>
                                    </p:set>
                                    <p:animEffect transition="in" filter="wipe(left)">
                                      <p:cBhvr>
                                        <p:cTn id="76" dur="500"/>
                                        <p:tgtEl>
                                          <p:spTgt spid="3"/>
                                        </p:tgtEl>
                                      </p:cBhvr>
                                    </p:animEffect>
                                  </p:childTnLst>
                                </p:cTn>
                              </p:par>
                            </p:childTnLst>
                          </p:cTn>
                        </p:par>
                        <p:par>
                          <p:cTn id="77" fill="hold">
                            <p:stCondLst>
                              <p:cond delay="1000"/>
                            </p:stCondLst>
                            <p:childTnLst>
                              <p:par>
                                <p:cTn id="78" presetID="22" presetClass="entr" presetSubtype="8" fill="hold" nodeType="afterEffect">
                                  <p:stCondLst>
                                    <p:cond delay="0"/>
                                  </p:stCondLst>
                                  <p:childTnLst>
                                    <p:set>
                                      <p:cBhvr>
                                        <p:cTn id="79" dur="1" fill="hold">
                                          <p:stCondLst>
                                            <p:cond delay="0"/>
                                          </p:stCondLst>
                                        </p:cTn>
                                        <p:tgtEl>
                                          <p:spTgt spid="4"/>
                                        </p:tgtEl>
                                        <p:attrNameLst>
                                          <p:attrName>style.visibility</p:attrName>
                                        </p:attrNameLst>
                                      </p:cBhvr>
                                      <p:to>
                                        <p:strVal val="visible"/>
                                      </p:to>
                                    </p:set>
                                    <p:animEffect transition="in" filter="wipe(left)">
                                      <p:cBhvr>
                                        <p:cTn id="8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ldLvl="0" animBg="1"/>
      <p:bldP spid="25" grpId="1" bldLvl="0" animBg="1"/>
      <p:bldP spid="27" grpId="0" bldLvl="0" animBg="1"/>
      <p:bldP spid="27" grpId="1" bldLvl="0" animBg="1"/>
      <p:bldP spid="28" grpId="0" bldLvl="0" animBg="1"/>
      <p:bldP spid="28" grpId="1" bldLvl="0" animBg="1"/>
      <p:bldP spid="29" grpId="0" bldLvl="0" animBg="1"/>
      <p:bldP spid="29" grpId="1" bldLvl="0" animBg="1"/>
      <p:bldP spid="30" grpId="0" bldLvl="0" animBg="1"/>
      <p:bldP spid="30" grpId="1" bldLvl="0" animBg="1"/>
      <p:bldP spid="2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五角星 32"/>
          <p:cNvSpPr/>
          <p:nvPr/>
        </p:nvSpPr>
        <p:spPr>
          <a:xfrm rot="2121297">
            <a:off x="11780047" y="978714"/>
            <a:ext cx="334275" cy="375024"/>
          </a:xfrm>
          <a:prstGeom prst="star5">
            <a:avLst>
              <a:gd name="adj" fmla="val 28548"/>
              <a:gd name="hf" fmla="val 105146"/>
              <a:gd name="vf" fmla="val 110557"/>
            </a:avLst>
          </a:prstGeom>
          <a:pattFill prst="ltDnDiag">
            <a:fgClr>
              <a:srgbClr val="00B0F0"/>
            </a:fgClr>
            <a:bgClr>
              <a:srgbClr val="FCFFD9"/>
            </a:bgClr>
          </a:patt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latin typeface="Times New Roman" panose="02020603050405020304" pitchFamily="18" charset="0"/>
              <a:cs typeface="Times New Roman" panose="02020603050405020304" pitchFamily="18" charset="0"/>
            </a:endParaRPr>
          </a:p>
        </p:txBody>
      </p:sp>
      <p:sp>
        <p:nvSpPr>
          <p:cNvPr id="27" name="五角星 36"/>
          <p:cNvSpPr/>
          <p:nvPr/>
        </p:nvSpPr>
        <p:spPr>
          <a:xfrm rot="2755789">
            <a:off x="9975604" y="116091"/>
            <a:ext cx="286011" cy="286011"/>
          </a:xfrm>
          <a:prstGeom prst="star5">
            <a:avLst>
              <a:gd name="adj" fmla="val 26277"/>
              <a:gd name="hf" fmla="val 105146"/>
              <a:gd name="vf" fmla="val 110557"/>
            </a:avLst>
          </a:prstGeom>
          <a:pattFill prst="ltDnDiag">
            <a:fgClr>
              <a:srgbClr val="EB3A03"/>
            </a:fgClr>
            <a:bgClr>
              <a:srgbClr val="FCFFD9"/>
            </a:bgClr>
          </a:pattFill>
          <a:ln>
            <a:solidFill>
              <a:srgbClr val="EB3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latin typeface="Times New Roman" panose="02020603050405020304" pitchFamily="18" charset="0"/>
              <a:cs typeface="Times New Roman" panose="02020603050405020304" pitchFamily="18" charset="0"/>
            </a:endParaRPr>
          </a:p>
        </p:txBody>
      </p:sp>
      <p:sp>
        <p:nvSpPr>
          <p:cNvPr id="28" name="五角星 35"/>
          <p:cNvSpPr/>
          <p:nvPr/>
        </p:nvSpPr>
        <p:spPr>
          <a:xfrm rot="19384917">
            <a:off x="10695818" y="37778"/>
            <a:ext cx="620833" cy="620833"/>
          </a:xfrm>
          <a:prstGeom prst="star5">
            <a:avLst>
              <a:gd name="adj" fmla="val 25251"/>
              <a:gd name="hf" fmla="val 105146"/>
              <a:gd name="vf" fmla="val 110557"/>
            </a:avLst>
          </a:prstGeom>
          <a:pattFill prst="ltDnDiag">
            <a:fgClr>
              <a:srgbClr val="00B050"/>
            </a:fgClr>
            <a:bgClr>
              <a:srgbClr val="FCFFD9"/>
            </a:bgClr>
          </a:patt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latin typeface="Times New Roman" panose="02020603050405020304" pitchFamily="18" charset="0"/>
              <a:cs typeface="Times New Roman" panose="02020603050405020304" pitchFamily="18" charset="0"/>
            </a:endParaRPr>
          </a:p>
        </p:txBody>
      </p:sp>
      <p:sp>
        <p:nvSpPr>
          <p:cNvPr id="29" name="五角星 34"/>
          <p:cNvSpPr/>
          <p:nvPr/>
        </p:nvSpPr>
        <p:spPr>
          <a:xfrm rot="337835">
            <a:off x="11567479" y="-56956"/>
            <a:ext cx="632109" cy="632109"/>
          </a:xfrm>
          <a:prstGeom prst="star5">
            <a:avLst>
              <a:gd name="adj" fmla="val 30106"/>
              <a:gd name="hf" fmla="val 105146"/>
              <a:gd name="vf" fmla="val 110557"/>
            </a:avLst>
          </a:prstGeom>
          <a:pattFill prst="ltDnDiag">
            <a:fgClr>
              <a:srgbClr val="FFC000"/>
            </a:fgClr>
            <a:bgClr>
              <a:srgbClr val="FCFFD9"/>
            </a:bgClr>
          </a:patt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latin typeface="Times New Roman" panose="02020603050405020304" pitchFamily="18" charset="0"/>
              <a:cs typeface="Times New Roman" panose="02020603050405020304" pitchFamily="18" charset="0"/>
            </a:endParaRPr>
          </a:p>
        </p:txBody>
      </p:sp>
      <p:sp>
        <p:nvSpPr>
          <p:cNvPr id="30" name="五角星 36"/>
          <p:cNvSpPr/>
          <p:nvPr/>
        </p:nvSpPr>
        <p:spPr>
          <a:xfrm rot="20248740">
            <a:off x="11665226" y="1623417"/>
            <a:ext cx="505484" cy="485649"/>
          </a:xfrm>
          <a:prstGeom prst="star5">
            <a:avLst>
              <a:gd name="adj" fmla="val 26277"/>
              <a:gd name="hf" fmla="val 105146"/>
              <a:gd name="vf" fmla="val 110557"/>
            </a:avLst>
          </a:prstGeom>
          <a:pattFill prst="ltDnDiag">
            <a:fgClr>
              <a:srgbClr val="EB3A03"/>
            </a:fgClr>
            <a:bgClr>
              <a:srgbClr val="FCFFD9"/>
            </a:bgClr>
          </a:pattFill>
          <a:ln>
            <a:solidFill>
              <a:srgbClr val="EB3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latin typeface="Times New Roman" panose="02020603050405020304" pitchFamily="18" charset="0"/>
              <a:cs typeface="Times New Roman" panose="02020603050405020304" pitchFamily="18" charset="0"/>
            </a:endParaRPr>
          </a:p>
        </p:txBody>
      </p:sp>
      <p:pic>
        <p:nvPicPr>
          <p:cNvPr id="32" name="图片 7"/>
          <p:cNvPicPr>
            <a:picLocks noChangeAspect="1"/>
          </p:cNvPicPr>
          <p:nvPr/>
        </p:nvPicPr>
        <p:blipFill>
          <a:blip r:embed="rId3"/>
          <a:stretch>
            <a:fillRect/>
          </a:stretch>
        </p:blipFill>
        <p:spPr>
          <a:xfrm>
            <a:off x="188725" y="4548923"/>
            <a:ext cx="1670928" cy="2181904"/>
          </a:xfrm>
          <a:prstGeom prst="rect">
            <a:avLst/>
          </a:prstGeom>
          <a:noFill/>
          <a:ln w="9525">
            <a:noFill/>
          </a:ln>
        </p:spPr>
      </p:pic>
      <p:pic>
        <p:nvPicPr>
          <p:cNvPr id="33" name="图片 8"/>
          <p:cNvPicPr>
            <a:picLocks noChangeAspect="1"/>
          </p:cNvPicPr>
          <p:nvPr/>
        </p:nvPicPr>
        <p:blipFill>
          <a:blip r:embed="rId4"/>
          <a:stretch>
            <a:fillRect/>
          </a:stretch>
        </p:blipFill>
        <p:spPr>
          <a:xfrm>
            <a:off x="10632266" y="4754460"/>
            <a:ext cx="1504954" cy="2079337"/>
          </a:xfrm>
          <a:prstGeom prst="rect">
            <a:avLst/>
          </a:prstGeom>
          <a:noFill/>
          <a:ln w="9525">
            <a:noFill/>
          </a:ln>
        </p:spPr>
      </p:pic>
      <p:sp>
        <p:nvSpPr>
          <p:cNvPr id="24" name="文本框 22">
            <a:extLst>
              <a:ext uri="{FF2B5EF4-FFF2-40B4-BE49-F238E27FC236}">
                <a16:creationId xmlns:a16="http://schemas.microsoft.com/office/drawing/2014/main" id="{8E852256-A333-49D6-ADCD-2215C66790B1}"/>
              </a:ext>
            </a:extLst>
          </p:cNvPr>
          <p:cNvSpPr txBox="1"/>
          <p:nvPr/>
        </p:nvSpPr>
        <p:spPr>
          <a:xfrm>
            <a:off x="3325771" y="298291"/>
            <a:ext cx="7148704" cy="923330"/>
          </a:xfrm>
          <a:prstGeom prst="rect">
            <a:avLst/>
          </a:prstGeom>
          <a:noFill/>
        </p:spPr>
        <p:txBody>
          <a:bodyPr wrap="square" rtlCol="0">
            <a:spAutoFit/>
          </a:bodyPr>
          <a:lstStyle/>
          <a:p>
            <a:r>
              <a:rPr lang="en-US" altLang="zh-CN" sz="5400" dirty="0" err="1">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rPr>
              <a:t>Vận</a:t>
            </a:r>
            <a:r>
              <a:rPr lang="en-US" altLang="zh-CN" sz="5400" dirty="0">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rPr>
              <a:t> </a:t>
            </a:r>
            <a:r>
              <a:rPr lang="en-US" altLang="zh-CN" sz="5400" dirty="0" err="1">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rPr>
              <a:t>dụng</a:t>
            </a:r>
            <a:endParaRPr lang="zh-CN" altLang="en-US" sz="5400" dirty="0">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endParaRPr>
          </a:p>
        </p:txBody>
      </p:sp>
      <p:sp>
        <p:nvSpPr>
          <p:cNvPr id="26" name="TextBox 25">
            <a:extLst>
              <a:ext uri="{FF2B5EF4-FFF2-40B4-BE49-F238E27FC236}">
                <a16:creationId xmlns:a16="http://schemas.microsoft.com/office/drawing/2014/main" id="{14B26D2C-1BC9-4238-BC4C-795267AEDD6F}"/>
              </a:ext>
            </a:extLst>
          </p:cNvPr>
          <p:cNvSpPr txBox="1"/>
          <p:nvPr/>
        </p:nvSpPr>
        <p:spPr>
          <a:xfrm>
            <a:off x="2171552" y="1407703"/>
            <a:ext cx="8905080" cy="1384995"/>
          </a:xfrm>
          <a:prstGeom prst="rect">
            <a:avLst/>
          </a:prstGeom>
          <a:noFill/>
        </p:spPr>
        <p:txBody>
          <a:bodyPr wrap="square" rtlCol="0">
            <a:spAutoFit/>
          </a:bodyPr>
          <a:lstStyle/>
          <a:p>
            <a:r>
              <a:rPr lang="en-US" sz="2800" b="1" dirty="0" err="1">
                <a:solidFill>
                  <a:srgbClr val="002060"/>
                </a:solidFill>
                <a:latin typeface="Times New Roman" panose="02020603050405020304" pitchFamily="18" charset="0"/>
                <a:cs typeface="Times New Roman" panose="02020603050405020304" pitchFamily="18" charset="0"/>
              </a:rPr>
              <a:t>Đọc</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đoạn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văn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tả</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đồ</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chơi</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cho</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bố</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mẹ</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nghe</a:t>
            </a:r>
            <a:endParaRPr lang="en-US" sz="2800" b="1" dirty="0">
              <a:solidFill>
                <a:srgbClr val="002060"/>
              </a:solidFill>
              <a:latin typeface="Times New Roman" panose="02020603050405020304" pitchFamily="18" charset="0"/>
              <a:cs typeface="Times New Roman" panose="02020603050405020304" pitchFamily="18" charset="0"/>
            </a:endParaRPr>
          </a:p>
          <a:p>
            <a:endParaRPr lang="en-US" sz="2800" b="1" dirty="0">
              <a:solidFill>
                <a:srgbClr val="002060"/>
              </a:solidFill>
              <a:latin typeface="Times New Roman" panose="02020603050405020304" pitchFamily="18" charset="0"/>
              <a:cs typeface="Times New Roman" panose="02020603050405020304" pitchFamily="18" charset="0"/>
            </a:endParaRPr>
          </a:p>
          <a:p>
            <a:r>
              <a:rPr lang="en-US" sz="2800" b="1" dirty="0" err="1">
                <a:solidFill>
                  <a:srgbClr val="002060"/>
                </a:solidFill>
                <a:latin typeface="Times New Roman" panose="02020603050405020304" pitchFamily="18" charset="0"/>
                <a:cs typeface="Times New Roman" panose="02020603050405020304" pitchFamily="18" charset="0"/>
              </a:rPr>
              <a:t>Bài</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sau</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kể</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về</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một</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việc</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người</a:t>
            </a:r>
            <a:r>
              <a:rPr lang="en-US" sz="2800" b="1" dirty="0">
                <a:solidFill>
                  <a:srgbClr val="002060"/>
                </a:solidFill>
                <a:latin typeface="Times New Roman" panose="02020603050405020304" pitchFamily="18" charset="0"/>
                <a:cs typeface="Times New Roman" panose="02020603050405020304" pitchFamily="18" charset="0"/>
              </a:rPr>
              <a:t> than </a:t>
            </a:r>
            <a:r>
              <a:rPr lang="en-US" sz="2800" b="1" dirty="0" err="1">
                <a:solidFill>
                  <a:srgbClr val="002060"/>
                </a:solidFill>
                <a:latin typeface="Times New Roman" panose="02020603050405020304" pitchFamily="18" charset="0"/>
                <a:cs typeface="Times New Roman" panose="02020603050405020304" pitchFamily="18" charset="0"/>
              </a:rPr>
              <a:t>đã</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làm</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cho</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em</a:t>
            </a:r>
            <a:endParaRPr lang="en-US" sz="28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4341872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par>
                                <p:cTn id="13" presetID="27" presetClass="emph" presetSubtype="0" repeatCount="indefinite" fill="remove" grpId="1" nodeType="withEffect">
                                  <p:stCondLst>
                                    <p:cond delay="0"/>
                                  </p:stCondLst>
                                  <p:childTnLst>
                                    <p:animClr clrSpc="rgb" dir="cw">
                                      <p:cBhvr override="childStyle">
                                        <p:cTn id="14" dur="625" autoRev="1" fill="remove"/>
                                        <p:tgtEl>
                                          <p:spTgt spid="25"/>
                                        </p:tgtEl>
                                        <p:attrNameLst>
                                          <p:attrName>style.color</p:attrName>
                                        </p:attrNameLst>
                                      </p:cBhvr>
                                      <p:to>
                                        <a:srgbClr val="66CCFF"/>
                                      </p:to>
                                    </p:animClr>
                                    <p:animClr clrSpc="rgb" dir="cw">
                                      <p:cBhvr>
                                        <p:cTn id="15" dur="625" autoRev="1" fill="remove"/>
                                        <p:tgtEl>
                                          <p:spTgt spid="25"/>
                                        </p:tgtEl>
                                        <p:attrNameLst>
                                          <p:attrName>fillcolor</p:attrName>
                                        </p:attrNameLst>
                                      </p:cBhvr>
                                      <p:to>
                                        <a:srgbClr val="66CCFF"/>
                                      </p:to>
                                    </p:animClr>
                                    <p:set>
                                      <p:cBhvr>
                                        <p:cTn id="16" dur="625" autoRev="1" fill="remove"/>
                                        <p:tgtEl>
                                          <p:spTgt spid="25"/>
                                        </p:tgtEl>
                                        <p:attrNameLst>
                                          <p:attrName>fill.type</p:attrName>
                                        </p:attrNameLst>
                                      </p:cBhvr>
                                      <p:to>
                                        <p:strVal val="solid"/>
                                      </p:to>
                                    </p:set>
                                    <p:set>
                                      <p:cBhvr>
                                        <p:cTn id="17" dur="625" autoRev="1" fill="remove"/>
                                        <p:tgtEl>
                                          <p:spTgt spid="25"/>
                                        </p:tgtEl>
                                        <p:attrNameLst>
                                          <p:attrName>fill.on</p:attrName>
                                        </p:attrNameLst>
                                      </p:cBhvr>
                                      <p:to>
                                        <p:strVal val="true"/>
                                      </p:to>
                                    </p:set>
                                  </p:childTnLst>
                                </p:cTn>
                              </p:par>
                              <p:par>
                                <p:cTn id="18" presetID="10" presetClass="entr" presetSubtype="0" fill="hold" grpId="0"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500"/>
                                        <p:tgtEl>
                                          <p:spTgt spid="27"/>
                                        </p:tgtEl>
                                      </p:cBhvr>
                                    </p:animEffect>
                                  </p:childTnLst>
                                </p:cTn>
                              </p:par>
                              <p:par>
                                <p:cTn id="21" presetID="27" presetClass="emph" presetSubtype="0" repeatCount="indefinite" fill="remove" grpId="1" nodeType="withEffect">
                                  <p:stCondLst>
                                    <p:cond delay="0"/>
                                  </p:stCondLst>
                                  <p:childTnLst>
                                    <p:animClr clrSpc="rgb" dir="cw">
                                      <p:cBhvr override="childStyle">
                                        <p:cTn id="22" dur="625" autoRev="1" fill="remove"/>
                                        <p:tgtEl>
                                          <p:spTgt spid="27"/>
                                        </p:tgtEl>
                                        <p:attrNameLst>
                                          <p:attrName>style.color</p:attrName>
                                        </p:attrNameLst>
                                      </p:cBhvr>
                                      <p:to>
                                        <a:srgbClr val="FF6699"/>
                                      </p:to>
                                    </p:animClr>
                                    <p:animClr clrSpc="rgb" dir="cw">
                                      <p:cBhvr>
                                        <p:cTn id="23" dur="625" autoRev="1" fill="remove"/>
                                        <p:tgtEl>
                                          <p:spTgt spid="27"/>
                                        </p:tgtEl>
                                        <p:attrNameLst>
                                          <p:attrName>fillcolor</p:attrName>
                                        </p:attrNameLst>
                                      </p:cBhvr>
                                      <p:to>
                                        <a:srgbClr val="FF6699"/>
                                      </p:to>
                                    </p:animClr>
                                    <p:set>
                                      <p:cBhvr>
                                        <p:cTn id="24" dur="625" autoRev="1" fill="remove"/>
                                        <p:tgtEl>
                                          <p:spTgt spid="27"/>
                                        </p:tgtEl>
                                        <p:attrNameLst>
                                          <p:attrName>fill.type</p:attrName>
                                        </p:attrNameLst>
                                      </p:cBhvr>
                                      <p:to>
                                        <p:strVal val="solid"/>
                                      </p:to>
                                    </p:set>
                                    <p:set>
                                      <p:cBhvr>
                                        <p:cTn id="25" dur="625" autoRev="1" fill="remove"/>
                                        <p:tgtEl>
                                          <p:spTgt spid="27"/>
                                        </p:tgtEl>
                                        <p:attrNameLst>
                                          <p:attrName>fill.on</p:attrName>
                                        </p:attrNameLst>
                                      </p:cBhvr>
                                      <p:to>
                                        <p:strVal val="true"/>
                                      </p:to>
                                    </p:set>
                                  </p:childTnLst>
                                </p:cTn>
                              </p:par>
                              <p:par>
                                <p:cTn id="26" presetID="10" presetClass="entr" presetSubtype="0" fill="hold" grpId="0"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500"/>
                                        <p:tgtEl>
                                          <p:spTgt spid="28"/>
                                        </p:tgtEl>
                                      </p:cBhvr>
                                    </p:animEffect>
                                  </p:childTnLst>
                                </p:cTn>
                              </p:par>
                              <p:par>
                                <p:cTn id="29" presetID="27" presetClass="emph" presetSubtype="0" repeatCount="indefinite" fill="remove" grpId="1" nodeType="withEffect">
                                  <p:stCondLst>
                                    <p:cond delay="0"/>
                                  </p:stCondLst>
                                  <p:childTnLst>
                                    <p:animClr clrSpc="rgb" dir="cw">
                                      <p:cBhvr override="childStyle">
                                        <p:cTn id="30" dur="625" autoRev="1" fill="remove"/>
                                        <p:tgtEl>
                                          <p:spTgt spid="28"/>
                                        </p:tgtEl>
                                        <p:attrNameLst>
                                          <p:attrName>style.color</p:attrName>
                                        </p:attrNameLst>
                                      </p:cBhvr>
                                      <p:to>
                                        <a:srgbClr val="CCFF66"/>
                                      </p:to>
                                    </p:animClr>
                                    <p:animClr clrSpc="rgb" dir="cw">
                                      <p:cBhvr>
                                        <p:cTn id="31" dur="625" autoRev="1" fill="remove"/>
                                        <p:tgtEl>
                                          <p:spTgt spid="28"/>
                                        </p:tgtEl>
                                        <p:attrNameLst>
                                          <p:attrName>fillcolor</p:attrName>
                                        </p:attrNameLst>
                                      </p:cBhvr>
                                      <p:to>
                                        <a:srgbClr val="CCFF66"/>
                                      </p:to>
                                    </p:animClr>
                                    <p:set>
                                      <p:cBhvr>
                                        <p:cTn id="32" dur="625" autoRev="1" fill="remove"/>
                                        <p:tgtEl>
                                          <p:spTgt spid="28"/>
                                        </p:tgtEl>
                                        <p:attrNameLst>
                                          <p:attrName>fill.type</p:attrName>
                                        </p:attrNameLst>
                                      </p:cBhvr>
                                      <p:to>
                                        <p:strVal val="solid"/>
                                      </p:to>
                                    </p:set>
                                    <p:set>
                                      <p:cBhvr>
                                        <p:cTn id="33" dur="625" autoRev="1" fill="remove"/>
                                        <p:tgtEl>
                                          <p:spTgt spid="28"/>
                                        </p:tgtEl>
                                        <p:attrNameLst>
                                          <p:attrName>fill.on</p:attrName>
                                        </p:attrNameLst>
                                      </p:cBhvr>
                                      <p:to>
                                        <p:strVal val="true"/>
                                      </p:to>
                                    </p:set>
                                  </p:childTnLst>
                                </p:cTn>
                              </p:par>
                              <p:par>
                                <p:cTn id="34" presetID="10" presetClass="entr" presetSubtype="0" fill="hold" grpId="0"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fade">
                                      <p:cBhvr>
                                        <p:cTn id="36" dur="500"/>
                                        <p:tgtEl>
                                          <p:spTgt spid="29"/>
                                        </p:tgtEl>
                                      </p:cBhvr>
                                    </p:animEffect>
                                  </p:childTnLst>
                                </p:cTn>
                              </p:par>
                              <p:par>
                                <p:cTn id="37" presetID="27" presetClass="emph" presetSubtype="0" repeatCount="indefinite" fill="remove" grpId="1" nodeType="withEffect">
                                  <p:stCondLst>
                                    <p:cond delay="0"/>
                                  </p:stCondLst>
                                  <p:childTnLst>
                                    <p:animClr clrSpc="rgb" dir="cw">
                                      <p:cBhvr override="childStyle">
                                        <p:cTn id="38" dur="500" autoRev="1" fill="remove"/>
                                        <p:tgtEl>
                                          <p:spTgt spid="29"/>
                                        </p:tgtEl>
                                        <p:attrNameLst>
                                          <p:attrName>style.color</p:attrName>
                                        </p:attrNameLst>
                                      </p:cBhvr>
                                      <p:to>
                                        <a:schemeClr val="bg1"/>
                                      </p:to>
                                    </p:animClr>
                                    <p:animClr clrSpc="rgb" dir="cw">
                                      <p:cBhvr>
                                        <p:cTn id="39" dur="500" autoRev="1" fill="remove"/>
                                        <p:tgtEl>
                                          <p:spTgt spid="29"/>
                                        </p:tgtEl>
                                        <p:attrNameLst>
                                          <p:attrName>fillcolor</p:attrName>
                                        </p:attrNameLst>
                                      </p:cBhvr>
                                      <p:to>
                                        <a:schemeClr val="bg1"/>
                                      </p:to>
                                    </p:animClr>
                                    <p:set>
                                      <p:cBhvr>
                                        <p:cTn id="40" dur="500" autoRev="1" fill="remove"/>
                                        <p:tgtEl>
                                          <p:spTgt spid="29"/>
                                        </p:tgtEl>
                                        <p:attrNameLst>
                                          <p:attrName>fill.type</p:attrName>
                                        </p:attrNameLst>
                                      </p:cBhvr>
                                      <p:to>
                                        <p:strVal val="solid"/>
                                      </p:to>
                                    </p:set>
                                    <p:set>
                                      <p:cBhvr>
                                        <p:cTn id="41" dur="500" autoRev="1" fill="remove"/>
                                        <p:tgtEl>
                                          <p:spTgt spid="29"/>
                                        </p:tgtEl>
                                        <p:attrNameLst>
                                          <p:attrName>fill.on</p:attrName>
                                        </p:attrNameLst>
                                      </p:cBhvr>
                                      <p:to>
                                        <p:strVal val="true"/>
                                      </p:to>
                                    </p:set>
                                  </p:childTnLst>
                                </p:cTn>
                              </p:par>
                              <p:par>
                                <p:cTn id="42" presetID="10" presetClass="entr" presetSubtype="0" fill="hold" grpId="0" nodeType="with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fade">
                                      <p:cBhvr>
                                        <p:cTn id="44" dur="500"/>
                                        <p:tgtEl>
                                          <p:spTgt spid="30"/>
                                        </p:tgtEl>
                                      </p:cBhvr>
                                    </p:animEffect>
                                  </p:childTnLst>
                                </p:cTn>
                              </p:par>
                              <p:par>
                                <p:cTn id="45" presetID="27" presetClass="emph" presetSubtype="0" repeatCount="indefinite" fill="remove" grpId="1" nodeType="withEffect">
                                  <p:stCondLst>
                                    <p:cond delay="0"/>
                                  </p:stCondLst>
                                  <p:childTnLst>
                                    <p:animClr clrSpc="rgb" dir="cw">
                                      <p:cBhvr override="childStyle">
                                        <p:cTn id="46" dur="625" autoRev="1" fill="remove"/>
                                        <p:tgtEl>
                                          <p:spTgt spid="30"/>
                                        </p:tgtEl>
                                        <p:attrNameLst>
                                          <p:attrName>style.color</p:attrName>
                                        </p:attrNameLst>
                                      </p:cBhvr>
                                      <p:to>
                                        <a:srgbClr val="FF6699"/>
                                      </p:to>
                                    </p:animClr>
                                    <p:animClr clrSpc="rgb" dir="cw">
                                      <p:cBhvr>
                                        <p:cTn id="47" dur="625" autoRev="1" fill="remove"/>
                                        <p:tgtEl>
                                          <p:spTgt spid="30"/>
                                        </p:tgtEl>
                                        <p:attrNameLst>
                                          <p:attrName>fillcolor</p:attrName>
                                        </p:attrNameLst>
                                      </p:cBhvr>
                                      <p:to>
                                        <a:srgbClr val="FF6699"/>
                                      </p:to>
                                    </p:animClr>
                                    <p:set>
                                      <p:cBhvr>
                                        <p:cTn id="48" dur="625" autoRev="1" fill="remove"/>
                                        <p:tgtEl>
                                          <p:spTgt spid="30"/>
                                        </p:tgtEl>
                                        <p:attrNameLst>
                                          <p:attrName>fill.type</p:attrName>
                                        </p:attrNameLst>
                                      </p:cBhvr>
                                      <p:to>
                                        <p:strVal val="solid"/>
                                      </p:to>
                                    </p:set>
                                    <p:set>
                                      <p:cBhvr>
                                        <p:cTn id="49" dur="625" autoRev="1" fill="remove"/>
                                        <p:tgtEl>
                                          <p:spTgt spid="30"/>
                                        </p:tgtEl>
                                        <p:attrNameLst>
                                          <p:attrName>fill.on</p:attrName>
                                        </p:attrNameLst>
                                      </p:cBhvr>
                                      <p:to>
                                        <p:strVal val="true"/>
                                      </p:to>
                                    </p:set>
                                  </p:childTnLst>
                                </p:cTn>
                              </p:par>
                              <p:par>
                                <p:cTn id="50" presetID="22" presetClass="entr" presetSubtype="4" fill="hold" nodeType="with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wipe(down)">
                                      <p:cBhvr>
                                        <p:cTn id="52" dur="500"/>
                                        <p:tgtEl>
                                          <p:spTgt spid="32"/>
                                        </p:tgtEl>
                                      </p:cBhvr>
                                    </p:animEffect>
                                  </p:childTnLst>
                                </p:cTn>
                              </p:par>
                              <p:par>
                                <p:cTn id="53" presetID="22" presetClass="entr" presetSubtype="4" fill="hold" nodeType="withEffect">
                                  <p:stCondLst>
                                    <p:cond delay="0"/>
                                  </p:stCondLst>
                                  <p:childTnLst>
                                    <p:set>
                                      <p:cBhvr>
                                        <p:cTn id="54" dur="1" fill="hold">
                                          <p:stCondLst>
                                            <p:cond delay="0"/>
                                          </p:stCondLst>
                                        </p:cTn>
                                        <p:tgtEl>
                                          <p:spTgt spid="33"/>
                                        </p:tgtEl>
                                        <p:attrNameLst>
                                          <p:attrName>style.visibility</p:attrName>
                                        </p:attrNameLst>
                                      </p:cBhvr>
                                      <p:to>
                                        <p:strVal val="visible"/>
                                      </p:to>
                                    </p:set>
                                    <p:animEffect transition="in" filter="wipe(down)">
                                      <p:cBhvr>
                                        <p:cTn id="55" dur="500"/>
                                        <p:tgtEl>
                                          <p:spTgt spid="33"/>
                                        </p:tgtEl>
                                      </p:cBhvr>
                                    </p:animEffect>
                                  </p:childTnLst>
                                </p:cTn>
                              </p:par>
                              <p:par>
                                <p:cTn id="56" presetID="32" presetClass="emph" presetSubtype="0" repeatCount="999000" fill="hold" nodeType="withEffect">
                                  <p:stCondLst>
                                    <p:cond delay="0"/>
                                  </p:stCondLst>
                                  <p:childTnLst>
                                    <p:animRot by="120000">
                                      <p:cBhvr>
                                        <p:cTn id="57" dur="100" fill="hold">
                                          <p:stCondLst>
                                            <p:cond delay="0"/>
                                          </p:stCondLst>
                                        </p:cTn>
                                        <p:tgtEl>
                                          <p:spTgt spid="32"/>
                                        </p:tgtEl>
                                        <p:attrNameLst>
                                          <p:attrName>r</p:attrName>
                                        </p:attrNameLst>
                                      </p:cBhvr>
                                    </p:animRot>
                                    <p:animRot by="-240000">
                                      <p:cBhvr>
                                        <p:cTn id="58" dur="200" fill="hold">
                                          <p:stCondLst>
                                            <p:cond delay="200"/>
                                          </p:stCondLst>
                                        </p:cTn>
                                        <p:tgtEl>
                                          <p:spTgt spid="32"/>
                                        </p:tgtEl>
                                        <p:attrNameLst>
                                          <p:attrName>r</p:attrName>
                                        </p:attrNameLst>
                                      </p:cBhvr>
                                    </p:animRot>
                                    <p:animRot by="240000">
                                      <p:cBhvr>
                                        <p:cTn id="59" dur="200" fill="hold">
                                          <p:stCondLst>
                                            <p:cond delay="400"/>
                                          </p:stCondLst>
                                        </p:cTn>
                                        <p:tgtEl>
                                          <p:spTgt spid="32"/>
                                        </p:tgtEl>
                                        <p:attrNameLst>
                                          <p:attrName>r</p:attrName>
                                        </p:attrNameLst>
                                      </p:cBhvr>
                                    </p:animRot>
                                    <p:animRot by="-240000">
                                      <p:cBhvr>
                                        <p:cTn id="60" dur="200" fill="hold">
                                          <p:stCondLst>
                                            <p:cond delay="600"/>
                                          </p:stCondLst>
                                        </p:cTn>
                                        <p:tgtEl>
                                          <p:spTgt spid="32"/>
                                        </p:tgtEl>
                                        <p:attrNameLst>
                                          <p:attrName>r</p:attrName>
                                        </p:attrNameLst>
                                      </p:cBhvr>
                                    </p:animRot>
                                    <p:animRot by="120000">
                                      <p:cBhvr>
                                        <p:cTn id="61" dur="200" fill="hold">
                                          <p:stCondLst>
                                            <p:cond delay="800"/>
                                          </p:stCondLst>
                                        </p:cTn>
                                        <p:tgtEl>
                                          <p:spTgt spid="32"/>
                                        </p:tgtEl>
                                        <p:attrNameLst>
                                          <p:attrName>r</p:attrName>
                                        </p:attrNameLst>
                                      </p:cBhvr>
                                    </p:animRot>
                                  </p:childTnLst>
                                </p:cTn>
                              </p:par>
                              <p:par>
                                <p:cTn id="62" presetID="32" presetClass="emph" presetSubtype="0" repeatCount="999000" fill="hold" nodeType="withEffect">
                                  <p:stCondLst>
                                    <p:cond delay="0"/>
                                  </p:stCondLst>
                                  <p:childTnLst>
                                    <p:animRot by="120000">
                                      <p:cBhvr>
                                        <p:cTn id="63" dur="100" fill="hold">
                                          <p:stCondLst>
                                            <p:cond delay="0"/>
                                          </p:stCondLst>
                                        </p:cTn>
                                        <p:tgtEl>
                                          <p:spTgt spid="33"/>
                                        </p:tgtEl>
                                        <p:attrNameLst>
                                          <p:attrName>r</p:attrName>
                                        </p:attrNameLst>
                                      </p:cBhvr>
                                    </p:animRot>
                                    <p:animRot by="-240000">
                                      <p:cBhvr>
                                        <p:cTn id="64" dur="200" fill="hold">
                                          <p:stCondLst>
                                            <p:cond delay="200"/>
                                          </p:stCondLst>
                                        </p:cTn>
                                        <p:tgtEl>
                                          <p:spTgt spid="33"/>
                                        </p:tgtEl>
                                        <p:attrNameLst>
                                          <p:attrName>r</p:attrName>
                                        </p:attrNameLst>
                                      </p:cBhvr>
                                    </p:animRot>
                                    <p:animRot by="240000">
                                      <p:cBhvr>
                                        <p:cTn id="65" dur="200" fill="hold">
                                          <p:stCondLst>
                                            <p:cond delay="400"/>
                                          </p:stCondLst>
                                        </p:cTn>
                                        <p:tgtEl>
                                          <p:spTgt spid="33"/>
                                        </p:tgtEl>
                                        <p:attrNameLst>
                                          <p:attrName>r</p:attrName>
                                        </p:attrNameLst>
                                      </p:cBhvr>
                                    </p:animRot>
                                    <p:animRot by="-240000">
                                      <p:cBhvr>
                                        <p:cTn id="66" dur="200" fill="hold">
                                          <p:stCondLst>
                                            <p:cond delay="600"/>
                                          </p:stCondLst>
                                        </p:cTn>
                                        <p:tgtEl>
                                          <p:spTgt spid="33"/>
                                        </p:tgtEl>
                                        <p:attrNameLst>
                                          <p:attrName>r</p:attrName>
                                        </p:attrNameLst>
                                      </p:cBhvr>
                                    </p:animRot>
                                    <p:animRot by="120000">
                                      <p:cBhvr>
                                        <p:cTn id="67" dur="200" fill="hold">
                                          <p:stCondLst>
                                            <p:cond delay="800"/>
                                          </p:stCondLst>
                                        </p:cTn>
                                        <p:tgtEl>
                                          <p:spTgt spid="3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ldLvl="0" animBg="1"/>
      <p:bldP spid="25" grpId="1" bldLvl="0" animBg="1"/>
      <p:bldP spid="27" grpId="0" bldLvl="0" animBg="1"/>
      <p:bldP spid="27" grpId="1" bldLvl="0" animBg="1"/>
      <p:bldP spid="28" grpId="0" bldLvl="0" animBg="1"/>
      <p:bldP spid="28" grpId="1" bldLvl="0" animBg="1"/>
      <p:bldP spid="29" grpId="0" bldLvl="0" animBg="1"/>
      <p:bldP spid="29" grpId="1" bldLvl="0" animBg="1"/>
      <p:bldP spid="30" grpId="0" bldLvl="0" animBg="1"/>
      <p:bldP spid="30" grpId="1" bldLvl="0" animBg="1"/>
      <p:bldP spid="2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6" name="图片 4">
            <a:extLst>
              <a:ext uri="{FF2B5EF4-FFF2-40B4-BE49-F238E27FC236}">
                <a16:creationId xmlns:a16="http://schemas.microsoft.com/office/drawing/2014/main" id="{1D7BF903-E6F8-4C5D-84EC-8C9BF12F5F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7400" y="1072362"/>
            <a:ext cx="8077200" cy="4415460"/>
          </a:xfrm>
          <a:prstGeom prst="rect">
            <a:avLst/>
          </a:prstGeom>
        </p:spPr>
      </p:pic>
      <p:pic>
        <p:nvPicPr>
          <p:cNvPr id="33" name="图片 6">
            <a:extLst>
              <a:ext uri="{FF2B5EF4-FFF2-40B4-BE49-F238E27FC236}">
                <a16:creationId xmlns:a16="http://schemas.microsoft.com/office/drawing/2014/main" id="{5B0CAB89-445F-470E-840C-54C5DA35E9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08844" y="368670"/>
            <a:ext cx="2008444" cy="2003016"/>
          </a:xfrm>
          <a:prstGeom prst="rect">
            <a:avLst/>
          </a:prstGeom>
        </p:spPr>
      </p:pic>
      <p:pic>
        <p:nvPicPr>
          <p:cNvPr id="34" name="图片 8">
            <a:extLst>
              <a:ext uri="{FF2B5EF4-FFF2-40B4-BE49-F238E27FC236}">
                <a16:creationId xmlns:a16="http://schemas.microsoft.com/office/drawing/2014/main" id="{94FBAD47-784A-4C0F-979F-57263443B87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32" y="0"/>
            <a:ext cx="3771793" cy="3789363"/>
          </a:xfrm>
          <a:prstGeom prst="rect">
            <a:avLst/>
          </a:prstGeom>
        </p:spPr>
      </p:pic>
      <p:pic>
        <p:nvPicPr>
          <p:cNvPr id="35" name="图片 15">
            <a:extLst>
              <a:ext uri="{FF2B5EF4-FFF2-40B4-BE49-F238E27FC236}">
                <a16:creationId xmlns:a16="http://schemas.microsoft.com/office/drawing/2014/main" id="{A765284F-11EF-436D-9C9D-7896B801D4D1}"/>
              </a:ext>
            </a:extLst>
          </p:cNvPr>
          <p:cNvPicPr>
            <a:picLocks noChangeAspect="1"/>
          </p:cNvPicPr>
          <p:nvPr/>
        </p:nvPicPr>
        <p:blipFill rotWithShape="1">
          <a:blip r:embed="rId7">
            <a:extLst>
              <a:ext uri="{28A0092B-C50C-407E-A947-70E740481C1C}">
                <a14:useLocalDpi xmlns:a14="http://schemas.microsoft.com/office/drawing/2010/main" val="0"/>
              </a:ext>
            </a:extLst>
          </a:blip>
          <a:srcRect b="15181"/>
          <a:stretch/>
        </p:blipFill>
        <p:spPr>
          <a:xfrm>
            <a:off x="2035193" y="4761371"/>
            <a:ext cx="885808" cy="640027"/>
          </a:xfrm>
          <a:prstGeom prst="rect">
            <a:avLst/>
          </a:prstGeom>
        </p:spPr>
      </p:pic>
      <p:pic>
        <p:nvPicPr>
          <p:cNvPr id="36" name="图片 17">
            <a:extLst>
              <a:ext uri="{FF2B5EF4-FFF2-40B4-BE49-F238E27FC236}">
                <a16:creationId xmlns:a16="http://schemas.microsoft.com/office/drawing/2014/main" id="{77D7C6D6-7AA4-4EF6-ABAF-743E23FC993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24909" y="4333985"/>
            <a:ext cx="2290244" cy="1064313"/>
          </a:xfrm>
          <a:prstGeom prst="rect">
            <a:avLst/>
          </a:prstGeom>
        </p:spPr>
      </p:pic>
      <p:grpSp>
        <p:nvGrpSpPr>
          <p:cNvPr id="37" name="组合 3">
            <a:extLst>
              <a:ext uri="{FF2B5EF4-FFF2-40B4-BE49-F238E27FC236}">
                <a16:creationId xmlns:a16="http://schemas.microsoft.com/office/drawing/2014/main" id="{BC54C152-1D09-4988-AA2C-D57010631322}"/>
              </a:ext>
            </a:extLst>
          </p:cNvPr>
          <p:cNvGrpSpPr/>
          <p:nvPr/>
        </p:nvGrpSpPr>
        <p:grpSpPr>
          <a:xfrm>
            <a:off x="0" y="3698571"/>
            <a:ext cx="12198968" cy="3159429"/>
            <a:chOff x="0" y="3698571"/>
            <a:chExt cx="12198968" cy="3159429"/>
          </a:xfrm>
        </p:grpSpPr>
        <p:pic>
          <p:nvPicPr>
            <p:cNvPr id="38" name="图片 19">
              <a:extLst>
                <a:ext uri="{FF2B5EF4-FFF2-40B4-BE49-F238E27FC236}">
                  <a16:creationId xmlns:a16="http://schemas.microsoft.com/office/drawing/2014/main" id="{6587BE9E-773D-452D-81E2-07211AEE6C1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0510" y="5338507"/>
              <a:ext cx="1703070" cy="1446783"/>
            </a:xfrm>
            <a:prstGeom prst="rect">
              <a:avLst/>
            </a:prstGeom>
          </p:spPr>
        </p:pic>
        <p:pic>
          <p:nvPicPr>
            <p:cNvPr id="39" name="图片 20">
              <a:extLst>
                <a:ext uri="{FF2B5EF4-FFF2-40B4-BE49-F238E27FC236}">
                  <a16:creationId xmlns:a16="http://schemas.microsoft.com/office/drawing/2014/main" id="{7F37D3A7-2A2E-4FC7-8760-996DF282EF3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79189" y="5776804"/>
              <a:ext cx="1066800" cy="906262"/>
            </a:xfrm>
            <a:prstGeom prst="rect">
              <a:avLst/>
            </a:prstGeom>
          </p:spPr>
        </p:pic>
        <p:pic>
          <p:nvPicPr>
            <p:cNvPr id="40" name="图片 21">
              <a:extLst>
                <a:ext uri="{FF2B5EF4-FFF2-40B4-BE49-F238E27FC236}">
                  <a16:creationId xmlns:a16="http://schemas.microsoft.com/office/drawing/2014/main" id="{AC575159-D9FC-41B4-AF27-E7BB990A446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4802218" y="5583980"/>
              <a:ext cx="1293782" cy="1099086"/>
            </a:xfrm>
            <a:prstGeom prst="rect">
              <a:avLst/>
            </a:prstGeom>
          </p:spPr>
        </p:pic>
        <p:pic>
          <p:nvPicPr>
            <p:cNvPr id="41" name="图片 22">
              <a:extLst>
                <a:ext uri="{FF2B5EF4-FFF2-40B4-BE49-F238E27FC236}">
                  <a16:creationId xmlns:a16="http://schemas.microsoft.com/office/drawing/2014/main" id="{6B369BAD-0E1E-4C47-9783-7172BAEC475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7774018" y="5685077"/>
              <a:ext cx="1056402" cy="897428"/>
            </a:xfrm>
            <a:prstGeom prst="rect">
              <a:avLst/>
            </a:prstGeom>
          </p:spPr>
        </p:pic>
        <p:pic>
          <p:nvPicPr>
            <p:cNvPr id="42" name="图片 13">
              <a:extLst>
                <a:ext uri="{FF2B5EF4-FFF2-40B4-BE49-F238E27FC236}">
                  <a16:creationId xmlns:a16="http://schemas.microsoft.com/office/drawing/2014/main" id="{9DC54091-DCC2-4AD2-8134-50ACEEAD3A0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971944" y="3698571"/>
              <a:ext cx="3227024" cy="3086719"/>
            </a:xfrm>
            <a:prstGeom prst="rect">
              <a:avLst/>
            </a:prstGeom>
          </p:spPr>
        </p:pic>
        <p:pic>
          <p:nvPicPr>
            <p:cNvPr id="43" name="图片 23">
              <a:extLst>
                <a:ext uri="{FF2B5EF4-FFF2-40B4-BE49-F238E27FC236}">
                  <a16:creationId xmlns:a16="http://schemas.microsoft.com/office/drawing/2014/main" id="{A3D72380-9D48-4756-AFB0-BB8489517F3D}"/>
                </a:ext>
              </a:extLst>
            </p:cNvPr>
            <p:cNvPicPr>
              <a:picLocks noChangeAspect="1"/>
            </p:cNvPicPr>
            <p:nvPr/>
          </p:nvPicPr>
          <p:blipFill rotWithShape="1">
            <a:blip r:embed="rId11">
              <a:extLst>
                <a:ext uri="{28A0092B-C50C-407E-A947-70E740481C1C}">
                  <a14:useLocalDpi xmlns:a14="http://schemas.microsoft.com/office/drawing/2010/main" val="0"/>
                </a:ext>
              </a:extLst>
            </a:blip>
            <a:srcRect t="82569" b="8666"/>
            <a:stretch/>
          </p:blipFill>
          <p:spPr>
            <a:xfrm>
              <a:off x="0" y="6308726"/>
              <a:ext cx="12192000" cy="549274"/>
            </a:xfrm>
            <a:prstGeom prst="rect">
              <a:avLst/>
            </a:prstGeom>
          </p:spPr>
        </p:pic>
      </p:grpSp>
      <p:pic>
        <p:nvPicPr>
          <p:cNvPr id="44" name="Rita Calypso - Paper Mache">
            <a:hlinkClick r:id="" action="ppaction://media"/>
            <a:extLst>
              <a:ext uri="{FF2B5EF4-FFF2-40B4-BE49-F238E27FC236}">
                <a16:creationId xmlns:a16="http://schemas.microsoft.com/office/drawing/2014/main" id="{F1C8417D-AB61-406B-B21F-44D866442EEE}"/>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66145" y="-497689"/>
            <a:ext cx="609600" cy="609600"/>
          </a:xfrm>
          <a:prstGeom prst="rect">
            <a:avLst/>
          </a:prstGeom>
        </p:spPr>
      </p:pic>
      <p:sp>
        <p:nvSpPr>
          <p:cNvPr id="16" name="TextBox 15">
            <a:extLst>
              <a:ext uri="{FF2B5EF4-FFF2-40B4-BE49-F238E27FC236}">
                <a16:creationId xmlns:a16="http://schemas.microsoft.com/office/drawing/2014/main" id="{305C553B-76D6-40C2-9444-290FF0CAAE6A}"/>
              </a:ext>
            </a:extLst>
          </p:cNvPr>
          <p:cNvSpPr txBox="1"/>
          <p:nvPr/>
        </p:nvSpPr>
        <p:spPr>
          <a:xfrm>
            <a:off x="2279189" y="2495262"/>
            <a:ext cx="7633146" cy="1481175"/>
          </a:xfrm>
          <a:prstGeom prst="rect">
            <a:avLst/>
          </a:prstGeom>
          <a:noFill/>
        </p:spPr>
        <p:txBody>
          <a:bodyPr wrap="square" rtlCol="0">
            <a:spAutoFit/>
          </a:bodyPr>
          <a:lstStyle/>
          <a:p>
            <a:pPr algn="ctr">
              <a:lnSpc>
                <a:spcPct val="150000"/>
              </a:lnSpc>
            </a:pPr>
            <a:r>
              <a:rPr lang="en-US" sz="3200" dirty="0" err="1">
                <a:solidFill>
                  <a:srgbClr val="FF0000"/>
                </a:solidFill>
                <a:latin typeface="Times New Roman" panose="02020603050405020304" pitchFamily="18" charset="0"/>
                <a:cs typeface="Times New Roman" panose="02020603050405020304" pitchFamily="18" charset="0"/>
              </a:rPr>
              <a:t>Tạm</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biệt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và</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hẹn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gặp</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lại</a:t>
            </a:r>
            <a:r>
              <a:rPr lang="en-US" sz="3200" dirty="0">
                <a:solidFill>
                  <a:srgbClr val="FF0000"/>
                </a:solidFill>
                <a:latin typeface="Times New Roman" panose="02020603050405020304" pitchFamily="18" charset="0"/>
                <a:cs typeface="Times New Roman" panose="02020603050405020304" pitchFamily="18" charset="0"/>
              </a:rPr>
              <a:t> </a:t>
            </a:r>
          </a:p>
          <a:p>
            <a:pPr algn="ctr">
              <a:lnSpc>
                <a:spcPct val="150000"/>
              </a:lnSpc>
            </a:pPr>
            <a:r>
              <a:rPr lang="en-US" sz="3200" dirty="0" err="1">
                <a:solidFill>
                  <a:srgbClr val="FF0000"/>
                </a:solidFill>
                <a:latin typeface="Times New Roman" panose="02020603050405020304" pitchFamily="18" charset="0"/>
                <a:cs typeface="Times New Roman" panose="02020603050405020304" pitchFamily="18" charset="0"/>
              </a:rPr>
              <a:t>các</a:t>
            </a:r>
            <a:r>
              <a:rPr lang="en-US" sz="3200" dirty="0">
                <a:solidFill>
                  <a:srgbClr val="FF0000"/>
                </a:solidFill>
                <a:latin typeface="Times New Roman" panose="02020603050405020304" pitchFamily="18" charset="0"/>
                <a:cs typeface="Times New Roman" panose="02020603050405020304" pitchFamily="18" charset="0"/>
              </a:rPr>
              <a:t> con </a:t>
            </a:r>
            <a:r>
              <a:rPr lang="en-US" sz="3200" dirty="0" err="1">
                <a:solidFill>
                  <a:srgbClr val="FF0000"/>
                </a:solidFill>
                <a:latin typeface="Times New Roman" panose="02020603050405020304" pitchFamily="18" charset="0"/>
                <a:cs typeface="Times New Roman" panose="02020603050405020304" pitchFamily="18" charset="0"/>
              </a:rPr>
              <a:t>vào</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những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tiết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học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sau</a:t>
            </a:r>
            <a:r>
              <a:rPr lang="en-US" sz="3200"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28202697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4"/>
                                        </p:tgtEl>
                                      </p:cBhvr>
                                    </p:cmd>
                                  </p:childTnLst>
                                </p:cTn>
                              </p:par>
                            </p:childTnLst>
                          </p:cTn>
                        </p:par>
                        <p:par>
                          <p:cTn id="7" fill="hold">
                            <p:stCondLst>
                              <p:cond delay="0"/>
                            </p:stCondLst>
                            <p:childTnLst>
                              <p:par>
                                <p:cTn id="8" presetID="42" presetClass="entr" presetSubtype="0" fill="hold" nodeType="after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1000"/>
                                        <p:tgtEl>
                                          <p:spTgt spid="37"/>
                                        </p:tgtEl>
                                      </p:cBhvr>
                                    </p:animEffect>
                                    <p:anim calcmode="lin" valueType="num">
                                      <p:cBhvr>
                                        <p:cTn id="11" dur="1000" fill="hold"/>
                                        <p:tgtEl>
                                          <p:spTgt spid="37"/>
                                        </p:tgtEl>
                                        <p:attrNameLst>
                                          <p:attrName>ppt_x</p:attrName>
                                        </p:attrNameLst>
                                      </p:cBhvr>
                                      <p:tavLst>
                                        <p:tav tm="0">
                                          <p:val>
                                            <p:strVal val="#ppt_x"/>
                                          </p:val>
                                        </p:tav>
                                        <p:tav tm="100000">
                                          <p:val>
                                            <p:strVal val="#ppt_x"/>
                                          </p:val>
                                        </p:tav>
                                      </p:tavLst>
                                    </p:anim>
                                    <p:anim calcmode="lin" valueType="num">
                                      <p:cBhvr>
                                        <p:cTn id="12" dur="1000" fill="hold"/>
                                        <p:tgtEl>
                                          <p:spTgt spid="37"/>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26"/>
                                        </p:tgtEl>
                                        <p:attrNameLst>
                                          <p:attrName>style.visibility</p:attrName>
                                        </p:attrNameLst>
                                      </p:cBhvr>
                                      <p:to>
                                        <p:strVal val="visible"/>
                                      </p:to>
                                    </p:set>
                                    <p:anim calcmode="lin" valueType="num">
                                      <p:cBhvr>
                                        <p:cTn id="16" dur="500" fill="hold"/>
                                        <p:tgtEl>
                                          <p:spTgt spid="26"/>
                                        </p:tgtEl>
                                        <p:attrNameLst>
                                          <p:attrName>ppt_w</p:attrName>
                                        </p:attrNameLst>
                                      </p:cBhvr>
                                      <p:tavLst>
                                        <p:tav tm="0">
                                          <p:val>
                                            <p:fltVal val="0"/>
                                          </p:val>
                                        </p:tav>
                                        <p:tav tm="100000">
                                          <p:val>
                                            <p:strVal val="#ppt_w"/>
                                          </p:val>
                                        </p:tav>
                                      </p:tavLst>
                                    </p:anim>
                                    <p:anim calcmode="lin" valueType="num">
                                      <p:cBhvr>
                                        <p:cTn id="17" dur="500" fill="hold"/>
                                        <p:tgtEl>
                                          <p:spTgt spid="26"/>
                                        </p:tgtEl>
                                        <p:attrNameLst>
                                          <p:attrName>ppt_h</p:attrName>
                                        </p:attrNameLst>
                                      </p:cBhvr>
                                      <p:tavLst>
                                        <p:tav tm="0">
                                          <p:val>
                                            <p:fltVal val="0"/>
                                          </p:val>
                                        </p:tav>
                                        <p:tav tm="100000">
                                          <p:val>
                                            <p:strVal val="#ppt_h"/>
                                          </p:val>
                                        </p:tav>
                                      </p:tavLst>
                                    </p:anim>
                                    <p:animEffect transition="in" filter="fade">
                                      <p:cBhvr>
                                        <p:cTn id="18" dur="500"/>
                                        <p:tgtEl>
                                          <p:spTgt spid="26"/>
                                        </p:tgtEl>
                                      </p:cBhvr>
                                    </p:animEffect>
                                  </p:childTnLst>
                                </p:cTn>
                              </p:par>
                            </p:childTnLst>
                          </p:cTn>
                        </p:par>
                        <p:par>
                          <p:cTn id="19" fill="hold">
                            <p:stCondLst>
                              <p:cond delay="1500"/>
                            </p:stCondLst>
                            <p:childTnLst>
                              <p:par>
                                <p:cTn id="20" presetID="2" presetClass="entr" presetSubtype="9" fill="hold" nodeType="afterEffect">
                                  <p:stCondLst>
                                    <p:cond delay="0"/>
                                  </p:stCondLst>
                                  <p:childTnLst>
                                    <p:set>
                                      <p:cBhvr>
                                        <p:cTn id="21" dur="1" fill="hold">
                                          <p:stCondLst>
                                            <p:cond delay="0"/>
                                          </p:stCondLst>
                                        </p:cTn>
                                        <p:tgtEl>
                                          <p:spTgt spid="34"/>
                                        </p:tgtEl>
                                        <p:attrNameLst>
                                          <p:attrName>style.visibility</p:attrName>
                                        </p:attrNameLst>
                                      </p:cBhvr>
                                      <p:to>
                                        <p:strVal val="visible"/>
                                      </p:to>
                                    </p:set>
                                    <p:anim calcmode="lin" valueType="num">
                                      <p:cBhvr additive="base">
                                        <p:cTn id="22" dur="500" fill="hold"/>
                                        <p:tgtEl>
                                          <p:spTgt spid="34"/>
                                        </p:tgtEl>
                                        <p:attrNameLst>
                                          <p:attrName>ppt_x</p:attrName>
                                        </p:attrNameLst>
                                      </p:cBhvr>
                                      <p:tavLst>
                                        <p:tav tm="0">
                                          <p:val>
                                            <p:strVal val="0-#ppt_w/2"/>
                                          </p:val>
                                        </p:tav>
                                        <p:tav tm="100000">
                                          <p:val>
                                            <p:strVal val="#ppt_x"/>
                                          </p:val>
                                        </p:tav>
                                      </p:tavLst>
                                    </p:anim>
                                    <p:anim calcmode="lin" valueType="num">
                                      <p:cBhvr additive="base">
                                        <p:cTn id="23" dur="500" fill="hold"/>
                                        <p:tgtEl>
                                          <p:spTgt spid="34"/>
                                        </p:tgtEl>
                                        <p:attrNameLst>
                                          <p:attrName>ppt_y</p:attrName>
                                        </p:attrNameLst>
                                      </p:cBhvr>
                                      <p:tavLst>
                                        <p:tav tm="0">
                                          <p:val>
                                            <p:strVal val="0-#ppt_h/2"/>
                                          </p:val>
                                        </p:tav>
                                        <p:tav tm="100000">
                                          <p:val>
                                            <p:strVal val="#ppt_y"/>
                                          </p:val>
                                        </p:tav>
                                      </p:tavLst>
                                    </p:anim>
                                  </p:childTnLst>
                                </p:cTn>
                              </p:par>
                            </p:childTnLst>
                          </p:cTn>
                        </p:par>
                        <p:par>
                          <p:cTn id="24" fill="hold">
                            <p:stCondLst>
                              <p:cond delay="2000"/>
                            </p:stCondLst>
                            <p:childTnLst>
                              <p:par>
                                <p:cTn id="25" presetID="53" presetClass="entr" presetSubtype="16" fill="hold" nodeType="afterEffect">
                                  <p:stCondLst>
                                    <p:cond delay="0"/>
                                  </p:stCondLst>
                                  <p:childTnLst>
                                    <p:set>
                                      <p:cBhvr>
                                        <p:cTn id="26" dur="1" fill="hold">
                                          <p:stCondLst>
                                            <p:cond delay="0"/>
                                          </p:stCondLst>
                                        </p:cTn>
                                        <p:tgtEl>
                                          <p:spTgt spid="33"/>
                                        </p:tgtEl>
                                        <p:attrNameLst>
                                          <p:attrName>style.visibility</p:attrName>
                                        </p:attrNameLst>
                                      </p:cBhvr>
                                      <p:to>
                                        <p:strVal val="visible"/>
                                      </p:to>
                                    </p:set>
                                    <p:anim calcmode="lin" valueType="num">
                                      <p:cBhvr>
                                        <p:cTn id="27" dur="500" fill="hold"/>
                                        <p:tgtEl>
                                          <p:spTgt spid="33"/>
                                        </p:tgtEl>
                                        <p:attrNameLst>
                                          <p:attrName>ppt_w</p:attrName>
                                        </p:attrNameLst>
                                      </p:cBhvr>
                                      <p:tavLst>
                                        <p:tav tm="0">
                                          <p:val>
                                            <p:fltVal val="0"/>
                                          </p:val>
                                        </p:tav>
                                        <p:tav tm="100000">
                                          <p:val>
                                            <p:strVal val="#ppt_w"/>
                                          </p:val>
                                        </p:tav>
                                      </p:tavLst>
                                    </p:anim>
                                    <p:anim calcmode="lin" valueType="num">
                                      <p:cBhvr>
                                        <p:cTn id="28" dur="500" fill="hold"/>
                                        <p:tgtEl>
                                          <p:spTgt spid="33"/>
                                        </p:tgtEl>
                                        <p:attrNameLst>
                                          <p:attrName>ppt_h</p:attrName>
                                        </p:attrNameLst>
                                      </p:cBhvr>
                                      <p:tavLst>
                                        <p:tav tm="0">
                                          <p:val>
                                            <p:fltVal val="0"/>
                                          </p:val>
                                        </p:tav>
                                        <p:tav tm="100000">
                                          <p:val>
                                            <p:strVal val="#ppt_h"/>
                                          </p:val>
                                        </p:tav>
                                      </p:tavLst>
                                    </p:anim>
                                    <p:animEffect transition="in" filter="fade">
                                      <p:cBhvr>
                                        <p:cTn id="29" dur="500"/>
                                        <p:tgtEl>
                                          <p:spTgt spid="33"/>
                                        </p:tgtEl>
                                      </p:cBhvr>
                                    </p:animEffect>
                                  </p:childTnLst>
                                </p:cTn>
                              </p:par>
                            </p:childTnLst>
                          </p:cTn>
                        </p:par>
                        <p:par>
                          <p:cTn id="30" fill="hold">
                            <p:stCondLst>
                              <p:cond delay="2500"/>
                            </p:stCondLst>
                            <p:childTnLst>
                              <p:par>
                                <p:cTn id="31" presetID="10" presetClass="entr" presetSubtype="0" fill="hold" nodeType="after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500"/>
                                        <p:tgtEl>
                                          <p:spTgt spid="36"/>
                                        </p:tgtEl>
                                      </p:cBhvr>
                                    </p:animEffect>
                                  </p:childTnLst>
                                </p:cTn>
                              </p:par>
                              <p:par>
                                <p:cTn id="34" presetID="10" presetClass="entr" presetSubtype="0" fill="hold" nodeType="with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fade">
                                      <p:cBhvr>
                                        <p:cTn id="36" dur="500"/>
                                        <p:tgtEl>
                                          <p:spTgt spid="35"/>
                                        </p:tgtEl>
                                      </p:cBhvr>
                                    </p:animEffect>
                                  </p:childTnLst>
                                </p:cTn>
                              </p:par>
                            </p:childTnLst>
                          </p:cTn>
                        </p:par>
                        <p:par>
                          <p:cTn id="37" fill="hold">
                            <p:stCondLst>
                              <p:cond delay="3000"/>
                            </p:stCondLst>
                            <p:childTnLst>
                              <p:par>
                                <p:cTn id="38" presetID="6" presetClass="entr" presetSubtype="16" fill="hold" grpId="0" nodeType="after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circle(in)">
                                      <p:cBhvr>
                                        <p:cTn id="40"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41" repeatCount="indefinite" fill="hold" display="0">
                  <p:stCondLst>
                    <p:cond delay="indefinite"/>
                  </p:stCondLst>
                  <p:endCondLst>
                    <p:cond evt="onStopAudio" delay="0">
                      <p:tgtEl>
                        <p:sldTgt/>
                      </p:tgtEl>
                    </p:cond>
                  </p:endCondLst>
                </p:cTn>
                <p:tgtEl>
                  <p:spTgt spid="44"/>
                </p:tgtEl>
              </p:cMediaNode>
            </p:audio>
          </p:childTnLst>
        </p:cTn>
      </p:par>
    </p:tnLst>
    <p:bldLst>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五角星 32"/>
          <p:cNvSpPr/>
          <p:nvPr/>
        </p:nvSpPr>
        <p:spPr>
          <a:xfrm rot="2121297">
            <a:off x="11780047" y="978714"/>
            <a:ext cx="334275" cy="375024"/>
          </a:xfrm>
          <a:prstGeom prst="star5">
            <a:avLst>
              <a:gd name="adj" fmla="val 28548"/>
              <a:gd name="hf" fmla="val 105146"/>
              <a:gd name="vf" fmla="val 110557"/>
            </a:avLst>
          </a:prstGeom>
          <a:pattFill prst="ltDnDiag">
            <a:fgClr>
              <a:srgbClr val="00B0F0"/>
            </a:fgClr>
            <a:bgClr>
              <a:srgbClr val="FCFFD9"/>
            </a:bgClr>
          </a:patt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latin typeface="Times New Roman" panose="02020603050405020304" pitchFamily="18" charset="0"/>
              <a:cs typeface="Times New Roman" panose="02020603050405020304" pitchFamily="18" charset="0"/>
            </a:endParaRPr>
          </a:p>
        </p:txBody>
      </p:sp>
      <p:sp>
        <p:nvSpPr>
          <p:cNvPr id="27" name="五角星 36"/>
          <p:cNvSpPr/>
          <p:nvPr/>
        </p:nvSpPr>
        <p:spPr>
          <a:xfrm rot="2755789">
            <a:off x="9975604" y="116091"/>
            <a:ext cx="286011" cy="286011"/>
          </a:xfrm>
          <a:prstGeom prst="star5">
            <a:avLst>
              <a:gd name="adj" fmla="val 26277"/>
              <a:gd name="hf" fmla="val 105146"/>
              <a:gd name="vf" fmla="val 110557"/>
            </a:avLst>
          </a:prstGeom>
          <a:pattFill prst="ltDnDiag">
            <a:fgClr>
              <a:srgbClr val="EB3A03"/>
            </a:fgClr>
            <a:bgClr>
              <a:srgbClr val="FCFFD9"/>
            </a:bgClr>
          </a:pattFill>
          <a:ln>
            <a:solidFill>
              <a:srgbClr val="EB3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latin typeface="Times New Roman" panose="02020603050405020304" pitchFamily="18" charset="0"/>
              <a:cs typeface="Times New Roman" panose="02020603050405020304" pitchFamily="18" charset="0"/>
            </a:endParaRPr>
          </a:p>
        </p:txBody>
      </p:sp>
      <p:sp>
        <p:nvSpPr>
          <p:cNvPr id="28" name="五角星 35"/>
          <p:cNvSpPr/>
          <p:nvPr/>
        </p:nvSpPr>
        <p:spPr>
          <a:xfrm rot="19384917">
            <a:off x="10695818" y="37778"/>
            <a:ext cx="620833" cy="620833"/>
          </a:xfrm>
          <a:prstGeom prst="star5">
            <a:avLst>
              <a:gd name="adj" fmla="val 25251"/>
              <a:gd name="hf" fmla="val 105146"/>
              <a:gd name="vf" fmla="val 110557"/>
            </a:avLst>
          </a:prstGeom>
          <a:pattFill prst="ltDnDiag">
            <a:fgClr>
              <a:srgbClr val="00B050"/>
            </a:fgClr>
            <a:bgClr>
              <a:srgbClr val="FCFFD9"/>
            </a:bgClr>
          </a:patt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latin typeface="Times New Roman" panose="02020603050405020304" pitchFamily="18" charset="0"/>
              <a:cs typeface="Times New Roman" panose="02020603050405020304" pitchFamily="18" charset="0"/>
            </a:endParaRPr>
          </a:p>
        </p:txBody>
      </p:sp>
      <p:sp>
        <p:nvSpPr>
          <p:cNvPr id="29" name="五角星 34"/>
          <p:cNvSpPr/>
          <p:nvPr/>
        </p:nvSpPr>
        <p:spPr>
          <a:xfrm rot="337835">
            <a:off x="11567479" y="-56956"/>
            <a:ext cx="632109" cy="632109"/>
          </a:xfrm>
          <a:prstGeom prst="star5">
            <a:avLst>
              <a:gd name="adj" fmla="val 30106"/>
              <a:gd name="hf" fmla="val 105146"/>
              <a:gd name="vf" fmla="val 110557"/>
            </a:avLst>
          </a:prstGeom>
          <a:pattFill prst="ltDnDiag">
            <a:fgClr>
              <a:srgbClr val="FFC000"/>
            </a:fgClr>
            <a:bgClr>
              <a:srgbClr val="FCFFD9"/>
            </a:bgClr>
          </a:patt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latin typeface="Times New Roman" panose="02020603050405020304" pitchFamily="18" charset="0"/>
              <a:cs typeface="Times New Roman" panose="02020603050405020304" pitchFamily="18" charset="0"/>
            </a:endParaRPr>
          </a:p>
        </p:txBody>
      </p:sp>
      <p:sp>
        <p:nvSpPr>
          <p:cNvPr id="30" name="五角星 36"/>
          <p:cNvSpPr/>
          <p:nvPr/>
        </p:nvSpPr>
        <p:spPr>
          <a:xfrm rot="20248740">
            <a:off x="11665226" y="1623417"/>
            <a:ext cx="505484" cy="485649"/>
          </a:xfrm>
          <a:prstGeom prst="star5">
            <a:avLst>
              <a:gd name="adj" fmla="val 26277"/>
              <a:gd name="hf" fmla="val 105146"/>
              <a:gd name="vf" fmla="val 110557"/>
            </a:avLst>
          </a:prstGeom>
          <a:pattFill prst="ltDnDiag">
            <a:fgClr>
              <a:srgbClr val="EB3A03"/>
            </a:fgClr>
            <a:bgClr>
              <a:srgbClr val="FCFFD9"/>
            </a:bgClr>
          </a:pattFill>
          <a:ln>
            <a:solidFill>
              <a:srgbClr val="EB3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latin typeface="Times New Roman" panose="02020603050405020304" pitchFamily="18" charset="0"/>
              <a:cs typeface="Times New Roman" panose="02020603050405020304" pitchFamily="18" charset="0"/>
            </a:endParaRPr>
          </a:p>
        </p:txBody>
      </p:sp>
      <p:pic>
        <p:nvPicPr>
          <p:cNvPr id="32" name="图片 7"/>
          <p:cNvPicPr>
            <a:picLocks noChangeAspect="1"/>
          </p:cNvPicPr>
          <p:nvPr/>
        </p:nvPicPr>
        <p:blipFill>
          <a:blip r:embed="rId3"/>
          <a:stretch>
            <a:fillRect/>
          </a:stretch>
        </p:blipFill>
        <p:spPr>
          <a:xfrm>
            <a:off x="188725" y="4548923"/>
            <a:ext cx="1670928" cy="2181904"/>
          </a:xfrm>
          <a:prstGeom prst="rect">
            <a:avLst/>
          </a:prstGeom>
          <a:noFill/>
          <a:ln w="9525">
            <a:noFill/>
          </a:ln>
        </p:spPr>
      </p:pic>
      <p:pic>
        <p:nvPicPr>
          <p:cNvPr id="33" name="图片 8"/>
          <p:cNvPicPr>
            <a:picLocks noChangeAspect="1"/>
          </p:cNvPicPr>
          <p:nvPr/>
        </p:nvPicPr>
        <p:blipFill>
          <a:blip r:embed="rId4"/>
          <a:stretch>
            <a:fillRect/>
          </a:stretch>
        </p:blipFill>
        <p:spPr>
          <a:xfrm>
            <a:off x="10632266" y="4754460"/>
            <a:ext cx="1504954" cy="2079337"/>
          </a:xfrm>
          <a:prstGeom prst="rect">
            <a:avLst/>
          </a:prstGeom>
          <a:noFill/>
          <a:ln w="9525">
            <a:noFill/>
          </a:ln>
        </p:spPr>
      </p:pic>
      <p:sp>
        <p:nvSpPr>
          <p:cNvPr id="24" name="文本框 22">
            <a:extLst>
              <a:ext uri="{FF2B5EF4-FFF2-40B4-BE49-F238E27FC236}">
                <a16:creationId xmlns:a16="http://schemas.microsoft.com/office/drawing/2014/main" id="{8E852256-A333-49D6-ADCD-2215C66790B1}"/>
              </a:ext>
            </a:extLst>
          </p:cNvPr>
          <p:cNvSpPr txBox="1"/>
          <p:nvPr/>
        </p:nvSpPr>
        <p:spPr>
          <a:xfrm>
            <a:off x="3325771" y="298291"/>
            <a:ext cx="7148704" cy="830997"/>
          </a:xfrm>
          <a:prstGeom prst="rect">
            <a:avLst/>
          </a:prstGeom>
          <a:noFill/>
        </p:spPr>
        <p:txBody>
          <a:bodyPr wrap="square" rtlCol="0">
            <a:spAutoFit/>
          </a:bodyPr>
          <a:lstStyle/>
          <a:p>
            <a:r>
              <a:rPr lang="en-US" altLang="zh-CN" sz="4800" dirty="0">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rPr>
              <a:t>YÊU CẦU CẦN ĐẠT</a:t>
            </a:r>
            <a:endParaRPr lang="zh-CN" altLang="en-US" sz="4800" dirty="0">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endParaRPr>
          </a:p>
        </p:txBody>
      </p:sp>
      <p:grpSp>
        <p:nvGrpSpPr>
          <p:cNvPr id="2" name="Group 1">
            <a:extLst>
              <a:ext uri="{FF2B5EF4-FFF2-40B4-BE49-F238E27FC236}">
                <a16:creationId xmlns:a16="http://schemas.microsoft.com/office/drawing/2014/main" id="{AC28F713-904E-4259-9070-57BE1EFD4B24}"/>
              </a:ext>
            </a:extLst>
          </p:cNvPr>
          <p:cNvGrpSpPr/>
          <p:nvPr/>
        </p:nvGrpSpPr>
        <p:grpSpPr>
          <a:xfrm>
            <a:off x="818941" y="1234742"/>
            <a:ext cx="10257691" cy="714672"/>
            <a:chOff x="774356" y="888444"/>
            <a:chExt cx="10257691" cy="714672"/>
          </a:xfrm>
        </p:grpSpPr>
        <p:grpSp>
          <p:nvGrpSpPr>
            <p:cNvPr id="6" name="Group 5"/>
            <p:cNvGrpSpPr/>
            <p:nvPr/>
          </p:nvGrpSpPr>
          <p:grpSpPr>
            <a:xfrm>
              <a:off x="774356" y="888444"/>
              <a:ext cx="1085297" cy="714672"/>
              <a:chOff x="2485459" y="1975436"/>
              <a:chExt cx="1772914" cy="1393004"/>
            </a:xfrm>
          </p:grpSpPr>
          <p:pic>
            <p:nvPicPr>
              <p:cNvPr id="15"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85459" y="1975436"/>
                <a:ext cx="1772914" cy="1393004"/>
              </a:xfrm>
              <a:prstGeom prst="rect">
                <a:avLst/>
              </a:prstGeom>
            </p:spPr>
          </p:pic>
          <p:pic>
            <p:nvPicPr>
              <p:cNvPr id="16" name="图片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74444" y="2576026"/>
                <a:ext cx="341348" cy="792414"/>
              </a:xfrm>
              <a:prstGeom prst="rect">
                <a:avLst/>
              </a:prstGeom>
            </p:spPr>
          </p:pic>
          <p:pic>
            <p:nvPicPr>
              <p:cNvPr id="18" name="图片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69695" y="2331298"/>
                <a:ext cx="596041" cy="841269"/>
              </a:xfrm>
              <a:prstGeom prst="rect">
                <a:avLst/>
              </a:prstGeom>
            </p:spPr>
          </p:pic>
        </p:grpSp>
        <p:sp>
          <p:nvSpPr>
            <p:cNvPr id="26" name="TextBox 25">
              <a:extLst>
                <a:ext uri="{FF2B5EF4-FFF2-40B4-BE49-F238E27FC236}">
                  <a16:creationId xmlns:a16="http://schemas.microsoft.com/office/drawing/2014/main" id="{14B26D2C-1BC9-4238-BC4C-795267AEDD6F}"/>
                </a:ext>
              </a:extLst>
            </p:cNvPr>
            <p:cNvSpPr txBox="1"/>
            <p:nvPr/>
          </p:nvSpPr>
          <p:spPr>
            <a:xfrm>
              <a:off x="2126967" y="1061405"/>
              <a:ext cx="8905080" cy="523220"/>
            </a:xfrm>
            <a:prstGeom prst="rect">
              <a:avLst/>
            </a:prstGeom>
            <a:noFill/>
          </p:spPr>
          <p:txBody>
            <a:bodyPr wrap="square" rtlCol="0">
              <a:spAutoFit/>
            </a:bodyPr>
            <a:lstStyle/>
            <a:p>
              <a:r>
                <a:rPr lang="en-US" sz="2800" b="1" dirty="0" err="1">
                  <a:solidFill>
                    <a:srgbClr val="002060"/>
                  </a:solidFill>
                  <a:latin typeface="Times New Roman" panose="02020603050405020304" pitchFamily="18" charset="0"/>
                  <a:cs typeface="Times New Roman" panose="02020603050405020304" pitchFamily="18" charset="0"/>
                </a:rPr>
                <a:t>Viết</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được</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đoạn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văn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tả</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đồ</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chơi</a:t>
              </a:r>
              <a:endParaRPr lang="en-US" sz="2800" b="1" dirty="0">
                <a:solidFill>
                  <a:srgbClr val="002060"/>
                </a:solidFill>
                <a:latin typeface="Times New Roman" panose="02020603050405020304" pitchFamily="18" charset="0"/>
                <a:cs typeface="Times New Roman" panose="02020603050405020304" pitchFamily="18" charset="0"/>
              </a:endParaRPr>
            </a:p>
          </p:txBody>
        </p:sp>
      </p:grpSp>
      <p:grpSp>
        <p:nvGrpSpPr>
          <p:cNvPr id="3" name="Group 2">
            <a:extLst>
              <a:ext uri="{FF2B5EF4-FFF2-40B4-BE49-F238E27FC236}">
                <a16:creationId xmlns:a16="http://schemas.microsoft.com/office/drawing/2014/main" id="{4C1EF139-4416-44FF-AC02-49D6B4DBE8EA}"/>
              </a:ext>
            </a:extLst>
          </p:cNvPr>
          <p:cNvGrpSpPr/>
          <p:nvPr/>
        </p:nvGrpSpPr>
        <p:grpSpPr>
          <a:xfrm>
            <a:off x="1175742" y="2339915"/>
            <a:ext cx="10209001" cy="1186373"/>
            <a:chOff x="752655" y="2065203"/>
            <a:chExt cx="10209001" cy="1186373"/>
          </a:xfrm>
        </p:grpSpPr>
        <p:grpSp>
          <p:nvGrpSpPr>
            <p:cNvPr id="22" name="Group 21"/>
            <p:cNvGrpSpPr/>
            <p:nvPr/>
          </p:nvGrpSpPr>
          <p:grpSpPr>
            <a:xfrm>
              <a:off x="752655" y="2065203"/>
              <a:ext cx="1085297" cy="714672"/>
              <a:chOff x="5056546" y="1975436"/>
              <a:chExt cx="1772914" cy="1393004"/>
            </a:xfrm>
          </p:grpSpPr>
          <p:pic>
            <p:nvPicPr>
              <p:cNvPr id="14" name="图片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56546" y="1975436"/>
                <a:ext cx="1772914" cy="1393004"/>
              </a:xfrm>
              <a:prstGeom prst="rect">
                <a:avLst/>
              </a:prstGeom>
            </p:spPr>
          </p:pic>
          <p:pic>
            <p:nvPicPr>
              <p:cNvPr id="17" name="图片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669550" y="2383789"/>
                <a:ext cx="455161" cy="736288"/>
              </a:xfrm>
              <a:prstGeom prst="rect">
                <a:avLst/>
              </a:prstGeom>
            </p:spPr>
          </p:pic>
          <p:pic>
            <p:nvPicPr>
              <p:cNvPr id="20" name="图片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242409" y="2576026"/>
                <a:ext cx="469353" cy="792414"/>
              </a:xfrm>
              <a:prstGeom prst="rect">
                <a:avLst/>
              </a:prstGeom>
            </p:spPr>
          </p:pic>
        </p:grpSp>
        <p:sp>
          <p:nvSpPr>
            <p:cNvPr id="34" name="TextBox 33">
              <a:extLst>
                <a:ext uri="{FF2B5EF4-FFF2-40B4-BE49-F238E27FC236}">
                  <a16:creationId xmlns:a16="http://schemas.microsoft.com/office/drawing/2014/main" id="{D4F928FB-968A-4666-9173-178A617D7C9E}"/>
                </a:ext>
              </a:extLst>
            </p:cNvPr>
            <p:cNvSpPr txBox="1"/>
            <p:nvPr/>
          </p:nvSpPr>
          <p:spPr>
            <a:xfrm>
              <a:off x="2056576" y="2297469"/>
              <a:ext cx="8905080" cy="954107"/>
            </a:xfrm>
            <a:prstGeom prst="rect">
              <a:avLst/>
            </a:prstGeom>
            <a:noFill/>
          </p:spPr>
          <p:txBody>
            <a:bodyPr wrap="square" rtlCol="0">
              <a:spAutoFit/>
            </a:bodyPr>
            <a:lstStyle/>
            <a:p>
              <a:r>
                <a:rPr lang="en-US" sz="2800" b="1" dirty="0" err="1">
                  <a:solidFill>
                    <a:srgbClr val="002060"/>
                  </a:solidFill>
                  <a:latin typeface="Times New Roman" panose="02020603050405020304" pitchFamily="18" charset="0"/>
                  <a:cs typeface="Times New Roman" panose="02020603050405020304" pitchFamily="18" charset="0"/>
                </a:rPr>
                <a:t>Phát</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triển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năng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lực</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sử</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dụng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ngôn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ngữ</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trong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việc</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kể</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tả</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về</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đặc</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điểm</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của</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các</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đồ</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chơi</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quen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thuộc</a:t>
              </a:r>
              <a:endParaRPr lang="en-US" sz="2800" b="1" dirty="0">
                <a:solidFill>
                  <a:srgbClr val="002060"/>
                </a:solidFill>
                <a:latin typeface="Times New Roman" panose="02020603050405020304" pitchFamily="18" charset="0"/>
                <a:cs typeface="Times New Roman" panose="02020603050405020304" pitchFamily="18" charset="0"/>
              </a:endParaRPr>
            </a:p>
          </p:txBody>
        </p:sp>
      </p:grpSp>
      <p:grpSp>
        <p:nvGrpSpPr>
          <p:cNvPr id="4" name="Group 3">
            <a:extLst>
              <a:ext uri="{FF2B5EF4-FFF2-40B4-BE49-F238E27FC236}">
                <a16:creationId xmlns:a16="http://schemas.microsoft.com/office/drawing/2014/main" id="{24926BE0-6FEB-4035-95CC-8282BD1C87A0}"/>
              </a:ext>
            </a:extLst>
          </p:cNvPr>
          <p:cNvGrpSpPr/>
          <p:nvPr/>
        </p:nvGrpSpPr>
        <p:grpSpPr>
          <a:xfrm>
            <a:off x="1546783" y="4032197"/>
            <a:ext cx="10210371" cy="1140500"/>
            <a:chOff x="778314" y="3315253"/>
            <a:chExt cx="10210371" cy="1140500"/>
          </a:xfrm>
        </p:grpSpPr>
        <p:grpSp>
          <p:nvGrpSpPr>
            <p:cNvPr id="23" name="Group 22"/>
            <p:cNvGrpSpPr/>
            <p:nvPr/>
          </p:nvGrpSpPr>
          <p:grpSpPr>
            <a:xfrm>
              <a:off x="778314" y="3315253"/>
              <a:ext cx="1085297" cy="714672"/>
              <a:chOff x="8317164" y="2100522"/>
              <a:chExt cx="1772914" cy="1393004"/>
            </a:xfrm>
          </p:grpSpPr>
          <p:pic>
            <p:nvPicPr>
              <p:cNvPr id="13" name="图片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17164" y="2100522"/>
                <a:ext cx="1772914" cy="1393004"/>
              </a:xfrm>
              <a:prstGeom prst="rect">
                <a:avLst/>
              </a:prstGeom>
            </p:spPr>
          </p:pic>
          <p:pic>
            <p:nvPicPr>
              <p:cNvPr id="19" name="图片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539363" y="2383789"/>
                <a:ext cx="560164" cy="826471"/>
              </a:xfrm>
              <a:prstGeom prst="rect">
                <a:avLst/>
              </a:prstGeom>
            </p:spPr>
          </p:pic>
          <p:pic>
            <p:nvPicPr>
              <p:cNvPr id="21" name="图片 1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202645" y="2582875"/>
                <a:ext cx="560786" cy="865560"/>
              </a:xfrm>
              <a:prstGeom prst="rect">
                <a:avLst/>
              </a:prstGeom>
            </p:spPr>
          </p:pic>
        </p:grpSp>
        <p:sp>
          <p:nvSpPr>
            <p:cNvPr id="35" name="TextBox 34">
              <a:extLst>
                <a:ext uri="{FF2B5EF4-FFF2-40B4-BE49-F238E27FC236}">
                  <a16:creationId xmlns:a16="http://schemas.microsoft.com/office/drawing/2014/main" id="{4EB37731-1288-4647-AC02-0AF79C340C8B}"/>
                </a:ext>
              </a:extLst>
            </p:cNvPr>
            <p:cNvSpPr txBox="1"/>
            <p:nvPr/>
          </p:nvSpPr>
          <p:spPr>
            <a:xfrm>
              <a:off x="2083605" y="3501646"/>
              <a:ext cx="8905080" cy="954107"/>
            </a:xfrm>
            <a:prstGeom prst="rect">
              <a:avLst/>
            </a:prstGeom>
            <a:noFill/>
          </p:spPr>
          <p:txBody>
            <a:bodyPr wrap="square" rtlCol="0">
              <a:spAutoFit/>
            </a:bodyPr>
            <a:lstStyle/>
            <a:p>
              <a:r>
                <a:rPr lang="en-US" sz="2800" b="1" dirty="0" err="1">
                  <a:solidFill>
                    <a:srgbClr val="002060"/>
                  </a:solidFill>
                  <a:latin typeface="Times New Roman" panose="02020603050405020304" pitchFamily="18" charset="0"/>
                  <a:cs typeface="Times New Roman" panose="02020603050405020304" pitchFamily="18" charset="0"/>
                </a:rPr>
                <a:t>Biết</a:t>
              </a:r>
              <a:r>
                <a:rPr lang="en-US" sz="2800" b="1" dirty="0">
                  <a:solidFill>
                    <a:srgbClr val="002060"/>
                  </a:solidFill>
                  <a:latin typeface="Times New Roman" panose="02020603050405020304" pitchFamily="18" charset="0"/>
                  <a:cs typeface="Times New Roman" panose="02020603050405020304" pitchFamily="18" charset="0"/>
                </a:rPr>
                <a:t> chia </a:t>
              </a:r>
              <a:r>
                <a:rPr lang="en-US" sz="2800" b="1" dirty="0" err="1">
                  <a:solidFill>
                    <a:srgbClr val="002060"/>
                  </a:solidFill>
                  <a:latin typeface="Times New Roman" panose="02020603050405020304" pitchFamily="18" charset="0"/>
                  <a:cs typeface="Times New Roman" panose="02020603050405020304" pitchFamily="18" charset="0"/>
                </a:rPr>
                <a:t>sẻ</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khi</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chơi</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quan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tâm</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đến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người</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khác</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bằng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những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hành</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động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đơn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giản</a:t>
              </a:r>
              <a:endParaRPr lang="en-US" sz="2800" b="1" dirty="0">
                <a:solidFill>
                  <a:srgbClr val="002060"/>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81241041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par>
                                <p:cTn id="13" presetID="27" presetClass="emph" presetSubtype="0" repeatCount="indefinite" fill="remove" grpId="1" nodeType="withEffect">
                                  <p:stCondLst>
                                    <p:cond delay="0"/>
                                  </p:stCondLst>
                                  <p:childTnLst>
                                    <p:animClr clrSpc="rgb" dir="cw">
                                      <p:cBhvr override="childStyle">
                                        <p:cTn id="14" dur="625" autoRev="1" fill="remove"/>
                                        <p:tgtEl>
                                          <p:spTgt spid="25"/>
                                        </p:tgtEl>
                                        <p:attrNameLst>
                                          <p:attrName>style.color</p:attrName>
                                        </p:attrNameLst>
                                      </p:cBhvr>
                                      <p:to>
                                        <a:srgbClr val="66CCFF"/>
                                      </p:to>
                                    </p:animClr>
                                    <p:animClr clrSpc="rgb" dir="cw">
                                      <p:cBhvr>
                                        <p:cTn id="15" dur="625" autoRev="1" fill="remove"/>
                                        <p:tgtEl>
                                          <p:spTgt spid="25"/>
                                        </p:tgtEl>
                                        <p:attrNameLst>
                                          <p:attrName>fillcolor</p:attrName>
                                        </p:attrNameLst>
                                      </p:cBhvr>
                                      <p:to>
                                        <a:srgbClr val="66CCFF"/>
                                      </p:to>
                                    </p:animClr>
                                    <p:set>
                                      <p:cBhvr>
                                        <p:cTn id="16" dur="625" autoRev="1" fill="remove"/>
                                        <p:tgtEl>
                                          <p:spTgt spid="25"/>
                                        </p:tgtEl>
                                        <p:attrNameLst>
                                          <p:attrName>fill.type</p:attrName>
                                        </p:attrNameLst>
                                      </p:cBhvr>
                                      <p:to>
                                        <p:strVal val="solid"/>
                                      </p:to>
                                    </p:set>
                                    <p:set>
                                      <p:cBhvr>
                                        <p:cTn id="17" dur="625" autoRev="1" fill="remove"/>
                                        <p:tgtEl>
                                          <p:spTgt spid="25"/>
                                        </p:tgtEl>
                                        <p:attrNameLst>
                                          <p:attrName>fill.on</p:attrName>
                                        </p:attrNameLst>
                                      </p:cBhvr>
                                      <p:to>
                                        <p:strVal val="true"/>
                                      </p:to>
                                    </p:set>
                                  </p:childTnLst>
                                </p:cTn>
                              </p:par>
                              <p:par>
                                <p:cTn id="18" presetID="10" presetClass="entr" presetSubtype="0" fill="hold" grpId="0"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500"/>
                                        <p:tgtEl>
                                          <p:spTgt spid="27"/>
                                        </p:tgtEl>
                                      </p:cBhvr>
                                    </p:animEffect>
                                  </p:childTnLst>
                                </p:cTn>
                              </p:par>
                              <p:par>
                                <p:cTn id="21" presetID="27" presetClass="emph" presetSubtype="0" repeatCount="indefinite" fill="remove" grpId="1" nodeType="withEffect">
                                  <p:stCondLst>
                                    <p:cond delay="0"/>
                                  </p:stCondLst>
                                  <p:childTnLst>
                                    <p:animClr clrSpc="rgb" dir="cw">
                                      <p:cBhvr override="childStyle">
                                        <p:cTn id="22" dur="625" autoRev="1" fill="remove"/>
                                        <p:tgtEl>
                                          <p:spTgt spid="27"/>
                                        </p:tgtEl>
                                        <p:attrNameLst>
                                          <p:attrName>style.color</p:attrName>
                                        </p:attrNameLst>
                                      </p:cBhvr>
                                      <p:to>
                                        <a:srgbClr val="FF6699"/>
                                      </p:to>
                                    </p:animClr>
                                    <p:animClr clrSpc="rgb" dir="cw">
                                      <p:cBhvr>
                                        <p:cTn id="23" dur="625" autoRev="1" fill="remove"/>
                                        <p:tgtEl>
                                          <p:spTgt spid="27"/>
                                        </p:tgtEl>
                                        <p:attrNameLst>
                                          <p:attrName>fillcolor</p:attrName>
                                        </p:attrNameLst>
                                      </p:cBhvr>
                                      <p:to>
                                        <a:srgbClr val="FF6699"/>
                                      </p:to>
                                    </p:animClr>
                                    <p:set>
                                      <p:cBhvr>
                                        <p:cTn id="24" dur="625" autoRev="1" fill="remove"/>
                                        <p:tgtEl>
                                          <p:spTgt spid="27"/>
                                        </p:tgtEl>
                                        <p:attrNameLst>
                                          <p:attrName>fill.type</p:attrName>
                                        </p:attrNameLst>
                                      </p:cBhvr>
                                      <p:to>
                                        <p:strVal val="solid"/>
                                      </p:to>
                                    </p:set>
                                    <p:set>
                                      <p:cBhvr>
                                        <p:cTn id="25" dur="625" autoRev="1" fill="remove"/>
                                        <p:tgtEl>
                                          <p:spTgt spid="27"/>
                                        </p:tgtEl>
                                        <p:attrNameLst>
                                          <p:attrName>fill.on</p:attrName>
                                        </p:attrNameLst>
                                      </p:cBhvr>
                                      <p:to>
                                        <p:strVal val="true"/>
                                      </p:to>
                                    </p:set>
                                  </p:childTnLst>
                                </p:cTn>
                              </p:par>
                              <p:par>
                                <p:cTn id="26" presetID="10" presetClass="entr" presetSubtype="0" fill="hold" grpId="0"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500"/>
                                        <p:tgtEl>
                                          <p:spTgt spid="28"/>
                                        </p:tgtEl>
                                      </p:cBhvr>
                                    </p:animEffect>
                                  </p:childTnLst>
                                </p:cTn>
                              </p:par>
                              <p:par>
                                <p:cTn id="29" presetID="27" presetClass="emph" presetSubtype="0" repeatCount="indefinite" fill="remove" grpId="1" nodeType="withEffect">
                                  <p:stCondLst>
                                    <p:cond delay="0"/>
                                  </p:stCondLst>
                                  <p:childTnLst>
                                    <p:animClr clrSpc="rgb" dir="cw">
                                      <p:cBhvr override="childStyle">
                                        <p:cTn id="30" dur="625" autoRev="1" fill="remove"/>
                                        <p:tgtEl>
                                          <p:spTgt spid="28"/>
                                        </p:tgtEl>
                                        <p:attrNameLst>
                                          <p:attrName>style.color</p:attrName>
                                        </p:attrNameLst>
                                      </p:cBhvr>
                                      <p:to>
                                        <a:srgbClr val="CCFF66"/>
                                      </p:to>
                                    </p:animClr>
                                    <p:animClr clrSpc="rgb" dir="cw">
                                      <p:cBhvr>
                                        <p:cTn id="31" dur="625" autoRev="1" fill="remove"/>
                                        <p:tgtEl>
                                          <p:spTgt spid="28"/>
                                        </p:tgtEl>
                                        <p:attrNameLst>
                                          <p:attrName>fillcolor</p:attrName>
                                        </p:attrNameLst>
                                      </p:cBhvr>
                                      <p:to>
                                        <a:srgbClr val="CCFF66"/>
                                      </p:to>
                                    </p:animClr>
                                    <p:set>
                                      <p:cBhvr>
                                        <p:cTn id="32" dur="625" autoRev="1" fill="remove"/>
                                        <p:tgtEl>
                                          <p:spTgt spid="28"/>
                                        </p:tgtEl>
                                        <p:attrNameLst>
                                          <p:attrName>fill.type</p:attrName>
                                        </p:attrNameLst>
                                      </p:cBhvr>
                                      <p:to>
                                        <p:strVal val="solid"/>
                                      </p:to>
                                    </p:set>
                                    <p:set>
                                      <p:cBhvr>
                                        <p:cTn id="33" dur="625" autoRev="1" fill="remove"/>
                                        <p:tgtEl>
                                          <p:spTgt spid="28"/>
                                        </p:tgtEl>
                                        <p:attrNameLst>
                                          <p:attrName>fill.on</p:attrName>
                                        </p:attrNameLst>
                                      </p:cBhvr>
                                      <p:to>
                                        <p:strVal val="true"/>
                                      </p:to>
                                    </p:set>
                                  </p:childTnLst>
                                </p:cTn>
                              </p:par>
                              <p:par>
                                <p:cTn id="34" presetID="10" presetClass="entr" presetSubtype="0" fill="hold" grpId="0"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fade">
                                      <p:cBhvr>
                                        <p:cTn id="36" dur="500"/>
                                        <p:tgtEl>
                                          <p:spTgt spid="29"/>
                                        </p:tgtEl>
                                      </p:cBhvr>
                                    </p:animEffect>
                                  </p:childTnLst>
                                </p:cTn>
                              </p:par>
                              <p:par>
                                <p:cTn id="37" presetID="27" presetClass="emph" presetSubtype="0" repeatCount="indefinite" fill="remove" grpId="1" nodeType="withEffect">
                                  <p:stCondLst>
                                    <p:cond delay="0"/>
                                  </p:stCondLst>
                                  <p:childTnLst>
                                    <p:animClr clrSpc="rgb" dir="cw">
                                      <p:cBhvr override="childStyle">
                                        <p:cTn id="38" dur="500" autoRev="1" fill="remove"/>
                                        <p:tgtEl>
                                          <p:spTgt spid="29"/>
                                        </p:tgtEl>
                                        <p:attrNameLst>
                                          <p:attrName>style.color</p:attrName>
                                        </p:attrNameLst>
                                      </p:cBhvr>
                                      <p:to>
                                        <a:schemeClr val="bg1"/>
                                      </p:to>
                                    </p:animClr>
                                    <p:animClr clrSpc="rgb" dir="cw">
                                      <p:cBhvr>
                                        <p:cTn id="39" dur="500" autoRev="1" fill="remove"/>
                                        <p:tgtEl>
                                          <p:spTgt spid="29"/>
                                        </p:tgtEl>
                                        <p:attrNameLst>
                                          <p:attrName>fillcolor</p:attrName>
                                        </p:attrNameLst>
                                      </p:cBhvr>
                                      <p:to>
                                        <a:schemeClr val="bg1"/>
                                      </p:to>
                                    </p:animClr>
                                    <p:set>
                                      <p:cBhvr>
                                        <p:cTn id="40" dur="500" autoRev="1" fill="remove"/>
                                        <p:tgtEl>
                                          <p:spTgt spid="29"/>
                                        </p:tgtEl>
                                        <p:attrNameLst>
                                          <p:attrName>fill.type</p:attrName>
                                        </p:attrNameLst>
                                      </p:cBhvr>
                                      <p:to>
                                        <p:strVal val="solid"/>
                                      </p:to>
                                    </p:set>
                                    <p:set>
                                      <p:cBhvr>
                                        <p:cTn id="41" dur="500" autoRev="1" fill="remove"/>
                                        <p:tgtEl>
                                          <p:spTgt spid="29"/>
                                        </p:tgtEl>
                                        <p:attrNameLst>
                                          <p:attrName>fill.on</p:attrName>
                                        </p:attrNameLst>
                                      </p:cBhvr>
                                      <p:to>
                                        <p:strVal val="true"/>
                                      </p:to>
                                    </p:set>
                                  </p:childTnLst>
                                </p:cTn>
                              </p:par>
                              <p:par>
                                <p:cTn id="42" presetID="10" presetClass="entr" presetSubtype="0" fill="hold" grpId="0" nodeType="with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fade">
                                      <p:cBhvr>
                                        <p:cTn id="44" dur="500"/>
                                        <p:tgtEl>
                                          <p:spTgt spid="30"/>
                                        </p:tgtEl>
                                      </p:cBhvr>
                                    </p:animEffect>
                                  </p:childTnLst>
                                </p:cTn>
                              </p:par>
                              <p:par>
                                <p:cTn id="45" presetID="27" presetClass="emph" presetSubtype="0" repeatCount="indefinite" fill="remove" grpId="1" nodeType="withEffect">
                                  <p:stCondLst>
                                    <p:cond delay="0"/>
                                  </p:stCondLst>
                                  <p:childTnLst>
                                    <p:animClr clrSpc="rgb" dir="cw">
                                      <p:cBhvr override="childStyle">
                                        <p:cTn id="46" dur="625" autoRev="1" fill="remove"/>
                                        <p:tgtEl>
                                          <p:spTgt spid="30"/>
                                        </p:tgtEl>
                                        <p:attrNameLst>
                                          <p:attrName>style.color</p:attrName>
                                        </p:attrNameLst>
                                      </p:cBhvr>
                                      <p:to>
                                        <a:srgbClr val="FF6699"/>
                                      </p:to>
                                    </p:animClr>
                                    <p:animClr clrSpc="rgb" dir="cw">
                                      <p:cBhvr>
                                        <p:cTn id="47" dur="625" autoRev="1" fill="remove"/>
                                        <p:tgtEl>
                                          <p:spTgt spid="30"/>
                                        </p:tgtEl>
                                        <p:attrNameLst>
                                          <p:attrName>fillcolor</p:attrName>
                                        </p:attrNameLst>
                                      </p:cBhvr>
                                      <p:to>
                                        <a:srgbClr val="FF6699"/>
                                      </p:to>
                                    </p:animClr>
                                    <p:set>
                                      <p:cBhvr>
                                        <p:cTn id="48" dur="625" autoRev="1" fill="remove"/>
                                        <p:tgtEl>
                                          <p:spTgt spid="30"/>
                                        </p:tgtEl>
                                        <p:attrNameLst>
                                          <p:attrName>fill.type</p:attrName>
                                        </p:attrNameLst>
                                      </p:cBhvr>
                                      <p:to>
                                        <p:strVal val="solid"/>
                                      </p:to>
                                    </p:set>
                                    <p:set>
                                      <p:cBhvr>
                                        <p:cTn id="49" dur="625" autoRev="1" fill="remove"/>
                                        <p:tgtEl>
                                          <p:spTgt spid="30"/>
                                        </p:tgtEl>
                                        <p:attrNameLst>
                                          <p:attrName>fill.on</p:attrName>
                                        </p:attrNameLst>
                                      </p:cBhvr>
                                      <p:to>
                                        <p:strVal val="true"/>
                                      </p:to>
                                    </p:set>
                                  </p:childTnLst>
                                </p:cTn>
                              </p:par>
                              <p:par>
                                <p:cTn id="50" presetID="22" presetClass="entr" presetSubtype="4" fill="hold" nodeType="with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wipe(down)">
                                      <p:cBhvr>
                                        <p:cTn id="52" dur="500"/>
                                        <p:tgtEl>
                                          <p:spTgt spid="32"/>
                                        </p:tgtEl>
                                      </p:cBhvr>
                                    </p:animEffect>
                                  </p:childTnLst>
                                </p:cTn>
                              </p:par>
                              <p:par>
                                <p:cTn id="53" presetID="22" presetClass="entr" presetSubtype="4" fill="hold" nodeType="withEffect">
                                  <p:stCondLst>
                                    <p:cond delay="0"/>
                                  </p:stCondLst>
                                  <p:childTnLst>
                                    <p:set>
                                      <p:cBhvr>
                                        <p:cTn id="54" dur="1" fill="hold">
                                          <p:stCondLst>
                                            <p:cond delay="0"/>
                                          </p:stCondLst>
                                        </p:cTn>
                                        <p:tgtEl>
                                          <p:spTgt spid="33"/>
                                        </p:tgtEl>
                                        <p:attrNameLst>
                                          <p:attrName>style.visibility</p:attrName>
                                        </p:attrNameLst>
                                      </p:cBhvr>
                                      <p:to>
                                        <p:strVal val="visible"/>
                                      </p:to>
                                    </p:set>
                                    <p:animEffect transition="in" filter="wipe(down)">
                                      <p:cBhvr>
                                        <p:cTn id="55" dur="500"/>
                                        <p:tgtEl>
                                          <p:spTgt spid="33"/>
                                        </p:tgtEl>
                                      </p:cBhvr>
                                    </p:animEffect>
                                  </p:childTnLst>
                                </p:cTn>
                              </p:par>
                              <p:par>
                                <p:cTn id="56" presetID="32" presetClass="emph" presetSubtype="0" repeatCount="999000" fill="hold" nodeType="withEffect">
                                  <p:stCondLst>
                                    <p:cond delay="0"/>
                                  </p:stCondLst>
                                  <p:childTnLst>
                                    <p:animRot by="120000">
                                      <p:cBhvr>
                                        <p:cTn id="57" dur="100" fill="hold">
                                          <p:stCondLst>
                                            <p:cond delay="0"/>
                                          </p:stCondLst>
                                        </p:cTn>
                                        <p:tgtEl>
                                          <p:spTgt spid="32"/>
                                        </p:tgtEl>
                                        <p:attrNameLst>
                                          <p:attrName>r</p:attrName>
                                        </p:attrNameLst>
                                      </p:cBhvr>
                                    </p:animRot>
                                    <p:animRot by="-240000">
                                      <p:cBhvr>
                                        <p:cTn id="58" dur="200" fill="hold">
                                          <p:stCondLst>
                                            <p:cond delay="200"/>
                                          </p:stCondLst>
                                        </p:cTn>
                                        <p:tgtEl>
                                          <p:spTgt spid="32"/>
                                        </p:tgtEl>
                                        <p:attrNameLst>
                                          <p:attrName>r</p:attrName>
                                        </p:attrNameLst>
                                      </p:cBhvr>
                                    </p:animRot>
                                    <p:animRot by="240000">
                                      <p:cBhvr>
                                        <p:cTn id="59" dur="200" fill="hold">
                                          <p:stCondLst>
                                            <p:cond delay="400"/>
                                          </p:stCondLst>
                                        </p:cTn>
                                        <p:tgtEl>
                                          <p:spTgt spid="32"/>
                                        </p:tgtEl>
                                        <p:attrNameLst>
                                          <p:attrName>r</p:attrName>
                                        </p:attrNameLst>
                                      </p:cBhvr>
                                    </p:animRot>
                                    <p:animRot by="-240000">
                                      <p:cBhvr>
                                        <p:cTn id="60" dur="200" fill="hold">
                                          <p:stCondLst>
                                            <p:cond delay="600"/>
                                          </p:stCondLst>
                                        </p:cTn>
                                        <p:tgtEl>
                                          <p:spTgt spid="32"/>
                                        </p:tgtEl>
                                        <p:attrNameLst>
                                          <p:attrName>r</p:attrName>
                                        </p:attrNameLst>
                                      </p:cBhvr>
                                    </p:animRot>
                                    <p:animRot by="120000">
                                      <p:cBhvr>
                                        <p:cTn id="61" dur="200" fill="hold">
                                          <p:stCondLst>
                                            <p:cond delay="800"/>
                                          </p:stCondLst>
                                        </p:cTn>
                                        <p:tgtEl>
                                          <p:spTgt spid="32"/>
                                        </p:tgtEl>
                                        <p:attrNameLst>
                                          <p:attrName>r</p:attrName>
                                        </p:attrNameLst>
                                      </p:cBhvr>
                                    </p:animRot>
                                  </p:childTnLst>
                                </p:cTn>
                              </p:par>
                              <p:par>
                                <p:cTn id="62" presetID="32" presetClass="emph" presetSubtype="0" repeatCount="999000" fill="hold" nodeType="withEffect">
                                  <p:stCondLst>
                                    <p:cond delay="0"/>
                                  </p:stCondLst>
                                  <p:childTnLst>
                                    <p:animRot by="120000">
                                      <p:cBhvr>
                                        <p:cTn id="63" dur="100" fill="hold">
                                          <p:stCondLst>
                                            <p:cond delay="0"/>
                                          </p:stCondLst>
                                        </p:cTn>
                                        <p:tgtEl>
                                          <p:spTgt spid="33"/>
                                        </p:tgtEl>
                                        <p:attrNameLst>
                                          <p:attrName>r</p:attrName>
                                        </p:attrNameLst>
                                      </p:cBhvr>
                                    </p:animRot>
                                    <p:animRot by="-240000">
                                      <p:cBhvr>
                                        <p:cTn id="64" dur="200" fill="hold">
                                          <p:stCondLst>
                                            <p:cond delay="200"/>
                                          </p:stCondLst>
                                        </p:cTn>
                                        <p:tgtEl>
                                          <p:spTgt spid="33"/>
                                        </p:tgtEl>
                                        <p:attrNameLst>
                                          <p:attrName>r</p:attrName>
                                        </p:attrNameLst>
                                      </p:cBhvr>
                                    </p:animRot>
                                    <p:animRot by="240000">
                                      <p:cBhvr>
                                        <p:cTn id="65" dur="200" fill="hold">
                                          <p:stCondLst>
                                            <p:cond delay="400"/>
                                          </p:stCondLst>
                                        </p:cTn>
                                        <p:tgtEl>
                                          <p:spTgt spid="33"/>
                                        </p:tgtEl>
                                        <p:attrNameLst>
                                          <p:attrName>r</p:attrName>
                                        </p:attrNameLst>
                                      </p:cBhvr>
                                    </p:animRot>
                                    <p:animRot by="-240000">
                                      <p:cBhvr>
                                        <p:cTn id="66" dur="200" fill="hold">
                                          <p:stCondLst>
                                            <p:cond delay="600"/>
                                          </p:stCondLst>
                                        </p:cTn>
                                        <p:tgtEl>
                                          <p:spTgt spid="33"/>
                                        </p:tgtEl>
                                        <p:attrNameLst>
                                          <p:attrName>r</p:attrName>
                                        </p:attrNameLst>
                                      </p:cBhvr>
                                    </p:animRot>
                                    <p:animRot by="120000">
                                      <p:cBhvr>
                                        <p:cTn id="67" dur="200" fill="hold">
                                          <p:stCondLst>
                                            <p:cond delay="800"/>
                                          </p:stCondLst>
                                        </p:cTn>
                                        <p:tgtEl>
                                          <p:spTgt spid="33"/>
                                        </p:tgtEl>
                                        <p:attrNameLst>
                                          <p:attrName>r</p:attrName>
                                        </p:attrNameLst>
                                      </p:cBhvr>
                                    </p:animRo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2"/>
                                        </p:tgtEl>
                                        <p:attrNameLst>
                                          <p:attrName>style.visibility</p:attrName>
                                        </p:attrNameLst>
                                      </p:cBhvr>
                                      <p:to>
                                        <p:strVal val="visible"/>
                                      </p:to>
                                    </p:set>
                                    <p:animEffect transition="in" filter="wipe(left)">
                                      <p:cBhvr>
                                        <p:cTn id="72" dur="500"/>
                                        <p:tgtEl>
                                          <p:spTgt spid="2"/>
                                        </p:tgtEl>
                                      </p:cBhvr>
                                    </p:animEffect>
                                  </p:childTnLst>
                                </p:cTn>
                              </p:par>
                            </p:childTnLst>
                          </p:cTn>
                        </p:par>
                        <p:par>
                          <p:cTn id="73" fill="hold">
                            <p:stCondLst>
                              <p:cond delay="500"/>
                            </p:stCondLst>
                            <p:childTnLst>
                              <p:par>
                                <p:cTn id="74" presetID="22" presetClass="entr" presetSubtype="8" fill="hold" nodeType="afterEffect">
                                  <p:stCondLst>
                                    <p:cond delay="0"/>
                                  </p:stCondLst>
                                  <p:childTnLst>
                                    <p:set>
                                      <p:cBhvr>
                                        <p:cTn id="75" dur="1" fill="hold">
                                          <p:stCondLst>
                                            <p:cond delay="0"/>
                                          </p:stCondLst>
                                        </p:cTn>
                                        <p:tgtEl>
                                          <p:spTgt spid="3"/>
                                        </p:tgtEl>
                                        <p:attrNameLst>
                                          <p:attrName>style.visibility</p:attrName>
                                        </p:attrNameLst>
                                      </p:cBhvr>
                                      <p:to>
                                        <p:strVal val="visible"/>
                                      </p:to>
                                    </p:set>
                                    <p:animEffect transition="in" filter="wipe(left)">
                                      <p:cBhvr>
                                        <p:cTn id="76" dur="500"/>
                                        <p:tgtEl>
                                          <p:spTgt spid="3"/>
                                        </p:tgtEl>
                                      </p:cBhvr>
                                    </p:animEffect>
                                  </p:childTnLst>
                                </p:cTn>
                              </p:par>
                            </p:childTnLst>
                          </p:cTn>
                        </p:par>
                        <p:par>
                          <p:cTn id="77" fill="hold">
                            <p:stCondLst>
                              <p:cond delay="1000"/>
                            </p:stCondLst>
                            <p:childTnLst>
                              <p:par>
                                <p:cTn id="78" presetID="22" presetClass="entr" presetSubtype="8" fill="hold" nodeType="afterEffect">
                                  <p:stCondLst>
                                    <p:cond delay="0"/>
                                  </p:stCondLst>
                                  <p:childTnLst>
                                    <p:set>
                                      <p:cBhvr>
                                        <p:cTn id="79" dur="1" fill="hold">
                                          <p:stCondLst>
                                            <p:cond delay="0"/>
                                          </p:stCondLst>
                                        </p:cTn>
                                        <p:tgtEl>
                                          <p:spTgt spid="4"/>
                                        </p:tgtEl>
                                        <p:attrNameLst>
                                          <p:attrName>style.visibility</p:attrName>
                                        </p:attrNameLst>
                                      </p:cBhvr>
                                      <p:to>
                                        <p:strVal val="visible"/>
                                      </p:to>
                                    </p:set>
                                    <p:animEffect transition="in" filter="wipe(left)">
                                      <p:cBhvr>
                                        <p:cTn id="8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ldLvl="0" animBg="1"/>
      <p:bldP spid="25" grpId="1" bldLvl="0" animBg="1"/>
      <p:bldP spid="27" grpId="0" bldLvl="0" animBg="1"/>
      <p:bldP spid="27" grpId="1" bldLvl="0" animBg="1"/>
      <p:bldP spid="28" grpId="0" bldLvl="0" animBg="1"/>
      <p:bldP spid="28" grpId="1" bldLvl="0" animBg="1"/>
      <p:bldP spid="29" grpId="0" bldLvl="0" animBg="1"/>
      <p:bldP spid="29" grpId="1" bldLvl="0" animBg="1"/>
      <p:bldP spid="30" grpId="0" bldLvl="0" animBg="1"/>
      <p:bldP spid="30" grpId="1" bldLvl="0" animBg="1"/>
      <p:bldP spid="2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1183074" y="192466"/>
            <a:ext cx="10777433" cy="1138773"/>
            <a:chOff x="238537" y="232458"/>
            <a:chExt cx="10777433" cy="1138773"/>
          </a:xfrm>
        </p:grpSpPr>
        <p:sp>
          <p:nvSpPr>
            <p:cNvPr id="13" name="TextBox 12"/>
            <p:cNvSpPr txBox="1"/>
            <p:nvPr/>
          </p:nvSpPr>
          <p:spPr>
            <a:xfrm>
              <a:off x="722280" y="232458"/>
              <a:ext cx="10293690" cy="1138773"/>
            </a:xfrm>
            <a:prstGeom prst="rect">
              <a:avLst/>
            </a:prstGeom>
            <a:noFill/>
          </p:spPr>
          <p:txBody>
            <a:bodyPr wrap="square" rtlCol="0">
              <a:spAutoFit/>
            </a:bodyPr>
            <a:lstStyle/>
            <a:p>
              <a:r>
                <a:rPr lang="en-US" sz="3600" b="1" dirty="0">
                  <a:solidFill>
                    <a:srgbClr val="008200"/>
                  </a:solidFill>
                  <a:latin typeface="Times New Roman" panose="02020603050405020304" pitchFamily="18" charset="0"/>
                  <a:cs typeface="Times New Roman" panose="02020603050405020304" pitchFamily="18" charset="0"/>
                </a:rPr>
                <a:t> </a:t>
              </a:r>
              <a:r>
                <a:rPr lang="en-US" sz="3200" b="1" dirty="0">
                  <a:solidFill>
                    <a:srgbClr val="008200"/>
                  </a:solidFill>
                  <a:latin typeface="Times New Roman" panose="02020603050405020304" pitchFamily="18" charset="0"/>
                  <a:cs typeface="Times New Roman" panose="02020603050405020304" pitchFamily="18" charset="0"/>
                </a:rPr>
                <a:t>Kể tên những đồ chơi của em. Em thích đồ chơi nào nhất? Vì sao?</a:t>
              </a:r>
              <a:endParaRPr lang="vi-VN" sz="3200" b="1" dirty="0">
                <a:solidFill>
                  <a:srgbClr val="008200"/>
                </a:solidFill>
                <a:latin typeface="Times New Roman" panose="02020603050405020304" pitchFamily="18" charset="0"/>
                <a:cs typeface="Times New Roman" panose="02020603050405020304" pitchFamily="18" charset="0"/>
              </a:endParaRPr>
            </a:p>
          </p:txBody>
        </p:sp>
        <p:sp>
          <p:nvSpPr>
            <p:cNvPr id="14" name="Oval 13"/>
            <p:cNvSpPr/>
            <p:nvPr/>
          </p:nvSpPr>
          <p:spPr>
            <a:xfrm>
              <a:off x="238537" y="317372"/>
              <a:ext cx="548640" cy="5486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1</a:t>
              </a:r>
            </a:p>
          </p:txBody>
        </p:sp>
      </p:grpSp>
      <p:pic>
        <p:nvPicPr>
          <p:cNvPr id="2" name="Picture 1"/>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6222" b="98000" l="5000" r="90000"/>
                    </a14:imgEffect>
                  </a14:imgLayer>
                </a14:imgProps>
              </a:ext>
              <a:ext uri="{28A0092B-C50C-407E-A947-70E740481C1C}">
                <a14:useLocalDpi xmlns:a14="http://schemas.microsoft.com/office/drawing/2010/main" val="0"/>
              </a:ext>
            </a:extLst>
          </a:blip>
          <a:srcRect t="9407" b="7375"/>
          <a:stretch/>
        </p:blipFill>
        <p:spPr>
          <a:xfrm>
            <a:off x="2111695" y="1996214"/>
            <a:ext cx="2220660" cy="1847998"/>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31576" y="2061584"/>
            <a:ext cx="2486526" cy="1717257"/>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44701" y="4100695"/>
            <a:ext cx="2857500" cy="1905000"/>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83074" y="4100695"/>
            <a:ext cx="2745638" cy="1830425"/>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93789" y="4186420"/>
            <a:ext cx="2628900" cy="1733550"/>
          </a:xfrm>
          <a:prstGeom prst="rect">
            <a:avLst/>
          </a:prstGeom>
        </p:spPr>
      </p:pic>
      <p:grpSp>
        <p:nvGrpSpPr>
          <p:cNvPr id="8" name="Group 7"/>
          <p:cNvGrpSpPr/>
          <p:nvPr/>
        </p:nvGrpSpPr>
        <p:grpSpPr>
          <a:xfrm>
            <a:off x="9016959" y="1668125"/>
            <a:ext cx="2943548" cy="1634298"/>
            <a:chOff x="9016959" y="1668125"/>
            <a:chExt cx="2943548" cy="1634298"/>
          </a:xfrm>
        </p:grpSpPr>
        <p:sp>
          <p:nvSpPr>
            <p:cNvPr id="15" name="Cloud Callout 14"/>
            <p:cNvSpPr/>
            <p:nvPr/>
          </p:nvSpPr>
          <p:spPr>
            <a:xfrm>
              <a:off x="9016959" y="1668125"/>
              <a:ext cx="2943548" cy="1634298"/>
            </a:xfrm>
            <a:prstGeom prst="cloudCallout">
              <a:avLst>
                <a:gd name="adj1" fmla="val -59859"/>
                <a:gd name="adj2" fmla="val 39896"/>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Times New Roman" panose="02020603050405020304" pitchFamily="18" charset="0"/>
                <a:cs typeface="Times New Roman" panose="02020603050405020304" pitchFamily="18" charset="0"/>
              </a:endParaRPr>
            </a:p>
          </p:txBody>
        </p:sp>
        <p:sp>
          <p:nvSpPr>
            <p:cNvPr id="16" name="TextBox 15"/>
            <p:cNvSpPr txBox="1"/>
            <p:nvPr/>
          </p:nvSpPr>
          <p:spPr>
            <a:xfrm>
              <a:off x="9031969" y="1752517"/>
              <a:ext cx="2765883" cy="1200329"/>
            </a:xfrm>
            <a:prstGeom prst="rect">
              <a:avLst/>
            </a:prstGeom>
            <a:noFill/>
            <a:ln>
              <a:noFill/>
            </a:ln>
          </p:spPr>
          <p:txBody>
            <a:bodyPr wrap="square" rtlCol="0">
              <a:spAutoFit/>
            </a:bodyPr>
            <a:lstStyle/>
            <a:p>
              <a:pPr algn="ct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Đồ chơi truyền thống</a:t>
              </a:r>
            </a:p>
          </p:txBody>
        </p:sp>
      </p:grpSp>
    </p:spTree>
    <p:extLst>
      <p:ext uri="{BB962C8B-B14F-4D97-AF65-F5344CB8AC3E}">
        <p14:creationId xmlns:p14="http://schemas.microsoft.com/office/powerpoint/2010/main" val="3788942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par>
                                <p:cTn id="17" presetID="53" presetClass="entr" presetSubtype="16" fill="hold" nodeType="withEffect">
                                  <p:stCondLst>
                                    <p:cond delay="40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Effect transition="in" filter="fade">
                                      <p:cBhvr>
                                        <p:cTn id="21" dur="500"/>
                                        <p:tgtEl>
                                          <p:spTgt spid="3"/>
                                        </p:tgtEl>
                                      </p:cBhvr>
                                    </p:animEffect>
                                  </p:childTnLst>
                                </p:cTn>
                              </p:par>
                              <p:par>
                                <p:cTn id="22" presetID="53" presetClass="entr" presetSubtype="16" fill="hold" nodeType="withEffect">
                                  <p:stCondLst>
                                    <p:cond delay="700"/>
                                  </p:stCondLst>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ppt_w</p:attrName>
                                        </p:attrNameLst>
                                      </p:cBhvr>
                                      <p:tavLst>
                                        <p:tav tm="0">
                                          <p:val>
                                            <p:fltVal val="0"/>
                                          </p:val>
                                        </p:tav>
                                        <p:tav tm="100000">
                                          <p:val>
                                            <p:strVal val="#ppt_w"/>
                                          </p:val>
                                        </p:tav>
                                      </p:tavLst>
                                    </p:anim>
                                    <p:anim calcmode="lin" valueType="num">
                                      <p:cBhvr>
                                        <p:cTn id="25" dur="500" fill="hold"/>
                                        <p:tgtEl>
                                          <p:spTgt spid="5"/>
                                        </p:tgtEl>
                                        <p:attrNameLst>
                                          <p:attrName>ppt_h</p:attrName>
                                        </p:attrNameLst>
                                      </p:cBhvr>
                                      <p:tavLst>
                                        <p:tav tm="0">
                                          <p:val>
                                            <p:fltVal val="0"/>
                                          </p:val>
                                        </p:tav>
                                        <p:tav tm="100000">
                                          <p:val>
                                            <p:strVal val="#ppt_h"/>
                                          </p:val>
                                        </p:tav>
                                      </p:tavLst>
                                    </p:anim>
                                    <p:animEffect transition="in" filter="fade">
                                      <p:cBhvr>
                                        <p:cTn id="26" dur="500"/>
                                        <p:tgtEl>
                                          <p:spTgt spid="5"/>
                                        </p:tgtEl>
                                      </p:cBhvr>
                                    </p:animEffect>
                                  </p:childTnLst>
                                </p:cTn>
                              </p:par>
                              <p:par>
                                <p:cTn id="27" presetID="53" presetClass="entr" presetSubtype="16" fill="hold" nodeType="withEffect">
                                  <p:stCondLst>
                                    <p:cond delay="1000"/>
                                  </p:stCondLst>
                                  <p:childTnLst>
                                    <p:set>
                                      <p:cBhvr>
                                        <p:cTn id="28" dur="1" fill="hold">
                                          <p:stCondLst>
                                            <p:cond delay="0"/>
                                          </p:stCondLst>
                                        </p:cTn>
                                        <p:tgtEl>
                                          <p:spTgt spid="4"/>
                                        </p:tgtEl>
                                        <p:attrNameLst>
                                          <p:attrName>style.visibility</p:attrName>
                                        </p:attrNameLst>
                                      </p:cBhvr>
                                      <p:to>
                                        <p:strVal val="visible"/>
                                      </p:to>
                                    </p:set>
                                    <p:anim calcmode="lin" valueType="num">
                                      <p:cBhvr>
                                        <p:cTn id="29" dur="500" fill="hold"/>
                                        <p:tgtEl>
                                          <p:spTgt spid="4"/>
                                        </p:tgtEl>
                                        <p:attrNameLst>
                                          <p:attrName>ppt_w</p:attrName>
                                        </p:attrNameLst>
                                      </p:cBhvr>
                                      <p:tavLst>
                                        <p:tav tm="0">
                                          <p:val>
                                            <p:fltVal val="0"/>
                                          </p:val>
                                        </p:tav>
                                        <p:tav tm="100000">
                                          <p:val>
                                            <p:strVal val="#ppt_w"/>
                                          </p:val>
                                        </p:tav>
                                      </p:tavLst>
                                    </p:anim>
                                    <p:anim calcmode="lin" valueType="num">
                                      <p:cBhvr>
                                        <p:cTn id="30" dur="500" fill="hold"/>
                                        <p:tgtEl>
                                          <p:spTgt spid="4"/>
                                        </p:tgtEl>
                                        <p:attrNameLst>
                                          <p:attrName>ppt_h</p:attrName>
                                        </p:attrNameLst>
                                      </p:cBhvr>
                                      <p:tavLst>
                                        <p:tav tm="0">
                                          <p:val>
                                            <p:fltVal val="0"/>
                                          </p:val>
                                        </p:tav>
                                        <p:tav tm="100000">
                                          <p:val>
                                            <p:strVal val="#ppt_h"/>
                                          </p:val>
                                        </p:tav>
                                      </p:tavLst>
                                    </p:anim>
                                    <p:animEffect transition="in" filter="fade">
                                      <p:cBhvr>
                                        <p:cTn id="31" dur="500"/>
                                        <p:tgtEl>
                                          <p:spTgt spid="4"/>
                                        </p:tgtEl>
                                      </p:cBhvr>
                                    </p:animEffect>
                                  </p:childTnLst>
                                </p:cTn>
                              </p:par>
                              <p:par>
                                <p:cTn id="32" presetID="53" presetClass="entr" presetSubtype="16" fill="hold" nodeType="withEffect">
                                  <p:stCondLst>
                                    <p:cond delay="1400"/>
                                  </p:stCondLst>
                                  <p:childTnLst>
                                    <p:set>
                                      <p:cBhvr>
                                        <p:cTn id="33" dur="1" fill="hold">
                                          <p:stCondLst>
                                            <p:cond delay="0"/>
                                          </p:stCondLst>
                                        </p:cTn>
                                        <p:tgtEl>
                                          <p:spTgt spid="7"/>
                                        </p:tgtEl>
                                        <p:attrNameLst>
                                          <p:attrName>style.visibility</p:attrName>
                                        </p:attrNameLst>
                                      </p:cBhvr>
                                      <p:to>
                                        <p:strVal val="visible"/>
                                      </p:to>
                                    </p:set>
                                    <p:anim calcmode="lin" valueType="num">
                                      <p:cBhvr>
                                        <p:cTn id="34" dur="500" fill="hold"/>
                                        <p:tgtEl>
                                          <p:spTgt spid="7"/>
                                        </p:tgtEl>
                                        <p:attrNameLst>
                                          <p:attrName>ppt_w</p:attrName>
                                        </p:attrNameLst>
                                      </p:cBhvr>
                                      <p:tavLst>
                                        <p:tav tm="0">
                                          <p:val>
                                            <p:fltVal val="0"/>
                                          </p:val>
                                        </p:tav>
                                        <p:tav tm="100000">
                                          <p:val>
                                            <p:strVal val="#ppt_w"/>
                                          </p:val>
                                        </p:tav>
                                      </p:tavLst>
                                    </p:anim>
                                    <p:anim calcmode="lin" valueType="num">
                                      <p:cBhvr>
                                        <p:cTn id="35" dur="500" fill="hold"/>
                                        <p:tgtEl>
                                          <p:spTgt spid="7"/>
                                        </p:tgtEl>
                                        <p:attrNameLst>
                                          <p:attrName>ppt_h</p:attrName>
                                        </p:attrNameLst>
                                      </p:cBhvr>
                                      <p:tavLst>
                                        <p:tav tm="0">
                                          <p:val>
                                            <p:fltVal val="0"/>
                                          </p:val>
                                        </p:tav>
                                        <p:tav tm="100000">
                                          <p:val>
                                            <p:strVal val="#ppt_h"/>
                                          </p:val>
                                        </p:tav>
                                      </p:tavLst>
                                    </p:anim>
                                    <p:animEffect transition="in" filter="fade">
                                      <p:cBhvr>
                                        <p:cTn id="36" dur="5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21" presetClass="entr" presetSubtype="1"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wheel(1)">
                                      <p:cBhvr>
                                        <p:cTn id="41"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1183074" y="192466"/>
            <a:ext cx="10777433" cy="1138773"/>
            <a:chOff x="238537" y="232458"/>
            <a:chExt cx="10777433" cy="1138773"/>
          </a:xfrm>
        </p:grpSpPr>
        <p:sp>
          <p:nvSpPr>
            <p:cNvPr id="13" name="TextBox 12"/>
            <p:cNvSpPr txBox="1"/>
            <p:nvPr/>
          </p:nvSpPr>
          <p:spPr>
            <a:xfrm>
              <a:off x="722280" y="232458"/>
              <a:ext cx="10293690" cy="1138773"/>
            </a:xfrm>
            <a:prstGeom prst="rect">
              <a:avLst/>
            </a:prstGeom>
            <a:noFill/>
          </p:spPr>
          <p:txBody>
            <a:bodyPr wrap="square" rtlCol="0">
              <a:spAutoFit/>
            </a:bodyPr>
            <a:lstStyle/>
            <a:p>
              <a:r>
                <a:rPr lang="en-US" sz="3600" b="1" dirty="0">
                  <a:solidFill>
                    <a:srgbClr val="008200"/>
                  </a:solidFill>
                  <a:latin typeface="Times New Roman" panose="02020603050405020304" pitchFamily="18" charset="0"/>
                  <a:cs typeface="Times New Roman" panose="02020603050405020304" pitchFamily="18" charset="0"/>
                </a:rPr>
                <a:t> </a:t>
              </a:r>
              <a:r>
                <a:rPr lang="en-US" sz="3200" b="1" dirty="0">
                  <a:solidFill>
                    <a:srgbClr val="008200"/>
                  </a:solidFill>
                  <a:latin typeface="Times New Roman" panose="02020603050405020304" pitchFamily="18" charset="0"/>
                  <a:cs typeface="Times New Roman" panose="02020603050405020304" pitchFamily="18" charset="0"/>
                </a:rPr>
                <a:t>Kể tên những đồ chơi của em. Em thích đồ chơi nào nhất? Vì sao?</a:t>
              </a:r>
              <a:endParaRPr lang="vi-VN" sz="3200" b="1" dirty="0">
                <a:solidFill>
                  <a:srgbClr val="008200"/>
                </a:solidFill>
                <a:latin typeface="Times New Roman" panose="02020603050405020304" pitchFamily="18" charset="0"/>
                <a:cs typeface="Times New Roman" panose="02020603050405020304" pitchFamily="18" charset="0"/>
              </a:endParaRPr>
            </a:p>
          </p:txBody>
        </p:sp>
        <p:sp>
          <p:nvSpPr>
            <p:cNvPr id="14" name="Oval 13"/>
            <p:cNvSpPr/>
            <p:nvPr/>
          </p:nvSpPr>
          <p:spPr>
            <a:xfrm>
              <a:off x="238537" y="317372"/>
              <a:ext cx="548640" cy="5486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1</a:t>
              </a:r>
            </a:p>
          </p:txBody>
        </p:sp>
      </p:grpSp>
      <p:grpSp>
        <p:nvGrpSpPr>
          <p:cNvPr id="8" name="Group 7"/>
          <p:cNvGrpSpPr/>
          <p:nvPr/>
        </p:nvGrpSpPr>
        <p:grpSpPr>
          <a:xfrm>
            <a:off x="9016959" y="1668125"/>
            <a:ext cx="2943548" cy="1634298"/>
            <a:chOff x="9016959" y="1668125"/>
            <a:chExt cx="2943548" cy="1634298"/>
          </a:xfrm>
        </p:grpSpPr>
        <p:sp>
          <p:nvSpPr>
            <p:cNvPr id="15" name="Cloud Callout 14"/>
            <p:cNvSpPr/>
            <p:nvPr/>
          </p:nvSpPr>
          <p:spPr>
            <a:xfrm>
              <a:off x="9016959" y="1668125"/>
              <a:ext cx="2943548" cy="1634298"/>
            </a:xfrm>
            <a:prstGeom prst="cloudCallout">
              <a:avLst>
                <a:gd name="adj1" fmla="val -59859"/>
                <a:gd name="adj2" fmla="val 39896"/>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Times New Roman" panose="02020603050405020304" pitchFamily="18" charset="0"/>
                <a:cs typeface="Times New Roman" panose="02020603050405020304" pitchFamily="18" charset="0"/>
              </a:endParaRPr>
            </a:p>
          </p:txBody>
        </p:sp>
        <p:sp>
          <p:nvSpPr>
            <p:cNvPr id="16" name="TextBox 15"/>
            <p:cNvSpPr txBox="1"/>
            <p:nvPr/>
          </p:nvSpPr>
          <p:spPr>
            <a:xfrm>
              <a:off x="9031969" y="1752517"/>
              <a:ext cx="2765883" cy="1200329"/>
            </a:xfrm>
            <a:prstGeom prst="rect">
              <a:avLst/>
            </a:prstGeom>
            <a:noFill/>
            <a:ln>
              <a:noFill/>
            </a:ln>
          </p:spPr>
          <p:txBody>
            <a:bodyPr wrap="square" rtlCol="0">
              <a:spAutoFit/>
            </a:bodyPr>
            <a:lstStyle/>
            <a:p>
              <a:pPr algn="ct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Đồ chơi </a:t>
              </a:r>
            </a:p>
            <a:p>
              <a:pPr algn="ct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hiện đại</a:t>
              </a:r>
            </a:p>
          </p:txBody>
        </p:sp>
      </p:gr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6366" y="1839123"/>
            <a:ext cx="3511995" cy="1852606"/>
          </a:xfrm>
          <a:prstGeom prst="rect">
            <a:avLst/>
          </a:prstGeom>
        </p:spPr>
      </p:pic>
      <p:pic>
        <p:nvPicPr>
          <p:cNvPr id="9" name="Picture 8"/>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867" b="100000" l="6667" r="90000"/>
                    </a14:imgEffect>
                  </a14:imgLayer>
                </a14:imgProps>
              </a:ext>
              <a:ext uri="{28A0092B-C50C-407E-A947-70E740481C1C}">
                <a14:useLocalDpi xmlns:a14="http://schemas.microsoft.com/office/drawing/2010/main" val="0"/>
              </a:ext>
            </a:extLst>
          </a:blip>
          <a:srcRect l="8128" r="14679"/>
          <a:stretch/>
        </p:blipFill>
        <p:spPr>
          <a:xfrm>
            <a:off x="5936421" y="3861498"/>
            <a:ext cx="1668381" cy="2161312"/>
          </a:xfrm>
          <a:prstGeom prst="rect">
            <a:avLst/>
          </a:prstGeom>
        </p:spPr>
      </p:pic>
      <p:pic>
        <p:nvPicPr>
          <p:cNvPr id="10" name="Picture 9"/>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11871" t="11109" r="14445" b="15555"/>
          <a:stretch/>
        </p:blipFill>
        <p:spPr>
          <a:xfrm>
            <a:off x="4945140" y="1737574"/>
            <a:ext cx="1982562" cy="1973179"/>
          </a:xfrm>
          <a:prstGeom prst="rect">
            <a:avLst/>
          </a:prstGeom>
        </p:spPr>
      </p:pic>
      <p:pic>
        <p:nvPicPr>
          <p:cNvPr id="17" name="Picture 16"/>
          <p:cNvPicPr>
            <a:picLocks noChangeAspect="1"/>
          </p:cNvPicPr>
          <p:nvPr/>
        </p:nvPicPr>
        <p:blipFill rotWithShape="1">
          <a:blip r:embed="rId7" cstate="print">
            <a:extLst>
              <a:ext uri="{28A0092B-C50C-407E-A947-70E740481C1C}">
                <a14:useLocalDpi xmlns:a14="http://schemas.microsoft.com/office/drawing/2010/main" val="0"/>
              </a:ext>
            </a:extLst>
          </a:blip>
          <a:srcRect b="6652"/>
          <a:stretch/>
        </p:blipFill>
        <p:spPr>
          <a:xfrm>
            <a:off x="1666817" y="3980847"/>
            <a:ext cx="2916636" cy="2041963"/>
          </a:xfrm>
          <a:prstGeom prst="rect">
            <a:avLst/>
          </a:prstGeom>
        </p:spPr>
      </p:pic>
      <p:pic>
        <p:nvPicPr>
          <p:cNvPr id="18" name="Picture 17"/>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l="24079" t="8045" r="14912" b="9473"/>
          <a:stretch/>
        </p:blipFill>
        <p:spPr>
          <a:xfrm>
            <a:off x="8393055" y="3691729"/>
            <a:ext cx="1661111" cy="2245778"/>
          </a:xfrm>
          <a:prstGeom prst="rect">
            <a:avLst/>
          </a:prstGeom>
        </p:spPr>
      </p:pic>
    </p:spTree>
    <p:extLst>
      <p:ext uri="{BB962C8B-B14F-4D97-AF65-F5344CB8AC3E}">
        <p14:creationId xmlns:p14="http://schemas.microsoft.com/office/powerpoint/2010/main" val="4217375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par>
                                <p:cTn id="17" presetID="53" presetClass="entr" presetSubtype="16" fill="hold" nodeType="withEffect">
                                  <p:stCondLst>
                                    <p:cond delay="50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par>
                                <p:cTn id="22" presetID="53" presetClass="entr" presetSubtype="16" fill="hold" nodeType="withEffect">
                                  <p:stCondLst>
                                    <p:cond delay="1000"/>
                                  </p:stCondLst>
                                  <p:childTnLst>
                                    <p:set>
                                      <p:cBhvr>
                                        <p:cTn id="23" dur="1" fill="hold">
                                          <p:stCondLst>
                                            <p:cond delay="0"/>
                                          </p:stCondLst>
                                        </p:cTn>
                                        <p:tgtEl>
                                          <p:spTgt spid="17"/>
                                        </p:tgtEl>
                                        <p:attrNameLst>
                                          <p:attrName>style.visibility</p:attrName>
                                        </p:attrNameLst>
                                      </p:cBhvr>
                                      <p:to>
                                        <p:strVal val="visible"/>
                                      </p:to>
                                    </p:set>
                                    <p:anim calcmode="lin" valueType="num">
                                      <p:cBhvr>
                                        <p:cTn id="24" dur="500" fill="hold"/>
                                        <p:tgtEl>
                                          <p:spTgt spid="17"/>
                                        </p:tgtEl>
                                        <p:attrNameLst>
                                          <p:attrName>ppt_w</p:attrName>
                                        </p:attrNameLst>
                                      </p:cBhvr>
                                      <p:tavLst>
                                        <p:tav tm="0">
                                          <p:val>
                                            <p:fltVal val="0"/>
                                          </p:val>
                                        </p:tav>
                                        <p:tav tm="100000">
                                          <p:val>
                                            <p:strVal val="#ppt_w"/>
                                          </p:val>
                                        </p:tav>
                                      </p:tavLst>
                                    </p:anim>
                                    <p:anim calcmode="lin" valueType="num">
                                      <p:cBhvr>
                                        <p:cTn id="25" dur="500" fill="hold"/>
                                        <p:tgtEl>
                                          <p:spTgt spid="17"/>
                                        </p:tgtEl>
                                        <p:attrNameLst>
                                          <p:attrName>ppt_h</p:attrName>
                                        </p:attrNameLst>
                                      </p:cBhvr>
                                      <p:tavLst>
                                        <p:tav tm="0">
                                          <p:val>
                                            <p:fltVal val="0"/>
                                          </p:val>
                                        </p:tav>
                                        <p:tav tm="100000">
                                          <p:val>
                                            <p:strVal val="#ppt_h"/>
                                          </p:val>
                                        </p:tav>
                                      </p:tavLst>
                                    </p:anim>
                                    <p:animEffect transition="in" filter="fade">
                                      <p:cBhvr>
                                        <p:cTn id="26" dur="500"/>
                                        <p:tgtEl>
                                          <p:spTgt spid="17"/>
                                        </p:tgtEl>
                                      </p:cBhvr>
                                    </p:animEffect>
                                  </p:childTnLst>
                                </p:cTn>
                              </p:par>
                              <p:par>
                                <p:cTn id="27" presetID="53" presetClass="entr" presetSubtype="16" fill="hold" nodeType="withEffect">
                                  <p:stCondLst>
                                    <p:cond delay="1500"/>
                                  </p:stCondLst>
                                  <p:childTnLst>
                                    <p:set>
                                      <p:cBhvr>
                                        <p:cTn id="28" dur="1" fill="hold">
                                          <p:stCondLst>
                                            <p:cond delay="0"/>
                                          </p:stCondLst>
                                        </p:cTn>
                                        <p:tgtEl>
                                          <p:spTgt spid="9"/>
                                        </p:tgtEl>
                                        <p:attrNameLst>
                                          <p:attrName>style.visibility</p:attrName>
                                        </p:attrNameLst>
                                      </p:cBhvr>
                                      <p:to>
                                        <p:strVal val="visible"/>
                                      </p:to>
                                    </p:set>
                                    <p:anim calcmode="lin" valueType="num">
                                      <p:cBhvr>
                                        <p:cTn id="29" dur="500" fill="hold"/>
                                        <p:tgtEl>
                                          <p:spTgt spid="9"/>
                                        </p:tgtEl>
                                        <p:attrNameLst>
                                          <p:attrName>ppt_w</p:attrName>
                                        </p:attrNameLst>
                                      </p:cBhvr>
                                      <p:tavLst>
                                        <p:tav tm="0">
                                          <p:val>
                                            <p:fltVal val="0"/>
                                          </p:val>
                                        </p:tav>
                                        <p:tav tm="100000">
                                          <p:val>
                                            <p:strVal val="#ppt_w"/>
                                          </p:val>
                                        </p:tav>
                                      </p:tavLst>
                                    </p:anim>
                                    <p:anim calcmode="lin" valueType="num">
                                      <p:cBhvr>
                                        <p:cTn id="30" dur="500" fill="hold"/>
                                        <p:tgtEl>
                                          <p:spTgt spid="9"/>
                                        </p:tgtEl>
                                        <p:attrNameLst>
                                          <p:attrName>ppt_h</p:attrName>
                                        </p:attrNameLst>
                                      </p:cBhvr>
                                      <p:tavLst>
                                        <p:tav tm="0">
                                          <p:val>
                                            <p:fltVal val="0"/>
                                          </p:val>
                                        </p:tav>
                                        <p:tav tm="100000">
                                          <p:val>
                                            <p:strVal val="#ppt_h"/>
                                          </p:val>
                                        </p:tav>
                                      </p:tavLst>
                                    </p:anim>
                                    <p:animEffect transition="in" filter="fade">
                                      <p:cBhvr>
                                        <p:cTn id="31" dur="500"/>
                                        <p:tgtEl>
                                          <p:spTgt spid="9"/>
                                        </p:tgtEl>
                                      </p:cBhvr>
                                    </p:animEffect>
                                  </p:childTnLst>
                                </p:cTn>
                              </p:par>
                              <p:par>
                                <p:cTn id="32" presetID="53" presetClass="entr" presetSubtype="16" fill="hold" nodeType="withEffect">
                                  <p:stCondLst>
                                    <p:cond delay="1800"/>
                                  </p:stCondLst>
                                  <p:childTnLst>
                                    <p:set>
                                      <p:cBhvr>
                                        <p:cTn id="33" dur="1" fill="hold">
                                          <p:stCondLst>
                                            <p:cond delay="0"/>
                                          </p:stCondLst>
                                        </p:cTn>
                                        <p:tgtEl>
                                          <p:spTgt spid="18"/>
                                        </p:tgtEl>
                                        <p:attrNameLst>
                                          <p:attrName>style.visibility</p:attrName>
                                        </p:attrNameLst>
                                      </p:cBhvr>
                                      <p:to>
                                        <p:strVal val="visible"/>
                                      </p:to>
                                    </p:set>
                                    <p:anim calcmode="lin" valueType="num">
                                      <p:cBhvr>
                                        <p:cTn id="34" dur="500" fill="hold"/>
                                        <p:tgtEl>
                                          <p:spTgt spid="18"/>
                                        </p:tgtEl>
                                        <p:attrNameLst>
                                          <p:attrName>ppt_w</p:attrName>
                                        </p:attrNameLst>
                                      </p:cBhvr>
                                      <p:tavLst>
                                        <p:tav tm="0">
                                          <p:val>
                                            <p:fltVal val="0"/>
                                          </p:val>
                                        </p:tav>
                                        <p:tav tm="100000">
                                          <p:val>
                                            <p:strVal val="#ppt_w"/>
                                          </p:val>
                                        </p:tav>
                                      </p:tavLst>
                                    </p:anim>
                                    <p:anim calcmode="lin" valueType="num">
                                      <p:cBhvr>
                                        <p:cTn id="35" dur="500" fill="hold"/>
                                        <p:tgtEl>
                                          <p:spTgt spid="18"/>
                                        </p:tgtEl>
                                        <p:attrNameLst>
                                          <p:attrName>ppt_h</p:attrName>
                                        </p:attrNameLst>
                                      </p:cBhvr>
                                      <p:tavLst>
                                        <p:tav tm="0">
                                          <p:val>
                                            <p:fltVal val="0"/>
                                          </p:val>
                                        </p:tav>
                                        <p:tav tm="100000">
                                          <p:val>
                                            <p:strVal val="#ppt_h"/>
                                          </p:val>
                                        </p:tav>
                                      </p:tavLst>
                                    </p:anim>
                                    <p:animEffect transition="in" filter="fade">
                                      <p:cBhvr>
                                        <p:cTn id="36" dur="500"/>
                                        <p:tgtEl>
                                          <p:spTgt spid="18"/>
                                        </p:tgtEl>
                                      </p:cBhvr>
                                    </p:animEffect>
                                  </p:childTnLst>
                                </p:cTn>
                              </p:par>
                            </p:childTnLst>
                          </p:cTn>
                        </p:par>
                      </p:childTnLst>
                    </p:cTn>
                  </p:par>
                  <p:par>
                    <p:cTn id="37" fill="hold">
                      <p:stCondLst>
                        <p:cond delay="indefinite"/>
                      </p:stCondLst>
                      <p:childTnLst>
                        <p:par>
                          <p:cTn id="38" fill="hold">
                            <p:stCondLst>
                              <p:cond delay="0"/>
                            </p:stCondLst>
                            <p:childTnLst>
                              <p:par>
                                <p:cTn id="39" presetID="21" presetClass="entr" presetSubtype="1"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wheel(1)">
                                      <p:cBhvr>
                                        <p:cTn id="4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1183074" y="192466"/>
            <a:ext cx="10777433" cy="1138773"/>
            <a:chOff x="238537" y="232458"/>
            <a:chExt cx="10777433" cy="1138773"/>
          </a:xfrm>
        </p:grpSpPr>
        <p:sp>
          <p:nvSpPr>
            <p:cNvPr id="13" name="TextBox 12"/>
            <p:cNvSpPr txBox="1"/>
            <p:nvPr/>
          </p:nvSpPr>
          <p:spPr>
            <a:xfrm>
              <a:off x="722280" y="232458"/>
              <a:ext cx="10293690" cy="1138773"/>
            </a:xfrm>
            <a:prstGeom prst="rect">
              <a:avLst/>
            </a:prstGeom>
            <a:noFill/>
          </p:spPr>
          <p:txBody>
            <a:bodyPr wrap="square" rtlCol="0">
              <a:spAutoFit/>
            </a:bodyPr>
            <a:lstStyle/>
            <a:p>
              <a:r>
                <a:rPr lang="en-US" sz="3600" b="1" dirty="0">
                  <a:solidFill>
                    <a:srgbClr val="008200"/>
                  </a:solidFill>
                  <a:latin typeface="Times New Roman" panose="02020603050405020304" pitchFamily="18" charset="0"/>
                  <a:cs typeface="Times New Roman" panose="02020603050405020304" pitchFamily="18" charset="0"/>
                </a:rPr>
                <a:t> </a:t>
              </a:r>
              <a:r>
                <a:rPr lang="en-US" sz="3200" b="1" dirty="0">
                  <a:solidFill>
                    <a:srgbClr val="008200"/>
                  </a:solidFill>
                  <a:latin typeface="Times New Roman" panose="02020603050405020304" pitchFamily="18" charset="0"/>
                  <a:cs typeface="Times New Roman" panose="02020603050405020304" pitchFamily="18" charset="0"/>
                </a:rPr>
                <a:t>Kể tên những đồ chơi của em. Em thích đồ chơi nào nhất? Vì sao?</a:t>
              </a:r>
              <a:endParaRPr lang="vi-VN" sz="3200" b="1" dirty="0">
                <a:solidFill>
                  <a:srgbClr val="008200"/>
                </a:solidFill>
                <a:latin typeface="Times New Roman" panose="02020603050405020304" pitchFamily="18" charset="0"/>
                <a:cs typeface="Times New Roman" panose="02020603050405020304" pitchFamily="18" charset="0"/>
              </a:endParaRPr>
            </a:p>
          </p:txBody>
        </p:sp>
        <p:sp>
          <p:nvSpPr>
            <p:cNvPr id="14" name="Oval 13"/>
            <p:cNvSpPr/>
            <p:nvPr/>
          </p:nvSpPr>
          <p:spPr>
            <a:xfrm>
              <a:off x="238537" y="317372"/>
              <a:ext cx="548640" cy="5486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1</a:t>
              </a:r>
            </a:p>
          </p:txBody>
        </p:sp>
      </p:grpSp>
      <p:sp>
        <p:nvSpPr>
          <p:cNvPr id="17" name="TextBox 16">
            <a:extLst>
              <a:ext uri="{FF2B5EF4-FFF2-40B4-BE49-F238E27FC236}">
                <a16:creationId xmlns:a16="http://schemas.microsoft.com/office/drawing/2014/main" id="{4A5C204B-25D2-4F1D-8493-DF75F50224AC}"/>
              </a:ext>
            </a:extLst>
          </p:cNvPr>
          <p:cNvSpPr txBox="1"/>
          <p:nvPr/>
        </p:nvSpPr>
        <p:spPr>
          <a:xfrm>
            <a:off x="1326702" y="1739056"/>
            <a:ext cx="10633805" cy="3046988"/>
          </a:xfrm>
          <a:prstGeom prst="rect">
            <a:avLst/>
          </a:prstGeom>
          <a:noFill/>
        </p:spPr>
        <p:txBody>
          <a:bodyPr wrap="square" rtlCol="0">
            <a:spAutoFit/>
          </a:bodyPr>
          <a:lstStyle/>
          <a:p>
            <a:pPr algn="ctr"/>
            <a:r>
              <a:rPr lang="en-US" sz="3200" b="1" dirty="0">
                <a:solidFill>
                  <a:srgbClr val="FF0000"/>
                </a:solidFill>
                <a:latin typeface="Times New Roman" panose="02020603050405020304" pitchFamily="18" charset="0"/>
                <a:cs typeface="Times New Roman" panose="02020603050405020304" pitchFamily="18" charset="0"/>
              </a:rPr>
              <a:t>TIÊU CHÍ NHẬN XÉT</a:t>
            </a:r>
          </a:p>
          <a:p>
            <a:pPr algn="ctr"/>
            <a:endParaRPr lang="en-US" sz="3200" b="1" dirty="0">
              <a:solidFill>
                <a:srgbClr val="FF0000"/>
              </a:solidFill>
              <a:latin typeface="Times New Roman" panose="02020603050405020304" pitchFamily="18" charset="0"/>
              <a:cs typeface="Times New Roman" panose="02020603050405020304" pitchFamily="18" charset="0"/>
            </a:endParaRPr>
          </a:p>
          <a:p>
            <a:pPr marL="514350" indent="-514350">
              <a:buFontTx/>
              <a:buAutoNum type="arabicPeriod"/>
            </a:pPr>
            <a:r>
              <a:rPr lang="en-US" sz="3200" b="1" dirty="0" err="1">
                <a:latin typeface="Times New Roman" panose="02020603050405020304" pitchFamily="18" charset="0"/>
                <a:cs typeface="Times New Roman" panose="02020603050405020304" pitchFamily="18" charset="0"/>
              </a:rPr>
              <a:t>Nêu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đủ</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nội</a:t>
            </a:r>
            <a:r>
              <a:rPr lang="en-US" sz="3200" b="1" dirty="0">
                <a:latin typeface="Times New Roman" panose="02020603050405020304" pitchFamily="18" charset="0"/>
                <a:cs typeface="Times New Roman" panose="02020603050405020304" pitchFamily="18" charset="0"/>
              </a:rPr>
              <a:t> dung theo yêu </a:t>
            </a:r>
            <a:r>
              <a:rPr lang="en-US" sz="3200" b="1" dirty="0" err="1">
                <a:latin typeface="Times New Roman" panose="02020603050405020304" pitchFamily="18" charset="0"/>
                <a:cs typeface="Times New Roman" panose="02020603050405020304" pitchFamily="18" charset="0"/>
              </a:rPr>
              <a:t>cầu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tên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những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đồ</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chơi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thích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đồ</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chơi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nào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nhất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giải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thích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lí</a:t>
            </a:r>
            <a:r>
              <a:rPr lang="en-US" sz="3200" b="1" dirty="0">
                <a:latin typeface="Times New Roman" panose="02020603050405020304" pitchFamily="18" charset="0"/>
                <a:cs typeface="Times New Roman" panose="02020603050405020304" pitchFamily="18" charset="0"/>
              </a:rPr>
              <a:t> do)</a:t>
            </a:r>
          </a:p>
          <a:p>
            <a:r>
              <a:rPr lang="en-US" sz="3200" b="1" dirty="0">
                <a:latin typeface="Times New Roman" panose="02020603050405020304" pitchFamily="18" charset="0"/>
                <a:cs typeface="Times New Roman" panose="02020603050405020304" pitchFamily="18" charset="0"/>
              </a:rPr>
              <a:t>2.  </a:t>
            </a:r>
            <a:r>
              <a:rPr lang="en-US" sz="3200" b="1" dirty="0" err="1">
                <a:latin typeface="Times New Roman" panose="02020603050405020304" pitchFamily="18" charset="0"/>
                <a:cs typeface="Times New Roman" panose="02020603050405020304" pitchFamily="18" charset="0"/>
              </a:rPr>
              <a:t>Diễn</a:t>
            </a:r>
            <a:r>
              <a:rPr lang="en-US" sz="3200" b="1" dirty="0">
                <a:latin typeface="Times New Roman" panose="02020603050405020304" pitchFamily="18" charset="0"/>
                <a:cs typeface="Times New Roman" panose="02020603050405020304" pitchFamily="18" charset="0"/>
              </a:rPr>
              <a:t> đạt rõ ý</a:t>
            </a:r>
          </a:p>
          <a:p>
            <a:r>
              <a:rPr lang="en-US" sz="3200" b="1" dirty="0">
                <a:latin typeface="Times New Roman" panose="02020603050405020304" pitchFamily="18" charset="0"/>
                <a:cs typeface="Times New Roman" panose="02020603050405020304" pitchFamily="18" charset="0"/>
              </a:rPr>
              <a:t>3. Nói to, rõ ràng, tự nhiên</a:t>
            </a:r>
            <a:endParaRPr lang="en-US" sz="2800" b="1" dirty="0">
              <a:latin typeface="Times New Roman" panose="02020603050405020304" pitchFamily="18" charset="0"/>
              <a:cs typeface="Times New Roman" panose="02020603050405020304" pitchFamily="18" charset="0"/>
            </a:endParaRPr>
          </a:p>
        </p:txBody>
      </p:sp>
      <p:pic>
        <p:nvPicPr>
          <p:cNvPr id="18" name="Picture 17">
            <a:extLst>
              <a:ext uri="{FF2B5EF4-FFF2-40B4-BE49-F238E27FC236}">
                <a16:creationId xmlns:a16="http://schemas.microsoft.com/office/drawing/2014/main" id="{91131C95-B767-4B9F-BF5B-7E534D76FE8E}"/>
              </a:ext>
            </a:extLst>
          </p:cNvPr>
          <p:cNvPicPr>
            <a:picLocks noChangeAspect="1"/>
          </p:cNvPicPr>
          <p:nvPr/>
        </p:nvPicPr>
        <p:blipFill rotWithShape="1">
          <a:blip r:embed="rId2">
            <a:extLst>
              <a:ext uri="{28A0092B-C50C-407E-A947-70E740481C1C}">
                <a14:useLocalDpi xmlns:a14="http://schemas.microsoft.com/office/drawing/2010/main" val="0"/>
              </a:ext>
            </a:extLst>
          </a:blip>
          <a:srcRect t="30243"/>
          <a:stretch/>
        </p:blipFill>
        <p:spPr>
          <a:xfrm>
            <a:off x="8197587" y="4290099"/>
            <a:ext cx="2868204" cy="1570467"/>
          </a:xfrm>
          <a:prstGeom prst="rect">
            <a:avLst/>
          </a:prstGeom>
        </p:spPr>
      </p:pic>
    </p:spTree>
    <p:extLst>
      <p:ext uri="{BB962C8B-B14F-4D97-AF65-F5344CB8AC3E}">
        <p14:creationId xmlns:p14="http://schemas.microsoft.com/office/powerpoint/2010/main" val="1612817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childTnLst>
                                </p:cTn>
                              </p:par>
                              <p:par>
                                <p:cTn id="14" presetID="53" presetClass="entr" presetSubtype="16"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p:cTn id="16" dur="500" fill="hold"/>
                                        <p:tgtEl>
                                          <p:spTgt spid="18"/>
                                        </p:tgtEl>
                                        <p:attrNameLst>
                                          <p:attrName>ppt_w</p:attrName>
                                        </p:attrNameLst>
                                      </p:cBhvr>
                                      <p:tavLst>
                                        <p:tav tm="0">
                                          <p:val>
                                            <p:fltVal val="0"/>
                                          </p:val>
                                        </p:tav>
                                        <p:tav tm="100000">
                                          <p:val>
                                            <p:strVal val="#ppt_w"/>
                                          </p:val>
                                        </p:tav>
                                      </p:tavLst>
                                    </p:anim>
                                    <p:anim calcmode="lin" valueType="num">
                                      <p:cBhvr>
                                        <p:cTn id="17" dur="500" fill="hold"/>
                                        <p:tgtEl>
                                          <p:spTgt spid="18"/>
                                        </p:tgtEl>
                                        <p:attrNameLst>
                                          <p:attrName>ppt_h</p:attrName>
                                        </p:attrNameLst>
                                      </p:cBhvr>
                                      <p:tavLst>
                                        <p:tav tm="0">
                                          <p:val>
                                            <p:fltVal val="0"/>
                                          </p:val>
                                        </p:tav>
                                        <p:tav tm="100000">
                                          <p:val>
                                            <p:strVal val="#ppt_h"/>
                                          </p:val>
                                        </p:tav>
                                      </p:tavLst>
                                    </p:anim>
                                    <p:animEffect transition="in" filter="fade">
                                      <p:cBhvr>
                                        <p:cTn id="1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30243"/>
          <a:stretch/>
        </p:blipFill>
        <p:spPr>
          <a:xfrm>
            <a:off x="8972502" y="4726983"/>
            <a:ext cx="2868204" cy="1570467"/>
          </a:xfrm>
          <a:prstGeom prst="rect">
            <a:avLst/>
          </a:prstGeom>
        </p:spPr>
      </p:pic>
      <p:grpSp>
        <p:nvGrpSpPr>
          <p:cNvPr id="5" name="Group 4"/>
          <p:cNvGrpSpPr/>
          <p:nvPr/>
        </p:nvGrpSpPr>
        <p:grpSpPr>
          <a:xfrm>
            <a:off x="7322440" y="3725288"/>
            <a:ext cx="3874578" cy="1257985"/>
            <a:chOff x="3759267" y="334167"/>
            <a:chExt cx="5621970" cy="1403180"/>
          </a:xfrm>
        </p:grpSpPr>
        <p:sp>
          <p:nvSpPr>
            <p:cNvPr id="6" name="Cloud Callout 5"/>
            <p:cNvSpPr/>
            <p:nvPr/>
          </p:nvSpPr>
          <p:spPr>
            <a:xfrm>
              <a:off x="3759267" y="334167"/>
              <a:ext cx="5621970" cy="1403180"/>
            </a:xfrm>
            <a:prstGeom prst="cloudCallout">
              <a:avLst>
                <a:gd name="adj1" fmla="val -59859"/>
                <a:gd name="adj2" fmla="val 39896"/>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4268663" y="334167"/>
              <a:ext cx="4919223" cy="1338869"/>
            </a:xfrm>
            <a:prstGeom prst="rect">
              <a:avLst/>
            </a:prstGeom>
            <a:noFill/>
            <a:ln>
              <a:noFill/>
            </a:ln>
          </p:spPr>
          <p:txBody>
            <a:bodyPr wrap="square" rtlCol="0">
              <a:spAutoFit/>
            </a:bodyPr>
            <a:lstStyle/>
            <a:p>
              <a:pPr algn="ct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Trình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bày</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p>
            <a:p>
              <a:pPr algn="ct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thảo</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luận</a:t>
              </a:r>
            </a:p>
          </p:txBody>
        </p:sp>
      </p:grpSp>
      <p:sp>
        <p:nvSpPr>
          <p:cNvPr id="8" name="TextBox 7">
            <a:extLst>
              <a:ext uri="{FF2B5EF4-FFF2-40B4-BE49-F238E27FC236}">
                <a16:creationId xmlns:a16="http://schemas.microsoft.com/office/drawing/2014/main" id="{12825D21-A366-4D03-A50F-082AF5B22C64}"/>
              </a:ext>
            </a:extLst>
          </p:cNvPr>
          <p:cNvSpPr txBox="1"/>
          <p:nvPr/>
        </p:nvSpPr>
        <p:spPr>
          <a:xfrm>
            <a:off x="695456" y="716168"/>
            <a:ext cx="10633805" cy="3046988"/>
          </a:xfrm>
          <a:prstGeom prst="rect">
            <a:avLst/>
          </a:prstGeom>
          <a:noFill/>
        </p:spPr>
        <p:txBody>
          <a:bodyPr wrap="square" rtlCol="0">
            <a:spAutoFit/>
          </a:bodyPr>
          <a:lstStyle/>
          <a:p>
            <a:pPr algn="ctr"/>
            <a:r>
              <a:rPr lang="en-US" sz="3200" b="1" dirty="0">
                <a:solidFill>
                  <a:srgbClr val="FF0000"/>
                </a:solidFill>
                <a:latin typeface="Times New Roman" panose="02020603050405020304" pitchFamily="18" charset="0"/>
                <a:cs typeface="Times New Roman" panose="02020603050405020304" pitchFamily="18" charset="0"/>
              </a:rPr>
              <a:t>TIÊU CHÍ NHẬN XÉT</a:t>
            </a:r>
          </a:p>
          <a:p>
            <a:pPr algn="ctr"/>
            <a:endParaRPr lang="en-US" sz="3200" b="1" dirty="0">
              <a:solidFill>
                <a:srgbClr val="FF0000"/>
              </a:solidFill>
              <a:latin typeface="Times New Roman" panose="02020603050405020304" pitchFamily="18" charset="0"/>
              <a:cs typeface="Times New Roman" panose="02020603050405020304" pitchFamily="18" charset="0"/>
            </a:endParaRPr>
          </a:p>
          <a:p>
            <a:pPr marL="514350" indent="-514350">
              <a:buFontTx/>
              <a:buAutoNum type="arabicPeriod"/>
            </a:pPr>
            <a:r>
              <a:rPr lang="en-US" sz="3200" b="1" dirty="0" err="1">
                <a:latin typeface="Times New Roman" panose="02020603050405020304" pitchFamily="18" charset="0"/>
                <a:cs typeface="Times New Roman" panose="02020603050405020304" pitchFamily="18" charset="0"/>
              </a:rPr>
              <a:t>Nêu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đủ</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nội</a:t>
            </a:r>
            <a:r>
              <a:rPr lang="en-US" sz="3200" b="1" dirty="0">
                <a:latin typeface="Times New Roman" panose="02020603050405020304" pitchFamily="18" charset="0"/>
                <a:cs typeface="Times New Roman" panose="02020603050405020304" pitchFamily="18" charset="0"/>
              </a:rPr>
              <a:t> dung theo yêu </a:t>
            </a:r>
            <a:r>
              <a:rPr lang="en-US" sz="3200" b="1" dirty="0" err="1">
                <a:latin typeface="Times New Roman" panose="02020603050405020304" pitchFamily="18" charset="0"/>
                <a:cs typeface="Times New Roman" panose="02020603050405020304" pitchFamily="18" charset="0"/>
              </a:rPr>
              <a:t>cầu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tên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những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đồ</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chơi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thích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đồ</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chơi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nào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nhất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giải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thích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lí</a:t>
            </a:r>
            <a:r>
              <a:rPr lang="en-US" sz="3200" b="1" dirty="0">
                <a:latin typeface="Times New Roman" panose="02020603050405020304" pitchFamily="18" charset="0"/>
                <a:cs typeface="Times New Roman" panose="02020603050405020304" pitchFamily="18" charset="0"/>
              </a:rPr>
              <a:t> do)</a:t>
            </a:r>
          </a:p>
          <a:p>
            <a:r>
              <a:rPr lang="en-US" sz="3200" b="1" dirty="0">
                <a:latin typeface="Times New Roman" panose="02020603050405020304" pitchFamily="18" charset="0"/>
                <a:cs typeface="Times New Roman" panose="02020603050405020304" pitchFamily="18" charset="0"/>
              </a:rPr>
              <a:t>2.  </a:t>
            </a:r>
            <a:r>
              <a:rPr lang="en-US" sz="3200" b="1" dirty="0" err="1">
                <a:latin typeface="Times New Roman" panose="02020603050405020304" pitchFamily="18" charset="0"/>
                <a:cs typeface="Times New Roman" panose="02020603050405020304" pitchFamily="18" charset="0"/>
              </a:rPr>
              <a:t>Diễn</a:t>
            </a:r>
            <a:r>
              <a:rPr lang="en-US" sz="3200" b="1" dirty="0">
                <a:latin typeface="Times New Roman" panose="02020603050405020304" pitchFamily="18" charset="0"/>
                <a:cs typeface="Times New Roman" panose="02020603050405020304" pitchFamily="18" charset="0"/>
              </a:rPr>
              <a:t> đạt rõ ý</a:t>
            </a:r>
          </a:p>
          <a:p>
            <a:r>
              <a:rPr lang="en-US" sz="3200" b="1" dirty="0">
                <a:latin typeface="Times New Roman" panose="02020603050405020304" pitchFamily="18" charset="0"/>
                <a:cs typeface="Times New Roman" panose="02020603050405020304" pitchFamily="18" charset="0"/>
              </a:rPr>
              <a:t>3. Nói to, rõ ràng, tự nhiên</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30080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183074" y="156331"/>
            <a:ext cx="10777433" cy="584775"/>
            <a:chOff x="238537" y="196323"/>
            <a:chExt cx="10777433" cy="584775"/>
          </a:xfrm>
        </p:grpSpPr>
        <p:sp>
          <p:nvSpPr>
            <p:cNvPr id="16" name="TextBox 15"/>
            <p:cNvSpPr txBox="1"/>
            <p:nvPr/>
          </p:nvSpPr>
          <p:spPr>
            <a:xfrm>
              <a:off x="722280" y="196323"/>
              <a:ext cx="10293690" cy="584775"/>
            </a:xfrm>
            <a:prstGeom prst="rect">
              <a:avLst/>
            </a:prstGeom>
            <a:noFill/>
          </p:spPr>
          <p:txBody>
            <a:bodyPr wrap="square" rtlCol="0">
              <a:spAutoFit/>
            </a:bodyPr>
            <a:lstStyle/>
            <a:p>
              <a:r>
                <a:rPr lang="en-US" sz="3200" b="1" dirty="0">
                  <a:solidFill>
                    <a:srgbClr val="008200"/>
                  </a:solidFill>
                  <a:latin typeface="Times New Roman" panose="02020603050405020304" pitchFamily="18" charset="0"/>
                  <a:cs typeface="Times New Roman" panose="02020603050405020304" pitchFamily="18" charset="0"/>
                </a:rPr>
                <a:t> Viết 3 – 4 câu tả một đồ chơi của em.</a:t>
              </a:r>
              <a:endParaRPr lang="vi-VN" sz="3200" b="1" dirty="0">
                <a:solidFill>
                  <a:srgbClr val="008200"/>
                </a:solidFill>
                <a:latin typeface="Times New Roman" panose="02020603050405020304" pitchFamily="18" charset="0"/>
                <a:cs typeface="Times New Roman" panose="02020603050405020304" pitchFamily="18" charset="0"/>
              </a:endParaRPr>
            </a:p>
          </p:txBody>
        </p:sp>
        <p:sp>
          <p:nvSpPr>
            <p:cNvPr id="17" name="Oval 16"/>
            <p:cNvSpPr/>
            <p:nvPr/>
          </p:nvSpPr>
          <p:spPr>
            <a:xfrm>
              <a:off x="238537" y="232458"/>
              <a:ext cx="548640" cy="5486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2</a:t>
              </a:r>
            </a:p>
          </p:txBody>
        </p:sp>
      </p:gr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2549" t="40351" r="24830" b="22588"/>
          <a:stretch/>
        </p:blipFill>
        <p:spPr bwMode="auto">
          <a:xfrm>
            <a:off x="1322559" y="1162373"/>
            <a:ext cx="10084194"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73157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 calcmode="lin" valueType="num">
                                      <p:cBhvr>
                                        <p:cTn id="14" dur="500" fill="hold"/>
                                        <p:tgtEl>
                                          <p:spTgt spid="1026"/>
                                        </p:tgtEl>
                                        <p:attrNameLst>
                                          <p:attrName>ppt_w</p:attrName>
                                        </p:attrNameLst>
                                      </p:cBhvr>
                                      <p:tavLst>
                                        <p:tav tm="0">
                                          <p:val>
                                            <p:fltVal val="0"/>
                                          </p:val>
                                        </p:tav>
                                        <p:tav tm="100000">
                                          <p:val>
                                            <p:strVal val="#ppt_w"/>
                                          </p:val>
                                        </p:tav>
                                      </p:tavLst>
                                    </p:anim>
                                    <p:anim calcmode="lin" valueType="num">
                                      <p:cBhvr>
                                        <p:cTn id="15" dur="500" fill="hold"/>
                                        <p:tgtEl>
                                          <p:spTgt spid="1026"/>
                                        </p:tgtEl>
                                        <p:attrNameLst>
                                          <p:attrName>ppt_h</p:attrName>
                                        </p:attrNameLst>
                                      </p:cBhvr>
                                      <p:tavLst>
                                        <p:tav tm="0">
                                          <p:val>
                                            <p:fltVal val="0"/>
                                          </p:val>
                                        </p:tav>
                                        <p:tav tm="100000">
                                          <p:val>
                                            <p:strVal val="#ppt_h"/>
                                          </p:val>
                                        </p:tav>
                                      </p:tavLst>
                                    </p:anim>
                                    <p:animEffect transition="in" filter="fade">
                                      <p:cBhvr>
                                        <p:cTn id="16"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183074" y="192466"/>
            <a:ext cx="10777433" cy="584775"/>
            <a:chOff x="238537" y="232458"/>
            <a:chExt cx="10777433" cy="584775"/>
          </a:xfrm>
        </p:grpSpPr>
        <p:sp>
          <p:nvSpPr>
            <p:cNvPr id="16" name="TextBox 15"/>
            <p:cNvSpPr txBox="1"/>
            <p:nvPr/>
          </p:nvSpPr>
          <p:spPr>
            <a:xfrm>
              <a:off x="722280" y="232458"/>
              <a:ext cx="10293690" cy="584775"/>
            </a:xfrm>
            <a:prstGeom prst="rect">
              <a:avLst/>
            </a:prstGeom>
            <a:noFill/>
          </p:spPr>
          <p:txBody>
            <a:bodyPr wrap="square" rtlCol="0">
              <a:spAutoFit/>
            </a:bodyPr>
            <a:lstStyle/>
            <a:p>
              <a:r>
                <a:rPr lang="en-US" sz="3200" b="1" dirty="0">
                  <a:solidFill>
                    <a:srgbClr val="008200"/>
                  </a:solidFill>
                  <a:latin typeface="Times New Roman" panose="02020603050405020304" pitchFamily="18" charset="0"/>
                  <a:cs typeface="Times New Roman" panose="02020603050405020304" pitchFamily="18" charset="0"/>
                </a:rPr>
                <a:t> Viết 3 – 4 câu tả một đồ chơi của em.</a:t>
              </a:r>
              <a:endParaRPr lang="vi-VN" sz="3200" b="1" dirty="0">
                <a:solidFill>
                  <a:srgbClr val="008200"/>
                </a:solidFill>
                <a:latin typeface="Times New Roman" panose="02020603050405020304" pitchFamily="18" charset="0"/>
                <a:cs typeface="Times New Roman" panose="02020603050405020304" pitchFamily="18" charset="0"/>
              </a:endParaRPr>
            </a:p>
          </p:txBody>
        </p:sp>
        <p:sp>
          <p:nvSpPr>
            <p:cNvPr id="17" name="Oval 16"/>
            <p:cNvSpPr/>
            <p:nvPr/>
          </p:nvSpPr>
          <p:spPr>
            <a:xfrm>
              <a:off x="238537" y="232458"/>
              <a:ext cx="548640" cy="5486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2</a:t>
              </a:r>
            </a:p>
          </p:txBody>
        </p:sp>
      </p:grpSp>
      <p:graphicFrame>
        <p:nvGraphicFramePr>
          <p:cNvPr id="6" name="Table 3">
            <a:extLst>
              <a:ext uri="{FF2B5EF4-FFF2-40B4-BE49-F238E27FC236}">
                <a16:creationId xmlns:a16="http://schemas.microsoft.com/office/drawing/2014/main" id="{E87A7DF2-D4E2-4F10-90DB-0C986B1F9C62}"/>
              </a:ext>
            </a:extLst>
          </p:cNvPr>
          <p:cNvGraphicFramePr>
            <a:graphicFrameLocks noGrp="1"/>
          </p:cNvGraphicFramePr>
          <p:nvPr>
            <p:extLst>
              <p:ext uri="{D42A27DB-BD31-4B8C-83A1-F6EECF244321}">
                <p14:modId xmlns:p14="http://schemas.microsoft.com/office/powerpoint/2010/main" val="1760781767"/>
              </p:ext>
            </p:extLst>
          </p:nvPr>
        </p:nvGraphicFramePr>
        <p:xfrm>
          <a:off x="1183074" y="2153707"/>
          <a:ext cx="10022541" cy="2550585"/>
        </p:xfrm>
        <a:graphic>
          <a:graphicData uri="http://schemas.openxmlformats.org/drawingml/2006/table">
            <a:tbl>
              <a:tblPr firstRow="1" bandRow="1">
                <a:tableStyleId>{5C22544A-7EE6-4342-B048-85BDC9FD1C3A}</a:tableStyleId>
              </a:tblPr>
              <a:tblGrid>
                <a:gridCol w="10022541">
                  <a:extLst>
                    <a:ext uri="{9D8B030D-6E8A-4147-A177-3AD203B41FA5}">
                      <a16:colId xmlns:a16="http://schemas.microsoft.com/office/drawing/2014/main" val="3143623115"/>
                    </a:ext>
                  </a:extLst>
                </a:gridCol>
              </a:tblGrid>
              <a:tr h="0">
                <a:tc>
                  <a:txBody>
                    <a:bodyPr/>
                    <a:lstStyle/>
                    <a:p>
                      <a:pPr>
                        <a:lnSpc>
                          <a:spcPct val="120000"/>
                        </a:lnSpc>
                      </a:pPr>
                      <a:r>
                        <a:rPr lang="en-US" sz="3200" b="1" kern="1200" dirty="0">
                          <a:solidFill>
                            <a:schemeClr val="tx1"/>
                          </a:solidFill>
                          <a:latin typeface="Times New Roman" panose="02020603050405020304" pitchFamily="18" charset="0"/>
                          <a:ea typeface="+mn-ea"/>
                          <a:cs typeface="Times New Roman" panose="02020603050405020304" pitchFamily="18" charset="0"/>
                        </a:rPr>
                        <a:t>1. </a:t>
                      </a:r>
                      <a:r>
                        <a:rPr lang="en-US" sz="3200" b="1" kern="1200" dirty="0" err="1">
                          <a:solidFill>
                            <a:schemeClr val="tx1"/>
                          </a:solidFill>
                          <a:latin typeface="Times New Roman" panose="02020603050405020304" pitchFamily="18" charset="0"/>
                          <a:ea typeface="+mn-ea"/>
                          <a:cs typeface="Times New Roman" panose="02020603050405020304" pitchFamily="18" charset="0"/>
                        </a:rPr>
                        <a:t>Viết</a:t>
                      </a:r>
                      <a:r>
                        <a:rPr lang="en-US" sz="3200" b="1" kern="1200" dirty="0">
                          <a:solidFill>
                            <a:schemeClr val="tx1"/>
                          </a:solidFill>
                          <a:latin typeface="Times New Roman" panose="02020603050405020304" pitchFamily="18" charset="0"/>
                          <a:ea typeface="+mn-ea"/>
                          <a:cs typeface="Times New Roman" panose="02020603050405020304" pitchFamily="18" charset="0"/>
                        </a:rPr>
                        <a:t> </a:t>
                      </a:r>
                      <a:r>
                        <a:rPr lang="en-US" sz="3200" b="1" kern="1200" dirty="0" err="1">
                          <a:solidFill>
                            <a:schemeClr val="tx1"/>
                          </a:solidFill>
                          <a:latin typeface="Times New Roman" panose="02020603050405020304" pitchFamily="18" charset="0"/>
                          <a:ea typeface="+mn-ea"/>
                          <a:cs typeface="Times New Roman" panose="02020603050405020304" pitchFamily="18" charset="0"/>
                        </a:rPr>
                        <a:t>đúng</a:t>
                      </a:r>
                      <a:r>
                        <a:rPr lang="en-US" sz="3200" b="1" kern="1200" dirty="0">
                          <a:solidFill>
                            <a:schemeClr val="tx1"/>
                          </a:solidFill>
                          <a:latin typeface="Times New Roman" panose="02020603050405020304" pitchFamily="18" charset="0"/>
                          <a:ea typeface="+mn-ea"/>
                          <a:cs typeface="Times New Roman" panose="02020603050405020304" pitchFamily="18" charset="0"/>
                        </a:rPr>
                        <a:t>, </a:t>
                      </a:r>
                      <a:r>
                        <a:rPr lang="en-US" sz="3200" b="1" kern="1200" dirty="0" err="1">
                          <a:solidFill>
                            <a:schemeClr val="tx1"/>
                          </a:solidFill>
                          <a:latin typeface="Times New Roman" panose="02020603050405020304" pitchFamily="18" charset="0"/>
                          <a:ea typeface="+mn-ea"/>
                          <a:cs typeface="Times New Roman" panose="02020603050405020304" pitchFamily="18" charset="0"/>
                        </a:rPr>
                        <a:t>đủ</a:t>
                      </a:r>
                      <a:r>
                        <a:rPr lang="en-US" sz="3200" b="1" kern="1200" dirty="0">
                          <a:solidFill>
                            <a:schemeClr val="tx1"/>
                          </a:solidFill>
                          <a:latin typeface="Times New Roman" panose="02020603050405020304" pitchFamily="18" charset="0"/>
                          <a:ea typeface="+mn-ea"/>
                          <a:cs typeface="Times New Roman" panose="02020603050405020304" pitchFamily="18" charset="0"/>
                        </a:rPr>
                        <a:t> </a:t>
                      </a:r>
                      <a:r>
                        <a:rPr lang="en-US" sz="3200" b="1" kern="1200" dirty="0" err="1">
                          <a:solidFill>
                            <a:schemeClr val="tx1"/>
                          </a:solidFill>
                          <a:latin typeface="Times New Roman" panose="02020603050405020304" pitchFamily="18" charset="0"/>
                          <a:ea typeface="+mn-ea"/>
                          <a:cs typeface="Times New Roman" panose="02020603050405020304" pitchFamily="18" charset="0"/>
                        </a:rPr>
                        <a:t>nội</a:t>
                      </a:r>
                      <a:r>
                        <a:rPr lang="en-US" sz="3200" b="1" kern="1200" dirty="0">
                          <a:solidFill>
                            <a:schemeClr val="tx1"/>
                          </a:solidFill>
                          <a:latin typeface="Times New Roman" panose="02020603050405020304" pitchFamily="18" charset="0"/>
                          <a:ea typeface="+mn-ea"/>
                          <a:cs typeface="Times New Roman" panose="02020603050405020304" pitchFamily="18" charset="0"/>
                        </a:rPr>
                        <a:t> dung </a:t>
                      </a:r>
                      <a:r>
                        <a:rPr lang="en-US" sz="3200" b="1" kern="1200" dirty="0" err="1">
                          <a:solidFill>
                            <a:schemeClr val="tx1"/>
                          </a:solidFill>
                          <a:latin typeface="Times New Roman" panose="02020603050405020304" pitchFamily="18" charset="0"/>
                          <a:ea typeface="+mn-ea"/>
                          <a:cs typeface="Times New Roman" panose="02020603050405020304" pitchFamily="18" charset="0"/>
                        </a:rPr>
                        <a:t>theo</a:t>
                      </a:r>
                      <a:r>
                        <a:rPr lang="en-US" sz="3200" b="1" kern="1200" dirty="0">
                          <a:solidFill>
                            <a:schemeClr val="tx1"/>
                          </a:solidFill>
                          <a:latin typeface="Times New Roman" panose="02020603050405020304" pitchFamily="18" charset="0"/>
                          <a:ea typeface="+mn-ea"/>
                          <a:cs typeface="Times New Roman" panose="02020603050405020304" pitchFamily="18" charset="0"/>
                        </a:rPr>
                        <a:t> </a:t>
                      </a:r>
                      <a:r>
                        <a:rPr lang="en-US" sz="3200" b="1" kern="1200" dirty="0" err="1">
                          <a:solidFill>
                            <a:schemeClr val="tx1"/>
                          </a:solidFill>
                          <a:latin typeface="Times New Roman" panose="02020603050405020304" pitchFamily="18" charset="0"/>
                          <a:ea typeface="+mn-ea"/>
                          <a:cs typeface="Times New Roman" panose="02020603050405020304" pitchFamily="18" charset="0"/>
                        </a:rPr>
                        <a:t>yêu</a:t>
                      </a:r>
                      <a:r>
                        <a:rPr lang="en-US" sz="3200" b="1" kern="1200" dirty="0">
                          <a:solidFill>
                            <a:schemeClr val="tx1"/>
                          </a:solidFill>
                          <a:latin typeface="Times New Roman" panose="02020603050405020304" pitchFamily="18" charset="0"/>
                          <a:ea typeface="+mn-ea"/>
                          <a:cs typeface="Times New Roman" panose="02020603050405020304" pitchFamily="18" charset="0"/>
                        </a:rPr>
                        <a:t> </a:t>
                      </a:r>
                      <a:r>
                        <a:rPr lang="en-US" sz="3200" b="1" kern="1200" dirty="0" err="1">
                          <a:solidFill>
                            <a:schemeClr val="tx1"/>
                          </a:solidFill>
                          <a:latin typeface="Times New Roman" panose="02020603050405020304" pitchFamily="18" charset="0"/>
                          <a:ea typeface="+mn-ea"/>
                          <a:cs typeface="Times New Roman" panose="02020603050405020304" pitchFamily="18" charset="0"/>
                        </a:rPr>
                        <a:t>cầu</a:t>
                      </a:r>
                      <a:r>
                        <a:rPr lang="en-US" sz="3200" b="1" kern="1200" dirty="0">
                          <a:solidFill>
                            <a:schemeClr val="tx1"/>
                          </a:solidFill>
                          <a:latin typeface="Times New Roman" panose="02020603050405020304" pitchFamily="18" charset="0"/>
                          <a:ea typeface="+mn-ea"/>
                          <a:cs typeface="Times New Roman" panose="02020603050405020304" pitchFamily="18" charset="0"/>
                        </a:rPr>
                        <a:t> </a:t>
                      </a:r>
                      <a:r>
                        <a:rPr lang="en-US" sz="3200" b="1" kern="1200" dirty="0" err="1">
                          <a:solidFill>
                            <a:schemeClr val="tx1"/>
                          </a:solidFill>
                          <a:latin typeface="Times New Roman" panose="02020603050405020304" pitchFamily="18" charset="0"/>
                          <a:ea typeface="+mn-ea"/>
                          <a:cs typeface="Times New Roman" panose="02020603050405020304" pitchFamily="18" charset="0"/>
                        </a:rPr>
                        <a:t>của</a:t>
                      </a:r>
                      <a:r>
                        <a:rPr lang="en-US" sz="3200" b="1" kern="1200" dirty="0">
                          <a:solidFill>
                            <a:schemeClr val="tx1"/>
                          </a:solidFill>
                          <a:latin typeface="Times New Roman" panose="02020603050405020304" pitchFamily="18" charset="0"/>
                          <a:ea typeface="+mn-ea"/>
                          <a:cs typeface="Times New Roman" panose="02020603050405020304" pitchFamily="18" charset="0"/>
                        </a:rPr>
                        <a:t> </a:t>
                      </a:r>
                      <a:r>
                        <a:rPr lang="en-US" sz="3200" b="1" kern="1200" dirty="0" err="1">
                          <a:solidFill>
                            <a:schemeClr val="tx1"/>
                          </a:solidFill>
                          <a:latin typeface="Times New Roman" panose="02020603050405020304" pitchFamily="18" charset="0"/>
                          <a:ea typeface="+mn-ea"/>
                          <a:cs typeface="Times New Roman" panose="02020603050405020304" pitchFamily="18" charset="0"/>
                        </a:rPr>
                        <a:t>bài</a:t>
                      </a:r>
                      <a:r>
                        <a:rPr lang="en-US" sz="3200" b="1" kern="1200" dirty="0">
                          <a:solidFill>
                            <a:schemeClr val="tx1"/>
                          </a:solidFill>
                          <a:latin typeface="Times New Roman" panose="02020603050405020304" pitchFamily="18" charset="0"/>
                          <a:ea typeface="+mn-ea"/>
                          <a:cs typeface="Times New Roman" panose="02020603050405020304" pitchFamily="18" charset="0"/>
                        </a:rPr>
                        <a:t>.</a:t>
                      </a:r>
                    </a:p>
                  </a:txBody>
                  <a:tcPr>
                    <a:solidFill>
                      <a:schemeClr val="bg1"/>
                    </a:solidFill>
                  </a:tcPr>
                </a:tc>
                <a:extLst>
                  <a:ext uri="{0D108BD9-81ED-4DB2-BD59-A6C34878D82A}">
                    <a16:rowId xmlns:a16="http://schemas.microsoft.com/office/drawing/2014/main" val="3572166733"/>
                  </a:ext>
                </a:extLst>
              </a:tr>
              <a:tr h="714165">
                <a:tc>
                  <a:txBody>
                    <a:bodyPr/>
                    <a:lstStyle/>
                    <a:p>
                      <a:pPr>
                        <a:lnSpc>
                          <a:spcPct val="120000"/>
                        </a:lnSpc>
                      </a:pPr>
                      <a:r>
                        <a:rPr lang="en-US" sz="3200" b="1" kern="1200" dirty="0">
                          <a:solidFill>
                            <a:schemeClr val="tx1"/>
                          </a:solidFill>
                          <a:latin typeface="Times New Roman" panose="02020603050405020304" pitchFamily="18" charset="0"/>
                          <a:ea typeface="+mn-ea"/>
                          <a:cs typeface="Times New Roman" panose="02020603050405020304" pitchFamily="18" charset="0"/>
                        </a:rPr>
                        <a:t>2. </a:t>
                      </a:r>
                      <a:r>
                        <a:rPr lang="en-US" sz="3200" b="1" kern="1200" dirty="0" err="1">
                          <a:solidFill>
                            <a:schemeClr val="tx1"/>
                          </a:solidFill>
                          <a:latin typeface="Times New Roman" panose="02020603050405020304" pitchFamily="18" charset="0"/>
                          <a:ea typeface="+mn-ea"/>
                          <a:cs typeface="Times New Roman" panose="02020603050405020304" pitchFamily="18" charset="0"/>
                        </a:rPr>
                        <a:t>Diễn</a:t>
                      </a:r>
                      <a:r>
                        <a:rPr lang="en-US" sz="3200" b="1" kern="1200" dirty="0">
                          <a:solidFill>
                            <a:schemeClr val="tx1"/>
                          </a:solidFill>
                          <a:latin typeface="Times New Roman" panose="02020603050405020304" pitchFamily="18" charset="0"/>
                          <a:ea typeface="+mn-ea"/>
                          <a:cs typeface="Times New Roman" panose="02020603050405020304" pitchFamily="18" charset="0"/>
                        </a:rPr>
                        <a:t> </a:t>
                      </a:r>
                      <a:r>
                        <a:rPr lang="en-US" sz="3200" b="1" kern="1200" dirty="0" err="1">
                          <a:solidFill>
                            <a:schemeClr val="tx1"/>
                          </a:solidFill>
                          <a:latin typeface="Times New Roman" panose="02020603050405020304" pitchFamily="18" charset="0"/>
                          <a:ea typeface="+mn-ea"/>
                          <a:cs typeface="Times New Roman" panose="02020603050405020304" pitchFamily="18" charset="0"/>
                        </a:rPr>
                        <a:t>đạt</a:t>
                      </a:r>
                      <a:r>
                        <a:rPr lang="en-US" sz="3200" b="1" kern="1200" dirty="0">
                          <a:solidFill>
                            <a:schemeClr val="tx1"/>
                          </a:solidFill>
                          <a:latin typeface="Times New Roman" panose="02020603050405020304" pitchFamily="18" charset="0"/>
                          <a:ea typeface="+mn-ea"/>
                          <a:cs typeface="Times New Roman" panose="02020603050405020304" pitchFamily="18" charset="0"/>
                        </a:rPr>
                        <a:t> </a:t>
                      </a:r>
                      <a:r>
                        <a:rPr lang="en-US" sz="3200" b="1" kern="1200" dirty="0" err="1">
                          <a:solidFill>
                            <a:schemeClr val="tx1"/>
                          </a:solidFill>
                          <a:latin typeface="Times New Roman" panose="02020603050405020304" pitchFamily="18" charset="0"/>
                          <a:ea typeface="+mn-ea"/>
                          <a:cs typeface="Times New Roman" panose="02020603050405020304" pitchFamily="18" charset="0"/>
                        </a:rPr>
                        <a:t>câu</a:t>
                      </a:r>
                      <a:r>
                        <a:rPr lang="en-US" sz="3200" b="1" kern="1200" dirty="0">
                          <a:solidFill>
                            <a:schemeClr val="tx1"/>
                          </a:solidFill>
                          <a:latin typeface="Times New Roman" panose="02020603050405020304" pitchFamily="18" charset="0"/>
                          <a:ea typeface="+mn-ea"/>
                          <a:cs typeface="Times New Roman" panose="02020603050405020304" pitchFamily="18" charset="0"/>
                        </a:rPr>
                        <a:t> </a:t>
                      </a:r>
                      <a:r>
                        <a:rPr lang="en-US" sz="3200" b="1" kern="1200" dirty="0" err="1">
                          <a:solidFill>
                            <a:schemeClr val="tx1"/>
                          </a:solidFill>
                          <a:latin typeface="Times New Roman" panose="02020603050405020304" pitchFamily="18" charset="0"/>
                          <a:ea typeface="+mn-ea"/>
                          <a:cs typeface="Times New Roman" panose="02020603050405020304" pitchFamily="18" charset="0"/>
                        </a:rPr>
                        <a:t>rõ</a:t>
                      </a:r>
                      <a:r>
                        <a:rPr lang="en-US" sz="3200" b="1" kern="1200" dirty="0">
                          <a:solidFill>
                            <a:schemeClr val="tx1"/>
                          </a:solidFill>
                          <a:latin typeface="Times New Roman" panose="02020603050405020304" pitchFamily="18" charset="0"/>
                          <a:ea typeface="+mn-ea"/>
                          <a:cs typeface="Times New Roman" panose="02020603050405020304" pitchFamily="18" charset="0"/>
                        </a:rPr>
                        <a:t> </a:t>
                      </a:r>
                      <a:r>
                        <a:rPr lang="en-US" sz="3200" b="1" kern="1200" dirty="0" err="1">
                          <a:solidFill>
                            <a:schemeClr val="tx1"/>
                          </a:solidFill>
                          <a:latin typeface="Times New Roman" panose="02020603050405020304" pitchFamily="18" charset="0"/>
                          <a:ea typeface="+mn-ea"/>
                          <a:cs typeface="Times New Roman" panose="02020603050405020304" pitchFamily="18" charset="0"/>
                        </a:rPr>
                        <a:t>ràng</a:t>
                      </a:r>
                      <a:r>
                        <a:rPr lang="en-US" sz="3200" b="1" kern="1200" dirty="0">
                          <a:solidFill>
                            <a:schemeClr val="tx1"/>
                          </a:solidFill>
                          <a:latin typeface="Times New Roman" panose="02020603050405020304" pitchFamily="18" charset="0"/>
                          <a:ea typeface="+mn-ea"/>
                          <a:cs typeface="Times New Roman" panose="02020603050405020304" pitchFamily="18" charset="0"/>
                        </a:rPr>
                        <a:t>, </a:t>
                      </a:r>
                      <a:r>
                        <a:rPr lang="en-US" sz="3200" b="1" kern="1200" dirty="0" err="1">
                          <a:solidFill>
                            <a:schemeClr val="tx1"/>
                          </a:solidFill>
                          <a:latin typeface="Times New Roman" panose="02020603050405020304" pitchFamily="18" charset="0"/>
                          <a:ea typeface="+mn-ea"/>
                          <a:cs typeface="Times New Roman" panose="02020603050405020304" pitchFamily="18" charset="0"/>
                        </a:rPr>
                        <a:t>đủ</a:t>
                      </a:r>
                      <a:r>
                        <a:rPr lang="en-US" sz="3200" b="1" kern="1200" dirty="0">
                          <a:solidFill>
                            <a:schemeClr val="tx1"/>
                          </a:solidFill>
                          <a:latin typeface="Times New Roman" panose="02020603050405020304" pitchFamily="18" charset="0"/>
                          <a:ea typeface="+mn-ea"/>
                          <a:cs typeface="Times New Roman" panose="02020603050405020304" pitchFamily="18" charset="0"/>
                        </a:rPr>
                        <a:t> ý, </a:t>
                      </a:r>
                      <a:r>
                        <a:rPr lang="en-US" sz="3200" b="1" kern="1200" dirty="0" err="1">
                          <a:solidFill>
                            <a:schemeClr val="tx1"/>
                          </a:solidFill>
                          <a:latin typeface="Times New Roman" panose="02020603050405020304" pitchFamily="18" charset="0"/>
                          <a:ea typeface="+mn-ea"/>
                          <a:cs typeface="Times New Roman" panose="02020603050405020304" pitchFamily="18" charset="0"/>
                        </a:rPr>
                        <a:t>dùng</a:t>
                      </a:r>
                      <a:r>
                        <a:rPr lang="en-US" sz="3200" b="1" kern="1200" dirty="0">
                          <a:solidFill>
                            <a:schemeClr val="tx1"/>
                          </a:solidFill>
                          <a:latin typeface="Times New Roman" panose="02020603050405020304" pitchFamily="18" charset="0"/>
                          <a:ea typeface="+mn-ea"/>
                          <a:cs typeface="Times New Roman" panose="02020603050405020304" pitchFamily="18" charset="0"/>
                        </a:rPr>
                        <a:t> </a:t>
                      </a:r>
                      <a:r>
                        <a:rPr lang="en-US" sz="3200" b="1" kern="1200" dirty="0" err="1">
                          <a:solidFill>
                            <a:schemeClr val="tx1"/>
                          </a:solidFill>
                          <a:latin typeface="Times New Roman" panose="02020603050405020304" pitchFamily="18" charset="0"/>
                          <a:ea typeface="+mn-ea"/>
                          <a:cs typeface="Times New Roman" panose="02020603050405020304" pitchFamily="18" charset="0"/>
                        </a:rPr>
                        <a:t>từ</a:t>
                      </a:r>
                      <a:r>
                        <a:rPr lang="en-US" sz="3200" b="1" kern="1200" dirty="0">
                          <a:solidFill>
                            <a:schemeClr val="tx1"/>
                          </a:solidFill>
                          <a:latin typeface="Times New Roman" panose="02020603050405020304" pitchFamily="18" charset="0"/>
                          <a:ea typeface="+mn-ea"/>
                          <a:cs typeface="Times New Roman" panose="02020603050405020304" pitchFamily="18" charset="0"/>
                        </a:rPr>
                        <a:t> </a:t>
                      </a:r>
                      <a:r>
                        <a:rPr lang="en-US" sz="3200" b="1" kern="1200" dirty="0" err="1">
                          <a:solidFill>
                            <a:schemeClr val="tx1"/>
                          </a:solidFill>
                          <a:latin typeface="Times New Roman" panose="02020603050405020304" pitchFamily="18" charset="0"/>
                          <a:ea typeface="+mn-ea"/>
                          <a:cs typeface="Times New Roman" panose="02020603050405020304" pitchFamily="18" charset="0"/>
                        </a:rPr>
                        <a:t>chính</a:t>
                      </a:r>
                      <a:r>
                        <a:rPr lang="en-US" sz="3200" b="1" kern="1200" dirty="0">
                          <a:solidFill>
                            <a:schemeClr val="tx1"/>
                          </a:solidFill>
                          <a:latin typeface="Times New Roman" panose="02020603050405020304" pitchFamily="18" charset="0"/>
                          <a:ea typeface="+mn-ea"/>
                          <a:cs typeface="Times New Roman" panose="02020603050405020304" pitchFamily="18" charset="0"/>
                        </a:rPr>
                        <a:t> </a:t>
                      </a:r>
                      <a:r>
                        <a:rPr lang="en-US" sz="3200" b="1" kern="1200" dirty="0" err="1">
                          <a:solidFill>
                            <a:schemeClr val="tx1"/>
                          </a:solidFill>
                          <a:latin typeface="Times New Roman" panose="02020603050405020304" pitchFamily="18" charset="0"/>
                          <a:ea typeface="+mn-ea"/>
                          <a:cs typeface="Times New Roman" panose="02020603050405020304" pitchFamily="18" charset="0"/>
                        </a:rPr>
                        <a:t>xác</a:t>
                      </a:r>
                      <a:r>
                        <a:rPr lang="en-US" sz="3200" b="1" kern="1200" dirty="0">
                          <a:solidFill>
                            <a:schemeClr val="tx1"/>
                          </a:solidFill>
                          <a:latin typeface="Times New Roman" panose="02020603050405020304" pitchFamily="18" charset="0"/>
                          <a:ea typeface="+mn-ea"/>
                          <a:cs typeface="Times New Roman" panose="02020603050405020304" pitchFamily="18" charset="0"/>
                        </a:rPr>
                        <a:t>.</a:t>
                      </a:r>
                    </a:p>
                  </a:txBody>
                  <a:tcPr>
                    <a:solidFill>
                      <a:schemeClr val="bg1"/>
                    </a:solidFill>
                  </a:tcPr>
                </a:tc>
                <a:extLst>
                  <a:ext uri="{0D108BD9-81ED-4DB2-BD59-A6C34878D82A}">
                    <a16:rowId xmlns:a16="http://schemas.microsoft.com/office/drawing/2014/main" val="2731848885"/>
                  </a:ext>
                </a:extLst>
              </a:tr>
              <a:tr h="824922">
                <a:tc>
                  <a:txBody>
                    <a:bodyPr/>
                    <a:lstStyle/>
                    <a:p>
                      <a:pPr>
                        <a:lnSpc>
                          <a:spcPct val="120000"/>
                        </a:lnSpc>
                      </a:pPr>
                      <a:r>
                        <a:rPr lang="en-US" sz="3200" b="1" kern="1200" dirty="0">
                          <a:solidFill>
                            <a:schemeClr val="tx1"/>
                          </a:solidFill>
                          <a:latin typeface="Times New Roman" panose="02020603050405020304" pitchFamily="18" charset="0"/>
                          <a:ea typeface="+mn-ea"/>
                          <a:cs typeface="Times New Roman" panose="02020603050405020304" pitchFamily="18" charset="0"/>
                        </a:rPr>
                        <a:t>3. </a:t>
                      </a:r>
                      <a:r>
                        <a:rPr lang="en-US" sz="3200" b="1" kern="1200" dirty="0" err="1">
                          <a:solidFill>
                            <a:schemeClr val="tx1"/>
                          </a:solidFill>
                          <a:latin typeface="Times New Roman" panose="02020603050405020304" pitchFamily="18" charset="0"/>
                          <a:ea typeface="+mn-ea"/>
                          <a:cs typeface="Times New Roman" panose="02020603050405020304" pitchFamily="18" charset="0"/>
                        </a:rPr>
                        <a:t>Trình</a:t>
                      </a:r>
                      <a:r>
                        <a:rPr lang="en-US" sz="3200" b="1" kern="1200" dirty="0">
                          <a:solidFill>
                            <a:schemeClr val="tx1"/>
                          </a:solidFill>
                          <a:latin typeface="Times New Roman" panose="02020603050405020304" pitchFamily="18" charset="0"/>
                          <a:ea typeface="+mn-ea"/>
                          <a:cs typeface="Times New Roman" panose="02020603050405020304" pitchFamily="18" charset="0"/>
                        </a:rPr>
                        <a:t> </a:t>
                      </a:r>
                      <a:r>
                        <a:rPr lang="en-US" sz="3200" b="1" kern="1200" dirty="0" err="1">
                          <a:solidFill>
                            <a:schemeClr val="tx1"/>
                          </a:solidFill>
                          <a:latin typeface="Times New Roman" panose="02020603050405020304" pitchFamily="18" charset="0"/>
                          <a:ea typeface="+mn-ea"/>
                          <a:cs typeface="Times New Roman" panose="02020603050405020304" pitchFamily="18" charset="0"/>
                        </a:rPr>
                        <a:t>bày</a:t>
                      </a:r>
                      <a:r>
                        <a:rPr lang="en-US" sz="3200" b="1" kern="1200" dirty="0">
                          <a:solidFill>
                            <a:schemeClr val="tx1"/>
                          </a:solidFill>
                          <a:latin typeface="Times New Roman" panose="02020603050405020304" pitchFamily="18" charset="0"/>
                          <a:ea typeface="+mn-ea"/>
                          <a:cs typeface="Times New Roman" panose="02020603050405020304" pitchFamily="18" charset="0"/>
                        </a:rPr>
                        <a:t> </a:t>
                      </a:r>
                      <a:r>
                        <a:rPr lang="en-US" sz="3200" b="1" kern="1200" dirty="0" err="1">
                          <a:solidFill>
                            <a:schemeClr val="tx1"/>
                          </a:solidFill>
                          <a:latin typeface="Times New Roman" panose="02020603050405020304" pitchFamily="18" charset="0"/>
                          <a:ea typeface="+mn-ea"/>
                          <a:cs typeface="Times New Roman" panose="02020603050405020304" pitchFamily="18" charset="0"/>
                        </a:rPr>
                        <a:t>đúng</a:t>
                      </a:r>
                      <a:r>
                        <a:rPr lang="en-US" sz="3200" b="1" kern="1200" dirty="0">
                          <a:solidFill>
                            <a:schemeClr val="tx1"/>
                          </a:solidFill>
                          <a:latin typeface="Times New Roman" panose="02020603050405020304" pitchFamily="18" charset="0"/>
                          <a:ea typeface="+mn-ea"/>
                          <a:cs typeface="Times New Roman" panose="02020603050405020304" pitchFamily="18" charset="0"/>
                        </a:rPr>
                        <a:t>, </a:t>
                      </a:r>
                      <a:r>
                        <a:rPr lang="en-US" sz="3200" b="1" kern="1200" dirty="0" err="1">
                          <a:solidFill>
                            <a:schemeClr val="tx1"/>
                          </a:solidFill>
                          <a:latin typeface="Times New Roman" panose="02020603050405020304" pitchFamily="18" charset="0"/>
                          <a:ea typeface="+mn-ea"/>
                          <a:cs typeface="Times New Roman" panose="02020603050405020304" pitchFamily="18" charset="0"/>
                        </a:rPr>
                        <a:t>chữ</a:t>
                      </a:r>
                      <a:r>
                        <a:rPr lang="en-US" sz="3200" b="1" kern="1200" dirty="0">
                          <a:solidFill>
                            <a:schemeClr val="tx1"/>
                          </a:solidFill>
                          <a:latin typeface="Times New Roman" panose="02020603050405020304" pitchFamily="18" charset="0"/>
                          <a:ea typeface="+mn-ea"/>
                          <a:cs typeface="Times New Roman" panose="02020603050405020304" pitchFamily="18" charset="0"/>
                        </a:rPr>
                        <a:t> </a:t>
                      </a:r>
                      <a:r>
                        <a:rPr lang="en-US" sz="3200" b="1" kern="1200" dirty="0" err="1">
                          <a:solidFill>
                            <a:schemeClr val="tx1"/>
                          </a:solidFill>
                          <a:latin typeface="Times New Roman" panose="02020603050405020304" pitchFamily="18" charset="0"/>
                          <a:ea typeface="+mn-ea"/>
                          <a:cs typeface="Times New Roman" panose="02020603050405020304" pitchFamily="18" charset="0"/>
                        </a:rPr>
                        <a:t>viết</a:t>
                      </a:r>
                      <a:r>
                        <a:rPr lang="en-US" sz="3200" b="1" kern="1200" dirty="0">
                          <a:solidFill>
                            <a:schemeClr val="tx1"/>
                          </a:solidFill>
                          <a:latin typeface="Times New Roman" panose="02020603050405020304" pitchFamily="18" charset="0"/>
                          <a:ea typeface="+mn-ea"/>
                          <a:cs typeface="Times New Roman" panose="02020603050405020304" pitchFamily="18" charset="0"/>
                        </a:rPr>
                        <a:t> </a:t>
                      </a:r>
                      <a:r>
                        <a:rPr lang="en-US" sz="3200" b="1" kern="1200" dirty="0" err="1">
                          <a:solidFill>
                            <a:schemeClr val="tx1"/>
                          </a:solidFill>
                          <a:latin typeface="Times New Roman" panose="02020603050405020304" pitchFamily="18" charset="0"/>
                          <a:ea typeface="+mn-ea"/>
                          <a:cs typeface="Times New Roman" panose="02020603050405020304" pitchFamily="18" charset="0"/>
                        </a:rPr>
                        <a:t>sạch</a:t>
                      </a:r>
                      <a:r>
                        <a:rPr lang="en-US" sz="3200" b="1" kern="1200" dirty="0">
                          <a:solidFill>
                            <a:schemeClr val="tx1"/>
                          </a:solidFill>
                          <a:latin typeface="Times New Roman" panose="02020603050405020304" pitchFamily="18" charset="0"/>
                          <a:ea typeface="+mn-ea"/>
                          <a:cs typeface="Times New Roman" panose="02020603050405020304" pitchFamily="18" charset="0"/>
                        </a:rPr>
                        <a:t> </a:t>
                      </a:r>
                      <a:r>
                        <a:rPr lang="en-US" sz="3200" b="1" kern="1200" dirty="0" err="1">
                          <a:solidFill>
                            <a:schemeClr val="tx1"/>
                          </a:solidFill>
                          <a:latin typeface="Times New Roman" panose="02020603050405020304" pitchFamily="18" charset="0"/>
                          <a:ea typeface="+mn-ea"/>
                          <a:cs typeface="Times New Roman" panose="02020603050405020304" pitchFamily="18" charset="0"/>
                        </a:rPr>
                        <a:t>sẽ</a:t>
                      </a:r>
                      <a:r>
                        <a:rPr lang="en-US" sz="3200" b="1" kern="1200" dirty="0">
                          <a:solidFill>
                            <a:schemeClr val="tx1"/>
                          </a:solidFill>
                          <a:latin typeface="Times New Roman" panose="02020603050405020304" pitchFamily="18" charset="0"/>
                          <a:ea typeface="+mn-ea"/>
                          <a:cs typeface="Times New Roman" panose="02020603050405020304" pitchFamily="18" charset="0"/>
                        </a:rPr>
                        <a:t>.</a:t>
                      </a:r>
                      <a:r>
                        <a:rPr lang="en-US" sz="3200" b="1" kern="1200" baseline="0" dirty="0">
                          <a:solidFill>
                            <a:schemeClr val="tx1"/>
                          </a:solidFill>
                          <a:latin typeface="Times New Roman" panose="02020603050405020304" pitchFamily="18" charset="0"/>
                          <a:ea typeface="+mn-ea"/>
                          <a:cs typeface="Times New Roman" panose="02020603050405020304" pitchFamily="18" charset="0"/>
                        </a:rPr>
                        <a:t> </a:t>
                      </a:r>
                      <a:r>
                        <a:rPr lang="en-US" sz="3200" b="1" kern="1200" dirty="0" err="1">
                          <a:solidFill>
                            <a:schemeClr val="tx1"/>
                          </a:solidFill>
                          <a:latin typeface="Times New Roman" panose="02020603050405020304" pitchFamily="18" charset="0"/>
                          <a:ea typeface="+mn-ea"/>
                          <a:cs typeface="Times New Roman" panose="02020603050405020304" pitchFamily="18" charset="0"/>
                        </a:rPr>
                        <a:t>Câu</a:t>
                      </a:r>
                      <a:r>
                        <a:rPr lang="en-US" sz="3200" b="1" kern="1200" dirty="0">
                          <a:solidFill>
                            <a:schemeClr val="tx1"/>
                          </a:solidFill>
                          <a:latin typeface="Times New Roman" panose="02020603050405020304" pitchFamily="18" charset="0"/>
                          <a:ea typeface="+mn-ea"/>
                          <a:cs typeface="Times New Roman" panose="02020603050405020304" pitchFamily="18" charset="0"/>
                        </a:rPr>
                        <a:t> </a:t>
                      </a:r>
                      <a:r>
                        <a:rPr lang="en-US" sz="3200" b="1" kern="1200" dirty="0" err="1">
                          <a:solidFill>
                            <a:schemeClr val="tx1"/>
                          </a:solidFill>
                          <a:latin typeface="Times New Roman" panose="02020603050405020304" pitchFamily="18" charset="0"/>
                          <a:ea typeface="+mn-ea"/>
                          <a:cs typeface="Times New Roman" panose="02020603050405020304" pitchFamily="18" charset="0"/>
                        </a:rPr>
                        <a:t>văn</a:t>
                      </a:r>
                      <a:r>
                        <a:rPr lang="en-US" sz="3200" b="1" kern="1200" dirty="0">
                          <a:solidFill>
                            <a:schemeClr val="tx1"/>
                          </a:solidFill>
                          <a:latin typeface="Times New Roman" panose="02020603050405020304" pitchFamily="18" charset="0"/>
                          <a:ea typeface="+mn-ea"/>
                          <a:cs typeface="Times New Roman" panose="02020603050405020304" pitchFamily="18" charset="0"/>
                        </a:rPr>
                        <a:t> </a:t>
                      </a:r>
                      <a:r>
                        <a:rPr lang="en-US" sz="3200" b="1" kern="1200" dirty="0" err="1">
                          <a:solidFill>
                            <a:schemeClr val="tx1"/>
                          </a:solidFill>
                          <a:latin typeface="Times New Roman" panose="02020603050405020304" pitchFamily="18" charset="0"/>
                          <a:ea typeface="+mn-ea"/>
                          <a:cs typeface="Times New Roman" panose="02020603050405020304" pitchFamily="18" charset="0"/>
                        </a:rPr>
                        <a:t>đầu</a:t>
                      </a:r>
                      <a:r>
                        <a:rPr lang="en-US" sz="3200" b="1" kern="1200" dirty="0">
                          <a:solidFill>
                            <a:schemeClr val="tx1"/>
                          </a:solidFill>
                          <a:latin typeface="Times New Roman" panose="02020603050405020304" pitchFamily="18" charset="0"/>
                          <a:ea typeface="+mn-ea"/>
                          <a:cs typeface="Times New Roman" panose="02020603050405020304" pitchFamily="18" charset="0"/>
                        </a:rPr>
                        <a:t> </a:t>
                      </a:r>
                      <a:r>
                        <a:rPr lang="en-US" sz="3200" b="1" kern="1200" dirty="0" err="1">
                          <a:solidFill>
                            <a:schemeClr val="tx1"/>
                          </a:solidFill>
                          <a:latin typeface="Times New Roman" panose="02020603050405020304" pitchFamily="18" charset="0"/>
                          <a:ea typeface="+mn-ea"/>
                          <a:cs typeface="Times New Roman" panose="02020603050405020304" pitchFamily="18" charset="0"/>
                        </a:rPr>
                        <a:t>tiên</a:t>
                      </a:r>
                      <a:r>
                        <a:rPr lang="en-US" sz="3200" b="1" kern="1200" dirty="0">
                          <a:solidFill>
                            <a:schemeClr val="tx1"/>
                          </a:solidFill>
                          <a:latin typeface="Times New Roman" panose="02020603050405020304" pitchFamily="18" charset="0"/>
                          <a:ea typeface="+mn-ea"/>
                          <a:cs typeface="Times New Roman" panose="02020603050405020304" pitchFamily="18" charset="0"/>
                        </a:rPr>
                        <a:t> </a:t>
                      </a:r>
                      <a:r>
                        <a:rPr lang="en-US" sz="3200" b="1" kern="1200" dirty="0" err="1">
                          <a:solidFill>
                            <a:schemeClr val="tx1"/>
                          </a:solidFill>
                          <a:latin typeface="Times New Roman" panose="02020603050405020304" pitchFamily="18" charset="0"/>
                          <a:ea typeface="+mn-ea"/>
                          <a:cs typeface="Times New Roman" panose="02020603050405020304" pitchFamily="18" charset="0"/>
                        </a:rPr>
                        <a:t>lùi</a:t>
                      </a:r>
                      <a:r>
                        <a:rPr lang="en-US" sz="3200" b="1" kern="1200" dirty="0">
                          <a:solidFill>
                            <a:schemeClr val="tx1"/>
                          </a:solidFill>
                          <a:latin typeface="Times New Roman" panose="02020603050405020304" pitchFamily="18" charset="0"/>
                          <a:ea typeface="+mn-ea"/>
                          <a:cs typeface="Times New Roman" panose="02020603050405020304" pitchFamily="18" charset="0"/>
                        </a:rPr>
                        <a:t> </a:t>
                      </a:r>
                      <a:r>
                        <a:rPr lang="en-US" sz="3200" b="1" kern="1200" dirty="0" err="1">
                          <a:solidFill>
                            <a:schemeClr val="tx1"/>
                          </a:solidFill>
                          <a:latin typeface="Times New Roman" panose="02020603050405020304" pitchFamily="18" charset="0"/>
                          <a:ea typeface="+mn-ea"/>
                          <a:cs typeface="Times New Roman" panose="02020603050405020304" pitchFamily="18" charset="0"/>
                        </a:rPr>
                        <a:t>vào</a:t>
                      </a:r>
                      <a:r>
                        <a:rPr lang="en-US" sz="3200" b="1" kern="1200" dirty="0">
                          <a:solidFill>
                            <a:schemeClr val="tx1"/>
                          </a:solidFill>
                          <a:latin typeface="Times New Roman" panose="02020603050405020304" pitchFamily="18" charset="0"/>
                          <a:ea typeface="+mn-ea"/>
                          <a:cs typeface="Times New Roman" panose="02020603050405020304" pitchFamily="18" charset="0"/>
                        </a:rPr>
                        <a:t> 1 ô. </a:t>
                      </a:r>
                      <a:r>
                        <a:rPr lang="en-US" sz="3200" b="1" kern="1200" dirty="0" err="1">
                          <a:solidFill>
                            <a:schemeClr val="tx1"/>
                          </a:solidFill>
                          <a:latin typeface="Times New Roman" panose="02020603050405020304" pitchFamily="18" charset="0"/>
                          <a:ea typeface="+mn-ea"/>
                          <a:cs typeface="Times New Roman" panose="02020603050405020304" pitchFamily="18" charset="0"/>
                        </a:rPr>
                        <a:t>Các</a:t>
                      </a:r>
                      <a:r>
                        <a:rPr lang="en-US" sz="3200" b="1" kern="1200" dirty="0">
                          <a:solidFill>
                            <a:schemeClr val="tx1"/>
                          </a:solidFill>
                          <a:latin typeface="Times New Roman" panose="02020603050405020304" pitchFamily="18" charset="0"/>
                          <a:ea typeface="+mn-ea"/>
                          <a:cs typeface="Times New Roman" panose="02020603050405020304" pitchFamily="18" charset="0"/>
                        </a:rPr>
                        <a:t> </a:t>
                      </a:r>
                      <a:r>
                        <a:rPr lang="en-US" sz="3200" b="1" kern="1200" dirty="0" err="1">
                          <a:solidFill>
                            <a:schemeClr val="tx1"/>
                          </a:solidFill>
                          <a:latin typeface="Times New Roman" panose="02020603050405020304" pitchFamily="18" charset="0"/>
                          <a:ea typeface="+mn-ea"/>
                          <a:cs typeface="Times New Roman" panose="02020603050405020304" pitchFamily="18" charset="0"/>
                        </a:rPr>
                        <a:t>câu</a:t>
                      </a:r>
                      <a:r>
                        <a:rPr lang="en-US" sz="3200" b="1" kern="1200" dirty="0">
                          <a:solidFill>
                            <a:schemeClr val="tx1"/>
                          </a:solidFill>
                          <a:latin typeface="Times New Roman" panose="02020603050405020304" pitchFamily="18" charset="0"/>
                          <a:ea typeface="+mn-ea"/>
                          <a:cs typeface="Times New Roman" panose="02020603050405020304" pitchFamily="18" charset="0"/>
                        </a:rPr>
                        <a:t> </a:t>
                      </a:r>
                      <a:r>
                        <a:rPr lang="en-US" sz="3200" b="1" kern="1200" dirty="0" err="1">
                          <a:solidFill>
                            <a:schemeClr val="tx1"/>
                          </a:solidFill>
                          <a:latin typeface="Times New Roman" panose="02020603050405020304" pitchFamily="18" charset="0"/>
                          <a:ea typeface="+mn-ea"/>
                          <a:cs typeface="Times New Roman" panose="02020603050405020304" pitchFamily="18" charset="0"/>
                        </a:rPr>
                        <a:t>văn</a:t>
                      </a:r>
                      <a:r>
                        <a:rPr lang="en-US" sz="3200" b="1" kern="1200" dirty="0">
                          <a:solidFill>
                            <a:schemeClr val="tx1"/>
                          </a:solidFill>
                          <a:latin typeface="Times New Roman" panose="02020603050405020304" pitchFamily="18" charset="0"/>
                          <a:ea typeface="+mn-ea"/>
                          <a:cs typeface="Times New Roman" panose="02020603050405020304" pitchFamily="18" charset="0"/>
                        </a:rPr>
                        <a:t> </a:t>
                      </a:r>
                      <a:r>
                        <a:rPr lang="en-US" sz="3200" b="1" kern="1200" dirty="0" err="1">
                          <a:solidFill>
                            <a:schemeClr val="tx1"/>
                          </a:solidFill>
                          <a:latin typeface="Times New Roman" panose="02020603050405020304" pitchFamily="18" charset="0"/>
                          <a:ea typeface="+mn-ea"/>
                          <a:cs typeface="Times New Roman" panose="02020603050405020304" pitchFamily="18" charset="0"/>
                        </a:rPr>
                        <a:t>viết</a:t>
                      </a:r>
                      <a:r>
                        <a:rPr lang="en-US" sz="3200" b="1" kern="1200" dirty="0">
                          <a:solidFill>
                            <a:schemeClr val="tx1"/>
                          </a:solidFill>
                          <a:latin typeface="Times New Roman" panose="02020603050405020304" pitchFamily="18" charset="0"/>
                          <a:ea typeface="+mn-ea"/>
                          <a:cs typeface="Times New Roman" panose="02020603050405020304" pitchFamily="18" charset="0"/>
                        </a:rPr>
                        <a:t> </a:t>
                      </a:r>
                      <a:r>
                        <a:rPr lang="en-US" sz="3200" b="1" kern="1200" dirty="0" err="1">
                          <a:solidFill>
                            <a:schemeClr val="tx1"/>
                          </a:solidFill>
                          <a:latin typeface="Times New Roman" panose="02020603050405020304" pitchFamily="18" charset="0"/>
                          <a:ea typeface="+mn-ea"/>
                          <a:cs typeface="Times New Roman" panose="02020603050405020304" pitchFamily="18" charset="0"/>
                        </a:rPr>
                        <a:t>liền</a:t>
                      </a:r>
                      <a:r>
                        <a:rPr lang="en-US" sz="3200" b="1" kern="1200" dirty="0">
                          <a:solidFill>
                            <a:schemeClr val="tx1"/>
                          </a:solidFill>
                          <a:latin typeface="Times New Roman" panose="02020603050405020304" pitchFamily="18" charset="0"/>
                          <a:ea typeface="+mn-ea"/>
                          <a:cs typeface="Times New Roman" panose="02020603050405020304" pitchFamily="18" charset="0"/>
                        </a:rPr>
                        <a:t> </a:t>
                      </a:r>
                      <a:r>
                        <a:rPr lang="en-US" sz="3200" b="1" kern="1200" dirty="0" err="1">
                          <a:solidFill>
                            <a:schemeClr val="tx1"/>
                          </a:solidFill>
                          <a:latin typeface="Times New Roman" panose="02020603050405020304" pitchFamily="18" charset="0"/>
                          <a:ea typeface="+mn-ea"/>
                          <a:cs typeface="Times New Roman" panose="02020603050405020304" pitchFamily="18" charset="0"/>
                        </a:rPr>
                        <a:t>mạch</a:t>
                      </a:r>
                      <a:r>
                        <a:rPr lang="en-US" sz="3200" b="1" kern="1200" dirty="0">
                          <a:solidFill>
                            <a:schemeClr val="tx1"/>
                          </a:solidFill>
                          <a:latin typeface="Times New Roman" panose="02020603050405020304" pitchFamily="18" charset="0"/>
                          <a:ea typeface="+mn-ea"/>
                          <a:cs typeface="Times New Roman" panose="02020603050405020304" pitchFamily="18" charset="0"/>
                        </a:rPr>
                        <a:t>.</a:t>
                      </a:r>
                    </a:p>
                  </a:txBody>
                  <a:tcPr>
                    <a:solidFill>
                      <a:schemeClr val="bg1"/>
                    </a:solidFill>
                  </a:tcPr>
                </a:tc>
                <a:extLst>
                  <a:ext uri="{0D108BD9-81ED-4DB2-BD59-A6C34878D82A}">
                    <a16:rowId xmlns:a16="http://schemas.microsoft.com/office/drawing/2014/main" val="392097917"/>
                  </a:ext>
                </a:extLst>
              </a:tr>
            </a:tbl>
          </a:graphicData>
        </a:graphic>
      </p:graphicFrame>
      <p:sp>
        <p:nvSpPr>
          <p:cNvPr id="2" name="TextBox 1">
            <a:extLst>
              <a:ext uri="{FF2B5EF4-FFF2-40B4-BE49-F238E27FC236}">
                <a16:creationId xmlns:a16="http://schemas.microsoft.com/office/drawing/2014/main" id="{457EF749-F910-40D3-8C24-6EDB3B8E402B}"/>
              </a:ext>
            </a:extLst>
          </p:cNvPr>
          <p:cNvSpPr txBox="1"/>
          <p:nvPr/>
        </p:nvSpPr>
        <p:spPr>
          <a:xfrm>
            <a:off x="3097078" y="1203864"/>
            <a:ext cx="5997844" cy="523220"/>
          </a:xfrm>
          <a:prstGeom prst="rect">
            <a:avLst/>
          </a:prstGeom>
          <a:noFill/>
        </p:spPr>
        <p:txBody>
          <a:bodyPr wrap="square" rtlCol="0">
            <a:spAutoFit/>
          </a:bodyPr>
          <a:lstStyle/>
          <a:p>
            <a:r>
              <a:rPr lang="en-US" sz="2800" b="1" dirty="0">
                <a:solidFill>
                  <a:srgbClr val="FF0000"/>
                </a:solidFill>
              </a:rPr>
              <a:t>TIÊU CHÍ VIẾT ĐOẠN VĂN</a:t>
            </a:r>
          </a:p>
        </p:txBody>
      </p:sp>
    </p:spTree>
    <p:extLst>
      <p:ext uri="{BB962C8B-B14F-4D97-AF65-F5344CB8AC3E}">
        <p14:creationId xmlns:p14="http://schemas.microsoft.com/office/powerpoint/2010/main" val="3265915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199" y="1531465"/>
            <a:ext cx="10952747" cy="3404101"/>
          </a:xfrm>
        </p:spPr>
        <p:txBody>
          <a:bodyPr>
            <a:noAutofit/>
          </a:bodyPr>
          <a:lstStyle/>
          <a:p>
            <a:pPr marL="0" indent="0">
              <a:lnSpc>
                <a:spcPct val="200000"/>
              </a:lnSpc>
              <a:buNone/>
            </a:pPr>
            <a:r>
              <a:rPr lang="en-US" b="1" dirty="0">
                <a:solidFill>
                  <a:srgbClr val="002060"/>
                </a:solidFill>
                <a:latin typeface="Times New Roman" panose="02020603050405020304" pitchFamily="18" charset="0"/>
                <a:ea typeface="Arial-Rounded" pitchFamily="34" charset="0"/>
                <a:cs typeface="Times New Roman" panose="02020603050405020304" pitchFamily="18" charset="0"/>
              </a:rPr>
              <a:t>           Con gấu bông Misa là món quà mẹ tặng em nhân dịp em 6 tuổi. Chú gấu bông được làm từ lông mịn, có màu trắng tinh rất xinh xắn. Gấu bông to bằng người em, em có thể dùng ôm khi đi ngủ. Với em, gấu bông như một người bạn đồng hành và chơi đùa cùng với em. Em rất yêu quý món đồ chơi này và sẽ giữ gìn nó thật cẩn thận.</a:t>
            </a:r>
          </a:p>
        </p:txBody>
      </p:sp>
      <p:grpSp>
        <p:nvGrpSpPr>
          <p:cNvPr id="4" name="Group 3"/>
          <p:cNvGrpSpPr/>
          <p:nvPr/>
        </p:nvGrpSpPr>
        <p:grpSpPr>
          <a:xfrm>
            <a:off x="4021537" y="273480"/>
            <a:ext cx="4444495" cy="1257985"/>
            <a:chOff x="3759267" y="334167"/>
            <a:chExt cx="6086361" cy="1403180"/>
          </a:xfrm>
        </p:grpSpPr>
        <p:sp>
          <p:nvSpPr>
            <p:cNvPr id="5" name="Cloud Callout 4"/>
            <p:cNvSpPr/>
            <p:nvPr/>
          </p:nvSpPr>
          <p:spPr>
            <a:xfrm>
              <a:off x="3759267" y="334167"/>
              <a:ext cx="5621970" cy="1403180"/>
            </a:xfrm>
            <a:prstGeom prst="cloudCallout">
              <a:avLst>
                <a:gd name="adj1" fmla="val -59859"/>
                <a:gd name="adj2" fmla="val 39896"/>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4223658" y="688205"/>
              <a:ext cx="5621970" cy="652269"/>
            </a:xfrm>
            <a:prstGeom prst="rect">
              <a:avLst/>
            </a:prstGeom>
            <a:noFill/>
            <a:ln>
              <a:noFill/>
            </a:ln>
          </p:spPr>
          <p:txBody>
            <a:bodyPr wrap="square" rtlCol="0">
              <a:spAutoFit/>
            </a:bodyPr>
            <a:lstStyle/>
            <a:p>
              <a:pPr algn="ctr"/>
              <a:r>
                <a:rPr lang="en-US" sz="32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Đoạn</a:t>
              </a:r>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văn tham khảo</a:t>
              </a:r>
            </a:p>
          </p:txBody>
        </p:sp>
      </p:grpSp>
    </p:spTree>
    <p:extLst>
      <p:ext uri="{BB962C8B-B14F-4D97-AF65-F5344CB8AC3E}">
        <p14:creationId xmlns:p14="http://schemas.microsoft.com/office/powerpoint/2010/main" val="2550935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784</TotalTime>
  <Words>488</Words>
  <Application>Microsoft Office PowerPoint</Application>
  <PresentationFormat>Widescreen</PresentationFormat>
  <Paragraphs>52</Paragraphs>
  <Slides>12</Slides>
  <Notes>5</Notes>
  <HiddenSlides>0</HiddenSlides>
  <MMClips>2</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12</vt:i4>
      </vt:variant>
    </vt:vector>
  </HeadingPairs>
  <TitlesOfParts>
    <vt:vector size="19" baseType="lpstr">
      <vt:lpstr>Arial</vt:lpstr>
      <vt:lpstr>Calibri</vt:lpstr>
      <vt:lpstr>Calibri Light</vt:lpstr>
      <vt:lpstr>Times New Roman</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Chi17091999@gmail.com</cp:lastModifiedBy>
  <cp:revision>209</cp:revision>
  <dcterms:created xsi:type="dcterms:W3CDTF">2021-05-29T04:05:18Z</dcterms:created>
  <dcterms:modified xsi:type="dcterms:W3CDTF">2021-11-27T15:47:09Z</dcterms:modified>
</cp:coreProperties>
</file>