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6" r:id="rId4"/>
    <p:sldId id="292" r:id="rId5"/>
    <p:sldId id="264" r:id="rId6"/>
    <p:sldId id="283" r:id="rId7"/>
    <p:sldId id="284" r:id="rId8"/>
    <p:sldId id="285" r:id="rId9"/>
    <p:sldId id="286" r:id="rId10"/>
    <p:sldId id="279" r:id="rId11"/>
    <p:sldId id="289" r:id="rId12"/>
    <p:sldId id="287" r:id="rId13"/>
    <p:sldId id="288" r:id="rId14"/>
    <p:sldId id="290" r:id="rId15"/>
    <p:sldId id="29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4" d="100"/>
          <a:sy n="64" d="100"/>
        </p:scale>
        <p:origin x="11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10/11/2021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5362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10/11/2021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10/11/2021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990454" y="2080798"/>
            <a:ext cx="42889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0" y="3202559"/>
            <a:ext cx="2884297"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10</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4" y="1401595"/>
            <a:ext cx="11357811" cy="3785652"/>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cầu cùng Tùng.</a:t>
            </a:r>
          </a:p>
        </p:txBody>
      </p:sp>
    </p:spTree>
    <p:extLst>
      <p:ext uri="{BB962C8B-B14F-4D97-AF65-F5344CB8AC3E}">
        <p14:creationId xmlns:p14="http://schemas.microsoft.com/office/powerpoint/2010/main" val="178983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5" y="1209090"/>
            <a:ext cx="11357811" cy="4524315"/>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Cứ vào giờ ra chơi là nhóm lớp em sẽ xuống sân trường chơi nhảy dây. Nhóm của em chơi thường có năm đến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Tree>
    <p:extLst>
      <p:ext uri="{BB962C8B-B14F-4D97-AF65-F5344CB8AC3E}">
        <p14:creationId xmlns:p14="http://schemas.microsoft.com/office/powerpoint/2010/main" val="244203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312524" y="338131"/>
            <a:ext cx="8088015"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225470"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086680" y="4306457"/>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7402028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09090"/>
            <a:ext cx="9047018" cy="2308324"/>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VẬN DỤNG</a:t>
            </a:r>
          </a:p>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Chuẩn bị bài sau: viết 3, 4 câu giới thiệu một đồ chơi mà trẻ em yêu thích</a:t>
            </a:r>
          </a:p>
        </p:txBody>
      </p:sp>
    </p:spTree>
    <p:extLst>
      <p:ext uri="{BB962C8B-B14F-4D97-AF65-F5344CB8AC3E}">
        <p14:creationId xmlns:p14="http://schemas.microsoft.com/office/powerpoint/2010/main" val="32253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927" y="1072362"/>
            <a:ext cx="10723417"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456" y="-383335"/>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1"/>
            <a:ext cx="2140971" cy="2150944"/>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6042554" y="2080798"/>
            <a:ext cx="1847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7" name="文本框 22">
            <a:extLst>
              <a:ext uri="{FF2B5EF4-FFF2-40B4-BE49-F238E27FC236}">
                <a16:creationId xmlns:a16="http://schemas.microsoft.com/office/drawing/2014/main" id="{8E852256-A333-49D6-ADCD-2215C66790B1}"/>
              </a:ext>
            </a:extLst>
          </p:cNvPr>
          <p:cNvSpPr txBox="1"/>
          <p:nvPr/>
        </p:nvSpPr>
        <p:spPr>
          <a:xfrm>
            <a:off x="1773383" y="1894681"/>
            <a:ext cx="9919854" cy="2585323"/>
          </a:xfrm>
          <a:prstGeom prst="rect">
            <a:avLst/>
          </a:prstGeom>
          <a:noFill/>
        </p:spPr>
        <p:txBody>
          <a:bodyPr wrap="square" rtlCol="0">
            <a:spAutoFit/>
          </a:bodyPr>
          <a:lstStyle/>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Viết đoạn văn kể về một hoạt động em tham gia cùng bạn </a:t>
            </a:r>
          </a:p>
          <a:p>
            <a:pPr algn="ctr"/>
            <a:r>
              <a:rPr lang="en-US" altLang="zh-CN" sz="5400" dirty="0">
                <a:latin typeface="Times New Roman" panose="02020603050405020304" pitchFamily="18" charset="0"/>
                <a:ea typeface="思源黑体 CN Bold" panose="020B0800000000000000" pitchFamily="34" charset="-122"/>
                <a:cs typeface="Times New Roman" panose="02020603050405020304" pitchFamily="18" charset="0"/>
              </a:rPr>
              <a:t>Tr. </a:t>
            </a:r>
            <a:r>
              <a:rPr lang="en-US" altLang="zh-CN" sz="5400">
                <a:latin typeface="Times New Roman" panose="02020603050405020304" pitchFamily="18" charset="0"/>
                <a:ea typeface="思源黑体 CN Bold" panose="020B0800000000000000" pitchFamily="34" charset="-122"/>
                <a:cs typeface="Times New Roman" panose="02020603050405020304" pitchFamily="18" charset="0"/>
              </a:rPr>
              <a:t>85 </a:t>
            </a:r>
            <a:endParaRPr lang="zh-CN" altLang="en-US" sz="54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753993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nodePh="1">
                                  <p:stCondLst>
                                    <p:cond delay="0"/>
                                  </p:stCondLst>
                                  <p:endCondLst>
                                    <p:cond evt="begin" delay="0">
                                      <p:tn val="38"/>
                                    </p:cond>
                                  </p:end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506045" y="397772"/>
            <a:ext cx="8265768"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225470"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086680" y="4306457"/>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7860628" y="838797"/>
            <a:ext cx="3304677" cy="327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537476" y="4140835"/>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4526684" y="4481714"/>
            <a:ext cx="3246872" cy="1861264"/>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4469538" y="838796"/>
            <a:ext cx="3304018"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966479" y="867775"/>
            <a:ext cx="3560205"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96285" y="1713341"/>
            <a:ext cx="6142789" cy="3970318"/>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hai bạn học sinh đang nói chuyện ríu rít, trên vai khoác chiếc cặp nhỏ tung tăng đến trường.</a:t>
            </a:r>
          </a:p>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Phía xa xa, mẹ dắt con cùng đến trường, vừa đi vừa kể chuyện cho nhau nghe.</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0" name="Rounded Rectangle 9"/>
          <p:cNvSpPr/>
          <p:nvPr/>
        </p:nvSpPr>
        <p:spPr>
          <a:xfrm>
            <a:off x="5582654" y="1540838"/>
            <a:ext cx="6128084" cy="431532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5696284" y="2038412"/>
            <a:ext cx="6142789" cy="2862322"/>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3 bạn nhỏ đang thảo luận nhóm về một bài tập với nhau rất sôi nổi. Mỗi bạn đều chỉ ra những ý kiến của riêng mình. </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582654" y="2038412"/>
            <a:ext cx="6128084" cy="3014851"/>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5817718" y="1766628"/>
            <a:ext cx="6142789" cy="4462760"/>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một giờ học thể dục hoặc giờ ra chơi của các bạn học sinh.</a:t>
            </a:r>
          </a:p>
          <a:p>
            <a:pPr marL="571500" indent="-571500">
              <a:buFontTx/>
              <a:buChar char="-"/>
            </a:pPr>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Một nhóm đang chơi đá cầu.</a:t>
            </a:r>
          </a:p>
          <a:p>
            <a:pPr marL="571500" indent="-571500">
              <a:buFontTx/>
              <a:buChar char="-"/>
            </a:pPr>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Xa xa có 2 bạn nữ đang chơi nhảy dây.</a:t>
            </a:r>
          </a:p>
          <a:p>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567949" y="1721514"/>
            <a:ext cx="6128084" cy="4263649"/>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629730"/>
            <a:ext cx="10796337" cy="4286161"/>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1306381" y="1908712"/>
            <a:ext cx="10227893" cy="3046988"/>
          </a:xfrm>
          <a:prstGeom prst="rect">
            <a:avLst/>
          </a:prstGeom>
          <a:noFill/>
        </p:spPr>
        <p:txBody>
          <a:bodyPr wrap="square" rtlCol="0">
            <a:spAutoFit/>
          </a:bodyPr>
          <a:lstStyle/>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đã tham gia hoạt động gì cùng các bạn? (học tập, vui chơi, ...)</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Hoạt động đó diễn ra ở đâu? Có những bạn nào cùng tham gia?</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và các bạn đã làm những việc gì?</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cảm thấy thế nào khi tham gia hoạt động đó?</a:t>
            </a:r>
          </a:p>
        </p:txBody>
      </p: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629730"/>
            <a:ext cx="10796337" cy="4286161"/>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1306381" y="1908712"/>
            <a:ext cx="10227893" cy="255454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Lưu ý: </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Đoạn văn viết về một hoạt động em tham gia cùng các bạn.</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Đoạn văn viết từ 3 đến 4 câu.</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Đầu câu viết hoa, cuối câu sử dụng dấu câu thích hợp.</a:t>
            </a:r>
          </a:p>
        </p:txBody>
      </p:sp>
    </p:spTree>
    <p:extLst>
      <p:ext uri="{BB962C8B-B14F-4D97-AF65-F5344CB8AC3E}">
        <p14:creationId xmlns:p14="http://schemas.microsoft.com/office/powerpoint/2010/main" val="39057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637</Words>
  <Application>Microsoft Office PowerPoint</Application>
  <PresentationFormat>Widescreen</PresentationFormat>
  <Paragraphs>51</Paragraphs>
  <Slides>14</Slides>
  <Notes>2</Notes>
  <HiddenSlides>0</HiddenSlides>
  <MMClips>3</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Chi17091999@gmail.com</cp:lastModifiedBy>
  <cp:revision>209</cp:revision>
  <dcterms:created xsi:type="dcterms:W3CDTF">2021-05-29T04:05:18Z</dcterms:created>
  <dcterms:modified xsi:type="dcterms:W3CDTF">2021-11-10T02:47:54Z</dcterms:modified>
</cp:coreProperties>
</file>