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2" r:id="rId3"/>
    <p:sldId id="311" r:id="rId4"/>
    <p:sldId id="310" r:id="rId5"/>
    <p:sldId id="308" r:id="rId6"/>
    <p:sldId id="307" r:id="rId7"/>
    <p:sldId id="305" r:id="rId8"/>
    <p:sldId id="301" r:id="rId9"/>
  </p:sldIdLst>
  <p:sldSz cx="15727363" cy="9693275"/>
  <p:notesSz cx="6858000" cy="9144000"/>
  <p:defaultTextStyle>
    <a:defPPr>
      <a:defRPr lang="en-US"/>
    </a:defPPr>
    <a:lvl1pPr marL="0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919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840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757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67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459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7519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9043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3357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3">
          <p15:clr>
            <a:srgbClr val="A4A3A4"/>
          </p15:clr>
        </p15:guide>
        <p15:guide id="2" pos="49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49" autoAdjust="0"/>
  </p:normalViewPr>
  <p:slideViewPr>
    <p:cSldViewPr>
      <p:cViewPr varScale="1">
        <p:scale>
          <a:sx n="44" d="100"/>
          <a:sy n="44" d="100"/>
        </p:scale>
        <p:origin x="1230" y="54"/>
      </p:cViewPr>
      <p:guideLst>
        <p:guide orient="horz" pos="3053"/>
        <p:guide pos="4954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685800"/>
            <a:ext cx="5562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13031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26060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3908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25211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065151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87817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69120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50423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7700" y="685800"/>
            <a:ext cx="5562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7700" y="685800"/>
            <a:ext cx="5562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0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552" y="3011203"/>
            <a:ext cx="13368259" cy="2077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9105" y="5492856"/>
            <a:ext cx="11009154" cy="24771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9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02338" y="388182"/>
            <a:ext cx="3538657" cy="82706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6368" y="388182"/>
            <a:ext cx="10353847" cy="8270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921" y="1586378"/>
            <a:ext cx="11795522" cy="33746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921" y="5091214"/>
            <a:ext cx="11795522" cy="2340297"/>
          </a:xfrm>
        </p:spPr>
        <p:txBody>
          <a:bodyPr/>
          <a:lstStyle>
            <a:lvl1pPr marL="0" indent="0" algn="ctr">
              <a:buNone/>
              <a:defRPr sz="3200"/>
            </a:lvl1pPr>
            <a:lvl2pPr marL="610088" indent="0" algn="ctr">
              <a:buNone/>
              <a:defRPr sz="2700"/>
            </a:lvl2pPr>
            <a:lvl3pPr marL="1220175" indent="0" algn="ctr">
              <a:buNone/>
              <a:defRPr sz="2400"/>
            </a:lvl3pPr>
            <a:lvl4pPr marL="1830263" indent="0" algn="ctr">
              <a:buNone/>
              <a:defRPr sz="2100"/>
            </a:lvl4pPr>
            <a:lvl5pPr marL="2440351" indent="0" algn="ctr">
              <a:buNone/>
              <a:defRPr sz="2100"/>
            </a:lvl5pPr>
            <a:lvl6pPr marL="3050438" indent="0" algn="ctr">
              <a:buNone/>
              <a:defRPr sz="2100"/>
            </a:lvl6pPr>
            <a:lvl7pPr marL="3660526" indent="0" algn="ctr">
              <a:buNone/>
              <a:defRPr sz="2100"/>
            </a:lvl7pPr>
            <a:lvl8pPr marL="4270614" indent="0" algn="ctr">
              <a:buNone/>
              <a:defRPr sz="2100"/>
            </a:lvl8pPr>
            <a:lvl9pPr marL="4880701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064" y="2416590"/>
            <a:ext cx="13564851" cy="4032132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064" y="6486868"/>
            <a:ext cx="13564851" cy="2120403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008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01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02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403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504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605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7061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807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1256" y="2580386"/>
            <a:ext cx="6684129" cy="6150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61978" y="2580386"/>
            <a:ext cx="6684129" cy="6150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5" y="516078"/>
            <a:ext cx="13564851" cy="18735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305" y="2376200"/>
            <a:ext cx="6653411" cy="116453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305" y="3540738"/>
            <a:ext cx="6653411" cy="5207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61978" y="2376200"/>
            <a:ext cx="6686178" cy="116453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61978" y="3540738"/>
            <a:ext cx="6686178" cy="5207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6" y="646218"/>
            <a:ext cx="5072484" cy="226176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6179" y="1395653"/>
            <a:ext cx="7961978" cy="6888508"/>
          </a:xfrm>
        </p:spPr>
        <p:txBody>
          <a:bodyPr/>
          <a:lstStyle>
            <a:lvl1pPr>
              <a:defRPr sz="42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306" y="2907983"/>
            <a:ext cx="5072484" cy="5387397"/>
          </a:xfrm>
        </p:spPr>
        <p:txBody>
          <a:bodyPr/>
          <a:lstStyle>
            <a:lvl1pPr marL="0" indent="0">
              <a:buNone/>
              <a:defRPr sz="2100"/>
            </a:lvl1pPr>
            <a:lvl2pPr marL="610088" indent="0">
              <a:buNone/>
              <a:defRPr sz="1900"/>
            </a:lvl2pPr>
            <a:lvl3pPr marL="1220175" indent="0">
              <a:buNone/>
              <a:defRPr sz="1600"/>
            </a:lvl3pPr>
            <a:lvl4pPr marL="1830263" indent="0">
              <a:buNone/>
              <a:defRPr sz="1300"/>
            </a:lvl4pPr>
            <a:lvl5pPr marL="2440351" indent="0">
              <a:buNone/>
              <a:defRPr sz="1300"/>
            </a:lvl5pPr>
            <a:lvl6pPr marL="3050438" indent="0">
              <a:buNone/>
              <a:defRPr sz="1300"/>
            </a:lvl6pPr>
            <a:lvl7pPr marL="3660526" indent="0">
              <a:buNone/>
              <a:defRPr sz="1300"/>
            </a:lvl7pPr>
            <a:lvl8pPr marL="4270614" indent="0">
              <a:buNone/>
              <a:defRPr sz="1300"/>
            </a:lvl8pPr>
            <a:lvl9pPr marL="4880701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6" y="646218"/>
            <a:ext cx="5072484" cy="226176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86179" y="1395653"/>
            <a:ext cx="7961978" cy="6888508"/>
          </a:xfrm>
        </p:spPr>
        <p:txBody>
          <a:bodyPr/>
          <a:lstStyle>
            <a:lvl1pPr marL="0" indent="0">
              <a:buNone/>
              <a:defRPr sz="4200"/>
            </a:lvl1pPr>
            <a:lvl2pPr marL="610088" indent="0">
              <a:buNone/>
              <a:defRPr sz="3800"/>
            </a:lvl2pPr>
            <a:lvl3pPr marL="1220175" indent="0">
              <a:buNone/>
              <a:defRPr sz="3200"/>
            </a:lvl3pPr>
            <a:lvl4pPr marL="1830263" indent="0">
              <a:buNone/>
              <a:defRPr sz="2700"/>
            </a:lvl4pPr>
            <a:lvl5pPr marL="2440351" indent="0">
              <a:buNone/>
              <a:defRPr sz="2700"/>
            </a:lvl5pPr>
            <a:lvl6pPr marL="3050438" indent="0">
              <a:buNone/>
              <a:defRPr sz="2700"/>
            </a:lvl6pPr>
            <a:lvl7pPr marL="3660526" indent="0">
              <a:buNone/>
              <a:defRPr sz="2700"/>
            </a:lvl7pPr>
            <a:lvl8pPr marL="4270614" indent="0">
              <a:buNone/>
              <a:defRPr sz="2700"/>
            </a:lvl8pPr>
            <a:lvl9pPr marL="488070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306" y="2907983"/>
            <a:ext cx="5072484" cy="5387397"/>
          </a:xfrm>
        </p:spPr>
        <p:txBody>
          <a:bodyPr/>
          <a:lstStyle>
            <a:lvl1pPr marL="0" indent="0">
              <a:buNone/>
              <a:defRPr sz="2100"/>
            </a:lvl1pPr>
            <a:lvl2pPr marL="610088" indent="0">
              <a:buNone/>
              <a:defRPr sz="1900"/>
            </a:lvl2pPr>
            <a:lvl3pPr marL="1220175" indent="0">
              <a:buNone/>
              <a:defRPr sz="1600"/>
            </a:lvl3pPr>
            <a:lvl4pPr marL="1830263" indent="0">
              <a:buNone/>
              <a:defRPr sz="1300"/>
            </a:lvl4pPr>
            <a:lvl5pPr marL="2440351" indent="0">
              <a:buNone/>
              <a:defRPr sz="1300"/>
            </a:lvl5pPr>
            <a:lvl6pPr marL="3050438" indent="0">
              <a:buNone/>
              <a:defRPr sz="1300"/>
            </a:lvl6pPr>
            <a:lvl7pPr marL="3660526" indent="0">
              <a:buNone/>
              <a:defRPr sz="1300"/>
            </a:lvl7pPr>
            <a:lvl8pPr marL="4270614" indent="0">
              <a:buNone/>
              <a:defRPr sz="1300"/>
            </a:lvl8pPr>
            <a:lvl9pPr marL="4880701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54894" y="516078"/>
            <a:ext cx="3391213" cy="82146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1256" y="516078"/>
            <a:ext cx="9977046" cy="82146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5727363" cy="96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354" y="6228831"/>
            <a:ext cx="13368259" cy="1925192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2354" y="4108427"/>
            <a:ext cx="13368259" cy="2120403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8129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8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387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2516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40645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87751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69043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5033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368" y="2261769"/>
            <a:ext cx="6946252" cy="6397113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4743" y="2261769"/>
            <a:ext cx="6946252" cy="6397113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370" y="2169773"/>
            <a:ext cx="6948984" cy="90425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12919" indent="0">
              <a:buNone/>
              <a:defRPr sz="3400" b="1"/>
            </a:lvl2pPr>
            <a:lvl3pPr marL="1625840" indent="0">
              <a:buNone/>
              <a:defRPr sz="3200" b="1"/>
            </a:lvl3pPr>
            <a:lvl4pPr marL="2438757" indent="0">
              <a:buNone/>
              <a:defRPr sz="2900" b="1"/>
            </a:lvl4pPr>
            <a:lvl5pPr marL="3251678" indent="0">
              <a:buNone/>
              <a:defRPr sz="2900" b="1"/>
            </a:lvl5pPr>
            <a:lvl6pPr marL="4064598" indent="0">
              <a:buNone/>
              <a:defRPr sz="2900" b="1"/>
            </a:lvl6pPr>
            <a:lvl7pPr marL="4877519" indent="0">
              <a:buNone/>
              <a:defRPr sz="2900" b="1"/>
            </a:lvl7pPr>
            <a:lvl8pPr marL="5690438" indent="0">
              <a:buNone/>
              <a:defRPr sz="2900" b="1"/>
            </a:lvl8pPr>
            <a:lvl9pPr marL="6503357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370" y="3074025"/>
            <a:ext cx="6948984" cy="5584854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89287" y="2169773"/>
            <a:ext cx="6951713" cy="90425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12919" indent="0">
              <a:buNone/>
              <a:defRPr sz="3400" b="1"/>
            </a:lvl2pPr>
            <a:lvl3pPr marL="1625840" indent="0">
              <a:buNone/>
              <a:defRPr sz="3200" b="1"/>
            </a:lvl3pPr>
            <a:lvl4pPr marL="2438757" indent="0">
              <a:buNone/>
              <a:defRPr sz="2900" b="1"/>
            </a:lvl4pPr>
            <a:lvl5pPr marL="3251678" indent="0">
              <a:buNone/>
              <a:defRPr sz="2900" b="1"/>
            </a:lvl5pPr>
            <a:lvl6pPr marL="4064598" indent="0">
              <a:buNone/>
              <a:defRPr sz="2900" b="1"/>
            </a:lvl6pPr>
            <a:lvl7pPr marL="4877519" indent="0">
              <a:buNone/>
              <a:defRPr sz="2900" b="1"/>
            </a:lvl7pPr>
            <a:lvl8pPr marL="5690438" indent="0">
              <a:buNone/>
              <a:defRPr sz="2900" b="1"/>
            </a:lvl8pPr>
            <a:lvl9pPr marL="6503357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89287" y="3074025"/>
            <a:ext cx="6951713" cy="5584854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73" y="385938"/>
            <a:ext cx="5174195" cy="164247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965" y="385943"/>
            <a:ext cx="8792033" cy="8272942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2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73" y="2028413"/>
            <a:ext cx="5174195" cy="6630470"/>
          </a:xfrm>
        </p:spPr>
        <p:txBody>
          <a:bodyPr/>
          <a:lstStyle>
            <a:lvl1pPr marL="0" indent="0">
              <a:buNone/>
              <a:defRPr sz="2400"/>
            </a:lvl1pPr>
            <a:lvl2pPr marL="812919" indent="0">
              <a:buNone/>
              <a:defRPr sz="2200"/>
            </a:lvl2pPr>
            <a:lvl3pPr marL="1625840" indent="0">
              <a:buNone/>
              <a:defRPr sz="1800"/>
            </a:lvl3pPr>
            <a:lvl4pPr marL="2438757" indent="0">
              <a:buNone/>
              <a:defRPr sz="1600"/>
            </a:lvl4pPr>
            <a:lvl5pPr marL="3251678" indent="0">
              <a:buNone/>
              <a:defRPr sz="1600"/>
            </a:lvl5pPr>
            <a:lvl6pPr marL="4064598" indent="0">
              <a:buNone/>
              <a:defRPr sz="1600"/>
            </a:lvl6pPr>
            <a:lvl7pPr marL="4877519" indent="0">
              <a:buNone/>
              <a:defRPr sz="1600"/>
            </a:lvl7pPr>
            <a:lvl8pPr marL="5690438" indent="0">
              <a:buNone/>
              <a:defRPr sz="1600"/>
            </a:lvl8pPr>
            <a:lvl9pPr marL="6503357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674" y="6785296"/>
            <a:ext cx="9436418" cy="80104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82674" y="866112"/>
            <a:ext cx="9436418" cy="5815965"/>
          </a:xfrm>
        </p:spPr>
        <p:txBody>
          <a:bodyPr/>
          <a:lstStyle>
            <a:lvl1pPr marL="0" indent="0">
              <a:buNone/>
              <a:defRPr sz="5600"/>
            </a:lvl1pPr>
            <a:lvl2pPr marL="812919" indent="0">
              <a:buNone/>
              <a:defRPr sz="4900"/>
            </a:lvl2pPr>
            <a:lvl3pPr marL="1625840" indent="0">
              <a:buNone/>
              <a:defRPr sz="4200"/>
            </a:lvl3pPr>
            <a:lvl4pPr marL="2438757" indent="0">
              <a:buNone/>
              <a:defRPr sz="3400"/>
            </a:lvl4pPr>
            <a:lvl5pPr marL="3251678" indent="0">
              <a:buNone/>
              <a:defRPr sz="3400"/>
            </a:lvl5pPr>
            <a:lvl6pPr marL="4064598" indent="0">
              <a:buNone/>
              <a:defRPr sz="3400"/>
            </a:lvl6pPr>
            <a:lvl7pPr marL="4877519" indent="0">
              <a:buNone/>
              <a:defRPr sz="3400"/>
            </a:lvl7pPr>
            <a:lvl8pPr marL="5690438" indent="0">
              <a:buNone/>
              <a:defRPr sz="3400"/>
            </a:lvl8pPr>
            <a:lvl9pPr marL="6503357" indent="0">
              <a:buNone/>
              <a:defRPr sz="3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2674" y="7586339"/>
            <a:ext cx="9436418" cy="1137615"/>
          </a:xfrm>
        </p:spPr>
        <p:txBody>
          <a:bodyPr/>
          <a:lstStyle>
            <a:lvl1pPr marL="0" indent="0">
              <a:buNone/>
              <a:defRPr sz="2400"/>
            </a:lvl1pPr>
            <a:lvl2pPr marL="812919" indent="0">
              <a:buNone/>
              <a:defRPr sz="2200"/>
            </a:lvl2pPr>
            <a:lvl3pPr marL="1625840" indent="0">
              <a:buNone/>
              <a:defRPr sz="1800"/>
            </a:lvl3pPr>
            <a:lvl4pPr marL="2438757" indent="0">
              <a:buNone/>
              <a:defRPr sz="1600"/>
            </a:lvl4pPr>
            <a:lvl5pPr marL="3251678" indent="0">
              <a:buNone/>
              <a:defRPr sz="1600"/>
            </a:lvl5pPr>
            <a:lvl6pPr marL="4064598" indent="0">
              <a:buNone/>
              <a:defRPr sz="1600"/>
            </a:lvl6pPr>
            <a:lvl7pPr marL="4877519" indent="0">
              <a:buNone/>
              <a:defRPr sz="1600"/>
            </a:lvl7pPr>
            <a:lvl8pPr marL="5690438" indent="0">
              <a:buNone/>
              <a:defRPr sz="1600"/>
            </a:lvl8pPr>
            <a:lvl9pPr marL="6503357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6368" y="388181"/>
            <a:ext cx="14154627" cy="1615546"/>
          </a:xfrm>
          <a:prstGeom prst="rect">
            <a:avLst/>
          </a:prstGeom>
        </p:spPr>
        <p:txBody>
          <a:bodyPr vert="horz" lIns="162583" tIns="81293" rIns="162583" bIns="812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368" y="2261769"/>
            <a:ext cx="14154627" cy="6397113"/>
          </a:xfrm>
          <a:prstGeom prst="rect">
            <a:avLst/>
          </a:prstGeom>
        </p:spPr>
        <p:txBody>
          <a:bodyPr vert="horz" lIns="162583" tIns="81293" rIns="162583" bIns="812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6368" y="8984230"/>
            <a:ext cx="3669718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3516" y="8984230"/>
            <a:ext cx="4980332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1277" y="8984230"/>
            <a:ext cx="3669718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584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88" indent="-609688" algn="l" defTabSz="1625840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996" indent="-508074" algn="l" defTabSz="1625840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32299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45219" indent="-406460" algn="l" defTabSz="16258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139" indent="-406460" algn="l" defTabSz="1625840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471056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976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898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09817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919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840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757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67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59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7519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043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3357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1256" y="516078"/>
            <a:ext cx="13564851" cy="1873585"/>
          </a:xfrm>
          <a:prstGeom prst="rect">
            <a:avLst/>
          </a:prstGeom>
        </p:spPr>
        <p:txBody>
          <a:bodyPr vert="horz" lIns="122018" tIns="61009" rIns="122018" bIns="610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256" y="2580386"/>
            <a:ext cx="13564851" cy="6150294"/>
          </a:xfrm>
          <a:prstGeom prst="rect">
            <a:avLst/>
          </a:prstGeom>
        </p:spPr>
        <p:txBody>
          <a:bodyPr vert="horz" lIns="122018" tIns="61009" rIns="122018" bIns="6100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1256" y="8984231"/>
            <a:ext cx="3538657" cy="516077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0175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0175"/>
              <a:t>27/11/2021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9689" y="8984231"/>
            <a:ext cx="5307985" cy="516077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0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450" y="8984231"/>
            <a:ext cx="3538657" cy="516077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0175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0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220175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044" indent="-305044" algn="l" defTabSz="1220175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5132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219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307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395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482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570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658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745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8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175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263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35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43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526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614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70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613" y="-27591"/>
            <a:ext cx="15914222" cy="36627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8" tIns="81309" rIns="162618" bIns="81309" rtlCol="0" anchor="ctr"/>
          <a:lstStyle/>
          <a:p>
            <a:pPr algn="ctr" defTabSz="1220126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298" y="20278"/>
            <a:ext cx="15914222" cy="334929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618" tIns="81309" rIns="162618" bIns="81309" rtlCol="0" anchor="ctr"/>
          <a:lstStyle/>
          <a:p>
            <a:pPr algn="ctr" defTabSz="1220126"/>
            <a:endParaRPr lang="en-US" sz="4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56992" y="4137183"/>
            <a:ext cx="10239757" cy="1837724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84356" y="4052918"/>
            <a:ext cx="1992133" cy="1841722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54033" y="-1005025"/>
            <a:ext cx="4247684" cy="415534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93548" y="4200420"/>
            <a:ext cx="1703798" cy="1672291"/>
          </a:xfrm>
          <a:prstGeom prst="rect">
            <a:avLst/>
          </a:prstGeom>
          <a:noFill/>
        </p:spPr>
        <p:txBody>
          <a:bodyPr wrap="square" lIns="162597" tIns="81299" rIns="162597" bIns="81299" rtlCol="0">
            <a:spAutoFit/>
          </a:bodyPr>
          <a:lstStyle/>
          <a:p>
            <a:pPr algn="ctr" defTabSz="1220126"/>
            <a:r>
              <a:rPr lang="en-US" sz="4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42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220126"/>
            <a:r>
              <a:rPr lang="en-US" sz="5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34198"/>
            <a:ext cx="15727363" cy="10525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846" y="336199"/>
            <a:ext cx="2307385" cy="1980055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118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83350" y="911936"/>
            <a:ext cx="12319768" cy="1256781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71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NIỀM VUI TUỔI THƠ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69718" y="4436636"/>
            <a:ext cx="9523792" cy="1087503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68825" y="6172465"/>
            <a:ext cx="6437562" cy="1149146"/>
          </a:xfrm>
          <a:prstGeom prst="rect">
            <a:avLst/>
          </a:prstGeom>
          <a:noFill/>
        </p:spPr>
        <p:txBody>
          <a:bodyPr wrap="none" lIns="162670" tIns="81336" rIns="162670" bIns="8133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6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9" y="6777674"/>
            <a:ext cx="2771249" cy="23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34198"/>
            <a:ext cx="15727363" cy="105259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649445" y="1189037"/>
            <a:ext cx="7971635" cy="2134031"/>
          </a:xfrm>
          <a:prstGeom prst="rect">
            <a:avLst/>
          </a:prstGeom>
          <a:noFill/>
        </p:spPr>
        <p:txBody>
          <a:bodyPr wrap="none" lIns="162670" tIns="81336" rIns="162670" bIns="8133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6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9" y="6777674"/>
            <a:ext cx="2771249" cy="2363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8A661-9BBA-45A4-BB4C-7B9DCA553146}"/>
              </a:ext>
            </a:extLst>
          </p:cNvPr>
          <p:cNvSpPr txBox="1"/>
          <p:nvPr/>
        </p:nvSpPr>
        <p:spPr>
          <a:xfrm>
            <a:off x="1767681" y="2713037"/>
            <a:ext cx="125730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8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981" y="2243222"/>
            <a:ext cx="7861300" cy="74040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ú ụ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xòe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12"/>
          <a:stretch/>
        </p:blipFill>
        <p:spPr>
          <a:xfrm>
            <a:off x="8178751" y="4533162"/>
            <a:ext cx="7609730" cy="519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91481" y="1348640"/>
            <a:ext cx="5052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 NA NU NỐNG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4" b="38750" l="96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1" t="-62777" r="3061" b="62777"/>
          <a:stretch/>
        </p:blipFill>
        <p:spPr>
          <a:xfrm>
            <a:off x="9997281" y="-2773363"/>
            <a:ext cx="6096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9561" y="198437"/>
            <a:ext cx="13499320" cy="1726589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48481" y="198437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06" tIns="81303" rIns="162606" bIns="81303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" y="0"/>
            <a:ext cx="15727363" cy="96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5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798" y="671322"/>
            <a:ext cx="13499320" cy="2657164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393184" y="579437"/>
            <a:ext cx="1048491" cy="969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06" tIns="81303" rIns="162606" bIns="81303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727363" cy="491397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34198"/>
            <a:ext cx="15727363" cy="10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76" y="3209623"/>
            <a:ext cx="10380210" cy="58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34197"/>
            <a:ext cx="15727363" cy="10525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727363" cy="52056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7311" y="1606784"/>
            <a:ext cx="7010964" cy="93881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53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148681" y="4008437"/>
            <a:ext cx="11359742" cy="2915577"/>
          </a:xfrm>
          <a:prstGeom prst="rect">
            <a:avLst/>
          </a:prstGeom>
          <a:noFill/>
        </p:spPr>
        <p:txBody>
          <a:bodyPr wrap="square" lIns="122018" tIns="61009" rIns="122018" bIns="61009">
            <a:spAutoFit/>
          </a:bodyPr>
          <a:lstStyle/>
          <a:p>
            <a:pPr marL="610088" indent="-610088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610088" indent="-610088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06" y="2670260"/>
            <a:ext cx="2727981" cy="229080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" y="6892822"/>
            <a:ext cx="3020555" cy="280045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09" y="599096"/>
            <a:ext cx="1718146" cy="3057686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4" y="5356734"/>
            <a:ext cx="1718146" cy="3037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918" y="7114279"/>
            <a:ext cx="1435403" cy="23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329" y="602794"/>
            <a:ext cx="804988" cy="1361836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81" y="1160479"/>
            <a:ext cx="564172" cy="9482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804016" y="3202231"/>
            <a:ext cx="10736966" cy="2032867"/>
          </a:xfrm>
          <a:prstGeom prst="rect">
            <a:avLst/>
          </a:prstGeom>
          <a:noFill/>
        </p:spPr>
        <p:txBody>
          <a:bodyPr wrap="square" lIns="121984" tIns="60993" rIns="121984" bIns="60993" rtlCol="0">
            <a:spAutoFit/>
          </a:bodyPr>
          <a:lstStyle/>
          <a:p>
            <a:pPr algn="ctr" defTabSz="1219848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848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7756" y="2763261"/>
            <a:ext cx="1079766" cy="1178715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34197"/>
            <a:ext cx="15727363" cy="10525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727363" cy="52056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06" y="2670260"/>
            <a:ext cx="2727981" cy="2290809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" y="6892822"/>
            <a:ext cx="3020555" cy="2800453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09" y="599096"/>
            <a:ext cx="1718146" cy="3057686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4" y="5356734"/>
            <a:ext cx="1718146" cy="30377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918" y="7114279"/>
            <a:ext cx="1435403" cy="23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182</Words>
  <Application>Microsoft Office PowerPoint</Application>
  <PresentationFormat>Custom</PresentationFormat>
  <Paragraphs>25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Chi17091999@gmail.com</cp:lastModifiedBy>
  <cp:revision>634</cp:revision>
  <dcterms:created xsi:type="dcterms:W3CDTF">2020-12-08T15:48:47Z</dcterms:created>
  <dcterms:modified xsi:type="dcterms:W3CDTF">2021-11-27T15:50:01Z</dcterms:modified>
</cp:coreProperties>
</file>