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60" r:id="rId2"/>
  </p:sldMasterIdLst>
  <p:notesMasterIdLst>
    <p:notesMasterId r:id="rId10"/>
  </p:notesMasterIdLst>
  <p:sldIdLst>
    <p:sldId id="302" r:id="rId3"/>
    <p:sldId id="264" r:id="rId4"/>
    <p:sldId id="286" r:id="rId5"/>
    <p:sldId id="308" r:id="rId6"/>
    <p:sldId id="304" r:id="rId7"/>
    <p:sldId id="305" r:id="rId8"/>
    <p:sldId id="301" r:id="rId9"/>
  </p:sldIdLst>
  <p:sldSz cx="13716000" cy="9144000"/>
  <p:notesSz cx="6858000" cy="9144000"/>
  <p:defaultText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49" autoAdjust="0"/>
  </p:normalViewPr>
  <p:slideViewPr>
    <p:cSldViewPr>
      <p:cViewPr varScale="1">
        <p:scale>
          <a:sx n="61" d="100"/>
          <a:sy n="61" d="100"/>
        </p:scale>
        <p:origin x="786" y="78"/>
      </p:cViewPr>
      <p:guideLst>
        <p:guide orient="horz" pos="2880"/>
        <p:guide pos="4320"/>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11/25/2021</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462284" rtl="0" eaLnBrk="1" latinLnBrk="0" hangingPunct="1">
      <a:defRPr sz="2000" kern="1200">
        <a:solidFill>
          <a:schemeClr val="tx1"/>
        </a:solidFill>
        <a:latin typeface="+mn-lt"/>
        <a:ea typeface="+mn-ea"/>
        <a:cs typeface="+mn-cs"/>
      </a:defRPr>
    </a:lvl1pPr>
    <a:lvl2pPr marL="731143" algn="l" defTabSz="1462284" rtl="0" eaLnBrk="1" latinLnBrk="0" hangingPunct="1">
      <a:defRPr sz="2000" kern="1200">
        <a:solidFill>
          <a:schemeClr val="tx1"/>
        </a:solidFill>
        <a:latin typeface="+mn-lt"/>
        <a:ea typeface="+mn-ea"/>
        <a:cs typeface="+mn-cs"/>
      </a:defRPr>
    </a:lvl2pPr>
    <a:lvl3pPr marL="1462284" algn="l" defTabSz="1462284" rtl="0" eaLnBrk="1" latinLnBrk="0" hangingPunct="1">
      <a:defRPr sz="2000" kern="1200">
        <a:solidFill>
          <a:schemeClr val="tx1"/>
        </a:solidFill>
        <a:latin typeface="+mn-lt"/>
        <a:ea typeface="+mn-ea"/>
        <a:cs typeface="+mn-cs"/>
      </a:defRPr>
    </a:lvl3pPr>
    <a:lvl4pPr marL="2193425" algn="l" defTabSz="1462284" rtl="0" eaLnBrk="1" latinLnBrk="0" hangingPunct="1">
      <a:defRPr sz="2000" kern="1200">
        <a:solidFill>
          <a:schemeClr val="tx1"/>
        </a:solidFill>
        <a:latin typeface="+mn-lt"/>
        <a:ea typeface="+mn-ea"/>
        <a:cs typeface="+mn-cs"/>
      </a:defRPr>
    </a:lvl4pPr>
    <a:lvl5pPr marL="2924567" algn="l" defTabSz="1462284" rtl="0" eaLnBrk="1" latinLnBrk="0" hangingPunct="1">
      <a:defRPr sz="2000" kern="1200">
        <a:solidFill>
          <a:schemeClr val="tx1"/>
        </a:solidFill>
        <a:latin typeface="+mn-lt"/>
        <a:ea typeface="+mn-ea"/>
        <a:cs typeface="+mn-cs"/>
      </a:defRPr>
    </a:lvl5pPr>
    <a:lvl6pPr marL="3655711" algn="l" defTabSz="1462284" rtl="0" eaLnBrk="1" latinLnBrk="0" hangingPunct="1">
      <a:defRPr sz="2000" kern="1200">
        <a:solidFill>
          <a:schemeClr val="tx1"/>
        </a:solidFill>
        <a:latin typeface="+mn-lt"/>
        <a:ea typeface="+mn-ea"/>
        <a:cs typeface="+mn-cs"/>
      </a:defRPr>
    </a:lvl6pPr>
    <a:lvl7pPr marL="4386852" algn="l" defTabSz="1462284" rtl="0" eaLnBrk="1" latinLnBrk="0" hangingPunct="1">
      <a:defRPr sz="2000" kern="1200">
        <a:solidFill>
          <a:schemeClr val="tx1"/>
        </a:solidFill>
        <a:latin typeface="+mn-lt"/>
        <a:ea typeface="+mn-ea"/>
        <a:cs typeface="+mn-cs"/>
      </a:defRPr>
    </a:lvl7pPr>
    <a:lvl8pPr marL="5117994" algn="l" defTabSz="1462284" rtl="0" eaLnBrk="1" latinLnBrk="0" hangingPunct="1">
      <a:defRPr sz="2000" kern="1200">
        <a:solidFill>
          <a:schemeClr val="tx1"/>
        </a:solidFill>
        <a:latin typeface="+mn-lt"/>
        <a:ea typeface="+mn-ea"/>
        <a:cs typeface="+mn-cs"/>
      </a:defRPr>
    </a:lvl8pPr>
    <a:lvl9pPr marL="5849136" algn="l" defTabSz="1462284"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06659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64509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71"/>
            <a:ext cx="11658600" cy="1960035"/>
          </a:xfrm>
        </p:spPr>
        <p:txBody>
          <a:bodyPr/>
          <a:lstStyle/>
          <a:p>
            <a:r>
              <a:rPr lang="en-US"/>
              <a:t>Click to edit Master title style</a:t>
            </a:r>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731042" indent="0" algn="ctr">
              <a:buNone/>
              <a:defRPr>
                <a:solidFill>
                  <a:schemeClr val="tx1">
                    <a:tint val="75000"/>
                  </a:schemeClr>
                </a:solidFill>
              </a:defRPr>
            </a:lvl2pPr>
            <a:lvl3pPr marL="1462086" indent="0" algn="ctr">
              <a:buNone/>
              <a:defRPr>
                <a:solidFill>
                  <a:schemeClr val="tx1">
                    <a:tint val="75000"/>
                  </a:schemeClr>
                </a:solidFill>
              </a:defRPr>
            </a:lvl3pPr>
            <a:lvl4pPr marL="2193127" indent="0" algn="ctr">
              <a:buNone/>
              <a:defRPr>
                <a:solidFill>
                  <a:schemeClr val="tx1">
                    <a:tint val="75000"/>
                  </a:schemeClr>
                </a:solidFill>
              </a:defRPr>
            </a:lvl4pPr>
            <a:lvl5pPr marL="2924171" indent="0" algn="ctr">
              <a:buNone/>
              <a:defRPr>
                <a:solidFill>
                  <a:schemeClr val="tx1">
                    <a:tint val="75000"/>
                  </a:schemeClr>
                </a:solidFill>
              </a:defRPr>
            </a:lvl5pPr>
            <a:lvl6pPr marL="3655214" indent="0" algn="ctr">
              <a:buNone/>
              <a:defRPr>
                <a:solidFill>
                  <a:schemeClr val="tx1">
                    <a:tint val="75000"/>
                  </a:schemeClr>
                </a:solidFill>
              </a:defRPr>
            </a:lvl6pPr>
            <a:lvl7pPr marL="4386258" indent="0" algn="ctr">
              <a:buNone/>
              <a:defRPr>
                <a:solidFill>
                  <a:schemeClr val="tx1">
                    <a:tint val="75000"/>
                  </a:schemeClr>
                </a:solidFill>
              </a:defRPr>
            </a:lvl7pPr>
            <a:lvl8pPr marL="5117300" indent="0" algn="ctr">
              <a:buNone/>
              <a:defRPr>
                <a:solidFill>
                  <a:schemeClr val="tx1">
                    <a:tint val="75000"/>
                  </a:schemeClr>
                </a:solidFill>
              </a:defRPr>
            </a:lvl8pPr>
            <a:lvl9pPr marL="5848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5"/>
            <a:ext cx="3086100" cy="78020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66185"/>
            <a:ext cx="9029700" cy="78020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714500" y="4802717"/>
            <a:ext cx="10287000" cy="2207683"/>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7200"/>
            </a:lvl1pPr>
          </a:lstStyle>
          <a:p>
            <a:r>
              <a:rPr lang="en-US"/>
              <a:t>Click to edit Master title style</a:t>
            </a:r>
          </a:p>
        </p:txBody>
      </p:sp>
      <p:sp>
        <p:nvSpPr>
          <p:cNvPr id="3" name="Text Placeholder 2"/>
          <p:cNvSpPr>
            <a:spLocks noGrp="1"/>
          </p:cNvSpPr>
          <p:nvPr>
            <p:ph type="body" idx="1"/>
          </p:nvPr>
        </p:nvSpPr>
        <p:spPr>
          <a:xfrm>
            <a:off x="935831" y="6119285"/>
            <a:ext cx="11830050" cy="2000249"/>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2975" y="2434167"/>
            <a:ext cx="58293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43725" y="2434167"/>
            <a:ext cx="58293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a:t>Click to edit Master title style</a:t>
            </a:r>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4" name="Content Placeholder 3"/>
          <p:cNvSpPr>
            <a:spLocks noGrp="1"/>
          </p:cNvSpPr>
          <p:nvPr>
            <p:ph sz="half" idx="2"/>
          </p:nvPr>
        </p:nvSpPr>
        <p:spPr>
          <a:xfrm>
            <a:off x="944762" y="3340100"/>
            <a:ext cx="5802510"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6" name="Content Placeholder 5"/>
          <p:cNvSpPr>
            <a:spLocks noGrp="1"/>
          </p:cNvSpPr>
          <p:nvPr>
            <p:ph sz="quarter" idx="4"/>
          </p:nvPr>
        </p:nvSpPr>
        <p:spPr>
          <a:xfrm>
            <a:off x="6943725" y="3340100"/>
            <a:ext cx="583108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11/25/2021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11/25/2021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11/25/2021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a:t>Click to edit Master title style</a:t>
            </a:r>
          </a:p>
        </p:txBody>
      </p:sp>
      <p:sp>
        <p:nvSpPr>
          <p:cNvPr id="3" name="Content Placeholder 2"/>
          <p:cNvSpPr>
            <a:spLocks noGrp="1"/>
          </p:cNvSpPr>
          <p:nvPr>
            <p:ph idx="1"/>
          </p:nvPr>
        </p:nvSpPr>
        <p:spPr>
          <a:xfrm>
            <a:off x="5831087" y="1316567"/>
            <a:ext cx="6943725" cy="6498167"/>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a:t>Click to edit Master title style</a:t>
            </a:r>
          </a:p>
        </p:txBody>
      </p:sp>
      <p:sp>
        <p:nvSpPr>
          <p:cNvPr id="3" name="Picture Placeholder 2"/>
          <p:cNvSpPr>
            <a:spLocks noGrp="1"/>
          </p:cNvSpPr>
          <p:nvPr>
            <p:ph type="pic" idx="1"/>
          </p:nvPr>
        </p:nvSpPr>
        <p:spPr>
          <a:xfrm>
            <a:off x="5831087" y="1316567"/>
            <a:ext cx="6943725" cy="6498167"/>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3716000" cy="9144001"/>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29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71"/>
            <a:ext cx="11658600"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083470" y="3875620"/>
            <a:ext cx="11658600" cy="2000249"/>
          </a:xfrm>
        </p:spPr>
        <p:txBody>
          <a:bodyPr anchor="b"/>
          <a:lstStyle>
            <a:lvl1pPr marL="0" indent="0">
              <a:buNone/>
              <a:defRPr sz="3100">
                <a:solidFill>
                  <a:schemeClr val="tx1">
                    <a:tint val="75000"/>
                  </a:schemeClr>
                </a:solidFill>
              </a:defRPr>
            </a:lvl1pPr>
            <a:lvl2pPr marL="731042" indent="0">
              <a:buNone/>
              <a:defRPr sz="2900">
                <a:solidFill>
                  <a:schemeClr val="tx1">
                    <a:tint val="75000"/>
                  </a:schemeClr>
                </a:solidFill>
              </a:defRPr>
            </a:lvl2pPr>
            <a:lvl3pPr marL="1462086" indent="0">
              <a:buNone/>
              <a:defRPr sz="2600">
                <a:solidFill>
                  <a:schemeClr val="tx1">
                    <a:tint val="75000"/>
                  </a:schemeClr>
                </a:solidFill>
              </a:defRPr>
            </a:lvl3pPr>
            <a:lvl4pPr marL="2193127" indent="0">
              <a:buNone/>
              <a:defRPr sz="2200">
                <a:solidFill>
                  <a:schemeClr val="tx1">
                    <a:tint val="75000"/>
                  </a:schemeClr>
                </a:solidFill>
              </a:defRPr>
            </a:lvl4pPr>
            <a:lvl5pPr marL="2924171" indent="0">
              <a:buNone/>
              <a:defRPr sz="2200">
                <a:solidFill>
                  <a:schemeClr val="tx1">
                    <a:tint val="75000"/>
                  </a:schemeClr>
                </a:solidFill>
              </a:defRPr>
            </a:lvl5pPr>
            <a:lvl6pPr marL="3655214" indent="0">
              <a:buNone/>
              <a:defRPr sz="2200">
                <a:solidFill>
                  <a:schemeClr val="tx1">
                    <a:tint val="75000"/>
                  </a:schemeClr>
                </a:solidFill>
              </a:defRPr>
            </a:lvl6pPr>
            <a:lvl7pPr marL="4386258" indent="0">
              <a:buNone/>
              <a:defRPr sz="2200">
                <a:solidFill>
                  <a:schemeClr val="tx1">
                    <a:tint val="75000"/>
                  </a:schemeClr>
                </a:solidFill>
              </a:defRPr>
            </a:lvl7pPr>
            <a:lvl8pPr marL="5117300" indent="0">
              <a:buNone/>
              <a:defRPr sz="2200">
                <a:solidFill>
                  <a:schemeClr val="tx1">
                    <a:tint val="75000"/>
                  </a:schemeClr>
                </a:solidFill>
              </a:defRPr>
            </a:lvl8pPr>
            <a:lvl9pPr marL="5848343"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723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1" y="2046821"/>
            <a:ext cx="606028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a:t>Click to edit Master text styles</a:t>
            </a:r>
          </a:p>
        </p:txBody>
      </p:sp>
      <p:sp>
        <p:nvSpPr>
          <p:cNvPr id="4" name="Content Placeholder 3"/>
          <p:cNvSpPr>
            <a:spLocks noGrp="1"/>
          </p:cNvSpPr>
          <p:nvPr>
            <p:ph sz="half" idx="2"/>
          </p:nvPr>
        </p:nvSpPr>
        <p:spPr>
          <a:xfrm>
            <a:off x="685801" y="2899833"/>
            <a:ext cx="606028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541" y="2046821"/>
            <a:ext cx="606266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a:t>Click to edit Master text styles</a:t>
            </a:r>
          </a:p>
        </p:txBody>
      </p:sp>
      <p:sp>
        <p:nvSpPr>
          <p:cNvPr id="6" name="Content Placeholder 5"/>
          <p:cNvSpPr>
            <a:spLocks noGrp="1"/>
          </p:cNvSpPr>
          <p:nvPr>
            <p:ph sz="quarter" idx="4"/>
          </p:nvPr>
        </p:nvSpPr>
        <p:spPr>
          <a:xfrm>
            <a:off x="6967541" y="2899833"/>
            <a:ext cx="606266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4" y="364068"/>
            <a:ext cx="4512470" cy="1549401"/>
          </a:xfrm>
        </p:spPr>
        <p:txBody>
          <a:bodyPr anchor="b"/>
          <a:lstStyle>
            <a:lvl1pPr algn="l">
              <a:defRPr sz="3100" b="1"/>
            </a:lvl1pPr>
          </a:lstStyle>
          <a:p>
            <a:r>
              <a:rPr lang="en-US"/>
              <a:t>Click to edit Master title style</a:t>
            </a:r>
          </a:p>
        </p:txBody>
      </p:sp>
      <p:sp>
        <p:nvSpPr>
          <p:cNvPr id="3" name="Content Placeholder 2"/>
          <p:cNvSpPr>
            <a:spLocks noGrp="1"/>
          </p:cNvSpPr>
          <p:nvPr>
            <p:ph idx="1"/>
          </p:nvPr>
        </p:nvSpPr>
        <p:spPr>
          <a:xfrm>
            <a:off x="5362577" y="364073"/>
            <a:ext cx="7667625"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4" y="1913471"/>
            <a:ext cx="4512470" cy="62547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6400803"/>
            <a:ext cx="8229600" cy="755651"/>
          </a:xfrm>
        </p:spPr>
        <p:txBody>
          <a:bodyPr anchor="b"/>
          <a:lstStyle>
            <a:lvl1pPr algn="l">
              <a:defRPr sz="3100" b="1"/>
            </a:lvl1pPr>
          </a:lstStyle>
          <a:p>
            <a:r>
              <a:rPr lang="en-US"/>
              <a:t>Click to edit Master title style</a:t>
            </a:r>
          </a:p>
        </p:txBody>
      </p:sp>
      <p:sp>
        <p:nvSpPr>
          <p:cNvPr id="3" name="Picture Placeholder 2"/>
          <p:cNvSpPr>
            <a:spLocks noGrp="1"/>
          </p:cNvSpPr>
          <p:nvPr>
            <p:ph type="pic" idx="1"/>
          </p:nvPr>
        </p:nvSpPr>
        <p:spPr>
          <a:xfrm>
            <a:off x="2688433" y="817033"/>
            <a:ext cx="8229600" cy="5486400"/>
          </a:xfrm>
        </p:spPr>
        <p:txBody>
          <a:bodyPr/>
          <a:lstStyle>
            <a:lvl1pPr marL="0" indent="0">
              <a:buNone/>
              <a:defRPr sz="5000"/>
            </a:lvl1pPr>
            <a:lvl2pPr marL="731042" indent="0">
              <a:buNone/>
              <a:defRPr sz="4400"/>
            </a:lvl2pPr>
            <a:lvl3pPr marL="1462086" indent="0">
              <a:buNone/>
              <a:defRPr sz="3800"/>
            </a:lvl3pPr>
            <a:lvl4pPr marL="2193127" indent="0">
              <a:buNone/>
              <a:defRPr sz="3100"/>
            </a:lvl4pPr>
            <a:lvl5pPr marL="2924171" indent="0">
              <a:buNone/>
              <a:defRPr sz="3100"/>
            </a:lvl5pPr>
            <a:lvl6pPr marL="3655214" indent="0">
              <a:buNone/>
              <a:defRPr sz="3100"/>
            </a:lvl6pPr>
            <a:lvl7pPr marL="4386258" indent="0">
              <a:buNone/>
              <a:defRPr sz="3100"/>
            </a:lvl7pPr>
            <a:lvl8pPr marL="5117300" indent="0">
              <a:buNone/>
              <a:defRPr sz="3100"/>
            </a:lvl8pPr>
            <a:lvl9pPr marL="5848343" indent="0">
              <a:buNone/>
              <a:defRPr sz="3100"/>
            </a:lvl9pPr>
          </a:lstStyle>
          <a:p>
            <a:endParaRPr lang="en-US"/>
          </a:p>
        </p:txBody>
      </p:sp>
      <p:sp>
        <p:nvSpPr>
          <p:cNvPr id="4" name="Text Placeholder 3"/>
          <p:cNvSpPr>
            <a:spLocks noGrp="1"/>
          </p:cNvSpPr>
          <p:nvPr>
            <p:ph type="body" sz="half" idx="2"/>
          </p:nvPr>
        </p:nvSpPr>
        <p:spPr>
          <a:xfrm>
            <a:off x="2688433" y="7156454"/>
            <a:ext cx="8229600" cy="10731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5"/>
            <a:ext cx="12344400" cy="1524000"/>
          </a:xfrm>
          <a:prstGeom prst="rect">
            <a:avLst/>
          </a:prstGeom>
        </p:spPr>
        <p:txBody>
          <a:bodyPr vert="horz" lIns="146208" tIns="73105" rIns="146208" bIns="73105" rtlCol="0" anchor="ctr">
            <a:normAutofit/>
          </a:bodyPr>
          <a:lstStyle/>
          <a:p>
            <a:r>
              <a:rPr lang="en-US"/>
              <a:t>Click to edit Master title style</a:t>
            </a:r>
          </a:p>
        </p:txBody>
      </p:sp>
      <p:sp>
        <p:nvSpPr>
          <p:cNvPr id="3" name="Text Placeholder 2"/>
          <p:cNvSpPr>
            <a:spLocks noGrp="1"/>
          </p:cNvSpPr>
          <p:nvPr>
            <p:ph type="body" idx="1"/>
          </p:nvPr>
        </p:nvSpPr>
        <p:spPr>
          <a:xfrm>
            <a:off x="685800" y="2133604"/>
            <a:ext cx="12344400" cy="6034617"/>
          </a:xfrm>
          <a:prstGeom prst="rect">
            <a:avLst/>
          </a:prstGeom>
        </p:spPr>
        <p:txBody>
          <a:bodyPr vert="horz" lIns="146208" tIns="73105" rIns="146208" bIns="731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3"/>
            <a:ext cx="3200400" cy="486835"/>
          </a:xfrm>
          <a:prstGeom prst="rect">
            <a:avLst/>
          </a:prstGeom>
        </p:spPr>
        <p:txBody>
          <a:bodyPr vert="horz" lIns="146208" tIns="73105" rIns="146208" bIns="73105" rtlCol="0" anchor="ctr"/>
          <a:lstStyle>
            <a:lvl1pPr algn="l">
              <a:defRPr sz="2000">
                <a:solidFill>
                  <a:schemeClr val="tx1">
                    <a:tint val="75000"/>
                  </a:schemeClr>
                </a:solidFill>
              </a:defRPr>
            </a:lvl1pPr>
          </a:lstStyle>
          <a:p>
            <a:fld id="{4CEF851F-4C9B-4ED8-A706-7687066F5A2C}" type="datetimeFigureOut">
              <a:rPr lang="en-US" smtClean="0"/>
              <a:t>11/25/2021</a:t>
            </a:fld>
            <a:endParaRPr lang="en-US"/>
          </a:p>
        </p:txBody>
      </p:sp>
      <p:sp>
        <p:nvSpPr>
          <p:cNvPr id="5" name="Footer Placeholder 4"/>
          <p:cNvSpPr>
            <a:spLocks noGrp="1"/>
          </p:cNvSpPr>
          <p:nvPr>
            <p:ph type="ftr" sz="quarter" idx="3"/>
          </p:nvPr>
        </p:nvSpPr>
        <p:spPr>
          <a:xfrm>
            <a:off x="4686300" y="8475133"/>
            <a:ext cx="4343400" cy="486835"/>
          </a:xfrm>
          <a:prstGeom prst="rect">
            <a:avLst/>
          </a:prstGeom>
        </p:spPr>
        <p:txBody>
          <a:bodyPr vert="horz" lIns="146208" tIns="73105" rIns="146208" bIns="73105"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3"/>
            <a:ext cx="3200400" cy="486835"/>
          </a:xfrm>
          <a:prstGeom prst="rect">
            <a:avLst/>
          </a:prstGeom>
        </p:spPr>
        <p:txBody>
          <a:bodyPr vert="horz" lIns="146208" tIns="73105" rIns="146208" bIns="73105" rtlCol="0" anchor="ctr"/>
          <a:lstStyle>
            <a:lvl1pPr algn="r">
              <a:defRPr sz="20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086" rtl="0" eaLnBrk="1" latinLnBrk="0" hangingPunct="1">
        <a:spcBef>
          <a:spcPct val="0"/>
        </a:spcBef>
        <a:buNone/>
        <a:defRPr sz="7100" kern="1200">
          <a:solidFill>
            <a:schemeClr val="tx1"/>
          </a:solidFill>
          <a:latin typeface="+mj-lt"/>
          <a:ea typeface="+mj-ea"/>
          <a:cs typeface="+mj-cs"/>
        </a:defRPr>
      </a:lvl1pPr>
    </p:titleStyle>
    <p:bodyStyle>
      <a:lvl1pPr marL="548281" indent="-548281" algn="l" defTabSz="1462086"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87946" indent="-456901" algn="l" defTabSz="1462086"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7607" indent="-365522" algn="l" defTabSz="1462086"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58650"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3289693"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402073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751777"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482822"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621386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p:cNvSpPr>
            <a:spLocks noGrp="1"/>
          </p:cNvSpPr>
          <p:nvPr>
            <p:ph type="body" idx="1"/>
          </p:nvPr>
        </p:nvSpPr>
        <p:spPr>
          <a:xfrm>
            <a:off x="942975" y="2434167"/>
            <a:ext cx="11830050" cy="5801784"/>
          </a:xfrm>
          <a:prstGeom prst="rect">
            <a:avLst/>
          </a:prstGeom>
        </p:spPr>
        <p:txBody>
          <a:bodyPr vert="horz" lIns="109728" tIns="54864" rIns="109728" bIns="5486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42975" y="8475134"/>
            <a:ext cx="3086100" cy="486833"/>
          </a:xfrm>
          <a:prstGeom prst="rect">
            <a:avLst/>
          </a:prstGeom>
        </p:spPr>
        <p:txBody>
          <a:bodyPr vert="horz" lIns="109728" tIns="54864" rIns="109728" bIns="54864" rtlCol="0" anchor="ctr"/>
          <a:lstStyle>
            <a:lvl1pPr algn="l">
              <a:defRPr sz="1400">
                <a:solidFill>
                  <a:schemeClr val="tx1">
                    <a:tint val="75000"/>
                  </a:schemeClr>
                </a:solidFill>
              </a:defRPr>
            </a:lvl1pPr>
          </a:lstStyle>
          <a:p>
            <a:pPr defTabSz="1097280"/>
            <a:fld id="{559C6F32-809B-4A83-821D-D07C0E8E5FD3}" type="datetimeFigureOut">
              <a:rPr lang="en-US" smtClean="0">
                <a:solidFill>
                  <a:prstClr val="black">
                    <a:tint val="75000"/>
                  </a:prstClr>
                </a:solidFill>
              </a:rPr>
              <a:pPr defTabSz="1097280"/>
              <a:t>11/25/2021</a:t>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109728" tIns="54864" rIns="109728" bIns="54864" rtlCol="0" anchor="ctr"/>
          <a:lstStyle>
            <a:lvl1pPr algn="ctr">
              <a:defRPr sz="14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109728" tIns="54864" rIns="109728" bIns="54864" rtlCol="0" anchor="ctr"/>
          <a:lstStyle>
            <a:lvl1pPr algn="r">
              <a:defRPr sz="1400">
                <a:solidFill>
                  <a:schemeClr val="tx1">
                    <a:tint val="75000"/>
                  </a:schemeClr>
                </a:solidFill>
              </a:defRPr>
            </a:lvl1pPr>
          </a:lstStyle>
          <a:p>
            <a:pPr defTabSz="1097280"/>
            <a:fld id="{8D247BC8-A6CA-494E-BB60-552F2E01048C}"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jpeg"/><Relationship Id="rId5" Type="http://schemas.microsoft.com/office/2007/relationships/hdphoto" Target="../media/hdphoto3.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6698" y="-26028"/>
            <a:ext cx="13878962"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6239" tIns="73120" rIns="146239" bIns="73120"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sp>
        <p:nvSpPr>
          <p:cNvPr id="18" name="Flowchart: Document 17"/>
          <p:cNvSpPr/>
          <p:nvPr/>
        </p:nvSpPr>
        <p:spPr>
          <a:xfrm>
            <a:off x="-64796" y="19128"/>
            <a:ext cx="13878962"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6239" tIns="73120" rIns="146239" bIns="73120" rtlCol="0" anchor="ctr"/>
          <a:lstStyle/>
          <a:p>
            <a:pPr algn="ctr" defTabSz="1097236"/>
            <a:endParaRPr lang="en-US" sz="3800" dirty="0">
              <a:solidFill>
                <a:prstClr val="white"/>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3363723" y="3902747"/>
            <a:ext cx="893020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1905000" y="3823257"/>
            <a:ext cx="1737360" cy="1737360"/>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919233" y="-948075"/>
            <a:ext cx="3704450" cy="3919876"/>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latin typeface="Times New Roman" panose="02020603050405020304" pitchFamily="18" charset="0"/>
                <a:cs typeface="Times New Roman" panose="02020603050405020304" pitchFamily="18" charset="0"/>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latin typeface="Times New Roman" panose="02020603050405020304" pitchFamily="18" charset="0"/>
                <a:cs typeface="Times New Roman" panose="02020603050405020304" pitchFamily="18" charset="0"/>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097236"/>
              <a:endParaRPr lang="en-US" dirty="0">
                <a:solidFill>
                  <a:prstClr val="black"/>
                </a:solidFill>
                <a:latin typeface="Times New Roman" panose="02020603050405020304" pitchFamily="18" charset="0"/>
                <a:cs typeface="Times New Roman" panose="02020603050405020304" pitchFamily="18" charset="0"/>
              </a:endParaRPr>
            </a:p>
          </p:txBody>
        </p:sp>
      </p:grpSp>
      <p:sp>
        <p:nvSpPr>
          <p:cNvPr id="33" name="TextBox 32"/>
          <p:cNvSpPr txBox="1"/>
          <p:nvPr/>
        </p:nvSpPr>
        <p:spPr>
          <a:xfrm>
            <a:off x="2000228" y="3962400"/>
            <a:ext cx="1485900" cy="1501867"/>
          </a:xfrm>
          <a:prstGeom prst="rect">
            <a:avLst/>
          </a:prstGeom>
          <a:noFill/>
        </p:spPr>
        <p:txBody>
          <a:bodyPr wrap="square" lIns="146220" tIns="73111" rIns="146220" bIns="73111" rtlCol="0">
            <a:spAutoFit/>
          </a:bodyPr>
          <a:lstStyle/>
          <a:p>
            <a:pPr algn="ctr" defTabSz="1097236"/>
            <a:r>
              <a:rPr lang="en-US" sz="3800" b="1"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lang="en-US" sz="3800" b="1" dirty="0">
              <a:solidFill>
                <a:prstClr val="white"/>
              </a:solidFill>
              <a:latin typeface="Times New Roman" panose="02020603050405020304" pitchFamily="18" charset="0"/>
              <a:ea typeface="Arial-Rounded" pitchFamily="34" charset="0"/>
              <a:cs typeface="Times New Roman" panose="02020603050405020304" pitchFamily="18" charset="0"/>
            </a:endParaRPr>
          </a:p>
          <a:p>
            <a:pPr algn="ctr" defTabSz="1097236"/>
            <a:r>
              <a:rPr lang="en-US" sz="5000" b="1" dirty="0">
                <a:solidFill>
                  <a:prstClr val="white"/>
                </a:solidFill>
                <a:latin typeface="Times New Roman" panose="02020603050405020304" pitchFamily="18" charset="0"/>
                <a:ea typeface="Arial-Rounded" pitchFamily="34" charset="0"/>
                <a:cs typeface="Times New Roman" panose="02020603050405020304" pitchFamily="18" charset="0"/>
              </a:rPr>
              <a:t>20</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22" name="TextBox 21"/>
          <p:cNvSpPr txBox="1"/>
          <p:nvPr/>
        </p:nvSpPr>
        <p:spPr>
          <a:xfrm>
            <a:off x="19052" y="317148"/>
            <a:ext cx="2012295" cy="1778854"/>
          </a:xfrm>
          <a:prstGeom prst="rect">
            <a:avLst/>
          </a:prstGeom>
          <a:noFill/>
        </p:spPr>
        <p:txBody>
          <a:bodyPr wrap="square" lIns="146208" tIns="73105" rIns="146208" bIns="73105" rtlCol="0">
            <a:spAutoFit/>
          </a:bodyPr>
          <a:lstStyle/>
          <a:p>
            <a:pPr algn="ctr"/>
            <a:r>
              <a:rPr lang="en-US" sz="10600" b="1" dirty="0">
                <a:solidFill>
                  <a:srgbClr val="FFC000"/>
                </a:solidFill>
                <a:latin typeface="Times New Roman" panose="02020603050405020304" pitchFamily="18" charset="0"/>
                <a:ea typeface="Arial-Rounded" pitchFamily="34" charset="0"/>
                <a:cs typeface="Times New Roman" panose="02020603050405020304" pitchFamily="18" charset="0"/>
              </a:rPr>
              <a:t>11</a:t>
            </a:r>
          </a:p>
        </p:txBody>
      </p:sp>
      <p:sp>
        <p:nvSpPr>
          <p:cNvPr id="30" name="TextBox 29"/>
          <p:cNvSpPr txBox="1"/>
          <p:nvPr/>
        </p:nvSpPr>
        <p:spPr>
          <a:xfrm>
            <a:off x="2514600" y="860260"/>
            <a:ext cx="10744200" cy="1132523"/>
          </a:xfrm>
          <a:prstGeom prst="rect">
            <a:avLst/>
          </a:prstGeom>
          <a:noFill/>
        </p:spPr>
        <p:txBody>
          <a:bodyPr wrap="square" lIns="146208" tIns="73105" rIns="146208" bIns="73105" rtlCol="0">
            <a:spAutoFit/>
          </a:bodyPr>
          <a:lstStyle/>
          <a:p>
            <a:pPr algn="ctr"/>
            <a:r>
              <a:rPr lang="en-US" sz="6400" b="1" dirty="0">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NIỀM VUI TUỔI THƠ</a:t>
            </a:r>
          </a:p>
        </p:txBody>
      </p:sp>
      <p:sp>
        <p:nvSpPr>
          <p:cNvPr id="31" name="TextBox 30"/>
          <p:cNvSpPr txBox="1"/>
          <p:nvPr/>
        </p:nvSpPr>
        <p:spPr>
          <a:xfrm>
            <a:off x="3200400" y="4185231"/>
            <a:ext cx="8305800" cy="978635"/>
          </a:xfrm>
          <a:prstGeom prst="rect">
            <a:avLst/>
          </a:prstGeom>
          <a:noFill/>
        </p:spPr>
        <p:txBody>
          <a:bodyPr wrap="square" lIns="146208" tIns="73105" rIns="146208" bIns="73105" rtlCol="0">
            <a:spAutoFit/>
          </a:bodyPr>
          <a:lstStyle/>
          <a:p>
            <a:pPr algn="ctr"/>
            <a:r>
              <a:rPr lang="en-US" sz="5400" b="1" dirty="0">
                <a:solidFill>
                  <a:srgbClr val="0070C0"/>
                </a:solidFill>
                <a:latin typeface="Times New Roman" panose="02020603050405020304" pitchFamily="18" charset="0"/>
                <a:ea typeface="Arial-Rounded" pitchFamily="34" charset="0"/>
                <a:cs typeface="Times New Roman" panose="02020603050405020304" pitchFamily="18" charset="0"/>
              </a:rPr>
              <a:t>NHÍM NÂU KẾT BẠN</a:t>
            </a:r>
          </a:p>
        </p:txBody>
      </p:sp>
      <p:sp>
        <p:nvSpPr>
          <p:cNvPr id="34" name="Rectangle 33"/>
          <p:cNvSpPr/>
          <p:nvPr/>
        </p:nvSpPr>
        <p:spPr>
          <a:xfrm>
            <a:off x="4660452" y="5822698"/>
            <a:ext cx="5832202" cy="1040269"/>
          </a:xfrm>
          <a:prstGeom prst="rect">
            <a:avLst/>
          </a:prstGeom>
          <a:noFill/>
        </p:spPr>
        <p:txBody>
          <a:bodyPr wrap="none" lIns="146286" tIns="73144" rIns="146286" bIns="7314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Đọc</a:t>
            </a:r>
            <a:r>
              <a:rPr lang="en-US" sz="58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mở</a:t>
            </a:r>
            <a:r>
              <a:rPr lang="en-US" sz="58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rộng</a:t>
            </a:r>
            <a:endParaRPr lang="en-US" sz="58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615" y="6393613"/>
            <a:ext cx="2416836" cy="2229824"/>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3252554" y="1815428"/>
            <a:ext cx="376059" cy="42190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11222555" y="844978"/>
            <a:ext cx="321762" cy="321762"/>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2032796" y="756876"/>
            <a:ext cx="698437" cy="698437"/>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3013414" y="650300"/>
            <a:ext cx="711123" cy="711123"/>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3123379" y="2540720"/>
            <a:ext cx="568670" cy="54635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21431" y="7186612"/>
            <a:ext cx="13737431" cy="1243013"/>
          </a:xfrm>
          <a:prstGeom prst="rect">
            <a:avLst/>
          </a:prstGeom>
        </p:spPr>
      </p:pic>
      <p:pic>
        <p:nvPicPr>
          <p:cNvPr id="32" name="图片 7"/>
          <p:cNvPicPr>
            <a:picLocks noChangeAspect="1"/>
          </p:cNvPicPr>
          <p:nvPr/>
        </p:nvPicPr>
        <p:blipFill>
          <a:blip r:embed="rId4"/>
          <a:stretch>
            <a:fillRect/>
          </a:stretch>
        </p:blipFill>
        <p:spPr>
          <a:xfrm>
            <a:off x="212316" y="5831913"/>
            <a:ext cx="1879794" cy="2454642"/>
          </a:xfrm>
          <a:prstGeom prst="rect">
            <a:avLst/>
          </a:prstGeom>
          <a:noFill/>
          <a:ln w="9525">
            <a:noFill/>
          </a:ln>
        </p:spPr>
      </p:pic>
      <p:pic>
        <p:nvPicPr>
          <p:cNvPr id="33" name="图片 8"/>
          <p:cNvPicPr>
            <a:picLocks noChangeAspect="1"/>
          </p:cNvPicPr>
          <p:nvPr/>
        </p:nvPicPr>
        <p:blipFill>
          <a:blip r:embed="rId5"/>
          <a:stretch>
            <a:fillRect/>
          </a:stretch>
        </p:blipFill>
        <p:spPr>
          <a:xfrm>
            <a:off x="11961299" y="6063143"/>
            <a:ext cx="1693073" cy="233925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330020" y="1106093"/>
            <a:ext cx="7462137" cy="784830"/>
          </a:xfrm>
          <a:prstGeom prst="rect">
            <a:avLst/>
          </a:prstGeom>
          <a:noFill/>
        </p:spPr>
        <p:txBody>
          <a:bodyPr wrap="square" rtlCol="0">
            <a:spAutoFit/>
          </a:bodyPr>
          <a:lstStyle/>
          <a:p>
            <a:r>
              <a:rPr lang="vi-VN" altLang="zh-CN" sz="45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5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921309" y="2103460"/>
            <a:ext cx="11460705" cy="807535"/>
            <a:chOff x="774356" y="888444"/>
            <a:chExt cx="10187293" cy="717809"/>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12961"/>
            </a:xfrm>
            <a:prstGeom prst="rect">
              <a:avLst/>
            </a:prstGeom>
            <a:noFill/>
          </p:spPr>
          <p:txBody>
            <a:bodyPr wrap="square" rtlCol="0">
              <a:spAutoFit/>
            </a:bodyPr>
            <a:lstStyle/>
            <a:p>
              <a:r>
                <a:rPr lang="vi-VN" sz="3150" b="1" dirty="0">
                  <a:solidFill>
                    <a:srgbClr val="002060"/>
                  </a:solidFill>
                  <a:latin typeface="Times New Roman" panose="02020603050405020304" pitchFamily="18" charset="0"/>
                  <a:cs typeface="Times New Roman" panose="02020603050405020304" pitchFamily="18" charset="0"/>
                </a:rPr>
                <a:t>Tìm đọc bài viết về hoạt động của học sinh ở trường</a:t>
              </a:r>
              <a:endParaRPr lang="en-US" sz="3150" b="1" dirty="0">
                <a:solidFill>
                  <a:srgbClr val="002060"/>
                </a:solidFill>
                <a:latin typeface="Times New Roman" panose="020206030504050203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921308" y="3967686"/>
            <a:ext cx="12519275" cy="2343288"/>
            <a:chOff x="-740929" y="2168973"/>
            <a:chExt cx="11128245" cy="2082922"/>
          </a:xfrm>
        </p:grpSpPr>
        <p:grpSp>
          <p:nvGrpSpPr>
            <p:cNvPr id="22" name="Group 21"/>
            <p:cNvGrpSpPr/>
            <p:nvPr/>
          </p:nvGrpSpPr>
          <p:grpSpPr>
            <a:xfrm>
              <a:off x="-740929" y="2168973"/>
              <a:ext cx="1085297" cy="714672"/>
              <a:chOff x="2616665" y="2177699"/>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6665" y="2177699"/>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24373" y="2492035"/>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2267" y="2586035"/>
                <a:ext cx="469352"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613941" y="3738934"/>
              <a:ext cx="9773375" cy="512961"/>
            </a:xfrm>
            <a:prstGeom prst="rect">
              <a:avLst/>
            </a:prstGeom>
            <a:noFill/>
          </p:spPr>
          <p:txBody>
            <a:bodyPr wrap="square" rtlCol="0">
              <a:spAutoFit/>
            </a:bodyPr>
            <a:lstStyle/>
            <a:p>
              <a:r>
                <a:rPr lang="en-US" sz="3150" b="1" dirty="0">
                  <a:solidFill>
                    <a:srgbClr val="002060"/>
                  </a:solidFill>
                  <a:latin typeface="Times New Roman" panose="02020603050405020304" pitchFamily="18" charset="0"/>
                  <a:cs typeface="Times New Roman" panose="02020603050405020304" pitchFamily="18" charset="0"/>
                </a:rPr>
                <a:t>Bồi dưỡng tình </a:t>
              </a:r>
              <a:r>
                <a:rPr lang="en-US" sz="3150" b="1" dirty="0" err="1">
                  <a:solidFill>
                    <a:srgbClr val="002060"/>
                  </a:solidFill>
                  <a:latin typeface="Times New Roman" panose="02020603050405020304" pitchFamily="18" charset="0"/>
                  <a:cs typeface="Times New Roman" panose="02020603050405020304" pitchFamily="18" charset="0"/>
                </a:rPr>
                <a:t>cảm</a:t>
              </a:r>
              <a:r>
                <a:rPr lang="en-US" sz="3150" b="1" dirty="0">
                  <a:solidFill>
                    <a:srgbClr val="002060"/>
                  </a:solidFill>
                  <a:latin typeface="Times New Roman" panose="02020603050405020304" pitchFamily="18" charset="0"/>
                  <a:cs typeface="Times New Roman" panose="02020603050405020304" pitchFamily="18" charset="0"/>
                </a:rPr>
                <a:t> </a:t>
              </a:r>
              <a:r>
                <a:rPr lang="vi-VN" sz="3150" b="1" dirty="0">
                  <a:solidFill>
                    <a:srgbClr val="002060"/>
                  </a:solidFill>
                  <a:latin typeface="Times New Roman" panose="02020603050405020304" pitchFamily="18" charset="0"/>
                  <a:cs typeface="Times New Roman" panose="02020603050405020304" pitchFamily="18" charset="0"/>
                </a:rPr>
                <a:t>yêu trường, yêu lớp</a:t>
              </a:r>
              <a:endParaRPr lang="en-US" sz="3150" b="1" dirty="0">
                <a:solidFill>
                  <a:srgbClr val="002060"/>
                </a:solidFill>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921308" y="3894445"/>
            <a:ext cx="11477300" cy="2268646"/>
            <a:chOff x="778314" y="2013351"/>
            <a:chExt cx="10202045" cy="2016574"/>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75279" y="2013351"/>
              <a:ext cx="8905080" cy="943848"/>
            </a:xfrm>
            <a:prstGeom prst="rect">
              <a:avLst/>
            </a:prstGeom>
            <a:noFill/>
          </p:spPr>
          <p:txBody>
            <a:bodyPr wrap="square" rtlCol="0">
              <a:spAutoFit/>
            </a:bodyPr>
            <a:lstStyle/>
            <a:p>
              <a:r>
                <a:rPr lang="vi-VN" sz="3150" b="1" dirty="0">
                  <a:solidFill>
                    <a:srgbClr val="002060"/>
                  </a:solidFill>
                  <a:latin typeface="Times New Roman" panose="02020603050405020304" pitchFamily="18" charset="0"/>
                  <a:cs typeface="Times New Roman" panose="02020603050405020304" pitchFamily="18" charset="0"/>
                </a:rPr>
                <a:t>P</a:t>
              </a:r>
              <a:r>
                <a:rPr lang="en-US" sz="3150" b="1" dirty="0" err="1">
                  <a:solidFill>
                    <a:srgbClr val="002060"/>
                  </a:solidFill>
                  <a:latin typeface="Times New Roman" panose="02020603050405020304" pitchFamily="18" charset="0"/>
                  <a:cs typeface="Times New Roman" panose="02020603050405020304" pitchFamily="18" charset="0"/>
                </a:rPr>
                <a:t>hát</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triển</a:t>
              </a:r>
              <a:r>
                <a:rPr lang="en-US" sz="3150" b="1" dirty="0">
                  <a:solidFill>
                    <a:srgbClr val="002060"/>
                  </a:solidFill>
                  <a:latin typeface="Times New Roman" panose="02020603050405020304" pitchFamily="18" charset="0"/>
                  <a:cs typeface="Times New Roman" panose="02020603050405020304" pitchFamily="18" charset="0"/>
                </a:rPr>
                <a:t> năng lực sử dụng ngôn ngữ và năng lực văn học</a:t>
              </a: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485900" y="1001077"/>
            <a:ext cx="11772900" cy="879057"/>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a:t>
            </a:r>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0" y="0"/>
            <a:ext cx="13716000" cy="463552"/>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grpSp>
      <p:sp>
        <p:nvSpPr>
          <p:cNvPr id="37" name="Oval 36"/>
          <p:cNvSpPr/>
          <p:nvPr/>
        </p:nvSpPr>
        <p:spPr>
          <a:xfrm>
            <a:off x="342900" y="9144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800" b="1" dirty="0">
                <a:solidFill>
                  <a:schemeClr val="bg1"/>
                </a:solidFill>
                <a:latin typeface="Times New Roman" panose="02020603050405020304" pitchFamily="18" charset="0"/>
                <a:cs typeface="Times New Roman" panose="02020603050405020304" pitchFamily="18" charset="0"/>
              </a:rPr>
              <a:t>1</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10" name="TextBox 9">
            <a:extLst>
              <a:ext uri="{FF2B5EF4-FFF2-40B4-BE49-F238E27FC236}">
                <a16:creationId xmlns:a16="http://schemas.microsoft.com/office/drawing/2014/main" id="{FE41BC0A-A432-4A0D-BB65-C2EF0A41534A}"/>
              </a:ext>
            </a:extLst>
          </p:cNvPr>
          <p:cNvSpPr txBox="1"/>
          <p:nvPr/>
        </p:nvSpPr>
        <p:spPr>
          <a:xfrm>
            <a:off x="1905000" y="3230940"/>
            <a:ext cx="8915400" cy="1569660"/>
          </a:xfrm>
          <a:prstGeom prst="rect">
            <a:avLst/>
          </a:prstGeom>
          <a:noFill/>
        </p:spPr>
        <p:txBody>
          <a:bodyPr wrap="square" rtlCol="0">
            <a:spAutoFit/>
          </a:bodyPr>
          <a:lstStyle/>
          <a:p>
            <a:pPr marL="457200" indent="-457200">
              <a:buFontTx/>
              <a:buChar char="-"/>
            </a:pPr>
            <a:r>
              <a:rPr lang="vi-VN" sz="3200" dirty="0">
                <a:latin typeface="Times New Roman" panose="02020603050405020304" pitchFamily="18" charset="0"/>
                <a:cs typeface="Times New Roman" panose="02020603050405020304" pitchFamily="18" charset="0"/>
              </a:rPr>
              <a:t>Tên của hoạt động là gì?</a:t>
            </a:r>
          </a:p>
          <a:p>
            <a:pPr marL="457200" indent="-457200">
              <a:buFontTx/>
              <a:buChar char="-"/>
            </a:pPr>
            <a:r>
              <a:rPr lang="vi-VN" sz="3200" dirty="0">
                <a:latin typeface="Times New Roman" panose="02020603050405020304" pitchFamily="18" charset="0"/>
                <a:cs typeface="Times New Roman" panose="02020603050405020304" pitchFamily="18" charset="0"/>
              </a:rPr>
              <a:t>Những ai đã tham gia hoạt động đó?</a:t>
            </a:r>
          </a:p>
          <a:p>
            <a:pPr marL="457200" indent="-457200">
              <a:buFontTx/>
              <a:buChar char="-"/>
            </a:pPr>
            <a:r>
              <a:rPr lang="vi-VN" sz="3200" dirty="0">
                <a:latin typeface="Times New Roman" panose="02020603050405020304" pitchFamily="18" charset="0"/>
                <a:cs typeface="Times New Roman" panose="02020603050405020304" pitchFamily="18" charset="0"/>
              </a:rPr>
              <a:t>Điều bạn thích nhất ở hoạt động đó là gì?</a:t>
            </a:r>
            <a:endParaRPr lang="en-US" sz="32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285FC044-5AC7-4BDC-A401-2027377D49B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8768" l="125" r="100000">
                        <a14:foregroundMark x1="13125" y1="53202" x2="18250" y2="52463"/>
                        <a14:foregroundMark x1="26125" y1="60099" x2="38250" y2="38670"/>
                        <a14:foregroundMark x1="12125" y1="92857" x2="80125" y2="75369"/>
                        <a14:foregroundMark x1="79000" y1="91379" x2="90250" y2="98030"/>
                        <a14:foregroundMark x1="60500" y1="33990" x2="64875" y2="34729"/>
                        <a14:foregroundMark x1="58250" y1="47537" x2="73375" y2="45320"/>
                        <a14:foregroundMark x1="60625" y1="85222" x2="59250" y2="98030"/>
                      </a14:backgroundRemoval>
                    </a14:imgEffect>
                  </a14:imgLayer>
                </a14:imgProps>
              </a:ext>
              <a:ext uri="{28A0092B-C50C-407E-A947-70E740481C1C}">
                <a14:useLocalDpi xmlns:a14="http://schemas.microsoft.com/office/drawing/2010/main" val="0"/>
              </a:ext>
            </a:extLst>
          </a:blip>
          <a:stretch>
            <a:fillRect/>
          </a:stretch>
        </p:blipFill>
        <p:spPr>
          <a:xfrm>
            <a:off x="2819400" y="5199228"/>
            <a:ext cx="5905501" cy="2997042"/>
          </a:xfrm>
          <a:prstGeom prst="rect">
            <a:avLst/>
          </a:prstGeom>
        </p:spPr>
      </p:pic>
      <p:sp>
        <p:nvSpPr>
          <p:cNvPr id="13" name="Oval 12">
            <a:extLst>
              <a:ext uri="{FF2B5EF4-FFF2-40B4-BE49-F238E27FC236}">
                <a16:creationId xmlns:a16="http://schemas.microsoft.com/office/drawing/2014/main" id="{7193E53E-CD94-4422-B6B4-F685A099153B}"/>
              </a:ext>
            </a:extLst>
          </p:cNvPr>
          <p:cNvSpPr/>
          <p:nvPr/>
        </p:nvSpPr>
        <p:spPr>
          <a:xfrm>
            <a:off x="342900" y="1984243"/>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vi-VN" sz="4800" b="1" dirty="0">
                <a:solidFill>
                  <a:schemeClr val="bg1"/>
                </a:solidFill>
                <a:latin typeface="Times New Roman" panose="02020603050405020304" pitchFamily="18" charset="0"/>
                <a:cs typeface="Times New Roman" panose="02020603050405020304" pitchFamily="18" charset="0"/>
              </a:rPr>
              <a:t>2</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5037DE0-51EB-4114-87A2-5B40735CB0D0}"/>
              </a:ext>
            </a:extLst>
          </p:cNvPr>
          <p:cNvSpPr txBox="1"/>
          <p:nvPr/>
        </p:nvSpPr>
        <p:spPr>
          <a:xfrm>
            <a:off x="1520911" y="2001914"/>
            <a:ext cx="11772900" cy="879057"/>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vi-VN" sz="3600" dirty="0">
                <a:latin typeface="Times New Roman" panose="02020603050405020304" pitchFamily="18" charset="0"/>
                <a:cs typeface="Times New Roman" panose="02020603050405020304" pitchFamily="18" charset="0"/>
              </a:rPr>
              <a:t>Nói với bạn về hoạt động em yêu thích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P spid="10" grpId="0"/>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485900" y="1001077"/>
            <a:ext cx="11772900" cy="879057"/>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vi-VN" sz="3600" dirty="0">
                <a:latin typeface="Times New Roman" panose="02020603050405020304" pitchFamily="18" charset="0"/>
                <a:cs typeface="Times New Roman" panose="02020603050405020304" pitchFamily="18" charset="0"/>
              </a:rPr>
              <a:t>Nói với bạn về hoạt động em yêu thích </a:t>
            </a:r>
            <a:endParaRPr lang="en-US" sz="3600" dirty="0">
              <a:latin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0" y="0"/>
            <a:ext cx="13716000" cy="463552"/>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grpSp>
      <p:sp>
        <p:nvSpPr>
          <p:cNvPr id="37" name="Oval 36"/>
          <p:cNvSpPr/>
          <p:nvPr/>
        </p:nvSpPr>
        <p:spPr>
          <a:xfrm>
            <a:off x="342900" y="9144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vi-VN" sz="4800" b="1" dirty="0">
                <a:solidFill>
                  <a:schemeClr val="bg1"/>
                </a:solidFill>
                <a:latin typeface="Times New Roman" panose="02020603050405020304" pitchFamily="18" charset="0"/>
                <a:cs typeface="Times New Roman" panose="02020603050405020304" pitchFamily="18" charset="0"/>
              </a:rPr>
              <a:t>2</a:t>
            </a:r>
            <a:endParaRPr lang="en-US" sz="4800" b="1" dirty="0">
              <a:solidFill>
                <a:schemeClr val="bg1"/>
              </a:solidFill>
              <a:latin typeface="Times New Roman" panose="02020603050405020304" pitchFamily="18" charset="0"/>
              <a:cs typeface="Times New Roman" panose="02020603050405020304" pitchFamily="18" charset="0"/>
            </a:endParaRP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2" name="TextBox 1">
            <a:extLst>
              <a:ext uri="{FF2B5EF4-FFF2-40B4-BE49-F238E27FC236}">
                <a16:creationId xmlns:a16="http://schemas.microsoft.com/office/drawing/2014/main" id="{77DD71F3-00D9-4635-8BC9-83E4253D6DDF}"/>
              </a:ext>
            </a:extLst>
          </p:cNvPr>
          <p:cNvSpPr txBox="1"/>
          <p:nvPr/>
        </p:nvSpPr>
        <p:spPr>
          <a:xfrm>
            <a:off x="1828800" y="2438400"/>
            <a:ext cx="8915400" cy="1569660"/>
          </a:xfrm>
          <a:prstGeom prst="rect">
            <a:avLst/>
          </a:prstGeom>
          <a:noFill/>
        </p:spPr>
        <p:txBody>
          <a:bodyPr wrap="square" rtlCol="0">
            <a:spAutoFit/>
          </a:bodyPr>
          <a:lstStyle/>
          <a:p>
            <a:pPr marL="457200" indent="-457200">
              <a:buFontTx/>
              <a:buChar char="-"/>
            </a:pPr>
            <a:r>
              <a:rPr lang="vi-VN" sz="3200" dirty="0">
                <a:latin typeface="Times New Roman" panose="02020603050405020304" pitchFamily="18" charset="0"/>
                <a:cs typeface="Times New Roman" panose="02020603050405020304" pitchFamily="18" charset="0"/>
              </a:rPr>
              <a:t>Tên của hoạt động là gì?</a:t>
            </a:r>
          </a:p>
          <a:p>
            <a:pPr marL="457200" indent="-457200">
              <a:buFontTx/>
              <a:buChar char="-"/>
            </a:pPr>
            <a:r>
              <a:rPr lang="vi-VN" sz="3200" dirty="0">
                <a:latin typeface="Times New Roman" panose="02020603050405020304" pitchFamily="18" charset="0"/>
                <a:cs typeface="Times New Roman" panose="02020603050405020304" pitchFamily="18" charset="0"/>
              </a:rPr>
              <a:t>Những ai đã tham gia hoạt động đó?</a:t>
            </a:r>
          </a:p>
          <a:p>
            <a:pPr marL="457200" indent="-457200">
              <a:buFontTx/>
              <a:buChar char="-"/>
            </a:pPr>
            <a:r>
              <a:rPr lang="vi-VN" sz="3200" dirty="0">
                <a:latin typeface="Times New Roman" panose="02020603050405020304" pitchFamily="18" charset="0"/>
                <a:cs typeface="Times New Roman" panose="02020603050405020304" pitchFamily="18" charset="0"/>
              </a:rPr>
              <a:t>Điều bạn thích nhất ở hoạt động đó là gì?</a:t>
            </a:r>
            <a:endParaRPr lang="en-US" sz="32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77B20305-A209-4312-8466-78EDB046D8E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8768" l="125" r="100000">
                        <a14:foregroundMark x1="13125" y1="53202" x2="18250" y2="52463"/>
                        <a14:foregroundMark x1="26125" y1="60099" x2="38250" y2="38670"/>
                        <a14:foregroundMark x1="12125" y1="92857" x2="80125" y2="75369"/>
                        <a14:foregroundMark x1="79000" y1="91379" x2="90250" y2="98030"/>
                        <a14:foregroundMark x1="60500" y1="33990" x2="64875" y2="34729"/>
                        <a14:foregroundMark x1="58250" y1="47537" x2="73375" y2="45320"/>
                        <a14:foregroundMark x1="60625" y1="85222" x2="59250" y2="98030"/>
                      </a14:backgroundRemoval>
                    </a14:imgEffect>
                  </a14:imgLayer>
                </a14:imgProps>
              </a:ext>
              <a:ext uri="{28A0092B-C50C-407E-A947-70E740481C1C}">
                <a14:useLocalDpi xmlns:a14="http://schemas.microsoft.com/office/drawing/2010/main" val="0"/>
              </a:ext>
            </a:extLst>
          </a:blip>
          <a:stretch>
            <a:fillRect/>
          </a:stretch>
        </p:blipFill>
        <p:spPr>
          <a:xfrm>
            <a:off x="3905249" y="4800600"/>
            <a:ext cx="5905501" cy="2997042"/>
          </a:xfrm>
          <a:prstGeom prst="rect">
            <a:avLst/>
          </a:prstGeom>
        </p:spPr>
      </p:pic>
      <p:sp>
        <p:nvSpPr>
          <p:cNvPr id="14" name="Rounded Rectangular Callout 14">
            <a:extLst>
              <a:ext uri="{FF2B5EF4-FFF2-40B4-BE49-F238E27FC236}">
                <a16:creationId xmlns:a16="http://schemas.microsoft.com/office/drawing/2014/main" id="{28A47A95-3ABD-4758-863D-AA1954214584}"/>
              </a:ext>
            </a:extLst>
          </p:cNvPr>
          <p:cNvSpPr/>
          <p:nvPr/>
        </p:nvSpPr>
        <p:spPr>
          <a:xfrm>
            <a:off x="9144000" y="4532928"/>
            <a:ext cx="3657600" cy="907880"/>
          </a:xfrm>
          <a:prstGeom prst="wedgeRoundRectCallout">
            <a:avLst>
              <a:gd name="adj1" fmla="val -37951"/>
              <a:gd name="adj2" fmla="val 9184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luận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nhóm</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1363318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P spid="2"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pic>
        <p:nvPicPr>
          <p:cNvPr id="21" name="Picture 20"/>
          <p:cNvPicPr>
            <a:picLocks noChangeAspect="1"/>
          </p:cNvPicPr>
          <p:nvPr/>
        </p:nvPicPr>
        <p:blipFill rotWithShape="1">
          <a:blip r:embed="rId4">
            <a:extLst>
              <a:ext uri="{BEBA8EAE-BF5A-486C-A8C5-ECC9F3942E4B}">
                <a14:imgProps xmlns:a14="http://schemas.microsoft.com/office/drawing/2010/main">
                  <a14:imgLayer r:embed="rId5">
                    <a14:imgEffect>
                      <a14:backgroundRemoval t="0" b="29531" l="16094" r="95156"/>
                    </a14:imgEffect>
                  </a14:imgLayer>
                </a14:imgProps>
              </a:ext>
              <a:ext uri="{28A0092B-C50C-407E-A947-70E740481C1C}">
                <a14:useLocalDpi xmlns:a14="http://schemas.microsoft.com/office/drawing/2010/main" val="0"/>
              </a:ext>
            </a:extLst>
          </a:blip>
          <a:srcRect l="15938" b="68750"/>
          <a:stretch/>
        </p:blipFill>
        <p:spPr>
          <a:xfrm>
            <a:off x="10316523" y="-230633"/>
            <a:ext cx="4492426" cy="1670047"/>
          </a:xfrm>
          <a:prstGeom prst="rect">
            <a:avLst/>
          </a:prstGeom>
        </p:spPr>
      </p:pic>
      <p:sp>
        <p:nvSpPr>
          <p:cNvPr id="5" name="AutoShape 2" descr="http://camxuyen.edu.vn/Portals/0/Thu%20vien%20anh/TH%20Cam%20Phuc%2020-11-2014(1).jpg"/>
          <p:cNvSpPr>
            <a:spLocks noChangeAspect="1" noChangeArrowheads="1"/>
          </p:cNvSpPr>
          <p:nvPr/>
        </p:nvSpPr>
        <p:spPr bwMode="auto">
          <a:xfrm>
            <a:off x="123825" y="22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http://camxuyen.edu.vn/Portals/0/Thu%20vien%20anh/TH%20Cam%20Phuc%2020-11-2014.jpg"/>
          <p:cNvSpPr>
            <a:spLocks noChangeAspect="1" noChangeArrowheads="1"/>
          </p:cNvSpPr>
          <p:nvPr/>
        </p:nvSpPr>
        <p:spPr bwMode="auto">
          <a:xfrm>
            <a:off x="123825" y="638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 name="Rectangle 6"/>
          <p:cNvSpPr/>
          <p:nvPr/>
        </p:nvSpPr>
        <p:spPr>
          <a:xfrm>
            <a:off x="990600" y="1672025"/>
            <a:ext cx="11734800" cy="6863417"/>
          </a:xfrm>
          <a:prstGeom prst="rect">
            <a:avLst/>
          </a:prstGeom>
        </p:spPr>
        <p:txBody>
          <a:bodyPr wrap="square">
            <a:spAutoFit/>
          </a:bodyPr>
          <a:lstStyle/>
          <a:p>
            <a:pPr lvl="0" algn="just" defTabSz="914400" fontAlgn="base">
              <a:spcBef>
                <a:spcPts val="600"/>
              </a:spcBef>
              <a:spcAft>
                <a:spcPts val="600"/>
              </a:spcAft>
            </a:pP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Trong tiết trời đã chuyển mình, trong hơi thở lành lạnh mùa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đông</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toàn thể cán bộ, giáo viên, nhân viên và học sinh trường Tiểu học Ngọc Lâm đã tổ chức ngày nhà giáo Việt Nam vào chiều ngày 19/11. Với chương trình giao lưu Ngày Nhà giáo Việt Nam 20/11 qua các phần </a:t>
            </a:r>
            <a:r>
              <a:rPr lang="en-US" alt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Văn nghệ</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alt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Hái hoa dân chủ</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alt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 trò </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 dân gian…Tất cả học sinh muốn gửi đến các thầy cô giáo những lời tri ân sâu sắc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gây</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ấn</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tượng</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qua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phần</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hiện</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lvl="0" algn="just" defTabSz="914400" eaLnBrk="0" fontAlgn="base" hangingPunct="0">
              <a:spcBef>
                <a:spcPts val="600"/>
              </a:spcBef>
              <a:spcAft>
                <a:spcPts val="600"/>
              </a:spcAft>
            </a:pP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Từ buổi giao lưu các em được hiểu thêm về truyền thống “</a:t>
            </a:r>
            <a:r>
              <a:rPr lang="en-US" alt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Tôn sư trọng đạo”</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của dân tộc ta. Qua đó các em được bày tỏ lòng biết ơn thầy cô giáo bằng những lời ca, tiếng hát, những câu hỏi hay về Ngày Nhà giáo Việt Nam. Sự sôi nổi, sự hào hứng, phấn khởi của các em trong buổi giao lưu đã thể hiện tấm lòng của mình đến mỗi thầy cô giáo. </a:t>
            </a:r>
          </a:p>
          <a:p>
            <a:pPr lvl="0" algn="just" defTabSz="914400" eaLnBrk="0" fontAlgn="base" hangingPunct="0">
              <a:spcBef>
                <a:spcPts val="600"/>
              </a:spcBef>
              <a:spcAft>
                <a:spcPts val="600"/>
              </a:spcAft>
            </a:pP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Đây thực sự là một chương trình đầy ý nghĩa, để lại trong mỗi học sinh, mỗi giáo viên của trường </a:t>
            </a:r>
            <a:r>
              <a:rPr lang="en-US" alt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Tiểu học Ngọc Lâm</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những cảm xúc thật sâu lắng, thật ngọt ngào, hướng tới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20/</a:t>
            </a:r>
            <a:r>
              <a:rPr lang="vi-VN"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11, Ngày Nhà giáo Việt Nam.</a:t>
            </a:r>
            <a:endPar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2" name="Picture 21" descr="18323720-tác-giả-của-một-con-gà-để-ấp-trứng-trong-một-hòn-đảo-trên-một-nền-trắng.jpg"/>
          <p:cNvPicPr>
            <a:picLocks noChangeAspect="1"/>
          </p:cNvPicPr>
          <p:nvPr/>
        </p:nvPicPr>
        <p:blipFill>
          <a:blip r:embed="rId6">
            <a:clrChange>
              <a:clrFrom>
                <a:srgbClr val="FFFFFF"/>
              </a:clrFrom>
              <a:clrTo>
                <a:srgbClr val="FFFFFF">
                  <a:alpha val="0"/>
                </a:srgbClr>
              </a:clrTo>
            </a:clrChange>
          </a:blip>
          <a:srcRect r="38749"/>
          <a:stretch>
            <a:fillRect/>
          </a:stretch>
        </p:blipFill>
        <p:spPr>
          <a:xfrm>
            <a:off x="-76200" y="-76737"/>
            <a:ext cx="2104352" cy="1570574"/>
          </a:xfrm>
          <a:prstGeom prst="rect">
            <a:avLst/>
          </a:prstGeom>
        </p:spPr>
      </p:pic>
      <p:pic>
        <p:nvPicPr>
          <p:cNvPr id="23" name="图片 37">
            <a:extLst>
              <a:ext uri="{FF2B5EF4-FFF2-40B4-BE49-F238E27FC236}">
                <a16:creationId xmlns:a16="http://schemas.microsoft.com/office/drawing/2014/main" id="{CA51BFDD-7EB2-41C7-B1D2-9A78363AE095}"/>
              </a:ext>
            </a:extLst>
          </p:cNvPr>
          <p:cNvPicPr>
            <a:picLocks noChangeAspect="1"/>
          </p:cNvPicPr>
          <p:nvPr/>
        </p:nvPicPr>
        <p:blipFill>
          <a:blip r:embed="rId7" cstate="print">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tretch>
            <a:fillRect/>
          </a:stretch>
        </p:blipFill>
        <p:spPr>
          <a:xfrm>
            <a:off x="915292" y="-162307"/>
            <a:ext cx="1429720" cy="1570574"/>
          </a:xfrm>
          <a:prstGeom prst="rect">
            <a:avLst/>
          </a:prstGeom>
          <a:effectLst>
            <a:outerShdw blurRad="50800" dist="38100" dir="10800000" algn="r" rotWithShape="0">
              <a:prstClr val="black">
                <a:alpha val="40000"/>
              </a:prstClr>
            </a:outerShdw>
          </a:effectLst>
        </p:spPr>
      </p:pic>
      <p:sp>
        <p:nvSpPr>
          <p:cNvPr id="8" name="Rectangle 7"/>
          <p:cNvSpPr/>
          <p:nvPr/>
        </p:nvSpPr>
        <p:spPr>
          <a:xfrm>
            <a:off x="1905000" y="420143"/>
            <a:ext cx="9547935" cy="107721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Lễ</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kỉ</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niệm</a:t>
            </a:r>
            <a:endParaRPr lang="en-US" sz="3200" b="1" cap="all"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Chào</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mừng</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ngày</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nhà</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giáo</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việt</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Nam 20/11</a:t>
            </a:r>
          </a:p>
        </p:txBody>
      </p:sp>
    </p:spTree>
    <p:extLst>
      <p:ext uri="{BB962C8B-B14F-4D97-AF65-F5344CB8AC3E}">
        <p14:creationId xmlns:p14="http://schemas.microsoft.com/office/powerpoint/2010/main" val="1503005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000" fill="hold"/>
                                        <p:tgtEl>
                                          <p:spTgt spid="23"/>
                                        </p:tgtEl>
                                        <p:attrNameLst>
                                          <p:attrName>ppt_x</p:attrName>
                                        </p:attrNameLst>
                                      </p:cBhvr>
                                      <p:tavLst>
                                        <p:tav tm="0">
                                          <p:val>
                                            <p:strVal val="0-#ppt_w/2"/>
                                          </p:val>
                                        </p:tav>
                                        <p:tav tm="100000">
                                          <p:val>
                                            <p:strVal val="#ppt_x"/>
                                          </p:val>
                                        </p:tav>
                                      </p:tavLst>
                                    </p:anim>
                                    <p:anim calcmode="lin" valueType="num">
                                      <p:cBhvr additive="base">
                                        <p:cTn id="8" dur="2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000" fill="hold"/>
                                        <p:tgtEl>
                                          <p:spTgt spid="22"/>
                                        </p:tgtEl>
                                        <p:attrNameLst>
                                          <p:attrName>ppt_x</p:attrName>
                                        </p:attrNameLst>
                                      </p:cBhvr>
                                      <p:tavLst>
                                        <p:tav tm="0">
                                          <p:val>
                                            <p:strVal val="0-#ppt_w/2"/>
                                          </p:val>
                                        </p:tav>
                                        <p:tav tm="100000">
                                          <p:val>
                                            <p:strVal val="#ppt_x"/>
                                          </p:val>
                                        </p:tav>
                                      </p:tavLst>
                                    </p:anim>
                                    <p:anim calcmode="lin" valueType="num">
                                      <p:cBhvr additive="base">
                                        <p:cTn id="12"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5"/>
            <a:ext cx="13716000" cy="992953"/>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3716000" cy="491068"/>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1052909" y="1515734"/>
            <a:ext cx="6114336" cy="849463"/>
          </a:xfrm>
          <a:prstGeom prst="rect">
            <a:avLst/>
          </a:prstGeom>
          <a:noFill/>
        </p:spPr>
        <p:txBody>
          <a:bodyPr wrap="square" lIns="109728" tIns="54864" rIns="109728" bIns="548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Vận dụng</a:t>
            </a:r>
          </a:p>
        </p:txBody>
      </p:sp>
      <p:sp>
        <p:nvSpPr>
          <p:cNvPr id="7" name="TextBox 6">
            <a:extLst>
              <a:ext uri="{FF2B5EF4-FFF2-40B4-BE49-F238E27FC236}">
                <a16:creationId xmlns:a16="http://schemas.microsoft.com/office/drawing/2014/main" id="{D72DA03E-49DD-41F8-B79F-FB60F57AF135}"/>
              </a:ext>
            </a:extLst>
          </p:cNvPr>
          <p:cNvSpPr txBox="1"/>
          <p:nvPr/>
        </p:nvSpPr>
        <p:spPr>
          <a:xfrm>
            <a:off x="2006936" y="3505200"/>
            <a:ext cx="9537366" cy="2742289"/>
          </a:xfrm>
          <a:prstGeom prst="rect">
            <a:avLst/>
          </a:prstGeom>
          <a:noFill/>
        </p:spPr>
        <p:txBody>
          <a:bodyPr wrap="square" lIns="109728" tIns="54864" rIns="109728" bIns="54864">
            <a:spAutoFit/>
          </a:bodyPr>
          <a:lstStyle/>
          <a:p>
            <a:pPr marL="548640" indent="-548640">
              <a:lnSpc>
                <a:spcPct val="150000"/>
              </a:lnSpc>
              <a:buFontTx/>
              <a:buChar char="-"/>
            </a:pP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hướng</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dẫn</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tổ</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chức</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marL="548640" indent="-548640">
              <a:lnSpc>
                <a:spcPct val="150000"/>
              </a:lnSpc>
              <a:buFontTx/>
              <a:buChar char="-"/>
            </a:pP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8864" y="2518948"/>
            <a:ext cx="2379101" cy="216099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2" y="6502236"/>
            <a:ext cx="2634258" cy="2641764"/>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4680" y="565148"/>
            <a:ext cx="1498413" cy="2884420"/>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925" y="5053192"/>
            <a:ext cx="1498413" cy="2865652"/>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80697" y="6711144"/>
            <a:ext cx="1251830" cy="2195458"/>
          </a:xfrm>
          <a:prstGeom prst="rect">
            <a:avLst/>
          </a:prstGeom>
        </p:spPr>
      </p:pic>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a:ext>
            </a:extLst>
          </a:blip>
          <a:srcRect l="1020" b="5828"/>
          <a:stretch/>
        </p:blipFill>
        <p:spPr>
          <a:xfrm>
            <a:off x="-18319" y="6104643"/>
            <a:ext cx="13714413" cy="3020307"/>
          </a:xfrm>
          <a:prstGeom prst="rect">
            <a:avLst/>
          </a:prstGeom>
        </p:spPr>
      </p:pic>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5894" y="568636"/>
            <a:ext cx="702039" cy="1284667"/>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291572"/>
            <a:ext cx="492020" cy="894495"/>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2447178" y="2462169"/>
            <a:ext cx="9363822" cy="1846824"/>
          </a:xfrm>
          <a:prstGeom prst="rect">
            <a:avLst/>
          </a:prstGeom>
          <a:noFill/>
        </p:spPr>
        <p:txBody>
          <a:bodyPr wrap="square" lIns="109698" tIns="54850" rIns="109698" bIns="54850" rtlCol="0">
            <a:spAutoFit/>
          </a:bodyPr>
          <a:lstStyle/>
          <a:p>
            <a:pPr algn="ctr" defTabSz="1096986">
              <a:lnSpc>
                <a:spcPct val="150000"/>
              </a:lnSpc>
            </a:pPr>
            <a:r>
              <a:rPr lang="en-US" sz="4000" dirty="0" err="1">
                <a:solidFill>
                  <a:srgbClr val="FF0000"/>
                </a:solidFill>
                <a:latin typeface="Times New Roman" panose="02020603050405020304" pitchFamily="18" charset="0"/>
                <a:cs typeface="Times New Roman" panose="02020603050405020304" pitchFamily="18" charset="0"/>
              </a:rPr>
              <a:t>Tạm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biệt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hẹn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gặp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lại</a:t>
            </a:r>
            <a:r>
              <a:rPr lang="en-US" sz="4000" dirty="0">
                <a:solidFill>
                  <a:srgbClr val="FF0000"/>
                </a:solidFill>
                <a:latin typeface="Times New Roman" panose="02020603050405020304" pitchFamily="18" charset="0"/>
                <a:cs typeface="Times New Roman" panose="02020603050405020304" pitchFamily="18" charset="0"/>
              </a:rPr>
              <a:t> </a:t>
            </a:r>
          </a:p>
          <a:p>
            <a:pPr algn="ctr" defTabSz="1096986">
              <a:lnSpc>
                <a:spcPct val="150000"/>
              </a:lnSpc>
            </a:pP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con </a:t>
            </a:r>
            <a:r>
              <a:rPr lang="en-US" sz="4000" dirty="0" err="1">
                <a:solidFill>
                  <a:srgbClr val="FF0000"/>
                </a:solidFill>
                <a:latin typeface="Times New Roman" panose="02020603050405020304" pitchFamily="18" charset="0"/>
                <a:cs typeface="Times New Roman" panose="02020603050405020304" pitchFamily="18" charset="0"/>
              </a:rPr>
              <a:t>vào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những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học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sau</a:t>
            </a:r>
            <a:r>
              <a:rPr lang="en-US" sz="4000" dirty="0">
                <a:solidFill>
                  <a:srgbClr val="FF0000"/>
                </a:solidFill>
                <a:latin typeface="Times New Roman" panose="02020603050405020304" pitchFamily="18" charset="0"/>
                <a:cs typeface="Times New Roman" panose="02020603050405020304" pitchFamily="18"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229323"/>
            <a:ext cx="13869862" cy="3723678"/>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63400" y="2606679"/>
            <a:ext cx="941675" cy="1111922"/>
          </a:xfrm>
          <a:prstGeom prst="rect">
            <a:avLst/>
          </a:prstGeom>
        </p:spPr>
      </p:pic>
      <p:pic>
        <p:nvPicPr>
          <p:cNvPr id="15"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61728" y="2057400"/>
            <a:ext cx="1772023" cy="3171922"/>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5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4500"/>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anim calcmode="lin" valueType="num">
                                      <p:cBhvr>
                                        <p:cTn id="33" dur="750" fill="hold"/>
                                        <p:tgtEl>
                                          <p:spTgt spid="14"/>
                                        </p:tgtEl>
                                        <p:attrNameLst>
                                          <p:attrName>ppt_x</p:attrName>
                                        </p:attrNameLst>
                                      </p:cBhvr>
                                      <p:tavLst>
                                        <p:tav tm="0">
                                          <p:val>
                                            <p:strVal val="#ppt_x"/>
                                          </p:val>
                                        </p:tav>
                                        <p:tav tm="100000">
                                          <p:val>
                                            <p:strVal val="#ppt_x"/>
                                          </p:val>
                                        </p:tav>
                                      </p:tavLst>
                                    </p:anim>
                                    <p:anim calcmode="lin" valueType="num">
                                      <p:cBhvr>
                                        <p:cTn id="34" dur="7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2196</TotalTime>
  <Words>211</Words>
  <Application>Microsoft Office PowerPoint</Application>
  <PresentationFormat>Custom</PresentationFormat>
  <Paragraphs>38</Paragraphs>
  <Slides>7</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宋体</vt:lpstr>
      <vt:lpstr>Arial</vt:lpstr>
      <vt:lpstr>Arial-Rounded</vt:lpstr>
      <vt:lpstr>Calibri</vt:lpstr>
      <vt:lpstr>Calibri Light</vt:lpstr>
      <vt:lpstr>等线</vt:lpstr>
      <vt:lpstr>Times New Roman</vt:lpstr>
      <vt:lpstr>思源黑体 CN 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MyPC</cp:lastModifiedBy>
  <cp:revision>591</cp:revision>
  <dcterms:created xsi:type="dcterms:W3CDTF">2020-12-08T15:48:47Z</dcterms:created>
  <dcterms:modified xsi:type="dcterms:W3CDTF">2021-11-25T02:09:34Z</dcterms:modified>
</cp:coreProperties>
</file>