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7" r:id="rId4"/>
    <p:sldId id="286" r:id="rId5"/>
    <p:sldId id="308" r:id="rId6"/>
    <p:sldId id="310" r:id="rId7"/>
    <p:sldId id="304" r:id="rId8"/>
    <p:sldId id="306" r:id="rId9"/>
    <p:sldId id="305" r:id="rId10"/>
    <p:sldId id="301" r:id="rId11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52" d="100"/>
          <a:sy n="52" d="100"/>
        </p:scale>
        <p:origin x="1188" y="90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2066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23/10/2021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96012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TRANG SÁCH MỞ RA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89052" y="5822698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3716000" cy="7560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56" y="4971921"/>
            <a:ext cx="3448461" cy="2724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15694" y="1000442"/>
            <a:ext cx="7766727" cy="11489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5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CẦN </a:t>
            </a:r>
            <a:r>
              <a:rPr lang="en-US" altLang="zh-CN" sz="405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5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ĐẠT</a:t>
            </a:r>
            <a:endParaRPr lang="zh-CN" alt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472" y="4554906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5694" y="6074050"/>
            <a:ext cx="52581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370" y="2092503"/>
            <a:ext cx="10025158" cy="1282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836661" y="2338537"/>
            <a:ext cx="743153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400" y="3692589"/>
            <a:ext cx="10476635" cy="1280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133" y="2254890"/>
            <a:ext cx="1234082" cy="113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9157" y="3796463"/>
            <a:ext cx="1057275" cy="1250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4407807" y="3890186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图片 46116" descr="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370" y="5371794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1"/>
          <p:cNvSpPr txBox="1"/>
          <p:nvPr/>
        </p:nvSpPr>
        <p:spPr>
          <a:xfrm>
            <a:off x="3952413" y="5452795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图片 46121" descr="png-07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251" y="5275949"/>
            <a:ext cx="1234083" cy="12340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35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92" y="2590800"/>
            <a:ext cx="3895808" cy="5993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7308" y="2057400"/>
            <a:ext cx="8357058" cy="5638800"/>
            <a:chOff x="657308" y="2057400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40237" y="3729568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52600" y="3346447"/>
              <a:ext cx="6471643" cy="343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PHIẾU ĐỌC SÁCH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ết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ác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32" y="6248400"/>
            <a:ext cx="1518368" cy="23359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57299" y="1259811"/>
            <a:ext cx="8420101" cy="3769981"/>
            <a:chOff x="698271" y="1259811"/>
            <a:chExt cx="9023725" cy="5674389"/>
          </a:xfrm>
        </p:grpSpPr>
        <p:grpSp>
          <p:nvGrpSpPr>
            <p:cNvPr id="7" name="Group 6"/>
            <p:cNvGrpSpPr/>
            <p:nvPr/>
          </p:nvGrpSpPr>
          <p:grpSpPr>
            <a:xfrm>
              <a:off x="698271" y="1259811"/>
              <a:ext cx="8357058" cy="5674389"/>
              <a:chOff x="698271" y="1259811"/>
              <a:chExt cx="8357058" cy="567438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98271" y="1259811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0" y="2051883"/>
              <a:ext cx="7798556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ết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ác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7422" y="5141138"/>
            <a:ext cx="12421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Nam?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32" y="6248400"/>
            <a:ext cx="1518368" cy="23359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57299" y="1259811"/>
            <a:ext cx="8420101" cy="3769981"/>
            <a:chOff x="698271" y="1259811"/>
            <a:chExt cx="9023725" cy="5674389"/>
          </a:xfrm>
        </p:grpSpPr>
        <p:grpSp>
          <p:nvGrpSpPr>
            <p:cNvPr id="7" name="Group 6"/>
            <p:cNvGrpSpPr/>
            <p:nvPr/>
          </p:nvGrpSpPr>
          <p:grpSpPr>
            <a:xfrm>
              <a:off x="698271" y="1259811"/>
              <a:ext cx="8357058" cy="5674389"/>
              <a:chOff x="698271" y="1259811"/>
              <a:chExt cx="8357058" cy="567438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98271" y="1259811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0" y="2051883"/>
              <a:ext cx="7798556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ết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ác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7422" y="5141138"/>
            <a:ext cx="1242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5846013"/>
            <a:ext cx="1242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422" y="7273529"/>
            <a:ext cx="12422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7308" y="2362200"/>
            <a:ext cx="8357058" cy="5638800"/>
            <a:chOff x="657308" y="2057400"/>
            <a:chExt cx="8357058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8341" y="3886200"/>
              <a:ext cx="6062659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ác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98">
                        <a14:foregroundMark x1="57711" y1="38500" x2="54578" y2="47750"/>
                        <a14:foregroundMark x1="71928" y1="47500" x2="70723" y2="52750"/>
                        <a14:foregroundMark x1="38193" y1="54500" x2="67590" y2="62500"/>
                        <a14:foregroundMark x1="45181" y1="50000" x2="58675" y2="58000"/>
                        <a14:foregroundMark x1="43253" y1="58000" x2="54819" y2="61500"/>
                        <a14:foregroundMark x1="43012" y1="50750" x2="41084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3314699"/>
            <a:ext cx="5059681" cy="52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257300" y="1913128"/>
            <a:ext cx="11620500" cy="653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8" y="1515734"/>
            <a:ext cx="9196899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18651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420</Words>
  <Application>Microsoft Office PowerPoint</Application>
  <PresentationFormat>Custom</PresentationFormat>
  <Paragraphs>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546</cp:revision>
  <dcterms:created xsi:type="dcterms:W3CDTF">2020-12-08T15:48:47Z</dcterms:created>
  <dcterms:modified xsi:type="dcterms:W3CDTF">2021-10-23T02:34:38Z</dcterms:modified>
</cp:coreProperties>
</file>