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90" r:id="rId3"/>
    <p:sldId id="256" r:id="rId4"/>
    <p:sldId id="288" r:id="rId5"/>
    <p:sldId id="283" r:id="rId6"/>
    <p:sldId id="284" r:id="rId7"/>
    <p:sldId id="285" r:id="rId8"/>
    <p:sldId id="286" r:id="rId9"/>
    <p:sldId id="287" r:id="rId10"/>
    <p:sldId id="28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3" d="100"/>
          <a:sy n="63" d="100"/>
        </p:scale>
        <p:origin x="9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932476" y="-19521"/>
            <a:ext cx="10409222" cy="19687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9" tIns="54840" rIns="109679" bIns="54840" rtlCol="0" anchor="ctr"/>
          <a:lstStyle/>
          <a:p>
            <a:pPr algn="ctr" defTabSz="822927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903903" y="14346"/>
            <a:ext cx="1040922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9679" tIns="54840" rIns="109679" bIns="54840" rtlCol="0" anchor="ctr"/>
          <a:lstStyle/>
          <a:p>
            <a:pPr algn="ctr" defTabSz="822927"/>
            <a:endParaRPr lang="en-US" sz="285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04148" y="2745711"/>
            <a:ext cx="7084378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822927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822927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822927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08418" y="2853733"/>
            <a:ext cx="1303020" cy="130302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27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27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437" y="30762"/>
            <a:ext cx="2584228" cy="231231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27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27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27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16401" y="3070763"/>
            <a:ext cx="1114425" cy="1126400"/>
          </a:xfrm>
          <a:prstGeom prst="rect">
            <a:avLst/>
          </a:prstGeom>
          <a:noFill/>
        </p:spPr>
        <p:txBody>
          <a:bodyPr wrap="square" lIns="109665" tIns="54833" rIns="109665" bIns="54833" rtlCol="0">
            <a:spAutoFit/>
          </a:bodyPr>
          <a:lstStyle/>
          <a:p>
            <a:pPr algn="ctr" defTabSz="822927"/>
            <a:r>
              <a:rPr lang="en-US" sz="285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5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822927"/>
            <a:r>
              <a:rPr lang="en-US" sz="375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952500" y="6108702"/>
            <a:ext cx="10287000" cy="7447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0332" y="458492"/>
            <a:ext cx="1509221" cy="1334141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/>
          <a:p>
            <a:pPr algn="ctr"/>
            <a:r>
              <a:rPr lang="en-US" sz="795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13124" y="1292476"/>
            <a:ext cx="8058150" cy="849393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/>
          <a:p>
            <a:pPr algn="ctr"/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69478" y="2853733"/>
            <a:ext cx="6873571" cy="780143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/>
          <a:p>
            <a:pPr algn="ctr"/>
            <a:r>
              <a:rPr lang="en-US" sz="435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01" y="4733502"/>
            <a:ext cx="2028119" cy="18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1"/>
            <a:ext cx="2966726" cy="2980546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44567" y="1490274"/>
            <a:ext cx="3711401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24910" y="2354594"/>
            <a:ext cx="7851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danh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sách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tổ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)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34" y="1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1"/>
            <a:ext cx="2140973" cy="2150946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802218" y="1795211"/>
            <a:ext cx="2265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34508" y="2465523"/>
            <a:ext cx="741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danh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sách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mẫu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danh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sách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. </a:t>
            </a:r>
            <a:endParaRPr lang="zh-CN" altLang="en-US" sz="3200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mấy bạn đăng kí tham quan Bảo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958" y="1636294"/>
            <a:ext cx="780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3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233</Words>
  <Application>Microsoft Office PowerPoint</Application>
  <PresentationFormat>Widescreen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iCiel Cadena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196</cp:revision>
  <dcterms:created xsi:type="dcterms:W3CDTF">2021-05-29T04:05:18Z</dcterms:created>
  <dcterms:modified xsi:type="dcterms:W3CDTF">2021-10-14T14:30:09Z</dcterms:modified>
</cp:coreProperties>
</file>