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86" r:id="rId5"/>
    <p:sldId id="274" r:id="rId6"/>
    <p:sldId id="275" r:id="rId7"/>
    <p:sldId id="276" r:id="rId8"/>
    <p:sldId id="277" r:id="rId9"/>
    <p:sldId id="278" r:id="rId10"/>
    <p:sldId id="279" r:id="rId11"/>
    <p:sldId id="287" r:id="rId12"/>
    <p:sldId id="28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3" d="100"/>
          <a:sy n="63" d="100"/>
        </p:scale>
        <p:origin x="9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6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41"/>
            </a:lvl1pPr>
            <a:lvl2pPr marL="426961" indent="0" algn="ctr">
              <a:buNone/>
              <a:defRPr sz="1868"/>
            </a:lvl2pPr>
            <a:lvl3pPr marL="853922" indent="0" algn="ctr">
              <a:buNone/>
              <a:defRPr sz="1681"/>
            </a:lvl3pPr>
            <a:lvl4pPr marL="1280884" indent="0" algn="ctr">
              <a:buNone/>
              <a:defRPr sz="1494"/>
            </a:lvl4pPr>
            <a:lvl5pPr marL="1707845" indent="0" algn="ctr">
              <a:buNone/>
              <a:defRPr sz="1494"/>
            </a:lvl5pPr>
            <a:lvl6pPr marL="2134807" indent="0" algn="ctr">
              <a:buNone/>
              <a:defRPr sz="1494"/>
            </a:lvl6pPr>
            <a:lvl7pPr marL="2561767" indent="0" algn="ctr">
              <a:buNone/>
              <a:defRPr sz="1494"/>
            </a:lvl7pPr>
            <a:lvl8pPr marL="2988729" indent="0" algn="ctr">
              <a:buNone/>
              <a:defRPr sz="1494"/>
            </a:lvl8pPr>
            <a:lvl9pPr marL="3415690" indent="0" algn="ctr">
              <a:buNone/>
              <a:defRPr sz="149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4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5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6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241">
                <a:solidFill>
                  <a:schemeClr val="tx1">
                    <a:tint val="75000"/>
                  </a:schemeClr>
                </a:solidFill>
              </a:defRPr>
            </a:lvl1pPr>
            <a:lvl2pPr marL="426961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2pPr>
            <a:lvl3pPr marL="853922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3pPr>
            <a:lvl4pPr marL="1280884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4pPr>
            <a:lvl5pPr marL="1707845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5pPr>
            <a:lvl6pPr marL="2134807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6pPr>
            <a:lvl7pPr marL="2561767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7pPr>
            <a:lvl8pPr marL="2988729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8pPr>
            <a:lvl9pPr marL="3415690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2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5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41" b="1"/>
            </a:lvl1pPr>
            <a:lvl2pPr marL="426961" indent="0">
              <a:buNone/>
              <a:defRPr sz="1868" b="1"/>
            </a:lvl2pPr>
            <a:lvl3pPr marL="853922" indent="0">
              <a:buNone/>
              <a:defRPr sz="1681" b="1"/>
            </a:lvl3pPr>
            <a:lvl4pPr marL="1280884" indent="0">
              <a:buNone/>
              <a:defRPr sz="1494" b="1"/>
            </a:lvl4pPr>
            <a:lvl5pPr marL="1707845" indent="0">
              <a:buNone/>
              <a:defRPr sz="1494" b="1"/>
            </a:lvl5pPr>
            <a:lvl6pPr marL="2134807" indent="0">
              <a:buNone/>
              <a:defRPr sz="1494" b="1"/>
            </a:lvl6pPr>
            <a:lvl7pPr marL="2561767" indent="0">
              <a:buNone/>
              <a:defRPr sz="1494" b="1"/>
            </a:lvl7pPr>
            <a:lvl8pPr marL="2988729" indent="0">
              <a:buNone/>
              <a:defRPr sz="1494" b="1"/>
            </a:lvl8pPr>
            <a:lvl9pPr marL="3415690" indent="0">
              <a:buNone/>
              <a:defRPr sz="1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41" b="1"/>
            </a:lvl1pPr>
            <a:lvl2pPr marL="426961" indent="0">
              <a:buNone/>
              <a:defRPr sz="1868" b="1"/>
            </a:lvl2pPr>
            <a:lvl3pPr marL="853922" indent="0">
              <a:buNone/>
              <a:defRPr sz="1681" b="1"/>
            </a:lvl3pPr>
            <a:lvl4pPr marL="1280884" indent="0">
              <a:buNone/>
              <a:defRPr sz="1494" b="1"/>
            </a:lvl4pPr>
            <a:lvl5pPr marL="1707845" indent="0">
              <a:buNone/>
              <a:defRPr sz="1494" b="1"/>
            </a:lvl5pPr>
            <a:lvl6pPr marL="2134807" indent="0">
              <a:buNone/>
              <a:defRPr sz="1494" b="1"/>
            </a:lvl6pPr>
            <a:lvl7pPr marL="2561767" indent="0">
              <a:buNone/>
              <a:defRPr sz="1494" b="1"/>
            </a:lvl7pPr>
            <a:lvl8pPr marL="2988729" indent="0">
              <a:buNone/>
              <a:defRPr sz="1494" b="1"/>
            </a:lvl8pPr>
            <a:lvl9pPr marL="3415690" indent="0">
              <a:buNone/>
              <a:defRPr sz="1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3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00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8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988"/>
            </a:lvl1pPr>
            <a:lvl2pPr>
              <a:defRPr sz="2615"/>
            </a:lvl2pPr>
            <a:lvl3pPr>
              <a:defRPr sz="2241"/>
            </a:lvl3pPr>
            <a:lvl4pPr>
              <a:defRPr sz="1868"/>
            </a:lvl4pPr>
            <a:lvl5pPr>
              <a:defRPr sz="1868"/>
            </a:lvl5pPr>
            <a:lvl6pPr>
              <a:defRPr sz="1868"/>
            </a:lvl6pPr>
            <a:lvl7pPr>
              <a:defRPr sz="1868"/>
            </a:lvl7pPr>
            <a:lvl8pPr>
              <a:defRPr sz="1868"/>
            </a:lvl8pPr>
            <a:lvl9pPr>
              <a:defRPr sz="18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94"/>
            </a:lvl1pPr>
            <a:lvl2pPr marL="426961" indent="0">
              <a:buNone/>
              <a:defRPr sz="1308"/>
            </a:lvl2pPr>
            <a:lvl3pPr marL="853922" indent="0">
              <a:buNone/>
              <a:defRPr sz="1121"/>
            </a:lvl3pPr>
            <a:lvl4pPr marL="1280884" indent="0">
              <a:buNone/>
              <a:defRPr sz="934"/>
            </a:lvl4pPr>
            <a:lvl5pPr marL="1707845" indent="0">
              <a:buNone/>
              <a:defRPr sz="934"/>
            </a:lvl5pPr>
            <a:lvl6pPr marL="2134807" indent="0">
              <a:buNone/>
              <a:defRPr sz="934"/>
            </a:lvl6pPr>
            <a:lvl7pPr marL="2561767" indent="0">
              <a:buNone/>
              <a:defRPr sz="934"/>
            </a:lvl7pPr>
            <a:lvl8pPr marL="2988729" indent="0">
              <a:buNone/>
              <a:defRPr sz="934"/>
            </a:lvl8pPr>
            <a:lvl9pPr marL="3415690" indent="0">
              <a:buNone/>
              <a:defRPr sz="9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14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988"/>
            </a:lvl1pPr>
            <a:lvl2pPr marL="426961" indent="0">
              <a:buNone/>
              <a:defRPr sz="2615"/>
            </a:lvl2pPr>
            <a:lvl3pPr marL="853922" indent="0">
              <a:buNone/>
              <a:defRPr sz="2241"/>
            </a:lvl3pPr>
            <a:lvl4pPr marL="1280884" indent="0">
              <a:buNone/>
              <a:defRPr sz="1868"/>
            </a:lvl4pPr>
            <a:lvl5pPr marL="1707845" indent="0">
              <a:buNone/>
              <a:defRPr sz="1868"/>
            </a:lvl5pPr>
            <a:lvl6pPr marL="2134807" indent="0">
              <a:buNone/>
              <a:defRPr sz="1868"/>
            </a:lvl6pPr>
            <a:lvl7pPr marL="2561767" indent="0">
              <a:buNone/>
              <a:defRPr sz="1868"/>
            </a:lvl7pPr>
            <a:lvl8pPr marL="2988729" indent="0">
              <a:buNone/>
              <a:defRPr sz="1868"/>
            </a:lvl8pPr>
            <a:lvl9pPr marL="3415690" indent="0">
              <a:buNone/>
              <a:defRPr sz="186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94"/>
            </a:lvl1pPr>
            <a:lvl2pPr marL="426961" indent="0">
              <a:buNone/>
              <a:defRPr sz="1308"/>
            </a:lvl2pPr>
            <a:lvl3pPr marL="853922" indent="0">
              <a:buNone/>
              <a:defRPr sz="1121"/>
            </a:lvl3pPr>
            <a:lvl4pPr marL="1280884" indent="0">
              <a:buNone/>
              <a:defRPr sz="934"/>
            </a:lvl4pPr>
            <a:lvl5pPr marL="1707845" indent="0">
              <a:buNone/>
              <a:defRPr sz="934"/>
            </a:lvl5pPr>
            <a:lvl6pPr marL="2134807" indent="0">
              <a:buNone/>
              <a:defRPr sz="934"/>
            </a:lvl6pPr>
            <a:lvl7pPr marL="2561767" indent="0">
              <a:buNone/>
              <a:defRPr sz="934"/>
            </a:lvl7pPr>
            <a:lvl8pPr marL="2988729" indent="0">
              <a:buNone/>
              <a:defRPr sz="934"/>
            </a:lvl8pPr>
            <a:lvl9pPr marL="3415690" indent="0">
              <a:buNone/>
              <a:defRPr sz="9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41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5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6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9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1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0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6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5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6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7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2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43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2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2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853922" rtl="0" eaLnBrk="1" latinLnBrk="0" hangingPunct="1">
        <a:lnSpc>
          <a:spcPct val="90000"/>
        </a:lnSpc>
        <a:spcBef>
          <a:spcPct val="0"/>
        </a:spcBef>
        <a:buNone/>
        <a:defRPr sz="4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480" indent="-213480" algn="l" defTabSz="853922" rtl="0" eaLnBrk="1" latinLnBrk="0" hangingPunct="1">
        <a:lnSpc>
          <a:spcPct val="90000"/>
        </a:lnSpc>
        <a:spcBef>
          <a:spcPts val="934"/>
        </a:spcBef>
        <a:buFont typeface="Arial" panose="020B0604020202020204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1pPr>
      <a:lvl2pPr marL="640442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1" kern="1200">
          <a:solidFill>
            <a:schemeClr val="tx1"/>
          </a:solidFill>
          <a:latin typeface="+mn-lt"/>
          <a:ea typeface="+mn-ea"/>
          <a:cs typeface="+mn-cs"/>
        </a:defRPr>
      </a:lvl2pPr>
      <a:lvl3pPr marL="1067403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3pPr>
      <a:lvl4pPr marL="1494365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4pPr>
      <a:lvl5pPr marL="1921326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5pPr>
      <a:lvl6pPr marL="2348287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6pPr>
      <a:lvl7pPr marL="2775249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7pPr>
      <a:lvl8pPr marL="3202209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8pPr>
      <a:lvl9pPr marL="3629171" indent="-213480" algn="l" defTabSz="853922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1pPr>
      <a:lvl2pPr marL="426961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2pPr>
      <a:lvl3pPr marL="853922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3pPr>
      <a:lvl4pPr marL="1280884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4pPr>
      <a:lvl5pPr marL="1707845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5pPr>
      <a:lvl6pPr marL="2134807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6pPr>
      <a:lvl7pPr marL="2561767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7pPr>
      <a:lvl8pPr marL="2988729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8pPr>
      <a:lvl9pPr marL="3415690" algn="l" defTabSz="853922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17639" y="2080798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 5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8387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-132438" y="-57302"/>
            <a:ext cx="11925032" cy="66541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2764" y="315586"/>
            <a:ext cx="10668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sáu ngày 8 tháng 10 năm 2021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7207" y="1147752"/>
            <a:ext cx="11081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Luyện viết đoạn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4BC29-C890-44CF-A147-F9407F81152F}"/>
              </a:ext>
            </a:extLst>
          </p:cNvPr>
          <p:cNvSpPr txBox="1"/>
          <p:nvPr/>
        </p:nvSpPr>
        <p:spPr>
          <a:xfrm>
            <a:off x="645998" y="2943581"/>
            <a:ext cx="1064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FBDE6-6C44-49F8-88B2-463EACF44CBF}"/>
              </a:ext>
            </a:extLst>
          </p:cNvPr>
          <p:cNvSpPr txBox="1"/>
          <p:nvPr/>
        </p:nvSpPr>
        <p:spPr>
          <a:xfrm>
            <a:off x="3283920" y="1979918"/>
            <a:ext cx="57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Viết thời gian biểu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1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giờ, bạn Nam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lúc 7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từ nhà lúc 7 giờ.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lúc 7 giờ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và các bạn nghỉ giải lao vào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lúc </a:t>
              </a:r>
              <a:r>
                <a:rPr lang="vi-VN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ngủ.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893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-132438" y="-57302"/>
            <a:ext cx="11925032" cy="6654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4BC29-C890-44CF-A147-F9407F81152F}"/>
              </a:ext>
            </a:extLst>
          </p:cNvPr>
          <p:cNvSpPr txBox="1"/>
          <p:nvPr/>
        </p:nvSpPr>
        <p:spPr>
          <a:xfrm>
            <a:off x="645998" y="2943581"/>
            <a:ext cx="1064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FBDE6-6C44-49F8-88B2-463EACF44CBF}"/>
              </a:ext>
            </a:extLst>
          </p:cNvPr>
          <p:cNvSpPr txBox="1"/>
          <p:nvPr/>
        </p:nvSpPr>
        <p:spPr>
          <a:xfrm>
            <a:off x="3283920" y="1177228"/>
            <a:ext cx="57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hời gian biểu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AB066-F360-4E1A-96E5-ABAB138F1352}"/>
              </a:ext>
            </a:extLst>
          </p:cNvPr>
          <p:cNvSpPr txBox="1"/>
          <p:nvPr/>
        </p:nvSpPr>
        <p:spPr>
          <a:xfrm>
            <a:off x="115915" y="333522"/>
            <a:ext cx="57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Bài 2: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6CE58-DECC-4D45-A563-9161C9841682}"/>
              </a:ext>
            </a:extLst>
          </p:cNvPr>
          <p:cNvSpPr txBox="1"/>
          <p:nvPr/>
        </p:nvSpPr>
        <p:spPr>
          <a:xfrm>
            <a:off x="1062762" y="1973485"/>
            <a:ext cx="57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17 giờ: Đi học về.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5228C-B4B4-4ABE-83B8-A5AD2D747D1E}"/>
              </a:ext>
            </a:extLst>
          </p:cNvPr>
          <p:cNvSpPr txBox="1"/>
          <p:nvPr/>
        </p:nvSpPr>
        <p:spPr>
          <a:xfrm>
            <a:off x="1062763" y="2797705"/>
            <a:ext cx="793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18 giờ: Nghỉ ngơi, xem ti vi.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FADDA-54A2-43D4-83EA-750055E7AD47}"/>
              </a:ext>
            </a:extLst>
          </p:cNvPr>
          <p:cNvSpPr txBox="1"/>
          <p:nvPr/>
        </p:nvSpPr>
        <p:spPr>
          <a:xfrm>
            <a:off x="1064333" y="3613448"/>
            <a:ext cx="57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19 giờ: </a:t>
            </a:r>
            <a:r>
              <a:rPr lang="en-US" sz="4400" b="1">
                <a:solidFill>
                  <a:prstClr val="black"/>
                </a:solidFill>
                <a:latin typeface="HP001 5H" panose="020B0603050302020204" pitchFamily="34" charset="0"/>
                <a:ea typeface="Arial-Rounded" pitchFamily="34" charset="0"/>
                <a:cs typeface="HP001 5H" panose="020B0603050302020204" pitchFamily="34" charset="0"/>
              </a:rPr>
              <a:t>Ă</a:t>
            </a: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 cơm.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5020E5-F45B-411F-97B1-3A25EBD06673}"/>
              </a:ext>
            </a:extLst>
          </p:cNvPr>
          <p:cNvSpPr txBox="1"/>
          <p:nvPr/>
        </p:nvSpPr>
        <p:spPr>
          <a:xfrm>
            <a:off x="1062762" y="4469831"/>
            <a:ext cx="57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20 giờ: Học bài.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0A98A-F9D2-4E01-8EE8-A7C3037B4D88}"/>
              </a:ext>
            </a:extLst>
          </p:cNvPr>
          <p:cNvSpPr txBox="1"/>
          <p:nvPr/>
        </p:nvSpPr>
        <p:spPr>
          <a:xfrm>
            <a:off x="1062761" y="5296051"/>
            <a:ext cx="571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39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21 giờ: Đi ngủ.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81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454</Words>
  <Application>Microsoft Office PowerPoint</Application>
  <PresentationFormat>Widescreen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HP001 5H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183</cp:revision>
  <dcterms:created xsi:type="dcterms:W3CDTF">2021-05-29T04:05:18Z</dcterms:created>
  <dcterms:modified xsi:type="dcterms:W3CDTF">2021-10-08T11:08:03Z</dcterms:modified>
</cp:coreProperties>
</file>