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  <p:sldMasterId id="2147483711" r:id="rId6"/>
  </p:sldMasterIdLst>
  <p:notesMasterIdLst>
    <p:notesMasterId r:id="rId28"/>
  </p:notesMasterIdLst>
  <p:sldIdLst>
    <p:sldId id="364" r:id="rId7"/>
    <p:sldId id="347" r:id="rId8"/>
    <p:sldId id="366" r:id="rId9"/>
    <p:sldId id="349" r:id="rId10"/>
    <p:sldId id="311" r:id="rId11"/>
    <p:sldId id="360" r:id="rId12"/>
    <p:sldId id="358" r:id="rId13"/>
    <p:sldId id="351" r:id="rId14"/>
    <p:sldId id="361" r:id="rId15"/>
    <p:sldId id="309" r:id="rId16"/>
    <p:sldId id="352" r:id="rId17"/>
    <p:sldId id="362" r:id="rId18"/>
    <p:sldId id="314" r:id="rId19"/>
    <p:sldId id="281" r:id="rId20"/>
    <p:sldId id="287" r:id="rId21"/>
    <p:sldId id="297" r:id="rId22"/>
    <p:sldId id="298" r:id="rId23"/>
    <p:sldId id="299" r:id="rId24"/>
    <p:sldId id="296" r:id="rId25"/>
    <p:sldId id="368" r:id="rId26"/>
    <p:sldId id="35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1BB079"/>
    <a:srgbClr val="FF0066"/>
    <a:srgbClr val="FFE890"/>
    <a:srgbClr val="FF6E1F"/>
    <a:srgbClr val="EBF5FF"/>
    <a:srgbClr val="FFF5D1"/>
    <a:srgbClr val="B4DE86"/>
    <a:srgbClr val="F3F9FF"/>
    <a:srgbClr val="5DB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126" y="-17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92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93003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03268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6615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527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12584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2721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32522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673819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120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83305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546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989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995134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73094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06126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58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10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04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18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4937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8051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21543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9519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989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1873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5217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293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99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29544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092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63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9264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50730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283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1332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627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43E26D-D427-4E02-8FB7-8CFA1F2F04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Picture 31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61CB35E-9D33-4B80-8042-665E45FB02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9FFABD0-B4BD-42A4-99B7-6BF83DB390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9B31058-B765-4485-A2ED-BF42A579DD5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301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D98D1-E39F-8398-8588-9C545DED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C282936-5FF7-3238-22DA-BFC07EE6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3"/>
            <a:ext cx="12192000" cy="7053943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6613D0-1061-108A-A772-A7192ACBC816}"/>
              </a:ext>
            </a:extLst>
          </p:cNvPr>
          <p:cNvSpPr/>
          <p:nvPr/>
        </p:nvSpPr>
        <p:spPr>
          <a:xfrm>
            <a:off x="-1534886" y="163286"/>
            <a:ext cx="1426029" cy="15274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235551-74AE-77B5-0729-D4A8140B9008}"/>
              </a:ext>
            </a:extLst>
          </p:cNvPr>
          <p:cNvSpPr txBox="1"/>
          <p:nvPr/>
        </p:nvSpPr>
        <p:spPr>
          <a:xfrm>
            <a:off x="1469571" y="1273627"/>
            <a:ext cx="8403772" cy="279762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CON HỌC SINH ĐẾN VỚI TIẾT HỌC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MÔN: 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938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F04B61-64F4-D8D8-ECBD-96E4E077BCB9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2C00C5F-A3DB-5C6F-3066-E9FA54A890F9}"/>
              </a:ext>
            </a:extLst>
          </p:cNvPr>
          <p:cNvSpPr/>
          <p:nvPr/>
        </p:nvSpPr>
        <p:spPr>
          <a:xfrm>
            <a:off x="-1632857" y="118507"/>
            <a:ext cx="1512471" cy="1701240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65011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8253" y="335208"/>
            <a:ext cx="5930890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4654" y="2564746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A86A431A-F974-46FB-91D2-E5BA716B8D02}"/>
              </a:ext>
            </a:extLst>
          </p:cNvPr>
          <p:cNvSpPr/>
          <p:nvPr/>
        </p:nvSpPr>
        <p:spPr>
          <a:xfrm>
            <a:off x="588253" y="4249454"/>
            <a:ext cx="6027151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ED23B9-1390-A8B3-374D-09BF60597F2F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41492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8678" y="433858"/>
            <a:ext cx="6307492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3644" y="2470777"/>
            <a:ext cx="611971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A86A431A-F974-46FB-91D2-E5BA716B8D02}"/>
              </a:ext>
            </a:extLst>
          </p:cNvPr>
          <p:cNvSpPr/>
          <p:nvPr/>
        </p:nvSpPr>
        <p:spPr>
          <a:xfrm>
            <a:off x="663644" y="413670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bạn nhỏ nên quan tâm đến dì của mình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,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6D308F9-B516-32DE-03C2-604F9DACD3A0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35" y="528660"/>
            <a:ext cx="6867329" cy="4515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682" y="1315146"/>
            <a:ext cx="3383278" cy="3024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0992FC-00F6-0F07-F4C4-2B1334949686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849202-8277-EAC5-30C4-A6A261C12378}"/>
              </a:ext>
            </a:extLst>
          </p:cNvPr>
          <p:cNvSpPr/>
          <p:nvPr/>
        </p:nvSpPr>
        <p:spPr>
          <a:xfrm>
            <a:off x="-1738265" y="118506"/>
            <a:ext cx="1631896" cy="167407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719196D-2F84-3651-2C73-0AB5556199BA}"/>
              </a:ext>
            </a:extLst>
          </p:cNvPr>
          <p:cNvSpPr/>
          <p:nvPr/>
        </p:nvSpPr>
        <p:spPr>
          <a:xfrm>
            <a:off x="-1594439" y="68424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657244" y="3989903"/>
              <a:ext cx="45044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023502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777534" y="5635627"/>
              <a:ext cx="182562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FBB5566-090B-8C44-0532-57F0E5051295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471296" y="3989903"/>
              <a:ext cx="8223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290401" y="3989903"/>
              <a:ext cx="7998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934563" y="5635627"/>
              <a:ext cx="15115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293B229-8239-9458-5071-F669BB2C9800}"/>
              </a:ext>
            </a:extLst>
          </p:cNvPr>
          <p:cNvSpPr/>
          <p:nvPr/>
        </p:nvSpPr>
        <p:spPr>
          <a:xfrm>
            <a:off x="-1632857" y="240458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71716BB-A9F7-53EC-9E06-0A9C5FF718D6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17833" y="3989903"/>
              <a:ext cx="1529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023501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212411" y="5635627"/>
              <a:ext cx="134011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19115" y="5635627"/>
              <a:ext cx="174246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70D3E8F-1914-76D3-5BF8-A80E2A0499D2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26" y="2444886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6057"/>
                <a:gd name="adj2" fmla="val 72772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11929" y="1129126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C6C59A-98A5-D819-C82C-57C010693DE1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xmlns="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BFBCFA1-60F4-4162-A922-690EDEC5EF9D}"/>
              </a:ext>
            </a:extLst>
          </p:cNvPr>
          <p:cNvSpPr/>
          <p:nvPr/>
        </p:nvSpPr>
        <p:spPr>
          <a:xfrm>
            <a:off x="4017148" y="2105549"/>
            <a:ext cx="3592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4120FE-01A3-4D44-96B0-99DCC2E452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6143" y="2877838"/>
            <a:ext cx="8541236" cy="2158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4CEA09-A5C5-BDCF-CE73-84EFCA9C5FB1}"/>
              </a:ext>
            </a:extLst>
          </p:cNvPr>
          <p:cNvSpPr/>
          <p:nvPr/>
        </p:nvSpPr>
        <p:spPr>
          <a:xfrm>
            <a:off x="-1491678" y="158620"/>
            <a:ext cx="1482110" cy="148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B6EA02-2A64-B517-4B99-125E00335CED}"/>
              </a:ext>
            </a:extLst>
          </p:cNvPr>
          <p:cNvSpPr txBox="1"/>
          <p:nvPr/>
        </p:nvSpPr>
        <p:spPr>
          <a:xfrm>
            <a:off x="3117865" y="1332301"/>
            <a:ext cx="539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xmlns="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xmlns="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xmlns="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xmlns="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xmlns="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xmlns="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xmlns="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xmlns="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xmlns="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Odibee Sans"/>
                <a:sym typeface="Odibee Sans"/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Nắm được kiến thức về chủ đề gia đình.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 được một số việc để phòng tránh hỏa hoạn. Biết giữ vệ sinh xung quanh nhà.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xmlns="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xmlns="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11569" cy="40996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5E17E1-7E89-DB30-A197-DB5BECDB3614}"/>
              </a:ext>
            </a:extLst>
          </p:cNvPr>
          <p:cNvSpPr/>
          <p:nvPr/>
        </p:nvSpPr>
        <p:spPr>
          <a:xfrm>
            <a:off x="-1548882" y="111967"/>
            <a:ext cx="1455576" cy="153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xmlns="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xmlns="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xmlns="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xmlns="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xmlns="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xmlns="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xmlns="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xmlns="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xmlns="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/>
            <a:r>
              <a:rPr lang="en" sz="4000" kern="0" dirty="0">
                <a:solidFill>
                  <a:schemeClr val="lt1"/>
                </a:solidFill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 được kiến thức về chủ đề gia đình.</a:t>
            </a:r>
            <a:endParaRPr lang="en-US" sz="2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 được một số việc để phòng tránh hỏa hoạn. 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giữ vệ sinh xung quanh nhà.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19B2F26-F4A6-CEB4-8870-4B33FFC9195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A84BB7-20F5-0782-E2F4-1118727EE483}"/>
              </a:ext>
            </a:extLst>
          </p:cNvPr>
          <p:cNvSpPr/>
          <p:nvPr/>
        </p:nvSpPr>
        <p:spPr>
          <a:xfrm>
            <a:off x="-1632857" y="118507"/>
            <a:ext cx="1512471" cy="1674782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593" y="1809055"/>
            <a:ext cx="8548464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1" y="118663"/>
            <a:ext cx="7458077" cy="1839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F3E58AE-F0BD-FA8A-69E4-0BD15563EA9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4FCD94-DAE3-9F34-24C3-B61A2817F076}"/>
              </a:ext>
            </a:extLst>
          </p:cNvPr>
          <p:cNvSpPr/>
          <p:nvPr/>
        </p:nvSpPr>
        <p:spPr>
          <a:xfrm>
            <a:off x="-1632857" y="118507"/>
            <a:ext cx="1512471" cy="1690548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xmlns="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xmlns="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xmlns="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xmlns="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xmlns="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xmlns="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xmlns="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xmlns="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xmlns="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SINH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xmlns="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xmlns="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7A677EDE-AAA7-42A1-BD02-99C92EF7B284}"/>
              </a:ext>
            </a:extLst>
          </p:cNvPr>
          <p:cNvSpPr/>
          <p:nvPr/>
        </p:nvSpPr>
        <p:spPr>
          <a:xfrm>
            <a:off x="10477498" y="4499892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D7645ACC-5232-4A6C-9AB5-F36FBC3C54F6}"/>
              </a:ext>
            </a:extLst>
          </p:cNvPr>
          <p:cNvSpPr/>
          <p:nvPr/>
        </p:nvSpPr>
        <p:spPr>
          <a:xfrm>
            <a:off x="10499269" y="5138060"/>
            <a:ext cx="1672667" cy="74839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QUY ĐỊNH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7A49034-084D-DEFD-6E8F-0E95053D219B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88FF92-CE16-3CC3-7402-06FD7F8D12CB}"/>
              </a:ext>
            </a:extLst>
          </p:cNvPr>
          <p:cNvSpPr/>
          <p:nvPr/>
        </p:nvSpPr>
        <p:spPr>
          <a:xfrm>
            <a:off x="-1638301" y="118506"/>
            <a:ext cx="1517916" cy="167763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25B10F-4A91-8299-99E7-FA4DE789D7C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xmlns="" id="{61A893B2-13E1-4056-8BBD-6D0C1D9AE6C5}"/>
              </a:ext>
            </a:extLst>
          </p:cNvPr>
          <p:cNvSpPr/>
          <p:nvPr/>
        </p:nvSpPr>
        <p:spPr>
          <a:xfrm>
            <a:off x="778751" y="208801"/>
            <a:ext cx="10634498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52" y="1796143"/>
            <a:ext cx="5040730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791" y="1796143"/>
            <a:ext cx="4678324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311AD8-BAB5-616C-CD52-A6671563238D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5" y="1855037"/>
            <a:ext cx="3532822" cy="2940897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xmlns="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459197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A8E3012A-6784-4CC2-AEB7-3208AEE64A39}"/>
              </a:ext>
            </a:extLst>
          </p:cNvPr>
          <p:cNvSpPr/>
          <p:nvPr/>
        </p:nvSpPr>
        <p:spPr>
          <a:xfrm>
            <a:off x="4043005" y="2173117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xmlns="" id="{E3E9D12C-7C0D-4D76-B6BF-BF2A2C0B4B31}"/>
              </a:ext>
            </a:extLst>
          </p:cNvPr>
          <p:cNvSpPr/>
          <p:nvPr/>
        </p:nvSpPr>
        <p:spPr>
          <a:xfrm>
            <a:off x="4114443" y="4287203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F7A441-BF9B-46CE-429A-13B4E236BF6A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791</Words>
  <Application>Microsoft Office PowerPoint</Application>
  <PresentationFormat>Custom</PresentationFormat>
  <Paragraphs>102</Paragraphs>
  <Slides>21</Slides>
  <Notes>11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1_包图主题2</vt:lpstr>
      <vt:lpstr>2_包图主题2</vt:lpstr>
      <vt:lpstr>1_Office 主题​​</vt:lpstr>
      <vt:lpstr>2_Office 主题​​</vt:lpstr>
      <vt:lpstr>Office Theme</vt:lpstr>
      <vt:lpstr>End of the School Year: Summer Break XL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Admin</cp:lastModifiedBy>
  <cp:revision>124</cp:revision>
  <dcterms:created xsi:type="dcterms:W3CDTF">2017-09-15T02:25:26Z</dcterms:created>
  <dcterms:modified xsi:type="dcterms:W3CDTF">2022-09-27T03:06:18Z</dcterms:modified>
</cp:coreProperties>
</file>