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39" r:id="rId4"/>
    <p:sldMasterId id="2147483751" r:id="rId5"/>
    <p:sldMasterId id="2147483763" r:id="rId6"/>
    <p:sldMasterId id="2147483775" r:id="rId7"/>
    <p:sldMasterId id="2147483788" r:id="rId8"/>
    <p:sldMasterId id="2147483802" r:id="rId9"/>
  </p:sldMasterIdLst>
  <p:notesMasterIdLst>
    <p:notesMasterId r:id="rId43"/>
  </p:notesMasterIdLst>
  <p:sldIdLst>
    <p:sldId id="284" r:id="rId10"/>
    <p:sldId id="269" r:id="rId11"/>
    <p:sldId id="11088396" r:id="rId12"/>
    <p:sldId id="11088397" r:id="rId13"/>
    <p:sldId id="259" r:id="rId14"/>
    <p:sldId id="11088421" r:id="rId15"/>
    <p:sldId id="11088398" r:id="rId16"/>
    <p:sldId id="11088399" r:id="rId17"/>
    <p:sldId id="257" r:id="rId18"/>
    <p:sldId id="11088426" r:id="rId19"/>
    <p:sldId id="11088407" r:id="rId20"/>
    <p:sldId id="11088408" r:id="rId21"/>
    <p:sldId id="261" r:id="rId22"/>
    <p:sldId id="404" r:id="rId23"/>
    <p:sldId id="11088409" r:id="rId24"/>
    <p:sldId id="11088410" r:id="rId25"/>
    <p:sldId id="11088411" r:id="rId26"/>
    <p:sldId id="1431" r:id="rId27"/>
    <p:sldId id="1432" r:id="rId28"/>
    <p:sldId id="11088412" r:id="rId29"/>
    <p:sldId id="11088413" r:id="rId30"/>
    <p:sldId id="11088414" r:id="rId31"/>
    <p:sldId id="11088415" r:id="rId32"/>
    <p:sldId id="1433" r:id="rId33"/>
    <p:sldId id="11088416" r:id="rId34"/>
    <p:sldId id="1434" r:id="rId35"/>
    <p:sldId id="11088417" r:id="rId36"/>
    <p:sldId id="9441" r:id="rId37"/>
    <p:sldId id="11088425" r:id="rId38"/>
    <p:sldId id="11088423" r:id="rId39"/>
    <p:sldId id="11088424" r:id="rId40"/>
    <p:sldId id="11088420" r:id="rId41"/>
    <p:sldId id="944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21" autoAdjust="0"/>
  </p:normalViewPr>
  <p:slideViewPr>
    <p:cSldViewPr snapToGrid="0">
      <p:cViewPr varScale="1">
        <p:scale>
          <a:sx n="58" d="100"/>
          <a:sy n="58" d="100"/>
        </p:scale>
        <p:origin x="-30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8FF6-1167-4D9B-8C3C-0F876A6B12AC}" type="datetimeFigureOut">
              <a:rPr lang="en-US" smtClean="0"/>
              <a:t>9/27/2022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21C9C-B73F-4FE7-AAD6-5F5C70EB60EF}" type="slidenum">
              <a:rPr lang="en-US" smtClean="0"/>
              <a:t>‹#›</a:t>
            </a:fld>
            <a:endParaRPr lang="en-US"/>
          </a:p>
        </p:txBody>
      </p:sp>
    </p:spTree>
    <p:extLst>
      <p:ext uri="{BB962C8B-B14F-4D97-AF65-F5344CB8AC3E}">
        <p14:creationId xmlns:p14="http://schemas.microsoft.com/office/powerpoint/2010/main" val="120978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xmlns="" id="{92B12748-07E8-63E1-81A6-0EF7AFA20A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xmlns="" id="{DFF08DE7-DA99-33B7-50FB-C9FCB7ECF8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xmlns="" id="{907DF7AA-B232-DE42-EF41-53C4074FAA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56048C-C87D-4B3B-902F-30941119C76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138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6854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97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404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4347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8070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67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951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157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1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2781715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4834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5656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29</a:t>
            </a:fld>
            <a:endParaRPr lang="en-US"/>
          </a:p>
        </p:txBody>
      </p:sp>
    </p:spTree>
    <p:extLst>
      <p:ext uri="{BB962C8B-B14F-4D97-AF65-F5344CB8AC3E}">
        <p14:creationId xmlns:p14="http://schemas.microsoft.com/office/powerpoint/2010/main" val="2721671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433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2622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864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a:t>tứng</a:t>
            </a:r>
            <a:r>
              <a:rPr lang="en-US" dirty="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r>
              <a:rPr lang="en-US" dirty="0"/>
              <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4</a:t>
            </a:fld>
            <a:endParaRPr lang="en-US"/>
          </a:p>
        </p:txBody>
      </p:sp>
    </p:spTree>
    <p:extLst>
      <p:ext uri="{BB962C8B-B14F-4D97-AF65-F5344CB8AC3E}">
        <p14:creationId xmlns:p14="http://schemas.microsoft.com/office/powerpoint/2010/main" val="221866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21C9C-B73F-4FE7-AAD6-5F5C70EB60EF}" type="slidenum">
              <a:rPr lang="en-US" smtClean="0"/>
              <a:t>5</a:t>
            </a:fld>
            <a:endParaRPr lang="en-US"/>
          </a:p>
        </p:txBody>
      </p:sp>
    </p:spTree>
    <p:extLst>
      <p:ext uri="{BB962C8B-B14F-4D97-AF65-F5344CB8AC3E}">
        <p14:creationId xmlns:p14="http://schemas.microsoft.com/office/powerpoint/2010/main" val="147542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bd8c2e9bd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bd8c2e9bd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97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91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7797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1275970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85043263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961693805"/>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2125CC49-6BF6-7AB4-DB80-6CC94053E42B}"/>
              </a:ext>
            </a:extLst>
          </p:cNvPr>
          <p:cNvSpPr>
            <a:spLocks noGrp="1"/>
          </p:cNvSpPr>
          <p:nvPr>
            <p:ph type="dt" sz="half" idx="10"/>
          </p:nvPr>
        </p:nvSpPr>
        <p:spPr/>
        <p:txBody>
          <a:bodyPr/>
          <a:lstStyle>
            <a:lvl1pPr>
              <a:defRPr/>
            </a:lvl1pPr>
          </a:lstStyle>
          <a:p>
            <a:pPr>
              <a:defRPr/>
            </a:pPr>
            <a:fld id="{43FFACF3-0D05-4765-9DDA-D26365716F1C}" type="datetimeFigureOut">
              <a:rPr lang="en-US"/>
              <a:pPr>
                <a:defRPr/>
              </a:pPr>
              <a:t>9/27/2022</a:t>
            </a:fld>
            <a:endParaRPr lang="en-US"/>
          </a:p>
        </p:txBody>
      </p:sp>
      <p:sp>
        <p:nvSpPr>
          <p:cNvPr id="6" name="Footer Placeholder 4">
            <a:extLst>
              <a:ext uri="{FF2B5EF4-FFF2-40B4-BE49-F238E27FC236}">
                <a16:creationId xmlns:a16="http://schemas.microsoft.com/office/drawing/2014/main" xmlns="" id="{AC6328D8-FD97-22C5-0B41-8F35C967F9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50C0E7D-3290-0C13-237D-C3EDCC2CE7FB}"/>
              </a:ext>
            </a:extLst>
          </p:cNvPr>
          <p:cNvSpPr>
            <a:spLocks noGrp="1"/>
          </p:cNvSpPr>
          <p:nvPr>
            <p:ph type="sldNum" sz="quarter" idx="12"/>
          </p:nvPr>
        </p:nvSpPr>
        <p:spPr/>
        <p:txBody>
          <a:bodyPr/>
          <a:lstStyle>
            <a:lvl1pPr>
              <a:defRPr/>
            </a:lvl1pPr>
          </a:lstStyle>
          <a:p>
            <a:pPr>
              <a:defRPr/>
            </a:pPr>
            <a:fld id="{4EFB06B0-D969-42C1-804E-55C2C330F387}" type="slidenum">
              <a:rPr lang="en-US"/>
              <a:pPr>
                <a:defRPr/>
              </a:pPr>
              <a:t>‹#›</a:t>
            </a:fld>
            <a:endParaRPr lang="en-US"/>
          </a:p>
        </p:txBody>
      </p:sp>
    </p:spTree>
    <p:extLst>
      <p:ext uri="{BB962C8B-B14F-4D97-AF65-F5344CB8AC3E}">
        <p14:creationId xmlns:p14="http://schemas.microsoft.com/office/powerpoint/2010/main" val="3678695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3FBECD-EF71-C0B6-4249-3C6FCB47C850}"/>
              </a:ext>
            </a:extLst>
          </p:cNvPr>
          <p:cNvSpPr>
            <a:spLocks noGrp="1"/>
          </p:cNvSpPr>
          <p:nvPr>
            <p:ph type="dt" sz="half" idx="10"/>
          </p:nvPr>
        </p:nvSpPr>
        <p:spPr/>
        <p:txBody>
          <a:bodyPr/>
          <a:lstStyle>
            <a:lvl1pPr>
              <a:defRPr/>
            </a:lvl1pPr>
          </a:lstStyle>
          <a:p>
            <a:pPr>
              <a:defRPr/>
            </a:pPr>
            <a:fld id="{384856C1-9BAB-42F3-98D0-55CB469D84AC}" type="datetimeFigureOut">
              <a:rPr lang="en-US"/>
              <a:pPr>
                <a:defRPr/>
              </a:pPr>
              <a:t>9/27/2022</a:t>
            </a:fld>
            <a:endParaRPr lang="en-US"/>
          </a:p>
        </p:txBody>
      </p:sp>
      <p:sp>
        <p:nvSpPr>
          <p:cNvPr id="5" name="Footer Placeholder 4">
            <a:extLst>
              <a:ext uri="{FF2B5EF4-FFF2-40B4-BE49-F238E27FC236}">
                <a16:creationId xmlns:a16="http://schemas.microsoft.com/office/drawing/2014/main" xmlns="" id="{4CDB9C2D-F3BA-F63B-DC2F-832E87BFBA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7B725F6-A510-E2DC-E68B-486D3D6B425B}"/>
              </a:ext>
            </a:extLst>
          </p:cNvPr>
          <p:cNvSpPr>
            <a:spLocks noGrp="1"/>
          </p:cNvSpPr>
          <p:nvPr>
            <p:ph type="sldNum" sz="quarter" idx="12"/>
          </p:nvPr>
        </p:nvSpPr>
        <p:spPr/>
        <p:txBody>
          <a:bodyPr/>
          <a:lstStyle>
            <a:lvl1pPr>
              <a:defRPr/>
            </a:lvl1pPr>
          </a:lstStyle>
          <a:p>
            <a:pPr>
              <a:defRPr/>
            </a:pPr>
            <a:fld id="{131E8083-CFA8-477A-ADEB-A4AE2A35F356}" type="slidenum">
              <a:rPr lang="en-US"/>
              <a:pPr>
                <a:defRPr/>
              </a:pPr>
              <a:t>‹#›</a:t>
            </a:fld>
            <a:endParaRPr lang="en-US"/>
          </a:p>
        </p:txBody>
      </p:sp>
    </p:spTree>
    <p:extLst>
      <p:ext uri="{BB962C8B-B14F-4D97-AF65-F5344CB8AC3E}">
        <p14:creationId xmlns:p14="http://schemas.microsoft.com/office/powerpoint/2010/main" val="30163644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A74A89-B99C-144B-C938-DC2FD2BBB10A}"/>
              </a:ext>
            </a:extLst>
          </p:cNvPr>
          <p:cNvSpPr>
            <a:spLocks noGrp="1"/>
          </p:cNvSpPr>
          <p:nvPr>
            <p:ph type="dt" sz="half" idx="10"/>
          </p:nvPr>
        </p:nvSpPr>
        <p:spPr/>
        <p:txBody>
          <a:bodyPr/>
          <a:lstStyle>
            <a:lvl1pPr>
              <a:defRPr/>
            </a:lvl1pPr>
          </a:lstStyle>
          <a:p>
            <a:pPr>
              <a:defRPr/>
            </a:pPr>
            <a:fld id="{12B23ED7-C6A7-473E-9A67-4ED7183F56FC}" type="datetimeFigureOut">
              <a:rPr lang="en-US"/>
              <a:pPr>
                <a:defRPr/>
              </a:pPr>
              <a:t>9/27/2022</a:t>
            </a:fld>
            <a:endParaRPr lang="en-US"/>
          </a:p>
        </p:txBody>
      </p:sp>
      <p:sp>
        <p:nvSpPr>
          <p:cNvPr id="5" name="Footer Placeholder 4">
            <a:extLst>
              <a:ext uri="{FF2B5EF4-FFF2-40B4-BE49-F238E27FC236}">
                <a16:creationId xmlns:a16="http://schemas.microsoft.com/office/drawing/2014/main" xmlns="" id="{65836896-A192-6ABF-FC2A-A63E2082F0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EF78984-FD3F-B74F-92C4-6B9358F718FE}"/>
              </a:ext>
            </a:extLst>
          </p:cNvPr>
          <p:cNvSpPr>
            <a:spLocks noGrp="1"/>
          </p:cNvSpPr>
          <p:nvPr>
            <p:ph type="sldNum" sz="quarter" idx="12"/>
          </p:nvPr>
        </p:nvSpPr>
        <p:spPr/>
        <p:txBody>
          <a:bodyPr/>
          <a:lstStyle>
            <a:lvl1pPr>
              <a:defRPr/>
            </a:lvl1pPr>
          </a:lstStyle>
          <a:p>
            <a:pPr>
              <a:defRPr/>
            </a:pPr>
            <a:fld id="{6D3D7901-5AC3-4BE0-AF02-3DA0FFD961E8}" type="slidenum">
              <a:rPr lang="en-US"/>
              <a:pPr>
                <a:defRPr/>
              </a:pPr>
              <a:t>‹#›</a:t>
            </a:fld>
            <a:endParaRPr lang="en-US"/>
          </a:p>
        </p:txBody>
      </p:sp>
    </p:spTree>
    <p:extLst>
      <p:ext uri="{BB962C8B-B14F-4D97-AF65-F5344CB8AC3E}">
        <p14:creationId xmlns:p14="http://schemas.microsoft.com/office/powerpoint/2010/main" val="255276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6692911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6EFF0AD-39B3-4D90-8037-AD92088F0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956803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6E4722B-71F0-4F41-89DB-CB5F294F02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B5A066B6-E035-44AB-8A3F-EC1F720722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0" y="-188566"/>
            <a:ext cx="2543587" cy="2543587"/>
          </a:xfrm>
          <a:prstGeom prst="rect">
            <a:avLst/>
          </a:prstGeom>
        </p:spPr>
      </p:pic>
    </p:spTree>
    <p:extLst>
      <p:ext uri="{BB962C8B-B14F-4D97-AF65-F5344CB8AC3E}">
        <p14:creationId xmlns:p14="http://schemas.microsoft.com/office/powerpoint/2010/main" val="85579565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1D91AE6-E41B-4866-BB5D-670C4BA410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p:blipFill>
        <p:spPr>
          <a:xfrm>
            <a:off x="0" y="0"/>
            <a:ext cx="12192000" cy="6858000"/>
          </a:xfrm>
          <a:prstGeom prst="rect">
            <a:avLst/>
          </a:prstGeom>
        </p:spPr>
      </p:pic>
      <p:sp>
        <p:nvSpPr>
          <p:cNvPr id="8" name="矩形 7">
            <a:extLst>
              <a:ext uri="{FF2B5EF4-FFF2-40B4-BE49-F238E27FC236}">
                <a16:creationId xmlns:a16="http://schemas.microsoft.com/office/drawing/2014/main" xmlns="" id="{A363E78C-65C0-48D0-8F84-162F25E85785}"/>
              </a:ext>
            </a:extLst>
          </p:cNvPr>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C36941DD-8589-48A0-A6A7-F632323F3041}"/>
              </a:ext>
            </a:extLst>
          </p:cNvPr>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37653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C8AB8E-66E0-4A02-ACBE-284DE9BE163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D77C189-04E8-437D-A620-4E57E3E358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97C219F3-AF87-43E8-A95B-653F0711FE1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231301A-3C78-4FC0-B459-5EB8314812FE}"/>
              </a:ext>
            </a:extLst>
          </p:cNvPr>
          <p:cNvSpPr>
            <a:spLocks noGrp="1"/>
          </p:cNvSpPr>
          <p:nvPr>
            <p:ph type="dt" sz="half" idx="10"/>
          </p:nvPr>
        </p:nvSpPr>
        <p:spPr/>
        <p:txBody>
          <a:bodyPr/>
          <a:lstStyle/>
          <a:p>
            <a:fld id="{A759D546-96EE-4D21-A47C-92A9066D43E1}"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498E87E1-54EF-4E52-9128-F94F87B845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950F638-56B1-485D-B48D-5F09EBAD30EC}"/>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61309588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3C45D7-B403-4F7C-94DE-265E7414B2F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EA9873-3ED3-47AB-8599-0EFC21B7C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0AA068D-9145-4F40-BB1A-602A7F339DF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C92C1D6F-86D7-4F65-99D6-3B2ADE1D41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76A7E08-FF4F-43D2-80A6-1A97EEA073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987C2D4C-331B-427F-88A0-CF8AA77D5EF0}"/>
              </a:ext>
            </a:extLst>
          </p:cNvPr>
          <p:cNvSpPr>
            <a:spLocks noGrp="1"/>
          </p:cNvSpPr>
          <p:nvPr>
            <p:ph type="dt" sz="half" idx="10"/>
          </p:nvPr>
        </p:nvSpPr>
        <p:spPr/>
        <p:txBody>
          <a:bodyPr/>
          <a:lstStyle/>
          <a:p>
            <a:fld id="{A759D546-96EE-4D21-A47C-92A9066D43E1}" type="datetimeFigureOut">
              <a:rPr lang="zh-CN" altLang="en-US" smtClean="0"/>
              <a:t>2022/9/27</a:t>
            </a:fld>
            <a:endParaRPr lang="zh-CN" altLang="en-US"/>
          </a:p>
        </p:txBody>
      </p:sp>
      <p:sp>
        <p:nvSpPr>
          <p:cNvPr id="8" name="页脚占位符 7">
            <a:extLst>
              <a:ext uri="{FF2B5EF4-FFF2-40B4-BE49-F238E27FC236}">
                <a16:creationId xmlns:a16="http://schemas.microsoft.com/office/drawing/2014/main" xmlns="" id="{DB421D53-2C5A-4993-BFB3-5AAD0F8CB3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283CC75-78BE-4C05-9827-F46349A8319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835286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50C9E1-AAC3-420C-89A5-2101B8F444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1DCFED8-3DB9-4AFE-8486-29D3C107FDA5}"/>
              </a:ext>
            </a:extLst>
          </p:cNvPr>
          <p:cNvSpPr>
            <a:spLocks noGrp="1"/>
          </p:cNvSpPr>
          <p:nvPr>
            <p:ph type="dt" sz="half" idx="10"/>
          </p:nvPr>
        </p:nvSpPr>
        <p:spPr/>
        <p:txBody>
          <a:bodyPr/>
          <a:lstStyle/>
          <a:p>
            <a:fld id="{A759D546-96EE-4D21-A47C-92A9066D43E1}" type="datetimeFigureOut">
              <a:rPr lang="zh-CN" altLang="en-US" smtClean="0"/>
              <a:t>2022/9/27</a:t>
            </a:fld>
            <a:endParaRPr lang="zh-CN" altLang="en-US"/>
          </a:p>
        </p:txBody>
      </p:sp>
      <p:sp>
        <p:nvSpPr>
          <p:cNvPr id="4" name="页脚占位符 3">
            <a:extLst>
              <a:ext uri="{FF2B5EF4-FFF2-40B4-BE49-F238E27FC236}">
                <a16:creationId xmlns:a16="http://schemas.microsoft.com/office/drawing/2014/main" xmlns="" id="{4A8D7C33-F06C-4762-B68B-57C11EFD9E5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DC32CE4-70F5-47D6-B01E-AA8FCD45480F}"/>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73427852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E42B12F-76C9-4E73-BE64-CABC9B186BBE}"/>
              </a:ext>
            </a:extLst>
          </p:cNvPr>
          <p:cNvSpPr>
            <a:spLocks noGrp="1"/>
          </p:cNvSpPr>
          <p:nvPr>
            <p:ph type="dt" sz="half" idx="10"/>
          </p:nvPr>
        </p:nvSpPr>
        <p:spPr/>
        <p:txBody>
          <a:bodyPr/>
          <a:lstStyle/>
          <a:p>
            <a:fld id="{A759D546-96EE-4D21-A47C-92A9066D43E1}" type="datetimeFigureOut">
              <a:rPr lang="zh-CN" altLang="en-US" smtClean="0"/>
              <a:t>2022/9/27</a:t>
            </a:fld>
            <a:endParaRPr lang="zh-CN" altLang="en-US"/>
          </a:p>
        </p:txBody>
      </p:sp>
      <p:sp>
        <p:nvSpPr>
          <p:cNvPr id="3" name="页脚占位符 2">
            <a:extLst>
              <a:ext uri="{FF2B5EF4-FFF2-40B4-BE49-F238E27FC236}">
                <a16:creationId xmlns:a16="http://schemas.microsoft.com/office/drawing/2014/main" xmlns="" id="{905AF040-2D36-4AB3-9D10-AA6F8AEB31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C0A3679-9E35-4B7D-BEA1-627AF0DFB1E0}"/>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29199082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C771D-317B-4DA8-9A48-5A9917535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8B64B8E-4D91-4106-B4B8-39704EFE8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2218DA9-61D5-4419-B5DD-751E06527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C89585F-A509-4968-B140-0087E1A7B905}"/>
              </a:ext>
            </a:extLst>
          </p:cNvPr>
          <p:cNvSpPr>
            <a:spLocks noGrp="1"/>
          </p:cNvSpPr>
          <p:nvPr>
            <p:ph type="dt" sz="half" idx="10"/>
          </p:nvPr>
        </p:nvSpPr>
        <p:spPr/>
        <p:txBody>
          <a:bodyPr/>
          <a:lstStyle/>
          <a:p>
            <a:fld id="{A759D546-96EE-4D21-A47C-92A9066D43E1}"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D2141C99-D532-497D-8DB6-9BD3772E8D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81312F5-1F9D-4E71-8A7E-1F1139F1C1CD}"/>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81979552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6824EE04-F161-4881-AED1-0E8AD13F9D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549" y="592484"/>
            <a:ext cx="1569661" cy="1569661"/>
          </a:xfrm>
          <a:prstGeom prst="rect">
            <a:avLst/>
          </a:prstGeom>
        </p:spPr>
      </p:pic>
    </p:spTree>
    <p:extLst>
      <p:ext uri="{BB962C8B-B14F-4D97-AF65-F5344CB8AC3E}">
        <p14:creationId xmlns:p14="http://schemas.microsoft.com/office/powerpoint/2010/main" val="138758535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73EFFD-4415-4492-BC30-600367B97D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C429EB5-C63A-404A-B6A8-6B230189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5FEAFAF-97EE-4C95-AE78-51129ACED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F72089F-6437-4304-9750-21B682EB39C0}"/>
              </a:ext>
            </a:extLst>
          </p:cNvPr>
          <p:cNvSpPr>
            <a:spLocks noGrp="1"/>
          </p:cNvSpPr>
          <p:nvPr>
            <p:ph type="dt" sz="half" idx="10"/>
          </p:nvPr>
        </p:nvSpPr>
        <p:spPr/>
        <p:txBody>
          <a:bodyPr/>
          <a:lstStyle/>
          <a:p>
            <a:fld id="{A759D546-96EE-4D21-A47C-92A9066D43E1}"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BFDDBC80-9AC3-4BE5-AEEC-055B7EABE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B27DAB3-FA79-40F2-9DB1-1244569FE3C1}"/>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90262728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4836F25-147E-4FB9-B70F-6C625A243C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736B732-1C54-49BA-B04E-E888A54716C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A0D398-C156-4CCE-9B8E-E569296E6916}"/>
              </a:ext>
            </a:extLst>
          </p:cNvPr>
          <p:cNvSpPr>
            <a:spLocks noGrp="1"/>
          </p:cNvSpPr>
          <p:nvPr>
            <p:ph type="dt" sz="half" idx="10"/>
          </p:nvPr>
        </p:nvSpPr>
        <p:spPr/>
        <p:txBody>
          <a:bodyPr/>
          <a:lstStyle/>
          <a:p>
            <a:fld id="{A759D546-96EE-4D21-A47C-92A9066D43E1}"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D2CACBCE-F858-44ED-93DF-A72A15D5D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D1F9F3F-BD5D-4BF5-A51E-7031C3202043}"/>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598778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31A4523-E515-44F1-89A4-780856E011E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331FCBB-47C1-4403-98DC-019162FCF3F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E7EE-7EC3-4D4E-8DF3-332DB7568128}"/>
              </a:ext>
            </a:extLst>
          </p:cNvPr>
          <p:cNvSpPr>
            <a:spLocks noGrp="1"/>
          </p:cNvSpPr>
          <p:nvPr>
            <p:ph type="dt" sz="half" idx="10"/>
          </p:nvPr>
        </p:nvSpPr>
        <p:spPr/>
        <p:txBody>
          <a:bodyPr/>
          <a:lstStyle/>
          <a:p>
            <a:fld id="{A759D546-96EE-4D21-A47C-92A9066D43E1}"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30BE1293-2671-4773-A85D-F94C38ED13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8706597-F3FA-4350-8680-CA4D958DC836}"/>
              </a:ext>
            </a:extLst>
          </p:cNvPr>
          <p:cNvSpPr>
            <a:spLocks noGrp="1"/>
          </p:cNvSpPr>
          <p:nvPr>
            <p:ph type="sldNum" sz="quarter" idx="12"/>
          </p:nvPr>
        </p:nvSpPr>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6814010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586358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302183109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xmlns="" id="{7C4FB164-9FAC-4FAE-8C6F-0DA8F26203AF}"/>
              </a:ext>
            </a:extLst>
          </p:cNvPr>
          <p:cNvSpPr/>
          <p:nvPr userDrawn="1"/>
        </p:nvSpPr>
        <p:spPr>
          <a:xfrm>
            <a:off x="209550" y="285751"/>
            <a:ext cx="11785073" cy="6427622"/>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67989467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4285284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946854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1266480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939235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232599468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4712194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5924468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000702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1265154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49065056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74850663"/>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4811113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88051493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311243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7093703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914225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2945621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29833983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6918514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10779300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62462342"/>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816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210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539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5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2209927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23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829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216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6485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942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987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6A72520-B24E-4B0E-9365-BE50A093113E}"/>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2136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40E58E1-F5CB-4276-9429-90F958981E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14413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D01D6594-CD83-4AFD-94C1-F777BBD339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38375" y="-114742"/>
            <a:ext cx="2238375" cy="2238375"/>
          </a:xfrm>
          <a:prstGeom prst="rect">
            <a:avLst/>
          </a:prstGeom>
        </p:spPr>
      </p:pic>
    </p:spTree>
    <p:extLst>
      <p:ext uri="{BB962C8B-B14F-4D97-AF65-F5344CB8AC3E}">
        <p14:creationId xmlns:p14="http://schemas.microsoft.com/office/powerpoint/2010/main" val="41330041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6434D44-F1CA-4D24-8C7A-F8229E9217C8}"/>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2784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6469508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6AA4BB-B49D-4DEF-8ADE-316A10636FDC}"/>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8" name="页脚占位符 7">
            <a:extLst>
              <a:ext uri="{FF2B5EF4-FFF2-40B4-BE49-F238E27FC236}">
                <a16:creationId xmlns:a16="http://schemas.microsoft.com/office/drawing/2014/main" xmlns=""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7211133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8581C2-E4F9-48C0-8A88-107CE802A30C}"/>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4" name="页脚占位符 3">
            <a:extLst>
              <a:ext uri="{FF2B5EF4-FFF2-40B4-BE49-F238E27FC236}">
                <a16:creationId xmlns:a16="http://schemas.microsoft.com/office/drawing/2014/main" xmlns=""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599856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975461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138733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549165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573D35-DEC4-4363-82E5-C7719EB8206D}"/>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973896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833307-7C9C-49DE-9468-9683786E626A}"/>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918829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98686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892149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5021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8C8D0C68-8446-4383-ACF9-026759654A1C}"/>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3" name="页脚占位符 2">
            <a:extLst>
              <a:ext uri="{FF2B5EF4-FFF2-40B4-BE49-F238E27FC236}">
                <a16:creationId xmlns:a16="http://schemas.microsoft.com/office/drawing/2014/main" xmlns=""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410187614"/>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14253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659434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8999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651353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90307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9299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0827867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47959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010376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7867" y="1440367"/>
            <a:ext cx="5983200" cy="3410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5257832" y="4899800"/>
            <a:ext cx="5983200" cy="6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357751" y="-24172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852634" y="5760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091134" y="5463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946952" y="5702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842234" y="-166716"/>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9701" y="4632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011867" y="56060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019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88A480B-FE96-4965-A688-5C623986CFA1}"/>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18591105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a:off x="10302366" y="4647876"/>
            <a:ext cx="2264823" cy="2068139"/>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txBox="1">
            <a:spLocks noGrp="1"/>
          </p:cNvSpPr>
          <p:nvPr>
            <p:ph type="title"/>
          </p:nvPr>
        </p:nvSpPr>
        <p:spPr>
          <a:xfrm>
            <a:off x="5090951" y="2598200"/>
            <a:ext cx="5601200"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9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1499751"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2" name="Google Shape;22;p3"/>
          <p:cNvSpPr txBox="1">
            <a:spLocks noGrp="1"/>
          </p:cNvSpPr>
          <p:nvPr>
            <p:ph type="subTitle" idx="1"/>
          </p:nvPr>
        </p:nvSpPr>
        <p:spPr>
          <a:xfrm>
            <a:off x="5091057" y="3720600"/>
            <a:ext cx="5601200" cy="5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 name="Google Shape;23;p3"/>
          <p:cNvSpPr/>
          <p:nvPr/>
        </p:nvSpPr>
        <p:spPr>
          <a:xfrm>
            <a:off x="410034" y="275167"/>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909767" y="652751"/>
            <a:ext cx="1513467" cy="934900"/>
          </a:xfrm>
          <a:custGeom>
            <a:avLst/>
            <a:gdLst/>
            <a:ahLst/>
            <a:cxnLst/>
            <a:rect l="l" t="t" r="r" b="b"/>
            <a:pathLst>
              <a:path w="45404" h="28047" extrusionOk="0">
                <a:moveTo>
                  <a:pt x="34266" y="7609"/>
                </a:moveTo>
                <a:cubicBezTo>
                  <a:pt x="34631" y="8965"/>
                  <a:pt x="34683" y="10373"/>
                  <a:pt x="34318" y="11729"/>
                </a:cubicBezTo>
                <a:cubicBezTo>
                  <a:pt x="34109" y="12459"/>
                  <a:pt x="33796" y="13137"/>
                  <a:pt x="33327" y="13763"/>
                </a:cubicBezTo>
                <a:cubicBezTo>
                  <a:pt x="33125" y="14031"/>
                  <a:pt x="32967" y="14235"/>
                  <a:pt x="32755" y="14235"/>
                </a:cubicBezTo>
                <a:cubicBezTo>
                  <a:pt x="32637" y="14235"/>
                  <a:pt x="32503" y="14172"/>
                  <a:pt x="32336" y="14024"/>
                </a:cubicBezTo>
                <a:cubicBezTo>
                  <a:pt x="32023" y="13711"/>
                  <a:pt x="31762" y="13241"/>
                  <a:pt x="31710" y="12772"/>
                </a:cubicBezTo>
                <a:cubicBezTo>
                  <a:pt x="31449" y="11155"/>
                  <a:pt x="31971" y="9486"/>
                  <a:pt x="33222" y="8391"/>
                </a:cubicBezTo>
                <a:cubicBezTo>
                  <a:pt x="33535" y="8078"/>
                  <a:pt x="33848" y="7817"/>
                  <a:pt x="34266" y="7609"/>
                </a:cubicBezTo>
                <a:close/>
                <a:moveTo>
                  <a:pt x="15438" y="10321"/>
                </a:moveTo>
                <a:cubicBezTo>
                  <a:pt x="15855" y="10894"/>
                  <a:pt x="16168" y="11468"/>
                  <a:pt x="16377" y="12094"/>
                </a:cubicBezTo>
                <a:cubicBezTo>
                  <a:pt x="17003" y="14024"/>
                  <a:pt x="17107" y="16058"/>
                  <a:pt x="16585" y="18039"/>
                </a:cubicBezTo>
                <a:cubicBezTo>
                  <a:pt x="16534" y="18348"/>
                  <a:pt x="16178" y="20127"/>
                  <a:pt x="15619" y="20127"/>
                </a:cubicBezTo>
                <a:cubicBezTo>
                  <a:pt x="15611" y="20127"/>
                  <a:pt x="15603" y="20126"/>
                  <a:pt x="15595" y="20126"/>
                </a:cubicBezTo>
                <a:cubicBezTo>
                  <a:pt x="15125" y="20073"/>
                  <a:pt x="14969" y="18196"/>
                  <a:pt x="14917" y="17883"/>
                </a:cubicBezTo>
                <a:cubicBezTo>
                  <a:pt x="14551" y="15328"/>
                  <a:pt x="14708" y="12772"/>
                  <a:pt x="15438" y="10321"/>
                </a:cubicBezTo>
                <a:close/>
                <a:moveTo>
                  <a:pt x="26278" y="1"/>
                </a:moveTo>
                <a:cubicBezTo>
                  <a:pt x="22923" y="1"/>
                  <a:pt x="19679" y="1343"/>
                  <a:pt x="17316" y="3749"/>
                </a:cubicBezTo>
                <a:cubicBezTo>
                  <a:pt x="16273" y="4792"/>
                  <a:pt x="15386" y="5992"/>
                  <a:pt x="14760" y="7296"/>
                </a:cubicBezTo>
                <a:cubicBezTo>
                  <a:pt x="14343" y="7035"/>
                  <a:pt x="13926" y="6774"/>
                  <a:pt x="13508" y="6566"/>
                </a:cubicBezTo>
                <a:cubicBezTo>
                  <a:pt x="12495" y="6093"/>
                  <a:pt x="11460" y="5879"/>
                  <a:pt x="10441" y="5879"/>
                </a:cubicBezTo>
                <a:cubicBezTo>
                  <a:pt x="7530" y="5879"/>
                  <a:pt x="4751" y="7626"/>
                  <a:pt x="2973" y="10060"/>
                </a:cubicBezTo>
                <a:cubicBezTo>
                  <a:pt x="1" y="14076"/>
                  <a:pt x="418" y="19291"/>
                  <a:pt x="1461" y="23881"/>
                </a:cubicBezTo>
                <a:cubicBezTo>
                  <a:pt x="1774" y="25185"/>
                  <a:pt x="2191" y="26436"/>
                  <a:pt x="2660" y="27688"/>
                </a:cubicBezTo>
                <a:cubicBezTo>
                  <a:pt x="2723" y="27938"/>
                  <a:pt x="2911" y="28047"/>
                  <a:pt x="3103" y="28047"/>
                </a:cubicBezTo>
                <a:cubicBezTo>
                  <a:pt x="3393" y="28047"/>
                  <a:pt x="3693" y="27803"/>
                  <a:pt x="3599" y="27427"/>
                </a:cubicBezTo>
                <a:cubicBezTo>
                  <a:pt x="2973" y="23255"/>
                  <a:pt x="1669" y="19135"/>
                  <a:pt x="2556" y="14910"/>
                </a:cubicBezTo>
                <a:cubicBezTo>
                  <a:pt x="3234" y="11781"/>
                  <a:pt x="5529" y="8652"/>
                  <a:pt x="8710" y="7765"/>
                </a:cubicBezTo>
                <a:cubicBezTo>
                  <a:pt x="9240" y="7618"/>
                  <a:pt x="9778" y="7546"/>
                  <a:pt x="10312" y="7546"/>
                </a:cubicBezTo>
                <a:cubicBezTo>
                  <a:pt x="11669" y="7546"/>
                  <a:pt x="12996" y="8014"/>
                  <a:pt x="14082" y="8913"/>
                </a:cubicBezTo>
                <a:cubicBezTo>
                  <a:pt x="13300" y="11103"/>
                  <a:pt x="12935" y="13398"/>
                  <a:pt x="13039" y="15745"/>
                </a:cubicBezTo>
                <a:cubicBezTo>
                  <a:pt x="13091" y="16840"/>
                  <a:pt x="13195" y="17987"/>
                  <a:pt x="13456" y="19083"/>
                </a:cubicBezTo>
                <a:cubicBezTo>
                  <a:pt x="13613" y="19969"/>
                  <a:pt x="13821" y="21064"/>
                  <a:pt x="14760" y="21586"/>
                </a:cubicBezTo>
                <a:cubicBezTo>
                  <a:pt x="15087" y="21765"/>
                  <a:pt x="15389" y="21844"/>
                  <a:pt x="15667" y="21844"/>
                </a:cubicBezTo>
                <a:cubicBezTo>
                  <a:pt x="17246" y="21844"/>
                  <a:pt x="18040" y="19282"/>
                  <a:pt x="18306" y="18039"/>
                </a:cubicBezTo>
                <a:cubicBezTo>
                  <a:pt x="18984" y="14754"/>
                  <a:pt x="18359" y="10999"/>
                  <a:pt x="16116" y="8495"/>
                </a:cubicBezTo>
                <a:cubicBezTo>
                  <a:pt x="17576" y="5210"/>
                  <a:pt x="20445" y="2811"/>
                  <a:pt x="23939" y="1976"/>
                </a:cubicBezTo>
                <a:cubicBezTo>
                  <a:pt x="24706" y="1784"/>
                  <a:pt x="25495" y="1686"/>
                  <a:pt x="26279" y="1686"/>
                </a:cubicBezTo>
                <a:cubicBezTo>
                  <a:pt x="28482" y="1686"/>
                  <a:pt x="30655" y="2461"/>
                  <a:pt x="32232" y="4115"/>
                </a:cubicBezTo>
                <a:cubicBezTo>
                  <a:pt x="32753" y="4688"/>
                  <a:pt x="33170" y="5314"/>
                  <a:pt x="33535" y="5992"/>
                </a:cubicBezTo>
                <a:cubicBezTo>
                  <a:pt x="33327" y="6096"/>
                  <a:pt x="33170" y="6201"/>
                  <a:pt x="33014" y="6305"/>
                </a:cubicBezTo>
                <a:cubicBezTo>
                  <a:pt x="31397" y="7400"/>
                  <a:pt x="30302" y="9069"/>
                  <a:pt x="29937" y="10999"/>
                </a:cubicBezTo>
                <a:cubicBezTo>
                  <a:pt x="29676" y="12772"/>
                  <a:pt x="30198" y="15328"/>
                  <a:pt x="32179" y="15901"/>
                </a:cubicBezTo>
                <a:cubicBezTo>
                  <a:pt x="32365" y="15950"/>
                  <a:pt x="32543" y="15973"/>
                  <a:pt x="32716" y="15973"/>
                </a:cubicBezTo>
                <a:cubicBezTo>
                  <a:pt x="34388" y="15973"/>
                  <a:pt x="35457" y="13830"/>
                  <a:pt x="35882" y="12459"/>
                </a:cubicBezTo>
                <a:cubicBezTo>
                  <a:pt x="36352" y="10738"/>
                  <a:pt x="36352" y="8965"/>
                  <a:pt x="35882" y="7244"/>
                </a:cubicBezTo>
                <a:cubicBezTo>
                  <a:pt x="35882" y="7139"/>
                  <a:pt x="35830" y="7035"/>
                  <a:pt x="35778" y="6931"/>
                </a:cubicBezTo>
                <a:cubicBezTo>
                  <a:pt x="36242" y="6813"/>
                  <a:pt x="36719" y="6758"/>
                  <a:pt x="37203" y="6758"/>
                </a:cubicBezTo>
                <a:cubicBezTo>
                  <a:pt x="39494" y="6758"/>
                  <a:pt x="41912" y="7988"/>
                  <a:pt x="43549" y="9538"/>
                </a:cubicBezTo>
                <a:cubicBezTo>
                  <a:pt x="43740" y="9718"/>
                  <a:pt x="43950" y="9793"/>
                  <a:pt x="44152" y="9793"/>
                </a:cubicBezTo>
                <a:cubicBezTo>
                  <a:pt x="44829" y="9793"/>
                  <a:pt x="45404" y="8942"/>
                  <a:pt x="44801" y="8339"/>
                </a:cubicBezTo>
                <a:cubicBezTo>
                  <a:pt x="42784" y="6490"/>
                  <a:pt x="39921" y="5048"/>
                  <a:pt x="37138" y="5048"/>
                </a:cubicBezTo>
                <a:cubicBezTo>
                  <a:pt x="36467" y="5048"/>
                  <a:pt x="35801" y="5132"/>
                  <a:pt x="35152" y="5314"/>
                </a:cubicBezTo>
                <a:cubicBezTo>
                  <a:pt x="33744" y="2602"/>
                  <a:pt x="31188" y="672"/>
                  <a:pt x="28216" y="151"/>
                </a:cubicBezTo>
                <a:cubicBezTo>
                  <a:pt x="27569" y="50"/>
                  <a:pt x="26922" y="1"/>
                  <a:pt x="2627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87100" y="5267967"/>
            <a:ext cx="2264733" cy="2322267"/>
          </a:xfrm>
          <a:custGeom>
            <a:avLst/>
            <a:gdLst/>
            <a:ahLst/>
            <a:cxnLst/>
            <a:rect l="l" t="t" r="r" b="b"/>
            <a:pathLst>
              <a:path w="67942" h="69668" extrusionOk="0">
                <a:moveTo>
                  <a:pt x="31607" y="1"/>
                </a:moveTo>
                <a:cubicBezTo>
                  <a:pt x="25298" y="1"/>
                  <a:pt x="19384" y="1973"/>
                  <a:pt x="15416" y="6917"/>
                </a:cubicBezTo>
                <a:cubicBezTo>
                  <a:pt x="11205" y="12174"/>
                  <a:pt x="8117" y="19168"/>
                  <a:pt x="5156" y="25216"/>
                </a:cubicBezTo>
                <a:cubicBezTo>
                  <a:pt x="741" y="34302"/>
                  <a:pt x="1" y="42546"/>
                  <a:pt x="5641" y="51428"/>
                </a:cubicBezTo>
                <a:cubicBezTo>
                  <a:pt x="10107" y="58447"/>
                  <a:pt x="16514" y="66206"/>
                  <a:pt x="24732" y="68860"/>
                </a:cubicBezTo>
                <a:cubicBezTo>
                  <a:pt x="26378" y="69387"/>
                  <a:pt x="28128" y="69667"/>
                  <a:pt x="29867" y="69667"/>
                </a:cubicBezTo>
                <a:cubicBezTo>
                  <a:pt x="32847" y="69667"/>
                  <a:pt x="35794" y="68843"/>
                  <a:pt x="38131" y="67022"/>
                </a:cubicBezTo>
                <a:cubicBezTo>
                  <a:pt x="41168" y="64649"/>
                  <a:pt x="42827" y="60973"/>
                  <a:pt x="44639" y="57553"/>
                </a:cubicBezTo>
                <a:cubicBezTo>
                  <a:pt x="50841" y="45941"/>
                  <a:pt x="67941" y="28994"/>
                  <a:pt x="60974" y="14599"/>
                </a:cubicBezTo>
                <a:cubicBezTo>
                  <a:pt x="60132" y="12864"/>
                  <a:pt x="58958" y="11332"/>
                  <a:pt x="57528" y="10031"/>
                </a:cubicBezTo>
                <a:cubicBezTo>
                  <a:pt x="51542" y="4490"/>
                  <a:pt x="41125" y="1"/>
                  <a:pt x="316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0302367" y="127800"/>
            <a:ext cx="1642000" cy="2374800"/>
          </a:xfrm>
          <a:custGeom>
            <a:avLst/>
            <a:gdLst/>
            <a:ahLst/>
            <a:cxnLst/>
            <a:rect l="l" t="t" r="r" b="b"/>
            <a:pathLst>
              <a:path w="49260" h="71244" extrusionOk="0">
                <a:moveTo>
                  <a:pt x="15043" y="1"/>
                </a:moveTo>
                <a:cubicBezTo>
                  <a:pt x="12048" y="1"/>
                  <a:pt x="9137" y="725"/>
                  <a:pt x="6484" y="2711"/>
                </a:cubicBezTo>
                <a:cubicBezTo>
                  <a:pt x="1" y="8020"/>
                  <a:pt x="741" y="16417"/>
                  <a:pt x="511" y="24048"/>
                </a:cubicBezTo>
                <a:cubicBezTo>
                  <a:pt x="27" y="40153"/>
                  <a:pt x="7020" y="58708"/>
                  <a:pt x="20853" y="68074"/>
                </a:cubicBezTo>
                <a:cubicBezTo>
                  <a:pt x="23956" y="70170"/>
                  <a:pt x="27594" y="71243"/>
                  <a:pt x="31222" y="71243"/>
                </a:cubicBezTo>
                <a:cubicBezTo>
                  <a:pt x="35680" y="71243"/>
                  <a:pt x="40123" y="69623"/>
                  <a:pt x="43542" y="66288"/>
                </a:cubicBezTo>
                <a:cubicBezTo>
                  <a:pt x="49259" y="60698"/>
                  <a:pt x="46477" y="47427"/>
                  <a:pt x="45788" y="40332"/>
                </a:cubicBezTo>
                <a:cubicBezTo>
                  <a:pt x="45150" y="33492"/>
                  <a:pt x="43798" y="26473"/>
                  <a:pt x="41450" y="20016"/>
                </a:cubicBezTo>
                <a:cubicBezTo>
                  <a:pt x="39255" y="13916"/>
                  <a:pt x="35554" y="6565"/>
                  <a:pt x="29531" y="3579"/>
                </a:cubicBezTo>
                <a:cubicBezTo>
                  <a:pt x="27463" y="2533"/>
                  <a:pt x="25166" y="1895"/>
                  <a:pt x="22639" y="1206"/>
                </a:cubicBezTo>
                <a:cubicBezTo>
                  <a:pt x="20116" y="508"/>
                  <a:pt x="17550" y="1"/>
                  <a:pt x="150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733685" y="5267967"/>
            <a:ext cx="1186833" cy="1250367"/>
          </a:xfrm>
          <a:custGeom>
            <a:avLst/>
            <a:gdLst/>
            <a:ahLst/>
            <a:cxnLst/>
            <a:rect l="l" t="t" r="r" b="b"/>
            <a:pathLst>
              <a:path w="35605" h="37511" extrusionOk="0">
                <a:moveTo>
                  <a:pt x="17742" y="1"/>
                </a:moveTo>
                <a:cubicBezTo>
                  <a:pt x="12918" y="1"/>
                  <a:pt x="6641" y="2036"/>
                  <a:pt x="4288" y="6405"/>
                </a:cubicBezTo>
                <a:cubicBezTo>
                  <a:pt x="0" y="14394"/>
                  <a:pt x="7479" y="27997"/>
                  <a:pt x="13119" y="33740"/>
                </a:cubicBezTo>
                <a:cubicBezTo>
                  <a:pt x="15269" y="35933"/>
                  <a:pt x="18253" y="37510"/>
                  <a:pt x="21276" y="37510"/>
                </a:cubicBezTo>
                <a:cubicBezTo>
                  <a:pt x="21841" y="37510"/>
                  <a:pt x="22408" y="37455"/>
                  <a:pt x="22971" y="37339"/>
                </a:cubicBezTo>
                <a:cubicBezTo>
                  <a:pt x="31317" y="35578"/>
                  <a:pt x="35604" y="24884"/>
                  <a:pt x="34966" y="17278"/>
                </a:cubicBezTo>
                <a:cubicBezTo>
                  <a:pt x="34277" y="9085"/>
                  <a:pt x="28739" y="2067"/>
                  <a:pt x="20597" y="280"/>
                </a:cubicBezTo>
                <a:cubicBezTo>
                  <a:pt x="19748" y="95"/>
                  <a:pt x="18778" y="1"/>
                  <a:pt x="1774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0036034" y="564840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4436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1" name="Google Shape;31;p4"/>
          <p:cNvSpPr txBox="1">
            <a:spLocks noGrp="1"/>
          </p:cNvSpPr>
          <p:nvPr>
            <p:ph type="body" idx="1"/>
          </p:nvPr>
        </p:nvSpPr>
        <p:spPr>
          <a:xfrm>
            <a:off x="950967" y="1583467"/>
            <a:ext cx="10290000" cy="4555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32" name="Google Shape;32;p4"/>
          <p:cNvSpPr/>
          <p:nvPr/>
        </p:nvSpPr>
        <p:spPr>
          <a:xfrm rot="-4244982" flipH="1">
            <a:off x="10854811" y="975857"/>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flipH="1">
            <a:off x="11024452" y="10989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flipH="1">
            <a:off x="503018"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flipH="1">
            <a:off x="-485616" y="447876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flipH="1">
            <a:off x="194001" y="4812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flipH="1">
            <a:off x="11115684" y="52157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00961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flipH="1">
            <a:off x="9580554" y="371612"/>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txBox="1">
            <a:spLocks noGrp="1"/>
          </p:cNvSpPr>
          <p:nvPr>
            <p:ph type="title"/>
          </p:nvPr>
        </p:nvSpPr>
        <p:spPr>
          <a:xfrm>
            <a:off x="5576235" y="1719951"/>
            <a:ext cx="37292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chemeClr val="dk1"/>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2" name="Google Shape;62;p7"/>
          <p:cNvSpPr txBox="1">
            <a:spLocks noGrp="1"/>
          </p:cNvSpPr>
          <p:nvPr>
            <p:ph type="body" idx="1"/>
          </p:nvPr>
        </p:nvSpPr>
        <p:spPr>
          <a:xfrm>
            <a:off x="5576235" y="2727551"/>
            <a:ext cx="3729200" cy="18992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solidFill>
                  <a:schemeClr val="dk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63" name="Google Shape;63;p7"/>
          <p:cNvSpPr/>
          <p:nvPr/>
        </p:nvSpPr>
        <p:spPr>
          <a:xfrm rot="-4244982" flipH="1">
            <a:off x="-732056" y="5203124"/>
            <a:ext cx="2475767" cy="1648089"/>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7"/>
          <p:cNvSpPr/>
          <p:nvPr/>
        </p:nvSpPr>
        <p:spPr>
          <a:xfrm flipH="1">
            <a:off x="846252" y="5153185"/>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7"/>
          <p:cNvSpPr/>
          <p:nvPr/>
        </p:nvSpPr>
        <p:spPr>
          <a:xfrm flipH="1">
            <a:off x="11117452" y="5464734"/>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7"/>
          <p:cNvSpPr/>
          <p:nvPr/>
        </p:nvSpPr>
        <p:spPr>
          <a:xfrm flipH="1">
            <a:off x="938751" y="2824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7"/>
          <p:cNvSpPr/>
          <p:nvPr/>
        </p:nvSpPr>
        <p:spPr>
          <a:xfrm flipH="1">
            <a:off x="843901" y="1060700"/>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7"/>
          <p:cNvSpPr/>
          <p:nvPr/>
        </p:nvSpPr>
        <p:spPr>
          <a:xfrm flipH="1">
            <a:off x="10238351" y="567293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04850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
        <p:cNvGrpSpPr/>
        <p:nvPr/>
      </p:nvGrpSpPr>
      <p:grpSpPr>
        <a:xfrm>
          <a:off x="0" y="0"/>
          <a:ext cx="0" cy="0"/>
          <a:chOff x="0" y="0"/>
          <a:chExt cx="0" cy="0"/>
        </a:xfrm>
      </p:grpSpPr>
    </p:spTree>
    <p:extLst>
      <p:ext uri="{BB962C8B-B14F-4D97-AF65-F5344CB8AC3E}">
        <p14:creationId xmlns:p14="http://schemas.microsoft.com/office/powerpoint/2010/main" val="35639148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0"/>
        <p:cNvGrpSpPr/>
        <p:nvPr/>
      </p:nvGrpSpPr>
      <p:grpSpPr>
        <a:xfrm>
          <a:off x="0" y="0"/>
          <a:ext cx="0" cy="0"/>
          <a:chOff x="0" y="0"/>
          <a:chExt cx="0" cy="0"/>
        </a:xfrm>
      </p:grpSpPr>
      <p:sp>
        <p:nvSpPr>
          <p:cNvPr id="101" name="Google Shape;101;p13"/>
          <p:cNvSpPr/>
          <p:nvPr/>
        </p:nvSpPr>
        <p:spPr>
          <a:xfrm>
            <a:off x="105019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3"/>
          <p:cNvSpPr/>
          <p:nvPr/>
        </p:nvSpPr>
        <p:spPr>
          <a:xfrm>
            <a:off x="9722501" y="555026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3"/>
          <p:cNvSpPr/>
          <p:nvPr/>
        </p:nvSpPr>
        <p:spPr>
          <a:xfrm rot="-5778589">
            <a:off x="9556662" y="557078"/>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3"/>
          <p:cNvSpPr/>
          <p:nvPr/>
        </p:nvSpPr>
        <p:spPr>
          <a:xfrm>
            <a:off x="107267" y="491590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3"/>
          <p:cNvSpPr/>
          <p:nvPr/>
        </p:nvSpPr>
        <p:spPr>
          <a:xfrm>
            <a:off x="1394367" y="5744333"/>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3"/>
          <p:cNvSpPr/>
          <p:nvPr/>
        </p:nvSpPr>
        <p:spPr>
          <a:xfrm>
            <a:off x="9165567" y="342967"/>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3"/>
          <p:cNvSpPr/>
          <p:nvPr/>
        </p:nvSpPr>
        <p:spPr>
          <a:xfrm>
            <a:off x="-452201" y="231600"/>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9" name="Google Shape;109;p13"/>
          <p:cNvSpPr txBox="1">
            <a:spLocks noGrp="1"/>
          </p:cNvSpPr>
          <p:nvPr>
            <p:ph type="title" idx="2" hasCustomPrompt="1"/>
          </p:nvPr>
        </p:nvSpPr>
        <p:spPr>
          <a:xfrm>
            <a:off x="10696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 name="Google Shape;110;p13"/>
          <p:cNvSpPr txBox="1">
            <a:spLocks noGrp="1"/>
          </p:cNvSpPr>
          <p:nvPr>
            <p:ph type="title" idx="3"/>
          </p:nvPr>
        </p:nvSpPr>
        <p:spPr>
          <a:xfrm>
            <a:off x="10696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1" name="Google Shape;111;p13"/>
          <p:cNvSpPr txBox="1">
            <a:spLocks noGrp="1"/>
          </p:cNvSpPr>
          <p:nvPr>
            <p:ph type="subTitle" idx="1"/>
          </p:nvPr>
        </p:nvSpPr>
        <p:spPr>
          <a:xfrm>
            <a:off x="10696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2" name="Google Shape;112;p13"/>
          <p:cNvSpPr txBox="1">
            <a:spLocks noGrp="1"/>
          </p:cNvSpPr>
          <p:nvPr>
            <p:ph type="title" idx="4" hasCustomPrompt="1"/>
          </p:nvPr>
        </p:nvSpPr>
        <p:spPr>
          <a:xfrm>
            <a:off x="4524800" y="30172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title" idx="5"/>
          </p:nvPr>
        </p:nvSpPr>
        <p:spPr>
          <a:xfrm>
            <a:off x="4524800" y="39448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4" name="Google Shape;114;p13"/>
          <p:cNvSpPr txBox="1">
            <a:spLocks noGrp="1"/>
          </p:cNvSpPr>
          <p:nvPr>
            <p:ph type="subTitle" idx="6"/>
          </p:nvPr>
        </p:nvSpPr>
        <p:spPr>
          <a:xfrm>
            <a:off x="4524800" y="44929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13"/>
          <p:cNvSpPr txBox="1">
            <a:spLocks noGrp="1"/>
          </p:cNvSpPr>
          <p:nvPr>
            <p:ph type="title" idx="7" hasCustomPrompt="1"/>
          </p:nvPr>
        </p:nvSpPr>
        <p:spPr>
          <a:xfrm>
            <a:off x="7980000" y="2306067"/>
            <a:ext cx="3142400" cy="92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400">
                <a:solidFill>
                  <a:schemeClr val="dk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6" name="Google Shape;116;p13"/>
          <p:cNvSpPr txBox="1">
            <a:spLocks noGrp="1"/>
          </p:cNvSpPr>
          <p:nvPr>
            <p:ph type="title" idx="8"/>
          </p:nvPr>
        </p:nvSpPr>
        <p:spPr>
          <a:xfrm>
            <a:off x="7980000" y="3233667"/>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7" name="Google Shape;117;p13"/>
          <p:cNvSpPr txBox="1">
            <a:spLocks noGrp="1"/>
          </p:cNvSpPr>
          <p:nvPr>
            <p:ph type="subTitle" idx="9"/>
          </p:nvPr>
        </p:nvSpPr>
        <p:spPr>
          <a:xfrm>
            <a:off x="7980000" y="3781709"/>
            <a:ext cx="3142400" cy="8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806837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sp>
        <p:nvSpPr>
          <p:cNvPr id="129" name="Google Shape;129;p15"/>
          <p:cNvSpPr txBox="1">
            <a:spLocks noGrp="1"/>
          </p:cNvSpPr>
          <p:nvPr>
            <p:ph type="title"/>
          </p:nvPr>
        </p:nvSpPr>
        <p:spPr>
          <a:xfrm>
            <a:off x="1031771"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0" name="Google Shape;130;p15"/>
          <p:cNvSpPr txBox="1">
            <a:spLocks noGrp="1"/>
          </p:cNvSpPr>
          <p:nvPr>
            <p:ph type="subTitle" idx="1"/>
          </p:nvPr>
        </p:nvSpPr>
        <p:spPr>
          <a:xfrm>
            <a:off x="1031771"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1" name="Google Shape;131;p15"/>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2" name="Google Shape;132;p15"/>
          <p:cNvSpPr txBox="1">
            <a:spLocks noGrp="1"/>
          </p:cNvSpPr>
          <p:nvPr>
            <p:ph type="title" idx="3"/>
          </p:nvPr>
        </p:nvSpPr>
        <p:spPr>
          <a:xfrm>
            <a:off x="4524784"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3" name="Google Shape;133;p15"/>
          <p:cNvSpPr txBox="1">
            <a:spLocks noGrp="1"/>
          </p:cNvSpPr>
          <p:nvPr>
            <p:ph type="subTitle" idx="4"/>
          </p:nvPr>
        </p:nvSpPr>
        <p:spPr>
          <a:xfrm>
            <a:off x="4524784"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4" name="Google Shape;134;p15"/>
          <p:cNvSpPr txBox="1">
            <a:spLocks noGrp="1"/>
          </p:cNvSpPr>
          <p:nvPr>
            <p:ph type="title" idx="5"/>
          </p:nvPr>
        </p:nvSpPr>
        <p:spPr>
          <a:xfrm>
            <a:off x="8017833" y="3673608"/>
            <a:ext cx="31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5" name="Google Shape;135;p15"/>
          <p:cNvSpPr txBox="1">
            <a:spLocks noGrp="1"/>
          </p:cNvSpPr>
          <p:nvPr>
            <p:ph type="subTitle" idx="6"/>
          </p:nvPr>
        </p:nvSpPr>
        <p:spPr>
          <a:xfrm>
            <a:off x="8017833" y="4220631"/>
            <a:ext cx="3142400" cy="12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36" name="Google Shape;136;p15"/>
          <p:cNvSpPr/>
          <p:nvPr/>
        </p:nvSpPr>
        <p:spPr>
          <a:xfrm>
            <a:off x="10540801" y="4915900"/>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10383668" y="6083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5"/>
          <p:cNvSpPr/>
          <p:nvPr/>
        </p:nvSpPr>
        <p:spPr>
          <a:xfrm>
            <a:off x="-631666" y="1710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5"/>
          <p:cNvSpPr/>
          <p:nvPr/>
        </p:nvSpPr>
        <p:spPr>
          <a:xfrm>
            <a:off x="655433" y="99946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94062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0"/>
        <p:cNvGrpSpPr/>
        <p:nvPr/>
      </p:nvGrpSpPr>
      <p:grpSpPr>
        <a:xfrm>
          <a:off x="0" y="0"/>
          <a:ext cx="0" cy="0"/>
          <a:chOff x="0" y="0"/>
          <a:chExt cx="0" cy="0"/>
        </a:xfrm>
      </p:grpSpPr>
      <p:sp>
        <p:nvSpPr>
          <p:cNvPr id="201" name="Google Shape;201;p22"/>
          <p:cNvSpPr/>
          <p:nvPr/>
        </p:nvSpPr>
        <p:spPr>
          <a:xfrm flipH="1">
            <a:off x="686917" y="1"/>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2"/>
          <p:cNvSpPr/>
          <p:nvPr/>
        </p:nvSpPr>
        <p:spPr>
          <a:xfrm flipH="1">
            <a:off x="2591401" y="42625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2"/>
          <p:cNvSpPr txBox="1">
            <a:spLocks noGrp="1"/>
          </p:cNvSpPr>
          <p:nvPr>
            <p:ph type="title"/>
          </p:nvPr>
        </p:nvSpPr>
        <p:spPr>
          <a:xfrm flipH="1">
            <a:off x="1499857" y="2598200"/>
            <a:ext cx="56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4" name="Google Shape;204;p22"/>
          <p:cNvSpPr txBox="1">
            <a:spLocks noGrp="1"/>
          </p:cNvSpPr>
          <p:nvPr>
            <p:ph type="title" idx="2" hasCustomPrompt="1"/>
          </p:nvPr>
        </p:nvSpPr>
        <p:spPr>
          <a:xfrm flipH="1">
            <a:off x="7431057" y="25026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22"/>
          <p:cNvSpPr txBox="1">
            <a:spLocks noGrp="1"/>
          </p:cNvSpPr>
          <p:nvPr>
            <p:ph type="subTitle" idx="1"/>
          </p:nvPr>
        </p:nvSpPr>
        <p:spPr>
          <a:xfrm flipH="1">
            <a:off x="1499751" y="3720600"/>
            <a:ext cx="5601200" cy="5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06" name="Google Shape;206;p22"/>
          <p:cNvSpPr/>
          <p:nvPr/>
        </p:nvSpPr>
        <p:spPr>
          <a:xfrm flipH="1">
            <a:off x="9213754" y="1212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2"/>
          <p:cNvSpPr/>
          <p:nvPr/>
        </p:nvSpPr>
        <p:spPr>
          <a:xfrm flipH="1">
            <a:off x="10456851" y="8261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2"/>
          <p:cNvSpPr/>
          <p:nvPr/>
        </p:nvSpPr>
        <p:spPr>
          <a:xfrm flipH="1">
            <a:off x="10692251" y="5161517"/>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2"/>
          <p:cNvSpPr/>
          <p:nvPr/>
        </p:nvSpPr>
        <p:spPr>
          <a:xfrm flipH="1">
            <a:off x="-286916" y="49307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2"/>
          <p:cNvSpPr/>
          <p:nvPr/>
        </p:nvSpPr>
        <p:spPr>
          <a:xfrm flipH="1">
            <a:off x="1227485" y="4478251"/>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4419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3295333" y="4320333"/>
            <a:ext cx="56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3" name="Google Shape;213;p23"/>
          <p:cNvSpPr txBox="1">
            <a:spLocks noGrp="1"/>
          </p:cNvSpPr>
          <p:nvPr>
            <p:ph type="title" idx="2" hasCustomPrompt="1"/>
          </p:nvPr>
        </p:nvSpPr>
        <p:spPr>
          <a:xfrm>
            <a:off x="4465433" y="1493900"/>
            <a:ext cx="3261200" cy="18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4" name="Google Shape;214;p23"/>
          <p:cNvSpPr txBox="1">
            <a:spLocks noGrp="1"/>
          </p:cNvSpPr>
          <p:nvPr>
            <p:ph type="subTitle" idx="1"/>
          </p:nvPr>
        </p:nvSpPr>
        <p:spPr>
          <a:xfrm>
            <a:off x="3295441" y="5442733"/>
            <a:ext cx="5601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15" name="Google Shape;215;p23"/>
          <p:cNvSpPr/>
          <p:nvPr/>
        </p:nvSpPr>
        <p:spPr>
          <a:xfrm rot="10800000">
            <a:off x="613800" y="853865"/>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3"/>
          <p:cNvSpPr/>
          <p:nvPr/>
        </p:nvSpPr>
        <p:spPr>
          <a:xfrm rot="5021411">
            <a:off x="644566" y="4998177"/>
            <a:ext cx="2245905" cy="2073145"/>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3"/>
          <p:cNvSpPr/>
          <p:nvPr/>
        </p:nvSpPr>
        <p:spPr>
          <a:xfrm rot="7587649">
            <a:off x="1945188" y="5111138"/>
            <a:ext cx="763235" cy="788703"/>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3"/>
          <p:cNvSpPr/>
          <p:nvPr/>
        </p:nvSpPr>
        <p:spPr>
          <a:xfrm rot="10800000">
            <a:off x="1445132" y="622266"/>
            <a:ext cx="2075400" cy="1243533"/>
          </a:xfrm>
          <a:custGeom>
            <a:avLst/>
            <a:gdLst/>
            <a:ahLst/>
            <a:cxnLst/>
            <a:rect l="l" t="t" r="r" b="b"/>
            <a:pathLst>
              <a:path w="62262" h="37306" extrusionOk="0">
                <a:moveTo>
                  <a:pt x="13967" y="4330"/>
                </a:moveTo>
                <a:cubicBezTo>
                  <a:pt x="14436" y="5321"/>
                  <a:pt x="14488" y="6468"/>
                  <a:pt x="13967" y="7459"/>
                </a:cubicBezTo>
                <a:cubicBezTo>
                  <a:pt x="13712" y="7884"/>
                  <a:pt x="13215" y="8377"/>
                  <a:pt x="12674" y="8377"/>
                </a:cubicBezTo>
                <a:cubicBezTo>
                  <a:pt x="12550" y="8377"/>
                  <a:pt x="12424" y="8352"/>
                  <a:pt x="12298" y="8293"/>
                </a:cubicBezTo>
                <a:cubicBezTo>
                  <a:pt x="11933" y="8085"/>
                  <a:pt x="11776" y="7615"/>
                  <a:pt x="11933" y="7198"/>
                </a:cubicBezTo>
                <a:cubicBezTo>
                  <a:pt x="12142" y="6259"/>
                  <a:pt x="12663" y="5373"/>
                  <a:pt x="13393" y="4799"/>
                </a:cubicBezTo>
                <a:cubicBezTo>
                  <a:pt x="13602" y="4643"/>
                  <a:pt x="13758" y="4486"/>
                  <a:pt x="13967" y="4330"/>
                </a:cubicBezTo>
                <a:close/>
                <a:moveTo>
                  <a:pt x="37019" y="14656"/>
                </a:moveTo>
                <a:lnTo>
                  <a:pt x="37019" y="14656"/>
                </a:lnTo>
                <a:cubicBezTo>
                  <a:pt x="37123" y="16273"/>
                  <a:pt x="36915" y="17890"/>
                  <a:pt x="36393" y="19402"/>
                </a:cubicBezTo>
                <a:cubicBezTo>
                  <a:pt x="36190" y="20163"/>
                  <a:pt x="35642" y="21910"/>
                  <a:pt x="34605" y="21910"/>
                </a:cubicBezTo>
                <a:cubicBezTo>
                  <a:pt x="34576" y="21910"/>
                  <a:pt x="34546" y="21908"/>
                  <a:pt x="34515" y="21905"/>
                </a:cubicBezTo>
                <a:cubicBezTo>
                  <a:pt x="33681" y="21749"/>
                  <a:pt x="33368" y="20497"/>
                  <a:pt x="33368" y="19819"/>
                </a:cubicBezTo>
                <a:cubicBezTo>
                  <a:pt x="33368" y="18046"/>
                  <a:pt x="34568" y="16377"/>
                  <a:pt x="35871" y="15386"/>
                </a:cubicBezTo>
                <a:cubicBezTo>
                  <a:pt x="36237" y="15126"/>
                  <a:pt x="36654" y="14865"/>
                  <a:pt x="37019" y="14656"/>
                </a:cubicBezTo>
                <a:close/>
                <a:moveTo>
                  <a:pt x="48597" y="23522"/>
                </a:moveTo>
                <a:lnTo>
                  <a:pt x="48597" y="23522"/>
                </a:lnTo>
                <a:cubicBezTo>
                  <a:pt x="48493" y="24617"/>
                  <a:pt x="48232" y="25661"/>
                  <a:pt x="47815" y="26599"/>
                </a:cubicBezTo>
                <a:lnTo>
                  <a:pt x="47763" y="26599"/>
                </a:lnTo>
                <a:cubicBezTo>
                  <a:pt x="47580" y="26964"/>
                  <a:pt x="46801" y="28084"/>
                  <a:pt x="46190" y="28084"/>
                </a:cubicBezTo>
                <a:cubicBezTo>
                  <a:pt x="46102" y="28084"/>
                  <a:pt x="46016" y="28060"/>
                  <a:pt x="45937" y="28007"/>
                </a:cubicBezTo>
                <a:cubicBezTo>
                  <a:pt x="45155" y="27590"/>
                  <a:pt x="46302" y="25713"/>
                  <a:pt x="46615" y="25243"/>
                </a:cubicBezTo>
                <a:cubicBezTo>
                  <a:pt x="47137" y="24513"/>
                  <a:pt x="47815" y="23939"/>
                  <a:pt x="48597" y="23522"/>
                </a:cubicBezTo>
                <a:close/>
                <a:moveTo>
                  <a:pt x="23332" y="0"/>
                </a:moveTo>
                <a:cubicBezTo>
                  <a:pt x="20107" y="0"/>
                  <a:pt x="16925" y="967"/>
                  <a:pt x="14228" y="2817"/>
                </a:cubicBezTo>
                <a:cubicBezTo>
                  <a:pt x="13144" y="1357"/>
                  <a:pt x="11423" y="492"/>
                  <a:pt x="9601" y="492"/>
                </a:cubicBezTo>
                <a:cubicBezTo>
                  <a:pt x="9406" y="492"/>
                  <a:pt x="9209" y="502"/>
                  <a:pt x="9012" y="523"/>
                </a:cubicBezTo>
                <a:cubicBezTo>
                  <a:pt x="6144" y="679"/>
                  <a:pt x="3588" y="2452"/>
                  <a:pt x="1919" y="4747"/>
                </a:cubicBezTo>
                <a:cubicBezTo>
                  <a:pt x="1085" y="5894"/>
                  <a:pt x="459" y="7146"/>
                  <a:pt x="94" y="8502"/>
                </a:cubicBezTo>
                <a:cubicBezTo>
                  <a:pt x="1" y="8751"/>
                  <a:pt x="205" y="8926"/>
                  <a:pt x="418" y="8926"/>
                </a:cubicBezTo>
                <a:cubicBezTo>
                  <a:pt x="562" y="8926"/>
                  <a:pt x="709" y="8847"/>
                  <a:pt x="772" y="8658"/>
                </a:cubicBezTo>
                <a:cubicBezTo>
                  <a:pt x="1659" y="6416"/>
                  <a:pt x="3171" y="4434"/>
                  <a:pt x="5101" y="3026"/>
                </a:cubicBezTo>
                <a:cubicBezTo>
                  <a:pt x="6379" y="2185"/>
                  <a:pt x="7982" y="1583"/>
                  <a:pt x="9547" y="1583"/>
                </a:cubicBezTo>
                <a:cubicBezTo>
                  <a:pt x="10409" y="1583"/>
                  <a:pt x="11259" y="1765"/>
                  <a:pt x="12037" y="2191"/>
                </a:cubicBezTo>
                <a:cubicBezTo>
                  <a:pt x="12559" y="2504"/>
                  <a:pt x="13028" y="2922"/>
                  <a:pt x="13445" y="3443"/>
                </a:cubicBezTo>
                <a:cubicBezTo>
                  <a:pt x="13132" y="3704"/>
                  <a:pt x="12820" y="3965"/>
                  <a:pt x="12559" y="4225"/>
                </a:cubicBezTo>
                <a:cubicBezTo>
                  <a:pt x="11672" y="4956"/>
                  <a:pt x="11098" y="5999"/>
                  <a:pt x="10942" y="7146"/>
                </a:cubicBezTo>
                <a:cubicBezTo>
                  <a:pt x="10733" y="8033"/>
                  <a:pt x="11255" y="8919"/>
                  <a:pt x="12089" y="9284"/>
                </a:cubicBezTo>
                <a:cubicBezTo>
                  <a:pt x="12264" y="9335"/>
                  <a:pt x="12435" y="9359"/>
                  <a:pt x="12602" y="9359"/>
                </a:cubicBezTo>
                <a:cubicBezTo>
                  <a:pt x="13634" y="9359"/>
                  <a:pt x="14502" y="8461"/>
                  <a:pt x="14906" y="7563"/>
                </a:cubicBezTo>
                <a:cubicBezTo>
                  <a:pt x="15323" y="6520"/>
                  <a:pt x="15375" y="5321"/>
                  <a:pt x="15010" y="4278"/>
                </a:cubicBezTo>
                <a:cubicBezTo>
                  <a:pt x="14906" y="4069"/>
                  <a:pt x="14854" y="3860"/>
                  <a:pt x="14749" y="3704"/>
                </a:cubicBezTo>
                <a:cubicBezTo>
                  <a:pt x="17286" y="1968"/>
                  <a:pt x="20240" y="1068"/>
                  <a:pt x="23256" y="1068"/>
                </a:cubicBezTo>
                <a:cubicBezTo>
                  <a:pt x="23774" y="1068"/>
                  <a:pt x="24295" y="1095"/>
                  <a:pt x="24815" y="1148"/>
                </a:cubicBezTo>
                <a:cubicBezTo>
                  <a:pt x="29039" y="1566"/>
                  <a:pt x="32794" y="3965"/>
                  <a:pt x="34933" y="7615"/>
                </a:cubicBezTo>
                <a:cubicBezTo>
                  <a:pt x="35976" y="9389"/>
                  <a:pt x="36654" y="11318"/>
                  <a:pt x="36915" y="13352"/>
                </a:cubicBezTo>
                <a:cubicBezTo>
                  <a:pt x="35141" y="14135"/>
                  <a:pt x="33681" y="15491"/>
                  <a:pt x="32794" y="17264"/>
                </a:cubicBezTo>
                <a:cubicBezTo>
                  <a:pt x="31960" y="18985"/>
                  <a:pt x="31647" y="22218"/>
                  <a:pt x="33994" y="23001"/>
                </a:cubicBezTo>
                <a:cubicBezTo>
                  <a:pt x="34247" y="23085"/>
                  <a:pt x="34485" y="23124"/>
                  <a:pt x="34710" y="23124"/>
                </a:cubicBezTo>
                <a:cubicBezTo>
                  <a:pt x="36846" y="23124"/>
                  <a:pt x="37727" y="19594"/>
                  <a:pt x="38010" y="17942"/>
                </a:cubicBezTo>
                <a:cubicBezTo>
                  <a:pt x="38218" y="16690"/>
                  <a:pt x="38271" y="15438"/>
                  <a:pt x="38166" y="14187"/>
                </a:cubicBezTo>
                <a:cubicBezTo>
                  <a:pt x="38985" y="13898"/>
                  <a:pt x="39834" y="13757"/>
                  <a:pt x="40676" y="13757"/>
                </a:cubicBezTo>
                <a:cubicBezTo>
                  <a:pt x="42568" y="13757"/>
                  <a:pt x="44425" y="14468"/>
                  <a:pt x="45833" y="15804"/>
                </a:cubicBezTo>
                <a:cubicBezTo>
                  <a:pt x="47397" y="17420"/>
                  <a:pt x="48388" y="19559"/>
                  <a:pt x="48597" y="21801"/>
                </a:cubicBezTo>
                <a:cubicBezTo>
                  <a:pt x="47971" y="22062"/>
                  <a:pt x="47397" y="22375"/>
                  <a:pt x="46876" y="22792"/>
                </a:cubicBezTo>
                <a:cubicBezTo>
                  <a:pt x="45885" y="23522"/>
                  <a:pt x="45051" y="24513"/>
                  <a:pt x="44581" y="25713"/>
                </a:cubicBezTo>
                <a:cubicBezTo>
                  <a:pt x="44060" y="26860"/>
                  <a:pt x="43799" y="28581"/>
                  <a:pt x="45051" y="29416"/>
                </a:cubicBezTo>
                <a:cubicBezTo>
                  <a:pt x="45351" y="29590"/>
                  <a:pt x="45671" y="29663"/>
                  <a:pt x="45993" y="29663"/>
                </a:cubicBezTo>
                <a:cubicBezTo>
                  <a:pt x="46731" y="29663"/>
                  <a:pt x="47478" y="29278"/>
                  <a:pt x="48023" y="28842"/>
                </a:cubicBezTo>
                <a:cubicBezTo>
                  <a:pt x="48962" y="27955"/>
                  <a:pt x="49588" y="26808"/>
                  <a:pt x="49797" y="25504"/>
                </a:cubicBezTo>
                <a:cubicBezTo>
                  <a:pt x="49953" y="24670"/>
                  <a:pt x="50057" y="23835"/>
                  <a:pt x="50057" y="23001"/>
                </a:cubicBezTo>
                <a:cubicBezTo>
                  <a:pt x="50529" y="22872"/>
                  <a:pt x="51037" y="22779"/>
                  <a:pt x="51550" y="22779"/>
                </a:cubicBezTo>
                <a:cubicBezTo>
                  <a:pt x="51661" y="22779"/>
                  <a:pt x="51772" y="22783"/>
                  <a:pt x="51883" y="22792"/>
                </a:cubicBezTo>
                <a:cubicBezTo>
                  <a:pt x="54073" y="23001"/>
                  <a:pt x="56003" y="24096"/>
                  <a:pt x="57359" y="25817"/>
                </a:cubicBezTo>
                <a:cubicBezTo>
                  <a:pt x="58819" y="27747"/>
                  <a:pt x="59549" y="30146"/>
                  <a:pt x="59445" y="32597"/>
                </a:cubicBezTo>
                <a:cubicBezTo>
                  <a:pt x="59393" y="33901"/>
                  <a:pt x="59236" y="35152"/>
                  <a:pt x="58976" y="36404"/>
                </a:cubicBezTo>
                <a:cubicBezTo>
                  <a:pt x="58882" y="36967"/>
                  <a:pt x="59314" y="37305"/>
                  <a:pt x="59742" y="37305"/>
                </a:cubicBezTo>
                <a:cubicBezTo>
                  <a:pt x="60027" y="37305"/>
                  <a:pt x="60311" y="37155"/>
                  <a:pt x="60436" y="36821"/>
                </a:cubicBezTo>
                <a:cubicBezTo>
                  <a:pt x="62261" y="31189"/>
                  <a:pt x="60332" y="23992"/>
                  <a:pt x="54386" y="21697"/>
                </a:cubicBezTo>
                <a:cubicBezTo>
                  <a:pt x="53506" y="21371"/>
                  <a:pt x="52565" y="21208"/>
                  <a:pt x="51626" y="21208"/>
                </a:cubicBezTo>
                <a:cubicBezTo>
                  <a:pt x="51063" y="21208"/>
                  <a:pt x="50501" y="21267"/>
                  <a:pt x="49953" y="21384"/>
                </a:cubicBezTo>
                <a:cubicBezTo>
                  <a:pt x="49797" y="20289"/>
                  <a:pt x="49484" y="19246"/>
                  <a:pt x="49066" y="18255"/>
                </a:cubicBezTo>
                <a:cubicBezTo>
                  <a:pt x="48128" y="16012"/>
                  <a:pt x="46407" y="14187"/>
                  <a:pt x="44216" y="13144"/>
                </a:cubicBezTo>
                <a:cubicBezTo>
                  <a:pt x="43119" y="12711"/>
                  <a:pt x="41959" y="12485"/>
                  <a:pt x="40796" y="12485"/>
                </a:cubicBezTo>
                <a:cubicBezTo>
                  <a:pt x="39858" y="12485"/>
                  <a:pt x="38918" y="12632"/>
                  <a:pt x="38010" y="12935"/>
                </a:cubicBezTo>
                <a:cubicBezTo>
                  <a:pt x="37905" y="12048"/>
                  <a:pt x="37645" y="11162"/>
                  <a:pt x="37384" y="10327"/>
                </a:cubicBezTo>
                <a:cubicBezTo>
                  <a:pt x="35819" y="5373"/>
                  <a:pt x="31803" y="1618"/>
                  <a:pt x="26745" y="366"/>
                </a:cubicBezTo>
                <a:cubicBezTo>
                  <a:pt x="25615" y="121"/>
                  <a:pt x="24470" y="0"/>
                  <a:pt x="2333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3"/>
          <p:cNvSpPr/>
          <p:nvPr/>
        </p:nvSpPr>
        <p:spPr>
          <a:xfrm rot="10800000" flipH="1">
            <a:off x="9708068" y="3920276"/>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3"/>
          <p:cNvSpPr/>
          <p:nvPr/>
        </p:nvSpPr>
        <p:spPr>
          <a:xfrm rot="10800000">
            <a:off x="9009973" y="-260333"/>
            <a:ext cx="1782279" cy="1627633"/>
          </a:xfrm>
          <a:custGeom>
            <a:avLst/>
            <a:gdLst/>
            <a:ahLst/>
            <a:cxnLst/>
            <a:rect l="l" t="t" r="r" b="b"/>
            <a:pathLst>
              <a:path w="56023" h="51162" extrusionOk="0">
                <a:moveTo>
                  <a:pt x="21414" y="1"/>
                </a:moveTo>
                <a:cubicBezTo>
                  <a:pt x="18345" y="1"/>
                  <a:pt x="15269" y="866"/>
                  <a:pt x="12328" y="2996"/>
                </a:cubicBezTo>
                <a:cubicBezTo>
                  <a:pt x="10159" y="4553"/>
                  <a:pt x="8653" y="6875"/>
                  <a:pt x="7351" y="9198"/>
                </a:cubicBezTo>
                <a:cubicBezTo>
                  <a:pt x="4339" y="14557"/>
                  <a:pt x="1" y="22393"/>
                  <a:pt x="1047" y="28697"/>
                </a:cubicBezTo>
                <a:cubicBezTo>
                  <a:pt x="1532" y="31504"/>
                  <a:pt x="3063" y="33980"/>
                  <a:pt x="4646" y="36354"/>
                </a:cubicBezTo>
                <a:cubicBezTo>
                  <a:pt x="9630" y="43769"/>
                  <a:pt x="15934" y="51161"/>
                  <a:pt x="25390" y="51161"/>
                </a:cubicBezTo>
                <a:cubicBezTo>
                  <a:pt x="25860" y="51161"/>
                  <a:pt x="26339" y="51143"/>
                  <a:pt x="26825" y="51106"/>
                </a:cubicBezTo>
                <a:cubicBezTo>
                  <a:pt x="32006" y="50723"/>
                  <a:pt x="36881" y="48553"/>
                  <a:pt x="41424" y="46052"/>
                </a:cubicBezTo>
                <a:cubicBezTo>
                  <a:pt x="47447" y="42709"/>
                  <a:pt x="54312" y="37808"/>
                  <a:pt x="55104" y="30407"/>
                </a:cubicBezTo>
                <a:cubicBezTo>
                  <a:pt x="56022" y="21729"/>
                  <a:pt x="46911" y="13817"/>
                  <a:pt x="40862" y="8942"/>
                </a:cubicBezTo>
                <a:cubicBezTo>
                  <a:pt x="36651" y="5522"/>
                  <a:pt x="31495" y="2000"/>
                  <a:pt x="26085" y="622"/>
                </a:cubicBezTo>
                <a:cubicBezTo>
                  <a:pt x="24542" y="226"/>
                  <a:pt x="22979" y="1"/>
                  <a:pt x="2141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3"/>
          <p:cNvSpPr/>
          <p:nvPr/>
        </p:nvSpPr>
        <p:spPr>
          <a:xfrm rot="10800000">
            <a:off x="9554466" y="4013732"/>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710955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6199716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2"/>
        <p:cNvGrpSpPr/>
        <p:nvPr/>
      </p:nvGrpSpPr>
      <p:grpSpPr>
        <a:xfrm>
          <a:off x="0" y="0"/>
          <a:ext cx="0" cy="0"/>
          <a:chOff x="0" y="0"/>
          <a:chExt cx="0" cy="0"/>
        </a:xfrm>
      </p:grpSpPr>
      <p:sp>
        <p:nvSpPr>
          <p:cNvPr id="233" name="Google Shape;233;p26"/>
          <p:cNvSpPr/>
          <p:nvPr/>
        </p:nvSpPr>
        <p:spPr>
          <a:xfrm>
            <a:off x="294567" y="4629668"/>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6"/>
          <p:cNvSpPr/>
          <p:nvPr/>
        </p:nvSpPr>
        <p:spPr>
          <a:xfrm>
            <a:off x="783118" y="4657501"/>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6"/>
          <p:cNvSpPr/>
          <p:nvPr/>
        </p:nvSpPr>
        <p:spPr>
          <a:xfrm>
            <a:off x="910618" y="346445"/>
            <a:ext cx="2246013" cy="1636689"/>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6"/>
          <p:cNvSpPr/>
          <p:nvPr/>
        </p:nvSpPr>
        <p:spPr>
          <a:xfrm>
            <a:off x="9546800" y="486643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6"/>
          <p:cNvSpPr/>
          <p:nvPr/>
        </p:nvSpPr>
        <p:spPr>
          <a:xfrm>
            <a:off x="10785301" y="456951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6"/>
          <p:cNvSpPr/>
          <p:nvPr/>
        </p:nvSpPr>
        <p:spPr>
          <a:xfrm>
            <a:off x="8445967" y="398733"/>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6"/>
          <p:cNvSpPr/>
          <p:nvPr/>
        </p:nvSpPr>
        <p:spPr>
          <a:xfrm>
            <a:off x="1252567" y="1051367"/>
            <a:ext cx="660967" cy="1849600"/>
          </a:xfrm>
          <a:custGeom>
            <a:avLst/>
            <a:gdLst/>
            <a:ahLst/>
            <a:cxnLst/>
            <a:rect l="l" t="t" r="r" b="b"/>
            <a:pathLst>
              <a:path w="19829" h="55488" extrusionOk="0">
                <a:moveTo>
                  <a:pt x="9857" y="19293"/>
                </a:moveTo>
                <a:cubicBezTo>
                  <a:pt x="10005" y="19293"/>
                  <a:pt x="10149" y="19301"/>
                  <a:pt x="10285" y="19317"/>
                </a:cubicBezTo>
                <a:cubicBezTo>
                  <a:pt x="11171" y="19422"/>
                  <a:pt x="11954" y="19735"/>
                  <a:pt x="12684" y="20256"/>
                </a:cubicBezTo>
                <a:cubicBezTo>
                  <a:pt x="12214" y="20934"/>
                  <a:pt x="11536" y="21508"/>
                  <a:pt x="10806" y="21977"/>
                </a:cubicBezTo>
                <a:cubicBezTo>
                  <a:pt x="10305" y="22267"/>
                  <a:pt x="9405" y="22571"/>
                  <a:pt x="8623" y="22571"/>
                </a:cubicBezTo>
                <a:cubicBezTo>
                  <a:pt x="7858" y="22571"/>
                  <a:pt x="7207" y="22280"/>
                  <a:pt x="7156" y="21404"/>
                </a:cubicBezTo>
                <a:cubicBezTo>
                  <a:pt x="7015" y="19909"/>
                  <a:pt x="8590" y="19293"/>
                  <a:pt x="9857" y="19293"/>
                </a:cubicBezTo>
                <a:close/>
                <a:moveTo>
                  <a:pt x="7716" y="37568"/>
                </a:moveTo>
                <a:cubicBezTo>
                  <a:pt x="7754" y="37568"/>
                  <a:pt x="7793" y="37569"/>
                  <a:pt x="7834" y="37571"/>
                </a:cubicBezTo>
                <a:cubicBezTo>
                  <a:pt x="9502" y="37728"/>
                  <a:pt x="9920" y="39970"/>
                  <a:pt x="10024" y="41431"/>
                </a:cubicBezTo>
                <a:cubicBezTo>
                  <a:pt x="9856" y="41457"/>
                  <a:pt x="9687" y="41470"/>
                  <a:pt x="9520" y="41470"/>
                </a:cubicBezTo>
                <a:cubicBezTo>
                  <a:pt x="8704" y="41470"/>
                  <a:pt x="7918" y="41159"/>
                  <a:pt x="7312" y="40596"/>
                </a:cubicBezTo>
                <a:cubicBezTo>
                  <a:pt x="6547" y="39780"/>
                  <a:pt x="6031" y="37568"/>
                  <a:pt x="7716" y="37568"/>
                </a:cubicBezTo>
                <a:close/>
                <a:moveTo>
                  <a:pt x="5664" y="0"/>
                </a:moveTo>
                <a:cubicBezTo>
                  <a:pt x="5228" y="0"/>
                  <a:pt x="5007" y="665"/>
                  <a:pt x="5434" y="855"/>
                </a:cubicBezTo>
                <a:cubicBezTo>
                  <a:pt x="10441" y="3359"/>
                  <a:pt x="14144" y="8157"/>
                  <a:pt x="14301" y="13894"/>
                </a:cubicBezTo>
                <a:cubicBezTo>
                  <a:pt x="14353" y="15667"/>
                  <a:pt x="14040" y="17388"/>
                  <a:pt x="13414" y="19005"/>
                </a:cubicBezTo>
                <a:cubicBezTo>
                  <a:pt x="13101" y="18796"/>
                  <a:pt x="12736" y="18639"/>
                  <a:pt x="12423" y="18483"/>
                </a:cubicBezTo>
                <a:cubicBezTo>
                  <a:pt x="11641" y="18066"/>
                  <a:pt x="10780" y="17857"/>
                  <a:pt x="9920" y="17857"/>
                </a:cubicBezTo>
                <a:cubicBezTo>
                  <a:pt x="9059" y="17857"/>
                  <a:pt x="8199" y="18066"/>
                  <a:pt x="7416" y="18483"/>
                </a:cubicBezTo>
                <a:cubicBezTo>
                  <a:pt x="5904" y="19265"/>
                  <a:pt x="5278" y="21039"/>
                  <a:pt x="5956" y="22551"/>
                </a:cubicBezTo>
                <a:cubicBezTo>
                  <a:pt x="6502" y="23643"/>
                  <a:pt x="7606" y="24043"/>
                  <a:pt x="8742" y="24043"/>
                </a:cubicBezTo>
                <a:cubicBezTo>
                  <a:pt x="9343" y="24043"/>
                  <a:pt x="9952" y="23931"/>
                  <a:pt x="10493" y="23751"/>
                </a:cubicBezTo>
                <a:cubicBezTo>
                  <a:pt x="11849" y="23281"/>
                  <a:pt x="12997" y="22395"/>
                  <a:pt x="13831" y="21247"/>
                </a:cubicBezTo>
                <a:cubicBezTo>
                  <a:pt x="14874" y="22290"/>
                  <a:pt x="15709" y="23542"/>
                  <a:pt x="16335" y="24898"/>
                </a:cubicBezTo>
                <a:cubicBezTo>
                  <a:pt x="17743" y="27871"/>
                  <a:pt x="18264" y="31104"/>
                  <a:pt x="17273" y="34338"/>
                </a:cubicBezTo>
                <a:cubicBezTo>
                  <a:pt x="16387" y="37154"/>
                  <a:pt x="14353" y="39866"/>
                  <a:pt x="11589" y="41065"/>
                </a:cubicBezTo>
                <a:lnTo>
                  <a:pt x="11484" y="41118"/>
                </a:lnTo>
                <a:cubicBezTo>
                  <a:pt x="11380" y="39397"/>
                  <a:pt x="10858" y="37467"/>
                  <a:pt x="9294" y="36528"/>
                </a:cubicBezTo>
                <a:cubicBezTo>
                  <a:pt x="8833" y="36215"/>
                  <a:pt x="8315" y="36069"/>
                  <a:pt x="7804" y="36069"/>
                </a:cubicBezTo>
                <a:cubicBezTo>
                  <a:pt x="6695" y="36069"/>
                  <a:pt x="5618" y="36758"/>
                  <a:pt x="5226" y="37936"/>
                </a:cubicBezTo>
                <a:cubicBezTo>
                  <a:pt x="4652" y="39605"/>
                  <a:pt x="5591" y="41378"/>
                  <a:pt x="6999" y="42265"/>
                </a:cubicBezTo>
                <a:cubicBezTo>
                  <a:pt x="7714" y="42801"/>
                  <a:pt x="8583" y="43070"/>
                  <a:pt x="9473" y="43070"/>
                </a:cubicBezTo>
                <a:cubicBezTo>
                  <a:pt x="9622" y="43070"/>
                  <a:pt x="9771" y="43062"/>
                  <a:pt x="9920" y="43047"/>
                </a:cubicBezTo>
                <a:lnTo>
                  <a:pt x="9920" y="43047"/>
                </a:lnTo>
                <a:cubicBezTo>
                  <a:pt x="9763" y="44455"/>
                  <a:pt x="9242" y="45864"/>
                  <a:pt x="8511" y="47115"/>
                </a:cubicBezTo>
                <a:cubicBezTo>
                  <a:pt x="6686" y="50297"/>
                  <a:pt x="3557" y="52487"/>
                  <a:pt x="532" y="54417"/>
                </a:cubicBezTo>
                <a:cubicBezTo>
                  <a:pt x="1" y="54727"/>
                  <a:pt x="296" y="55487"/>
                  <a:pt x="812" y="55487"/>
                </a:cubicBezTo>
                <a:cubicBezTo>
                  <a:pt x="904" y="55487"/>
                  <a:pt x="1003" y="55463"/>
                  <a:pt x="1106" y="55408"/>
                </a:cubicBezTo>
                <a:cubicBezTo>
                  <a:pt x="4756" y="53530"/>
                  <a:pt x="8303" y="50922"/>
                  <a:pt x="10233" y="47167"/>
                </a:cubicBezTo>
                <a:cubicBezTo>
                  <a:pt x="10911" y="45759"/>
                  <a:pt x="11380" y="44247"/>
                  <a:pt x="11536" y="42734"/>
                </a:cubicBezTo>
                <a:cubicBezTo>
                  <a:pt x="13623" y="41900"/>
                  <a:pt x="15396" y="40492"/>
                  <a:pt x="16752" y="38666"/>
                </a:cubicBezTo>
                <a:cubicBezTo>
                  <a:pt x="18994" y="35589"/>
                  <a:pt x="19829" y="31626"/>
                  <a:pt x="18942" y="27871"/>
                </a:cubicBezTo>
                <a:cubicBezTo>
                  <a:pt x="18264" y="25107"/>
                  <a:pt x="16856" y="21977"/>
                  <a:pt x="14613" y="19943"/>
                </a:cubicBezTo>
                <a:cubicBezTo>
                  <a:pt x="14613" y="19839"/>
                  <a:pt x="14666" y="19787"/>
                  <a:pt x="14718" y="19735"/>
                </a:cubicBezTo>
                <a:cubicBezTo>
                  <a:pt x="18056" y="12433"/>
                  <a:pt x="13362" y="2368"/>
                  <a:pt x="5800" y="21"/>
                </a:cubicBezTo>
                <a:cubicBezTo>
                  <a:pt x="5753" y="7"/>
                  <a:pt x="5707" y="0"/>
                  <a:pt x="566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696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98190E1-C95E-4D42-8574-424AAF542E10}"/>
              </a:ext>
            </a:extLst>
          </p:cNvPr>
          <p:cNvSpPr>
            <a:spLocks noGrp="1"/>
          </p:cNvSpPr>
          <p:nvPr>
            <p:ph type="dt" sz="half" idx="10"/>
          </p:nvPr>
        </p:nvSpPr>
        <p:spPr/>
        <p:txBody>
          <a:bodyPr/>
          <a:lstStyle/>
          <a:p>
            <a:fld id="{842F4CBD-FCA8-4606-B545-782C727023E8}" type="datetimeFigureOut">
              <a:rPr lang="zh-CN" altLang="en-US" smtClean="0"/>
              <a:t>2022/9/27</a:t>
            </a:fld>
            <a:endParaRPr lang="zh-CN" altLang="en-US"/>
          </a:p>
        </p:txBody>
      </p:sp>
      <p:sp>
        <p:nvSpPr>
          <p:cNvPr id="6" name="页脚占位符 5">
            <a:extLst>
              <a:ext uri="{FF2B5EF4-FFF2-40B4-BE49-F238E27FC236}">
                <a16:creationId xmlns:a16="http://schemas.microsoft.com/office/drawing/2014/main" xmlns=""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9915064"/>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40"/>
        <p:cNvGrpSpPr/>
        <p:nvPr/>
      </p:nvGrpSpPr>
      <p:grpSpPr>
        <a:xfrm>
          <a:off x="0" y="0"/>
          <a:ext cx="0" cy="0"/>
          <a:chOff x="0" y="0"/>
          <a:chExt cx="0" cy="0"/>
        </a:xfrm>
      </p:grpSpPr>
      <p:sp>
        <p:nvSpPr>
          <p:cNvPr id="241" name="Google Shape;241;p27"/>
          <p:cNvSpPr/>
          <p:nvPr/>
        </p:nvSpPr>
        <p:spPr>
          <a:xfrm>
            <a:off x="10194651" y="4560574"/>
            <a:ext cx="2246000" cy="2073233"/>
          </a:xfrm>
          <a:custGeom>
            <a:avLst/>
            <a:gdLst/>
            <a:ahLst/>
            <a:cxnLst/>
            <a:rect l="l" t="t" r="r" b="b"/>
            <a:pathLst>
              <a:path w="67380" h="62197" extrusionOk="0">
                <a:moveTo>
                  <a:pt x="50387" y="1"/>
                </a:moveTo>
                <a:cubicBezTo>
                  <a:pt x="50325" y="1"/>
                  <a:pt x="50264" y="1"/>
                  <a:pt x="50203" y="2"/>
                </a:cubicBezTo>
                <a:cubicBezTo>
                  <a:pt x="46324" y="79"/>
                  <a:pt x="42802" y="2019"/>
                  <a:pt x="39305" y="3652"/>
                </a:cubicBezTo>
                <a:cubicBezTo>
                  <a:pt x="27335" y="9165"/>
                  <a:pt x="3471" y="12381"/>
                  <a:pt x="358" y="28077"/>
                </a:cubicBezTo>
                <a:cubicBezTo>
                  <a:pt x="0" y="29966"/>
                  <a:pt x="0" y="31906"/>
                  <a:pt x="358" y="33794"/>
                </a:cubicBezTo>
                <a:cubicBezTo>
                  <a:pt x="2534" y="45905"/>
                  <a:pt x="14208" y="62197"/>
                  <a:pt x="27867" y="62197"/>
                </a:cubicBezTo>
                <a:cubicBezTo>
                  <a:pt x="29262" y="62197"/>
                  <a:pt x="30679" y="62027"/>
                  <a:pt x="32108" y="61665"/>
                </a:cubicBezTo>
                <a:cubicBezTo>
                  <a:pt x="38641" y="59980"/>
                  <a:pt x="45328" y="56279"/>
                  <a:pt x="51326" y="53242"/>
                </a:cubicBezTo>
                <a:cubicBezTo>
                  <a:pt x="60310" y="48648"/>
                  <a:pt x="65874" y="42497"/>
                  <a:pt x="66716" y="32033"/>
                </a:cubicBezTo>
                <a:cubicBezTo>
                  <a:pt x="67380" y="23738"/>
                  <a:pt x="66971" y="13683"/>
                  <a:pt x="61995" y="6613"/>
                </a:cubicBezTo>
                <a:cubicBezTo>
                  <a:pt x="59325" y="2835"/>
                  <a:pt x="54989" y="1"/>
                  <a:pt x="5038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a:off x="9878334" y="750573"/>
            <a:ext cx="2475733" cy="1648067"/>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a:off x="-231285" y="5170199"/>
            <a:ext cx="2688751" cy="1959315"/>
          </a:xfrm>
          <a:custGeom>
            <a:avLst/>
            <a:gdLst/>
            <a:ahLst/>
            <a:cxnLst/>
            <a:rect l="l" t="t" r="r" b="b"/>
            <a:pathLst>
              <a:path w="51863" h="37793" extrusionOk="0">
                <a:moveTo>
                  <a:pt x="13446" y="0"/>
                </a:moveTo>
                <a:cubicBezTo>
                  <a:pt x="10481" y="0"/>
                  <a:pt x="7670" y="697"/>
                  <a:pt x="5590" y="2414"/>
                </a:cubicBezTo>
                <a:cubicBezTo>
                  <a:pt x="1991" y="5962"/>
                  <a:pt x="0" y="13771"/>
                  <a:pt x="843" y="18825"/>
                </a:cubicBezTo>
                <a:cubicBezTo>
                  <a:pt x="2017" y="25741"/>
                  <a:pt x="7938" y="28600"/>
                  <a:pt x="13604" y="31076"/>
                </a:cubicBezTo>
                <a:cubicBezTo>
                  <a:pt x="20908" y="34243"/>
                  <a:pt x="27649" y="37792"/>
                  <a:pt x="35545" y="37792"/>
                </a:cubicBezTo>
                <a:cubicBezTo>
                  <a:pt x="37002" y="37792"/>
                  <a:pt x="38499" y="37672"/>
                  <a:pt x="40045" y="37405"/>
                </a:cubicBezTo>
                <a:cubicBezTo>
                  <a:pt x="48672" y="35950"/>
                  <a:pt x="51862" y="28932"/>
                  <a:pt x="46375" y="22296"/>
                </a:cubicBezTo>
                <a:cubicBezTo>
                  <a:pt x="43210" y="18493"/>
                  <a:pt x="38744" y="17268"/>
                  <a:pt x="35221" y="13669"/>
                </a:cubicBezTo>
                <a:cubicBezTo>
                  <a:pt x="32491" y="10913"/>
                  <a:pt x="30347" y="7110"/>
                  <a:pt x="27258" y="4609"/>
                </a:cubicBezTo>
                <a:cubicBezTo>
                  <a:pt x="24198" y="2099"/>
                  <a:pt x="18590" y="0"/>
                  <a:pt x="1344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a:off x="852068" y="5370558"/>
            <a:ext cx="656233" cy="756500"/>
          </a:xfrm>
          <a:custGeom>
            <a:avLst/>
            <a:gdLst/>
            <a:ahLst/>
            <a:cxnLst/>
            <a:rect l="l" t="t" r="r" b="b"/>
            <a:pathLst>
              <a:path w="19687" h="22695" extrusionOk="0">
                <a:moveTo>
                  <a:pt x="17513" y="1"/>
                </a:moveTo>
                <a:cubicBezTo>
                  <a:pt x="16945" y="1"/>
                  <a:pt x="16422" y="538"/>
                  <a:pt x="16818" y="1150"/>
                </a:cubicBezTo>
                <a:cubicBezTo>
                  <a:pt x="17131" y="1672"/>
                  <a:pt x="17340" y="2193"/>
                  <a:pt x="17444" y="2767"/>
                </a:cubicBezTo>
                <a:cubicBezTo>
                  <a:pt x="17496" y="2975"/>
                  <a:pt x="17496" y="3184"/>
                  <a:pt x="17548" y="3393"/>
                </a:cubicBezTo>
                <a:lnTo>
                  <a:pt x="16662" y="2975"/>
                </a:lnTo>
                <a:lnTo>
                  <a:pt x="14888" y="2089"/>
                </a:lnTo>
                <a:cubicBezTo>
                  <a:pt x="14732" y="2015"/>
                  <a:pt x="14576" y="1982"/>
                  <a:pt x="14427" y="1982"/>
                </a:cubicBezTo>
                <a:cubicBezTo>
                  <a:pt x="13730" y="1982"/>
                  <a:pt x="13189" y="2705"/>
                  <a:pt x="13532" y="3393"/>
                </a:cubicBezTo>
                <a:cubicBezTo>
                  <a:pt x="13897" y="4175"/>
                  <a:pt x="14262" y="4957"/>
                  <a:pt x="14680" y="5740"/>
                </a:cubicBezTo>
                <a:cubicBezTo>
                  <a:pt x="13897" y="5166"/>
                  <a:pt x="13115" y="4540"/>
                  <a:pt x="12333" y="3966"/>
                </a:cubicBezTo>
                <a:cubicBezTo>
                  <a:pt x="12127" y="3790"/>
                  <a:pt x="11897" y="3713"/>
                  <a:pt x="11677" y="3713"/>
                </a:cubicBezTo>
                <a:cubicBezTo>
                  <a:pt x="11115" y="3713"/>
                  <a:pt x="10618" y="4216"/>
                  <a:pt x="10768" y="4853"/>
                </a:cubicBezTo>
                <a:cubicBezTo>
                  <a:pt x="10977" y="6105"/>
                  <a:pt x="11498" y="7252"/>
                  <a:pt x="12229" y="8295"/>
                </a:cubicBezTo>
                <a:lnTo>
                  <a:pt x="12020" y="8034"/>
                </a:lnTo>
                <a:cubicBezTo>
                  <a:pt x="10820" y="6678"/>
                  <a:pt x="9569" y="5270"/>
                  <a:pt x="8421" y="3810"/>
                </a:cubicBezTo>
                <a:cubicBezTo>
                  <a:pt x="8251" y="3597"/>
                  <a:pt x="8037" y="3507"/>
                  <a:pt x="7821" y="3507"/>
                </a:cubicBezTo>
                <a:cubicBezTo>
                  <a:pt x="7246" y="3507"/>
                  <a:pt x="6653" y="4142"/>
                  <a:pt x="6805" y="4749"/>
                </a:cubicBezTo>
                <a:cubicBezTo>
                  <a:pt x="7430" y="7148"/>
                  <a:pt x="8265" y="9495"/>
                  <a:pt x="9256" y="11789"/>
                </a:cubicBezTo>
                <a:cubicBezTo>
                  <a:pt x="9464" y="12207"/>
                  <a:pt x="9621" y="12624"/>
                  <a:pt x="9829" y="13041"/>
                </a:cubicBezTo>
                <a:cubicBezTo>
                  <a:pt x="9569" y="12676"/>
                  <a:pt x="9256" y="12363"/>
                  <a:pt x="8943" y="11998"/>
                </a:cubicBezTo>
                <a:cubicBezTo>
                  <a:pt x="8161" y="11059"/>
                  <a:pt x="7378" y="10121"/>
                  <a:pt x="6596" y="9182"/>
                </a:cubicBezTo>
                <a:cubicBezTo>
                  <a:pt x="5814" y="8243"/>
                  <a:pt x="5240" y="7409"/>
                  <a:pt x="4093" y="7043"/>
                </a:cubicBezTo>
                <a:cubicBezTo>
                  <a:pt x="4001" y="7017"/>
                  <a:pt x="3911" y="7005"/>
                  <a:pt x="3823" y="7005"/>
                </a:cubicBezTo>
                <a:cubicBezTo>
                  <a:pt x="3207" y="7005"/>
                  <a:pt x="2710" y="7604"/>
                  <a:pt x="2893" y="8243"/>
                </a:cubicBezTo>
                <a:cubicBezTo>
                  <a:pt x="3519" y="10642"/>
                  <a:pt x="4353" y="12989"/>
                  <a:pt x="5396" y="15284"/>
                </a:cubicBezTo>
                <a:cubicBezTo>
                  <a:pt x="5814" y="16118"/>
                  <a:pt x="6231" y="16953"/>
                  <a:pt x="6700" y="17735"/>
                </a:cubicBezTo>
                <a:cubicBezTo>
                  <a:pt x="6439" y="17526"/>
                  <a:pt x="6231" y="17266"/>
                  <a:pt x="6022" y="17005"/>
                </a:cubicBezTo>
                <a:cubicBezTo>
                  <a:pt x="4875" y="15649"/>
                  <a:pt x="3988" y="14084"/>
                  <a:pt x="2580" y="12989"/>
                </a:cubicBezTo>
                <a:cubicBezTo>
                  <a:pt x="2432" y="12875"/>
                  <a:pt x="2280" y="12826"/>
                  <a:pt x="2132" y="12826"/>
                </a:cubicBezTo>
                <a:cubicBezTo>
                  <a:pt x="1603" y="12826"/>
                  <a:pt x="1142" y="13461"/>
                  <a:pt x="1224" y="14032"/>
                </a:cubicBezTo>
                <a:cubicBezTo>
                  <a:pt x="1589" y="16066"/>
                  <a:pt x="2215" y="18152"/>
                  <a:pt x="2997" y="20082"/>
                </a:cubicBezTo>
                <a:cubicBezTo>
                  <a:pt x="3049" y="20238"/>
                  <a:pt x="3154" y="20656"/>
                  <a:pt x="3258" y="20968"/>
                </a:cubicBezTo>
                <a:lnTo>
                  <a:pt x="2945" y="20708"/>
                </a:lnTo>
                <a:cubicBezTo>
                  <a:pt x="2163" y="20030"/>
                  <a:pt x="1537" y="19247"/>
                  <a:pt x="1068" y="18361"/>
                </a:cubicBezTo>
                <a:cubicBezTo>
                  <a:pt x="956" y="18185"/>
                  <a:pt x="804" y="18112"/>
                  <a:pt x="656" y="18112"/>
                </a:cubicBezTo>
                <a:cubicBezTo>
                  <a:pt x="321" y="18112"/>
                  <a:pt x="0" y="18485"/>
                  <a:pt x="181" y="18882"/>
                </a:cubicBezTo>
                <a:cubicBezTo>
                  <a:pt x="755" y="20082"/>
                  <a:pt x="1537" y="21177"/>
                  <a:pt x="2528" y="22064"/>
                </a:cubicBezTo>
                <a:cubicBezTo>
                  <a:pt x="2894" y="22402"/>
                  <a:pt x="3443" y="22694"/>
                  <a:pt x="3936" y="22694"/>
                </a:cubicBezTo>
                <a:cubicBezTo>
                  <a:pt x="4356" y="22694"/>
                  <a:pt x="4735" y="22483"/>
                  <a:pt x="4927" y="21907"/>
                </a:cubicBezTo>
                <a:cubicBezTo>
                  <a:pt x="4979" y="21386"/>
                  <a:pt x="4927" y="20864"/>
                  <a:pt x="4718" y="20395"/>
                </a:cubicBezTo>
                <a:cubicBezTo>
                  <a:pt x="4458" y="19665"/>
                  <a:pt x="4249" y="18830"/>
                  <a:pt x="3988" y="18048"/>
                </a:cubicBezTo>
                <a:cubicBezTo>
                  <a:pt x="3884" y="17683"/>
                  <a:pt x="3780" y="17318"/>
                  <a:pt x="3727" y="16953"/>
                </a:cubicBezTo>
                <a:lnTo>
                  <a:pt x="3727" y="16953"/>
                </a:lnTo>
                <a:cubicBezTo>
                  <a:pt x="4145" y="17526"/>
                  <a:pt x="4562" y="18100"/>
                  <a:pt x="5031" y="18622"/>
                </a:cubicBezTo>
                <a:cubicBezTo>
                  <a:pt x="6283" y="19978"/>
                  <a:pt x="7743" y="21229"/>
                  <a:pt x="9308" y="22272"/>
                </a:cubicBezTo>
                <a:cubicBezTo>
                  <a:pt x="9442" y="22351"/>
                  <a:pt x="9582" y="22386"/>
                  <a:pt x="9716" y="22386"/>
                </a:cubicBezTo>
                <a:cubicBezTo>
                  <a:pt x="10207" y="22386"/>
                  <a:pt x="10630" y="21918"/>
                  <a:pt x="10507" y="21386"/>
                </a:cubicBezTo>
                <a:cubicBezTo>
                  <a:pt x="9621" y="19143"/>
                  <a:pt x="8213" y="17109"/>
                  <a:pt x="7222" y="14919"/>
                </a:cubicBezTo>
                <a:cubicBezTo>
                  <a:pt x="6700" y="13719"/>
                  <a:pt x="6231" y="12520"/>
                  <a:pt x="5866" y="11320"/>
                </a:cubicBezTo>
                <a:lnTo>
                  <a:pt x="5866" y="11320"/>
                </a:lnTo>
                <a:lnTo>
                  <a:pt x="8004" y="13876"/>
                </a:lnTo>
                <a:lnTo>
                  <a:pt x="12437" y="19091"/>
                </a:lnTo>
                <a:cubicBezTo>
                  <a:pt x="12616" y="19302"/>
                  <a:pt x="12845" y="19392"/>
                  <a:pt x="13075" y="19392"/>
                </a:cubicBezTo>
                <a:cubicBezTo>
                  <a:pt x="13586" y="19392"/>
                  <a:pt x="14106" y="18952"/>
                  <a:pt x="14106" y="18413"/>
                </a:cubicBezTo>
                <a:cubicBezTo>
                  <a:pt x="14106" y="17213"/>
                  <a:pt x="13741" y="16066"/>
                  <a:pt x="13063" y="15075"/>
                </a:cubicBezTo>
                <a:cubicBezTo>
                  <a:pt x="12437" y="13928"/>
                  <a:pt x="11863" y="12780"/>
                  <a:pt x="11290" y="11633"/>
                </a:cubicBezTo>
                <a:cubicBezTo>
                  <a:pt x="10873" y="10694"/>
                  <a:pt x="10507" y="9755"/>
                  <a:pt x="10142" y="8817"/>
                </a:cubicBezTo>
                <a:lnTo>
                  <a:pt x="10142" y="8817"/>
                </a:lnTo>
                <a:cubicBezTo>
                  <a:pt x="10403" y="9077"/>
                  <a:pt x="10612" y="9390"/>
                  <a:pt x="10873" y="9651"/>
                </a:cubicBezTo>
                <a:cubicBezTo>
                  <a:pt x="12020" y="10955"/>
                  <a:pt x="13167" y="12467"/>
                  <a:pt x="14784" y="13250"/>
                </a:cubicBezTo>
                <a:cubicBezTo>
                  <a:pt x="14926" y="13314"/>
                  <a:pt x="15093" y="13347"/>
                  <a:pt x="15263" y="13347"/>
                </a:cubicBezTo>
                <a:cubicBezTo>
                  <a:pt x="15780" y="13347"/>
                  <a:pt x="16323" y="13044"/>
                  <a:pt x="16244" y="12415"/>
                </a:cubicBezTo>
                <a:cubicBezTo>
                  <a:pt x="15984" y="10903"/>
                  <a:pt x="15410" y="9495"/>
                  <a:pt x="14523" y="8295"/>
                </a:cubicBezTo>
                <a:cubicBezTo>
                  <a:pt x="14367" y="8087"/>
                  <a:pt x="14262" y="7878"/>
                  <a:pt x="14106" y="7669"/>
                </a:cubicBezTo>
                <a:lnTo>
                  <a:pt x="14106" y="7669"/>
                </a:lnTo>
                <a:cubicBezTo>
                  <a:pt x="14628" y="8087"/>
                  <a:pt x="15201" y="8504"/>
                  <a:pt x="15723" y="8921"/>
                </a:cubicBezTo>
                <a:cubicBezTo>
                  <a:pt x="15897" y="9095"/>
                  <a:pt x="16126" y="9178"/>
                  <a:pt x="16356" y="9178"/>
                </a:cubicBezTo>
                <a:cubicBezTo>
                  <a:pt x="16677" y="9178"/>
                  <a:pt x="17001" y="9016"/>
                  <a:pt x="17183" y="8712"/>
                </a:cubicBezTo>
                <a:cubicBezTo>
                  <a:pt x="17705" y="7669"/>
                  <a:pt x="17287" y="6783"/>
                  <a:pt x="16818" y="5740"/>
                </a:cubicBezTo>
                <a:lnTo>
                  <a:pt x="16453" y="5062"/>
                </a:lnTo>
                <a:lnTo>
                  <a:pt x="16766" y="5218"/>
                </a:lnTo>
                <a:cubicBezTo>
                  <a:pt x="17252" y="5445"/>
                  <a:pt x="17778" y="5752"/>
                  <a:pt x="18270" y="5752"/>
                </a:cubicBezTo>
                <a:cubicBezTo>
                  <a:pt x="18570" y="5752"/>
                  <a:pt x="18856" y="5638"/>
                  <a:pt x="19113" y="5322"/>
                </a:cubicBezTo>
                <a:cubicBezTo>
                  <a:pt x="19686" y="4697"/>
                  <a:pt x="19530" y="3653"/>
                  <a:pt x="19374" y="2923"/>
                </a:cubicBezTo>
                <a:cubicBezTo>
                  <a:pt x="19217" y="1985"/>
                  <a:pt x="18800" y="1098"/>
                  <a:pt x="18226" y="368"/>
                </a:cubicBezTo>
                <a:cubicBezTo>
                  <a:pt x="18032" y="109"/>
                  <a:pt x="17768" y="1"/>
                  <a:pt x="1751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7"/>
          <p:cNvSpPr/>
          <p:nvPr/>
        </p:nvSpPr>
        <p:spPr>
          <a:xfrm>
            <a:off x="9991452" y="489107"/>
            <a:ext cx="605033" cy="586167"/>
          </a:xfrm>
          <a:custGeom>
            <a:avLst/>
            <a:gdLst/>
            <a:ahLst/>
            <a:cxnLst/>
            <a:rect l="l" t="t" r="r" b="b"/>
            <a:pathLst>
              <a:path w="18151" h="17585" extrusionOk="0">
                <a:moveTo>
                  <a:pt x="10588" y="4659"/>
                </a:moveTo>
                <a:cubicBezTo>
                  <a:pt x="10432" y="4816"/>
                  <a:pt x="10223" y="4972"/>
                  <a:pt x="10067" y="5129"/>
                </a:cubicBezTo>
                <a:cubicBezTo>
                  <a:pt x="9441" y="5546"/>
                  <a:pt x="8815" y="5859"/>
                  <a:pt x="8137" y="6067"/>
                </a:cubicBezTo>
                <a:cubicBezTo>
                  <a:pt x="7407" y="6328"/>
                  <a:pt x="6677" y="6537"/>
                  <a:pt x="5894" y="6693"/>
                </a:cubicBezTo>
                <a:cubicBezTo>
                  <a:pt x="6364" y="6432"/>
                  <a:pt x="6833" y="6120"/>
                  <a:pt x="7250" y="5859"/>
                </a:cubicBezTo>
                <a:cubicBezTo>
                  <a:pt x="8189" y="5285"/>
                  <a:pt x="9180" y="4920"/>
                  <a:pt x="10223" y="4659"/>
                </a:cubicBezTo>
                <a:close/>
                <a:moveTo>
                  <a:pt x="16720" y="6885"/>
                </a:moveTo>
                <a:cubicBezTo>
                  <a:pt x="16778" y="6885"/>
                  <a:pt x="16753" y="6923"/>
                  <a:pt x="16690" y="7110"/>
                </a:cubicBezTo>
                <a:cubicBezTo>
                  <a:pt x="16534" y="7580"/>
                  <a:pt x="15804" y="8154"/>
                  <a:pt x="15438" y="8466"/>
                </a:cubicBezTo>
                <a:cubicBezTo>
                  <a:pt x="14448" y="9301"/>
                  <a:pt x="13404" y="10031"/>
                  <a:pt x="12257" y="10657"/>
                </a:cubicBezTo>
                <a:cubicBezTo>
                  <a:pt x="11110" y="11231"/>
                  <a:pt x="9962" y="11752"/>
                  <a:pt x="8763" y="12169"/>
                </a:cubicBezTo>
                <a:cubicBezTo>
                  <a:pt x="9076" y="11804"/>
                  <a:pt x="9441" y="11387"/>
                  <a:pt x="9806" y="11074"/>
                </a:cubicBezTo>
                <a:cubicBezTo>
                  <a:pt x="11370" y="9353"/>
                  <a:pt x="13352" y="8049"/>
                  <a:pt x="15543" y="7215"/>
                </a:cubicBezTo>
                <a:cubicBezTo>
                  <a:pt x="15856" y="7058"/>
                  <a:pt x="16169" y="6954"/>
                  <a:pt x="16482" y="6902"/>
                </a:cubicBezTo>
                <a:cubicBezTo>
                  <a:pt x="16607" y="6902"/>
                  <a:pt x="16682" y="6885"/>
                  <a:pt x="16720" y="6885"/>
                </a:cubicBezTo>
                <a:close/>
                <a:moveTo>
                  <a:pt x="8535" y="0"/>
                </a:moveTo>
                <a:cubicBezTo>
                  <a:pt x="8491" y="0"/>
                  <a:pt x="8445" y="6"/>
                  <a:pt x="8398" y="18"/>
                </a:cubicBezTo>
                <a:cubicBezTo>
                  <a:pt x="5477" y="800"/>
                  <a:pt x="1879" y="2782"/>
                  <a:pt x="627" y="5702"/>
                </a:cubicBezTo>
                <a:cubicBezTo>
                  <a:pt x="53" y="6745"/>
                  <a:pt x="575" y="8049"/>
                  <a:pt x="1670" y="8414"/>
                </a:cubicBezTo>
                <a:cubicBezTo>
                  <a:pt x="835" y="9301"/>
                  <a:pt x="314" y="10396"/>
                  <a:pt x="157" y="11544"/>
                </a:cubicBezTo>
                <a:cubicBezTo>
                  <a:pt x="1" y="12900"/>
                  <a:pt x="783" y="14099"/>
                  <a:pt x="2035" y="14516"/>
                </a:cubicBezTo>
                <a:cubicBezTo>
                  <a:pt x="2718" y="14719"/>
                  <a:pt x="3426" y="14823"/>
                  <a:pt x="4135" y="14823"/>
                </a:cubicBezTo>
                <a:cubicBezTo>
                  <a:pt x="4887" y="14823"/>
                  <a:pt x="5639" y="14706"/>
                  <a:pt x="6364" y="14464"/>
                </a:cubicBezTo>
                <a:lnTo>
                  <a:pt x="6625" y="14360"/>
                </a:lnTo>
                <a:cubicBezTo>
                  <a:pt x="6781" y="15142"/>
                  <a:pt x="7250" y="15820"/>
                  <a:pt x="7928" y="16290"/>
                </a:cubicBezTo>
                <a:cubicBezTo>
                  <a:pt x="9133" y="17175"/>
                  <a:pt x="10663" y="17585"/>
                  <a:pt x="12212" y="17585"/>
                </a:cubicBezTo>
                <a:cubicBezTo>
                  <a:pt x="13947" y="17585"/>
                  <a:pt x="15705" y="17070"/>
                  <a:pt x="17055" y="16133"/>
                </a:cubicBezTo>
                <a:cubicBezTo>
                  <a:pt x="17649" y="15676"/>
                  <a:pt x="17122" y="14939"/>
                  <a:pt x="16562" y="14939"/>
                </a:cubicBezTo>
                <a:cubicBezTo>
                  <a:pt x="16482" y="14939"/>
                  <a:pt x="16403" y="14953"/>
                  <a:pt x="16325" y="14986"/>
                </a:cubicBezTo>
                <a:cubicBezTo>
                  <a:pt x="15141" y="15512"/>
                  <a:pt x="13853" y="15769"/>
                  <a:pt x="12566" y="15769"/>
                </a:cubicBezTo>
                <a:cubicBezTo>
                  <a:pt x="11813" y="15769"/>
                  <a:pt x="11059" y="15681"/>
                  <a:pt x="10327" y="15507"/>
                </a:cubicBezTo>
                <a:cubicBezTo>
                  <a:pt x="9545" y="15246"/>
                  <a:pt x="8293" y="14829"/>
                  <a:pt x="8137" y="13890"/>
                </a:cubicBezTo>
                <a:cubicBezTo>
                  <a:pt x="9128" y="13525"/>
                  <a:pt x="10171" y="13160"/>
                  <a:pt x="11162" y="12743"/>
                </a:cubicBezTo>
                <a:cubicBezTo>
                  <a:pt x="12726" y="12117"/>
                  <a:pt x="14239" y="11231"/>
                  <a:pt x="15595" y="10135"/>
                </a:cubicBezTo>
                <a:cubicBezTo>
                  <a:pt x="16169" y="9614"/>
                  <a:pt x="16690" y="9040"/>
                  <a:pt x="17212" y="8466"/>
                </a:cubicBezTo>
                <a:cubicBezTo>
                  <a:pt x="17629" y="7945"/>
                  <a:pt x="18150" y="7319"/>
                  <a:pt x="18046" y="6589"/>
                </a:cubicBezTo>
                <a:cubicBezTo>
                  <a:pt x="17939" y="5909"/>
                  <a:pt x="17461" y="5648"/>
                  <a:pt x="16793" y="5648"/>
                </a:cubicBezTo>
                <a:cubicBezTo>
                  <a:pt x="14846" y="5648"/>
                  <a:pt x="11287" y="7858"/>
                  <a:pt x="10588" y="8362"/>
                </a:cubicBezTo>
                <a:cubicBezTo>
                  <a:pt x="9232" y="9353"/>
                  <a:pt x="7355" y="11074"/>
                  <a:pt x="6729" y="12847"/>
                </a:cubicBezTo>
                <a:cubicBezTo>
                  <a:pt x="6416" y="12952"/>
                  <a:pt x="6103" y="13056"/>
                  <a:pt x="5738" y="13160"/>
                </a:cubicBezTo>
                <a:cubicBezTo>
                  <a:pt x="5193" y="13324"/>
                  <a:pt x="4647" y="13402"/>
                  <a:pt x="4102" y="13402"/>
                </a:cubicBezTo>
                <a:cubicBezTo>
                  <a:pt x="3604" y="13402"/>
                  <a:pt x="3106" y="13337"/>
                  <a:pt x="2609" y="13212"/>
                </a:cubicBezTo>
                <a:cubicBezTo>
                  <a:pt x="1357" y="12795"/>
                  <a:pt x="1409" y="11648"/>
                  <a:pt x="1879" y="10605"/>
                </a:cubicBezTo>
                <a:cubicBezTo>
                  <a:pt x="2296" y="9822"/>
                  <a:pt x="2817" y="9144"/>
                  <a:pt x="3443" y="8571"/>
                </a:cubicBezTo>
                <a:cubicBezTo>
                  <a:pt x="4538" y="8571"/>
                  <a:pt x="5686" y="8362"/>
                  <a:pt x="6781" y="8101"/>
                </a:cubicBezTo>
                <a:cubicBezTo>
                  <a:pt x="8450" y="7788"/>
                  <a:pt x="10015" y="7058"/>
                  <a:pt x="11318" y="5859"/>
                </a:cubicBezTo>
                <a:cubicBezTo>
                  <a:pt x="11788" y="5494"/>
                  <a:pt x="12101" y="4920"/>
                  <a:pt x="12153" y="4346"/>
                </a:cubicBezTo>
                <a:cubicBezTo>
                  <a:pt x="12101" y="3564"/>
                  <a:pt x="11423" y="3303"/>
                  <a:pt x="10745" y="3303"/>
                </a:cubicBezTo>
                <a:cubicBezTo>
                  <a:pt x="9232" y="3460"/>
                  <a:pt x="7824" y="3929"/>
                  <a:pt x="6520" y="4764"/>
                </a:cubicBezTo>
                <a:cubicBezTo>
                  <a:pt x="5321" y="5389"/>
                  <a:pt x="4173" y="6172"/>
                  <a:pt x="3078" y="7058"/>
                </a:cubicBezTo>
                <a:lnTo>
                  <a:pt x="2609" y="7058"/>
                </a:lnTo>
                <a:cubicBezTo>
                  <a:pt x="1826" y="6954"/>
                  <a:pt x="1879" y="6589"/>
                  <a:pt x="2244" y="6015"/>
                </a:cubicBezTo>
                <a:cubicBezTo>
                  <a:pt x="3652" y="3564"/>
                  <a:pt x="6364" y="2365"/>
                  <a:pt x="8763" y="1113"/>
                </a:cubicBezTo>
                <a:cubicBezTo>
                  <a:pt x="9293" y="824"/>
                  <a:pt x="9066" y="0"/>
                  <a:pt x="853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7"/>
          <p:cNvSpPr/>
          <p:nvPr/>
        </p:nvSpPr>
        <p:spPr>
          <a:xfrm rot="6923174" flipH="1">
            <a:off x="-221947" y="649867"/>
            <a:ext cx="2397332" cy="1689995"/>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7"/>
          <p:cNvSpPr/>
          <p:nvPr/>
        </p:nvSpPr>
        <p:spPr>
          <a:xfrm rot="10800000" flipH="1">
            <a:off x="9505652" y="5308117"/>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24311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48"/>
        <p:cNvGrpSpPr/>
        <p:nvPr/>
      </p:nvGrpSpPr>
      <p:grpSpPr>
        <a:xfrm>
          <a:off x="0" y="0"/>
          <a:ext cx="0" cy="0"/>
          <a:chOff x="0" y="0"/>
          <a:chExt cx="0" cy="0"/>
        </a:xfrm>
      </p:grpSpPr>
      <p:sp>
        <p:nvSpPr>
          <p:cNvPr id="249" name="Google Shape;249;p28"/>
          <p:cNvSpPr/>
          <p:nvPr/>
        </p:nvSpPr>
        <p:spPr>
          <a:xfrm>
            <a:off x="8587934" y="4937333"/>
            <a:ext cx="2397433" cy="1690067"/>
          </a:xfrm>
          <a:custGeom>
            <a:avLst/>
            <a:gdLst/>
            <a:ahLst/>
            <a:cxnLst/>
            <a:rect l="l" t="t" r="r" b="b"/>
            <a:pathLst>
              <a:path w="71923" h="50702" extrusionOk="0">
                <a:moveTo>
                  <a:pt x="47389" y="0"/>
                </a:moveTo>
                <a:cubicBezTo>
                  <a:pt x="39464" y="0"/>
                  <a:pt x="31196" y="3814"/>
                  <a:pt x="24681" y="7471"/>
                </a:cubicBezTo>
                <a:cubicBezTo>
                  <a:pt x="16820" y="11938"/>
                  <a:pt x="10260" y="18395"/>
                  <a:pt x="5717" y="26205"/>
                </a:cubicBezTo>
                <a:cubicBezTo>
                  <a:pt x="4237" y="28706"/>
                  <a:pt x="2961" y="31335"/>
                  <a:pt x="1940" y="34065"/>
                </a:cubicBezTo>
                <a:cubicBezTo>
                  <a:pt x="843" y="36975"/>
                  <a:pt x="0" y="40114"/>
                  <a:pt x="485" y="43203"/>
                </a:cubicBezTo>
                <a:cubicBezTo>
                  <a:pt x="1275" y="48310"/>
                  <a:pt x="5311" y="50701"/>
                  <a:pt x="9664" y="50701"/>
                </a:cubicBezTo>
                <a:cubicBezTo>
                  <a:pt x="11642" y="50701"/>
                  <a:pt x="13684" y="50208"/>
                  <a:pt x="15518" y="49251"/>
                </a:cubicBezTo>
                <a:cubicBezTo>
                  <a:pt x="20674" y="46597"/>
                  <a:pt x="24859" y="42871"/>
                  <a:pt x="29964" y="40165"/>
                </a:cubicBezTo>
                <a:cubicBezTo>
                  <a:pt x="36395" y="36745"/>
                  <a:pt x="42776" y="34627"/>
                  <a:pt x="49539" y="32049"/>
                </a:cubicBezTo>
                <a:cubicBezTo>
                  <a:pt x="62990" y="26919"/>
                  <a:pt x="71923" y="6654"/>
                  <a:pt x="53853" y="963"/>
                </a:cubicBezTo>
                <a:cubicBezTo>
                  <a:pt x="51754" y="293"/>
                  <a:pt x="49585" y="0"/>
                  <a:pt x="4738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9443634" y="4487400"/>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9517001" y="223550"/>
            <a:ext cx="1782367" cy="1532067"/>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10415933" y="1134317"/>
            <a:ext cx="763200" cy="788667"/>
          </a:xfrm>
          <a:custGeom>
            <a:avLst/>
            <a:gdLst/>
            <a:ahLst/>
            <a:cxnLst/>
            <a:rect l="l" t="t" r="r" b="b"/>
            <a:pathLst>
              <a:path w="22896" h="23660" extrusionOk="0">
                <a:moveTo>
                  <a:pt x="8875" y="8124"/>
                </a:moveTo>
                <a:cubicBezTo>
                  <a:pt x="9076" y="8124"/>
                  <a:pt x="9192" y="8315"/>
                  <a:pt x="9127" y="8834"/>
                </a:cubicBezTo>
                <a:cubicBezTo>
                  <a:pt x="8919" y="10399"/>
                  <a:pt x="7928" y="11650"/>
                  <a:pt x="6467" y="12172"/>
                </a:cubicBezTo>
                <a:cubicBezTo>
                  <a:pt x="6467" y="12068"/>
                  <a:pt x="6467" y="11963"/>
                  <a:pt x="6467" y="11859"/>
                </a:cubicBezTo>
                <a:cubicBezTo>
                  <a:pt x="6624" y="10972"/>
                  <a:pt x="6885" y="10190"/>
                  <a:pt x="7354" y="9460"/>
                </a:cubicBezTo>
                <a:cubicBezTo>
                  <a:pt x="7570" y="9065"/>
                  <a:pt x="8429" y="8124"/>
                  <a:pt x="8875" y="8124"/>
                </a:cubicBezTo>
                <a:close/>
                <a:moveTo>
                  <a:pt x="14933" y="15912"/>
                </a:moveTo>
                <a:cubicBezTo>
                  <a:pt x="15398" y="15912"/>
                  <a:pt x="15861" y="16198"/>
                  <a:pt x="16011" y="16709"/>
                </a:cubicBezTo>
                <a:cubicBezTo>
                  <a:pt x="16220" y="17700"/>
                  <a:pt x="16116" y="18743"/>
                  <a:pt x="15594" y="19630"/>
                </a:cubicBezTo>
                <a:cubicBezTo>
                  <a:pt x="15386" y="19995"/>
                  <a:pt x="15177" y="20308"/>
                  <a:pt x="14864" y="20569"/>
                </a:cubicBezTo>
                <a:cubicBezTo>
                  <a:pt x="13821" y="19421"/>
                  <a:pt x="12987" y="17596"/>
                  <a:pt x="14030" y="16396"/>
                </a:cubicBezTo>
                <a:cubicBezTo>
                  <a:pt x="14250" y="16066"/>
                  <a:pt x="14592" y="15912"/>
                  <a:pt x="14933" y="15912"/>
                </a:cubicBezTo>
                <a:close/>
                <a:moveTo>
                  <a:pt x="3138" y="0"/>
                </a:moveTo>
                <a:cubicBezTo>
                  <a:pt x="3040" y="0"/>
                  <a:pt x="2944" y="37"/>
                  <a:pt x="2869" y="125"/>
                </a:cubicBezTo>
                <a:cubicBezTo>
                  <a:pt x="939" y="2315"/>
                  <a:pt x="0" y="5236"/>
                  <a:pt x="365" y="8104"/>
                </a:cubicBezTo>
                <a:cubicBezTo>
                  <a:pt x="730" y="10712"/>
                  <a:pt x="2086" y="13528"/>
                  <a:pt x="4955" y="13789"/>
                </a:cubicBezTo>
                <a:cubicBezTo>
                  <a:pt x="5007" y="14884"/>
                  <a:pt x="5164" y="15979"/>
                  <a:pt x="5476" y="17074"/>
                </a:cubicBezTo>
                <a:cubicBezTo>
                  <a:pt x="6207" y="19630"/>
                  <a:pt x="7667" y="22290"/>
                  <a:pt x="10431" y="23020"/>
                </a:cubicBezTo>
                <a:cubicBezTo>
                  <a:pt x="10879" y="23136"/>
                  <a:pt x="11338" y="23194"/>
                  <a:pt x="11797" y="23194"/>
                </a:cubicBezTo>
                <a:cubicBezTo>
                  <a:pt x="12781" y="23194"/>
                  <a:pt x="13766" y="22927"/>
                  <a:pt x="14655" y="22394"/>
                </a:cubicBezTo>
                <a:cubicBezTo>
                  <a:pt x="15785" y="23242"/>
                  <a:pt x="17130" y="23659"/>
                  <a:pt x="18472" y="23659"/>
                </a:cubicBezTo>
                <a:cubicBezTo>
                  <a:pt x="19856" y="23659"/>
                  <a:pt x="21236" y="23215"/>
                  <a:pt x="22374" y="22342"/>
                </a:cubicBezTo>
                <a:cubicBezTo>
                  <a:pt x="22895" y="21951"/>
                  <a:pt x="22440" y="21199"/>
                  <a:pt x="21912" y="21199"/>
                </a:cubicBezTo>
                <a:cubicBezTo>
                  <a:pt x="21806" y="21199"/>
                  <a:pt x="21697" y="21229"/>
                  <a:pt x="21592" y="21299"/>
                </a:cubicBezTo>
                <a:cubicBezTo>
                  <a:pt x="20688" y="21874"/>
                  <a:pt x="19655" y="22161"/>
                  <a:pt x="18621" y="22161"/>
                </a:cubicBezTo>
                <a:cubicBezTo>
                  <a:pt x="17686" y="22161"/>
                  <a:pt x="16749" y="21926"/>
                  <a:pt x="15907" y="21455"/>
                </a:cubicBezTo>
                <a:cubicBezTo>
                  <a:pt x="16377" y="20986"/>
                  <a:pt x="16689" y="20464"/>
                  <a:pt x="17002" y="19891"/>
                </a:cubicBezTo>
                <a:cubicBezTo>
                  <a:pt x="17825" y="18005"/>
                  <a:pt x="17615" y="14504"/>
                  <a:pt x="15127" y="14504"/>
                </a:cubicBezTo>
                <a:cubicBezTo>
                  <a:pt x="14932" y="14504"/>
                  <a:pt x="14723" y="14526"/>
                  <a:pt x="14499" y="14571"/>
                </a:cubicBezTo>
                <a:cubicBezTo>
                  <a:pt x="13091" y="14884"/>
                  <a:pt x="12100" y="16136"/>
                  <a:pt x="12100" y="17596"/>
                </a:cubicBezTo>
                <a:cubicBezTo>
                  <a:pt x="12100" y="19004"/>
                  <a:pt x="12674" y="20412"/>
                  <a:pt x="13612" y="21455"/>
                </a:cubicBezTo>
                <a:cubicBezTo>
                  <a:pt x="13086" y="21672"/>
                  <a:pt x="12504" y="21797"/>
                  <a:pt x="11910" y="21797"/>
                </a:cubicBezTo>
                <a:cubicBezTo>
                  <a:pt x="11505" y="21797"/>
                  <a:pt x="11094" y="21739"/>
                  <a:pt x="10692" y="21612"/>
                </a:cubicBezTo>
                <a:cubicBezTo>
                  <a:pt x="8762" y="21038"/>
                  <a:pt x="7719" y="19161"/>
                  <a:pt x="7145" y="17387"/>
                </a:cubicBezTo>
                <a:cubicBezTo>
                  <a:pt x="6728" y="16188"/>
                  <a:pt x="6467" y="14936"/>
                  <a:pt x="6415" y="13684"/>
                </a:cubicBezTo>
                <a:cubicBezTo>
                  <a:pt x="8658" y="13059"/>
                  <a:pt x="10222" y="11077"/>
                  <a:pt x="10431" y="8782"/>
                </a:cubicBezTo>
                <a:cubicBezTo>
                  <a:pt x="10525" y="7696"/>
                  <a:pt x="9893" y="6823"/>
                  <a:pt x="8843" y="6823"/>
                </a:cubicBezTo>
                <a:cubicBezTo>
                  <a:pt x="8733" y="6823"/>
                  <a:pt x="8619" y="6833"/>
                  <a:pt x="8501" y="6852"/>
                </a:cubicBezTo>
                <a:cubicBezTo>
                  <a:pt x="7250" y="7061"/>
                  <a:pt x="6363" y="8156"/>
                  <a:pt x="5842" y="9199"/>
                </a:cubicBezTo>
                <a:cubicBezTo>
                  <a:pt x="5372" y="10190"/>
                  <a:pt x="5059" y="11233"/>
                  <a:pt x="5007" y="12328"/>
                </a:cubicBezTo>
                <a:cubicBezTo>
                  <a:pt x="2712" y="11963"/>
                  <a:pt x="1878" y="9251"/>
                  <a:pt x="1774" y="7217"/>
                </a:cubicBezTo>
                <a:cubicBezTo>
                  <a:pt x="1617" y="4923"/>
                  <a:pt x="2243" y="2576"/>
                  <a:pt x="3547" y="646"/>
                </a:cubicBezTo>
                <a:cubicBezTo>
                  <a:pt x="3785" y="368"/>
                  <a:pt x="3450" y="0"/>
                  <a:pt x="3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rot="10800000" flipH="1">
            <a:off x="7270768" y="2532243"/>
            <a:ext cx="2246233" cy="1495291"/>
          </a:xfrm>
          <a:custGeom>
            <a:avLst/>
            <a:gdLst/>
            <a:ahLst/>
            <a:cxnLst/>
            <a:rect l="l" t="t" r="r" b="b"/>
            <a:pathLst>
              <a:path w="74272" h="49442" extrusionOk="0">
                <a:moveTo>
                  <a:pt x="22837" y="1"/>
                </a:moveTo>
                <a:cubicBezTo>
                  <a:pt x="19876" y="1"/>
                  <a:pt x="16987" y="489"/>
                  <a:pt x="14472" y="1763"/>
                </a:cubicBezTo>
                <a:cubicBezTo>
                  <a:pt x="12379" y="2809"/>
                  <a:pt x="10516" y="4264"/>
                  <a:pt x="8449" y="5872"/>
                </a:cubicBezTo>
                <a:cubicBezTo>
                  <a:pt x="3906" y="9394"/>
                  <a:pt x="1" y="13631"/>
                  <a:pt x="1" y="19731"/>
                </a:cubicBezTo>
                <a:cubicBezTo>
                  <a:pt x="384" y="28102"/>
                  <a:pt x="7555" y="32543"/>
                  <a:pt x="13528" y="37265"/>
                </a:cubicBezTo>
                <a:cubicBezTo>
                  <a:pt x="22728" y="44551"/>
                  <a:pt x="35327" y="49441"/>
                  <a:pt x="47587" y="49441"/>
                </a:cubicBezTo>
                <a:cubicBezTo>
                  <a:pt x="52161" y="49441"/>
                  <a:pt x="56688" y="48761"/>
                  <a:pt x="60974" y="47270"/>
                </a:cubicBezTo>
                <a:cubicBezTo>
                  <a:pt x="68860" y="44539"/>
                  <a:pt x="74271" y="36601"/>
                  <a:pt x="73097" y="28000"/>
                </a:cubicBezTo>
                <a:cubicBezTo>
                  <a:pt x="72051" y="20088"/>
                  <a:pt x="59749" y="14397"/>
                  <a:pt x="53649" y="10696"/>
                </a:cubicBezTo>
                <a:cubicBezTo>
                  <a:pt x="47779" y="7123"/>
                  <a:pt x="41373" y="3983"/>
                  <a:pt x="34762" y="2018"/>
                </a:cubicBezTo>
                <a:cubicBezTo>
                  <a:pt x="31176" y="936"/>
                  <a:pt x="26936" y="1"/>
                  <a:pt x="228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rot="10800000">
            <a:off x="7117166" y="2625699"/>
            <a:ext cx="1272633" cy="705267"/>
          </a:xfrm>
          <a:custGeom>
            <a:avLst/>
            <a:gdLst/>
            <a:ahLst/>
            <a:cxnLst/>
            <a:rect l="l" t="t" r="r" b="b"/>
            <a:pathLst>
              <a:path w="38179" h="21158" extrusionOk="0">
                <a:moveTo>
                  <a:pt x="26154" y="7858"/>
                </a:moveTo>
                <a:lnTo>
                  <a:pt x="26363" y="7963"/>
                </a:lnTo>
                <a:cubicBezTo>
                  <a:pt x="27667" y="8849"/>
                  <a:pt x="28814" y="9944"/>
                  <a:pt x="29805" y="11248"/>
                </a:cubicBezTo>
                <a:cubicBezTo>
                  <a:pt x="30848" y="12448"/>
                  <a:pt x="31683" y="13804"/>
                  <a:pt x="32361" y="15264"/>
                </a:cubicBezTo>
                <a:cubicBezTo>
                  <a:pt x="32635" y="16043"/>
                  <a:pt x="32870" y="17826"/>
                  <a:pt x="31793" y="17826"/>
                </a:cubicBezTo>
                <a:cubicBezTo>
                  <a:pt x="31644" y="17826"/>
                  <a:pt x="31469" y="17792"/>
                  <a:pt x="31265" y="17715"/>
                </a:cubicBezTo>
                <a:cubicBezTo>
                  <a:pt x="30587" y="17402"/>
                  <a:pt x="30014" y="16933"/>
                  <a:pt x="29596" y="16307"/>
                </a:cubicBezTo>
                <a:cubicBezTo>
                  <a:pt x="29075" y="15629"/>
                  <a:pt x="28606" y="14899"/>
                  <a:pt x="28188" y="14169"/>
                </a:cubicBezTo>
                <a:cubicBezTo>
                  <a:pt x="27093" y="12239"/>
                  <a:pt x="26363" y="10101"/>
                  <a:pt x="26154" y="7858"/>
                </a:cubicBezTo>
                <a:close/>
                <a:moveTo>
                  <a:pt x="19896" y="13334"/>
                </a:moveTo>
                <a:lnTo>
                  <a:pt x="19896" y="13334"/>
                </a:lnTo>
                <a:cubicBezTo>
                  <a:pt x="21095" y="14325"/>
                  <a:pt x="22191" y="15421"/>
                  <a:pt x="23077" y="16724"/>
                </a:cubicBezTo>
                <a:cubicBezTo>
                  <a:pt x="23547" y="17298"/>
                  <a:pt x="23755" y="18028"/>
                  <a:pt x="23755" y="18758"/>
                </a:cubicBezTo>
                <a:cubicBezTo>
                  <a:pt x="23686" y="19197"/>
                  <a:pt x="23535" y="19360"/>
                  <a:pt x="23348" y="19360"/>
                </a:cubicBezTo>
                <a:cubicBezTo>
                  <a:pt x="23111" y="19360"/>
                  <a:pt x="22817" y="19101"/>
                  <a:pt x="22556" y="18811"/>
                </a:cubicBezTo>
                <a:cubicBezTo>
                  <a:pt x="22086" y="18237"/>
                  <a:pt x="21669" y="17559"/>
                  <a:pt x="21356" y="16881"/>
                </a:cubicBezTo>
                <a:cubicBezTo>
                  <a:pt x="20939" y="16099"/>
                  <a:pt x="20574" y="15368"/>
                  <a:pt x="20261" y="14586"/>
                </a:cubicBezTo>
                <a:cubicBezTo>
                  <a:pt x="20104" y="14169"/>
                  <a:pt x="20000" y="13752"/>
                  <a:pt x="19896" y="13334"/>
                </a:cubicBezTo>
                <a:close/>
                <a:moveTo>
                  <a:pt x="10821" y="13439"/>
                </a:moveTo>
                <a:lnTo>
                  <a:pt x="10821" y="13439"/>
                </a:lnTo>
                <a:cubicBezTo>
                  <a:pt x="11238" y="13960"/>
                  <a:pt x="11551" y="14534"/>
                  <a:pt x="11864" y="15108"/>
                </a:cubicBezTo>
                <a:cubicBezTo>
                  <a:pt x="12386" y="16255"/>
                  <a:pt x="13168" y="18185"/>
                  <a:pt x="12438" y="19436"/>
                </a:cubicBezTo>
                <a:cubicBezTo>
                  <a:pt x="10665" y="17976"/>
                  <a:pt x="9830" y="15525"/>
                  <a:pt x="10821" y="13439"/>
                </a:cubicBezTo>
                <a:close/>
                <a:moveTo>
                  <a:pt x="29365" y="1"/>
                </a:moveTo>
                <a:cubicBezTo>
                  <a:pt x="28988" y="1"/>
                  <a:pt x="28611" y="44"/>
                  <a:pt x="28240" y="140"/>
                </a:cubicBezTo>
                <a:cubicBezTo>
                  <a:pt x="26572" y="661"/>
                  <a:pt x="25372" y="2017"/>
                  <a:pt x="25059" y="3738"/>
                </a:cubicBezTo>
                <a:cubicBezTo>
                  <a:pt x="24850" y="4416"/>
                  <a:pt x="24746" y="5094"/>
                  <a:pt x="24694" y="5772"/>
                </a:cubicBezTo>
                <a:cubicBezTo>
                  <a:pt x="24329" y="5694"/>
                  <a:pt x="23951" y="5655"/>
                  <a:pt x="23566" y="5655"/>
                </a:cubicBezTo>
                <a:cubicBezTo>
                  <a:pt x="23182" y="5655"/>
                  <a:pt x="22790" y="5694"/>
                  <a:pt x="22399" y="5772"/>
                </a:cubicBezTo>
                <a:cubicBezTo>
                  <a:pt x="20782" y="6189"/>
                  <a:pt x="19426" y="7389"/>
                  <a:pt x="18853" y="8954"/>
                </a:cubicBezTo>
                <a:cubicBezTo>
                  <a:pt x="18592" y="9527"/>
                  <a:pt x="18488" y="10101"/>
                  <a:pt x="18383" y="10675"/>
                </a:cubicBezTo>
                <a:cubicBezTo>
                  <a:pt x="17291" y="10032"/>
                  <a:pt x="16040" y="9686"/>
                  <a:pt x="14790" y="9686"/>
                </a:cubicBezTo>
                <a:cubicBezTo>
                  <a:pt x="14010" y="9686"/>
                  <a:pt x="13231" y="9821"/>
                  <a:pt x="12490" y="10101"/>
                </a:cubicBezTo>
                <a:cubicBezTo>
                  <a:pt x="11812" y="10362"/>
                  <a:pt x="11186" y="10727"/>
                  <a:pt x="10717" y="11196"/>
                </a:cubicBezTo>
                <a:cubicBezTo>
                  <a:pt x="9726" y="10354"/>
                  <a:pt x="8453" y="9888"/>
                  <a:pt x="7211" y="9888"/>
                </a:cubicBezTo>
                <a:cubicBezTo>
                  <a:pt x="7145" y="9888"/>
                  <a:pt x="7079" y="9890"/>
                  <a:pt x="7014" y="9892"/>
                </a:cubicBezTo>
                <a:cubicBezTo>
                  <a:pt x="5501" y="10049"/>
                  <a:pt x="4093" y="10779"/>
                  <a:pt x="3102" y="11926"/>
                </a:cubicBezTo>
                <a:cubicBezTo>
                  <a:pt x="1851" y="13282"/>
                  <a:pt x="860" y="14847"/>
                  <a:pt x="234" y="16568"/>
                </a:cubicBezTo>
                <a:cubicBezTo>
                  <a:pt x="0" y="17103"/>
                  <a:pt x="408" y="17466"/>
                  <a:pt x="842" y="17466"/>
                </a:cubicBezTo>
                <a:cubicBezTo>
                  <a:pt x="1085" y="17466"/>
                  <a:pt x="1336" y="17352"/>
                  <a:pt x="1486" y="17089"/>
                </a:cubicBezTo>
                <a:cubicBezTo>
                  <a:pt x="2659" y="14884"/>
                  <a:pt x="4422" y="11371"/>
                  <a:pt x="7233" y="11371"/>
                </a:cubicBezTo>
                <a:cubicBezTo>
                  <a:pt x="7546" y="11371"/>
                  <a:pt x="7873" y="11415"/>
                  <a:pt x="8213" y="11509"/>
                </a:cubicBezTo>
                <a:cubicBezTo>
                  <a:pt x="8787" y="11666"/>
                  <a:pt x="9309" y="11978"/>
                  <a:pt x="9778" y="12344"/>
                </a:cubicBezTo>
                <a:cubicBezTo>
                  <a:pt x="9465" y="12865"/>
                  <a:pt x="9204" y="13387"/>
                  <a:pt x="9100" y="14012"/>
                </a:cubicBezTo>
                <a:cubicBezTo>
                  <a:pt x="8631" y="15786"/>
                  <a:pt x="9048" y="17663"/>
                  <a:pt x="10143" y="19176"/>
                </a:cubicBezTo>
                <a:cubicBezTo>
                  <a:pt x="10665" y="19906"/>
                  <a:pt x="11343" y="20532"/>
                  <a:pt x="12125" y="21001"/>
                </a:cubicBezTo>
                <a:cubicBezTo>
                  <a:pt x="12255" y="21105"/>
                  <a:pt x="12412" y="21157"/>
                  <a:pt x="12568" y="21157"/>
                </a:cubicBezTo>
                <a:cubicBezTo>
                  <a:pt x="12725" y="21157"/>
                  <a:pt x="12881" y="21105"/>
                  <a:pt x="13012" y="21001"/>
                </a:cubicBezTo>
                <a:cubicBezTo>
                  <a:pt x="15515" y="18758"/>
                  <a:pt x="13585" y="14430"/>
                  <a:pt x="11708" y="12239"/>
                </a:cubicBezTo>
                <a:cubicBezTo>
                  <a:pt x="12529" y="11418"/>
                  <a:pt x="13519" y="11093"/>
                  <a:pt x="14550" y="11093"/>
                </a:cubicBezTo>
                <a:cubicBezTo>
                  <a:pt x="15810" y="11093"/>
                  <a:pt x="17131" y="11579"/>
                  <a:pt x="18279" y="12239"/>
                </a:cubicBezTo>
                <a:cubicBezTo>
                  <a:pt x="18331" y="12917"/>
                  <a:pt x="18436" y="13595"/>
                  <a:pt x="18644" y="14221"/>
                </a:cubicBezTo>
                <a:cubicBezTo>
                  <a:pt x="18957" y="15212"/>
                  <a:pt x="19374" y="16203"/>
                  <a:pt x="19896" y="17089"/>
                </a:cubicBezTo>
                <a:cubicBezTo>
                  <a:pt x="20313" y="18028"/>
                  <a:pt x="20835" y="18915"/>
                  <a:pt x="21460" y="19697"/>
                </a:cubicBezTo>
                <a:cubicBezTo>
                  <a:pt x="21930" y="20375"/>
                  <a:pt x="22660" y="20740"/>
                  <a:pt x="23494" y="20792"/>
                </a:cubicBezTo>
                <a:cubicBezTo>
                  <a:pt x="24277" y="20688"/>
                  <a:pt x="24903" y="20010"/>
                  <a:pt x="25007" y="19228"/>
                </a:cubicBezTo>
                <a:cubicBezTo>
                  <a:pt x="25372" y="17298"/>
                  <a:pt x="24068" y="15577"/>
                  <a:pt x="22869" y="14325"/>
                </a:cubicBezTo>
                <a:cubicBezTo>
                  <a:pt x="21878" y="13282"/>
                  <a:pt x="20835" y="12344"/>
                  <a:pt x="19687" y="11509"/>
                </a:cubicBezTo>
                <a:cubicBezTo>
                  <a:pt x="19687" y="11040"/>
                  <a:pt x="19739" y="10622"/>
                  <a:pt x="19844" y="10205"/>
                </a:cubicBezTo>
                <a:cubicBezTo>
                  <a:pt x="20104" y="8954"/>
                  <a:pt x="20939" y="7910"/>
                  <a:pt x="22086" y="7337"/>
                </a:cubicBezTo>
                <a:cubicBezTo>
                  <a:pt x="22530" y="7159"/>
                  <a:pt x="23025" y="7066"/>
                  <a:pt x="23522" y="7066"/>
                </a:cubicBezTo>
                <a:cubicBezTo>
                  <a:pt x="23901" y="7066"/>
                  <a:pt x="24281" y="7120"/>
                  <a:pt x="24642" y="7232"/>
                </a:cubicBezTo>
                <a:cubicBezTo>
                  <a:pt x="24798" y="9944"/>
                  <a:pt x="25633" y="12604"/>
                  <a:pt x="26989" y="14951"/>
                </a:cubicBezTo>
                <a:cubicBezTo>
                  <a:pt x="27875" y="16464"/>
                  <a:pt x="29127" y="18498"/>
                  <a:pt x="30900" y="19019"/>
                </a:cubicBezTo>
                <a:cubicBezTo>
                  <a:pt x="31161" y="19101"/>
                  <a:pt x="31415" y="19139"/>
                  <a:pt x="31656" y="19139"/>
                </a:cubicBezTo>
                <a:cubicBezTo>
                  <a:pt x="32960" y="19139"/>
                  <a:pt x="33925" y="18028"/>
                  <a:pt x="33925" y="16620"/>
                </a:cubicBezTo>
                <a:cubicBezTo>
                  <a:pt x="33925" y="14743"/>
                  <a:pt x="32778" y="13126"/>
                  <a:pt x="31735" y="11666"/>
                </a:cubicBezTo>
                <a:cubicBezTo>
                  <a:pt x="30640" y="9944"/>
                  <a:pt x="29179" y="8380"/>
                  <a:pt x="27562" y="7128"/>
                </a:cubicBezTo>
                <a:cubicBezTo>
                  <a:pt x="27041" y="6763"/>
                  <a:pt x="26519" y="6502"/>
                  <a:pt x="25998" y="6242"/>
                </a:cubicBezTo>
                <a:cubicBezTo>
                  <a:pt x="25998" y="5929"/>
                  <a:pt x="25998" y="5564"/>
                  <a:pt x="26050" y="5303"/>
                </a:cubicBezTo>
                <a:cubicBezTo>
                  <a:pt x="26206" y="3842"/>
                  <a:pt x="26676" y="2174"/>
                  <a:pt x="28084" y="1496"/>
                </a:cubicBezTo>
                <a:cubicBezTo>
                  <a:pt x="28512" y="1302"/>
                  <a:pt x="28959" y="1219"/>
                  <a:pt x="29408" y="1219"/>
                </a:cubicBezTo>
                <a:cubicBezTo>
                  <a:pt x="30655" y="1219"/>
                  <a:pt x="31924" y="1862"/>
                  <a:pt x="32882" y="2591"/>
                </a:cubicBezTo>
                <a:cubicBezTo>
                  <a:pt x="35386" y="4625"/>
                  <a:pt x="36585" y="8015"/>
                  <a:pt x="37315" y="11040"/>
                </a:cubicBezTo>
                <a:cubicBezTo>
                  <a:pt x="37339" y="11275"/>
                  <a:pt x="37521" y="11383"/>
                  <a:pt x="37709" y="11383"/>
                </a:cubicBezTo>
                <a:cubicBezTo>
                  <a:pt x="37939" y="11383"/>
                  <a:pt x="38178" y="11222"/>
                  <a:pt x="38150" y="10935"/>
                </a:cubicBezTo>
                <a:cubicBezTo>
                  <a:pt x="37472" y="7441"/>
                  <a:pt x="36324" y="3790"/>
                  <a:pt x="33456" y="1548"/>
                </a:cubicBezTo>
                <a:cubicBezTo>
                  <a:pt x="32333" y="675"/>
                  <a:pt x="30847" y="1"/>
                  <a:pt x="2936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29289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C522B5A-34E8-8155-221A-3ACDEED70EAD}"/>
              </a:ext>
            </a:extLst>
          </p:cNvPr>
          <p:cNvSpPr>
            <a:spLocks noGrp="1"/>
          </p:cNvSpPr>
          <p:nvPr>
            <p:ph type="dt" sz="half" idx="10"/>
          </p:nvPr>
        </p:nvSpPr>
        <p:spPr/>
        <p:txBody>
          <a:bodyPr/>
          <a:lstStyle>
            <a:lvl1pPr>
              <a:defRPr/>
            </a:lvl1pPr>
          </a:lstStyle>
          <a:p>
            <a:pPr>
              <a:defRPr/>
            </a:pPr>
            <a:fld id="{2216408B-B767-4B97-87D8-5C4A50513630}" type="datetimeFigureOut">
              <a:rPr lang="en-US"/>
              <a:pPr>
                <a:defRPr/>
              </a:pPr>
              <a:t>9/27/2022</a:t>
            </a:fld>
            <a:endParaRPr lang="en-US"/>
          </a:p>
        </p:txBody>
      </p:sp>
      <p:sp>
        <p:nvSpPr>
          <p:cNvPr id="5" name="Footer Placeholder 4">
            <a:extLst>
              <a:ext uri="{FF2B5EF4-FFF2-40B4-BE49-F238E27FC236}">
                <a16:creationId xmlns:a16="http://schemas.microsoft.com/office/drawing/2014/main" xmlns="" id="{15D02071-FC32-3A3B-6091-13B7081B5D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573A233-7A8C-5C16-AEAE-8C73F803B9DE}"/>
              </a:ext>
            </a:extLst>
          </p:cNvPr>
          <p:cNvSpPr>
            <a:spLocks noGrp="1"/>
          </p:cNvSpPr>
          <p:nvPr>
            <p:ph type="sldNum" sz="quarter" idx="12"/>
          </p:nvPr>
        </p:nvSpPr>
        <p:spPr/>
        <p:txBody>
          <a:bodyPr/>
          <a:lstStyle>
            <a:lvl1pPr>
              <a:defRPr/>
            </a:lvl1pPr>
          </a:lstStyle>
          <a:p>
            <a:pPr>
              <a:defRPr/>
            </a:pPr>
            <a:fld id="{E1FF5F6B-1EBB-4685-A64C-F0E16B811731}" type="slidenum">
              <a:rPr lang="en-US"/>
              <a:pPr>
                <a:defRPr/>
              </a:pPr>
              <a:t>‹#›</a:t>
            </a:fld>
            <a:endParaRPr lang="en-US"/>
          </a:p>
        </p:txBody>
      </p:sp>
    </p:spTree>
    <p:extLst>
      <p:ext uri="{BB962C8B-B14F-4D97-AF65-F5344CB8AC3E}">
        <p14:creationId xmlns:p14="http://schemas.microsoft.com/office/powerpoint/2010/main" val="4276018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5CD044-5BFF-5D92-96DE-6AA6CC01DCBE}"/>
              </a:ext>
            </a:extLst>
          </p:cNvPr>
          <p:cNvSpPr>
            <a:spLocks noGrp="1"/>
          </p:cNvSpPr>
          <p:nvPr>
            <p:ph type="dt" sz="half" idx="10"/>
          </p:nvPr>
        </p:nvSpPr>
        <p:spPr/>
        <p:txBody>
          <a:bodyPr/>
          <a:lstStyle>
            <a:lvl1pPr>
              <a:defRPr/>
            </a:lvl1pPr>
          </a:lstStyle>
          <a:p>
            <a:pPr>
              <a:defRPr/>
            </a:pPr>
            <a:fld id="{50225C9C-C418-4B96-AE36-087F19B59ABD}" type="datetimeFigureOut">
              <a:rPr lang="en-US"/>
              <a:pPr>
                <a:defRPr/>
              </a:pPr>
              <a:t>9/27/2022</a:t>
            </a:fld>
            <a:endParaRPr lang="en-US"/>
          </a:p>
        </p:txBody>
      </p:sp>
      <p:sp>
        <p:nvSpPr>
          <p:cNvPr id="5" name="Footer Placeholder 4">
            <a:extLst>
              <a:ext uri="{FF2B5EF4-FFF2-40B4-BE49-F238E27FC236}">
                <a16:creationId xmlns:a16="http://schemas.microsoft.com/office/drawing/2014/main" xmlns="" id="{583DDF8E-B1B4-FC3D-6EB0-8BE2109DBC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1E237CE-3585-6ECB-A7C2-3266BF4A35E6}"/>
              </a:ext>
            </a:extLst>
          </p:cNvPr>
          <p:cNvSpPr>
            <a:spLocks noGrp="1"/>
          </p:cNvSpPr>
          <p:nvPr>
            <p:ph type="sldNum" sz="quarter" idx="12"/>
          </p:nvPr>
        </p:nvSpPr>
        <p:spPr/>
        <p:txBody>
          <a:bodyPr/>
          <a:lstStyle>
            <a:lvl1pPr>
              <a:defRPr/>
            </a:lvl1pPr>
          </a:lstStyle>
          <a:p>
            <a:pPr>
              <a:defRPr/>
            </a:pPr>
            <a:fld id="{AC3C4472-A953-4CFC-83EB-484BD6E67DEB}" type="slidenum">
              <a:rPr lang="en-US"/>
              <a:pPr>
                <a:defRPr/>
              </a:pPr>
              <a:t>‹#›</a:t>
            </a:fld>
            <a:endParaRPr lang="en-US"/>
          </a:p>
        </p:txBody>
      </p:sp>
    </p:spTree>
    <p:extLst>
      <p:ext uri="{BB962C8B-B14F-4D97-AF65-F5344CB8AC3E}">
        <p14:creationId xmlns:p14="http://schemas.microsoft.com/office/powerpoint/2010/main" val="13526149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C8878B1-621D-3A24-D1C8-7DF90346F02D}"/>
              </a:ext>
            </a:extLst>
          </p:cNvPr>
          <p:cNvSpPr>
            <a:spLocks noGrp="1"/>
          </p:cNvSpPr>
          <p:nvPr>
            <p:ph type="dt" sz="half" idx="10"/>
          </p:nvPr>
        </p:nvSpPr>
        <p:spPr/>
        <p:txBody>
          <a:bodyPr/>
          <a:lstStyle>
            <a:lvl1pPr>
              <a:defRPr/>
            </a:lvl1pPr>
          </a:lstStyle>
          <a:p>
            <a:pPr>
              <a:defRPr/>
            </a:pPr>
            <a:fld id="{F0934ED5-527B-4BFB-89DC-A1C63BE72698}" type="datetimeFigureOut">
              <a:rPr lang="en-US"/>
              <a:pPr>
                <a:defRPr/>
              </a:pPr>
              <a:t>9/27/2022</a:t>
            </a:fld>
            <a:endParaRPr lang="en-US"/>
          </a:p>
        </p:txBody>
      </p:sp>
      <p:sp>
        <p:nvSpPr>
          <p:cNvPr id="5" name="Footer Placeholder 4">
            <a:extLst>
              <a:ext uri="{FF2B5EF4-FFF2-40B4-BE49-F238E27FC236}">
                <a16:creationId xmlns:a16="http://schemas.microsoft.com/office/drawing/2014/main" xmlns="" id="{1FC14ED5-18D2-703E-F3E0-006FD4F7E8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F3A779C-1E20-43B4-7137-5C7777C9F085}"/>
              </a:ext>
            </a:extLst>
          </p:cNvPr>
          <p:cNvSpPr>
            <a:spLocks noGrp="1"/>
          </p:cNvSpPr>
          <p:nvPr>
            <p:ph type="sldNum" sz="quarter" idx="12"/>
          </p:nvPr>
        </p:nvSpPr>
        <p:spPr/>
        <p:txBody>
          <a:bodyPr/>
          <a:lstStyle>
            <a:lvl1pPr>
              <a:defRPr/>
            </a:lvl1pPr>
          </a:lstStyle>
          <a:p>
            <a:pPr>
              <a:defRPr/>
            </a:pPr>
            <a:fld id="{2C11BF3F-C8C6-417A-B8B9-5A789C0E2814}" type="slidenum">
              <a:rPr lang="en-US"/>
              <a:pPr>
                <a:defRPr/>
              </a:pPr>
              <a:t>‹#›</a:t>
            </a:fld>
            <a:endParaRPr lang="en-US"/>
          </a:p>
        </p:txBody>
      </p:sp>
    </p:spTree>
    <p:extLst>
      <p:ext uri="{BB962C8B-B14F-4D97-AF65-F5344CB8AC3E}">
        <p14:creationId xmlns:p14="http://schemas.microsoft.com/office/powerpoint/2010/main" val="2389636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9B29CA11-1D98-E0A7-7440-007A75ED01EB}"/>
              </a:ext>
            </a:extLst>
          </p:cNvPr>
          <p:cNvSpPr>
            <a:spLocks noGrp="1"/>
          </p:cNvSpPr>
          <p:nvPr>
            <p:ph type="dt" sz="half" idx="10"/>
          </p:nvPr>
        </p:nvSpPr>
        <p:spPr/>
        <p:txBody>
          <a:bodyPr/>
          <a:lstStyle>
            <a:lvl1pPr>
              <a:defRPr/>
            </a:lvl1pPr>
          </a:lstStyle>
          <a:p>
            <a:pPr>
              <a:defRPr/>
            </a:pPr>
            <a:fld id="{185056CF-DCCD-4366-B2AB-0B7085CA15E1}" type="datetimeFigureOut">
              <a:rPr lang="en-US"/>
              <a:pPr>
                <a:defRPr/>
              </a:pPr>
              <a:t>9/27/2022</a:t>
            </a:fld>
            <a:endParaRPr lang="en-US"/>
          </a:p>
        </p:txBody>
      </p:sp>
      <p:sp>
        <p:nvSpPr>
          <p:cNvPr id="6" name="Footer Placeholder 4">
            <a:extLst>
              <a:ext uri="{FF2B5EF4-FFF2-40B4-BE49-F238E27FC236}">
                <a16:creationId xmlns:a16="http://schemas.microsoft.com/office/drawing/2014/main" xmlns="" id="{C0CC8BF6-9F06-E66B-CD2D-31F71B315F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5CF2C13-00EF-E447-C988-5EA4558DE85D}"/>
              </a:ext>
            </a:extLst>
          </p:cNvPr>
          <p:cNvSpPr>
            <a:spLocks noGrp="1"/>
          </p:cNvSpPr>
          <p:nvPr>
            <p:ph type="sldNum" sz="quarter" idx="12"/>
          </p:nvPr>
        </p:nvSpPr>
        <p:spPr/>
        <p:txBody>
          <a:bodyPr/>
          <a:lstStyle>
            <a:lvl1pPr>
              <a:defRPr/>
            </a:lvl1pPr>
          </a:lstStyle>
          <a:p>
            <a:pPr>
              <a:defRPr/>
            </a:pPr>
            <a:fld id="{86EE41B5-62AF-4589-B28D-E7F2E5BD3E8A}" type="slidenum">
              <a:rPr lang="en-US"/>
              <a:pPr>
                <a:defRPr/>
              </a:pPr>
              <a:t>‹#›</a:t>
            </a:fld>
            <a:endParaRPr lang="en-US"/>
          </a:p>
        </p:txBody>
      </p:sp>
    </p:spTree>
    <p:extLst>
      <p:ext uri="{BB962C8B-B14F-4D97-AF65-F5344CB8AC3E}">
        <p14:creationId xmlns:p14="http://schemas.microsoft.com/office/powerpoint/2010/main" val="733950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A47940CE-CF0C-71F9-40EF-9AD014581612}"/>
              </a:ext>
            </a:extLst>
          </p:cNvPr>
          <p:cNvSpPr>
            <a:spLocks noGrp="1"/>
          </p:cNvSpPr>
          <p:nvPr>
            <p:ph type="dt" sz="half" idx="10"/>
          </p:nvPr>
        </p:nvSpPr>
        <p:spPr/>
        <p:txBody>
          <a:bodyPr/>
          <a:lstStyle>
            <a:lvl1pPr>
              <a:defRPr/>
            </a:lvl1pPr>
          </a:lstStyle>
          <a:p>
            <a:pPr>
              <a:defRPr/>
            </a:pPr>
            <a:fld id="{F34C4418-150A-4946-9313-FCCB2FEA97EC}" type="datetimeFigureOut">
              <a:rPr lang="en-US"/>
              <a:pPr>
                <a:defRPr/>
              </a:pPr>
              <a:t>9/27/2022</a:t>
            </a:fld>
            <a:endParaRPr lang="en-US"/>
          </a:p>
        </p:txBody>
      </p:sp>
      <p:sp>
        <p:nvSpPr>
          <p:cNvPr id="8" name="Footer Placeholder 4">
            <a:extLst>
              <a:ext uri="{FF2B5EF4-FFF2-40B4-BE49-F238E27FC236}">
                <a16:creationId xmlns:a16="http://schemas.microsoft.com/office/drawing/2014/main" xmlns="" id="{27C7F0D8-08FF-D532-549A-A5F205A71E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A9434563-7AF3-4821-064A-BB7D9B48C4EF}"/>
              </a:ext>
            </a:extLst>
          </p:cNvPr>
          <p:cNvSpPr>
            <a:spLocks noGrp="1"/>
          </p:cNvSpPr>
          <p:nvPr>
            <p:ph type="sldNum" sz="quarter" idx="12"/>
          </p:nvPr>
        </p:nvSpPr>
        <p:spPr/>
        <p:txBody>
          <a:bodyPr/>
          <a:lstStyle>
            <a:lvl1pPr>
              <a:defRPr/>
            </a:lvl1pPr>
          </a:lstStyle>
          <a:p>
            <a:pPr>
              <a:defRPr/>
            </a:pPr>
            <a:fld id="{C0AFC358-D3E8-4EFD-8C91-D9CD95A7670E}" type="slidenum">
              <a:rPr lang="en-US"/>
              <a:pPr>
                <a:defRPr/>
              </a:pPr>
              <a:t>‹#›</a:t>
            </a:fld>
            <a:endParaRPr lang="en-US"/>
          </a:p>
        </p:txBody>
      </p:sp>
    </p:spTree>
    <p:extLst>
      <p:ext uri="{BB962C8B-B14F-4D97-AF65-F5344CB8AC3E}">
        <p14:creationId xmlns:p14="http://schemas.microsoft.com/office/powerpoint/2010/main" val="2455241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BBFF1D9B-6BD4-B98E-7B6A-98ACEDDD8163}"/>
              </a:ext>
            </a:extLst>
          </p:cNvPr>
          <p:cNvSpPr>
            <a:spLocks noGrp="1"/>
          </p:cNvSpPr>
          <p:nvPr>
            <p:ph type="dt" sz="half" idx="10"/>
          </p:nvPr>
        </p:nvSpPr>
        <p:spPr/>
        <p:txBody>
          <a:bodyPr/>
          <a:lstStyle>
            <a:lvl1pPr>
              <a:defRPr/>
            </a:lvl1pPr>
          </a:lstStyle>
          <a:p>
            <a:pPr>
              <a:defRPr/>
            </a:pPr>
            <a:fld id="{B190D4FA-DE8E-44E6-8E4C-E81D3B8D91A8}" type="datetimeFigureOut">
              <a:rPr lang="en-US"/>
              <a:pPr>
                <a:defRPr/>
              </a:pPr>
              <a:t>9/27/2022</a:t>
            </a:fld>
            <a:endParaRPr lang="en-US"/>
          </a:p>
        </p:txBody>
      </p:sp>
      <p:sp>
        <p:nvSpPr>
          <p:cNvPr id="4" name="Footer Placeholder 4">
            <a:extLst>
              <a:ext uri="{FF2B5EF4-FFF2-40B4-BE49-F238E27FC236}">
                <a16:creationId xmlns:a16="http://schemas.microsoft.com/office/drawing/2014/main" xmlns="" id="{D7AE84F1-07E4-3FE8-540F-FFF1D16B7F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F57E756A-890A-B1B9-F457-735BF4D53E10}"/>
              </a:ext>
            </a:extLst>
          </p:cNvPr>
          <p:cNvSpPr>
            <a:spLocks noGrp="1"/>
          </p:cNvSpPr>
          <p:nvPr>
            <p:ph type="sldNum" sz="quarter" idx="12"/>
          </p:nvPr>
        </p:nvSpPr>
        <p:spPr/>
        <p:txBody>
          <a:bodyPr/>
          <a:lstStyle>
            <a:lvl1pPr>
              <a:defRPr/>
            </a:lvl1pPr>
          </a:lstStyle>
          <a:p>
            <a:pPr>
              <a:defRPr/>
            </a:pPr>
            <a:fld id="{A4941AD3-9ACD-4AAF-A727-BFB374280349}" type="slidenum">
              <a:rPr lang="en-US"/>
              <a:pPr>
                <a:defRPr/>
              </a:pPr>
              <a:t>‹#›</a:t>
            </a:fld>
            <a:endParaRPr lang="en-US"/>
          </a:p>
        </p:txBody>
      </p:sp>
    </p:spTree>
    <p:extLst>
      <p:ext uri="{BB962C8B-B14F-4D97-AF65-F5344CB8AC3E}">
        <p14:creationId xmlns:p14="http://schemas.microsoft.com/office/powerpoint/2010/main" val="7010714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3389A242-6444-C324-7187-4D3199ADFCB1}"/>
              </a:ext>
            </a:extLst>
          </p:cNvPr>
          <p:cNvSpPr>
            <a:spLocks noGrp="1"/>
          </p:cNvSpPr>
          <p:nvPr>
            <p:ph type="dt" sz="half" idx="10"/>
          </p:nvPr>
        </p:nvSpPr>
        <p:spPr/>
        <p:txBody>
          <a:bodyPr/>
          <a:lstStyle>
            <a:lvl1pPr>
              <a:defRPr/>
            </a:lvl1pPr>
          </a:lstStyle>
          <a:p>
            <a:pPr>
              <a:defRPr/>
            </a:pPr>
            <a:fld id="{566AA258-5993-4AEC-8EA6-8303EE4C27C2}" type="datetimeFigureOut">
              <a:rPr lang="en-US"/>
              <a:pPr>
                <a:defRPr/>
              </a:pPr>
              <a:t>9/27/2022</a:t>
            </a:fld>
            <a:endParaRPr lang="en-US"/>
          </a:p>
        </p:txBody>
      </p:sp>
      <p:sp>
        <p:nvSpPr>
          <p:cNvPr id="3" name="Footer Placeholder 4">
            <a:extLst>
              <a:ext uri="{FF2B5EF4-FFF2-40B4-BE49-F238E27FC236}">
                <a16:creationId xmlns:a16="http://schemas.microsoft.com/office/drawing/2014/main" xmlns="" id="{797084A6-0DB9-3806-F2F2-701BCF256E3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B3B667F2-AB5C-616E-3BEF-8E5AF000EA57}"/>
              </a:ext>
            </a:extLst>
          </p:cNvPr>
          <p:cNvSpPr>
            <a:spLocks noGrp="1"/>
          </p:cNvSpPr>
          <p:nvPr>
            <p:ph type="sldNum" sz="quarter" idx="12"/>
          </p:nvPr>
        </p:nvSpPr>
        <p:spPr/>
        <p:txBody>
          <a:bodyPr/>
          <a:lstStyle>
            <a:lvl1pPr>
              <a:defRPr/>
            </a:lvl1pPr>
          </a:lstStyle>
          <a:p>
            <a:pPr>
              <a:defRPr/>
            </a:pPr>
            <a:fld id="{F6599F4F-5308-4E84-9912-41B7D19385D1}" type="slidenum">
              <a:rPr lang="en-US"/>
              <a:pPr>
                <a:defRPr/>
              </a:pPr>
              <a:t>‹#›</a:t>
            </a:fld>
            <a:endParaRPr lang="en-US"/>
          </a:p>
        </p:txBody>
      </p:sp>
    </p:spTree>
    <p:extLst>
      <p:ext uri="{BB962C8B-B14F-4D97-AF65-F5344CB8AC3E}">
        <p14:creationId xmlns:p14="http://schemas.microsoft.com/office/powerpoint/2010/main" val="3343876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4A7660BC-D0CC-D295-A040-49DBFF3E836C}"/>
              </a:ext>
            </a:extLst>
          </p:cNvPr>
          <p:cNvSpPr>
            <a:spLocks noGrp="1"/>
          </p:cNvSpPr>
          <p:nvPr>
            <p:ph type="dt" sz="half" idx="10"/>
          </p:nvPr>
        </p:nvSpPr>
        <p:spPr/>
        <p:txBody>
          <a:bodyPr/>
          <a:lstStyle>
            <a:lvl1pPr>
              <a:defRPr/>
            </a:lvl1pPr>
          </a:lstStyle>
          <a:p>
            <a:pPr>
              <a:defRPr/>
            </a:pPr>
            <a:fld id="{462D16A3-6388-4A44-B21D-03933CA65752}" type="datetimeFigureOut">
              <a:rPr lang="en-US"/>
              <a:pPr>
                <a:defRPr/>
              </a:pPr>
              <a:t>9/27/2022</a:t>
            </a:fld>
            <a:endParaRPr lang="en-US"/>
          </a:p>
        </p:txBody>
      </p:sp>
      <p:sp>
        <p:nvSpPr>
          <p:cNvPr id="6" name="Footer Placeholder 4">
            <a:extLst>
              <a:ext uri="{FF2B5EF4-FFF2-40B4-BE49-F238E27FC236}">
                <a16:creationId xmlns:a16="http://schemas.microsoft.com/office/drawing/2014/main" xmlns="" id="{23101BB2-93B2-B446-C429-B16C78058B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78D1D5E-8067-136B-FACD-2B595288CA4E}"/>
              </a:ext>
            </a:extLst>
          </p:cNvPr>
          <p:cNvSpPr>
            <a:spLocks noGrp="1"/>
          </p:cNvSpPr>
          <p:nvPr>
            <p:ph type="sldNum" sz="quarter" idx="12"/>
          </p:nvPr>
        </p:nvSpPr>
        <p:spPr/>
        <p:txBody>
          <a:bodyPr/>
          <a:lstStyle>
            <a:lvl1pPr>
              <a:defRPr/>
            </a:lvl1pPr>
          </a:lstStyle>
          <a:p>
            <a:pPr>
              <a:defRPr/>
            </a:pPr>
            <a:fld id="{DF04D799-02EC-4B1A-90F5-32709AEC1528}" type="slidenum">
              <a:rPr lang="en-US"/>
              <a:pPr>
                <a:defRPr/>
              </a:pPr>
              <a:t>‹#›</a:t>
            </a:fld>
            <a:endParaRPr lang="en-US"/>
          </a:p>
        </p:txBody>
      </p:sp>
    </p:spTree>
    <p:extLst>
      <p:ext uri="{BB962C8B-B14F-4D97-AF65-F5344CB8AC3E}">
        <p14:creationId xmlns:p14="http://schemas.microsoft.com/office/powerpoint/2010/main" val="3847111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3F0B6EEB-7BBA-4C8A-B9BB-28A3688A8E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92475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E81C2FFE-BE8F-43E6-B43D-D4DC7A9C7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1992F99-7F8C-43D1-A2C0-FF2F5C19A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E85CA9-C290-4BA2-A207-038678855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BDBAF416-8063-44F2-ADD2-6DB740CF8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105892A6-A0D0-4111-A70F-F3F722BAC8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9208B9C0-F957-4E7A-ADE9-FA3FA2A767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622604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A81A846A-4700-4B86-90E6-90119E925F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1064106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2022/9/27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56C3FE82-BE8B-4021-89EA-7084E7BD20D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0930" y="115957"/>
            <a:ext cx="1181630" cy="1181630"/>
          </a:xfrm>
          <a:prstGeom prst="rect">
            <a:avLst/>
          </a:prstGeom>
        </p:spPr>
      </p:pic>
    </p:spTree>
    <p:extLst>
      <p:ext uri="{BB962C8B-B14F-4D97-AF65-F5344CB8AC3E}">
        <p14:creationId xmlns:p14="http://schemas.microsoft.com/office/powerpoint/2010/main" val="358536255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8287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2022/9/27</a:t>
            </a:fld>
            <a:endParaRPr lang="zh-CN" altLang="en-US"/>
          </a:p>
        </p:txBody>
      </p:sp>
      <p:sp>
        <p:nvSpPr>
          <p:cNvPr id="5" name="页脚占位符 4">
            <a:extLst>
              <a:ext uri="{FF2B5EF4-FFF2-40B4-BE49-F238E27FC236}">
                <a16:creationId xmlns:a16="http://schemas.microsoft.com/office/drawing/2014/main" xmlns=""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94249370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pic>
        <p:nvPicPr>
          <p:cNvPr id="5" name="Picture 4" descr="Shape&#10;&#10;Description automatically generated with medium confidence">
            <a:extLst>
              <a:ext uri="{FF2B5EF4-FFF2-40B4-BE49-F238E27FC236}">
                <a16:creationId xmlns:a16="http://schemas.microsoft.com/office/drawing/2014/main" xmlns="" id="{0BF5EC8F-8082-4C8C-BCBB-5B73D8B1ABB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6516" y="265044"/>
            <a:ext cx="1271082" cy="1271082"/>
          </a:xfrm>
          <a:prstGeom prst="rect">
            <a:avLst/>
          </a:prstGeom>
        </p:spPr>
      </p:pic>
    </p:spTree>
    <p:extLst>
      <p:ext uri="{BB962C8B-B14F-4D97-AF65-F5344CB8AC3E}">
        <p14:creationId xmlns:p14="http://schemas.microsoft.com/office/powerpoint/2010/main" val="1075773826"/>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1pPr>
            <a:lvl2pPr lvl="1"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2pPr>
            <a:lvl3pPr lvl="2"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3pPr>
            <a:lvl4pPr lvl="3"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4pPr>
            <a:lvl5pPr lvl="4"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5pPr>
            <a:lvl6pPr lvl="5"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6pPr>
            <a:lvl7pPr lvl="6"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7pPr>
            <a:lvl8pPr lvl="7"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8pPr>
            <a:lvl9pPr lvl="8" algn="ctr">
              <a:spcBef>
                <a:spcPts val="0"/>
              </a:spcBef>
              <a:spcAft>
                <a:spcPts val="0"/>
              </a:spcAft>
              <a:buClr>
                <a:schemeClr val="dk1"/>
              </a:buClr>
              <a:buSzPts val="3200"/>
              <a:buFont typeface="Sriracha"/>
              <a:buNone/>
              <a:defRPr sz="3200" b="1">
                <a:solidFill>
                  <a:schemeClr val="dk1"/>
                </a:solidFill>
                <a:latin typeface="Sriracha"/>
                <a:ea typeface="Sriracha"/>
                <a:cs typeface="Sriracha"/>
                <a:sym typeface="Sriracha"/>
              </a:defRPr>
            </a:lvl9pPr>
          </a:lstStyle>
          <a:p>
            <a:endParaRPr/>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1pPr>
            <a:lvl2pPr marL="914400" lvl="1"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2pPr>
            <a:lvl3pPr marL="1371600" lvl="2"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3pPr>
            <a:lvl4pPr marL="1828800" lvl="3"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4pPr>
            <a:lvl5pPr marL="2286000" lvl="4"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5pPr>
            <a:lvl6pPr marL="2743200" lvl="5"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6pPr>
            <a:lvl7pPr marL="3200400" lvl="6"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7pPr>
            <a:lvl8pPr marL="3657600" lvl="7"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8pPr>
            <a:lvl9pPr marL="4114800" lvl="8" indent="-330200">
              <a:lnSpc>
                <a:spcPct val="100000"/>
              </a:lnSpc>
              <a:spcBef>
                <a:spcPts val="0"/>
              </a:spcBef>
              <a:spcAft>
                <a:spcPts val="0"/>
              </a:spcAft>
              <a:buClr>
                <a:schemeClr val="dk1"/>
              </a:buClr>
              <a:buSzPts val="1600"/>
              <a:buFont typeface="Didact Gothic"/>
              <a:buChar char="■"/>
              <a:defRPr sz="1600">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974453423"/>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xmlns="" id="{8247A6B8-1C4D-CCB7-19DA-5A2045401BC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xmlns="" id="{FD10E39F-DC0F-8637-0181-6C77AA829D8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AAA76D51-7017-4184-21FB-8CCC814E9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98219ED-9BF8-4264-B497-81218E886AF5}" type="datetimeFigureOut">
              <a:rPr lang="en-US"/>
              <a:pPr>
                <a:defRPr/>
              </a:pPr>
              <a:t>9/27/2022</a:t>
            </a:fld>
            <a:endParaRPr lang="en-US"/>
          </a:p>
        </p:txBody>
      </p:sp>
      <p:sp>
        <p:nvSpPr>
          <p:cNvPr id="5" name="Footer Placeholder 4">
            <a:extLst>
              <a:ext uri="{FF2B5EF4-FFF2-40B4-BE49-F238E27FC236}">
                <a16:creationId xmlns:a16="http://schemas.microsoft.com/office/drawing/2014/main" xmlns="" id="{D7B87D3D-2293-AD57-39EB-7C285D4E5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BBFD6306-32E2-3E60-8346-D8248A88F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9A30D0B-802A-4AE6-8C57-CB49BBC05156}" type="slidenum">
              <a:rPr lang="en-US"/>
              <a:pPr>
                <a:defRPr/>
              </a:pPr>
              <a:t>‹#›</a:t>
            </a:fld>
            <a:endParaRPr lang="en-US"/>
          </a:p>
        </p:txBody>
      </p:sp>
    </p:spTree>
    <p:extLst>
      <p:ext uri="{BB962C8B-B14F-4D97-AF65-F5344CB8AC3E}">
        <p14:creationId xmlns:p14="http://schemas.microsoft.com/office/powerpoint/2010/main" val="315082537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51.png"/><Relationship Id="rId5" Type="http://schemas.microsoft.com/office/2007/relationships/hdphoto" Target="../media/hdphoto21.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3.png"/><Relationship Id="rId5" Type="http://schemas.openxmlformats.org/officeDocument/2006/relationships/notesSlide" Target="../notesSlides/notesSlide10.xml"/><Relationship Id="rId4"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6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11.xml"/><Relationship Id="rId5" Type="http://schemas.openxmlformats.org/officeDocument/2006/relationships/slideLayout" Target="../slideLayouts/slideLayout25.xml"/><Relationship Id="rId4" Type="http://schemas.openxmlformats.org/officeDocument/2006/relationships/tags" Target="../tags/tag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9.jpe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6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s>
</file>

<file path=ppt/slides/_rels/slide2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 Target="slide4.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6.xml"/><Relationship Id="rId18" Type="http://schemas.microsoft.com/office/2007/relationships/hdphoto" Target="../media/hdphoto5.wdp"/><Relationship Id="rId26" Type="http://schemas.microsoft.com/office/2007/relationships/hdphoto" Target="../media/hdphoto9.wdp"/><Relationship Id="rId39" Type="http://schemas.openxmlformats.org/officeDocument/2006/relationships/image" Target="../media/image34.png"/><Relationship Id="rId3" Type="http://schemas.openxmlformats.org/officeDocument/2006/relationships/image" Target="../media/image18.png"/><Relationship Id="rId21" Type="http://schemas.openxmlformats.org/officeDocument/2006/relationships/image" Target="../media/image25.png"/><Relationship Id="rId34" Type="http://schemas.microsoft.com/office/2007/relationships/hdphoto" Target="../media/hdphoto13.wdp"/><Relationship Id="rId42" Type="http://schemas.microsoft.com/office/2007/relationships/hdphoto" Target="../media/hdphoto17.wdp"/><Relationship Id="rId47" Type="http://schemas.openxmlformats.org/officeDocument/2006/relationships/slide" Target="slide9.xml"/><Relationship Id="rId7" Type="http://schemas.openxmlformats.org/officeDocument/2006/relationships/image" Target="../media/image20.png"/><Relationship Id="rId12" Type="http://schemas.openxmlformats.org/officeDocument/2006/relationships/slide" Target="slide8.xml"/><Relationship Id="rId17" Type="http://schemas.openxmlformats.org/officeDocument/2006/relationships/image" Target="../media/image23.png"/><Relationship Id="rId25" Type="http://schemas.openxmlformats.org/officeDocument/2006/relationships/image" Target="../media/image27.png"/><Relationship Id="rId33" Type="http://schemas.openxmlformats.org/officeDocument/2006/relationships/image" Target="../media/image31.png"/><Relationship Id="rId38" Type="http://schemas.microsoft.com/office/2007/relationships/hdphoto" Target="../media/hdphoto15.wdp"/><Relationship Id="rId46" Type="http://schemas.microsoft.com/office/2007/relationships/hdphoto" Target="../media/hdphoto19.wdp"/><Relationship Id="rId2" Type="http://schemas.openxmlformats.org/officeDocument/2006/relationships/notesSlide" Target="../notesSlides/notesSlide3.xml"/><Relationship Id="rId16" Type="http://schemas.microsoft.com/office/2007/relationships/hdphoto" Target="../media/hdphoto4.wdp"/><Relationship Id="rId20" Type="http://schemas.microsoft.com/office/2007/relationships/hdphoto" Target="../media/hdphoto6.wdp"/><Relationship Id="rId29" Type="http://schemas.openxmlformats.org/officeDocument/2006/relationships/image" Target="../media/image29.png"/><Relationship Id="rId41" Type="http://schemas.openxmlformats.org/officeDocument/2006/relationships/image" Target="../media/image35.png"/><Relationship Id="rId1" Type="http://schemas.openxmlformats.org/officeDocument/2006/relationships/slideLayout" Target="../slideLayouts/slideLayout45.xml"/><Relationship Id="rId6" Type="http://schemas.microsoft.com/office/2007/relationships/hdphoto" Target="../media/hdphoto2.wdp"/><Relationship Id="rId11" Type="http://schemas.openxmlformats.org/officeDocument/2006/relationships/slide" Target="slide11.xml"/><Relationship Id="rId24" Type="http://schemas.microsoft.com/office/2007/relationships/hdphoto" Target="../media/hdphoto8.wdp"/><Relationship Id="rId32" Type="http://schemas.microsoft.com/office/2007/relationships/hdphoto" Target="../media/hdphoto12.wdp"/><Relationship Id="rId37" Type="http://schemas.openxmlformats.org/officeDocument/2006/relationships/image" Target="../media/image33.png"/><Relationship Id="rId40" Type="http://schemas.microsoft.com/office/2007/relationships/hdphoto" Target="../media/hdphoto16.wdp"/><Relationship Id="rId45" Type="http://schemas.openxmlformats.org/officeDocument/2006/relationships/image" Target="../media/image37.png"/><Relationship Id="rId5" Type="http://schemas.openxmlformats.org/officeDocument/2006/relationships/image" Target="../media/image19.png"/><Relationship Id="rId15" Type="http://schemas.openxmlformats.org/officeDocument/2006/relationships/image" Target="../media/image22.png"/><Relationship Id="rId23" Type="http://schemas.openxmlformats.org/officeDocument/2006/relationships/image" Target="../media/image26.png"/><Relationship Id="rId28" Type="http://schemas.microsoft.com/office/2007/relationships/hdphoto" Target="../media/hdphoto10.wdp"/><Relationship Id="rId36" Type="http://schemas.microsoft.com/office/2007/relationships/hdphoto" Target="../media/hdphoto14.wdp"/><Relationship Id="rId10" Type="http://schemas.openxmlformats.org/officeDocument/2006/relationships/slide" Target="slide7.xml"/><Relationship Id="rId19" Type="http://schemas.openxmlformats.org/officeDocument/2006/relationships/image" Target="../media/image24.png"/><Relationship Id="rId31" Type="http://schemas.openxmlformats.org/officeDocument/2006/relationships/image" Target="../media/image30.png"/><Relationship Id="rId44" Type="http://schemas.microsoft.com/office/2007/relationships/hdphoto" Target="../media/hdphoto18.wdp"/><Relationship Id="rId4" Type="http://schemas.microsoft.com/office/2007/relationships/hdphoto" Target="../media/hdphoto1.wdp"/><Relationship Id="rId9" Type="http://schemas.openxmlformats.org/officeDocument/2006/relationships/slide" Target="slide5.xml"/><Relationship Id="rId14" Type="http://schemas.openxmlformats.org/officeDocument/2006/relationships/image" Target="../media/image21.gif"/><Relationship Id="rId22" Type="http://schemas.microsoft.com/office/2007/relationships/hdphoto" Target="../media/hdphoto7.wdp"/><Relationship Id="rId27" Type="http://schemas.openxmlformats.org/officeDocument/2006/relationships/image" Target="../media/image28.png"/><Relationship Id="rId30" Type="http://schemas.microsoft.com/office/2007/relationships/hdphoto" Target="../media/hdphoto11.wdp"/><Relationship Id="rId35" Type="http://schemas.openxmlformats.org/officeDocument/2006/relationships/image" Target="../media/image32.png"/><Relationship Id="rId43"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audio" Target="../media/audio3.wav"/><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1.png"/><Relationship Id="rId11" Type="http://schemas.openxmlformats.org/officeDocument/2006/relationships/image" Target="../media/image23.png"/><Relationship Id="rId5" Type="http://schemas.openxmlformats.org/officeDocument/2006/relationships/image" Target="../media/image40.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1.png"/><Relationship Id="rId11" Type="http://schemas.openxmlformats.org/officeDocument/2006/relationships/image" Target="../media/image23.png"/><Relationship Id="rId5" Type="http://schemas.openxmlformats.org/officeDocument/2006/relationships/image" Target="../media/image40.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41.png"/><Relationship Id="rId11" Type="http://schemas.openxmlformats.org/officeDocument/2006/relationships/image" Target="../media/image23.png"/><Relationship Id="rId5" Type="http://schemas.openxmlformats.org/officeDocument/2006/relationships/image" Target="../media/image40.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a:extLst>
              <a:ext uri="{FF2B5EF4-FFF2-40B4-BE49-F238E27FC236}">
                <a16:creationId xmlns:a16="http://schemas.microsoft.com/office/drawing/2014/main" xmlns="" id="{F3745F15-8D82-EC81-A277-291324465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3178175"/>
            <a:ext cx="122094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
            <a:extLst>
              <a:ext uri="{FF2B5EF4-FFF2-40B4-BE49-F238E27FC236}">
                <a16:creationId xmlns:a16="http://schemas.microsoft.com/office/drawing/2014/main" xmlns="" id="{56225856-EBB2-BD18-1A98-B4CA8E95F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3" y="2465388"/>
            <a:ext cx="4905375"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9">
            <a:extLst>
              <a:ext uri="{FF2B5EF4-FFF2-40B4-BE49-F238E27FC236}">
                <a16:creationId xmlns:a16="http://schemas.microsoft.com/office/drawing/2014/main" xmlns="" id="{92DC7C5E-046F-FB31-A6FD-C252BBDB0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3925" y="4230688"/>
            <a:ext cx="3773488"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55">
            <a:extLst>
              <a:ext uri="{FF2B5EF4-FFF2-40B4-BE49-F238E27FC236}">
                <a16:creationId xmlns:a16="http://schemas.microsoft.com/office/drawing/2014/main" xmlns="" id="{EB984D06-576D-B0CA-50C5-52AF7C83D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75" y="1136650"/>
            <a:ext cx="98044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57">
            <a:extLst>
              <a:ext uri="{FF2B5EF4-FFF2-40B4-BE49-F238E27FC236}">
                <a16:creationId xmlns:a16="http://schemas.microsoft.com/office/drawing/2014/main" xmlns="" id="{117D72B9-6D41-A08C-181D-94A47F862BC8}"/>
              </a:ext>
            </a:extLst>
          </p:cNvPr>
          <p:cNvGrpSpPr>
            <a:grpSpLocks/>
          </p:cNvGrpSpPr>
          <p:nvPr/>
        </p:nvGrpSpPr>
        <p:grpSpPr bwMode="auto">
          <a:xfrm>
            <a:off x="5534025" y="5819775"/>
            <a:ext cx="803275" cy="374650"/>
            <a:chOff x="217691" y="6414967"/>
            <a:chExt cx="804180" cy="374559"/>
          </a:xfrm>
        </p:grpSpPr>
        <p:grpSp>
          <p:nvGrpSpPr>
            <p:cNvPr id="8" name="Group 4">
              <a:extLst>
                <a:ext uri="{FF2B5EF4-FFF2-40B4-BE49-F238E27FC236}">
                  <a16:creationId xmlns:a16="http://schemas.microsoft.com/office/drawing/2014/main" xmlns="" id="{3D13703B-C3B0-5235-BB32-A16CF63EA1DE}"/>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xmlns="" id="{28910052-D741-BBFE-C06D-1A09B2A4F986}"/>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xmlns="" id="{572EAA95-D008-3115-21B9-4CEE7853C084}"/>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xmlns="" id="{611E193C-79F2-9FD9-4815-A9954E508B59}"/>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xmlns="" id="{EEB42D4C-1B1A-E289-BF49-CBC7F6CDED20}"/>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xmlns="" id="{38D00A9B-8D0D-E2A5-D7D0-686CDA594068}"/>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xmlns="" id="{3B915F69-2929-4B6A-14B6-0F105012F08C}"/>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xmlns="" id="{D64A6B50-A0C5-0D24-4934-A95B63AF4FC6}"/>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xmlns="" id="{A4C8F182-B3E5-F642-7823-1C9D6169F05B}"/>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xmlns="" id="{A8E44215-6C97-7760-C28B-2B2007C0EF0B}"/>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a:extLst>
              <a:ext uri="{FF2B5EF4-FFF2-40B4-BE49-F238E27FC236}">
                <a16:creationId xmlns:a16="http://schemas.microsoft.com/office/drawing/2014/main" xmlns="" id="{61723C2E-C2B4-6773-5063-4499C39175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1538" y="450850"/>
            <a:ext cx="4465637"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70634C75-B456-92FA-F479-AB7895325A95}"/>
              </a:ext>
            </a:extLst>
          </p:cNvPr>
          <p:cNvSpPr/>
          <p:nvPr/>
        </p:nvSpPr>
        <p:spPr>
          <a:xfrm>
            <a:off x="2508650" y="2359959"/>
            <a:ext cx="6688049" cy="144655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Tự</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nhiên</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và</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Xã</a:t>
            </a:r>
            <a:r>
              <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nodeType="afterGroup">
                            <p:stCondLst>
                              <p:cond delay="3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rPr>
              <a:t>Thực hiện được một số việc làm phù hợp để giữ vệ sinh xung quanh nhà</a:t>
            </a:r>
            <a:r>
              <a:rPr lang="en" sz="2600" b="1" dirty="0">
                <a:latin typeface="Calibri" panose="020F0502020204030204" pitchFamily="34" charset="0"/>
                <a:cs typeface="Calibri" panose="020F0502020204030204" pitchFamily="34" charset="0"/>
              </a:rPr>
              <a:t>. </a:t>
            </a:r>
            <a:endParaRPr sz="2600" b="1" dirty="0">
              <a:latin typeface="Calibri" panose="020F0502020204030204" pitchFamily="34" charset="0"/>
              <a:cs typeface="Calibri" panose="020F0502020204030204" pitchFamily="34"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anose="02020603050405020304" pitchFamily="18" charset="0"/>
                <a:ea typeface="Calibri" panose="020F0502020204030204" pitchFamily="34" charset="0"/>
              </a:rPr>
              <a:t>Có</a:t>
            </a:r>
            <a:r>
              <a:rPr lang="en-US" sz="2600" b="1" dirty="0">
                <a:effectLst/>
                <a:latin typeface="Times New Roman" panose="02020603050405020304" pitchFamily="18" charset="0"/>
                <a:ea typeface="Calibri" panose="020F0502020204030204" pitchFamily="34" charset="0"/>
              </a:rPr>
              <a:t> ý </a:t>
            </a:r>
            <a:r>
              <a:rPr lang="en-US" sz="2600" b="1" dirty="0" err="1">
                <a:effectLst/>
                <a:latin typeface="Times New Roman" panose="02020603050405020304" pitchFamily="18" charset="0"/>
                <a:ea typeface="Calibri" panose="020F0502020204030204" pitchFamily="34" charset="0"/>
              </a:rPr>
              <a:t>thức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giữ</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vệ</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sinh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tuyên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truyền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mọi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người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cùng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thực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hiện</a:t>
            </a:r>
            <a:r>
              <a:rPr lang="en-US" sz="2600" b="1" dirty="0">
                <a:effectLst/>
                <a:latin typeface="Times New Roman" panose="02020603050405020304" pitchFamily="18" charset="0"/>
                <a:ea typeface="Calibri" panose="020F0502020204030204" pitchFamily="34" charset="0"/>
              </a:rPr>
              <a:t>.</a:t>
            </a:r>
            <a:endParaRPr lang="en-US" sz="2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886396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073AE05-7BBD-4B70-A03E-2D8B1FC49336}"/>
              </a:ext>
            </a:extLst>
          </p:cNvPr>
          <p:cNvSpPr/>
          <p:nvPr/>
        </p:nvSpPr>
        <p:spPr>
          <a:xfrm>
            <a:off x="3325257" y="2018841"/>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xmlns="" id="{AA1EB8A9-F164-4AB1-97D3-64C55586A2FA}"/>
              </a:ext>
            </a:extLst>
          </p:cNvPr>
          <p:cNvPicPr>
            <a:picLocks noChangeAspect="1"/>
          </p:cNvPicPr>
          <p:nvPr/>
        </p:nvPicPr>
        <p:blipFill>
          <a:blip r:embed="rId3"/>
          <a:stretch>
            <a:fillRect/>
          </a:stretch>
        </p:blipFill>
        <p:spPr>
          <a:xfrm>
            <a:off x="2971799" y="1792471"/>
            <a:ext cx="6248400" cy="2180815"/>
          </a:xfrm>
          <a:prstGeom prst="rect">
            <a:avLst/>
          </a:prstGeom>
        </p:spPr>
      </p:pic>
      <p:sp>
        <p:nvSpPr>
          <p:cNvPr id="2" name="Rectangle 1">
            <a:extLst>
              <a:ext uri="{FF2B5EF4-FFF2-40B4-BE49-F238E27FC236}">
                <a16:creationId xmlns:a16="http://schemas.microsoft.com/office/drawing/2014/main" xmlns="" id="{54AF79F9-FB7A-522E-93AA-E3406B78F6AB}"/>
              </a:ext>
            </a:extLst>
          </p:cNvPr>
          <p:cNvSpPr/>
          <p:nvPr/>
        </p:nvSpPr>
        <p:spPr>
          <a:xfrm>
            <a:off x="-1850571" y="0"/>
            <a:ext cx="1665514" cy="201884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414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xmlns="" id="{9BA1932E-48E6-4911-9EFA-D7C382C1B939}"/>
              </a:ext>
            </a:extLst>
          </p:cNvPr>
          <p:cNvSpPr/>
          <p:nvPr/>
        </p:nvSpPr>
        <p:spPr>
          <a:xfrm>
            <a:off x="2123441" y="1361440"/>
            <a:ext cx="8337730"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1. Hoàn thành sơ đồ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 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làm 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Tree>
    <p:extLst>
      <p:ext uri="{BB962C8B-B14F-4D97-AF65-F5344CB8AC3E}">
        <p14:creationId xmlns:p14="http://schemas.microsoft.com/office/powerpoint/2010/main" val="399902748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Vector Illustration. Light Bulb With Rays Of Light. Cartoon Funny.. Royalty  Free Cliparts, Vectors, And Stock Illustration. Image 66658013.">
            <a:extLst>
              <a:ext uri="{FF2B5EF4-FFF2-40B4-BE49-F238E27FC236}">
                <a16:creationId xmlns:a16="http://schemas.microsoft.com/office/drawing/2014/main" xmlns="" id="{F8059E06-1550-4C02-A770-05D061B752D5}"/>
              </a:ext>
            </a:extLst>
          </p:cNvPr>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383044" y="179906"/>
            <a:ext cx="1006799" cy="10067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0">
            <a:extLst>
              <a:ext uri="{FF2B5EF4-FFF2-40B4-BE49-F238E27FC236}">
                <a16:creationId xmlns:a16="http://schemas.microsoft.com/office/drawing/2014/main" xmlns="" id="{536B4EBC-FD62-4748-9919-F947263B77DE}"/>
              </a:ext>
            </a:extLst>
          </p:cNvPr>
          <p:cNvSpPr/>
          <p:nvPr/>
        </p:nvSpPr>
        <p:spPr>
          <a:xfrm>
            <a:off x="1470657" y="281643"/>
            <a:ext cx="9730743" cy="919401"/>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1.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Hoàn thành sơ đồ theo gợi ý và chia sẻ với bạn những việc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nên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hoặc </a:t>
            </a:r>
            <a:r>
              <a:rPr kumimoji="0" lang="vi-VN" sz="2400" b="1" i="1"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mn-cs"/>
              </a:rPr>
              <a:t>không nên</a:t>
            </a:r>
            <a:r>
              <a:rPr kumimoji="0" lang="vi-VN" sz="2400" b="1" i="1" u="none" strike="noStrike" kern="1200" cap="none" spc="0" normalizeH="0" baseline="0" noProof="0" dirty="0">
                <a:ln>
                  <a:noFill/>
                </a:ln>
                <a:solidFill>
                  <a:srgbClr val="006600"/>
                </a:solidFill>
                <a:effectLst/>
                <a:uLnTx/>
                <a:uFillTx/>
                <a:latin typeface="Arial" panose="020B0604020202020204" pitchFamily="34" charset="0"/>
                <a:ea typeface="+mn-ea"/>
                <a:cs typeface="+mn-cs"/>
              </a:rPr>
              <a:t> làm </a:t>
            </a:r>
            <a:r>
              <a:rPr kumimoji="0" lang="vi-VN"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rPr>
              <a:t>để giữ vệ sinh xung quanh nhà.</a:t>
            </a:r>
            <a:endParaRPr kumimoji="0" lang="en-US" sz="2400" b="1" i="0" u="none" strike="noStrike" kern="1200" cap="none" spc="0" normalizeH="0" baseline="0" noProof="0" dirty="0">
              <a:ln>
                <a:noFill/>
              </a:ln>
              <a:solidFill>
                <a:srgbClr val="F15A24"/>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30F288DD-4DF9-4489-923D-4221701EFB3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990600" y="1544315"/>
            <a:ext cx="7152545" cy="4396513"/>
          </a:xfrm>
          <a:prstGeom prst="rect">
            <a:avLst/>
          </a:prstGeom>
        </p:spPr>
      </p:pic>
      <p:pic>
        <p:nvPicPr>
          <p:cNvPr id="15" name="Picture 14">
            <a:extLst>
              <a:ext uri="{FF2B5EF4-FFF2-40B4-BE49-F238E27FC236}">
                <a16:creationId xmlns:a16="http://schemas.microsoft.com/office/drawing/2014/main" xmlns="" id="{0845289F-F5F2-4D7D-A0BC-72189552F7E8}"/>
              </a:ext>
            </a:extLst>
          </p:cNvPr>
          <p:cNvPicPr>
            <a:picLocks noChangeAspect="1"/>
          </p:cNvPicPr>
          <p:nvPr/>
        </p:nvPicPr>
        <p:blipFill>
          <a:blip r:embed="rId6"/>
          <a:stretch>
            <a:fillRect/>
          </a:stretch>
        </p:blipFill>
        <p:spPr>
          <a:xfrm>
            <a:off x="8022934" y="1558654"/>
            <a:ext cx="3836015" cy="3114781"/>
          </a:xfrm>
          <a:prstGeom prst="rect">
            <a:avLst/>
          </a:prstGeom>
        </p:spPr>
      </p:pic>
      <p:sp>
        <p:nvSpPr>
          <p:cNvPr id="2" name="Rectangle 1">
            <a:extLst>
              <a:ext uri="{FF2B5EF4-FFF2-40B4-BE49-F238E27FC236}">
                <a16:creationId xmlns:a16="http://schemas.microsoft.com/office/drawing/2014/main" xmlns="" id="{B2DBC130-8384-40A8-4CAA-1DE0F8F3DC59}"/>
              </a:ext>
            </a:extLst>
          </p:cNvPr>
          <p:cNvSpPr/>
          <p:nvPr/>
        </p:nvSpPr>
        <p:spPr>
          <a:xfrm>
            <a:off x="-1458686" y="0"/>
            <a:ext cx="1273629" cy="15443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550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xmlns="" id="{1383B872-B9A7-4240-AE74-6719200D2234}"/>
              </a:ext>
            </a:extLst>
          </p:cNvPr>
          <p:cNvPicPr>
            <a:picLocks noChangeAspect="1"/>
          </p:cNvPicPr>
          <p:nvPr/>
        </p:nvPicPr>
        <p:blipFill>
          <a:blip r:embed="rId13"/>
          <a:stretch>
            <a:fillRect/>
          </a:stretch>
        </p:blipFill>
        <p:spPr>
          <a:xfrm>
            <a:off x="3058624" y="1773629"/>
            <a:ext cx="6369404" cy="1449297"/>
          </a:xfrm>
          <a:prstGeom prst="rect">
            <a:avLst/>
          </a:prstGeom>
        </p:spPr>
      </p:pic>
      <p:sp>
        <p:nvSpPr>
          <p:cNvPr id="2" name="Rectangle 1">
            <a:extLst>
              <a:ext uri="{FF2B5EF4-FFF2-40B4-BE49-F238E27FC236}">
                <a16:creationId xmlns:a16="http://schemas.microsoft.com/office/drawing/2014/main" xmlns="" id="{82DA8BA5-A07B-061B-2E39-E16A78235622}"/>
              </a:ext>
            </a:extLst>
          </p:cNvPr>
          <p:cNvSpPr/>
          <p:nvPr/>
        </p:nvSpPr>
        <p:spPr>
          <a:xfrm>
            <a:off x="-1643743" y="130629"/>
            <a:ext cx="1348373" cy="14719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332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180F612-5E63-4DCE-8F34-24BA13A1B925}"/>
              </a:ext>
            </a:extLst>
          </p:cNvPr>
          <p:cNvSpPr txBox="1"/>
          <p:nvPr/>
        </p:nvSpPr>
        <p:spPr>
          <a:xfrm>
            <a:off x="1056640" y="578794"/>
            <a:ext cx="10471512" cy="584775"/>
          </a:xfrm>
          <a:prstGeom prst="rect">
            <a:avLst/>
          </a:prstGeom>
          <a:noFill/>
        </p:spPr>
        <p:txBody>
          <a:bodyPr wrap="square" rtlCol="0">
            <a:spAutoFit/>
          </a:bodyPr>
          <a:lstStyle/>
          <a:p>
            <a:pPr algn="ctr">
              <a:defRPr/>
            </a:pP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Những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việc</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em</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nên</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i="1" dirty="0" err="1">
                <a:ln>
                  <a:solidFill>
                    <a:srgbClr val="108539"/>
                  </a:solidFill>
                </a:ln>
                <a:solidFill>
                  <a:schemeClr val="accent6">
                    <a:lumMod val="75000"/>
                  </a:schemeClr>
                </a:solidFill>
                <a:latin typeface="Baloo 2" panose="03080502040302020200" pitchFamily="66" charset="0"/>
                <a:cs typeface="Baloo 2" panose="03080502040302020200" pitchFamily="66" charset="0"/>
              </a:rPr>
              <a:t>làm</a:t>
            </a:r>
            <a:r>
              <a:rPr lang="en-US" sz="3200" b="1" i="1" dirty="0">
                <a:ln>
                  <a:solidFill>
                    <a:srgbClr val="108539"/>
                  </a:solidFill>
                </a:ln>
                <a:solidFill>
                  <a:schemeClr val="accent6">
                    <a:lumMod val="75000"/>
                  </a:schemeClr>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để</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giữ</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vệ</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sinh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xung</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quanh</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a:t>
            </a:r>
            <a:r>
              <a:rPr lang="en-US" sz="3200" b="1" dirty="0" err="1">
                <a:ln>
                  <a:solidFill>
                    <a:srgbClr val="108539"/>
                  </a:solidFill>
                </a:ln>
                <a:solidFill>
                  <a:srgbClr val="FF0000"/>
                </a:solidFill>
                <a:latin typeface="Baloo 2" panose="03080502040302020200" pitchFamily="66" charset="0"/>
                <a:cs typeface="Baloo 2" panose="03080502040302020200" pitchFamily="66" charset="0"/>
              </a:rPr>
              <a:t>nhà</a:t>
            </a:r>
            <a:r>
              <a:rPr lang="en-US" sz="3200" b="1" dirty="0">
                <a:ln>
                  <a:solidFill>
                    <a:srgbClr val="108539"/>
                  </a:solidFill>
                </a:ln>
                <a:solidFill>
                  <a:srgbClr val="FF0000"/>
                </a:solidFill>
                <a:latin typeface="Baloo 2" panose="03080502040302020200" pitchFamily="66" charset="0"/>
                <a:cs typeface="Baloo 2" panose="03080502040302020200" pitchFamily="66" charset="0"/>
              </a:rPr>
              <a:t> ở: </a:t>
            </a:r>
          </a:p>
        </p:txBody>
      </p:sp>
      <p:grpSp>
        <p:nvGrpSpPr>
          <p:cNvPr id="16" name="Group 15">
            <a:extLst>
              <a:ext uri="{FF2B5EF4-FFF2-40B4-BE49-F238E27FC236}">
                <a16:creationId xmlns:a16="http://schemas.microsoft.com/office/drawing/2014/main" xmlns="" id="{DCAE415D-385E-450B-ADC6-3B4DAA8ED22D}"/>
              </a:ext>
            </a:extLst>
          </p:cNvPr>
          <p:cNvGrpSpPr/>
          <p:nvPr/>
        </p:nvGrpSpPr>
        <p:grpSpPr>
          <a:xfrm>
            <a:off x="674462" y="1335180"/>
            <a:ext cx="9013824" cy="1247817"/>
            <a:chOff x="674462" y="1335180"/>
            <a:chExt cx="6531010" cy="1247817"/>
          </a:xfrm>
        </p:grpSpPr>
        <p:grpSp>
          <p:nvGrpSpPr>
            <p:cNvPr id="17" name="组合 18">
              <a:extLst>
                <a:ext uri="{FF2B5EF4-FFF2-40B4-BE49-F238E27FC236}">
                  <a16:creationId xmlns:a16="http://schemas.microsoft.com/office/drawing/2014/main" xmlns=""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xmlns=""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xmlns=""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xmlns=""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xmlns="" id="{2962FF5A-740A-4418-A035-C0EF3F291257}"/>
                  </a:ext>
                </a:extLst>
              </p:cNvPr>
              <p:cNvSpPr txBox="1"/>
              <p:nvPr/>
            </p:nvSpPr>
            <p:spPr>
              <a:xfrm>
                <a:off x="2864" y="3416"/>
                <a:ext cx="14554" cy="2730"/>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hường xuyên quét dọn nhà cửa</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xmlns="" id="{A68B8707-EF8F-4789-8E30-D2A11DE73C82}"/>
                </a:ext>
              </a:extLst>
            </p:cNvPr>
            <p:cNvPicPr>
              <a:picLocks noChangeAspect="1"/>
            </p:cNvPicPr>
            <p:nvPr>
              <p:custDataLst>
                <p:tags r:id="rId3"/>
              </p:custDataLst>
            </p:nvPr>
          </p:nvPicPr>
          <p:blipFill>
            <a:blip r:embed="rId6"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xmlns="" id="{0C91AA22-13E5-46B0-A24D-9F88DC27E652}"/>
              </a:ext>
            </a:extLst>
          </p:cNvPr>
          <p:cNvGrpSpPr/>
          <p:nvPr/>
        </p:nvGrpSpPr>
        <p:grpSpPr>
          <a:xfrm>
            <a:off x="1859323" y="2511161"/>
            <a:ext cx="9343298" cy="2141975"/>
            <a:chOff x="674462" y="1335180"/>
            <a:chExt cx="6531010" cy="1247817"/>
          </a:xfrm>
        </p:grpSpPr>
        <p:grpSp>
          <p:nvGrpSpPr>
            <p:cNvPr id="24" name="组合 18">
              <a:extLst>
                <a:ext uri="{FF2B5EF4-FFF2-40B4-BE49-F238E27FC236}">
                  <a16:creationId xmlns:a16="http://schemas.microsoft.com/office/drawing/2014/main" xmlns=""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xmlns=""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xmlns=""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xmlns=""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xmlns="" id="{CF550D1B-D2DB-4133-8570-AC6B9CA64FBC}"/>
                  </a:ext>
                </a:extLst>
              </p:cNvPr>
              <p:cNvSpPr txBox="1"/>
              <p:nvPr/>
            </p:nvSpPr>
            <p:spPr>
              <a:xfrm>
                <a:off x="2864" y="3416"/>
                <a:ext cx="14554" cy="3317"/>
              </a:xfrm>
              <a:prstGeom prst="rect">
                <a:avLst/>
              </a:prstGeom>
              <a:noFill/>
            </p:spPr>
            <p:txBody>
              <a:bodyPr wrap="square" rtlCol="0">
                <a:spAutoFit/>
              </a:bodyPr>
              <a:lstStyle/>
              <a:p>
                <a:pPr algn="just">
                  <a:lnSpc>
                    <a:spcPct val="120000"/>
                  </a:lnSpc>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Trồng cây xanh, nhổ sạch cỏ, xung quanh nhà ở.</a:t>
                </a:r>
                <a:endPar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xmlns="" id="{141914B4-93FC-4953-84D3-084FA98C51B0}"/>
                </a:ext>
              </a:extLst>
            </p:cNvPr>
            <p:cNvPicPr>
              <a:picLocks noChangeAspect="1"/>
            </p:cNvPicPr>
            <p:nvPr>
              <p:custDataLst>
                <p:tags r:id="rId2"/>
              </p:custDataLst>
            </p:nvPr>
          </p:nvPicPr>
          <p:blipFill>
            <a:blip r:embed="rId6" cstate="email"/>
            <a:stretch>
              <a:fillRect/>
            </a:stretch>
          </p:blipFill>
          <p:spPr>
            <a:xfrm rot="19945025">
              <a:off x="674462" y="1335180"/>
              <a:ext cx="1247817" cy="1247817"/>
            </a:xfrm>
            <a:prstGeom prst="rect">
              <a:avLst/>
            </a:prstGeom>
          </p:spPr>
        </p:pic>
      </p:grpSp>
      <p:grpSp>
        <p:nvGrpSpPr>
          <p:cNvPr id="30" name="Group 29">
            <a:extLst>
              <a:ext uri="{FF2B5EF4-FFF2-40B4-BE49-F238E27FC236}">
                <a16:creationId xmlns:a16="http://schemas.microsoft.com/office/drawing/2014/main" xmlns="" id="{74A39AAB-EDF4-4296-8E5B-D47F8265FCCD}"/>
              </a:ext>
            </a:extLst>
          </p:cNvPr>
          <p:cNvGrpSpPr/>
          <p:nvPr/>
        </p:nvGrpSpPr>
        <p:grpSpPr>
          <a:xfrm>
            <a:off x="626539" y="4555454"/>
            <a:ext cx="10421127" cy="1736582"/>
            <a:chOff x="883789" y="3738737"/>
            <a:chExt cx="7329463" cy="1121274"/>
          </a:xfrm>
        </p:grpSpPr>
        <p:grpSp>
          <p:nvGrpSpPr>
            <p:cNvPr id="31" name="组合 18">
              <a:extLst>
                <a:ext uri="{FF2B5EF4-FFF2-40B4-BE49-F238E27FC236}">
                  <a16:creationId xmlns:a16="http://schemas.microsoft.com/office/drawing/2014/main" xmlns="" id="{8AA5FBDF-7FE3-473B-8CAA-720A486E22FD}"/>
                </a:ext>
              </a:extLst>
            </p:cNvPr>
            <p:cNvGrpSpPr/>
            <p:nvPr/>
          </p:nvGrpSpPr>
          <p:grpSpPr>
            <a:xfrm>
              <a:off x="1241740" y="3951172"/>
              <a:ext cx="6971512" cy="849453"/>
              <a:chOff x="1317" y="3053"/>
              <a:chExt cx="16631" cy="3965"/>
            </a:xfrm>
          </p:grpSpPr>
          <p:grpSp>
            <p:nvGrpSpPr>
              <p:cNvPr id="33" name="组合 15">
                <a:extLst>
                  <a:ext uri="{FF2B5EF4-FFF2-40B4-BE49-F238E27FC236}">
                    <a16:creationId xmlns:a16="http://schemas.microsoft.com/office/drawing/2014/main" xmlns="" id="{C5292B85-80D3-491C-81C9-135D5DE435FC}"/>
                  </a:ext>
                </a:extLst>
              </p:cNvPr>
              <p:cNvGrpSpPr/>
              <p:nvPr/>
            </p:nvGrpSpPr>
            <p:grpSpPr>
              <a:xfrm>
                <a:off x="1317" y="3053"/>
                <a:ext cx="16631" cy="3965"/>
                <a:chOff x="1020" y="2328"/>
                <a:chExt cx="10979" cy="8169"/>
              </a:xfrm>
            </p:grpSpPr>
            <p:sp>
              <p:nvSpPr>
                <p:cNvPr id="35" name="圆角矩形 14">
                  <a:extLst>
                    <a:ext uri="{FF2B5EF4-FFF2-40B4-BE49-F238E27FC236}">
                      <a16:creationId xmlns:a16="http://schemas.microsoft.com/office/drawing/2014/main" xmlns="" id="{FFBFC156-B809-4F38-9C70-350BDB185FD4}"/>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algn="ctr">
                    <a:defRPr/>
                  </a:pPr>
                  <a:endParaRPr lang="zh-CN" altLang="en-US" sz="3200" kern="0" dirty="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圆角矩形 13">
                  <a:extLst>
                    <a:ext uri="{FF2B5EF4-FFF2-40B4-BE49-F238E27FC236}">
                      <a16:creationId xmlns:a16="http://schemas.microsoft.com/office/drawing/2014/main" xmlns="" id="{CA7A9428-60E4-4BB1-BCC2-1D50E06FB947}"/>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algn="ctr">
                    <a:defRPr/>
                  </a:pPr>
                  <a:endParaRPr lang="zh-CN" altLang="en-US" sz="3200" kern="0">
                    <a:solidFill>
                      <a:srgbClr val="5F7700"/>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文本框 17">
                <a:extLst>
                  <a:ext uri="{FF2B5EF4-FFF2-40B4-BE49-F238E27FC236}">
                    <a16:creationId xmlns:a16="http://schemas.microsoft.com/office/drawing/2014/main" xmlns="" id="{43B64DFE-E864-458B-9F91-255E4AB4938C}"/>
                  </a:ext>
                </a:extLst>
              </p:cNvPr>
              <p:cNvSpPr txBox="1"/>
              <p:nvPr/>
            </p:nvSpPr>
            <p:spPr>
              <a:xfrm>
                <a:off x="2699" y="3524"/>
                <a:ext cx="14996" cy="3247"/>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P</a:t>
                </a:r>
                <a:r>
                  <a:rPr lang="vi-VN" sz="3200" dirty="0">
                    <a:solidFill>
                      <a:prstClr val="black"/>
                    </a:solidFill>
                    <a:latin typeface="Arial" panose="020B0604020202020204" pitchFamily="34" charset="0"/>
                    <a:ea typeface="Times New Roman" panose="02020603050405020304" pitchFamily="18" charset="0"/>
                    <a:cs typeface="Arial" panose="020B0604020202020204" pitchFamily="34" charset="0"/>
                  </a:rPr>
                  <a:t>hát quang bụi rậm, vứt rác đúng nơi quy định</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200" b="1" kern="0" dirty="0">
                  <a:solidFill>
                    <a:srgbClr val="FF0000"/>
                  </a:solidFill>
                  <a:latin typeface="Arial" panose="020B0604020202020204" pitchFamily="34" charset="0"/>
                  <a:ea typeface="Palatino Linotype" panose="02040502050505030304" pitchFamily="18" charset="0"/>
                  <a:cs typeface="Arial" panose="020B0604020202020204" pitchFamily="34" charset="0"/>
                </a:endParaRPr>
              </a:p>
            </p:txBody>
          </p:sp>
        </p:grpSp>
        <p:pic>
          <p:nvPicPr>
            <p:cNvPr id="32" name="图片 25" descr="卡通人物&#10;&#10;中度可信度描述已自动生成">
              <a:extLst>
                <a:ext uri="{FF2B5EF4-FFF2-40B4-BE49-F238E27FC236}">
                  <a16:creationId xmlns:a16="http://schemas.microsoft.com/office/drawing/2014/main" xmlns="" id="{8DB9528D-6051-4FD8-A624-C3AD193D5517}"/>
                </a:ext>
              </a:extLst>
            </p:cNvPr>
            <p:cNvPicPr>
              <a:picLocks noChangeAspect="1"/>
            </p:cNvPicPr>
            <p:nvPr>
              <p:custDataLst>
                <p:tags r:id="rId1"/>
              </p:custDataLst>
            </p:nvPr>
          </p:nvPicPr>
          <p:blipFill>
            <a:blip r:embed="rId6" cstate="email"/>
            <a:stretch>
              <a:fillRect/>
            </a:stretch>
          </p:blipFill>
          <p:spPr>
            <a:xfrm rot="19945025">
              <a:off x="883789" y="3738737"/>
              <a:ext cx="1121274" cy="1121274"/>
            </a:xfrm>
            <a:prstGeom prst="rect">
              <a:avLst/>
            </a:prstGeom>
          </p:spPr>
        </p:pic>
      </p:grpSp>
      <p:sp>
        <p:nvSpPr>
          <p:cNvPr id="2" name="Rectangle 1">
            <a:extLst>
              <a:ext uri="{FF2B5EF4-FFF2-40B4-BE49-F238E27FC236}">
                <a16:creationId xmlns:a16="http://schemas.microsoft.com/office/drawing/2014/main" xmlns="" id="{551E4D85-DB4A-81AB-C8D5-796FC25E3A8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019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750" fill="hold"/>
                                        <p:tgtEl>
                                          <p:spTgt spid="30"/>
                                        </p:tgtEl>
                                        <p:attrNameLst>
                                          <p:attrName>ppt_w</p:attrName>
                                        </p:attrNameLst>
                                      </p:cBhvr>
                                      <p:tavLst>
                                        <p:tav tm="0">
                                          <p:val>
                                            <p:fltVal val="0"/>
                                          </p:val>
                                        </p:tav>
                                        <p:tav tm="100000">
                                          <p:val>
                                            <p:strVal val="#ppt_w"/>
                                          </p:val>
                                        </p:tav>
                                      </p:tavLst>
                                    </p:anim>
                                    <p:anim calcmode="lin" valueType="num">
                                      <p:cBhvr>
                                        <p:cTn id="24" dur="750" fill="hold"/>
                                        <p:tgtEl>
                                          <p:spTgt spid="30"/>
                                        </p:tgtEl>
                                        <p:attrNameLst>
                                          <p:attrName>ppt_h</p:attrName>
                                        </p:attrNameLst>
                                      </p:cBhvr>
                                      <p:tavLst>
                                        <p:tav tm="0">
                                          <p:val>
                                            <p:fltVal val="0"/>
                                          </p:val>
                                        </p:tav>
                                        <p:tav tm="100000">
                                          <p:val>
                                            <p:strVal val="#ppt_h"/>
                                          </p:val>
                                        </p:tav>
                                      </p:tavLst>
                                    </p:anim>
                                    <p:anim calcmode="lin" valueType="num">
                                      <p:cBhvr>
                                        <p:cTn id="25" dur="750" fill="hold"/>
                                        <p:tgtEl>
                                          <p:spTgt spid="30"/>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4180F612-5E63-4DCE-8F34-24BA13A1B925}"/>
              </a:ext>
            </a:extLst>
          </p:cNvPr>
          <p:cNvSpPr txBox="1"/>
          <p:nvPr/>
        </p:nvSpPr>
        <p:spPr>
          <a:xfrm>
            <a:off x="860244" y="447221"/>
            <a:ext cx="1047151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Những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việc</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em</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không</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nên</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1" u="none" strike="noStrike" kern="1200" cap="none" spc="0" normalizeH="0" baseline="0" noProof="0" dirty="0" err="1">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làm</a:t>
            </a:r>
            <a:r>
              <a:rPr kumimoji="0" lang="en-US" sz="3200" b="1" i="1" u="none" strike="noStrike" kern="1200" cap="none" spc="0" normalizeH="0" baseline="0" noProof="0" dirty="0">
                <a:ln>
                  <a:solidFill>
                    <a:srgbClr val="108539"/>
                  </a:solidFill>
                </a:ln>
                <a:solidFill>
                  <a:schemeClr val="accent6">
                    <a:lumMod val="75000"/>
                  </a:schemeClr>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để</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giữ</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vệ</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sinh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xung</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quanh</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a:t>
            </a:r>
            <a:r>
              <a:rPr kumimoji="0" lang="en-US" sz="3200" b="1" i="0" u="none" strike="noStrike" kern="1200" cap="none" spc="0" normalizeH="0" baseline="0" noProof="0" dirty="0" err="1">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nhà</a:t>
            </a:r>
            <a:r>
              <a:rPr kumimoji="0" lang="en-US" sz="3200" b="1" i="0" u="none" strike="noStrike" kern="1200" cap="none" spc="0" normalizeH="0" baseline="0" noProof="0" dirty="0">
                <a:ln>
                  <a:solidFill>
                    <a:srgbClr val="108539"/>
                  </a:solidFill>
                </a:ln>
                <a:solidFill>
                  <a:srgbClr val="FF0000"/>
                </a:solidFill>
                <a:effectLst/>
                <a:uLnTx/>
                <a:uFillTx/>
                <a:latin typeface="Baloo 2" panose="03080502040302020200" pitchFamily="66" charset="0"/>
                <a:ea typeface="+mn-ea"/>
                <a:cs typeface="Baloo 2" panose="03080502040302020200" pitchFamily="66" charset="0"/>
              </a:rPr>
              <a:t> ở: </a:t>
            </a:r>
          </a:p>
        </p:txBody>
      </p:sp>
      <p:grpSp>
        <p:nvGrpSpPr>
          <p:cNvPr id="16" name="Group 15">
            <a:extLst>
              <a:ext uri="{FF2B5EF4-FFF2-40B4-BE49-F238E27FC236}">
                <a16:creationId xmlns:a16="http://schemas.microsoft.com/office/drawing/2014/main" xmlns="" id="{DCAE415D-385E-450B-ADC6-3B4DAA8ED22D}"/>
              </a:ext>
            </a:extLst>
          </p:cNvPr>
          <p:cNvGrpSpPr/>
          <p:nvPr/>
        </p:nvGrpSpPr>
        <p:grpSpPr>
          <a:xfrm>
            <a:off x="380414" y="1328080"/>
            <a:ext cx="11237530" cy="1247817"/>
            <a:chOff x="674462" y="1335180"/>
            <a:chExt cx="6531010" cy="1247817"/>
          </a:xfrm>
        </p:grpSpPr>
        <p:grpSp>
          <p:nvGrpSpPr>
            <p:cNvPr id="17" name="组合 18">
              <a:extLst>
                <a:ext uri="{FF2B5EF4-FFF2-40B4-BE49-F238E27FC236}">
                  <a16:creationId xmlns:a16="http://schemas.microsoft.com/office/drawing/2014/main" xmlns="" id="{DA172D59-7DF9-41F7-B2EB-C9BFFC0DEDBD}"/>
                </a:ext>
              </a:extLst>
            </p:cNvPr>
            <p:cNvGrpSpPr/>
            <p:nvPr/>
          </p:nvGrpSpPr>
          <p:grpSpPr>
            <a:xfrm>
              <a:off x="1241740" y="1588903"/>
              <a:ext cx="5963732" cy="849453"/>
              <a:chOff x="1317" y="3053"/>
              <a:chExt cx="16681" cy="3965"/>
            </a:xfrm>
          </p:grpSpPr>
          <p:grpSp>
            <p:nvGrpSpPr>
              <p:cNvPr id="19" name="组合 15">
                <a:extLst>
                  <a:ext uri="{FF2B5EF4-FFF2-40B4-BE49-F238E27FC236}">
                    <a16:creationId xmlns:a16="http://schemas.microsoft.com/office/drawing/2014/main" xmlns="" id="{CEFF2B9F-B337-4694-BA68-3FBA647BA38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xmlns="" id="{D15F5B71-CE43-4814-B330-54E0B58B506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圆角矩形 13">
                  <a:extLst>
                    <a:ext uri="{FF2B5EF4-FFF2-40B4-BE49-F238E27FC236}">
                      <a16:creationId xmlns:a16="http://schemas.microsoft.com/office/drawing/2014/main" xmlns="" id="{808E184E-308A-4112-AD63-C03E96B0D27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xmlns="" id="{2962FF5A-740A-4418-A035-C0EF3F291257}"/>
                  </a:ext>
                </a:extLst>
              </p:cNvPr>
              <p:cNvSpPr txBox="1"/>
              <p:nvPr/>
            </p:nvSpPr>
            <p:spPr>
              <a:xfrm>
                <a:off x="2305" y="3414"/>
                <a:ext cx="14892" cy="25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ngăn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nắp</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vứt</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rác</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bừa</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bãi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0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xmlns="" id="{A68B8707-EF8F-4789-8E30-D2A11DE73C82}"/>
                </a:ext>
              </a:extLst>
            </p:cNvPr>
            <p:cNvPicPr>
              <a:picLocks noChangeAspect="1"/>
            </p:cNvPicPr>
            <p:nvPr>
              <p:custDataLst>
                <p:tags r:id="rId4"/>
              </p:custDataLst>
            </p:nvPr>
          </p:nvPicPr>
          <p:blipFill>
            <a:blip r:embed="rId7" cstate="email"/>
            <a:stretch>
              <a:fillRect/>
            </a:stretch>
          </p:blipFill>
          <p:spPr>
            <a:xfrm rot="19945025">
              <a:off x="674462" y="1335180"/>
              <a:ext cx="1247817" cy="1247817"/>
            </a:xfrm>
            <a:prstGeom prst="rect">
              <a:avLst/>
            </a:prstGeom>
          </p:spPr>
        </p:pic>
      </p:grpSp>
      <p:grpSp>
        <p:nvGrpSpPr>
          <p:cNvPr id="23" name="Group 22">
            <a:extLst>
              <a:ext uri="{FF2B5EF4-FFF2-40B4-BE49-F238E27FC236}">
                <a16:creationId xmlns:a16="http://schemas.microsoft.com/office/drawing/2014/main" xmlns="" id="{0C91AA22-13E5-46B0-A24D-9F88DC27E652}"/>
              </a:ext>
            </a:extLst>
          </p:cNvPr>
          <p:cNvGrpSpPr/>
          <p:nvPr/>
        </p:nvGrpSpPr>
        <p:grpSpPr>
          <a:xfrm>
            <a:off x="1356496" y="2619662"/>
            <a:ext cx="8153852" cy="1171378"/>
            <a:chOff x="674462" y="1335180"/>
            <a:chExt cx="6531010" cy="1247817"/>
          </a:xfrm>
        </p:grpSpPr>
        <p:grpSp>
          <p:nvGrpSpPr>
            <p:cNvPr id="24" name="组合 18">
              <a:extLst>
                <a:ext uri="{FF2B5EF4-FFF2-40B4-BE49-F238E27FC236}">
                  <a16:creationId xmlns:a16="http://schemas.microsoft.com/office/drawing/2014/main" xmlns="" id="{7604333A-93B5-49B7-ADBE-BB3AB17F1101}"/>
                </a:ext>
              </a:extLst>
            </p:cNvPr>
            <p:cNvGrpSpPr/>
            <p:nvPr/>
          </p:nvGrpSpPr>
          <p:grpSpPr>
            <a:xfrm>
              <a:off x="1241740" y="1588903"/>
              <a:ext cx="5963732" cy="849453"/>
              <a:chOff x="1317" y="3053"/>
              <a:chExt cx="16681" cy="3965"/>
            </a:xfrm>
          </p:grpSpPr>
          <p:grpSp>
            <p:nvGrpSpPr>
              <p:cNvPr id="26" name="组合 15">
                <a:extLst>
                  <a:ext uri="{FF2B5EF4-FFF2-40B4-BE49-F238E27FC236}">
                    <a16:creationId xmlns:a16="http://schemas.microsoft.com/office/drawing/2014/main" xmlns="" id="{549E78F8-D9C0-43EA-981A-823E801C87A2}"/>
                  </a:ext>
                </a:extLst>
              </p:cNvPr>
              <p:cNvGrpSpPr/>
              <p:nvPr/>
            </p:nvGrpSpPr>
            <p:grpSpPr>
              <a:xfrm>
                <a:off x="1317" y="3053"/>
                <a:ext cx="16681" cy="3965"/>
                <a:chOff x="1020" y="2328"/>
                <a:chExt cx="11012" cy="8169"/>
              </a:xfrm>
            </p:grpSpPr>
            <p:sp>
              <p:nvSpPr>
                <p:cNvPr id="28" name="圆角矩形 14">
                  <a:extLst>
                    <a:ext uri="{FF2B5EF4-FFF2-40B4-BE49-F238E27FC236}">
                      <a16:creationId xmlns:a16="http://schemas.microsoft.com/office/drawing/2014/main" xmlns="" id="{1E3ECE28-8952-4151-A2B9-B61F39AC81D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圆角矩形 13">
                  <a:extLst>
                    <a:ext uri="{FF2B5EF4-FFF2-40B4-BE49-F238E27FC236}">
                      <a16:creationId xmlns:a16="http://schemas.microsoft.com/office/drawing/2014/main" xmlns="" id="{A4230EA7-C207-48AB-9413-F2BABEAA360C}"/>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7" name="文本框 17">
                <a:extLst>
                  <a:ext uri="{FF2B5EF4-FFF2-40B4-BE49-F238E27FC236}">
                    <a16:creationId xmlns:a16="http://schemas.microsoft.com/office/drawing/2014/main" xmlns="" id="{CF550D1B-D2DB-4133-8570-AC6B9CA64FBC}"/>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Đổ nước thải ra đường.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图片 25" descr="卡通人物&#10;&#10;中度可信度描述已自动生成">
              <a:extLst>
                <a:ext uri="{FF2B5EF4-FFF2-40B4-BE49-F238E27FC236}">
                  <a16:creationId xmlns:a16="http://schemas.microsoft.com/office/drawing/2014/main" xmlns="" id="{141914B4-93FC-4953-84D3-084FA98C51B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37" name="Group 36">
            <a:extLst>
              <a:ext uri="{FF2B5EF4-FFF2-40B4-BE49-F238E27FC236}">
                <a16:creationId xmlns:a16="http://schemas.microsoft.com/office/drawing/2014/main" xmlns="" id="{EE353161-F73E-4631-BB0D-5B9BB07004E1}"/>
              </a:ext>
            </a:extLst>
          </p:cNvPr>
          <p:cNvGrpSpPr/>
          <p:nvPr/>
        </p:nvGrpSpPr>
        <p:grpSpPr>
          <a:xfrm>
            <a:off x="728274" y="3994382"/>
            <a:ext cx="7968070" cy="1171378"/>
            <a:chOff x="674462" y="1335180"/>
            <a:chExt cx="6531010" cy="1247817"/>
          </a:xfrm>
        </p:grpSpPr>
        <p:grpSp>
          <p:nvGrpSpPr>
            <p:cNvPr id="38" name="组合 18">
              <a:extLst>
                <a:ext uri="{FF2B5EF4-FFF2-40B4-BE49-F238E27FC236}">
                  <a16:creationId xmlns:a16="http://schemas.microsoft.com/office/drawing/2014/main" xmlns="" id="{766C2D3D-6E03-4D12-AA30-183A1A7C477E}"/>
                </a:ext>
              </a:extLst>
            </p:cNvPr>
            <p:cNvGrpSpPr/>
            <p:nvPr/>
          </p:nvGrpSpPr>
          <p:grpSpPr>
            <a:xfrm>
              <a:off x="1241740" y="1588903"/>
              <a:ext cx="5963732" cy="849453"/>
              <a:chOff x="1317" y="3053"/>
              <a:chExt cx="16681" cy="3965"/>
            </a:xfrm>
          </p:grpSpPr>
          <p:grpSp>
            <p:nvGrpSpPr>
              <p:cNvPr id="40" name="组合 15">
                <a:extLst>
                  <a:ext uri="{FF2B5EF4-FFF2-40B4-BE49-F238E27FC236}">
                    <a16:creationId xmlns:a16="http://schemas.microsoft.com/office/drawing/2014/main" xmlns="" id="{6125BE67-58C4-493B-B27C-7FBBB1962764}"/>
                  </a:ext>
                </a:extLst>
              </p:cNvPr>
              <p:cNvGrpSpPr/>
              <p:nvPr/>
            </p:nvGrpSpPr>
            <p:grpSpPr>
              <a:xfrm>
                <a:off x="1317" y="3053"/>
                <a:ext cx="16681" cy="3965"/>
                <a:chOff x="1020" y="2328"/>
                <a:chExt cx="11012" cy="8169"/>
              </a:xfrm>
            </p:grpSpPr>
            <p:sp>
              <p:nvSpPr>
                <p:cNvPr id="42" name="圆角矩形 14">
                  <a:extLst>
                    <a:ext uri="{FF2B5EF4-FFF2-40B4-BE49-F238E27FC236}">
                      <a16:creationId xmlns:a16="http://schemas.microsoft.com/office/drawing/2014/main" xmlns="" id="{BC86BCBA-1A2F-45BC-A7AE-D12382FEE832}"/>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3" name="圆角矩形 13">
                  <a:extLst>
                    <a:ext uri="{FF2B5EF4-FFF2-40B4-BE49-F238E27FC236}">
                      <a16:creationId xmlns:a16="http://schemas.microsoft.com/office/drawing/2014/main" xmlns="" id="{3E8012DA-5BB6-43FB-A992-07F171105DBE}"/>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1" name="文本框 17">
                <a:extLst>
                  <a:ext uri="{FF2B5EF4-FFF2-40B4-BE49-F238E27FC236}">
                    <a16:creationId xmlns:a16="http://schemas.microsoft.com/office/drawing/2014/main" xmlns="" id="{AC47026F-DD78-46FC-BFE8-35A03717946F}"/>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Vẽ bậy ra tường.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9" name="图片 25" descr="卡通人物&#10;&#10;中度可信度描述已自动生成">
              <a:extLst>
                <a:ext uri="{FF2B5EF4-FFF2-40B4-BE49-F238E27FC236}">
                  <a16:creationId xmlns:a16="http://schemas.microsoft.com/office/drawing/2014/main" xmlns="" id="{687EE30C-9E00-4037-8F78-E7215BC406E9}"/>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44" name="Group 43">
            <a:extLst>
              <a:ext uri="{FF2B5EF4-FFF2-40B4-BE49-F238E27FC236}">
                <a16:creationId xmlns:a16="http://schemas.microsoft.com/office/drawing/2014/main" xmlns="" id="{BDB6A89A-6B98-464F-B250-CAB804432C80}"/>
              </a:ext>
            </a:extLst>
          </p:cNvPr>
          <p:cNvGrpSpPr/>
          <p:nvPr/>
        </p:nvGrpSpPr>
        <p:grpSpPr>
          <a:xfrm>
            <a:off x="1741204" y="5193585"/>
            <a:ext cx="7957445" cy="1171378"/>
            <a:chOff x="674462" y="1335180"/>
            <a:chExt cx="6531010" cy="1247817"/>
          </a:xfrm>
        </p:grpSpPr>
        <p:grpSp>
          <p:nvGrpSpPr>
            <p:cNvPr id="45" name="组合 18">
              <a:extLst>
                <a:ext uri="{FF2B5EF4-FFF2-40B4-BE49-F238E27FC236}">
                  <a16:creationId xmlns:a16="http://schemas.microsoft.com/office/drawing/2014/main" xmlns="" id="{EB455664-69B2-4AF2-8828-533D0EA63905}"/>
                </a:ext>
              </a:extLst>
            </p:cNvPr>
            <p:cNvGrpSpPr/>
            <p:nvPr/>
          </p:nvGrpSpPr>
          <p:grpSpPr>
            <a:xfrm>
              <a:off x="1241740" y="1588903"/>
              <a:ext cx="5963732" cy="849453"/>
              <a:chOff x="1317" y="3053"/>
              <a:chExt cx="16681" cy="3965"/>
            </a:xfrm>
          </p:grpSpPr>
          <p:grpSp>
            <p:nvGrpSpPr>
              <p:cNvPr id="47" name="组合 15">
                <a:extLst>
                  <a:ext uri="{FF2B5EF4-FFF2-40B4-BE49-F238E27FC236}">
                    <a16:creationId xmlns:a16="http://schemas.microsoft.com/office/drawing/2014/main" xmlns="" id="{D290A7FE-9C17-49F7-8C18-8BD00CC6A766}"/>
                  </a:ext>
                </a:extLst>
              </p:cNvPr>
              <p:cNvGrpSpPr/>
              <p:nvPr/>
            </p:nvGrpSpPr>
            <p:grpSpPr>
              <a:xfrm>
                <a:off x="1317" y="3053"/>
                <a:ext cx="16681" cy="3965"/>
                <a:chOff x="1020" y="2328"/>
                <a:chExt cx="11012" cy="8169"/>
              </a:xfrm>
            </p:grpSpPr>
            <p:sp>
              <p:nvSpPr>
                <p:cNvPr id="49" name="圆角矩形 14">
                  <a:extLst>
                    <a:ext uri="{FF2B5EF4-FFF2-40B4-BE49-F238E27FC236}">
                      <a16:creationId xmlns:a16="http://schemas.microsoft.com/office/drawing/2014/main" xmlns="" id="{5DF4DBD6-B0CA-4AD4-AD2A-7A56AE89F0ED}"/>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0" name="圆角矩形 13">
                  <a:extLst>
                    <a:ext uri="{FF2B5EF4-FFF2-40B4-BE49-F238E27FC236}">
                      <a16:creationId xmlns:a16="http://schemas.microsoft.com/office/drawing/2014/main" xmlns="" id="{B6A9FFF8-ACCC-4AE6-ACB7-FB6D49AB56D8}"/>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8" name="文本框 17">
                <a:extLst>
                  <a:ext uri="{FF2B5EF4-FFF2-40B4-BE49-F238E27FC236}">
                    <a16:creationId xmlns:a16="http://schemas.microsoft.com/office/drawing/2014/main" xmlns="" id="{5A3865E7-40BD-42AE-B018-FB8E010EFBE5}"/>
                  </a:ext>
                </a:extLst>
              </p:cNvPr>
              <p:cNvSpPr txBox="1"/>
              <p:nvPr/>
            </p:nvSpPr>
            <p:spPr>
              <a:xfrm>
                <a:off x="2864" y="3416"/>
                <a:ext cx="14554" cy="31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3200" dirty="0">
                    <a:solidFill>
                      <a:prstClr val="black"/>
                    </a:solidFill>
                    <a:latin typeface="Arial" panose="020B0604020202020204" pitchFamily="34" charset="0"/>
                    <a:ea typeface="Times New Roman" panose="02020603050405020304" pitchFamily="18" charset="0"/>
                    <a:cs typeface="Arial" panose="020B0604020202020204" pitchFamily="34" charset="0"/>
                  </a:rPr>
                  <a:t>Dán, phát tờ rơi lung tung.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6" name="图片 25" descr="卡通人物&#10;&#10;中度可信度描述已自动生成">
              <a:extLst>
                <a:ext uri="{FF2B5EF4-FFF2-40B4-BE49-F238E27FC236}">
                  <a16:creationId xmlns:a16="http://schemas.microsoft.com/office/drawing/2014/main" xmlns="" id="{277D0DCC-2133-4DCD-BEAA-16A489AD392C}"/>
                </a:ext>
              </a:extLst>
            </p:cNvPr>
            <p:cNvPicPr>
              <a:picLocks noChangeAspect="1"/>
            </p:cNvPicPr>
            <p:nvPr>
              <p:custDataLst>
                <p:tags r:id="rId1"/>
              </p:custDataLst>
            </p:nvPr>
          </p:nvPicPr>
          <p:blipFill>
            <a:blip r:embed="rId7" cstate="email"/>
            <a:stretch>
              <a:fillRect/>
            </a:stretch>
          </p:blipFill>
          <p:spPr>
            <a:xfrm rot="19945025">
              <a:off x="674462" y="1335180"/>
              <a:ext cx="1247817" cy="1247817"/>
            </a:xfrm>
            <a:prstGeom prst="rect">
              <a:avLst/>
            </a:prstGeom>
          </p:spPr>
        </p:pic>
      </p:grpSp>
      <p:sp>
        <p:nvSpPr>
          <p:cNvPr id="2" name="Rectangle 1">
            <a:extLst>
              <a:ext uri="{FF2B5EF4-FFF2-40B4-BE49-F238E27FC236}">
                <a16:creationId xmlns:a16="http://schemas.microsoft.com/office/drawing/2014/main" xmlns="" id="{81FDC30A-B9CB-C1C4-A271-BDC7DDFB87AE}"/>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820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 calcmode="lin" valueType="num">
                                      <p:cBhvr>
                                        <p:cTn id="9"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750" fill="hold"/>
                                        <p:tgtEl>
                                          <p:spTgt spid="23"/>
                                        </p:tgtEl>
                                        <p:attrNameLst>
                                          <p:attrName>ppt_w</p:attrName>
                                        </p:attrNameLst>
                                      </p:cBhvr>
                                      <p:tavLst>
                                        <p:tav tm="0">
                                          <p:val>
                                            <p:fltVal val="0"/>
                                          </p:val>
                                        </p:tav>
                                        <p:tav tm="100000">
                                          <p:val>
                                            <p:strVal val="#ppt_w"/>
                                          </p:val>
                                        </p:tav>
                                      </p:tavLst>
                                    </p:anim>
                                    <p:anim calcmode="lin" valueType="num">
                                      <p:cBhvr>
                                        <p:cTn id="16" dur="750" fill="hold"/>
                                        <p:tgtEl>
                                          <p:spTgt spid="23"/>
                                        </p:tgtEl>
                                        <p:attrNameLst>
                                          <p:attrName>ppt_h</p:attrName>
                                        </p:attrNameLst>
                                      </p:cBhvr>
                                      <p:tavLst>
                                        <p:tav tm="0">
                                          <p:val>
                                            <p:fltVal val="0"/>
                                          </p:val>
                                        </p:tav>
                                        <p:tav tm="100000">
                                          <p:val>
                                            <p:strVal val="#ppt_h"/>
                                          </p:val>
                                        </p:tav>
                                      </p:tavLst>
                                    </p:anim>
                                    <p:anim calcmode="lin" valueType="num">
                                      <p:cBhvr>
                                        <p:cTn id="17" dur="7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750" fill="hold"/>
                                        <p:tgtEl>
                                          <p:spTgt spid="37"/>
                                        </p:tgtEl>
                                        <p:attrNameLst>
                                          <p:attrName>ppt_w</p:attrName>
                                        </p:attrNameLst>
                                      </p:cBhvr>
                                      <p:tavLst>
                                        <p:tav tm="0">
                                          <p:val>
                                            <p:fltVal val="0"/>
                                          </p:val>
                                        </p:tav>
                                        <p:tav tm="100000">
                                          <p:val>
                                            <p:strVal val="#ppt_w"/>
                                          </p:val>
                                        </p:tav>
                                      </p:tavLst>
                                    </p:anim>
                                    <p:anim calcmode="lin" valueType="num">
                                      <p:cBhvr>
                                        <p:cTn id="24" dur="750" fill="hold"/>
                                        <p:tgtEl>
                                          <p:spTgt spid="37"/>
                                        </p:tgtEl>
                                        <p:attrNameLst>
                                          <p:attrName>ppt_h</p:attrName>
                                        </p:attrNameLst>
                                      </p:cBhvr>
                                      <p:tavLst>
                                        <p:tav tm="0">
                                          <p:val>
                                            <p:fltVal val="0"/>
                                          </p:val>
                                        </p:tav>
                                        <p:tav tm="100000">
                                          <p:val>
                                            <p:strVal val="#ppt_h"/>
                                          </p:val>
                                        </p:tav>
                                      </p:tavLst>
                                    </p:anim>
                                    <p:anim calcmode="lin" valueType="num">
                                      <p:cBhvr>
                                        <p:cTn id="25" dur="750" fill="hold"/>
                                        <p:tgtEl>
                                          <p:spTgt spid="37"/>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750" fill="hold"/>
                                        <p:tgtEl>
                                          <p:spTgt spid="44"/>
                                        </p:tgtEl>
                                        <p:attrNameLst>
                                          <p:attrName>ppt_w</p:attrName>
                                        </p:attrNameLst>
                                      </p:cBhvr>
                                      <p:tavLst>
                                        <p:tav tm="0">
                                          <p:val>
                                            <p:fltVal val="0"/>
                                          </p:val>
                                        </p:tav>
                                        <p:tav tm="100000">
                                          <p:val>
                                            <p:strVal val="#ppt_w"/>
                                          </p:val>
                                        </p:tav>
                                      </p:tavLst>
                                    </p:anim>
                                    <p:anim calcmode="lin" valueType="num">
                                      <p:cBhvr>
                                        <p:cTn id="32" dur="750" fill="hold"/>
                                        <p:tgtEl>
                                          <p:spTgt spid="44"/>
                                        </p:tgtEl>
                                        <p:attrNameLst>
                                          <p:attrName>ppt_h</p:attrName>
                                        </p:attrNameLst>
                                      </p:cBhvr>
                                      <p:tavLst>
                                        <p:tav tm="0">
                                          <p:val>
                                            <p:fltVal val="0"/>
                                          </p:val>
                                        </p:tav>
                                        <p:tav tm="100000">
                                          <p:val>
                                            <p:strVal val="#ppt_h"/>
                                          </p:val>
                                        </p:tav>
                                      </p:tavLst>
                                    </p:anim>
                                    <p:anim calcmode="lin" valueType="num">
                                      <p:cBhvr>
                                        <p:cTn id="33" dur="750" fill="hold"/>
                                        <p:tgtEl>
                                          <p:spTgt spid="44"/>
                                        </p:tgtEl>
                                        <p:attrNameLst>
                                          <p:attrName>ppt_x</p:attrName>
                                        </p:attrNameLst>
                                      </p:cBhvr>
                                      <p:tavLst>
                                        <p:tav tm="0" fmla="#ppt_x+(cos(-2*pi*(1-$))*-#ppt_x-sin(-2*pi*(1-$))*(1-#ppt_y))*(1-$)">
                                          <p:val>
                                            <p:fltVal val="0"/>
                                          </p:val>
                                        </p:tav>
                                        <p:tav tm="100000">
                                          <p:val>
                                            <p:fltVal val="1"/>
                                          </p:val>
                                        </p:tav>
                                      </p:tavLst>
                                    </p:anim>
                                    <p:anim calcmode="lin" valueType="num">
                                      <p:cBhvr>
                                        <p:cTn id="34" dur="750" fill="hold"/>
                                        <p:tgtEl>
                                          <p:spTgt spid="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xmlns="" id="{9BA1932E-48E6-4911-9EFA-D7C382C1B939}"/>
              </a:ext>
            </a:extLst>
          </p:cNvPr>
          <p:cNvSpPr/>
          <p:nvPr/>
        </p:nvSpPr>
        <p:spPr>
          <a:xfrm>
            <a:off x="2308499" y="1219926"/>
            <a:ext cx="7826102" cy="20675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2.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Chia sẻ ý kiến về những việc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hoặc </a:t>
            </a:r>
            <a:r>
              <a:rPr lang="vi-VN" altLang="zh-CN" sz="4000" b="1" i="1" dirty="0">
                <a:solidFill>
                  <a:schemeClr val="accent6">
                    <a:lumMod val="75000"/>
                  </a:schemeClr>
                </a:solidFill>
                <a:latin typeface="Calibri" panose="020F0502020204030204" charset="0"/>
                <a:ea typeface="FZHei-B01S" panose="03000509000000000000" pitchFamily="65" charset="-122"/>
                <a:cs typeface="Calibri" panose="020F0502020204030204" charset="0"/>
                <a:sym typeface="+mn-lt"/>
              </a:rPr>
              <a:t>không nên làm </a:t>
            </a:r>
            <a:r>
              <a:rPr lang="vi-VN" altLang="zh-CN" sz="4000" b="1" dirty="0">
                <a:solidFill>
                  <a:srgbClr val="FF0000"/>
                </a:solidFill>
                <a:latin typeface="Calibri" panose="020F0502020204030204" charset="0"/>
                <a:ea typeface="FZHei-B01S" panose="03000509000000000000" pitchFamily="65" charset="-122"/>
                <a:cs typeface="Calibri" panose="020F0502020204030204" charset="0"/>
                <a:sym typeface="+mn-lt"/>
              </a:rPr>
              <a:t>để giữ gìn vệ sinh xung quanh nhà. </a:t>
            </a:r>
            <a:endParaRPr kumimoji="0" lang="en-US" altLang="zh-CN" sz="4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xmlns="" id="{FCF822AA-C858-ABE6-3DAF-7332E5064B17}"/>
              </a:ext>
            </a:extLst>
          </p:cNvPr>
          <p:cNvSpPr/>
          <p:nvPr/>
        </p:nvSpPr>
        <p:spPr>
          <a:xfrm>
            <a:off x="-1534886" y="0"/>
            <a:ext cx="1240972" cy="14586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3885C029-1FB9-004D-76F9-F0488ECB97C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15923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xmlns=""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xmlns=""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xmlns=""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xmlns="" id="{0EAF0A48-3907-4164-A18C-9C17A85903B0}"/>
              </a:ext>
            </a:extLst>
          </p:cNvPr>
          <p:cNvSpPr>
            <a:spLocks noChangeArrowheads="1"/>
          </p:cNvSpPr>
          <p:nvPr/>
        </p:nvSpPr>
        <p:spPr bwMode="auto">
          <a:xfrm>
            <a:off x="1208088" y="260350"/>
            <a:ext cx="10425112" cy="119181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lvl="0" algn="just"/>
            <a:r>
              <a:rPr lang="en-US" altLang="en-US" sz="3200" b="1" dirty="0">
                <a:solidFill>
                  <a:srgbClr val="E53238"/>
                </a:solidFill>
                <a:latin typeface="Calibri" panose="020F0502020204030204" pitchFamily="34" charset="0"/>
                <a:ea typeface="Microsoft YaHei" panose="020B0503020204020204" pitchFamily="34" charset="-122"/>
              </a:rPr>
              <a:t>2. </a:t>
            </a:r>
            <a:r>
              <a:rPr lang="vi-VN" altLang="en-US" sz="3200" b="1" dirty="0">
                <a:solidFill>
                  <a:srgbClr val="E53238"/>
                </a:solidFill>
                <a:latin typeface="Calibri" panose="020F0502020204030204" pitchFamily="34" charset="0"/>
                <a:ea typeface="Microsoft YaHei" panose="020B0503020204020204" pitchFamily="34" charset="-122"/>
              </a:rPr>
              <a:t>Em đồng tình hay không đồng tình với những việc làm nào dưới đây? Vì sao?</a:t>
            </a:r>
            <a:endPar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xmlns="" id="{3625CEF1-8170-4574-8661-AB2787D983ED}"/>
              </a:ext>
            </a:extLst>
          </p:cNvPr>
          <p:cNvPicPr>
            <a:picLocks noChangeAspect="1"/>
          </p:cNvPicPr>
          <p:nvPr/>
        </p:nvPicPr>
        <p:blipFill>
          <a:blip r:embed="rId4"/>
          <a:stretch>
            <a:fillRect/>
          </a:stretch>
        </p:blipFill>
        <p:spPr>
          <a:xfrm>
            <a:off x="1029652" y="1669653"/>
            <a:ext cx="3914775" cy="4429125"/>
          </a:xfrm>
          <a:prstGeom prst="rect">
            <a:avLst/>
          </a:prstGeom>
          <a:ln>
            <a:noFill/>
          </a:ln>
          <a:effectLst>
            <a:softEdge rad="112500"/>
          </a:effectLst>
        </p:spPr>
      </p:pic>
      <p:pic>
        <p:nvPicPr>
          <p:cNvPr id="6" name="Picture 5">
            <a:extLst>
              <a:ext uri="{FF2B5EF4-FFF2-40B4-BE49-F238E27FC236}">
                <a16:creationId xmlns:a16="http://schemas.microsoft.com/office/drawing/2014/main" xmlns="" id="{9BEE3146-4D6F-4133-97FC-0E9BE73311F2}"/>
              </a:ext>
            </a:extLst>
          </p:cNvPr>
          <p:cNvPicPr>
            <a:picLocks noChangeAspect="1"/>
          </p:cNvPicPr>
          <p:nvPr/>
        </p:nvPicPr>
        <p:blipFill>
          <a:blip r:embed="rId5"/>
          <a:stretch>
            <a:fillRect/>
          </a:stretch>
        </p:blipFill>
        <p:spPr>
          <a:xfrm>
            <a:off x="5042219" y="1755378"/>
            <a:ext cx="3790950" cy="4343400"/>
          </a:xfrm>
          <a:prstGeom prst="rect">
            <a:avLst/>
          </a:prstGeom>
          <a:ln>
            <a:noFill/>
          </a:ln>
          <a:effectLst>
            <a:softEdge rad="112500"/>
          </a:effectLst>
        </p:spPr>
      </p:pic>
      <p:grpSp>
        <p:nvGrpSpPr>
          <p:cNvPr id="17" name="Google Shape;1023;p13">
            <a:extLst>
              <a:ext uri="{FF2B5EF4-FFF2-40B4-BE49-F238E27FC236}">
                <a16:creationId xmlns:a16="http://schemas.microsoft.com/office/drawing/2014/main" xmlns="" id="{24721E0E-D51A-4DAB-97CA-E8847D8C4212}"/>
              </a:ext>
            </a:extLst>
          </p:cNvPr>
          <p:cNvGrpSpPr/>
          <p:nvPr/>
        </p:nvGrpSpPr>
        <p:grpSpPr>
          <a:xfrm>
            <a:off x="8497889" y="2348551"/>
            <a:ext cx="3694112" cy="2160897"/>
            <a:chOff x="5876916" y="975793"/>
            <a:chExt cx="4684259" cy="2641495"/>
          </a:xfrm>
        </p:grpSpPr>
        <p:grpSp>
          <p:nvGrpSpPr>
            <p:cNvPr id="18" name="Google Shape;1024;p13">
              <a:extLst>
                <a:ext uri="{FF2B5EF4-FFF2-40B4-BE49-F238E27FC236}">
                  <a16:creationId xmlns:a16="http://schemas.microsoft.com/office/drawing/2014/main" xmlns="" id="{7461D846-8D86-47D2-951C-294700B2553F}"/>
                </a:ext>
              </a:extLst>
            </p:cNvPr>
            <p:cNvGrpSpPr/>
            <p:nvPr/>
          </p:nvGrpSpPr>
          <p:grpSpPr>
            <a:xfrm>
              <a:off x="5876916" y="975793"/>
              <a:ext cx="4684259" cy="2113916"/>
              <a:chOff x="2387762" y="551055"/>
              <a:chExt cx="7051289" cy="3182111"/>
            </a:xfrm>
          </p:grpSpPr>
          <p:pic>
            <p:nvPicPr>
              <p:cNvPr id="20" name="Google Shape;1025;p13" descr="2">
                <a:extLst>
                  <a:ext uri="{FF2B5EF4-FFF2-40B4-BE49-F238E27FC236}">
                    <a16:creationId xmlns:a16="http://schemas.microsoft.com/office/drawing/2014/main" xmlns="" id="{4EBFAF83-B74A-4053-9954-78205D85A203}"/>
                  </a:ext>
                </a:extLst>
              </p:cNvPr>
              <p:cNvPicPr preferRelativeResize="0"/>
              <p:nvPr/>
            </p:nvPicPr>
            <p:blipFill rotWithShape="1">
              <a:blip r:embed="rId6">
                <a:alphaModFix/>
              </a:blip>
              <a:srcRect/>
              <a:stretch/>
            </p:blipFill>
            <p:spPr>
              <a:xfrm>
                <a:off x="4238307" y="551055"/>
                <a:ext cx="3689350" cy="3127375"/>
              </a:xfrm>
              <a:prstGeom prst="rect">
                <a:avLst/>
              </a:prstGeom>
              <a:noFill/>
              <a:ln>
                <a:noFill/>
              </a:ln>
            </p:spPr>
          </p:pic>
          <p:pic>
            <p:nvPicPr>
              <p:cNvPr id="21" name="Google Shape;1026;p13" descr="1">
                <a:extLst>
                  <a:ext uri="{FF2B5EF4-FFF2-40B4-BE49-F238E27FC236}">
                    <a16:creationId xmlns:a16="http://schemas.microsoft.com/office/drawing/2014/main" xmlns="" id="{CD64F400-7564-45D4-B8AE-29D8DED0BC2F}"/>
                  </a:ext>
                </a:extLst>
              </p:cNvPr>
              <p:cNvPicPr preferRelativeResize="0"/>
              <p:nvPr/>
            </p:nvPicPr>
            <p:blipFill rotWithShape="1">
              <a:blip r:embed="rId7">
                <a:alphaModFix/>
              </a:blip>
              <a:srcRect/>
              <a:stretch/>
            </p:blipFill>
            <p:spPr>
              <a:xfrm>
                <a:off x="5999058" y="790165"/>
                <a:ext cx="3439993" cy="2915633"/>
              </a:xfrm>
              <a:prstGeom prst="rect">
                <a:avLst/>
              </a:prstGeom>
              <a:noFill/>
              <a:ln>
                <a:noFill/>
              </a:ln>
            </p:spPr>
          </p:pic>
          <p:pic>
            <p:nvPicPr>
              <p:cNvPr id="22" name="Google Shape;1027;p13" descr="3">
                <a:extLst>
                  <a:ext uri="{FF2B5EF4-FFF2-40B4-BE49-F238E27FC236}">
                    <a16:creationId xmlns:a16="http://schemas.microsoft.com/office/drawing/2014/main" xmlns="" id="{2B0D65A2-5B2B-4B16-9BD0-53EB7C883367}"/>
                  </a:ext>
                </a:extLst>
              </p:cNvPr>
              <p:cNvPicPr preferRelativeResize="0"/>
              <p:nvPr/>
            </p:nvPicPr>
            <p:blipFill rotWithShape="1">
              <a:blip r:embed="rId8">
                <a:alphaModFix/>
              </a:blip>
              <a:srcRect/>
              <a:stretch/>
            </p:blipFill>
            <p:spPr>
              <a:xfrm flipH="1">
                <a:off x="2387762" y="872971"/>
                <a:ext cx="3374585" cy="2860195"/>
              </a:xfrm>
              <a:prstGeom prst="rect">
                <a:avLst/>
              </a:prstGeom>
              <a:noFill/>
              <a:ln>
                <a:noFill/>
              </a:ln>
            </p:spPr>
          </p:pic>
        </p:grpSp>
        <p:sp>
          <p:nvSpPr>
            <p:cNvPr id="19" name="Google Shape;1028;p13">
              <a:extLst>
                <a:ext uri="{FF2B5EF4-FFF2-40B4-BE49-F238E27FC236}">
                  <a16:creationId xmlns:a16="http://schemas.microsoft.com/office/drawing/2014/main" xmlns="" id="{7957D1AE-3FDD-40A1-9E8C-5D145BCF8D3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
        <p:nvSpPr>
          <p:cNvPr id="2" name="Rectangle 1">
            <a:extLst>
              <a:ext uri="{FF2B5EF4-FFF2-40B4-BE49-F238E27FC236}">
                <a16:creationId xmlns:a16="http://schemas.microsoft.com/office/drawing/2014/main" xmlns="" id="{8631E486-D82F-CBF1-31C9-E23B5A3AC864}"/>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081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F6D77B-384D-47AB-BE7F-5483A8EEDBAE}"/>
              </a:ext>
            </a:extLst>
          </p:cNvPr>
          <p:cNvPicPr>
            <a:picLocks noChangeAspect="1"/>
          </p:cNvPicPr>
          <p:nvPr/>
        </p:nvPicPr>
        <p:blipFill>
          <a:blip r:embed="rId3"/>
          <a:stretch>
            <a:fillRect/>
          </a:stretch>
        </p:blipFill>
        <p:spPr>
          <a:xfrm>
            <a:off x="2943498" y="328010"/>
            <a:ext cx="7010400" cy="943704"/>
          </a:xfrm>
          <a:prstGeom prst="rect">
            <a:avLst/>
          </a:prstGeom>
        </p:spPr>
      </p:pic>
      <p:sp>
        <p:nvSpPr>
          <p:cNvPr id="5" name="Speech Bubble: Rectangle with Corners Rounded 4">
            <a:extLst>
              <a:ext uri="{FF2B5EF4-FFF2-40B4-BE49-F238E27FC236}">
                <a16:creationId xmlns:a16="http://schemas.microsoft.com/office/drawing/2014/main" xmlns="" id="{634DE748-C8CD-4334-85FC-540ADCCD9880}"/>
              </a:ext>
            </a:extLst>
          </p:cNvPr>
          <p:cNvSpPr/>
          <p:nvPr/>
        </p:nvSpPr>
        <p:spPr>
          <a:xfrm flipH="1">
            <a:off x="4435982" y="1923652"/>
            <a:ext cx="7376606" cy="3186827"/>
          </a:xfrm>
          <a:prstGeom prst="wedgeRoundRectCallout">
            <a:avLst>
              <a:gd name="adj1" fmla="val 52665"/>
              <a:gd name="adj2" fmla="val 65686"/>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lvl="0" indent="-457200" algn="just">
              <a:buFont typeface="Arial" panose="020B0604020202020204" pitchFamily="34" charset="0"/>
              <a:buChar char="•"/>
            </a:pPr>
            <a:r>
              <a:rPr lang="vi-VN" sz="3200" b="1" kern="0" dirty="0">
                <a:solidFill>
                  <a:srgbClr val="FF0000"/>
                </a:solidFill>
                <a:latin typeface="Calibri" panose="020F0502020204030204" pitchFamily="34" charset="0"/>
                <a:cs typeface="Calibri" panose="020F0502020204030204" pitchFamily="34" charset="0"/>
              </a:rPr>
              <a:t>Đồng tình</a:t>
            </a:r>
            <a:endParaRPr lang="en-US" sz="3200" b="1" kern="0" dirty="0">
              <a:solidFill>
                <a:srgbClr val="FF0000"/>
              </a:solidFill>
              <a:latin typeface="Calibri" panose="020F0502020204030204" pitchFamily="34" charset="0"/>
              <a:cs typeface="Calibri" panose="020F0502020204030204" pitchFamily="34" charset="0"/>
            </a:endParaRPr>
          </a:p>
          <a:p>
            <a:pPr lvl="0" algn="just"/>
            <a:r>
              <a:rPr lang="en-US" sz="3200" kern="0" dirty="0">
                <a:solidFill>
                  <a:srgbClr val="002060"/>
                </a:solidFill>
                <a:latin typeface="Calibri" panose="020F0502020204030204" pitchFamily="34" charset="0"/>
                <a:cs typeface="Calibri" panose="020F0502020204030204" pitchFamily="34" charset="0"/>
              </a:rPr>
              <a:t>=&gt; </a:t>
            </a:r>
            <a:r>
              <a:rPr lang="en-US" sz="3200" kern="0" dirty="0" err="1">
                <a:solidFill>
                  <a:srgbClr val="002060"/>
                </a:solidFill>
                <a:latin typeface="Calibri" panose="020F0502020204030204" pitchFamily="34" charset="0"/>
                <a:cs typeface="Calibri" panose="020F0502020204030204" pitchFamily="34" charset="0"/>
              </a:rPr>
              <a:t>Vì</a:t>
            </a:r>
            <a:r>
              <a:rPr lang="en-US" sz="3200" kern="0" dirty="0">
                <a:solidFill>
                  <a:srgbClr val="002060"/>
                </a:solidFill>
                <a:latin typeface="Calibri" panose="020F0502020204030204" pitchFamily="34" charset="0"/>
                <a:cs typeface="Calibri" panose="020F0502020204030204" pitchFamily="34" charset="0"/>
              </a:rPr>
              <a:t> </a:t>
            </a:r>
            <a:r>
              <a:rPr lang="vi-VN" sz="3200" kern="0" dirty="0">
                <a:solidFill>
                  <a:srgbClr val="002060"/>
                </a:solidFill>
                <a:latin typeface="Calibri" panose="020F0502020204030204" pitchFamily="34" charset="0"/>
                <a:cs typeface="Calibri" panose="020F0502020204030204" pitchFamily="34" charset="0"/>
              </a:rPr>
              <a:t>mọi người đang vệ sinh khu vực chung trong khu dân cư như quét dọn, lau chùi các lan can, cầu thang,… để giữ chung cư luôn sạch sẽ, thoáng đãng.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4EAAEB14-A0FE-4FB2-927E-8DC9B9C12268}"/>
              </a:ext>
            </a:extLst>
          </p:cNvPr>
          <p:cNvPicPr>
            <a:picLocks noChangeAspect="1"/>
          </p:cNvPicPr>
          <p:nvPr/>
        </p:nvPicPr>
        <p:blipFill>
          <a:blip r:embed="rId4"/>
          <a:stretch>
            <a:fillRect/>
          </a:stretch>
        </p:blipFill>
        <p:spPr>
          <a:xfrm>
            <a:off x="379412" y="1480457"/>
            <a:ext cx="3914775" cy="4833257"/>
          </a:xfrm>
          <a:prstGeom prst="rect">
            <a:avLst/>
          </a:prstGeom>
          <a:ln>
            <a:noFill/>
          </a:ln>
          <a:effectLst>
            <a:softEdge rad="112500"/>
          </a:effectLst>
        </p:spPr>
      </p:pic>
      <p:sp>
        <p:nvSpPr>
          <p:cNvPr id="2" name="Rectangle 1">
            <a:extLst>
              <a:ext uri="{FF2B5EF4-FFF2-40B4-BE49-F238E27FC236}">
                <a16:creationId xmlns:a16="http://schemas.microsoft.com/office/drawing/2014/main" xmlns="" id="{76BFF4D7-0656-320F-A98E-75E2E4B422F7}"/>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588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4" name="Picture 43">
            <a:extLst>
              <a:ext uri="{FF2B5EF4-FFF2-40B4-BE49-F238E27FC236}">
                <a16:creationId xmlns:a16="http://schemas.microsoft.com/office/drawing/2014/main" xmlns="" id="{9F59BEA3-2B02-4187-95C0-653D1A9A44B1}"/>
              </a:ext>
            </a:extLst>
          </p:cNvPr>
          <p:cNvPicPr>
            <a:picLocks noChangeAspect="1"/>
          </p:cNvPicPr>
          <p:nvPr/>
        </p:nvPicPr>
        <p:blipFill>
          <a:blip r:embed="rId3"/>
          <a:stretch>
            <a:fillRect/>
          </a:stretch>
        </p:blipFill>
        <p:spPr>
          <a:xfrm>
            <a:off x="2711959" y="2269475"/>
            <a:ext cx="6529382" cy="2139881"/>
          </a:xfrm>
          <a:prstGeom prst="rect">
            <a:avLst/>
          </a:prstGeom>
        </p:spPr>
      </p:pic>
      <p:sp>
        <p:nvSpPr>
          <p:cNvPr id="2" name="Rectangle 1">
            <a:extLst>
              <a:ext uri="{FF2B5EF4-FFF2-40B4-BE49-F238E27FC236}">
                <a16:creationId xmlns:a16="http://schemas.microsoft.com/office/drawing/2014/main" xmlns="" id="{2D158263-E01C-17DB-E5BB-CDC05BD60B76}"/>
              </a:ext>
            </a:extLst>
          </p:cNvPr>
          <p:cNvSpPr/>
          <p:nvPr/>
        </p:nvSpPr>
        <p:spPr>
          <a:xfrm>
            <a:off x="-1620982" y="0"/>
            <a:ext cx="1423555" cy="14962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606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F6D77B-384D-47AB-BE7F-5483A8EEDBAE}"/>
              </a:ext>
            </a:extLst>
          </p:cNvPr>
          <p:cNvPicPr>
            <a:picLocks noChangeAspect="1"/>
          </p:cNvPicPr>
          <p:nvPr/>
        </p:nvPicPr>
        <p:blipFill>
          <a:blip r:embed="rId3"/>
          <a:stretch>
            <a:fillRect/>
          </a:stretch>
        </p:blipFill>
        <p:spPr>
          <a:xfrm>
            <a:off x="3007360" y="422737"/>
            <a:ext cx="7010400" cy="943704"/>
          </a:xfrm>
          <a:prstGeom prst="rect">
            <a:avLst/>
          </a:prstGeom>
        </p:spPr>
      </p:pic>
      <p:sp>
        <p:nvSpPr>
          <p:cNvPr id="5" name="Speech Bubble: Rectangle with Corners Rounded 4">
            <a:extLst>
              <a:ext uri="{FF2B5EF4-FFF2-40B4-BE49-F238E27FC236}">
                <a16:creationId xmlns:a16="http://schemas.microsoft.com/office/drawing/2014/main" xmlns="" id="{634DE748-C8CD-4334-85FC-540ADCCD9880}"/>
              </a:ext>
            </a:extLst>
          </p:cNvPr>
          <p:cNvSpPr/>
          <p:nvPr/>
        </p:nvSpPr>
        <p:spPr>
          <a:xfrm flipH="1">
            <a:off x="4753028" y="1923652"/>
            <a:ext cx="6743647" cy="3186827"/>
          </a:xfrm>
          <a:prstGeom prst="wedgeRoundRectCallout">
            <a:avLst>
              <a:gd name="adj1" fmla="val 49424"/>
              <a:gd name="adj2" fmla="val 67394"/>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ồng tình</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algn="just"/>
            <a:r>
              <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=&gt; </a:t>
            </a:r>
            <a:r>
              <a:rPr lang="en-US" sz="3200" noProof="0" dirty="0">
                <a:latin typeface="Arial" panose="020B0604020202020204" pitchFamily="34" charset="0"/>
                <a:cs typeface="Arial" panose="020B0604020202020204" pitchFamily="34" charset="0"/>
              </a:rPr>
              <a:t>V</a:t>
            </a:r>
            <a:r>
              <a:rPr lang="en-US" sz="3200" dirty="0">
                <a:latin typeface="Arial" panose="020B0604020202020204" pitchFamily="34" charset="0"/>
                <a:cs typeface="Arial" panose="020B0604020202020204" pitchFamily="34" charset="0"/>
              </a:rPr>
              <a:t>ì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đang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máy</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hè</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ảnh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hưởng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xmlns="" id="{872041B8-72BB-4D4C-8AF7-80A3FD95BF00}"/>
              </a:ext>
            </a:extLst>
          </p:cNvPr>
          <p:cNvPicPr>
            <a:picLocks noChangeAspect="1"/>
          </p:cNvPicPr>
          <p:nvPr/>
        </p:nvPicPr>
        <p:blipFill>
          <a:blip r:embed="rId4"/>
          <a:stretch>
            <a:fillRect/>
          </a:stretch>
        </p:blipFill>
        <p:spPr>
          <a:xfrm>
            <a:off x="695324" y="1552178"/>
            <a:ext cx="3952875" cy="4783308"/>
          </a:xfrm>
          <a:prstGeom prst="rect">
            <a:avLst/>
          </a:prstGeom>
          <a:ln>
            <a:noFill/>
          </a:ln>
          <a:effectLst>
            <a:softEdge rad="112500"/>
          </a:effectLst>
        </p:spPr>
      </p:pic>
      <p:sp>
        <p:nvSpPr>
          <p:cNvPr id="2" name="Rectangle 1">
            <a:extLst>
              <a:ext uri="{FF2B5EF4-FFF2-40B4-BE49-F238E27FC236}">
                <a16:creationId xmlns:a16="http://schemas.microsoft.com/office/drawing/2014/main" xmlns="" id="{523BBCC1-A5C4-1AAC-1E66-B57568D24966}"/>
              </a:ext>
            </a:extLst>
          </p:cNvPr>
          <p:cNvSpPr/>
          <p:nvPr/>
        </p:nvSpPr>
        <p:spPr>
          <a:xfrm>
            <a:off x="-1524000" y="0"/>
            <a:ext cx="1240971" cy="1317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315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2073AE05-7BBD-4B70-A03E-2D8B1FC49336}"/>
              </a:ext>
            </a:extLst>
          </p:cNvPr>
          <p:cNvSpPr/>
          <p:nvPr/>
        </p:nvSpPr>
        <p:spPr>
          <a:xfrm>
            <a:off x="3205908" y="2434728"/>
            <a:ext cx="5541485" cy="1410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xmlns="" id="{5078DA27-5B71-47BB-A9B3-6B210041D0FD}"/>
              </a:ext>
            </a:extLst>
          </p:cNvPr>
          <p:cNvPicPr>
            <a:picLocks noChangeAspect="1"/>
          </p:cNvPicPr>
          <p:nvPr/>
        </p:nvPicPr>
        <p:blipFill>
          <a:blip r:embed="rId3"/>
          <a:stretch>
            <a:fillRect/>
          </a:stretch>
        </p:blipFill>
        <p:spPr>
          <a:xfrm>
            <a:off x="3596422" y="2434728"/>
            <a:ext cx="4999153" cy="1780186"/>
          </a:xfrm>
          <a:prstGeom prst="rect">
            <a:avLst/>
          </a:prstGeom>
        </p:spPr>
      </p:pic>
      <p:sp>
        <p:nvSpPr>
          <p:cNvPr id="3" name="Rectangle 2">
            <a:extLst>
              <a:ext uri="{FF2B5EF4-FFF2-40B4-BE49-F238E27FC236}">
                <a16:creationId xmlns:a16="http://schemas.microsoft.com/office/drawing/2014/main" xmlns="" id="{C7CE4349-4B64-382E-AE1E-1A3C25B5ED13}"/>
              </a:ext>
            </a:extLst>
          </p:cNvPr>
          <p:cNvSpPr/>
          <p:nvPr/>
        </p:nvSpPr>
        <p:spPr>
          <a:xfrm>
            <a:off x="-1872343" y="0"/>
            <a:ext cx="1589314" cy="16981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83C3CB4B-A398-CE48-3F44-2D7D58C0718B}"/>
              </a:ext>
            </a:extLst>
          </p:cNvPr>
          <p:cNvSpPr/>
          <p:nvPr/>
        </p:nvSpPr>
        <p:spPr>
          <a:xfrm>
            <a:off x="-1872343" y="-150725"/>
            <a:ext cx="1589313" cy="1970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852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xmlns="" id="{9BA1932E-48E6-4911-9EFA-D7C382C1B939}"/>
              </a:ext>
            </a:extLst>
          </p:cNvPr>
          <p:cNvSpPr/>
          <p:nvPr/>
        </p:nvSpPr>
        <p:spPr>
          <a:xfrm>
            <a:off x="2722881" y="1798320"/>
            <a:ext cx="7477759" cy="1280160"/>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3.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Xử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lí</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tình</a:t>
            </a:r>
            <a:r>
              <a:rPr lang="en-US" altLang="zh-CN" sz="6000" b="1" dirty="0">
                <a:solidFill>
                  <a:srgbClr val="FF0000"/>
                </a:solidFill>
                <a:latin typeface="Calibri" panose="020F0502020204030204" charset="0"/>
                <a:ea typeface="FZHei-B01S" panose="03000509000000000000" pitchFamily="65" charset="-122"/>
                <a:cs typeface="Calibri" panose="020F0502020204030204" charset="0"/>
                <a:sym typeface="+mn-lt"/>
              </a:rPr>
              <a:t> </a:t>
            </a:r>
            <a:r>
              <a:rPr lang="en-US" altLang="zh-CN" sz="6000" b="1" dirty="0" err="1">
                <a:solidFill>
                  <a:srgbClr val="FF0000"/>
                </a:solidFill>
                <a:latin typeface="Calibri" panose="020F0502020204030204" charset="0"/>
                <a:ea typeface="FZHei-B01S" panose="03000509000000000000" pitchFamily="65" charset="-122"/>
                <a:cs typeface="Calibri" panose="020F0502020204030204" charset="0"/>
                <a:sym typeface="+mn-lt"/>
              </a:rPr>
              <a:t>huống</a:t>
            </a:r>
            <a:endParaRPr kumimoji="0" lang="en-US" altLang="zh-CN" sz="60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2" name="Rectangle 1">
            <a:extLst>
              <a:ext uri="{FF2B5EF4-FFF2-40B4-BE49-F238E27FC236}">
                <a16:creationId xmlns:a16="http://schemas.microsoft.com/office/drawing/2014/main" xmlns=""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5198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xmlns="" id="{3D6B3E8B-69F9-4AA0-BD8C-F962EB7F618D}"/>
              </a:ext>
            </a:extLst>
          </p:cNvPr>
          <p:cNvGrpSpPr>
            <a:grpSpLocks/>
          </p:cNvGrpSpPr>
          <p:nvPr/>
        </p:nvGrpSpPr>
        <p:grpSpPr bwMode="auto">
          <a:xfrm>
            <a:off x="6047987" y="1371600"/>
            <a:ext cx="4098138" cy="419453"/>
            <a:chOff x="3897982" y="380673"/>
            <a:chExt cx="5425126" cy="514873"/>
          </a:xfrm>
        </p:grpSpPr>
        <p:sp>
          <p:nvSpPr>
            <p:cNvPr id="8" name="Rectangle 7">
              <a:extLst>
                <a:ext uri="{FF2B5EF4-FFF2-40B4-BE49-F238E27FC236}">
                  <a16:creationId xmlns:a16="http://schemas.microsoft.com/office/drawing/2014/main" xmlns="" id="{9789A476-1809-4949-9431-61676CBF8FFA}"/>
                </a:ext>
              </a:extLst>
            </p:cNvPr>
            <p:cNvSpPr/>
            <p:nvPr/>
          </p:nvSpPr>
          <p:spPr>
            <a:xfrm>
              <a:off x="4959772" y="380673"/>
              <a:ext cx="4362790" cy="3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Rectangle 8">
              <a:extLst>
                <a:ext uri="{FF2B5EF4-FFF2-40B4-BE49-F238E27FC236}">
                  <a16:creationId xmlns:a16="http://schemas.microsoft.com/office/drawing/2014/main" xmlns="" id="{DDB0A7E4-4866-4310-AAC3-FB0939F5E2EB}"/>
                </a:ext>
              </a:extLst>
            </p:cNvPr>
            <p:cNvSpPr/>
            <p:nvPr/>
          </p:nvSpPr>
          <p:spPr>
            <a:xfrm>
              <a:off x="3898496" y="380673"/>
              <a:ext cx="1061277" cy="51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pic>
        <p:nvPicPr>
          <p:cNvPr id="10" name="Picture 2" descr="Vector Illustration. Light Bulb With Rays Of Light. Cartoon Funny.. Royalty  Free Cliparts, Vectors, And Stock Illustration. Image 66658013.">
            <a:extLst>
              <a:ext uri="{FF2B5EF4-FFF2-40B4-BE49-F238E27FC236}">
                <a16:creationId xmlns:a16="http://schemas.microsoft.com/office/drawing/2014/main" xmlns="" id="{975337D3-B88F-4D9B-BA4D-2A69B645650D}"/>
              </a:ext>
            </a:extLst>
          </p:cNvPr>
          <p:cNvPicPr>
            <a:picLocks noChangeAspect="1" noChangeArrowheads="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01613" y="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7">
            <a:extLst>
              <a:ext uri="{FF2B5EF4-FFF2-40B4-BE49-F238E27FC236}">
                <a16:creationId xmlns:a16="http://schemas.microsoft.com/office/drawing/2014/main" xmlns="" id="{0EAF0A48-3907-4164-A18C-9C17A85903B0}"/>
              </a:ext>
            </a:extLst>
          </p:cNvPr>
          <p:cNvSpPr>
            <a:spLocks noChangeArrowheads="1"/>
          </p:cNvSpPr>
          <p:nvPr/>
        </p:nvSpPr>
        <p:spPr bwMode="auto">
          <a:xfrm>
            <a:off x="1208088" y="260350"/>
            <a:ext cx="10425112" cy="646986"/>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3.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Nếu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gặp</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tình</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huống</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sau</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em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sẽ</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nói</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và</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gì</a:t>
            </a:r>
            <a:r>
              <a:rPr kumimoji="0" lang="en-US" altLang="en-US" sz="3200" b="1"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a:t>
            </a:r>
          </a:p>
        </p:txBody>
      </p:sp>
      <p:pic>
        <p:nvPicPr>
          <p:cNvPr id="4" name="Picture 3">
            <a:extLst>
              <a:ext uri="{FF2B5EF4-FFF2-40B4-BE49-F238E27FC236}">
                <a16:creationId xmlns:a16="http://schemas.microsoft.com/office/drawing/2014/main" xmlns="" id="{6A0D5554-6657-4554-A359-1939FE955AC7}"/>
              </a:ext>
            </a:extLst>
          </p:cNvPr>
          <p:cNvPicPr>
            <a:picLocks noChangeAspect="1"/>
          </p:cNvPicPr>
          <p:nvPr/>
        </p:nvPicPr>
        <p:blipFill>
          <a:blip r:embed="rId4"/>
          <a:stretch>
            <a:fillRect/>
          </a:stretch>
        </p:blipFill>
        <p:spPr>
          <a:xfrm>
            <a:off x="513557" y="1167686"/>
            <a:ext cx="5133975" cy="3286125"/>
          </a:xfrm>
          <a:prstGeom prst="rect">
            <a:avLst/>
          </a:prstGeom>
          <a:ln>
            <a:noFill/>
          </a:ln>
          <a:effectLst>
            <a:softEdge rad="112500"/>
          </a:effectLst>
        </p:spPr>
      </p:pic>
      <p:pic>
        <p:nvPicPr>
          <p:cNvPr id="11" name="Picture 10">
            <a:extLst>
              <a:ext uri="{FF2B5EF4-FFF2-40B4-BE49-F238E27FC236}">
                <a16:creationId xmlns:a16="http://schemas.microsoft.com/office/drawing/2014/main" xmlns="" id="{859479C7-123F-44D4-BD58-15AF81C259D0}"/>
              </a:ext>
            </a:extLst>
          </p:cNvPr>
          <p:cNvPicPr>
            <a:picLocks noChangeAspect="1"/>
          </p:cNvPicPr>
          <p:nvPr/>
        </p:nvPicPr>
        <p:blipFill>
          <a:blip r:embed="rId5"/>
          <a:stretch>
            <a:fillRect/>
          </a:stretch>
        </p:blipFill>
        <p:spPr>
          <a:xfrm>
            <a:off x="5830888" y="1177210"/>
            <a:ext cx="5334000" cy="3267075"/>
          </a:xfrm>
          <a:prstGeom prst="rect">
            <a:avLst/>
          </a:prstGeom>
          <a:ln>
            <a:noFill/>
          </a:ln>
          <a:effectLst>
            <a:softEdge rad="112500"/>
          </a:effectLst>
        </p:spPr>
      </p:pic>
      <p:sp>
        <p:nvSpPr>
          <p:cNvPr id="29" name="圆角矩形 1">
            <a:extLst>
              <a:ext uri="{FF2B5EF4-FFF2-40B4-BE49-F238E27FC236}">
                <a16:creationId xmlns:a16="http://schemas.microsoft.com/office/drawing/2014/main" xmlns="" id="{0FB32E4B-4956-4054-A017-7995A64E9B45}"/>
              </a:ext>
            </a:extLst>
          </p:cNvPr>
          <p:cNvSpPr/>
          <p:nvPr/>
        </p:nvSpPr>
        <p:spPr>
          <a:xfrm>
            <a:off x="193040"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24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1: </a:t>
            </a:r>
            <a:r>
              <a:rPr lang="vi-VN" altLang="zh-CN" sz="2400" b="1" dirty="0">
                <a:solidFill>
                  <a:srgbClr val="FF0000"/>
                </a:solidFill>
                <a:latin typeface="Calibri" panose="020F0502020204030204" charset="0"/>
                <a:ea typeface="FZHei-B01S" panose="03000509000000000000" pitchFamily="65" charset="-122"/>
                <a:cs typeface="Calibri" panose="020F0502020204030204" charset="0"/>
                <a:sym typeface="+mn-lt"/>
              </a:rPr>
              <a:t>Khi đến giờ đổ rác các bác lao công sẽ gõ kẻng cho mọi người xuống đổ rác. Bạn nam đang vội đi đá bóng nên bạn vứt luôn rác xuống sân.</a:t>
            </a:r>
            <a:endParaRPr kumimoji="0" lang="en-US" altLang="zh-CN" sz="24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30" name="圆角矩形 1">
            <a:extLst>
              <a:ext uri="{FF2B5EF4-FFF2-40B4-BE49-F238E27FC236}">
                <a16:creationId xmlns:a16="http://schemas.microsoft.com/office/drawing/2014/main" xmlns="" id="{F30FE475-D1FB-46A3-A71A-8A674F87B74D}"/>
              </a:ext>
            </a:extLst>
          </p:cNvPr>
          <p:cNvSpPr/>
          <p:nvPr/>
        </p:nvSpPr>
        <p:spPr>
          <a:xfrm>
            <a:off x="6048375" y="4615022"/>
            <a:ext cx="5637848" cy="1982628"/>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defRPr/>
            </a:pPr>
            <a:r>
              <a:rPr lang="vi-VN" altLang="zh-CN" sz="3600" b="1" dirty="0">
                <a:solidFill>
                  <a:srgbClr val="00B050"/>
                </a:solidFill>
                <a:latin typeface="Calibri" panose="020F0502020204030204" charset="0"/>
                <a:ea typeface="FZHei-B01S" panose="03000509000000000000" pitchFamily="65" charset="-122"/>
                <a:cs typeface="Calibri" panose="020F0502020204030204" charset="0"/>
                <a:sym typeface="+mn-lt"/>
              </a:rPr>
              <a:t>Tình huống 2</a:t>
            </a:r>
            <a:r>
              <a:rPr lang="vi-VN" altLang="zh-CN" sz="3600" b="1" dirty="0">
                <a:solidFill>
                  <a:srgbClr val="FF0000"/>
                </a:solidFill>
                <a:latin typeface="Calibri" panose="020F0502020204030204" charset="0"/>
                <a:ea typeface="FZHei-B01S" panose="03000509000000000000" pitchFamily="65" charset="-122"/>
                <a:cs typeface="Calibri" panose="020F0502020204030204" charset="0"/>
                <a:sym typeface="+mn-lt"/>
              </a:rPr>
              <a:t>: Một bác đang cho chú chó đi vệ sinh ngoài đường. </a:t>
            </a:r>
            <a:endParaRPr kumimoji="0" lang="en-US" altLang="zh-CN" sz="3600" b="1" i="0" u="none" strike="noStrike" kern="1200" cap="none" spc="0" normalizeH="0" baseline="0" noProof="0" dirty="0">
              <a:ln>
                <a:noFill/>
              </a:ln>
              <a:solidFill>
                <a:srgbClr val="FF0000"/>
              </a:solidFill>
              <a:effectLst/>
              <a:uLnTx/>
              <a:uFillTx/>
              <a:latin typeface="Calibri" panose="020F0502020204030204" charset="0"/>
              <a:ea typeface="FZHei-B01S" panose="03000509000000000000" pitchFamily="65" charset="-122"/>
              <a:cs typeface="Calibri" panose="020F0502020204030204" charset="0"/>
              <a:sym typeface="+mn-lt"/>
            </a:endParaRPr>
          </a:p>
        </p:txBody>
      </p:sp>
      <p:sp>
        <p:nvSpPr>
          <p:cNvPr id="12" name="Rectangle 11">
            <a:extLst>
              <a:ext uri="{FF2B5EF4-FFF2-40B4-BE49-F238E27FC236}">
                <a16:creationId xmlns:a16="http://schemas.microsoft.com/office/drawing/2014/main" xmlns="" id="{F70D21EA-E7E4-53D2-EAE0-D8B98952161B}"/>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372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23;p13">
            <a:extLst>
              <a:ext uri="{FF2B5EF4-FFF2-40B4-BE49-F238E27FC236}">
                <a16:creationId xmlns:a16="http://schemas.microsoft.com/office/drawing/2014/main" xmlns="" id="{C4777619-8ED2-4248-A76D-352014BA73CF}"/>
              </a:ext>
            </a:extLst>
          </p:cNvPr>
          <p:cNvGrpSpPr/>
          <p:nvPr/>
        </p:nvGrpSpPr>
        <p:grpSpPr>
          <a:xfrm>
            <a:off x="184197" y="2103915"/>
            <a:ext cx="3937329" cy="2650169"/>
            <a:chOff x="5876916" y="975793"/>
            <a:chExt cx="4684259" cy="2641495"/>
          </a:xfrm>
        </p:grpSpPr>
        <p:grpSp>
          <p:nvGrpSpPr>
            <p:cNvPr id="7" name="Google Shape;1024;p13">
              <a:extLst>
                <a:ext uri="{FF2B5EF4-FFF2-40B4-BE49-F238E27FC236}">
                  <a16:creationId xmlns:a16="http://schemas.microsoft.com/office/drawing/2014/main" xmlns="" id="{DFA8A23A-460B-46AC-B34B-9B2C73355CA9}"/>
                </a:ext>
              </a:extLst>
            </p:cNvPr>
            <p:cNvGrpSpPr/>
            <p:nvPr/>
          </p:nvGrpSpPr>
          <p:grpSpPr>
            <a:xfrm>
              <a:off x="5876916" y="975793"/>
              <a:ext cx="4684259" cy="2113916"/>
              <a:chOff x="2387762" y="551055"/>
              <a:chExt cx="7051289" cy="3182111"/>
            </a:xfrm>
          </p:grpSpPr>
          <p:pic>
            <p:nvPicPr>
              <p:cNvPr id="9" name="Google Shape;1025;p13" descr="2">
                <a:extLst>
                  <a:ext uri="{FF2B5EF4-FFF2-40B4-BE49-F238E27FC236}">
                    <a16:creationId xmlns:a16="http://schemas.microsoft.com/office/drawing/2014/main" xmlns="" id="{6FB47BCE-9F53-4816-BDB8-DA47831C772A}"/>
                  </a:ext>
                </a:extLst>
              </p:cNvPr>
              <p:cNvPicPr preferRelativeResize="0"/>
              <p:nvPr/>
            </p:nvPicPr>
            <p:blipFill rotWithShape="1">
              <a:blip r:embed="rId3">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xmlns="" id="{9F015607-6085-44A8-A24A-E403CB5F7446}"/>
                  </a:ext>
                </a:extLst>
              </p:cNvPr>
              <p:cNvPicPr preferRelativeResize="0"/>
              <p:nvPr/>
            </p:nvPicPr>
            <p:blipFill rotWithShape="1">
              <a:blip r:embed="rId4">
                <a:alphaModFix/>
              </a:blip>
              <a:srcRect/>
              <a:stretch/>
            </p:blipFill>
            <p:spPr>
              <a:xfrm>
                <a:off x="5999058" y="790165"/>
                <a:ext cx="3439993" cy="2915633"/>
              </a:xfrm>
              <a:prstGeom prst="rect">
                <a:avLst/>
              </a:prstGeom>
              <a:noFill/>
              <a:ln>
                <a:noFill/>
              </a:ln>
            </p:spPr>
          </p:pic>
          <p:pic>
            <p:nvPicPr>
              <p:cNvPr id="11" name="Google Shape;1027;p13" descr="3">
                <a:extLst>
                  <a:ext uri="{FF2B5EF4-FFF2-40B4-BE49-F238E27FC236}">
                    <a16:creationId xmlns:a16="http://schemas.microsoft.com/office/drawing/2014/main" xmlns="" id="{4ED2D8A5-58C2-4FA8-BDD2-874109B108BD}"/>
                  </a:ext>
                </a:extLst>
              </p:cNvPr>
              <p:cNvPicPr preferRelativeResize="0"/>
              <p:nvPr/>
            </p:nvPicPr>
            <p:blipFill rotWithShape="1">
              <a:blip r:embed="rId5">
                <a:alphaModFix/>
              </a:blip>
              <a:srcRect/>
              <a:stretch/>
            </p:blipFill>
            <p:spPr>
              <a:xfrm flipH="1">
                <a:off x="2387762" y="872971"/>
                <a:ext cx="3374585" cy="2860195"/>
              </a:xfrm>
              <a:prstGeom prst="rect">
                <a:avLst/>
              </a:prstGeom>
              <a:noFill/>
              <a:ln>
                <a:noFill/>
              </a:ln>
            </p:spPr>
          </p:pic>
        </p:grpSp>
        <p:sp>
          <p:nvSpPr>
            <p:cNvPr id="8" name="Google Shape;1028;p13">
              <a:extLst>
                <a:ext uri="{FF2B5EF4-FFF2-40B4-BE49-F238E27FC236}">
                  <a16:creationId xmlns:a16="http://schemas.microsoft.com/office/drawing/2014/main" xmlns="" id="{3DA6352F-E0A6-45D9-ACA8-3571C2A65501}"/>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grpSp>
        <p:nvGrpSpPr>
          <p:cNvPr id="3" name="Group 2">
            <a:extLst>
              <a:ext uri="{FF2B5EF4-FFF2-40B4-BE49-F238E27FC236}">
                <a16:creationId xmlns:a16="http://schemas.microsoft.com/office/drawing/2014/main" xmlns="" id="{B1FF2262-576B-4016-B1DF-F7CF492B9B32}"/>
              </a:ext>
            </a:extLst>
          </p:cNvPr>
          <p:cNvGrpSpPr/>
          <p:nvPr/>
        </p:nvGrpSpPr>
        <p:grpSpPr>
          <a:xfrm>
            <a:off x="4500881" y="447040"/>
            <a:ext cx="5803028" cy="2892899"/>
            <a:chOff x="5019041" y="737979"/>
            <a:chExt cx="5803028" cy="3278909"/>
          </a:xfrm>
        </p:grpSpPr>
        <p:grpSp>
          <p:nvGrpSpPr>
            <p:cNvPr id="12" name="Group 11">
              <a:extLst>
                <a:ext uri="{FF2B5EF4-FFF2-40B4-BE49-F238E27FC236}">
                  <a16:creationId xmlns:a16="http://schemas.microsoft.com/office/drawing/2014/main" xmlns="" id="{7049BD6D-4862-4FC5-81A5-D36047E6E361}"/>
                </a:ext>
              </a:extLst>
            </p:cNvPr>
            <p:cNvGrpSpPr/>
            <p:nvPr/>
          </p:nvGrpSpPr>
          <p:grpSpPr>
            <a:xfrm>
              <a:off x="5019041" y="737979"/>
              <a:ext cx="5803028" cy="3278909"/>
              <a:chOff x="4457" y="2084"/>
              <a:chExt cx="9858" cy="5771"/>
            </a:xfrm>
            <a:solidFill>
              <a:schemeClr val="accent4">
                <a:lumMod val="60000"/>
                <a:lumOff val="40000"/>
              </a:schemeClr>
            </a:solidFill>
          </p:grpSpPr>
          <p:sp>
            <p:nvSpPr>
              <p:cNvPr id="13" name="椭圆 42">
                <a:extLst>
                  <a:ext uri="{FF2B5EF4-FFF2-40B4-BE49-F238E27FC236}">
                    <a16:creationId xmlns:a16="http://schemas.microsoft.com/office/drawing/2014/main" xmlns="" id="{1A4BFE66-1BD9-4DDA-A83C-19DD5A915432}"/>
                  </a:ext>
                </a:extLst>
              </p:cNvPr>
              <p:cNvSpPr/>
              <p:nvPr/>
            </p:nvSpPr>
            <p:spPr>
              <a:xfrm>
                <a:off x="4457"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42">
                <a:extLst>
                  <a:ext uri="{FF2B5EF4-FFF2-40B4-BE49-F238E27FC236}">
                    <a16:creationId xmlns:a16="http://schemas.microsoft.com/office/drawing/2014/main" xmlns="" id="{3F537DB6-6DD4-4B4E-9C9B-BD2B416F2829}"/>
                  </a:ext>
                </a:extLst>
              </p:cNvPr>
              <p:cNvSpPr/>
              <p:nvPr/>
            </p:nvSpPr>
            <p:spPr>
              <a:xfrm>
                <a:off x="6632" y="2084"/>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椭圆 42">
                <a:extLst>
                  <a:ext uri="{FF2B5EF4-FFF2-40B4-BE49-F238E27FC236}">
                    <a16:creationId xmlns:a16="http://schemas.microsoft.com/office/drawing/2014/main" xmlns="" id="{9E588477-8878-4F5F-B2AC-C67A2C676399}"/>
                  </a:ext>
                </a:extLst>
              </p:cNvPr>
              <p:cNvSpPr/>
              <p:nvPr/>
            </p:nvSpPr>
            <p:spPr>
              <a:xfrm>
                <a:off x="7938" y="379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椭圆 42">
                <a:extLst>
                  <a:ext uri="{FF2B5EF4-FFF2-40B4-BE49-F238E27FC236}">
                    <a16:creationId xmlns:a16="http://schemas.microsoft.com/office/drawing/2014/main" xmlns="" id="{1C0741C0-9CA1-4503-9453-5E4B72126739}"/>
                  </a:ext>
                </a:extLst>
              </p:cNvPr>
              <p:cNvSpPr/>
              <p:nvPr/>
            </p:nvSpPr>
            <p:spPr>
              <a:xfrm>
                <a:off x="10259" y="3659"/>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椭圆 42">
                <a:extLst>
                  <a:ext uri="{FF2B5EF4-FFF2-40B4-BE49-F238E27FC236}">
                    <a16:creationId xmlns:a16="http://schemas.microsoft.com/office/drawing/2014/main" xmlns="" id="{D3CA7CE4-4154-4CE2-AF1F-26B2A250328E}"/>
                  </a:ext>
                </a:extLst>
              </p:cNvPr>
              <p:cNvSpPr/>
              <p:nvPr/>
            </p:nvSpPr>
            <p:spPr>
              <a:xfrm>
                <a:off x="8912" y="2246"/>
                <a:ext cx="4057" cy="40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sp>
          <p:nvSpPr>
            <p:cNvPr id="2" name="TextBox 1">
              <a:extLst>
                <a:ext uri="{FF2B5EF4-FFF2-40B4-BE49-F238E27FC236}">
                  <a16:creationId xmlns:a16="http://schemas.microsoft.com/office/drawing/2014/main" xmlns="" id="{6F2BF3F0-84E9-4040-ABE3-128B14EA1B5C}"/>
                </a:ext>
              </a:extLst>
            </p:cNvPr>
            <p:cNvSpPr txBox="1"/>
            <p:nvPr/>
          </p:nvSpPr>
          <p:spPr>
            <a:xfrm>
              <a:off x="5635339" y="1723571"/>
              <a:ext cx="4925790" cy="1569660"/>
            </a:xfrm>
            <a:prstGeom prst="rect">
              <a:avLst/>
            </a:prstGeom>
            <a:noFill/>
          </p:spPr>
          <p:txBody>
            <a:bodyPr wrap="square" rtlCol="0">
              <a:spAutoFit/>
            </a:bodyPr>
            <a:lstStyle/>
            <a:p>
              <a:pPr algn="ctr"/>
              <a:r>
                <a:rPr lang="en-US" sz="3200" dirty="0" err="1">
                  <a:latin typeface="Arial" panose="020B0604020202020204" pitchFamily="34" charset="0"/>
                  <a:cs typeface="Arial" panose="020B0604020202020204" pitchFamily="34" charset="0"/>
                </a:rPr>
                <a:t>Thảo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đưa ra cách xử lí phù hợp trong hai tình huống trên. </a:t>
              </a:r>
              <a:endParaRPr lang="en-US" sz="3200"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xmlns="" id="{24BA34FF-61A9-4643-8864-941FB950B21E}"/>
              </a:ext>
            </a:extLst>
          </p:cNvPr>
          <p:cNvGrpSpPr/>
          <p:nvPr/>
        </p:nvGrpSpPr>
        <p:grpSpPr>
          <a:xfrm>
            <a:off x="4339471" y="3340440"/>
            <a:ext cx="6964515" cy="2842646"/>
            <a:chOff x="513557" y="1167686"/>
            <a:chExt cx="10651331" cy="3286125"/>
          </a:xfrm>
        </p:grpSpPr>
        <p:pic>
          <p:nvPicPr>
            <p:cNvPr id="18" name="Picture 17">
              <a:extLst>
                <a:ext uri="{FF2B5EF4-FFF2-40B4-BE49-F238E27FC236}">
                  <a16:creationId xmlns:a16="http://schemas.microsoft.com/office/drawing/2014/main" xmlns="" id="{561B0E84-ACA3-4759-B31B-09CC4E569F98}"/>
                </a:ext>
              </a:extLst>
            </p:cNvPr>
            <p:cNvPicPr>
              <a:picLocks noChangeAspect="1"/>
            </p:cNvPicPr>
            <p:nvPr/>
          </p:nvPicPr>
          <p:blipFill>
            <a:blip r:embed="rId6"/>
            <a:stretch>
              <a:fillRect/>
            </a:stretch>
          </p:blipFill>
          <p:spPr>
            <a:xfrm>
              <a:off x="513557" y="1167686"/>
              <a:ext cx="5133975" cy="3286125"/>
            </a:xfrm>
            <a:prstGeom prst="rect">
              <a:avLst/>
            </a:prstGeom>
            <a:ln>
              <a:noFill/>
            </a:ln>
            <a:effectLst>
              <a:softEdge rad="112500"/>
            </a:effectLst>
          </p:spPr>
        </p:pic>
        <p:pic>
          <p:nvPicPr>
            <p:cNvPr id="19" name="Picture 18">
              <a:extLst>
                <a:ext uri="{FF2B5EF4-FFF2-40B4-BE49-F238E27FC236}">
                  <a16:creationId xmlns:a16="http://schemas.microsoft.com/office/drawing/2014/main" xmlns="" id="{D12A32C4-7C42-4EE9-9869-0891BA36FDFE}"/>
                </a:ext>
              </a:extLst>
            </p:cNvPr>
            <p:cNvPicPr>
              <a:picLocks noChangeAspect="1"/>
            </p:cNvPicPr>
            <p:nvPr/>
          </p:nvPicPr>
          <p:blipFill>
            <a:blip r:embed="rId7"/>
            <a:stretch>
              <a:fillRect/>
            </a:stretch>
          </p:blipFill>
          <p:spPr>
            <a:xfrm>
              <a:off x="5830888" y="1177210"/>
              <a:ext cx="5334000" cy="3267075"/>
            </a:xfrm>
            <a:prstGeom prst="rect">
              <a:avLst/>
            </a:prstGeom>
            <a:ln>
              <a:noFill/>
            </a:ln>
            <a:effectLst>
              <a:softEdge rad="112500"/>
            </a:effectLst>
          </p:spPr>
        </p:pic>
      </p:grpSp>
      <p:sp>
        <p:nvSpPr>
          <p:cNvPr id="21" name="Rectangle 20">
            <a:extLst>
              <a:ext uri="{FF2B5EF4-FFF2-40B4-BE49-F238E27FC236}">
                <a16:creationId xmlns:a16="http://schemas.microsoft.com/office/drawing/2014/main" xmlns="" id="{1AB0E281-E44A-2D96-EF0D-80D8C1263E15}"/>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3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xmlns=""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
        <p:nvSpPr>
          <p:cNvPr id="2" name="Rectangle 1">
            <a:extLst>
              <a:ext uri="{FF2B5EF4-FFF2-40B4-BE49-F238E27FC236}">
                <a16:creationId xmlns:a16="http://schemas.microsoft.com/office/drawing/2014/main" xmlns="" id="{B326B42A-95DA-E033-6977-836E9A27F7C7}"/>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80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xmlns="" id="{8022E974-9732-4330-B19A-61DF8E641800}"/>
              </a:ext>
            </a:extLst>
          </p:cNvPr>
          <p:cNvSpPr/>
          <p:nvPr/>
        </p:nvSpPr>
        <p:spPr>
          <a:xfrm flipH="1">
            <a:off x="6512560" y="1759131"/>
            <a:ext cx="5000171" cy="2921726"/>
          </a:xfrm>
          <a:prstGeom prst="wedgeRoundRectCallout">
            <a:avLst>
              <a:gd name="adj1" fmla="val 63165"/>
              <a:gd name="adj2" fmla="val 73012"/>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3200" b="1" kern="0" dirty="0">
                <a:solidFill>
                  <a:schemeClr val="accent6">
                    <a:lumMod val="75000"/>
                  </a:schemeClr>
                </a:solidFill>
                <a:cs typeface="Arial" panose="020B0604020202020204" pitchFamily="34" charset="0"/>
              </a:rPr>
              <a:t>Em sẽ nhắc nhở bạn nam nên trực tiếp bỏ rác vào xe chở rác chứ không nên vứt ra đường như thế.</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5D1707BA-58B3-479C-A8DA-9C78BEB4D7C1}"/>
              </a:ext>
            </a:extLst>
          </p:cNvPr>
          <p:cNvPicPr>
            <a:picLocks noChangeAspect="1"/>
          </p:cNvPicPr>
          <p:nvPr/>
        </p:nvPicPr>
        <p:blipFill>
          <a:blip r:embed="rId4"/>
          <a:stretch>
            <a:fillRect/>
          </a:stretch>
        </p:blipFill>
        <p:spPr>
          <a:xfrm>
            <a:off x="595676" y="1759131"/>
            <a:ext cx="5083766" cy="4500155"/>
          </a:xfrm>
          <a:prstGeom prst="rect">
            <a:avLst/>
          </a:prstGeom>
          <a:ln>
            <a:noFill/>
          </a:ln>
          <a:effectLst>
            <a:softEdge rad="112500"/>
          </a:effectLst>
        </p:spPr>
      </p:pic>
      <p:sp>
        <p:nvSpPr>
          <p:cNvPr id="5" name="Rectangle 4">
            <a:extLst>
              <a:ext uri="{FF2B5EF4-FFF2-40B4-BE49-F238E27FC236}">
                <a16:creationId xmlns:a16="http://schemas.microsoft.com/office/drawing/2014/main" xmlns="" id="{9486DBB8-CB01-0F94-22E8-FEB763E9B18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121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9E69027-9097-4792-9ADB-EE8F59A8EFDC}"/>
              </a:ext>
            </a:extLst>
          </p:cNvPr>
          <p:cNvPicPr>
            <a:picLocks noChangeAspect="1"/>
          </p:cNvPicPr>
          <p:nvPr/>
        </p:nvPicPr>
        <p:blipFill>
          <a:blip r:embed="rId3"/>
          <a:stretch>
            <a:fillRect/>
          </a:stretch>
        </p:blipFill>
        <p:spPr>
          <a:xfrm>
            <a:off x="3007360" y="422737"/>
            <a:ext cx="7010400" cy="943704"/>
          </a:xfrm>
          <a:prstGeom prst="rect">
            <a:avLst/>
          </a:prstGeom>
        </p:spPr>
      </p:pic>
      <p:sp>
        <p:nvSpPr>
          <p:cNvPr id="12" name="Speech Bubble: Rectangle with Corners Rounded 11">
            <a:extLst>
              <a:ext uri="{FF2B5EF4-FFF2-40B4-BE49-F238E27FC236}">
                <a16:creationId xmlns:a16="http://schemas.microsoft.com/office/drawing/2014/main" xmlns="" id="{8022E974-9732-4330-B19A-61DF8E641800}"/>
              </a:ext>
            </a:extLst>
          </p:cNvPr>
          <p:cNvSpPr/>
          <p:nvPr/>
        </p:nvSpPr>
        <p:spPr>
          <a:xfrm flipH="1">
            <a:off x="6259284" y="1730828"/>
            <a:ext cx="5334001" cy="3015344"/>
          </a:xfrm>
          <a:prstGeom prst="wedgeRoundRectCallout">
            <a:avLst>
              <a:gd name="adj1" fmla="val 57381"/>
              <a:gd name="adj2" fmla="val 68240"/>
              <a:gd name="adj3" fmla="val 16667"/>
            </a:avLst>
          </a:prstGeom>
          <a:solidFill>
            <a:sysClr val="window" lastClr="FFFFFF"/>
          </a:solidFill>
          <a:ln w="57150" cap="flat" cmpd="sng" algn="ctr">
            <a:solidFill>
              <a:srgbClr val="FF0000"/>
            </a:solidFill>
            <a:prstDash val="solid"/>
            <a:miter lim="800000"/>
          </a:ln>
          <a:effectLst/>
        </p:spPr>
        <p:txBody>
          <a:bodyPr rtlCol="0" anchor="ctr"/>
          <a:lstStyle/>
          <a:p>
            <a:pPr lvl="0" algn="just"/>
            <a:r>
              <a:rPr lang="vi-VN" sz="2800" b="1" kern="0" dirty="0">
                <a:solidFill>
                  <a:schemeClr val="accent6">
                    <a:lumMod val="75000"/>
                  </a:schemeClr>
                </a:solidFill>
                <a:cs typeface="Arial" panose="020B0604020202020204" pitchFamily="34" charset="0"/>
              </a:rPr>
              <a:t>Em sẽ nhắc nhở chủ của chú chó là việc làm đó rất mất vệ sinh đường phố và có thể bốc mùi gây ảnh hưởng đến những người xung quanh.</a:t>
            </a:r>
            <a:endParaRPr kumimoji="0" lang="en-US" sz="2800" b="0" i="0"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26FD8BE9-2A43-4744-BAEB-14AAE369E9A6}"/>
              </a:ext>
            </a:extLst>
          </p:cNvPr>
          <p:cNvPicPr>
            <a:picLocks noChangeAspect="1"/>
          </p:cNvPicPr>
          <p:nvPr/>
        </p:nvPicPr>
        <p:blipFill>
          <a:blip r:embed="rId4"/>
          <a:stretch>
            <a:fillRect/>
          </a:stretch>
        </p:blipFill>
        <p:spPr>
          <a:xfrm>
            <a:off x="460103" y="2142411"/>
            <a:ext cx="5334000" cy="4138647"/>
          </a:xfrm>
          <a:prstGeom prst="rect">
            <a:avLst/>
          </a:prstGeom>
          <a:ln>
            <a:noFill/>
          </a:ln>
          <a:effectLst>
            <a:softEdge rad="112500"/>
          </a:effectLst>
        </p:spPr>
      </p:pic>
      <p:sp>
        <p:nvSpPr>
          <p:cNvPr id="6" name="Rectangle 5">
            <a:extLst>
              <a:ext uri="{FF2B5EF4-FFF2-40B4-BE49-F238E27FC236}">
                <a16:creationId xmlns:a16="http://schemas.microsoft.com/office/drawing/2014/main" xmlns="" id="{ED1E7746-719E-0AA4-6EA3-B06A93C2DDBF}"/>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010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矩形 2"/>
          <p:cNvSpPr/>
          <p:nvPr/>
        </p:nvSpPr>
        <p:spPr>
          <a:xfrm>
            <a:off x="640715" y="586105"/>
            <a:ext cx="10911840" cy="618744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5" name="1">
            <a:extLst>
              <a:ext uri="{FF2B5EF4-FFF2-40B4-BE49-F238E27FC236}">
                <a16:creationId xmlns:a16="http://schemas.microsoft.com/office/drawing/2014/main" xmlns="" id="{052C581A-BA03-4AD5-BA7F-1615585EAE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281" y="1116422"/>
            <a:ext cx="6910030" cy="4697938"/>
          </a:xfrm>
          <a:prstGeom prst="rect">
            <a:avLst/>
          </a:prstGeom>
        </p:spPr>
      </p:pic>
      <p:grpSp>
        <p:nvGrpSpPr>
          <p:cNvPr id="6" name="2">
            <a:extLst>
              <a:ext uri="{FF2B5EF4-FFF2-40B4-BE49-F238E27FC236}">
                <a16:creationId xmlns:a16="http://schemas.microsoft.com/office/drawing/2014/main" xmlns="" id="{7C4DC74C-6719-4B3B-B5E3-E640F4596D1C}"/>
              </a:ext>
            </a:extLst>
          </p:cNvPr>
          <p:cNvGrpSpPr/>
          <p:nvPr/>
        </p:nvGrpSpPr>
        <p:grpSpPr>
          <a:xfrm flipH="1">
            <a:off x="7682815" y="1918966"/>
            <a:ext cx="3315045" cy="4560038"/>
            <a:chOff x="4273550" y="536575"/>
            <a:chExt cx="1779587" cy="2447926"/>
          </a:xfrm>
        </p:grpSpPr>
        <p:sp>
          <p:nvSpPr>
            <p:cNvPr id="7" name="Freeform 71">
              <a:extLst>
                <a:ext uri="{FF2B5EF4-FFF2-40B4-BE49-F238E27FC236}">
                  <a16:creationId xmlns:a16="http://schemas.microsoft.com/office/drawing/2014/main" xmlns="" id="{E484846A-68A8-4754-8D8E-7712E09B14DA}"/>
                </a:ext>
              </a:extLst>
            </p:cNvPr>
            <p:cNvSpPr/>
            <p:nvPr/>
          </p:nvSpPr>
          <p:spPr bwMode="auto">
            <a:xfrm>
              <a:off x="4641850" y="2887663"/>
              <a:ext cx="180975" cy="96838"/>
            </a:xfrm>
            <a:custGeom>
              <a:avLst/>
              <a:gdLst>
                <a:gd name="T0" fmla="*/ 18 w 48"/>
                <a:gd name="T1" fmla="*/ 2 h 26"/>
                <a:gd name="T2" fmla="*/ 18 w 48"/>
                <a:gd name="T3" fmla="*/ 12 h 26"/>
                <a:gd name="T4" fmla="*/ 48 w 48"/>
                <a:gd name="T5" fmla="*/ 26 h 26"/>
                <a:gd name="T6" fmla="*/ 0 w 48"/>
                <a:gd name="T7" fmla="*/ 26 h 26"/>
                <a:gd name="T8" fmla="*/ 6 w 48"/>
                <a:gd name="T9" fmla="*/ 4 h 26"/>
                <a:gd name="T10" fmla="*/ 12 w 48"/>
                <a:gd name="T11" fmla="*/ 0 h 26"/>
                <a:gd name="T12" fmla="*/ 18 w 48"/>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8" h="26">
                  <a:moveTo>
                    <a:pt x="18" y="2"/>
                  </a:moveTo>
                  <a:cubicBezTo>
                    <a:pt x="18" y="2"/>
                    <a:pt x="17" y="11"/>
                    <a:pt x="18" y="12"/>
                  </a:cubicBezTo>
                  <a:cubicBezTo>
                    <a:pt x="20" y="14"/>
                    <a:pt x="47" y="14"/>
                    <a:pt x="48"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8" name="Freeform 72">
              <a:extLst>
                <a:ext uri="{FF2B5EF4-FFF2-40B4-BE49-F238E27FC236}">
                  <a16:creationId xmlns:a16="http://schemas.microsoft.com/office/drawing/2014/main" xmlns="" id="{A651B04C-3C74-4A68-A41B-EAC49D9B42DA}"/>
                </a:ext>
              </a:extLst>
            </p:cNvPr>
            <p:cNvSpPr/>
            <p:nvPr/>
          </p:nvSpPr>
          <p:spPr bwMode="auto">
            <a:xfrm>
              <a:off x="4849813" y="2887663"/>
              <a:ext cx="176212" cy="96838"/>
            </a:xfrm>
            <a:custGeom>
              <a:avLst/>
              <a:gdLst>
                <a:gd name="T0" fmla="*/ 18 w 47"/>
                <a:gd name="T1" fmla="*/ 2 h 26"/>
                <a:gd name="T2" fmla="*/ 18 w 47"/>
                <a:gd name="T3" fmla="*/ 12 h 26"/>
                <a:gd name="T4" fmla="*/ 47 w 47"/>
                <a:gd name="T5" fmla="*/ 26 h 26"/>
                <a:gd name="T6" fmla="*/ 0 w 47"/>
                <a:gd name="T7" fmla="*/ 26 h 26"/>
                <a:gd name="T8" fmla="*/ 6 w 47"/>
                <a:gd name="T9" fmla="*/ 4 h 26"/>
                <a:gd name="T10" fmla="*/ 12 w 47"/>
                <a:gd name="T11" fmla="*/ 0 h 26"/>
                <a:gd name="T12" fmla="*/ 18 w 47"/>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47" h="26">
                  <a:moveTo>
                    <a:pt x="18" y="2"/>
                  </a:moveTo>
                  <a:cubicBezTo>
                    <a:pt x="18" y="2"/>
                    <a:pt x="17" y="11"/>
                    <a:pt x="18" y="12"/>
                  </a:cubicBezTo>
                  <a:cubicBezTo>
                    <a:pt x="20" y="14"/>
                    <a:pt x="46" y="14"/>
                    <a:pt x="47" y="26"/>
                  </a:cubicBezTo>
                  <a:cubicBezTo>
                    <a:pt x="0" y="26"/>
                    <a:pt x="0" y="26"/>
                    <a:pt x="0" y="26"/>
                  </a:cubicBezTo>
                  <a:cubicBezTo>
                    <a:pt x="6" y="4"/>
                    <a:pt x="6" y="4"/>
                    <a:pt x="6" y="4"/>
                  </a:cubicBezTo>
                  <a:cubicBezTo>
                    <a:pt x="12" y="0"/>
                    <a:pt x="12" y="0"/>
                    <a:pt x="12" y="0"/>
                  </a:cubicBezTo>
                  <a:lnTo>
                    <a:pt x="18"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9" name="Freeform 73">
              <a:extLst>
                <a:ext uri="{FF2B5EF4-FFF2-40B4-BE49-F238E27FC236}">
                  <a16:creationId xmlns:a16="http://schemas.microsoft.com/office/drawing/2014/main" xmlns="" id="{AEEDE74F-3863-48AA-BAD7-A1D2BDAEF004}"/>
                </a:ext>
              </a:extLst>
            </p:cNvPr>
            <p:cNvSpPr/>
            <p:nvPr/>
          </p:nvSpPr>
          <p:spPr bwMode="auto">
            <a:xfrm>
              <a:off x="5232400" y="1041400"/>
              <a:ext cx="166687" cy="244475"/>
            </a:xfrm>
            <a:custGeom>
              <a:avLst/>
              <a:gdLst>
                <a:gd name="T0" fmla="*/ 44 w 44"/>
                <a:gd name="T1" fmla="*/ 27 h 65"/>
                <a:gd name="T2" fmla="*/ 24 w 44"/>
                <a:gd name="T3" fmla="*/ 65 h 65"/>
                <a:gd name="T4" fmla="*/ 1 w 44"/>
                <a:gd name="T5" fmla="*/ 37 h 65"/>
                <a:gd name="T6" fmla="*/ 0 w 44"/>
                <a:gd name="T7" fmla="*/ 4 h 65"/>
                <a:gd name="T8" fmla="*/ 17 w 44"/>
                <a:gd name="T9" fmla="*/ 2 h 65"/>
                <a:gd name="T10" fmla="*/ 44 w 44"/>
                <a:gd name="T11" fmla="*/ 27 h 65"/>
              </a:gdLst>
              <a:ahLst/>
              <a:cxnLst>
                <a:cxn ang="0">
                  <a:pos x="T0" y="T1"/>
                </a:cxn>
                <a:cxn ang="0">
                  <a:pos x="T2" y="T3"/>
                </a:cxn>
                <a:cxn ang="0">
                  <a:pos x="T4" y="T5"/>
                </a:cxn>
                <a:cxn ang="0">
                  <a:pos x="T6" y="T7"/>
                </a:cxn>
                <a:cxn ang="0">
                  <a:pos x="T8" y="T9"/>
                </a:cxn>
                <a:cxn ang="0">
                  <a:pos x="T10" y="T11"/>
                </a:cxn>
              </a:cxnLst>
              <a:rect l="0" t="0" r="r" b="b"/>
              <a:pathLst>
                <a:path w="44" h="65">
                  <a:moveTo>
                    <a:pt x="44" y="27"/>
                  </a:moveTo>
                  <a:cubicBezTo>
                    <a:pt x="24" y="65"/>
                    <a:pt x="24" y="65"/>
                    <a:pt x="24" y="65"/>
                  </a:cubicBezTo>
                  <a:cubicBezTo>
                    <a:pt x="1" y="37"/>
                    <a:pt x="1" y="37"/>
                    <a:pt x="1" y="37"/>
                  </a:cubicBezTo>
                  <a:cubicBezTo>
                    <a:pt x="0" y="4"/>
                    <a:pt x="0" y="4"/>
                    <a:pt x="0" y="4"/>
                  </a:cubicBezTo>
                  <a:cubicBezTo>
                    <a:pt x="0" y="4"/>
                    <a:pt x="12" y="0"/>
                    <a:pt x="17" y="2"/>
                  </a:cubicBezTo>
                  <a:cubicBezTo>
                    <a:pt x="22" y="4"/>
                    <a:pt x="44" y="27"/>
                    <a:pt x="44" y="27"/>
                  </a:cubicBezTo>
                  <a:close/>
                </a:path>
              </a:pathLst>
            </a:custGeom>
            <a:solidFill>
              <a:srgbClr val="3520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0" name="Freeform 74">
              <a:extLst>
                <a:ext uri="{FF2B5EF4-FFF2-40B4-BE49-F238E27FC236}">
                  <a16:creationId xmlns:a16="http://schemas.microsoft.com/office/drawing/2014/main" xmlns="" id="{086E9BBF-950D-45DC-9C6B-3C95BE190CEC}"/>
                </a:ext>
              </a:extLst>
            </p:cNvPr>
            <p:cNvSpPr/>
            <p:nvPr/>
          </p:nvSpPr>
          <p:spPr bwMode="auto">
            <a:xfrm>
              <a:off x="4627563" y="2457450"/>
              <a:ext cx="217487" cy="474663"/>
            </a:xfrm>
            <a:custGeom>
              <a:avLst/>
              <a:gdLst>
                <a:gd name="T0" fmla="*/ 45 w 58"/>
                <a:gd name="T1" fmla="*/ 21 h 126"/>
                <a:gd name="T2" fmla="*/ 26 w 58"/>
                <a:gd name="T3" fmla="*/ 126 h 126"/>
                <a:gd name="T4" fmla="*/ 4 w 58"/>
                <a:gd name="T5" fmla="*/ 124 h 126"/>
                <a:gd name="T6" fmla="*/ 2 w 58"/>
                <a:gd name="T7" fmla="*/ 33 h 126"/>
                <a:gd name="T8" fmla="*/ 2 w 58"/>
                <a:gd name="T9" fmla="*/ 0 h 126"/>
                <a:gd name="T10" fmla="*/ 45 w 58"/>
                <a:gd name="T11" fmla="*/ 21 h 126"/>
              </a:gdLst>
              <a:ahLst/>
              <a:cxnLst>
                <a:cxn ang="0">
                  <a:pos x="T0" y="T1"/>
                </a:cxn>
                <a:cxn ang="0">
                  <a:pos x="T2" y="T3"/>
                </a:cxn>
                <a:cxn ang="0">
                  <a:pos x="T4" y="T5"/>
                </a:cxn>
                <a:cxn ang="0">
                  <a:pos x="T6" y="T7"/>
                </a:cxn>
                <a:cxn ang="0">
                  <a:pos x="T8" y="T9"/>
                </a:cxn>
                <a:cxn ang="0">
                  <a:pos x="T10" y="T11"/>
                </a:cxn>
              </a:cxnLst>
              <a:rect l="0" t="0" r="r" b="b"/>
              <a:pathLst>
                <a:path w="58" h="126">
                  <a:moveTo>
                    <a:pt x="45" y="21"/>
                  </a:moveTo>
                  <a:cubicBezTo>
                    <a:pt x="41" y="53"/>
                    <a:pt x="58" y="90"/>
                    <a:pt x="26" y="126"/>
                  </a:cubicBezTo>
                  <a:cubicBezTo>
                    <a:pt x="4" y="124"/>
                    <a:pt x="4" y="124"/>
                    <a:pt x="4" y="124"/>
                  </a:cubicBezTo>
                  <a:cubicBezTo>
                    <a:pt x="25" y="103"/>
                    <a:pt x="9" y="60"/>
                    <a:pt x="2" y="33"/>
                  </a:cubicBezTo>
                  <a:cubicBezTo>
                    <a:pt x="0" y="21"/>
                    <a:pt x="8" y="13"/>
                    <a:pt x="2" y="0"/>
                  </a:cubicBezTo>
                  <a:cubicBezTo>
                    <a:pt x="14" y="0"/>
                    <a:pt x="31" y="1"/>
                    <a:pt x="45" y="2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Rectangle 75">
              <a:extLst>
                <a:ext uri="{FF2B5EF4-FFF2-40B4-BE49-F238E27FC236}">
                  <a16:creationId xmlns:a16="http://schemas.microsoft.com/office/drawing/2014/main" xmlns="" id="{63CA1BC0-94FC-469A-A5B8-992426FEF016}"/>
                </a:ext>
              </a:extLst>
            </p:cNvPr>
            <p:cNvSpPr>
              <a:spLocks noChangeArrowheads="1"/>
            </p:cNvSpPr>
            <p:nvPr/>
          </p:nvSpPr>
          <p:spPr bwMode="auto">
            <a:xfrm>
              <a:off x="4627563" y="1944688"/>
              <a:ext cx="371475" cy="531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2" name="Freeform 76">
              <a:extLst>
                <a:ext uri="{FF2B5EF4-FFF2-40B4-BE49-F238E27FC236}">
                  <a16:creationId xmlns:a16="http://schemas.microsoft.com/office/drawing/2014/main" xmlns="" id="{F05E05EA-FA60-47B1-9D4C-A5B0A3C8F54C}"/>
                </a:ext>
              </a:extLst>
            </p:cNvPr>
            <p:cNvSpPr/>
            <p:nvPr/>
          </p:nvSpPr>
          <p:spPr bwMode="auto">
            <a:xfrm>
              <a:off x="5262563" y="1741488"/>
              <a:ext cx="263525" cy="339725"/>
            </a:xfrm>
            <a:custGeom>
              <a:avLst/>
              <a:gdLst>
                <a:gd name="T0" fmla="*/ 0 w 70"/>
                <a:gd name="T1" fmla="*/ 81 h 90"/>
                <a:gd name="T2" fmla="*/ 26 w 70"/>
                <a:gd name="T3" fmla="*/ 34 h 90"/>
                <a:gd name="T4" fmla="*/ 37 w 70"/>
                <a:gd name="T5" fmla="*/ 4 h 90"/>
                <a:gd name="T6" fmla="*/ 70 w 70"/>
                <a:gd name="T7" fmla="*/ 1 h 90"/>
                <a:gd name="T8" fmla="*/ 46 w 70"/>
                <a:gd name="T9" fmla="*/ 22 h 90"/>
                <a:gd name="T10" fmla="*/ 68 w 70"/>
                <a:gd name="T11" fmla="*/ 22 h 90"/>
                <a:gd name="T12" fmla="*/ 63 w 70"/>
                <a:gd name="T13" fmla="*/ 62 h 90"/>
                <a:gd name="T14" fmla="*/ 13 w 70"/>
                <a:gd name="T15" fmla="*/ 90 h 90"/>
                <a:gd name="T16" fmla="*/ 0 w 70"/>
                <a:gd name="T1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90">
                  <a:moveTo>
                    <a:pt x="0" y="81"/>
                  </a:moveTo>
                  <a:cubicBezTo>
                    <a:pt x="0" y="81"/>
                    <a:pt x="25" y="43"/>
                    <a:pt x="26" y="34"/>
                  </a:cubicBezTo>
                  <a:cubicBezTo>
                    <a:pt x="27" y="29"/>
                    <a:pt x="30" y="15"/>
                    <a:pt x="37" y="4"/>
                  </a:cubicBezTo>
                  <a:cubicBezTo>
                    <a:pt x="39" y="0"/>
                    <a:pt x="69" y="1"/>
                    <a:pt x="70" y="1"/>
                  </a:cubicBezTo>
                  <a:cubicBezTo>
                    <a:pt x="46" y="22"/>
                    <a:pt x="46" y="22"/>
                    <a:pt x="46" y="22"/>
                  </a:cubicBezTo>
                  <a:cubicBezTo>
                    <a:pt x="68" y="22"/>
                    <a:pt x="68" y="22"/>
                    <a:pt x="68" y="22"/>
                  </a:cubicBezTo>
                  <a:cubicBezTo>
                    <a:pt x="63" y="62"/>
                    <a:pt x="63" y="62"/>
                    <a:pt x="63" y="62"/>
                  </a:cubicBezTo>
                  <a:cubicBezTo>
                    <a:pt x="13" y="90"/>
                    <a:pt x="13" y="90"/>
                    <a:pt x="13" y="90"/>
                  </a:cubicBezTo>
                  <a:lnTo>
                    <a:pt x="0" y="8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3" name="Freeform 77">
              <a:extLst>
                <a:ext uri="{FF2B5EF4-FFF2-40B4-BE49-F238E27FC236}">
                  <a16:creationId xmlns:a16="http://schemas.microsoft.com/office/drawing/2014/main" xmlns="" id="{8A14D46B-6B92-4DBD-A729-1C5ADF58A3AC}"/>
                </a:ext>
              </a:extLst>
            </p:cNvPr>
            <p:cNvSpPr/>
            <p:nvPr/>
          </p:nvSpPr>
          <p:spPr bwMode="auto">
            <a:xfrm>
              <a:off x="5029200" y="1922463"/>
              <a:ext cx="381000" cy="257175"/>
            </a:xfrm>
            <a:custGeom>
              <a:avLst/>
              <a:gdLst>
                <a:gd name="T0" fmla="*/ 0 w 101"/>
                <a:gd name="T1" fmla="*/ 0 h 68"/>
                <a:gd name="T2" fmla="*/ 39 w 101"/>
                <a:gd name="T3" fmla="*/ 35 h 68"/>
                <a:gd name="T4" fmla="*/ 73 w 101"/>
                <a:gd name="T5" fmla="*/ 4 h 68"/>
                <a:gd name="T6" fmla="*/ 101 w 101"/>
                <a:gd name="T7" fmla="*/ 39 h 68"/>
                <a:gd name="T8" fmla="*/ 40 w 101"/>
                <a:gd name="T9" fmla="*/ 67 h 68"/>
                <a:gd name="T10" fmla="*/ 1 w 101"/>
                <a:gd name="T11" fmla="*/ 47 h 68"/>
                <a:gd name="T12" fmla="*/ 0 w 101"/>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01" h="68">
                  <a:moveTo>
                    <a:pt x="0" y="0"/>
                  </a:moveTo>
                  <a:cubicBezTo>
                    <a:pt x="0" y="0"/>
                    <a:pt x="27" y="38"/>
                    <a:pt x="39" y="35"/>
                  </a:cubicBezTo>
                  <a:cubicBezTo>
                    <a:pt x="52" y="32"/>
                    <a:pt x="67" y="7"/>
                    <a:pt x="73" y="4"/>
                  </a:cubicBezTo>
                  <a:cubicBezTo>
                    <a:pt x="75" y="13"/>
                    <a:pt x="101" y="39"/>
                    <a:pt x="101" y="39"/>
                  </a:cubicBezTo>
                  <a:cubicBezTo>
                    <a:pt x="101" y="39"/>
                    <a:pt x="56" y="66"/>
                    <a:pt x="40" y="67"/>
                  </a:cubicBezTo>
                  <a:cubicBezTo>
                    <a:pt x="24" y="68"/>
                    <a:pt x="1" y="47"/>
                    <a:pt x="1" y="47"/>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4" name="Rectangle 78">
              <a:extLst>
                <a:ext uri="{FF2B5EF4-FFF2-40B4-BE49-F238E27FC236}">
                  <a16:creationId xmlns:a16="http://schemas.microsoft.com/office/drawing/2014/main" xmlns="" id="{2A6EF300-04DB-4B77-BB01-CF8598EA3D2E}"/>
                </a:ext>
              </a:extLst>
            </p:cNvPr>
            <p:cNvSpPr>
              <a:spLocks noChangeArrowheads="1"/>
            </p:cNvSpPr>
            <p:nvPr/>
          </p:nvSpPr>
          <p:spPr bwMode="auto">
            <a:xfrm>
              <a:off x="4635500" y="2435225"/>
              <a:ext cx="357187" cy="14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Freeform 79">
              <a:extLst>
                <a:ext uri="{FF2B5EF4-FFF2-40B4-BE49-F238E27FC236}">
                  <a16:creationId xmlns:a16="http://schemas.microsoft.com/office/drawing/2014/main" xmlns="" id="{33D79FAC-E10F-4C03-B07F-12C3965C6881}"/>
                </a:ext>
              </a:extLst>
            </p:cNvPr>
            <p:cNvSpPr/>
            <p:nvPr/>
          </p:nvSpPr>
          <p:spPr bwMode="auto">
            <a:xfrm>
              <a:off x="4438650" y="1873250"/>
              <a:ext cx="354012" cy="652463"/>
            </a:xfrm>
            <a:custGeom>
              <a:avLst/>
              <a:gdLst>
                <a:gd name="T0" fmla="*/ 94 w 94"/>
                <a:gd name="T1" fmla="*/ 4 h 173"/>
                <a:gd name="T2" fmla="*/ 71 w 94"/>
                <a:gd name="T3" fmla="*/ 173 h 173"/>
                <a:gd name="T4" fmla="*/ 0 w 94"/>
                <a:gd name="T5" fmla="*/ 150 h 173"/>
                <a:gd name="T6" fmla="*/ 56 w 94"/>
                <a:gd name="T7" fmla="*/ 5 h 173"/>
                <a:gd name="T8" fmla="*/ 94 w 94"/>
                <a:gd name="T9" fmla="*/ 4 h 173"/>
              </a:gdLst>
              <a:ahLst/>
              <a:cxnLst>
                <a:cxn ang="0">
                  <a:pos x="T0" y="T1"/>
                </a:cxn>
                <a:cxn ang="0">
                  <a:pos x="T2" y="T3"/>
                </a:cxn>
                <a:cxn ang="0">
                  <a:pos x="T4" y="T5"/>
                </a:cxn>
                <a:cxn ang="0">
                  <a:pos x="T6" y="T7"/>
                </a:cxn>
                <a:cxn ang="0">
                  <a:pos x="T8" y="T9"/>
                </a:cxn>
              </a:cxnLst>
              <a:rect l="0" t="0" r="r" b="b"/>
              <a:pathLst>
                <a:path w="94" h="173">
                  <a:moveTo>
                    <a:pt x="94" y="4"/>
                  </a:moveTo>
                  <a:cubicBezTo>
                    <a:pt x="93" y="68"/>
                    <a:pt x="84" y="134"/>
                    <a:pt x="71" y="173"/>
                  </a:cubicBezTo>
                  <a:cubicBezTo>
                    <a:pt x="47" y="166"/>
                    <a:pt x="24" y="158"/>
                    <a:pt x="0" y="150"/>
                  </a:cubicBezTo>
                  <a:cubicBezTo>
                    <a:pt x="25" y="111"/>
                    <a:pt x="46" y="65"/>
                    <a:pt x="56" y="5"/>
                  </a:cubicBezTo>
                  <a:cubicBezTo>
                    <a:pt x="66" y="4"/>
                    <a:pt x="82" y="0"/>
                    <a:pt x="94" y="4"/>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7" name="Freeform 80">
              <a:extLst>
                <a:ext uri="{FF2B5EF4-FFF2-40B4-BE49-F238E27FC236}">
                  <a16:creationId xmlns:a16="http://schemas.microsoft.com/office/drawing/2014/main" xmlns="" id="{FDBA6D93-05EE-4CD1-AEE8-C41E44D1E2F3}"/>
                </a:ext>
              </a:extLst>
            </p:cNvPr>
            <p:cNvSpPr/>
            <p:nvPr/>
          </p:nvSpPr>
          <p:spPr bwMode="auto">
            <a:xfrm>
              <a:off x="4943475" y="1881188"/>
              <a:ext cx="222250" cy="644525"/>
            </a:xfrm>
            <a:custGeom>
              <a:avLst/>
              <a:gdLst>
                <a:gd name="T0" fmla="*/ 0 w 59"/>
                <a:gd name="T1" fmla="*/ 3 h 171"/>
                <a:gd name="T2" fmla="*/ 14 w 59"/>
                <a:gd name="T3" fmla="*/ 171 h 171"/>
                <a:gd name="T4" fmla="*/ 59 w 59"/>
                <a:gd name="T5" fmla="*/ 157 h 171"/>
                <a:gd name="T6" fmla="*/ 23 w 59"/>
                <a:gd name="T7" fmla="*/ 5 h 171"/>
                <a:gd name="T8" fmla="*/ 0 w 59"/>
                <a:gd name="T9" fmla="*/ 3 h 171"/>
              </a:gdLst>
              <a:ahLst/>
              <a:cxnLst>
                <a:cxn ang="0">
                  <a:pos x="T0" y="T1"/>
                </a:cxn>
                <a:cxn ang="0">
                  <a:pos x="T2" y="T3"/>
                </a:cxn>
                <a:cxn ang="0">
                  <a:pos x="T4" y="T5"/>
                </a:cxn>
                <a:cxn ang="0">
                  <a:pos x="T6" y="T7"/>
                </a:cxn>
                <a:cxn ang="0">
                  <a:pos x="T8" y="T9"/>
                </a:cxn>
              </a:cxnLst>
              <a:rect l="0" t="0" r="r" b="b"/>
              <a:pathLst>
                <a:path w="59" h="171">
                  <a:moveTo>
                    <a:pt x="0" y="3"/>
                  </a:moveTo>
                  <a:cubicBezTo>
                    <a:pt x="1" y="67"/>
                    <a:pt x="6" y="130"/>
                    <a:pt x="14" y="171"/>
                  </a:cubicBezTo>
                  <a:cubicBezTo>
                    <a:pt x="29" y="166"/>
                    <a:pt x="44" y="162"/>
                    <a:pt x="59" y="157"/>
                  </a:cubicBezTo>
                  <a:cubicBezTo>
                    <a:pt x="43" y="114"/>
                    <a:pt x="30" y="66"/>
                    <a:pt x="23" y="5"/>
                  </a:cubicBezTo>
                  <a:cubicBezTo>
                    <a:pt x="15" y="5"/>
                    <a:pt x="7" y="0"/>
                    <a:pt x="0"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8" name="Freeform 81">
              <a:extLst>
                <a:ext uri="{FF2B5EF4-FFF2-40B4-BE49-F238E27FC236}">
                  <a16:creationId xmlns:a16="http://schemas.microsoft.com/office/drawing/2014/main" xmlns="" id="{1F29A360-F992-4B96-B476-79FECED200EC}"/>
                </a:ext>
              </a:extLst>
            </p:cNvPr>
            <p:cNvSpPr/>
            <p:nvPr/>
          </p:nvSpPr>
          <p:spPr bwMode="auto">
            <a:xfrm>
              <a:off x="4503738" y="2336800"/>
              <a:ext cx="131762" cy="87313"/>
            </a:xfrm>
            <a:custGeom>
              <a:avLst/>
              <a:gdLst>
                <a:gd name="T0" fmla="*/ 16 w 83"/>
                <a:gd name="T1" fmla="*/ 0 h 55"/>
                <a:gd name="T2" fmla="*/ 0 w 83"/>
                <a:gd name="T3" fmla="*/ 19 h 55"/>
                <a:gd name="T4" fmla="*/ 73 w 83"/>
                <a:gd name="T5" fmla="*/ 55 h 55"/>
                <a:gd name="T6" fmla="*/ 83 w 83"/>
                <a:gd name="T7" fmla="*/ 12 h 55"/>
                <a:gd name="T8" fmla="*/ 16 w 83"/>
                <a:gd name="T9" fmla="*/ 0 h 55"/>
              </a:gdLst>
              <a:ahLst/>
              <a:cxnLst>
                <a:cxn ang="0">
                  <a:pos x="T0" y="T1"/>
                </a:cxn>
                <a:cxn ang="0">
                  <a:pos x="T2" y="T3"/>
                </a:cxn>
                <a:cxn ang="0">
                  <a:pos x="T4" y="T5"/>
                </a:cxn>
                <a:cxn ang="0">
                  <a:pos x="T6" y="T7"/>
                </a:cxn>
                <a:cxn ang="0">
                  <a:pos x="T8" y="T9"/>
                </a:cxn>
              </a:cxnLst>
              <a:rect l="0" t="0" r="r" b="b"/>
              <a:pathLst>
                <a:path w="83" h="55">
                  <a:moveTo>
                    <a:pt x="16" y="0"/>
                  </a:moveTo>
                  <a:lnTo>
                    <a:pt x="0" y="19"/>
                  </a:lnTo>
                  <a:lnTo>
                    <a:pt x="73" y="55"/>
                  </a:lnTo>
                  <a:lnTo>
                    <a:pt x="83" y="12"/>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Freeform 82">
              <a:extLst>
                <a:ext uri="{FF2B5EF4-FFF2-40B4-BE49-F238E27FC236}">
                  <a16:creationId xmlns:a16="http://schemas.microsoft.com/office/drawing/2014/main" xmlns="" id="{D9CB7876-485A-420D-BD9F-B4C08F10AF07}"/>
                </a:ext>
              </a:extLst>
            </p:cNvPr>
            <p:cNvSpPr/>
            <p:nvPr/>
          </p:nvSpPr>
          <p:spPr bwMode="auto">
            <a:xfrm>
              <a:off x="4784725" y="1716088"/>
              <a:ext cx="244475" cy="214313"/>
            </a:xfrm>
            <a:custGeom>
              <a:avLst/>
              <a:gdLst>
                <a:gd name="T0" fmla="*/ 0 w 154"/>
                <a:gd name="T1" fmla="*/ 9 h 135"/>
                <a:gd name="T2" fmla="*/ 147 w 154"/>
                <a:gd name="T3" fmla="*/ 0 h 135"/>
                <a:gd name="T4" fmla="*/ 154 w 154"/>
                <a:gd name="T5" fmla="*/ 125 h 135"/>
                <a:gd name="T6" fmla="*/ 7 w 154"/>
                <a:gd name="T7" fmla="*/ 135 h 135"/>
                <a:gd name="T8" fmla="*/ 0 w 154"/>
                <a:gd name="T9" fmla="*/ 9 h 135"/>
              </a:gdLst>
              <a:ahLst/>
              <a:cxnLst>
                <a:cxn ang="0">
                  <a:pos x="T0" y="T1"/>
                </a:cxn>
                <a:cxn ang="0">
                  <a:pos x="T2" y="T3"/>
                </a:cxn>
                <a:cxn ang="0">
                  <a:pos x="T4" y="T5"/>
                </a:cxn>
                <a:cxn ang="0">
                  <a:pos x="T6" y="T7"/>
                </a:cxn>
                <a:cxn ang="0">
                  <a:pos x="T8" y="T9"/>
                </a:cxn>
              </a:cxnLst>
              <a:rect l="0" t="0" r="r" b="b"/>
              <a:pathLst>
                <a:path w="154" h="135">
                  <a:moveTo>
                    <a:pt x="0" y="9"/>
                  </a:moveTo>
                  <a:lnTo>
                    <a:pt x="147" y="0"/>
                  </a:lnTo>
                  <a:lnTo>
                    <a:pt x="154" y="125"/>
                  </a:lnTo>
                  <a:lnTo>
                    <a:pt x="7" y="135"/>
                  </a:lnTo>
                  <a:lnTo>
                    <a:pt x="0" y="9"/>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0" name="Freeform 83">
              <a:extLst>
                <a:ext uri="{FF2B5EF4-FFF2-40B4-BE49-F238E27FC236}">
                  <a16:creationId xmlns:a16="http://schemas.microsoft.com/office/drawing/2014/main" xmlns="" id="{FAB87906-50CB-4BA4-A7B0-BF80CF76915D}"/>
                </a:ext>
              </a:extLst>
            </p:cNvPr>
            <p:cNvSpPr/>
            <p:nvPr/>
          </p:nvSpPr>
          <p:spPr bwMode="auto">
            <a:xfrm>
              <a:off x="4699000" y="1922463"/>
              <a:ext cx="274637" cy="471488"/>
            </a:xfrm>
            <a:custGeom>
              <a:avLst/>
              <a:gdLst>
                <a:gd name="T0" fmla="*/ 46 w 73"/>
                <a:gd name="T1" fmla="*/ 0 h 125"/>
                <a:gd name="T2" fmla="*/ 36 w 73"/>
                <a:gd name="T3" fmla="*/ 22 h 125"/>
                <a:gd name="T4" fmla="*/ 46 w 73"/>
                <a:gd name="T5" fmla="*/ 33 h 125"/>
                <a:gd name="T6" fmla="*/ 0 w 73"/>
                <a:gd name="T7" fmla="*/ 105 h 125"/>
                <a:gd name="T8" fmla="*/ 21 w 73"/>
                <a:gd name="T9" fmla="*/ 125 h 125"/>
                <a:gd name="T10" fmla="*/ 40 w 73"/>
                <a:gd name="T11" fmla="*/ 114 h 125"/>
                <a:gd name="T12" fmla="*/ 62 w 73"/>
                <a:gd name="T13" fmla="*/ 33 h 125"/>
                <a:gd name="T14" fmla="*/ 73 w 73"/>
                <a:gd name="T15" fmla="*/ 22 h 125"/>
                <a:gd name="T16" fmla="*/ 62 w 73"/>
                <a:gd name="T17" fmla="*/ 0 h 125"/>
                <a:gd name="T18" fmla="*/ 54 w 73"/>
                <a:gd name="T19" fmla="*/ 1 h 125"/>
                <a:gd name="T20" fmla="*/ 46 w 73"/>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25">
                  <a:moveTo>
                    <a:pt x="46" y="0"/>
                  </a:moveTo>
                  <a:cubicBezTo>
                    <a:pt x="43" y="7"/>
                    <a:pt x="39" y="15"/>
                    <a:pt x="36" y="22"/>
                  </a:cubicBezTo>
                  <a:cubicBezTo>
                    <a:pt x="39" y="25"/>
                    <a:pt x="43" y="29"/>
                    <a:pt x="46" y="33"/>
                  </a:cubicBezTo>
                  <a:cubicBezTo>
                    <a:pt x="26" y="54"/>
                    <a:pt x="2" y="72"/>
                    <a:pt x="0" y="105"/>
                  </a:cubicBezTo>
                  <a:cubicBezTo>
                    <a:pt x="7" y="112"/>
                    <a:pt x="14" y="119"/>
                    <a:pt x="21" y="125"/>
                  </a:cubicBezTo>
                  <a:cubicBezTo>
                    <a:pt x="27" y="122"/>
                    <a:pt x="34" y="118"/>
                    <a:pt x="40" y="114"/>
                  </a:cubicBezTo>
                  <a:cubicBezTo>
                    <a:pt x="35" y="90"/>
                    <a:pt x="50" y="61"/>
                    <a:pt x="62" y="33"/>
                  </a:cubicBezTo>
                  <a:cubicBezTo>
                    <a:pt x="66" y="29"/>
                    <a:pt x="69" y="25"/>
                    <a:pt x="73" y="22"/>
                  </a:cubicBezTo>
                  <a:cubicBezTo>
                    <a:pt x="69" y="15"/>
                    <a:pt x="66" y="7"/>
                    <a:pt x="62" y="0"/>
                  </a:cubicBezTo>
                  <a:cubicBezTo>
                    <a:pt x="60" y="1"/>
                    <a:pt x="57" y="1"/>
                    <a:pt x="54" y="1"/>
                  </a:cubicBezTo>
                  <a:cubicBezTo>
                    <a:pt x="52" y="1"/>
                    <a:pt x="49" y="1"/>
                    <a:pt x="46" y="0"/>
                  </a:cubicBez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1" name="Freeform 84">
              <a:extLst>
                <a:ext uri="{FF2B5EF4-FFF2-40B4-BE49-F238E27FC236}">
                  <a16:creationId xmlns:a16="http://schemas.microsoft.com/office/drawing/2014/main" xmlns="" id="{CA1B6533-112A-4263-AA82-A94E2F2BC904}"/>
                </a:ext>
              </a:extLst>
            </p:cNvPr>
            <p:cNvSpPr/>
            <p:nvPr/>
          </p:nvSpPr>
          <p:spPr bwMode="auto">
            <a:xfrm>
              <a:off x="4897438" y="1776413"/>
              <a:ext cx="180975" cy="225425"/>
            </a:xfrm>
            <a:custGeom>
              <a:avLst/>
              <a:gdLst>
                <a:gd name="T0" fmla="*/ 39 w 48"/>
                <a:gd name="T1" fmla="*/ 0 h 60"/>
                <a:gd name="T2" fmla="*/ 0 w 48"/>
                <a:gd name="T3" fmla="*/ 40 h 60"/>
                <a:gd name="T4" fmla="*/ 18 w 48"/>
                <a:gd name="T5" fmla="*/ 60 h 60"/>
                <a:gd name="T6" fmla="*/ 48 w 48"/>
                <a:gd name="T7" fmla="*/ 7 h 60"/>
                <a:gd name="T8" fmla="*/ 39 w 48"/>
                <a:gd name="T9" fmla="*/ 0 h 60"/>
              </a:gdLst>
              <a:ahLst/>
              <a:cxnLst>
                <a:cxn ang="0">
                  <a:pos x="T0" y="T1"/>
                </a:cxn>
                <a:cxn ang="0">
                  <a:pos x="T2" y="T3"/>
                </a:cxn>
                <a:cxn ang="0">
                  <a:pos x="T4" y="T5"/>
                </a:cxn>
                <a:cxn ang="0">
                  <a:pos x="T6" y="T7"/>
                </a:cxn>
                <a:cxn ang="0">
                  <a:pos x="T8" y="T9"/>
                </a:cxn>
              </a:cxnLst>
              <a:rect l="0" t="0" r="r" b="b"/>
              <a:pathLst>
                <a:path w="48" h="60">
                  <a:moveTo>
                    <a:pt x="39" y="0"/>
                  </a:moveTo>
                  <a:cubicBezTo>
                    <a:pt x="26" y="12"/>
                    <a:pt x="16" y="33"/>
                    <a:pt x="0" y="40"/>
                  </a:cubicBezTo>
                  <a:cubicBezTo>
                    <a:pt x="18" y="60"/>
                    <a:pt x="18" y="60"/>
                    <a:pt x="18" y="60"/>
                  </a:cubicBezTo>
                  <a:cubicBezTo>
                    <a:pt x="48" y="58"/>
                    <a:pt x="46" y="37"/>
                    <a:pt x="48" y="7"/>
                  </a:cubicBezTo>
                  <a:lnTo>
                    <a:pt x="39"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2" name="Freeform 85">
              <a:extLst>
                <a:ext uri="{FF2B5EF4-FFF2-40B4-BE49-F238E27FC236}">
                  <a16:creationId xmlns:a16="http://schemas.microsoft.com/office/drawing/2014/main" xmlns="" id="{CAC73DA8-B086-49C6-AB33-063CA5B84448}"/>
                </a:ext>
              </a:extLst>
            </p:cNvPr>
            <p:cNvSpPr/>
            <p:nvPr/>
          </p:nvSpPr>
          <p:spPr bwMode="auto">
            <a:xfrm>
              <a:off x="4830763" y="2413000"/>
              <a:ext cx="192087" cy="519113"/>
            </a:xfrm>
            <a:custGeom>
              <a:avLst/>
              <a:gdLst>
                <a:gd name="T0" fmla="*/ 26 w 51"/>
                <a:gd name="T1" fmla="*/ 138 h 138"/>
                <a:gd name="T2" fmla="*/ 5 w 51"/>
                <a:gd name="T3" fmla="*/ 136 h 138"/>
                <a:gd name="T4" fmla="*/ 3 w 51"/>
                <a:gd name="T5" fmla="*/ 45 h 138"/>
                <a:gd name="T6" fmla="*/ 3 w 51"/>
                <a:gd name="T7" fmla="*/ 12 h 138"/>
                <a:gd name="T8" fmla="*/ 45 w 51"/>
                <a:gd name="T9" fmla="*/ 14 h 138"/>
                <a:gd name="T10" fmla="*/ 26 w 51"/>
                <a:gd name="T11" fmla="*/ 138 h 138"/>
              </a:gdLst>
              <a:ahLst/>
              <a:cxnLst>
                <a:cxn ang="0">
                  <a:pos x="T0" y="T1"/>
                </a:cxn>
                <a:cxn ang="0">
                  <a:pos x="T2" y="T3"/>
                </a:cxn>
                <a:cxn ang="0">
                  <a:pos x="T4" y="T5"/>
                </a:cxn>
                <a:cxn ang="0">
                  <a:pos x="T6" y="T7"/>
                </a:cxn>
                <a:cxn ang="0">
                  <a:pos x="T8" y="T9"/>
                </a:cxn>
                <a:cxn ang="0">
                  <a:pos x="T10" y="T11"/>
                </a:cxn>
              </a:cxnLst>
              <a:rect l="0" t="0" r="r" b="b"/>
              <a:pathLst>
                <a:path w="51" h="138">
                  <a:moveTo>
                    <a:pt x="26" y="138"/>
                  </a:moveTo>
                  <a:cubicBezTo>
                    <a:pt x="5" y="136"/>
                    <a:pt x="5" y="136"/>
                    <a:pt x="5" y="136"/>
                  </a:cubicBezTo>
                  <a:cubicBezTo>
                    <a:pt x="25" y="115"/>
                    <a:pt x="9" y="72"/>
                    <a:pt x="3" y="45"/>
                  </a:cubicBezTo>
                  <a:cubicBezTo>
                    <a:pt x="0" y="33"/>
                    <a:pt x="8" y="25"/>
                    <a:pt x="3" y="12"/>
                  </a:cubicBezTo>
                  <a:cubicBezTo>
                    <a:pt x="13" y="12"/>
                    <a:pt x="32" y="0"/>
                    <a:pt x="45" y="14"/>
                  </a:cubicBezTo>
                  <a:cubicBezTo>
                    <a:pt x="51" y="21"/>
                    <a:pt x="45" y="117"/>
                    <a:pt x="26" y="1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3" name="Freeform 86">
              <a:extLst>
                <a:ext uri="{FF2B5EF4-FFF2-40B4-BE49-F238E27FC236}">
                  <a16:creationId xmlns:a16="http://schemas.microsoft.com/office/drawing/2014/main" xmlns="" id="{1062B1D0-4001-4AF8-BFD8-0C3FA50FC352}"/>
                </a:ext>
              </a:extLst>
            </p:cNvPr>
            <p:cNvSpPr/>
            <p:nvPr/>
          </p:nvSpPr>
          <p:spPr bwMode="auto">
            <a:xfrm>
              <a:off x="4383088" y="2328863"/>
              <a:ext cx="206375" cy="295275"/>
            </a:xfrm>
            <a:custGeom>
              <a:avLst/>
              <a:gdLst>
                <a:gd name="T0" fmla="*/ 16 w 55"/>
                <a:gd name="T1" fmla="*/ 1 h 78"/>
                <a:gd name="T2" fmla="*/ 3 w 55"/>
                <a:gd name="T3" fmla="*/ 60 h 78"/>
                <a:gd name="T4" fmla="*/ 29 w 55"/>
                <a:gd name="T5" fmla="*/ 77 h 78"/>
                <a:gd name="T6" fmla="*/ 50 w 55"/>
                <a:gd name="T7" fmla="*/ 66 h 78"/>
                <a:gd name="T8" fmla="*/ 33 w 55"/>
                <a:gd name="T9" fmla="*/ 51 h 78"/>
                <a:gd name="T10" fmla="*/ 40 w 55"/>
                <a:gd name="T11" fmla="*/ 43 h 78"/>
                <a:gd name="T12" fmla="*/ 45 w 55"/>
                <a:gd name="T13" fmla="*/ 57 h 78"/>
                <a:gd name="T14" fmla="*/ 53 w 55"/>
                <a:gd name="T15" fmla="*/ 54 h 78"/>
                <a:gd name="T16" fmla="*/ 48 w 55"/>
                <a:gd name="T17" fmla="*/ 29 h 78"/>
                <a:gd name="T18" fmla="*/ 34 w 55"/>
                <a:gd name="T19" fmla="*/ 0 h 78"/>
                <a:gd name="T20" fmla="*/ 16 w 55"/>
                <a:gd name="T2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78">
                  <a:moveTo>
                    <a:pt x="16" y="1"/>
                  </a:moveTo>
                  <a:cubicBezTo>
                    <a:pt x="16" y="1"/>
                    <a:pt x="0" y="48"/>
                    <a:pt x="3" y="60"/>
                  </a:cubicBezTo>
                  <a:cubicBezTo>
                    <a:pt x="7" y="71"/>
                    <a:pt x="22" y="76"/>
                    <a:pt x="29" y="77"/>
                  </a:cubicBezTo>
                  <a:cubicBezTo>
                    <a:pt x="36" y="78"/>
                    <a:pt x="50" y="66"/>
                    <a:pt x="50" y="66"/>
                  </a:cubicBezTo>
                  <a:cubicBezTo>
                    <a:pt x="50" y="66"/>
                    <a:pt x="32" y="54"/>
                    <a:pt x="33" y="51"/>
                  </a:cubicBezTo>
                  <a:cubicBezTo>
                    <a:pt x="33" y="48"/>
                    <a:pt x="39" y="42"/>
                    <a:pt x="40" y="43"/>
                  </a:cubicBezTo>
                  <a:cubicBezTo>
                    <a:pt x="42" y="44"/>
                    <a:pt x="45" y="57"/>
                    <a:pt x="45" y="57"/>
                  </a:cubicBezTo>
                  <a:cubicBezTo>
                    <a:pt x="45" y="57"/>
                    <a:pt x="50" y="60"/>
                    <a:pt x="53" y="54"/>
                  </a:cubicBezTo>
                  <a:cubicBezTo>
                    <a:pt x="55" y="47"/>
                    <a:pt x="48" y="29"/>
                    <a:pt x="48" y="29"/>
                  </a:cubicBezTo>
                  <a:cubicBezTo>
                    <a:pt x="34" y="0"/>
                    <a:pt x="34" y="0"/>
                    <a:pt x="34" y="0"/>
                  </a:cubicBezTo>
                  <a:lnTo>
                    <a:pt x="16" y="1"/>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4" name="Freeform 87">
              <a:extLst>
                <a:ext uri="{FF2B5EF4-FFF2-40B4-BE49-F238E27FC236}">
                  <a16:creationId xmlns:a16="http://schemas.microsoft.com/office/drawing/2014/main" xmlns="" id="{CD47154F-9A5C-4E16-AA60-2D2E56F88E73}"/>
                </a:ext>
              </a:extLst>
            </p:cNvPr>
            <p:cNvSpPr/>
            <p:nvPr/>
          </p:nvSpPr>
          <p:spPr bwMode="auto">
            <a:xfrm>
              <a:off x="4432300" y="2446338"/>
              <a:ext cx="138112" cy="153988"/>
            </a:xfrm>
            <a:custGeom>
              <a:avLst/>
              <a:gdLst>
                <a:gd name="T0" fmla="*/ 29 w 37"/>
                <a:gd name="T1" fmla="*/ 41 h 41"/>
                <a:gd name="T2" fmla="*/ 37 w 37"/>
                <a:gd name="T3" fmla="*/ 35 h 41"/>
                <a:gd name="T4" fmla="*/ 20 w 37"/>
                <a:gd name="T5" fmla="*/ 20 h 41"/>
                <a:gd name="T6" fmla="*/ 27 w 37"/>
                <a:gd name="T7" fmla="*/ 12 h 41"/>
                <a:gd name="T8" fmla="*/ 11 w 37"/>
                <a:gd name="T9" fmla="*/ 0 h 41"/>
                <a:gd name="T10" fmla="*/ 3 w 37"/>
                <a:gd name="T11" fmla="*/ 24 h 41"/>
                <a:gd name="T12" fmla="*/ 29 w 37"/>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37" h="41">
                  <a:moveTo>
                    <a:pt x="29" y="41"/>
                  </a:moveTo>
                  <a:cubicBezTo>
                    <a:pt x="34" y="38"/>
                    <a:pt x="37" y="35"/>
                    <a:pt x="37" y="35"/>
                  </a:cubicBezTo>
                  <a:cubicBezTo>
                    <a:pt x="37" y="35"/>
                    <a:pt x="19" y="23"/>
                    <a:pt x="20" y="20"/>
                  </a:cubicBezTo>
                  <a:cubicBezTo>
                    <a:pt x="20" y="17"/>
                    <a:pt x="26" y="11"/>
                    <a:pt x="27" y="12"/>
                  </a:cubicBezTo>
                  <a:cubicBezTo>
                    <a:pt x="27" y="12"/>
                    <a:pt x="15" y="0"/>
                    <a:pt x="11" y="0"/>
                  </a:cubicBezTo>
                  <a:cubicBezTo>
                    <a:pt x="7" y="0"/>
                    <a:pt x="0" y="16"/>
                    <a:pt x="3" y="24"/>
                  </a:cubicBezTo>
                  <a:cubicBezTo>
                    <a:pt x="6" y="30"/>
                    <a:pt x="21" y="38"/>
                    <a:pt x="29" y="41"/>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5" name="Freeform 88">
              <a:extLst>
                <a:ext uri="{FF2B5EF4-FFF2-40B4-BE49-F238E27FC236}">
                  <a16:creationId xmlns:a16="http://schemas.microsoft.com/office/drawing/2014/main" xmlns="" id="{D952E5F6-0287-4302-A702-065F061ED587}"/>
                </a:ext>
              </a:extLst>
            </p:cNvPr>
            <p:cNvSpPr/>
            <p:nvPr/>
          </p:nvSpPr>
          <p:spPr bwMode="auto">
            <a:xfrm>
              <a:off x="4646613" y="1809750"/>
              <a:ext cx="263525" cy="203200"/>
            </a:xfrm>
            <a:custGeom>
              <a:avLst/>
              <a:gdLst>
                <a:gd name="T0" fmla="*/ 11 w 70"/>
                <a:gd name="T1" fmla="*/ 0 h 54"/>
                <a:gd name="T2" fmla="*/ 70 w 70"/>
                <a:gd name="T3" fmla="*/ 31 h 54"/>
                <a:gd name="T4" fmla="*/ 50 w 70"/>
                <a:gd name="T5" fmla="*/ 54 h 54"/>
                <a:gd name="T6" fmla="*/ 0 w 70"/>
                <a:gd name="T7" fmla="*/ 9 h 54"/>
                <a:gd name="T8" fmla="*/ 11 w 70"/>
                <a:gd name="T9" fmla="*/ 0 h 54"/>
              </a:gdLst>
              <a:ahLst/>
              <a:cxnLst>
                <a:cxn ang="0">
                  <a:pos x="T0" y="T1"/>
                </a:cxn>
                <a:cxn ang="0">
                  <a:pos x="T2" y="T3"/>
                </a:cxn>
                <a:cxn ang="0">
                  <a:pos x="T4" y="T5"/>
                </a:cxn>
                <a:cxn ang="0">
                  <a:pos x="T6" y="T7"/>
                </a:cxn>
                <a:cxn ang="0">
                  <a:pos x="T8" y="T9"/>
                </a:cxn>
              </a:cxnLst>
              <a:rect l="0" t="0" r="r" b="b"/>
              <a:pathLst>
                <a:path w="70" h="54">
                  <a:moveTo>
                    <a:pt x="11" y="0"/>
                  </a:moveTo>
                  <a:cubicBezTo>
                    <a:pt x="30" y="9"/>
                    <a:pt x="47" y="27"/>
                    <a:pt x="70" y="31"/>
                  </a:cubicBezTo>
                  <a:cubicBezTo>
                    <a:pt x="50" y="54"/>
                    <a:pt x="50" y="54"/>
                    <a:pt x="50" y="54"/>
                  </a:cubicBezTo>
                  <a:cubicBezTo>
                    <a:pt x="29" y="53"/>
                    <a:pt x="10" y="38"/>
                    <a:pt x="0" y="9"/>
                  </a:cubicBezTo>
                  <a:lnTo>
                    <a:pt x="11"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6" name="Freeform 89">
              <a:extLst>
                <a:ext uri="{FF2B5EF4-FFF2-40B4-BE49-F238E27FC236}">
                  <a16:creationId xmlns:a16="http://schemas.microsoft.com/office/drawing/2014/main" xmlns="" id="{987C3992-1A42-4AC8-AE57-049490FB5CF5}"/>
                </a:ext>
              </a:extLst>
            </p:cNvPr>
            <p:cNvSpPr/>
            <p:nvPr/>
          </p:nvSpPr>
          <p:spPr bwMode="auto">
            <a:xfrm>
              <a:off x="4367213" y="942975"/>
              <a:ext cx="982662" cy="976313"/>
            </a:xfrm>
            <a:custGeom>
              <a:avLst/>
              <a:gdLst>
                <a:gd name="T0" fmla="*/ 1 w 261"/>
                <a:gd name="T1" fmla="*/ 22 h 259"/>
                <a:gd name="T2" fmla="*/ 31 w 261"/>
                <a:gd name="T3" fmla="*/ 214 h 259"/>
                <a:gd name="T4" fmla="*/ 216 w 261"/>
                <a:gd name="T5" fmla="*/ 224 h 259"/>
                <a:gd name="T6" fmla="*/ 261 w 261"/>
                <a:gd name="T7" fmla="*/ 26 h 259"/>
                <a:gd name="T8" fmla="*/ 148 w 261"/>
                <a:gd name="T9" fmla="*/ 6 h 259"/>
                <a:gd name="T10" fmla="*/ 148 w 261"/>
                <a:gd name="T11" fmla="*/ 1 h 259"/>
                <a:gd name="T12" fmla="*/ 132 w 261"/>
                <a:gd name="T13" fmla="*/ 3 h 259"/>
                <a:gd name="T14" fmla="*/ 115 w 261"/>
                <a:gd name="T15" fmla="*/ 0 h 259"/>
                <a:gd name="T16" fmla="*/ 115 w 261"/>
                <a:gd name="T17" fmla="*/ 6 h 259"/>
                <a:gd name="T18" fmla="*/ 1 w 261"/>
                <a:gd name="T19" fmla="*/ 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 y="22"/>
                  </a:moveTo>
                  <a:cubicBezTo>
                    <a:pt x="1" y="22"/>
                    <a:pt x="0" y="181"/>
                    <a:pt x="31" y="214"/>
                  </a:cubicBezTo>
                  <a:cubicBezTo>
                    <a:pt x="64" y="249"/>
                    <a:pt x="182" y="259"/>
                    <a:pt x="216" y="224"/>
                  </a:cubicBezTo>
                  <a:cubicBezTo>
                    <a:pt x="248" y="192"/>
                    <a:pt x="261" y="26"/>
                    <a:pt x="261" y="26"/>
                  </a:cubicBezTo>
                  <a:cubicBezTo>
                    <a:pt x="148" y="6"/>
                    <a:pt x="148" y="6"/>
                    <a:pt x="148" y="6"/>
                  </a:cubicBezTo>
                  <a:cubicBezTo>
                    <a:pt x="148" y="1"/>
                    <a:pt x="148" y="1"/>
                    <a:pt x="148" y="1"/>
                  </a:cubicBezTo>
                  <a:cubicBezTo>
                    <a:pt x="132" y="3"/>
                    <a:pt x="132" y="3"/>
                    <a:pt x="132" y="3"/>
                  </a:cubicBezTo>
                  <a:cubicBezTo>
                    <a:pt x="115" y="0"/>
                    <a:pt x="115" y="0"/>
                    <a:pt x="115" y="0"/>
                  </a:cubicBezTo>
                  <a:cubicBezTo>
                    <a:pt x="115" y="6"/>
                    <a:pt x="115" y="6"/>
                    <a:pt x="115" y="6"/>
                  </a:cubicBezTo>
                  <a:lnTo>
                    <a:pt x="1" y="22"/>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7" name="Freeform 90">
              <a:extLst>
                <a:ext uri="{FF2B5EF4-FFF2-40B4-BE49-F238E27FC236}">
                  <a16:creationId xmlns:a16="http://schemas.microsoft.com/office/drawing/2014/main" xmlns="" id="{BE335DE4-5074-44AE-A0CA-9C2A36005D4F}"/>
                </a:ext>
              </a:extLst>
            </p:cNvPr>
            <p:cNvSpPr/>
            <p:nvPr/>
          </p:nvSpPr>
          <p:spPr bwMode="auto">
            <a:xfrm>
              <a:off x="4551363" y="942975"/>
              <a:ext cx="798512" cy="414338"/>
            </a:xfrm>
            <a:custGeom>
              <a:avLst/>
              <a:gdLst>
                <a:gd name="T0" fmla="*/ 209 w 212"/>
                <a:gd name="T1" fmla="*/ 61 h 110"/>
                <a:gd name="T2" fmla="*/ 212 w 212"/>
                <a:gd name="T3" fmla="*/ 26 h 110"/>
                <a:gd name="T4" fmla="*/ 99 w 212"/>
                <a:gd name="T5" fmla="*/ 6 h 110"/>
                <a:gd name="T6" fmla="*/ 99 w 212"/>
                <a:gd name="T7" fmla="*/ 1 h 110"/>
                <a:gd name="T8" fmla="*/ 83 w 212"/>
                <a:gd name="T9" fmla="*/ 3 h 110"/>
                <a:gd name="T10" fmla="*/ 66 w 212"/>
                <a:gd name="T11" fmla="*/ 0 h 110"/>
                <a:gd name="T12" fmla="*/ 66 w 212"/>
                <a:gd name="T13" fmla="*/ 6 h 110"/>
                <a:gd name="T14" fmla="*/ 6 w 212"/>
                <a:gd name="T15" fmla="*/ 14 h 110"/>
                <a:gd name="T16" fmla="*/ 3 w 212"/>
                <a:gd name="T17" fmla="*/ 19 h 110"/>
                <a:gd name="T18" fmla="*/ 3 w 212"/>
                <a:gd name="T19" fmla="*/ 59 h 110"/>
                <a:gd name="T20" fmla="*/ 14 w 212"/>
                <a:gd name="T21" fmla="*/ 110 h 110"/>
                <a:gd name="T22" fmla="*/ 25 w 212"/>
                <a:gd name="T23" fmla="*/ 110 h 110"/>
                <a:gd name="T24" fmla="*/ 45 w 212"/>
                <a:gd name="T25" fmla="*/ 38 h 110"/>
                <a:gd name="T26" fmla="*/ 209 w 212"/>
                <a:gd name="T27" fmla="*/ 6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 h="110">
                  <a:moveTo>
                    <a:pt x="209" y="61"/>
                  </a:moveTo>
                  <a:cubicBezTo>
                    <a:pt x="211" y="40"/>
                    <a:pt x="212" y="26"/>
                    <a:pt x="212" y="26"/>
                  </a:cubicBezTo>
                  <a:cubicBezTo>
                    <a:pt x="99" y="6"/>
                    <a:pt x="99" y="6"/>
                    <a:pt x="99" y="6"/>
                  </a:cubicBezTo>
                  <a:cubicBezTo>
                    <a:pt x="99" y="1"/>
                    <a:pt x="99" y="1"/>
                    <a:pt x="99" y="1"/>
                  </a:cubicBezTo>
                  <a:cubicBezTo>
                    <a:pt x="83" y="3"/>
                    <a:pt x="83" y="3"/>
                    <a:pt x="83" y="3"/>
                  </a:cubicBezTo>
                  <a:cubicBezTo>
                    <a:pt x="66" y="0"/>
                    <a:pt x="66" y="0"/>
                    <a:pt x="66" y="0"/>
                  </a:cubicBezTo>
                  <a:cubicBezTo>
                    <a:pt x="66" y="6"/>
                    <a:pt x="66" y="6"/>
                    <a:pt x="66" y="6"/>
                  </a:cubicBezTo>
                  <a:cubicBezTo>
                    <a:pt x="6" y="14"/>
                    <a:pt x="6" y="14"/>
                    <a:pt x="6" y="14"/>
                  </a:cubicBezTo>
                  <a:cubicBezTo>
                    <a:pt x="5" y="16"/>
                    <a:pt x="3" y="18"/>
                    <a:pt x="3" y="19"/>
                  </a:cubicBezTo>
                  <a:cubicBezTo>
                    <a:pt x="3" y="26"/>
                    <a:pt x="0" y="51"/>
                    <a:pt x="3" y="59"/>
                  </a:cubicBezTo>
                  <a:cubicBezTo>
                    <a:pt x="6" y="67"/>
                    <a:pt x="14" y="110"/>
                    <a:pt x="14" y="110"/>
                  </a:cubicBezTo>
                  <a:cubicBezTo>
                    <a:pt x="25" y="110"/>
                    <a:pt x="25" y="110"/>
                    <a:pt x="25" y="110"/>
                  </a:cubicBezTo>
                  <a:cubicBezTo>
                    <a:pt x="25" y="110"/>
                    <a:pt x="17" y="59"/>
                    <a:pt x="45" y="38"/>
                  </a:cubicBezTo>
                  <a:cubicBezTo>
                    <a:pt x="72" y="18"/>
                    <a:pt x="196" y="57"/>
                    <a:pt x="209" y="61"/>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8" name="Freeform 91">
              <a:extLst>
                <a:ext uri="{FF2B5EF4-FFF2-40B4-BE49-F238E27FC236}">
                  <a16:creationId xmlns:a16="http://schemas.microsoft.com/office/drawing/2014/main" xmlns="" id="{C0B4D0C9-3B22-4B3B-9FF4-0DBD1D457A84}"/>
                </a:ext>
              </a:extLst>
            </p:cNvPr>
            <p:cNvSpPr/>
            <p:nvPr/>
          </p:nvSpPr>
          <p:spPr bwMode="auto">
            <a:xfrm>
              <a:off x="4273550" y="536575"/>
              <a:ext cx="1238250" cy="858838"/>
            </a:xfrm>
            <a:custGeom>
              <a:avLst/>
              <a:gdLst>
                <a:gd name="T0" fmla="*/ 26 w 329"/>
                <a:gd name="T1" fmla="*/ 228 h 228"/>
                <a:gd name="T2" fmla="*/ 92 w 329"/>
                <a:gd name="T3" fmla="*/ 225 h 228"/>
                <a:gd name="T4" fmla="*/ 120 w 329"/>
                <a:gd name="T5" fmla="*/ 128 h 228"/>
                <a:gd name="T6" fmla="*/ 299 w 329"/>
                <a:gd name="T7" fmla="*/ 161 h 228"/>
                <a:gd name="T8" fmla="*/ 1 w 329"/>
                <a:gd name="T9" fmla="*/ 114 h 228"/>
                <a:gd name="T10" fmla="*/ 26 w 329"/>
                <a:gd name="T11" fmla="*/ 228 h 228"/>
              </a:gdLst>
              <a:ahLst/>
              <a:cxnLst>
                <a:cxn ang="0">
                  <a:pos x="T0" y="T1"/>
                </a:cxn>
                <a:cxn ang="0">
                  <a:pos x="T2" y="T3"/>
                </a:cxn>
                <a:cxn ang="0">
                  <a:pos x="T4" y="T5"/>
                </a:cxn>
                <a:cxn ang="0">
                  <a:pos x="T6" y="T7"/>
                </a:cxn>
                <a:cxn ang="0">
                  <a:pos x="T8" y="T9"/>
                </a:cxn>
                <a:cxn ang="0">
                  <a:pos x="T10" y="T11"/>
                </a:cxn>
              </a:cxnLst>
              <a:rect l="0" t="0" r="r" b="b"/>
              <a:pathLst>
                <a:path w="329" h="228">
                  <a:moveTo>
                    <a:pt x="26" y="228"/>
                  </a:moveTo>
                  <a:cubicBezTo>
                    <a:pt x="92" y="225"/>
                    <a:pt x="92" y="225"/>
                    <a:pt x="92" y="225"/>
                  </a:cubicBezTo>
                  <a:cubicBezTo>
                    <a:pt x="92" y="225"/>
                    <a:pt x="89" y="139"/>
                    <a:pt x="120" y="128"/>
                  </a:cubicBezTo>
                  <a:cubicBezTo>
                    <a:pt x="180" y="106"/>
                    <a:pt x="281" y="151"/>
                    <a:pt x="299" y="161"/>
                  </a:cubicBezTo>
                  <a:cubicBezTo>
                    <a:pt x="329" y="0"/>
                    <a:pt x="0" y="22"/>
                    <a:pt x="1" y="114"/>
                  </a:cubicBezTo>
                  <a:cubicBezTo>
                    <a:pt x="1" y="144"/>
                    <a:pt x="26" y="228"/>
                    <a:pt x="26"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29" name="Freeform 92">
              <a:extLst>
                <a:ext uri="{FF2B5EF4-FFF2-40B4-BE49-F238E27FC236}">
                  <a16:creationId xmlns:a16="http://schemas.microsoft.com/office/drawing/2014/main" xmlns="" id="{D23761BC-7B11-4596-813C-F4C0F617AEA7}"/>
                </a:ext>
              </a:extLst>
            </p:cNvPr>
            <p:cNvSpPr/>
            <p:nvPr/>
          </p:nvSpPr>
          <p:spPr bwMode="auto">
            <a:xfrm>
              <a:off x="4800600" y="1590675"/>
              <a:ext cx="360362" cy="177800"/>
            </a:xfrm>
            <a:custGeom>
              <a:avLst/>
              <a:gdLst>
                <a:gd name="T0" fmla="*/ 92 w 96"/>
                <a:gd name="T1" fmla="*/ 12 h 47"/>
                <a:gd name="T2" fmla="*/ 0 w 96"/>
                <a:gd name="T3" fmla="*/ 0 h 47"/>
                <a:gd name="T4" fmla="*/ 17 w 96"/>
                <a:gd name="T5" fmla="*/ 41 h 47"/>
                <a:gd name="T6" fmla="*/ 82 w 96"/>
                <a:gd name="T7" fmla="*/ 34 h 47"/>
                <a:gd name="T8" fmla="*/ 92 w 96"/>
                <a:gd name="T9" fmla="*/ 12 h 47"/>
              </a:gdLst>
              <a:ahLst/>
              <a:cxnLst>
                <a:cxn ang="0">
                  <a:pos x="T0" y="T1"/>
                </a:cxn>
                <a:cxn ang="0">
                  <a:pos x="T2" y="T3"/>
                </a:cxn>
                <a:cxn ang="0">
                  <a:pos x="T4" y="T5"/>
                </a:cxn>
                <a:cxn ang="0">
                  <a:pos x="T6" y="T7"/>
                </a:cxn>
                <a:cxn ang="0">
                  <a:pos x="T8" y="T9"/>
                </a:cxn>
              </a:cxnLst>
              <a:rect l="0" t="0" r="r" b="b"/>
              <a:pathLst>
                <a:path w="96" h="47">
                  <a:moveTo>
                    <a:pt x="92" y="12"/>
                  </a:moveTo>
                  <a:cubicBezTo>
                    <a:pt x="63" y="14"/>
                    <a:pt x="27" y="14"/>
                    <a:pt x="0" y="0"/>
                  </a:cubicBezTo>
                  <a:cubicBezTo>
                    <a:pt x="0" y="0"/>
                    <a:pt x="1" y="34"/>
                    <a:pt x="17" y="41"/>
                  </a:cubicBezTo>
                  <a:cubicBezTo>
                    <a:pt x="34" y="47"/>
                    <a:pt x="69" y="43"/>
                    <a:pt x="82" y="34"/>
                  </a:cubicBezTo>
                  <a:cubicBezTo>
                    <a:pt x="96" y="25"/>
                    <a:pt x="92" y="12"/>
                    <a:pt x="92" y="12"/>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0" name="Freeform 93">
              <a:extLst>
                <a:ext uri="{FF2B5EF4-FFF2-40B4-BE49-F238E27FC236}">
                  <a16:creationId xmlns:a16="http://schemas.microsoft.com/office/drawing/2014/main" xmlns="" id="{0F1226C3-CD90-495C-899D-53AE48E59A27}"/>
                </a:ext>
              </a:extLst>
            </p:cNvPr>
            <p:cNvSpPr/>
            <p:nvPr/>
          </p:nvSpPr>
          <p:spPr bwMode="auto">
            <a:xfrm>
              <a:off x="4924425" y="1719263"/>
              <a:ext cx="139700" cy="41275"/>
            </a:xfrm>
            <a:custGeom>
              <a:avLst/>
              <a:gdLst>
                <a:gd name="T0" fmla="*/ 0 w 37"/>
                <a:gd name="T1" fmla="*/ 10 h 11"/>
                <a:gd name="T2" fmla="*/ 37 w 37"/>
                <a:gd name="T3" fmla="*/ 6 h 11"/>
                <a:gd name="T4" fmla="*/ 26 w 37"/>
                <a:gd name="T5" fmla="*/ 1 h 11"/>
                <a:gd name="T6" fmla="*/ 20 w 37"/>
                <a:gd name="T7" fmla="*/ 3 h 11"/>
                <a:gd name="T8" fmla="*/ 11 w 37"/>
                <a:gd name="T9" fmla="*/ 1 h 11"/>
                <a:gd name="T10" fmla="*/ 0 w 37"/>
                <a:gd name="T11" fmla="*/ 10 h 11"/>
              </a:gdLst>
              <a:ahLst/>
              <a:cxnLst>
                <a:cxn ang="0">
                  <a:pos x="T0" y="T1"/>
                </a:cxn>
                <a:cxn ang="0">
                  <a:pos x="T2" y="T3"/>
                </a:cxn>
                <a:cxn ang="0">
                  <a:pos x="T4" y="T5"/>
                </a:cxn>
                <a:cxn ang="0">
                  <a:pos x="T6" y="T7"/>
                </a:cxn>
                <a:cxn ang="0">
                  <a:pos x="T8" y="T9"/>
                </a:cxn>
                <a:cxn ang="0">
                  <a:pos x="T10" y="T11"/>
                </a:cxn>
              </a:cxnLst>
              <a:rect l="0" t="0" r="r" b="b"/>
              <a:pathLst>
                <a:path w="37" h="11">
                  <a:moveTo>
                    <a:pt x="0" y="10"/>
                  </a:moveTo>
                  <a:cubicBezTo>
                    <a:pt x="12" y="11"/>
                    <a:pt x="26" y="9"/>
                    <a:pt x="37" y="6"/>
                  </a:cubicBezTo>
                  <a:cubicBezTo>
                    <a:pt x="33" y="3"/>
                    <a:pt x="28" y="0"/>
                    <a:pt x="26" y="1"/>
                  </a:cubicBezTo>
                  <a:cubicBezTo>
                    <a:pt x="22" y="2"/>
                    <a:pt x="20" y="3"/>
                    <a:pt x="20" y="3"/>
                  </a:cubicBezTo>
                  <a:cubicBezTo>
                    <a:pt x="20" y="3"/>
                    <a:pt x="17" y="0"/>
                    <a:pt x="11" y="1"/>
                  </a:cubicBezTo>
                  <a:cubicBezTo>
                    <a:pt x="7" y="1"/>
                    <a:pt x="3" y="7"/>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1" name="Freeform 94">
              <a:extLst>
                <a:ext uri="{FF2B5EF4-FFF2-40B4-BE49-F238E27FC236}">
                  <a16:creationId xmlns:a16="http://schemas.microsoft.com/office/drawing/2014/main" xmlns="" id="{7985005B-E5FF-4E28-B218-4C5479BCDD8D}"/>
                </a:ext>
              </a:extLst>
            </p:cNvPr>
            <p:cNvSpPr/>
            <p:nvPr/>
          </p:nvSpPr>
          <p:spPr bwMode="auto">
            <a:xfrm>
              <a:off x="4800600" y="1590675"/>
              <a:ext cx="349250" cy="95250"/>
            </a:xfrm>
            <a:custGeom>
              <a:avLst/>
              <a:gdLst>
                <a:gd name="T0" fmla="*/ 92 w 93"/>
                <a:gd name="T1" fmla="*/ 12 h 25"/>
                <a:gd name="T2" fmla="*/ 0 w 93"/>
                <a:gd name="T3" fmla="*/ 0 h 25"/>
                <a:gd name="T4" fmla="*/ 3 w 93"/>
                <a:gd name="T5" fmla="*/ 20 h 25"/>
                <a:gd name="T6" fmla="*/ 31 w 93"/>
                <a:gd name="T7" fmla="*/ 24 h 25"/>
                <a:gd name="T8" fmla="*/ 92 w 93"/>
                <a:gd name="T9" fmla="*/ 20 h 25"/>
                <a:gd name="T10" fmla="*/ 92 w 93"/>
                <a:gd name="T11" fmla="*/ 12 h 25"/>
              </a:gdLst>
              <a:ahLst/>
              <a:cxnLst>
                <a:cxn ang="0">
                  <a:pos x="T0" y="T1"/>
                </a:cxn>
                <a:cxn ang="0">
                  <a:pos x="T2" y="T3"/>
                </a:cxn>
                <a:cxn ang="0">
                  <a:pos x="T4" y="T5"/>
                </a:cxn>
                <a:cxn ang="0">
                  <a:pos x="T6" y="T7"/>
                </a:cxn>
                <a:cxn ang="0">
                  <a:pos x="T8" y="T9"/>
                </a:cxn>
                <a:cxn ang="0">
                  <a:pos x="T10" y="T11"/>
                </a:cxn>
              </a:cxnLst>
              <a:rect l="0" t="0" r="r" b="b"/>
              <a:pathLst>
                <a:path w="93" h="25">
                  <a:moveTo>
                    <a:pt x="92" y="12"/>
                  </a:moveTo>
                  <a:cubicBezTo>
                    <a:pt x="63" y="14"/>
                    <a:pt x="27" y="14"/>
                    <a:pt x="0" y="0"/>
                  </a:cubicBezTo>
                  <a:cubicBezTo>
                    <a:pt x="0" y="0"/>
                    <a:pt x="0" y="10"/>
                    <a:pt x="3" y="20"/>
                  </a:cubicBezTo>
                  <a:cubicBezTo>
                    <a:pt x="11" y="22"/>
                    <a:pt x="21" y="24"/>
                    <a:pt x="31" y="24"/>
                  </a:cubicBezTo>
                  <a:cubicBezTo>
                    <a:pt x="52" y="25"/>
                    <a:pt x="81" y="22"/>
                    <a:pt x="92" y="20"/>
                  </a:cubicBezTo>
                  <a:cubicBezTo>
                    <a:pt x="93" y="16"/>
                    <a:pt x="92" y="12"/>
                    <a:pt x="92"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2" name="Freeform 95">
              <a:extLst>
                <a:ext uri="{FF2B5EF4-FFF2-40B4-BE49-F238E27FC236}">
                  <a16:creationId xmlns:a16="http://schemas.microsoft.com/office/drawing/2014/main" xmlns="" id="{A7B33C22-6C61-4176-9F07-E8050817AF00}"/>
                </a:ext>
              </a:extLst>
            </p:cNvPr>
            <p:cNvSpPr/>
            <p:nvPr/>
          </p:nvSpPr>
          <p:spPr bwMode="auto">
            <a:xfrm>
              <a:off x="4748213" y="1222375"/>
              <a:ext cx="187325" cy="192088"/>
            </a:xfrm>
            <a:custGeom>
              <a:avLst/>
              <a:gdLst>
                <a:gd name="T0" fmla="*/ 3 w 50"/>
                <a:gd name="T1" fmla="*/ 51 h 51"/>
                <a:gd name="T2" fmla="*/ 50 w 50"/>
                <a:gd name="T3" fmla="*/ 47 h 51"/>
                <a:gd name="T4" fmla="*/ 39 w 50"/>
                <a:gd name="T5" fmla="*/ 5 h 51"/>
                <a:gd name="T6" fmla="*/ 4 w 50"/>
                <a:gd name="T7" fmla="*/ 16 h 51"/>
                <a:gd name="T8" fmla="*/ 3 w 50"/>
                <a:gd name="T9" fmla="*/ 51 h 51"/>
              </a:gdLst>
              <a:ahLst/>
              <a:cxnLst>
                <a:cxn ang="0">
                  <a:pos x="T0" y="T1"/>
                </a:cxn>
                <a:cxn ang="0">
                  <a:pos x="T2" y="T3"/>
                </a:cxn>
                <a:cxn ang="0">
                  <a:pos x="T4" y="T5"/>
                </a:cxn>
                <a:cxn ang="0">
                  <a:pos x="T6" y="T7"/>
                </a:cxn>
                <a:cxn ang="0">
                  <a:pos x="T8" y="T9"/>
                </a:cxn>
              </a:cxnLst>
              <a:rect l="0" t="0" r="r" b="b"/>
              <a:pathLst>
                <a:path w="50" h="51">
                  <a:moveTo>
                    <a:pt x="3" y="51"/>
                  </a:moveTo>
                  <a:cubicBezTo>
                    <a:pt x="50" y="47"/>
                    <a:pt x="50" y="47"/>
                    <a:pt x="50" y="47"/>
                  </a:cubicBezTo>
                  <a:cubicBezTo>
                    <a:pt x="50" y="47"/>
                    <a:pt x="50" y="10"/>
                    <a:pt x="39" y="5"/>
                  </a:cubicBezTo>
                  <a:cubicBezTo>
                    <a:pt x="28" y="0"/>
                    <a:pt x="8" y="6"/>
                    <a:pt x="4" y="16"/>
                  </a:cubicBezTo>
                  <a:cubicBezTo>
                    <a:pt x="0" y="26"/>
                    <a:pt x="3" y="51"/>
                    <a:pt x="3"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4" name="Freeform 96">
              <a:extLst>
                <a:ext uri="{FF2B5EF4-FFF2-40B4-BE49-F238E27FC236}">
                  <a16:creationId xmlns:a16="http://schemas.microsoft.com/office/drawing/2014/main" xmlns="" id="{E414F519-910F-4597-B179-D90DAE5CDEA1}"/>
                </a:ext>
              </a:extLst>
            </p:cNvPr>
            <p:cNvSpPr/>
            <p:nvPr/>
          </p:nvSpPr>
          <p:spPr bwMode="auto">
            <a:xfrm>
              <a:off x="5059363" y="1230313"/>
              <a:ext cx="188912" cy="195263"/>
            </a:xfrm>
            <a:custGeom>
              <a:avLst/>
              <a:gdLst>
                <a:gd name="T0" fmla="*/ 47 w 50"/>
                <a:gd name="T1" fmla="*/ 52 h 52"/>
                <a:gd name="T2" fmla="*/ 0 w 50"/>
                <a:gd name="T3" fmla="*/ 47 h 52"/>
                <a:gd name="T4" fmla="*/ 13 w 50"/>
                <a:gd name="T5" fmla="*/ 5 h 52"/>
                <a:gd name="T6" fmla="*/ 47 w 50"/>
                <a:gd name="T7" fmla="*/ 17 h 52"/>
                <a:gd name="T8" fmla="*/ 47 w 50"/>
                <a:gd name="T9" fmla="*/ 52 h 52"/>
              </a:gdLst>
              <a:ahLst/>
              <a:cxnLst>
                <a:cxn ang="0">
                  <a:pos x="T0" y="T1"/>
                </a:cxn>
                <a:cxn ang="0">
                  <a:pos x="T2" y="T3"/>
                </a:cxn>
                <a:cxn ang="0">
                  <a:pos x="T4" y="T5"/>
                </a:cxn>
                <a:cxn ang="0">
                  <a:pos x="T6" y="T7"/>
                </a:cxn>
                <a:cxn ang="0">
                  <a:pos x="T8" y="T9"/>
                </a:cxn>
              </a:cxnLst>
              <a:rect l="0" t="0" r="r" b="b"/>
              <a:pathLst>
                <a:path w="50" h="52">
                  <a:moveTo>
                    <a:pt x="47" y="52"/>
                  </a:moveTo>
                  <a:cubicBezTo>
                    <a:pt x="0" y="47"/>
                    <a:pt x="0" y="47"/>
                    <a:pt x="0" y="47"/>
                  </a:cubicBezTo>
                  <a:cubicBezTo>
                    <a:pt x="0" y="47"/>
                    <a:pt x="2" y="9"/>
                    <a:pt x="13" y="5"/>
                  </a:cubicBezTo>
                  <a:cubicBezTo>
                    <a:pt x="23" y="0"/>
                    <a:pt x="43" y="6"/>
                    <a:pt x="47" y="17"/>
                  </a:cubicBezTo>
                  <a:cubicBezTo>
                    <a:pt x="50" y="27"/>
                    <a:pt x="47" y="52"/>
                    <a:pt x="47"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5" name="Freeform 97">
              <a:extLst>
                <a:ext uri="{FF2B5EF4-FFF2-40B4-BE49-F238E27FC236}">
                  <a16:creationId xmlns:a16="http://schemas.microsoft.com/office/drawing/2014/main" xmlns="" id="{2CD2DF87-2704-487D-BC44-7CC5C0AFD419}"/>
                </a:ext>
              </a:extLst>
            </p:cNvPr>
            <p:cNvSpPr/>
            <p:nvPr/>
          </p:nvSpPr>
          <p:spPr bwMode="auto">
            <a:xfrm>
              <a:off x="4808538" y="1277938"/>
              <a:ext cx="112712" cy="133350"/>
            </a:xfrm>
            <a:custGeom>
              <a:avLst/>
              <a:gdLst>
                <a:gd name="T0" fmla="*/ 15 w 30"/>
                <a:gd name="T1" fmla="*/ 0 h 35"/>
                <a:gd name="T2" fmla="*/ 30 w 30"/>
                <a:gd name="T3" fmla="*/ 20 h 35"/>
                <a:gd name="T4" fmla="*/ 26 w 30"/>
                <a:gd name="T5" fmla="*/ 33 h 35"/>
                <a:gd name="T6" fmla="*/ 5 w 30"/>
                <a:gd name="T7" fmla="*/ 35 h 35"/>
                <a:gd name="T8" fmla="*/ 0 w 30"/>
                <a:gd name="T9" fmla="*/ 20 h 35"/>
                <a:gd name="T10" fmla="*/ 15 w 30"/>
                <a:gd name="T11" fmla="*/ 0 h 35"/>
              </a:gdLst>
              <a:ahLst/>
              <a:cxnLst>
                <a:cxn ang="0">
                  <a:pos x="T0" y="T1"/>
                </a:cxn>
                <a:cxn ang="0">
                  <a:pos x="T2" y="T3"/>
                </a:cxn>
                <a:cxn ang="0">
                  <a:pos x="T4" y="T5"/>
                </a:cxn>
                <a:cxn ang="0">
                  <a:pos x="T6" y="T7"/>
                </a:cxn>
                <a:cxn ang="0">
                  <a:pos x="T8" y="T9"/>
                </a:cxn>
                <a:cxn ang="0">
                  <a:pos x="T10" y="T11"/>
                </a:cxn>
              </a:cxnLst>
              <a:rect l="0" t="0" r="r" b="b"/>
              <a:pathLst>
                <a:path w="30" h="35">
                  <a:moveTo>
                    <a:pt x="15" y="0"/>
                  </a:moveTo>
                  <a:cubicBezTo>
                    <a:pt x="24" y="0"/>
                    <a:pt x="30" y="9"/>
                    <a:pt x="30" y="20"/>
                  </a:cubicBezTo>
                  <a:cubicBezTo>
                    <a:pt x="30" y="25"/>
                    <a:pt x="29" y="29"/>
                    <a:pt x="26" y="33"/>
                  </a:cubicBezTo>
                  <a:cubicBezTo>
                    <a:pt x="5" y="35"/>
                    <a:pt x="5" y="35"/>
                    <a:pt x="5" y="35"/>
                  </a:cubicBezTo>
                  <a:cubicBezTo>
                    <a:pt x="2" y="31"/>
                    <a:pt x="0" y="26"/>
                    <a:pt x="0" y="20"/>
                  </a:cubicBezTo>
                  <a:cubicBezTo>
                    <a:pt x="0" y="9"/>
                    <a:pt x="7" y="0"/>
                    <a:pt x="1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6" name="Freeform 98">
              <a:extLst>
                <a:ext uri="{FF2B5EF4-FFF2-40B4-BE49-F238E27FC236}">
                  <a16:creationId xmlns:a16="http://schemas.microsoft.com/office/drawing/2014/main" xmlns="" id="{F35C94C3-67BE-49D1-A1CA-0504769256CE}"/>
                </a:ext>
              </a:extLst>
            </p:cNvPr>
            <p:cNvSpPr/>
            <p:nvPr/>
          </p:nvSpPr>
          <p:spPr bwMode="auto">
            <a:xfrm>
              <a:off x="5116513" y="1290638"/>
              <a:ext cx="112712" cy="131763"/>
            </a:xfrm>
            <a:custGeom>
              <a:avLst/>
              <a:gdLst>
                <a:gd name="T0" fmla="*/ 25 w 30"/>
                <a:gd name="T1" fmla="*/ 35 h 35"/>
                <a:gd name="T2" fmla="*/ 3 w 30"/>
                <a:gd name="T3" fmla="*/ 33 h 35"/>
                <a:gd name="T4" fmla="*/ 0 w 30"/>
                <a:gd name="T5" fmla="*/ 20 h 35"/>
                <a:gd name="T6" fmla="*/ 15 w 30"/>
                <a:gd name="T7" fmla="*/ 0 h 35"/>
                <a:gd name="T8" fmla="*/ 30 w 30"/>
                <a:gd name="T9" fmla="*/ 20 h 35"/>
                <a:gd name="T10" fmla="*/ 25 w 30"/>
                <a:gd name="T11" fmla="*/ 35 h 35"/>
              </a:gdLst>
              <a:ahLst/>
              <a:cxnLst>
                <a:cxn ang="0">
                  <a:pos x="T0" y="T1"/>
                </a:cxn>
                <a:cxn ang="0">
                  <a:pos x="T2" y="T3"/>
                </a:cxn>
                <a:cxn ang="0">
                  <a:pos x="T4" y="T5"/>
                </a:cxn>
                <a:cxn ang="0">
                  <a:pos x="T6" y="T7"/>
                </a:cxn>
                <a:cxn ang="0">
                  <a:pos x="T8" y="T9"/>
                </a:cxn>
                <a:cxn ang="0">
                  <a:pos x="T10" y="T11"/>
                </a:cxn>
              </a:cxnLst>
              <a:rect l="0" t="0" r="r" b="b"/>
              <a:pathLst>
                <a:path w="30" h="35">
                  <a:moveTo>
                    <a:pt x="25" y="35"/>
                  </a:moveTo>
                  <a:cubicBezTo>
                    <a:pt x="3" y="33"/>
                    <a:pt x="3" y="33"/>
                    <a:pt x="3" y="33"/>
                  </a:cubicBezTo>
                  <a:cubicBezTo>
                    <a:pt x="1" y="29"/>
                    <a:pt x="0" y="25"/>
                    <a:pt x="0" y="20"/>
                  </a:cubicBezTo>
                  <a:cubicBezTo>
                    <a:pt x="0" y="9"/>
                    <a:pt x="7" y="0"/>
                    <a:pt x="15" y="0"/>
                  </a:cubicBezTo>
                  <a:cubicBezTo>
                    <a:pt x="24" y="0"/>
                    <a:pt x="30" y="9"/>
                    <a:pt x="30" y="20"/>
                  </a:cubicBezTo>
                  <a:cubicBezTo>
                    <a:pt x="30" y="26"/>
                    <a:pt x="28" y="31"/>
                    <a:pt x="25"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7" name="Freeform 99">
              <a:extLst>
                <a:ext uri="{FF2B5EF4-FFF2-40B4-BE49-F238E27FC236}">
                  <a16:creationId xmlns:a16="http://schemas.microsoft.com/office/drawing/2014/main" xmlns="" id="{E5241BEC-5170-497E-88DE-A3B8849FBBA9}"/>
                </a:ext>
              </a:extLst>
            </p:cNvPr>
            <p:cNvSpPr/>
            <p:nvPr/>
          </p:nvSpPr>
          <p:spPr bwMode="auto">
            <a:xfrm>
              <a:off x="4784725" y="1320800"/>
              <a:ext cx="65087" cy="33338"/>
            </a:xfrm>
            <a:custGeom>
              <a:avLst/>
              <a:gdLst>
                <a:gd name="T0" fmla="*/ 0 w 17"/>
                <a:gd name="T1" fmla="*/ 2 h 9"/>
                <a:gd name="T2" fmla="*/ 17 w 17"/>
                <a:gd name="T3" fmla="*/ 2 h 9"/>
                <a:gd name="T4" fmla="*/ 17 w 17"/>
                <a:gd name="T5" fmla="*/ 9 h 9"/>
                <a:gd name="T6" fmla="*/ 0 w 17"/>
                <a:gd name="T7" fmla="*/ 9 h 9"/>
                <a:gd name="T8" fmla="*/ 0 w 17"/>
                <a:gd name="T9" fmla="*/ 2 h 9"/>
              </a:gdLst>
              <a:ahLst/>
              <a:cxnLst>
                <a:cxn ang="0">
                  <a:pos x="T0" y="T1"/>
                </a:cxn>
                <a:cxn ang="0">
                  <a:pos x="T2" y="T3"/>
                </a:cxn>
                <a:cxn ang="0">
                  <a:pos x="T4" y="T5"/>
                </a:cxn>
                <a:cxn ang="0">
                  <a:pos x="T6" y="T7"/>
                </a:cxn>
                <a:cxn ang="0">
                  <a:pos x="T8" y="T9"/>
                </a:cxn>
              </a:cxnLst>
              <a:rect l="0" t="0" r="r" b="b"/>
              <a:pathLst>
                <a:path w="17" h="9">
                  <a:moveTo>
                    <a:pt x="0" y="2"/>
                  </a:moveTo>
                  <a:cubicBezTo>
                    <a:pt x="6" y="1"/>
                    <a:pt x="12" y="0"/>
                    <a:pt x="17" y="2"/>
                  </a:cubicBezTo>
                  <a:cubicBezTo>
                    <a:pt x="17" y="5"/>
                    <a:pt x="17" y="7"/>
                    <a:pt x="17" y="9"/>
                  </a:cubicBezTo>
                  <a:cubicBezTo>
                    <a:pt x="10" y="7"/>
                    <a:pt x="5" y="7"/>
                    <a:pt x="0" y="9"/>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8" name="Freeform 100">
              <a:extLst>
                <a:ext uri="{FF2B5EF4-FFF2-40B4-BE49-F238E27FC236}">
                  <a16:creationId xmlns:a16="http://schemas.microsoft.com/office/drawing/2014/main" xmlns="" id="{5946DFFC-E51A-4DE8-B207-6D2BDB387A9C}"/>
                </a:ext>
              </a:extLst>
            </p:cNvPr>
            <p:cNvSpPr/>
            <p:nvPr/>
          </p:nvSpPr>
          <p:spPr bwMode="auto">
            <a:xfrm>
              <a:off x="5097463" y="1323975"/>
              <a:ext cx="63500" cy="38100"/>
            </a:xfrm>
            <a:custGeom>
              <a:avLst/>
              <a:gdLst>
                <a:gd name="T0" fmla="*/ 0 w 17"/>
                <a:gd name="T1" fmla="*/ 2 h 10"/>
                <a:gd name="T2" fmla="*/ 17 w 17"/>
                <a:gd name="T3" fmla="*/ 3 h 10"/>
                <a:gd name="T4" fmla="*/ 17 w 17"/>
                <a:gd name="T5" fmla="*/ 10 h 10"/>
                <a:gd name="T6" fmla="*/ 0 w 17"/>
                <a:gd name="T7" fmla="*/ 10 h 10"/>
                <a:gd name="T8" fmla="*/ 0 w 17"/>
                <a:gd name="T9" fmla="*/ 2 h 10"/>
              </a:gdLst>
              <a:ahLst/>
              <a:cxnLst>
                <a:cxn ang="0">
                  <a:pos x="T0" y="T1"/>
                </a:cxn>
                <a:cxn ang="0">
                  <a:pos x="T2" y="T3"/>
                </a:cxn>
                <a:cxn ang="0">
                  <a:pos x="T4" y="T5"/>
                </a:cxn>
                <a:cxn ang="0">
                  <a:pos x="T6" y="T7"/>
                </a:cxn>
                <a:cxn ang="0">
                  <a:pos x="T8" y="T9"/>
                </a:cxn>
              </a:cxnLst>
              <a:rect l="0" t="0" r="r" b="b"/>
              <a:pathLst>
                <a:path w="17" h="10">
                  <a:moveTo>
                    <a:pt x="0" y="2"/>
                  </a:moveTo>
                  <a:cubicBezTo>
                    <a:pt x="6" y="1"/>
                    <a:pt x="12" y="0"/>
                    <a:pt x="17" y="3"/>
                  </a:cubicBezTo>
                  <a:cubicBezTo>
                    <a:pt x="17" y="5"/>
                    <a:pt x="17" y="7"/>
                    <a:pt x="17" y="10"/>
                  </a:cubicBezTo>
                  <a:cubicBezTo>
                    <a:pt x="10" y="8"/>
                    <a:pt x="4" y="8"/>
                    <a:pt x="0" y="10"/>
                  </a:cubicBezTo>
                  <a:cubicBezTo>
                    <a:pt x="0" y="7"/>
                    <a:pt x="0" y="5"/>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101">
              <a:extLst>
                <a:ext uri="{FF2B5EF4-FFF2-40B4-BE49-F238E27FC236}">
                  <a16:creationId xmlns:a16="http://schemas.microsoft.com/office/drawing/2014/main" xmlns="" id="{ABD97345-3714-43E4-821E-C1F306B78651}"/>
                </a:ext>
              </a:extLst>
            </p:cNvPr>
            <p:cNvSpPr/>
            <p:nvPr/>
          </p:nvSpPr>
          <p:spPr bwMode="auto">
            <a:xfrm>
              <a:off x="4935538" y="1477963"/>
              <a:ext cx="30162" cy="41275"/>
            </a:xfrm>
            <a:custGeom>
              <a:avLst/>
              <a:gdLst>
                <a:gd name="T0" fmla="*/ 4 w 8"/>
                <a:gd name="T1" fmla="*/ 0 h 11"/>
                <a:gd name="T2" fmla="*/ 8 w 8"/>
                <a:gd name="T3" fmla="*/ 6 h 11"/>
                <a:gd name="T4" fmla="*/ 4 w 8"/>
                <a:gd name="T5" fmla="*/ 11 h 11"/>
                <a:gd name="T6" fmla="*/ 0 w 8"/>
                <a:gd name="T7" fmla="*/ 5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8"/>
                    <a:pt x="6" y="11"/>
                    <a:pt x="4" y="11"/>
                  </a:cubicBezTo>
                  <a:cubicBezTo>
                    <a:pt x="2" y="11"/>
                    <a:pt x="0" y="8"/>
                    <a:pt x="0" y="5"/>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0" name="Oval 102">
              <a:extLst>
                <a:ext uri="{FF2B5EF4-FFF2-40B4-BE49-F238E27FC236}">
                  <a16:creationId xmlns:a16="http://schemas.microsoft.com/office/drawing/2014/main" xmlns="" id="{980EDC8D-C107-4DAA-B8A3-83E200E4B643}"/>
                </a:ext>
              </a:extLst>
            </p:cNvPr>
            <p:cNvSpPr>
              <a:spLocks noChangeArrowheads="1"/>
            </p:cNvSpPr>
            <p:nvPr/>
          </p:nvSpPr>
          <p:spPr bwMode="auto">
            <a:xfrm>
              <a:off x="5003800" y="1482725"/>
              <a:ext cx="30162" cy="36513"/>
            </a:xfrm>
            <a:prstGeom prst="ellipse">
              <a:avLst/>
            </a:pr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103">
              <a:extLst>
                <a:ext uri="{FF2B5EF4-FFF2-40B4-BE49-F238E27FC236}">
                  <a16:creationId xmlns:a16="http://schemas.microsoft.com/office/drawing/2014/main" xmlns="" id="{2AE650CD-DF12-46C6-834B-4AFC07E688DE}"/>
                </a:ext>
              </a:extLst>
            </p:cNvPr>
            <p:cNvSpPr/>
            <p:nvPr/>
          </p:nvSpPr>
          <p:spPr bwMode="auto">
            <a:xfrm>
              <a:off x="4341813" y="1933575"/>
              <a:ext cx="323850" cy="441325"/>
            </a:xfrm>
            <a:custGeom>
              <a:avLst/>
              <a:gdLst>
                <a:gd name="T0" fmla="*/ 80 w 86"/>
                <a:gd name="T1" fmla="*/ 0 h 117"/>
                <a:gd name="T2" fmla="*/ 15 w 86"/>
                <a:gd name="T3" fmla="*/ 117 h 117"/>
                <a:gd name="T4" fmla="*/ 51 w 86"/>
                <a:gd name="T5" fmla="*/ 115 h 117"/>
                <a:gd name="T6" fmla="*/ 78 w 86"/>
                <a:gd name="T7" fmla="*/ 36 h 117"/>
                <a:gd name="T8" fmla="*/ 80 w 86"/>
                <a:gd name="T9" fmla="*/ 0 h 117"/>
              </a:gdLst>
              <a:ahLst/>
              <a:cxnLst>
                <a:cxn ang="0">
                  <a:pos x="T0" y="T1"/>
                </a:cxn>
                <a:cxn ang="0">
                  <a:pos x="T2" y="T3"/>
                </a:cxn>
                <a:cxn ang="0">
                  <a:pos x="T4" y="T5"/>
                </a:cxn>
                <a:cxn ang="0">
                  <a:pos x="T6" y="T7"/>
                </a:cxn>
                <a:cxn ang="0">
                  <a:pos x="T8" y="T9"/>
                </a:cxn>
              </a:cxnLst>
              <a:rect l="0" t="0" r="r" b="b"/>
              <a:pathLst>
                <a:path w="86" h="117">
                  <a:moveTo>
                    <a:pt x="80" y="0"/>
                  </a:moveTo>
                  <a:cubicBezTo>
                    <a:pt x="32" y="15"/>
                    <a:pt x="0" y="64"/>
                    <a:pt x="15" y="117"/>
                  </a:cubicBezTo>
                  <a:cubicBezTo>
                    <a:pt x="51" y="115"/>
                    <a:pt x="51" y="115"/>
                    <a:pt x="51" y="115"/>
                  </a:cubicBezTo>
                  <a:cubicBezTo>
                    <a:pt x="44" y="87"/>
                    <a:pt x="55" y="48"/>
                    <a:pt x="78" y="36"/>
                  </a:cubicBezTo>
                  <a:cubicBezTo>
                    <a:pt x="85" y="23"/>
                    <a:pt x="86" y="11"/>
                    <a:pt x="8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104">
              <a:extLst>
                <a:ext uri="{FF2B5EF4-FFF2-40B4-BE49-F238E27FC236}">
                  <a16:creationId xmlns:a16="http://schemas.microsoft.com/office/drawing/2014/main" xmlns="" id="{3E350D1C-B82A-46CA-BB45-F8D61DE35272}"/>
                </a:ext>
              </a:extLst>
            </p:cNvPr>
            <p:cNvSpPr/>
            <p:nvPr/>
          </p:nvSpPr>
          <p:spPr bwMode="auto">
            <a:xfrm>
              <a:off x="5037138" y="2344738"/>
              <a:ext cx="131762" cy="68263"/>
            </a:xfrm>
            <a:custGeom>
              <a:avLst/>
              <a:gdLst>
                <a:gd name="T0" fmla="*/ 71 w 83"/>
                <a:gd name="T1" fmla="*/ 36 h 43"/>
                <a:gd name="T2" fmla="*/ 83 w 83"/>
                <a:gd name="T3" fmla="*/ 12 h 43"/>
                <a:gd name="T4" fmla="*/ 0 w 83"/>
                <a:gd name="T5" fmla="*/ 0 h 43"/>
                <a:gd name="T6" fmla="*/ 5 w 83"/>
                <a:gd name="T7" fmla="*/ 43 h 43"/>
                <a:gd name="T8" fmla="*/ 71 w 83"/>
                <a:gd name="T9" fmla="*/ 36 h 43"/>
              </a:gdLst>
              <a:ahLst/>
              <a:cxnLst>
                <a:cxn ang="0">
                  <a:pos x="T0" y="T1"/>
                </a:cxn>
                <a:cxn ang="0">
                  <a:pos x="T2" y="T3"/>
                </a:cxn>
                <a:cxn ang="0">
                  <a:pos x="T4" y="T5"/>
                </a:cxn>
                <a:cxn ang="0">
                  <a:pos x="T6" y="T7"/>
                </a:cxn>
                <a:cxn ang="0">
                  <a:pos x="T8" y="T9"/>
                </a:cxn>
              </a:cxnLst>
              <a:rect l="0" t="0" r="r" b="b"/>
              <a:pathLst>
                <a:path w="83" h="43">
                  <a:moveTo>
                    <a:pt x="71" y="36"/>
                  </a:moveTo>
                  <a:lnTo>
                    <a:pt x="83" y="12"/>
                  </a:lnTo>
                  <a:lnTo>
                    <a:pt x="0" y="0"/>
                  </a:lnTo>
                  <a:lnTo>
                    <a:pt x="5" y="43"/>
                  </a:lnTo>
                  <a:lnTo>
                    <a:pt x="71" y="3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105">
              <a:extLst>
                <a:ext uri="{FF2B5EF4-FFF2-40B4-BE49-F238E27FC236}">
                  <a16:creationId xmlns:a16="http://schemas.microsoft.com/office/drawing/2014/main" xmlns="" id="{C28C2D01-224C-457D-85FD-DCE827B27942}"/>
                </a:ext>
              </a:extLst>
            </p:cNvPr>
            <p:cNvSpPr/>
            <p:nvPr/>
          </p:nvSpPr>
          <p:spPr bwMode="auto">
            <a:xfrm>
              <a:off x="4314825" y="1301750"/>
              <a:ext cx="236537" cy="258763"/>
            </a:xfrm>
            <a:custGeom>
              <a:avLst/>
              <a:gdLst>
                <a:gd name="T0" fmla="*/ 17 w 63"/>
                <a:gd name="T1" fmla="*/ 6 h 69"/>
                <a:gd name="T2" fmla="*/ 31 w 63"/>
                <a:gd name="T3" fmla="*/ 2 h 69"/>
                <a:gd name="T4" fmla="*/ 55 w 63"/>
                <a:gd name="T5" fmla="*/ 17 h 69"/>
                <a:gd name="T6" fmla="*/ 61 w 63"/>
                <a:gd name="T7" fmla="*/ 39 h 69"/>
                <a:gd name="T8" fmla="*/ 46 w 63"/>
                <a:gd name="T9" fmla="*/ 63 h 69"/>
                <a:gd name="T10" fmla="*/ 32 w 63"/>
                <a:gd name="T11" fmla="*/ 66 h 69"/>
                <a:gd name="T12" fmla="*/ 8 w 63"/>
                <a:gd name="T13" fmla="*/ 52 h 69"/>
                <a:gd name="T14" fmla="*/ 3 w 63"/>
                <a:gd name="T15" fmla="*/ 30 h 69"/>
                <a:gd name="T16" fmla="*/ 17 w 63"/>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9">
                  <a:moveTo>
                    <a:pt x="17" y="6"/>
                  </a:moveTo>
                  <a:cubicBezTo>
                    <a:pt x="31" y="2"/>
                    <a:pt x="31" y="2"/>
                    <a:pt x="31" y="2"/>
                  </a:cubicBezTo>
                  <a:cubicBezTo>
                    <a:pt x="42" y="0"/>
                    <a:pt x="53" y="6"/>
                    <a:pt x="55" y="17"/>
                  </a:cubicBezTo>
                  <a:cubicBezTo>
                    <a:pt x="61" y="39"/>
                    <a:pt x="61" y="39"/>
                    <a:pt x="61" y="39"/>
                  </a:cubicBezTo>
                  <a:cubicBezTo>
                    <a:pt x="63" y="49"/>
                    <a:pt x="57" y="60"/>
                    <a:pt x="46" y="63"/>
                  </a:cubicBezTo>
                  <a:cubicBezTo>
                    <a:pt x="32" y="66"/>
                    <a:pt x="32" y="66"/>
                    <a:pt x="32" y="66"/>
                  </a:cubicBezTo>
                  <a:cubicBezTo>
                    <a:pt x="22" y="69"/>
                    <a:pt x="11" y="62"/>
                    <a:pt x="8" y="52"/>
                  </a:cubicBezTo>
                  <a:cubicBezTo>
                    <a:pt x="3" y="30"/>
                    <a:pt x="3" y="30"/>
                    <a:pt x="3" y="30"/>
                  </a:cubicBezTo>
                  <a:cubicBezTo>
                    <a:pt x="0" y="19"/>
                    <a:pt x="6" y="8"/>
                    <a:pt x="17" y="6"/>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106">
              <a:extLst>
                <a:ext uri="{FF2B5EF4-FFF2-40B4-BE49-F238E27FC236}">
                  <a16:creationId xmlns:a16="http://schemas.microsoft.com/office/drawing/2014/main" xmlns="" id="{C6E107CE-588F-4D8C-BF63-DCD4A2EC70F9}"/>
                </a:ext>
              </a:extLst>
            </p:cNvPr>
            <p:cNvSpPr/>
            <p:nvPr/>
          </p:nvSpPr>
          <p:spPr bwMode="auto">
            <a:xfrm>
              <a:off x="4360863" y="1350963"/>
              <a:ext cx="77787" cy="161925"/>
            </a:xfrm>
            <a:custGeom>
              <a:avLst/>
              <a:gdLst>
                <a:gd name="T0" fmla="*/ 11 w 21"/>
                <a:gd name="T1" fmla="*/ 2 h 43"/>
                <a:gd name="T2" fmla="*/ 20 w 21"/>
                <a:gd name="T3" fmla="*/ 0 h 43"/>
                <a:gd name="T4" fmla="*/ 21 w 21"/>
                <a:gd name="T5" fmla="*/ 0 h 43"/>
                <a:gd name="T6" fmla="*/ 21 w 21"/>
                <a:gd name="T7" fmla="*/ 41 h 43"/>
                <a:gd name="T8" fmla="*/ 21 w 21"/>
                <a:gd name="T9" fmla="*/ 41 h 43"/>
                <a:gd name="T10" fmla="*/ 5 w 21"/>
                <a:gd name="T11" fmla="*/ 32 h 43"/>
                <a:gd name="T12" fmla="*/ 1 w 21"/>
                <a:gd name="T13" fmla="*/ 18 h 43"/>
                <a:gd name="T14" fmla="*/ 11 w 21"/>
                <a:gd name="T15" fmla="*/ 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3">
                  <a:moveTo>
                    <a:pt x="11" y="2"/>
                  </a:moveTo>
                  <a:cubicBezTo>
                    <a:pt x="20" y="0"/>
                    <a:pt x="20" y="0"/>
                    <a:pt x="20" y="0"/>
                  </a:cubicBezTo>
                  <a:cubicBezTo>
                    <a:pt x="20" y="0"/>
                    <a:pt x="20" y="0"/>
                    <a:pt x="21" y="0"/>
                  </a:cubicBezTo>
                  <a:cubicBezTo>
                    <a:pt x="21" y="41"/>
                    <a:pt x="21" y="41"/>
                    <a:pt x="21" y="41"/>
                  </a:cubicBezTo>
                  <a:cubicBezTo>
                    <a:pt x="21" y="41"/>
                    <a:pt x="21" y="41"/>
                    <a:pt x="21" y="41"/>
                  </a:cubicBezTo>
                  <a:cubicBezTo>
                    <a:pt x="14" y="43"/>
                    <a:pt x="7" y="39"/>
                    <a:pt x="5" y="32"/>
                  </a:cubicBezTo>
                  <a:cubicBezTo>
                    <a:pt x="1" y="18"/>
                    <a:pt x="1" y="18"/>
                    <a:pt x="1" y="18"/>
                  </a:cubicBezTo>
                  <a:cubicBezTo>
                    <a:pt x="0" y="11"/>
                    <a:pt x="4" y="4"/>
                    <a:pt x="11" y="2"/>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107">
              <a:extLst>
                <a:ext uri="{FF2B5EF4-FFF2-40B4-BE49-F238E27FC236}">
                  <a16:creationId xmlns:a16="http://schemas.microsoft.com/office/drawing/2014/main" xmlns="" id="{150725A1-F4F7-47A9-82AC-8D6ACF0C259E}"/>
                </a:ext>
              </a:extLst>
            </p:cNvPr>
            <p:cNvSpPr/>
            <p:nvPr/>
          </p:nvSpPr>
          <p:spPr bwMode="auto">
            <a:xfrm>
              <a:off x="4341813" y="788988"/>
              <a:ext cx="330200" cy="309563"/>
            </a:xfrm>
            <a:custGeom>
              <a:avLst/>
              <a:gdLst>
                <a:gd name="T0" fmla="*/ 13 w 88"/>
                <a:gd name="T1" fmla="*/ 82 h 82"/>
                <a:gd name="T2" fmla="*/ 10 w 88"/>
                <a:gd name="T3" fmla="*/ 26 h 82"/>
                <a:gd name="T4" fmla="*/ 88 w 88"/>
                <a:gd name="T5" fmla="*/ 0 h 82"/>
                <a:gd name="T6" fmla="*/ 29 w 88"/>
                <a:gd name="T7" fmla="*/ 40 h 82"/>
                <a:gd name="T8" fmla="*/ 34 w 88"/>
                <a:gd name="T9" fmla="*/ 79 h 82"/>
                <a:gd name="T10" fmla="*/ 13 w 88"/>
                <a:gd name="T11" fmla="*/ 82 h 82"/>
              </a:gdLst>
              <a:ahLst/>
              <a:cxnLst>
                <a:cxn ang="0">
                  <a:pos x="T0" y="T1"/>
                </a:cxn>
                <a:cxn ang="0">
                  <a:pos x="T2" y="T3"/>
                </a:cxn>
                <a:cxn ang="0">
                  <a:pos x="T4" y="T5"/>
                </a:cxn>
                <a:cxn ang="0">
                  <a:pos x="T6" y="T7"/>
                </a:cxn>
                <a:cxn ang="0">
                  <a:pos x="T8" y="T9"/>
                </a:cxn>
                <a:cxn ang="0">
                  <a:pos x="T10" y="T11"/>
                </a:cxn>
              </a:cxnLst>
              <a:rect l="0" t="0" r="r" b="b"/>
              <a:pathLst>
                <a:path w="88" h="82">
                  <a:moveTo>
                    <a:pt x="13" y="82"/>
                  </a:moveTo>
                  <a:cubicBezTo>
                    <a:pt x="13" y="82"/>
                    <a:pt x="0" y="40"/>
                    <a:pt x="10" y="26"/>
                  </a:cubicBezTo>
                  <a:cubicBezTo>
                    <a:pt x="21" y="11"/>
                    <a:pt x="88" y="0"/>
                    <a:pt x="88" y="0"/>
                  </a:cubicBezTo>
                  <a:cubicBezTo>
                    <a:pt x="88" y="0"/>
                    <a:pt x="32" y="15"/>
                    <a:pt x="29" y="40"/>
                  </a:cubicBezTo>
                  <a:cubicBezTo>
                    <a:pt x="26" y="65"/>
                    <a:pt x="34" y="79"/>
                    <a:pt x="34" y="79"/>
                  </a:cubicBezTo>
                  <a:lnTo>
                    <a:pt x="13" y="82"/>
                  </a:ln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8">
              <a:extLst>
                <a:ext uri="{FF2B5EF4-FFF2-40B4-BE49-F238E27FC236}">
                  <a16:creationId xmlns:a16="http://schemas.microsoft.com/office/drawing/2014/main" xmlns="" id="{C3634E98-6A69-4B84-8658-3468B70980CF}"/>
                </a:ext>
              </a:extLst>
            </p:cNvPr>
            <p:cNvSpPr/>
            <p:nvPr/>
          </p:nvSpPr>
          <p:spPr bwMode="auto">
            <a:xfrm>
              <a:off x="5289550" y="1512888"/>
              <a:ext cx="763587" cy="436563"/>
            </a:xfrm>
            <a:custGeom>
              <a:avLst/>
              <a:gdLst>
                <a:gd name="T0" fmla="*/ 28 w 481"/>
                <a:gd name="T1" fmla="*/ 275 h 275"/>
                <a:gd name="T2" fmla="*/ 481 w 481"/>
                <a:gd name="T3" fmla="*/ 9 h 275"/>
                <a:gd name="T4" fmla="*/ 478 w 481"/>
                <a:gd name="T5" fmla="*/ 0 h 275"/>
                <a:gd name="T6" fmla="*/ 0 w 481"/>
                <a:gd name="T7" fmla="*/ 227 h 275"/>
                <a:gd name="T8" fmla="*/ 28 w 481"/>
                <a:gd name="T9" fmla="*/ 275 h 275"/>
              </a:gdLst>
              <a:ahLst/>
              <a:cxnLst>
                <a:cxn ang="0">
                  <a:pos x="T0" y="T1"/>
                </a:cxn>
                <a:cxn ang="0">
                  <a:pos x="T2" y="T3"/>
                </a:cxn>
                <a:cxn ang="0">
                  <a:pos x="T4" y="T5"/>
                </a:cxn>
                <a:cxn ang="0">
                  <a:pos x="T6" y="T7"/>
                </a:cxn>
                <a:cxn ang="0">
                  <a:pos x="T8" y="T9"/>
                </a:cxn>
              </a:cxnLst>
              <a:rect l="0" t="0" r="r" b="b"/>
              <a:pathLst>
                <a:path w="481" h="275">
                  <a:moveTo>
                    <a:pt x="28" y="275"/>
                  </a:moveTo>
                  <a:lnTo>
                    <a:pt x="481" y="9"/>
                  </a:lnTo>
                  <a:lnTo>
                    <a:pt x="478" y="0"/>
                  </a:lnTo>
                  <a:lnTo>
                    <a:pt x="0" y="227"/>
                  </a:lnTo>
                  <a:lnTo>
                    <a:pt x="28" y="275"/>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9">
              <a:extLst>
                <a:ext uri="{FF2B5EF4-FFF2-40B4-BE49-F238E27FC236}">
                  <a16:creationId xmlns:a16="http://schemas.microsoft.com/office/drawing/2014/main" xmlns="" id="{EE4085A4-1F33-45B9-9CB2-BD488C9C82E7}"/>
                </a:ext>
              </a:extLst>
            </p:cNvPr>
            <p:cNvSpPr/>
            <p:nvPr/>
          </p:nvSpPr>
          <p:spPr bwMode="auto">
            <a:xfrm>
              <a:off x="5465763" y="1779588"/>
              <a:ext cx="150812" cy="225425"/>
            </a:xfrm>
            <a:custGeom>
              <a:avLst/>
              <a:gdLst>
                <a:gd name="T0" fmla="*/ 33 w 40"/>
                <a:gd name="T1" fmla="*/ 0 h 60"/>
                <a:gd name="T2" fmla="*/ 10 w 40"/>
                <a:gd name="T3" fmla="*/ 8 h 60"/>
                <a:gd name="T4" fmla="*/ 5 w 40"/>
                <a:gd name="T5" fmla="*/ 21 h 60"/>
                <a:gd name="T6" fmla="*/ 5 w 40"/>
                <a:gd name="T7" fmla="*/ 49 h 60"/>
                <a:gd name="T8" fmla="*/ 34 w 40"/>
                <a:gd name="T9" fmla="*/ 37 h 60"/>
                <a:gd name="T10" fmla="*/ 35 w 40"/>
                <a:gd name="T11" fmla="*/ 26 h 60"/>
                <a:gd name="T12" fmla="*/ 36 w 40"/>
                <a:gd name="T13" fmla="*/ 15 h 60"/>
                <a:gd name="T14" fmla="*/ 33 w 4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0">
                  <a:moveTo>
                    <a:pt x="33" y="0"/>
                  </a:moveTo>
                  <a:cubicBezTo>
                    <a:pt x="25" y="5"/>
                    <a:pt x="21" y="3"/>
                    <a:pt x="10" y="8"/>
                  </a:cubicBezTo>
                  <a:cubicBezTo>
                    <a:pt x="0" y="12"/>
                    <a:pt x="4" y="18"/>
                    <a:pt x="5" y="21"/>
                  </a:cubicBezTo>
                  <a:cubicBezTo>
                    <a:pt x="5" y="49"/>
                    <a:pt x="5" y="49"/>
                    <a:pt x="5" y="49"/>
                  </a:cubicBezTo>
                  <a:cubicBezTo>
                    <a:pt x="5" y="60"/>
                    <a:pt x="36" y="45"/>
                    <a:pt x="34" y="37"/>
                  </a:cubicBezTo>
                  <a:cubicBezTo>
                    <a:pt x="38" y="33"/>
                    <a:pt x="37" y="28"/>
                    <a:pt x="35" y="26"/>
                  </a:cubicBezTo>
                  <a:cubicBezTo>
                    <a:pt x="39" y="21"/>
                    <a:pt x="37" y="17"/>
                    <a:pt x="36" y="15"/>
                  </a:cubicBezTo>
                  <a:cubicBezTo>
                    <a:pt x="40" y="10"/>
                    <a:pt x="37" y="2"/>
                    <a:pt x="33" y="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10">
              <a:extLst>
                <a:ext uri="{FF2B5EF4-FFF2-40B4-BE49-F238E27FC236}">
                  <a16:creationId xmlns:a16="http://schemas.microsoft.com/office/drawing/2014/main" xmlns="" id="{3801953B-7D3D-4EF7-9573-E989BFC2AD92}"/>
                </a:ext>
              </a:extLst>
            </p:cNvPr>
            <p:cNvSpPr/>
            <p:nvPr/>
          </p:nvSpPr>
          <p:spPr bwMode="auto">
            <a:xfrm>
              <a:off x="4729163" y="1068388"/>
              <a:ext cx="198437" cy="96838"/>
            </a:xfrm>
            <a:custGeom>
              <a:avLst/>
              <a:gdLst>
                <a:gd name="T0" fmla="*/ 0 w 53"/>
                <a:gd name="T1" fmla="*/ 23 h 26"/>
                <a:gd name="T2" fmla="*/ 53 w 53"/>
                <a:gd name="T3" fmla="*/ 23 h 26"/>
                <a:gd name="T4" fmla="*/ 50 w 53"/>
                <a:gd name="T5" fmla="*/ 25 h 26"/>
                <a:gd name="T6" fmla="*/ 3 w 53"/>
                <a:gd name="T7" fmla="*/ 26 h 26"/>
                <a:gd name="T8" fmla="*/ 0 w 53"/>
                <a:gd name="T9" fmla="*/ 23 h 26"/>
              </a:gdLst>
              <a:ahLst/>
              <a:cxnLst>
                <a:cxn ang="0">
                  <a:pos x="T0" y="T1"/>
                </a:cxn>
                <a:cxn ang="0">
                  <a:pos x="T2" y="T3"/>
                </a:cxn>
                <a:cxn ang="0">
                  <a:pos x="T4" y="T5"/>
                </a:cxn>
                <a:cxn ang="0">
                  <a:pos x="T6" y="T7"/>
                </a:cxn>
                <a:cxn ang="0">
                  <a:pos x="T8" y="T9"/>
                </a:cxn>
              </a:cxnLst>
              <a:rect l="0" t="0" r="r" b="b"/>
              <a:pathLst>
                <a:path w="53" h="26">
                  <a:moveTo>
                    <a:pt x="0" y="23"/>
                  </a:moveTo>
                  <a:cubicBezTo>
                    <a:pt x="10" y="0"/>
                    <a:pt x="43" y="1"/>
                    <a:pt x="53" y="23"/>
                  </a:cubicBezTo>
                  <a:cubicBezTo>
                    <a:pt x="50" y="25"/>
                    <a:pt x="50" y="25"/>
                    <a:pt x="50" y="25"/>
                  </a:cubicBezTo>
                  <a:cubicBezTo>
                    <a:pt x="42" y="10"/>
                    <a:pt x="13" y="9"/>
                    <a:pt x="3" y="26"/>
                  </a:cubicBezTo>
                  <a:lnTo>
                    <a:pt x="0" y="2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11">
              <a:extLst>
                <a:ext uri="{FF2B5EF4-FFF2-40B4-BE49-F238E27FC236}">
                  <a16:creationId xmlns:a16="http://schemas.microsoft.com/office/drawing/2014/main" xmlns="" id="{140439D7-CD01-4D5C-A49F-8F395B58B875}"/>
                </a:ext>
              </a:extLst>
            </p:cNvPr>
            <p:cNvSpPr/>
            <p:nvPr/>
          </p:nvSpPr>
          <p:spPr bwMode="auto">
            <a:xfrm>
              <a:off x="5097463" y="1090613"/>
              <a:ext cx="176212" cy="128588"/>
            </a:xfrm>
            <a:custGeom>
              <a:avLst/>
              <a:gdLst>
                <a:gd name="T0" fmla="*/ 0 w 47"/>
                <a:gd name="T1" fmla="*/ 20 h 34"/>
                <a:gd name="T2" fmla="*/ 47 w 47"/>
                <a:gd name="T3" fmla="*/ 33 h 34"/>
                <a:gd name="T4" fmla="*/ 43 w 47"/>
                <a:gd name="T5" fmla="*/ 34 h 34"/>
                <a:gd name="T6" fmla="*/ 2 w 47"/>
                <a:gd name="T7" fmla="*/ 23 h 34"/>
                <a:gd name="T8" fmla="*/ 0 w 47"/>
                <a:gd name="T9" fmla="*/ 20 h 34"/>
              </a:gdLst>
              <a:ahLst/>
              <a:cxnLst>
                <a:cxn ang="0">
                  <a:pos x="T0" y="T1"/>
                </a:cxn>
                <a:cxn ang="0">
                  <a:pos x="T2" y="T3"/>
                </a:cxn>
                <a:cxn ang="0">
                  <a:pos x="T4" y="T5"/>
                </a:cxn>
                <a:cxn ang="0">
                  <a:pos x="T6" y="T7"/>
                </a:cxn>
                <a:cxn ang="0">
                  <a:pos x="T8" y="T9"/>
                </a:cxn>
              </a:cxnLst>
              <a:rect l="0" t="0" r="r" b="b"/>
              <a:pathLst>
                <a:path w="47" h="34">
                  <a:moveTo>
                    <a:pt x="0" y="20"/>
                  </a:moveTo>
                  <a:cubicBezTo>
                    <a:pt x="16" y="0"/>
                    <a:pt x="44" y="9"/>
                    <a:pt x="47" y="33"/>
                  </a:cubicBezTo>
                  <a:cubicBezTo>
                    <a:pt x="43" y="34"/>
                    <a:pt x="43" y="34"/>
                    <a:pt x="43" y="34"/>
                  </a:cubicBezTo>
                  <a:cubicBezTo>
                    <a:pt x="41" y="18"/>
                    <a:pt x="16" y="9"/>
                    <a:pt x="2" y="23"/>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12">
              <a:extLst>
                <a:ext uri="{FF2B5EF4-FFF2-40B4-BE49-F238E27FC236}">
                  <a16:creationId xmlns:a16="http://schemas.microsoft.com/office/drawing/2014/main" xmlns="" id="{6676357D-95FC-4DFA-A6E6-D6D9EA69D9A2}"/>
                </a:ext>
              </a:extLst>
            </p:cNvPr>
            <p:cNvSpPr/>
            <p:nvPr/>
          </p:nvSpPr>
          <p:spPr bwMode="auto">
            <a:xfrm>
              <a:off x="5416550" y="1716088"/>
              <a:ext cx="155575" cy="71438"/>
            </a:xfrm>
            <a:custGeom>
              <a:avLst/>
              <a:gdLst>
                <a:gd name="T0" fmla="*/ 0 w 41"/>
                <a:gd name="T1" fmla="*/ 9 h 19"/>
                <a:gd name="T2" fmla="*/ 39 w 41"/>
                <a:gd name="T3" fmla="*/ 0 h 19"/>
                <a:gd name="T4" fmla="*/ 34 w 41"/>
                <a:gd name="T5" fmla="*/ 15 h 19"/>
                <a:gd name="T6" fmla="*/ 6 w 41"/>
                <a:gd name="T7" fmla="*/ 17 h 19"/>
                <a:gd name="T8" fmla="*/ 0 w 41"/>
                <a:gd name="T9" fmla="*/ 9 h 19"/>
              </a:gdLst>
              <a:ahLst/>
              <a:cxnLst>
                <a:cxn ang="0">
                  <a:pos x="T0" y="T1"/>
                </a:cxn>
                <a:cxn ang="0">
                  <a:pos x="T2" y="T3"/>
                </a:cxn>
                <a:cxn ang="0">
                  <a:pos x="T4" y="T5"/>
                </a:cxn>
                <a:cxn ang="0">
                  <a:pos x="T6" y="T7"/>
                </a:cxn>
                <a:cxn ang="0">
                  <a:pos x="T8" y="T9"/>
                </a:cxn>
              </a:cxnLst>
              <a:rect l="0" t="0" r="r" b="b"/>
              <a:pathLst>
                <a:path w="41" h="19">
                  <a:moveTo>
                    <a:pt x="0" y="9"/>
                  </a:moveTo>
                  <a:cubicBezTo>
                    <a:pt x="17" y="8"/>
                    <a:pt x="28" y="1"/>
                    <a:pt x="39" y="0"/>
                  </a:cubicBezTo>
                  <a:cubicBezTo>
                    <a:pt x="39" y="0"/>
                    <a:pt x="41" y="11"/>
                    <a:pt x="34" y="15"/>
                  </a:cubicBezTo>
                  <a:cubicBezTo>
                    <a:pt x="27" y="19"/>
                    <a:pt x="6" y="17"/>
                    <a:pt x="6" y="17"/>
                  </a:cubicBezTo>
                  <a:lnTo>
                    <a:pt x="0" y="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1" name="Freeform 113">
              <a:extLst>
                <a:ext uri="{FF2B5EF4-FFF2-40B4-BE49-F238E27FC236}">
                  <a16:creationId xmlns:a16="http://schemas.microsoft.com/office/drawing/2014/main" xmlns="" id="{AD3732DD-3D2E-4AE2-8BE8-5F36540D7366}"/>
                </a:ext>
              </a:extLst>
            </p:cNvPr>
            <p:cNvSpPr/>
            <p:nvPr/>
          </p:nvSpPr>
          <p:spPr bwMode="auto">
            <a:xfrm>
              <a:off x="5446713" y="1828800"/>
              <a:ext cx="125412" cy="150813"/>
            </a:xfrm>
            <a:custGeom>
              <a:avLst/>
              <a:gdLst>
                <a:gd name="T0" fmla="*/ 9 w 33"/>
                <a:gd name="T1" fmla="*/ 3 h 40"/>
                <a:gd name="T2" fmla="*/ 12 w 33"/>
                <a:gd name="T3" fmla="*/ 5 h 40"/>
                <a:gd name="T4" fmla="*/ 13 w 33"/>
                <a:gd name="T5" fmla="*/ 5 h 40"/>
                <a:gd name="T6" fmla="*/ 32 w 33"/>
                <a:gd name="T7" fmla="*/ 0 h 40"/>
                <a:gd name="T8" fmla="*/ 32 w 33"/>
                <a:gd name="T9" fmla="*/ 0 h 40"/>
                <a:gd name="T10" fmla="*/ 33 w 33"/>
                <a:gd name="T11" fmla="*/ 1 h 40"/>
                <a:gd name="T12" fmla="*/ 15 w 33"/>
                <a:gd name="T13" fmla="*/ 8 h 40"/>
                <a:gd name="T14" fmla="*/ 13 w 33"/>
                <a:gd name="T15" fmla="*/ 9 h 40"/>
                <a:gd name="T16" fmla="*/ 13 w 33"/>
                <a:gd name="T17" fmla="*/ 9 h 40"/>
                <a:gd name="T18" fmla="*/ 13 w 33"/>
                <a:gd name="T19" fmla="*/ 9 h 40"/>
                <a:gd name="T20" fmla="*/ 4 w 33"/>
                <a:gd name="T21" fmla="*/ 12 h 40"/>
                <a:gd name="T22" fmla="*/ 4 w 33"/>
                <a:gd name="T23" fmla="*/ 15 h 40"/>
                <a:gd name="T24" fmla="*/ 5 w 33"/>
                <a:gd name="T25" fmla="*/ 18 h 40"/>
                <a:gd name="T26" fmla="*/ 14 w 33"/>
                <a:gd name="T27" fmla="*/ 16 h 40"/>
                <a:gd name="T28" fmla="*/ 14 w 33"/>
                <a:gd name="T29" fmla="*/ 16 h 40"/>
                <a:gd name="T30" fmla="*/ 33 w 33"/>
                <a:gd name="T31" fmla="*/ 13 h 40"/>
                <a:gd name="T32" fmla="*/ 33 w 33"/>
                <a:gd name="T33" fmla="*/ 13 h 40"/>
                <a:gd name="T34" fmla="*/ 14 w 33"/>
                <a:gd name="T35" fmla="*/ 20 h 40"/>
                <a:gd name="T36" fmla="*/ 14 w 33"/>
                <a:gd name="T37" fmla="*/ 20 h 40"/>
                <a:gd name="T38" fmla="*/ 7 w 33"/>
                <a:gd name="T39" fmla="*/ 22 h 40"/>
                <a:gd name="T40" fmla="*/ 7 w 33"/>
                <a:gd name="T41" fmla="*/ 23 h 40"/>
                <a:gd name="T42" fmla="*/ 6 w 33"/>
                <a:gd name="T43" fmla="*/ 27 h 40"/>
                <a:gd name="T44" fmla="*/ 7 w 33"/>
                <a:gd name="T45" fmla="*/ 29 h 40"/>
                <a:gd name="T46" fmla="*/ 8 w 33"/>
                <a:gd name="T47" fmla="*/ 29 h 40"/>
                <a:gd name="T48" fmla="*/ 14 w 33"/>
                <a:gd name="T49" fmla="*/ 28 h 40"/>
                <a:gd name="T50" fmla="*/ 14 w 33"/>
                <a:gd name="T51" fmla="*/ 28 h 40"/>
                <a:gd name="T52" fmla="*/ 15 w 33"/>
                <a:gd name="T53" fmla="*/ 27 h 40"/>
                <a:gd name="T54" fmla="*/ 33 w 33"/>
                <a:gd name="T55" fmla="*/ 23 h 40"/>
                <a:gd name="T56" fmla="*/ 33 w 33"/>
                <a:gd name="T57" fmla="*/ 23 h 40"/>
                <a:gd name="T58" fmla="*/ 15 w 33"/>
                <a:gd name="T59" fmla="*/ 31 h 40"/>
                <a:gd name="T60" fmla="*/ 16 w 33"/>
                <a:gd name="T61" fmla="*/ 38 h 40"/>
                <a:gd name="T62" fmla="*/ 15 w 33"/>
                <a:gd name="T63" fmla="*/ 40 h 40"/>
                <a:gd name="T64" fmla="*/ 10 w 33"/>
                <a:gd name="T65" fmla="*/ 36 h 40"/>
                <a:gd name="T66" fmla="*/ 11 w 33"/>
                <a:gd name="T67" fmla="*/ 32 h 40"/>
                <a:gd name="T68" fmla="*/ 10 w 33"/>
                <a:gd name="T69" fmla="*/ 32 h 40"/>
                <a:gd name="T70" fmla="*/ 7 w 33"/>
                <a:gd name="T71" fmla="*/ 32 h 40"/>
                <a:gd name="T72" fmla="*/ 4 w 33"/>
                <a:gd name="T73" fmla="*/ 31 h 40"/>
                <a:gd name="T74" fmla="*/ 3 w 33"/>
                <a:gd name="T75" fmla="*/ 27 h 40"/>
                <a:gd name="T76" fmla="*/ 4 w 33"/>
                <a:gd name="T77" fmla="*/ 21 h 40"/>
                <a:gd name="T78" fmla="*/ 4 w 33"/>
                <a:gd name="T79" fmla="*/ 21 h 40"/>
                <a:gd name="T80" fmla="*/ 4 w 33"/>
                <a:gd name="T81" fmla="*/ 21 h 40"/>
                <a:gd name="T82" fmla="*/ 3 w 33"/>
                <a:gd name="T83" fmla="*/ 20 h 40"/>
                <a:gd name="T84" fmla="*/ 1 w 33"/>
                <a:gd name="T85" fmla="*/ 16 h 40"/>
                <a:gd name="T86" fmla="*/ 1 w 33"/>
                <a:gd name="T87" fmla="*/ 16 h 40"/>
                <a:gd name="T88" fmla="*/ 1 w 33"/>
                <a:gd name="T89" fmla="*/ 16 h 40"/>
                <a:gd name="T90" fmla="*/ 2 w 33"/>
                <a:gd name="T91" fmla="*/ 11 h 40"/>
                <a:gd name="T92" fmla="*/ 9 w 33"/>
                <a:gd name="T93" fmla="*/ 7 h 40"/>
                <a:gd name="T94" fmla="*/ 8 w 33"/>
                <a:gd name="T95" fmla="*/ 3 h 40"/>
                <a:gd name="T96" fmla="*/ 9 w 33"/>
                <a:gd name="T9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0">
                  <a:moveTo>
                    <a:pt x="9" y="3"/>
                  </a:moveTo>
                  <a:cubicBezTo>
                    <a:pt x="9" y="3"/>
                    <a:pt x="11" y="5"/>
                    <a:pt x="12" y="5"/>
                  </a:cubicBezTo>
                  <a:cubicBezTo>
                    <a:pt x="13" y="5"/>
                    <a:pt x="13" y="5"/>
                    <a:pt x="13" y="5"/>
                  </a:cubicBezTo>
                  <a:cubicBezTo>
                    <a:pt x="32" y="0"/>
                    <a:pt x="32" y="0"/>
                    <a:pt x="32" y="0"/>
                  </a:cubicBezTo>
                  <a:cubicBezTo>
                    <a:pt x="32" y="0"/>
                    <a:pt x="32" y="0"/>
                    <a:pt x="32" y="0"/>
                  </a:cubicBezTo>
                  <a:cubicBezTo>
                    <a:pt x="33" y="1"/>
                    <a:pt x="33" y="1"/>
                    <a:pt x="33" y="1"/>
                  </a:cubicBezTo>
                  <a:cubicBezTo>
                    <a:pt x="33" y="2"/>
                    <a:pt x="20" y="6"/>
                    <a:pt x="15" y="8"/>
                  </a:cubicBezTo>
                  <a:cubicBezTo>
                    <a:pt x="13" y="9"/>
                    <a:pt x="13" y="9"/>
                    <a:pt x="13" y="9"/>
                  </a:cubicBezTo>
                  <a:cubicBezTo>
                    <a:pt x="13" y="9"/>
                    <a:pt x="13" y="9"/>
                    <a:pt x="13" y="9"/>
                  </a:cubicBezTo>
                  <a:cubicBezTo>
                    <a:pt x="13" y="9"/>
                    <a:pt x="13" y="9"/>
                    <a:pt x="13" y="9"/>
                  </a:cubicBezTo>
                  <a:cubicBezTo>
                    <a:pt x="11" y="9"/>
                    <a:pt x="5" y="11"/>
                    <a:pt x="4" y="12"/>
                  </a:cubicBezTo>
                  <a:cubicBezTo>
                    <a:pt x="4" y="14"/>
                    <a:pt x="4" y="15"/>
                    <a:pt x="4" y="15"/>
                  </a:cubicBezTo>
                  <a:cubicBezTo>
                    <a:pt x="5" y="18"/>
                    <a:pt x="5" y="18"/>
                    <a:pt x="5" y="18"/>
                  </a:cubicBezTo>
                  <a:cubicBezTo>
                    <a:pt x="14" y="16"/>
                    <a:pt x="14" y="16"/>
                    <a:pt x="14" y="16"/>
                  </a:cubicBezTo>
                  <a:cubicBezTo>
                    <a:pt x="14" y="16"/>
                    <a:pt x="14" y="16"/>
                    <a:pt x="14" y="16"/>
                  </a:cubicBezTo>
                  <a:cubicBezTo>
                    <a:pt x="33" y="13"/>
                    <a:pt x="33" y="13"/>
                    <a:pt x="33" y="13"/>
                  </a:cubicBezTo>
                  <a:cubicBezTo>
                    <a:pt x="33" y="13"/>
                    <a:pt x="33" y="13"/>
                    <a:pt x="33" y="13"/>
                  </a:cubicBezTo>
                  <a:cubicBezTo>
                    <a:pt x="14" y="20"/>
                    <a:pt x="14" y="20"/>
                    <a:pt x="14" y="20"/>
                  </a:cubicBezTo>
                  <a:cubicBezTo>
                    <a:pt x="14" y="20"/>
                    <a:pt x="14" y="20"/>
                    <a:pt x="14" y="20"/>
                  </a:cubicBezTo>
                  <a:cubicBezTo>
                    <a:pt x="7" y="22"/>
                    <a:pt x="7" y="22"/>
                    <a:pt x="7" y="22"/>
                  </a:cubicBezTo>
                  <a:cubicBezTo>
                    <a:pt x="7" y="23"/>
                    <a:pt x="7" y="23"/>
                    <a:pt x="7" y="23"/>
                  </a:cubicBezTo>
                  <a:cubicBezTo>
                    <a:pt x="6" y="24"/>
                    <a:pt x="6" y="26"/>
                    <a:pt x="6" y="27"/>
                  </a:cubicBezTo>
                  <a:cubicBezTo>
                    <a:pt x="7" y="28"/>
                    <a:pt x="7" y="28"/>
                    <a:pt x="7" y="29"/>
                  </a:cubicBezTo>
                  <a:cubicBezTo>
                    <a:pt x="7" y="29"/>
                    <a:pt x="7" y="29"/>
                    <a:pt x="8" y="29"/>
                  </a:cubicBezTo>
                  <a:cubicBezTo>
                    <a:pt x="8" y="29"/>
                    <a:pt x="12" y="28"/>
                    <a:pt x="14" y="28"/>
                  </a:cubicBezTo>
                  <a:cubicBezTo>
                    <a:pt x="14" y="28"/>
                    <a:pt x="14" y="28"/>
                    <a:pt x="14" y="28"/>
                  </a:cubicBezTo>
                  <a:cubicBezTo>
                    <a:pt x="15" y="27"/>
                    <a:pt x="15" y="27"/>
                    <a:pt x="15" y="27"/>
                  </a:cubicBezTo>
                  <a:cubicBezTo>
                    <a:pt x="33" y="23"/>
                    <a:pt x="33" y="23"/>
                    <a:pt x="33" y="23"/>
                  </a:cubicBezTo>
                  <a:cubicBezTo>
                    <a:pt x="33" y="23"/>
                    <a:pt x="33" y="23"/>
                    <a:pt x="33" y="23"/>
                  </a:cubicBezTo>
                  <a:cubicBezTo>
                    <a:pt x="15" y="31"/>
                    <a:pt x="15" y="31"/>
                    <a:pt x="15" y="31"/>
                  </a:cubicBezTo>
                  <a:cubicBezTo>
                    <a:pt x="11" y="33"/>
                    <a:pt x="14" y="38"/>
                    <a:pt x="16" y="38"/>
                  </a:cubicBezTo>
                  <a:cubicBezTo>
                    <a:pt x="15" y="40"/>
                    <a:pt x="15" y="40"/>
                    <a:pt x="15" y="40"/>
                  </a:cubicBezTo>
                  <a:cubicBezTo>
                    <a:pt x="15" y="40"/>
                    <a:pt x="11" y="40"/>
                    <a:pt x="10" y="36"/>
                  </a:cubicBezTo>
                  <a:cubicBezTo>
                    <a:pt x="10" y="35"/>
                    <a:pt x="10" y="33"/>
                    <a:pt x="11" y="32"/>
                  </a:cubicBezTo>
                  <a:cubicBezTo>
                    <a:pt x="10" y="32"/>
                    <a:pt x="10" y="32"/>
                    <a:pt x="10" y="32"/>
                  </a:cubicBezTo>
                  <a:cubicBezTo>
                    <a:pt x="9" y="32"/>
                    <a:pt x="8" y="32"/>
                    <a:pt x="7" y="32"/>
                  </a:cubicBezTo>
                  <a:cubicBezTo>
                    <a:pt x="6" y="32"/>
                    <a:pt x="5" y="32"/>
                    <a:pt x="4" y="31"/>
                  </a:cubicBezTo>
                  <a:cubicBezTo>
                    <a:pt x="4" y="30"/>
                    <a:pt x="4" y="29"/>
                    <a:pt x="3" y="27"/>
                  </a:cubicBezTo>
                  <a:cubicBezTo>
                    <a:pt x="3" y="25"/>
                    <a:pt x="3" y="23"/>
                    <a:pt x="4" y="21"/>
                  </a:cubicBezTo>
                  <a:cubicBezTo>
                    <a:pt x="4" y="21"/>
                    <a:pt x="4" y="21"/>
                    <a:pt x="4" y="21"/>
                  </a:cubicBezTo>
                  <a:cubicBezTo>
                    <a:pt x="4" y="21"/>
                    <a:pt x="4" y="21"/>
                    <a:pt x="4" y="21"/>
                  </a:cubicBezTo>
                  <a:cubicBezTo>
                    <a:pt x="3" y="20"/>
                    <a:pt x="3" y="20"/>
                    <a:pt x="3" y="20"/>
                  </a:cubicBezTo>
                  <a:cubicBezTo>
                    <a:pt x="1" y="16"/>
                    <a:pt x="1" y="16"/>
                    <a:pt x="1" y="16"/>
                  </a:cubicBezTo>
                  <a:cubicBezTo>
                    <a:pt x="1" y="16"/>
                    <a:pt x="1" y="16"/>
                    <a:pt x="1" y="16"/>
                  </a:cubicBezTo>
                  <a:cubicBezTo>
                    <a:pt x="1" y="16"/>
                    <a:pt x="1" y="16"/>
                    <a:pt x="1" y="16"/>
                  </a:cubicBezTo>
                  <a:cubicBezTo>
                    <a:pt x="1" y="16"/>
                    <a:pt x="0" y="13"/>
                    <a:pt x="2" y="11"/>
                  </a:cubicBezTo>
                  <a:cubicBezTo>
                    <a:pt x="3" y="9"/>
                    <a:pt x="6" y="8"/>
                    <a:pt x="9" y="7"/>
                  </a:cubicBezTo>
                  <a:cubicBezTo>
                    <a:pt x="8" y="6"/>
                    <a:pt x="8" y="3"/>
                    <a:pt x="8" y="3"/>
                  </a:cubicBezTo>
                  <a:lnTo>
                    <a:pt x="9" y="3"/>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2" name="Freeform 114">
              <a:extLst>
                <a:ext uri="{FF2B5EF4-FFF2-40B4-BE49-F238E27FC236}">
                  <a16:creationId xmlns:a16="http://schemas.microsoft.com/office/drawing/2014/main" xmlns="" id="{770E8F28-3332-409C-9CF3-B96DE7759429}"/>
                </a:ext>
              </a:extLst>
            </p:cNvPr>
            <p:cNvSpPr>
              <a:spLocks noEditPoints="1"/>
            </p:cNvSpPr>
            <p:nvPr/>
          </p:nvSpPr>
          <p:spPr bwMode="auto">
            <a:xfrm>
              <a:off x="4435475" y="2540000"/>
              <a:ext cx="134937" cy="76200"/>
            </a:xfrm>
            <a:custGeom>
              <a:avLst/>
              <a:gdLst>
                <a:gd name="T0" fmla="*/ 21 w 36"/>
                <a:gd name="T1" fmla="*/ 20 h 20"/>
                <a:gd name="T2" fmla="*/ 25 w 36"/>
                <a:gd name="T3" fmla="*/ 18 h 20"/>
                <a:gd name="T4" fmla="*/ 22 w 36"/>
                <a:gd name="T5" fmla="*/ 17 h 20"/>
                <a:gd name="T6" fmla="*/ 2 w 36"/>
                <a:gd name="T7" fmla="*/ 2 h 20"/>
                <a:gd name="T8" fmla="*/ 0 w 36"/>
                <a:gd name="T9" fmla="*/ 2 h 20"/>
                <a:gd name="T10" fmla="*/ 20 w 36"/>
                <a:gd name="T11" fmla="*/ 19 h 20"/>
                <a:gd name="T12" fmla="*/ 21 w 36"/>
                <a:gd name="T13" fmla="*/ 20 h 20"/>
                <a:gd name="T14" fmla="*/ 29 w 36"/>
                <a:gd name="T15" fmla="*/ 16 h 20"/>
                <a:gd name="T16" fmla="*/ 8 w 36"/>
                <a:gd name="T17" fmla="*/ 2 h 20"/>
                <a:gd name="T18" fmla="*/ 10 w 36"/>
                <a:gd name="T19" fmla="*/ 1 h 20"/>
                <a:gd name="T20" fmla="*/ 32 w 36"/>
                <a:gd name="T21" fmla="*/ 13 h 20"/>
                <a:gd name="T22" fmla="*/ 32 w 36"/>
                <a:gd name="T23" fmla="*/ 13 h 20"/>
                <a:gd name="T24" fmla="*/ 29 w 36"/>
                <a:gd name="T25" fmla="*/ 16 h 20"/>
                <a:gd name="T26" fmla="*/ 33 w 36"/>
                <a:gd name="T27" fmla="*/ 12 h 20"/>
                <a:gd name="T28" fmla="*/ 18 w 36"/>
                <a:gd name="T29" fmla="*/ 1 h 20"/>
                <a:gd name="T30" fmla="*/ 19 w 36"/>
                <a:gd name="T31" fmla="*/ 0 h 20"/>
                <a:gd name="T32" fmla="*/ 36 w 36"/>
                <a:gd name="T33" fmla="*/ 10 h 20"/>
                <a:gd name="T34" fmla="*/ 33 w 36"/>
                <a:gd name="T35"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20">
                  <a:moveTo>
                    <a:pt x="21" y="20"/>
                  </a:moveTo>
                  <a:cubicBezTo>
                    <a:pt x="22" y="19"/>
                    <a:pt x="24" y="19"/>
                    <a:pt x="25" y="18"/>
                  </a:cubicBezTo>
                  <a:cubicBezTo>
                    <a:pt x="24" y="17"/>
                    <a:pt x="22" y="17"/>
                    <a:pt x="22" y="17"/>
                  </a:cubicBezTo>
                  <a:cubicBezTo>
                    <a:pt x="14" y="13"/>
                    <a:pt x="5" y="9"/>
                    <a:pt x="2" y="2"/>
                  </a:cubicBezTo>
                  <a:cubicBezTo>
                    <a:pt x="0" y="2"/>
                    <a:pt x="0" y="2"/>
                    <a:pt x="0" y="2"/>
                  </a:cubicBezTo>
                  <a:cubicBezTo>
                    <a:pt x="4" y="11"/>
                    <a:pt x="12" y="15"/>
                    <a:pt x="20" y="19"/>
                  </a:cubicBezTo>
                  <a:cubicBezTo>
                    <a:pt x="21" y="20"/>
                    <a:pt x="21" y="20"/>
                    <a:pt x="21" y="20"/>
                  </a:cubicBezTo>
                  <a:close/>
                  <a:moveTo>
                    <a:pt x="29" y="16"/>
                  </a:moveTo>
                  <a:cubicBezTo>
                    <a:pt x="21" y="13"/>
                    <a:pt x="13" y="9"/>
                    <a:pt x="8" y="2"/>
                  </a:cubicBezTo>
                  <a:cubicBezTo>
                    <a:pt x="10" y="1"/>
                    <a:pt x="10" y="1"/>
                    <a:pt x="10" y="1"/>
                  </a:cubicBezTo>
                  <a:cubicBezTo>
                    <a:pt x="14" y="8"/>
                    <a:pt x="24" y="10"/>
                    <a:pt x="32" y="13"/>
                  </a:cubicBezTo>
                  <a:cubicBezTo>
                    <a:pt x="32" y="13"/>
                    <a:pt x="32" y="13"/>
                    <a:pt x="32" y="13"/>
                  </a:cubicBezTo>
                  <a:cubicBezTo>
                    <a:pt x="31" y="14"/>
                    <a:pt x="30" y="15"/>
                    <a:pt x="29" y="16"/>
                  </a:cubicBezTo>
                  <a:close/>
                  <a:moveTo>
                    <a:pt x="33" y="12"/>
                  </a:moveTo>
                  <a:cubicBezTo>
                    <a:pt x="27" y="10"/>
                    <a:pt x="21" y="7"/>
                    <a:pt x="18" y="1"/>
                  </a:cubicBezTo>
                  <a:cubicBezTo>
                    <a:pt x="19" y="0"/>
                    <a:pt x="19" y="0"/>
                    <a:pt x="19" y="0"/>
                  </a:cubicBezTo>
                  <a:cubicBezTo>
                    <a:pt x="22" y="6"/>
                    <a:pt x="29" y="8"/>
                    <a:pt x="36" y="10"/>
                  </a:cubicBezTo>
                  <a:cubicBezTo>
                    <a:pt x="35" y="11"/>
                    <a:pt x="34" y="12"/>
                    <a:pt x="33" y="12"/>
                  </a:cubicBezTo>
                  <a:close/>
                </a:path>
              </a:pathLst>
            </a:custGeom>
            <a:solidFill>
              <a:srgbClr val="B99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3" name="Freeform 122">
              <a:extLst>
                <a:ext uri="{FF2B5EF4-FFF2-40B4-BE49-F238E27FC236}">
                  <a16:creationId xmlns:a16="http://schemas.microsoft.com/office/drawing/2014/main" xmlns="" id="{2F4762B0-40A5-4FC7-BDF7-71649F3F0CA4}"/>
                </a:ext>
              </a:extLst>
            </p:cNvPr>
            <p:cNvSpPr/>
            <p:nvPr/>
          </p:nvSpPr>
          <p:spPr bwMode="auto">
            <a:xfrm>
              <a:off x="4729163" y="635000"/>
              <a:ext cx="123825" cy="120650"/>
            </a:xfrm>
            <a:custGeom>
              <a:avLst/>
              <a:gdLst>
                <a:gd name="T0" fmla="*/ 66 w 78"/>
                <a:gd name="T1" fmla="*/ 76 h 76"/>
                <a:gd name="T2" fmla="*/ 0 w 78"/>
                <a:gd name="T3" fmla="*/ 23 h 76"/>
                <a:gd name="T4" fmla="*/ 21 w 78"/>
                <a:gd name="T5" fmla="*/ 4 h 76"/>
                <a:gd name="T6" fmla="*/ 54 w 78"/>
                <a:gd name="T7" fmla="*/ 42 h 76"/>
                <a:gd name="T8" fmla="*/ 50 w 78"/>
                <a:gd name="T9" fmla="*/ 0 h 76"/>
                <a:gd name="T10" fmla="*/ 78 w 78"/>
                <a:gd name="T11" fmla="*/ 2 h 76"/>
                <a:gd name="T12" fmla="*/ 66 w 78"/>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78" h="76">
                  <a:moveTo>
                    <a:pt x="66" y="76"/>
                  </a:moveTo>
                  <a:lnTo>
                    <a:pt x="0" y="23"/>
                  </a:lnTo>
                  <a:lnTo>
                    <a:pt x="21" y="4"/>
                  </a:lnTo>
                  <a:lnTo>
                    <a:pt x="54" y="42"/>
                  </a:lnTo>
                  <a:lnTo>
                    <a:pt x="50" y="0"/>
                  </a:lnTo>
                  <a:lnTo>
                    <a:pt x="78" y="2"/>
                  </a:lnTo>
                  <a:lnTo>
                    <a:pt x="66" y="76"/>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54" name="Freeform 123">
              <a:extLst>
                <a:ext uri="{FF2B5EF4-FFF2-40B4-BE49-F238E27FC236}">
                  <a16:creationId xmlns:a16="http://schemas.microsoft.com/office/drawing/2014/main" xmlns="" id="{2A1FBAE1-4068-421D-A61B-8188070190D0}"/>
                </a:ext>
              </a:extLst>
            </p:cNvPr>
            <p:cNvSpPr/>
            <p:nvPr/>
          </p:nvSpPr>
          <p:spPr bwMode="auto">
            <a:xfrm>
              <a:off x="4864100" y="600075"/>
              <a:ext cx="76200" cy="98425"/>
            </a:xfrm>
            <a:custGeom>
              <a:avLst/>
              <a:gdLst>
                <a:gd name="T0" fmla="*/ 0 w 48"/>
                <a:gd name="T1" fmla="*/ 57 h 62"/>
                <a:gd name="T2" fmla="*/ 17 w 48"/>
                <a:gd name="T3" fmla="*/ 0 h 62"/>
                <a:gd name="T4" fmla="*/ 48 w 48"/>
                <a:gd name="T5" fmla="*/ 15 h 62"/>
                <a:gd name="T6" fmla="*/ 7 w 48"/>
                <a:gd name="T7" fmla="*/ 62 h 62"/>
                <a:gd name="T8" fmla="*/ 0 w 48"/>
                <a:gd name="T9" fmla="*/ 57 h 62"/>
              </a:gdLst>
              <a:ahLst/>
              <a:cxnLst>
                <a:cxn ang="0">
                  <a:pos x="T0" y="T1"/>
                </a:cxn>
                <a:cxn ang="0">
                  <a:pos x="T2" y="T3"/>
                </a:cxn>
                <a:cxn ang="0">
                  <a:pos x="T4" y="T5"/>
                </a:cxn>
                <a:cxn ang="0">
                  <a:pos x="T6" y="T7"/>
                </a:cxn>
                <a:cxn ang="0">
                  <a:pos x="T8" y="T9"/>
                </a:cxn>
              </a:cxnLst>
              <a:rect l="0" t="0" r="r" b="b"/>
              <a:pathLst>
                <a:path w="48" h="62">
                  <a:moveTo>
                    <a:pt x="0" y="57"/>
                  </a:moveTo>
                  <a:lnTo>
                    <a:pt x="17" y="0"/>
                  </a:lnTo>
                  <a:lnTo>
                    <a:pt x="48" y="15"/>
                  </a:lnTo>
                  <a:lnTo>
                    <a:pt x="7" y="62"/>
                  </a:lnTo>
                  <a:lnTo>
                    <a:pt x="0" y="57"/>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grpSp>
      <p:sp>
        <p:nvSpPr>
          <p:cNvPr id="55" name="62">
            <a:extLst>
              <a:ext uri="{FF2B5EF4-FFF2-40B4-BE49-F238E27FC236}">
                <a16:creationId xmlns:a16="http://schemas.microsoft.com/office/drawing/2014/main" xmlns="" id="{6E121522-6190-46AC-8D3B-0DA7627BA13F}"/>
              </a:ext>
            </a:extLst>
          </p:cNvPr>
          <p:cNvSpPr txBox="1"/>
          <p:nvPr/>
        </p:nvSpPr>
        <p:spPr>
          <a:xfrm rot="21307475">
            <a:off x="1374537" y="1895053"/>
            <a:ext cx="5778567" cy="2062103"/>
          </a:xfrm>
          <a:prstGeom prst="rect">
            <a:avLst/>
          </a:prstGeom>
          <a:noFill/>
        </p:spPr>
        <p:txBody>
          <a:bodyPr wrap="square" rtlCol="0">
            <a:spAutoFit/>
          </a:bodyPr>
          <a:lstStyle/>
          <a:p>
            <a:pPr lvl="0" algn="ctr">
              <a:defRPr/>
            </a:pP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Chúng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ta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cần</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phải</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làm</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gì</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tăng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sức</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đề</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kháng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để</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phòng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chống</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bệnh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Covid - 19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và</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dịch</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xuất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suất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r>
              <a:rPr lang="en-US" altLang="zh-CN" sz="3200" b="1" dirty="0" err="1">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huyết</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 </a:t>
            </a:r>
            <a:endParaRPr kumimoji="0" lang="zh-CN"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6" name="Rectangle 55">
            <a:extLst>
              <a:ext uri="{FF2B5EF4-FFF2-40B4-BE49-F238E27FC236}">
                <a16:creationId xmlns:a16="http://schemas.microsoft.com/office/drawing/2014/main" xmlns="" id="{819914BA-BC85-AF58-7715-2EA5D6D1A35A}"/>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1660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14:presetBounceEnd="62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4" fill="hold">
                                <p:stCondLst>
                                  <p:cond delay="1000"/>
                                </p:stCondLst>
                                <p:childTnLst>
                                  <p:par>
                                    <p:cTn id="15" presetID="2" presetClass="entr" presetSubtype="1" accel="44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2BD915-0AD2-5DFF-6CEF-397040DF91B9}"/>
              </a:ext>
            </a:extLst>
          </p:cNvPr>
          <p:cNvPicPr>
            <a:picLocks noChangeAspect="1"/>
          </p:cNvPicPr>
          <p:nvPr/>
        </p:nvPicPr>
        <p:blipFill rotWithShape="1">
          <a:blip r:embed="rId3"/>
          <a:srcRect l="1309"/>
          <a:stretch/>
        </p:blipFill>
        <p:spPr>
          <a:xfrm>
            <a:off x="170823" y="158261"/>
            <a:ext cx="11806812" cy="654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xmlns="" id="{AF23DC82-FC5D-FA3E-543C-AC2B4BC31BBD}"/>
              </a:ext>
            </a:extLst>
          </p:cNvPr>
          <p:cNvSpPr/>
          <p:nvPr/>
        </p:nvSpPr>
        <p:spPr>
          <a:xfrm>
            <a:off x="-1719943" y="87086"/>
            <a:ext cx="1436914" cy="1774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6F7A1884-56AF-9CC9-B48B-E46417C7E232}"/>
              </a:ext>
            </a:extLst>
          </p:cNvPr>
          <p:cNvSpPr/>
          <p:nvPr/>
        </p:nvSpPr>
        <p:spPr>
          <a:xfrm>
            <a:off x="9525838" y="1861457"/>
            <a:ext cx="1467060" cy="129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204A0B4C-035C-8E3E-992D-82169CA25C57}"/>
              </a:ext>
            </a:extLst>
          </p:cNvPr>
          <p:cNvSpPr txBox="1"/>
          <p:nvPr/>
        </p:nvSpPr>
        <p:spPr>
          <a:xfrm>
            <a:off x="9445452" y="1954852"/>
            <a:ext cx="1627832" cy="1200329"/>
          </a:xfrm>
          <a:prstGeom prst="rect">
            <a:avLst/>
          </a:prstGeom>
          <a:noFill/>
        </p:spPr>
        <p:txBody>
          <a:bodyPr wrap="square" rtlCol="0">
            <a:spAutoFit/>
          </a:bodyPr>
          <a:lstStyle/>
          <a:p>
            <a:pPr algn="ctr"/>
            <a:r>
              <a:rPr lang="en-US" b="1" dirty="0" err="1">
                <a:latin typeface="#9Slide03 Ample" panose="02000000000000000000" pitchFamily="2" charset="0"/>
              </a:rPr>
              <a:t>Cháu</a:t>
            </a:r>
            <a:r>
              <a:rPr lang="en-US" b="1" dirty="0">
                <a:latin typeface="#9Slide03 Ample" panose="02000000000000000000" pitchFamily="2" charset="0"/>
              </a:rPr>
              <a:t> </a:t>
            </a:r>
            <a:r>
              <a:rPr lang="en-US" b="1" dirty="0" err="1">
                <a:latin typeface="#9Slide03 Ample" panose="02000000000000000000" pitchFamily="2" charset="0"/>
              </a:rPr>
              <a:t>sẽ</a:t>
            </a:r>
            <a:r>
              <a:rPr lang="en-US" b="1" dirty="0">
                <a:latin typeface="#9Slide03 Ample" panose="02000000000000000000" pitchFamily="2" charset="0"/>
              </a:rPr>
              <a:t> </a:t>
            </a:r>
            <a:r>
              <a:rPr lang="en-US" b="1" dirty="0" err="1">
                <a:latin typeface="#9Slide03 Ample" panose="02000000000000000000" pitchFamily="2" charset="0"/>
              </a:rPr>
              <a:t>thường</a:t>
            </a:r>
            <a:r>
              <a:rPr lang="en-US" b="1" dirty="0">
                <a:latin typeface="#9Slide03 Ample" panose="02000000000000000000" pitchFamily="2" charset="0"/>
              </a:rPr>
              <a:t> </a:t>
            </a:r>
            <a:r>
              <a:rPr lang="en-US" b="1" dirty="0" err="1">
                <a:latin typeface="#9Slide03 Ample" panose="02000000000000000000" pitchFamily="2" charset="0"/>
              </a:rPr>
              <a:t>xuyên</a:t>
            </a:r>
            <a:r>
              <a:rPr lang="en-US" b="1" dirty="0">
                <a:latin typeface="#9Slide03 Ample" panose="02000000000000000000" pitchFamily="2" charset="0"/>
              </a:rPr>
              <a:t> </a:t>
            </a:r>
            <a:r>
              <a:rPr lang="en-US" b="1" dirty="0" err="1">
                <a:latin typeface="#9Slide03 Ample" panose="02000000000000000000" pitchFamily="2" charset="0"/>
              </a:rPr>
              <a:t>quét</a:t>
            </a:r>
            <a:r>
              <a:rPr lang="en-US" b="1" dirty="0">
                <a:latin typeface="#9Slide03 Ample" panose="02000000000000000000" pitchFamily="2" charset="0"/>
              </a:rPr>
              <a:t> </a:t>
            </a:r>
            <a:r>
              <a:rPr lang="en-US" b="1" dirty="0" err="1">
                <a:latin typeface="#9Slide03 Ample" panose="02000000000000000000" pitchFamily="2" charset="0"/>
              </a:rPr>
              <a:t>dọn</a:t>
            </a:r>
            <a:r>
              <a:rPr lang="en-US" b="1" dirty="0">
                <a:latin typeface="#9Slide03 Ample" panose="02000000000000000000" pitchFamily="2" charset="0"/>
              </a:rPr>
              <a:t> </a:t>
            </a:r>
            <a:r>
              <a:rPr lang="en-US" b="1" dirty="0" err="1">
                <a:latin typeface="#9Slide03 Ample" panose="02000000000000000000" pitchFamily="2" charset="0"/>
              </a:rPr>
              <a:t>cùng</a:t>
            </a:r>
            <a:r>
              <a:rPr lang="en-US" b="1" dirty="0">
                <a:latin typeface="#9Slide03 Ample" panose="02000000000000000000" pitchFamily="2" charset="0"/>
              </a:rPr>
              <a:t> </a:t>
            </a:r>
            <a:r>
              <a:rPr lang="en-US" b="1" dirty="0" err="1">
                <a:latin typeface="#9Slide03 Ample" panose="02000000000000000000" pitchFamily="2" charset="0"/>
              </a:rPr>
              <a:t>bà</a:t>
            </a:r>
            <a:r>
              <a:rPr lang="en-US" b="1" dirty="0">
                <a:latin typeface="#9Slide03 Ample" panose="02000000000000000000" pitchFamily="2" charset="0"/>
              </a:rPr>
              <a:t> ạ!</a:t>
            </a:r>
          </a:p>
        </p:txBody>
      </p:sp>
      <p:sp>
        <p:nvSpPr>
          <p:cNvPr id="7" name="Rectangle 6">
            <a:extLst>
              <a:ext uri="{FF2B5EF4-FFF2-40B4-BE49-F238E27FC236}">
                <a16:creationId xmlns:a16="http://schemas.microsoft.com/office/drawing/2014/main" xmlns="" id="{696CA3D2-CF9D-08EA-9E33-4268206A8696}"/>
              </a:ext>
            </a:extLst>
          </p:cNvPr>
          <p:cNvSpPr/>
          <p:nvPr/>
        </p:nvSpPr>
        <p:spPr>
          <a:xfrm>
            <a:off x="1386673" y="2170444"/>
            <a:ext cx="4853353" cy="1547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4D3E141D-EF93-EEB5-2784-3025B729F5E1}"/>
              </a:ext>
            </a:extLst>
          </p:cNvPr>
          <p:cNvSpPr txBox="1"/>
          <p:nvPr/>
        </p:nvSpPr>
        <p:spPr>
          <a:xfrm>
            <a:off x="1386673" y="1820782"/>
            <a:ext cx="5062096" cy="2246769"/>
          </a:xfrm>
          <a:prstGeom prst="rect">
            <a:avLst/>
          </a:prstGeom>
          <a:noFill/>
        </p:spPr>
        <p:txBody>
          <a:bodyPr wrap="square" rtlCol="0">
            <a:spAutoFit/>
          </a:bodyPr>
          <a:lstStyle/>
          <a:p>
            <a:pPr algn="just"/>
            <a:r>
              <a:rPr lang="en-US" sz="2800" dirty="0">
                <a:solidFill>
                  <a:srgbClr val="000000"/>
                </a:solidFill>
                <a:latin typeface="Calibri" panose="020F0502020204030204" pitchFamily="34" charset="0"/>
                <a:cs typeface="Calibri" panose="020F0502020204030204" pitchFamily="34" charset="0"/>
              </a:rPr>
              <a:t> </a:t>
            </a:r>
            <a:r>
              <a:rPr lang="vi-VN" sz="2800" dirty="0">
                <a:solidFill>
                  <a:srgbClr val="000000"/>
                </a:solidFill>
                <a:latin typeface="Calibri" panose="020F0502020204030204" pitchFamily="34" charset="0"/>
                <a:cs typeface="Calibri" panose="020F0502020204030204" pitchFamily="34" charset="0"/>
              </a:rPr>
              <a:t>Chúng ta cần làm những việc phù hợp để giữ gìn vệ sinh xung quanh nhà tạo không gian sống sạch đẹp, bảo vệ sức khỏe, góp phần phòng tránh dịch bệnh,..</a:t>
            </a:r>
            <a:endParaRPr lang="en-US" sz="28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9151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mph" presetSubtype="0" grpId="1" nodeType="clickEffect">
                                  <p:stCondLst>
                                    <p:cond delay="0"/>
                                  </p:stCondLst>
                                  <p:iterate type="lt">
                                    <p:tmAbs val="25"/>
                                  </p:iterate>
                                  <p:childTnLst>
                                    <p:set>
                                      <p:cBhvr override="childStyle">
                                        <p:cTn id="13"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40072" y="6107048"/>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257" y="576942"/>
            <a:ext cx="609600" cy="478971"/>
          </a:xfrm>
          <a:prstGeom prst="rect">
            <a:avLst/>
          </a:prstGeom>
        </p:spPr>
      </p:pic>
      <p:sp>
        <p:nvSpPr>
          <p:cNvPr id="8" name="TextBox 7"/>
          <p:cNvSpPr txBox="1"/>
          <p:nvPr/>
        </p:nvSpPr>
        <p:spPr>
          <a:xfrm>
            <a:off x="3386294" y="2171969"/>
            <a:ext cx="5759481" cy="204833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Trò</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chơi</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Thu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gom</a:t>
            </a:r>
            <a:r>
              <a:rPr lang="en-GB" b="1"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 </a:t>
            </a:r>
            <a:r>
              <a:rPr lang="en-GB" b="1" dirty="0" err="1">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rPr>
              <a:t>rác</a:t>
            </a:r>
            <a:endParaRPr kumimoji="0" lang="en-GB" sz="1800" b="1" i="0" u="none" strike="noStrike" kern="1200" cap="none" spc="0" normalizeH="0" baseline="0" noProof="0" dirty="0">
              <a:ln w="9525">
                <a:solidFill>
                  <a:prstClr val="white"/>
                </a:solidFill>
                <a:prstDash val="solid"/>
              </a:ln>
              <a:solidFill>
                <a:schemeClr val="bg2">
                  <a:lumMod val="25000"/>
                </a:schemeClr>
              </a:solidFill>
              <a:effectLst>
                <a:outerShdw blurRad="12700" dist="38100" dir="2700000" algn="tl" rotWithShape="0">
                  <a:srgbClr val="4BACC6">
                    <a:lumMod val="60000"/>
                    <a:lumOff val="40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0"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p:nvPr/>
        </p:nvSpPr>
        <p:spPr>
          <a:xfrm>
            <a:off x="1755052"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9"/>
          <p:cNvSpPr/>
          <p:nvPr/>
        </p:nvSpPr>
        <p:spPr>
          <a:xfrm>
            <a:off x="7211176" y="2042600"/>
            <a:ext cx="3142400" cy="4040800"/>
          </a:xfrm>
          <a:prstGeom prst="roundRect">
            <a:avLst>
              <a:gd name="adj" fmla="val 2357"/>
            </a:avLst>
          </a:prstGeom>
          <a:solidFill>
            <a:schemeClr val="lt1"/>
          </a:solidFill>
          <a:ln>
            <a:noFill/>
          </a:ln>
          <a:effectLst>
            <a:outerShdw blurRad="57150" dist="38100" dir="2400000" algn="bl" rotWithShape="0">
              <a:srgbClr val="000000">
                <a:alpha val="2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9"/>
          <p:cNvSpPr txBox="1">
            <a:spLocks noGrp="1"/>
          </p:cNvSpPr>
          <p:nvPr>
            <p:ph type="subTitle" idx="1"/>
          </p:nvPr>
        </p:nvSpPr>
        <p:spPr>
          <a:xfrm>
            <a:off x="1755052" y="3069188"/>
            <a:ext cx="3142400" cy="1208800"/>
          </a:xfrm>
          <a:prstGeom prst="rect">
            <a:avLst/>
          </a:prstGeom>
        </p:spPr>
        <p:txBody>
          <a:bodyPr spcFirstLastPara="1" wrap="square" lIns="121900" tIns="121900" rIns="121900" bIns="121900" anchor="t" anchorCtr="0">
            <a:noAutofit/>
          </a:bodyPr>
          <a:lstStyle/>
          <a:p>
            <a:pPr marL="0" indent="0" algn="just">
              <a:lnSpc>
                <a:spcPct val="150000"/>
              </a:lnSpc>
            </a:pPr>
            <a:r>
              <a:rPr lang="vi-VN" sz="2600" b="1" dirty="0">
                <a:effectLst/>
                <a:latin typeface="Times New Roman" panose="02020603050405020304" pitchFamily="18" charset="0"/>
                <a:ea typeface="Calibri" panose="020F0502020204030204" pitchFamily="34" charset="0"/>
              </a:rPr>
              <a:t>Thực hiện được một số việc làm phù hợp để giữ vệ sinh xung quanh nhà</a:t>
            </a:r>
            <a:r>
              <a:rPr lang="en" sz="2600" b="1" dirty="0">
                <a:latin typeface="Calibri" panose="020F0502020204030204" pitchFamily="34" charset="0"/>
                <a:cs typeface="Calibri" panose="020F0502020204030204" pitchFamily="34" charset="0"/>
              </a:rPr>
              <a:t>. </a:t>
            </a:r>
            <a:endParaRPr sz="2600" b="1" dirty="0">
              <a:latin typeface="Calibri" panose="020F0502020204030204" pitchFamily="34" charset="0"/>
              <a:cs typeface="Calibri" panose="020F0502020204030204" pitchFamily="34" charset="0"/>
            </a:endParaRPr>
          </a:p>
        </p:txBody>
      </p:sp>
      <p:sp>
        <p:nvSpPr>
          <p:cNvPr id="486" name="Google Shape;486;p49"/>
          <p:cNvSpPr txBox="1">
            <a:spLocks noGrp="1"/>
          </p:cNvSpPr>
          <p:nvPr>
            <p:ph type="title" idx="2"/>
          </p:nvPr>
        </p:nvSpPr>
        <p:spPr>
          <a:xfrm>
            <a:off x="951000" y="500176"/>
            <a:ext cx="10290000" cy="763600"/>
          </a:xfrm>
          <a:prstGeom prst="rect">
            <a:avLst/>
          </a:prstGeom>
        </p:spPr>
        <p:txBody>
          <a:bodyPr spcFirstLastPara="1" wrap="square" lIns="121900" tIns="121900" rIns="121900" bIns="121900" anchor="t" anchorCtr="0">
            <a:noAutofit/>
          </a:bodyPr>
          <a:lstStyle/>
          <a:p>
            <a:r>
              <a:rPr lang="en"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 CẦN ĐẠT </a:t>
            </a:r>
            <a:endParaRPr sz="5333" dirty="0">
              <a:solidFill>
                <a:schemeClr val="accent4">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88" name="Google Shape;488;p49"/>
          <p:cNvSpPr txBox="1">
            <a:spLocks noGrp="1"/>
          </p:cNvSpPr>
          <p:nvPr>
            <p:ph type="subTitle" idx="4"/>
          </p:nvPr>
        </p:nvSpPr>
        <p:spPr>
          <a:xfrm>
            <a:off x="7180980" y="3221588"/>
            <a:ext cx="3142400" cy="1208800"/>
          </a:xfrm>
          <a:prstGeom prst="rect">
            <a:avLst/>
          </a:prstGeom>
        </p:spPr>
        <p:txBody>
          <a:bodyPr spcFirstLastPara="1" wrap="square" lIns="121900" tIns="121900" rIns="121900" bIns="121900" anchor="t" anchorCtr="0">
            <a:noAutofit/>
          </a:bodyPr>
          <a:lstStyle/>
          <a:p>
            <a:pPr marL="0" algn="just">
              <a:lnSpc>
                <a:spcPct val="120000"/>
              </a:lnSpc>
              <a:tabLst>
                <a:tab pos="533387" algn="l"/>
              </a:tabLst>
            </a:pPr>
            <a:r>
              <a:rPr lang="en-US" sz="2600" b="1" dirty="0" err="1">
                <a:effectLst/>
                <a:latin typeface="Times New Roman" panose="02020603050405020304" pitchFamily="18" charset="0"/>
                <a:ea typeface="Calibri" panose="020F0502020204030204" pitchFamily="34" charset="0"/>
              </a:rPr>
              <a:t>Có</a:t>
            </a:r>
            <a:r>
              <a:rPr lang="en-US" sz="2600" b="1" dirty="0">
                <a:effectLst/>
                <a:latin typeface="Times New Roman" panose="02020603050405020304" pitchFamily="18" charset="0"/>
                <a:ea typeface="Calibri" panose="020F0502020204030204" pitchFamily="34" charset="0"/>
              </a:rPr>
              <a:t> ý </a:t>
            </a:r>
            <a:r>
              <a:rPr lang="en-US" sz="2600" b="1" dirty="0" err="1">
                <a:effectLst/>
                <a:latin typeface="Times New Roman" panose="02020603050405020304" pitchFamily="18" charset="0"/>
                <a:ea typeface="Calibri" panose="020F0502020204030204" pitchFamily="34" charset="0"/>
              </a:rPr>
              <a:t>thức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giữ</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vệ</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sinh</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và</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tuyên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truyền</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để</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mọi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người</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cùng</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thực</a:t>
            </a:r>
            <a:r>
              <a:rPr lang="en-US" sz="2600" b="1" dirty="0">
                <a:effectLst/>
                <a:latin typeface="Times New Roman" panose="02020603050405020304" pitchFamily="18" charset="0"/>
                <a:ea typeface="Calibri" panose="020F0502020204030204" pitchFamily="34" charset="0"/>
              </a:rPr>
              <a:t> </a:t>
            </a:r>
            <a:r>
              <a:rPr lang="en-US" sz="2600" b="1" dirty="0" err="1">
                <a:effectLst/>
                <a:latin typeface="Times New Roman" panose="02020603050405020304" pitchFamily="18" charset="0"/>
                <a:ea typeface="Calibri" panose="020F0502020204030204" pitchFamily="34" charset="0"/>
              </a:rPr>
              <a:t>hiện</a:t>
            </a:r>
            <a:r>
              <a:rPr lang="en-US" sz="2600" b="1" dirty="0">
                <a:effectLst/>
                <a:latin typeface="Times New Roman" panose="02020603050405020304" pitchFamily="18" charset="0"/>
                <a:ea typeface="Calibri" panose="020F0502020204030204" pitchFamily="34" charset="0"/>
              </a:rPr>
              <a:t>.</a:t>
            </a:r>
            <a:endParaRPr lang="en-US" sz="26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91" name="Google Shape;491;p49"/>
          <p:cNvSpPr/>
          <p:nvPr/>
        </p:nvSpPr>
        <p:spPr>
          <a:xfrm flipH="1">
            <a:off x="2717425"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1</a:t>
            </a:r>
            <a:endParaRPr kumimoji="0"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endParaRPr>
          </a:p>
        </p:txBody>
      </p:sp>
      <p:sp>
        <p:nvSpPr>
          <p:cNvPr id="492" name="Google Shape;492;p49"/>
          <p:cNvSpPr/>
          <p:nvPr/>
        </p:nvSpPr>
        <p:spPr>
          <a:xfrm flipH="1">
            <a:off x="8276897" y="2066877"/>
            <a:ext cx="1010959" cy="868988"/>
          </a:xfrm>
          <a:custGeom>
            <a:avLst/>
            <a:gdLst/>
            <a:ahLst/>
            <a:cxnLst/>
            <a:rect l="l" t="t" r="r" b="b"/>
            <a:pathLst>
              <a:path w="53471" h="45962" extrusionOk="0">
                <a:moveTo>
                  <a:pt x="22435" y="1"/>
                </a:moveTo>
                <a:cubicBezTo>
                  <a:pt x="13400" y="2221"/>
                  <a:pt x="1" y="10541"/>
                  <a:pt x="2221" y="21695"/>
                </a:cubicBezTo>
                <a:cubicBezTo>
                  <a:pt x="3166" y="26416"/>
                  <a:pt x="8092" y="31368"/>
                  <a:pt x="11282" y="34762"/>
                </a:cubicBezTo>
                <a:cubicBezTo>
                  <a:pt x="14855" y="38591"/>
                  <a:pt x="18862" y="41245"/>
                  <a:pt x="23405" y="43670"/>
                </a:cubicBezTo>
                <a:cubicBezTo>
                  <a:pt x="26318" y="45214"/>
                  <a:pt x="29583" y="45961"/>
                  <a:pt x="32815" y="45961"/>
                </a:cubicBezTo>
                <a:cubicBezTo>
                  <a:pt x="40374" y="45961"/>
                  <a:pt x="47754" y="41873"/>
                  <a:pt x="50025" y="34328"/>
                </a:cubicBezTo>
                <a:cubicBezTo>
                  <a:pt x="53471" y="22843"/>
                  <a:pt x="48494" y="12583"/>
                  <a:pt x="39944" y="5054"/>
                </a:cubicBezTo>
                <a:cubicBezTo>
                  <a:pt x="34814" y="511"/>
                  <a:pt x="29301" y="970"/>
                  <a:pt x="2243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6D225A"/>
                </a:solidFill>
                <a:effectLst/>
                <a:uLnTx/>
                <a:uFillTx/>
                <a:latin typeface="Times New Roman" panose="02020603050405020304" pitchFamily="18" charset="0"/>
                <a:ea typeface="Sriracha"/>
                <a:cs typeface="Times New Roman" panose="02020603050405020304" pitchFamily="18" charset="0"/>
                <a:sym typeface="Sriracha"/>
              </a:rPr>
              <a:t>2</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randombar(horizontal)">
                                      <p:cBhvr>
                                        <p:cTn id="7" dur="500"/>
                                        <p:tgtEl>
                                          <p:spTgt spid="48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82"/>
                                        </p:tgtEl>
                                        <p:attrNameLst>
                                          <p:attrName>style.visibility</p:attrName>
                                        </p:attrNameLst>
                                      </p:cBhvr>
                                      <p:to>
                                        <p:strVal val="visible"/>
                                      </p:to>
                                    </p:set>
                                    <p:animEffect transition="in" filter="randombar(horizontal)">
                                      <p:cBhvr>
                                        <p:cTn id="11"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P spid="48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
            <a:extLst>
              <a:ext uri="{FF2B5EF4-FFF2-40B4-BE49-F238E27FC236}">
                <a16:creationId xmlns:a16="http://schemas.microsoft.com/office/drawing/2014/main" xmlns="" id="{9BA1932E-48E6-4911-9EFA-D7C382C1B939}"/>
              </a:ext>
            </a:extLst>
          </p:cNvPr>
          <p:cNvSpPr/>
          <p:nvPr/>
        </p:nvSpPr>
        <p:spPr>
          <a:xfrm>
            <a:off x="2669092" y="2034988"/>
            <a:ext cx="6700818" cy="1280160"/>
          </a:xfrm>
          <a:prstGeom prst="roundRect">
            <a:avLst>
              <a:gd name="adj" fmla="val 50000"/>
            </a:avLst>
          </a:prstGeom>
          <a:solidFill>
            <a:srgbClr val="FFECB0"/>
          </a:solidFill>
          <a:ln w="38100">
            <a:solidFill>
              <a:schemeClr val="accent4">
                <a:lumMod val="50000"/>
              </a:schemeClr>
            </a:solidFill>
            <a:prstDash val="lgDashDot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Hoạt</a:t>
            </a:r>
            <a:r>
              <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baseline="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động</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nối</a:t>
            </a:r>
            <a:r>
              <a:rPr kumimoji="0" lang="en-US" altLang="zh-CN" sz="6000" b="1" i="0" u="none" strike="noStrike" kern="1200" cap="none" spc="0" normalizeH="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 </a:t>
            </a:r>
            <a:r>
              <a:rPr kumimoji="0" lang="en-US" altLang="zh-CN" sz="6000" b="1" i="0" u="none" strike="noStrike" kern="1200" cap="none" spc="0" normalizeH="0" noProof="0" dirty="0" err="1">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rPr>
              <a:t>tiếp</a:t>
            </a:r>
            <a:endParaRPr kumimoji="0" lang="en-US" altLang="zh-CN" sz="6000" b="1" i="0" u="none" strike="noStrike" kern="1200" cap="none" spc="0" normalizeH="0" baseline="0" noProof="0" dirty="0">
              <a:ln>
                <a:noFill/>
              </a:ln>
              <a:solidFill>
                <a:schemeClr val="tx1">
                  <a:lumMod val="85000"/>
                  <a:lumOff val="15000"/>
                </a:schemeClr>
              </a:solidFill>
              <a:effectLst/>
              <a:uLnTx/>
              <a:uFillTx/>
              <a:latin typeface="Times New Roman" panose="02020603050405020304" pitchFamily="18" charset="0"/>
              <a:ea typeface="FZHei-B01S" panose="03000509000000000000" pitchFamily="65" charset="-122"/>
              <a:cs typeface="Times New Roman" panose="02020603050405020304" pitchFamily="18" charset="0"/>
              <a:sym typeface="+mn-lt"/>
            </a:endParaRPr>
          </a:p>
        </p:txBody>
      </p:sp>
      <p:sp>
        <p:nvSpPr>
          <p:cNvPr id="2" name="Rectangle 1">
            <a:extLst>
              <a:ext uri="{FF2B5EF4-FFF2-40B4-BE49-F238E27FC236}">
                <a16:creationId xmlns:a16="http://schemas.microsoft.com/office/drawing/2014/main" xmlns="" id="{9C51BA1A-98CD-9F84-EBAA-F2DAF4269FD3}"/>
              </a:ext>
            </a:extLst>
          </p:cNvPr>
          <p:cNvSpPr/>
          <p:nvPr/>
        </p:nvSpPr>
        <p:spPr>
          <a:xfrm>
            <a:off x="-1688951" y="0"/>
            <a:ext cx="1441525" cy="1366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2995495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female teacher character in front of blackboard. Download a Free Preview or  High Quality Adobe Illustrato… | Teacher cartoon, Teachers illustration,  Student cartoon">
            <a:extLst>
              <a:ext uri="{FF2B5EF4-FFF2-40B4-BE49-F238E27FC236}">
                <a16:creationId xmlns:a16="http://schemas.microsoft.com/office/drawing/2014/main" xmlns="" id="{3CB57356-458B-4CD6-926D-D8E98BE8D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2" b="15710"/>
          <a:stretch/>
        </p:blipFill>
        <p:spPr bwMode="auto">
          <a:xfrm>
            <a:off x="925285" y="424543"/>
            <a:ext cx="10548257" cy="61721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44C690D-4C59-4666-AC7F-53651F210C77}"/>
              </a:ext>
            </a:extLst>
          </p:cNvPr>
          <p:cNvSpPr txBox="1"/>
          <p:nvPr/>
        </p:nvSpPr>
        <p:spPr>
          <a:xfrm>
            <a:off x="4627155" y="928302"/>
            <a:ext cx="5975531" cy="2795958"/>
          </a:xfrm>
          <a:prstGeom prst="rect">
            <a:avLst/>
          </a:prstGeom>
          <a:noFill/>
        </p:spPr>
        <p:txBody>
          <a:bodyPr wrap="square" rtlCol="0">
            <a:spAutoFit/>
          </a:bodyPr>
          <a:lstStyle/>
          <a:p>
            <a:pPr algn="just">
              <a:lnSpc>
                <a:spcPct val="150000"/>
              </a:lnSpc>
            </a:pP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Về</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thực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điều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vừa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học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cuộc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sống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hằng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a:t>
            </a:r>
          </a:p>
          <a:p>
            <a:pPr algn="just">
              <a:lnSpc>
                <a:spcPct val="150000"/>
              </a:lnSpc>
            </a:pPr>
            <a:r>
              <a:rPr lang="nl-NL" sz="2400" b="1" dirty="0">
                <a:solidFill>
                  <a:schemeClr val="bg1"/>
                </a:solidFill>
                <a:latin typeface="Times New Roman" panose="02020603050405020304" pitchFamily="18" charset="0"/>
                <a:cs typeface="Times New Roman" panose="02020603050405020304" pitchFamily="18" charset="0"/>
              </a:rPr>
              <a:t>- Chụp lại những việc làm tốt của em và mọi người trong gia đình khi thực hiện giữ vệ sinh xung quanh nhà.</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5035BF2E-B13A-7C51-7B90-F81D5CE07C3E}"/>
              </a:ext>
            </a:extLst>
          </p:cNvPr>
          <p:cNvSpPr/>
          <p:nvPr/>
        </p:nvSpPr>
        <p:spPr>
          <a:xfrm>
            <a:off x="-1556657" y="0"/>
            <a:ext cx="1306286" cy="14369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407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13F2A41-C58C-4F57-AC36-D1DFA722DC7A}"/>
              </a:ext>
            </a:extLst>
          </p:cNvPr>
          <p:cNvPicPr>
            <a:picLocks noChangeAspect="1"/>
          </p:cNvPicPr>
          <p:nvPr/>
        </p:nvPicPr>
        <p:blipFill>
          <a:blip r:embed="rId3"/>
          <a:stretch>
            <a:fillRect/>
          </a:stretch>
        </p:blipFill>
        <p:spPr>
          <a:xfrm>
            <a:off x="2977973" y="1625537"/>
            <a:ext cx="6723618" cy="225312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xmlns="" id="{2EE1B219-1742-C0FE-ACC7-9F8950BE71AC}"/>
              </a:ext>
            </a:extLst>
          </p:cNvPr>
          <p:cNvSpPr/>
          <p:nvPr/>
        </p:nvSpPr>
        <p:spPr>
          <a:xfrm>
            <a:off x="-1719943" y="87086"/>
            <a:ext cx="1436914" cy="17743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318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10340140" y="1227979"/>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71493" y="509293"/>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625342" y="3224898"/>
            <a:ext cx="539296" cy="4736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7079396" y="614466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hlinkClick r:id="rId12" action="ppaction://hlinksldjump"/>
              </a:rPr>
              <a:t>4</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Oval 31">
            <a:hlinkClick r:id="rId13" action="ppaction://hlinksldjump"/>
          </p:cNvPr>
          <p:cNvSpPr/>
          <p:nvPr/>
        </p:nvSpPr>
        <p:spPr>
          <a:xfrm>
            <a:off x="3151604" y="622101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7">
            <a:extLst>
              <a:ext uri="{BEBA8EAE-BF5A-486C-A8C5-ECC9F3942E4B}">
                <a14:imgProps xmlns:a14="http://schemas.microsoft.com/office/drawing/2010/main">
                  <a14:imgLayer r:embed="rId18">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2018124" y="3268483"/>
            <a:ext cx="1824781" cy="2286000"/>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6554713" y="3226095"/>
            <a:ext cx="2186690" cy="2248037"/>
          </a:xfrm>
          <a:prstGeom prst="rect">
            <a:avLst/>
          </a:prstGeom>
        </p:spPr>
      </p:pic>
      <p:pic>
        <p:nvPicPr>
          <p:cNvPr id="7" name="Picture 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3" cstate="print">
            <a:extLst>
              <a:ext uri="{BEBA8EAE-BF5A-486C-A8C5-ECC9F3942E4B}">
                <a14:imgProps xmlns:a14="http://schemas.microsoft.com/office/drawing/2010/main">
                  <a14:imgLayer r:embed="rId24">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3357648" y="3141778"/>
            <a:ext cx="1273988" cy="2173760"/>
          </a:xfrm>
          <a:prstGeom prst="rect">
            <a:avLst/>
          </a:prstGeom>
        </p:spPr>
      </p:pic>
      <p:pic>
        <p:nvPicPr>
          <p:cNvPr id="41" name="Picture 40"/>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287660" y="1080565"/>
            <a:ext cx="1301249" cy="1953171"/>
          </a:xfrm>
          <a:prstGeom prst="rect">
            <a:avLst/>
          </a:prstGeom>
        </p:spPr>
      </p:pic>
      <p:grpSp>
        <p:nvGrpSpPr>
          <p:cNvPr id="56" name="Group 55"/>
          <p:cNvGrpSpPr/>
          <p:nvPr/>
        </p:nvGrpSpPr>
        <p:grpSpPr>
          <a:xfrm>
            <a:off x="2698276" y="5574690"/>
            <a:ext cx="1296366" cy="741793"/>
            <a:chOff x="268695" y="5485181"/>
            <a:chExt cx="1391225" cy="835768"/>
          </a:xfrm>
        </p:grpSpPr>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6286207" y="5198643"/>
            <a:ext cx="1168745" cy="773532"/>
            <a:chOff x="4546255" y="4794241"/>
            <a:chExt cx="912992" cy="540834"/>
          </a:xfrm>
        </p:grpSpPr>
        <p:pic>
          <p:nvPicPr>
            <p:cNvPr id="1027" name="Picture 3"/>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722233" y="2879007"/>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5" cstate="print">
                  <a:extLst>
                    <a:ext uri="{BEBA8EAE-BF5A-486C-A8C5-ECC9F3942E4B}">
                      <a14:imgProps xmlns:a14="http://schemas.microsoft.com/office/drawing/2010/main">
                        <a14:imgLayer r:embed="rId46">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7" action="ppaction://hlinksldjump"/>
            <a:extLst>
              <a:ext uri="{FF2B5EF4-FFF2-40B4-BE49-F238E27FC236}">
                <a16:creationId xmlns:a16="http://schemas.microsoft.com/office/drawing/2014/main" xmlns=""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8.33333E-7 1.85185E-6 L 8.33333E-7 -0.25 " pathEditMode="relative" rAng="0" ptsTypes="AA">
                                      <p:cBhvr>
                                        <p:cTn id="44" dur="2000" fill="hold"/>
                                        <p:tgtEl>
                                          <p:spTgt spid="56"/>
                                        </p:tgtEl>
                                        <p:attrNameLst>
                                          <p:attrName>ppt_x</p:attrName>
                                          <p:attrName>ppt_y</p:attrName>
                                        </p:attrNameLst>
                                      </p:cBhvr>
                                      <p:rCtr x="0" y="-12500"/>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66667E-6 -1.85185E-6 L 0.08425 -0.14236 " pathEditMode="relative" rAng="0" ptsTypes="AA">
                                      <p:cBhvr>
                                        <p:cTn id="55" dur="2000" fill="hold"/>
                                        <p:tgtEl>
                                          <p:spTgt spid="55"/>
                                        </p:tgtEl>
                                        <p:attrNameLst>
                                          <p:attrName>ppt_x</p:attrName>
                                          <p:attrName>ppt_y</p:attrName>
                                        </p:attrNameLst>
                                      </p:cBhvr>
                                      <p:rCtr x="4206"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2.5E-6 1.85185E-6 L 0.03919 -0.10972 " pathEditMode="relative" rAng="0" ptsTypes="AA">
                                      <p:cBhvr>
                                        <p:cTn id="66" dur="2000" fill="hold"/>
                                        <p:tgtEl>
                                          <p:spTgt spid="65"/>
                                        </p:tgtEl>
                                        <p:attrNameLst>
                                          <p:attrName>ppt_x</p:attrName>
                                          <p:attrName>ppt_y</p:attrName>
                                        </p:attrNameLst>
                                      </p:cBhvr>
                                      <p:rCtr x="1953"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9">
              <a:extLst>
                <a:ext uri="{BEBA8EAE-BF5A-486C-A8C5-ECC9F3942E4B}">
                  <a14:imgProps xmlns:a14="http://schemas.microsoft.com/office/drawing/2010/main">
                    <a14:imgLayer r:embed="rId10">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xmlns="" id="{CE6368BA-91F3-464D-B0E1-636070DBB6BB}"/>
              </a:ext>
            </a:extLst>
          </p:cNvPr>
          <p:cNvSpPr/>
          <p:nvPr/>
        </p:nvSpPr>
        <p:spPr>
          <a:xfrm>
            <a:off x="3040597" y="4106022"/>
            <a:ext cx="6954282"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3040597" y="4998062"/>
            <a:ext cx="6943022"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mj-lt"/>
              </a:rPr>
              <a:t>B. </a:t>
            </a:r>
            <a:r>
              <a:rPr lang="vi-VN" sz="3200" dirty="0">
                <a:solidFill>
                  <a:prstClr val="black"/>
                </a:solidFill>
                <a:latin typeface="+mj-lt"/>
              </a:rPr>
              <a:t>Thường xuyên dọn dẹp nhà cửa</a:t>
            </a:r>
            <a:r>
              <a:rPr lang="en-US" sz="3200" dirty="0">
                <a:solidFill>
                  <a:prstClr val="black"/>
                </a:solidFill>
                <a:latin typeface="+mj-lt"/>
              </a:rPr>
              <a:t>.</a:t>
            </a:r>
            <a:endPar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3056372" y="5890102"/>
            <a:ext cx="692724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rPr>
              <a:t>C.</a:t>
            </a:r>
            <a:r>
              <a:rPr kumimoji="0" lang="en-US"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Vứt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bừa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3459" y="4202654"/>
            <a:ext cx="744012" cy="59137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63459" y="5153001"/>
            <a:ext cx="600178" cy="474764"/>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18887" y="5943237"/>
            <a:ext cx="672129" cy="590658"/>
          </a:xfrm>
          <a:prstGeom prst="rect">
            <a:avLst/>
          </a:prstGeom>
        </p:spPr>
      </p:pic>
      <p:sp>
        <p:nvSpPr>
          <p:cNvPr id="24" name="Right Arrow 23">
            <a:hlinkClick r:id="rId13" action="ppaction://hlinksldjump"/>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ea typeface="+mn-ea"/>
              <a:cs typeface="Times New Roman" pitchFamily="18" charset="0"/>
            </a:endParaRPr>
          </a:p>
        </p:txBody>
      </p:sp>
      <p:sp>
        <p:nvSpPr>
          <p:cNvPr id="2" name="Rectangle 1"/>
          <p:cNvSpPr/>
          <p:nvPr/>
        </p:nvSpPr>
        <p:spPr>
          <a:xfrm>
            <a:off x="3249668" y="818204"/>
            <a:ext cx="5335532"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Để</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môi</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trường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xung</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quanh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nhà</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sạch</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sẽ</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em</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đã</a:t>
            </a:r>
            <a:r>
              <a:rPr kumimoji="0" lang="en-GB"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a:t>
            </a:r>
            <a:endParaRPr kumimoji="0" lang="en-US" altLang="en-US" sz="44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23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3113642" y="4044829"/>
            <a:ext cx="6708757"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Đảm bảo được sức khỏe.</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3123826" y="5862867"/>
            <a:ext cx="67087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3113642" y="4953848"/>
            <a:ext cx="6708756" cy="753932"/>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bệnh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492" y="4149621"/>
            <a:ext cx="672947" cy="591378"/>
          </a:xfrm>
          <a:prstGeom prst="rect">
            <a:avLst/>
          </a:prstGeom>
        </p:spPr>
      </p:pic>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492" y="5035485"/>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9493" y="5875791"/>
            <a:ext cx="672128" cy="537702"/>
          </a:xfrm>
          <a:prstGeom prst="rect">
            <a:avLst/>
          </a:prstGeom>
        </p:spPr>
      </p:pic>
      <p:sp>
        <p:nvSpPr>
          <p:cNvPr id="24" name="Right Arrow 23">
            <a:hlinkClick r:id="rId7"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grpSp>
        <p:nvGrpSpPr>
          <p:cNvPr id="21" name="Group 20"/>
          <p:cNvGrpSpPr/>
          <p:nvPr/>
        </p:nvGrpSpPr>
        <p:grpSpPr>
          <a:xfrm>
            <a:off x="1981200" y="228600"/>
            <a:ext cx="8643257"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261360" y="549800"/>
            <a:ext cx="589424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Giữ gìn môi trường xung quanh nhà ở đem lại lợi ích gì?</a:t>
            </a:r>
            <a:endParaRPr kumimoji="0" lang="en-US" sz="18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83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7129CBA-AB00-46D9-BA65-557E4E278E95}"/>
              </a:ext>
            </a:extLst>
          </p:cNvPr>
          <p:cNvSpPr/>
          <p:nvPr/>
        </p:nvSpPr>
        <p:spPr>
          <a:xfrm>
            <a:off x="3040597" y="4154784"/>
            <a:ext cx="55838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xanh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3040597" y="5973652"/>
            <a:ext cx="55838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Bẻ</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cành</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xmlns="" id="{8565BC8A-4762-432C-A0A3-39D72E6C2A3C}"/>
              </a:ext>
            </a:extLst>
          </p:cNvPr>
          <p:cNvSpPr/>
          <p:nvPr/>
        </p:nvSpPr>
        <p:spPr>
          <a:xfrm>
            <a:off x="3040597" y="5064218"/>
            <a:ext cx="558381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Hái</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hoa</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xmlns=""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5117353"/>
            <a:ext cx="672129" cy="59065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48" y="4207829"/>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964" y="6000219"/>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499186" y="673876"/>
            <a:ext cx="50314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lợi</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FFFF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FF2CC"/>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FFFF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CE6368BA-91F3-464D-B0E1-636070DBB6BB}"/>
              </a:ext>
            </a:extLst>
          </p:cNvPr>
          <p:cNvSpPr/>
          <p:nvPr/>
        </p:nvSpPr>
        <p:spPr>
          <a:xfrm>
            <a:off x="3038234" y="3954885"/>
            <a:ext cx="5898682"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Dọn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dẹp</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xmlns="" id="{57129CBA-AB00-46D9-BA65-557E4E278E95}"/>
              </a:ext>
            </a:extLst>
          </p:cNvPr>
          <p:cNvSpPr/>
          <p:nvPr/>
        </p:nvSpPr>
        <p:spPr>
          <a:xfrm>
            <a:off x="3038233" y="5754069"/>
            <a:ext cx="589868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phá</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6ABCEE7A-EA91-4D1A-99A8-B825AF6CD9ED}"/>
              </a:ext>
            </a:extLst>
          </p:cNvPr>
          <p:cNvSpPr/>
          <p:nvPr/>
        </p:nvSpPr>
        <p:spPr>
          <a:xfrm>
            <a:off x="3038234" y="4869161"/>
            <a:ext cx="588428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noProof="0" dirty="0">
                <a:ln>
                  <a:noFill/>
                </a:ln>
                <a:solidFill>
                  <a:prstClr val="black"/>
                </a:solidFill>
                <a:effectLst/>
                <a:uLnTx/>
                <a:uFillTx/>
                <a:latin typeface="Arial" panose="020B0604020202020204" pitchFamily="34" charset="0"/>
                <a:ea typeface="+mn-ea"/>
                <a:cs typeface="+mn-cs"/>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xmlns=""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576" y="4007616"/>
            <a:ext cx="672947" cy="591378"/>
          </a:xfrm>
          <a:prstGeom prst="rect">
            <a:avLst/>
          </a:prstGeom>
        </p:spPr>
      </p:pic>
      <p:pic>
        <p:nvPicPr>
          <p:cNvPr id="18" name="Picture 17">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0044" y="5807114"/>
            <a:ext cx="672128" cy="537702"/>
          </a:xfrm>
          <a:prstGeom prst="rect">
            <a:avLst/>
          </a:prstGeom>
        </p:spPr>
      </p:pic>
      <p:pic>
        <p:nvPicPr>
          <p:cNvPr id="19" name="Picture 18">
            <a:extLst>
              <a:ext uri="{FF2B5EF4-FFF2-40B4-BE49-F238E27FC236}">
                <a16:creationId xmlns:a16="http://schemas.microsoft.com/office/drawing/2014/main" xmlns=""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043" y="4895728"/>
            <a:ext cx="672129" cy="590658"/>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412046" y="657000"/>
            <a:ext cx="498084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hại</a:t>
            </a:r>
            <a:r>
              <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đối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môi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64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FFFF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FFFF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30544F70-1D05-4A3F-AF98-5DA538025B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p:blipFill>
        <p:spPr>
          <a:xfrm>
            <a:off x="10836499" y="2814452"/>
            <a:ext cx="1850306" cy="4146468"/>
          </a:xfrm>
          <a:prstGeom prst="rect">
            <a:avLst/>
          </a:prstGeom>
        </p:spPr>
      </p:pic>
      <p:pic>
        <p:nvPicPr>
          <p:cNvPr id="7" name="图片 6">
            <a:extLst>
              <a:ext uri="{FF2B5EF4-FFF2-40B4-BE49-F238E27FC236}">
                <a16:creationId xmlns:a16="http://schemas.microsoft.com/office/drawing/2014/main" xmlns="" id="{083DE9EA-DA41-4FFD-BA57-31D98CA33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1" t="17322" r="51932" b="4172"/>
          <a:stretch/>
        </p:blipFill>
        <p:spPr>
          <a:xfrm>
            <a:off x="-142506" y="1330036"/>
            <a:ext cx="6563021" cy="5320146"/>
          </a:xfrm>
          <a:prstGeom prst="rect">
            <a:avLst/>
          </a:prstGeom>
        </p:spPr>
      </p:pic>
      <p:pic>
        <p:nvPicPr>
          <p:cNvPr id="13" name="图片 12">
            <a:extLst>
              <a:ext uri="{FF2B5EF4-FFF2-40B4-BE49-F238E27FC236}">
                <a16:creationId xmlns:a16="http://schemas.microsoft.com/office/drawing/2014/main" xmlns="" id="{6B451D9C-E880-4EC4-A5D0-E70602129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1353"/>
            <a:ext cx="12192000" cy="6116647"/>
          </a:xfrm>
          <a:prstGeom prst="rect">
            <a:avLst/>
          </a:prstGeom>
        </p:spPr>
      </p:pic>
      <p:pic>
        <p:nvPicPr>
          <p:cNvPr id="11" name="Picture 10">
            <a:extLst>
              <a:ext uri="{FF2B5EF4-FFF2-40B4-BE49-F238E27FC236}">
                <a16:creationId xmlns:a16="http://schemas.microsoft.com/office/drawing/2014/main" xmlns="" id="{81698709-CA43-4E4C-87E2-77AC8295980B}"/>
              </a:ext>
            </a:extLst>
          </p:cNvPr>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6096000" y="43452"/>
            <a:ext cx="4245610" cy="1599565"/>
          </a:xfrm>
          <a:prstGeom prst="rect">
            <a:avLst/>
          </a:prstGeom>
          <a:noFill/>
          <a:ln w="9525">
            <a:noFill/>
          </a:ln>
        </p:spPr>
      </p:pic>
      <p:pic>
        <p:nvPicPr>
          <p:cNvPr id="14" name="Picture 13">
            <a:extLst>
              <a:ext uri="{FF2B5EF4-FFF2-40B4-BE49-F238E27FC236}">
                <a16:creationId xmlns:a16="http://schemas.microsoft.com/office/drawing/2014/main" xmlns="" id="{77CBCCDC-CBDE-4445-955A-494F3E3C47F2}"/>
              </a:ext>
            </a:extLst>
          </p:cNvPr>
          <p:cNvPicPr>
            <a:picLocks noChangeAspect="1"/>
          </p:cNvPicPr>
          <p:nvPr/>
        </p:nvPicPr>
        <p:blipFill>
          <a:blip r:embed="rId6"/>
          <a:stretch>
            <a:fillRect/>
          </a:stretch>
        </p:blipFill>
        <p:spPr>
          <a:xfrm>
            <a:off x="6527718" y="630504"/>
            <a:ext cx="3706689" cy="859611"/>
          </a:xfrm>
          <a:prstGeom prst="rect">
            <a:avLst/>
          </a:prstGeom>
        </p:spPr>
      </p:pic>
      <p:pic>
        <p:nvPicPr>
          <p:cNvPr id="4" name="Picture 3">
            <a:extLst>
              <a:ext uri="{FF2B5EF4-FFF2-40B4-BE49-F238E27FC236}">
                <a16:creationId xmlns:a16="http://schemas.microsoft.com/office/drawing/2014/main" xmlns="" id="{FF5CE1F5-0AE0-46B3-AA4E-034D43B92619}"/>
              </a:ext>
            </a:extLst>
          </p:cNvPr>
          <p:cNvPicPr>
            <a:picLocks noChangeAspect="1"/>
          </p:cNvPicPr>
          <p:nvPr/>
        </p:nvPicPr>
        <p:blipFill>
          <a:blip r:embed="rId7"/>
          <a:stretch>
            <a:fillRect/>
          </a:stretch>
        </p:blipFill>
        <p:spPr>
          <a:xfrm>
            <a:off x="5071255" y="2393279"/>
            <a:ext cx="7120745" cy="2706859"/>
          </a:xfrm>
          <a:prstGeom prst="rect">
            <a:avLst/>
          </a:prstGeom>
        </p:spPr>
      </p:pic>
      <p:sp>
        <p:nvSpPr>
          <p:cNvPr id="2" name="Rectangle 1">
            <a:extLst>
              <a:ext uri="{FF2B5EF4-FFF2-40B4-BE49-F238E27FC236}">
                <a16:creationId xmlns:a16="http://schemas.microsoft.com/office/drawing/2014/main" xmlns="" id="{9F874AE3-593D-F6E2-67B2-4FFA2D2D3409}"/>
              </a:ext>
            </a:extLst>
          </p:cNvPr>
          <p:cNvSpPr/>
          <p:nvPr/>
        </p:nvSpPr>
        <p:spPr>
          <a:xfrm>
            <a:off x="-1545771" y="0"/>
            <a:ext cx="1295709" cy="1330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190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ask Cards for Practicing Elapsed Time by Slidesgo">
  <a:themeElements>
    <a:clrScheme name="Simple Light">
      <a:dk1>
        <a:srgbClr val="6D225A"/>
      </a:dk1>
      <a:lt1>
        <a:srgbClr val="FFFCF4"/>
      </a:lt1>
      <a:dk2>
        <a:srgbClr val="FFE49A"/>
      </a:dk2>
      <a:lt2>
        <a:srgbClr val="FFDDDC"/>
      </a:lt2>
      <a:accent1>
        <a:srgbClr val="FF7986"/>
      </a:accent1>
      <a:accent2>
        <a:srgbClr val="A2E4E6"/>
      </a:accent2>
      <a:accent3>
        <a:srgbClr val="6D225A"/>
      </a:accent3>
      <a:accent4>
        <a:srgbClr val="FFFCF4"/>
      </a:accent4>
      <a:accent5>
        <a:srgbClr val="FFE49A"/>
      </a:accent5>
      <a:accent6>
        <a:srgbClr val="FFDDDC"/>
      </a:accent6>
      <a:hlink>
        <a:srgbClr val="6D225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836</Words>
  <Application>Microsoft Office PowerPoint</Application>
  <PresentationFormat>Custom</PresentationFormat>
  <Paragraphs>99</Paragraphs>
  <Slides>33</Slides>
  <Notes>28</Notes>
  <HiddenSlides>0</HiddenSlides>
  <MMClips>1</MMClips>
  <ScaleCrop>false</ScaleCrop>
  <HeadingPairs>
    <vt:vector size="4" baseType="variant">
      <vt:variant>
        <vt:lpstr>Theme</vt:lpstr>
      </vt:variant>
      <vt:variant>
        <vt:i4>9</vt:i4>
      </vt:variant>
      <vt:variant>
        <vt:lpstr>Slide Titles</vt:lpstr>
      </vt:variant>
      <vt:variant>
        <vt:i4>33</vt:i4>
      </vt:variant>
    </vt:vector>
  </HeadingPairs>
  <TitlesOfParts>
    <vt:vector size="42" baseType="lpstr">
      <vt:lpstr>1_Office 主题​​</vt:lpstr>
      <vt:lpstr>Office 主题​​</vt:lpstr>
      <vt:lpstr>2_Office 主题​​</vt:lpstr>
      <vt:lpstr>4_Office 主题​​</vt:lpstr>
      <vt:lpstr>5_Office Theme</vt:lpstr>
      <vt:lpstr>5_Office 主题​​</vt:lpstr>
      <vt:lpstr>1_Simple Light</vt:lpstr>
      <vt:lpstr>Task Cards for Practicing Elapsed Time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2022-07-10T22:58:02Z</dcterms:created>
  <dcterms:modified xsi:type="dcterms:W3CDTF">2022-09-27T03:04:10Z</dcterms:modified>
</cp:coreProperties>
</file>