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3"/>
  </p:notesMasterIdLst>
  <p:sldIdLst>
    <p:sldId id="256" r:id="rId5"/>
    <p:sldId id="338" r:id="rId6"/>
    <p:sldId id="272" r:id="rId7"/>
    <p:sldId id="267" r:id="rId8"/>
    <p:sldId id="268" r:id="rId9"/>
    <p:sldId id="269" r:id="rId10"/>
    <p:sldId id="270" r:id="rId11"/>
    <p:sldId id="273" r:id="rId12"/>
    <p:sldId id="286" r:id="rId13"/>
    <p:sldId id="521" r:id="rId14"/>
    <p:sldId id="276" r:id="rId15"/>
    <p:sldId id="524" r:id="rId16"/>
    <p:sldId id="274" r:id="rId17"/>
    <p:sldId id="525" r:id="rId18"/>
    <p:sldId id="523" r:id="rId19"/>
    <p:sldId id="526" r:id="rId20"/>
    <p:sldId id="527" r:id="rId21"/>
    <p:sldId id="529" r:id="rId22"/>
    <p:sldId id="531" r:id="rId23"/>
    <p:sldId id="532" r:id="rId24"/>
    <p:sldId id="301" r:id="rId25"/>
    <p:sldId id="533" r:id="rId26"/>
    <p:sldId id="534" r:id="rId27"/>
    <p:sldId id="535" r:id="rId28"/>
    <p:sldId id="536" r:id="rId29"/>
    <p:sldId id="314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8" autoAdjust="0"/>
    <p:restoredTop sz="94643"/>
  </p:normalViewPr>
  <p:slideViewPr>
    <p:cSldViewPr snapToGrid="0">
      <p:cViewPr varScale="1">
        <p:scale>
          <a:sx n="65" d="100"/>
          <a:sy n="65" d="100"/>
        </p:scale>
        <p:origin x="4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2022/9/21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bén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H2:Chập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H3:Sạc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H4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6244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9304020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chap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799</Words>
  <Application>Microsoft Office PowerPoint</Application>
  <PresentationFormat>Widescreen</PresentationFormat>
  <Paragraphs>98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Calibri Light</vt:lpstr>
      <vt:lpstr>等线</vt:lpstr>
      <vt:lpstr>Inconsolata</vt:lpstr>
      <vt:lpstr>Nunito</vt:lpstr>
      <vt:lpstr>Tahoma</vt:lpstr>
      <vt:lpstr>Times New Roman</vt:lpstr>
      <vt:lpstr>UTM Avo</vt:lpstr>
      <vt:lpstr>UTM Cookies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84</cp:revision>
  <dcterms:created xsi:type="dcterms:W3CDTF">2021-05-08T02:21:00Z</dcterms:created>
  <dcterms:modified xsi:type="dcterms:W3CDTF">2022-09-21T14:52:38Z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