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0" r:id="rId3"/>
    <p:sldMasterId id="2147483684" r:id="rId4"/>
    <p:sldMasterId id="2147483705" r:id="rId5"/>
    <p:sldMasterId id="2147483718" r:id="rId6"/>
  </p:sldMasterIdLst>
  <p:notesMasterIdLst>
    <p:notesMasterId r:id="rId35"/>
  </p:notesMasterIdLst>
  <p:sldIdLst>
    <p:sldId id="383" r:id="rId7"/>
    <p:sldId id="352" r:id="rId8"/>
    <p:sldId id="318" r:id="rId9"/>
    <p:sldId id="344" r:id="rId10"/>
    <p:sldId id="349" r:id="rId11"/>
    <p:sldId id="350" r:id="rId12"/>
    <p:sldId id="351" r:id="rId13"/>
    <p:sldId id="272" r:id="rId14"/>
    <p:sldId id="525" r:id="rId15"/>
    <p:sldId id="385" r:id="rId16"/>
    <p:sldId id="387" r:id="rId17"/>
    <p:sldId id="294" r:id="rId18"/>
    <p:sldId id="402" r:id="rId19"/>
    <p:sldId id="403" r:id="rId20"/>
    <p:sldId id="389" r:id="rId21"/>
    <p:sldId id="388" r:id="rId22"/>
    <p:sldId id="404" r:id="rId23"/>
    <p:sldId id="394" r:id="rId24"/>
    <p:sldId id="405" r:id="rId25"/>
    <p:sldId id="406" r:id="rId26"/>
    <p:sldId id="392" r:id="rId27"/>
    <p:sldId id="407" r:id="rId28"/>
    <p:sldId id="526" r:id="rId29"/>
    <p:sldId id="408" r:id="rId30"/>
    <p:sldId id="398" r:id="rId31"/>
    <p:sldId id="409" r:id="rId32"/>
    <p:sldId id="410" r:id="rId33"/>
    <p:sldId id="3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04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3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7997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00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6767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2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521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9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slide" Target="slide4.xml"/><Relationship Id="rId17" Type="http://schemas.microsoft.com/office/2007/relationships/hdphoto" Target="../media/hdphoto4.wdp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21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23" Type="http://schemas.openxmlformats.org/officeDocument/2006/relationships/image" Target="../media/image27.png"/><Relationship Id="rId10" Type="http://schemas.openxmlformats.org/officeDocument/2006/relationships/slide" Target="slide5.xml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15.png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Ô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Ở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miền</a:t>
            </a: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thường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178816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673973" y="27058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7094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544</Words>
  <Application>Microsoft Office PowerPoint</Application>
  <PresentationFormat>Widescreen</PresentationFormat>
  <Paragraphs>52</Paragraphs>
  <Slides>28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宋体</vt:lpstr>
      <vt:lpstr>Arial</vt:lpstr>
      <vt:lpstr>Arial-Rounded</vt:lpstr>
      <vt:lpstr>Calibri</vt:lpstr>
      <vt:lpstr>Chewy</vt:lpstr>
      <vt:lpstr>Coiny</vt:lpstr>
      <vt:lpstr>Comfortaa</vt:lpstr>
      <vt:lpstr>Delius Unicase</vt:lpstr>
      <vt:lpstr>等线</vt:lpstr>
      <vt:lpstr>等线 Light</vt:lpstr>
      <vt:lpstr>Georgia</vt:lpstr>
      <vt:lpstr>ITC Avant Garde Std Bk</vt:lpstr>
      <vt:lpstr>Odibee Sans</vt:lpstr>
      <vt:lpstr>Times New Roman</vt:lpstr>
      <vt:lpstr>仓耳今楷05-6763 W05</vt:lpstr>
      <vt:lpstr>仓耳玄三M W05</vt:lpstr>
      <vt:lpstr>字魂59号-创粗黑</vt:lpstr>
      <vt:lpstr>Office 主题​​</vt:lpstr>
      <vt:lpstr>Response to Intervention: The Alphabet by Slidesgo</vt:lpstr>
      <vt:lpstr>1_Office Theme</vt:lpstr>
      <vt:lpstr>1_Office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16</cp:revision>
  <dcterms:created xsi:type="dcterms:W3CDTF">2022-07-05T02:58:56Z</dcterms:created>
  <dcterms:modified xsi:type="dcterms:W3CDTF">2022-09-21T14:39:36Z</dcterms:modified>
</cp:coreProperties>
</file>