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  <p:sldMasterId id="2147483732" r:id="rId13"/>
  </p:sldMasterIdLst>
  <p:notesMasterIdLst>
    <p:notesMasterId r:id="rId45"/>
  </p:notesMasterIdLst>
  <p:sldIdLst>
    <p:sldId id="470" r:id="rId14"/>
    <p:sldId id="505" r:id="rId15"/>
    <p:sldId id="507" r:id="rId16"/>
    <p:sldId id="518" r:id="rId17"/>
    <p:sldId id="508" r:id="rId18"/>
    <p:sldId id="499" r:id="rId19"/>
    <p:sldId id="501" r:id="rId20"/>
    <p:sldId id="509" r:id="rId21"/>
    <p:sldId id="503" r:id="rId22"/>
    <p:sldId id="510" r:id="rId23"/>
    <p:sldId id="511" r:id="rId24"/>
    <p:sldId id="500" r:id="rId25"/>
    <p:sldId id="513" r:id="rId26"/>
    <p:sldId id="294" r:id="rId27"/>
    <p:sldId id="514" r:id="rId28"/>
    <p:sldId id="515" r:id="rId29"/>
    <p:sldId id="516" r:id="rId30"/>
    <p:sldId id="517" r:id="rId31"/>
    <p:sldId id="519" r:id="rId32"/>
    <p:sldId id="521" r:id="rId33"/>
    <p:sldId id="522" r:id="rId34"/>
    <p:sldId id="523" r:id="rId35"/>
    <p:sldId id="524" r:id="rId36"/>
    <p:sldId id="295" r:id="rId37"/>
    <p:sldId id="525" r:id="rId38"/>
    <p:sldId id="526" r:id="rId39"/>
    <p:sldId id="292" r:id="rId40"/>
    <p:sldId id="293" r:id="rId41"/>
    <p:sldId id="527" r:id="rId42"/>
    <p:sldId id="296" r:id="rId43"/>
    <p:sldId id="528" r:id="rId44"/>
  </p:sldIdLst>
  <p:sldSz cx="12190413" cy="6859588"/>
  <p:notesSz cx="6858000" cy="914400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65" d="100"/>
          <a:sy n="65" d="100"/>
        </p:scale>
        <p:origin x="716" y="4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ags" Target="tags/tag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49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00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31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65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95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02007"/>
      </p:ext>
    </p:extLst>
  </p:cSld>
  <p:clrMapOvr>
    <a:masterClrMapping/>
  </p:clrMapOvr>
  <p:transition spd="med" advTm="4000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5867"/>
      </p:ext>
    </p:extLst>
  </p:cSld>
  <p:clrMapOvr>
    <a:masterClrMapping/>
  </p:clrMapOvr>
  <p:transition spd="med" advTm="4000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46475"/>
      </p:ext>
    </p:extLst>
  </p:cSld>
  <p:clrMapOvr>
    <a:masterClrMapping/>
  </p:clrMapOvr>
  <p:transition spd="med" advTm="400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6848"/>
      </p:ext>
    </p:extLst>
  </p:cSld>
  <p:clrMapOvr>
    <a:masterClrMapping/>
  </p:clrMapOvr>
  <p:transition spd="med" advTm="4000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36339"/>
      </p:ext>
    </p:extLst>
  </p:cSld>
  <p:clrMapOvr>
    <a:masterClrMapping/>
  </p:clrMapOvr>
  <p:transition spd="med" advTm="4000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97479"/>
      </p:ext>
    </p:extLst>
  </p:cSld>
  <p:clrMapOvr>
    <a:masterClrMapping/>
  </p:clrMapOvr>
  <p:transition spd="med" advTm="4000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05863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74280"/>
      </p:ext>
    </p:extLst>
  </p:cSld>
  <p:clrMapOvr>
    <a:masterClrMapping/>
  </p:clrMapOvr>
  <p:transition spd="med" advTm="4000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5738"/>
      </p:ext>
    </p:extLst>
  </p:cSld>
  <p:clrMapOvr>
    <a:masterClrMapping/>
  </p:clrMapOvr>
  <p:transition spd="med" advTm="4000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69645"/>
      </p:ext>
    </p:extLst>
  </p:cSld>
  <p:clrMapOvr>
    <a:masterClrMapping/>
  </p:clrMapOvr>
  <p:transition spd="med" advTm="4000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3569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Tm="4000">
    <p:pull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gif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5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2C706-107D-41A3-8176-73479554D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018" y="2018500"/>
            <a:ext cx="7718205" cy="1603387"/>
          </a:xfrm>
          <a:prstGeom prst="rect">
            <a:avLst/>
          </a:prstGeom>
        </p:spPr>
      </p:pic>
      <p:pic>
        <p:nvPicPr>
          <p:cNvPr id="7" name="Autumn-July">
            <a:hlinkClick r:id="" action="ppaction://media"/>
            <a:extLst>
              <a:ext uri="{FF2B5EF4-FFF2-40B4-BE49-F238E27FC236}">
                <a16:creationId xmlns:a16="http://schemas.microsoft.com/office/drawing/2014/main" id="{3CDF1A6A-E13C-443F-BBD6-C8DAA0349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641" y="1342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005D77-F859-4F1F-B995-98A607E65726}"/>
              </a:ext>
            </a:extLst>
          </p:cNvPr>
          <p:cNvGrpSpPr/>
          <p:nvPr/>
        </p:nvGrpSpPr>
        <p:grpSpPr>
          <a:xfrm>
            <a:off x="0" y="999381"/>
            <a:ext cx="10112830" cy="2777962"/>
            <a:chOff x="299504" y="1828814"/>
            <a:chExt cx="10081625" cy="4543410"/>
          </a:xfrm>
        </p:grpSpPr>
        <p:pic>
          <p:nvPicPr>
            <p:cNvPr id="11" name="Google Shape;1159;p23">
              <a:extLst>
                <a:ext uri="{FF2B5EF4-FFF2-40B4-BE49-F238E27FC236}">
                  <a16:creationId xmlns:a16="http://schemas.microsoft.com/office/drawing/2014/main" id="{D864E82C-5F4D-4BF1-A04B-4337A0E3527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60;p23">
              <a:extLst>
                <a:ext uri="{FF2B5EF4-FFF2-40B4-BE49-F238E27FC236}">
                  <a16:creationId xmlns:a16="http://schemas.microsoft.com/office/drawing/2014/main" id="{238BE802-55E9-4DF8-9B17-A2008C2CC20A}"/>
                </a:ext>
              </a:extLst>
            </p:cNvPr>
            <p:cNvSpPr/>
            <p:nvPr/>
          </p:nvSpPr>
          <p:spPr>
            <a:xfrm>
              <a:off x="847366" y="1828814"/>
              <a:ext cx="8476635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bố là thành viên trong gia đình thuộc họ hàng bên nội. 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3" name="Google Shape;1162;p23">
            <a:extLst>
              <a:ext uri="{FF2B5EF4-FFF2-40B4-BE49-F238E27FC236}">
                <a16:creationId xmlns:a16="http://schemas.microsoft.com/office/drawing/2014/main" id="{E5532C0E-C72E-4225-AAD1-C0E536FA7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275DEF-7668-46BA-9E56-756309B88133}"/>
              </a:ext>
            </a:extLst>
          </p:cNvPr>
          <p:cNvGrpSpPr/>
          <p:nvPr/>
        </p:nvGrpSpPr>
        <p:grpSpPr>
          <a:xfrm>
            <a:off x="178179" y="3802592"/>
            <a:ext cx="9804022" cy="2862282"/>
            <a:chOff x="299504" y="1873552"/>
            <a:chExt cx="10081625" cy="4681317"/>
          </a:xfrm>
        </p:grpSpPr>
        <p:pic>
          <p:nvPicPr>
            <p:cNvPr id="17" name="Google Shape;1159;p23">
              <a:extLst>
                <a:ext uri="{FF2B5EF4-FFF2-40B4-BE49-F238E27FC236}">
                  <a16:creationId xmlns:a16="http://schemas.microsoft.com/office/drawing/2014/main" id="{FEAA47B3-37F3-4369-8146-F80EAF2BD0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60;p23">
              <a:extLst>
                <a:ext uri="{FF2B5EF4-FFF2-40B4-BE49-F238E27FC236}">
                  <a16:creationId xmlns:a16="http://schemas.microsoft.com/office/drawing/2014/main" id="{5B64ABA7-7E18-4BD4-BEA1-5A8D96941B16}"/>
                </a:ext>
              </a:extLst>
            </p:cNvPr>
            <p:cNvSpPr/>
            <p:nvPr/>
          </p:nvSpPr>
          <p:spPr>
            <a:xfrm>
              <a:off x="879832" y="1873552"/>
              <a:ext cx="8644087" cy="4681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vi-VN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mẹ là thành viên trong gia đình thuộc họ hàng bên ngoại.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9" name="图片 19">
            <a:extLst>
              <a:ext uri="{FF2B5EF4-FFF2-40B4-BE49-F238E27FC236}">
                <a16:creationId xmlns:a16="http://schemas.microsoft.com/office/drawing/2014/main" id="{3AA1C5CF-5E0C-4EBA-A98C-D75ABA5A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108BDD11-E62A-47A9-8D03-D6153BC92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Quan sát tranh, đọc thông tin và cho biết Hoa xưng hô như thế nào với những người trong gia đình thuộc họ hàng bên nội và bên ngoại?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86" y="-48424"/>
            <a:ext cx="1651327" cy="16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648817"/>
            <a:ext cx="5478596" cy="26314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anh trai của bố là bác trai;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Vợ của bác trai là bác gái;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trai và con gái của các bác gọi là anh họ, chị họ.</a:t>
            </a:r>
            <a:endParaRPr lang="zh-CN" altLang="en-US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78932" y="1905764"/>
            <a:ext cx="596506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em gái của mẹ là dì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hồng của dì là chú (theo cách gọi của người miền Bắc);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gái của dì và chú là em họ.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 hàng bên nội hoặc bên ngoại bao gồm ông, bà, anh chị em ruột của bố hoặc mẹ và con ruột của họ. </a:t>
            </a:r>
            <a:endParaRPr lang="en-US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mỗi vùng miền có cách xưng hô khác nhau đối với những thành viên trong họ hàng.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6707" y="-38718"/>
            <a:ext cx="9896997" cy="1059656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4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… 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4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… 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tháng</a:t>
            </a:r>
            <a:r>
              <a:rPr lang="en-US" sz="4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…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năm</a:t>
            </a:r>
            <a:r>
              <a:rPr lang="en-US" sz="4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2022</a:t>
            </a:r>
          </a:p>
        </p:txBody>
      </p:sp>
      <p:sp>
        <p:nvSpPr>
          <p:cNvPr id="7" name="Rectangle 6"/>
          <p:cNvSpPr/>
          <p:nvPr/>
        </p:nvSpPr>
        <p:spPr>
          <a:xfrm>
            <a:off x="3939484" y="1843227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Calibri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394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>
                <a:solidFill>
                  <a:prstClr val="black"/>
                </a:solidFill>
              </a:rPr>
              <a:t>Ông ngoại-bà ngoại (bố mẹ của mẹ Hoa)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267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</a:rPr>
              <a:t>Dì-chú</a:t>
            </a:r>
            <a:r>
              <a:rPr lang="en-US" sz="3200" dirty="0">
                <a:solidFill>
                  <a:prstClr val="black"/>
                </a:solidFill>
              </a:rPr>
              <a:t> (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chồng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mẹ</a:t>
            </a:r>
            <a:r>
              <a:rPr lang="en-US" sz="3200" dirty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họ</a:t>
            </a:r>
            <a:r>
              <a:rPr lang="en-US" sz="3200" dirty="0">
                <a:solidFill>
                  <a:prstClr val="black"/>
                </a:solidFill>
              </a:rPr>
              <a:t> (con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gì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chú</a:t>
            </a:r>
            <a:r>
              <a:rPr lang="en-US" sz="3200" dirty="0">
                <a:solidFill>
                  <a:prstClr val="black"/>
                </a:solidFill>
              </a:rPr>
              <a:t>).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429804"/>
            <a:ext cx="389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316190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9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429804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316190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2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F7330-B71C-41CF-B7A2-FAE7E623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3233"/>
            <a:ext cx="5824300" cy="31379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95BEA1E-672E-4242-A3AD-4C42E8CD01D8}"/>
              </a:ext>
            </a:extLst>
          </p:cNvPr>
          <p:cNvGrpSpPr/>
          <p:nvPr/>
        </p:nvGrpSpPr>
        <p:grpSpPr>
          <a:xfrm>
            <a:off x="3647274" y="1398272"/>
            <a:ext cx="6793486" cy="1240548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12" name="Rounded Rectangular Callout 28">
              <a:extLst>
                <a:ext uri="{FF2B5EF4-FFF2-40B4-BE49-F238E27FC236}">
                  <a16:creationId xmlns:a16="http://schemas.microsoft.com/office/drawing/2014/main" id="{4CDBE237-5BE2-41AC-A883-48B62F719222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10E7AB-BB6B-4661-A590-D7FAB106AD8F}"/>
                </a:ext>
              </a:extLst>
            </p:cNvPr>
            <p:cNvSpPr/>
            <p:nvPr/>
          </p:nvSpPr>
          <p:spPr>
            <a:xfrm>
              <a:off x="6016545" y="1778631"/>
              <a:ext cx="3794516" cy="43970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rong bài hát nói về những ai?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31FDA0-347C-419D-AB04-399C64F56225}"/>
              </a:ext>
            </a:extLst>
          </p:cNvPr>
          <p:cNvGrpSpPr/>
          <p:nvPr/>
        </p:nvGrpSpPr>
        <p:grpSpPr>
          <a:xfrm>
            <a:off x="5952319" y="3441474"/>
            <a:ext cx="6098167" cy="1240548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19" name="Rounded Rectangular Callout 28">
              <a:extLst>
                <a:ext uri="{FF2B5EF4-FFF2-40B4-BE49-F238E27FC236}">
                  <a16:creationId xmlns:a16="http://schemas.microsoft.com/office/drawing/2014/main" id="{1742F0DB-EA79-4C79-9850-3A84230518FB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80C54B3-2CFD-4845-9B9C-E9EEEC155408}"/>
                </a:ext>
              </a:extLst>
            </p:cNvPr>
            <p:cNvSpPr/>
            <p:nvPr/>
          </p:nvSpPr>
          <p:spPr>
            <a:xfrm>
              <a:off x="6017207" y="1675315"/>
              <a:ext cx="3794516" cy="7542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nl-NL" sz="28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 giả bài hát đã ví ba là gì, mẹ là gì và con là gì?</a:t>
              </a:r>
              <a:endPara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40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0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1. Quan </a:t>
            </a:r>
            <a:r>
              <a:rPr lang="en-US" sz="3600" dirty="0" err="1">
                <a:latin typeface="+mj-lt"/>
              </a:rPr>
              <a:t>sát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tranh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về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gia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đình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trả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các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hỏi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656642"/>
                <a:gd name="connsiteY0" fmla="*/ 254510 h 1527028"/>
                <a:gd name="connsiteX1" fmla="*/ 254510 w 4656642"/>
                <a:gd name="connsiteY1" fmla="*/ 0 h 1527028"/>
                <a:gd name="connsiteX2" fmla="*/ 776107 w 4656642"/>
                <a:gd name="connsiteY2" fmla="*/ 0 h 1527028"/>
                <a:gd name="connsiteX3" fmla="*/ 2002729 w 4656642"/>
                <a:gd name="connsiteY3" fmla="*/ -411290 h 1527028"/>
                <a:gd name="connsiteX4" fmla="*/ 1940268 w 4656642"/>
                <a:gd name="connsiteY4" fmla="*/ 0 h 1527028"/>
                <a:gd name="connsiteX5" fmla="*/ 4402132 w 4656642"/>
                <a:gd name="connsiteY5" fmla="*/ 0 h 1527028"/>
                <a:gd name="connsiteX6" fmla="*/ 4656642 w 4656642"/>
                <a:gd name="connsiteY6" fmla="*/ 254510 h 1527028"/>
                <a:gd name="connsiteX7" fmla="*/ 4656642 w 4656642"/>
                <a:gd name="connsiteY7" fmla="*/ 254505 h 1527028"/>
                <a:gd name="connsiteX8" fmla="*/ 4656642 w 4656642"/>
                <a:gd name="connsiteY8" fmla="*/ 254505 h 1527028"/>
                <a:gd name="connsiteX9" fmla="*/ 4656642 w 4656642"/>
                <a:gd name="connsiteY9" fmla="*/ 636262 h 1527028"/>
                <a:gd name="connsiteX10" fmla="*/ 4656642 w 4656642"/>
                <a:gd name="connsiteY10" fmla="*/ 1272518 h 1527028"/>
                <a:gd name="connsiteX11" fmla="*/ 4402132 w 4656642"/>
                <a:gd name="connsiteY11" fmla="*/ 1527028 h 1527028"/>
                <a:gd name="connsiteX12" fmla="*/ 1940268 w 4656642"/>
                <a:gd name="connsiteY12" fmla="*/ 1527028 h 1527028"/>
                <a:gd name="connsiteX13" fmla="*/ 776107 w 4656642"/>
                <a:gd name="connsiteY13" fmla="*/ 1527028 h 1527028"/>
                <a:gd name="connsiteX14" fmla="*/ 776107 w 4656642"/>
                <a:gd name="connsiteY14" fmla="*/ 1527028 h 1527028"/>
                <a:gd name="connsiteX15" fmla="*/ 254510 w 4656642"/>
                <a:gd name="connsiteY15" fmla="*/ 1527028 h 1527028"/>
                <a:gd name="connsiteX16" fmla="*/ 0 w 4656642"/>
                <a:gd name="connsiteY16" fmla="*/ 1272518 h 1527028"/>
                <a:gd name="connsiteX17" fmla="*/ 0 w 4656642"/>
                <a:gd name="connsiteY17" fmla="*/ 636262 h 1527028"/>
                <a:gd name="connsiteX18" fmla="*/ 0 w 4656642"/>
                <a:gd name="connsiteY18" fmla="*/ 254505 h 1527028"/>
                <a:gd name="connsiteX19" fmla="*/ 0 w 4656642"/>
                <a:gd name="connsiteY19" fmla="*/ 254505 h 1527028"/>
                <a:gd name="connsiteX20" fmla="*/ 0 w 4656642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56642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57937" y="12869"/>
                    <a:pt x="672996" y="-31044"/>
                    <a:pt x="776107" y="0"/>
                  </a:cubicBezTo>
                  <a:cubicBezTo>
                    <a:pt x="1172105" y="-228241"/>
                    <a:pt x="1648923" y="-341831"/>
                    <a:pt x="2002729" y="-411290"/>
                  </a:cubicBezTo>
                  <a:cubicBezTo>
                    <a:pt x="1963916" y="-218859"/>
                    <a:pt x="1965241" y="-126924"/>
                    <a:pt x="1940268" y="0"/>
                  </a:cubicBezTo>
                  <a:cubicBezTo>
                    <a:pt x="2675979" y="-95567"/>
                    <a:pt x="4149146" y="-3505"/>
                    <a:pt x="4402132" y="0"/>
                  </a:cubicBezTo>
                  <a:cubicBezTo>
                    <a:pt x="4570112" y="-3860"/>
                    <a:pt x="4663362" y="104979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69302" y="342879"/>
                    <a:pt x="4640594" y="529789"/>
                    <a:pt x="4656642" y="636262"/>
                  </a:cubicBezTo>
                  <a:cubicBezTo>
                    <a:pt x="4697779" y="821081"/>
                    <a:pt x="4602217" y="1025854"/>
                    <a:pt x="4656642" y="1272518"/>
                  </a:cubicBezTo>
                  <a:cubicBezTo>
                    <a:pt x="4655393" y="1418714"/>
                    <a:pt x="4549515" y="1543073"/>
                    <a:pt x="4402132" y="1527028"/>
                  </a:cubicBezTo>
                  <a:cubicBezTo>
                    <a:pt x="3703570" y="1576727"/>
                    <a:pt x="3006657" y="1502300"/>
                    <a:pt x="1940268" y="1527028"/>
                  </a:cubicBezTo>
                  <a:cubicBezTo>
                    <a:pt x="1460726" y="1443755"/>
                    <a:pt x="917222" y="1561432"/>
                    <a:pt x="776107" y="1527028"/>
                  </a:cubicBezTo>
                  <a:lnTo>
                    <a:pt x="776107" y="1527028"/>
                  </a:lnTo>
                  <a:cubicBezTo>
                    <a:pt x="704917" y="1488889"/>
                    <a:pt x="416584" y="1559319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656642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44276" y="-20711"/>
                    <a:pt x="639794" y="-23619"/>
                    <a:pt x="776107" y="0"/>
                  </a:cubicBezTo>
                  <a:cubicBezTo>
                    <a:pt x="1357647" y="-204201"/>
                    <a:pt x="1803306" y="-366946"/>
                    <a:pt x="2002729" y="-411290"/>
                  </a:cubicBezTo>
                  <a:cubicBezTo>
                    <a:pt x="1950739" y="-224737"/>
                    <a:pt x="1946715" y="-68015"/>
                    <a:pt x="1940268" y="0"/>
                  </a:cubicBezTo>
                  <a:cubicBezTo>
                    <a:pt x="2670653" y="-37426"/>
                    <a:pt x="3901453" y="-143246"/>
                    <a:pt x="4402132" y="0"/>
                  </a:cubicBezTo>
                  <a:cubicBezTo>
                    <a:pt x="4543179" y="-16547"/>
                    <a:pt x="4654162" y="121355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56085" y="445048"/>
                    <a:pt x="4680992" y="532027"/>
                    <a:pt x="4656642" y="636262"/>
                  </a:cubicBezTo>
                  <a:cubicBezTo>
                    <a:pt x="4615011" y="723640"/>
                    <a:pt x="4640191" y="1178297"/>
                    <a:pt x="4656642" y="1272518"/>
                  </a:cubicBezTo>
                  <a:cubicBezTo>
                    <a:pt x="4657313" y="1407548"/>
                    <a:pt x="4550886" y="1526762"/>
                    <a:pt x="4402132" y="1527028"/>
                  </a:cubicBezTo>
                  <a:cubicBezTo>
                    <a:pt x="3772624" y="1357993"/>
                    <a:pt x="2975756" y="1580328"/>
                    <a:pt x="1940268" y="1527028"/>
                  </a:cubicBezTo>
                  <a:cubicBezTo>
                    <a:pt x="1669498" y="1500767"/>
                    <a:pt x="1080360" y="1485176"/>
                    <a:pt x="776107" y="1527028"/>
                  </a:cubicBezTo>
                  <a:lnTo>
                    <a:pt x="776107" y="1527028"/>
                  </a:lnTo>
                  <a:cubicBezTo>
                    <a:pt x="615478" y="1494000"/>
                    <a:pt x="348882" y="1548676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220654"/>
                <a:gd name="connsiteY0" fmla="*/ 174743 h 1048437"/>
                <a:gd name="connsiteX1" fmla="*/ 174743 w 4220654"/>
                <a:gd name="connsiteY1" fmla="*/ 0 h 1048437"/>
                <a:gd name="connsiteX2" fmla="*/ 703442 w 4220654"/>
                <a:gd name="connsiteY2" fmla="*/ 0 h 1048437"/>
                <a:gd name="connsiteX3" fmla="*/ 1396952 w 4220654"/>
                <a:gd name="connsiteY3" fmla="*/ -327542 h 1048437"/>
                <a:gd name="connsiteX4" fmla="*/ 1758606 w 4220654"/>
                <a:gd name="connsiteY4" fmla="*/ 0 h 1048437"/>
                <a:gd name="connsiteX5" fmla="*/ 4045911 w 4220654"/>
                <a:gd name="connsiteY5" fmla="*/ 0 h 1048437"/>
                <a:gd name="connsiteX6" fmla="*/ 4220654 w 4220654"/>
                <a:gd name="connsiteY6" fmla="*/ 174743 h 1048437"/>
                <a:gd name="connsiteX7" fmla="*/ 4220654 w 4220654"/>
                <a:gd name="connsiteY7" fmla="*/ 174740 h 1048437"/>
                <a:gd name="connsiteX8" fmla="*/ 4220654 w 4220654"/>
                <a:gd name="connsiteY8" fmla="*/ 174740 h 1048437"/>
                <a:gd name="connsiteX9" fmla="*/ 4220654 w 4220654"/>
                <a:gd name="connsiteY9" fmla="*/ 436849 h 1048437"/>
                <a:gd name="connsiteX10" fmla="*/ 4220654 w 4220654"/>
                <a:gd name="connsiteY10" fmla="*/ 873694 h 1048437"/>
                <a:gd name="connsiteX11" fmla="*/ 4045911 w 4220654"/>
                <a:gd name="connsiteY11" fmla="*/ 1048437 h 1048437"/>
                <a:gd name="connsiteX12" fmla="*/ 1758606 w 4220654"/>
                <a:gd name="connsiteY12" fmla="*/ 1048437 h 1048437"/>
                <a:gd name="connsiteX13" fmla="*/ 703442 w 4220654"/>
                <a:gd name="connsiteY13" fmla="*/ 1048437 h 1048437"/>
                <a:gd name="connsiteX14" fmla="*/ 703442 w 4220654"/>
                <a:gd name="connsiteY14" fmla="*/ 1048437 h 1048437"/>
                <a:gd name="connsiteX15" fmla="*/ 174743 w 4220654"/>
                <a:gd name="connsiteY15" fmla="*/ 1048437 h 1048437"/>
                <a:gd name="connsiteX16" fmla="*/ 0 w 4220654"/>
                <a:gd name="connsiteY16" fmla="*/ 873694 h 1048437"/>
                <a:gd name="connsiteX17" fmla="*/ 0 w 4220654"/>
                <a:gd name="connsiteY17" fmla="*/ 436849 h 1048437"/>
                <a:gd name="connsiteX18" fmla="*/ 0 w 4220654"/>
                <a:gd name="connsiteY18" fmla="*/ 174740 h 1048437"/>
                <a:gd name="connsiteX19" fmla="*/ 0 w 4220654"/>
                <a:gd name="connsiteY19" fmla="*/ 174740 h 1048437"/>
                <a:gd name="connsiteX20" fmla="*/ 0 w 4220654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20654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06313" y="-16465"/>
                    <a:pt x="496430" y="-11394"/>
                    <a:pt x="703442" y="0"/>
                  </a:cubicBezTo>
                  <a:cubicBezTo>
                    <a:pt x="773728" y="-58569"/>
                    <a:pt x="1196043" y="-291452"/>
                    <a:pt x="1396952" y="-327542"/>
                  </a:cubicBezTo>
                  <a:cubicBezTo>
                    <a:pt x="1576078" y="-207122"/>
                    <a:pt x="1664454" y="-63879"/>
                    <a:pt x="1758606" y="0"/>
                  </a:cubicBezTo>
                  <a:cubicBezTo>
                    <a:pt x="2450208" y="-95567"/>
                    <a:pt x="3086624" y="-3505"/>
                    <a:pt x="4045911" y="0"/>
                  </a:cubicBezTo>
                  <a:cubicBezTo>
                    <a:pt x="4157508" y="-2124"/>
                    <a:pt x="4224192" y="73513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36356" y="251589"/>
                    <a:pt x="4219846" y="333856"/>
                    <a:pt x="4220654" y="436849"/>
                  </a:cubicBezTo>
                  <a:cubicBezTo>
                    <a:pt x="4216904" y="637383"/>
                    <a:pt x="4203984" y="662914"/>
                    <a:pt x="4220654" y="873694"/>
                  </a:cubicBezTo>
                  <a:cubicBezTo>
                    <a:pt x="4219272" y="976436"/>
                    <a:pt x="4149699" y="1065561"/>
                    <a:pt x="4045911" y="1048437"/>
                  </a:cubicBezTo>
                  <a:cubicBezTo>
                    <a:pt x="3519615" y="1098136"/>
                    <a:pt x="2529780" y="1023709"/>
                    <a:pt x="1758606" y="1048437"/>
                  </a:cubicBezTo>
                  <a:cubicBezTo>
                    <a:pt x="1582204" y="1005116"/>
                    <a:pt x="1086616" y="1002073"/>
                    <a:pt x="703442" y="1048437"/>
                  </a:cubicBezTo>
                  <a:lnTo>
                    <a:pt x="703442" y="1048437"/>
                  </a:lnTo>
                  <a:cubicBezTo>
                    <a:pt x="470061" y="1008052"/>
                    <a:pt x="428730" y="1024220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220654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78491" y="35974"/>
                    <a:pt x="589399" y="-35479"/>
                    <a:pt x="703442" y="0"/>
                  </a:cubicBezTo>
                  <a:cubicBezTo>
                    <a:pt x="970245" y="-137490"/>
                    <a:pt x="1234884" y="-312960"/>
                    <a:pt x="1396952" y="-327542"/>
                  </a:cubicBezTo>
                  <a:cubicBezTo>
                    <a:pt x="1537933" y="-249411"/>
                    <a:pt x="1702116" y="-91018"/>
                    <a:pt x="1758606" y="0"/>
                  </a:cubicBezTo>
                  <a:cubicBezTo>
                    <a:pt x="2358086" y="-37426"/>
                    <a:pt x="3425581" y="-143246"/>
                    <a:pt x="4045911" y="0"/>
                  </a:cubicBezTo>
                  <a:cubicBezTo>
                    <a:pt x="4142486" y="-2288"/>
                    <a:pt x="4218479" y="84729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02789" y="246126"/>
                    <a:pt x="4227263" y="324671"/>
                    <a:pt x="4220654" y="436849"/>
                  </a:cubicBezTo>
                  <a:cubicBezTo>
                    <a:pt x="4192670" y="481535"/>
                    <a:pt x="4198290" y="795007"/>
                    <a:pt x="4220654" y="873694"/>
                  </a:cubicBezTo>
                  <a:cubicBezTo>
                    <a:pt x="4222719" y="953174"/>
                    <a:pt x="4145415" y="1048340"/>
                    <a:pt x="4045911" y="1048437"/>
                  </a:cubicBezTo>
                  <a:cubicBezTo>
                    <a:pt x="3062892" y="879402"/>
                    <a:pt x="2883676" y="1101737"/>
                    <a:pt x="1758606" y="1048437"/>
                  </a:cubicBezTo>
                  <a:cubicBezTo>
                    <a:pt x="1288619" y="982608"/>
                    <a:pt x="916288" y="1021644"/>
                    <a:pt x="703442" y="1048437"/>
                  </a:cubicBezTo>
                  <a:lnTo>
                    <a:pt x="703442" y="1048437"/>
                  </a:lnTo>
                  <a:cubicBezTo>
                    <a:pt x="628673" y="1077312"/>
                    <a:pt x="326080" y="1068538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nội?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876800"/>
                <a:gd name="connsiteY0" fmla="*/ 254510 h 1527028"/>
                <a:gd name="connsiteX1" fmla="*/ 254510 w 4876800"/>
                <a:gd name="connsiteY1" fmla="*/ 0 h 1527028"/>
                <a:gd name="connsiteX2" fmla="*/ 812800 w 4876800"/>
                <a:gd name="connsiteY2" fmla="*/ 0 h 1527028"/>
                <a:gd name="connsiteX3" fmla="*/ 2097414 w 4876800"/>
                <a:gd name="connsiteY3" fmla="*/ -411290 h 1527028"/>
                <a:gd name="connsiteX4" fmla="*/ 2032000 w 4876800"/>
                <a:gd name="connsiteY4" fmla="*/ 0 h 1527028"/>
                <a:gd name="connsiteX5" fmla="*/ 4622290 w 4876800"/>
                <a:gd name="connsiteY5" fmla="*/ 0 h 1527028"/>
                <a:gd name="connsiteX6" fmla="*/ 4876800 w 4876800"/>
                <a:gd name="connsiteY6" fmla="*/ 254510 h 1527028"/>
                <a:gd name="connsiteX7" fmla="*/ 4876800 w 4876800"/>
                <a:gd name="connsiteY7" fmla="*/ 254505 h 1527028"/>
                <a:gd name="connsiteX8" fmla="*/ 4876800 w 4876800"/>
                <a:gd name="connsiteY8" fmla="*/ 254505 h 1527028"/>
                <a:gd name="connsiteX9" fmla="*/ 4876800 w 4876800"/>
                <a:gd name="connsiteY9" fmla="*/ 636262 h 1527028"/>
                <a:gd name="connsiteX10" fmla="*/ 4876800 w 4876800"/>
                <a:gd name="connsiteY10" fmla="*/ 1272518 h 1527028"/>
                <a:gd name="connsiteX11" fmla="*/ 4622290 w 4876800"/>
                <a:gd name="connsiteY11" fmla="*/ 1527028 h 1527028"/>
                <a:gd name="connsiteX12" fmla="*/ 2032000 w 4876800"/>
                <a:gd name="connsiteY12" fmla="*/ 1527028 h 1527028"/>
                <a:gd name="connsiteX13" fmla="*/ 812800 w 4876800"/>
                <a:gd name="connsiteY13" fmla="*/ 1527028 h 1527028"/>
                <a:gd name="connsiteX14" fmla="*/ 812800 w 4876800"/>
                <a:gd name="connsiteY14" fmla="*/ 1527028 h 1527028"/>
                <a:gd name="connsiteX15" fmla="*/ 254510 w 4876800"/>
                <a:gd name="connsiteY15" fmla="*/ 1527028 h 1527028"/>
                <a:gd name="connsiteX16" fmla="*/ 0 w 4876800"/>
                <a:gd name="connsiteY16" fmla="*/ 1272518 h 1527028"/>
                <a:gd name="connsiteX17" fmla="*/ 0 w 4876800"/>
                <a:gd name="connsiteY17" fmla="*/ 636262 h 1527028"/>
                <a:gd name="connsiteX18" fmla="*/ 0 w 4876800"/>
                <a:gd name="connsiteY18" fmla="*/ 254505 h 1527028"/>
                <a:gd name="connsiteX19" fmla="*/ 0 w 4876800"/>
                <a:gd name="connsiteY19" fmla="*/ 254505 h 1527028"/>
                <a:gd name="connsiteX20" fmla="*/ 0 w 4876800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76800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36188" y="-5730"/>
                    <a:pt x="730174" y="27841"/>
                    <a:pt x="812800" y="0"/>
                  </a:cubicBezTo>
                  <a:cubicBezTo>
                    <a:pt x="982342" y="39511"/>
                    <a:pt x="1523668" y="-223210"/>
                    <a:pt x="2097414" y="-411290"/>
                  </a:cubicBezTo>
                  <a:cubicBezTo>
                    <a:pt x="2047443" y="-238385"/>
                    <a:pt x="2060251" y="-75105"/>
                    <a:pt x="2032000" y="0"/>
                  </a:cubicBezTo>
                  <a:cubicBezTo>
                    <a:pt x="2965591" y="-95567"/>
                    <a:pt x="3539080" y="-3505"/>
                    <a:pt x="4622290" y="0"/>
                  </a:cubicBezTo>
                  <a:cubicBezTo>
                    <a:pt x="4790270" y="-3860"/>
                    <a:pt x="4883520" y="104979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89460" y="342879"/>
                    <a:pt x="4860752" y="529789"/>
                    <a:pt x="4876800" y="636262"/>
                  </a:cubicBezTo>
                  <a:cubicBezTo>
                    <a:pt x="4917937" y="821081"/>
                    <a:pt x="4822375" y="1025854"/>
                    <a:pt x="4876800" y="1272518"/>
                  </a:cubicBezTo>
                  <a:cubicBezTo>
                    <a:pt x="4875551" y="1418714"/>
                    <a:pt x="4769673" y="1543073"/>
                    <a:pt x="4622290" y="1527028"/>
                  </a:cubicBezTo>
                  <a:cubicBezTo>
                    <a:pt x="4332827" y="1576727"/>
                    <a:pt x="3167650" y="1502300"/>
                    <a:pt x="2032000" y="1527028"/>
                  </a:cubicBezTo>
                  <a:cubicBezTo>
                    <a:pt x="1581403" y="1557538"/>
                    <a:pt x="1061626" y="1454975"/>
                    <a:pt x="812800" y="1527028"/>
                  </a:cubicBezTo>
                  <a:lnTo>
                    <a:pt x="812800" y="1527028"/>
                  </a:lnTo>
                  <a:cubicBezTo>
                    <a:pt x="618336" y="1560285"/>
                    <a:pt x="437701" y="1517217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876800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519455" y="-8721"/>
                    <a:pt x="697312" y="15722"/>
                    <a:pt x="812800" y="0"/>
                  </a:cubicBezTo>
                  <a:cubicBezTo>
                    <a:pt x="987821" y="19133"/>
                    <a:pt x="1547835" y="-139989"/>
                    <a:pt x="2097414" y="-411290"/>
                  </a:cubicBezTo>
                  <a:cubicBezTo>
                    <a:pt x="2054627" y="-275112"/>
                    <a:pt x="2049928" y="-203119"/>
                    <a:pt x="2032000" y="0"/>
                  </a:cubicBezTo>
                  <a:cubicBezTo>
                    <a:pt x="3069947" y="-37426"/>
                    <a:pt x="3853684" y="-143246"/>
                    <a:pt x="4622290" y="0"/>
                  </a:cubicBezTo>
                  <a:cubicBezTo>
                    <a:pt x="4763337" y="-16547"/>
                    <a:pt x="4874320" y="121355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76243" y="445048"/>
                    <a:pt x="4901150" y="532027"/>
                    <a:pt x="4876800" y="636262"/>
                  </a:cubicBezTo>
                  <a:cubicBezTo>
                    <a:pt x="4835169" y="723640"/>
                    <a:pt x="4860349" y="1178297"/>
                    <a:pt x="4876800" y="1272518"/>
                  </a:cubicBezTo>
                  <a:cubicBezTo>
                    <a:pt x="4877471" y="1407548"/>
                    <a:pt x="4771044" y="1526762"/>
                    <a:pt x="4622290" y="1527028"/>
                  </a:cubicBezTo>
                  <a:cubicBezTo>
                    <a:pt x="4140109" y="1357993"/>
                    <a:pt x="2779680" y="1580328"/>
                    <a:pt x="2032000" y="1527028"/>
                  </a:cubicBezTo>
                  <a:cubicBezTo>
                    <a:pt x="1506324" y="1497199"/>
                    <a:pt x="1104742" y="1437754"/>
                    <a:pt x="812800" y="1527028"/>
                  </a:cubicBezTo>
                  <a:lnTo>
                    <a:pt x="812800" y="1527028"/>
                  </a:lnTo>
                  <a:cubicBezTo>
                    <a:pt x="734864" y="1508038"/>
                    <a:pt x="346428" y="1485583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420199"/>
                <a:gd name="connsiteY0" fmla="*/ 174743 h 1048437"/>
                <a:gd name="connsiteX1" fmla="*/ 174743 w 4420199"/>
                <a:gd name="connsiteY1" fmla="*/ 0 h 1048437"/>
                <a:gd name="connsiteX2" fmla="*/ 736700 w 4420199"/>
                <a:gd name="connsiteY2" fmla="*/ 0 h 1048437"/>
                <a:gd name="connsiteX3" fmla="*/ 1462997 w 4420199"/>
                <a:gd name="connsiteY3" fmla="*/ -327542 h 1048437"/>
                <a:gd name="connsiteX4" fmla="*/ 1841750 w 4420199"/>
                <a:gd name="connsiteY4" fmla="*/ 0 h 1048437"/>
                <a:gd name="connsiteX5" fmla="*/ 4245456 w 4420199"/>
                <a:gd name="connsiteY5" fmla="*/ 0 h 1048437"/>
                <a:gd name="connsiteX6" fmla="*/ 4420199 w 4420199"/>
                <a:gd name="connsiteY6" fmla="*/ 174743 h 1048437"/>
                <a:gd name="connsiteX7" fmla="*/ 4420199 w 4420199"/>
                <a:gd name="connsiteY7" fmla="*/ 174740 h 1048437"/>
                <a:gd name="connsiteX8" fmla="*/ 4420199 w 4420199"/>
                <a:gd name="connsiteY8" fmla="*/ 174740 h 1048437"/>
                <a:gd name="connsiteX9" fmla="*/ 4420199 w 4420199"/>
                <a:gd name="connsiteY9" fmla="*/ 436849 h 1048437"/>
                <a:gd name="connsiteX10" fmla="*/ 4420199 w 4420199"/>
                <a:gd name="connsiteY10" fmla="*/ 873694 h 1048437"/>
                <a:gd name="connsiteX11" fmla="*/ 4245456 w 4420199"/>
                <a:gd name="connsiteY11" fmla="*/ 1048437 h 1048437"/>
                <a:gd name="connsiteX12" fmla="*/ 1841750 w 4420199"/>
                <a:gd name="connsiteY12" fmla="*/ 1048437 h 1048437"/>
                <a:gd name="connsiteX13" fmla="*/ 736700 w 4420199"/>
                <a:gd name="connsiteY13" fmla="*/ 1048437 h 1048437"/>
                <a:gd name="connsiteX14" fmla="*/ 736700 w 4420199"/>
                <a:gd name="connsiteY14" fmla="*/ 1048437 h 1048437"/>
                <a:gd name="connsiteX15" fmla="*/ 174743 w 4420199"/>
                <a:gd name="connsiteY15" fmla="*/ 1048437 h 1048437"/>
                <a:gd name="connsiteX16" fmla="*/ 0 w 4420199"/>
                <a:gd name="connsiteY16" fmla="*/ 873694 h 1048437"/>
                <a:gd name="connsiteX17" fmla="*/ 0 w 4420199"/>
                <a:gd name="connsiteY17" fmla="*/ 436849 h 1048437"/>
                <a:gd name="connsiteX18" fmla="*/ 0 w 4420199"/>
                <a:gd name="connsiteY18" fmla="*/ 174740 h 1048437"/>
                <a:gd name="connsiteX19" fmla="*/ 0 w 4420199"/>
                <a:gd name="connsiteY19" fmla="*/ 174740 h 1048437"/>
                <a:gd name="connsiteX20" fmla="*/ 0 w 442019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2019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11423" y="28171"/>
                    <a:pt x="581465" y="32187"/>
                    <a:pt x="736700" y="0"/>
                  </a:cubicBezTo>
                  <a:cubicBezTo>
                    <a:pt x="1041999" y="-211164"/>
                    <a:pt x="1366742" y="-315884"/>
                    <a:pt x="1462997" y="-327542"/>
                  </a:cubicBezTo>
                  <a:cubicBezTo>
                    <a:pt x="1593054" y="-256422"/>
                    <a:pt x="1710593" y="-59007"/>
                    <a:pt x="1841750" y="0"/>
                  </a:cubicBezTo>
                  <a:cubicBezTo>
                    <a:pt x="2950201" y="-95567"/>
                    <a:pt x="3822671" y="-3505"/>
                    <a:pt x="4245456" y="0"/>
                  </a:cubicBezTo>
                  <a:cubicBezTo>
                    <a:pt x="4357053" y="-2124"/>
                    <a:pt x="4423737" y="73513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35901" y="251589"/>
                    <a:pt x="4419391" y="333856"/>
                    <a:pt x="4420199" y="436849"/>
                  </a:cubicBezTo>
                  <a:cubicBezTo>
                    <a:pt x="4416449" y="637383"/>
                    <a:pt x="4403529" y="662914"/>
                    <a:pt x="4420199" y="873694"/>
                  </a:cubicBezTo>
                  <a:cubicBezTo>
                    <a:pt x="4418817" y="976436"/>
                    <a:pt x="4349244" y="1065561"/>
                    <a:pt x="4245456" y="1048437"/>
                  </a:cubicBezTo>
                  <a:cubicBezTo>
                    <a:pt x="3261007" y="1098136"/>
                    <a:pt x="2861064" y="1023709"/>
                    <a:pt x="1841750" y="1048437"/>
                  </a:cubicBezTo>
                  <a:cubicBezTo>
                    <a:pt x="1655420" y="1057253"/>
                    <a:pt x="856764" y="1091796"/>
                    <a:pt x="736700" y="1048437"/>
                  </a:cubicBezTo>
                  <a:lnTo>
                    <a:pt x="736700" y="1048437"/>
                  </a:lnTo>
                  <a:cubicBezTo>
                    <a:pt x="670743" y="1054681"/>
                    <a:pt x="260771" y="1075763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42019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405936" y="24100"/>
                    <a:pt x="497192" y="-6148"/>
                    <a:pt x="736700" y="0"/>
                  </a:cubicBezTo>
                  <a:cubicBezTo>
                    <a:pt x="817608" y="-111741"/>
                    <a:pt x="1193391" y="-234651"/>
                    <a:pt x="1462997" y="-327542"/>
                  </a:cubicBezTo>
                  <a:cubicBezTo>
                    <a:pt x="1507720" y="-256770"/>
                    <a:pt x="1722690" y="-102001"/>
                    <a:pt x="1841750" y="0"/>
                  </a:cubicBezTo>
                  <a:cubicBezTo>
                    <a:pt x="2541335" y="-37426"/>
                    <a:pt x="3727703" y="-143246"/>
                    <a:pt x="4245456" y="0"/>
                  </a:cubicBezTo>
                  <a:cubicBezTo>
                    <a:pt x="4342031" y="-2288"/>
                    <a:pt x="4418024" y="84729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02334" y="246126"/>
                    <a:pt x="4426808" y="324671"/>
                    <a:pt x="4420199" y="436849"/>
                  </a:cubicBezTo>
                  <a:cubicBezTo>
                    <a:pt x="4392215" y="481535"/>
                    <a:pt x="4397835" y="795007"/>
                    <a:pt x="4420199" y="873694"/>
                  </a:cubicBezTo>
                  <a:cubicBezTo>
                    <a:pt x="4422264" y="953174"/>
                    <a:pt x="4344960" y="1048340"/>
                    <a:pt x="4245456" y="1048437"/>
                  </a:cubicBezTo>
                  <a:cubicBezTo>
                    <a:pt x="3264564" y="879402"/>
                    <a:pt x="2984007" y="1101737"/>
                    <a:pt x="1841750" y="1048437"/>
                  </a:cubicBezTo>
                  <a:cubicBezTo>
                    <a:pt x="1318769" y="1069355"/>
                    <a:pt x="948894" y="1138268"/>
                    <a:pt x="736700" y="1048437"/>
                  </a:cubicBezTo>
                  <a:lnTo>
                    <a:pt x="736700" y="1048437"/>
                  </a:lnTo>
                  <a:cubicBezTo>
                    <a:pt x="526127" y="1008126"/>
                    <a:pt x="244015" y="1061943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ngoại?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nội của Hoa: </a:t>
            </a:r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nội của Hoa, gia đình anh trai của bố Hoa.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Họ hàng là người có mối quan hệ dựa trên huyết thống.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4000" dirty="0">
                <a:latin typeface="Calibri" panose="020F0502020204030204" pitchFamily="34" charset="0"/>
                <a:cs typeface="Calibri" panose="020F0502020204030204" pitchFamily="34" charset="0"/>
              </a:rPr>
              <a:t>Những người có mối quan hệ huyết thống với bố là họ hàng bên nội, với mẹ là họ hàng bên ngoại.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5369</TotalTime>
  <Words>686</Words>
  <Application>Microsoft Office PowerPoint</Application>
  <PresentationFormat>Custom</PresentationFormat>
  <Paragraphs>73</Paragraphs>
  <Slides>31</Slides>
  <Notes>23</Notes>
  <HiddenSlides>0</HiddenSlides>
  <MMClips>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31</vt:i4>
      </vt:variant>
    </vt:vector>
  </HeadingPairs>
  <TitlesOfParts>
    <vt:vector size="62" baseType="lpstr">
      <vt:lpstr>宋体</vt:lpstr>
      <vt:lpstr>Arial</vt:lpstr>
      <vt:lpstr>Calibri</vt:lpstr>
      <vt:lpstr>Calibri Light</vt:lpstr>
      <vt:lpstr>Coiny</vt:lpstr>
      <vt:lpstr>等线</vt:lpstr>
      <vt:lpstr>等线 Light</vt:lpstr>
      <vt:lpstr>Georgia</vt:lpstr>
      <vt:lpstr>Impact</vt:lpstr>
      <vt:lpstr>ITC Avant Garde Std Bk</vt:lpstr>
      <vt:lpstr>LiHei Pro</vt:lpstr>
      <vt:lpstr>Open Sans Extrabold</vt:lpstr>
      <vt:lpstr>Signika</vt:lpstr>
      <vt:lpstr>Times New Roman</vt:lpstr>
      <vt:lpstr>仓耳今楷05-6763 W05</vt:lpstr>
      <vt:lpstr>字魂107号-萌趣欢乐体</vt:lpstr>
      <vt:lpstr>方正稚艺简体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Windows User</cp:lastModifiedBy>
  <cp:revision>3239</cp:revision>
  <dcterms:created xsi:type="dcterms:W3CDTF">2015-12-01T09:06:39Z</dcterms:created>
  <dcterms:modified xsi:type="dcterms:W3CDTF">2022-09-21T14:29:51Z</dcterms:modified>
</cp:coreProperties>
</file>