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9"/>
  </p:notesMasterIdLst>
  <p:sldIdLst>
    <p:sldId id="256" r:id="rId3"/>
    <p:sldId id="289" r:id="rId4"/>
    <p:sldId id="292" r:id="rId5"/>
    <p:sldId id="271" r:id="rId6"/>
    <p:sldId id="294" r:id="rId7"/>
    <p:sldId id="295" r:id="rId8"/>
    <p:sldId id="279" r:id="rId9"/>
    <p:sldId id="308" r:id="rId10"/>
    <p:sldId id="275" r:id="rId11"/>
    <p:sldId id="262" r:id="rId12"/>
    <p:sldId id="276" r:id="rId13"/>
    <p:sldId id="278" r:id="rId14"/>
    <p:sldId id="281" r:id="rId15"/>
    <p:sldId id="309" r:id="rId16"/>
    <p:sldId id="298" r:id="rId17"/>
    <p:sldId id="299" r:id="rId18"/>
    <p:sldId id="300" r:id="rId19"/>
    <p:sldId id="301" r:id="rId20"/>
    <p:sldId id="302" r:id="rId21"/>
    <p:sldId id="303" r:id="rId22"/>
    <p:sldId id="304" r:id="rId23"/>
    <p:sldId id="306" r:id="rId24"/>
    <p:sldId id="307" r:id="rId25"/>
    <p:sldId id="310" r:id="rId26"/>
    <p:sldId id="286" r:id="rId27"/>
    <p:sldId id="268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CC00"/>
    <a:srgbClr val="2D6525"/>
    <a:srgbClr val="CC0099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FC021B-6E2F-42C2-8165-1C2E9EB98570}" type="datetimeFigureOut">
              <a:rPr lang="en-US" smtClean="0"/>
              <a:t>5/21/2022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4BCEDA-35EE-4932-BA02-16C2DA19C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6369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7F51CFD-2CD8-45F9-9FDF-BCDB4C8AF895}" type="slidenum">
              <a:rPr lang="en-US" altLang="en-US" sz="1200"/>
              <a:pPr/>
              <a:t>2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2298297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4BCEDA-35EE-4932-BA02-16C2DA19C06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733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1D2B3-294F-4BA0-89A1-009F02672B3A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F365C-020D-4800-AAA5-CE56029BFC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640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1D2B3-294F-4BA0-89A1-009F02672B3A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F365C-020D-4800-AAA5-CE56029BFC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960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1D2B3-294F-4BA0-89A1-009F02672B3A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F365C-020D-4800-AAA5-CE56029BFC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0209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1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2EB1BC-DBA7-485B-B236-19BD4139D0D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6143311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286D5B-EBA7-4FE1-B9ED-4791E0D00C5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8016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A512A8-372A-4824-964F-9529423BA61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42555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516237-E289-4151-B57B-1E08556B452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6134434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DE61A6-55F2-4D3E-A048-EA6B0062A21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6326263"/>
      </p:ext>
    </p:extLst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78B9A4-3FF5-4FDE-A898-7CE78A841D5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882792"/>
      </p:ext>
    </p:extLst>
  </p:cSld>
  <p:clrMapOvr>
    <a:masterClrMapping/>
  </p:clrMapOvr>
  <p:transition spd="slow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DA3472-140F-420D-AE27-815EBB176E5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6633101"/>
      </p:ext>
    </p:extLst>
  </p:cSld>
  <p:clrMapOvr>
    <a:masterClrMapping/>
  </p:clrMapOvr>
  <p:transition spd="slow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A30974-C7A0-4B96-9C47-B3405D53935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88390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1D2B3-294F-4BA0-89A1-009F02672B3A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F365C-020D-4800-AAA5-CE56029BFC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8983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DC53B2-3439-40EC-9CD7-81A0E6CA618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0502784"/>
      </p:ext>
    </p:extLst>
  </p:cSld>
  <p:clrMapOvr>
    <a:masterClrMapping/>
  </p:clrMapOvr>
  <p:transition spd="slow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020BC-056C-41C1-BE8C-4024339E984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6789278"/>
      </p:ext>
    </p:extLst>
  </p:cSld>
  <p:clrMapOvr>
    <a:masterClrMapping/>
  </p:clrMapOvr>
  <p:transition spd="slow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4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4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6FB2FC-BCE5-4DD2-8AF6-A4BDB5B8B4B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7676233"/>
      </p:ext>
    </p:extLst>
  </p:cSld>
  <p:clrMapOvr>
    <a:masterClrMapping/>
  </p:clrMapOvr>
  <p:transition spd="slow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vi-VN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D31883-B70B-4F15-982A-70AC63222716}" type="slidenum">
              <a:rPr lang="en-US" altLang="vi-VN"/>
              <a:pPr/>
              <a:t>‹#›</a:t>
            </a:fld>
            <a:endParaRPr lang="en-US" altLang="vi-VN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99680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1D2B3-294F-4BA0-89A1-009F02672B3A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F365C-020D-4800-AAA5-CE56029BFC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669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1D2B3-294F-4BA0-89A1-009F02672B3A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F365C-020D-4800-AAA5-CE56029BFC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697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1D2B3-294F-4BA0-89A1-009F02672B3A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F365C-020D-4800-AAA5-CE56029BFC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799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1D2B3-294F-4BA0-89A1-009F02672B3A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F365C-020D-4800-AAA5-CE56029BFC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554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1D2B3-294F-4BA0-89A1-009F02672B3A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F365C-020D-4800-AAA5-CE56029BFC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791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1D2B3-294F-4BA0-89A1-009F02672B3A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F365C-020D-4800-AAA5-CE56029BFC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259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1D2B3-294F-4BA0-89A1-009F02672B3A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F365C-020D-4800-AAA5-CE56029BFC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573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1D2B3-294F-4BA0-89A1-009F02672B3A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F365C-020D-4800-AAA5-CE56029BFC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839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6222A72-4306-4D41-9598-191B8FED302C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395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4000" t="3000" r="5000" b="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5400" b="1">
                <a:solidFill>
                  <a:srgbClr val="FF0000"/>
                </a:solidFill>
              </a:rPr>
              <a:t>Môn: THỦ CÔNG </a:t>
            </a:r>
            <a:br>
              <a:rPr lang="en-US" sz="5400" b="1">
                <a:solidFill>
                  <a:srgbClr val="FF0000"/>
                </a:solidFill>
              </a:rPr>
            </a:br>
            <a:r>
              <a:rPr lang="en-US" sz="5400" b="1">
                <a:solidFill>
                  <a:srgbClr val="FF0000"/>
                </a:solidFill>
              </a:rPr>
              <a:t>LỚP </a:t>
            </a:r>
            <a:r>
              <a:rPr lang="en-US" sz="5400" b="1" dirty="0">
                <a:solidFill>
                  <a:srgbClr val="FF0000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9175217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7"/>
          <p:cNvSpPr txBox="1">
            <a:spLocks noChangeArrowheads="1"/>
          </p:cNvSpPr>
          <p:nvPr/>
        </p:nvSpPr>
        <p:spPr bwMode="auto">
          <a:xfrm>
            <a:off x="1916113" y="544513"/>
            <a:ext cx="48625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>
                <a:solidFill>
                  <a:srgbClr val="000066"/>
                </a:solidFill>
              </a:rPr>
              <a:t>  </a:t>
            </a:r>
            <a:endParaRPr lang="en-US" sz="2400">
              <a:solidFill>
                <a:srgbClr val="FF0066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838201" y="228600"/>
            <a:ext cx="7239000" cy="1370321"/>
            <a:chOff x="838201" y="533400"/>
            <a:chExt cx="7239000" cy="609600"/>
          </a:xfrm>
        </p:grpSpPr>
        <p:sp>
          <p:nvSpPr>
            <p:cNvPr id="10" name="Rounded Rectangle 9"/>
            <p:cNvSpPr/>
            <p:nvPr/>
          </p:nvSpPr>
          <p:spPr bwMode="auto">
            <a:xfrm>
              <a:off x="1295400" y="533400"/>
              <a:ext cx="6324600" cy="609600"/>
            </a:xfrm>
            <a:prstGeom prst="round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838201" y="533400"/>
              <a:ext cx="7239000" cy="520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 b="1">
                  <a:solidFill>
                    <a:srgbClr val="000000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000" b="1">
                  <a:solidFill>
                    <a:srgbClr val="000000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000" b="1">
                  <a:solidFill>
                    <a:srgbClr val="000000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000" b="1">
                  <a:solidFill>
                    <a:srgbClr val="000000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000" b="1">
                  <a:solidFill>
                    <a:srgbClr val="0000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0000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0000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0000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0000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 u="sng" dirty="0">
                  <a:solidFill>
                    <a:srgbClr val="FF0000"/>
                  </a:solidFill>
                  <a:latin typeface="Arial" charset="0"/>
                </a:rPr>
                <a:t>Hoạt </a:t>
              </a:r>
              <a:r>
                <a:rPr lang="en-US" sz="2800" u="sng">
                  <a:solidFill>
                    <a:srgbClr val="FF0000"/>
                  </a:solidFill>
                  <a:latin typeface="Arial" charset="0"/>
                </a:rPr>
                <a:t>động 3</a:t>
              </a:r>
              <a:r>
                <a:rPr lang="en-US" sz="2800">
                  <a:solidFill>
                    <a:srgbClr val="FF0000"/>
                  </a:solidFill>
                  <a:latin typeface="Arial" charset="0"/>
                </a:rPr>
                <a:t>: 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FF0000"/>
                  </a:solidFill>
                  <a:latin typeface="Arial" charset="0"/>
                </a:rPr>
                <a:t>Thực hành cắt, đan nong đôi</a:t>
              </a:r>
              <a:endParaRPr lang="en-US" sz="2800" dirty="0">
                <a:solidFill>
                  <a:srgbClr val="FF0000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6930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1676400" y="500390"/>
            <a:ext cx="60340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Bước 1 : Kẻ, cắt </a:t>
            </a:r>
            <a:r>
              <a:rPr lang="en-US" sz="2800">
                <a:solidFill>
                  <a:schemeClr val="tx1"/>
                </a:solidFill>
                <a:latin typeface="+mj-lt"/>
              </a:rPr>
              <a:t>các nan. </a:t>
            </a:r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graphicFrame>
        <p:nvGraphicFramePr>
          <p:cNvPr id="4" name="Group 2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8212421"/>
              </p:ext>
            </p:extLst>
          </p:nvPr>
        </p:nvGraphicFramePr>
        <p:xfrm>
          <a:off x="457200" y="2103438"/>
          <a:ext cx="7315200" cy="639762"/>
        </p:xfrm>
        <a:graphic>
          <a:graphicData uri="http://schemas.openxmlformats.org/drawingml/2006/table">
            <a:tbl>
              <a:tblPr/>
              <a:tblGrid>
                <a:gridCol w="81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397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4058019"/>
              </p:ext>
            </p:extLst>
          </p:nvPr>
        </p:nvGraphicFramePr>
        <p:xfrm>
          <a:off x="457200" y="4770438"/>
          <a:ext cx="7315200" cy="639762"/>
        </p:xfrm>
        <a:graphic>
          <a:graphicData uri="http://schemas.openxmlformats.org/drawingml/2006/table">
            <a:tbl>
              <a:tblPr/>
              <a:tblGrid>
                <a:gridCol w="81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397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Text Box 51"/>
          <p:cNvSpPr txBox="1">
            <a:spLocks noChangeArrowheads="1"/>
          </p:cNvSpPr>
          <p:nvPr/>
        </p:nvSpPr>
        <p:spPr bwMode="auto">
          <a:xfrm>
            <a:off x="304800" y="1219200"/>
            <a:ext cx="274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i="1"/>
              <a:t>Cắt 7 Nan ngang</a:t>
            </a:r>
          </a:p>
        </p:txBody>
      </p:sp>
      <p:sp>
        <p:nvSpPr>
          <p:cNvPr id="7" name="AutoShape 52"/>
          <p:cNvSpPr>
            <a:spLocks/>
          </p:cNvSpPr>
          <p:nvPr/>
        </p:nvSpPr>
        <p:spPr bwMode="auto">
          <a:xfrm rot="5400000">
            <a:off x="3962400" y="-1828800"/>
            <a:ext cx="381000" cy="7239000"/>
          </a:xfrm>
          <a:prstGeom prst="leftBrace">
            <a:avLst>
              <a:gd name="adj1" fmla="val 15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53"/>
          <p:cNvSpPr txBox="1">
            <a:spLocks noChangeArrowheads="1"/>
          </p:cNvSpPr>
          <p:nvPr/>
        </p:nvSpPr>
        <p:spPr bwMode="auto">
          <a:xfrm>
            <a:off x="3429000" y="11430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9 ô</a:t>
            </a:r>
          </a:p>
        </p:txBody>
      </p:sp>
      <p:sp>
        <p:nvSpPr>
          <p:cNvPr id="9" name="Text Box 54"/>
          <p:cNvSpPr txBox="1">
            <a:spLocks noChangeArrowheads="1"/>
          </p:cNvSpPr>
          <p:nvPr/>
        </p:nvSpPr>
        <p:spPr bwMode="auto">
          <a:xfrm>
            <a:off x="501445" y="370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i="1"/>
              <a:t>Cắt 4 nan dán nẹp</a:t>
            </a:r>
          </a:p>
        </p:txBody>
      </p:sp>
      <p:sp>
        <p:nvSpPr>
          <p:cNvPr id="10" name="Text Box 55"/>
          <p:cNvSpPr txBox="1">
            <a:spLocks noChangeArrowheads="1"/>
          </p:cNvSpPr>
          <p:nvPr/>
        </p:nvSpPr>
        <p:spPr bwMode="auto">
          <a:xfrm>
            <a:off x="1993490" y="2819400"/>
            <a:ext cx="388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Hình 2a</a:t>
            </a:r>
          </a:p>
        </p:txBody>
      </p:sp>
      <p:sp>
        <p:nvSpPr>
          <p:cNvPr id="11" name="Text Box 56"/>
          <p:cNvSpPr txBox="1">
            <a:spLocks noChangeArrowheads="1"/>
          </p:cNvSpPr>
          <p:nvPr/>
        </p:nvSpPr>
        <p:spPr bwMode="auto">
          <a:xfrm>
            <a:off x="2057400" y="5867400"/>
            <a:ext cx="388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Hình 2b</a:t>
            </a:r>
          </a:p>
        </p:txBody>
      </p:sp>
      <p:sp>
        <p:nvSpPr>
          <p:cNvPr id="12" name="AutoShape 52"/>
          <p:cNvSpPr>
            <a:spLocks/>
          </p:cNvSpPr>
          <p:nvPr/>
        </p:nvSpPr>
        <p:spPr bwMode="auto">
          <a:xfrm rot="5400000">
            <a:off x="3866535" y="762000"/>
            <a:ext cx="381000" cy="7239000"/>
          </a:xfrm>
          <a:prstGeom prst="leftBrace">
            <a:avLst>
              <a:gd name="adj1" fmla="val 15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Text Box 53"/>
          <p:cNvSpPr txBox="1">
            <a:spLocks noChangeArrowheads="1"/>
          </p:cNvSpPr>
          <p:nvPr/>
        </p:nvSpPr>
        <p:spPr bwMode="auto">
          <a:xfrm>
            <a:off x="3200400" y="3723403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/>
              <a:t>9 ô</a:t>
            </a:r>
          </a:p>
        </p:txBody>
      </p:sp>
    </p:spTree>
    <p:extLst>
      <p:ext uri="{BB962C8B-B14F-4D97-AF65-F5344CB8AC3E}">
        <p14:creationId xmlns:p14="http://schemas.microsoft.com/office/powerpoint/2010/main" val="112444050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 animBg="1"/>
      <p:bldP spid="8" grpId="0"/>
      <p:bldP spid="9" grpId="0"/>
      <p:bldP spid="10" grpId="0"/>
      <p:bldP spid="11" grpId="0"/>
      <p:bldP spid="12" grpId="0" animBg="1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ChangeArrowheads="1"/>
          </p:cNvSpPr>
          <p:nvPr/>
        </p:nvSpPr>
        <p:spPr bwMode="auto">
          <a:xfrm>
            <a:off x="2205038" y="42672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Rectangle 5"/>
          <p:cNvSpPr>
            <a:spLocks noChangeArrowheads="1"/>
          </p:cNvSpPr>
          <p:nvPr/>
        </p:nvSpPr>
        <p:spPr bwMode="auto">
          <a:xfrm>
            <a:off x="2205038" y="47244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0" name="Rectangle 6"/>
          <p:cNvSpPr>
            <a:spLocks noChangeArrowheads="1"/>
          </p:cNvSpPr>
          <p:nvPr/>
        </p:nvSpPr>
        <p:spPr bwMode="auto">
          <a:xfrm>
            <a:off x="2662238" y="33528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Rectangle 7"/>
          <p:cNvSpPr>
            <a:spLocks noChangeArrowheads="1"/>
          </p:cNvSpPr>
          <p:nvPr/>
        </p:nvSpPr>
        <p:spPr bwMode="auto">
          <a:xfrm>
            <a:off x="2662238" y="28956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Rectangle 8"/>
          <p:cNvSpPr>
            <a:spLocks noChangeArrowheads="1"/>
          </p:cNvSpPr>
          <p:nvPr/>
        </p:nvSpPr>
        <p:spPr bwMode="auto">
          <a:xfrm>
            <a:off x="2662238" y="24384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3" name="Rectangle 9"/>
          <p:cNvSpPr>
            <a:spLocks noChangeArrowheads="1"/>
          </p:cNvSpPr>
          <p:nvPr/>
        </p:nvSpPr>
        <p:spPr bwMode="auto">
          <a:xfrm>
            <a:off x="2662238" y="19812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Rectangle 10"/>
          <p:cNvSpPr>
            <a:spLocks noChangeArrowheads="1"/>
          </p:cNvSpPr>
          <p:nvPr/>
        </p:nvSpPr>
        <p:spPr bwMode="auto">
          <a:xfrm>
            <a:off x="2205038" y="51816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Rectangle 11"/>
          <p:cNvSpPr>
            <a:spLocks noChangeArrowheads="1"/>
          </p:cNvSpPr>
          <p:nvPr/>
        </p:nvSpPr>
        <p:spPr bwMode="auto">
          <a:xfrm>
            <a:off x="2205038" y="56388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Rectangle 12"/>
          <p:cNvSpPr>
            <a:spLocks noChangeArrowheads="1"/>
          </p:cNvSpPr>
          <p:nvPr/>
        </p:nvSpPr>
        <p:spPr bwMode="auto">
          <a:xfrm>
            <a:off x="2205038" y="33528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7" name="Rectangle 13"/>
          <p:cNvSpPr>
            <a:spLocks noChangeArrowheads="1"/>
          </p:cNvSpPr>
          <p:nvPr/>
        </p:nvSpPr>
        <p:spPr bwMode="auto">
          <a:xfrm>
            <a:off x="2205038" y="28956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8" name="Rectangle 14"/>
          <p:cNvSpPr>
            <a:spLocks noChangeArrowheads="1"/>
          </p:cNvSpPr>
          <p:nvPr/>
        </p:nvSpPr>
        <p:spPr bwMode="auto">
          <a:xfrm>
            <a:off x="2205038" y="24384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9" name="Rectangle 15"/>
          <p:cNvSpPr>
            <a:spLocks noChangeArrowheads="1"/>
          </p:cNvSpPr>
          <p:nvPr/>
        </p:nvSpPr>
        <p:spPr bwMode="auto">
          <a:xfrm>
            <a:off x="2205038" y="19812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70" name="Rectangle 16"/>
          <p:cNvSpPr>
            <a:spLocks noChangeArrowheads="1"/>
          </p:cNvSpPr>
          <p:nvPr/>
        </p:nvSpPr>
        <p:spPr bwMode="auto">
          <a:xfrm>
            <a:off x="3576638" y="33528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71" name="Rectangle 17"/>
          <p:cNvSpPr>
            <a:spLocks noChangeArrowheads="1"/>
          </p:cNvSpPr>
          <p:nvPr/>
        </p:nvSpPr>
        <p:spPr bwMode="auto">
          <a:xfrm>
            <a:off x="3576638" y="24384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72" name="Rectangle 18"/>
          <p:cNvSpPr>
            <a:spLocks noChangeArrowheads="1"/>
          </p:cNvSpPr>
          <p:nvPr/>
        </p:nvSpPr>
        <p:spPr bwMode="auto">
          <a:xfrm>
            <a:off x="5405438" y="42672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73" name="Rectangle 19"/>
          <p:cNvSpPr>
            <a:spLocks noChangeArrowheads="1"/>
          </p:cNvSpPr>
          <p:nvPr/>
        </p:nvSpPr>
        <p:spPr bwMode="auto">
          <a:xfrm>
            <a:off x="4948238" y="42672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74" name="Rectangle 20"/>
          <p:cNvSpPr>
            <a:spLocks noChangeArrowheads="1"/>
          </p:cNvSpPr>
          <p:nvPr/>
        </p:nvSpPr>
        <p:spPr bwMode="auto">
          <a:xfrm>
            <a:off x="5405438" y="47244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75" name="Rectangle 21"/>
          <p:cNvSpPr>
            <a:spLocks noChangeArrowheads="1"/>
          </p:cNvSpPr>
          <p:nvPr/>
        </p:nvSpPr>
        <p:spPr bwMode="auto">
          <a:xfrm>
            <a:off x="4491038" y="47244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76" name="Rectangle 22"/>
          <p:cNvSpPr>
            <a:spLocks noChangeArrowheads="1"/>
          </p:cNvSpPr>
          <p:nvPr/>
        </p:nvSpPr>
        <p:spPr bwMode="auto">
          <a:xfrm>
            <a:off x="5405438" y="51816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77" name="Rectangle 23"/>
          <p:cNvSpPr>
            <a:spLocks noChangeArrowheads="1"/>
          </p:cNvSpPr>
          <p:nvPr/>
        </p:nvSpPr>
        <p:spPr bwMode="auto">
          <a:xfrm>
            <a:off x="4948238" y="51816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78" name="Rectangle 24"/>
          <p:cNvSpPr>
            <a:spLocks noChangeArrowheads="1"/>
          </p:cNvSpPr>
          <p:nvPr/>
        </p:nvSpPr>
        <p:spPr bwMode="auto">
          <a:xfrm>
            <a:off x="4491038" y="51816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79" name="Rectangle 25"/>
          <p:cNvSpPr>
            <a:spLocks noChangeArrowheads="1"/>
          </p:cNvSpPr>
          <p:nvPr/>
        </p:nvSpPr>
        <p:spPr bwMode="auto">
          <a:xfrm>
            <a:off x="5405438" y="56388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80" name="Rectangle 26"/>
          <p:cNvSpPr>
            <a:spLocks noChangeArrowheads="1"/>
          </p:cNvSpPr>
          <p:nvPr/>
        </p:nvSpPr>
        <p:spPr bwMode="auto">
          <a:xfrm>
            <a:off x="4948238" y="56388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81" name="Rectangle 27"/>
          <p:cNvSpPr>
            <a:spLocks noChangeArrowheads="1"/>
          </p:cNvSpPr>
          <p:nvPr/>
        </p:nvSpPr>
        <p:spPr bwMode="auto">
          <a:xfrm>
            <a:off x="4491038" y="56388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82" name="Rectangle 28"/>
          <p:cNvSpPr>
            <a:spLocks noChangeArrowheads="1"/>
          </p:cNvSpPr>
          <p:nvPr/>
        </p:nvSpPr>
        <p:spPr bwMode="auto">
          <a:xfrm>
            <a:off x="4033838" y="42672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83" name="Rectangle 29"/>
          <p:cNvSpPr>
            <a:spLocks noChangeArrowheads="1"/>
          </p:cNvSpPr>
          <p:nvPr/>
        </p:nvSpPr>
        <p:spPr bwMode="auto">
          <a:xfrm>
            <a:off x="4033838" y="47244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84" name="Rectangle 30"/>
          <p:cNvSpPr>
            <a:spLocks noChangeArrowheads="1"/>
          </p:cNvSpPr>
          <p:nvPr/>
        </p:nvSpPr>
        <p:spPr bwMode="auto">
          <a:xfrm>
            <a:off x="4033838" y="51816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85" name="Rectangle 31"/>
          <p:cNvSpPr>
            <a:spLocks noChangeArrowheads="1"/>
          </p:cNvSpPr>
          <p:nvPr/>
        </p:nvSpPr>
        <p:spPr bwMode="auto">
          <a:xfrm>
            <a:off x="4033838" y="56388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86" name="Rectangle 32"/>
          <p:cNvSpPr>
            <a:spLocks noChangeArrowheads="1"/>
          </p:cNvSpPr>
          <p:nvPr/>
        </p:nvSpPr>
        <p:spPr bwMode="auto">
          <a:xfrm>
            <a:off x="3576638" y="38100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87" name="Rectangle 33"/>
          <p:cNvSpPr>
            <a:spLocks noChangeArrowheads="1"/>
          </p:cNvSpPr>
          <p:nvPr/>
        </p:nvSpPr>
        <p:spPr bwMode="auto">
          <a:xfrm>
            <a:off x="3576638" y="42672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88" name="Rectangle 34"/>
          <p:cNvSpPr>
            <a:spLocks noChangeArrowheads="1"/>
          </p:cNvSpPr>
          <p:nvPr/>
        </p:nvSpPr>
        <p:spPr bwMode="auto">
          <a:xfrm>
            <a:off x="3576638" y="47244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89" name="Rectangle 35"/>
          <p:cNvSpPr>
            <a:spLocks noChangeArrowheads="1"/>
          </p:cNvSpPr>
          <p:nvPr/>
        </p:nvSpPr>
        <p:spPr bwMode="auto">
          <a:xfrm>
            <a:off x="3576638" y="51816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90" name="Rectangle 36"/>
          <p:cNvSpPr>
            <a:spLocks noChangeArrowheads="1"/>
          </p:cNvSpPr>
          <p:nvPr/>
        </p:nvSpPr>
        <p:spPr bwMode="auto">
          <a:xfrm>
            <a:off x="3576638" y="56388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91" name="Rectangle 37"/>
          <p:cNvSpPr>
            <a:spLocks noChangeArrowheads="1"/>
          </p:cNvSpPr>
          <p:nvPr/>
        </p:nvSpPr>
        <p:spPr bwMode="auto">
          <a:xfrm>
            <a:off x="3119438" y="51816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92" name="Rectangle 38"/>
          <p:cNvSpPr>
            <a:spLocks noChangeArrowheads="1"/>
          </p:cNvSpPr>
          <p:nvPr/>
        </p:nvSpPr>
        <p:spPr bwMode="auto">
          <a:xfrm>
            <a:off x="3119438" y="47244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93" name="Rectangle 39"/>
          <p:cNvSpPr>
            <a:spLocks noChangeArrowheads="1"/>
          </p:cNvSpPr>
          <p:nvPr/>
        </p:nvSpPr>
        <p:spPr bwMode="auto">
          <a:xfrm>
            <a:off x="3119438" y="42672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94" name="Rectangle 40"/>
          <p:cNvSpPr>
            <a:spLocks noChangeArrowheads="1"/>
          </p:cNvSpPr>
          <p:nvPr/>
        </p:nvSpPr>
        <p:spPr bwMode="auto">
          <a:xfrm>
            <a:off x="3119438" y="38100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95" name="Rectangle 41"/>
          <p:cNvSpPr>
            <a:spLocks noChangeArrowheads="1"/>
          </p:cNvSpPr>
          <p:nvPr/>
        </p:nvSpPr>
        <p:spPr bwMode="auto">
          <a:xfrm>
            <a:off x="3119438" y="33528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96" name="Rectangle 42"/>
          <p:cNvSpPr>
            <a:spLocks noChangeArrowheads="1"/>
          </p:cNvSpPr>
          <p:nvPr/>
        </p:nvSpPr>
        <p:spPr bwMode="auto">
          <a:xfrm>
            <a:off x="3119438" y="28956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97" name="Rectangle 43"/>
          <p:cNvSpPr>
            <a:spLocks noChangeArrowheads="1"/>
          </p:cNvSpPr>
          <p:nvPr/>
        </p:nvSpPr>
        <p:spPr bwMode="auto">
          <a:xfrm>
            <a:off x="3119438" y="56388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98" name="Rectangle 44"/>
          <p:cNvSpPr>
            <a:spLocks noChangeArrowheads="1"/>
          </p:cNvSpPr>
          <p:nvPr/>
        </p:nvSpPr>
        <p:spPr bwMode="auto">
          <a:xfrm>
            <a:off x="2662238" y="38100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99" name="Rectangle 45"/>
          <p:cNvSpPr>
            <a:spLocks noChangeArrowheads="1"/>
          </p:cNvSpPr>
          <p:nvPr/>
        </p:nvSpPr>
        <p:spPr bwMode="auto">
          <a:xfrm>
            <a:off x="2662238" y="56388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500" name="Rectangle 46"/>
          <p:cNvSpPr>
            <a:spLocks noChangeArrowheads="1"/>
          </p:cNvSpPr>
          <p:nvPr/>
        </p:nvSpPr>
        <p:spPr bwMode="auto">
          <a:xfrm>
            <a:off x="2662238" y="51816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501" name="Rectangle 47"/>
          <p:cNvSpPr>
            <a:spLocks noChangeArrowheads="1"/>
          </p:cNvSpPr>
          <p:nvPr/>
        </p:nvSpPr>
        <p:spPr bwMode="auto">
          <a:xfrm>
            <a:off x="2662238" y="47244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502" name="Rectangle 48"/>
          <p:cNvSpPr>
            <a:spLocks noChangeArrowheads="1"/>
          </p:cNvSpPr>
          <p:nvPr/>
        </p:nvSpPr>
        <p:spPr bwMode="auto">
          <a:xfrm>
            <a:off x="2662238" y="42672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503" name="Rectangle 49"/>
          <p:cNvSpPr>
            <a:spLocks noChangeArrowheads="1"/>
          </p:cNvSpPr>
          <p:nvPr/>
        </p:nvSpPr>
        <p:spPr bwMode="auto">
          <a:xfrm>
            <a:off x="2205038" y="38100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504" name="Rectangle 50"/>
          <p:cNvSpPr>
            <a:spLocks noChangeArrowheads="1"/>
          </p:cNvSpPr>
          <p:nvPr/>
        </p:nvSpPr>
        <p:spPr bwMode="auto">
          <a:xfrm>
            <a:off x="4033838" y="38100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505" name="Rectangle 51"/>
          <p:cNvSpPr>
            <a:spLocks noChangeArrowheads="1"/>
          </p:cNvSpPr>
          <p:nvPr/>
        </p:nvSpPr>
        <p:spPr bwMode="auto">
          <a:xfrm>
            <a:off x="3576638" y="28956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506" name="Rectangle 52"/>
          <p:cNvSpPr>
            <a:spLocks noChangeArrowheads="1"/>
          </p:cNvSpPr>
          <p:nvPr/>
        </p:nvSpPr>
        <p:spPr bwMode="auto">
          <a:xfrm>
            <a:off x="4491038" y="28956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507" name="Rectangle 53"/>
          <p:cNvSpPr>
            <a:spLocks noChangeArrowheads="1"/>
          </p:cNvSpPr>
          <p:nvPr/>
        </p:nvSpPr>
        <p:spPr bwMode="auto">
          <a:xfrm>
            <a:off x="4948238" y="24384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508" name="Rectangle 54"/>
          <p:cNvSpPr>
            <a:spLocks noChangeArrowheads="1"/>
          </p:cNvSpPr>
          <p:nvPr/>
        </p:nvSpPr>
        <p:spPr bwMode="auto">
          <a:xfrm>
            <a:off x="4491038" y="42672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509" name="Rectangle 55"/>
          <p:cNvSpPr>
            <a:spLocks noChangeArrowheads="1"/>
          </p:cNvSpPr>
          <p:nvPr/>
        </p:nvSpPr>
        <p:spPr bwMode="auto">
          <a:xfrm>
            <a:off x="4491038" y="24384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510" name="Rectangle 56"/>
          <p:cNvSpPr>
            <a:spLocks noChangeArrowheads="1"/>
          </p:cNvSpPr>
          <p:nvPr/>
        </p:nvSpPr>
        <p:spPr bwMode="auto">
          <a:xfrm>
            <a:off x="4948238" y="19812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511" name="Rectangle 57"/>
          <p:cNvSpPr>
            <a:spLocks noChangeArrowheads="1"/>
          </p:cNvSpPr>
          <p:nvPr/>
        </p:nvSpPr>
        <p:spPr bwMode="auto">
          <a:xfrm>
            <a:off x="4948238" y="47244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512" name="Rectangle 58"/>
          <p:cNvSpPr>
            <a:spLocks noChangeArrowheads="1"/>
          </p:cNvSpPr>
          <p:nvPr/>
        </p:nvSpPr>
        <p:spPr bwMode="auto">
          <a:xfrm>
            <a:off x="4491038" y="19812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513" name="Rectangle 59"/>
          <p:cNvSpPr>
            <a:spLocks noChangeArrowheads="1"/>
          </p:cNvSpPr>
          <p:nvPr/>
        </p:nvSpPr>
        <p:spPr bwMode="auto">
          <a:xfrm>
            <a:off x="4033838" y="33528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514" name="Rectangle 60"/>
          <p:cNvSpPr>
            <a:spLocks noChangeArrowheads="1"/>
          </p:cNvSpPr>
          <p:nvPr/>
        </p:nvSpPr>
        <p:spPr bwMode="auto">
          <a:xfrm>
            <a:off x="4033838" y="28956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515" name="Rectangle 61"/>
          <p:cNvSpPr>
            <a:spLocks noChangeArrowheads="1"/>
          </p:cNvSpPr>
          <p:nvPr/>
        </p:nvSpPr>
        <p:spPr bwMode="auto">
          <a:xfrm>
            <a:off x="4033838" y="24384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516" name="Rectangle 62"/>
          <p:cNvSpPr>
            <a:spLocks noChangeArrowheads="1"/>
          </p:cNvSpPr>
          <p:nvPr/>
        </p:nvSpPr>
        <p:spPr bwMode="auto">
          <a:xfrm>
            <a:off x="4033838" y="19812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517" name="Rectangle 63"/>
          <p:cNvSpPr>
            <a:spLocks noChangeArrowheads="1"/>
          </p:cNvSpPr>
          <p:nvPr/>
        </p:nvSpPr>
        <p:spPr bwMode="auto">
          <a:xfrm>
            <a:off x="3576638" y="19812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518" name="Rectangle 64"/>
          <p:cNvSpPr>
            <a:spLocks noChangeArrowheads="1"/>
          </p:cNvSpPr>
          <p:nvPr/>
        </p:nvSpPr>
        <p:spPr bwMode="auto">
          <a:xfrm>
            <a:off x="3119438" y="24384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519" name="Rectangle 65"/>
          <p:cNvSpPr>
            <a:spLocks noChangeArrowheads="1"/>
          </p:cNvSpPr>
          <p:nvPr/>
        </p:nvSpPr>
        <p:spPr bwMode="auto">
          <a:xfrm>
            <a:off x="3119438" y="19812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520" name="Rectangle 66"/>
          <p:cNvSpPr>
            <a:spLocks noChangeArrowheads="1"/>
          </p:cNvSpPr>
          <p:nvPr/>
        </p:nvSpPr>
        <p:spPr bwMode="auto">
          <a:xfrm>
            <a:off x="5405438" y="28956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521" name="Rectangle 67"/>
          <p:cNvSpPr>
            <a:spLocks noChangeArrowheads="1"/>
          </p:cNvSpPr>
          <p:nvPr/>
        </p:nvSpPr>
        <p:spPr bwMode="auto">
          <a:xfrm>
            <a:off x="5405438" y="19812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522" name="Rectangle 68"/>
          <p:cNvSpPr>
            <a:spLocks noChangeArrowheads="1"/>
          </p:cNvSpPr>
          <p:nvPr/>
        </p:nvSpPr>
        <p:spPr bwMode="auto">
          <a:xfrm>
            <a:off x="5405438" y="24384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523" name="Rectangle 69"/>
          <p:cNvSpPr>
            <a:spLocks noChangeArrowheads="1"/>
          </p:cNvSpPr>
          <p:nvPr/>
        </p:nvSpPr>
        <p:spPr bwMode="auto">
          <a:xfrm>
            <a:off x="5405438" y="33528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524" name="Rectangle 70"/>
          <p:cNvSpPr>
            <a:spLocks noChangeArrowheads="1"/>
          </p:cNvSpPr>
          <p:nvPr/>
        </p:nvSpPr>
        <p:spPr bwMode="auto">
          <a:xfrm>
            <a:off x="4948238" y="28956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525" name="Rectangle 71"/>
          <p:cNvSpPr>
            <a:spLocks noChangeArrowheads="1"/>
          </p:cNvSpPr>
          <p:nvPr/>
        </p:nvSpPr>
        <p:spPr bwMode="auto">
          <a:xfrm>
            <a:off x="4948238" y="33528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526" name="Rectangle 72"/>
          <p:cNvSpPr>
            <a:spLocks noChangeArrowheads="1"/>
          </p:cNvSpPr>
          <p:nvPr/>
        </p:nvSpPr>
        <p:spPr bwMode="auto">
          <a:xfrm>
            <a:off x="5405438" y="38100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527" name="Rectangle 73"/>
          <p:cNvSpPr>
            <a:spLocks noChangeArrowheads="1"/>
          </p:cNvSpPr>
          <p:nvPr/>
        </p:nvSpPr>
        <p:spPr bwMode="auto">
          <a:xfrm>
            <a:off x="4948238" y="38100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528" name="Rectangle 74"/>
          <p:cNvSpPr>
            <a:spLocks noChangeArrowheads="1"/>
          </p:cNvSpPr>
          <p:nvPr/>
        </p:nvSpPr>
        <p:spPr bwMode="auto">
          <a:xfrm>
            <a:off x="4491038" y="38100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529" name="Rectangle 75"/>
          <p:cNvSpPr>
            <a:spLocks noChangeArrowheads="1"/>
          </p:cNvSpPr>
          <p:nvPr/>
        </p:nvSpPr>
        <p:spPr bwMode="auto">
          <a:xfrm>
            <a:off x="4491038" y="33528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530" name="Rectangle 78"/>
          <p:cNvSpPr>
            <a:spLocks noChangeArrowheads="1"/>
          </p:cNvSpPr>
          <p:nvPr/>
        </p:nvSpPr>
        <p:spPr bwMode="auto">
          <a:xfrm rot="5207878">
            <a:off x="1593850" y="2892425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531" name="Rectangle 79"/>
          <p:cNvSpPr>
            <a:spLocks noChangeArrowheads="1"/>
          </p:cNvSpPr>
          <p:nvPr/>
        </p:nvSpPr>
        <p:spPr bwMode="auto">
          <a:xfrm rot="5207878">
            <a:off x="1566863" y="24384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532" name="Rectangle 80"/>
          <p:cNvSpPr>
            <a:spLocks noChangeArrowheads="1"/>
          </p:cNvSpPr>
          <p:nvPr/>
        </p:nvSpPr>
        <p:spPr bwMode="auto">
          <a:xfrm rot="5207878">
            <a:off x="1541463" y="19812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533" name="Rectangle 82"/>
          <p:cNvSpPr>
            <a:spLocks noChangeArrowheads="1"/>
          </p:cNvSpPr>
          <p:nvPr/>
        </p:nvSpPr>
        <p:spPr bwMode="auto">
          <a:xfrm rot="5207878">
            <a:off x="1697038" y="4719638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534" name="Rectangle 83"/>
          <p:cNvSpPr>
            <a:spLocks noChangeArrowheads="1"/>
          </p:cNvSpPr>
          <p:nvPr/>
        </p:nvSpPr>
        <p:spPr bwMode="auto">
          <a:xfrm rot="5207878">
            <a:off x="1671638" y="4262438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535" name="Rectangle 84"/>
          <p:cNvSpPr>
            <a:spLocks noChangeArrowheads="1"/>
          </p:cNvSpPr>
          <p:nvPr/>
        </p:nvSpPr>
        <p:spPr bwMode="auto">
          <a:xfrm rot="5207878">
            <a:off x="1646238" y="3806825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536" name="Rectangle 85"/>
          <p:cNvSpPr>
            <a:spLocks noChangeArrowheads="1"/>
          </p:cNvSpPr>
          <p:nvPr/>
        </p:nvSpPr>
        <p:spPr bwMode="auto">
          <a:xfrm rot="5207878">
            <a:off x="1619250" y="3349625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537" name="Rectangle 89"/>
          <p:cNvSpPr>
            <a:spLocks noChangeArrowheads="1"/>
          </p:cNvSpPr>
          <p:nvPr/>
        </p:nvSpPr>
        <p:spPr bwMode="auto">
          <a:xfrm rot="5640878">
            <a:off x="1709738" y="5310188"/>
            <a:ext cx="1052512" cy="823912"/>
          </a:xfrm>
          <a:prstGeom prst="rect">
            <a:avLst/>
          </a:prstGeom>
          <a:noFill/>
          <a:ln>
            <a:noFill/>
          </a:ln>
          <a:extLst/>
        </p:spPr>
        <p:txBody>
          <a:bodyPr wrap="none" anchor="ctr">
            <a:spAutoFit/>
          </a:bodyPr>
          <a:lstStyle/>
          <a:p>
            <a:r>
              <a:rPr lang="en-US" sz="4800">
                <a:solidFill>
                  <a:srgbClr val="FFFFCC"/>
                </a:solidFill>
                <a:latin typeface="Arial" charset="0"/>
                <a:sym typeface="Wingdings" pitchFamily="2" charset="2"/>
              </a:rPr>
              <a:t></a:t>
            </a:r>
            <a:r>
              <a:rPr lang="en-US" sz="4800">
                <a:solidFill>
                  <a:srgbClr val="FFFFCC"/>
                </a:solidFill>
                <a:latin typeface="Arial" charset="0"/>
              </a:rPr>
              <a:t> </a:t>
            </a:r>
          </a:p>
        </p:txBody>
      </p:sp>
      <p:sp>
        <p:nvSpPr>
          <p:cNvPr id="19538" name="Rectangle 81"/>
          <p:cNvSpPr>
            <a:spLocks noChangeArrowheads="1"/>
          </p:cNvSpPr>
          <p:nvPr/>
        </p:nvSpPr>
        <p:spPr bwMode="auto">
          <a:xfrm rot="5207878">
            <a:off x="1722438" y="517525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539" name="Rectangle 86"/>
          <p:cNvSpPr>
            <a:spLocks noChangeArrowheads="1"/>
          </p:cNvSpPr>
          <p:nvPr/>
        </p:nvSpPr>
        <p:spPr bwMode="auto">
          <a:xfrm rot="5400000">
            <a:off x="1747838" y="56388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78" name="Text Box 90"/>
          <p:cNvSpPr txBox="1">
            <a:spLocks noChangeArrowheads="1"/>
          </p:cNvSpPr>
          <p:nvPr/>
        </p:nvSpPr>
        <p:spPr bwMode="auto">
          <a:xfrm>
            <a:off x="6769100" y="5373688"/>
            <a:ext cx="2317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6600CC"/>
                </a:solidFill>
              </a:rPr>
              <a:t>Cắt đến đây</a:t>
            </a:r>
          </a:p>
        </p:txBody>
      </p:sp>
      <p:sp>
        <p:nvSpPr>
          <p:cNvPr id="37980" name="Line 92"/>
          <p:cNvSpPr>
            <a:spLocks noChangeShapeType="1"/>
          </p:cNvSpPr>
          <p:nvPr/>
        </p:nvSpPr>
        <p:spPr bwMode="auto">
          <a:xfrm flipH="1">
            <a:off x="5884863" y="5629275"/>
            <a:ext cx="985837" cy="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92" name="Rectangle 104"/>
          <p:cNvSpPr>
            <a:spLocks noChangeArrowheads="1"/>
          </p:cNvSpPr>
          <p:nvPr/>
        </p:nvSpPr>
        <p:spPr bwMode="auto">
          <a:xfrm rot="5400000">
            <a:off x="5059363" y="1595438"/>
            <a:ext cx="72548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sz="3200" b="0">
                <a:solidFill>
                  <a:srgbClr val="FF0000"/>
                </a:solidFill>
                <a:sym typeface="Wingdings" pitchFamily="2" charset="2"/>
              </a:rPr>
              <a:t></a:t>
            </a:r>
            <a:r>
              <a:rPr lang="en-US" sz="24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7993" name="Rectangle 105"/>
          <p:cNvSpPr>
            <a:spLocks noChangeArrowheads="1"/>
          </p:cNvSpPr>
          <p:nvPr/>
        </p:nvSpPr>
        <p:spPr bwMode="auto">
          <a:xfrm rot="5400000">
            <a:off x="4602163" y="1595438"/>
            <a:ext cx="72548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sz="3200" b="0">
                <a:solidFill>
                  <a:srgbClr val="FF0000"/>
                </a:solidFill>
                <a:sym typeface="Wingdings" pitchFamily="2" charset="2"/>
              </a:rPr>
              <a:t></a:t>
            </a:r>
            <a:r>
              <a:rPr lang="en-US" sz="24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7994" name="Rectangle 106"/>
          <p:cNvSpPr>
            <a:spLocks noChangeArrowheads="1"/>
          </p:cNvSpPr>
          <p:nvPr/>
        </p:nvSpPr>
        <p:spPr bwMode="auto">
          <a:xfrm rot="5400000">
            <a:off x="4146550" y="1590675"/>
            <a:ext cx="7254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sz="3200" b="0">
                <a:solidFill>
                  <a:srgbClr val="FF0000"/>
                </a:solidFill>
                <a:sym typeface="Wingdings" pitchFamily="2" charset="2"/>
              </a:rPr>
              <a:t></a:t>
            </a:r>
            <a:r>
              <a:rPr lang="en-US" sz="24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7995" name="Rectangle 107"/>
          <p:cNvSpPr>
            <a:spLocks noChangeArrowheads="1"/>
          </p:cNvSpPr>
          <p:nvPr/>
        </p:nvSpPr>
        <p:spPr bwMode="auto">
          <a:xfrm rot="5400000">
            <a:off x="3663950" y="1562100"/>
            <a:ext cx="7254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sz="3200" b="0">
                <a:solidFill>
                  <a:srgbClr val="FF0000"/>
                </a:solidFill>
                <a:sym typeface="Wingdings" pitchFamily="2" charset="2"/>
              </a:rPr>
              <a:t></a:t>
            </a:r>
            <a:r>
              <a:rPr lang="en-US" sz="24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7996" name="Rectangle 108"/>
          <p:cNvSpPr>
            <a:spLocks noChangeArrowheads="1"/>
          </p:cNvSpPr>
          <p:nvPr/>
        </p:nvSpPr>
        <p:spPr bwMode="auto">
          <a:xfrm rot="5400000">
            <a:off x="3208338" y="1552575"/>
            <a:ext cx="72548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sz="3200" b="0">
                <a:solidFill>
                  <a:srgbClr val="FF0000"/>
                </a:solidFill>
                <a:sym typeface="Wingdings" pitchFamily="2" charset="2"/>
              </a:rPr>
              <a:t></a:t>
            </a:r>
            <a:r>
              <a:rPr lang="en-US" sz="24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7997" name="Rectangle 109"/>
          <p:cNvSpPr>
            <a:spLocks noChangeArrowheads="1"/>
          </p:cNvSpPr>
          <p:nvPr/>
        </p:nvSpPr>
        <p:spPr bwMode="auto">
          <a:xfrm rot="5400000">
            <a:off x="2752725" y="1581150"/>
            <a:ext cx="7254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sz="3200" b="0">
                <a:solidFill>
                  <a:srgbClr val="FF0000"/>
                </a:solidFill>
                <a:sym typeface="Wingdings" pitchFamily="2" charset="2"/>
              </a:rPr>
              <a:t></a:t>
            </a:r>
            <a:r>
              <a:rPr lang="en-US" sz="24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7998" name="Rectangle 110"/>
          <p:cNvSpPr>
            <a:spLocks noChangeArrowheads="1"/>
          </p:cNvSpPr>
          <p:nvPr/>
        </p:nvSpPr>
        <p:spPr bwMode="auto">
          <a:xfrm rot="5400000">
            <a:off x="2298700" y="1552575"/>
            <a:ext cx="7254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sz="3200" b="0">
                <a:solidFill>
                  <a:srgbClr val="FF0000"/>
                </a:solidFill>
                <a:sym typeface="Wingdings" pitchFamily="2" charset="2"/>
              </a:rPr>
              <a:t></a:t>
            </a:r>
            <a:r>
              <a:rPr lang="en-US" sz="24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6953" name="Text Box 89"/>
          <p:cNvSpPr txBox="1">
            <a:spLocks noChangeArrowheads="1"/>
          </p:cNvSpPr>
          <p:nvPr/>
        </p:nvSpPr>
        <p:spPr bwMode="auto">
          <a:xfrm>
            <a:off x="2303463" y="747713"/>
            <a:ext cx="4933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000066"/>
                </a:solidFill>
              </a:rPr>
              <a:t>Cắt các nan dọc </a:t>
            </a:r>
          </a:p>
        </p:txBody>
      </p:sp>
      <p:sp>
        <p:nvSpPr>
          <p:cNvPr id="19553" name="Line 97"/>
          <p:cNvSpPr>
            <a:spLocks noChangeShapeType="1"/>
          </p:cNvSpPr>
          <p:nvPr/>
        </p:nvSpPr>
        <p:spPr bwMode="auto">
          <a:xfrm>
            <a:off x="1763713" y="5629275"/>
            <a:ext cx="40989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852488" y="179388"/>
            <a:ext cx="4022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</a:rPr>
              <a:t>Bước 1: Kẻ, cắt các nan</a:t>
            </a:r>
          </a:p>
        </p:txBody>
      </p:sp>
    </p:spTree>
    <p:extLst>
      <p:ext uri="{BB962C8B-B14F-4D97-AF65-F5344CB8AC3E}">
        <p14:creationId xmlns:p14="http://schemas.microsoft.com/office/powerpoint/2010/main" val="724713876"/>
      </p:ext>
    </p:extLst>
  </p:cSld>
  <p:clrMapOvr>
    <a:masterClrMapping/>
  </p:clrMapOvr>
  <p:transition spd="slow" advClick="0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79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7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79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9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5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37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8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9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79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3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379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379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79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2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4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379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379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379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4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7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7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5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379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379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379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5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7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7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56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379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379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379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6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7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7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67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379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379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379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7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79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7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8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379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379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379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8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79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7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89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379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379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379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78" grpId="0"/>
      <p:bldP spid="37978" grpId="1"/>
      <p:bldP spid="37980" grpId="0" animBg="1"/>
      <p:bldP spid="37992" grpId="0"/>
      <p:bldP spid="37992" grpId="1"/>
      <p:bldP spid="37993" grpId="0"/>
      <p:bldP spid="37993" grpId="1"/>
      <p:bldP spid="37994" grpId="0"/>
      <p:bldP spid="37994" grpId="1"/>
      <p:bldP spid="37995" grpId="0"/>
      <p:bldP spid="37995" grpId="1"/>
      <p:bldP spid="37996" grpId="0"/>
      <p:bldP spid="37996" grpId="1"/>
      <p:bldP spid="37997" grpId="0"/>
      <p:bldP spid="37997" grpId="1"/>
      <p:bldP spid="37998" grpId="0"/>
      <p:bldP spid="37998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4"/>
          <p:cNvGrpSpPr>
            <a:grpSpLocks/>
          </p:cNvGrpSpPr>
          <p:nvPr/>
        </p:nvGrpSpPr>
        <p:grpSpPr bwMode="auto">
          <a:xfrm rot="-417068">
            <a:off x="1138238" y="2209800"/>
            <a:ext cx="457200" cy="3657600"/>
            <a:chOff x="1680" y="1248"/>
            <a:chExt cx="288" cy="2304"/>
          </a:xfrm>
          <a:solidFill>
            <a:srgbClr val="C00000"/>
          </a:solidFill>
        </p:grpSpPr>
        <p:sp>
          <p:nvSpPr>
            <p:cNvPr id="23747" name="Rectangle 5"/>
            <p:cNvSpPr>
              <a:spLocks noChangeArrowheads="1"/>
            </p:cNvSpPr>
            <p:nvPr/>
          </p:nvSpPr>
          <p:spPr bwMode="auto">
            <a:xfrm>
              <a:off x="1680" y="2112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48" name="Rectangle 6"/>
            <p:cNvSpPr>
              <a:spLocks noChangeArrowheads="1"/>
            </p:cNvSpPr>
            <p:nvPr/>
          </p:nvSpPr>
          <p:spPr bwMode="auto">
            <a:xfrm>
              <a:off x="1680" y="1824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49" name="Rectangle 7"/>
            <p:cNvSpPr>
              <a:spLocks noChangeArrowheads="1"/>
            </p:cNvSpPr>
            <p:nvPr/>
          </p:nvSpPr>
          <p:spPr bwMode="auto">
            <a:xfrm>
              <a:off x="1680" y="1536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50" name="Rectangle 8"/>
            <p:cNvSpPr>
              <a:spLocks noChangeArrowheads="1"/>
            </p:cNvSpPr>
            <p:nvPr/>
          </p:nvSpPr>
          <p:spPr bwMode="auto">
            <a:xfrm>
              <a:off x="1680" y="1248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51" name="Rectangle 9"/>
            <p:cNvSpPr>
              <a:spLocks noChangeArrowheads="1"/>
            </p:cNvSpPr>
            <p:nvPr/>
          </p:nvSpPr>
          <p:spPr bwMode="auto">
            <a:xfrm>
              <a:off x="1680" y="2400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52" name="Rectangle 10"/>
            <p:cNvSpPr>
              <a:spLocks noChangeArrowheads="1"/>
            </p:cNvSpPr>
            <p:nvPr/>
          </p:nvSpPr>
          <p:spPr bwMode="auto">
            <a:xfrm>
              <a:off x="1680" y="3264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53" name="Rectangle 11"/>
            <p:cNvSpPr>
              <a:spLocks noChangeArrowheads="1"/>
            </p:cNvSpPr>
            <p:nvPr/>
          </p:nvSpPr>
          <p:spPr bwMode="auto">
            <a:xfrm>
              <a:off x="1680" y="2976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54" name="Rectangle 12"/>
            <p:cNvSpPr>
              <a:spLocks noChangeArrowheads="1"/>
            </p:cNvSpPr>
            <p:nvPr/>
          </p:nvSpPr>
          <p:spPr bwMode="auto">
            <a:xfrm>
              <a:off x="1680" y="2688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3555" name="Rectangle 13"/>
          <p:cNvSpPr>
            <a:spLocks noChangeArrowheads="1"/>
          </p:cNvSpPr>
          <p:nvPr/>
        </p:nvSpPr>
        <p:spPr bwMode="auto">
          <a:xfrm>
            <a:off x="909638" y="57912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6" name="Rectangle 14"/>
          <p:cNvSpPr>
            <a:spLocks noChangeArrowheads="1"/>
          </p:cNvSpPr>
          <p:nvPr/>
        </p:nvSpPr>
        <p:spPr bwMode="auto">
          <a:xfrm>
            <a:off x="3652838" y="44196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Rectangle 15"/>
          <p:cNvSpPr>
            <a:spLocks noChangeArrowheads="1"/>
          </p:cNvSpPr>
          <p:nvPr/>
        </p:nvSpPr>
        <p:spPr bwMode="auto">
          <a:xfrm>
            <a:off x="3652838" y="53340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Rectangle 16"/>
          <p:cNvSpPr>
            <a:spLocks noChangeArrowheads="1"/>
          </p:cNvSpPr>
          <p:nvPr/>
        </p:nvSpPr>
        <p:spPr bwMode="auto">
          <a:xfrm>
            <a:off x="4110038" y="57912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Rectangle 17"/>
          <p:cNvSpPr>
            <a:spLocks noChangeArrowheads="1"/>
          </p:cNvSpPr>
          <p:nvPr/>
        </p:nvSpPr>
        <p:spPr bwMode="auto">
          <a:xfrm>
            <a:off x="3652838" y="57912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0" name="Rectangle 18"/>
          <p:cNvSpPr>
            <a:spLocks noChangeArrowheads="1"/>
          </p:cNvSpPr>
          <p:nvPr/>
        </p:nvSpPr>
        <p:spPr bwMode="auto">
          <a:xfrm>
            <a:off x="3195638" y="57912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1" name="Rectangle 19"/>
          <p:cNvSpPr>
            <a:spLocks noChangeArrowheads="1"/>
          </p:cNvSpPr>
          <p:nvPr/>
        </p:nvSpPr>
        <p:spPr bwMode="auto">
          <a:xfrm>
            <a:off x="2738438" y="57912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2" name="Rectangle 20"/>
          <p:cNvSpPr>
            <a:spLocks noChangeArrowheads="1"/>
          </p:cNvSpPr>
          <p:nvPr/>
        </p:nvSpPr>
        <p:spPr bwMode="auto">
          <a:xfrm>
            <a:off x="1366838" y="57912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3563" name="Group 21"/>
          <p:cNvGrpSpPr>
            <a:grpSpLocks/>
          </p:cNvGrpSpPr>
          <p:nvPr/>
        </p:nvGrpSpPr>
        <p:grpSpPr bwMode="auto">
          <a:xfrm rot="-131959">
            <a:off x="833438" y="2133600"/>
            <a:ext cx="457200" cy="3657600"/>
            <a:chOff x="1392" y="1248"/>
            <a:chExt cx="288" cy="2304"/>
          </a:xfrm>
          <a:solidFill>
            <a:srgbClr val="C00000"/>
          </a:solidFill>
        </p:grpSpPr>
        <p:sp>
          <p:nvSpPr>
            <p:cNvPr id="23739" name="Rectangle 22"/>
            <p:cNvSpPr>
              <a:spLocks noChangeArrowheads="1"/>
            </p:cNvSpPr>
            <p:nvPr/>
          </p:nvSpPr>
          <p:spPr bwMode="auto">
            <a:xfrm>
              <a:off x="1392" y="2688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40" name="Rectangle 23"/>
            <p:cNvSpPr>
              <a:spLocks noChangeArrowheads="1"/>
            </p:cNvSpPr>
            <p:nvPr/>
          </p:nvSpPr>
          <p:spPr bwMode="auto">
            <a:xfrm>
              <a:off x="1392" y="2976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41" name="Rectangle 24"/>
            <p:cNvSpPr>
              <a:spLocks noChangeArrowheads="1"/>
            </p:cNvSpPr>
            <p:nvPr/>
          </p:nvSpPr>
          <p:spPr bwMode="auto">
            <a:xfrm>
              <a:off x="1392" y="3264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42" name="Rectangle 25"/>
            <p:cNvSpPr>
              <a:spLocks noChangeArrowheads="1"/>
            </p:cNvSpPr>
            <p:nvPr/>
          </p:nvSpPr>
          <p:spPr bwMode="auto">
            <a:xfrm>
              <a:off x="1392" y="2112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43" name="Rectangle 26"/>
            <p:cNvSpPr>
              <a:spLocks noChangeArrowheads="1"/>
            </p:cNvSpPr>
            <p:nvPr/>
          </p:nvSpPr>
          <p:spPr bwMode="auto">
            <a:xfrm>
              <a:off x="1392" y="1824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44" name="Rectangle 27"/>
            <p:cNvSpPr>
              <a:spLocks noChangeArrowheads="1"/>
            </p:cNvSpPr>
            <p:nvPr/>
          </p:nvSpPr>
          <p:spPr bwMode="auto">
            <a:xfrm>
              <a:off x="1392" y="1536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45" name="Rectangle 28"/>
            <p:cNvSpPr>
              <a:spLocks noChangeArrowheads="1"/>
            </p:cNvSpPr>
            <p:nvPr/>
          </p:nvSpPr>
          <p:spPr bwMode="auto">
            <a:xfrm>
              <a:off x="1392" y="1248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46" name="Rectangle 29"/>
            <p:cNvSpPr>
              <a:spLocks noChangeArrowheads="1"/>
            </p:cNvSpPr>
            <p:nvPr/>
          </p:nvSpPr>
          <p:spPr bwMode="auto">
            <a:xfrm>
              <a:off x="1392" y="2400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3564" name="Rectangle 30"/>
          <p:cNvSpPr>
            <a:spLocks noChangeArrowheads="1"/>
          </p:cNvSpPr>
          <p:nvPr/>
        </p:nvSpPr>
        <p:spPr bwMode="auto">
          <a:xfrm>
            <a:off x="3652838" y="25908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Rectangle 31"/>
          <p:cNvSpPr>
            <a:spLocks noChangeArrowheads="1"/>
          </p:cNvSpPr>
          <p:nvPr/>
        </p:nvSpPr>
        <p:spPr bwMode="auto">
          <a:xfrm>
            <a:off x="3652838" y="21336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6" name="Rectangle 32"/>
          <p:cNvSpPr>
            <a:spLocks noChangeArrowheads="1"/>
          </p:cNvSpPr>
          <p:nvPr/>
        </p:nvSpPr>
        <p:spPr bwMode="auto">
          <a:xfrm>
            <a:off x="3652838" y="48768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3567" name="Group 33"/>
          <p:cNvGrpSpPr>
            <a:grpSpLocks/>
          </p:cNvGrpSpPr>
          <p:nvPr/>
        </p:nvGrpSpPr>
        <p:grpSpPr bwMode="auto">
          <a:xfrm rot="-176234">
            <a:off x="2662238" y="2133600"/>
            <a:ext cx="457200" cy="3657600"/>
            <a:chOff x="2544" y="1248"/>
            <a:chExt cx="288" cy="2304"/>
          </a:xfrm>
          <a:solidFill>
            <a:srgbClr val="C00000"/>
          </a:solidFill>
        </p:grpSpPr>
        <p:sp>
          <p:nvSpPr>
            <p:cNvPr id="23731" name="Rectangle 34"/>
            <p:cNvSpPr>
              <a:spLocks noChangeArrowheads="1"/>
            </p:cNvSpPr>
            <p:nvPr/>
          </p:nvSpPr>
          <p:spPr bwMode="auto">
            <a:xfrm>
              <a:off x="2544" y="2688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32" name="Rectangle 35"/>
            <p:cNvSpPr>
              <a:spLocks noChangeArrowheads="1"/>
            </p:cNvSpPr>
            <p:nvPr/>
          </p:nvSpPr>
          <p:spPr bwMode="auto">
            <a:xfrm>
              <a:off x="2544" y="2976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33" name="Rectangle 36"/>
            <p:cNvSpPr>
              <a:spLocks noChangeArrowheads="1"/>
            </p:cNvSpPr>
            <p:nvPr/>
          </p:nvSpPr>
          <p:spPr bwMode="auto">
            <a:xfrm>
              <a:off x="2544" y="3264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34" name="Rectangle 37"/>
            <p:cNvSpPr>
              <a:spLocks noChangeArrowheads="1"/>
            </p:cNvSpPr>
            <p:nvPr/>
          </p:nvSpPr>
          <p:spPr bwMode="auto">
            <a:xfrm>
              <a:off x="2544" y="2400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35" name="Rectangle 38"/>
            <p:cNvSpPr>
              <a:spLocks noChangeArrowheads="1"/>
            </p:cNvSpPr>
            <p:nvPr/>
          </p:nvSpPr>
          <p:spPr bwMode="auto">
            <a:xfrm>
              <a:off x="2544" y="2112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36" name="Rectangle 39"/>
            <p:cNvSpPr>
              <a:spLocks noChangeArrowheads="1"/>
            </p:cNvSpPr>
            <p:nvPr/>
          </p:nvSpPr>
          <p:spPr bwMode="auto">
            <a:xfrm>
              <a:off x="2544" y="1824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37" name="Rectangle 40"/>
            <p:cNvSpPr>
              <a:spLocks noChangeArrowheads="1"/>
            </p:cNvSpPr>
            <p:nvPr/>
          </p:nvSpPr>
          <p:spPr bwMode="auto">
            <a:xfrm>
              <a:off x="2544" y="1536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38" name="Rectangle 41"/>
            <p:cNvSpPr>
              <a:spLocks noChangeArrowheads="1"/>
            </p:cNvSpPr>
            <p:nvPr/>
          </p:nvSpPr>
          <p:spPr bwMode="auto">
            <a:xfrm>
              <a:off x="2544" y="1248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3568" name="Group 42"/>
          <p:cNvGrpSpPr>
            <a:grpSpLocks/>
          </p:cNvGrpSpPr>
          <p:nvPr/>
        </p:nvGrpSpPr>
        <p:grpSpPr bwMode="auto">
          <a:xfrm rot="-233680">
            <a:off x="2128838" y="2209800"/>
            <a:ext cx="457200" cy="3657600"/>
            <a:chOff x="2256" y="1248"/>
            <a:chExt cx="288" cy="2304"/>
          </a:xfrm>
          <a:solidFill>
            <a:srgbClr val="C00000"/>
          </a:solidFill>
        </p:grpSpPr>
        <p:sp>
          <p:nvSpPr>
            <p:cNvPr id="23723" name="Rectangle 43"/>
            <p:cNvSpPr>
              <a:spLocks noChangeArrowheads="1"/>
            </p:cNvSpPr>
            <p:nvPr/>
          </p:nvSpPr>
          <p:spPr bwMode="auto">
            <a:xfrm>
              <a:off x="2256" y="2112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24" name="Rectangle 44"/>
            <p:cNvSpPr>
              <a:spLocks noChangeArrowheads="1"/>
            </p:cNvSpPr>
            <p:nvPr/>
          </p:nvSpPr>
          <p:spPr bwMode="auto">
            <a:xfrm>
              <a:off x="2256" y="1536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25" name="Rectangle 45"/>
            <p:cNvSpPr>
              <a:spLocks noChangeArrowheads="1"/>
            </p:cNvSpPr>
            <p:nvPr/>
          </p:nvSpPr>
          <p:spPr bwMode="auto">
            <a:xfrm>
              <a:off x="2256" y="2400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26" name="Rectangle 46"/>
            <p:cNvSpPr>
              <a:spLocks noChangeArrowheads="1"/>
            </p:cNvSpPr>
            <p:nvPr/>
          </p:nvSpPr>
          <p:spPr bwMode="auto">
            <a:xfrm>
              <a:off x="2256" y="2688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27" name="Rectangle 47"/>
            <p:cNvSpPr>
              <a:spLocks noChangeArrowheads="1"/>
            </p:cNvSpPr>
            <p:nvPr/>
          </p:nvSpPr>
          <p:spPr bwMode="auto">
            <a:xfrm>
              <a:off x="2256" y="2976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28" name="Rectangle 48"/>
            <p:cNvSpPr>
              <a:spLocks noChangeArrowheads="1"/>
            </p:cNvSpPr>
            <p:nvPr/>
          </p:nvSpPr>
          <p:spPr bwMode="auto">
            <a:xfrm>
              <a:off x="2256" y="3264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29" name="Rectangle 49"/>
            <p:cNvSpPr>
              <a:spLocks noChangeArrowheads="1"/>
            </p:cNvSpPr>
            <p:nvPr/>
          </p:nvSpPr>
          <p:spPr bwMode="auto">
            <a:xfrm>
              <a:off x="2256" y="1824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30" name="Rectangle 50"/>
            <p:cNvSpPr>
              <a:spLocks noChangeArrowheads="1"/>
            </p:cNvSpPr>
            <p:nvPr/>
          </p:nvSpPr>
          <p:spPr bwMode="auto">
            <a:xfrm>
              <a:off x="2256" y="1248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3569" name="Group 51"/>
          <p:cNvGrpSpPr>
            <a:grpSpLocks/>
          </p:cNvGrpSpPr>
          <p:nvPr/>
        </p:nvGrpSpPr>
        <p:grpSpPr bwMode="auto">
          <a:xfrm rot="-309140">
            <a:off x="1671638" y="2209800"/>
            <a:ext cx="457200" cy="3657600"/>
            <a:chOff x="1968" y="1248"/>
            <a:chExt cx="288" cy="2304"/>
          </a:xfrm>
          <a:solidFill>
            <a:srgbClr val="C00000"/>
          </a:solidFill>
        </p:grpSpPr>
        <p:sp>
          <p:nvSpPr>
            <p:cNvPr id="23715" name="Rectangle 52"/>
            <p:cNvSpPr>
              <a:spLocks noChangeArrowheads="1"/>
            </p:cNvSpPr>
            <p:nvPr/>
          </p:nvSpPr>
          <p:spPr bwMode="auto">
            <a:xfrm>
              <a:off x="1968" y="3264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16" name="Rectangle 53"/>
            <p:cNvSpPr>
              <a:spLocks noChangeArrowheads="1"/>
            </p:cNvSpPr>
            <p:nvPr/>
          </p:nvSpPr>
          <p:spPr bwMode="auto">
            <a:xfrm>
              <a:off x="1968" y="2976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17" name="Rectangle 54"/>
            <p:cNvSpPr>
              <a:spLocks noChangeArrowheads="1"/>
            </p:cNvSpPr>
            <p:nvPr/>
          </p:nvSpPr>
          <p:spPr bwMode="auto">
            <a:xfrm>
              <a:off x="1968" y="2688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18" name="Rectangle 55"/>
            <p:cNvSpPr>
              <a:spLocks noChangeArrowheads="1"/>
            </p:cNvSpPr>
            <p:nvPr/>
          </p:nvSpPr>
          <p:spPr bwMode="auto">
            <a:xfrm>
              <a:off x="1968" y="2400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19" name="Rectangle 56"/>
            <p:cNvSpPr>
              <a:spLocks noChangeArrowheads="1"/>
            </p:cNvSpPr>
            <p:nvPr/>
          </p:nvSpPr>
          <p:spPr bwMode="auto">
            <a:xfrm>
              <a:off x="1968" y="2112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20" name="Rectangle 57"/>
            <p:cNvSpPr>
              <a:spLocks noChangeArrowheads="1"/>
            </p:cNvSpPr>
            <p:nvPr/>
          </p:nvSpPr>
          <p:spPr bwMode="auto">
            <a:xfrm>
              <a:off x="1968" y="1824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21" name="Rectangle 58"/>
            <p:cNvSpPr>
              <a:spLocks noChangeArrowheads="1"/>
            </p:cNvSpPr>
            <p:nvPr/>
          </p:nvSpPr>
          <p:spPr bwMode="auto">
            <a:xfrm>
              <a:off x="1968" y="1536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22" name="Rectangle 59"/>
            <p:cNvSpPr>
              <a:spLocks noChangeArrowheads="1"/>
            </p:cNvSpPr>
            <p:nvPr/>
          </p:nvSpPr>
          <p:spPr bwMode="auto">
            <a:xfrm>
              <a:off x="1968" y="1248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3570" name="Rectangle 60"/>
          <p:cNvSpPr>
            <a:spLocks noChangeArrowheads="1"/>
          </p:cNvSpPr>
          <p:nvPr/>
        </p:nvSpPr>
        <p:spPr bwMode="auto">
          <a:xfrm>
            <a:off x="3652838" y="30480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1" name="Rectangle 61"/>
          <p:cNvSpPr>
            <a:spLocks noChangeArrowheads="1"/>
          </p:cNvSpPr>
          <p:nvPr/>
        </p:nvSpPr>
        <p:spPr bwMode="auto">
          <a:xfrm>
            <a:off x="3652838" y="35052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3572" name="Group 62"/>
          <p:cNvGrpSpPr>
            <a:grpSpLocks/>
          </p:cNvGrpSpPr>
          <p:nvPr/>
        </p:nvGrpSpPr>
        <p:grpSpPr bwMode="auto">
          <a:xfrm rot="185432">
            <a:off x="4186238" y="2133600"/>
            <a:ext cx="457200" cy="3657600"/>
            <a:chOff x="3408" y="1248"/>
            <a:chExt cx="288" cy="2304"/>
          </a:xfrm>
          <a:solidFill>
            <a:srgbClr val="C00000"/>
          </a:solidFill>
        </p:grpSpPr>
        <p:sp>
          <p:nvSpPr>
            <p:cNvPr id="23707" name="Rectangle 63"/>
            <p:cNvSpPr>
              <a:spLocks noChangeArrowheads="1"/>
            </p:cNvSpPr>
            <p:nvPr/>
          </p:nvSpPr>
          <p:spPr bwMode="auto">
            <a:xfrm>
              <a:off x="3408" y="2688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08" name="Rectangle 64"/>
            <p:cNvSpPr>
              <a:spLocks noChangeArrowheads="1"/>
            </p:cNvSpPr>
            <p:nvPr/>
          </p:nvSpPr>
          <p:spPr bwMode="auto">
            <a:xfrm>
              <a:off x="3408" y="2976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09" name="Rectangle 65"/>
            <p:cNvSpPr>
              <a:spLocks noChangeArrowheads="1"/>
            </p:cNvSpPr>
            <p:nvPr/>
          </p:nvSpPr>
          <p:spPr bwMode="auto">
            <a:xfrm>
              <a:off x="3408" y="3264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10" name="Rectangle 66"/>
            <p:cNvSpPr>
              <a:spLocks noChangeArrowheads="1"/>
            </p:cNvSpPr>
            <p:nvPr/>
          </p:nvSpPr>
          <p:spPr bwMode="auto">
            <a:xfrm>
              <a:off x="3408" y="1824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11" name="Rectangle 67"/>
            <p:cNvSpPr>
              <a:spLocks noChangeArrowheads="1"/>
            </p:cNvSpPr>
            <p:nvPr/>
          </p:nvSpPr>
          <p:spPr bwMode="auto">
            <a:xfrm>
              <a:off x="3408" y="1248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12" name="Rectangle 68"/>
            <p:cNvSpPr>
              <a:spLocks noChangeArrowheads="1"/>
            </p:cNvSpPr>
            <p:nvPr/>
          </p:nvSpPr>
          <p:spPr bwMode="auto">
            <a:xfrm>
              <a:off x="3408" y="1536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13" name="Rectangle 69"/>
            <p:cNvSpPr>
              <a:spLocks noChangeArrowheads="1"/>
            </p:cNvSpPr>
            <p:nvPr/>
          </p:nvSpPr>
          <p:spPr bwMode="auto">
            <a:xfrm>
              <a:off x="3408" y="2112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14" name="Rectangle 70"/>
            <p:cNvSpPr>
              <a:spLocks noChangeArrowheads="1"/>
            </p:cNvSpPr>
            <p:nvPr/>
          </p:nvSpPr>
          <p:spPr bwMode="auto">
            <a:xfrm>
              <a:off x="3408" y="2400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3573" name="Rectangle 71"/>
          <p:cNvSpPr>
            <a:spLocks noChangeArrowheads="1"/>
          </p:cNvSpPr>
          <p:nvPr/>
        </p:nvSpPr>
        <p:spPr bwMode="auto">
          <a:xfrm>
            <a:off x="3652838" y="39624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3574" name="Group 72"/>
          <p:cNvGrpSpPr>
            <a:grpSpLocks/>
          </p:cNvGrpSpPr>
          <p:nvPr/>
        </p:nvGrpSpPr>
        <p:grpSpPr bwMode="auto">
          <a:xfrm rot="-149485">
            <a:off x="3119438" y="2133600"/>
            <a:ext cx="457200" cy="3657600"/>
            <a:chOff x="2832" y="1248"/>
            <a:chExt cx="288" cy="2304"/>
          </a:xfrm>
          <a:solidFill>
            <a:srgbClr val="C00000"/>
          </a:solidFill>
        </p:grpSpPr>
        <p:sp>
          <p:nvSpPr>
            <p:cNvPr id="23699" name="Rectangle 73"/>
            <p:cNvSpPr>
              <a:spLocks noChangeArrowheads="1"/>
            </p:cNvSpPr>
            <p:nvPr/>
          </p:nvSpPr>
          <p:spPr bwMode="auto">
            <a:xfrm>
              <a:off x="2832" y="2976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00" name="Rectangle 74"/>
            <p:cNvSpPr>
              <a:spLocks noChangeArrowheads="1"/>
            </p:cNvSpPr>
            <p:nvPr/>
          </p:nvSpPr>
          <p:spPr bwMode="auto">
            <a:xfrm>
              <a:off x="2832" y="3264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01" name="Rectangle 75"/>
            <p:cNvSpPr>
              <a:spLocks noChangeArrowheads="1"/>
            </p:cNvSpPr>
            <p:nvPr/>
          </p:nvSpPr>
          <p:spPr bwMode="auto">
            <a:xfrm>
              <a:off x="2832" y="1824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02" name="Rectangle 76"/>
            <p:cNvSpPr>
              <a:spLocks noChangeArrowheads="1"/>
            </p:cNvSpPr>
            <p:nvPr/>
          </p:nvSpPr>
          <p:spPr bwMode="auto">
            <a:xfrm>
              <a:off x="2832" y="2688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03" name="Rectangle 77"/>
            <p:cNvSpPr>
              <a:spLocks noChangeArrowheads="1"/>
            </p:cNvSpPr>
            <p:nvPr/>
          </p:nvSpPr>
          <p:spPr bwMode="auto">
            <a:xfrm>
              <a:off x="2832" y="1536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04" name="Rectangle 78"/>
            <p:cNvSpPr>
              <a:spLocks noChangeArrowheads="1"/>
            </p:cNvSpPr>
            <p:nvPr/>
          </p:nvSpPr>
          <p:spPr bwMode="auto">
            <a:xfrm>
              <a:off x="2832" y="1248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05" name="Rectangle 79"/>
            <p:cNvSpPr>
              <a:spLocks noChangeArrowheads="1"/>
            </p:cNvSpPr>
            <p:nvPr/>
          </p:nvSpPr>
          <p:spPr bwMode="auto">
            <a:xfrm>
              <a:off x="2832" y="2400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06" name="Rectangle 80"/>
            <p:cNvSpPr>
              <a:spLocks noChangeArrowheads="1"/>
            </p:cNvSpPr>
            <p:nvPr/>
          </p:nvSpPr>
          <p:spPr bwMode="auto">
            <a:xfrm>
              <a:off x="2832" y="2112"/>
              <a:ext cx="288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3575" name="Rectangle 81"/>
          <p:cNvSpPr>
            <a:spLocks noChangeArrowheads="1"/>
          </p:cNvSpPr>
          <p:nvPr/>
        </p:nvSpPr>
        <p:spPr bwMode="auto">
          <a:xfrm rot="5207878">
            <a:off x="298450" y="3044825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6" name="Rectangle 82"/>
          <p:cNvSpPr>
            <a:spLocks noChangeArrowheads="1"/>
          </p:cNvSpPr>
          <p:nvPr/>
        </p:nvSpPr>
        <p:spPr bwMode="auto">
          <a:xfrm rot="5207878">
            <a:off x="271463" y="25908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7" name="Rectangle 83"/>
          <p:cNvSpPr>
            <a:spLocks noChangeArrowheads="1"/>
          </p:cNvSpPr>
          <p:nvPr/>
        </p:nvSpPr>
        <p:spPr bwMode="auto">
          <a:xfrm rot="5207878">
            <a:off x="246063" y="21336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8" name="Rectangle 84"/>
          <p:cNvSpPr>
            <a:spLocks noChangeArrowheads="1"/>
          </p:cNvSpPr>
          <p:nvPr/>
        </p:nvSpPr>
        <p:spPr bwMode="auto">
          <a:xfrm rot="5207878">
            <a:off x="427038" y="532765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9" name="Rectangle 85"/>
          <p:cNvSpPr>
            <a:spLocks noChangeArrowheads="1"/>
          </p:cNvSpPr>
          <p:nvPr/>
        </p:nvSpPr>
        <p:spPr bwMode="auto">
          <a:xfrm rot="5207878">
            <a:off x="401638" y="4872038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80" name="Rectangle 86"/>
          <p:cNvSpPr>
            <a:spLocks noChangeArrowheads="1"/>
          </p:cNvSpPr>
          <p:nvPr/>
        </p:nvSpPr>
        <p:spPr bwMode="auto">
          <a:xfrm rot="5207878">
            <a:off x="376238" y="4414838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81" name="Rectangle 87"/>
          <p:cNvSpPr>
            <a:spLocks noChangeArrowheads="1"/>
          </p:cNvSpPr>
          <p:nvPr/>
        </p:nvSpPr>
        <p:spPr bwMode="auto">
          <a:xfrm rot="5207878">
            <a:off x="350838" y="3959225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82" name="Rectangle 88"/>
          <p:cNvSpPr>
            <a:spLocks noChangeArrowheads="1"/>
          </p:cNvSpPr>
          <p:nvPr/>
        </p:nvSpPr>
        <p:spPr bwMode="auto">
          <a:xfrm rot="5207878">
            <a:off x="323850" y="3502025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83" name="Rectangle 89"/>
          <p:cNvSpPr>
            <a:spLocks noChangeArrowheads="1"/>
          </p:cNvSpPr>
          <p:nvPr/>
        </p:nvSpPr>
        <p:spPr bwMode="auto">
          <a:xfrm rot="5400000">
            <a:off x="452438" y="57912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84" name="Rectangle 90"/>
          <p:cNvSpPr>
            <a:spLocks noChangeArrowheads="1"/>
          </p:cNvSpPr>
          <p:nvPr/>
        </p:nvSpPr>
        <p:spPr bwMode="auto">
          <a:xfrm>
            <a:off x="2281238" y="57912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85" name="Rectangle 91"/>
          <p:cNvSpPr>
            <a:spLocks noChangeArrowheads="1"/>
          </p:cNvSpPr>
          <p:nvPr/>
        </p:nvSpPr>
        <p:spPr bwMode="auto">
          <a:xfrm>
            <a:off x="1824038" y="5791200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" name="Group 94"/>
          <p:cNvGrpSpPr>
            <a:grpSpLocks/>
          </p:cNvGrpSpPr>
          <p:nvPr/>
        </p:nvGrpSpPr>
        <p:grpSpPr bwMode="auto">
          <a:xfrm rot="-3795454">
            <a:off x="5399088" y="2752725"/>
            <a:ext cx="4114800" cy="457200"/>
            <a:chOff x="672" y="192"/>
            <a:chExt cx="2592" cy="288"/>
          </a:xfrm>
        </p:grpSpPr>
        <p:sp>
          <p:nvSpPr>
            <p:cNvPr id="23690" name="Rectangle 95"/>
            <p:cNvSpPr>
              <a:spLocks noChangeArrowheads="1"/>
            </p:cNvSpPr>
            <p:nvPr/>
          </p:nvSpPr>
          <p:spPr bwMode="auto">
            <a:xfrm>
              <a:off x="1248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91" name="Rectangle 96"/>
            <p:cNvSpPr>
              <a:spLocks noChangeArrowheads="1"/>
            </p:cNvSpPr>
            <p:nvPr/>
          </p:nvSpPr>
          <p:spPr bwMode="auto">
            <a:xfrm>
              <a:off x="960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92" name="Rectangle 97"/>
            <p:cNvSpPr>
              <a:spLocks noChangeArrowheads="1"/>
            </p:cNvSpPr>
            <p:nvPr/>
          </p:nvSpPr>
          <p:spPr bwMode="auto">
            <a:xfrm>
              <a:off x="672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93" name="Rectangle 98"/>
            <p:cNvSpPr>
              <a:spLocks noChangeArrowheads="1"/>
            </p:cNvSpPr>
            <p:nvPr/>
          </p:nvSpPr>
          <p:spPr bwMode="auto">
            <a:xfrm>
              <a:off x="2688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94" name="Rectangle 99"/>
            <p:cNvSpPr>
              <a:spLocks noChangeArrowheads="1"/>
            </p:cNvSpPr>
            <p:nvPr/>
          </p:nvSpPr>
          <p:spPr bwMode="auto">
            <a:xfrm>
              <a:off x="2400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95" name="Rectangle 100"/>
            <p:cNvSpPr>
              <a:spLocks noChangeArrowheads="1"/>
            </p:cNvSpPr>
            <p:nvPr/>
          </p:nvSpPr>
          <p:spPr bwMode="auto">
            <a:xfrm>
              <a:off x="2112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96" name="Rectangle 101"/>
            <p:cNvSpPr>
              <a:spLocks noChangeArrowheads="1"/>
            </p:cNvSpPr>
            <p:nvPr/>
          </p:nvSpPr>
          <p:spPr bwMode="auto">
            <a:xfrm>
              <a:off x="1824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97" name="Rectangle 102"/>
            <p:cNvSpPr>
              <a:spLocks noChangeArrowheads="1"/>
            </p:cNvSpPr>
            <p:nvPr/>
          </p:nvSpPr>
          <p:spPr bwMode="auto">
            <a:xfrm>
              <a:off x="1536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98" name="Rectangle 103"/>
            <p:cNvSpPr>
              <a:spLocks noChangeArrowheads="1"/>
            </p:cNvSpPr>
            <p:nvPr/>
          </p:nvSpPr>
          <p:spPr bwMode="auto">
            <a:xfrm>
              <a:off x="2976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" name="Group 104"/>
          <p:cNvGrpSpPr>
            <a:grpSpLocks/>
          </p:cNvGrpSpPr>
          <p:nvPr/>
        </p:nvGrpSpPr>
        <p:grpSpPr bwMode="auto">
          <a:xfrm rot="-3002547">
            <a:off x="3502025" y="2601913"/>
            <a:ext cx="4114800" cy="457200"/>
            <a:chOff x="672" y="192"/>
            <a:chExt cx="2592" cy="288"/>
          </a:xfrm>
        </p:grpSpPr>
        <p:sp>
          <p:nvSpPr>
            <p:cNvPr id="23681" name="Rectangle 105"/>
            <p:cNvSpPr>
              <a:spLocks noChangeArrowheads="1"/>
            </p:cNvSpPr>
            <p:nvPr/>
          </p:nvSpPr>
          <p:spPr bwMode="auto">
            <a:xfrm>
              <a:off x="1248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23682" name="Rectangle 106"/>
            <p:cNvSpPr>
              <a:spLocks noChangeArrowheads="1"/>
            </p:cNvSpPr>
            <p:nvPr/>
          </p:nvSpPr>
          <p:spPr bwMode="auto">
            <a:xfrm>
              <a:off x="960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23683" name="Rectangle 107"/>
            <p:cNvSpPr>
              <a:spLocks noChangeArrowheads="1"/>
            </p:cNvSpPr>
            <p:nvPr/>
          </p:nvSpPr>
          <p:spPr bwMode="auto">
            <a:xfrm>
              <a:off x="672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23684" name="Rectangle 108"/>
            <p:cNvSpPr>
              <a:spLocks noChangeArrowheads="1"/>
            </p:cNvSpPr>
            <p:nvPr/>
          </p:nvSpPr>
          <p:spPr bwMode="auto">
            <a:xfrm>
              <a:off x="2688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23685" name="Rectangle 109"/>
            <p:cNvSpPr>
              <a:spLocks noChangeArrowheads="1"/>
            </p:cNvSpPr>
            <p:nvPr/>
          </p:nvSpPr>
          <p:spPr bwMode="auto">
            <a:xfrm>
              <a:off x="2400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23686" name="Rectangle 110"/>
            <p:cNvSpPr>
              <a:spLocks noChangeArrowheads="1"/>
            </p:cNvSpPr>
            <p:nvPr/>
          </p:nvSpPr>
          <p:spPr bwMode="auto">
            <a:xfrm>
              <a:off x="2112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23687" name="Rectangle 111"/>
            <p:cNvSpPr>
              <a:spLocks noChangeArrowheads="1"/>
            </p:cNvSpPr>
            <p:nvPr/>
          </p:nvSpPr>
          <p:spPr bwMode="auto">
            <a:xfrm>
              <a:off x="1824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23688" name="Rectangle 112"/>
            <p:cNvSpPr>
              <a:spLocks noChangeArrowheads="1"/>
            </p:cNvSpPr>
            <p:nvPr/>
          </p:nvSpPr>
          <p:spPr bwMode="auto">
            <a:xfrm>
              <a:off x="1536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23689" name="Rectangle 113"/>
            <p:cNvSpPr>
              <a:spLocks noChangeArrowheads="1"/>
            </p:cNvSpPr>
            <p:nvPr/>
          </p:nvSpPr>
          <p:spPr bwMode="auto">
            <a:xfrm>
              <a:off x="2976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en-US"/>
            </a:p>
          </p:txBody>
        </p:sp>
      </p:grpSp>
      <p:grpSp>
        <p:nvGrpSpPr>
          <p:cNvPr id="11" name="Group 114"/>
          <p:cNvGrpSpPr>
            <a:grpSpLocks/>
          </p:cNvGrpSpPr>
          <p:nvPr/>
        </p:nvGrpSpPr>
        <p:grpSpPr bwMode="auto">
          <a:xfrm>
            <a:off x="4724400" y="2670175"/>
            <a:ext cx="4114800" cy="457200"/>
            <a:chOff x="672" y="192"/>
            <a:chExt cx="2592" cy="288"/>
          </a:xfrm>
        </p:grpSpPr>
        <p:sp>
          <p:nvSpPr>
            <p:cNvPr id="23672" name="Rectangle 115"/>
            <p:cNvSpPr>
              <a:spLocks noChangeArrowheads="1"/>
            </p:cNvSpPr>
            <p:nvPr/>
          </p:nvSpPr>
          <p:spPr bwMode="auto">
            <a:xfrm>
              <a:off x="1248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73" name="Rectangle 116"/>
            <p:cNvSpPr>
              <a:spLocks noChangeArrowheads="1"/>
            </p:cNvSpPr>
            <p:nvPr/>
          </p:nvSpPr>
          <p:spPr bwMode="auto">
            <a:xfrm>
              <a:off x="960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74" name="Rectangle 117"/>
            <p:cNvSpPr>
              <a:spLocks noChangeArrowheads="1"/>
            </p:cNvSpPr>
            <p:nvPr/>
          </p:nvSpPr>
          <p:spPr bwMode="auto">
            <a:xfrm>
              <a:off x="672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75" name="Rectangle 118"/>
            <p:cNvSpPr>
              <a:spLocks noChangeArrowheads="1"/>
            </p:cNvSpPr>
            <p:nvPr/>
          </p:nvSpPr>
          <p:spPr bwMode="auto">
            <a:xfrm>
              <a:off x="2688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76" name="Rectangle 119"/>
            <p:cNvSpPr>
              <a:spLocks noChangeArrowheads="1"/>
            </p:cNvSpPr>
            <p:nvPr/>
          </p:nvSpPr>
          <p:spPr bwMode="auto">
            <a:xfrm>
              <a:off x="2400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77" name="Rectangle 120"/>
            <p:cNvSpPr>
              <a:spLocks noChangeArrowheads="1"/>
            </p:cNvSpPr>
            <p:nvPr/>
          </p:nvSpPr>
          <p:spPr bwMode="auto">
            <a:xfrm>
              <a:off x="2112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78" name="Rectangle 121"/>
            <p:cNvSpPr>
              <a:spLocks noChangeArrowheads="1"/>
            </p:cNvSpPr>
            <p:nvPr/>
          </p:nvSpPr>
          <p:spPr bwMode="auto">
            <a:xfrm>
              <a:off x="1824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79" name="Rectangle 122"/>
            <p:cNvSpPr>
              <a:spLocks noChangeArrowheads="1"/>
            </p:cNvSpPr>
            <p:nvPr/>
          </p:nvSpPr>
          <p:spPr bwMode="auto">
            <a:xfrm>
              <a:off x="1536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80" name="Rectangle 123"/>
            <p:cNvSpPr>
              <a:spLocks noChangeArrowheads="1"/>
            </p:cNvSpPr>
            <p:nvPr/>
          </p:nvSpPr>
          <p:spPr bwMode="auto">
            <a:xfrm>
              <a:off x="2976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2" name="Group 124"/>
          <p:cNvGrpSpPr>
            <a:grpSpLocks/>
          </p:cNvGrpSpPr>
          <p:nvPr/>
        </p:nvGrpSpPr>
        <p:grpSpPr bwMode="auto">
          <a:xfrm rot="4575305">
            <a:off x="4110038" y="4195763"/>
            <a:ext cx="4114800" cy="457200"/>
            <a:chOff x="672" y="192"/>
            <a:chExt cx="2592" cy="288"/>
          </a:xfrm>
        </p:grpSpPr>
        <p:sp>
          <p:nvSpPr>
            <p:cNvPr id="23663" name="Rectangle 125"/>
            <p:cNvSpPr>
              <a:spLocks noChangeArrowheads="1"/>
            </p:cNvSpPr>
            <p:nvPr/>
          </p:nvSpPr>
          <p:spPr bwMode="auto">
            <a:xfrm>
              <a:off x="1248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64" name="Rectangle 126"/>
            <p:cNvSpPr>
              <a:spLocks noChangeArrowheads="1"/>
            </p:cNvSpPr>
            <p:nvPr/>
          </p:nvSpPr>
          <p:spPr bwMode="auto">
            <a:xfrm>
              <a:off x="960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65" name="Rectangle 127"/>
            <p:cNvSpPr>
              <a:spLocks noChangeArrowheads="1"/>
            </p:cNvSpPr>
            <p:nvPr/>
          </p:nvSpPr>
          <p:spPr bwMode="auto">
            <a:xfrm>
              <a:off x="672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66" name="Rectangle 128"/>
            <p:cNvSpPr>
              <a:spLocks noChangeArrowheads="1"/>
            </p:cNvSpPr>
            <p:nvPr/>
          </p:nvSpPr>
          <p:spPr bwMode="auto">
            <a:xfrm>
              <a:off x="2688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67" name="Rectangle 129"/>
            <p:cNvSpPr>
              <a:spLocks noChangeArrowheads="1"/>
            </p:cNvSpPr>
            <p:nvPr/>
          </p:nvSpPr>
          <p:spPr bwMode="auto">
            <a:xfrm>
              <a:off x="2400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68" name="Rectangle 130"/>
            <p:cNvSpPr>
              <a:spLocks noChangeArrowheads="1"/>
            </p:cNvSpPr>
            <p:nvPr/>
          </p:nvSpPr>
          <p:spPr bwMode="auto">
            <a:xfrm>
              <a:off x="2112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69" name="Rectangle 131"/>
            <p:cNvSpPr>
              <a:spLocks noChangeArrowheads="1"/>
            </p:cNvSpPr>
            <p:nvPr/>
          </p:nvSpPr>
          <p:spPr bwMode="auto">
            <a:xfrm>
              <a:off x="1824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70" name="Rectangle 132"/>
            <p:cNvSpPr>
              <a:spLocks noChangeArrowheads="1"/>
            </p:cNvSpPr>
            <p:nvPr/>
          </p:nvSpPr>
          <p:spPr bwMode="auto">
            <a:xfrm>
              <a:off x="1536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71" name="Rectangle 133"/>
            <p:cNvSpPr>
              <a:spLocks noChangeArrowheads="1"/>
            </p:cNvSpPr>
            <p:nvPr/>
          </p:nvSpPr>
          <p:spPr bwMode="auto">
            <a:xfrm>
              <a:off x="2976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" name="Group 134"/>
          <p:cNvGrpSpPr>
            <a:grpSpLocks/>
          </p:cNvGrpSpPr>
          <p:nvPr/>
        </p:nvGrpSpPr>
        <p:grpSpPr bwMode="auto">
          <a:xfrm rot="2922874">
            <a:off x="6934200" y="2819400"/>
            <a:ext cx="457200" cy="4114800"/>
            <a:chOff x="2880" y="1440"/>
            <a:chExt cx="288" cy="2592"/>
          </a:xfrm>
        </p:grpSpPr>
        <p:sp>
          <p:nvSpPr>
            <p:cNvPr id="23654" name="Rectangle 135"/>
            <p:cNvSpPr>
              <a:spLocks noChangeArrowheads="1"/>
            </p:cNvSpPr>
            <p:nvPr/>
          </p:nvSpPr>
          <p:spPr bwMode="auto">
            <a:xfrm>
              <a:off x="2880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55" name="Rectangle 136"/>
            <p:cNvSpPr>
              <a:spLocks noChangeArrowheads="1"/>
            </p:cNvSpPr>
            <p:nvPr/>
          </p:nvSpPr>
          <p:spPr bwMode="auto">
            <a:xfrm>
              <a:off x="2880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56" name="Rectangle 137"/>
            <p:cNvSpPr>
              <a:spLocks noChangeArrowheads="1"/>
            </p:cNvSpPr>
            <p:nvPr/>
          </p:nvSpPr>
          <p:spPr bwMode="auto">
            <a:xfrm>
              <a:off x="2880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57" name="Rectangle 138"/>
            <p:cNvSpPr>
              <a:spLocks noChangeArrowheads="1"/>
            </p:cNvSpPr>
            <p:nvPr/>
          </p:nvSpPr>
          <p:spPr bwMode="auto">
            <a:xfrm>
              <a:off x="2880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58" name="Rectangle 139"/>
            <p:cNvSpPr>
              <a:spLocks noChangeArrowheads="1"/>
            </p:cNvSpPr>
            <p:nvPr/>
          </p:nvSpPr>
          <p:spPr bwMode="auto">
            <a:xfrm>
              <a:off x="2880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59" name="Rectangle 140"/>
            <p:cNvSpPr>
              <a:spLocks noChangeArrowheads="1"/>
            </p:cNvSpPr>
            <p:nvPr/>
          </p:nvSpPr>
          <p:spPr bwMode="auto">
            <a:xfrm>
              <a:off x="2880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60" name="Rectangle 141"/>
            <p:cNvSpPr>
              <a:spLocks noChangeArrowheads="1"/>
            </p:cNvSpPr>
            <p:nvPr/>
          </p:nvSpPr>
          <p:spPr bwMode="auto">
            <a:xfrm>
              <a:off x="2880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61" name="Rectangle 142"/>
            <p:cNvSpPr>
              <a:spLocks noChangeArrowheads="1"/>
            </p:cNvSpPr>
            <p:nvPr/>
          </p:nvSpPr>
          <p:spPr bwMode="auto">
            <a:xfrm>
              <a:off x="2880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62" name="Rectangle 143"/>
            <p:cNvSpPr>
              <a:spLocks noChangeArrowheads="1"/>
            </p:cNvSpPr>
            <p:nvPr/>
          </p:nvSpPr>
          <p:spPr bwMode="auto">
            <a:xfrm>
              <a:off x="2880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" name="Group 144"/>
          <p:cNvGrpSpPr>
            <a:grpSpLocks/>
          </p:cNvGrpSpPr>
          <p:nvPr/>
        </p:nvGrpSpPr>
        <p:grpSpPr bwMode="auto">
          <a:xfrm rot="-2215745">
            <a:off x="7304088" y="165100"/>
            <a:ext cx="457200" cy="4114800"/>
            <a:chOff x="4704" y="1440"/>
            <a:chExt cx="288" cy="2592"/>
          </a:xfrm>
        </p:grpSpPr>
        <p:sp>
          <p:nvSpPr>
            <p:cNvPr id="23645" name="Rectangle 145"/>
            <p:cNvSpPr>
              <a:spLocks noChangeArrowheads="1"/>
            </p:cNvSpPr>
            <p:nvPr/>
          </p:nvSpPr>
          <p:spPr bwMode="auto">
            <a:xfrm>
              <a:off x="4704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46" name="Rectangle 146"/>
            <p:cNvSpPr>
              <a:spLocks noChangeArrowheads="1"/>
            </p:cNvSpPr>
            <p:nvPr/>
          </p:nvSpPr>
          <p:spPr bwMode="auto">
            <a:xfrm>
              <a:off x="4704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47" name="Rectangle 147"/>
            <p:cNvSpPr>
              <a:spLocks noChangeArrowheads="1"/>
            </p:cNvSpPr>
            <p:nvPr/>
          </p:nvSpPr>
          <p:spPr bwMode="auto">
            <a:xfrm>
              <a:off x="4704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48" name="Rectangle 148"/>
            <p:cNvSpPr>
              <a:spLocks noChangeArrowheads="1"/>
            </p:cNvSpPr>
            <p:nvPr/>
          </p:nvSpPr>
          <p:spPr bwMode="auto">
            <a:xfrm>
              <a:off x="4704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49" name="Rectangle 149"/>
            <p:cNvSpPr>
              <a:spLocks noChangeArrowheads="1"/>
            </p:cNvSpPr>
            <p:nvPr/>
          </p:nvSpPr>
          <p:spPr bwMode="auto">
            <a:xfrm>
              <a:off x="4704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50" name="Rectangle 150"/>
            <p:cNvSpPr>
              <a:spLocks noChangeArrowheads="1"/>
            </p:cNvSpPr>
            <p:nvPr/>
          </p:nvSpPr>
          <p:spPr bwMode="auto">
            <a:xfrm>
              <a:off x="4704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51" name="Rectangle 151"/>
            <p:cNvSpPr>
              <a:spLocks noChangeArrowheads="1"/>
            </p:cNvSpPr>
            <p:nvPr/>
          </p:nvSpPr>
          <p:spPr bwMode="auto">
            <a:xfrm>
              <a:off x="4704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52" name="Rectangle 152"/>
            <p:cNvSpPr>
              <a:spLocks noChangeArrowheads="1"/>
            </p:cNvSpPr>
            <p:nvPr/>
          </p:nvSpPr>
          <p:spPr bwMode="auto">
            <a:xfrm>
              <a:off x="4704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53" name="Rectangle 153"/>
            <p:cNvSpPr>
              <a:spLocks noChangeArrowheads="1"/>
            </p:cNvSpPr>
            <p:nvPr/>
          </p:nvSpPr>
          <p:spPr bwMode="auto">
            <a:xfrm>
              <a:off x="4704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5" name="Group 154"/>
          <p:cNvGrpSpPr>
            <a:grpSpLocks/>
          </p:cNvGrpSpPr>
          <p:nvPr/>
        </p:nvGrpSpPr>
        <p:grpSpPr bwMode="auto">
          <a:xfrm rot="-1281558">
            <a:off x="6315075" y="2209800"/>
            <a:ext cx="457200" cy="4114800"/>
            <a:chOff x="4704" y="1440"/>
            <a:chExt cx="288" cy="2592"/>
          </a:xfrm>
        </p:grpSpPr>
        <p:sp>
          <p:nvSpPr>
            <p:cNvPr id="23636" name="Rectangle 155"/>
            <p:cNvSpPr>
              <a:spLocks noChangeArrowheads="1"/>
            </p:cNvSpPr>
            <p:nvPr/>
          </p:nvSpPr>
          <p:spPr bwMode="auto">
            <a:xfrm>
              <a:off x="4704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37" name="Rectangle 156"/>
            <p:cNvSpPr>
              <a:spLocks noChangeArrowheads="1"/>
            </p:cNvSpPr>
            <p:nvPr/>
          </p:nvSpPr>
          <p:spPr bwMode="auto">
            <a:xfrm>
              <a:off x="4704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38" name="Rectangle 157"/>
            <p:cNvSpPr>
              <a:spLocks noChangeArrowheads="1"/>
            </p:cNvSpPr>
            <p:nvPr/>
          </p:nvSpPr>
          <p:spPr bwMode="auto">
            <a:xfrm>
              <a:off x="4704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39" name="Rectangle 158"/>
            <p:cNvSpPr>
              <a:spLocks noChangeArrowheads="1"/>
            </p:cNvSpPr>
            <p:nvPr/>
          </p:nvSpPr>
          <p:spPr bwMode="auto">
            <a:xfrm>
              <a:off x="4704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40" name="Rectangle 159"/>
            <p:cNvSpPr>
              <a:spLocks noChangeArrowheads="1"/>
            </p:cNvSpPr>
            <p:nvPr/>
          </p:nvSpPr>
          <p:spPr bwMode="auto">
            <a:xfrm>
              <a:off x="4704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41" name="Rectangle 160"/>
            <p:cNvSpPr>
              <a:spLocks noChangeArrowheads="1"/>
            </p:cNvSpPr>
            <p:nvPr/>
          </p:nvSpPr>
          <p:spPr bwMode="auto">
            <a:xfrm>
              <a:off x="4704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42" name="Rectangle 161"/>
            <p:cNvSpPr>
              <a:spLocks noChangeArrowheads="1"/>
            </p:cNvSpPr>
            <p:nvPr/>
          </p:nvSpPr>
          <p:spPr bwMode="auto">
            <a:xfrm>
              <a:off x="4704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43" name="Rectangle 162"/>
            <p:cNvSpPr>
              <a:spLocks noChangeArrowheads="1"/>
            </p:cNvSpPr>
            <p:nvPr/>
          </p:nvSpPr>
          <p:spPr bwMode="auto">
            <a:xfrm>
              <a:off x="4704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44" name="Rectangle 163"/>
            <p:cNvSpPr>
              <a:spLocks noChangeArrowheads="1"/>
            </p:cNvSpPr>
            <p:nvPr/>
          </p:nvSpPr>
          <p:spPr bwMode="auto">
            <a:xfrm>
              <a:off x="4704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6" name="Group 164"/>
          <p:cNvGrpSpPr>
            <a:grpSpLocks/>
          </p:cNvGrpSpPr>
          <p:nvPr/>
        </p:nvGrpSpPr>
        <p:grpSpPr bwMode="auto">
          <a:xfrm rot="857981">
            <a:off x="6469063" y="620713"/>
            <a:ext cx="457200" cy="4114800"/>
            <a:chOff x="4704" y="1440"/>
            <a:chExt cx="288" cy="2592"/>
          </a:xfrm>
        </p:grpSpPr>
        <p:sp>
          <p:nvSpPr>
            <p:cNvPr id="23627" name="Rectangle 165"/>
            <p:cNvSpPr>
              <a:spLocks noChangeArrowheads="1"/>
            </p:cNvSpPr>
            <p:nvPr/>
          </p:nvSpPr>
          <p:spPr bwMode="auto">
            <a:xfrm>
              <a:off x="4704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28" name="Rectangle 166"/>
            <p:cNvSpPr>
              <a:spLocks noChangeArrowheads="1"/>
            </p:cNvSpPr>
            <p:nvPr/>
          </p:nvSpPr>
          <p:spPr bwMode="auto">
            <a:xfrm>
              <a:off x="4704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29" name="Rectangle 167"/>
            <p:cNvSpPr>
              <a:spLocks noChangeArrowheads="1"/>
            </p:cNvSpPr>
            <p:nvPr/>
          </p:nvSpPr>
          <p:spPr bwMode="auto">
            <a:xfrm>
              <a:off x="4704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30" name="Rectangle 168"/>
            <p:cNvSpPr>
              <a:spLocks noChangeArrowheads="1"/>
            </p:cNvSpPr>
            <p:nvPr/>
          </p:nvSpPr>
          <p:spPr bwMode="auto">
            <a:xfrm>
              <a:off x="4704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31" name="Rectangle 169"/>
            <p:cNvSpPr>
              <a:spLocks noChangeArrowheads="1"/>
            </p:cNvSpPr>
            <p:nvPr/>
          </p:nvSpPr>
          <p:spPr bwMode="auto">
            <a:xfrm>
              <a:off x="4704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32" name="Rectangle 170"/>
            <p:cNvSpPr>
              <a:spLocks noChangeArrowheads="1"/>
            </p:cNvSpPr>
            <p:nvPr/>
          </p:nvSpPr>
          <p:spPr bwMode="auto">
            <a:xfrm>
              <a:off x="4704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33" name="Rectangle 171"/>
            <p:cNvSpPr>
              <a:spLocks noChangeArrowheads="1"/>
            </p:cNvSpPr>
            <p:nvPr/>
          </p:nvSpPr>
          <p:spPr bwMode="auto">
            <a:xfrm>
              <a:off x="4704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34" name="Rectangle 172"/>
            <p:cNvSpPr>
              <a:spLocks noChangeArrowheads="1"/>
            </p:cNvSpPr>
            <p:nvPr/>
          </p:nvSpPr>
          <p:spPr bwMode="auto">
            <a:xfrm>
              <a:off x="4704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35" name="Rectangle 173"/>
            <p:cNvSpPr>
              <a:spLocks noChangeArrowheads="1"/>
            </p:cNvSpPr>
            <p:nvPr/>
          </p:nvSpPr>
          <p:spPr bwMode="auto">
            <a:xfrm>
              <a:off x="4704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7" name="Group 174"/>
          <p:cNvGrpSpPr>
            <a:grpSpLocks/>
          </p:cNvGrpSpPr>
          <p:nvPr/>
        </p:nvGrpSpPr>
        <p:grpSpPr bwMode="auto">
          <a:xfrm rot="3337891">
            <a:off x="6705600" y="1600200"/>
            <a:ext cx="457200" cy="4114800"/>
            <a:chOff x="4704" y="1440"/>
            <a:chExt cx="288" cy="2592"/>
          </a:xfrm>
        </p:grpSpPr>
        <p:sp>
          <p:nvSpPr>
            <p:cNvPr id="23618" name="Rectangle 175"/>
            <p:cNvSpPr>
              <a:spLocks noChangeArrowheads="1"/>
            </p:cNvSpPr>
            <p:nvPr/>
          </p:nvSpPr>
          <p:spPr bwMode="auto">
            <a:xfrm>
              <a:off x="4704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19" name="Rectangle 176"/>
            <p:cNvSpPr>
              <a:spLocks noChangeArrowheads="1"/>
            </p:cNvSpPr>
            <p:nvPr/>
          </p:nvSpPr>
          <p:spPr bwMode="auto">
            <a:xfrm>
              <a:off x="4704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20" name="Rectangle 177"/>
            <p:cNvSpPr>
              <a:spLocks noChangeArrowheads="1"/>
            </p:cNvSpPr>
            <p:nvPr/>
          </p:nvSpPr>
          <p:spPr bwMode="auto">
            <a:xfrm>
              <a:off x="4704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21" name="Rectangle 178"/>
            <p:cNvSpPr>
              <a:spLocks noChangeArrowheads="1"/>
            </p:cNvSpPr>
            <p:nvPr/>
          </p:nvSpPr>
          <p:spPr bwMode="auto">
            <a:xfrm>
              <a:off x="4704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22" name="Rectangle 179"/>
            <p:cNvSpPr>
              <a:spLocks noChangeArrowheads="1"/>
            </p:cNvSpPr>
            <p:nvPr/>
          </p:nvSpPr>
          <p:spPr bwMode="auto">
            <a:xfrm>
              <a:off x="4704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23" name="Rectangle 180"/>
            <p:cNvSpPr>
              <a:spLocks noChangeArrowheads="1"/>
            </p:cNvSpPr>
            <p:nvPr/>
          </p:nvSpPr>
          <p:spPr bwMode="auto">
            <a:xfrm>
              <a:off x="4704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24" name="Rectangle 181"/>
            <p:cNvSpPr>
              <a:spLocks noChangeArrowheads="1"/>
            </p:cNvSpPr>
            <p:nvPr/>
          </p:nvSpPr>
          <p:spPr bwMode="auto">
            <a:xfrm>
              <a:off x="4704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25" name="Rectangle 182"/>
            <p:cNvSpPr>
              <a:spLocks noChangeArrowheads="1"/>
            </p:cNvSpPr>
            <p:nvPr/>
          </p:nvSpPr>
          <p:spPr bwMode="auto">
            <a:xfrm>
              <a:off x="4704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26" name="Rectangle 183"/>
            <p:cNvSpPr>
              <a:spLocks noChangeArrowheads="1"/>
            </p:cNvSpPr>
            <p:nvPr/>
          </p:nvSpPr>
          <p:spPr bwMode="auto">
            <a:xfrm>
              <a:off x="4704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8" name="Group 184"/>
          <p:cNvGrpSpPr>
            <a:grpSpLocks/>
          </p:cNvGrpSpPr>
          <p:nvPr/>
        </p:nvGrpSpPr>
        <p:grpSpPr bwMode="auto">
          <a:xfrm rot="-654580">
            <a:off x="7758113" y="2362200"/>
            <a:ext cx="457200" cy="4114800"/>
            <a:chOff x="4704" y="1440"/>
            <a:chExt cx="288" cy="2592"/>
          </a:xfrm>
        </p:grpSpPr>
        <p:sp>
          <p:nvSpPr>
            <p:cNvPr id="23609" name="Rectangle 185"/>
            <p:cNvSpPr>
              <a:spLocks noChangeArrowheads="1"/>
            </p:cNvSpPr>
            <p:nvPr/>
          </p:nvSpPr>
          <p:spPr bwMode="auto">
            <a:xfrm>
              <a:off x="4704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10" name="Rectangle 186"/>
            <p:cNvSpPr>
              <a:spLocks noChangeArrowheads="1"/>
            </p:cNvSpPr>
            <p:nvPr/>
          </p:nvSpPr>
          <p:spPr bwMode="auto">
            <a:xfrm>
              <a:off x="4704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11" name="Rectangle 187"/>
            <p:cNvSpPr>
              <a:spLocks noChangeArrowheads="1"/>
            </p:cNvSpPr>
            <p:nvPr/>
          </p:nvSpPr>
          <p:spPr bwMode="auto">
            <a:xfrm>
              <a:off x="4704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12" name="Rectangle 188"/>
            <p:cNvSpPr>
              <a:spLocks noChangeArrowheads="1"/>
            </p:cNvSpPr>
            <p:nvPr/>
          </p:nvSpPr>
          <p:spPr bwMode="auto">
            <a:xfrm>
              <a:off x="4704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13" name="Rectangle 189"/>
            <p:cNvSpPr>
              <a:spLocks noChangeArrowheads="1"/>
            </p:cNvSpPr>
            <p:nvPr/>
          </p:nvSpPr>
          <p:spPr bwMode="auto">
            <a:xfrm>
              <a:off x="4704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14" name="Rectangle 190"/>
            <p:cNvSpPr>
              <a:spLocks noChangeArrowheads="1"/>
            </p:cNvSpPr>
            <p:nvPr/>
          </p:nvSpPr>
          <p:spPr bwMode="auto">
            <a:xfrm>
              <a:off x="4704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15" name="Rectangle 191"/>
            <p:cNvSpPr>
              <a:spLocks noChangeArrowheads="1"/>
            </p:cNvSpPr>
            <p:nvPr/>
          </p:nvSpPr>
          <p:spPr bwMode="auto">
            <a:xfrm>
              <a:off x="4704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16" name="Rectangle 192"/>
            <p:cNvSpPr>
              <a:spLocks noChangeArrowheads="1"/>
            </p:cNvSpPr>
            <p:nvPr/>
          </p:nvSpPr>
          <p:spPr bwMode="auto">
            <a:xfrm>
              <a:off x="4704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17" name="Rectangle 193"/>
            <p:cNvSpPr>
              <a:spLocks noChangeArrowheads="1"/>
            </p:cNvSpPr>
            <p:nvPr/>
          </p:nvSpPr>
          <p:spPr bwMode="auto">
            <a:xfrm>
              <a:off x="4704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9" name="Group 194"/>
          <p:cNvGrpSpPr>
            <a:grpSpLocks/>
          </p:cNvGrpSpPr>
          <p:nvPr/>
        </p:nvGrpSpPr>
        <p:grpSpPr bwMode="auto">
          <a:xfrm rot="3690443">
            <a:off x="6764338" y="3497263"/>
            <a:ext cx="457200" cy="4114800"/>
            <a:chOff x="4704" y="1440"/>
            <a:chExt cx="288" cy="2592"/>
          </a:xfrm>
        </p:grpSpPr>
        <p:sp>
          <p:nvSpPr>
            <p:cNvPr id="23600" name="Rectangle 195"/>
            <p:cNvSpPr>
              <a:spLocks noChangeArrowheads="1"/>
            </p:cNvSpPr>
            <p:nvPr/>
          </p:nvSpPr>
          <p:spPr bwMode="auto">
            <a:xfrm>
              <a:off x="4704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01" name="Rectangle 196"/>
            <p:cNvSpPr>
              <a:spLocks noChangeArrowheads="1"/>
            </p:cNvSpPr>
            <p:nvPr/>
          </p:nvSpPr>
          <p:spPr bwMode="auto">
            <a:xfrm>
              <a:off x="4704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02" name="Rectangle 197"/>
            <p:cNvSpPr>
              <a:spLocks noChangeArrowheads="1"/>
            </p:cNvSpPr>
            <p:nvPr/>
          </p:nvSpPr>
          <p:spPr bwMode="auto">
            <a:xfrm>
              <a:off x="4704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03" name="Rectangle 198"/>
            <p:cNvSpPr>
              <a:spLocks noChangeArrowheads="1"/>
            </p:cNvSpPr>
            <p:nvPr/>
          </p:nvSpPr>
          <p:spPr bwMode="auto">
            <a:xfrm>
              <a:off x="4704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04" name="Rectangle 199"/>
            <p:cNvSpPr>
              <a:spLocks noChangeArrowheads="1"/>
            </p:cNvSpPr>
            <p:nvPr/>
          </p:nvSpPr>
          <p:spPr bwMode="auto">
            <a:xfrm>
              <a:off x="4704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05" name="Rectangle 200"/>
            <p:cNvSpPr>
              <a:spLocks noChangeArrowheads="1"/>
            </p:cNvSpPr>
            <p:nvPr/>
          </p:nvSpPr>
          <p:spPr bwMode="auto">
            <a:xfrm>
              <a:off x="4704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06" name="Rectangle 201"/>
            <p:cNvSpPr>
              <a:spLocks noChangeArrowheads="1"/>
            </p:cNvSpPr>
            <p:nvPr/>
          </p:nvSpPr>
          <p:spPr bwMode="auto">
            <a:xfrm>
              <a:off x="4704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07" name="Rectangle 202"/>
            <p:cNvSpPr>
              <a:spLocks noChangeArrowheads="1"/>
            </p:cNvSpPr>
            <p:nvPr/>
          </p:nvSpPr>
          <p:spPr bwMode="auto">
            <a:xfrm>
              <a:off x="4704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08" name="Rectangle 203"/>
            <p:cNvSpPr>
              <a:spLocks noChangeArrowheads="1"/>
            </p:cNvSpPr>
            <p:nvPr/>
          </p:nvSpPr>
          <p:spPr bwMode="auto">
            <a:xfrm>
              <a:off x="4704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2671" name="Text Box 207"/>
          <p:cNvSpPr txBox="1">
            <a:spLocks noChangeArrowheads="1"/>
          </p:cNvSpPr>
          <p:nvPr/>
        </p:nvSpPr>
        <p:spPr bwMode="auto">
          <a:xfrm>
            <a:off x="322263" y="1152525"/>
            <a:ext cx="48561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000066"/>
                </a:solidFill>
              </a:rPr>
              <a:t>C</a:t>
            </a:r>
            <a:r>
              <a:rPr lang="vi-VN" sz="2400">
                <a:solidFill>
                  <a:srgbClr val="000066"/>
                </a:solidFill>
              </a:rPr>
              <a:t>ác</a:t>
            </a:r>
            <a:r>
              <a:rPr lang="en-US" sz="2400">
                <a:solidFill>
                  <a:srgbClr val="000066"/>
                </a:solidFill>
              </a:rPr>
              <a:t> v</a:t>
            </a:r>
            <a:r>
              <a:rPr lang="vi-VN" sz="2400">
                <a:solidFill>
                  <a:srgbClr val="000066"/>
                </a:solidFill>
              </a:rPr>
              <a:t>ậ</a:t>
            </a:r>
            <a:r>
              <a:rPr lang="en-US" sz="2400">
                <a:solidFill>
                  <a:srgbClr val="000066"/>
                </a:solidFill>
              </a:rPr>
              <a:t>t li</a:t>
            </a:r>
            <a:r>
              <a:rPr lang="vi-VN" sz="2400">
                <a:solidFill>
                  <a:srgbClr val="000066"/>
                </a:solidFill>
              </a:rPr>
              <a:t>ệu</a:t>
            </a:r>
            <a:r>
              <a:rPr lang="en-US" sz="2400">
                <a:solidFill>
                  <a:srgbClr val="000066"/>
                </a:solidFill>
              </a:rPr>
              <a:t> </a:t>
            </a:r>
            <a:r>
              <a:rPr lang="vi-VN" sz="2400">
                <a:solidFill>
                  <a:srgbClr val="000066"/>
                </a:solidFill>
              </a:rPr>
              <a:t>đã</a:t>
            </a:r>
            <a:r>
              <a:rPr lang="en-US" sz="2400">
                <a:solidFill>
                  <a:srgbClr val="000066"/>
                </a:solidFill>
              </a:rPr>
              <a:t> chu</a:t>
            </a:r>
            <a:r>
              <a:rPr lang="vi-VN" sz="2400">
                <a:solidFill>
                  <a:srgbClr val="000066"/>
                </a:solidFill>
              </a:rPr>
              <a:t>ẩ</a:t>
            </a:r>
            <a:r>
              <a:rPr lang="en-US" sz="2400">
                <a:solidFill>
                  <a:srgbClr val="000066"/>
                </a:solidFill>
              </a:rPr>
              <a:t>n b</a:t>
            </a:r>
            <a:r>
              <a:rPr lang="vi-VN" sz="2400">
                <a:solidFill>
                  <a:srgbClr val="000066"/>
                </a:solidFill>
              </a:rPr>
              <a:t>ị</a:t>
            </a:r>
            <a:r>
              <a:rPr lang="en-US" sz="2400">
                <a:solidFill>
                  <a:srgbClr val="000066"/>
                </a:solidFill>
              </a:rPr>
              <a:t> nh</a:t>
            </a:r>
            <a:r>
              <a:rPr lang="vi-VN" sz="2400">
                <a:solidFill>
                  <a:srgbClr val="000066"/>
                </a:solidFill>
              </a:rPr>
              <a:t>ư</a:t>
            </a:r>
            <a:r>
              <a:rPr lang="en-US" sz="2400">
                <a:solidFill>
                  <a:srgbClr val="000066"/>
                </a:solidFill>
              </a:rPr>
              <a:t> sau:</a:t>
            </a:r>
            <a:endParaRPr lang="vi-VN" sz="2400">
              <a:solidFill>
                <a:srgbClr val="000066"/>
              </a:solidFill>
            </a:endParaRP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928688" y="466725"/>
            <a:ext cx="4022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</a:rPr>
              <a:t>Bước 1: Kẻ, cắt các nan</a:t>
            </a:r>
          </a:p>
        </p:txBody>
      </p:sp>
    </p:spTree>
    <p:extLst>
      <p:ext uri="{BB962C8B-B14F-4D97-AF65-F5344CB8AC3E}">
        <p14:creationId xmlns:p14="http://schemas.microsoft.com/office/powerpoint/2010/main" val="171767770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62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67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845090" y="985836"/>
            <a:ext cx="6034087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Bước 2 : Tiến hành đan </a:t>
            </a:r>
            <a:r>
              <a:rPr lang="en-US" sz="2800">
                <a:solidFill>
                  <a:schemeClr val="tx1"/>
                </a:solidFill>
                <a:latin typeface="+mj-lt"/>
              </a:rPr>
              <a:t>nong đôi. </a:t>
            </a:r>
          </a:p>
          <a:p>
            <a:pPr algn="ctr" eaLnBrk="1" hangingPunct="1">
              <a:spcBef>
                <a:spcPct val="50000"/>
              </a:spcBef>
            </a:pPr>
            <a:endParaRPr lang="en-US" sz="2800">
              <a:solidFill>
                <a:schemeClr val="tx1"/>
              </a:solidFill>
              <a:latin typeface="+mj-lt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chemeClr val="tx1"/>
                </a:solidFill>
                <a:latin typeface="+mj-lt"/>
              </a:rPr>
              <a:t> </a:t>
            </a:r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762000" y="1893777"/>
            <a:ext cx="73914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Cách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đan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nong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đôi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là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nhấc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2 nan,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đè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2 nan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và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lệch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nhau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một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nan </a:t>
            </a:r>
            <a:r>
              <a:rPr kumimoji="0" lang="en-US" sz="2800" b="0" i="0" u="none" strike="noStrike" cap="none" normalizeH="0" baseline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dọc</a:t>
            </a:r>
            <a:r>
              <a:rPr kumimoji="0" lang="en-US" sz="2800" b="0" i="0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(cùng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chiều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)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giữa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hai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hàng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nan ngang.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242942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22" name="Rectangle 1606"/>
          <p:cNvSpPr>
            <a:spLocks noGrp="1" noRot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chemeClr val="tx1"/>
          </a:solidFill>
        </p:spPr>
        <p:txBody>
          <a:bodyPr/>
          <a:lstStyle/>
          <a:p>
            <a:pPr eaLnBrk="1" hangingPunct="1"/>
            <a:endParaRPr lang="vi-VN" altLang="vi-VN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89127" name="Group 2087"/>
          <p:cNvGraphicFramePr>
            <a:graphicFrameLocks noGrp="1"/>
          </p:cNvGraphicFramePr>
          <p:nvPr>
            <p:ph idx="1"/>
          </p:nvPr>
        </p:nvGraphicFramePr>
        <p:xfrm>
          <a:off x="1524000" y="838200"/>
          <a:ext cx="6096000" cy="6048058"/>
        </p:xfrm>
        <a:graphic>
          <a:graphicData uri="http://schemas.openxmlformats.org/drawingml/2006/table">
            <a:tbl>
              <a:tblPr/>
              <a:tblGrid>
                <a:gridCol w="8620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7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5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41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7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873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8418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857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8736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6201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744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32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148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148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  <a:cs typeface="Arial" charset="0"/>
                        </a:rPr>
                        <a:t> 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148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148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148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148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7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9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.VnTime" pitchFamily="34" charset="0"/>
                          <a:cs typeface="Arial" charset="0"/>
                        </a:rPr>
                        <a:t>Hµng nan liÒn</a:t>
                      </a:r>
                      <a:r>
                        <a:rPr kumimoji="0" lang="en-US" altLang="vi-V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5">
                      <a:fgClr>
                        <a:srgbClr val="0099CC"/>
                      </a:fgClr>
                      <a:bgClr>
                        <a:schemeClr val="tx1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15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9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89097" name="Text Box 2057"/>
          <p:cNvSpPr txBox="1">
            <a:spLocks noChangeArrowheads="1"/>
          </p:cNvSpPr>
          <p:nvPr/>
        </p:nvSpPr>
        <p:spPr bwMode="auto">
          <a:xfrm>
            <a:off x="457200" y="3276600"/>
            <a:ext cx="1066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>
                <a:solidFill>
                  <a:srgbClr val="FF3300"/>
                </a:solidFill>
              </a:rPr>
              <a:t>H.2a</a:t>
            </a:r>
          </a:p>
        </p:txBody>
      </p:sp>
      <p:sp>
        <p:nvSpPr>
          <p:cNvPr id="89098" name="Text Box 2058"/>
          <p:cNvSpPr txBox="1">
            <a:spLocks noChangeArrowheads="1"/>
          </p:cNvSpPr>
          <p:nvPr/>
        </p:nvSpPr>
        <p:spPr bwMode="auto">
          <a:xfrm>
            <a:off x="677863" y="263525"/>
            <a:ext cx="7772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vi-VN" sz="3600" b="1">
                <a:solidFill>
                  <a:schemeClr val="bg1"/>
                </a:solidFill>
              </a:rPr>
              <a:t>S¬ ®å ®an nong ®«i</a:t>
            </a:r>
          </a:p>
        </p:txBody>
      </p:sp>
      <p:sp>
        <p:nvSpPr>
          <p:cNvPr id="89099" name="Text Box 2059"/>
          <p:cNvSpPr txBox="1">
            <a:spLocks noChangeArrowheads="1"/>
          </p:cNvSpPr>
          <p:nvPr/>
        </p:nvSpPr>
        <p:spPr bwMode="auto">
          <a:xfrm>
            <a:off x="7364413" y="823913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400" b="1">
                <a:solidFill>
                  <a:schemeClr val="bg2"/>
                </a:solidFill>
              </a:rPr>
              <a:t>Nan däc</a:t>
            </a:r>
          </a:p>
        </p:txBody>
      </p:sp>
      <p:sp>
        <p:nvSpPr>
          <p:cNvPr id="89100" name="Freeform 2060"/>
          <p:cNvSpPr>
            <a:spLocks/>
          </p:cNvSpPr>
          <p:nvPr/>
        </p:nvSpPr>
        <p:spPr bwMode="auto">
          <a:xfrm>
            <a:off x="6629400" y="1046163"/>
            <a:ext cx="676275" cy="457200"/>
          </a:xfrm>
          <a:custGeom>
            <a:avLst/>
            <a:gdLst>
              <a:gd name="T0" fmla="*/ 676275 w 426"/>
              <a:gd name="T1" fmla="*/ 0 h 228"/>
              <a:gd name="T2" fmla="*/ 0 w 426"/>
              <a:gd name="T3" fmla="*/ 0 h 228"/>
              <a:gd name="T4" fmla="*/ 0 w 426"/>
              <a:gd name="T5" fmla="*/ 457200 h 22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26" h="228">
                <a:moveTo>
                  <a:pt x="426" y="0"/>
                </a:moveTo>
                <a:lnTo>
                  <a:pt x="0" y="0"/>
                </a:lnTo>
                <a:lnTo>
                  <a:pt x="0" y="228"/>
                </a:lnTo>
              </a:path>
            </a:pathLst>
          </a:custGeom>
          <a:noFill/>
          <a:ln w="158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101" name="Text Box 2061"/>
          <p:cNvSpPr txBox="1">
            <a:spLocks noChangeArrowheads="1"/>
          </p:cNvSpPr>
          <p:nvPr/>
        </p:nvSpPr>
        <p:spPr bwMode="auto">
          <a:xfrm>
            <a:off x="-82550" y="1233488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vi-VN" sz="2400" b="1">
                <a:solidFill>
                  <a:schemeClr val="bg2"/>
                </a:solidFill>
              </a:rPr>
              <a:t>Nan ngang</a:t>
            </a:r>
          </a:p>
        </p:txBody>
      </p:sp>
      <p:sp>
        <p:nvSpPr>
          <p:cNvPr id="89102" name="Line 2062"/>
          <p:cNvSpPr>
            <a:spLocks noChangeShapeType="1"/>
          </p:cNvSpPr>
          <p:nvPr/>
        </p:nvSpPr>
        <p:spPr bwMode="auto">
          <a:xfrm>
            <a:off x="1981200" y="1600200"/>
            <a:ext cx="360363" cy="32385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105" name="Text Box 2065"/>
          <p:cNvSpPr txBox="1">
            <a:spLocks noChangeArrowheads="1"/>
          </p:cNvSpPr>
          <p:nvPr/>
        </p:nvSpPr>
        <p:spPr bwMode="auto">
          <a:xfrm>
            <a:off x="7181850" y="2036763"/>
            <a:ext cx="1828800" cy="944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200" b="1">
                <a:solidFill>
                  <a:srgbClr val="FF3300"/>
                </a:solidFill>
                <a:sym typeface="Wingdings" pitchFamily="2" charset="2"/>
              </a:rPr>
              <a:t> </a:t>
            </a:r>
            <a:r>
              <a:rPr lang="en-US" altLang="vi-VN" sz="2400" b="1">
                <a:solidFill>
                  <a:schemeClr val="bg2"/>
                </a:solidFill>
              </a:rPr>
              <a:t>VÞ trÝ ®Ì nan däc</a:t>
            </a:r>
          </a:p>
        </p:txBody>
      </p:sp>
      <p:sp>
        <p:nvSpPr>
          <p:cNvPr id="89106" name="Text Box 2066"/>
          <p:cNvSpPr txBox="1">
            <a:spLocks noChangeArrowheads="1"/>
          </p:cNvSpPr>
          <p:nvPr/>
        </p:nvSpPr>
        <p:spPr bwMode="auto">
          <a:xfrm>
            <a:off x="7243763" y="3430588"/>
            <a:ext cx="1828800" cy="1309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200" b="1">
                <a:solidFill>
                  <a:schemeClr val="bg2"/>
                </a:solidFill>
                <a:sym typeface="Wingdings 2" pitchFamily="18" charset="2"/>
              </a:rPr>
              <a:t> </a:t>
            </a:r>
            <a:r>
              <a:rPr lang="en-US" altLang="vi-VN" sz="2400" b="1">
                <a:solidFill>
                  <a:schemeClr val="bg2"/>
                </a:solidFill>
              </a:rPr>
              <a:t>VÞ trÝ nhÊc nan däc</a:t>
            </a:r>
          </a:p>
        </p:txBody>
      </p:sp>
      <p:sp>
        <p:nvSpPr>
          <p:cNvPr id="89123" name="Rectangle 2083"/>
          <p:cNvSpPr>
            <a:spLocks noChangeArrowheads="1"/>
          </p:cNvSpPr>
          <p:nvPr/>
        </p:nvSpPr>
        <p:spPr bwMode="auto">
          <a:xfrm>
            <a:off x="2209800" y="1524000"/>
            <a:ext cx="4648200" cy="152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89124" name="Line 2084"/>
          <p:cNvSpPr>
            <a:spLocks noChangeShapeType="1"/>
          </p:cNvSpPr>
          <p:nvPr/>
        </p:nvSpPr>
        <p:spPr bwMode="auto">
          <a:xfrm>
            <a:off x="2397125" y="1773238"/>
            <a:ext cx="43434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126" name="Text Box 2086"/>
          <p:cNvSpPr txBox="1">
            <a:spLocks noChangeArrowheads="1"/>
          </p:cNvSpPr>
          <p:nvPr/>
        </p:nvSpPr>
        <p:spPr bwMode="auto">
          <a:xfrm>
            <a:off x="2366963" y="1530350"/>
            <a:ext cx="4648200" cy="24447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vi-VN" sz="100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6475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89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9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89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89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89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89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9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89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500"/>
                                        <p:tgtEl>
                                          <p:spTgt spid="89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500"/>
                                        <p:tgtEl>
                                          <p:spTgt spid="89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89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500"/>
                                        <p:tgtEl>
                                          <p:spTgt spid="89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7" grpId="0"/>
      <p:bldP spid="89098" grpId="0"/>
      <p:bldP spid="89099" grpId="0"/>
      <p:bldP spid="89100" grpId="0" animBg="1"/>
      <p:bldP spid="89101" grpId="0"/>
      <p:bldP spid="89102" grpId="0" animBg="1"/>
      <p:bldP spid="89105" grpId="0"/>
      <p:bldP spid="89106" grpId="0"/>
      <p:bldP spid="89123" grpId="0" animBg="1"/>
      <p:bldP spid="89124" grpId="0" animBg="1"/>
      <p:bldP spid="8912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856"/>
          <p:cNvSpPr>
            <a:spLocks noChangeArrowheads="1"/>
          </p:cNvSpPr>
          <p:nvPr/>
        </p:nvSpPr>
        <p:spPr bwMode="auto">
          <a:xfrm>
            <a:off x="0" y="-7620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8195" name="Rectangle 23"/>
          <p:cNvSpPr>
            <a:spLocks noChangeArrowheads="1"/>
          </p:cNvSpPr>
          <p:nvPr/>
        </p:nvSpPr>
        <p:spPr bwMode="auto">
          <a:xfrm>
            <a:off x="5178425" y="1635125"/>
            <a:ext cx="347663" cy="335597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8196" name="Rectangle 26"/>
          <p:cNvSpPr>
            <a:spLocks noChangeArrowheads="1"/>
          </p:cNvSpPr>
          <p:nvPr/>
        </p:nvSpPr>
        <p:spPr bwMode="auto">
          <a:xfrm>
            <a:off x="6223000" y="1614488"/>
            <a:ext cx="349250" cy="335597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8197" name="Rectangle 27"/>
          <p:cNvSpPr>
            <a:spLocks noChangeArrowheads="1"/>
          </p:cNvSpPr>
          <p:nvPr/>
        </p:nvSpPr>
        <p:spPr bwMode="auto">
          <a:xfrm>
            <a:off x="6503988" y="1614488"/>
            <a:ext cx="347662" cy="335597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8198" name="Rectangle 30"/>
          <p:cNvSpPr>
            <a:spLocks noChangeArrowheads="1"/>
          </p:cNvSpPr>
          <p:nvPr/>
        </p:nvSpPr>
        <p:spPr bwMode="auto">
          <a:xfrm>
            <a:off x="7494588" y="1614488"/>
            <a:ext cx="349250" cy="335597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8199" name="Rectangle 31"/>
          <p:cNvSpPr>
            <a:spLocks noChangeArrowheads="1"/>
          </p:cNvSpPr>
          <p:nvPr/>
        </p:nvSpPr>
        <p:spPr bwMode="auto">
          <a:xfrm>
            <a:off x="7848600" y="1600200"/>
            <a:ext cx="325438" cy="33909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96299" name="Rectangle 43"/>
          <p:cNvSpPr>
            <a:spLocks noChangeArrowheads="1"/>
          </p:cNvSpPr>
          <p:nvPr/>
        </p:nvSpPr>
        <p:spPr bwMode="auto">
          <a:xfrm>
            <a:off x="9144000" y="3429000"/>
            <a:ext cx="2971800" cy="304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8201" name="AutoShape 35"/>
          <p:cNvSpPr>
            <a:spLocks noChangeArrowheads="1"/>
          </p:cNvSpPr>
          <p:nvPr/>
        </p:nvSpPr>
        <p:spPr bwMode="auto">
          <a:xfrm rot="-5520794">
            <a:off x="4225131" y="3017044"/>
            <a:ext cx="2936875" cy="655638"/>
          </a:xfrm>
          <a:prstGeom prst="wave">
            <a:avLst>
              <a:gd name="adj1" fmla="val 20417"/>
              <a:gd name="adj2" fmla="val -1065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8202" name="AutoShape 39"/>
          <p:cNvSpPr>
            <a:spLocks noChangeArrowheads="1"/>
          </p:cNvSpPr>
          <p:nvPr/>
        </p:nvSpPr>
        <p:spPr bwMode="auto">
          <a:xfrm rot="-5520794">
            <a:off x="4576762" y="3078163"/>
            <a:ext cx="2936875" cy="654050"/>
          </a:xfrm>
          <a:prstGeom prst="wave">
            <a:avLst>
              <a:gd name="adj1" fmla="val 20417"/>
              <a:gd name="adj2" fmla="val -1065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8203" name="AutoShape 40"/>
          <p:cNvSpPr>
            <a:spLocks noChangeArrowheads="1"/>
          </p:cNvSpPr>
          <p:nvPr/>
        </p:nvSpPr>
        <p:spPr bwMode="auto">
          <a:xfrm rot="-5520794">
            <a:off x="5496719" y="3017044"/>
            <a:ext cx="2936875" cy="655637"/>
          </a:xfrm>
          <a:prstGeom prst="wave">
            <a:avLst>
              <a:gd name="adj1" fmla="val 20417"/>
              <a:gd name="adj2" fmla="val -1065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8204" name="AutoShape 41"/>
          <p:cNvSpPr>
            <a:spLocks noChangeArrowheads="1"/>
          </p:cNvSpPr>
          <p:nvPr/>
        </p:nvSpPr>
        <p:spPr bwMode="auto">
          <a:xfrm rot="-5520794">
            <a:off x="5849144" y="3077369"/>
            <a:ext cx="2936875" cy="655637"/>
          </a:xfrm>
          <a:prstGeom prst="wave">
            <a:avLst>
              <a:gd name="adj1" fmla="val 20417"/>
              <a:gd name="adj2" fmla="val -1065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8205" name="Rectangle 32"/>
          <p:cNvSpPr>
            <a:spLocks noChangeArrowheads="1"/>
          </p:cNvSpPr>
          <p:nvPr/>
        </p:nvSpPr>
        <p:spPr bwMode="auto">
          <a:xfrm>
            <a:off x="5216525" y="4600575"/>
            <a:ext cx="2951163" cy="388938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aphicFrame>
        <p:nvGraphicFramePr>
          <p:cNvPr id="97129" name="Group 873"/>
          <p:cNvGraphicFramePr>
            <a:graphicFrameLocks noGrp="1"/>
          </p:cNvGraphicFramePr>
          <p:nvPr>
            <p:ph type="title"/>
          </p:nvPr>
        </p:nvGraphicFramePr>
        <p:xfrm>
          <a:off x="350838" y="1303338"/>
          <a:ext cx="4419600" cy="4023360"/>
        </p:xfrm>
        <a:graphic>
          <a:graphicData uri="http://schemas.openxmlformats.org/drawingml/2006/table">
            <a:tbl>
              <a:tblPr/>
              <a:tblGrid>
                <a:gridCol w="6238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8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08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40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92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540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508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5083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2388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78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32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78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78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78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9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.VnTime" pitchFamily="34" charset="0"/>
                          <a:cs typeface="Arial" charset="0"/>
                        </a:rPr>
                        <a:t>Hµng nan liÒn</a:t>
                      </a: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5">
                      <a:fgClr>
                        <a:srgbClr val="0099CC"/>
                      </a:fgClr>
                      <a:bgClr>
                        <a:schemeClr val="tx1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7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9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97116" name="AutoShape 860"/>
          <p:cNvSpPr>
            <a:spLocks noChangeArrowheads="1"/>
          </p:cNvSpPr>
          <p:nvPr/>
        </p:nvSpPr>
        <p:spPr bwMode="auto">
          <a:xfrm rot="5400000">
            <a:off x="4572000" y="3048000"/>
            <a:ext cx="685800" cy="228600"/>
          </a:xfrm>
          <a:prstGeom prst="notchedRightArrow">
            <a:avLst>
              <a:gd name="adj1" fmla="val 50000"/>
              <a:gd name="adj2" fmla="val 7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97118" name="AutoShape 862"/>
          <p:cNvSpPr>
            <a:spLocks noChangeArrowheads="1"/>
          </p:cNvSpPr>
          <p:nvPr/>
        </p:nvSpPr>
        <p:spPr bwMode="auto">
          <a:xfrm rot="5400000">
            <a:off x="8077200" y="2819400"/>
            <a:ext cx="685800" cy="228600"/>
          </a:xfrm>
          <a:prstGeom prst="notchedRightArrow">
            <a:avLst>
              <a:gd name="adj1" fmla="val 50000"/>
              <a:gd name="adj2" fmla="val 7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8334" name="Group 872"/>
          <p:cNvGrpSpPr>
            <a:grpSpLocks/>
          </p:cNvGrpSpPr>
          <p:nvPr/>
        </p:nvGrpSpPr>
        <p:grpSpPr bwMode="auto">
          <a:xfrm>
            <a:off x="5208588" y="1189038"/>
            <a:ext cx="3089275" cy="809625"/>
            <a:chOff x="3281" y="749"/>
            <a:chExt cx="1946" cy="510"/>
          </a:xfrm>
        </p:grpSpPr>
        <p:sp>
          <p:nvSpPr>
            <p:cNvPr id="8335" name="Text Box 863"/>
            <p:cNvSpPr txBox="1">
              <a:spLocks noChangeArrowheads="1"/>
            </p:cNvSpPr>
            <p:nvPr/>
          </p:nvSpPr>
          <p:spPr bwMode="auto">
            <a:xfrm>
              <a:off x="3281" y="771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44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>
                <a:defRPr sz="44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>
                <a:defRPr sz="44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>
                <a:defRPr sz="44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>
                <a:defRPr sz="44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vi-VN" sz="1800" b="1">
                  <a:solidFill>
                    <a:srgbClr val="33CCFF"/>
                  </a:solidFill>
                  <a:latin typeface="Garamond" pitchFamily="18" charset="0"/>
                </a:rPr>
                <a:t>1</a:t>
              </a:r>
            </a:p>
          </p:txBody>
        </p:sp>
        <p:sp>
          <p:nvSpPr>
            <p:cNvPr id="8336" name="Text Box 864"/>
            <p:cNvSpPr txBox="1">
              <a:spLocks noChangeArrowheads="1"/>
            </p:cNvSpPr>
            <p:nvPr/>
          </p:nvSpPr>
          <p:spPr bwMode="auto">
            <a:xfrm>
              <a:off x="3495" y="989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44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>
                <a:defRPr sz="44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>
                <a:defRPr sz="44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>
                <a:defRPr sz="44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>
                <a:defRPr sz="44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vi-VN" sz="1800" b="1">
                  <a:solidFill>
                    <a:srgbClr val="33CCFF"/>
                  </a:solidFill>
                  <a:latin typeface="Garamond" pitchFamily="18" charset="0"/>
                </a:rPr>
                <a:t>2</a:t>
              </a:r>
            </a:p>
          </p:txBody>
        </p:sp>
        <p:sp>
          <p:nvSpPr>
            <p:cNvPr id="8337" name="Text Box 865"/>
            <p:cNvSpPr txBox="1">
              <a:spLocks noChangeArrowheads="1"/>
            </p:cNvSpPr>
            <p:nvPr/>
          </p:nvSpPr>
          <p:spPr bwMode="auto">
            <a:xfrm>
              <a:off x="3713" y="1015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44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>
                <a:defRPr sz="44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>
                <a:defRPr sz="44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>
                <a:defRPr sz="44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>
                <a:defRPr sz="44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vi-VN" sz="1800" b="1">
                  <a:solidFill>
                    <a:srgbClr val="33CCFF"/>
                  </a:solidFill>
                  <a:latin typeface="Garamond" pitchFamily="18" charset="0"/>
                </a:rPr>
                <a:t>3</a:t>
              </a:r>
            </a:p>
          </p:txBody>
        </p:sp>
        <p:sp>
          <p:nvSpPr>
            <p:cNvPr id="8338" name="Text Box 866"/>
            <p:cNvSpPr txBox="1">
              <a:spLocks noChangeArrowheads="1"/>
            </p:cNvSpPr>
            <p:nvPr/>
          </p:nvSpPr>
          <p:spPr bwMode="auto">
            <a:xfrm>
              <a:off x="4298" y="989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44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>
                <a:defRPr sz="44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>
                <a:defRPr sz="44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>
                <a:defRPr sz="44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>
                <a:defRPr sz="44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vi-VN" sz="1800" b="1">
                  <a:solidFill>
                    <a:srgbClr val="33CCFF"/>
                  </a:solidFill>
                  <a:latin typeface="Garamond" pitchFamily="18" charset="0"/>
                </a:rPr>
                <a:t>6</a:t>
              </a:r>
            </a:p>
          </p:txBody>
        </p:sp>
        <p:sp>
          <p:nvSpPr>
            <p:cNvPr id="8339" name="Text Box 867"/>
            <p:cNvSpPr txBox="1">
              <a:spLocks noChangeArrowheads="1"/>
            </p:cNvSpPr>
            <p:nvPr/>
          </p:nvSpPr>
          <p:spPr bwMode="auto">
            <a:xfrm>
              <a:off x="4516" y="1028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44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>
                <a:defRPr sz="44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>
                <a:defRPr sz="44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>
                <a:defRPr sz="44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>
                <a:defRPr sz="44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vi-VN" sz="1800" b="1">
                  <a:solidFill>
                    <a:srgbClr val="33CCFF"/>
                  </a:solidFill>
                  <a:latin typeface="Garamond" pitchFamily="18" charset="0"/>
                </a:rPr>
                <a:t>7</a:t>
              </a:r>
            </a:p>
          </p:txBody>
        </p:sp>
        <p:sp>
          <p:nvSpPr>
            <p:cNvPr id="8340" name="Text Box 868"/>
            <p:cNvSpPr txBox="1">
              <a:spLocks noChangeArrowheads="1"/>
            </p:cNvSpPr>
            <p:nvPr/>
          </p:nvSpPr>
          <p:spPr bwMode="auto">
            <a:xfrm>
              <a:off x="3927" y="762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44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>
                <a:defRPr sz="44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>
                <a:defRPr sz="44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>
                <a:defRPr sz="44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>
                <a:defRPr sz="44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vi-VN" sz="1800" b="1">
                  <a:solidFill>
                    <a:srgbClr val="33CCFF"/>
                  </a:solidFill>
                  <a:latin typeface="Garamond" pitchFamily="18" charset="0"/>
                </a:rPr>
                <a:t>4</a:t>
              </a:r>
            </a:p>
          </p:txBody>
        </p:sp>
        <p:sp>
          <p:nvSpPr>
            <p:cNvPr id="8341" name="Text Box 869"/>
            <p:cNvSpPr txBox="1">
              <a:spLocks noChangeArrowheads="1"/>
            </p:cNvSpPr>
            <p:nvPr/>
          </p:nvSpPr>
          <p:spPr bwMode="auto">
            <a:xfrm>
              <a:off x="4106" y="762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44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>
                <a:defRPr sz="44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>
                <a:defRPr sz="44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>
                <a:defRPr sz="44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>
                <a:defRPr sz="44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vi-VN" sz="1800" b="1">
                  <a:solidFill>
                    <a:srgbClr val="33CCFF"/>
                  </a:solidFill>
                  <a:latin typeface="Garamond" pitchFamily="18" charset="0"/>
                </a:rPr>
                <a:t>5</a:t>
              </a:r>
            </a:p>
          </p:txBody>
        </p:sp>
        <p:sp>
          <p:nvSpPr>
            <p:cNvPr id="8342" name="Text Box 870"/>
            <p:cNvSpPr txBox="1">
              <a:spLocks noChangeArrowheads="1"/>
            </p:cNvSpPr>
            <p:nvPr/>
          </p:nvSpPr>
          <p:spPr bwMode="auto">
            <a:xfrm>
              <a:off x="4734" y="749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44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>
                <a:defRPr sz="44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>
                <a:defRPr sz="44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>
                <a:defRPr sz="44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>
                <a:defRPr sz="44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vi-VN" sz="1800" b="1">
                  <a:solidFill>
                    <a:srgbClr val="33CCFF"/>
                  </a:solidFill>
                  <a:latin typeface="Garamond" pitchFamily="18" charset="0"/>
                </a:rPr>
                <a:t>8</a:t>
              </a:r>
            </a:p>
          </p:txBody>
        </p:sp>
        <p:sp>
          <p:nvSpPr>
            <p:cNvPr id="8343" name="Text Box 871"/>
            <p:cNvSpPr txBox="1">
              <a:spLocks noChangeArrowheads="1"/>
            </p:cNvSpPr>
            <p:nvPr/>
          </p:nvSpPr>
          <p:spPr bwMode="auto">
            <a:xfrm>
              <a:off x="4939" y="749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44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>
                <a:defRPr sz="44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>
                <a:defRPr sz="44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>
                <a:defRPr sz="44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>
                <a:defRPr sz="44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vi-VN" sz="1800" b="1">
                  <a:solidFill>
                    <a:srgbClr val="33CCFF"/>
                  </a:solidFill>
                  <a:latin typeface="Garamond" pitchFamily="18" charset="0"/>
                </a:rPr>
                <a:t>9</a:t>
              </a:r>
            </a:p>
          </p:txBody>
        </p:sp>
      </p:grpSp>
      <p:sp>
        <p:nvSpPr>
          <p:cNvPr id="27" name="Text Box 22"/>
          <p:cNvSpPr txBox="1">
            <a:spLocks noChangeArrowheads="1"/>
          </p:cNvSpPr>
          <p:nvPr/>
        </p:nvSpPr>
        <p:spPr bwMode="auto">
          <a:xfrm>
            <a:off x="0" y="0"/>
            <a:ext cx="9277350" cy="1692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600" b="1">
                <a:solidFill>
                  <a:schemeClr val="bg1"/>
                </a:solidFill>
                <a:latin typeface="Times New Roman" pitchFamily="18" charset="0"/>
              </a:rPr>
              <a:t>Đan nan thứ nhất: Đặt các nan dọc lên bàn , đường nối liền các nan dọc nằm phía dưới. Nhấc các nan 2, 3, 6, 7 và luồn nan ngang thứ nhất vào.Dồn nan ngang khít với đường nối liền các nan dọc</a:t>
            </a:r>
          </a:p>
        </p:txBody>
      </p:sp>
    </p:spTree>
    <p:extLst>
      <p:ext uri="{BB962C8B-B14F-4D97-AF65-F5344CB8AC3E}">
        <p14:creationId xmlns:p14="http://schemas.microsoft.com/office/powerpoint/2010/main" val="2089763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31 0.00301 L -0.43212 0.00139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962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590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3212 0.0134 L -0.43212 0.12456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962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5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42" presetClass="path" presetSubtype="0" repeatCount="300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-1.11111E-6 L -0.00417 0.15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971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7500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42" presetClass="path" presetSubtype="0" repeatCount="300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0.00417 0.17222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97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8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99" grpId="0" animBg="1"/>
      <p:bldP spid="96299" grpId="1" animBg="1"/>
      <p:bldP spid="97116" grpId="0" animBg="1"/>
      <p:bldP spid="97116" grpId="1" animBg="1"/>
      <p:bldP spid="97118" grpId="0" animBg="1"/>
      <p:bldP spid="97118" grpId="1" animBg="1"/>
      <p:bldP spid="2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9219" name="Rectangle 7"/>
          <p:cNvSpPr>
            <a:spLocks noChangeArrowheads="1"/>
          </p:cNvSpPr>
          <p:nvPr/>
        </p:nvSpPr>
        <p:spPr bwMode="auto">
          <a:xfrm>
            <a:off x="5232400" y="1566863"/>
            <a:ext cx="357188" cy="34417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9220" name="Rectangle 8"/>
          <p:cNvSpPr>
            <a:spLocks noChangeArrowheads="1"/>
          </p:cNvSpPr>
          <p:nvPr/>
        </p:nvSpPr>
        <p:spPr bwMode="auto">
          <a:xfrm>
            <a:off x="5526088" y="1570038"/>
            <a:ext cx="323850" cy="335915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9221" name="Rectangle 9"/>
          <p:cNvSpPr>
            <a:spLocks noChangeArrowheads="1"/>
          </p:cNvSpPr>
          <p:nvPr/>
        </p:nvSpPr>
        <p:spPr bwMode="auto">
          <a:xfrm>
            <a:off x="6553200" y="1600200"/>
            <a:ext cx="298450" cy="3370263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9222" name="Rectangle 10"/>
          <p:cNvSpPr>
            <a:spLocks noChangeArrowheads="1"/>
          </p:cNvSpPr>
          <p:nvPr/>
        </p:nvSpPr>
        <p:spPr bwMode="auto">
          <a:xfrm>
            <a:off x="7912100" y="1611313"/>
            <a:ext cx="323850" cy="335915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9223" name="Rectangle 181"/>
          <p:cNvSpPr>
            <a:spLocks noChangeArrowheads="1"/>
          </p:cNvSpPr>
          <p:nvPr/>
        </p:nvSpPr>
        <p:spPr bwMode="auto">
          <a:xfrm>
            <a:off x="6858000" y="1600200"/>
            <a:ext cx="304800" cy="34290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09580" name="Rectangle 12"/>
          <p:cNvSpPr>
            <a:spLocks noChangeArrowheads="1"/>
          </p:cNvSpPr>
          <p:nvPr/>
        </p:nvSpPr>
        <p:spPr bwMode="auto">
          <a:xfrm>
            <a:off x="9372600" y="3046413"/>
            <a:ext cx="3048000" cy="306387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9225" name="AutoShape 13"/>
          <p:cNvSpPr>
            <a:spLocks noChangeArrowheads="1"/>
          </p:cNvSpPr>
          <p:nvPr/>
        </p:nvSpPr>
        <p:spPr bwMode="auto">
          <a:xfrm rot="-5520794">
            <a:off x="4656138" y="3005138"/>
            <a:ext cx="2938462" cy="608012"/>
          </a:xfrm>
          <a:prstGeom prst="wave">
            <a:avLst>
              <a:gd name="adj1" fmla="val 20417"/>
              <a:gd name="adj2" fmla="val -1065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9226" name="AutoShape 14"/>
          <p:cNvSpPr>
            <a:spLocks noChangeArrowheads="1"/>
          </p:cNvSpPr>
          <p:nvPr/>
        </p:nvSpPr>
        <p:spPr bwMode="auto">
          <a:xfrm rot="-5520794">
            <a:off x="5007770" y="3066256"/>
            <a:ext cx="2938462" cy="606425"/>
          </a:xfrm>
          <a:prstGeom prst="wave">
            <a:avLst>
              <a:gd name="adj1" fmla="val 20417"/>
              <a:gd name="adj2" fmla="val -1065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9227" name="AutoShape 15"/>
          <p:cNvSpPr>
            <a:spLocks noChangeArrowheads="1"/>
          </p:cNvSpPr>
          <p:nvPr/>
        </p:nvSpPr>
        <p:spPr bwMode="auto">
          <a:xfrm rot="-5520794">
            <a:off x="5973763" y="3141663"/>
            <a:ext cx="2938462" cy="608012"/>
          </a:xfrm>
          <a:prstGeom prst="wave">
            <a:avLst>
              <a:gd name="adj1" fmla="val 20417"/>
              <a:gd name="adj2" fmla="val -1065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9228" name="AutoShape 16"/>
          <p:cNvSpPr>
            <a:spLocks noChangeArrowheads="1"/>
          </p:cNvSpPr>
          <p:nvPr/>
        </p:nvSpPr>
        <p:spPr bwMode="auto">
          <a:xfrm rot="-5520794">
            <a:off x="6343651" y="3192462"/>
            <a:ext cx="2938462" cy="608013"/>
          </a:xfrm>
          <a:prstGeom prst="wave">
            <a:avLst>
              <a:gd name="adj1" fmla="val 20417"/>
              <a:gd name="adj2" fmla="val -1065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9229" name="Rectangle 152"/>
          <p:cNvSpPr>
            <a:spLocks noChangeArrowheads="1"/>
          </p:cNvSpPr>
          <p:nvPr/>
        </p:nvSpPr>
        <p:spPr bwMode="auto">
          <a:xfrm>
            <a:off x="5222875" y="4308475"/>
            <a:ext cx="3006725" cy="34607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9230" name="Rectangle 153"/>
          <p:cNvSpPr>
            <a:spLocks noChangeArrowheads="1"/>
          </p:cNvSpPr>
          <p:nvPr/>
        </p:nvSpPr>
        <p:spPr bwMode="auto">
          <a:xfrm>
            <a:off x="5846763" y="4252913"/>
            <a:ext cx="341312" cy="415925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9231" name="Rectangle 154"/>
          <p:cNvSpPr>
            <a:spLocks noChangeArrowheads="1"/>
          </p:cNvSpPr>
          <p:nvPr/>
        </p:nvSpPr>
        <p:spPr bwMode="auto">
          <a:xfrm>
            <a:off x="5527675" y="4232275"/>
            <a:ext cx="381000" cy="415925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9232" name="Rectangle 155"/>
          <p:cNvSpPr>
            <a:spLocks noChangeArrowheads="1"/>
          </p:cNvSpPr>
          <p:nvPr/>
        </p:nvSpPr>
        <p:spPr bwMode="auto">
          <a:xfrm>
            <a:off x="7137400" y="4252913"/>
            <a:ext cx="365125" cy="415925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9233" name="Rectangle 156"/>
          <p:cNvSpPr>
            <a:spLocks noChangeArrowheads="1"/>
          </p:cNvSpPr>
          <p:nvPr/>
        </p:nvSpPr>
        <p:spPr bwMode="auto">
          <a:xfrm>
            <a:off x="6858000" y="4211638"/>
            <a:ext cx="381000" cy="415925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9234" name="Rectangle 17"/>
          <p:cNvSpPr>
            <a:spLocks noChangeArrowheads="1"/>
          </p:cNvSpPr>
          <p:nvPr/>
        </p:nvSpPr>
        <p:spPr bwMode="auto">
          <a:xfrm>
            <a:off x="5237163" y="4600575"/>
            <a:ext cx="3013075" cy="428625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aphicFrame>
        <p:nvGraphicFramePr>
          <p:cNvPr id="109586" name="Group 18"/>
          <p:cNvGraphicFramePr>
            <a:graphicFrameLocks noGrp="1"/>
          </p:cNvGraphicFramePr>
          <p:nvPr>
            <p:ph type="title"/>
          </p:nvPr>
        </p:nvGraphicFramePr>
        <p:xfrm>
          <a:off x="350838" y="1279525"/>
          <a:ext cx="4419600" cy="4023360"/>
        </p:xfrm>
        <a:graphic>
          <a:graphicData uri="http://schemas.openxmlformats.org/drawingml/2006/table">
            <a:tbl>
              <a:tblPr/>
              <a:tblGrid>
                <a:gridCol w="6238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8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08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40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92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540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508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5083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2388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78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32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78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78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78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9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.VnTime" pitchFamily="34" charset="0"/>
                          <a:cs typeface="Arial" charset="0"/>
                        </a:rPr>
                        <a:t>Hµng nan liÒn</a:t>
                      </a: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5">
                      <a:fgClr>
                        <a:srgbClr val="0099CC"/>
                      </a:fgClr>
                      <a:bgClr>
                        <a:schemeClr val="tx1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7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9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9361" name="Line 157"/>
          <p:cNvSpPr>
            <a:spLocks noChangeShapeType="1"/>
          </p:cNvSpPr>
          <p:nvPr/>
        </p:nvSpPr>
        <p:spPr bwMode="auto">
          <a:xfrm>
            <a:off x="5853113" y="4114800"/>
            <a:ext cx="0" cy="4572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62" name="Line 166"/>
          <p:cNvSpPr>
            <a:spLocks noChangeShapeType="1"/>
          </p:cNvSpPr>
          <p:nvPr/>
        </p:nvSpPr>
        <p:spPr bwMode="auto">
          <a:xfrm>
            <a:off x="7158038" y="4170363"/>
            <a:ext cx="0" cy="4572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735" name="AutoShape 167"/>
          <p:cNvSpPr>
            <a:spLocks noChangeArrowheads="1"/>
          </p:cNvSpPr>
          <p:nvPr/>
        </p:nvSpPr>
        <p:spPr bwMode="auto">
          <a:xfrm rot="5400000">
            <a:off x="4572000" y="2676525"/>
            <a:ext cx="685800" cy="228600"/>
          </a:xfrm>
          <a:prstGeom prst="notchedRightArrow">
            <a:avLst>
              <a:gd name="adj1" fmla="val 50000"/>
              <a:gd name="adj2" fmla="val 7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09736" name="AutoShape 168"/>
          <p:cNvSpPr>
            <a:spLocks noChangeArrowheads="1"/>
          </p:cNvSpPr>
          <p:nvPr/>
        </p:nvSpPr>
        <p:spPr bwMode="auto">
          <a:xfrm rot="5400000">
            <a:off x="8180388" y="2890838"/>
            <a:ext cx="685800" cy="228600"/>
          </a:xfrm>
          <a:prstGeom prst="notchedRightArrow">
            <a:avLst>
              <a:gd name="adj1" fmla="val 50000"/>
              <a:gd name="adj2" fmla="val 7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9365" name="Text Box 170"/>
          <p:cNvSpPr txBox="1">
            <a:spLocks noChangeArrowheads="1"/>
          </p:cNvSpPr>
          <p:nvPr/>
        </p:nvSpPr>
        <p:spPr bwMode="auto">
          <a:xfrm>
            <a:off x="5229225" y="1223963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1800" b="1">
                <a:solidFill>
                  <a:srgbClr val="33CCFF"/>
                </a:solidFill>
                <a:latin typeface="Garamond" pitchFamily="18" charset="0"/>
              </a:rPr>
              <a:t>1</a:t>
            </a:r>
          </a:p>
        </p:txBody>
      </p:sp>
      <p:sp>
        <p:nvSpPr>
          <p:cNvPr id="9366" name="Text Box 171"/>
          <p:cNvSpPr txBox="1">
            <a:spLocks noChangeArrowheads="1"/>
          </p:cNvSpPr>
          <p:nvPr/>
        </p:nvSpPr>
        <p:spPr bwMode="auto">
          <a:xfrm>
            <a:off x="5548313" y="1219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1800" b="1">
                <a:solidFill>
                  <a:srgbClr val="33CCFF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9367" name="Text Box 172"/>
          <p:cNvSpPr txBox="1">
            <a:spLocks noChangeArrowheads="1"/>
          </p:cNvSpPr>
          <p:nvPr/>
        </p:nvSpPr>
        <p:spPr bwMode="auto">
          <a:xfrm>
            <a:off x="5976938" y="157003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1800" b="1">
                <a:solidFill>
                  <a:srgbClr val="33CCFF"/>
                </a:solidFill>
                <a:latin typeface="Garamond" pitchFamily="18" charset="0"/>
              </a:rPr>
              <a:t>3</a:t>
            </a:r>
          </a:p>
        </p:txBody>
      </p:sp>
      <p:sp>
        <p:nvSpPr>
          <p:cNvPr id="9368" name="Text Box 173"/>
          <p:cNvSpPr txBox="1">
            <a:spLocks noChangeArrowheads="1"/>
          </p:cNvSpPr>
          <p:nvPr/>
        </p:nvSpPr>
        <p:spPr bwMode="auto">
          <a:xfrm>
            <a:off x="6864350" y="123983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1800" b="1">
                <a:solidFill>
                  <a:srgbClr val="33CCFF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9369" name="Text Box 174"/>
          <p:cNvSpPr txBox="1">
            <a:spLocks noChangeArrowheads="1"/>
          </p:cNvSpPr>
          <p:nvPr/>
        </p:nvSpPr>
        <p:spPr bwMode="auto">
          <a:xfrm>
            <a:off x="7292975" y="17145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1800" b="1">
                <a:solidFill>
                  <a:srgbClr val="33CCFF"/>
                </a:solidFill>
                <a:latin typeface="Garamond" pitchFamily="18" charset="0"/>
              </a:rPr>
              <a:t>7</a:t>
            </a:r>
          </a:p>
        </p:txBody>
      </p:sp>
      <p:sp>
        <p:nvSpPr>
          <p:cNvPr id="9370" name="Text Box 175"/>
          <p:cNvSpPr txBox="1">
            <a:spLocks noChangeArrowheads="1"/>
          </p:cNvSpPr>
          <p:nvPr/>
        </p:nvSpPr>
        <p:spPr bwMode="auto">
          <a:xfrm>
            <a:off x="6296025" y="16017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1800" b="1">
                <a:solidFill>
                  <a:srgbClr val="33CCFF"/>
                </a:solidFill>
                <a:latin typeface="Garamond" pitchFamily="18" charset="0"/>
              </a:rPr>
              <a:t>4</a:t>
            </a:r>
          </a:p>
        </p:txBody>
      </p:sp>
      <p:sp>
        <p:nvSpPr>
          <p:cNvPr id="9371" name="Text Box 176"/>
          <p:cNvSpPr txBox="1">
            <a:spLocks noChangeArrowheads="1"/>
          </p:cNvSpPr>
          <p:nvPr/>
        </p:nvSpPr>
        <p:spPr bwMode="auto">
          <a:xfrm>
            <a:off x="6538913" y="1230313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1800" b="1">
                <a:solidFill>
                  <a:srgbClr val="33CCFF"/>
                </a:solidFill>
                <a:latin typeface="Garamond" pitchFamily="18" charset="0"/>
              </a:rPr>
              <a:t>5</a:t>
            </a:r>
          </a:p>
        </p:txBody>
      </p:sp>
      <p:sp>
        <p:nvSpPr>
          <p:cNvPr id="9372" name="Text Box 177"/>
          <p:cNvSpPr txBox="1">
            <a:spLocks noChangeArrowheads="1"/>
          </p:cNvSpPr>
          <p:nvPr/>
        </p:nvSpPr>
        <p:spPr bwMode="auto">
          <a:xfrm>
            <a:off x="7659688" y="1725613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1800" b="1">
                <a:solidFill>
                  <a:srgbClr val="33CCFF"/>
                </a:solidFill>
                <a:latin typeface="Garamond" pitchFamily="18" charset="0"/>
              </a:rPr>
              <a:t>8</a:t>
            </a:r>
          </a:p>
        </p:txBody>
      </p:sp>
      <p:sp>
        <p:nvSpPr>
          <p:cNvPr id="9373" name="Text Box 178"/>
          <p:cNvSpPr txBox="1">
            <a:spLocks noChangeArrowheads="1"/>
          </p:cNvSpPr>
          <p:nvPr/>
        </p:nvSpPr>
        <p:spPr bwMode="auto">
          <a:xfrm>
            <a:off x="7891463" y="12207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1800" b="1">
                <a:solidFill>
                  <a:srgbClr val="33CCFF"/>
                </a:solidFill>
                <a:latin typeface="Garamond" pitchFamily="18" charset="0"/>
              </a:rPr>
              <a:t>9</a:t>
            </a:r>
          </a:p>
        </p:txBody>
      </p:sp>
      <p:sp>
        <p:nvSpPr>
          <p:cNvPr id="9374" name="Rectangle 182"/>
          <p:cNvSpPr>
            <a:spLocks noChangeArrowheads="1"/>
          </p:cNvSpPr>
          <p:nvPr/>
        </p:nvSpPr>
        <p:spPr bwMode="auto">
          <a:xfrm>
            <a:off x="8229600" y="3581400"/>
            <a:ext cx="152400" cy="1524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4" name="Text Box 12"/>
          <p:cNvSpPr txBox="1">
            <a:spLocks noChangeArrowheads="1"/>
          </p:cNvSpPr>
          <p:nvPr/>
        </p:nvSpPr>
        <p:spPr bwMode="auto">
          <a:xfrm>
            <a:off x="398463" y="304800"/>
            <a:ext cx="8575675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chemeClr val="bg1"/>
                </a:solidFill>
                <a:latin typeface="Times New Roman" pitchFamily="18" charset="0"/>
              </a:rPr>
              <a:t>Đan nan thứ hai:</a:t>
            </a:r>
            <a:r>
              <a:rPr lang="en-US" altLang="en-US" sz="280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altLang="en-US" b="1">
                <a:solidFill>
                  <a:schemeClr val="bg1"/>
                </a:solidFill>
                <a:latin typeface="Times New Roman" pitchFamily="18" charset="0"/>
              </a:rPr>
              <a:t>nhấc các nan 3, 4, 7, 8 </a:t>
            </a:r>
            <a:r>
              <a:rPr lang="en-US" altLang="en-US" sz="2800" b="1">
                <a:solidFill>
                  <a:schemeClr val="bg1"/>
                </a:solidFill>
                <a:latin typeface="Times New Roman" pitchFamily="18" charset="0"/>
              </a:rPr>
              <a:t>và luồn nan ngang thứ hai vào. Dồn nan ngang khít nan thứ nhất.</a:t>
            </a:r>
          </a:p>
        </p:txBody>
      </p:sp>
    </p:spTree>
    <p:extLst>
      <p:ext uri="{BB962C8B-B14F-4D97-AF65-F5344CB8AC3E}">
        <p14:creationId xmlns:p14="http://schemas.microsoft.com/office/powerpoint/2010/main" val="4195386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54 0.01505 L -0.45104 0.0127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95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875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5104 0.02773 L -0.45608 0.1405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095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" y="56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repeatCount="300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22222E-6 L -3.33333E-6 0.1277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97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3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repeatCount="300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22222E-6 L -3.33333E-6 0.12778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097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3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80" grpId="0" animBg="1"/>
      <p:bldP spid="109580" grpId="1" animBg="1"/>
      <p:bldP spid="109735" grpId="0" animBg="1"/>
      <p:bldP spid="109735" grpId="1" animBg="1"/>
      <p:bldP spid="109736" grpId="0" animBg="1"/>
      <p:bldP spid="10973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0243" name="Rectangle 7"/>
          <p:cNvSpPr>
            <a:spLocks noChangeArrowheads="1"/>
          </p:cNvSpPr>
          <p:nvPr/>
        </p:nvSpPr>
        <p:spPr bwMode="auto">
          <a:xfrm>
            <a:off x="5867400" y="1600200"/>
            <a:ext cx="381000" cy="34290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0244" name="Rectangle 8"/>
          <p:cNvSpPr>
            <a:spLocks noChangeArrowheads="1"/>
          </p:cNvSpPr>
          <p:nvPr/>
        </p:nvSpPr>
        <p:spPr bwMode="auto">
          <a:xfrm>
            <a:off x="5526088" y="1600200"/>
            <a:ext cx="341312" cy="3328988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0245" name="Rectangle 9"/>
          <p:cNvSpPr>
            <a:spLocks noChangeArrowheads="1"/>
          </p:cNvSpPr>
          <p:nvPr/>
        </p:nvSpPr>
        <p:spPr bwMode="auto">
          <a:xfrm>
            <a:off x="7191375" y="1549400"/>
            <a:ext cx="323850" cy="3421063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0246" name="Rectangle 10"/>
          <p:cNvSpPr>
            <a:spLocks noChangeArrowheads="1"/>
          </p:cNvSpPr>
          <p:nvPr/>
        </p:nvSpPr>
        <p:spPr bwMode="auto">
          <a:xfrm>
            <a:off x="6856413" y="1536700"/>
            <a:ext cx="306387" cy="34925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14699" name="Rectangle 11"/>
          <p:cNvSpPr>
            <a:spLocks noChangeArrowheads="1"/>
          </p:cNvSpPr>
          <p:nvPr/>
        </p:nvSpPr>
        <p:spPr bwMode="auto">
          <a:xfrm>
            <a:off x="9372600" y="2736850"/>
            <a:ext cx="3048000" cy="31115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0248" name="AutoShape 12"/>
          <p:cNvSpPr>
            <a:spLocks noChangeArrowheads="1"/>
          </p:cNvSpPr>
          <p:nvPr/>
        </p:nvSpPr>
        <p:spPr bwMode="auto">
          <a:xfrm rot="-5520794">
            <a:off x="4020344" y="2977357"/>
            <a:ext cx="2992437" cy="609600"/>
          </a:xfrm>
          <a:prstGeom prst="wave">
            <a:avLst>
              <a:gd name="adj1" fmla="val 20417"/>
              <a:gd name="adj2" fmla="val -1065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0249" name="AutoShape 13"/>
          <p:cNvSpPr>
            <a:spLocks noChangeArrowheads="1"/>
          </p:cNvSpPr>
          <p:nvPr/>
        </p:nvSpPr>
        <p:spPr bwMode="auto">
          <a:xfrm rot="-5520794">
            <a:off x="5000625" y="3038476"/>
            <a:ext cx="2992437" cy="608012"/>
          </a:xfrm>
          <a:prstGeom prst="wave">
            <a:avLst>
              <a:gd name="adj1" fmla="val 20417"/>
              <a:gd name="adj2" fmla="val -1065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0250" name="AutoShape 14"/>
          <p:cNvSpPr>
            <a:spLocks noChangeArrowheads="1"/>
          </p:cNvSpPr>
          <p:nvPr/>
        </p:nvSpPr>
        <p:spPr bwMode="auto">
          <a:xfrm rot="-5520794">
            <a:off x="6631781" y="3175794"/>
            <a:ext cx="2992438" cy="609600"/>
          </a:xfrm>
          <a:prstGeom prst="wave">
            <a:avLst>
              <a:gd name="adj1" fmla="val 20417"/>
              <a:gd name="adj2" fmla="val -1065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0251" name="AutoShape 15"/>
          <p:cNvSpPr>
            <a:spLocks noChangeArrowheads="1"/>
          </p:cNvSpPr>
          <p:nvPr/>
        </p:nvSpPr>
        <p:spPr bwMode="auto">
          <a:xfrm rot="-5520794">
            <a:off x="6295231" y="3102769"/>
            <a:ext cx="2992438" cy="609600"/>
          </a:xfrm>
          <a:prstGeom prst="wave">
            <a:avLst>
              <a:gd name="adj1" fmla="val 20417"/>
              <a:gd name="adj2" fmla="val -1065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0252" name="AutoShape 16"/>
          <p:cNvSpPr>
            <a:spLocks noChangeArrowheads="1"/>
          </p:cNvSpPr>
          <p:nvPr/>
        </p:nvSpPr>
        <p:spPr bwMode="auto">
          <a:xfrm rot="-5520794">
            <a:off x="5338763" y="3022600"/>
            <a:ext cx="2992437" cy="608013"/>
          </a:xfrm>
          <a:prstGeom prst="wave">
            <a:avLst>
              <a:gd name="adj1" fmla="val 20417"/>
              <a:gd name="adj2" fmla="val -1065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0253" name="Rectangle 17"/>
          <p:cNvSpPr>
            <a:spLocks noChangeArrowheads="1"/>
          </p:cNvSpPr>
          <p:nvPr/>
        </p:nvSpPr>
        <p:spPr bwMode="auto">
          <a:xfrm>
            <a:off x="5222875" y="3968750"/>
            <a:ext cx="3048000" cy="360363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0254" name="Rectangle 18"/>
          <p:cNvSpPr>
            <a:spLocks noChangeArrowheads="1"/>
          </p:cNvSpPr>
          <p:nvPr/>
        </p:nvSpPr>
        <p:spPr bwMode="auto">
          <a:xfrm>
            <a:off x="5888038" y="3948113"/>
            <a:ext cx="341312" cy="415925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0255" name="Rectangle 19"/>
          <p:cNvSpPr>
            <a:spLocks noChangeArrowheads="1"/>
          </p:cNvSpPr>
          <p:nvPr/>
        </p:nvSpPr>
        <p:spPr bwMode="auto">
          <a:xfrm>
            <a:off x="6172200" y="3886200"/>
            <a:ext cx="381000" cy="415925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0256" name="Rectangle 20"/>
          <p:cNvSpPr>
            <a:spLocks noChangeArrowheads="1"/>
          </p:cNvSpPr>
          <p:nvPr/>
        </p:nvSpPr>
        <p:spPr bwMode="auto">
          <a:xfrm>
            <a:off x="7224713" y="3927475"/>
            <a:ext cx="365125" cy="415925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0257" name="Rectangle 21"/>
          <p:cNvSpPr>
            <a:spLocks noChangeArrowheads="1"/>
          </p:cNvSpPr>
          <p:nvPr/>
        </p:nvSpPr>
        <p:spPr bwMode="auto">
          <a:xfrm>
            <a:off x="7543800" y="3886200"/>
            <a:ext cx="365125" cy="415925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0258" name="Rectangle 22"/>
          <p:cNvSpPr>
            <a:spLocks noChangeArrowheads="1"/>
          </p:cNvSpPr>
          <p:nvPr/>
        </p:nvSpPr>
        <p:spPr bwMode="auto">
          <a:xfrm>
            <a:off x="5222875" y="4294188"/>
            <a:ext cx="3006725" cy="339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0259" name="Rectangle 23"/>
          <p:cNvSpPr>
            <a:spLocks noChangeArrowheads="1"/>
          </p:cNvSpPr>
          <p:nvPr/>
        </p:nvSpPr>
        <p:spPr bwMode="auto">
          <a:xfrm>
            <a:off x="5888038" y="4273550"/>
            <a:ext cx="341312" cy="415925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0260" name="Rectangle 24"/>
          <p:cNvSpPr>
            <a:spLocks noChangeArrowheads="1"/>
          </p:cNvSpPr>
          <p:nvPr/>
        </p:nvSpPr>
        <p:spPr bwMode="auto">
          <a:xfrm>
            <a:off x="5527675" y="4294188"/>
            <a:ext cx="381000" cy="415925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0261" name="Rectangle 25"/>
          <p:cNvSpPr>
            <a:spLocks noChangeArrowheads="1"/>
          </p:cNvSpPr>
          <p:nvPr/>
        </p:nvSpPr>
        <p:spPr bwMode="auto">
          <a:xfrm>
            <a:off x="7158038" y="4252913"/>
            <a:ext cx="365125" cy="415925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0262" name="Rectangle 26"/>
          <p:cNvSpPr>
            <a:spLocks noChangeArrowheads="1"/>
          </p:cNvSpPr>
          <p:nvPr/>
        </p:nvSpPr>
        <p:spPr bwMode="auto">
          <a:xfrm>
            <a:off x="6837363" y="4294188"/>
            <a:ext cx="381000" cy="415925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0263" name="Rectangle 27"/>
          <p:cNvSpPr>
            <a:spLocks noChangeArrowheads="1"/>
          </p:cNvSpPr>
          <p:nvPr/>
        </p:nvSpPr>
        <p:spPr bwMode="auto">
          <a:xfrm>
            <a:off x="5237163" y="4600575"/>
            <a:ext cx="3013075" cy="428625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aphicFrame>
        <p:nvGraphicFramePr>
          <p:cNvPr id="114861" name="Group 173"/>
          <p:cNvGraphicFramePr>
            <a:graphicFrameLocks noGrp="1"/>
          </p:cNvGraphicFramePr>
          <p:nvPr>
            <p:ph type="title"/>
          </p:nvPr>
        </p:nvGraphicFramePr>
        <p:xfrm>
          <a:off x="350838" y="1365250"/>
          <a:ext cx="4419600" cy="4023360"/>
        </p:xfrm>
        <a:graphic>
          <a:graphicData uri="http://schemas.openxmlformats.org/drawingml/2006/table">
            <a:tbl>
              <a:tblPr/>
              <a:tblGrid>
                <a:gridCol w="6238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8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08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40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92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540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508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5083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2388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78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32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78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78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78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9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.VnTime" pitchFamily="34" charset="0"/>
                          <a:cs typeface="Arial" charset="0"/>
                        </a:rPr>
                        <a:t>Hµng nan liÒn</a:t>
                      </a: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5">
                      <a:fgClr>
                        <a:srgbClr val="0099CC"/>
                      </a:fgClr>
                      <a:bgClr>
                        <a:schemeClr val="tx1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7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9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0390" name="Line 158"/>
          <p:cNvSpPr>
            <a:spLocks noChangeShapeType="1"/>
          </p:cNvSpPr>
          <p:nvPr/>
        </p:nvSpPr>
        <p:spPr bwMode="auto">
          <a:xfrm flipH="1">
            <a:off x="5862638" y="4267200"/>
            <a:ext cx="4762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91" name="Line 159"/>
          <p:cNvSpPr>
            <a:spLocks noChangeShapeType="1"/>
          </p:cNvSpPr>
          <p:nvPr/>
        </p:nvSpPr>
        <p:spPr bwMode="auto">
          <a:xfrm>
            <a:off x="7162800" y="4267200"/>
            <a:ext cx="15875" cy="319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92" name="Text Box 160"/>
          <p:cNvSpPr txBox="1">
            <a:spLocks noChangeArrowheads="1"/>
          </p:cNvSpPr>
          <p:nvPr/>
        </p:nvSpPr>
        <p:spPr bwMode="auto">
          <a:xfrm>
            <a:off x="5353050" y="15748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1800" b="1">
                <a:solidFill>
                  <a:srgbClr val="33CCFF"/>
                </a:solidFill>
                <a:latin typeface="Garamond" pitchFamily="18" charset="0"/>
              </a:rPr>
              <a:t>1</a:t>
            </a:r>
          </a:p>
        </p:txBody>
      </p:sp>
      <p:sp>
        <p:nvSpPr>
          <p:cNvPr id="10393" name="Text Box 161"/>
          <p:cNvSpPr txBox="1">
            <a:spLocks noChangeArrowheads="1"/>
          </p:cNvSpPr>
          <p:nvPr/>
        </p:nvSpPr>
        <p:spPr bwMode="auto">
          <a:xfrm>
            <a:off x="5548313" y="1219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1800" b="1">
                <a:solidFill>
                  <a:srgbClr val="33CCFF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10394" name="Text Box 162"/>
          <p:cNvSpPr txBox="1">
            <a:spLocks noChangeArrowheads="1"/>
          </p:cNvSpPr>
          <p:nvPr/>
        </p:nvSpPr>
        <p:spPr bwMode="auto">
          <a:xfrm>
            <a:off x="5894388" y="1219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1800" b="1">
                <a:solidFill>
                  <a:srgbClr val="33CCFF"/>
                </a:solidFill>
                <a:latin typeface="Garamond" pitchFamily="18" charset="0"/>
              </a:rPr>
              <a:t>3</a:t>
            </a:r>
          </a:p>
        </p:txBody>
      </p:sp>
      <p:sp>
        <p:nvSpPr>
          <p:cNvPr id="10395" name="Text Box 163"/>
          <p:cNvSpPr txBox="1">
            <a:spLocks noChangeArrowheads="1"/>
          </p:cNvSpPr>
          <p:nvPr/>
        </p:nvSpPr>
        <p:spPr bwMode="auto">
          <a:xfrm>
            <a:off x="6864350" y="123983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1800" b="1">
                <a:solidFill>
                  <a:srgbClr val="33CCFF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10396" name="Text Box 164"/>
          <p:cNvSpPr txBox="1">
            <a:spLocks noChangeArrowheads="1"/>
          </p:cNvSpPr>
          <p:nvPr/>
        </p:nvSpPr>
        <p:spPr bwMode="auto">
          <a:xfrm>
            <a:off x="7189788" y="1260475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1800" b="1">
                <a:solidFill>
                  <a:srgbClr val="33CCFF"/>
                </a:solidFill>
                <a:latin typeface="Garamond" pitchFamily="18" charset="0"/>
              </a:rPr>
              <a:t>7</a:t>
            </a:r>
          </a:p>
        </p:txBody>
      </p:sp>
      <p:sp>
        <p:nvSpPr>
          <p:cNvPr id="10397" name="Text Box 165"/>
          <p:cNvSpPr txBox="1">
            <a:spLocks noChangeArrowheads="1"/>
          </p:cNvSpPr>
          <p:nvPr/>
        </p:nvSpPr>
        <p:spPr bwMode="auto">
          <a:xfrm>
            <a:off x="6296025" y="16017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1800" b="1">
                <a:solidFill>
                  <a:srgbClr val="33CCFF"/>
                </a:solidFill>
                <a:latin typeface="Garamond" pitchFamily="18" charset="0"/>
              </a:rPr>
              <a:t>4</a:t>
            </a:r>
          </a:p>
        </p:txBody>
      </p:sp>
      <p:sp>
        <p:nvSpPr>
          <p:cNvPr id="10398" name="Text Box 166"/>
          <p:cNvSpPr txBox="1">
            <a:spLocks noChangeArrowheads="1"/>
          </p:cNvSpPr>
          <p:nvPr/>
        </p:nvSpPr>
        <p:spPr bwMode="auto">
          <a:xfrm>
            <a:off x="6621463" y="16017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1800" b="1">
                <a:solidFill>
                  <a:srgbClr val="33CCFF"/>
                </a:solidFill>
                <a:latin typeface="Garamond" pitchFamily="18" charset="0"/>
              </a:rPr>
              <a:t>5</a:t>
            </a:r>
          </a:p>
        </p:txBody>
      </p:sp>
      <p:sp>
        <p:nvSpPr>
          <p:cNvPr id="10399" name="Text Box 167"/>
          <p:cNvSpPr txBox="1">
            <a:spLocks noChangeArrowheads="1"/>
          </p:cNvSpPr>
          <p:nvPr/>
        </p:nvSpPr>
        <p:spPr bwMode="auto">
          <a:xfrm>
            <a:off x="7659688" y="1725613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1800" b="1">
                <a:solidFill>
                  <a:srgbClr val="33CCFF"/>
                </a:solidFill>
                <a:latin typeface="Garamond" pitchFamily="18" charset="0"/>
              </a:rPr>
              <a:t>8</a:t>
            </a:r>
          </a:p>
        </p:txBody>
      </p:sp>
      <p:sp>
        <p:nvSpPr>
          <p:cNvPr id="10400" name="Text Box 168"/>
          <p:cNvSpPr txBox="1">
            <a:spLocks noChangeArrowheads="1"/>
          </p:cNvSpPr>
          <p:nvPr/>
        </p:nvSpPr>
        <p:spPr bwMode="auto">
          <a:xfrm>
            <a:off x="8056563" y="1736725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1800" b="1">
                <a:solidFill>
                  <a:srgbClr val="33CCFF"/>
                </a:solidFill>
                <a:latin typeface="Garamond" pitchFamily="18" charset="0"/>
              </a:rPr>
              <a:t>9</a:t>
            </a:r>
          </a:p>
        </p:txBody>
      </p:sp>
      <p:sp>
        <p:nvSpPr>
          <p:cNvPr id="10401" name="Rectangle 169"/>
          <p:cNvSpPr>
            <a:spLocks noChangeArrowheads="1"/>
          </p:cNvSpPr>
          <p:nvPr/>
        </p:nvSpPr>
        <p:spPr bwMode="auto">
          <a:xfrm>
            <a:off x="8229600" y="3886200"/>
            <a:ext cx="152400" cy="12192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0402" name="Line 170"/>
          <p:cNvSpPr>
            <a:spLocks noChangeShapeType="1"/>
          </p:cNvSpPr>
          <p:nvPr/>
        </p:nvSpPr>
        <p:spPr bwMode="auto">
          <a:xfrm>
            <a:off x="7523163" y="380365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03" name="Line 171"/>
          <p:cNvSpPr>
            <a:spLocks noChangeShapeType="1"/>
          </p:cNvSpPr>
          <p:nvPr/>
        </p:nvSpPr>
        <p:spPr bwMode="auto">
          <a:xfrm>
            <a:off x="6213475" y="380365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Text Box 124"/>
          <p:cNvSpPr txBox="1">
            <a:spLocks noChangeArrowheads="1"/>
          </p:cNvSpPr>
          <p:nvPr/>
        </p:nvSpPr>
        <p:spPr bwMode="auto">
          <a:xfrm>
            <a:off x="322263" y="469900"/>
            <a:ext cx="849947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2800" b="1">
                <a:solidFill>
                  <a:schemeClr val="bg1"/>
                </a:solidFill>
                <a:latin typeface="Times New Roman" pitchFamily="18" charset="0"/>
              </a:rPr>
              <a:t>Đan nan thứ ba:</a:t>
            </a:r>
            <a:r>
              <a:rPr lang="en-US" altLang="en-US" sz="280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altLang="en-US" sz="2800" b="1">
                <a:solidFill>
                  <a:schemeClr val="bg1"/>
                </a:solidFill>
                <a:latin typeface="Times New Roman" pitchFamily="18" charset="0"/>
              </a:rPr>
              <a:t>Nhấc các nan 1, 4, 5, 8, 9 và luồn nan ngang thứ ba vào. Dồn nan ngang khít nan thứ hai.</a:t>
            </a:r>
          </a:p>
        </p:txBody>
      </p:sp>
    </p:spTree>
    <p:extLst>
      <p:ext uri="{BB962C8B-B14F-4D97-AF65-F5344CB8AC3E}">
        <p14:creationId xmlns:p14="http://schemas.microsoft.com/office/powerpoint/2010/main" val="489650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29 0.01505 L -0.44879 0.0127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875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5104 0.02172 L -0.45608 0.134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" y="56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9" grpId="0" animBg="1"/>
      <p:bldP spid="114699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1267" name="Rectangle 8"/>
          <p:cNvSpPr>
            <a:spLocks noChangeArrowheads="1"/>
          </p:cNvSpPr>
          <p:nvPr/>
        </p:nvSpPr>
        <p:spPr bwMode="auto">
          <a:xfrm>
            <a:off x="6219825" y="1600200"/>
            <a:ext cx="333375" cy="3328988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1268" name="Rectangle 11"/>
          <p:cNvSpPr>
            <a:spLocks noChangeArrowheads="1"/>
          </p:cNvSpPr>
          <p:nvPr/>
        </p:nvSpPr>
        <p:spPr bwMode="auto">
          <a:xfrm>
            <a:off x="7469188" y="1600200"/>
            <a:ext cx="379412" cy="3325813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1269" name="Rectangle 10"/>
          <p:cNvSpPr>
            <a:spLocks noChangeArrowheads="1"/>
          </p:cNvSpPr>
          <p:nvPr/>
        </p:nvSpPr>
        <p:spPr bwMode="auto">
          <a:xfrm>
            <a:off x="7162800" y="1595438"/>
            <a:ext cx="334963" cy="33750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1270" name="Rectangle 7"/>
          <p:cNvSpPr>
            <a:spLocks noChangeArrowheads="1"/>
          </p:cNvSpPr>
          <p:nvPr/>
        </p:nvSpPr>
        <p:spPr bwMode="auto">
          <a:xfrm>
            <a:off x="5859463" y="1600200"/>
            <a:ext cx="388937" cy="34290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13851" name="Rectangle 187"/>
          <p:cNvSpPr>
            <a:spLocks noChangeArrowheads="1"/>
          </p:cNvSpPr>
          <p:nvPr/>
        </p:nvSpPr>
        <p:spPr bwMode="auto">
          <a:xfrm>
            <a:off x="9372600" y="2303463"/>
            <a:ext cx="3048000" cy="363537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1272" name="AutoShape 16"/>
          <p:cNvSpPr>
            <a:spLocks noChangeArrowheads="1"/>
          </p:cNvSpPr>
          <p:nvPr/>
        </p:nvSpPr>
        <p:spPr bwMode="auto">
          <a:xfrm rot="-5520794">
            <a:off x="5648325" y="3043238"/>
            <a:ext cx="2995613" cy="604837"/>
          </a:xfrm>
          <a:prstGeom prst="wave">
            <a:avLst>
              <a:gd name="adj1" fmla="val 20417"/>
              <a:gd name="adj2" fmla="val -1065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1273" name="AutoShape 14"/>
          <p:cNvSpPr>
            <a:spLocks noChangeArrowheads="1"/>
          </p:cNvSpPr>
          <p:nvPr/>
        </p:nvSpPr>
        <p:spPr bwMode="auto">
          <a:xfrm rot="-5520794">
            <a:off x="4309269" y="3007519"/>
            <a:ext cx="2970212" cy="609600"/>
          </a:xfrm>
          <a:prstGeom prst="wave">
            <a:avLst>
              <a:gd name="adj1" fmla="val 20417"/>
              <a:gd name="adj2" fmla="val -1065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1274" name="Rectangle 12"/>
          <p:cNvSpPr>
            <a:spLocks noChangeArrowheads="1"/>
          </p:cNvSpPr>
          <p:nvPr/>
        </p:nvSpPr>
        <p:spPr bwMode="auto">
          <a:xfrm>
            <a:off x="5216525" y="3681413"/>
            <a:ext cx="3048000" cy="360362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1275" name="Rectangle 192"/>
          <p:cNvSpPr>
            <a:spLocks noChangeArrowheads="1"/>
          </p:cNvSpPr>
          <p:nvPr/>
        </p:nvSpPr>
        <p:spPr bwMode="auto">
          <a:xfrm>
            <a:off x="6913563" y="3670300"/>
            <a:ext cx="325437" cy="3048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1276" name="AutoShape 15"/>
          <p:cNvSpPr>
            <a:spLocks noChangeArrowheads="1"/>
          </p:cNvSpPr>
          <p:nvPr/>
        </p:nvSpPr>
        <p:spPr bwMode="auto">
          <a:xfrm rot="-5520794">
            <a:off x="6624638" y="3178175"/>
            <a:ext cx="2995612" cy="604838"/>
          </a:xfrm>
          <a:prstGeom prst="wave">
            <a:avLst>
              <a:gd name="adj1" fmla="val 20417"/>
              <a:gd name="adj2" fmla="val -1065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1277" name="AutoShape 181"/>
          <p:cNvSpPr>
            <a:spLocks noChangeArrowheads="1"/>
          </p:cNvSpPr>
          <p:nvPr/>
        </p:nvSpPr>
        <p:spPr bwMode="auto">
          <a:xfrm rot="-5520794">
            <a:off x="5290343" y="3024982"/>
            <a:ext cx="2995613" cy="603250"/>
          </a:xfrm>
          <a:prstGeom prst="wave">
            <a:avLst>
              <a:gd name="adj1" fmla="val 20417"/>
              <a:gd name="adj2" fmla="val -1065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1278" name="AutoShape 13"/>
          <p:cNvSpPr>
            <a:spLocks noChangeArrowheads="1"/>
          </p:cNvSpPr>
          <p:nvPr/>
        </p:nvSpPr>
        <p:spPr bwMode="auto">
          <a:xfrm rot="-5520794">
            <a:off x="4040188" y="2997200"/>
            <a:ext cx="2951162" cy="611188"/>
          </a:xfrm>
          <a:prstGeom prst="wave">
            <a:avLst>
              <a:gd name="adj1" fmla="val 20417"/>
              <a:gd name="adj2" fmla="val -1065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1279" name="Rectangle 167"/>
          <p:cNvSpPr>
            <a:spLocks noChangeArrowheads="1"/>
          </p:cNvSpPr>
          <p:nvPr/>
        </p:nvSpPr>
        <p:spPr bwMode="auto">
          <a:xfrm>
            <a:off x="5222875" y="4003675"/>
            <a:ext cx="3048000" cy="304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1280" name="Rectangle 174"/>
          <p:cNvSpPr>
            <a:spLocks noChangeArrowheads="1"/>
          </p:cNvSpPr>
          <p:nvPr/>
        </p:nvSpPr>
        <p:spPr bwMode="auto">
          <a:xfrm>
            <a:off x="6172200" y="3886200"/>
            <a:ext cx="381000" cy="415925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1281" name="Rectangle 176"/>
          <p:cNvSpPr>
            <a:spLocks noChangeArrowheads="1"/>
          </p:cNvSpPr>
          <p:nvPr/>
        </p:nvSpPr>
        <p:spPr bwMode="auto">
          <a:xfrm>
            <a:off x="7515225" y="3657600"/>
            <a:ext cx="333375" cy="623888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1282" name="Rectangle 17"/>
          <p:cNvSpPr>
            <a:spLocks noChangeArrowheads="1"/>
          </p:cNvSpPr>
          <p:nvPr/>
        </p:nvSpPr>
        <p:spPr bwMode="auto">
          <a:xfrm>
            <a:off x="5222875" y="4314825"/>
            <a:ext cx="3006725" cy="339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1283" name="Rectangle 18"/>
          <p:cNvSpPr>
            <a:spLocks noChangeArrowheads="1"/>
          </p:cNvSpPr>
          <p:nvPr/>
        </p:nvSpPr>
        <p:spPr bwMode="auto">
          <a:xfrm>
            <a:off x="5846763" y="4252913"/>
            <a:ext cx="341312" cy="415925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1284" name="Rectangle 19"/>
          <p:cNvSpPr>
            <a:spLocks noChangeArrowheads="1"/>
          </p:cNvSpPr>
          <p:nvPr/>
        </p:nvSpPr>
        <p:spPr bwMode="auto">
          <a:xfrm>
            <a:off x="5527675" y="4294188"/>
            <a:ext cx="381000" cy="415925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1285" name="Rectangle 21"/>
          <p:cNvSpPr>
            <a:spLocks noChangeArrowheads="1"/>
          </p:cNvSpPr>
          <p:nvPr/>
        </p:nvSpPr>
        <p:spPr bwMode="auto">
          <a:xfrm>
            <a:off x="6848475" y="4273550"/>
            <a:ext cx="381000" cy="415925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1286" name="Rectangle 22"/>
          <p:cNvSpPr>
            <a:spLocks noChangeArrowheads="1"/>
          </p:cNvSpPr>
          <p:nvPr/>
        </p:nvSpPr>
        <p:spPr bwMode="auto">
          <a:xfrm>
            <a:off x="5237163" y="4600575"/>
            <a:ext cx="3013075" cy="428625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aphicFrame>
        <p:nvGraphicFramePr>
          <p:cNvPr id="113875" name="Group 211"/>
          <p:cNvGraphicFramePr>
            <a:graphicFrameLocks noGrp="1"/>
          </p:cNvGraphicFramePr>
          <p:nvPr>
            <p:ph type="title"/>
          </p:nvPr>
        </p:nvGraphicFramePr>
        <p:xfrm>
          <a:off x="381000" y="1358900"/>
          <a:ext cx="4419600" cy="4023360"/>
        </p:xfrm>
        <a:graphic>
          <a:graphicData uri="http://schemas.openxmlformats.org/drawingml/2006/table">
            <a:tbl>
              <a:tblPr/>
              <a:tblGrid>
                <a:gridCol w="623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8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08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4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92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540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5083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5083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2388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78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32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78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78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78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9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.VnTime" pitchFamily="34" charset="0"/>
                          <a:cs typeface="Arial" charset="0"/>
                        </a:rPr>
                        <a:t>Hµng nan liÒn</a:t>
                      </a: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5">
                      <a:fgClr>
                        <a:srgbClr val="0099CC"/>
                      </a:fgClr>
                      <a:bgClr>
                        <a:schemeClr val="tx1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7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9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1413" name="Line 153"/>
          <p:cNvSpPr>
            <a:spLocks noChangeShapeType="1"/>
          </p:cNvSpPr>
          <p:nvPr/>
        </p:nvSpPr>
        <p:spPr bwMode="auto">
          <a:xfrm>
            <a:off x="5791200" y="4267200"/>
            <a:ext cx="71438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414" name="Text Box 157"/>
          <p:cNvSpPr txBox="1">
            <a:spLocks noChangeArrowheads="1"/>
          </p:cNvSpPr>
          <p:nvPr/>
        </p:nvSpPr>
        <p:spPr bwMode="auto">
          <a:xfrm>
            <a:off x="5353050" y="1905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1800" b="1">
                <a:solidFill>
                  <a:srgbClr val="33CCFF"/>
                </a:solidFill>
                <a:latin typeface="Garamond" pitchFamily="18" charset="0"/>
              </a:rPr>
              <a:t>1</a:t>
            </a:r>
          </a:p>
        </p:txBody>
      </p:sp>
      <p:sp>
        <p:nvSpPr>
          <p:cNvPr id="11415" name="Text Box 158"/>
          <p:cNvSpPr txBox="1">
            <a:spLocks noChangeArrowheads="1"/>
          </p:cNvSpPr>
          <p:nvPr/>
        </p:nvSpPr>
        <p:spPr bwMode="auto">
          <a:xfrm>
            <a:off x="5672138" y="1920875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1800" b="1">
                <a:solidFill>
                  <a:srgbClr val="33CCFF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11416" name="Text Box 159"/>
          <p:cNvSpPr txBox="1">
            <a:spLocks noChangeArrowheads="1"/>
          </p:cNvSpPr>
          <p:nvPr/>
        </p:nvSpPr>
        <p:spPr bwMode="auto">
          <a:xfrm>
            <a:off x="5894388" y="157003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1800" b="1">
                <a:solidFill>
                  <a:srgbClr val="33CCFF"/>
                </a:solidFill>
                <a:latin typeface="Garamond" pitchFamily="18" charset="0"/>
              </a:rPr>
              <a:t>3</a:t>
            </a:r>
          </a:p>
        </p:txBody>
      </p:sp>
      <p:sp>
        <p:nvSpPr>
          <p:cNvPr id="11417" name="Text Box 160"/>
          <p:cNvSpPr txBox="1">
            <a:spLocks noChangeArrowheads="1"/>
          </p:cNvSpPr>
          <p:nvPr/>
        </p:nvSpPr>
        <p:spPr bwMode="auto">
          <a:xfrm>
            <a:off x="6967538" y="1941513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1800" b="1">
                <a:solidFill>
                  <a:srgbClr val="33CCFF"/>
                </a:solidFill>
                <a:latin typeface="Garamond" pitchFamily="18" charset="0"/>
              </a:rPr>
              <a:t>6</a:t>
            </a:r>
          </a:p>
        </p:txBody>
      </p:sp>
      <p:sp>
        <p:nvSpPr>
          <p:cNvPr id="11418" name="Text Box 161"/>
          <p:cNvSpPr txBox="1">
            <a:spLocks noChangeArrowheads="1"/>
          </p:cNvSpPr>
          <p:nvPr/>
        </p:nvSpPr>
        <p:spPr bwMode="auto">
          <a:xfrm>
            <a:off x="7189788" y="1611313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1800" b="1">
                <a:solidFill>
                  <a:srgbClr val="33CCFF"/>
                </a:solidFill>
                <a:latin typeface="Garamond" pitchFamily="18" charset="0"/>
              </a:rPr>
              <a:t>7</a:t>
            </a:r>
          </a:p>
        </p:txBody>
      </p:sp>
      <p:sp>
        <p:nvSpPr>
          <p:cNvPr id="11419" name="Text Box 162"/>
          <p:cNvSpPr txBox="1">
            <a:spLocks noChangeArrowheads="1"/>
          </p:cNvSpPr>
          <p:nvPr/>
        </p:nvSpPr>
        <p:spPr bwMode="auto">
          <a:xfrm>
            <a:off x="6248400" y="164623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1800" b="1">
                <a:solidFill>
                  <a:srgbClr val="33CCFF"/>
                </a:solidFill>
                <a:latin typeface="Garamond" pitchFamily="18" charset="0"/>
              </a:rPr>
              <a:t>4</a:t>
            </a:r>
          </a:p>
        </p:txBody>
      </p:sp>
      <p:sp>
        <p:nvSpPr>
          <p:cNvPr id="11420" name="Text Box 163"/>
          <p:cNvSpPr txBox="1">
            <a:spLocks noChangeArrowheads="1"/>
          </p:cNvSpPr>
          <p:nvPr/>
        </p:nvSpPr>
        <p:spPr bwMode="auto">
          <a:xfrm>
            <a:off x="6621463" y="1952625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1800" b="1">
                <a:solidFill>
                  <a:srgbClr val="33CCFF"/>
                </a:solidFill>
                <a:latin typeface="Garamond" pitchFamily="18" charset="0"/>
              </a:rPr>
              <a:t>5</a:t>
            </a:r>
          </a:p>
        </p:txBody>
      </p:sp>
      <p:sp>
        <p:nvSpPr>
          <p:cNvPr id="11421" name="Text Box 164"/>
          <p:cNvSpPr txBox="1">
            <a:spLocks noChangeArrowheads="1"/>
          </p:cNvSpPr>
          <p:nvPr/>
        </p:nvSpPr>
        <p:spPr bwMode="auto">
          <a:xfrm>
            <a:off x="7515225" y="16017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1800" b="1">
                <a:solidFill>
                  <a:srgbClr val="33CCFF"/>
                </a:solidFill>
                <a:latin typeface="Garamond" pitchFamily="18" charset="0"/>
              </a:rPr>
              <a:t>8</a:t>
            </a:r>
          </a:p>
        </p:txBody>
      </p:sp>
      <p:sp>
        <p:nvSpPr>
          <p:cNvPr id="11422" name="Text Box 165"/>
          <p:cNvSpPr txBox="1">
            <a:spLocks noChangeArrowheads="1"/>
          </p:cNvSpPr>
          <p:nvPr/>
        </p:nvSpPr>
        <p:spPr bwMode="auto">
          <a:xfrm>
            <a:off x="7994650" y="2087563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1800" b="1">
                <a:solidFill>
                  <a:srgbClr val="33CCFF"/>
                </a:solidFill>
                <a:latin typeface="Garamond" pitchFamily="18" charset="0"/>
              </a:rPr>
              <a:t>9</a:t>
            </a:r>
          </a:p>
        </p:txBody>
      </p:sp>
      <p:sp>
        <p:nvSpPr>
          <p:cNvPr id="11423" name="Rectangle 166"/>
          <p:cNvSpPr>
            <a:spLocks noChangeArrowheads="1"/>
          </p:cNvSpPr>
          <p:nvPr/>
        </p:nvSpPr>
        <p:spPr bwMode="auto">
          <a:xfrm>
            <a:off x="8229600" y="3810000"/>
            <a:ext cx="152400" cy="1295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1424" name="Line 179"/>
          <p:cNvSpPr>
            <a:spLocks noChangeShapeType="1"/>
          </p:cNvSpPr>
          <p:nvPr/>
        </p:nvSpPr>
        <p:spPr bwMode="auto">
          <a:xfrm flipH="1">
            <a:off x="7496175" y="3914775"/>
            <a:ext cx="0" cy="319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425" name="Line 180"/>
          <p:cNvSpPr>
            <a:spLocks noChangeShapeType="1"/>
          </p:cNvSpPr>
          <p:nvPr/>
        </p:nvSpPr>
        <p:spPr bwMode="auto">
          <a:xfrm flipH="1">
            <a:off x="6219825" y="3962400"/>
            <a:ext cx="0" cy="295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426" name="Rectangle 186"/>
          <p:cNvSpPr>
            <a:spLocks noChangeArrowheads="1"/>
          </p:cNvSpPr>
          <p:nvPr/>
        </p:nvSpPr>
        <p:spPr bwMode="auto">
          <a:xfrm>
            <a:off x="6227763" y="3690938"/>
            <a:ext cx="304800" cy="381000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1427" name="Rectangle 191"/>
          <p:cNvSpPr>
            <a:spLocks noChangeArrowheads="1"/>
          </p:cNvSpPr>
          <p:nvPr/>
        </p:nvSpPr>
        <p:spPr bwMode="auto">
          <a:xfrm>
            <a:off x="5867400" y="3962400"/>
            <a:ext cx="341313" cy="339725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1428" name="Rectangle 193"/>
          <p:cNvSpPr>
            <a:spLocks noChangeArrowheads="1"/>
          </p:cNvSpPr>
          <p:nvPr/>
        </p:nvSpPr>
        <p:spPr bwMode="auto">
          <a:xfrm>
            <a:off x="7210425" y="3962400"/>
            <a:ext cx="304800" cy="685800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1429" name="Rectangle 194"/>
          <p:cNvSpPr>
            <a:spLocks noChangeArrowheads="1"/>
          </p:cNvSpPr>
          <p:nvPr/>
        </p:nvSpPr>
        <p:spPr bwMode="auto">
          <a:xfrm>
            <a:off x="6172200" y="4267200"/>
            <a:ext cx="381000" cy="325438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1430" name="Rectangle 196"/>
          <p:cNvSpPr>
            <a:spLocks noChangeArrowheads="1"/>
          </p:cNvSpPr>
          <p:nvPr/>
        </p:nvSpPr>
        <p:spPr bwMode="auto">
          <a:xfrm>
            <a:off x="5867400" y="4267200"/>
            <a:ext cx="341313" cy="415925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1431" name="Line 198"/>
          <p:cNvSpPr>
            <a:spLocks noChangeShapeType="1"/>
          </p:cNvSpPr>
          <p:nvPr/>
        </p:nvSpPr>
        <p:spPr bwMode="auto">
          <a:xfrm>
            <a:off x="7505700" y="3886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432" name="Rectangle 199"/>
          <p:cNvSpPr>
            <a:spLocks noChangeArrowheads="1"/>
          </p:cNvSpPr>
          <p:nvPr/>
        </p:nvSpPr>
        <p:spPr bwMode="auto">
          <a:xfrm>
            <a:off x="5486400" y="4267200"/>
            <a:ext cx="381000" cy="415925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1433" name="Line 201"/>
          <p:cNvSpPr>
            <a:spLocks noChangeShapeType="1"/>
          </p:cNvSpPr>
          <p:nvPr/>
        </p:nvSpPr>
        <p:spPr bwMode="auto">
          <a:xfrm>
            <a:off x="5857875" y="4267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434" name="Rectangle 202"/>
          <p:cNvSpPr>
            <a:spLocks noChangeArrowheads="1"/>
          </p:cNvSpPr>
          <p:nvPr/>
        </p:nvSpPr>
        <p:spPr bwMode="auto">
          <a:xfrm>
            <a:off x="5883275" y="3698875"/>
            <a:ext cx="325438" cy="3048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1435" name="Line 203"/>
          <p:cNvSpPr>
            <a:spLocks noChangeShapeType="1"/>
          </p:cNvSpPr>
          <p:nvPr/>
        </p:nvSpPr>
        <p:spPr bwMode="auto">
          <a:xfrm>
            <a:off x="7191375" y="428625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436" name="Line 204"/>
          <p:cNvSpPr>
            <a:spLocks noChangeShapeType="1"/>
          </p:cNvSpPr>
          <p:nvPr/>
        </p:nvSpPr>
        <p:spPr bwMode="auto">
          <a:xfrm flipH="1">
            <a:off x="6229350" y="3629025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437" name="Line 205"/>
          <p:cNvSpPr>
            <a:spLocks noChangeShapeType="1"/>
          </p:cNvSpPr>
          <p:nvPr/>
        </p:nvSpPr>
        <p:spPr bwMode="auto">
          <a:xfrm>
            <a:off x="6543675" y="3648075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438" name="Rectangle 206"/>
          <p:cNvSpPr>
            <a:spLocks noChangeArrowheads="1"/>
          </p:cNvSpPr>
          <p:nvPr/>
        </p:nvSpPr>
        <p:spPr bwMode="auto">
          <a:xfrm>
            <a:off x="7181850" y="3698875"/>
            <a:ext cx="325438" cy="3048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50" name="Rectangle 4"/>
          <p:cNvSpPr>
            <a:spLocks noChangeArrowheads="1"/>
          </p:cNvSpPr>
          <p:nvPr/>
        </p:nvSpPr>
        <p:spPr bwMode="auto">
          <a:xfrm>
            <a:off x="322263" y="241300"/>
            <a:ext cx="850106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chemeClr val="bg1"/>
                </a:solidFill>
              </a:rPr>
              <a:t>Đan nan thứ tư: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 b="1">
                <a:solidFill>
                  <a:schemeClr val="bg1"/>
                </a:solidFill>
              </a:rPr>
              <a:t>Nhấc các nan 1, 2, 5, 6, 9  và luồn nan ngang thứ tư vào. Dồn nan ngang khít nan thứ ba.</a:t>
            </a:r>
          </a:p>
        </p:txBody>
      </p:sp>
    </p:spTree>
    <p:extLst>
      <p:ext uri="{BB962C8B-B14F-4D97-AF65-F5344CB8AC3E}">
        <p14:creationId xmlns:p14="http://schemas.microsoft.com/office/powerpoint/2010/main" val="331978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29 0.03617 L -0.44879 0.0338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38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875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5104 0.03385 L -0.45608 0.1465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138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" y="56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851" grpId="0" animBg="1"/>
      <p:bldP spid="113851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674" descr="http://muare1.vcmedia.vn/images/2012/07/04/mr_637458_5edc3a646d25f43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" y="762000"/>
            <a:ext cx="8229601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067232" y="54425"/>
            <a:ext cx="5476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Một số sản phẩm đan nong đôi</a:t>
            </a:r>
          </a:p>
        </p:txBody>
      </p:sp>
      <p:sp>
        <p:nvSpPr>
          <p:cNvPr id="9" name="Text Box 672"/>
          <p:cNvSpPr txBox="1">
            <a:spLocks noChangeArrowheads="1"/>
          </p:cNvSpPr>
          <p:nvPr/>
        </p:nvSpPr>
        <p:spPr bwMode="auto">
          <a:xfrm>
            <a:off x="87184" y="4875212"/>
            <a:ext cx="8897937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chemeClr val="accent2"/>
                </a:solidFill>
                <a:latin typeface="Times New Roman" pitchFamily="18" charset="0"/>
              </a:rPr>
              <a:t>   </a:t>
            </a:r>
            <a:r>
              <a:rPr lang="en-US" altLang="en-US" sz="2800">
                <a:latin typeface="Times New Roman" pitchFamily="18" charset="0"/>
              </a:rPr>
              <a:t>Trong thực tế, người ta thường sử dụng các nan rời bằng tre, nứa, giang, mây, lá dừa…để đan nong đôi làm đồ dùng trong gia đình.</a:t>
            </a:r>
          </a:p>
        </p:txBody>
      </p:sp>
    </p:spTree>
    <p:extLst>
      <p:ext uri="{BB962C8B-B14F-4D97-AF65-F5344CB8AC3E}">
        <p14:creationId xmlns:p14="http://schemas.microsoft.com/office/powerpoint/2010/main" val="1322058033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2291" name="Text Box 34"/>
          <p:cNvSpPr txBox="1">
            <a:spLocks noChangeArrowheads="1"/>
          </p:cNvSpPr>
          <p:nvPr/>
        </p:nvSpPr>
        <p:spPr bwMode="auto">
          <a:xfrm>
            <a:off x="3752850" y="2057400"/>
            <a:ext cx="4495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>
                <a:solidFill>
                  <a:schemeClr val="bg2"/>
                </a:solidFill>
                <a:latin typeface="Garamond" pitchFamily="18" charset="0"/>
              </a:rPr>
              <a:t>         </a:t>
            </a:r>
            <a:r>
              <a:rPr lang="en-US" altLang="vi-VN" sz="2400" b="1">
                <a:solidFill>
                  <a:srgbClr val="33CCFF"/>
                </a:solidFill>
                <a:latin typeface="Garamond" pitchFamily="18" charset="0"/>
              </a:rPr>
              <a:t>1   2   3 </a:t>
            </a:r>
            <a:r>
              <a:rPr lang="en-US" altLang="vi-VN" sz="3200" b="1">
                <a:solidFill>
                  <a:srgbClr val="33CCFF"/>
                </a:solidFill>
                <a:latin typeface="Garamond" pitchFamily="18" charset="0"/>
              </a:rPr>
              <a:t>  </a:t>
            </a:r>
            <a:r>
              <a:rPr lang="en-US" altLang="vi-VN" sz="2400" b="1">
                <a:solidFill>
                  <a:srgbClr val="33CCFF"/>
                </a:solidFill>
                <a:latin typeface="Garamond" pitchFamily="18" charset="0"/>
              </a:rPr>
              <a:t>4  </a:t>
            </a:r>
            <a:r>
              <a:rPr lang="en-US" altLang="vi-VN" sz="2000" b="1">
                <a:solidFill>
                  <a:srgbClr val="33CCFF"/>
                </a:solidFill>
                <a:latin typeface="Garamond" pitchFamily="18" charset="0"/>
              </a:rPr>
              <a:t> </a:t>
            </a:r>
            <a:r>
              <a:rPr lang="en-US" altLang="vi-VN" sz="2400" b="1">
                <a:solidFill>
                  <a:srgbClr val="33CCFF"/>
                </a:solidFill>
                <a:latin typeface="Garamond" pitchFamily="18" charset="0"/>
              </a:rPr>
              <a:t>5  </a:t>
            </a:r>
            <a:r>
              <a:rPr lang="en-US" altLang="vi-VN" sz="2000" b="1">
                <a:solidFill>
                  <a:srgbClr val="33CCFF"/>
                </a:solidFill>
                <a:latin typeface="Garamond" pitchFamily="18" charset="0"/>
              </a:rPr>
              <a:t>  </a:t>
            </a:r>
            <a:r>
              <a:rPr lang="en-US" altLang="vi-VN" sz="2400" b="1">
                <a:solidFill>
                  <a:srgbClr val="33CCFF"/>
                </a:solidFill>
                <a:latin typeface="Garamond" pitchFamily="18" charset="0"/>
              </a:rPr>
              <a:t>6   7 </a:t>
            </a:r>
            <a:r>
              <a:rPr lang="en-US" altLang="vi-VN" b="1">
                <a:solidFill>
                  <a:srgbClr val="33CCFF"/>
                </a:solidFill>
                <a:latin typeface="Garamond" pitchFamily="18" charset="0"/>
              </a:rPr>
              <a:t>  </a:t>
            </a:r>
            <a:r>
              <a:rPr lang="en-US" altLang="vi-VN" sz="2400" b="1">
                <a:solidFill>
                  <a:srgbClr val="33CCFF"/>
                </a:solidFill>
                <a:latin typeface="Garamond" pitchFamily="18" charset="0"/>
              </a:rPr>
              <a:t>8   9</a:t>
            </a:r>
          </a:p>
        </p:txBody>
      </p:sp>
      <p:graphicFrame>
        <p:nvGraphicFramePr>
          <p:cNvPr id="99644" name="Group 316"/>
          <p:cNvGraphicFramePr>
            <a:graphicFrameLocks noGrp="1"/>
          </p:cNvGraphicFramePr>
          <p:nvPr>
            <p:ph type="title"/>
            <p:extLst>
              <p:ext uri="{D42A27DB-BD31-4B8C-83A1-F6EECF244321}">
                <p14:modId xmlns:p14="http://schemas.microsoft.com/office/powerpoint/2010/main" val="2057625266"/>
              </p:ext>
            </p:extLst>
          </p:nvPr>
        </p:nvGraphicFramePr>
        <p:xfrm>
          <a:off x="269875" y="2544763"/>
          <a:ext cx="4286250" cy="4023360"/>
        </p:xfrm>
        <a:graphic>
          <a:graphicData uri="http://schemas.openxmlformats.org/drawingml/2006/table">
            <a:tbl>
              <a:tblPr/>
              <a:tblGrid>
                <a:gridCol w="604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6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9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13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365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131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397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460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0483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15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Wingdings" pitchFamily="2" charset="2"/>
                          <a:cs typeface="Arial" charset="0"/>
                        </a:rPr>
                        <a:t>¯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9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.VnTime" pitchFamily="34" charset="0"/>
                          <a:cs typeface="Arial" charset="0"/>
                        </a:rPr>
                        <a:t>Hµng nan liÒn</a:t>
                      </a:r>
                      <a:r>
                        <a:rPr kumimoji="0" lang="en-US" altLang="vi-V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5">
                      <a:fgClr>
                        <a:srgbClr val="0099CC"/>
                      </a:fgClr>
                      <a:bgClr>
                        <a:schemeClr val="tx1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9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altLang="vi-V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2418" name="Text Box 35"/>
          <p:cNvSpPr txBox="1">
            <a:spLocks noChangeArrowheads="1"/>
          </p:cNvSpPr>
          <p:nvPr/>
        </p:nvSpPr>
        <p:spPr bwMode="auto">
          <a:xfrm>
            <a:off x="7900988" y="7969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endParaRPr lang="vi-VN" altLang="vi-VN" sz="1800">
              <a:latin typeface="Garamond" pitchFamily="18" charset="0"/>
            </a:endParaRPr>
          </a:p>
        </p:txBody>
      </p:sp>
      <p:grpSp>
        <p:nvGrpSpPr>
          <p:cNvPr id="12419" name="Group 315"/>
          <p:cNvGrpSpPr>
            <a:grpSpLocks/>
          </p:cNvGrpSpPr>
          <p:nvPr/>
        </p:nvGrpSpPr>
        <p:grpSpPr bwMode="auto">
          <a:xfrm>
            <a:off x="4495800" y="2847975"/>
            <a:ext cx="4232275" cy="4162425"/>
            <a:chOff x="2832" y="1056"/>
            <a:chExt cx="2666" cy="2622"/>
          </a:xfrm>
        </p:grpSpPr>
        <p:sp>
          <p:nvSpPr>
            <p:cNvPr id="12420" name="Rectangle 7"/>
            <p:cNvSpPr>
              <a:spLocks noChangeArrowheads="1"/>
            </p:cNvSpPr>
            <p:nvPr/>
          </p:nvSpPr>
          <p:spPr bwMode="auto">
            <a:xfrm>
              <a:off x="2840" y="1056"/>
              <a:ext cx="251" cy="2058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421" name="Rectangle 8"/>
            <p:cNvSpPr>
              <a:spLocks noChangeArrowheads="1"/>
            </p:cNvSpPr>
            <p:nvPr/>
          </p:nvSpPr>
          <p:spPr bwMode="auto">
            <a:xfrm>
              <a:off x="3104" y="1056"/>
              <a:ext cx="219" cy="2058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422" name="Rectangle 9"/>
            <p:cNvSpPr>
              <a:spLocks noChangeArrowheads="1"/>
            </p:cNvSpPr>
            <p:nvPr/>
          </p:nvSpPr>
          <p:spPr bwMode="auto">
            <a:xfrm>
              <a:off x="3338" y="1056"/>
              <a:ext cx="222" cy="2058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423" name="Rectangle 10"/>
            <p:cNvSpPr>
              <a:spLocks noChangeArrowheads="1"/>
            </p:cNvSpPr>
            <p:nvPr/>
          </p:nvSpPr>
          <p:spPr bwMode="auto">
            <a:xfrm>
              <a:off x="3578" y="1056"/>
              <a:ext cx="238" cy="2058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424" name="Rectangle 11"/>
            <p:cNvSpPr>
              <a:spLocks noChangeArrowheads="1"/>
            </p:cNvSpPr>
            <p:nvPr/>
          </p:nvSpPr>
          <p:spPr bwMode="auto">
            <a:xfrm>
              <a:off x="3825" y="1056"/>
              <a:ext cx="254" cy="2058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425" name="Rectangle 12"/>
            <p:cNvSpPr>
              <a:spLocks noChangeArrowheads="1"/>
            </p:cNvSpPr>
            <p:nvPr/>
          </p:nvSpPr>
          <p:spPr bwMode="auto">
            <a:xfrm>
              <a:off x="4093" y="1056"/>
              <a:ext cx="222" cy="2058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426" name="Rectangle 13"/>
            <p:cNvSpPr>
              <a:spLocks noChangeArrowheads="1"/>
            </p:cNvSpPr>
            <p:nvPr/>
          </p:nvSpPr>
          <p:spPr bwMode="auto">
            <a:xfrm>
              <a:off x="4333" y="1056"/>
              <a:ext cx="238" cy="2058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427" name="Rectangle 14"/>
            <p:cNvSpPr>
              <a:spLocks noChangeArrowheads="1"/>
            </p:cNvSpPr>
            <p:nvPr/>
          </p:nvSpPr>
          <p:spPr bwMode="auto">
            <a:xfrm>
              <a:off x="4586" y="1056"/>
              <a:ext cx="254" cy="2058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428" name="Rectangle 15"/>
            <p:cNvSpPr>
              <a:spLocks noChangeArrowheads="1"/>
            </p:cNvSpPr>
            <p:nvPr/>
          </p:nvSpPr>
          <p:spPr bwMode="auto">
            <a:xfrm>
              <a:off x="4853" y="1056"/>
              <a:ext cx="235" cy="2058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429" name="Rectangle 16"/>
            <p:cNvSpPr>
              <a:spLocks noChangeArrowheads="1"/>
            </p:cNvSpPr>
            <p:nvPr/>
          </p:nvSpPr>
          <p:spPr bwMode="auto">
            <a:xfrm>
              <a:off x="2832" y="2979"/>
              <a:ext cx="2256" cy="189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430" name="Rectangle 17"/>
            <p:cNvSpPr>
              <a:spLocks noChangeArrowheads="1"/>
            </p:cNvSpPr>
            <p:nvPr/>
          </p:nvSpPr>
          <p:spPr bwMode="auto">
            <a:xfrm>
              <a:off x="2832" y="2739"/>
              <a:ext cx="240" cy="23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431" name="Rectangle 18"/>
            <p:cNvSpPr>
              <a:spLocks noChangeArrowheads="1"/>
            </p:cNvSpPr>
            <p:nvPr/>
          </p:nvSpPr>
          <p:spPr bwMode="auto">
            <a:xfrm>
              <a:off x="2836" y="2513"/>
              <a:ext cx="494" cy="22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432" name="Rectangle 21"/>
            <p:cNvSpPr>
              <a:spLocks noChangeArrowheads="1"/>
            </p:cNvSpPr>
            <p:nvPr/>
          </p:nvSpPr>
          <p:spPr bwMode="auto">
            <a:xfrm>
              <a:off x="3107" y="2288"/>
              <a:ext cx="454" cy="20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433" name="Rectangle 22"/>
            <p:cNvSpPr>
              <a:spLocks noChangeArrowheads="1"/>
            </p:cNvSpPr>
            <p:nvPr/>
          </p:nvSpPr>
          <p:spPr bwMode="auto">
            <a:xfrm>
              <a:off x="3330" y="2063"/>
              <a:ext cx="494" cy="225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434" name="Rectangle 23"/>
            <p:cNvSpPr>
              <a:spLocks noChangeArrowheads="1"/>
            </p:cNvSpPr>
            <p:nvPr/>
          </p:nvSpPr>
          <p:spPr bwMode="auto">
            <a:xfrm>
              <a:off x="3568" y="2755"/>
              <a:ext cx="512" cy="225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435" name="Rectangle 24"/>
            <p:cNvSpPr>
              <a:spLocks noChangeArrowheads="1"/>
            </p:cNvSpPr>
            <p:nvPr/>
          </p:nvSpPr>
          <p:spPr bwMode="auto">
            <a:xfrm>
              <a:off x="3828" y="2525"/>
              <a:ext cx="494" cy="22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436" name="Rectangle 25"/>
            <p:cNvSpPr>
              <a:spLocks noChangeArrowheads="1"/>
            </p:cNvSpPr>
            <p:nvPr/>
          </p:nvSpPr>
          <p:spPr bwMode="auto">
            <a:xfrm>
              <a:off x="4084" y="2294"/>
              <a:ext cx="494" cy="225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437" name="Rectangle 26"/>
            <p:cNvSpPr>
              <a:spLocks noChangeArrowheads="1"/>
            </p:cNvSpPr>
            <p:nvPr/>
          </p:nvSpPr>
          <p:spPr bwMode="auto">
            <a:xfrm>
              <a:off x="4315" y="2069"/>
              <a:ext cx="533" cy="225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438" name="Rectangle 27"/>
            <p:cNvSpPr>
              <a:spLocks noChangeArrowheads="1"/>
            </p:cNvSpPr>
            <p:nvPr/>
          </p:nvSpPr>
          <p:spPr bwMode="auto">
            <a:xfrm>
              <a:off x="4575" y="2739"/>
              <a:ext cx="507" cy="23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439" name="Rectangle 30"/>
            <p:cNvSpPr>
              <a:spLocks noChangeArrowheads="1"/>
            </p:cNvSpPr>
            <p:nvPr/>
          </p:nvSpPr>
          <p:spPr bwMode="auto">
            <a:xfrm>
              <a:off x="4846" y="2483"/>
              <a:ext cx="256" cy="25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440" name="Text Box 33"/>
            <p:cNvSpPr txBox="1">
              <a:spLocks noChangeArrowheads="1"/>
            </p:cNvSpPr>
            <p:nvPr/>
          </p:nvSpPr>
          <p:spPr bwMode="auto">
            <a:xfrm>
              <a:off x="2841" y="3351"/>
              <a:ext cx="240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44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>
                <a:defRPr sz="44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>
                <a:defRPr sz="44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>
                <a:defRPr sz="44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>
                <a:defRPr sz="44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vi-VN" sz="2800" b="1">
                  <a:solidFill>
                    <a:srgbClr val="FF3300"/>
                  </a:solidFill>
                  <a:latin typeface="Garamond" pitchFamily="18" charset="0"/>
                </a:rPr>
                <a:t>H.2b</a:t>
              </a:r>
            </a:p>
          </p:txBody>
        </p:sp>
        <p:sp>
          <p:nvSpPr>
            <p:cNvPr id="12441" name="Text Box 38"/>
            <p:cNvSpPr txBox="1">
              <a:spLocks noChangeArrowheads="1"/>
            </p:cNvSpPr>
            <p:nvPr/>
          </p:nvSpPr>
          <p:spPr bwMode="auto">
            <a:xfrm rot="5400000">
              <a:off x="4664" y="2466"/>
              <a:ext cx="13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44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>
                <a:defRPr sz="44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>
                <a:defRPr sz="44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>
                <a:defRPr sz="44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>
                <a:defRPr sz="44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vi-VN" sz="2400" b="1">
                  <a:solidFill>
                    <a:schemeClr val="bg2"/>
                  </a:solidFill>
                  <a:latin typeface="Garamond" pitchFamily="18" charset="0"/>
                </a:rPr>
                <a:t>   4  3   2   1</a:t>
              </a:r>
            </a:p>
          </p:txBody>
        </p:sp>
        <p:sp>
          <p:nvSpPr>
            <p:cNvPr id="12442" name="Rectangle 310"/>
            <p:cNvSpPr>
              <a:spLocks noChangeArrowheads="1"/>
            </p:cNvSpPr>
            <p:nvPr/>
          </p:nvSpPr>
          <p:spPr bwMode="auto">
            <a:xfrm>
              <a:off x="3084" y="2736"/>
              <a:ext cx="240" cy="24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443" name="Rectangle 313"/>
            <p:cNvSpPr>
              <a:spLocks noChangeArrowheads="1"/>
            </p:cNvSpPr>
            <p:nvPr/>
          </p:nvSpPr>
          <p:spPr bwMode="auto">
            <a:xfrm>
              <a:off x="4080" y="2749"/>
              <a:ext cx="240" cy="23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444" name="Line 314"/>
            <p:cNvSpPr>
              <a:spLocks noChangeShapeType="1"/>
            </p:cNvSpPr>
            <p:nvPr/>
          </p:nvSpPr>
          <p:spPr bwMode="auto">
            <a:xfrm>
              <a:off x="4320" y="2688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" name="Rectangle 95"/>
          <p:cNvSpPr>
            <a:spLocks noChangeArrowheads="1"/>
          </p:cNvSpPr>
          <p:nvPr/>
        </p:nvSpPr>
        <p:spPr bwMode="auto">
          <a:xfrm>
            <a:off x="1081088" y="0"/>
            <a:ext cx="754725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chemeClr val="bg1"/>
                </a:solidFill>
              </a:rPr>
              <a:t>Đan nan thứ năm giống như đan nan thứ nhất</a:t>
            </a:r>
          </a:p>
        </p:txBody>
      </p:sp>
      <p:sp>
        <p:nvSpPr>
          <p:cNvPr id="33" name="Rectangle 93"/>
          <p:cNvSpPr>
            <a:spLocks noChangeArrowheads="1"/>
          </p:cNvSpPr>
          <p:nvPr/>
        </p:nvSpPr>
        <p:spPr bwMode="auto">
          <a:xfrm>
            <a:off x="1081088" y="545068"/>
            <a:ext cx="720742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chemeClr val="bg1"/>
                </a:solidFill>
              </a:rPr>
              <a:t>Đan nan thứ sáu giống như đan nan thứ hai</a:t>
            </a:r>
          </a:p>
        </p:txBody>
      </p:sp>
      <p:sp>
        <p:nvSpPr>
          <p:cNvPr id="34" name="Rectangle 93"/>
          <p:cNvSpPr>
            <a:spLocks noChangeArrowheads="1"/>
          </p:cNvSpPr>
          <p:nvPr/>
        </p:nvSpPr>
        <p:spPr bwMode="auto">
          <a:xfrm>
            <a:off x="1081088" y="1078468"/>
            <a:ext cx="722665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chemeClr val="bg1"/>
                </a:solidFill>
              </a:rPr>
              <a:t>Đan nan thứ bảy giống như đan nan thứ ba.</a:t>
            </a:r>
          </a:p>
        </p:txBody>
      </p:sp>
    </p:spTree>
    <p:extLst>
      <p:ext uri="{BB962C8B-B14F-4D97-AF65-F5344CB8AC3E}">
        <p14:creationId xmlns:p14="http://schemas.microsoft.com/office/powerpoint/2010/main" val="2927439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12" name="Rectangle 200"/>
          <p:cNvSpPr>
            <a:spLocks noGrp="1" noRot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chemeClr val="tx1"/>
          </a:solidFill>
        </p:spPr>
        <p:txBody>
          <a:bodyPr/>
          <a:lstStyle/>
          <a:p>
            <a:pPr eaLnBrk="1" hangingPunct="1"/>
            <a:endParaRPr lang="vi-VN" altLang="vi-VN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13315" name="Group 240"/>
          <p:cNvGrpSpPr>
            <a:grpSpLocks/>
          </p:cNvGrpSpPr>
          <p:nvPr/>
        </p:nvGrpSpPr>
        <p:grpSpPr bwMode="auto">
          <a:xfrm>
            <a:off x="1851025" y="755650"/>
            <a:ext cx="5006975" cy="4668838"/>
            <a:chOff x="1140" y="450"/>
            <a:chExt cx="3401" cy="2941"/>
          </a:xfrm>
        </p:grpSpPr>
        <p:sp>
          <p:nvSpPr>
            <p:cNvPr id="13316" name="Rectangle 177"/>
            <p:cNvSpPr>
              <a:spLocks noChangeArrowheads="1"/>
            </p:cNvSpPr>
            <p:nvPr/>
          </p:nvSpPr>
          <p:spPr bwMode="auto">
            <a:xfrm>
              <a:off x="1344" y="3065"/>
              <a:ext cx="302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algn="ctr" eaLnBrk="1" fontAlgn="b" hangingPunct="1"/>
              <a:r>
                <a:rPr lang="en-US" altLang="vi-VN" sz="2800" b="1">
                  <a:solidFill>
                    <a:schemeClr val="bg1"/>
                  </a:solidFill>
                  <a:latin typeface="Arial" charset="0"/>
                  <a:cs typeface="Arial" charset="0"/>
                </a:rPr>
                <a:t>H.2c</a:t>
              </a:r>
              <a:endParaRPr lang="en-US" altLang="vi-VN" sz="2800" b="1">
                <a:solidFill>
                  <a:schemeClr val="bg1"/>
                </a:solidFill>
                <a:latin typeface="Arial" charset="0"/>
              </a:endParaRPr>
            </a:p>
          </p:txBody>
        </p:sp>
        <p:sp>
          <p:nvSpPr>
            <p:cNvPr id="13317" name="Rectangle 176"/>
            <p:cNvSpPr>
              <a:spLocks noChangeArrowheads="1"/>
            </p:cNvSpPr>
            <p:nvPr/>
          </p:nvSpPr>
          <p:spPr bwMode="auto">
            <a:xfrm>
              <a:off x="4037" y="2802"/>
              <a:ext cx="331" cy="26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algn="ctr" eaLnBrk="1" fontAlgn="b" hangingPunct="1"/>
              <a:r>
                <a:rPr lang="en-US" altLang="vi-VN" sz="1400">
                  <a:solidFill>
                    <a:srgbClr val="FF0000"/>
                  </a:solidFill>
                  <a:latin typeface="Wingdings" pitchFamily="2" charset="2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18" name="Rectangle 175"/>
            <p:cNvSpPr>
              <a:spLocks noChangeArrowheads="1"/>
            </p:cNvSpPr>
            <p:nvPr/>
          </p:nvSpPr>
          <p:spPr bwMode="auto">
            <a:xfrm>
              <a:off x="3696" y="2802"/>
              <a:ext cx="341" cy="26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algn="ctr" eaLnBrk="1" fontAlgn="b" hangingPunct="1"/>
              <a:r>
                <a:rPr lang="en-US" altLang="vi-VN" sz="1400">
                  <a:solidFill>
                    <a:srgbClr val="FF0000"/>
                  </a:solidFill>
                  <a:latin typeface="Wingdings" pitchFamily="2" charset="2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19" name="Rectangle 174"/>
            <p:cNvSpPr>
              <a:spLocks noChangeArrowheads="1"/>
            </p:cNvSpPr>
            <p:nvPr/>
          </p:nvSpPr>
          <p:spPr bwMode="auto">
            <a:xfrm>
              <a:off x="3360" y="2802"/>
              <a:ext cx="336" cy="26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eaLnBrk="1" fontAlgn="b" hangingPunct="1"/>
              <a:r>
                <a:rPr lang="en-US" altLang="vi-VN" sz="1000">
                  <a:latin typeface="Arial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20" name="Rectangle 173"/>
            <p:cNvSpPr>
              <a:spLocks noChangeArrowheads="1"/>
            </p:cNvSpPr>
            <p:nvPr/>
          </p:nvSpPr>
          <p:spPr bwMode="auto">
            <a:xfrm>
              <a:off x="3024" y="2802"/>
              <a:ext cx="336" cy="26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eaLnBrk="1" fontAlgn="b" hangingPunct="1"/>
              <a:r>
                <a:rPr lang="en-US" altLang="vi-VN" sz="1000">
                  <a:latin typeface="Arial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21" name="Rectangle 172"/>
            <p:cNvSpPr>
              <a:spLocks noChangeArrowheads="1"/>
            </p:cNvSpPr>
            <p:nvPr/>
          </p:nvSpPr>
          <p:spPr bwMode="auto">
            <a:xfrm>
              <a:off x="2688" y="2802"/>
              <a:ext cx="336" cy="26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algn="ctr" eaLnBrk="1" fontAlgn="b" hangingPunct="1"/>
              <a:r>
                <a:rPr lang="en-US" altLang="vi-VN" sz="1400">
                  <a:solidFill>
                    <a:srgbClr val="FF0000"/>
                  </a:solidFill>
                  <a:latin typeface="Wingdings" pitchFamily="2" charset="2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22" name="Rectangle 171"/>
            <p:cNvSpPr>
              <a:spLocks noChangeArrowheads="1"/>
            </p:cNvSpPr>
            <p:nvPr/>
          </p:nvSpPr>
          <p:spPr bwMode="auto">
            <a:xfrm>
              <a:off x="2431" y="2802"/>
              <a:ext cx="257" cy="26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algn="ctr" eaLnBrk="1" fontAlgn="b" hangingPunct="1"/>
              <a:r>
                <a:rPr lang="en-US" altLang="vi-VN" sz="1400">
                  <a:solidFill>
                    <a:srgbClr val="FF0000"/>
                  </a:solidFill>
                  <a:latin typeface="Wingdings" pitchFamily="2" charset="2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23" name="Rectangle 170"/>
            <p:cNvSpPr>
              <a:spLocks noChangeArrowheads="1"/>
            </p:cNvSpPr>
            <p:nvPr/>
          </p:nvSpPr>
          <p:spPr bwMode="auto">
            <a:xfrm>
              <a:off x="2016" y="2802"/>
              <a:ext cx="415" cy="26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eaLnBrk="1" fontAlgn="b" hangingPunct="1"/>
              <a:r>
                <a:rPr lang="en-US" altLang="vi-VN" sz="1000">
                  <a:latin typeface="Arial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24" name="Rectangle 169"/>
            <p:cNvSpPr>
              <a:spLocks noChangeArrowheads="1"/>
            </p:cNvSpPr>
            <p:nvPr/>
          </p:nvSpPr>
          <p:spPr bwMode="auto">
            <a:xfrm>
              <a:off x="1680" y="2802"/>
              <a:ext cx="336" cy="26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eaLnBrk="1" fontAlgn="b" hangingPunct="1"/>
              <a:r>
                <a:rPr lang="en-US" altLang="vi-VN" sz="1000">
                  <a:latin typeface="Arial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25" name="Rectangle 168"/>
            <p:cNvSpPr>
              <a:spLocks noChangeArrowheads="1"/>
            </p:cNvSpPr>
            <p:nvPr/>
          </p:nvSpPr>
          <p:spPr bwMode="auto">
            <a:xfrm>
              <a:off x="1344" y="2802"/>
              <a:ext cx="336" cy="26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algn="ctr" eaLnBrk="1" fontAlgn="b" hangingPunct="1"/>
              <a:r>
                <a:rPr lang="en-US" altLang="vi-VN" sz="1400">
                  <a:solidFill>
                    <a:srgbClr val="FF0000"/>
                  </a:solidFill>
                  <a:latin typeface="Wingdings" pitchFamily="2" charset="2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26" name="Rectangle 167"/>
            <p:cNvSpPr>
              <a:spLocks noChangeArrowheads="1"/>
            </p:cNvSpPr>
            <p:nvPr/>
          </p:nvSpPr>
          <p:spPr bwMode="auto">
            <a:xfrm>
              <a:off x="4037" y="2540"/>
              <a:ext cx="331" cy="26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algn="ctr" eaLnBrk="1" fontAlgn="b" hangingPunct="1"/>
              <a:r>
                <a:rPr lang="en-US" altLang="vi-VN" sz="1400">
                  <a:solidFill>
                    <a:srgbClr val="FF0000"/>
                  </a:solidFill>
                  <a:latin typeface="Wingdings" pitchFamily="2" charset="2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27" name="Rectangle 166"/>
            <p:cNvSpPr>
              <a:spLocks noChangeArrowheads="1"/>
            </p:cNvSpPr>
            <p:nvPr/>
          </p:nvSpPr>
          <p:spPr bwMode="auto">
            <a:xfrm>
              <a:off x="3696" y="2540"/>
              <a:ext cx="341" cy="26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eaLnBrk="1" fontAlgn="b" hangingPunct="1"/>
              <a:r>
                <a:rPr lang="en-US" altLang="vi-VN" sz="1000">
                  <a:latin typeface="Arial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28" name="Rectangle 165"/>
            <p:cNvSpPr>
              <a:spLocks noChangeArrowheads="1"/>
            </p:cNvSpPr>
            <p:nvPr/>
          </p:nvSpPr>
          <p:spPr bwMode="auto">
            <a:xfrm>
              <a:off x="3360" y="2540"/>
              <a:ext cx="336" cy="26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eaLnBrk="1" fontAlgn="b" hangingPunct="1"/>
              <a:r>
                <a:rPr lang="en-US" altLang="vi-VN" sz="1000">
                  <a:latin typeface="Arial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29" name="Rectangle 164"/>
            <p:cNvSpPr>
              <a:spLocks noChangeArrowheads="1"/>
            </p:cNvSpPr>
            <p:nvPr/>
          </p:nvSpPr>
          <p:spPr bwMode="auto">
            <a:xfrm>
              <a:off x="3024" y="2540"/>
              <a:ext cx="336" cy="26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algn="ctr" eaLnBrk="1" fontAlgn="b" hangingPunct="1"/>
              <a:r>
                <a:rPr lang="en-US" altLang="vi-VN" sz="1400">
                  <a:solidFill>
                    <a:srgbClr val="FF0000"/>
                  </a:solidFill>
                  <a:latin typeface="Wingdings" pitchFamily="2" charset="2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30" name="Rectangle 163"/>
            <p:cNvSpPr>
              <a:spLocks noChangeArrowheads="1"/>
            </p:cNvSpPr>
            <p:nvPr/>
          </p:nvSpPr>
          <p:spPr bwMode="auto">
            <a:xfrm>
              <a:off x="2688" y="2540"/>
              <a:ext cx="336" cy="26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algn="ctr" eaLnBrk="1" fontAlgn="b" hangingPunct="1"/>
              <a:r>
                <a:rPr lang="en-US" altLang="vi-VN" sz="1400">
                  <a:solidFill>
                    <a:srgbClr val="FF0000"/>
                  </a:solidFill>
                  <a:latin typeface="Wingdings" pitchFamily="2" charset="2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31" name="Rectangle 162"/>
            <p:cNvSpPr>
              <a:spLocks noChangeArrowheads="1"/>
            </p:cNvSpPr>
            <p:nvPr/>
          </p:nvSpPr>
          <p:spPr bwMode="auto">
            <a:xfrm>
              <a:off x="2431" y="2540"/>
              <a:ext cx="257" cy="26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eaLnBrk="1" fontAlgn="b" hangingPunct="1"/>
              <a:r>
                <a:rPr lang="en-US" altLang="vi-VN" sz="1000">
                  <a:latin typeface="Arial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32" name="Rectangle 161"/>
            <p:cNvSpPr>
              <a:spLocks noChangeArrowheads="1"/>
            </p:cNvSpPr>
            <p:nvPr/>
          </p:nvSpPr>
          <p:spPr bwMode="auto">
            <a:xfrm>
              <a:off x="2016" y="2540"/>
              <a:ext cx="415" cy="26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eaLnBrk="1" fontAlgn="b" hangingPunct="1"/>
              <a:r>
                <a:rPr lang="en-US" altLang="vi-VN" sz="1000">
                  <a:latin typeface="Arial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33" name="Rectangle 160"/>
            <p:cNvSpPr>
              <a:spLocks noChangeArrowheads="1"/>
            </p:cNvSpPr>
            <p:nvPr/>
          </p:nvSpPr>
          <p:spPr bwMode="auto">
            <a:xfrm>
              <a:off x="1680" y="2540"/>
              <a:ext cx="336" cy="26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algn="ctr" eaLnBrk="1" fontAlgn="b" hangingPunct="1"/>
              <a:r>
                <a:rPr lang="en-US" altLang="vi-VN" sz="1400">
                  <a:solidFill>
                    <a:srgbClr val="FF0000"/>
                  </a:solidFill>
                  <a:latin typeface="Wingdings" pitchFamily="2" charset="2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34" name="Rectangle 159"/>
            <p:cNvSpPr>
              <a:spLocks noChangeArrowheads="1"/>
            </p:cNvSpPr>
            <p:nvPr/>
          </p:nvSpPr>
          <p:spPr bwMode="auto">
            <a:xfrm>
              <a:off x="1344" y="2540"/>
              <a:ext cx="336" cy="26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algn="ctr" eaLnBrk="1" fontAlgn="b" hangingPunct="1"/>
              <a:r>
                <a:rPr lang="en-US" altLang="vi-VN" sz="1400">
                  <a:solidFill>
                    <a:srgbClr val="FF0000"/>
                  </a:solidFill>
                  <a:latin typeface="Wingdings" pitchFamily="2" charset="2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35" name="Rectangle 158"/>
            <p:cNvSpPr>
              <a:spLocks noChangeArrowheads="1"/>
            </p:cNvSpPr>
            <p:nvPr/>
          </p:nvSpPr>
          <p:spPr bwMode="auto">
            <a:xfrm>
              <a:off x="4037" y="2278"/>
              <a:ext cx="331" cy="26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algn="ctr" eaLnBrk="1" fontAlgn="b" hangingPunct="1"/>
              <a:r>
                <a:rPr lang="en-US" altLang="vi-VN" sz="1400">
                  <a:solidFill>
                    <a:srgbClr val="FF0000"/>
                  </a:solidFill>
                  <a:latin typeface="Wingdings" pitchFamily="2" charset="2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36" name="Rectangle 157"/>
            <p:cNvSpPr>
              <a:spLocks noChangeArrowheads="1"/>
            </p:cNvSpPr>
            <p:nvPr/>
          </p:nvSpPr>
          <p:spPr bwMode="auto">
            <a:xfrm>
              <a:off x="3696" y="2278"/>
              <a:ext cx="341" cy="26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eaLnBrk="1" fontAlgn="b" hangingPunct="1"/>
              <a:r>
                <a:rPr lang="en-US" altLang="vi-VN" sz="1000">
                  <a:latin typeface="Arial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37" name="Rectangle 156"/>
            <p:cNvSpPr>
              <a:spLocks noChangeArrowheads="1"/>
            </p:cNvSpPr>
            <p:nvPr/>
          </p:nvSpPr>
          <p:spPr bwMode="auto">
            <a:xfrm>
              <a:off x="3360" y="2278"/>
              <a:ext cx="336" cy="26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eaLnBrk="1" fontAlgn="b" hangingPunct="1"/>
              <a:r>
                <a:rPr lang="en-US" altLang="vi-VN" sz="1000">
                  <a:latin typeface="Arial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38" name="Rectangle 155"/>
            <p:cNvSpPr>
              <a:spLocks noChangeArrowheads="1"/>
            </p:cNvSpPr>
            <p:nvPr/>
          </p:nvSpPr>
          <p:spPr bwMode="auto">
            <a:xfrm>
              <a:off x="3024" y="2278"/>
              <a:ext cx="336" cy="26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algn="ctr" eaLnBrk="1" fontAlgn="b" hangingPunct="1"/>
              <a:r>
                <a:rPr lang="en-US" altLang="vi-VN" sz="1400">
                  <a:solidFill>
                    <a:srgbClr val="FF0000"/>
                  </a:solidFill>
                  <a:latin typeface="Wingdings" pitchFamily="2" charset="2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39" name="Rectangle 154"/>
            <p:cNvSpPr>
              <a:spLocks noChangeArrowheads="1"/>
            </p:cNvSpPr>
            <p:nvPr/>
          </p:nvSpPr>
          <p:spPr bwMode="auto">
            <a:xfrm>
              <a:off x="2688" y="2278"/>
              <a:ext cx="336" cy="26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algn="ctr" eaLnBrk="1" fontAlgn="b" hangingPunct="1"/>
              <a:r>
                <a:rPr lang="en-US" altLang="vi-VN" sz="1400">
                  <a:solidFill>
                    <a:srgbClr val="FF0000"/>
                  </a:solidFill>
                  <a:latin typeface="Wingdings" pitchFamily="2" charset="2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40" name="Rectangle 153"/>
            <p:cNvSpPr>
              <a:spLocks noChangeArrowheads="1"/>
            </p:cNvSpPr>
            <p:nvPr/>
          </p:nvSpPr>
          <p:spPr bwMode="auto">
            <a:xfrm>
              <a:off x="2431" y="2278"/>
              <a:ext cx="257" cy="26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eaLnBrk="1" fontAlgn="b" hangingPunct="1"/>
              <a:r>
                <a:rPr lang="en-US" altLang="vi-VN" sz="1000">
                  <a:latin typeface="Arial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41" name="Rectangle 152"/>
            <p:cNvSpPr>
              <a:spLocks noChangeArrowheads="1"/>
            </p:cNvSpPr>
            <p:nvPr/>
          </p:nvSpPr>
          <p:spPr bwMode="auto">
            <a:xfrm>
              <a:off x="2016" y="2278"/>
              <a:ext cx="415" cy="26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eaLnBrk="1" fontAlgn="b" hangingPunct="1"/>
              <a:r>
                <a:rPr lang="en-US" altLang="vi-VN" sz="1000">
                  <a:latin typeface="Arial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42" name="Rectangle 151"/>
            <p:cNvSpPr>
              <a:spLocks noChangeArrowheads="1"/>
            </p:cNvSpPr>
            <p:nvPr/>
          </p:nvSpPr>
          <p:spPr bwMode="auto">
            <a:xfrm>
              <a:off x="1680" y="2278"/>
              <a:ext cx="336" cy="26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algn="ctr" eaLnBrk="1" fontAlgn="b" hangingPunct="1"/>
              <a:r>
                <a:rPr lang="en-US" altLang="vi-VN" sz="1400">
                  <a:solidFill>
                    <a:srgbClr val="FF0000"/>
                  </a:solidFill>
                  <a:latin typeface="Wingdings" pitchFamily="2" charset="2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43" name="Rectangle 150"/>
            <p:cNvSpPr>
              <a:spLocks noChangeArrowheads="1"/>
            </p:cNvSpPr>
            <p:nvPr/>
          </p:nvSpPr>
          <p:spPr bwMode="auto">
            <a:xfrm>
              <a:off x="1344" y="2278"/>
              <a:ext cx="336" cy="26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algn="ctr" eaLnBrk="1" fontAlgn="b" hangingPunct="1"/>
              <a:r>
                <a:rPr lang="en-US" altLang="vi-VN" sz="1400">
                  <a:solidFill>
                    <a:srgbClr val="FF0000"/>
                  </a:solidFill>
                  <a:latin typeface="Wingdings" pitchFamily="2" charset="2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44" name="Rectangle 149"/>
            <p:cNvSpPr>
              <a:spLocks noChangeArrowheads="1"/>
            </p:cNvSpPr>
            <p:nvPr/>
          </p:nvSpPr>
          <p:spPr bwMode="auto">
            <a:xfrm>
              <a:off x="4037" y="2015"/>
              <a:ext cx="331" cy="26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eaLnBrk="1" fontAlgn="b" hangingPunct="1"/>
              <a:r>
                <a:rPr lang="en-US" altLang="vi-VN" sz="1000">
                  <a:latin typeface="Arial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45" name="Rectangle 148"/>
            <p:cNvSpPr>
              <a:spLocks noChangeArrowheads="1"/>
            </p:cNvSpPr>
            <p:nvPr/>
          </p:nvSpPr>
          <p:spPr bwMode="auto">
            <a:xfrm>
              <a:off x="3696" y="2015"/>
              <a:ext cx="341" cy="26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eaLnBrk="1" fontAlgn="b" hangingPunct="1"/>
              <a:r>
                <a:rPr lang="en-US" altLang="vi-VN" sz="1000">
                  <a:latin typeface="Arial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46" name="Rectangle 147"/>
            <p:cNvSpPr>
              <a:spLocks noChangeArrowheads="1"/>
            </p:cNvSpPr>
            <p:nvPr/>
          </p:nvSpPr>
          <p:spPr bwMode="auto">
            <a:xfrm>
              <a:off x="3360" y="2015"/>
              <a:ext cx="336" cy="263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algn="ctr" eaLnBrk="1" fontAlgn="b" hangingPunct="1"/>
              <a:r>
                <a:rPr lang="en-US" altLang="vi-VN" sz="1400">
                  <a:solidFill>
                    <a:srgbClr val="FF0000"/>
                  </a:solidFill>
                  <a:latin typeface="Wingdings" pitchFamily="2" charset="2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47" name="Rectangle 146"/>
            <p:cNvSpPr>
              <a:spLocks noChangeArrowheads="1"/>
            </p:cNvSpPr>
            <p:nvPr/>
          </p:nvSpPr>
          <p:spPr bwMode="auto">
            <a:xfrm>
              <a:off x="3024" y="2015"/>
              <a:ext cx="336" cy="263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algn="ctr" eaLnBrk="1" fontAlgn="b" hangingPunct="1"/>
              <a:r>
                <a:rPr lang="en-US" altLang="vi-VN" sz="1400">
                  <a:solidFill>
                    <a:srgbClr val="FF0000"/>
                  </a:solidFill>
                  <a:latin typeface="Wingdings" pitchFamily="2" charset="2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48" name="Rectangle 145"/>
            <p:cNvSpPr>
              <a:spLocks noChangeArrowheads="1"/>
            </p:cNvSpPr>
            <p:nvPr/>
          </p:nvSpPr>
          <p:spPr bwMode="auto">
            <a:xfrm>
              <a:off x="2688" y="2015"/>
              <a:ext cx="336" cy="26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eaLnBrk="1" fontAlgn="b" hangingPunct="1"/>
              <a:r>
                <a:rPr lang="en-US" altLang="vi-VN" sz="1000">
                  <a:latin typeface="Arial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49" name="Rectangle 144"/>
            <p:cNvSpPr>
              <a:spLocks noChangeArrowheads="1"/>
            </p:cNvSpPr>
            <p:nvPr/>
          </p:nvSpPr>
          <p:spPr bwMode="auto">
            <a:xfrm>
              <a:off x="2431" y="2015"/>
              <a:ext cx="257" cy="26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eaLnBrk="1" fontAlgn="b" hangingPunct="1"/>
              <a:r>
                <a:rPr lang="en-US" altLang="vi-VN" sz="1000">
                  <a:latin typeface="Arial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50" name="Rectangle 143"/>
            <p:cNvSpPr>
              <a:spLocks noChangeArrowheads="1"/>
            </p:cNvSpPr>
            <p:nvPr/>
          </p:nvSpPr>
          <p:spPr bwMode="auto">
            <a:xfrm>
              <a:off x="2016" y="2015"/>
              <a:ext cx="415" cy="263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algn="ctr" eaLnBrk="1" fontAlgn="b" hangingPunct="1"/>
              <a:r>
                <a:rPr lang="en-US" altLang="vi-VN" sz="1400">
                  <a:solidFill>
                    <a:srgbClr val="FF0000"/>
                  </a:solidFill>
                  <a:latin typeface="Wingdings" pitchFamily="2" charset="2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51" name="Rectangle 142"/>
            <p:cNvSpPr>
              <a:spLocks noChangeArrowheads="1"/>
            </p:cNvSpPr>
            <p:nvPr/>
          </p:nvSpPr>
          <p:spPr bwMode="auto">
            <a:xfrm>
              <a:off x="1680" y="2015"/>
              <a:ext cx="336" cy="263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algn="ctr" eaLnBrk="1" fontAlgn="b" hangingPunct="1"/>
              <a:r>
                <a:rPr lang="en-US" altLang="vi-VN" sz="1400">
                  <a:solidFill>
                    <a:srgbClr val="FF0000"/>
                  </a:solidFill>
                  <a:latin typeface="Wingdings" pitchFamily="2" charset="2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52" name="Rectangle 141"/>
            <p:cNvSpPr>
              <a:spLocks noChangeArrowheads="1"/>
            </p:cNvSpPr>
            <p:nvPr/>
          </p:nvSpPr>
          <p:spPr bwMode="auto">
            <a:xfrm>
              <a:off x="1344" y="2015"/>
              <a:ext cx="336" cy="26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eaLnBrk="1" fontAlgn="b" hangingPunct="1"/>
              <a:r>
                <a:rPr lang="en-US" altLang="vi-VN" sz="1000">
                  <a:latin typeface="Arial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53" name="Rectangle 140"/>
            <p:cNvSpPr>
              <a:spLocks noChangeArrowheads="1"/>
            </p:cNvSpPr>
            <p:nvPr/>
          </p:nvSpPr>
          <p:spPr bwMode="auto">
            <a:xfrm>
              <a:off x="4037" y="1753"/>
              <a:ext cx="331" cy="26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eaLnBrk="1" fontAlgn="b" hangingPunct="1"/>
              <a:r>
                <a:rPr lang="en-US" altLang="vi-VN" sz="1000">
                  <a:latin typeface="Arial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54" name="Rectangle 139"/>
            <p:cNvSpPr>
              <a:spLocks noChangeArrowheads="1"/>
            </p:cNvSpPr>
            <p:nvPr/>
          </p:nvSpPr>
          <p:spPr bwMode="auto">
            <a:xfrm>
              <a:off x="3696" y="1753"/>
              <a:ext cx="341" cy="26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algn="ctr" eaLnBrk="1" fontAlgn="b" hangingPunct="1"/>
              <a:r>
                <a:rPr lang="en-US" altLang="vi-VN" sz="1400">
                  <a:solidFill>
                    <a:srgbClr val="FF0000"/>
                  </a:solidFill>
                  <a:latin typeface="Wingdings" pitchFamily="2" charset="2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55" name="Rectangle 138"/>
            <p:cNvSpPr>
              <a:spLocks noChangeArrowheads="1"/>
            </p:cNvSpPr>
            <p:nvPr/>
          </p:nvSpPr>
          <p:spPr bwMode="auto">
            <a:xfrm>
              <a:off x="3360" y="1753"/>
              <a:ext cx="336" cy="26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algn="ctr" eaLnBrk="1" fontAlgn="b" hangingPunct="1"/>
              <a:r>
                <a:rPr lang="en-US" altLang="vi-VN" sz="1400">
                  <a:solidFill>
                    <a:srgbClr val="FF0000"/>
                  </a:solidFill>
                  <a:latin typeface="Wingdings" pitchFamily="2" charset="2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56" name="Rectangle 137"/>
            <p:cNvSpPr>
              <a:spLocks noChangeArrowheads="1"/>
            </p:cNvSpPr>
            <p:nvPr/>
          </p:nvSpPr>
          <p:spPr bwMode="auto">
            <a:xfrm>
              <a:off x="3024" y="1753"/>
              <a:ext cx="336" cy="26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eaLnBrk="1" fontAlgn="b" hangingPunct="1"/>
              <a:r>
                <a:rPr lang="en-US" altLang="vi-VN" sz="1000">
                  <a:latin typeface="Arial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57" name="Rectangle 136"/>
            <p:cNvSpPr>
              <a:spLocks noChangeArrowheads="1"/>
            </p:cNvSpPr>
            <p:nvPr/>
          </p:nvSpPr>
          <p:spPr bwMode="auto">
            <a:xfrm>
              <a:off x="2688" y="1753"/>
              <a:ext cx="336" cy="26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eaLnBrk="1" fontAlgn="b" hangingPunct="1"/>
              <a:r>
                <a:rPr lang="en-US" altLang="vi-VN" sz="1000">
                  <a:latin typeface="Arial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58" name="Rectangle 135"/>
            <p:cNvSpPr>
              <a:spLocks noChangeArrowheads="1"/>
            </p:cNvSpPr>
            <p:nvPr/>
          </p:nvSpPr>
          <p:spPr bwMode="auto">
            <a:xfrm>
              <a:off x="2431" y="1753"/>
              <a:ext cx="257" cy="26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algn="ctr" eaLnBrk="1" fontAlgn="b" hangingPunct="1"/>
              <a:r>
                <a:rPr lang="en-US" altLang="vi-VN" sz="1400">
                  <a:solidFill>
                    <a:srgbClr val="FF0000"/>
                  </a:solidFill>
                  <a:latin typeface="Wingdings" pitchFamily="2" charset="2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59" name="Rectangle 134"/>
            <p:cNvSpPr>
              <a:spLocks noChangeArrowheads="1"/>
            </p:cNvSpPr>
            <p:nvPr/>
          </p:nvSpPr>
          <p:spPr bwMode="auto">
            <a:xfrm>
              <a:off x="2016" y="1753"/>
              <a:ext cx="415" cy="26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algn="ctr" eaLnBrk="1" fontAlgn="b" hangingPunct="1"/>
              <a:r>
                <a:rPr lang="en-US" altLang="vi-VN" sz="1400">
                  <a:solidFill>
                    <a:srgbClr val="FF0000"/>
                  </a:solidFill>
                  <a:latin typeface="Wingdings" pitchFamily="2" charset="2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60" name="Rectangle 133"/>
            <p:cNvSpPr>
              <a:spLocks noChangeArrowheads="1"/>
            </p:cNvSpPr>
            <p:nvPr/>
          </p:nvSpPr>
          <p:spPr bwMode="auto">
            <a:xfrm>
              <a:off x="1680" y="1753"/>
              <a:ext cx="336" cy="26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eaLnBrk="1" fontAlgn="b" hangingPunct="1"/>
              <a:r>
                <a:rPr lang="en-US" altLang="vi-VN" sz="1000">
                  <a:latin typeface="Arial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61" name="Rectangle 132"/>
            <p:cNvSpPr>
              <a:spLocks noChangeArrowheads="1"/>
            </p:cNvSpPr>
            <p:nvPr/>
          </p:nvSpPr>
          <p:spPr bwMode="auto">
            <a:xfrm>
              <a:off x="1344" y="1753"/>
              <a:ext cx="336" cy="26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eaLnBrk="1" fontAlgn="b" hangingPunct="1"/>
              <a:r>
                <a:rPr lang="en-US" altLang="vi-VN" sz="1000">
                  <a:latin typeface="Arial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62" name="Rectangle 131"/>
            <p:cNvSpPr>
              <a:spLocks noChangeArrowheads="1"/>
            </p:cNvSpPr>
            <p:nvPr/>
          </p:nvSpPr>
          <p:spPr bwMode="auto">
            <a:xfrm>
              <a:off x="4037" y="1437"/>
              <a:ext cx="331" cy="31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algn="ctr" eaLnBrk="1" fontAlgn="b" hangingPunct="1"/>
              <a:r>
                <a:rPr lang="en-US" altLang="vi-VN" sz="1400">
                  <a:solidFill>
                    <a:srgbClr val="FF0000"/>
                  </a:solidFill>
                  <a:latin typeface="Wingdings" pitchFamily="2" charset="2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63" name="Rectangle 130"/>
            <p:cNvSpPr>
              <a:spLocks noChangeArrowheads="1"/>
            </p:cNvSpPr>
            <p:nvPr/>
          </p:nvSpPr>
          <p:spPr bwMode="auto">
            <a:xfrm>
              <a:off x="3696" y="1437"/>
              <a:ext cx="341" cy="31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algn="ctr" eaLnBrk="1" fontAlgn="b" hangingPunct="1"/>
              <a:r>
                <a:rPr lang="en-US" altLang="vi-VN" sz="1400">
                  <a:solidFill>
                    <a:srgbClr val="FF0000"/>
                  </a:solidFill>
                  <a:latin typeface="Wingdings" pitchFamily="2" charset="2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64" name="Rectangle 129"/>
            <p:cNvSpPr>
              <a:spLocks noChangeArrowheads="1"/>
            </p:cNvSpPr>
            <p:nvPr/>
          </p:nvSpPr>
          <p:spPr bwMode="auto">
            <a:xfrm>
              <a:off x="3360" y="1437"/>
              <a:ext cx="336" cy="3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eaLnBrk="1" fontAlgn="b" hangingPunct="1"/>
              <a:r>
                <a:rPr lang="en-US" altLang="vi-VN" sz="1000">
                  <a:latin typeface="Arial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65" name="Rectangle 128"/>
            <p:cNvSpPr>
              <a:spLocks noChangeArrowheads="1"/>
            </p:cNvSpPr>
            <p:nvPr/>
          </p:nvSpPr>
          <p:spPr bwMode="auto">
            <a:xfrm>
              <a:off x="3024" y="1437"/>
              <a:ext cx="336" cy="3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eaLnBrk="1" fontAlgn="b" hangingPunct="1"/>
              <a:r>
                <a:rPr lang="en-US" altLang="vi-VN" sz="1000">
                  <a:latin typeface="Arial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66" name="Rectangle 127"/>
            <p:cNvSpPr>
              <a:spLocks noChangeArrowheads="1"/>
            </p:cNvSpPr>
            <p:nvPr/>
          </p:nvSpPr>
          <p:spPr bwMode="auto">
            <a:xfrm>
              <a:off x="2688" y="1437"/>
              <a:ext cx="336" cy="31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algn="ctr" eaLnBrk="1" fontAlgn="b" hangingPunct="1"/>
              <a:r>
                <a:rPr lang="en-US" altLang="vi-VN" sz="1400">
                  <a:solidFill>
                    <a:srgbClr val="FF0000"/>
                  </a:solidFill>
                  <a:latin typeface="Wingdings" pitchFamily="2" charset="2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67" name="Rectangle 126"/>
            <p:cNvSpPr>
              <a:spLocks noChangeArrowheads="1"/>
            </p:cNvSpPr>
            <p:nvPr/>
          </p:nvSpPr>
          <p:spPr bwMode="auto">
            <a:xfrm>
              <a:off x="2431" y="1437"/>
              <a:ext cx="257" cy="31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algn="ctr" eaLnBrk="1" fontAlgn="b" hangingPunct="1"/>
              <a:r>
                <a:rPr lang="en-US" altLang="vi-VN" sz="1400">
                  <a:solidFill>
                    <a:srgbClr val="FF0000"/>
                  </a:solidFill>
                  <a:latin typeface="Wingdings" pitchFamily="2" charset="2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68" name="Rectangle 125"/>
            <p:cNvSpPr>
              <a:spLocks noChangeArrowheads="1"/>
            </p:cNvSpPr>
            <p:nvPr/>
          </p:nvSpPr>
          <p:spPr bwMode="auto">
            <a:xfrm>
              <a:off x="2016" y="1437"/>
              <a:ext cx="415" cy="3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marL="342900" indent="-342900" algn="ctr" eaLnBrk="1" fontAlgn="ctr" hangingPunct="1"/>
              <a:r>
                <a:rPr lang="en-US" altLang="vi-VN" sz="1800">
                  <a:latin typeface="VNI-Times" pitchFamily="2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69" name="Rectangle 124"/>
            <p:cNvSpPr>
              <a:spLocks noChangeArrowheads="1"/>
            </p:cNvSpPr>
            <p:nvPr/>
          </p:nvSpPr>
          <p:spPr bwMode="auto">
            <a:xfrm>
              <a:off x="1680" y="1437"/>
              <a:ext cx="336" cy="3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eaLnBrk="1" fontAlgn="b" hangingPunct="1"/>
              <a:r>
                <a:rPr lang="en-US" altLang="vi-VN" sz="1000">
                  <a:latin typeface="Arial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70" name="Rectangle 123"/>
            <p:cNvSpPr>
              <a:spLocks noChangeArrowheads="1"/>
            </p:cNvSpPr>
            <p:nvPr/>
          </p:nvSpPr>
          <p:spPr bwMode="auto">
            <a:xfrm>
              <a:off x="1344" y="1437"/>
              <a:ext cx="336" cy="31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algn="ctr" eaLnBrk="1" fontAlgn="b" hangingPunct="1"/>
              <a:r>
                <a:rPr lang="en-US" altLang="vi-VN" sz="1400">
                  <a:solidFill>
                    <a:srgbClr val="FF0000"/>
                  </a:solidFill>
                  <a:latin typeface="Wingdings" pitchFamily="2" charset="2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71" name="Rectangle 122"/>
            <p:cNvSpPr>
              <a:spLocks noChangeArrowheads="1"/>
            </p:cNvSpPr>
            <p:nvPr/>
          </p:nvSpPr>
          <p:spPr bwMode="auto">
            <a:xfrm>
              <a:off x="4037" y="1175"/>
              <a:ext cx="331" cy="26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algn="ctr" eaLnBrk="1" fontAlgn="b" hangingPunct="1"/>
              <a:r>
                <a:rPr lang="en-US" altLang="vi-VN" sz="1400">
                  <a:solidFill>
                    <a:srgbClr val="FF0000"/>
                  </a:solidFill>
                  <a:latin typeface="Wingdings" pitchFamily="2" charset="2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72" name="Rectangle 121"/>
            <p:cNvSpPr>
              <a:spLocks noChangeArrowheads="1"/>
            </p:cNvSpPr>
            <p:nvPr/>
          </p:nvSpPr>
          <p:spPr bwMode="auto">
            <a:xfrm>
              <a:off x="3696" y="1175"/>
              <a:ext cx="341" cy="26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eaLnBrk="1" fontAlgn="b" hangingPunct="1"/>
              <a:r>
                <a:rPr lang="en-US" altLang="vi-VN" sz="1000">
                  <a:latin typeface="Arial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73" name="Rectangle 120"/>
            <p:cNvSpPr>
              <a:spLocks noChangeArrowheads="1"/>
            </p:cNvSpPr>
            <p:nvPr/>
          </p:nvSpPr>
          <p:spPr bwMode="auto">
            <a:xfrm>
              <a:off x="3360" y="1175"/>
              <a:ext cx="336" cy="26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eaLnBrk="1" fontAlgn="b" hangingPunct="1"/>
              <a:r>
                <a:rPr lang="en-US" altLang="vi-VN" sz="1000">
                  <a:latin typeface="Arial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74" name="Rectangle 119"/>
            <p:cNvSpPr>
              <a:spLocks noChangeArrowheads="1"/>
            </p:cNvSpPr>
            <p:nvPr/>
          </p:nvSpPr>
          <p:spPr bwMode="auto">
            <a:xfrm>
              <a:off x="3024" y="1175"/>
              <a:ext cx="336" cy="26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algn="ctr" eaLnBrk="1" fontAlgn="b" hangingPunct="1"/>
              <a:r>
                <a:rPr lang="en-US" altLang="vi-VN" sz="1400">
                  <a:solidFill>
                    <a:srgbClr val="FF0000"/>
                  </a:solidFill>
                  <a:latin typeface="Wingdings" pitchFamily="2" charset="2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75" name="Rectangle 118"/>
            <p:cNvSpPr>
              <a:spLocks noChangeArrowheads="1"/>
            </p:cNvSpPr>
            <p:nvPr/>
          </p:nvSpPr>
          <p:spPr bwMode="auto">
            <a:xfrm>
              <a:off x="2688" y="1175"/>
              <a:ext cx="336" cy="26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algn="ctr" eaLnBrk="1" fontAlgn="b" hangingPunct="1"/>
              <a:r>
                <a:rPr lang="en-US" altLang="vi-VN" sz="1400">
                  <a:solidFill>
                    <a:srgbClr val="FF0000"/>
                  </a:solidFill>
                  <a:latin typeface="Wingdings" pitchFamily="2" charset="2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76" name="Rectangle 117"/>
            <p:cNvSpPr>
              <a:spLocks noChangeArrowheads="1"/>
            </p:cNvSpPr>
            <p:nvPr/>
          </p:nvSpPr>
          <p:spPr bwMode="auto">
            <a:xfrm>
              <a:off x="2431" y="1175"/>
              <a:ext cx="257" cy="26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eaLnBrk="1" fontAlgn="b" hangingPunct="1"/>
              <a:r>
                <a:rPr lang="en-US" altLang="vi-VN" sz="1000">
                  <a:latin typeface="Arial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77" name="Rectangle 116"/>
            <p:cNvSpPr>
              <a:spLocks noChangeArrowheads="1"/>
            </p:cNvSpPr>
            <p:nvPr/>
          </p:nvSpPr>
          <p:spPr bwMode="auto">
            <a:xfrm>
              <a:off x="2016" y="1175"/>
              <a:ext cx="415" cy="26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eaLnBrk="1" fontAlgn="b" hangingPunct="1"/>
              <a:r>
                <a:rPr lang="en-US" altLang="vi-VN" sz="1000">
                  <a:latin typeface="Arial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78" name="Rectangle 115"/>
            <p:cNvSpPr>
              <a:spLocks noChangeArrowheads="1"/>
            </p:cNvSpPr>
            <p:nvPr/>
          </p:nvSpPr>
          <p:spPr bwMode="auto">
            <a:xfrm>
              <a:off x="1680" y="1175"/>
              <a:ext cx="336" cy="26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algn="ctr" eaLnBrk="1" fontAlgn="b" hangingPunct="1"/>
              <a:r>
                <a:rPr lang="en-US" altLang="vi-VN" sz="1400">
                  <a:solidFill>
                    <a:srgbClr val="FF0000"/>
                  </a:solidFill>
                  <a:latin typeface="Wingdings" pitchFamily="2" charset="2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79" name="Rectangle 114"/>
            <p:cNvSpPr>
              <a:spLocks noChangeArrowheads="1"/>
            </p:cNvSpPr>
            <p:nvPr/>
          </p:nvSpPr>
          <p:spPr bwMode="auto">
            <a:xfrm>
              <a:off x="1344" y="1175"/>
              <a:ext cx="336" cy="26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algn="ctr" eaLnBrk="1" fontAlgn="b" hangingPunct="1"/>
              <a:r>
                <a:rPr lang="en-US" altLang="vi-VN" sz="1400">
                  <a:solidFill>
                    <a:srgbClr val="FF0000"/>
                  </a:solidFill>
                  <a:latin typeface="Wingdings" pitchFamily="2" charset="2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80" name="Rectangle 113"/>
            <p:cNvSpPr>
              <a:spLocks noChangeArrowheads="1"/>
            </p:cNvSpPr>
            <p:nvPr/>
          </p:nvSpPr>
          <p:spPr bwMode="auto">
            <a:xfrm>
              <a:off x="4037" y="913"/>
              <a:ext cx="331" cy="26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eaLnBrk="1" fontAlgn="b" hangingPunct="1"/>
              <a:r>
                <a:rPr lang="en-US" altLang="vi-VN" sz="1000">
                  <a:latin typeface="Arial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81" name="Rectangle 112"/>
            <p:cNvSpPr>
              <a:spLocks noChangeArrowheads="1"/>
            </p:cNvSpPr>
            <p:nvPr/>
          </p:nvSpPr>
          <p:spPr bwMode="auto">
            <a:xfrm>
              <a:off x="3696" y="913"/>
              <a:ext cx="341" cy="26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eaLnBrk="1" fontAlgn="b" hangingPunct="1"/>
              <a:r>
                <a:rPr lang="en-US" altLang="vi-VN" sz="1000">
                  <a:latin typeface="Arial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82" name="Rectangle 111"/>
            <p:cNvSpPr>
              <a:spLocks noChangeArrowheads="1"/>
            </p:cNvSpPr>
            <p:nvPr/>
          </p:nvSpPr>
          <p:spPr bwMode="auto">
            <a:xfrm>
              <a:off x="3360" y="913"/>
              <a:ext cx="336" cy="26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algn="ctr" eaLnBrk="1" fontAlgn="b" hangingPunct="1"/>
              <a:r>
                <a:rPr lang="en-US" altLang="vi-VN" sz="1400">
                  <a:solidFill>
                    <a:srgbClr val="FF0000"/>
                  </a:solidFill>
                  <a:latin typeface="Wingdings" pitchFamily="2" charset="2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83" name="Rectangle 110"/>
            <p:cNvSpPr>
              <a:spLocks noChangeArrowheads="1"/>
            </p:cNvSpPr>
            <p:nvPr/>
          </p:nvSpPr>
          <p:spPr bwMode="auto">
            <a:xfrm>
              <a:off x="3024" y="913"/>
              <a:ext cx="336" cy="26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algn="ctr" eaLnBrk="1" fontAlgn="b" hangingPunct="1"/>
              <a:r>
                <a:rPr lang="en-US" altLang="vi-VN" sz="1400">
                  <a:solidFill>
                    <a:srgbClr val="FF0000"/>
                  </a:solidFill>
                  <a:latin typeface="Wingdings" pitchFamily="2" charset="2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84" name="Rectangle 109"/>
            <p:cNvSpPr>
              <a:spLocks noChangeArrowheads="1"/>
            </p:cNvSpPr>
            <p:nvPr/>
          </p:nvSpPr>
          <p:spPr bwMode="auto">
            <a:xfrm>
              <a:off x="2688" y="913"/>
              <a:ext cx="336" cy="26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eaLnBrk="1" fontAlgn="b" hangingPunct="1"/>
              <a:r>
                <a:rPr lang="en-US" altLang="vi-VN" sz="1000">
                  <a:latin typeface="Arial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85" name="Rectangle 108"/>
            <p:cNvSpPr>
              <a:spLocks noChangeArrowheads="1"/>
            </p:cNvSpPr>
            <p:nvPr/>
          </p:nvSpPr>
          <p:spPr bwMode="auto">
            <a:xfrm>
              <a:off x="2431" y="913"/>
              <a:ext cx="257" cy="26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eaLnBrk="1" fontAlgn="b" hangingPunct="1"/>
              <a:r>
                <a:rPr lang="en-US" altLang="vi-VN" sz="1000">
                  <a:latin typeface="Arial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86" name="Rectangle 107"/>
            <p:cNvSpPr>
              <a:spLocks noChangeArrowheads="1"/>
            </p:cNvSpPr>
            <p:nvPr/>
          </p:nvSpPr>
          <p:spPr bwMode="auto">
            <a:xfrm>
              <a:off x="2016" y="913"/>
              <a:ext cx="415" cy="26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algn="ctr" eaLnBrk="1" fontAlgn="b" hangingPunct="1"/>
              <a:r>
                <a:rPr lang="en-US" altLang="vi-VN" sz="1400">
                  <a:solidFill>
                    <a:srgbClr val="FF0000"/>
                  </a:solidFill>
                  <a:latin typeface="Wingdings" pitchFamily="2" charset="2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87" name="Rectangle 106"/>
            <p:cNvSpPr>
              <a:spLocks noChangeArrowheads="1"/>
            </p:cNvSpPr>
            <p:nvPr/>
          </p:nvSpPr>
          <p:spPr bwMode="auto">
            <a:xfrm>
              <a:off x="1680" y="913"/>
              <a:ext cx="336" cy="26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algn="ctr" eaLnBrk="1" fontAlgn="b" hangingPunct="1"/>
              <a:r>
                <a:rPr lang="en-US" altLang="vi-VN" sz="1400">
                  <a:solidFill>
                    <a:srgbClr val="FF0000"/>
                  </a:solidFill>
                  <a:latin typeface="Wingdings" pitchFamily="2" charset="2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88" name="Rectangle 105"/>
            <p:cNvSpPr>
              <a:spLocks noChangeArrowheads="1"/>
            </p:cNvSpPr>
            <p:nvPr/>
          </p:nvSpPr>
          <p:spPr bwMode="auto">
            <a:xfrm>
              <a:off x="1344" y="913"/>
              <a:ext cx="336" cy="26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eaLnBrk="1" fontAlgn="b" hangingPunct="1"/>
              <a:r>
                <a:rPr lang="en-US" altLang="vi-VN" sz="1000">
                  <a:latin typeface="Arial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89" name="Rectangle 104"/>
            <p:cNvSpPr>
              <a:spLocks noChangeArrowheads="1"/>
            </p:cNvSpPr>
            <p:nvPr/>
          </p:nvSpPr>
          <p:spPr bwMode="auto">
            <a:xfrm>
              <a:off x="4037" y="672"/>
              <a:ext cx="331" cy="24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eaLnBrk="1" fontAlgn="b" hangingPunct="1"/>
              <a:r>
                <a:rPr lang="en-US" altLang="vi-VN" sz="1000">
                  <a:latin typeface="Arial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90" name="Rectangle 103"/>
            <p:cNvSpPr>
              <a:spLocks noChangeArrowheads="1"/>
            </p:cNvSpPr>
            <p:nvPr/>
          </p:nvSpPr>
          <p:spPr bwMode="auto">
            <a:xfrm>
              <a:off x="3696" y="672"/>
              <a:ext cx="341" cy="24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eaLnBrk="1" fontAlgn="b" hangingPunct="1"/>
              <a:r>
                <a:rPr lang="en-US" altLang="vi-VN" sz="1000">
                  <a:latin typeface="Arial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91" name="Rectangle 102"/>
            <p:cNvSpPr>
              <a:spLocks noChangeArrowheads="1"/>
            </p:cNvSpPr>
            <p:nvPr/>
          </p:nvSpPr>
          <p:spPr bwMode="auto">
            <a:xfrm>
              <a:off x="3360" y="672"/>
              <a:ext cx="336" cy="24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eaLnBrk="1" fontAlgn="b" hangingPunct="1"/>
              <a:r>
                <a:rPr lang="en-US" altLang="vi-VN" sz="1000">
                  <a:latin typeface="Arial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92" name="Rectangle 101"/>
            <p:cNvSpPr>
              <a:spLocks noChangeArrowheads="1"/>
            </p:cNvSpPr>
            <p:nvPr/>
          </p:nvSpPr>
          <p:spPr bwMode="auto">
            <a:xfrm>
              <a:off x="3024" y="672"/>
              <a:ext cx="336" cy="24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eaLnBrk="1" fontAlgn="b" hangingPunct="1"/>
              <a:r>
                <a:rPr lang="en-US" altLang="vi-VN" sz="1000">
                  <a:latin typeface="Arial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93" name="Rectangle 100"/>
            <p:cNvSpPr>
              <a:spLocks noChangeArrowheads="1"/>
            </p:cNvSpPr>
            <p:nvPr/>
          </p:nvSpPr>
          <p:spPr bwMode="auto">
            <a:xfrm>
              <a:off x="2688" y="672"/>
              <a:ext cx="336" cy="24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eaLnBrk="1" fontAlgn="b" hangingPunct="1"/>
              <a:r>
                <a:rPr lang="en-US" altLang="vi-VN" sz="1000">
                  <a:latin typeface="Arial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94" name="Rectangle 99"/>
            <p:cNvSpPr>
              <a:spLocks noChangeArrowheads="1"/>
            </p:cNvSpPr>
            <p:nvPr/>
          </p:nvSpPr>
          <p:spPr bwMode="auto">
            <a:xfrm>
              <a:off x="2431" y="672"/>
              <a:ext cx="257" cy="24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eaLnBrk="1" fontAlgn="b" hangingPunct="1"/>
              <a:r>
                <a:rPr lang="en-US" altLang="vi-VN" sz="1000">
                  <a:latin typeface="Arial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95" name="Rectangle 98"/>
            <p:cNvSpPr>
              <a:spLocks noChangeArrowheads="1"/>
            </p:cNvSpPr>
            <p:nvPr/>
          </p:nvSpPr>
          <p:spPr bwMode="auto">
            <a:xfrm>
              <a:off x="2016" y="672"/>
              <a:ext cx="415" cy="24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eaLnBrk="1" fontAlgn="b" hangingPunct="1"/>
              <a:r>
                <a:rPr lang="en-US" altLang="vi-VN" sz="1000">
                  <a:latin typeface="Arial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96" name="Rectangle 97"/>
            <p:cNvSpPr>
              <a:spLocks noChangeArrowheads="1"/>
            </p:cNvSpPr>
            <p:nvPr/>
          </p:nvSpPr>
          <p:spPr bwMode="auto">
            <a:xfrm>
              <a:off x="1680" y="672"/>
              <a:ext cx="336" cy="24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eaLnBrk="1" fontAlgn="b" hangingPunct="1"/>
              <a:r>
                <a:rPr lang="en-US" altLang="vi-VN" sz="1000">
                  <a:latin typeface="Arial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97" name="Rectangle 96"/>
            <p:cNvSpPr>
              <a:spLocks noChangeArrowheads="1"/>
            </p:cNvSpPr>
            <p:nvPr/>
          </p:nvSpPr>
          <p:spPr bwMode="auto">
            <a:xfrm>
              <a:off x="1344" y="672"/>
              <a:ext cx="336" cy="24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pPr marL="342900" indent="-342900" eaLnBrk="1" fontAlgn="b" hangingPunct="1"/>
              <a:r>
                <a:rPr lang="en-US" altLang="vi-VN" sz="1000">
                  <a:latin typeface="Arial" charset="0"/>
                  <a:cs typeface="Arial" charset="0"/>
                </a:rPr>
                <a:t> </a:t>
              </a:r>
              <a:endParaRPr lang="en-US" altLang="vi-VN" sz="1800">
                <a:latin typeface="Arial" charset="0"/>
              </a:endParaRPr>
            </a:p>
          </p:txBody>
        </p:sp>
        <p:sp>
          <p:nvSpPr>
            <p:cNvPr id="13398" name="Line 186"/>
            <p:cNvSpPr>
              <a:spLocks noChangeShapeType="1"/>
            </p:cNvSpPr>
            <p:nvPr/>
          </p:nvSpPr>
          <p:spPr bwMode="auto">
            <a:xfrm>
              <a:off x="1344" y="672"/>
              <a:ext cx="3024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99" name="Line 187"/>
            <p:cNvSpPr>
              <a:spLocks noChangeShapeType="1"/>
            </p:cNvSpPr>
            <p:nvPr/>
          </p:nvSpPr>
          <p:spPr bwMode="auto">
            <a:xfrm>
              <a:off x="1344" y="3391"/>
              <a:ext cx="3024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0" name="Line 188"/>
            <p:cNvSpPr>
              <a:spLocks noChangeShapeType="1"/>
            </p:cNvSpPr>
            <p:nvPr/>
          </p:nvSpPr>
          <p:spPr bwMode="auto">
            <a:xfrm>
              <a:off x="1344" y="672"/>
              <a:ext cx="0" cy="2719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1" name="Line 189"/>
            <p:cNvSpPr>
              <a:spLocks noChangeShapeType="1"/>
            </p:cNvSpPr>
            <p:nvPr/>
          </p:nvSpPr>
          <p:spPr bwMode="auto">
            <a:xfrm>
              <a:off x="4368" y="672"/>
              <a:ext cx="0" cy="2719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2" name="Line 191"/>
            <p:cNvSpPr>
              <a:spLocks noChangeShapeType="1"/>
            </p:cNvSpPr>
            <p:nvPr/>
          </p:nvSpPr>
          <p:spPr bwMode="auto">
            <a:xfrm>
              <a:off x="1680" y="672"/>
              <a:ext cx="0" cy="241"/>
            </a:xfrm>
            <a:prstGeom prst="line">
              <a:avLst/>
            </a:prstGeom>
            <a:noFill/>
            <a:ln w="12700" cap="rnd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3" name="Line 192"/>
            <p:cNvSpPr>
              <a:spLocks noChangeShapeType="1"/>
            </p:cNvSpPr>
            <p:nvPr/>
          </p:nvSpPr>
          <p:spPr bwMode="auto">
            <a:xfrm>
              <a:off x="2016" y="672"/>
              <a:ext cx="0" cy="241"/>
            </a:xfrm>
            <a:prstGeom prst="line">
              <a:avLst/>
            </a:prstGeom>
            <a:noFill/>
            <a:ln w="12700" cap="rnd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4" name="Line 193"/>
            <p:cNvSpPr>
              <a:spLocks noChangeShapeType="1"/>
            </p:cNvSpPr>
            <p:nvPr/>
          </p:nvSpPr>
          <p:spPr bwMode="auto">
            <a:xfrm>
              <a:off x="2431" y="672"/>
              <a:ext cx="0" cy="241"/>
            </a:xfrm>
            <a:prstGeom prst="line">
              <a:avLst/>
            </a:prstGeom>
            <a:noFill/>
            <a:ln w="12700" cap="rnd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5" name="Line 194"/>
            <p:cNvSpPr>
              <a:spLocks noChangeShapeType="1"/>
            </p:cNvSpPr>
            <p:nvPr/>
          </p:nvSpPr>
          <p:spPr bwMode="auto">
            <a:xfrm>
              <a:off x="2688" y="672"/>
              <a:ext cx="0" cy="241"/>
            </a:xfrm>
            <a:prstGeom prst="line">
              <a:avLst/>
            </a:prstGeom>
            <a:noFill/>
            <a:ln w="12700" cap="rnd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6" name="Line 195"/>
            <p:cNvSpPr>
              <a:spLocks noChangeShapeType="1"/>
            </p:cNvSpPr>
            <p:nvPr/>
          </p:nvSpPr>
          <p:spPr bwMode="auto">
            <a:xfrm>
              <a:off x="3024" y="672"/>
              <a:ext cx="0" cy="241"/>
            </a:xfrm>
            <a:prstGeom prst="line">
              <a:avLst/>
            </a:prstGeom>
            <a:noFill/>
            <a:ln w="12700" cap="rnd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7" name="Line 196"/>
            <p:cNvSpPr>
              <a:spLocks noChangeShapeType="1"/>
            </p:cNvSpPr>
            <p:nvPr/>
          </p:nvSpPr>
          <p:spPr bwMode="auto">
            <a:xfrm>
              <a:off x="3360" y="672"/>
              <a:ext cx="0" cy="241"/>
            </a:xfrm>
            <a:prstGeom prst="line">
              <a:avLst/>
            </a:prstGeom>
            <a:noFill/>
            <a:ln w="12700" cap="rnd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8" name="Line 197"/>
            <p:cNvSpPr>
              <a:spLocks noChangeShapeType="1"/>
            </p:cNvSpPr>
            <p:nvPr/>
          </p:nvSpPr>
          <p:spPr bwMode="auto">
            <a:xfrm>
              <a:off x="3696" y="672"/>
              <a:ext cx="0" cy="241"/>
            </a:xfrm>
            <a:prstGeom prst="line">
              <a:avLst/>
            </a:prstGeom>
            <a:noFill/>
            <a:ln w="12700" cap="rnd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9" name="Line 198"/>
            <p:cNvSpPr>
              <a:spLocks noChangeShapeType="1"/>
            </p:cNvSpPr>
            <p:nvPr/>
          </p:nvSpPr>
          <p:spPr bwMode="auto">
            <a:xfrm>
              <a:off x="4037" y="672"/>
              <a:ext cx="0" cy="241"/>
            </a:xfrm>
            <a:prstGeom prst="line">
              <a:avLst/>
            </a:prstGeom>
            <a:noFill/>
            <a:ln w="12700" cap="rnd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10" name="Line 205"/>
            <p:cNvSpPr>
              <a:spLocks noChangeShapeType="1"/>
            </p:cNvSpPr>
            <p:nvPr/>
          </p:nvSpPr>
          <p:spPr bwMode="auto">
            <a:xfrm>
              <a:off x="4045" y="88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11" name="Line 206"/>
            <p:cNvSpPr>
              <a:spLocks noChangeShapeType="1"/>
            </p:cNvSpPr>
            <p:nvPr/>
          </p:nvSpPr>
          <p:spPr bwMode="auto">
            <a:xfrm>
              <a:off x="2682" y="868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12" name="Rectangle 207"/>
            <p:cNvSpPr>
              <a:spLocks noChangeArrowheads="1"/>
            </p:cNvSpPr>
            <p:nvPr/>
          </p:nvSpPr>
          <p:spPr bwMode="auto">
            <a:xfrm>
              <a:off x="2428" y="2518"/>
              <a:ext cx="265" cy="28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3413" name="Rectangle 208"/>
            <p:cNvSpPr>
              <a:spLocks noChangeArrowheads="1"/>
            </p:cNvSpPr>
            <p:nvPr/>
          </p:nvSpPr>
          <p:spPr bwMode="auto">
            <a:xfrm>
              <a:off x="2455" y="2804"/>
              <a:ext cx="275" cy="8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3414" name="Line 210"/>
            <p:cNvSpPr>
              <a:spLocks noChangeShapeType="1"/>
            </p:cNvSpPr>
            <p:nvPr/>
          </p:nvSpPr>
          <p:spPr bwMode="auto">
            <a:xfrm>
              <a:off x="2020" y="1453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15" name="Line 211"/>
            <p:cNvSpPr>
              <a:spLocks noChangeShapeType="1"/>
            </p:cNvSpPr>
            <p:nvPr/>
          </p:nvSpPr>
          <p:spPr bwMode="auto">
            <a:xfrm flipH="1">
              <a:off x="2435" y="856"/>
              <a:ext cx="0" cy="58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16" name="Line 212"/>
            <p:cNvSpPr>
              <a:spLocks noChangeShapeType="1"/>
            </p:cNvSpPr>
            <p:nvPr/>
          </p:nvSpPr>
          <p:spPr bwMode="auto">
            <a:xfrm flipH="1">
              <a:off x="2435" y="2016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17" name="Line 213"/>
            <p:cNvSpPr>
              <a:spLocks noChangeShapeType="1"/>
            </p:cNvSpPr>
            <p:nvPr/>
          </p:nvSpPr>
          <p:spPr bwMode="auto">
            <a:xfrm>
              <a:off x="2016" y="2282"/>
              <a:ext cx="17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18" name="Line 214"/>
            <p:cNvSpPr>
              <a:spLocks noChangeShapeType="1"/>
            </p:cNvSpPr>
            <p:nvPr/>
          </p:nvSpPr>
          <p:spPr bwMode="auto">
            <a:xfrm>
              <a:off x="1667" y="1776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19" name="Line 215"/>
            <p:cNvSpPr>
              <a:spLocks noChangeShapeType="1"/>
            </p:cNvSpPr>
            <p:nvPr/>
          </p:nvSpPr>
          <p:spPr bwMode="auto">
            <a:xfrm flipH="1" flipV="1">
              <a:off x="1344" y="1427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20" name="Line 216"/>
            <p:cNvSpPr>
              <a:spLocks noChangeShapeType="1"/>
            </p:cNvSpPr>
            <p:nvPr/>
          </p:nvSpPr>
          <p:spPr bwMode="auto">
            <a:xfrm flipH="1" flipV="1">
              <a:off x="1680" y="1178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21" name="Line 217"/>
            <p:cNvSpPr>
              <a:spLocks noChangeShapeType="1"/>
            </p:cNvSpPr>
            <p:nvPr/>
          </p:nvSpPr>
          <p:spPr bwMode="auto">
            <a:xfrm flipH="1" flipV="1">
              <a:off x="1662" y="2269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22" name="Line 218"/>
            <p:cNvSpPr>
              <a:spLocks noChangeShapeType="1"/>
            </p:cNvSpPr>
            <p:nvPr/>
          </p:nvSpPr>
          <p:spPr bwMode="auto">
            <a:xfrm>
              <a:off x="2016" y="1440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23" name="Line 219"/>
            <p:cNvSpPr>
              <a:spLocks noChangeShapeType="1"/>
            </p:cNvSpPr>
            <p:nvPr/>
          </p:nvSpPr>
          <p:spPr bwMode="auto">
            <a:xfrm flipH="1" flipV="1">
              <a:off x="1140" y="2544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24" name="Line 220"/>
            <p:cNvSpPr>
              <a:spLocks noChangeShapeType="1"/>
            </p:cNvSpPr>
            <p:nvPr/>
          </p:nvSpPr>
          <p:spPr bwMode="auto">
            <a:xfrm flipH="1" flipV="1">
              <a:off x="1907" y="2016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25" name="Line 221"/>
            <p:cNvSpPr>
              <a:spLocks noChangeShapeType="1"/>
            </p:cNvSpPr>
            <p:nvPr/>
          </p:nvSpPr>
          <p:spPr bwMode="auto">
            <a:xfrm flipH="1" flipV="1">
              <a:off x="2426" y="1750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26" name="Line 222"/>
            <p:cNvSpPr>
              <a:spLocks noChangeShapeType="1"/>
            </p:cNvSpPr>
            <p:nvPr/>
          </p:nvSpPr>
          <p:spPr bwMode="auto">
            <a:xfrm flipH="1" flipV="1">
              <a:off x="2705" y="1431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27" name="Line 223"/>
            <p:cNvSpPr>
              <a:spLocks noChangeShapeType="1"/>
            </p:cNvSpPr>
            <p:nvPr/>
          </p:nvSpPr>
          <p:spPr bwMode="auto">
            <a:xfrm flipH="1" flipV="1">
              <a:off x="3028" y="1178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28" name="Line 224"/>
            <p:cNvSpPr>
              <a:spLocks noChangeShapeType="1"/>
            </p:cNvSpPr>
            <p:nvPr/>
          </p:nvSpPr>
          <p:spPr bwMode="auto">
            <a:xfrm flipH="1" flipV="1">
              <a:off x="4013" y="1440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29" name="Line 225"/>
            <p:cNvSpPr>
              <a:spLocks noChangeShapeType="1"/>
            </p:cNvSpPr>
            <p:nvPr/>
          </p:nvSpPr>
          <p:spPr bwMode="auto">
            <a:xfrm flipH="1" flipV="1">
              <a:off x="3685" y="1754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30" name="Line 226"/>
            <p:cNvSpPr>
              <a:spLocks noChangeShapeType="1"/>
            </p:cNvSpPr>
            <p:nvPr/>
          </p:nvSpPr>
          <p:spPr bwMode="auto">
            <a:xfrm flipH="1" flipV="1">
              <a:off x="3373" y="2003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31" name="Line 227"/>
            <p:cNvSpPr>
              <a:spLocks noChangeShapeType="1"/>
            </p:cNvSpPr>
            <p:nvPr/>
          </p:nvSpPr>
          <p:spPr bwMode="auto">
            <a:xfrm flipH="1" flipV="1">
              <a:off x="3033" y="2269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32" name="Line 228"/>
            <p:cNvSpPr>
              <a:spLocks noChangeShapeType="1"/>
            </p:cNvSpPr>
            <p:nvPr/>
          </p:nvSpPr>
          <p:spPr bwMode="auto">
            <a:xfrm flipH="1" flipV="1">
              <a:off x="2588" y="2544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33" name="Line 230"/>
            <p:cNvSpPr>
              <a:spLocks noChangeShapeType="1"/>
            </p:cNvSpPr>
            <p:nvPr/>
          </p:nvSpPr>
          <p:spPr bwMode="auto">
            <a:xfrm flipH="1">
              <a:off x="3696" y="1008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34" name="Line 231"/>
            <p:cNvSpPr>
              <a:spLocks noChangeShapeType="1"/>
            </p:cNvSpPr>
            <p:nvPr/>
          </p:nvSpPr>
          <p:spPr bwMode="auto">
            <a:xfrm flipH="1">
              <a:off x="3369" y="1174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35" name="Line 232"/>
            <p:cNvSpPr>
              <a:spLocks noChangeShapeType="1"/>
            </p:cNvSpPr>
            <p:nvPr/>
          </p:nvSpPr>
          <p:spPr bwMode="auto">
            <a:xfrm flipH="1">
              <a:off x="3037" y="1431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36" name="Line 233"/>
            <p:cNvSpPr>
              <a:spLocks noChangeShapeType="1"/>
            </p:cNvSpPr>
            <p:nvPr/>
          </p:nvSpPr>
          <p:spPr bwMode="auto">
            <a:xfrm flipH="1">
              <a:off x="3024" y="450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37" name="Line 234"/>
            <p:cNvSpPr>
              <a:spLocks noChangeShapeType="1"/>
            </p:cNvSpPr>
            <p:nvPr/>
          </p:nvSpPr>
          <p:spPr bwMode="auto">
            <a:xfrm flipH="1">
              <a:off x="2701" y="1754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38" name="Line 235"/>
            <p:cNvSpPr>
              <a:spLocks noChangeShapeType="1"/>
            </p:cNvSpPr>
            <p:nvPr/>
          </p:nvSpPr>
          <p:spPr bwMode="auto">
            <a:xfrm flipH="1">
              <a:off x="3709" y="2016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39" name="Line 236"/>
            <p:cNvSpPr>
              <a:spLocks noChangeShapeType="1"/>
            </p:cNvSpPr>
            <p:nvPr/>
          </p:nvSpPr>
          <p:spPr bwMode="auto">
            <a:xfrm flipH="1">
              <a:off x="4045" y="1750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40" name="Line 238"/>
            <p:cNvSpPr>
              <a:spLocks noChangeShapeType="1"/>
            </p:cNvSpPr>
            <p:nvPr/>
          </p:nvSpPr>
          <p:spPr bwMode="auto">
            <a:xfrm>
              <a:off x="3360" y="2304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41" name="Line 239"/>
            <p:cNvSpPr>
              <a:spLocks noChangeShapeType="1"/>
            </p:cNvSpPr>
            <p:nvPr/>
          </p:nvSpPr>
          <p:spPr bwMode="auto">
            <a:xfrm flipH="1" flipV="1">
              <a:off x="3709" y="2544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0" name="Rectangle 2"/>
          <p:cNvSpPr>
            <a:spLocks noChangeArrowheads="1"/>
          </p:cNvSpPr>
          <p:nvPr/>
        </p:nvSpPr>
        <p:spPr bwMode="auto">
          <a:xfrm>
            <a:off x="2590800" y="228600"/>
            <a:ext cx="39581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chemeClr val="bg1"/>
                </a:solidFill>
              </a:rPr>
              <a:t>Hoàn thành bước 2</a:t>
            </a:r>
          </a:p>
        </p:txBody>
      </p:sp>
    </p:spTree>
    <p:extLst>
      <p:ext uri="{BB962C8B-B14F-4D97-AF65-F5344CB8AC3E}">
        <p14:creationId xmlns:p14="http://schemas.microsoft.com/office/powerpoint/2010/main" val="7327032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Group 260"/>
          <p:cNvGrpSpPr>
            <a:grpSpLocks/>
          </p:cNvGrpSpPr>
          <p:nvPr/>
        </p:nvGrpSpPr>
        <p:grpSpPr bwMode="auto">
          <a:xfrm>
            <a:off x="609600" y="1843548"/>
            <a:ext cx="4114800" cy="4117975"/>
            <a:chOff x="3023" y="1252"/>
            <a:chExt cx="2592" cy="2594"/>
          </a:xfrm>
        </p:grpSpPr>
        <p:sp>
          <p:nvSpPr>
            <p:cNvPr id="36965" name="Rectangle 261"/>
            <p:cNvSpPr>
              <a:spLocks noChangeArrowheads="1"/>
            </p:cNvSpPr>
            <p:nvPr/>
          </p:nvSpPr>
          <p:spPr bwMode="auto">
            <a:xfrm>
              <a:off x="3599" y="268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66" name="Rectangle 262"/>
            <p:cNvSpPr>
              <a:spLocks noChangeArrowheads="1"/>
            </p:cNvSpPr>
            <p:nvPr/>
          </p:nvSpPr>
          <p:spPr bwMode="auto">
            <a:xfrm>
              <a:off x="3311" y="268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67" name="Rectangle 263"/>
            <p:cNvSpPr>
              <a:spLocks noChangeArrowheads="1"/>
            </p:cNvSpPr>
            <p:nvPr/>
          </p:nvSpPr>
          <p:spPr bwMode="auto">
            <a:xfrm>
              <a:off x="3023" y="268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68" name="Rectangle 264"/>
            <p:cNvSpPr>
              <a:spLocks noChangeArrowheads="1"/>
            </p:cNvSpPr>
            <p:nvPr/>
          </p:nvSpPr>
          <p:spPr bwMode="auto">
            <a:xfrm>
              <a:off x="5039" y="268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69" name="Rectangle 265"/>
            <p:cNvSpPr>
              <a:spLocks noChangeArrowheads="1"/>
            </p:cNvSpPr>
            <p:nvPr/>
          </p:nvSpPr>
          <p:spPr bwMode="auto">
            <a:xfrm>
              <a:off x="4751" y="268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70" name="Rectangle 266"/>
            <p:cNvSpPr>
              <a:spLocks noChangeArrowheads="1"/>
            </p:cNvSpPr>
            <p:nvPr/>
          </p:nvSpPr>
          <p:spPr bwMode="auto">
            <a:xfrm>
              <a:off x="4463" y="268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71" name="Rectangle 267"/>
            <p:cNvSpPr>
              <a:spLocks noChangeArrowheads="1"/>
            </p:cNvSpPr>
            <p:nvPr/>
          </p:nvSpPr>
          <p:spPr bwMode="auto">
            <a:xfrm>
              <a:off x="4175" y="268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72" name="Rectangle 268"/>
            <p:cNvSpPr>
              <a:spLocks noChangeArrowheads="1"/>
            </p:cNvSpPr>
            <p:nvPr/>
          </p:nvSpPr>
          <p:spPr bwMode="auto">
            <a:xfrm>
              <a:off x="3887" y="268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73" name="Rectangle 269"/>
            <p:cNvSpPr>
              <a:spLocks noChangeArrowheads="1"/>
            </p:cNvSpPr>
            <p:nvPr/>
          </p:nvSpPr>
          <p:spPr bwMode="auto">
            <a:xfrm>
              <a:off x="5327" y="268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74" name="Rectangle 270"/>
            <p:cNvSpPr>
              <a:spLocks noChangeArrowheads="1"/>
            </p:cNvSpPr>
            <p:nvPr/>
          </p:nvSpPr>
          <p:spPr bwMode="auto">
            <a:xfrm>
              <a:off x="3599" y="1253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75" name="Rectangle 271"/>
            <p:cNvSpPr>
              <a:spLocks noChangeArrowheads="1"/>
            </p:cNvSpPr>
            <p:nvPr/>
          </p:nvSpPr>
          <p:spPr bwMode="auto">
            <a:xfrm>
              <a:off x="3311" y="1253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76" name="Rectangle 272"/>
            <p:cNvSpPr>
              <a:spLocks noChangeArrowheads="1"/>
            </p:cNvSpPr>
            <p:nvPr/>
          </p:nvSpPr>
          <p:spPr bwMode="auto">
            <a:xfrm>
              <a:off x="3023" y="1253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77" name="Rectangle 273"/>
            <p:cNvSpPr>
              <a:spLocks noChangeArrowheads="1"/>
            </p:cNvSpPr>
            <p:nvPr/>
          </p:nvSpPr>
          <p:spPr bwMode="auto">
            <a:xfrm>
              <a:off x="5039" y="1253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78" name="Rectangle 274"/>
            <p:cNvSpPr>
              <a:spLocks noChangeArrowheads="1"/>
            </p:cNvSpPr>
            <p:nvPr/>
          </p:nvSpPr>
          <p:spPr bwMode="auto">
            <a:xfrm>
              <a:off x="4751" y="1253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79" name="Rectangle 275"/>
            <p:cNvSpPr>
              <a:spLocks noChangeArrowheads="1"/>
            </p:cNvSpPr>
            <p:nvPr/>
          </p:nvSpPr>
          <p:spPr bwMode="auto">
            <a:xfrm>
              <a:off x="4463" y="1253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80" name="Rectangle 276"/>
            <p:cNvSpPr>
              <a:spLocks noChangeArrowheads="1"/>
            </p:cNvSpPr>
            <p:nvPr/>
          </p:nvSpPr>
          <p:spPr bwMode="auto">
            <a:xfrm>
              <a:off x="4175" y="1253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81" name="Rectangle 277"/>
            <p:cNvSpPr>
              <a:spLocks noChangeArrowheads="1"/>
            </p:cNvSpPr>
            <p:nvPr/>
          </p:nvSpPr>
          <p:spPr bwMode="auto">
            <a:xfrm>
              <a:off x="3887" y="1253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82" name="Rectangle 278"/>
            <p:cNvSpPr>
              <a:spLocks noChangeArrowheads="1"/>
            </p:cNvSpPr>
            <p:nvPr/>
          </p:nvSpPr>
          <p:spPr bwMode="auto">
            <a:xfrm>
              <a:off x="5327" y="1253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83" name="Rectangle 279"/>
            <p:cNvSpPr>
              <a:spLocks noChangeArrowheads="1"/>
            </p:cNvSpPr>
            <p:nvPr/>
          </p:nvSpPr>
          <p:spPr bwMode="auto">
            <a:xfrm>
              <a:off x="3599" y="354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84" name="Rectangle 280"/>
            <p:cNvSpPr>
              <a:spLocks noChangeArrowheads="1"/>
            </p:cNvSpPr>
            <p:nvPr/>
          </p:nvSpPr>
          <p:spPr bwMode="auto">
            <a:xfrm>
              <a:off x="3311" y="354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85" name="Rectangle 281"/>
            <p:cNvSpPr>
              <a:spLocks noChangeArrowheads="1"/>
            </p:cNvSpPr>
            <p:nvPr/>
          </p:nvSpPr>
          <p:spPr bwMode="auto">
            <a:xfrm>
              <a:off x="3023" y="354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86" name="Rectangle 282"/>
            <p:cNvSpPr>
              <a:spLocks noChangeArrowheads="1"/>
            </p:cNvSpPr>
            <p:nvPr/>
          </p:nvSpPr>
          <p:spPr bwMode="auto">
            <a:xfrm>
              <a:off x="5039" y="354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87" name="Rectangle 283"/>
            <p:cNvSpPr>
              <a:spLocks noChangeArrowheads="1"/>
            </p:cNvSpPr>
            <p:nvPr/>
          </p:nvSpPr>
          <p:spPr bwMode="auto">
            <a:xfrm>
              <a:off x="4751" y="354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88" name="Rectangle 284"/>
            <p:cNvSpPr>
              <a:spLocks noChangeArrowheads="1"/>
            </p:cNvSpPr>
            <p:nvPr/>
          </p:nvSpPr>
          <p:spPr bwMode="auto">
            <a:xfrm>
              <a:off x="4463" y="354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89" name="Rectangle 285"/>
            <p:cNvSpPr>
              <a:spLocks noChangeArrowheads="1"/>
            </p:cNvSpPr>
            <p:nvPr/>
          </p:nvSpPr>
          <p:spPr bwMode="auto">
            <a:xfrm>
              <a:off x="4175" y="354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90" name="Rectangle 286"/>
            <p:cNvSpPr>
              <a:spLocks noChangeArrowheads="1"/>
            </p:cNvSpPr>
            <p:nvPr/>
          </p:nvSpPr>
          <p:spPr bwMode="auto">
            <a:xfrm>
              <a:off x="3887" y="354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91" name="Rectangle 287"/>
            <p:cNvSpPr>
              <a:spLocks noChangeArrowheads="1"/>
            </p:cNvSpPr>
            <p:nvPr/>
          </p:nvSpPr>
          <p:spPr bwMode="auto">
            <a:xfrm>
              <a:off x="5327" y="354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92" name="Rectangle 288"/>
            <p:cNvSpPr>
              <a:spLocks noChangeArrowheads="1"/>
            </p:cNvSpPr>
            <p:nvPr/>
          </p:nvSpPr>
          <p:spPr bwMode="auto">
            <a:xfrm>
              <a:off x="3599" y="1541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93" name="Rectangle 289"/>
            <p:cNvSpPr>
              <a:spLocks noChangeArrowheads="1"/>
            </p:cNvSpPr>
            <p:nvPr/>
          </p:nvSpPr>
          <p:spPr bwMode="auto">
            <a:xfrm>
              <a:off x="3311" y="1541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94" name="Rectangle 290"/>
            <p:cNvSpPr>
              <a:spLocks noChangeArrowheads="1"/>
            </p:cNvSpPr>
            <p:nvPr/>
          </p:nvSpPr>
          <p:spPr bwMode="auto">
            <a:xfrm>
              <a:off x="3023" y="1541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95" name="Rectangle 291"/>
            <p:cNvSpPr>
              <a:spLocks noChangeArrowheads="1"/>
            </p:cNvSpPr>
            <p:nvPr/>
          </p:nvSpPr>
          <p:spPr bwMode="auto">
            <a:xfrm>
              <a:off x="5039" y="1541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96" name="Rectangle 292"/>
            <p:cNvSpPr>
              <a:spLocks noChangeArrowheads="1"/>
            </p:cNvSpPr>
            <p:nvPr/>
          </p:nvSpPr>
          <p:spPr bwMode="auto">
            <a:xfrm>
              <a:off x="4751" y="1541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97" name="Rectangle 293"/>
            <p:cNvSpPr>
              <a:spLocks noChangeArrowheads="1"/>
            </p:cNvSpPr>
            <p:nvPr/>
          </p:nvSpPr>
          <p:spPr bwMode="auto">
            <a:xfrm>
              <a:off x="4463" y="1541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98" name="Rectangle 294"/>
            <p:cNvSpPr>
              <a:spLocks noChangeArrowheads="1"/>
            </p:cNvSpPr>
            <p:nvPr/>
          </p:nvSpPr>
          <p:spPr bwMode="auto">
            <a:xfrm>
              <a:off x="4175" y="1541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99" name="Rectangle 295"/>
            <p:cNvSpPr>
              <a:spLocks noChangeArrowheads="1"/>
            </p:cNvSpPr>
            <p:nvPr/>
          </p:nvSpPr>
          <p:spPr bwMode="auto">
            <a:xfrm>
              <a:off x="3887" y="1541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00" name="Rectangle 296"/>
            <p:cNvSpPr>
              <a:spLocks noChangeArrowheads="1"/>
            </p:cNvSpPr>
            <p:nvPr/>
          </p:nvSpPr>
          <p:spPr bwMode="auto">
            <a:xfrm>
              <a:off x="5327" y="1541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01" name="Rectangle 297"/>
            <p:cNvSpPr>
              <a:spLocks noChangeArrowheads="1"/>
            </p:cNvSpPr>
            <p:nvPr/>
          </p:nvSpPr>
          <p:spPr bwMode="auto">
            <a:xfrm>
              <a:off x="3599" y="240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02" name="Rectangle 298"/>
            <p:cNvSpPr>
              <a:spLocks noChangeArrowheads="1"/>
            </p:cNvSpPr>
            <p:nvPr/>
          </p:nvSpPr>
          <p:spPr bwMode="auto">
            <a:xfrm>
              <a:off x="3311" y="240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03" name="Rectangle 299"/>
            <p:cNvSpPr>
              <a:spLocks noChangeArrowheads="1"/>
            </p:cNvSpPr>
            <p:nvPr/>
          </p:nvSpPr>
          <p:spPr bwMode="auto">
            <a:xfrm>
              <a:off x="3023" y="240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04" name="Rectangle 300"/>
            <p:cNvSpPr>
              <a:spLocks noChangeArrowheads="1"/>
            </p:cNvSpPr>
            <p:nvPr/>
          </p:nvSpPr>
          <p:spPr bwMode="auto">
            <a:xfrm>
              <a:off x="5039" y="240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05" name="Rectangle 301"/>
            <p:cNvSpPr>
              <a:spLocks noChangeArrowheads="1"/>
            </p:cNvSpPr>
            <p:nvPr/>
          </p:nvSpPr>
          <p:spPr bwMode="auto">
            <a:xfrm>
              <a:off x="4751" y="240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06" name="Rectangle 302"/>
            <p:cNvSpPr>
              <a:spLocks noChangeArrowheads="1"/>
            </p:cNvSpPr>
            <p:nvPr/>
          </p:nvSpPr>
          <p:spPr bwMode="auto">
            <a:xfrm>
              <a:off x="4463" y="240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07" name="Rectangle 303"/>
            <p:cNvSpPr>
              <a:spLocks noChangeArrowheads="1"/>
            </p:cNvSpPr>
            <p:nvPr/>
          </p:nvSpPr>
          <p:spPr bwMode="auto">
            <a:xfrm>
              <a:off x="4175" y="240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08" name="Rectangle 304"/>
            <p:cNvSpPr>
              <a:spLocks noChangeArrowheads="1"/>
            </p:cNvSpPr>
            <p:nvPr/>
          </p:nvSpPr>
          <p:spPr bwMode="auto">
            <a:xfrm>
              <a:off x="3887" y="240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09" name="Rectangle 305"/>
            <p:cNvSpPr>
              <a:spLocks noChangeArrowheads="1"/>
            </p:cNvSpPr>
            <p:nvPr/>
          </p:nvSpPr>
          <p:spPr bwMode="auto">
            <a:xfrm>
              <a:off x="5327" y="240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10" name="Rectangle 306"/>
            <p:cNvSpPr>
              <a:spLocks noChangeArrowheads="1"/>
            </p:cNvSpPr>
            <p:nvPr/>
          </p:nvSpPr>
          <p:spPr bwMode="auto">
            <a:xfrm>
              <a:off x="3599" y="297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11" name="Rectangle 307"/>
            <p:cNvSpPr>
              <a:spLocks noChangeArrowheads="1"/>
            </p:cNvSpPr>
            <p:nvPr/>
          </p:nvSpPr>
          <p:spPr bwMode="auto">
            <a:xfrm>
              <a:off x="3311" y="297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12" name="Rectangle 308"/>
            <p:cNvSpPr>
              <a:spLocks noChangeArrowheads="1"/>
            </p:cNvSpPr>
            <p:nvPr/>
          </p:nvSpPr>
          <p:spPr bwMode="auto">
            <a:xfrm>
              <a:off x="3023" y="297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13" name="Rectangle 309"/>
            <p:cNvSpPr>
              <a:spLocks noChangeArrowheads="1"/>
            </p:cNvSpPr>
            <p:nvPr/>
          </p:nvSpPr>
          <p:spPr bwMode="auto">
            <a:xfrm>
              <a:off x="5039" y="297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14" name="Rectangle 310"/>
            <p:cNvSpPr>
              <a:spLocks noChangeArrowheads="1"/>
            </p:cNvSpPr>
            <p:nvPr/>
          </p:nvSpPr>
          <p:spPr bwMode="auto">
            <a:xfrm>
              <a:off x="4751" y="297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15" name="Rectangle 311"/>
            <p:cNvSpPr>
              <a:spLocks noChangeArrowheads="1"/>
            </p:cNvSpPr>
            <p:nvPr/>
          </p:nvSpPr>
          <p:spPr bwMode="auto">
            <a:xfrm>
              <a:off x="4463" y="297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16" name="Rectangle 312"/>
            <p:cNvSpPr>
              <a:spLocks noChangeArrowheads="1"/>
            </p:cNvSpPr>
            <p:nvPr/>
          </p:nvSpPr>
          <p:spPr bwMode="auto">
            <a:xfrm>
              <a:off x="4175" y="297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17" name="Rectangle 313"/>
            <p:cNvSpPr>
              <a:spLocks noChangeArrowheads="1"/>
            </p:cNvSpPr>
            <p:nvPr/>
          </p:nvSpPr>
          <p:spPr bwMode="auto">
            <a:xfrm>
              <a:off x="3887" y="297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18" name="Rectangle 314"/>
            <p:cNvSpPr>
              <a:spLocks noChangeArrowheads="1"/>
            </p:cNvSpPr>
            <p:nvPr/>
          </p:nvSpPr>
          <p:spPr bwMode="auto">
            <a:xfrm>
              <a:off x="5327" y="297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19" name="Rectangle 315"/>
            <p:cNvSpPr>
              <a:spLocks noChangeArrowheads="1"/>
            </p:cNvSpPr>
            <p:nvPr/>
          </p:nvSpPr>
          <p:spPr bwMode="auto">
            <a:xfrm>
              <a:off x="3599" y="211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20" name="Rectangle 316"/>
            <p:cNvSpPr>
              <a:spLocks noChangeArrowheads="1"/>
            </p:cNvSpPr>
            <p:nvPr/>
          </p:nvSpPr>
          <p:spPr bwMode="auto">
            <a:xfrm>
              <a:off x="3311" y="211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21" name="Rectangle 317"/>
            <p:cNvSpPr>
              <a:spLocks noChangeArrowheads="1"/>
            </p:cNvSpPr>
            <p:nvPr/>
          </p:nvSpPr>
          <p:spPr bwMode="auto">
            <a:xfrm>
              <a:off x="3023" y="211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22" name="Rectangle 318"/>
            <p:cNvSpPr>
              <a:spLocks noChangeArrowheads="1"/>
            </p:cNvSpPr>
            <p:nvPr/>
          </p:nvSpPr>
          <p:spPr bwMode="auto">
            <a:xfrm>
              <a:off x="5039" y="211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23" name="Rectangle 319"/>
            <p:cNvSpPr>
              <a:spLocks noChangeArrowheads="1"/>
            </p:cNvSpPr>
            <p:nvPr/>
          </p:nvSpPr>
          <p:spPr bwMode="auto">
            <a:xfrm>
              <a:off x="4751" y="211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24" name="Rectangle 320"/>
            <p:cNvSpPr>
              <a:spLocks noChangeArrowheads="1"/>
            </p:cNvSpPr>
            <p:nvPr/>
          </p:nvSpPr>
          <p:spPr bwMode="auto">
            <a:xfrm>
              <a:off x="4463" y="211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25" name="Rectangle 321"/>
            <p:cNvSpPr>
              <a:spLocks noChangeArrowheads="1"/>
            </p:cNvSpPr>
            <p:nvPr/>
          </p:nvSpPr>
          <p:spPr bwMode="auto">
            <a:xfrm>
              <a:off x="4175" y="211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26" name="Rectangle 322"/>
            <p:cNvSpPr>
              <a:spLocks noChangeArrowheads="1"/>
            </p:cNvSpPr>
            <p:nvPr/>
          </p:nvSpPr>
          <p:spPr bwMode="auto">
            <a:xfrm>
              <a:off x="3887" y="211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27" name="Rectangle 323"/>
            <p:cNvSpPr>
              <a:spLocks noChangeArrowheads="1"/>
            </p:cNvSpPr>
            <p:nvPr/>
          </p:nvSpPr>
          <p:spPr bwMode="auto">
            <a:xfrm>
              <a:off x="5327" y="211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28" name="Rectangle 324"/>
            <p:cNvSpPr>
              <a:spLocks noChangeArrowheads="1"/>
            </p:cNvSpPr>
            <p:nvPr/>
          </p:nvSpPr>
          <p:spPr bwMode="auto">
            <a:xfrm>
              <a:off x="3599" y="182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29" name="Rectangle 325"/>
            <p:cNvSpPr>
              <a:spLocks noChangeArrowheads="1"/>
            </p:cNvSpPr>
            <p:nvPr/>
          </p:nvSpPr>
          <p:spPr bwMode="auto">
            <a:xfrm>
              <a:off x="3311" y="182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30" name="Rectangle 326"/>
            <p:cNvSpPr>
              <a:spLocks noChangeArrowheads="1"/>
            </p:cNvSpPr>
            <p:nvPr/>
          </p:nvSpPr>
          <p:spPr bwMode="auto">
            <a:xfrm>
              <a:off x="3023" y="182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31" name="Rectangle 327"/>
            <p:cNvSpPr>
              <a:spLocks noChangeArrowheads="1"/>
            </p:cNvSpPr>
            <p:nvPr/>
          </p:nvSpPr>
          <p:spPr bwMode="auto">
            <a:xfrm>
              <a:off x="5039" y="182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32" name="Rectangle 328"/>
            <p:cNvSpPr>
              <a:spLocks noChangeArrowheads="1"/>
            </p:cNvSpPr>
            <p:nvPr/>
          </p:nvSpPr>
          <p:spPr bwMode="auto">
            <a:xfrm>
              <a:off x="4751" y="182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33" name="Rectangle 329"/>
            <p:cNvSpPr>
              <a:spLocks noChangeArrowheads="1"/>
            </p:cNvSpPr>
            <p:nvPr/>
          </p:nvSpPr>
          <p:spPr bwMode="auto">
            <a:xfrm>
              <a:off x="4463" y="182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34" name="Rectangle 330"/>
            <p:cNvSpPr>
              <a:spLocks noChangeArrowheads="1"/>
            </p:cNvSpPr>
            <p:nvPr/>
          </p:nvSpPr>
          <p:spPr bwMode="auto">
            <a:xfrm>
              <a:off x="4175" y="182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35" name="Rectangle 331"/>
            <p:cNvSpPr>
              <a:spLocks noChangeArrowheads="1"/>
            </p:cNvSpPr>
            <p:nvPr/>
          </p:nvSpPr>
          <p:spPr bwMode="auto">
            <a:xfrm>
              <a:off x="3887" y="182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36" name="Rectangle 332"/>
            <p:cNvSpPr>
              <a:spLocks noChangeArrowheads="1"/>
            </p:cNvSpPr>
            <p:nvPr/>
          </p:nvSpPr>
          <p:spPr bwMode="auto">
            <a:xfrm>
              <a:off x="5327" y="182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37" name="Rectangle 333"/>
            <p:cNvSpPr>
              <a:spLocks noChangeArrowheads="1"/>
            </p:cNvSpPr>
            <p:nvPr/>
          </p:nvSpPr>
          <p:spPr bwMode="auto">
            <a:xfrm>
              <a:off x="3599" y="326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38" name="Rectangle 334"/>
            <p:cNvSpPr>
              <a:spLocks noChangeArrowheads="1"/>
            </p:cNvSpPr>
            <p:nvPr/>
          </p:nvSpPr>
          <p:spPr bwMode="auto">
            <a:xfrm>
              <a:off x="3311" y="326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39" name="Rectangle 335"/>
            <p:cNvSpPr>
              <a:spLocks noChangeArrowheads="1"/>
            </p:cNvSpPr>
            <p:nvPr/>
          </p:nvSpPr>
          <p:spPr bwMode="auto">
            <a:xfrm>
              <a:off x="3023" y="326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40" name="Rectangle 336"/>
            <p:cNvSpPr>
              <a:spLocks noChangeArrowheads="1"/>
            </p:cNvSpPr>
            <p:nvPr/>
          </p:nvSpPr>
          <p:spPr bwMode="auto">
            <a:xfrm>
              <a:off x="5039" y="326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41" name="Rectangle 337"/>
            <p:cNvSpPr>
              <a:spLocks noChangeArrowheads="1"/>
            </p:cNvSpPr>
            <p:nvPr/>
          </p:nvSpPr>
          <p:spPr bwMode="auto">
            <a:xfrm>
              <a:off x="4751" y="326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42" name="Rectangle 338"/>
            <p:cNvSpPr>
              <a:spLocks noChangeArrowheads="1"/>
            </p:cNvSpPr>
            <p:nvPr/>
          </p:nvSpPr>
          <p:spPr bwMode="auto">
            <a:xfrm>
              <a:off x="4463" y="326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43" name="Rectangle 339"/>
            <p:cNvSpPr>
              <a:spLocks noChangeArrowheads="1"/>
            </p:cNvSpPr>
            <p:nvPr/>
          </p:nvSpPr>
          <p:spPr bwMode="auto">
            <a:xfrm>
              <a:off x="4175" y="326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44" name="Rectangle 340"/>
            <p:cNvSpPr>
              <a:spLocks noChangeArrowheads="1"/>
            </p:cNvSpPr>
            <p:nvPr/>
          </p:nvSpPr>
          <p:spPr bwMode="auto">
            <a:xfrm>
              <a:off x="3887" y="326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45" name="Rectangle 341"/>
            <p:cNvSpPr>
              <a:spLocks noChangeArrowheads="1"/>
            </p:cNvSpPr>
            <p:nvPr/>
          </p:nvSpPr>
          <p:spPr bwMode="auto">
            <a:xfrm>
              <a:off x="5327" y="326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46" name="Rectangle 342"/>
            <p:cNvSpPr>
              <a:spLocks noChangeArrowheads="1"/>
            </p:cNvSpPr>
            <p:nvPr/>
          </p:nvSpPr>
          <p:spPr bwMode="auto">
            <a:xfrm>
              <a:off x="3599" y="1254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47" name="Rectangle 343"/>
            <p:cNvSpPr>
              <a:spLocks noChangeArrowheads="1"/>
            </p:cNvSpPr>
            <p:nvPr/>
          </p:nvSpPr>
          <p:spPr bwMode="auto">
            <a:xfrm>
              <a:off x="3311" y="1254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48" name="Rectangle 344"/>
            <p:cNvSpPr>
              <a:spLocks noChangeArrowheads="1"/>
            </p:cNvSpPr>
            <p:nvPr/>
          </p:nvSpPr>
          <p:spPr bwMode="auto">
            <a:xfrm>
              <a:off x="3023" y="1254"/>
              <a:ext cx="288" cy="288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49" name="Rectangle 345"/>
            <p:cNvSpPr>
              <a:spLocks noChangeArrowheads="1"/>
            </p:cNvSpPr>
            <p:nvPr/>
          </p:nvSpPr>
          <p:spPr bwMode="auto">
            <a:xfrm>
              <a:off x="5039" y="1254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50" name="Rectangle 346"/>
            <p:cNvSpPr>
              <a:spLocks noChangeArrowheads="1"/>
            </p:cNvSpPr>
            <p:nvPr/>
          </p:nvSpPr>
          <p:spPr bwMode="auto">
            <a:xfrm>
              <a:off x="4751" y="1254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51" name="Rectangle 347"/>
            <p:cNvSpPr>
              <a:spLocks noChangeArrowheads="1"/>
            </p:cNvSpPr>
            <p:nvPr/>
          </p:nvSpPr>
          <p:spPr bwMode="auto">
            <a:xfrm>
              <a:off x="4463" y="1254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52" name="Rectangle 348"/>
            <p:cNvSpPr>
              <a:spLocks noChangeArrowheads="1"/>
            </p:cNvSpPr>
            <p:nvPr/>
          </p:nvSpPr>
          <p:spPr bwMode="auto">
            <a:xfrm>
              <a:off x="4175" y="1254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53" name="Rectangle 349"/>
            <p:cNvSpPr>
              <a:spLocks noChangeArrowheads="1"/>
            </p:cNvSpPr>
            <p:nvPr/>
          </p:nvSpPr>
          <p:spPr bwMode="auto">
            <a:xfrm>
              <a:off x="3887" y="1254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54" name="Rectangle 350"/>
            <p:cNvSpPr>
              <a:spLocks noChangeArrowheads="1"/>
            </p:cNvSpPr>
            <p:nvPr/>
          </p:nvSpPr>
          <p:spPr bwMode="auto">
            <a:xfrm>
              <a:off x="5327" y="1254"/>
              <a:ext cx="288" cy="288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55" name="Rectangle 351"/>
            <p:cNvSpPr>
              <a:spLocks noChangeArrowheads="1"/>
            </p:cNvSpPr>
            <p:nvPr/>
          </p:nvSpPr>
          <p:spPr bwMode="auto">
            <a:xfrm rot="5400000">
              <a:off x="3023" y="183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56" name="Rectangle 352"/>
            <p:cNvSpPr>
              <a:spLocks noChangeArrowheads="1"/>
            </p:cNvSpPr>
            <p:nvPr/>
          </p:nvSpPr>
          <p:spPr bwMode="auto">
            <a:xfrm rot="5400000">
              <a:off x="3023" y="1542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57" name="Rectangle 353"/>
            <p:cNvSpPr>
              <a:spLocks noChangeArrowheads="1"/>
            </p:cNvSpPr>
            <p:nvPr/>
          </p:nvSpPr>
          <p:spPr bwMode="auto">
            <a:xfrm rot="5400000">
              <a:off x="3023" y="1254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58" name="Rectangle 354"/>
            <p:cNvSpPr>
              <a:spLocks noChangeArrowheads="1"/>
            </p:cNvSpPr>
            <p:nvPr/>
          </p:nvSpPr>
          <p:spPr bwMode="auto">
            <a:xfrm rot="5400000">
              <a:off x="3023" y="327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59" name="Rectangle 355"/>
            <p:cNvSpPr>
              <a:spLocks noChangeArrowheads="1"/>
            </p:cNvSpPr>
            <p:nvPr/>
          </p:nvSpPr>
          <p:spPr bwMode="auto">
            <a:xfrm rot="5400000">
              <a:off x="3023" y="298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60" name="Rectangle 356"/>
            <p:cNvSpPr>
              <a:spLocks noChangeArrowheads="1"/>
            </p:cNvSpPr>
            <p:nvPr/>
          </p:nvSpPr>
          <p:spPr bwMode="auto">
            <a:xfrm rot="5400000">
              <a:off x="3023" y="2694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61" name="Rectangle 357"/>
            <p:cNvSpPr>
              <a:spLocks noChangeArrowheads="1"/>
            </p:cNvSpPr>
            <p:nvPr/>
          </p:nvSpPr>
          <p:spPr bwMode="auto">
            <a:xfrm rot="5400000">
              <a:off x="3023" y="2406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62" name="Rectangle 358"/>
            <p:cNvSpPr>
              <a:spLocks noChangeArrowheads="1"/>
            </p:cNvSpPr>
            <p:nvPr/>
          </p:nvSpPr>
          <p:spPr bwMode="auto">
            <a:xfrm rot="5400000">
              <a:off x="3023" y="211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63" name="Rectangle 359"/>
            <p:cNvSpPr>
              <a:spLocks noChangeArrowheads="1"/>
            </p:cNvSpPr>
            <p:nvPr/>
          </p:nvSpPr>
          <p:spPr bwMode="auto">
            <a:xfrm rot="5400000">
              <a:off x="3023" y="3558"/>
              <a:ext cx="288" cy="288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64" name="Rectangle 360"/>
            <p:cNvSpPr>
              <a:spLocks noChangeArrowheads="1"/>
            </p:cNvSpPr>
            <p:nvPr/>
          </p:nvSpPr>
          <p:spPr bwMode="auto">
            <a:xfrm>
              <a:off x="3599" y="3548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65" name="Rectangle 361"/>
            <p:cNvSpPr>
              <a:spLocks noChangeArrowheads="1"/>
            </p:cNvSpPr>
            <p:nvPr/>
          </p:nvSpPr>
          <p:spPr bwMode="auto">
            <a:xfrm>
              <a:off x="3311" y="3548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66" name="Rectangle 362"/>
            <p:cNvSpPr>
              <a:spLocks noChangeArrowheads="1"/>
            </p:cNvSpPr>
            <p:nvPr/>
          </p:nvSpPr>
          <p:spPr bwMode="auto">
            <a:xfrm>
              <a:off x="3023" y="3548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67" name="Rectangle 363"/>
            <p:cNvSpPr>
              <a:spLocks noChangeArrowheads="1"/>
            </p:cNvSpPr>
            <p:nvPr/>
          </p:nvSpPr>
          <p:spPr bwMode="auto">
            <a:xfrm>
              <a:off x="5039" y="3548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68" name="Rectangle 364"/>
            <p:cNvSpPr>
              <a:spLocks noChangeArrowheads="1"/>
            </p:cNvSpPr>
            <p:nvPr/>
          </p:nvSpPr>
          <p:spPr bwMode="auto">
            <a:xfrm>
              <a:off x="4751" y="3548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69" name="Rectangle 365"/>
            <p:cNvSpPr>
              <a:spLocks noChangeArrowheads="1"/>
            </p:cNvSpPr>
            <p:nvPr/>
          </p:nvSpPr>
          <p:spPr bwMode="auto">
            <a:xfrm>
              <a:off x="4463" y="3548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70" name="Rectangle 366"/>
            <p:cNvSpPr>
              <a:spLocks noChangeArrowheads="1"/>
            </p:cNvSpPr>
            <p:nvPr/>
          </p:nvSpPr>
          <p:spPr bwMode="auto">
            <a:xfrm>
              <a:off x="4175" y="3548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71" name="Rectangle 367"/>
            <p:cNvSpPr>
              <a:spLocks noChangeArrowheads="1"/>
            </p:cNvSpPr>
            <p:nvPr/>
          </p:nvSpPr>
          <p:spPr bwMode="auto">
            <a:xfrm>
              <a:off x="3887" y="3548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72" name="Rectangle 368"/>
            <p:cNvSpPr>
              <a:spLocks noChangeArrowheads="1"/>
            </p:cNvSpPr>
            <p:nvPr/>
          </p:nvSpPr>
          <p:spPr bwMode="auto">
            <a:xfrm>
              <a:off x="5327" y="3548"/>
              <a:ext cx="288" cy="288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73" name="Rectangle 369"/>
            <p:cNvSpPr>
              <a:spLocks noChangeArrowheads="1"/>
            </p:cNvSpPr>
            <p:nvPr/>
          </p:nvSpPr>
          <p:spPr bwMode="auto">
            <a:xfrm rot="5400000">
              <a:off x="5326" y="182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74" name="Rectangle 370"/>
            <p:cNvSpPr>
              <a:spLocks noChangeArrowheads="1"/>
            </p:cNvSpPr>
            <p:nvPr/>
          </p:nvSpPr>
          <p:spPr bwMode="auto">
            <a:xfrm rot="5400000">
              <a:off x="5317" y="1540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75" name="Rectangle 371"/>
            <p:cNvSpPr>
              <a:spLocks noChangeArrowheads="1"/>
            </p:cNvSpPr>
            <p:nvPr/>
          </p:nvSpPr>
          <p:spPr bwMode="auto">
            <a:xfrm rot="5400000">
              <a:off x="5326" y="1252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76" name="Rectangle 372"/>
            <p:cNvSpPr>
              <a:spLocks noChangeArrowheads="1"/>
            </p:cNvSpPr>
            <p:nvPr/>
          </p:nvSpPr>
          <p:spPr bwMode="auto">
            <a:xfrm rot="5400000">
              <a:off x="5326" y="326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77" name="Rectangle 373"/>
            <p:cNvSpPr>
              <a:spLocks noChangeArrowheads="1"/>
            </p:cNvSpPr>
            <p:nvPr/>
          </p:nvSpPr>
          <p:spPr bwMode="auto">
            <a:xfrm rot="5400000">
              <a:off x="5326" y="298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78" name="Rectangle 374"/>
            <p:cNvSpPr>
              <a:spLocks noChangeArrowheads="1"/>
            </p:cNvSpPr>
            <p:nvPr/>
          </p:nvSpPr>
          <p:spPr bwMode="auto">
            <a:xfrm rot="5400000">
              <a:off x="5326" y="2692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79" name="Rectangle 375"/>
            <p:cNvSpPr>
              <a:spLocks noChangeArrowheads="1"/>
            </p:cNvSpPr>
            <p:nvPr/>
          </p:nvSpPr>
          <p:spPr bwMode="auto">
            <a:xfrm rot="5400000">
              <a:off x="5326" y="2404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80" name="Rectangle 376"/>
            <p:cNvSpPr>
              <a:spLocks noChangeArrowheads="1"/>
            </p:cNvSpPr>
            <p:nvPr/>
          </p:nvSpPr>
          <p:spPr bwMode="auto">
            <a:xfrm rot="5400000">
              <a:off x="5326" y="2116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81" name="Rectangle 377"/>
            <p:cNvSpPr>
              <a:spLocks noChangeArrowheads="1"/>
            </p:cNvSpPr>
            <p:nvPr/>
          </p:nvSpPr>
          <p:spPr bwMode="auto">
            <a:xfrm rot="5400000">
              <a:off x="5326" y="3546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82" name="Rectangle 378"/>
            <p:cNvSpPr>
              <a:spLocks noChangeArrowheads="1"/>
            </p:cNvSpPr>
            <p:nvPr/>
          </p:nvSpPr>
          <p:spPr bwMode="auto">
            <a:xfrm>
              <a:off x="3882" y="1828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83" name="Rectangle 379"/>
            <p:cNvSpPr>
              <a:spLocks noChangeArrowheads="1"/>
            </p:cNvSpPr>
            <p:nvPr/>
          </p:nvSpPr>
          <p:spPr bwMode="auto">
            <a:xfrm>
              <a:off x="4742" y="1828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84" name="Rectangle 380"/>
            <p:cNvSpPr>
              <a:spLocks noChangeArrowheads="1"/>
            </p:cNvSpPr>
            <p:nvPr/>
          </p:nvSpPr>
          <p:spPr bwMode="auto">
            <a:xfrm>
              <a:off x="5029" y="1828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85" name="Rectangle 381"/>
            <p:cNvSpPr>
              <a:spLocks noChangeArrowheads="1"/>
            </p:cNvSpPr>
            <p:nvPr/>
          </p:nvSpPr>
          <p:spPr bwMode="auto">
            <a:xfrm>
              <a:off x="3309" y="2115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86" name="Rectangle 382"/>
            <p:cNvSpPr>
              <a:spLocks noChangeArrowheads="1"/>
            </p:cNvSpPr>
            <p:nvPr/>
          </p:nvSpPr>
          <p:spPr bwMode="auto">
            <a:xfrm>
              <a:off x="4170" y="1541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87" name="Rectangle 383"/>
            <p:cNvSpPr>
              <a:spLocks noChangeArrowheads="1"/>
            </p:cNvSpPr>
            <p:nvPr/>
          </p:nvSpPr>
          <p:spPr bwMode="auto">
            <a:xfrm>
              <a:off x="3883" y="1541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88" name="Rectangle 384"/>
            <p:cNvSpPr>
              <a:spLocks noChangeArrowheads="1"/>
            </p:cNvSpPr>
            <p:nvPr/>
          </p:nvSpPr>
          <p:spPr bwMode="auto">
            <a:xfrm>
              <a:off x="5030" y="1541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89" name="Rectangle 385"/>
            <p:cNvSpPr>
              <a:spLocks noChangeArrowheads="1"/>
            </p:cNvSpPr>
            <p:nvPr/>
          </p:nvSpPr>
          <p:spPr bwMode="auto">
            <a:xfrm>
              <a:off x="3595" y="1828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90" name="Rectangle 386"/>
            <p:cNvSpPr>
              <a:spLocks noChangeArrowheads="1"/>
            </p:cNvSpPr>
            <p:nvPr/>
          </p:nvSpPr>
          <p:spPr bwMode="auto">
            <a:xfrm>
              <a:off x="4744" y="3262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91" name="Rectangle 387"/>
            <p:cNvSpPr>
              <a:spLocks noChangeArrowheads="1"/>
            </p:cNvSpPr>
            <p:nvPr/>
          </p:nvSpPr>
          <p:spPr bwMode="auto">
            <a:xfrm>
              <a:off x="3596" y="3262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92" name="Rectangle 388"/>
            <p:cNvSpPr>
              <a:spLocks noChangeArrowheads="1"/>
            </p:cNvSpPr>
            <p:nvPr/>
          </p:nvSpPr>
          <p:spPr bwMode="auto">
            <a:xfrm>
              <a:off x="3309" y="2402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93" name="Rectangle 389"/>
            <p:cNvSpPr>
              <a:spLocks noChangeArrowheads="1"/>
            </p:cNvSpPr>
            <p:nvPr/>
          </p:nvSpPr>
          <p:spPr bwMode="auto">
            <a:xfrm>
              <a:off x="4457" y="3262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94" name="Rectangle 390"/>
            <p:cNvSpPr>
              <a:spLocks noChangeArrowheads="1"/>
            </p:cNvSpPr>
            <p:nvPr/>
          </p:nvSpPr>
          <p:spPr bwMode="auto">
            <a:xfrm>
              <a:off x="5030" y="2975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95" name="Rectangle 391"/>
            <p:cNvSpPr>
              <a:spLocks noChangeArrowheads="1"/>
            </p:cNvSpPr>
            <p:nvPr/>
          </p:nvSpPr>
          <p:spPr bwMode="auto">
            <a:xfrm>
              <a:off x="4170" y="2689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96" name="Rectangle 392"/>
            <p:cNvSpPr>
              <a:spLocks noChangeArrowheads="1"/>
            </p:cNvSpPr>
            <p:nvPr/>
          </p:nvSpPr>
          <p:spPr bwMode="auto">
            <a:xfrm>
              <a:off x="4753" y="2115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97" name="Rectangle 393"/>
            <p:cNvSpPr>
              <a:spLocks noChangeArrowheads="1"/>
            </p:cNvSpPr>
            <p:nvPr/>
          </p:nvSpPr>
          <p:spPr bwMode="auto">
            <a:xfrm>
              <a:off x="4457" y="2402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98" name="Rectangle 394"/>
            <p:cNvSpPr>
              <a:spLocks noChangeArrowheads="1"/>
            </p:cNvSpPr>
            <p:nvPr/>
          </p:nvSpPr>
          <p:spPr bwMode="auto">
            <a:xfrm>
              <a:off x="3596" y="2115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099" name="Rectangle 395"/>
            <p:cNvSpPr>
              <a:spLocks noChangeArrowheads="1"/>
            </p:cNvSpPr>
            <p:nvPr/>
          </p:nvSpPr>
          <p:spPr bwMode="auto">
            <a:xfrm>
              <a:off x="4456" y="2115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100" name="Rectangle 396"/>
            <p:cNvSpPr>
              <a:spLocks noChangeArrowheads="1"/>
            </p:cNvSpPr>
            <p:nvPr/>
          </p:nvSpPr>
          <p:spPr bwMode="auto">
            <a:xfrm>
              <a:off x="3883" y="2689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101" name="Rectangle 397"/>
            <p:cNvSpPr>
              <a:spLocks noChangeArrowheads="1"/>
            </p:cNvSpPr>
            <p:nvPr/>
          </p:nvSpPr>
          <p:spPr bwMode="auto">
            <a:xfrm>
              <a:off x="5029" y="2689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102" name="Rectangle 398"/>
            <p:cNvSpPr>
              <a:spLocks noChangeArrowheads="1"/>
            </p:cNvSpPr>
            <p:nvPr/>
          </p:nvSpPr>
          <p:spPr bwMode="auto">
            <a:xfrm>
              <a:off x="4170" y="2402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103" name="Rectangle 399"/>
            <p:cNvSpPr>
              <a:spLocks noChangeArrowheads="1"/>
            </p:cNvSpPr>
            <p:nvPr/>
          </p:nvSpPr>
          <p:spPr bwMode="auto">
            <a:xfrm>
              <a:off x="3596" y="2975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104" name="Rectangle 400"/>
            <p:cNvSpPr>
              <a:spLocks noChangeArrowheads="1"/>
            </p:cNvSpPr>
            <p:nvPr/>
          </p:nvSpPr>
          <p:spPr bwMode="auto">
            <a:xfrm>
              <a:off x="3883" y="2975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105" name="Rectangle 401"/>
            <p:cNvSpPr>
              <a:spLocks noChangeArrowheads="1"/>
            </p:cNvSpPr>
            <p:nvPr/>
          </p:nvSpPr>
          <p:spPr bwMode="auto">
            <a:xfrm>
              <a:off x="4744" y="2975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106" name="Rectangle 402"/>
            <p:cNvSpPr>
              <a:spLocks noChangeArrowheads="1"/>
            </p:cNvSpPr>
            <p:nvPr/>
          </p:nvSpPr>
          <p:spPr bwMode="auto">
            <a:xfrm>
              <a:off x="3309" y="3262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25765" name="Group 165"/>
          <p:cNvGrpSpPr>
            <a:grpSpLocks/>
          </p:cNvGrpSpPr>
          <p:nvPr/>
        </p:nvGrpSpPr>
        <p:grpSpPr bwMode="auto">
          <a:xfrm rot="5400000">
            <a:off x="5475288" y="3890963"/>
            <a:ext cx="4114800" cy="457200"/>
            <a:chOff x="1728" y="432"/>
            <a:chExt cx="2592" cy="288"/>
          </a:xfrm>
        </p:grpSpPr>
        <p:sp>
          <p:nvSpPr>
            <p:cNvPr id="36956" name="Rectangle 166"/>
            <p:cNvSpPr>
              <a:spLocks noChangeArrowheads="1"/>
            </p:cNvSpPr>
            <p:nvPr/>
          </p:nvSpPr>
          <p:spPr bwMode="auto">
            <a:xfrm>
              <a:off x="2304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57" name="Rectangle 167"/>
            <p:cNvSpPr>
              <a:spLocks noChangeArrowheads="1"/>
            </p:cNvSpPr>
            <p:nvPr/>
          </p:nvSpPr>
          <p:spPr bwMode="auto">
            <a:xfrm>
              <a:off x="2016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58" name="Rectangle 168"/>
            <p:cNvSpPr>
              <a:spLocks noChangeArrowheads="1"/>
            </p:cNvSpPr>
            <p:nvPr/>
          </p:nvSpPr>
          <p:spPr bwMode="auto">
            <a:xfrm>
              <a:off x="1728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59" name="Rectangle 169"/>
            <p:cNvSpPr>
              <a:spLocks noChangeArrowheads="1"/>
            </p:cNvSpPr>
            <p:nvPr/>
          </p:nvSpPr>
          <p:spPr bwMode="auto">
            <a:xfrm>
              <a:off x="3744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60" name="Rectangle 170"/>
            <p:cNvSpPr>
              <a:spLocks noChangeArrowheads="1"/>
            </p:cNvSpPr>
            <p:nvPr/>
          </p:nvSpPr>
          <p:spPr bwMode="auto">
            <a:xfrm>
              <a:off x="3456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61" name="Rectangle 171"/>
            <p:cNvSpPr>
              <a:spLocks noChangeArrowheads="1"/>
            </p:cNvSpPr>
            <p:nvPr/>
          </p:nvSpPr>
          <p:spPr bwMode="auto">
            <a:xfrm>
              <a:off x="3168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62" name="Rectangle 172"/>
            <p:cNvSpPr>
              <a:spLocks noChangeArrowheads="1"/>
            </p:cNvSpPr>
            <p:nvPr/>
          </p:nvSpPr>
          <p:spPr bwMode="auto">
            <a:xfrm>
              <a:off x="2880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63" name="Rectangle 173"/>
            <p:cNvSpPr>
              <a:spLocks noChangeArrowheads="1"/>
            </p:cNvSpPr>
            <p:nvPr/>
          </p:nvSpPr>
          <p:spPr bwMode="auto">
            <a:xfrm>
              <a:off x="2592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64" name="Rectangle 174"/>
            <p:cNvSpPr>
              <a:spLocks noChangeArrowheads="1"/>
            </p:cNvSpPr>
            <p:nvPr/>
          </p:nvSpPr>
          <p:spPr bwMode="auto">
            <a:xfrm>
              <a:off x="4032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25775" name="Group 175"/>
          <p:cNvGrpSpPr>
            <a:grpSpLocks/>
          </p:cNvGrpSpPr>
          <p:nvPr/>
        </p:nvGrpSpPr>
        <p:grpSpPr bwMode="auto">
          <a:xfrm>
            <a:off x="4724400" y="2060575"/>
            <a:ext cx="4114800" cy="457200"/>
            <a:chOff x="1728" y="432"/>
            <a:chExt cx="2592" cy="288"/>
          </a:xfrm>
        </p:grpSpPr>
        <p:sp>
          <p:nvSpPr>
            <p:cNvPr id="36947" name="Rectangle 176"/>
            <p:cNvSpPr>
              <a:spLocks noChangeArrowheads="1"/>
            </p:cNvSpPr>
            <p:nvPr/>
          </p:nvSpPr>
          <p:spPr bwMode="auto">
            <a:xfrm>
              <a:off x="2304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48" name="Rectangle 177"/>
            <p:cNvSpPr>
              <a:spLocks noChangeArrowheads="1"/>
            </p:cNvSpPr>
            <p:nvPr/>
          </p:nvSpPr>
          <p:spPr bwMode="auto">
            <a:xfrm>
              <a:off x="2016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49" name="Rectangle 178"/>
            <p:cNvSpPr>
              <a:spLocks noChangeArrowheads="1"/>
            </p:cNvSpPr>
            <p:nvPr/>
          </p:nvSpPr>
          <p:spPr bwMode="auto">
            <a:xfrm>
              <a:off x="1728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50" name="Rectangle 179"/>
            <p:cNvSpPr>
              <a:spLocks noChangeArrowheads="1"/>
            </p:cNvSpPr>
            <p:nvPr/>
          </p:nvSpPr>
          <p:spPr bwMode="auto">
            <a:xfrm>
              <a:off x="3744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51" name="Rectangle 180"/>
            <p:cNvSpPr>
              <a:spLocks noChangeArrowheads="1"/>
            </p:cNvSpPr>
            <p:nvPr/>
          </p:nvSpPr>
          <p:spPr bwMode="auto">
            <a:xfrm>
              <a:off x="3456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52" name="Rectangle 181"/>
            <p:cNvSpPr>
              <a:spLocks noChangeArrowheads="1"/>
            </p:cNvSpPr>
            <p:nvPr/>
          </p:nvSpPr>
          <p:spPr bwMode="auto">
            <a:xfrm>
              <a:off x="3168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53" name="Rectangle 182"/>
            <p:cNvSpPr>
              <a:spLocks noChangeArrowheads="1"/>
            </p:cNvSpPr>
            <p:nvPr/>
          </p:nvSpPr>
          <p:spPr bwMode="auto">
            <a:xfrm>
              <a:off x="2880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54" name="Rectangle 183"/>
            <p:cNvSpPr>
              <a:spLocks noChangeArrowheads="1"/>
            </p:cNvSpPr>
            <p:nvPr/>
          </p:nvSpPr>
          <p:spPr bwMode="auto">
            <a:xfrm>
              <a:off x="2592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55" name="Rectangle 184"/>
            <p:cNvSpPr>
              <a:spLocks noChangeArrowheads="1"/>
            </p:cNvSpPr>
            <p:nvPr/>
          </p:nvSpPr>
          <p:spPr bwMode="auto">
            <a:xfrm>
              <a:off x="4032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25785" name="Group 185"/>
          <p:cNvGrpSpPr>
            <a:grpSpLocks/>
          </p:cNvGrpSpPr>
          <p:nvPr/>
        </p:nvGrpSpPr>
        <p:grpSpPr bwMode="auto">
          <a:xfrm rot="5400000">
            <a:off x="6157913" y="2828925"/>
            <a:ext cx="4114800" cy="457200"/>
            <a:chOff x="1728" y="432"/>
            <a:chExt cx="2592" cy="288"/>
          </a:xfrm>
        </p:grpSpPr>
        <p:sp>
          <p:nvSpPr>
            <p:cNvPr id="36938" name="Rectangle 186"/>
            <p:cNvSpPr>
              <a:spLocks noChangeArrowheads="1"/>
            </p:cNvSpPr>
            <p:nvPr/>
          </p:nvSpPr>
          <p:spPr bwMode="auto">
            <a:xfrm>
              <a:off x="2304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39" name="Rectangle 187"/>
            <p:cNvSpPr>
              <a:spLocks noChangeArrowheads="1"/>
            </p:cNvSpPr>
            <p:nvPr/>
          </p:nvSpPr>
          <p:spPr bwMode="auto">
            <a:xfrm>
              <a:off x="2016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40" name="Rectangle 188"/>
            <p:cNvSpPr>
              <a:spLocks noChangeArrowheads="1"/>
            </p:cNvSpPr>
            <p:nvPr/>
          </p:nvSpPr>
          <p:spPr bwMode="auto">
            <a:xfrm>
              <a:off x="1728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41" name="Rectangle 189"/>
            <p:cNvSpPr>
              <a:spLocks noChangeArrowheads="1"/>
            </p:cNvSpPr>
            <p:nvPr/>
          </p:nvSpPr>
          <p:spPr bwMode="auto">
            <a:xfrm>
              <a:off x="3744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42" name="Rectangle 190"/>
            <p:cNvSpPr>
              <a:spLocks noChangeArrowheads="1"/>
            </p:cNvSpPr>
            <p:nvPr/>
          </p:nvSpPr>
          <p:spPr bwMode="auto">
            <a:xfrm>
              <a:off x="3456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43" name="Rectangle 191"/>
            <p:cNvSpPr>
              <a:spLocks noChangeArrowheads="1"/>
            </p:cNvSpPr>
            <p:nvPr/>
          </p:nvSpPr>
          <p:spPr bwMode="auto">
            <a:xfrm>
              <a:off x="3168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44" name="Rectangle 192"/>
            <p:cNvSpPr>
              <a:spLocks noChangeArrowheads="1"/>
            </p:cNvSpPr>
            <p:nvPr/>
          </p:nvSpPr>
          <p:spPr bwMode="auto">
            <a:xfrm>
              <a:off x="2880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45" name="Rectangle 193"/>
            <p:cNvSpPr>
              <a:spLocks noChangeArrowheads="1"/>
            </p:cNvSpPr>
            <p:nvPr/>
          </p:nvSpPr>
          <p:spPr bwMode="auto">
            <a:xfrm>
              <a:off x="2592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46" name="Rectangle 194"/>
            <p:cNvSpPr>
              <a:spLocks noChangeArrowheads="1"/>
            </p:cNvSpPr>
            <p:nvPr/>
          </p:nvSpPr>
          <p:spPr bwMode="auto">
            <a:xfrm>
              <a:off x="4032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25755" name="Group 155"/>
          <p:cNvGrpSpPr>
            <a:grpSpLocks/>
          </p:cNvGrpSpPr>
          <p:nvPr/>
        </p:nvGrpSpPr>
        <p:grpSpPr bwMode="auto">
          <a:xfrm rot="10800000">
            <a:off x="4799013" y="2670175"/>
            <a:ext cx="4114800" cy="457200"/>
            <a:chOff x="1728" y="432"/>
            <a:chExt cx="2592" cy="288"/>
          </a:xfrm>
        </p:grpSpPr>
        <p:sp>
          <p:nvSpPr>
            <p:cNvPr id="36929" name="Rectangle 156"/>
            <p:cNvSpPr>
              <a:spLocks noChangeArrowheads="1"/>
            </p:cNvSpPr>
            <p:nvPr/>
          </p:nvSpPr>
          <p:spPr bwMode="auto">
            <a:xfrm>
              <a:off x="2304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30" name="Rectangle 157"/>
            <p:cNvSpPr>
              <a:spLocks noChangeArrowheads="1"/>
            </p:cNvSpPr>
            <p:nvPr/>
          </p:nvSpPr>
          <p:spPr bwMode="auto">
            <a:xfrm>
              <a:off x="2016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31" name="Rectangle 158"/>
            <p:cNvSpPr>
              <a:spLocks noChangeArrowheads="1"/>
            </p:cNvSpPr>
            <p:nvPr/>
          </p:nvSpPr>
          <p:spPr bwMode="auto">
            <a:xfrm>
              <a:off x="1728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32" name="Rectangle 159"/>
            <p:cNvSpPr>
              <a:spLocks noChangeArrowheads="1"/>
            </p:cNvSpPr>
            <p:nvPr/>
          </p:nvSpPr>
          <p:spPr bwMode="auto">
            <a:xfrm>
              <a:off x="3744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33" name="Rectangle 160"/>
            <p:cNvSpPr>
              <a:spLocks noChangeArrowheads="1"/>
            </p:cNvSpPr>
            <p:nvPr/>
          </p:nvSpPr>
          <p:spPr bwMode="auto">
            <a:xfrm>
              <a:off x="3456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34" name="Rectangle 161"/>
            <p:cNvSpPr>
              <a:spLocks noChangeArrowheads="1"/>
            </p:cNvSpPr>
            <p:nvPr/>
          </p:nvSpPr>
          <p:spPr bwMode="auto">
            <a:xfrm>
              <a:off x="3168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35" name="Rectangle 162"/>
            <p:cNvSpPr>
              <a:spLocks noChangeArrowheads="1"/>
            </p:cNvSpPr>
            <p:nvPr/>
          </p:nvSpPr>
          <p:spPr bwMode="auto">
            <a:xfrm>
              <a:off x="2880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36" name="Rectangle 163"/>
            <p:cNvSpPr>
              <a:spLocks noChangeArrowheads="1"/>
            </p:cNvSpPr>
            <p:nvPr/>
          </p:nvSpPr>
          <p:spPr bwMode="auto">
            <a:xfrm>
              <a:off x="2592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937" name="Rectangle 164"/>
            <p:cNvSpPr>
              <a:spLocks noChangeArrowheads="1"/>
            </p:cNvSpPr>
            <p:nvPr/>
          </p:nvSpPr>
          <p:spPr bwMode="auto">
            <a:xfrm>
              <a:off x="4032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25844" name="Group 244"/>
          <p:cNvGrpSpPr>
            <a:grpSpLocks/>
          </p:cNvGrpSpPr>
          <p:nvPr/>
        </p:nvGrpSpPr>
        <p:grpSpPr bwMode="auto">
          <a:xfrm>
            <a:off x="609600" y="1828800"/>
            <a:ext cx="4191000" cy="4114800"/>
            <a:chOff x="192" y="1432"/>
            <a:chExt cx="2640" cy="2592"/>
          </a:xfrm>
        </p:grpSpPr>
        <p:grpSp>
          <p:nvGrpSpPr>
            <p:cNvPr id="36885" name="Group 200"/>
            <p:cNvGrpSpPr>
              <a:grpSpLocks/>
            </p:cNvGrpSpPr>
            <p:nvPr/>
          </p:nvGrpSpPr>
          <p:grpSpPr bwMode="auto">
            <a:xfrm>
              <a:off x="192" y="1442"/>
              <a:ext cx="2592" cy="288"/>
              <a:chOff x="1728" y="432"/>
              <a:chExt cx="2592" cy="288"/>
            </a:xfrm>
          </p:grpSpPr>
          <p:sp>
            <p:nvSpPr>
              <p:cNvPr id="36920" name="Rectangle 201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6921" name="Rectangle 202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6922" name="Rectangle 203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6923" name="Rectangle 204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6924" name="Rectangle 205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6925" name="Rectangle 206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6926" name="Rectangle 207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6927" name="Rectangle 208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6928" name="Rectangle 209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36886" name="Group 210"/>
            <p:cNvGrpSpPr>
              <a:grpSpLocks/>
            </p:cNvGrpSpPr>
            <p:nvPr/>
          </p:nvGrpSpPr>
          <p:grpSpPr bwMode="auto">
            <a:xfrm>
              <a:off x="192" y="3736"/>
              <a:ext cx="2592" cy="288"/>
              <a:chOff x="672" y="192"/>
              <a:chExt cx="2592" cy="288"/>
            </a:xfrm>
          </p:grpSpPr>
          <p:sp>
            <p:nvSpPr>
              <p:cNvPr id="36911" name="Rectangle 211"/>
              <p:cNvSpPr>
                <a:spLocks noChangeArrowheads="1"/>
              </p:cNvSpPr>
              <p:nvPr/>
            </p:nvSpPr>
            <p:spPr bwMode="auto">
              <a:xfrm>
                <a:off x="1248" y="19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6912" name="Rectangle 212"/>
              <p:cNvSpPr>
                <a:spLocks noChangeArrowheads="1"/>
              </p:cNvSpPr>
              <p:nvPr/>
            </p:nvSpPr>
            <p:spPr bwMode="auto">
              <a:xfrm>
                <a:off x="960" y="19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6913" name="Rectangle 213"/>
              <p:cNvSpPr>
                <a:spLocks noChangeArrowheads="1"/>
              </p:cNvSpPr>
              <p:nvPr/>
            </p:nvSpPr>
            <p:spPr bwMode="auto">
              <a:xfrm>
                <a:off x="672" y="19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6914" name="Rectangle 214"/>
              <p:cNvSpPr>
                <a:spLocks noChangeArrowheads="1"/>
              </p:cNvSpPr>
              <p:nvPr/>
            </p:nvSpPr>
            <p:spPr bwMode="auto">
              <a:xfrm>
                <a:off x="2688" y="19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6915" name="Rectangle 215"/>
              <p:cNvSpPr>
                <a:spLocks noChangeArrowheads="1"/>
              </p:cNvSpPr>
              <p:nvPr/>
            </p:nvSpPr>
            <p:spPr bwMode="auto">
              <a:xfrm>
                <a:off x="2400" y="19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6916" name="Rectangle 216"/>
              <p:cNvSpPr>
                <a:spLocks noChangeArrowheads="1"/>
              </p:cNvSpPr>
              <p:nvPr/>
            </p:nvSpPr>
            <p:spPr bwMode="auto">
              <a:xfrm>
                <a:off x="2112" y="19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6917" name="Rectangle 217"/>
              <p:cNvSpPr>
                <a:spLocks noChangeArrowheads="1"/>
              </p:cNvSpPr>
              <p:nvPr/>
            </p:nvSpPr>
            <p:spPr bwMode="auto">
              <a:xfrm>
                <a:off x="1824" y="19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6918" name="Rectangle 218"/>
              <p:cNvSpPr>
                <a:spLocks noChangeArrowheads="1"/>
              </p:cNvSpPr>
              <p:nvPr/>
            </p:nvSpPr>
            <p:spPr bwMode="auto">
              <a:xfrm>
                <a:off x="1536" y="19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6919" name="Rectangle 219"/>
              <p:cNvSpPr>
                <a:spLocks noChangeArrowheads="1"/>
              </p:cNvSpPr>
              <p:nvPr/>
            </p:nvSpPr>
            <p:spPr bwMode="auto">
              <a:xfrm>
                <a:off x="2976" y="19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36887" name="Group 220"/>
            <p:cNvGrpSpPr>
              <a:grpSpLocks/>
            </p:cNvGrpSpPr>
            <p:nvPr/>
          </p:nvGrpSpPr>
          <p:grpSpPr bwMode="auto">
            <a:xfrm rot="5400000">
              <a:off x="-950" y="2584"/>
              <a:ext cx="2592" cy="288"/>
              <a:chOff x="1728" y="432"/>
              <a:chExt cx="2592" cy="288"/>
            </a:xfrm>
          </p:grpSpPr>
          <p:sp>
            <p:nvSpPr>
              <p:cNvPr id="36902" name="Rectangle 221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6903" name="Rectangle 222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6904" name="Rectangle 223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6905" name="Rectangle 224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6906" name="Rectangle 225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6907" name="Rectangle 226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6908" name="Rectangle 227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6909" name="Rectangle 228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6910" name="Rectangle 229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36888" name="Group 230"/>
            <p:cNvGrpSpPr>
              <a:grpSpLocks/>
            </p:cNvGrpSpPr>
            <p:nvPr/>
          </p:nvGrpSpPr>
          <p:grpSpPr bwMode="auto">
            <a:xfrm rot="5400000">
              <a:off x="1344" y="2584"/>
              <a:ext cx="2592" cy="288"/>
              <a:chOff x="1728" y="432"/>
              <a:chExt cx="2592" cy="288"/>
            </a:xfrm>
          </p:grpSpPr>
          <p:sp>
            <p:nvSpPr>
              <p:cNvPr id="36893" name="Rectangle 231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6894" name="Rectangle 232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6895" name="Rectangle 233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6896" name="Rectangle 234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6897" name="Rectangle 235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6898" name="Rectangle 236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6899" name="Rectangle 237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6900" name="Rectangle 238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6901" name="Rectangle 239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sp>
          <p:nvSpPr>
            <p:cNvPr id="36889" name="Text Box 240"/>
            <p:cNvSpPr txBox="1">
              <a:spLocks noChangeArrowheads="1"/>
            </p:cNvSpPr>
            <p:nvPr/>
          </p:nvSpPr>
          <p:spPr bwMode="auto">
            <a:xfrm>
              <a:off x="1159" y="1442"/>
              <a:ext cx="167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000000"/>
                  </a:solidFill>
                  <a:latin typeface="Times New Roman" pitchFamily="18" charset="0"/>
                </a:rPr>
                <a:t>Bôi keo dán</a:t>
              </a:r>
            </a:p>
          </p:txBody>
        </p:sp>
        <p:sp>
          <p:nvSpPr>
            <p:cNvPr id="36890" name="Text Box 241"/>
            <p:cNvSpPr txBox="1">
              <a:spLocks noChangeArrowheads="1"/>
            </p:cNvSpPr>
            <p:nvPr/>
          </p:nvSpPr>
          <p:spPr bwMode="auto">
            <a:xfrm>
              <a:off x="1063" y="3737"/>
              <a:ext cx="167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000000"/>
                  </a:solidFill>
                  <a:latin typeface="Times New Roman" pitchFamily="18" charset="0"/>
                </a:rPr>
                <a:t>Bôi keo dán</a:t>
              </a:r>
            </a:p>
          </p:txBody>
        </p:sp>
        <p:sp>
          <p:nvSpPr>
            <p:cNvPr id="36891" name="Text Box 242"/>
            <p:cNvSpPr txBox="1">
              <a:spLocks noChangeArrowheads="1"/>
            </p:cNvSpPr>
            <p:nvPr/>
          </p:nvSpPr>
          <p:spPr bwMode="auto">
            <a:xfrm rot="5400000">
              <a:off x="-509" y="3015"/>
              <a:ext cx="167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000000"/>
                  </a:solidFill>
                  <a:latin typeface="Times New Roman" pitchFamily="18" charset="0"/>
                </a:rPr>
                <a:t>Bôi keo dán</a:t>
              </a:r>
            </a:p>
          </p:txBody>
        </p:sp>
        <p:sp>
          <p:nvSpPr>
            <p:cNvPr id="36892" name="Text Box 243"/>
            <p:cNvSpPr txBox="1">
              <a:spLocks noChangeArrowheads="1"/>
            </p:cNvSpPr>
            <p:nvPr/>
          </p:nvSpPr>
          <p:spPr bwMode="auto">
            <a:xfrm rot="-5400000">
              <a:off x="1785" y="2250"/>
              <a:ext cx="167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000000"/>
                  </a:solidFill>
                  <a:latin typeface="Times New Roman" pitchFamily="18" charset="0"/>
                </a:rPr>
                <a:t>Bôi keo dán</a:t>
              </a:r>
            </a:p>
          </p:txBody>
        </p:sp>
      </p:grpSp>
      <p:sp>
        <p:nvSpPr>
          <p:cNvPr id="243" name="Text Box 4"/>
          <p:cNvSpPr txBox="1">
            <a:spLocks noChangeArrowheads="1"/>
          </p:cNvSpPr>
          <p:nvPr/>
        </p:nvSpPr>
        <p:spPr bwMode="auto">
          <a:xfrm>
            <a:off x="838200" y="381000"/>
            <a:ext cx="71008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Bước 3 : Dán nẹp xung quanh </a:t>
            </a:r>
            <a:r>
              <a:rPr lang="en-US" sz="2800">
                <a:solidFill>
                  <a:schemeClr val="tx1"/>
                </a:solidFill>
                <a:latin typeface="+mj-lt"/>
              </a:rPr>
              <a:t>tấm đan.  </a:t>
            </a:r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652024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8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61"/>
          <p:cNvGrpSpPr>
            <a:grpSpLocks/>
          </p:cNvGrpSpPr>
          <p:nvPr/>
        </p:nvGrpSpPr>
        <p:grpSpPr bwMode="auto">
          <a:xfrm>
            <a:off x="2371725" y="1758950"/>
            <a:ext cx="4114800" cy="4117975"/>
            <a:chOff x="1494" y="1108"/>
            <a:chExt cx="2592" cy="2594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1494" y="2545"/>
              <a:ext cx="2592" cy="288"/>
              <a:chOff x="1728" y="432"/>
              <a:chExt cx="2592" cy="288"/>
            </a:xfrm>
          </p:grpSpPr>
          <p:sp>
            <p:nvSpPr>
              <p:cNvPr id="149" name="Rectangle 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50" name="Rectangle 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51" name="Rectangle 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52" name="Rectangle 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53" name="Rectangle 1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54" name="Rectangle 1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55" name="Rectangle 1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56" name="Rectangle 1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57" name="Rectangle 1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4" name="Group 15"/>
            <p:cNvGrpSpPr>
              <a:grpSpLocks/>
            </p:cNvGrpSpPr>
            <p:nvPr/>
          </p:nvGrpSpPr>
          <p:grpSpPr bwMode="auto">
            <a:xfrm>
              <a:off x="1494" y="1109"/>
              <a:ext cx="2592" cy="288"/>
              <a:chOff x="1728" y="432"/>
              <a:chExt cx="2592" cy="288"/>
            </a:xfrm>
          </p:grpSpPr>
          <p:sp>
            <p:nvSpPr>
              <p:cNvPr id="140" name="Rectangle 1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41" name="Rectangle 1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42" name="Rectangle 1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43" name="Rectangle 1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44" name="Rectangle 2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45" name="Rectangle 2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46" name="Rectangle 2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47" name="Rectangle 2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48" name="Rectangle 2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5" name="Group 25"/>
            <p:cNvGrpSpPr>
              <a:grpSpLocks/>
            </p:cNvGrpSpPr>
            <p:nvPr/>
          </p:nvGrpSpPr>
          <p:grpSpPr bwMode="auto">
            <a:xfrm>
              <a:off x="1494" y="3405"/>
              <a:ext cx="2592" cy="288"/>
              <a:chOff x="1728" y="432"/>
              <a:chExt cx="2592" cy="288"/>
            </a:xfrm>
          </p:grpSpPr>
          <p:sp>
            <p:nvSpPr>
              <p:cNvPr id="131" name="Rectangle 2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32" name="Rectangle 2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33" name="Rectangle 2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34" name="Rectangle 2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35" name="Rectangle 3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36" name="Rectangle 3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37" name="Rectangle 3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38" name="Rectangle 3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39" name="Rectangle 3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6" name="Group 35"/>
            <p:cNvGrpSpPr>
              <a:grpSpLocks/>
            </p:cNvGrpSpPr>
            <p:nvPr/>
          </p:nvGrpSpPr>
          <p:grpSpPr bwMode="auto">
            <a:xfrm>
              <a:off x="1494" y="1397"/>
              <a:ext cx="2592" cy="288"/>
              <a:chOff x="1728" y="432"/>
              <a:chExt cx="2592" cy="288"/>
            </a:xfrm>
          </p:grpSpPr>
          <p:sp>
            <p:nvSpPr>
              <p:cNvPr id="122" name="Rectangle 3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23" name="Rectangle 3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24" name="Rectangle 3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25" name="Rectangle 3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26" name="Rectangle 4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27" name="Rectangle 4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28" name="Rectangle 4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29" name="Rectangle 4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30" name="Rectangle 4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7" name="Group 45"/>
            <p:cNvGrpSpPr>
              <a:grpSpLocks/>
            </p:cNvGrpSpPr>
            <p:nvPr/>
          </p:nvGrpSpPr>
          <p:grpSpPr bwMode="auto">
            <a:xfrm>
              <a:off x="1494" y="2258"/>
              <a:ext cx="2592" cy="288"/>
              <a:chOff x="1728" y="432"/>
              <a:chExt cx="2592" cy="288"/>
            </a:xfrm>
          </p:grpSpPr>
          <p:sp>
            <p:nvSpPr>
              <p:cNvPr id="113" name="Rectangle 4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14" name="Rectangle 4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15" name="Rectangle 4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16" name="Rectangle 4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17" name="Rectangle 5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18" name="Rectangle 5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19" name="Rectangle 5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20" name="Rectangle 5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21" name="Rectangle 5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8" name="Group 55"/>
            <p:cNvGrpSpPr>
              <a:grpSpLocks/>
            </p:cNvGrpSpPr>
            <p:nvPr/>
          </p:nvGrpSpPr>
          <p:grpSpPr bwMode="auto">
            <a:xfrm>
              <a:off x="1494" y="2831"/>
              <a:ext cx="2592" cy="288"/>
              <a:chOff x="1728" y="432"/>
              <a:chExt cx="2592" cy="288"/>
            </a:xfrm>
          </p:grpSpPr>
          <p:sp>
            <p:nvSpPr>
              <p:cNvPr id="104" name="Rectangle 5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05" name="Rectangle 5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06" name="Rectangle 5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07" name="Rectangle 5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08" name="Rectangle 6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09" name="Rectangle 6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10" name="Rectangle 6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11" name="Rectangle 6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12" name="Rectangle 6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9" name="Group 65"/>
            <p:cNvGrpSpPr>
              <a:grpSpLocks/>
            </p:cNvGrpSpPr>
            <p:nvPr/>
          </p:nvGrpSpPr>
          <p:grpSpPr bwMode="auto">
            <a:xfrm>
              <a:off x="1494" y="1971"/>
              <a:ext cx="2592" cy="288"/>
              <a:chOff x="1728" y="432"/>
              <a:chExt cx="2592" cy="288"/>
            </a:xfrm>
          </p:grpSpPr>
          <p:sp>
            <p:nvSpPr>
              <p:cNvPr id="95" name="Rectangle 6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96" name="Rectangle 6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97" name="Rectangle 6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98" name="Rectangle 6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99" name="Rectangle 7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00" name="Rectangle 7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01" name="Rectangle 7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02" name="Rectangle 7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03" name="Rectangle 7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10" name="Group 75"/>
            <p:cNvGrpSpPr>
              <a:grpSpLocks/>
            </p:cNvGrpSpPr>
            <p:nvPr/>
          </p:nvGrpSpPr>
          <p:grpSpPr bwMode="auto">
            <a:xfrm>
              <a:off x="1494" y="1684"/>
              <a:ext cx="2592" cy="288"/>
              <a:chOff x="1728" y="432"/>
              <a:chExt cx="2592" cy="288"/>
            </a:xfrm>
          </p:grpSpPr>
          <p:sp>
            <p:nvSpPr>
              <p:cNvPr id="86" name="Rectangle 7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87" name="Rectangle 7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88" name="Rectangle 7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89" name="Rectangle 7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90" name="Rectangle 8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91" name="Rectangle 8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92" name="Rectangle 8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93" name="Rectangle 8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94" name="Rectangle 8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11" name="Group 85"/>
            <p:cNvGrpSpPr>
              <a:grpSpLocks/>
            </p:cNvGrpSpPr>
            <p:nvPr/>
          </p:nvGrpSpPr>
          <p:grpSpPr bwMode="auto">
            <a:xfrm>
              <a:off x="1494" y="3118"/>
              <a:ext cx="2592" cy="288"/>
              <a:chOff x="1728" y="432"/>
              <a:chExt cx="2592" cy="288"/>
            </a:xfrm>
          </p:grpSpPr>
          <p:sp>
            <p:nvSpPr>
              <p:cNvPr id="77" name="Rectangle 8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78" name="Rectangle 8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79" name="Rectangle 8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80" name="Rectangle 8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81" name="Rectangle 9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82" name="Rectangle 9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83" name="Rectangle 9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84" name="Rectangle 9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85" name="Rectangle 9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12" name="Group 95"/>
            <p:cNvGrpSpPr>
              <a:grpSpLocks/>
            </p:cNvGrpSpPr>
            <p:nvPr/>
          </p:nvGrpSpPr>
          <p:grpSpPr bwMode="auto">
            <a:xfrm>
              <a:off x="1494" y="1110"/>
              <a:ext cx="2592" cy="288"/>
              <a:chOff x="1728" y="432"/>
              <a:chExt cx="2592" cy="288"/>
            </a:xfrm>
          </p:grpSpPr>
          <p:sp>
            <p:nvSpPr>
              <p:cNvPr id="68" name="Rectangle 9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69" name="Rectangle 9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70" name="Rectangle 9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71" name="Rectangle 9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72" name="Rectangle 10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73" name="Rectangle 10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74" name="Rectangle 10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75" name="Rectangle 10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76" name="Rectangle 10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13" name="Group 105"/>
            <p:cNvGrpSpPr>
              <a:grpSpLocks/>
            </p:cNvGrpSpPr>
            <p:nvPr/>
          </p:nvGrpSpPr>
          <p:grpSpPr bwMode="auto">
            <a:xfrm rot="5400000">
              <a:off x="342" y="2262"/>
              <a:ext cx="2592" cy="288"/>
              <a:chOff x="1728" y="432"/>
              <a:chExt cx="2592" cy="288"/>
            </a:xfrm>
          </p:grpSpPr>
          <p:sp>
            <p:nvSpPr>
              <p:cNvPr id="59" name="Rectangle 10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60" name="Rectangle 10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61" name="Rectangle 10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62" name="Rectangle 10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63" name="Rectangle 11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64" name="Rectangle 11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65" name="Rectangle 11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66" name="Rectangle 11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67" name="Rectangle 11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14" name="Group 115"/>
            <p:cNvGrpSpPr>
              <a:grpSpLocks/>
            </p:cNvGrpSpPr>
            <p:nvPr/>
          </p:nvGrpSpPr>
          <p:grpSpPr bwMode="auto">
            <a:xfrm>
              <a:off x="1494" y="3404"/>
              <a:ext cx="2592" cy="288"/>
              <a:chOff x="1728" y="432"/>
              <a:chExt cx="2592" cy="288"/>
            </a:xfrm>
          </p:grpSpPr>
          <p:sp>
            <p:nvSpPr>
              <p:cNvPr id="50" name="Rectangle 11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1" name="Rectangle 11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2" name="Rectangle 11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3" name="Rectangle 11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4" name="Rectangle 12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5" name="Rectangle 12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6" name="Rectangle 12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7" name="Rectangle 12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8" name="Rectangle 12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15" name="Group 125"/>
            <p:cNvGrpSpPr>
              <a:grpSpLocks/>
            </p:cNvGrpSpPr>
            <p:nvPr/>
          </p:nvGrpSpPr>
          <p:grpSpPr bwMode="auto">
            <a:xfrm rot="5400000">
              <a:off x="2645" y="2260"/>
              <a:ext cx="2592" cy="288"/>
              <a:chOff x="1728" y="432"/>
              <a:chExt cx="2592" cy="288"/>
            </a:xfrm>
          </p:grpSpPr>
          <p:sp>
            <p:nvSpPr>
              <p:cNvPr id="41" name="Rectangle 12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2" name="Rectangle 12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3" name="Rectangle 12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4" name="Rectangle 12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5" name="Rectangle 13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6" name="Rectangle 13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7" name="Rectangle 13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8" name="Rectangle 13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9" name="Rectangle 13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sp>
          <p:nvSpPr>
            <p:cNvPr id="16" name="Rectangle 135"/>
            <p:cNvSpPr>
              <a:spLocks noChangeArrowheads="1"/>
            </p:cNvSpPr>
            <p:nvPr/>
          </p:nvSpPr>
          <p:spPr bwMode="auto">
            <a:xfrm>
              <a:off x="2353" y="1684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7" name="Rectangle 136"/>
            <p:cNvSpPr>
              <a:spLocks noChangeArrowheads="1"/>
            </p:cNvSpPr>
            <p:nvPr/>
          </p:nvSpPr>
          <p:spPr bwMode="auto">
            <a:xfrm>
              <a:off x="3213" y="1684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8" name="Rectangle 137"/>
            <p:cNvSpPr>
              <a:spLocks noChangeArrowheads="1"/>
            </p:cNvSpPr>
            <p:nvPr/>
          </p:nvSpPr>
          <p:spPr bwMode="auto">
            <a:xfrm>
              <a:off x="3500" y="1684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9" name="Rectangle 138"/>
            <p:cNvSpPr>
              <a:spLocks noChangeArrowheads="1"/>
            </p:cNvSpPr>
            <p:nvPr/>
          </p:nvSpPr>
          <p:spPr bwMode="auto">
            <a:xfrm>
              <a:off x="1780" y="1971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20" name="Rectangle 139"/>
            <p:cNvSpPr>
              <a:spLocks noChangeArrowheads="1"/>
            </p:cNvSpPr>
            <p:nvPr/>
          </p:nvSpPr>
          <p:spPr bwMode="auto">
            <a:xfrm>
              <a:off x="2641" y="1397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21" name="Rectangle 140"/>
            <p:cNvSpPr>
              <a:spLocks noChangeArrowheads="1"/>
            </p:cNvSpPr>
            <p:nvPr/>
          </p:nvSpPr>
          <p:spPr bwMode="auto">
            <a:xfrm>
              <a:off x="2354" y="1397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22" name="Rectangle 141"/>
            <p:cNvSpPr>
              <a:spLocks noChangeArrowheads="1"/>
            </p:cNvSpPr>
            <p:nvPr/>
          </p:nvSpPr>
          <p:spPr bwMode="auto">
            <a:xfrm>
              <a:off x="3501" y="1397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23" name="Rectangle 142"/>
            <p:cNvSpPr>
              <a:spLocks noChangeArrowheads="1"/>
            </p:cNvSpPr>
            <p:nvPr/>
          </p:nvSpPr>
          <p:spPr bwMode="auto">
            <a:xfrm>
              <a:off x="2066" y="1684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24" name="Rectangle 143"/>
            <p:cNvSpPr>
              <a:spLocks noChangeArrowheads="1"/>
            </p:cNvSpPr>
            <p:nvPr/>
          </p:nvSpPr>
          <p:spPr bwMode="auto">
            <a:xfrm>
              <a:off x="3215" y="3118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25" name="Rectangle 144"/>
            <p:cNvSpPr>
              <a:spLocks noChangeArrowheads="1"/>
            </p:cNvSpPr>
            <p:nvPr/>
          </p:nvSpPr>
          <p:spPr bwMode="auto">
            <a:xfrm>
              <a:off x="2067" y="3118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26" name="Rectangle 145"/>
            <p:cNvSpPr>
              <a:spLocks noChangeArrowheads="1"/>
            </p:cNvSpPr>
            <p:nvPr/>
          </p:nvSpPr>
          <p:spPr bwMode="auto">
            <a:xfrm>
              <a:off x="1780" y="2258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27" name="Rectangle 146"/>
            <p:cNvSpPr>
              <a:spLocks noChangeArrowheads="1"/>
            </p:cNvSpPr>
            <p:nvPr/>
          </p:nvSpPr>
          <p:spPr bwMode="auto">
            <a:xfrm>
              <a:off x="2928" y="3118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28" name="Rectangle 147"/>
            <p:cNvSpPr>
              <a:spLocks noChangeArrowheads="1"/>
            </p:cNvSpPr>
            <p:nvPr/>
          </p:nvSpPr>
          <p:spPr bwMode="auto">
            <a:xfrm>
              <a:off x="3501" y="2831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29" name="Rectangle 148"/>
            <p:cNvSpPr>
              <a:spLocks noChangeArrowheads="1"/>
            </p:cNvSpPr>
            <p:nvPr/>
          </p:nvSpPr>
          <p:spPr bwMode="auto">
            <a:xfrm>
              <a:off x="2641" y="2545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" name="Rectangle 149"/>
            <p:cNvSpPr>
              <a:spLocks noChangeArrowheads="1"/>
            </p:cNvSpPr>
            <p:nvPr/>
          </p:nvSpPr>
          <p:spPr bwMode="auto">
            <a:xfrm>
              <a:off x="3224" y="1971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" name="Rectangle 150"/>
            <p:cNvSpPr>
              <a:spLocks noChangeArrowheads="1"/>
            </p:cNvSpPr>
            <p:nvPr/>
          </p:nvSpPr>
          <p:spPr bwMode="auto">
            <a:xfrm>
              <a:off x="2928" y="2258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" name="Rectangle 151"/>
            <p:cNvSpPr>
              <a:spLocks noChangeArrowheads="1"/>
            </p:cNvSpPr>
            <p:nvPr/>
          </p:nvSpPr>
          <p:spPr bwMode="auto">
            <a:xfrm>
              <a:off x="2067" y="1971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3" name="Rectangle 152"/>
            <p:cNvSpPr>
              <a:spLocks noChangeArrowheads="1"/>
            </p:cNvSpPr>
            <p:nvPr/>
          </p:nvSpPr>
          <p:spPr bwMode="auto">
            <a:xfrm>
              <a:off x="2927" y="1971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4" name="Rectangle 153"/>
            <p:cNvSpPr>
              <a:spLocks noChangeArrowheads="1"/>
            </p:cNvSpPr>
            <p:nvPr/>
          </p:nvSpPr>
          <p:spPr bwMode="auto">
            <a:xfrm>
              <a:off x="2354" y="2545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5" name="Rectangle 154"/>
            <p:cNvSpPr>
              <a:spLocks noChangeArrowheads="1"/>
            </p:cNvSpPr>
            <p:nvPr/>
          </p:nvSpPr>
          <p:spPr bwMode="auto">
            <a:xfrm>
              <a:off x="3500" y="2545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6" name="Rectangle 155"/>
            <p:cNvSpPr>
              <a:spLocks noChangeArrowheads="1"/>
            </p:cNvSpPr>
            <p:nvPr/>
          </p:nvSpPr>
          <p:spPr bwMode="auto">
            <a:xfrm>
              <a:off x="2641" y="2258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7" name="Rectangle 156"/>
            <p:cNvSpPr>
              <a:spLocks noChangeArrowheads="1"/>
            </p:cNvSpPr>
            <p:nvPr/>
          </p:nvSpPr>
          <p:spPr bwMode="auto">
            <a:xfrm>
              <a:off x="2067" y="2831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8" name="Rectangle 157"/>
            <p:cNvSpPr>
              <a:spLocks noChangeArrowheads="1"/>
            </p:cNvSpPr>
            <p:nvPr/>
          </p:nvSpPr>
          <p:spPr bwMode="auto">
            <a:xfrm>
              <a:off x="2354" y="2831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9" name="Rectangle 158"/>
            <p:cNvSpPr>
              <a:spLocks noChangeArrowheads="1"/>
            </p:cNvSpPr>
            <p:nvPr/>
          </p:nvSpPr>
          <p:spPr bwMode="auto">
            <a:xfrm>
              <a:off x="3215" y="2831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0" name="Rectangle 159"/>
            <p:cNvSpPr>
              <a:spLocks noChangeArrowheads="1"/>
            </p:cNvSpPr>
            <p:nvPr/>
          </p:nvSpPr>
          <p:spPr bwMode="auto">
            <a:xfrm>
              <a:off x="1780" y="3118"/>
              <a:ext cx="288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</p:grpSp>
      <p:sp>
        <p:nvSpPr>
          <p:cNvPr id="158" name="Text Box 4"/>
          <p:cNvSpPr txBox="1">
            <a:spLocks noChangeArrowheads="1"/>
          </p:cNvSpPr>
          <p:nvPr/>
        </p:nvSpPr>
        <p:spPr bwMode="auto">
          <a:xfrm>
            <a:off x="838200" y="381000"/>
            <a:ext cx="71008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chemeClr val="tx1"/>
                </a:solidFill>
                <a:latin typeface="+mj-lt"/>
              </a:rPr>
              <a:t>Hoàn thành sản phẩm  </a:t>
            </a:r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12163811"/>
      </p:ext>
    </p:extLst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 bwMode="auto">
          <a:xfrm>
            <a:off x="1524000" y="457200"/>
            <a:ext cx="6096000" cy="6096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>
                <a:solidFill>
                  <a:srgbClr val="FF0000"/>
                </a:solidFill>
                <a:latin typeface="+mj-lt"/>
              </a:rPr>
              <a:t>Các bước thực hiện đan nong đôi: </a:t>
            </a:r>
            <a:endParaRPr kumimoji="0" lang="en-US" sz="2400" b="1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+mj-lt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107157" y="1951703"/>
            <a:ext cx="60340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Bước 1 : Kẻ, cắt </a:t>
            </a:r>
            <a:r>
              <a:rPr lang="en-US" sz="2800">
                <a:solidFill>
                  <a:schemeClr val="tx1"/>
                </a:solidFill>
                <a:latin typeface="+mj-lt"/>
              </a:rPr>
              <a:t>các nan. </a:t>
            </a:r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845090" y="2817812"/>
            <a:ext cx="6034087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Bước 2 : Tiến hành đan </a:t>
            </a:r>
            <a:r>
              <a:rPr lang="en-US" sz="2800">
                <a:solidFill>
                  <a:schemeClr val="tx1"/>
                </a:solidFill>
                <a:latin typeface="+mj-lt"/>
              </a:rPr>
              <a:t>nong đôi. </a:t>
            </a:r>
          </a:p>
          <a:p>
            <a:pPr algn="ctr" eaLnBrk="1" hangingPunct="1">
              <a:spcBef>
                <a:spcPct val="50000"/>
              </a:spcBef>
            </a:pPr>
            <a:endParaRPr lang="en-US" sz="2800">
              <a:solidFill>
                <a:schemeClr val="tx1"/>
              </a:solidFill>
              <a:latin typeface="+mj-lt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chemeClr val="tx1"/>
                </a:solidFill>
                <a:latin typeface="+mj-lt"/>
              </a:rPr>
              <a:t> </a:t>
            </a:r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838200" y="4886980"/>
            <a:ext cx="71008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Bước 3 : Dán nẹp xung quanh </a:t>
            </a:r>
            <a:r>
              <a:rPr lang="en-US" sz="2800">
                <a:solidFill>
                  <a:schemeClr val="tx1"/>
                </a:solidFill>
                <a:latin typeface="+mj-lt"/>
              </a:rPr>
              <a:t>tấm đan.  </a:t>
            </a:r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888590" y="3351212"/>
            <a:ext cx="73914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Cách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đan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nong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đôi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là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nhấc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2 nan,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đè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2 nan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và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lệch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nhau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một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nan </a:t>
            </a:r>
            <a:r>
              <a:rPr kumimoji="0" lang="en-US" sz="2800" b="0" i="0" u="none" strike="noStrike" cap="none" normalizeH="0" baseline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dọc</a:t>
            </a:r>
            <a:r>
              <a:rPr kumimoji="0" lang="en-US" sz="2800" b="0" i="0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(cùng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chiều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)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giữa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hai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hàng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nan ngang.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91868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0363" y="1752600"/>
            <a:ext cx="87630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cs typeface="Times New Roman" pitchFamily="18" charset="0"/>
              </a:rPr>
              <a:t>-  Ôn lại các bước </a:t>
            </a:r>
            <a:r>
              <a:rPr lang="en-US" sz="2800" i="1">
                <a:solidFill>
                  <a:srgbClr val="0000CC"/>
                </a:solidFill>
                <a:cs typeface="Times New Roman" pitchFamily="18" charset="0"/>
              </a:rPr>
              <a:t>đan nong đôi.</a:t>
            </a:r>
          </a:p>
          <a:p>
            <a:pPr>
              <a:defRPr/>
            </a:pPr>
            <a:r>
              <a:rPr lang="en-US" sz="2800" i="1">
                <a:cs typeface="Times New Roman" pitchFamily="18" charset="0"/>
              </a:rPr>
              <a:t>- </a:t>
            </a:r>
            <a:r>
              <a:rPr lang="en-US" sz="2800">
                <a:cs typeface="Times New Roman" pitchFamily="18" charset="0"/>
              </a:rPr>
              <a:t>Luyện tập thực hành đan nong đôi.</a:t>
            </a:r>
          </a:p>
        </p:txBody>
      </p:sp>
      <p:sp>
        <p:nvSpPr>
          <p:cNvPr id="5" name="Rectangle 4"/>
          <p:cNvSpPr/>
          <p:nvPr/>
        </p:nvSpPr>
        <p:spPr>
          <a:xfrm>
            <a:off x="3429000" y="609600"/>
            <a:ext cx="2393604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400" b="1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DẶN DÒ</a:t>
            </a:r>
            <a:endParaRPr lang="en-US" sz="4400" b="1" dirty="0">
              <a:ln w="11430"/>
              <a:solidFill>
                <a:srgbClr val="0000FF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4302" y="2859107"/>
            <a:ext cx="87630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>
              <a:buFontTx/>
              <a:buChar char="-"/>
              <a:defRPr/>
            </a:pPr>
            <a:r>
              <a:rPr lang="en-US" sz="2800">
                <a:cs typeface="Times New Roman" pitchFamily="18" charset="0"/>
              </a:rPr>
              <a:t>Chuẩn bị giấy màu, kéo, hồ dán để chuẩn bị học tiết sau: </a:t>
            </a:r>
            <a:r>
              <a:rPr lang="en-US" sz="2800" i="1">
                <a:solidFill>
                  <a:srgbClr val="0000CC"/>
                </a:solidFill>
                <a:cs typeface="Times New Roman" pitchFamily="18" charset="0"/>
              </a:rPr>
              <a:t>Làm lọ hoa gắn tường</a:t>
            </a:r>
            <a:r>
              <a:rPr lang="en-US" sz="2800"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167469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2000" t="3000" r="2000" b="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7" name="Picture 6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95400" y="1905000"/>
            <a:ext cx="7010400" cy="20621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9670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17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1371600" y="1995488"/>
            <a:ext cx="647858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>
                <a:solidFill>
                  <a:srgbClr val="000066"/>
                </a:solidFill>
              </a:rPr>
              <a:t>  </a:t>
            </a:r>
            <a:r>
              <a:rPr lang="en-US" sz="4000">
                <a:solidFill>
                  <a:srgbClr val="FF0066"/>
                </a:solidFill>
                <a:latin typeface="Arial" charset="0"/>
              </a:rPr>
              <a:t>Đan nong đôi</a:t>
            </a:r>
            <a:endParaRPr lang="en-US" sz="4000" dirty="0">
              <a:solidFill>
                <a:srgbClr val="FF0066"/>
              </a:solidFill>
              <a:latin typeface="Arial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571500" y="1340338"/>
            <a:ext cx="8229600" cy="7313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4000" b="1">
                <a:solidFill>
                  <a:schemeClr val="tx1"/>
                </a:solidFill>
              </a:rPr>
              <a:t>Thủ công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543089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838201" y="228600"/>
            <a:ext cx="7239000" cy="609600"/>
            <a:chOff x="838201" y="533400"/>
            <a:chExt cx="7239000" cy="609600"/>
          </a:xfrm>
        </p:grpSpPr>
        <p:sp>
          <p:nvSpPr>
            <p:cNvPr id="3" name="Rounded Rectangle 2"/>
            <p:cNvSpPr/>
            <p:nvPr/>
          </p:nvSpPr>
          <p:spPr bwMode="auto">
            <a:xfrm>
              <a:off x="1295400" y="533400"/>
              <a:ext cx="6324600" cy="609600"/>
            </a:xfrm>
            <a:prstGeom prst="round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" name="Text Box 9"/>
            <p:cNvSpPr txBox="1">
              <a:spLocks noChangeArrowheads="1"/>
            </p:cNvSpPr>
            <p:nvPr/>
          </p:nvSpPr>
          <p:spPr bwMode="auto">
            <a:xfrm>
              <a:off x="838201" y="533400"/>
              <a:ext cx="723900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 b="1">
                  <a:solidFill>
                    <a:srgbClr val="000000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000" b="1">
                  <a:solidFill>
                    <a:srgbClr val="000000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000" b="1">
                  <a:solidFill>
                    <a:srgbClr val="000000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000" b="1">
                  <a:solidFill>
                    <a:srgbClr val="000000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000" b="1">
                  <a:solidFill>
                    <a:srgbClr val="0000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0000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0000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0000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0000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 u="sng" dirty="0">
                  <a:solidFill>
                    <a:srgbClr val="FF0000"/>
                  </a:solidFill>
                  <a:latin typeface="Arial" charset="0"/>
                </a:rPr>
                <a:t>Hoạt động 1</a:t>
              </a:r>
              <a:r>
                <a:rPr lang="en-US" sz="2800">
                  <a:solidFill>
                    <a:srgbClr val="FF0000"/>
                  </a:solidFill>
                  <a:latin typeface="Arial" charset="0"/>
                </a:rPr>
                <a:t>: Quan </a:t>
              </a:r>
              <a:r>
                <a:rPr lang="en-US" sz="2800" dirty="0">
                  <a:solidFill>
                    <a:srgbClr val="FF0000"/>
                  </a:solidFill>
                  <a:latin typeface="Arial" charset="0"/>
                </a:rPr>
                <a:t>sát và nhận xét.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61093440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4413" y="908131"/>
            <a:ext cx="4724400" cy="4951413"/>
            <a:chOff x="1468" y="1019"/>
            <a:chExt cx="3024" cy="3002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1468" y="1019"/>
              <a:ext cx="3024" cy="3002"/>
              <a:chOff x="1468" y="1019"/>
              <a:chExt cx="3024" cy="3002"/>
            </a:xfrm>
          </p:grpSpPr>
          <p:sp>
            <p:nvSpPr>
              <p:cNvPr id="27" name="Rectangle 8"/>
              <p:cNvSpPr>
                <a:spLocks noChangeArrowheads="1"/>
              </p:cNvSpPr>
              <p:nvPr/>
            </p:nvSpPr>
            <p:spPr bwMode="auto">
              <a:xfrm>
                <a:off x="4100" y="3323"/>
                <a:ext cx="320" cy="284"/>
              </a:xfrm>
              <a:prstGeom prst="rect">
                <a:avLst/>
              </a:prstGeom>
              <a:solidFill>
                <a:srgbClr val="008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algn="ctr" eaLnBrk="1" fontAlgn="b" hangingPunct="1"/>
                <a:r>
                  <a:rPr lang="en-US" altLang="vi-VN" sz="1400">
                    <a:solidFill>
                      <a:srgbClr val="FF0000"/>
                    </a:solidFill>
                    <a:latin typeface="Wingdings" pitchFamily="2" charset="2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28" name="Rectangle 9"/>
              <p:cNvSpPr>
                <a:spLocks noChangeArrowheads="1"/>
              </p:cNvSpPr>
              <p:nvPr/>
            </p:nvSpPr>
            <p:spPr bwMode="auto">
              <a:xfrm>
                <a:off x="3780" y="3323"/>
                <a:ext cx="320" cy="284"/>
              </a:xfrm>
              <a:prstGeom prst="rect">
                <a:avLst/>
              </a:prstGeom>
              <a:solidFill>
                <a:srgbClr val="008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algn="ctr" eaLnBrk="1" fontAlgn="b" hangingPunct="1"/>
                <a:r>
                  <a:rPr lang="en-US" altLang="vi-VN" sz="1400">
                    <a:solidFill>
                      <a:srgbClr val="FF0000"/>
                    </a:solidFill>
                    <a:latin typeface="Wingdings" pitchFamily="2" charset="2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29" name="Rectangle 10"/>
              <p:cNvSpPr>
                <a:spLocks noChangeArrowheads="1"/>
              </p:cNvSpPr>
              <p:nvPr/>
            </p:nvSpPr>
            <p:spPr bwMode="auto">
              <a:xfrm>
                <a:off x="3460" y="3323"/>
                <a:ext cx="320" cy="284"/>
              </a:xfrm>
              <a:prstGeom prst="rect">
                <a:avLst/>
              </a:prstGeom>
              <a:solidFill>
                <a:srgbClr val="008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30" name="Rectangle 11"/>
              <p:cNvSpPr>
                <a:spLocks noChangeArrowheads="1"/>
              </p:cNvSpPr>
              <p:nvPr/>
            </p:nvSpPr>
            <p:spPr bwMode="auto">
              <a:xfrm>
                <a:off x="3140" y="3323"/>
                <a:ext cx="320" cy="284"/>
              </a:xfrm>
              <a:prstGeom prst="rect">
                <a:avLst/>
              </a:prstGeom>
              <a:solidFill>
                <a:srgbClr val="008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31" name="Rectangle 12"/>
              <p:cNvSpPr>
                <a:spLocks noChangeArrowheads="1"/>
              </p:cNvSpPr>
              <p:nvPr/>
            </p:nvSpPr>
            <p:spPr bwMode="auto">
              <a:xfrm>
                <a:off x="2820" y="3323"/>
                <a:ext cx="320" cy="284"/>
              </a:xfrm>
              <a:prstGeom prst="rect">
                <a:avLst/>
              </a:prstGeom>
              <a:solidFill>
                <a:srgbClr val="008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algn="ctr" eaLnBrk="1" fontAlgn="b" hangingPunct="1"/>
                <a:r>
                  <a:rPr lang="en-US" altLang="vi-VN" sz="1400">
                    <a:solidFill>
                      <a:srgbClr val="FF0000"/>
                    </a:solidFill>
                    <a:latin typeface="Wingdings" pitchFamily="2" charset="2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32" name="Rectangle 13"/>
              <p:cNvSpPr>
                <a:spLocks noChangeArrowheads="1"/>
              </p:cNvSpPr>
              <p:nvPr/>
            </p:nvSpPr>
            <p:spPr bwMode="auto">
              <a:xfrm>
                <a:off x="2500" y="3323"/>
                <a:ext cx="320" cy="284"/>
              </a:xfrm>
              <a:prstGeom prst="rect">
                <a:avLst/>
              </a:prstGeom>
              <a:solidFill>
                <a:srgbClr val="008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algn="ctr" eaLnBrk="1" fontAlgn="b" hangingPunct="1"/>
                <a:r>
                  <a:rPr lang="en-US" altLang="vi-VN" sz="1400">
                    <a:solidFill>
                      <a:srgbClr val="FF0000"/>
                    </a:solidFill>
                    <a:latin typeface="Wingdings" pitchFamily="2" charset="2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33" name="Rectangle 14"/>
              <p:cNvSpPr>
                <a:spLocks noChangeArrowheads="1"/>
              </p:cNvSpPr>
              <p:nvPr/>
            </p:nvSpPr>
            <p:spPr bwMode="auto">
              <a:xfrm>
                <a:off x="2180" y="3323"/>
                <a:ext cx="320" cy="284"/>
              </a:xfrm>
              <a:prstGeom prst="rect">
                <a:avLst/>
              </a:prstGeom>
              <a:solidFill>
                <a:srgbClr val="008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34" name="Rectangle 15"/>
              <p:cNvSpPr>
                <a:spLocks noChangeArrowheads="1"/>
              </p:cNvSpPr>
              <p:nvPr/>
            </p:nvSpPr>
            <p:spPr bwMode="auto">
              <a:xfrm>
                <a:off x="1860" y="3323"/>
                <a:ext cx="320" cy="284"/>
              </a:xfrm>
              <a:prstGeom prst="rect">
                <a:avLst/>
              </a:prstGeom>
              <a:solidFill>
                <a:srgbClr val="008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35" name="Rectangle 16"/>
              <p:cNvSpPr>
                <a:spLocks noChangeArrowheads="1"/>
              </p:cNvSpPr>
              <p:nvPr/>
            </p:nvSpPr>
            <p:spPr bwMode="auto">
              <a:xfrm>
                <a:off x="1540" y="3323"/>
                <a:ext cx="320" cy="284"/>
              </a:xfrm>
              <a:prstGeom prst="rect">
                <a:avLst/>
              </a:prstGeom>
              <a:solidFill>
                <a:srgbClr val="008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algn="ctr" eaLnBrk="1" fontAlgn="b" hangingPunct="1"/>
                <a:r>
                  <a:rPr lang="en-US" altLang="vi-VN" sz="1400">
                    <a:solidFill>
                      <a:srgbClr val="FF0000"/>
                    </a:solidFill>
                    <a:latin typeface="Wingdings" pitchFamily="2" charset="2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36" name="Rectangle 17"/>
              <p:cNvSpPr>
                <a:spLocks noChangeArrowheads="1"/>
              </p:cNvSpPr>
              <p:nvPr/>
            </p:nvSpPr>
            <p:spPr bwMode="auto">
              <a:xfrm>
                <a:off x="4100" y="3039"/>
                <a:ext cx="320" cy="284"/>
              </a:xfrm>
              <a:prstGeom prst="rect">
                <a:avLst/>
              </a:prstGeom>
              <a:solidFill>
                <a:srgbClr val="008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algn="ctr" eaLnBrk="1" fontAlgn="b" hangingPunct="1"/>
                <a:r>
                  <a:rPr lang="en-US" altLang="vi-VN" sz="1400">
                    <a:solidFill>
                      <a:srgbClr val="FF0000"/>
                    </a:solidFill>
                    <a:latin typeface="Wingdings" pitchFamily="2" charset="2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37" name="Rectangle 18"/>
              <p:cNvSpPr>
                <a:spLocks noChangeArrowheads="1"/>
              </p:cNvSpPr>
              <p:nvPr/>
            </p:nvSpPr>
            <p:spPr bwMode="auto">
              <a:xfrm>
                <a:off x="3780" y="3039"/>
                <a:ext cx="320" cy="284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38" name="Rectangle 19"/>
              <p:cNvSpPr>
                <a:spLocks noChangeArrowheads="1"/>
              </p:cNvSpPr>
              <p:nvPr/>
            </p:nvSpPr>
            <p:spPr bwMode="auto">
              <a:xfrm>
                <a:off x="3460" y="3039"/>
                <a:ext cx="320" cy="28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39" name="Rectangle 20"/>
              <p:cNvSpPr>
                <a:spLocks noChangeArrowheads="1"/>
              </p:cNvSpPr>
              <p:nvPr/>
            </p:nvSpPr>
            <p:spPr bwMode="auto">
              <a:xfrm>
                <a:off x="3140" y="3039"/>
                <a:ext cx="320" cy="28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algn="ctr" eaLnBrk="1" fontAlgn="b" hangingPunct="1"/>
                <a:r>
                  <a:rPr lang="en-US" altLang="vi-VN" sz="1400">
                    <a:solidFill>
                      <a:srgbClr val="FF0000"/>
                    </a:solidFill>
                    <a:latin typeface="Wingdings" pitchFamily="2" charset="2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40" name="Rectangle 21"/>
              <p:cNvSpPr>
                <a:spLocks noChangeArrowheads="1"/>
              </p:cNvSpPr>
              <p:nvPr/>
            </p:nvSpPr>
            <p:spPr bwMode="auto">
              <a:xfrm>
                <a:off x="2820" y="3039"/>
                <a:ext cx="320" cy="284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algn="ctr" eaLnBrk="1" fontAlgn="b" hangingPunct="1"/>
                <a:r>
                  <a:rPr lang="en-US" altLang="vi-VN" sz="1400">
                    <a:solidFill>
                      <a:srgbClr val="FF0000"/>
                    </a:solidFill>
                    <a:latin typeface="Wingdings" pitchFamily="2" charset="2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41" name="Rectangle 22"/>
              <p:cNvSpPr>
                <a:spLocks noChangeArrowheads="1"/>
              </p:cNvSpPr>
              <p:nvPr/>
            </p:nvSpPr>
            <p:spPr bwMode="auto">
              <a:xfrm>
                <a:off x="2500" y="3039"/>
                <a:ext cx="320" cy="28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42" name="Rectangle 23"/>
              <p:cNvSpPr>
                <a:spLocks noChangeArrowheads="1"/>
              </p:cNvSpPr>
              <p:nvPr/>
            </p:nvSpPr>
            <p:spPr bwMode="auto">
              <a:xfrm>
                <a:off x="2180" y="3039"/>
                <a:ext cx="320" cy="28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43" name="Rectangle 24"/>
              <p:cNvSpPr>
                <a:spLocks noChangeArrowheads="1"/>
              </p:cNvSpPr>
              <p:nvPr/>
            </p:nvSpPr>
            <p:spPr bwMode="auto">
              <a:xfrm>
                <a:off x="1860" y="3039"/>
                <a:ext cx="320" cy="28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algn="ctr" eaLnBrk="1" fontAlgn="b" hangingPunct="1"/>
                <a:r>
                  <a:rPr lang="en-US" altLang="vi-VN" sz="1400">
                    <a:solidFill>
                      <a:srgbClr val="FF0000"/>
                    </a:solidFill>
                    <a:latin typeface="Wingdings" pitchFamily="2" charset="2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44" name="Rectangle 25"/>
              <p:cNvSpPr>
                <a:spLocks noChangeArrowheads="1"/>
              </p:cNvSpPr>
              <p:nvPr/>
            </p:nvSpPr>
            <p:spPr bwMode="auto">
              <a:xfrm>
                <a:off x="1540" y="3039"/>
                <a:ext cx="320" cy="284"/>
              </a:xfrm>
              <a:prstGeom prst="rect">
                <a:avLst/>
              </a:prstGeom>
              <a:solidFill>
                <a:srgbClr val="008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algn="ctr" eaLnBrk="1" fontAlgn="b" hangingPunct="1"/>
                <a:r>
                  <a:rPr lang="en-US" altLang="vi-VN" sz="1400">
                    <a:solidFill>
                      <a:srgbClr val="FF0000"/>
                    </a:solidFill>
                    <a:latin typeface="Wingdings" pitchFamily="2" charset="2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45" name="Rectangle 26"/>
              <p:cNvSpPr>
                <a:spLocks noChangeArrowheads="1"/>
              </p:cNvSpPr>
              <p:nvPr/>
            </p:nvSpPr>
            <p:spPr bwMode="auto">
              <a:xfrm>
                <a:off x="4100" y="2756"/>
                <a:ext cx="320" cy="283"/>
              </a:xfrm>
              <a:prstGeom prst="rect">
                <a:avLst/>
              </a:prstGeom>
              <a:solidFill>
                <a:srgbClr val="008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algn="ctr" eaLnBrk="1" fontAlgn="b" hangingPunct="1"/>
                <a:r>
                  <a:rPr lang="en-US" altLang="vi-VN" sz="1400">
                    <a:solidFill>
                      <a:srgbClr val="FF0000"/>
                    </a:solidFill>
                    <a:latin typeface="Wingdings" pitchFamily="2" charset="2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46" name="Rectangle 27"/>
              <p:cNvSpPr>
                <a:spLocks noChangeArrowheads="1"/>
              </p:cNvSpPr>
              <p:nvPr/>
            </p:nvSpPr>
            <p:spPr bwMode="auto">
              <a:xfrm>
                <a:off x="3780" y="2756"/>
                <a:ext cx="320" cy="283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47" name="Rectangle 28"/>
              <p:cNvSpPr>
                <a:spLocks noChangeArrowheads="1"/>
              </p:cNvSpPr>
              <p:nvPr/>
            </p:nvSpPr>
            <p:spPr bwMode="auto">
              <a:xfrm>
                <a:off x="3460" y="2756"/>
                <a:ext cx="320" cy="283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48" name="Rectangle 29"/>
              <p:cNvSpPr>
                <a:spLocks noChangeArrowheads="1"/>
              </p:cNvSpPr>
              <p:nvPr/>
            </p:nvSpPr>
            <p:spPr bwMode="auto">
              <a:xfrm>
                <a:off x="3140" y="2756"/>
                <a:ext cx="320" cy="283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algn="ctr" eaLnBrk="1" fontAlgn="b" hangingPunct="1"/>
                <a:r>
                  <a:rPr lang="en-US" altLang="vi-VN" sz="1400">
                    <a:solidFill>
                      <a:srgbClr val="FF0000"/>
                    </a:solidFill>
                    <a:latin typeface="Wingdings" pitchFamily="2" charset="2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49" name="Rectangle 30"/>
              <p:cNvSpPr>
                <a:spLocks noChangeArrowheads="1"/>
              </p:cNvSpPr>
              <p:nvPr/>
            </p:nvSpPr>
            <p:spPr bwMode="auto">
              <a:xfrm>
                <a:off x="2820" y="2756"/>
                <a:ext cx="320" cy="283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algn="ctr" eaLnBrk="1" fontAlgn="b" hangingPunct="1"/>
                <a:r>
                  <a:rPr lang="en-US" altLang="vi-VN" sz="1400">
                    <a:solidFill>
                      <a:srgbClr val="FF0000"/>
                    </a:solidFill>
                    <a:latin typeface="Wingdings" pitchFamily="2" charset="2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50" name="Rectangle 31"/>
              <p:cNvSpPr>
                <a:spLocks noChangeArrowheads="1"/>
              </p:cNvSpPr>
              <p:nvPr/>
            </p:nvSpPr>
            <p:spPr bwMode="auto">
              <a:xfrm>
                <a:off x="2500" y="2756"/>
                <a:ext cx="320" cy="283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51" name="Rectangle 32"/>
              <p:cNvSpPr>
                <a:spLocks noChangeArrowheads="1"/>
              </p:cNvSpPr>
              <p:nvPr/>
            </p:nvSpPr>
            <p:spPr bwMode="auto">
              <a:xfrm>
                <a:off x="2180" y="2756"/>
                <a:ext cx="320" cy="283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52" name="Rectangle 33"/>
              <p:cNvSpPr>
                <a:spLocks noChangeArrowheads="1"/>
              </p:cNvSpPr>
              <p:nvPr/>
            </p:nvSpPr>
            <p:spPr bwMode="auto">
              <a:xfrm>
                <a:off x="1860" y="2756"/>
                <a:ext cx="320" cy="283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algn="ctr" eaLnBrk="1" fontAlgn="b" hangingPunct="1"/>
                <a:r>
                  <a:rPr lang="en-US" altLang="vi-VN" sz="1400">
                    <a:solidFill>
                      <a:srgbClr val="FF0000"/>
                    </a:solidFill>
                    <a:latin typeface="Wingdings" pitchFamily="2" charset="2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53" name="Rectangle 34"/>
              <p:cNvSpPr>
                <a:spLocks noChangeArrowheads="1"/>
              </p:cNvSpPr>
              <p:nvPr/>
            </p:nvSpPr>
            <p:spPr bwMode="auto">
              <a:xfrm>
                <a:off x="1540" y="2756"/>
                <a:ext cx="320" cy="283"/>
              </a:xfrm>
              <a:prstGeom prst="rect">
                <a:avLst/>
              </a:prstGeom>
              <a:solidFill>
                <a:srgbClr val="008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algn="ctr" eaLnBrk="1" fontAlgn="b" hangingPunct="1"/>
                <a:r>
                  <a:rPr lang="en-US" altLang="vi-VN" sz="1400">
                    <a:solidFill>
                      <a:srgbClr val="FF0000"/>
                    </a:solidFill>
                    <a:latin typeface="Wingdings" pitchFamily="2" charset="2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54" name="Rectangle 35"/>
              <p:cNvSpPr>
                <a:spLocks noChangeArrowheads="1"/>
              </p:cNvSpPr>
              <p:nvPr/>
            </p:nvSpPr>
            <p:spPr bwMode="auto">
              <a:xfrm>
                <a:off x="4100" y="2472"/>
                <a:ext cx="320" cy="284"/>
              </a:xfrm>
              <a:prstGeom prst="rect">
                <a:avLst/>
              </a:prstGeom>
              <a:solidFill>
                <a:srgbClr val="008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55" name="Rectangle 36"/>
              <p:cNvSpPr>
                <a:spLocks noChangeArrowheads="1"/>
              </p:cNvSpPr>
              <p:nvPr/>
            </p:nvSpPr>
            <p:spPr bwMode="auto">
              <a:xfrm>
                <a:off x="3780" y="2472"/>
                <a:ext cx="320" cy="28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56" name="Rectangle 37"/>
              <p:cNvSpPr>
                <a:spLocks noChangeArrowheads="1"/>
              </p:cNvSpPr>
              <p:nvPr/>
            </p:nvSpPr>
            <p:spPr bwMode="auto">
              <a:xfrm>
                <a:off x="3460" y="2472"/>
                <a:ext cx="320" cy="284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algn="ctr" eaLnBrk="1" fontAlgn="b" hangingPunct="1"/>
                <a:r>
                  <a:rPr lang="en-US" altLang="vi-VN" sz="1400">
                    <a:solidFill>
                      <a:srgbClr val="FF0000"/>
                    </a:solidFill>
                    <a:latin typeface="Wingdings" pitchFamily="2" charset="2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57" name="Rectangle 38"/>
              <p:cNvSpPr>
                <a:spLocks noChangeArrowheads="1"/>
              </p:cNvSpPr>
              <p:nvPr/>
            </p:nvSpPr>
            <p:spPr bwMode="auto">
              <a:xfrm>
                <a:off x="3140" y="2472"/>
                <a:ext cx="320" cy="284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algn="ctr" eaLnBrk="1" fontAlgn="b" hangingPunct="1"/>
                <a:r>
                  <a:rPr lang="en-US" altLang="vi-VN" sz="1400">
                    <a:solidFill>
                      <a:srgbClr val="FF0000"/>
                    </a:solidFill>
                    <a:latin typeface="Wingdings" pitchFamily="2" charset="2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58" name="Rectangle 39"/>
              <p:cNvSpPr>
                <a:spLocks noChangeArrowheads="1"/>
              </p:cNvSpPr>
              <p:nvPr/>
            </p:nvSpPr>
            <p:spPr bwMode="auto">
              <a:xfrm>
                <a:off x="2820" y="2472"/>
                <a:ext cx="320" cy="28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59" name="Rectangle 40"/>
              <p:cNvSpPr>
                <a:spLocks noChangeArrowheads="1"/>
              </p:cNvSpPr>
              <p:nvPr/>
            </p:nvSpPr>
            <p:spPr bwMode="auto">
              <a:xfrm>
                <a:off x="2500" y="2472"/>
                <a:ext cx="320" cy="28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60" name="Rectangle 41"/>
              <p:cNvSpPr>
                <a:spLocks noChangeArrowheads="1"/>
              </p:cNvSpPr>
              <p:nvPr/>
            </p:nvSpPr>
            <p:spPr bwMode="auto">
              <a:xfrm>
                <a:off x="2180" y="2472"/>
                <a:ext cx="320" cy="284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algn="ctr" eaLnBrk="1" fontAlgn="b" hangingPunct="1"/>
                <a:r>
                  <a:rPr lang="en-US" altLang="vi-VN" sz="1400">
                    <a:solidFill>
                      <a:srgbClr val="FF0000"/>
                    </a:solidFill>
                    <a:latin typeface="Wingdings" pitchFamily="2" charset="2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61" name="Rectangle 42"/>
              <p:cNvSpPr>
                <a:spLocks noChangeArrowheads="1"/>
              </p:cNvSpPr>
              <p:nvPr/>
            </p:nvSpPr>
            <p:spPr bwMode="auto">
              <a:xfrm>
                <a:off x="1860" y="2472"/>
                <a:ext cx="320" cy="284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algn="ctr" eaLnBrk="1" fontAlgn="b" hangingPunct="1"/>
                <a:r>
                  <a:rPr lang="en-US" altLang="vi-VN" sz="1400">
                    <a:solidFill>
                      <a:srgbClr val="FF0000"/>
                    </a:solidFill>
                    <a:latin typeface="Wingdings" pitchFamily="2" charset="2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62" name="Rectangle 43"/>
              <p:cNvSpPr>
                <a:spLocks noChangeArrowheads="1"/>
              </p:cNvSpPr>
              <p:nvPr/>
            </p:nvSpPr>
            <p:spPr bwMode="auto">
              <a:xfrm>
                <a:off x="1540" y="2472"/>
                <a:ext cx="320" cy="284"/>
              </a:xfrm>
              <a:prstGeom prst="rect">
                <a:avLst/>
              </a:prstGeom>
              <a:solidFill>
                <a:srgbClr val="008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63" name="Rectangle 44"/>
              <p:cNvSpPr>
                <a:spLocks noChangeArrowheads="1"/>
              </p:cNvSpPr>
              <p:nvPr/>
            </p:nvSpPr>
            <p:spPr bwMode="auto">
              <a:xfrm>
                <a:off x="4100" y="2188"/>
                <a:ext cx="320" cy="284"/>
              </a:xfrm>
              <a:prstGeom prst="rect">
                <a:avLst/>
              </a:prstGeom>
              <a:solidFill>
                <a:srgbClr val="008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64" name="Rectangle 45"/>
              <p:cNvSpPr>
                <a:spLocks noChangeArrowheads="1"/>
              </p:cNvSpPr>
              <p:nvPr/>
            </p:nvSpPr>
            <p:spPr bwMode="auto">
              <a:xfrm>
                <a:off x="3780" y="2188"/>
                <a:ext cx="320" cy="284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algn="ctr" eaLnBrk="1" fontAlgn="b" hangingPunct="1"/>
                <a:r>
                  <a:rPr lang="en-US" altLang="vi-VN" sz="1400">
                    <a:solidFill>
                      <a:srgbClr val="FF0000"/>
                    </a:solidFill>
                    <a:latin typeface="Wingdings" pitchFamily="2" charset="2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65" name="Rectangle 46"/>
              <p:cNvSpPr>
                <a:spLocks noChangeArrowheads="1"/>
              </p:cNvSpPr>
              <p:nvPr/>
            </p:nvSpPr>
            <p:spPr bwMode="auto">
              <a:xfrm>
                <a:off x="3460" y="2188"/>
                <a:ext cx="320" cy="284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algn="ctr" eaLnBrk="1" fontAlgn="b" hangingPunct="1"/>
                <a:r>
                  <a:rPr lang="en-US" altLang="vi-VN" sz="1400">
                    <a:solidFill>
                      <a:srgbClr val="FF0000"/>
                    </a:solidFill>
                    <a:latin typeface="Wingdings" pitchFamily="2" charset="2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66" name="Rectangle 47"/>
              <p:cNvSpPr>
                <a:spLocks noChangeArrowheads="1"/>
              </p:cNvSpPr>
              <p:nvPr/>
            </p:nvSpPr>
            <p:spPr bwMode="auto">
              <a:xfrm>
                <a:off x="3140" y="2188"/>
                <a:ext cx="320" cy="28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67" name="Rectangle 48"/>
              <p:cNvSpPr>
                <a:spLocks noChangeArrowheads="1"/>
              </p:cNvSpPr>
              <p:nvPr/>
            </p:nvSpPr>
            <p:spPr bwMode="auto">
              <a:xfrm>
                <a:off x="2820" y="2188"/>
                <a:ext cx="320" cy="28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68" name="Rectangle 49"/>
              <p:cNvSpPr>
                <a:spLocks noChangeArrowheads="1"/>
              </p:cNvSpPr>
              <p:nvPr/>
            </p:nvSpPr>
            <p:spPr bwMode="auto">
              <a:xfrm>
                <a:off x="2500" y="2188"/>
                <a:ext cx="320" cy="284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algn="ctr" eaLnBrk="1" fontAlgn="b" hangingPunct="1"/>
                <a:r>
                  <a:rPr lang="en-US" altLang="vi-VN" sz="1400">
                    <a:solidFill>
                      <a:srgbClr val="FF0000"/>
                    </a:solidFill>
                    <a:latin typeface="Wingdings" pitchFamily="2" charset="2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69" name="Rectangle 50"/>
              <p:cNvSpPr>
                <a:spLocks noChangeArrowheads="1"/>
              </p:cNvSpPr>
              <p:nvPr/>
            </p:nvSpPr>
            <p:spPr bwMode="auto">
              <a:xfrm>
                <a:off x="2180" y="2188"/>
                <a:ext cx="320" cy="284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algn="ctr" eaLnBrk="1" fontAlgn="b" hangingPunct="1"/>
                <a:r>
                  <a:rPr lang="en-US" altLang="vi-VN" sz="1400">
                    <a:solidFill>
                      <a:srgbClr val="FF0000"/>
                    </a:solidFill>
                    <a:latin typeface="Wingdings" pitchFamily="2" charset="2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70" name="Rectangle 51"/>
              <p:cNvSpPr>
                <a:spLocks noChangeArrowheads="1"/>
              </p:cNvSpPr>
              <p:nvPr/>
            </p:nvSpPr>
            <p:spPr bwMode="auto">
              <a:xfrm>
                <a:off x="1860" y="2188"/>
                <a:ext cx="320" cy="28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71" name="Rectangle 52"/>
              <p:cNvSpPr>
                <a:spLocks noChangeArrowheads="1"/>
              </p:cNvSpPr>
              <p:nvPr/>
            </p:nvSpPr>
            <p:spPr bwMode="auto">
              <a:xfrm>
                <a:off x="1540" y="2188"/>
                <a:ext cx="320" cy="284"/>
              </a:xfrm>
              <a:prstGeom prst="rect">
                <a:avLst/>
              </a:prstGeom>
              <a:solidFill>
                <a:srgbClr val="008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72" name="Rectangle 53"/>
              <p:cNvSpPr>
                <a:spLocks noChangeArrowheads="1"/>
              </p:cNvSpPr>
              <p:nvPr/>
            </p:nvSpPr>
            <p:spPr bwMode="auto">
              <a:xfrm>
                <a:off x="4100" y="1847"/>
                <a:ext cx="320" cy="341"/>
              </a:xfrm>
              <a:prstGeom prst="rect">
                <a:avLst/>
              </a:prstGeom>
              <a:solidFill>
                <a:srgbClr val="008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algn="ctr" eaLnBrk="1" fontAlgn="b" hangingPunct="1"/>
                <a:r>
                  <a:rPr lang="en-US" altLang="vi-VN" sz="1400">
                    <a:solidFill>
                      <a:srgbClr val="FF0000"/>
                    </a:solidFill>
                    <a:latin typeface="Wingdings" pitchFamily="2" charset="2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73" name="Rectangle 54"/>
              <p:cNvSpPr>
                <a:spLocks noChangeArrowheads="1"/>
              </p:cNvSpPr>
              <p:nvPr/>
            </p:nvSpPr>
            <p:spPr bwMode="auto">
              <a:xfrm>
                <a:off x="3780" y="1847"/>
                <a:ext cx="320" cy="341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algn="ctr" eaLnBrk="1" fontAlgn="b" hangingPunct="1"/>
                <a:r>
                  <a:rPr lang="en-US" altLang="vi-VN" sz="1400">
                    <a:solidFill>
                      <a:srgbClr val="FF0000"/>
                    </a:solidFill>
                    <a:latin typeface="Wingdings" pitchFamily="2" charset="2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74" name="Rectangle 55"/>
              <p:cNvSpPr>
                <a:spLocks noChangeArrowheads="1"/>
              </p:cNvSpPr>
              <p:nvPr/>
            </p:nvSpPr>
            <p:spPr bwMode="auto">
              <a:xfrm>
                <a:off x="3460" y="1847"/>
                <a:ext cx="320" cy="341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75" name="Rectangle 56"/>
              <p:cNvSpPr>
                <a:spLocks noChangeArrowheads="1"/>
              </p:cNvSpPr>
              <p:nvPr/>
            </p:nvSpPr>
            <p:spPr bwMode="auto">
              <a:xfrm>
                <a:off x="3140" y="1847"/>
                <a:ext cx="320" cy="341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76" name="Rectangle 57"/>
              <p:cNvSpPr>
                <a:spLocks noChangeArrowheads="1"/>
              </p:cNvSpPr>
              <p:nvPr/>
            </p:nvSpPr>
            <p:spPr bwMode="auto">
              <a:xfrm>
                <a:off x="2820" y="1847"/>
                <a:ext cx="320" cy="341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algn="ctr" eaLnBrk="1" fontAlgn="b" hangingPunct="1"/>
                <a:r>
                  <a:rPr lang="en-US" altLang="vi-VN" sz="1400">
                    <a:solidFill>
                      <a:srgbClr val="FF0000"/>
                    </a:solidFill>
                    <a:latin typeface="Wingdings" pitchFamily="2" charset="2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77" name="Rectangle 58"/>
              <p:cNvSpPr>
                <a:spLocks noChangeArrowheads="1"/>
              </p:cNvSpPr>
              <p:nvPr/>
            </p:nvSpPr>
            <p:spPr bwMode="auto">
              <a:xfrm>
                <a:off x="2500" y="1847"/>
                <a:ext cx="320" cy="341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algn="ctr" eaLnBrk="1" fontAlgn="b" hangingPunct="1"/>
                <a:r>
                  <a:rPr lang="en-US" altLang="vi-VN" sz="1400">
                    <a:solidFill>
                      <a:srgbClr val="FF0000"/>
                    </a:solidFill>
                    <a:latin typeface="Wingdings" pitchFamily="2" charset="2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78" name="Rectangle 59"/>
              <p:cNvSpPr>
                <a:spLocks noChangeArrowheads="1"/>
              </p:cNvSpPr>
              <p:nvPr/>
            </p:nvSpPr>
            <p:spPr bwMode="auto">
              <a:xfrm>
                <a:off x="2180" y="1847"/>
                <a:ext cx="320" cy="341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pPr marL="342900" indent="-342900" algn="ctr" eaLnBrk="1" fontAlgn="ctr" hangingPunct="1"/>
                <a:r>
                  <a:rPr lang="en-US" altLang="vi-VN" sz="1800">
                    <a:latin typeface="VNI-Times" pitchFamily="2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79" name="Rectangle 60"/>
              <p:cNvSpPr>
                <a:spLocks noChangeArrowheads="1"/>
              </p:cNvSpPr>
              <p:nvPr/>
            </p:nvSpPr>
            <p:spPr bwMode="auto">
              <a:xfrm>
                <a:off x="1860" y="1847"/>
                <a:ext cx="320" cy="341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80" name="Rectangle 61"/>
              <p:cNvSpPr>
                <a:spLocks noChangeArrowheads="1"/>
              </p:cNvSpPr>
              <p:nvPr/>
            </p:nvSpPr>
            <p:spPr bwMode="auto">
              <a:xfrm>
                <a:off x="1540" y="1847"/>
                <a:ext cx="320" cy="341"/>
              </a:xfrm>
              <a:prstGeom prst="rect">
                <a:avLst/>
              </a:prstGeom>
              <a:solidFill>
                <a:srgbClr val="008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algn="ctr" eaLnBrk="1" fontAlgn="b" hangingPunct="1"/>
                <a:r>
                  <a:rPr lang="en-US" altLang="vi-VN" sz="1400">
                    <a:solidFill>
                      <a:srgbClr val="FF0000"/>
                    </a:solidFill>
                    <a:latin typeface="Wingdings" pitchFamily="2" charset="2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81" name="Rectangle 62"/>
              <p:cNvSpPr>
                <a:spLocks noChangeArrowheads="1"/>
              </p:cNvSpPr>
              <p:nvPr/>
            </p:nvSpPr>
            <p:spPr bwMode="auto">
              <a:xfrm>
                <a:off x="4100" y="1563"/>
                <a:ext cx="320" cy="284"/>
              </a:xfrm>
              <a:prstGeom prst="rect">
                <a:avLst/>
              </a:prstGeom>
              <a:solidFill>
                <a:srgbClr val="008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algn="ctr" eaLnBrk="1" fontAlgn="b" hangingPunct="1"/>
                <a:r>
                  <a:rPr lang="en-US" altLang="vi-VN" sz="1400">
                    <a:solidFill>
                      <a:srgbClr val="FF0000"/>
                    </a:solidFill>
                    <a:latin typeface="Wingdings" pitchFamily="2" charset="2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82" name="Rectangle 63"/>
              <p:cNvSpPr>
                <a:spLocks noChangeArrowheads="1"/>
              </p:cNvSpPr>
              <p:nvPr/>
            </p:nvSpPr>
            <p:spPr bwMode="auto">
              <a:xfrm>
                <a:off x="3780" y="1563"/>
                <a:ext cx="320" cy="28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83" name="Rectangle 64"/>
              <p:cNvSpPr>
                <a:spLocks noChangeArrowheads="1"/>
              </p:cNvSpPr>
              <p:nvPr/>
            </p:nvSpPr>
            <p:spPr bwMode="auto">
              <a:xfrm>
                <a:off x="3460" y="1563"/>
                <a:ext cx="320" cy="28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84" name="Rectangle 65"/>
              <p:cNvSpPr>
                <a:spLocks noChangeArrowheads="1"/>
              </p:cNvSpPr>
              <p:nvPr/>
            </p:nvSpPr>
            <p:spPr bwMode="auto">
              <a:xfrm>
                <a:off x="3140" y="1563"/>
                <a:ext cx="320" cy="284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algn="ctr" eaLnBrk="1" fontAlgn="b" hangingPunct="1"/>
                <a:r>
                  <a:rPr lang="en-US" altLang="vi-VN" sz="1400">
                    <a:solidFill>
                      <a:srgbClr val="FF0000"/>
                    </a:solidFill>
                    <a:latin typeface="Wingdings" pitchFamily="2" charset="2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85" name="Rectangle 66"/>
              <p:cNvSpPr>
                <a:spLocks noChangeArrowheads="1"/>
              </p:cNvSpPr>
              <p:nvPr/>
            </p:nvSpPr>
            <p:spPr bwMode="auto">
              <a:xfrm>
                <a:off x="2820" y="1563"/>
                <a:ext cx="320" cy="284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algn="ctr" eaLnBrk="1" fontAlgn="b" hangingPunct="1"/>
                <a:r>
                  <a:rPr lang="en-US" altLang="vi-VN" sz="1400">
                    <a:solidFill>
                      <a:srgbClr val="FF0000"/>
                    </a:solidFill>
                    <a:latin typeface="Wingdings" pitchFamily="2" charset="2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86" name="Rectangle 67"/>
              <p:cNvSpPr>
                <a:spLocks noChangeArrowheads="1"/>
              </p:cNvSpPr>
              <p:nvPr/>
            </p:nvSpPr>
            <p:spPr bwMode="auto">
              <a:xfrm>
                <a:off x="2500" y="1563"/>
                <a:ext cx="320" cy="28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87" name="Rectangle 68"/>
              <p:cNvSpPr>
                <a:spLocks noChangeArrowheads="1"/>
              </p:cNvSpPr>
              <p:nvPr/>
            </p:nvSpPr>
            <p:spPr bwMode="auto">
              <a:xfrm>
                <a:off x="2180" y="1563"/>
                <a:ext cx="320" cy="28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88" name="Rectangle 69"/>
              <p:cNvSpPr>
                <a:spLocks noChangeArrowheads="1"/>
              </p:cNvSpPr>
              <p:nvPr/>
            </p:nvSpPr>
            <p:spPr bwMode="auto">
              <a:xfrm>
                <a:off x="1860" y="1563"/>
                <a:ext cx="320" cy="284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algn="ctr" eaLnBrk="1" fontAlgn="b" hangingPunct="1"/>
                <a:r>
                  <a:rPr lang="en-US" altLang="vi-VN" sz="1400">
                    <a:solidFill>
                      <a:srgbClr val="FF0000"/>
                    </a:solidFill>
                    <a:latin typeface="Wingdings" pitchFamily="2" charset="2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89" name="Rectangle 70"/>
              <p:cNvSpPr>
                <a:spLocks noChangeArrowheads="1"/>
              </p:cNvSpPr>
              <p:nvPr/>
            </p:nvSpPr>
            <p:spPr bwMode="auto">
              <a:xfrm>
                <a:off x="1540" y="1563"/>
                <a:ext cx="320" cy="284"/>
              </a:xfrm>
              <a:prstGeom prst="rect">
                <a:avLst/>
              </a:prstGeom>
              <a:solidFill>
                <a:srgbClr val="008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algn="ctr" eaLnBrk="1" fontAlgn="b" hangingPunct="1"/>
                <a:r>
                  <a:rPr lang="en-US" altLang="vi-VN" sz="1400">
                    <a:solidFill>
                      <a:srgbClr val="FF0000"/>
                    </a:solidFill>
                    <a:latin typeface="Wingdings" pitchFamily="2" charset="2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90" name="Rectangle 71"/>
              <p:cNvSpPr>
                <a:spLocks noChangeArrowheads="1"/>
              </p:cNvSpPr>
              <p:nvPr/>
            </p:nvSpPr>
            <p:spPr bwMode="auto">
              <a:xfrm>
                <a:off x="4100" y="1279"/>
                <a:ext cx="320" cy="284"/>
              </a:xfrm>
              <a:prstGeom prst="rect">
                <a:avLst/>
              </a:prstGeom>
              <a:solidFill>
                <a:srgbClr val="008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91" name="Rectangle 72"/>
              <p:cNvSpPr>
                <a:spLocks noChangeArrowheads="1"/>
              </p:cNvSpPr>
              <p:nvPr/>
            </p:nvSpPr>
            <p:spPr bwMode="auto">
              <a:xfrm>
                <a:off x="3780" y="1279"/>
                <a:ext cx="320" cy="28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92" name="Rectangle 73"/>
              <p:cNvSpPr>
                <a:spLocks noChangeArrowheads="1"/>
              </p:cNvSpPr>
              <p:nvPr/>
            </p:nvSpPr>
            <p:spPr bwMode="auto">
              <a:xfrm>
                <a:off x="3460" y="1279"/>
                <a:ext cx="320" cy="284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algn="ctr" eaLnBrk="1" fontAlgn="b" hangingPunct="1"/>
                <a:r>
                  <a:rPr lang="en-US" altLang="vi-VN" sz="1400">
                    <a:solidFill>
                      <a:srgbClr val="FF0000"/>
                    </a:solidFill>
                    <a:latin typeface="Wingdings" pitchFamily="2" charset="2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93" name="Rectangle 74"/>
              <p:cNvSpPr>
                <a:spLocks noChangeArrowheads="1"/>
              </p:cNvSpPr>
              <p:nvPr/>
            </p:nvSpPr>
            <p:spPr bwMode="auto">
              <a:xfrm>
                <a:off x="3140" y="1279"/>
                <a:ext cx="320" cy="284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algn="ctr" eaLnBrk="1" fontAlgn="b" hangingPunct="1"/>
                <a:r>
                  <a:rPr lang="en-US" altLang="vi-VN" sz="1400">
                    <a:solidFill>
                      <a:srgbClr val="FF0000"/>
                    </a:solidFill>
                    <a:latin typeface="Wingdings" pitchFamily="2" charset="2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94" name="Rectangle 75"/>
              <p:cNvSpPr>
                <a:spLocks noChangeArrowheads="1"/>
              </p:cNvSpPr>
              <p:nvPr/>
            </p:nvSpPr>
            <p:spPr bwMode="auto">
              <a:xfrm>
                <a:off x="2820" y="1279"/>
                <a:ext cx="320" cy="28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95" name="Rectangle 76"/>
              <p:cNvSpPr>
                <a:spLocks noChangeArrowheads="1"/>
              </p:cNvSpPr>
              <p:nvPr/>
            </p:nvSpPr>
            <p:spPr bwMode="auto">
              <a:xfrm>
                <a:off x="2500" y="1279"/>
                <a:ext cx="320" cy="28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96" name="Rectangle 77"/>
              <p:cNvSpPr>
                <a:spLocks noChangeArrowheads="1"/>
              </p:cNvSpPr>
              <p:nvPr/>
            </p:nvSpPr>
            <p:spPr bwMode="auto">
              <a:xfrm>
                <a:off x="2180" y="1279"/>
                <a:ext cx="320" cy="284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algn="ctr" eaLnBrk="1" fontAlgn="b" hangingPunct="1"/>
                <a:r>
                  <a:rPr lang="en-US" altLang="vi-VN" sz="1400">
                    <a:solidFill>
                      <a:srgbClr val="FF0000"/>
                    </a:solidFill>
                    <a:latin typeface="Wingdings" pitchFamily="2" charset="2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97" name="Rectangle 78"/>
              <p:cNvSpPr>
                <a:spLocks noChangeArrowheads="1"/>
              </p:cNvSpPr>
              <p:nvPr/>
            </p:nvSpPr>
            <p:spPr bwMode="auto">
              <a:xfrm>
                <a:off x="1860" y="1279"/>
                <a:ext cx="320" cy="284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algn="ctr" eaLnBrk="1" fontAlgn="b" hangingPunct="1"/>
                <a:r>
                  <a:rPr lang="en-US" altLang="vi-VN" sz="1400">
                    <a:solidFill>
                      <a:srgbClr val="FF0000"/>
                    </a:solidFill>
                    <a:latin typeface="Wingdings" pitchFamily="2" charset="2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98" name="Rectangle 79"/>
              <p:cNvSpPr>
                <a:spLocks noChangeArrowheads="1"/>
              </p:cNvSpPr>
              <p:nvPr/>
            </p:nvSpPr>
            <p:spPr bwMode="auto">
              <a:xfrm>
                <a:off x="1540" y="1279"/>
                <a:ext cx="320" cy="284"/>
              </a:xfrm>
              <a:prstGeom prst="rect">
                <a:avLst/>
              </a:prstGeom>
              <a:solidFill>
                <a:srgbClr val="008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99" name="Rectangle 80"/>
              <p:cNvSpPr>
                <a:spLocks noChangeArrowheads="1"/>
              </p:cNvSpPr>
              <p:nvPr/>
            </p:nvSpPr>
            <p:spPr bwMode="auto">
              <a:xfrm>
                <a:off x="4100" y="1019"/>
                <a:ext cx="320" cy="260"/>
              </a:xfrm>
              <a:prstGeom prst="rect">
                <a:avLst/>
              </a:prstGeom>
              <a:solidFill>
                <a:srgbClr val="008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100" name="Rectangle 81"/>
              <p:cNvSpPr>
                <a:spLocks noChangeArrowheads="1"/>
              </p:cNvSpPr>
              <p:nvPr/>
            </p:nvSpPr>
            <p:spPr bwMode="auto">
              <a:xfrm>
                <a:off x="3780" y="1019"/>
                <a:ext cx="320" cy="260"/>
              </a:xfrm>
              <a:prstGeom prst="rect">
                <a:avLst/>
              </a:prstGeom>
              <a:solidFill>
                <a:srgbClr val="008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101" name="Rectangle 82"/>
              <p:cNvSpPr>
                <a:spLocks noChangeArrowheads="1"/>
              </p:cNvSpPr>
              <p:nvPr/>
            </p:nvSpPr>
            <p:spPr bwMode="auto">
              <a:xfrm>
                <a:off x="3460" y="1019"/>
                <a:ext cx="320" cy="260"/>
              </a:xfrm>
              <a:prstGeom prst="rect">
                <a:avLst/>
              </a:prstGeom>
              <a:solidFill>
                <a:srgbClr val="008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102" name="Rectangle 83"/>
              <p:cNvSpPr>
                <a:spLocks noChangeArrowheads="1"/>
              </p:cNvSpPr>
              <p:nvPr/>
            </p:nvSpPr>
            <p:spPr bwMode="auto">
              <a:xfrm>
                <a:off x="3140" y="1019"/>
                <a:ext cx="320" cy="260"/>
              </a:xfrm>
              <a:prstGeom prst="rect">
                <a:avLst/>
              </a:prstGeom>
              <a:solidFill>
                <a:srgbClr val="008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103" name="Rectangle 84"/>
              <p:cNvSpPr>
                <a:spLocks noChangeArrowheads="1"/>
              </p:cNvSpPr>
              <p:nvPr/>
            </p:nvSpPr>
            <p:spPr bwMode="auto">
              <a:xfrm>
                <a:off x="2820" y="1019"/>
                <a:ext cx="320" cy="260"/>
              </a:xfrm>
              <a:prstGeom prst="rect">
                <a:avLst/>
              </a:prstGeom>
              <a:solidFill>
                <a:srgbClr val="008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104" name="Rectangle 85"/>
              <p:cNvSpPr>
                <a:spLocks noChangeArrowheads="1"/>
              </p:cNvSpPr>
              <p:nvPr/>
            </p:nvSpPr>
            <p:spPr bwMode="auto">
              <a:xfrm>
                <a:off x="2500" y="1019"/>
                <a:ext cx="320" cy="260"/>
              </a:xfrm>
              <a:prstGeom prst="rect">
                <a:avLst/>
              </a:prstGeom>
              <a:solidFill>
                <a:srgbClr val="008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105" name="Rectangle 86"/>
              <p:cNvSpPr>
                <a:spLocks noChangeArrowheads="1"/>
              </p:cNvSpPr>
              <p:nvPr/>
            </p:nvSpPr>
            <p:spPr bwMode="auto">
              <a:xfrm>
                <a:off x="2180" y="1019"/>
                <a:ext cx="320" cy="260"/>
              </a:xfrm>
              <a:prstGeom prst="rect">
                <a:avLst/>
              </a:prstGeom>
              <a:solidFill>
                <a:srgbClr val="008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106" name="Rectangle 87"/>
              <p:cNvSpPr>
                <a:spLocks noChangeArrowheads="1"/>
              </p:cNvSpPr>
              <p:nvPr/>
            </p:nvSpPr>
            <p:spPr bwMode="auto">
              <a:xfrm>
                <a:off x="1860" y="1019"/>
                <a:ext cx="320" cy="260"/>
              </a:xfrm>
              <a:prstGeom prst="rect">
                <a:avLst/>
              </a:prstGeom>
              <a:solidFill>
                <a:srgbClr val="008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107" name="Rectangle 88"/>
              <p:cNvSpPr>
                <a:spLocks noChangeArrowheads="1"/>
              </p:cNvSpPr>
              <p:nvPr/>
            </p:nvSpPr>
            <p:spPr bwMode="auto">
              <a:xfrm>
                <a:off x="1540" y="1019"/>
                <a:ext cx="320" cy="260"/>
              </a:xfrm>
              <a:prstGeom prst="rect">
                <a:avLst/>
              </a:prstGeom>
              <a:solidFill>
                <a:srgbClr val="008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108" name="Rectangle 89"/>
              <p:cNvSpPr>
                <a:spLocks noChangeArrowheads="1"/>
              </p:cNvSpPr>
              <p:nvPr/>
            </p:nvSpPr>
            <p:spPr bwMode="auto">
              <a:xfrm>
                <a:off x="2520" y="3060"/>
                <a:ext cx="312" cy="265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marL="342900" indent="-342900" eaLnBrk="1" fontAlgn="b" hangingPunct="1"/>
                <a:r>
                  <a:rPr lang="en-US" altLang="vi-VN" sz="1000">
                    <a:latin typeface="Arial" charset="0"/>
                    <a:cs typeface="Arial" charset="0"/>
                  </a:rPr>
                  <a:t> </a:t>
                </a:r>
                <a:endParaRPr lang="en-US" altLang="vi-VN" sz="1800">
                  <a:latin typeface="Arial" charset="0"/>
                </a:endParaRPr>
              </a:p>
            </p:txBody>
          </p:sp>
          <p:sp>
            <p:nvSpPr>
              <p:cNvPr id="109" name="Text Box 90"/>
              <p:cNvSpPr txBox="1">
                <a:spLocks noChangeArrowheads="1"/>
              </p:cNvSpPr>
              <p:nvPr/>
            </p:nvSpPr>
            <p:spPr bwMode="auto">
              <a:xfrm>
                <a:off x="1468" y="3707"/>
                <a:ext cx="3024" cy="31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44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44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44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44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44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endParaRPr lang="vi-VN" altLang="vi-VN" sz="2800" b="1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4" name="Line 91"/>
            <p:cNvSpPr>
              <a:spLocks noChangeShapeType="1"/>
            </p:cNvSpPr>
            <p:nvPr/>
          </p:nvSpPr>
          <p:spPr bwMode="auto">
            <a:xfrm>
              <a:off x="2173" y="1794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Line 92"/>
            <p:cNvSpPr>
              <a:spLocks noChangeShapeType="1"/>
            </p:cNvSpPr>
            <p:nvPr/>
          </p:nvSpPr>
          <p:spPr bwMode="auto">
            <a:xfrm>
              <a:off x="2496" y="1458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Line 93"/>
            <p:cNvSpPr>
              <a:spLocks noChangeShapeType="1"/>
            </p:cNvSpPr>
            <p:nvPr/>
          </p:nvSpPr>
          <p:spPr bwMode="auto">
            <a:xfrm>
              <a:off x="2832" y="1274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94"/>
            <p:cNvSpPr>
              <a:spLocks noChangeShapeType="1"/>
            </p:cNvSpPr>
            <p:nvPr/>
          </p:nvSpPr>
          <p:spPr bwMode="auto">
            <a:xfrm>
              <a:off x="3766" y="1471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Line 95"/>
            <p:cNvSpPr>
              <a:spLocks noChangeShapeType="1"/>
            </p:cNvSpPr>
            <p:nvPr/>
          </p:nvSpPr>
          <p:spPr bwMode="auto">
            <a:xfrm>
              <a:off x="3443" y="1806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96"/>
            <p:cNvSpPr>
              <a:spLocks noChangeShapeType="1"/>
            </p:cNvSpPr>
            <p:nvPr/>
          </p:nvSpPr>
          <p:spPr bwMode="auto">
            <a:xfrm>
              <a:off x="3124" y="2086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97"/>
            <p:cNvSpPr>
              <a:spLocks noChangeShapeType="1"/>
            </p:cNvSpPr>
            <p:nvPr/>
          </p:nvSpPr>
          <p:spPr bwMode="auto">
            <a:xfrm>
              <a:off x="2819" y="2374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98"/>
            <p:cNvSpPr>
              <a:spLocks noChangeShapeType="1"/>
            </p:cNvSpPr>
            <p:nvPr/>
          </p:nvSpPr>
          <p:spPr bwMode="auto">
            <a:xfrm>
              <a:off x="2509" y="2670"/>
              <a:ext cx="0" cy="6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99"/>
            <p:cNvSpPr>
              <a:spLocks noChangeShapeType="1"/>
            </p:cNvSpPr>
            <p:nvPr/>
          </p:nvSpPr>
          <p:spPr bwMode="auto">
            <a:xfrm>
              <a:off x="2173" y="2919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100"/>
            <p:cNvSpPr>
              <a:spLocks noChangeShapeType="1"/>
            </p:cNvSpPr>
            <p:nvPr/>
          </p:nvSpPr>
          <p:spPr bwMode="auto">
            <a:xfrm>
              <a:off x="3443" y="2932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01"/>
            <p:cNvSpPr>
              <a:spLocks noChangeShapeType="1"/>
            </p:cNvSpPr>
            <p:nvPr/>
          </p:nvSpPr>
          <p:spPr bwMode="auto">
            <a:xfrm>
              <a:off x="3766" y="2653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02"/>
            <p:cNvSpPr>
              <a:spLocks noChangeShapeType="1"/>
            </p:cNvSpPr>
            <p:nvPr/>
          </p:nvSpPr>
          <p:spPr bwMode="auto">
            <a:xfrm>
              <a:off x="2256" y="2195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03"/>
            <p:cNvSpPr>
              <a:spLocks noChangeShapeType="1"/>
            </p:cNvSpPr>
            <p:nvPr/>
          </p:nvSpPr>
          <p:spPr bwMode="auto">
            <a:xfrm>
              <a:off x="1955" y="2487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104"/>
            <p:cNvSpPr>
              <a:spLocks noChangeShapeType="1"/>
            </p:cNvSpPr>
            <p:nvPr/>
          </p:nvSpPr>
          <p:spPr bwMode="auto">
            <a:xfrm>
              <a:off x="3225" y="2483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105"/>
            <p:cNvSpPr>
              <a:spLocks noChangeShapeType="1"/>
            </p:cNvSpPr>
            <p:nvPr/>
          </p:nvSpPr>
          <p:spPr bwMode="auto">
            <a:xfrm>
              <a:off x="2583" y="1850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106"/>
            <p:cNvSpPr>
              <a:spLocks noChangeShapeType="1"/>
            </p:cNvSpPr>
            <p:nvPr/>
          </p:nvSpPr>
          <p:spPr bwMode="auto">
            <a:xfrm>
              <a:off x="2902" y="1571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107"/>
            <p:cNvSpPr>
              <a:spLocks noChangeShapeType="1"/>
            </p:cNvSpPr>
            <p:nvPr/>
          </p:nvSpPr>
          <p:spPr bwMode="auto">
            <a:xfrm>
              <a:off x="2906" y="2771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108"/>
            <p:cNvSpPr>
              <a:spLocks noChangeShapeType="1"/>
            </p:cNvSpPr>
            <p:nvPr/>
          </p:nvSpPr>
          <p:spPr bwMode="auto">
            <a:xfrm>
              <a:off x="1872" y="2749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109"/>
            <p:cNvSpPr>
              <a:spLocks noChangeShapeType="1"/>
            </p:cNvSpPr>
            <p:nvPr/>
          </p:nvSpPr>
          <p:spPr bwMode="auto">
            <a:xfrm>
              <a:off x="3443" y="2923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110"/>
            <p:cNvSpPr>
              <a:spLocks noChangeShapeType="1"/>
            </p:cNvSpPr>
            <p:nvPr/>
          </p:nvSpPr>
          <p:spPr bwMode="auto">
            <a:xfrm>
              <a:off x="2509" y="2492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111"/>
            <p:cNvSpPr>
              <a:spLocks noChangeShapeType="1"/>
            </p:cNvSpPr>
            <p:nvPr/>
          </p:nvSpPr>
          <p:spPr bwMode="auto">
            <a:xfrm>
              <a:off x="2575" y="3050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112"/>
            <p:cNvSpPr>
              <a:spLocks noChangeShapeType="1"/>
            </p:cNvSpPr>
            <p:nvPr/>
          </p:nvSpPr>
          <p:spPr bwMode="auto">
            <a:xfrm>
              <a:off x="3513" y="2195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113"/>
            <p:cNvSpPr>
              <a:spLocks noChangeShapeType="1"/>
            </p:cNvSpPr>
            <p:nvPr/>
          </p:nvSpPr>
          <p:spPr bwMode="auto">
            <a:xfrm>
              <a:off x="1863" y="1566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0" name="Group 161"/>
          <p:cNvGrpSpPr>
            <a:grpSpLocks/>
          </p:cNvGrpSpPr>
          <p:nvPr/>
        </p:nvGrpSpPr>
        <p:grpSpPr bwMode="auto">
          <a:xfrm>
            <a:off x="4758812" y="908131"/>
            <a:ext cx="4232787" cy="4267703"/>
            <a:chOff x="1494" y="1108"/>
            <a:chExt cx="2592" cy="2594"/>
          </a:xfrm>
        </p:grpSpPr>
        <p:grpSp>
          <p:nvGrpSpPr>
            <p:cNvPr id="111" name="Group 5"/>
            <p:cNvGrpSpPr>
              <a:grpSpLocks/>
            </p:cNvGrpSpPr>
            <p:nvPr/>
          </p:nvGrpSpPr>
          <p:grpSpPr bwMode="auto">
            <a:xfrm>
              <a:off x="1494" y="2545"/>
              <a:ext cx="2592" cy="288"/>
              <a:chOff x="1728" y="432"/>
              <a:chExt cx="2592" cy="288"/>
            </a:xfrm>
          </p:grpSpPr>
          <p:sp>
            <p:nvSpPr>
              <p:cNvPr id="257" name="Rectangle 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58" name="Rectangle 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59" name="Rectangle 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60" name="Rectangle 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61" name="Rectangle 1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62" name="Rectangle 1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63" name="Rectangle 1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64" name="Rectangle 1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65" name="Rectangle 1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112" name="Group 15"/>
            <p:cNvGrpSpPr>
              <a:grpSpLocks/>
            </p:cNvGrpSpPr>
            <p:nvPr/>
          </p:nvGrpSpPr>
          <p:grpSpPr bwMode="auto">
            <a:xfrm>
              <a:off x="1494" y="1109"/>
              <a:ext cx="2592" cy="288"/>
              <a:chOff x="1728" y="432"/>
              <a:chExt cx="2592" cy="288"/>
            </a:xfrm>
          </p:grpSpPr>
          <p:sp>
            <p:nvSpPr>
              <p:cNvPr id="248" name="Rectangle 1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49" name="Rectangle 1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50" name="Rectangle 1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51" name="Rectangle 1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52" name="Rectangle 2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53" name="Rectangle 2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54" name="Rectangle 2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55" name="Rectangle 2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56" name="Rectangle 2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113" name="Group 25"/>
            <p:cNvGrpSpPr>
              <a:grpSpLocks/>
            </p:cNvGrpSpPr>
            <p:nvPr/>
          </p:nvGrpSpPr>
          <p:grpSpPr bwMode="auto">
            <a:xfrm>
              <a:off x="1494" y="3405"/>
              <a:ext cx="2592" cy="288"/>
              <a:chOff x="1728" y="432"/>
              <a:chExt cx="2592" cy="288"/>
            </a:xfrm>
          </p:grpSpPr>
          <p:sp>
            <p:nvSpPr>
              <p:cNvPr id="239" name="Rectangle 2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40" name="Rectangle 2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41" name="Rectangle 2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42" name="Rectangle 2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43" name="Rectangle 3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44" name="Rectangle 3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45" name="Rectangle 3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46" name="Rectangle 3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47" name="Rectangle 3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114" name="Group 35"/>
            <p:cNvGrpSpPr>
              <a:grpSpLocks/>
            </p:cNvGrpSpPr>
            <p:nvPr/>
          </p:nvGrpSpPr>
          <p:grpSpPr bwMode="auto">
            <a:xfrm>
              <a:off x="1494" y="1397"/>
              <a:ext cx="2592" cy="288"/>
              <a:chOff x="1728" y="432"/>
              <a:chExt cx="2592" cy="288"/>
            </a:xfrm>
          </p:grpSpPr>
          <p:sp>
            <p:nvSpPr>
              <p:cNvPr id="230" name="Rectangle 3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31" name="Rectangle 3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32" name="Rectangle 3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33" name="Rectangle 3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34" name="Rectangle 4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35" name="Rectangle 4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36" name="Rectangle 4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37" name="Rectangle 4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38" name="Rectangle 4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115" name="Group 45"/>
            <p:cNvGrpSpPr>
              <a:grpSpLocks/>
            </p:cNvGrpSpPr>
            <p:nvPr/>
          </p:nvGrpSpPr>
          <p:grpSpPr bwMode="auto">
            <a:xfrm>
              <a:off x="1494" y="2258"/>
              <a:ext cx="2592" cy="288"/>
              <a:chOff x="1728" y="432"/>
              <a:chExt cx="2592" cy="288"/>
            </a:xfrm>
          </p:grpSpPr>
          <p:sp>
            <p:nvSpPr>
              <p:cNvPr id="221" name="Rectangle 4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22" name="Rectangle 4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23" name="Rectangle 4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24" name="Rectangle 4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25" name="Rectangle 5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26" name="Rectangle 5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27" name="Rectangle 5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28" name="Rectangle 5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29" name="Rectangle 5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116" name="Group 55"/>
            <p:cNvGrpSpPr>
              <a:grpSpLocks/>
            </p:cNvGrpSpPr>
            <p:nvPr/>
          </p:nvGrpSpPr>
          <p:grpSpPr bwMode="auto">
            <a:xfrm>
              <a:off x="1494" y="2831"/>
              <a:ext cx="2592" cy="288"/>
              <a:chOff x="1728" y="432"/>
              <a:chExt cx="2592" cy="288"/>
            </a:xfrm>
          </p:grpSpPr>
          <p:sp>
            <p:nvSpPr>
              <p:cNvPr id="212" name="Rectangle 5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13" name="Rectangle 5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14" name="Rectangle 5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15" name="Rectangle 5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16" name="Rectangle 6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17" name="Rectangle 6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18" name="Rectangle 6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19" name="Rectangle 6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20" name="Rectangle 6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117" name="Group 65"/>
            <p:cNvGrpSpPr>
              <a:grpSpLocks/>
            </p:cNvGrpSpPr>
            <p:nvPr/>
          </p:nvGrpSpPr>
          <p:grpSpPr bwMode="auto">
            <a:xfrm>
              <a:off x="1494" y="1971"/>
              <a:ext cx="2592" cy="288"/>
              <a:chOff x="1728" y="432"/>
              <a:chExt cx="2592" cy="288"/>
            </a:xfrm>
          </p:grpSpPr>
          <p:sp>
            <p:nvSpPr>
              <p:cNvPr id="203" name="Rectangle 6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04" name="Rectangle 6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05" name="Rectangle 6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06" name="Rectangle 6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07" name="Rectangle 7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08" name="Rectangle 7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09" name="Rectangle 7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10" name="Rectangle 7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11" name="Rectangle 7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118" name="Group 75"/>
            <p:cNvGrpSpPr>
              <a:grpSpLocks/>
            </p:cNvGrpSpPr>
            <p:nvPr/>
          </p:nvGrpSpPr>
          <p:grpSpPr bwMode="auto">
            <a:xfrm>
              <a:off x="1494" y="1684"/>
              <a:ext cx="2592" cy="288"/>
              <a:chOff x="1728" y="432"/>
              <a:chExt cx="2592" cy="288"/>
            </a:xfrm>
          </p:grpSpPr>
          <p:sp>
            <p:nvSpPr>
              <p:cNvPr id="194" name="Rectangle 7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95" name="Rectangle 7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96" name="Rectangle 7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97" name="Rectangle 7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98" name="Rectangle 8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99" name="Rectangle 8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00" name="Rectangle 8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01" name="Rectangle 8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02" name="Rectangle 8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119" name="Group 85"/>
            <p:cNvGrpSpPr>
              <a:grpSpLocks/>
            </p:cNvGrpSpPr>
            <p:nvPr/>
          </p:nvGrpSpPr>
          <p:grpSpPr bwMode="auto">
            <a:xfrm>
              <a:off x="1494" y="3118"/>
              <a:ext cx="2592" cy="288"/>
              <a:chOff x="1728" y="432"/>
              <a:chExt cx="2592" cy="288"/>
            </a:xfrm>
          </p:grpSpPr>
          <p:sp>
            <p:nvSpPr>
              <p:cNvPr id="185" name="Rectangle 8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86" name="Rectangle 8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87" name="Rectangle 8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88" name="Rectangle 8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89" name="Rectangle 9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90" name="Rectangle 9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91" name="Rectangle 9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92" name="Rectangle 9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93" name="Rectangle 9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120" name="Group 95"/>
            <p:cNvGrpSpPr>
              <a:grpSpLocks/>
            </p:cNvGrpSpPr>
            <p:nvPr/>
          </p:nvGrpSpPr>
          <p:grpSpPr bwMode="auto">
            <a:xfrm>
              <a:off x="1494" y="1110"/>
              <a:ext cx="2592" cy="288"/>
              <a:chOff x="1728" y="432"/>
              <a:chExt cx="2592" cy="288"/>
            </a:xfrm>
          </p:grpSpPr>
          <p:sp>
            <p:nvSpPr>
              <p:cNvPr id="176" name="Rectangle 9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77" name="Rectangle 9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78" name="Rectangle 9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79" name="Rectangle 9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80" name="Rectangle 10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81" name="Rectangle 10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82" name="Rectangle 10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83" name="Rectangle 10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84" name="Rectangle 10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121" name="Group 105"/>
            <p:cNvGrpSpPr>
              <a:grpSpLocks/>
            </p:cNvGrpSpPr>
            <p:nvPr/>
          </p:nvGrpSpPr>
          <p:grpSpPr bwMode="auto">
            <a:xfrm rot="5400000">
              <a:off x="342" y="2262"/>
              <a:ext cx="2592" cy="288"/>
              <a:chOff x="1728" y="432"/>
              <a:chExt cx="2592" cy="288"/>
            </a:xfrm>
          </p:grpSpPr>
          <p:sp>
            <p:nvSpPr>
              <p:cNvPr id="167" name="Rectangle 10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68" name="Rectangle 10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69" name="Rectangle 10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70" name="Rectangle 10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71" name="Rectangle 11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72" name="Rectangle 11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73" name="Rectangle 11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74" name="Rectangle 11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75" name="Rectangle 11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122" name="Group 115"/>
            <p:cNvGrpSpPr>
              <a:grpSpLocks/>
            </p:cNvGrpSpPr>
            <p:nvPr/>
          </p:nvGrpSpPr>
          <p:grpSpPr bwMode="auto">
            <a:xfrm>
              <a:off x="1494" y="3404"/>
              <a:ext cx="2592" cy="288"/>
              <a:chOff x="1728" y="432"/>
              <a:chExt cx="2592" cy="288"/>
            </a:xfrm>
          </p:grpSpPr>
          <p:sp>
            <p:nvSpPr>
              <p:cNvPr id="158" name="Rectangle 11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59" name="Rectangle 11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60" name="Rectangle 11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61" name="Rectangle 11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62" name="Rectangle 12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63" name="Rectangle 12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64" name="Rectangle 12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65" name="Rectangle 12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66" name="Rectangle 12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123" name="Group 125"/>
            <p:cNvGrpSpPr>
              <a:grpSpLocks/>
            </p:cNvGrpSpPr>
            <p:nvPr/>
          </p:nvGrpSpPr>
          <p:grpSpPr bwMode="auto">
            <a:xfrm rot="5400000">
              <a:off x="2645" y="2260"/>
              <a:ext cx="2592" cy="288"/>
              <a:chOff x="1728" y="432"/>
              <a:chExt cx="2592" cy="288"/>
            </a:xfrm>
          </p:grpSpPr>
          <p:sp>
            <p:nvSpPr>
              <p:cNvPr id="149" name="Rectangle 12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50" name="Rectangle 12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51" name="Rectangle 12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52" name="Rectangle 12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53" name="Rectangle 13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54" name="Rectangle 13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55" name="Rectangle 13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56" name="Rectangle 13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57" name="Rectangle 13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sp>
          <p:nvSpPr>
            <p:cNvPr id="124" name="Rectangle 135"/>
            <p:cNvSpPr>
              <a:spLocks noChangeArrowheads="1"/>
            </p:cNvSpPr>
            <p:nvPr/>
          </p:nvSpPr>
          <p:spPr bwMode="auto">
            <a:xfrm>
              <a:off x="2353" y="16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25" name="Rectangle 136"/>
            <p:cNvSpPr>
              <a:spLocks noChangeArrowheads="1"/>
            </p:cNvSpPr>
            <p:nvPr/>
          </p:nvSpPr>
          <p:spPr bwMode="auto">
            <a:xfrm>
              <a:off x="3213" y="16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26" name="Rectangle 137"/>
            <p:cNvSpPr>
              <a:spLocks noChangeArrowheads="1"/>
            </p:cNvSpPr>
            <p:nvPr/>
          </p:nvSpPr>
          <p:spPr bwMode="auto">
            <a:xfrm>
              <a:off x="3500" y="16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27" name="Rectangle 138"/>
            <p:cNvSpPr>
              <a:spLocks noChangeArrowheads="1"/>
            </p:cNvSpPr>
            <p:nvPr/>
          </p:nvSpPr>
          <p:spPr bwMode="auto">
            <a:xfrm>
              <a:off x="1780" y="197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28" name="Rectangle 139"/>
            <p:cNvSpPr>
              <a:spLocks noChangeArrowheads="1"/>
            </p:cNvSpPr>
            <p:nvPr/>
          </p:nvSpPr>
          <p:spPr bwMode="auto">
            <a:xfrm>
              <a:off x="2641" y="1397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29" name="Rectangle 140"/>
            <p:cNvSpPr>
              <a:spLocks noChangeArrowheads="1"/>
            </p:cNvSpPr>
            <p:nvPr/>
          </p:nvSpPr>
          <p:spPr bwMode="auto">
            <a:xfrm>
              <a:off x="2354" y="1397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30" name="Rectangle 141"/>
            <p:cNvSpPr>
              <a:spLocks noChangeArrowheads="1"/>
            </p:cNvSpPr>
            <p:nvPr/>
          </p:nvSpPr>
          <p:spPr bwMode="auto">
            <a:xfrm>
              <a:off x="3501" y="1397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31" name="Rectangle 142"/>
            <p:cNvSpPr>
              <a:spLocks noChangeArrowheads="1"/>
            </p:cNvSpPr>
            <p:nvPr/>
          </p:nvSpPr>
          <p:spPr bwMode="auto">
            <a:xfrm>
              <a:off x="2066" y="16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32" name="Rectangle 143"/>
            <p:cNvSpPr>
              <a:spLocks noChangeArrowheads="1"/>
            </p:cNvSpPr>
            <p:nvPr/>
          </p:nvSpPr>
          <p:spPr bwMode="auto">
            <a:xfrm>
              <a:off x="3215" y="311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33" name="Rectangle 144"/>
            <p:cNvSpPr>
              <a:spLocks noChangeArrowheads="1"/>
            </p:cNvSpPr>
            <p:nvPr/>
          </p:nvSpPr>
          <p:spPr bwMode="auto">
            <a:xfrm>
              <a:off x="2067" y="311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34" name="Rectangle 145"/>
            <p:cNvSpPr>
              <a:spLocks noChangeArrowheads="1"/>
            </p:cNvSpPr>
            <p:nvPr/>
          </p:nvSpPr>
          <p:spPr bwMode="auto">
            <a:xfrm>
              <a:off x="1780" y="225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35" name="Rectangle 146"/>
            <p:cNvSpPr>
              <a:spLocks noChangeArrowheads="1"/>
            </p:cNvSpPr>
            <p:nvPr/>
          </p:nvSpPr>
          <p:spPr bwMode="auto">
            <a:xfrm>
              <a:off x="2928" y="311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36" name="Rectangle 147"/>
            <p:cNvSpPr>
              <a:spLocks noChangeArrowheads="1"/>
            </p:cNvSpPr>
            <p:nvPr/>
          </p:nvSpPr>
          <p:spPr bwMode="auto">
            <a:xfrm>
              <a:off x="3501" y="283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37" name="Rectangle 148"/>
            <p:cNvSpPr>
              <a:spLocks noChangeArrowheads="1"/>
            </p:cNvSpPr>
            <p:nvPr/>
          </p:nvSpPr>
          <p:spPr bwMode="auto">
            <a:xfrm>
              <a:off x="2641" y="2545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38" name="Rectangle 149"/>
            <p:cNvSpPr>
              <a:spLocks noChangeArrowheads="1"/>
            </p:cNvSpPr>
            <p:nvPr/>
          </p:nvSpPr>
          <p:spPr bwMode="auto">
            <a:xfrm>
              <a:off x="3224" y="197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39" name="Rectangle 150"/>
            <p:cNvSpPr>
              <a:spLocks noChangeArrowheads="1"/>
            </p:cNvSpPr>
            <p:nvPr/>
          </p:nvSpPr>
          <p:spPr bwMode="auto">
            <a:xfrm>
              <a:off x="2928" y="225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40" name="Rectangle 151"/>
            <p:cNvSpPr>
              <a:spLocks noChangeArrowheads="1"/>
            </p:cNvSpPr>
            <p:nvPr/>
          </p:nvSpPr>
          <p:spPr bwMode="auto">
            <a:xfrm>
              <a:off x="2067" y="197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41" name="Rectangle 152"/>
            <p:cNvSpPr>
              <a:spLocks noChangeArrowheads="1"/>
            </p:cNvSpPr>
            <p:nvPr/>
          </p:nvSpPr>
          <p:spPr bwMode="auto">
            <a:xfrm>
              <a:off x="2927" y="197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42" name="Rectangle 153"/>
            <p:cNvSpPr>
              <a:spLocks noChangeArrowheads="1"/>
            </p:cNvSpPr>
            <p:nvPr/>
          </p:nvSpPr>
          <p:spPr bwMode="auto">
            <a:xfrm>
              <a:off x="2354" y="2545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43" name="Rectangle 154"/>
            <p:cNvSpPr>
              <a:spLocks noChangeArrowheads="1"/>
            </p:cNvSpPr>
            <p:nvPr/>
          </p:nvSpPr>
          <p:spPr bwMode="auto">
            <a:xfrm>
              <a:off x="3500" y="2545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44" name="Rectangle 155"/>
            <p:cNvSpPr>
              <a:spLocks noChangeArrowheads="1"/>
            </p:cNvSpPr>
            <p:nvPr/>
          </p:nvSpPr>
          <p:spPr bwMode="auto">
            <a:xfrm>
              <a:off x="2641" y="225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45" name="Rectangle 156"/>
            <p:cNvSpPr>
              <a:spLocks noChangeArrowheads="1"/>
            </p:cNvSpPr>
            <p:nvPr/>
          </p:nvSpPr>
          <p:spPr bwMode="auto">
            <a:xfrm>
              <a:off x="2067" y="283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46" name="Rectangle 157"/>
            <p:cNvSpPr>
              <a:spLocks noChangeArrowheads="1"/>
            </p:cNvSpPr>
            <p:nvPr/>
          </p:nvSpPr>
          <p:spPr bwMode="auto">
            <a:xfrm>
              <a:off x="2354" y="283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47" name="Rectangle 158"/>
            <p:cNvSpPr>
              <a:spLocks noChangeArrowheads="1"/>
            </p:cNvSpPr>
            <p:nvPr/>
          </p:nvSpPr>
          <p:spPr bwMode="auto">
            <a:xfrm>
              <a:off x="3215" y="283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48" name="Rectangle 159"/>
            <p:cNvSpPr>
              <a:spLocks noChangeArrowheads="1"/>
            </p:cNvSpPr>
            <p:nvPr/>
          </p:nvSpPr>
          <p:spPr bwMode="auto">
            <a:xfrm>
              <a:off x="1780" y="311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</p:grpSp>
      <p:sp>
        <p:nvSpPr>
          <p:cNvPr id="266" name="Text Box 1178"/>
          <p:cNvSpPr txBox="1">
            <a:spLocks noChangeArrowheads="1"/>
          </p:cNvSpPr>
          <p:nvPr/>
        </p:nvSpPr>
        <p:spPr bwMode="auto">
          <a:xfrm>
            <a:off x="990601" y="228600"/>
            <a:ext cx="7391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66"/>
                </a:solidFill>
              </a:rPr>
              <a:t>GIỚI THIỆU MỘT SỐ MẪU TẤM ĐAN NONG ĐÔI</a:t>
            </a:r>
          </a:p>
        </p:txBody>
      </p:sp>
    </p:spTree>
    <p:extLst>
      <p:ext uri="{BB962C8B-B14F-4D97-AF65-F5344CB8AC3E}">
        <p14:creationId xmlns:p14="http://schemas.microsoft.com/office/powerpoint/2010/main" val="3487509115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Text Box 1178"/>
          <p:cNvSpPr txBox="1">
            <a:spLocks noChangeArrowheads="1"/>
          </p:cNvSpPr>
          <p:nvPr/>
        </p:nvSpPr>
        <p:spPr bwMode="auto">
          <a:xfrm>
            <a:off x="990601" y="228600"/>
            <a:ext cx="7391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66"/>
                </a:solidFill>
              </a:rPr>
              <a:t>GIỚI THIỆU MỘT SỐ MẪU TẤM ĐAN NONG ĐÔI</a:t>
            </a:r>
          </a:p>
        </p:txBody>
      </p:sp>
      <p:grpSp>
        <p:nvGrpSpPr>
          <p:cNvPr id="159" name="Group 7"/>
          <p:cNvGrpSpPr>
            <a:grpSpLocks/>
          </p:cNvGrpSpPr>
          <p:nvPr/>
        </p:nvGrpSpPr>
        <p:grpSpPr bwMode="auto">
          <a:xfrm>
            <a:off x="76200" y="1140435"/>
            <a:ext cx="4572000" cy="4269765"/>
            <a:chOff x="1494" y="1108"/>
            <a:chExt cx="2592" cy="2594"/>
          </a:xfrm>
        </p:grpSpPr>
        <p:grpSp>
          <p:nvGrpSpPr>
            <p:cNvPr id="160" name="Group 8"/>
            <p:cNvGrpSpPr>
              <a:grpSpLocks/>
            </p:cNvGrpSpPr>
            <p:nvPr/>
          </p:nvGrpSpPr>
          <p:grpSpPr bwMode="auto">
            <a:xfrm>
              <a:off x="1494" y="2545"/>
              <a:ext cx="2592" cy="288"/>
              <a:chOff x="1728" y="432"/>
              <a:chExt cx="2592" cy="288"/>
            </a:xfrm>
          </p:grpSpPr>
          <p:sp>
            <p:nvSpPr>
              <p:cNvPr id="306" name="Rectangle 9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07" name="Rectangle 10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08" name="Rectangle 11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09" name="Rectangle 12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10" name="Rectangle 13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11" name="Rectangle 14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12" name="Rectangle 15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13" name="Rectangle 16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14" name="Rectangle 17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161" name="Group 18"/>
            <p:cNvGrpSpPr>
              <a:grpSpLocks/>
            </p:cNvGrpSpPr>
            <p:nvPr/>
          </p:nvGrpSpPr>
          <p:grpSpPr bwMode="auto">
            <a:xfrm>
              <a:off x="1494" y="1109"/>
              <a:ext cx="2592" cy="288"/>
              <a:chOff x="1728" y="432"/>
              <a:chExt cx="2592" cy="288"/>
            </a:xfrm>
          </p:grpSpPr>
          <p:sp>
            <p:nvSpPr>
              <p:cNvPr id="297" name="Rectangle 19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98" name="Rectangle 20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99" name="Rectangle 21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00" name="Rectangle 22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01" name="Rectangle 23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02" name="Rectangle 24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03" name="Rectangle 25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04" name="Rectangle 26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05" name="Rectangle 27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162" name="Group 28"/>
            <p:cNvGrpSpPr>
              <a:grpSpLocks/>
            </p:cNvGrpSpPr>
            <p:nvPr/>
          </p:nvGrpSpPr>
          <p:grpSpPr bwMode="auto">
            <a:xfrm>
              <a:off x="1494" y="3405"/>
              <a:ext cx="2592" cy="288"/>
              <a:chOff x="1728" y="432"/>
              <a:chExt cx="2592" cy="288"/>
            </a:xfrm>
          </p:grpSpPr>
          <p:sp>
            <p:nvSpPr>
              <p:cNvPr id="288" name="Rectangle 29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89" name="Rectangle 30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90" name="Rectangle 31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91" name="Rectangle 32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92" name="Rectangle 33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93" name="Rectangle 34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94" name="Rectangle 35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95" name="Rectangle 36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96" name="Rectangle 37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163" name="Group 38"/>
            <p:cNvGrpSpPr>
              <a:grpSpLocks/>
            </p:cNvGrpSpPr>
            <p:nvPr/>
          </p:nvGrpSpPr>
          <p:grpSpPr bwMode="auto">
            <a:xfrm>
              <a:off x="1494" y="1397"/>
              <a:ext cx="2592" cy="288"/>
              <a:chOff x="1728" y="432"/>
              <a:chExt cx="2592" cy="288"/>
            </a:xfrm>
          </p:grpSpPr>
          <p:sp>
            <p:nvSpPr>
              <p:cNvPr id="279" name="Rectangle 39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80" name="Rectangle 40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81" name="Rectangle 41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82" name="Rectangle 42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83" name="Rectangle 43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84" name="Rectangle 44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85" name="Rectangle 45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86" name="Rectangle 46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87" name="Rectangle 47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164" name="Group 48"/>
            <p:cNvGrpSpPr>
              <a:grpSpLocks/>
            </p:cNvGrpSpPr>
            <p:nvPr/>
          </p:nvGrpSpPr>
          <p:grpSpPr bwMode="auto">
            <a:xfrm>
              <a:off x="1494" y="2258"/>
              <a:ext cx="2592" cy="288"/>
              <a:chOff x="1728" y="432"/>
              <a:chExt cx="2592" cy="288"/>
            </a:xfrm>
          </p:grpSpPr>
          <p:sp>
            <p:nvSpPr>
              <p:cNvPr id="270" name="Rectangle 49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71" name="Rectangle 50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72" name="Rectangle 51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73" name="Rectangle 52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74" name="Rectangle 53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75" name="Rectangle 54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76" name="Rectangle 55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77" name="Rectangle 56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78" name="Rectangle 57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165" name="Group 58"/>
            <p:cNvGrpSpPr>
              <a:grpSpLocks/>
            </p:cNvGrpSpPr>
            <p:nvPr/>
          </p:nvGrpSpPr>
          <p:grpSpPr bwMode="auto">
            <a:xfrm>
              <a:off x="1494" y="2831"/>
              <a:ext cx="2592" cy="288"/>
              <a:chOff x="1728" y="432"/>
              <a:chExt cx="2592" cy="288"/>
            </a:xfrm>
          </p:grpSpPr>
          <p:sp>
            <p:nvSpPr>
              <p:cNvPr id="261" name="Rectangle 59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62" name="Rectangle 60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63" name="Rectangle 61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64" name="Rectangle 62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65" name="Rectangle 63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66" name="Rectangle 64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67" name="Rectangle 65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68" name="Rectangle 66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69" name="Rectangle 67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166" name="Group 68"/>
            <p:cNvGrpSpPr>
              <a:grpSpLocks/>
            </p:cNvGrpSpPr>
            <p:nvPr/>
          </p:nvGrpSpPr>
          <p:grpSpPr bwMode="auto">
            <a:xfrm>
              <a:off x="1494" y="1971"/>
              <a:ext cx="2592" cy="288"/>
              <a:chOff x="1728" y="432"/>
              <a:chExt cx="2592" cy="288"/>
            </a:xfrm>
          </p:grpSpPr>
          <p:sp>
            <p:nvSpPr>
              <p:cNvPr id="252" name="Rectangle 69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53" name="Rectangle 70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54" name="Rectangle 71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55" name="Rectangle 72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56" name="Rectangle 73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57" name="Rectangle 74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58" name="Rectangle 75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59" name="Rectangle 76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60" name="Rectangle 77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167" name="Group 78"/>
            <p:cNvGrpSpPr>
              <a:grpSpLocks/>
            </p:cNvGrpSpPr>
            <p:nvPr/>
          </p:nvGrpSpPr>
          <p:grpSpPr bwMode="auto">
            <a:xfrm>
              <a:off x="1494" y="1684"/>
              <a:ext cx="2592" cy="288"/>
              <a:chOff x="1728" y="432"/>
              <a:chExt cx="2592" cy="288"/>
            </a:xfrm>
          </p:grpSpPr>
          <p:sp>
            <p:nvSpPr>
              <p:cNvPr id="243" name="Rectangle 79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44" name="Rectangle 80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45" name="Rectangle 81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46" name="Rectangle 82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47" name="Rectangle 83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48" name="Rectangle 84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49" name="Rectangle 85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50" name="Rectangle 86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51" name="Rectangle 87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168" name="Group 88"/>
            <p:cNvGrpSpPr>
              <a:grpSpLocks/>
            </p:cNvGrpSpPr>
            <p:nvPr/>
          </p:nvGrpSpPr>
          <p:grpSpPr bwMode="auto">
            <a:xfrm>
              <a:off x="1494" y="3118"/>
              <a:ext cx="2592" cy="288"/>
              <a:chOff x="1728" y="432"/>
              <a:chExt cx="2592" cy="288"/>
            </a:xfrm>
          </p:grpSpPr>
          <p:sp>
            <p:nvSpPr>
              <p:cNvPr id="234" name="Rectangle 89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35" name="Rectangle 90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36" name="Rectangle 91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37" name="Rectangle 92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38" name="Rectangle 93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39" name="Rectangle 94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40" name="Rectangle 95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41" name="Rectangle 96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42" name="Rectangle 97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169" name="Group 98"/>
            <p:cNvGrpSpPr>
              <a:grpSpLocks/>
            </p:cNvGrpSpPr>
            <p:nvPr/>
          </p:nvGrpSpPr>
          <p:grpSpPr bwMode="auto">
            <a:xfrm>
              <a:off x="1494" y="1110"/>
              <a:ext cx="2592" cy="288"/>
              <a:chOff x="1728" y="432"/>
              <a:chExt cx="2592" cy="288"/>
            </a:xfrm>
          </p:grpSpPr>
          <p:sp>
            <p:nvSpPr>
              <p:cNvPr id="225" name="Rectangle 99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26" name="Rectangle 100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27" name="Rectangle 101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28" name="Rectangle 102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29" name="Rectangle 103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30" name="Rectangle 104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31" name="Rectangle 105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32" name="Rectangle 106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33" name="Rectangle 107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170" name="Group 108"/>
            <p:cNvGrpSpPr>
              <a:grpSpLocks/>
            </p:cNvGrpSpPr>
            <p:nvPr/>
          </p:nvGrpSpPr>
          <p:grpSpPr bwMode="auto">
            <a:xfrm rot="5400000">
              <a:off x="342" y="2262"/>
              <a:ext cx="2592" cy="288"/>
              <a:chOff x="1728" y="432"/>
              <a:chExt cx="2592" cy="288"/>
            </a:xfrm>
          </p:grpSpPr>
          <p:sp>
            <p:nvSpPr>
              <p:cNvPr id="216" name="Rectangle 109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17" name="Rectangle 110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18" name="Rectangle 111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19" name="Rectangle 112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20" name="Rectangle 113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21" name="Rectangle 114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22" name="Rectangle 115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23" name="Rectangle 116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24" name="Rectangle 117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171" name="Group 118"/>
            <p:cNvGrpSpPr>
              <a:grpSpLocks/>
            </p:cNvGrpSpPr>
            <p:nvPr/>
          </p:nvGrpSpPr>
          <p:grpSpPr bwMode="auto">
            <a:xfrm>
              <a:off x="1494" y="3404"/>
              <a:ext cx="2592" cy="288"/>
              <a:chOff x="1728" y="432"/>
              <a:chExt cx="2592" cy="288"/>
            </a:xfrm>
          </p:grpSpPr>
          <p:sp>
            <p:nvSpPr>
              <p:cNvPr id="207" name="Rectangle 119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08" name="Rectangle 120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09" name="Rectangle 121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10" name="Rectangle 122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11" name="Rectangle 123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12" name="Rectangle 124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13" name="Rectangle 125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14" name="Rectangle 126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15" name="Rectangle 127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172" name="Group 128"/>
            <p:cNvGrpSpPr>
              <a:grpSpLocks/>
            </p:cNvGrpSpPr>
            <p:nvPr/>
          </p:nvGrpSpPr>
          <p:grpSpPr bwMode="auto">
            <a:xfrm rot="5400000">
              <a:off x="2645" y="2260"/>
              <a:ext cx="2592" cy="288"/>
              <a:chOff x="1728" y="432"/>
              <a:chExt cx="2592" cy="288"/>
            </a:xfrm>
          </p:grpSpPr>
          <p:sp>
            <p:nvSpPr>
              <p:cNvPr id="198" name="Rectangle 129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99" name="Rectangle 130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00" name="Rectangle 131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01" name="Rectangle 132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02" name="Rectangle 133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03" name="Rectangle 134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04" name="Rectangle 135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05" name="Rectangle 136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06" name="Rectangle 137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sp>
          <p:nvSpPr>
            <p:cNvPr id="173" name="Rectangle 138"/>
            <p:cNvSpPr>
              <a:spLocks noChangeArrowheads="1"/>
            </p:cNvSpPr>
            <p:nvPr/>
          </p:nvSpPr>
          <p:spPr bwMode="auto">
            <a:xfrm>
              <a:off x="2353" y="16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74" name="Rectangle 139"/>
            <p:cNvSpPr>
              <a:spLocks noChangeArrowheads="1"/>
            </p:cNvSpPr>
            <p:nvPr/>
          </p:nvSpPr>
          <p:spPr bwMode="auto">
            <a:xfrm>
              <a:off x="3213" y="16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75" name="Rectangle 140"/>
            <p:cNvSpPr>
              <a:spLocks noChangeArrowheads="1"/>
            </p:cNvSpPr>
            <p:nvPr/>
          </p:nvSpPr>
          <p:spPr bwMode="auto">
            <a:xfrm>
              <a:off x="3500" y="16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76" name="Rectangle 141"/>
            <p:cNvSpPr>
              <a:spLocks noChangeArrowheads="1"/>
            </p:cNvSpPr>
            <p:nvPr/>
          </p:nvSpPr>
          <p:spPr bwMode="auto">
            <a:xfrm>
              <a:off x="1780" y="197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77" name="Rectangle 142"/>
            <p:cNvSpPr>
              <a:spLocks noChangeArrowheads="1"/>
            </p:cNvSpPr>
            <p:nvPr/>
          </p:nvSpPr>
          <p:spPr bwMode="auto">
            <a:xfrm>
              <a:off x="2641" y="1397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78" name="Rectangle 143"/>
            <p:cNvSpPr>
              <a:spLocks noChangeArrowheads="1"/>
            </p:cNvSpPr>
            <p:nvPr/>
          </p:nvSpPr>
          <p:spPr bwMode="auto">
            <a:xfrm>
              <a:off x="2354" y="1397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79" name="Rectangle 144"/>
            <p:cNvSpPr>
              <a:spLocks noChangeArrowheads="1"/>
            </p:cNvSpPr>
            <p:nvPr/>
          </p:nvSpPr>
          <p:spPr bwMode="auto">
            <a:xfrm>
              <a:off x="3501" y="1397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80" name="Rectangle 145"/>
            <p:cNvSpPr>
              <a:spLocks noChangeArrowheads="1"/>
            </p:cNvSpPr>
            <p:nvPr/>
          </p:nvSpPr>
          <p:spPr bwMode="auto">
            <a:xfrm>
              <a:off x="2066" y="16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81" name="Rectangle 146"/>
            <p:cNvSpPr>
              <a:spLocks noChangeArrowheads="1"/>
            </p:cNvSpPr>
            <p:nvPr/>
          </p:nvSpPr>
          <p:spPr bwMode="auto">
            <a:xfrm>
              <a:off x="3215" y="311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82" name="Rectangle 147"/>
            <p:cNvSpPr>
              <a:spLocks noChangeArrowheads="1"/>
            </p:cNvSpPr>
            <p:nvPr/>
          </p:nvSpPr>
          <p:spPr bwMode="auto">
            <a:xfrm>
              <a:off x="2067" y="311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83" name="Rectangle 148"/>
            <p:cNvSpPr>
              <a:spLocks noChangeArrowheads="1"/>
            </p:cNvSpPr>
            <p:nvPr/>
          </p:nvSpPr>
          <p:spPr bwMode="auto">
            <a:xfrm>
              <a:off x="1780" y="225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84" name="Rectangle 149"/>
            <p:cNvSpPr>
              <a:spLocks noChangeArrowheads="1"/>
            </p:cNvSpPr>
            <p:nvPr/>
          </p:nvSpPr>
          <p:spPr bwMode="auto">
            <a:xfrm>
              <a:off x="2928" y="311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85" name="Rectangle 150"/>
            <p:cNvSpPr>
              <a:spLocks noChangeArrowheads="1"/>
            </p:cNvSpPr>
            <p:nvPr/>
          </p:nvSpPr>
          <p:spPr bwMode="auto">
            <a:xfrm>
              <a:off x="3501" y="283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86" name="Rectangle 151"/>
            <p:cNvSpPr>
              <a:spLocks noChangeArrowheads="1"/>
            </p:cNvSpPr>
            <p:nvPr/>
          </p:nvSpPr>
          <p:spPr bwMode="auto">
            <a:xfrm>
              <a:off x="2641" y="2545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87" name="Rectangle 152"/>
            <p:cNvSpPr>
              <a:spLocks noChangeArrowheads="1"/>
            </p:cNvSpPr>
            <p:nvPr/>
          </p:nvSpPr>
          <p:spPr bwMode="auto">
            <a:xfrm>
              <a:off x="3224" y="197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88" name="Rectangle 153"/>
            <p:cNvSpPr>
              <a:spLocks noChangeArrowheads="1"/>
            </p:cNvSpPr>
            <p:nvPr/>
          </p:nvSpPr>
          <p:spPr bwMode="auto">
            <a:xfrm>
              <a:off x="2928" y="225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89" name="Rectangle 154"/>
            <p:cNvSpPr>
              <a:spLocks noChangeArrowheads="1"/>
            </p:cNvSpPr>
            <p:nvPr/>
          </p:nvSpPr>
          <p:spPr bwMode="auto">
            <a:xfrm>
              <a:off x="2067" y="197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90" name="Rectangle 155"/>
            <p:cNvSpPr>
              <a:spLocks noChangeArrowheads="1"/>
            </p:cNvSpPr>
            <p:nvPr/>
          </p:nvSpPr>
          <p:spPr bwMode="auto">
            <a:xfrm>
              <a:off x="2927" y="197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91" name="Rectangle 156"/>
            <p:cNvSpPr>
              <a:spLocks noChangeArrowheads="1"/>
            </p:cNvSpPr>
            <p:nvPr/>
          </p:nvSpPr>
          <p:spPr bwMode="auto">
            <a:xfrm>
              <a:off x="2354" y="2545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92" name="Rectangle 157"/>
            <p:cNvSpPr>
              <a:spLocks noChangeArrowheads="1"/>
            </p:cNvSpPr>
            <p:nvPr/>
          </p:nvSpPr>
          <p:spPr bwMode="auto">
            <a:xfrm>
              <a:off x="3500" y="2545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93" name="Rectangle 158"/>
            <p:cNvSpPr>
              <a:spLocks noChangeArrowheads="1"/>
            </p:cNvSpPr>
            <p:nvPr/>
          </p:nvSpPr>
          <p:spPr bwMode="auto">
            <a:xfrm>
              <a:off x="2641" y="225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94" name="Rectangle 159"/>
            <p:cNvSpPr>
              <a:spLocks noChangeArrowheads="1"/>
            </p:cNvSpPr>
            <p:nvPr/>
          </p:nvSpPr>
          <p:spPr bwMode="auto">
            <a:xfrm>
              <a:off x="2067" y="283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95" name="Rectangle 160"/>
            <p:cNvSpPr>
              <a:spLocks noChangeArrowheads="1"/>
            </p:cNvSpPr>
            <p:nvPr/>
          </p:nvSpPr>
          <p:spPr bwMode="auto">
            <a:xfrm>
              <a:off x="2354" y="283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96" name="Rectangle 161"/>
            <p:cNvSpPr>
              <a:spLocks noChangeArrowheads="1"/>
            </p:cNvSpPr>
            <p:nvPr/>
          </p:nvSpPr>
          <p:spPr bwMode="auto">
            <a:xfrm>
              <a:off x="3215" y="283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97" name="Rectangle 162"/>
            <p:cNvSpPr>
              <a:spLocks noChangeArrowheads="1"/>
            </p:cNvSpPr>
            <p:nvPr/>
          </p:nvSpPr>
          <p:spPr bwMode="auto">
            <a:xfrm>
              <a:off x="1780" y="311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315" name="Group 163"/>
          <p:cNvGrpSpPr>
            <a:grpSpLocks/>
          </p:cNvGrpSpPr>
          <p:nvPr/>
        </p:nvGrpSpPr>
        <p:grpSpPr bwMode="auto">
          <a:xfrm>
            <a:off x="4800600" y="1143786"/>
            <a:ext cx="4242757" cy="4266415"/>
            <a:chOff x="1016" y="580"/>
            <a:chExt cx="2592" cy="2594"/>
          </a:xfrm>
        </p:grpSpPr>
        <p:grpSp>
          <p:nvGrpSpPr>
            <p:cNvPr id="316" name="Group 164"/>
            <p:cNvGrpSpPr>
              <a:grpSpLocks/>
            </p:cNvGrpSpPr>
            <p:nvPr/>
          </p:nvGrpSpPr>
          <p:grpSpPr bwMode="auto">
            <a:xfrm>
              <a:off x="1016" y="2017"/>
              <a:ext cx="2592" cy="288"/>
              <a:chOff x="1728" y="432"/>
              <a:chExt cx="2592" cy="288"/>
            </a:xfrm>
          </p:grpSpPr>
          <p:sp>
            <p:nvSpPr>
              <p:cNvPr id="462" name="Rectangle 165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63" name="Rectangle 166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64" name="Rectangle 167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65" name="Rectangle 168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66" name="Rectangle 169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67" name="Rectangle 170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68" name="Rectangle 171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69" name="Rectangle 172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70" name="Rectangle 173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317" name="Group 174"/>
            <p:cNvGrpSpPr>
              <a:grpSpLocks/>
            </p:cNvGrpSpPr>
            <p:nvPr/>
          </p:nvGrpSpPr>
          <p:grpSpPr bwMode="auto">
            <a:xfrm>
              <a:off x="1016" y="581"/>
              <a:ext cx="2592" cy="288"/>
              <a:chOff x="1728" y="432"/>
              <a:chExt cx="2592" cy="288"/>
            </a:xfrm>
          </p:grpSpPr>
          <p:sp>
            <p:nvSpPr>
              <p:cNvPr id="453" name="Rectangle 175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54" name="Rectangle 176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55" name="Rectangle 177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56" name="Rectangle 178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57" name="Rectangle 179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58" name="Rectangle 180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59" name="Rectangle 181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60" name="Rectangle 182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61" name="Rectangle 183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318" name="Group 184"/>
            <p:cNvGrpSpPr>
              <a:grpSpLocks/>
            </p:cNvGrpSpPr>
            <p:nvPr/>
          </p:nvGrpSpPr>
          <p:grpSpPr bwMode="auto">
            <a:xfrm>
              <a:off x="1016" y="2877"/>
              <a:ext cx="2592" cy="288"/>
              <a:chOff x="1728" y="432"/>
              <a:chExt cx="2592" cy="288"/>
            </a:xfrm>
          </p:grpSpPr>
          <p:sp>
            <p:nvSpPr>
              <p:cNvPr id="444" name="Rectangle 185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45" name="Rectangle 186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46" name="Rectangle 187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47" name="Rectangle 188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48" name="Rectangle 189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49" name="Rectangle 190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50" name="Rectangle 191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51" name="Rectangle 192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52" name="Rectangle 193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319" name="Group 194"/>
            <p:cNvGrpSpPr>
              <a:grpSpLocks/>
            </p:cNvGrpSpPr>
            <p:nvPr/>
          </p:nvGrpSpPr>
          <p:grpSpPr bwMode="auto">
            <a:xfrm>
              <a:off x="1016" y="869"/>
              <a:ext cx="2592" cy="288"/>
              <a:chOff x="1728" y="432"/>
              <a:chExt cx="2592" cy="288"/>
            </a:xfrm>
          </p:grpSpPr>
          <p:sp>
            <p:nvSpPr>
              <p:cNvPr id="435" name="Rectangle 195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36" name="Rectangle 196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37" name="Rectangle 197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38" name="Rectangle 198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39" name="Rectangle 199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40" name="Rectangle 200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41" name="Rectangle 201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42" name="Rectangle 202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43" name="Rectangle 203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320" name="Group 204"/>
            <p:cNvGrpSpPr>
              <a:grpSpLocks/>
            </p:cNvGrpSpPr>
            <p:nvPr/>
          </p:nvGrpSpPr>
          <p:grpSpPr bwMode="auto">
            <a:xfrm>
              <a:off x="1016" y="1730"/>
              <a:ext cx="2592" cy="288"/>
              <a:chOff x="1728" y="432"/>
              <a:chExt cx="2592" cy="288"/>
            </a:xfrm>
          </p:grpSpPr>
          <p:sp>
            <p:nvSpPr>
              <p:cNvPr id="426" name="Rectangle 205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27" name="Rectangle 206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28" name="Rectangle 207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29" name="Rectangle 208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30" name="Rectangle 209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31" name="Rectangle 210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32" name="Rectangle 211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33" name="Rectangle 212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34" name="Rectangle 213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321" name="Group 214"/>
            <p:cNvGrpSpPr>
              <a:grpSpLocks/>
            </p:cNvGrpSpPr>
            <p:nvPr/>
          </p:nvGrpSpPr>
          <p:grpSpPr bwMode="auto">
            <a:xfrm>
              <a:off x="1016" y="2303"/>
              <a:ext cx="2592" cy="288"/>
              <a:chOff x="1728" y="432"/>
              <a:chExt cx="2592" cy="288"/>
            </a:xfrm>
          </p:grpSpPr>
          <p:sp>
            <p:nvSpPr>
              <p:cNvPr id="417" name="Rectangle 215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18" name="Rectangle 216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19" name="Rectangle 217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20" name="Rectangle 218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21" name="Rectangle 219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22" name="Rectangle 220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23" name="Rectangle 221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24" name="Rectangle 222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25" name="Rectangle 223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322" name="Group 224"/>
            <p:cNvGrpSpPr>
              <a:grpSpLocks/>
            </p:cNvGrpSpPr>
            <p:nvPr/>
          </p:nvGrpSpPr>
          <p:grpSpPr bwMode="auto">
            <a:xfrm>
              <a:off x="1016" y="1443"/>
              <a:ext cx="2592" cy="288"/>
              <a:chOff x="1728" y="432"/>
              <a:chExt cx="2592" cy="288"/>
            </a:xfrm>
          </p:grpSpPr>
          <p:sp>
            <p:nvSpPr>
              <p:cNvPr id="408" name="Rectangle 225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09" name="Rectangle 226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10" name="Rectangle 227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11" name="Rectangle 228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12" name="Rectangle 229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13" name="Rectangle 230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14" name="Rectangle 231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15" name="Rectangle 232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16" name="Rectangle 233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323" name="Group 234"/>
            <p:cNvGrpSpPr>
              <a:grpSpLocks/>
            </p:cNvGrpSpPr>
            <p:nvPr/>
          </p:nvGrpSpPr>
          <p:grpSpPr bwMode="auto">
            <a:xfrm>
              <a:off x="1016" y="1156"/>
              <a:ext cx="2592" cy="288"/>
              <a:chOff x="1728" y="432"/>
              <a:chExt cx="2592" cy="288"/>
            </a:xfrm>
          </p:grpSpPr>
          <p:sp>
            <p:nvSpPr>
              <p:cNvPr id="399" name="Rectangle 235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00" name="Rectangle 236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01" name="Rectangle 237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02" name="Rectangle 238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03" name="Rectangle 239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04" name="Rectangle 240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05" name="Rectangle 241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06" name="Rectangle 242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07" name="Rectangle 243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324" name="Group 244"/>
            <p:cNvGrpSpPr>
              <a:grpSpLocks/>
            </p:cNvGrpSpPr>
            <p:nvPr/>
          </p:nvGrpSpPr>
          <p:grpSpPr bwMode="auto">
            <a:xfrm>
              <a:off x="1016" y="2590"/>
              <a:ext cx="2592" cy="288"/>
              <a:chOff x="1728" y="432"/>
              <a:chExt cx="2592" cy="288"/>
            </a:xfrm>
          </p:grpSpPr>
          <p:sp>
            <p:nvSpPr>
              <p:cNvPr id="390" name="Rectangle 245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91" name="Rectangle 246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92" name="Rectangle 247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93" name="Rectangle 248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94" name="Rectangle 249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95" name="Rectangle 250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96" name="Rectangle 251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97" name="Rectangle 252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98" name="Rectangle 253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325" name="Group 254"/>
            <p:cNvGrpSpPr>
              <a:grpSpLocks/>
            </p:cNvGrpSpPr>
            <p:nvPr/>
          </p:nvGrpSpPr>
          <p:grpSpPr bwMode="auto">
            <a:xfrm>
              <a:off x="1016" y="582"/>
              <a:ext cx="2592" cy="288"/>
              <a:chOff x="1728" y="432"/>
              <a:chExt cx="2592" cy="288"/>
            </a:xfrm>
          </p:grpSpPr>
          <p:sp>
            <p:nvSpPr>
              <p:cNvPr id="381" name="Rectangle 255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82" name="Rectangle 256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83" name="Rectangle 257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84" name="Rectangle 258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85" name="Rectangle 259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86" name="Rectangle 260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87" name="Rectangle 261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88" name="Rectangle 262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89" name="Rectangle 263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326" name="Group 264"/>
            <p:cNvGrpSpPr>
              <a:grpSpLocks/>
            </p:cNvGrpSpPr>
            <p:nvPr/>
          </p:nvGrpSpPr>
          <p:grpSpPr bwMode="auto">
            <a:xfrm rot="5400000">
              <a:off x="-136" y="1734"/>
              <a:ext cx="2592" cy="288"/>
              <a:chOff x="1728" y="432"/>
              <a:chExt cx="2592" cy="288"/>
            </a:xfrm>
          </p:grpSpPr>
          <p:sp>
            <p:nvSpPr>
              <p:cNvPr id="372" name="Rectangle 265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73" name="Rectangle 266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74" name="Rectangle 267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75" name="Rectangle 268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76" name="Rectangle 269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77" name="Rectangle 270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78" name="Rectangle 271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79" name="Rectangle 272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80" name="Rectangle 273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327" name="Group 274"/>
            <p:cNvGrpSpPr>
              <a:grpSpLocks/>
            </p:cNvGrpSpPr>
            <p:nvPr/>
          </p:nvGrpSpPr>
          <p:grpSpPr bwMode="auto">
            <a:xfrm>
              <a:off x="1016" y="2876"/>
              <a:ext cx="2592" cy="288"/>
              <a:chOff x="1728" y="432"/>
              <a:chExt cx="2592" cy="288"/>
            </a:xfrm>
          </p:grpSpPr>
          <p:sp>
            <p:nvSpPr>
              <p:cNvPr id="363" name="Rectangle 275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64" name="Rectangle 276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65" name="Rectangle 277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66" name="Rectangle 278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67" name="Rectangle 279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68" name="Rectangle 280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69" name="Rectangle 281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70" name="Rectangle 282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71" name="Rectangle 283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328" name="Group 284"/>
            <p:cNvGrpSpPr>
              <a:grpSpLocks/>
            </p:cNvGrpSpPr>
            <p:nvPr/>
          </p:nvGrpSpPr>
          <p:grpSpPr bwMode="auto">
            <a:xfrm rot="5400000">
              <a:off x="2167" y="1732"/>
              <a:ext cx="2592" cy="288"/>
              <a:chOff x="1728" y="432"/>
              <a:chExt cx="2592" cy="288"/>
            </a:xfrm>
          </p:grpSpPr>
          <p:sp>
            <p:nvSpPr>
              <p:cNvPr id="354" name="Rectangle 285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55" name="Rectangle 286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56" name="Rectangle 287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57" name="Rectangle 288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58" name="Rectangle 289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59" name="Rectangle 290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60" name="Rectangle 291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61" name="Rectangle 292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362" name="Rectangle 293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sp>
          <p:nvSpPr>
            <p:cNvPr id="329" name="Rectangle 294"/>
            <p:cNvSpPr>
              <a:spLocks noChangeArrowheads="1"/>
            </p:cNvSpPr>
            <p:nvPr/>
          </p:nvSpPr>
          <p:spPr bwMode="auto">
            <a:xfrm>
              <a:off x="1875" y="11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30" name="Rectangle 295"/>
            <p:cNvSpPr>
              <a:spLocks noChangeArrowheads="1"/>
            </p:cNvSpPr>
            <p:nvPr/>
          </p:nvSpPr>
          <p:spPr bwMode="auto">
            <a:xfrm>
              <a:off x="2735" y="11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31" name="Rectangle 296"/>
            <p:cNvSpPr>
              <a:spLocks noChangeArrowheads="1"/>
            </p:cNvSpPr>
            <p:nvPr/>
          </p:nvSpPr>
          <p:spPr bwMode="auto">
            <a:xfrm>
              <a:off x="3022" y="11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32" name="Rectangle 297"/>
            <p:cNvSpPr>
              <a:spLocks noChangeArrowheads="1"/>
            </p:cNvSpPr>
            <p:nvPr/>
          </p:nvSpPr>
          <p:spPr bwMode="auto">
            <a:xfrm>
              <a:off x="1302" y="1443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33" name="Rectangle 298"/>
            <p:cNvSpPr>
              <a:spLocks noChangeArrowheads="1"/>
            </p:cNvSpPr>
            <p:nvPr/>
          </p:nvSpPr>
          <p:spPr bwMode="auto">
            <a:xfrm>
              <a:off x="2163" y="869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34" name="Rectangle 299"/>
            <p:cNvSpPr>
              <a:spLocks noChangeArrowheads="1"/>
            </p:cNvSpPr>
            <p:nvPr/>
          </p:nvSpPr>
          <p:spPr bwMode="auto">
            <a:xfrm>
              <a:off x="1876" y="869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35" name="Rectangle 300"/>
            <p:cNvSpPr>
              <a:spLocks noChangeArrowheads="1"/>
            </p:cNvSpPr>
            <p:nvPr/>
          </p:nvSpPr>
          <p:spPr bwMode="auto">
            <a:xfrm>
              <a:off x="3023" y="869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36" name="Rectangle 301"/>
            <p:cNvSpPr>
              <a:spLocks noChangeArrowheads="1"/>
            </p:cNvSpPr>
            <p:nvPr/>
          </p:nvSpPr>
          <p:spPr bwMode="auto">
            <a:xfrm>
              <a:off x="1588" y="11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37" name="Rectangle 302"/>
            <p:cNvSpPr>
              <a:spLocks noChangeArrowheads="1"/>
            </p:cNvSpPr>
            <p:nvPr/>
          </p:nvSpPr>
          <p:spPr bwMode="auto">
            <a:xfrm>
              <a:off x="2737" y="259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38" name="Rectangle 303"/>
            <p:cNvSpPr>
              <a:spLocks noChangeArrowheads="1"/>
            </p:cNvSpPr>
            <p:nvPr/>
          </p:nvSpPr>
          <p:spPr bwMode="auto">
            <a:xfrm>
              <a:off x="1589" y="259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39" name="Rectangle 304"/>
            <p:cNvSpPr>
              <a:spLocks noChangeArrowheads="1"/>
            </p:cNvSpPr>
            <p:nvPr/>
          </p:nvSpPr>
          <p:spPr bwMode="auto">
            <a:xfrm>
              <a:off x="1302" y="173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40" name="Rectangle 305"/>
            <p:cNvSpPr>
              <a:spLocks noChangeArrowheads="1"/>
            </p:cNvSpPr>
            <p:nvPr/>
          </p:nvSpPr>
          <p:spPr bwMode="auto">
            <a:xfrm>
              <a:off x="2450" y="259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41" name="Rectangle 306"/>
            <p:cNvSpPr>
              <a:spLocks noChangeArrowheads="1"/>
            </p:cNvSpPr>
            <p:nvPr/>
          </p:nvSpPr>
          <p:spPr bwMode="auto">
            <a:xfrm>
              <a:off x="3023" y="2303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42" name="Rectangle 307"/>
            <p:cNvSpPr>
              <a:spLocks noChangeArrowheads="1"/>
            </p:cNvSpPr>
            <p:nvPr/>
          </p:nvSpPr>
          <p:spPr bwMode="auto">
            <a:xfrm>
              <a:off x="2163" y="2017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43" name="Rectangle 308"/>
            <p:cNvSpPr>
              <a:spLocks noChangeArrowheads="1"/>
            </p:cNvSpPr>
            <p:nvPr/>
          </p:nvSpPr>
          <p:spPr bwMode="auto">
            <a:xfrm>
              <a:off x="2746" y="1443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44" name="Rectangle 309"/>
            <p:cNvSpPr>
              <a:spLocks noChangeArrowheads="1"/>
            </p:cNvSpPr>
            <p:nvPr/>
          </p:nvSpPr>
          <p:spPr bwMode="auto">
            <a:xfrm>
              <a:off x="2450" y="173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45" name="Rectangle 310"/>
            <p:cNvSpPr>
              <a:spLocks noChangeArrowheads="1"/>
            </p:cNvSpPr>
            <p:nvPr/>
          </p:nvSpPr>
          <p:spPr bwMode="auto">
            <a:xfrm>
              <a:off x="1589" y="1443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46" name="Rectangle 311"/>
            <p:cNvSpPr>
              <a:spLocks noChangeArrowheads="1"/>
            </p:cNvSpPr>
            <p:nvPr/>
          </p:nvSpPr>
          <p:spPr bwMode="auto">
            <a:xfrm>
              <a:off x="2449" y="1443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47" name="Rectangle 312"/>
            <p:cNvSpPr>
              <a:spLocks noChangeArrowheads="1"/>
            </p:cNvSpPr>
            <p:nvPr/>
          </p:nvSpPr>
          <p:spPr bwMode="auto">
            <a:xfrm>
              <a:off x="1876" y="2017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48" name="Rectangle 313"/>
            <p:cNvSpPr>
              <a:spLocks noChangeArrowheads="1"/>
            </p:cNvSpPr>
            <p:nvPr/>
          </p:nvSpPr>
          <p:spPr bwMode="auto">
            <a:xfrm>
              <a:off x="3022" y="2017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49" name="Rectangle 314"/>
            <p:cNvSpPr>
              <a:spLocks noChangeArrowheads="1"/>
            </p:cNvSpPr>
            <p:nvPr/>
          </p:nvSpPr>
          <p:spPr bwMode="auto">
            <a:xfrm>
              <a:off x="2163" y="173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50" name="Rectangle 315"/>
            <p:cNvSpPr>
              <a:spLocks noChangeArrowheads="1"/>
            </p:cNvSpPr>
            <p:nvPr/>
          </p:nvSpPr>
          <p:spPr bwMode="auto">
            <a:xfrm>
              <a:off x="1589" y="2303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51" name="Rectangle 316"/>
            <p:cNvSpPr>
              <a:spLocks noChangeArrowheads="1"/>
            </p:cNvSpPr>
            <p:nvPr/>
          </p:nvSpPr>
          <p:spPr bwMode="auto">
            <a:xfrm>
              <a:off x="1876" y="2303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52" name="Rectangle 317"/>
            <p:cNvSpPr>
              <a:spLocks noChangeArrowheads="1"/>
            </p:cNvSpPr>
            <p:nvPr/>
          </p:nvSpPr>
          <p:spPr bwMode="auto">
            <a:xfrm>
              <a:off x="2737" y="2303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53" name="Rectangle 318"/>
            <p:cNvSpPr>
              <a:spLocks noChangeArrowheads="1"/>
            </p:cNvSpPr>
            <p:nvPr/>
          </p:nvSpPr>
          <p:spPr bwMode="auto">
            <a:xfrm>
              <a:off x="1302" y="259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504617872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52"/>
          <p:cNvGrpSpPr>
            <a:grpSpLocks/>
          </p:cNvGrpSpPr>
          <p:nvPr/>
        </p:nvGrpSpPr>
        <p:grpSpPr bwMode="auto">
          <a:xfrm>
            <a:off x="609600" y="841375"/>
            <a:ext cx="3886200" cy="3657600"/>
            <a:chOff x="288" y="1152"/>
            <a:chExt cx="2592" cy="2592"/>
          </a:xfrm>
        </p:grpSpPr>
        <p:sp>
          <p:nvSpPr>
            <p:cNvPr id="4336" name="Rectangle 390"/>
            <p:cNvSpPr>
              <a:spLocks noChangeArrowheads="1"/>
            </p:cNvSpPr>
            <p:nvPr/>
          </p:nvSpPr>
          <p:spPr bwMode="auto">
            <a:xfrm>
              <a:off x="576" y="259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37" name="Rectangle 391"/>
            <p:cNvSpPr>
              <a:spLocks noChangeArrowheads="1"/>
            </p:cNvSpPr>
            <p:nvPr/>
          </p:nvSpPr>
          <p:spPr bwMode="auto">
            <a:xfrm>
              <a:off x="2304" y="259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38" name="Rectangle 392"/>
            <p:cNvSpPr>
              <a:spLocks noChangeArrowheads="1"/>
            </p:cNvSpPr>
            <p:nvPr/>
          </p:nvSpPr>
          <p:spPr bwMode="auto">
            <a:xfrm>
              <a:off x="1728" y="259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39" name="Rectangle 393"/>
            <p:cNvSpPr>
              <a:spLocks noChangeArrowheads="1"/>
            </p:cNvSpPr>
            <p:nvPr/>
          </p:nvSpPr>
          <p:spPr bwMode="auto">
            <a:xfrm>
              <a:off x="1152" y="259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40" name="Rectangle 394"/>
            <p:cNvSpPr>
              <a:spLocks noChangeArrowheads="1"/>
            </p:cNvSpPr>
            <p:nvPr/>
          </p:nvSpPr>
          <p:spPr bwMode="auto">
            <a:xfrm>
              <a:off x="1440" y="28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41" name="Rectangle 395"/>
            <p:cNvSpPr>
              <a:spLocks noChangeArrowheads="1"/>
            </p:cNvSpPr>
            <p:nvPr/>
          </p:nvSpPr>
          <p:spPr bwMode="auto">
            <a:xfrm>
              <a:off x="2592" y="28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42" name="Rectangle 396"/>
            <p:cNvSpPr>
              <a:spLocks noChangeArrowheads="1"/>
            </p:cNvSpPr>
            <p:nvPr/>
          </p:nvSpPr>
          <p:spPr bwMode="auto">
            <a:xfrm>
              <a:off x="2016" y="28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43" name="Rectangle 397"/>
            <p:cNvSpPr>
              <a:spLocks noChangeArrowheads="1"/>
            </p:cNvSpPr>
            <p:nvPr/>
          </p:nvSpPr>
          <p:spPr bwMode="auto">
            <a:xfrm>
              <a:off x="864" y="28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44" name="Rectangle 398"/>
            <p:cNvSpPr>
              <a:spLocks noChangeArrowheads="1"/>
            </p:cNvSpPr>
            <p:nvPr/>
          </p:nvSpPr>
          <p:spPr bwMode="auto">
            <a:xfrm>
              <a:off x="288" y="28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45" name="Rectangle 399"/>
            <p:cNvSpPr>
              <a:spLocks noChangeArrowheads="1"/>
            </p:cNvSpPr>
            <p:nvPr/>
          </p:nvSpPr>
          <p:spPr bwMode="auto">
            <a:xfrm>
              <a:off x="864" y="172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46" name="Rectangle 400"/>
            <p:cNvSpPr>
              <a:spLocks noChangeArrowheads="1"/>
            </p:cNvSpPr>
            <p:nvPr/>
          </p:nvSpPr>
          <p:spPr bwMode="auto">
            <a:xfrm>
              <a:off x="864" y="115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47" name="Rectangle 401"/>
            <p:cNvSpPr>
              <a:spLocks noChangeArrowheads="1"/>
            </p:cNvSpPr>
            <p:nvPr/>
          </p:nvSpPr>
          <p:spPr bwMode="auto">
            <a:xfrm>
              <a:off x="576" y="31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48" name="Rectangle 402"/>
            <p:cNvSpPr>
              <a:spLocks noChangeArrowheads="1"/>
            </p:cNvSpPr>
            <p:nvPr/>
          </p:nvSpPr>
          <p:spPr bwMode="auto">
            <a:xfrm>
              <a:off x="576" y="34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49" name="Rectangle 403"/>
            <p:cNvSpPr>
              <a:spLocks noChangeArrowheads="1"/>
            </p:cNvSpPr>
            <p:nvPr/>
          </p:nvSpPr>
          <p:spPr bwMode="auto">
            <a:xfrm>
              <a:off x="576" y="201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50" name="Rectangle 404"/>
            <p:cNvSpPr>
              <a:spLocks noChangeArrowheads="1"/>
            </p:cNvSpPr>
            <p:nvPr/>
          </p:nvSpPr>
          <p:spPr bwMode="auto">
            <a:xfrm>
              <a:off x="576" y="144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51" name="Rectangle 405"/>
            <p:cNvSpPr>
              <a:spLocks noChangeArrowheads="1"/>
            </p:cNvSpPr>
            <p:nvPr/>
          </p:nvSpPr>
          <p:spPr bwMode="auto">
            <a:xfrm>
              <a:off x="576" y="115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52" name="Rectangle 406"/>
            <p:cNvSpPr>
              <a:spLocks noChangeArrowheads="1"/>
            </p:cNvSpPr>
            <p:nvPr/>
          </p:nvSpPr>
          <p:spPr bwMode="auto">
            <a:xfrm>
              <a:off x="2304" y="31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53" name="Rectangle 407"/>
            <p:cNvSpPr>
              <a:spLocks noChangeArrowheads="1"/>
            </p:cNvSpPr>
            <p:nvPr/>
          </p:nvSpPr>
          <p:spPr bwMode="auto">
            <a:xfrm>
              <a:off x="2592" y="34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54" name="Rectangle 408"/>
            <p:cNvSpPr>
              <a:spLocks noChangeArrowheads="1"/>
            </p:cNvSpPr>
            <p:nvPr/>
          </p:nvSpPr>
          <p:spPr bwMode="auto">
            <a:xfrm>
              <a:off x="2304" y="34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55" name="Rectangle 409"/>
            <p:cNvSpPr>
              <a:spLocks noChangeArrowheads="1"/>
            </p:cNvSpPr>
            <p:nvPr/>
          </p:nvSpPr>
          <p:spPr bwMode="auto">
            <a:xfrm>
              <a:off x="2016" y="34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56" name="Rectangle 410"/>
            <p:cNvSpPr>
              <a:spLocks noChangeArrowheads="1"/>
            </p:cNvSpPr>
            <p:nvPr/>
          </p:nvSpPr>
          <p:spPr bwMode="auto">
            <a:xfrm>
              <a:off x="1728" y="31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57" name="Rectangle 411"/>
            <p:cNvSpPr>
              <a:spLocks noChangeArrowheads="1"/>
            </p:cNvSpPr>
            <p:nvPr/>
          </p:nvSpPr>
          <p:spPr bwMode="auto">
            <a:xfrm>
              <a:off x="1728" y="34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58" name="Rectangle 412"/>
            <p:cNvSpPr>
              <a:spLocks noChangeArrowheads="1"/>
            </p:cNvSpPr>
            <p:nvPr/>
          </p:nvSpPr>
          <p:spPr bwMode="auto">
            <a:xfrm>
              <a:off x="1440" y="230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59" name="Rectangle 413"/>
            <p:cNvSpPr>
              <a:spLocks noChangeArrowheads="1"/>
            </p:cNvSpPr>
            <p:nvPr/>
          </p:nvSpPr>
          <p:spPr bwMode="auto">
            <a:xfrm>
              <a:off x="1440" y="34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60" name="Rectangle 414"/>
            <p:cNvSpPr>
              <a:spLocks noChangeArrowheads="1"/>
            </p:cNvSpPr>
            <p:nvPr/>
          </p:nvSpPr>
          <p:spPr bwMode="auto">
            <a:xfrm>
              <a:off x="1152" y="31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61" name="Rectangle 415"/>
            <p:cNvSpPr>
              <a:spLocks noChangeArrowheads="1"/>
            </p:cNvSpPr>
            <p:nvPr/>
          </p:nvSpPr>
          <p:spPr bwMode="auto">
            <a:xfrm>
              <a:off x="1152" y="201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62" name="Rectangle 416"/>
            <p:cNvSpPr>
              <a:spLocks noChangeArrowheads="1"/>
            </p:cNvSpPr>
            <p:nvPr/>
          </p:nvSpPr>
          <p:spPr bwMode="auto">
            <a:xfrm>
              <a:off x="1152" y="34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63" name="Rectangle 417"/>
            <p:cNvSpPr>
              <a:spLocks noChangeArrowheads="1"/>
            </p:cNvSpPr>
            <p:nvPr/>
          </p:nvSpPr>
          <p:spPr bwMode="auto">
            <a:xfrm>
              <a:off x="864" y="230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64" name="Rectangle 418"/>
            <p:cNvSpPr>
              <a:spLocks noChangeArrowheads="1"/>
            </p:cNvSpPr>
            <p:nvPr/>
          </p:nvSpPr>
          <p:spPr bwMode="auto">
            <a:xfrm>
              <a:off x="864" y="34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65" name="Rectangle 419"/>
            <p:cNvSpPr>
              <a:spLocks noChangeArrowheads="1"/>
            </p:cNvSpPr>
            <p:nvPr/>
          </p:nvSpPr>
          <p:spPr bwMode="auto">
            <a:xfrm>
              <a:off x="288" y="230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66" name="Rectangle 420"/>
            <p:cNvSpPr>
              <a:spLocks noChangeArrowheads="1"/>
            </p:cNvSpPr>
            <p:nvPr/>
          </p:nvSpPr>
          <p:spPr bwMode="auto">
            <a:xfrm>
              <a:off x="288" y="172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67" name="Rectangle 421"/>
            <p:cNvSpPr>
              <a:spLocks noChangeArrowheads="1"/>
            </p:cNvSpPr>
            <p:nvPr/>
          </p:nvSpPr>
          <p:spPr bwMode="auto">
            <a:xfrm>
              <a:off x="288" y="34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68" name="Rectangle 422"/>
            <p:cNvSpPr>
              <a:spLocks noChangeArrowheads="1"/>
            </p:cNvSpPr>
            <p:nvPr/>
          </p:nvSpPr>
          <p:spPr bwMode="auto">
            <a:xfrm>
              <a:off x="288" y="115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69" name="Rectangle 423"/>
            <p:cNvSpPr>
              <a:spLocks noChangeArrowheads="1"/>
            </p:cNvSpPr>
            <p:nvPr/>
          </p:nvSpPr>
          <p:spPr bwMode="auto">
            <a:xfrm>
              <a:off x="1440" y="172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70" name="Rectangle 424"/>
            <p:cNvSpPr>
              <a:spLocks noChangeArrowheads="1"/>
            </p:cNvSpPr>
            <p:nvPr/>
          </p:nvSpPr>
          <p:spPr bwMode="auto">
            <a:xfrm>
              <a:off x="2016" y="172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71" name="Rectangle 425"/>
            <p:cNvSpPr>
              <a:spLocks noChangeArrowheads="1"/>
            </p:cNvSpPr>
            <p:nvPr/>
          </p:nvSpPr>
          <p:spPr bwMode="auto">
            <a:xfrm>
              <a:off x="2304" y="144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72" name="Rectangle 426"/>
            <p:cNvSpPr>
              <a:spLocks noChangeArrowheads="1"/>
            </p:cNvSpPr>
            <p:nvPr/>
          </p:nvSpPr>
          <p:spPr bwMode="auto">
            <a:xfrm>
              <a:off x="2304" y="115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73" name="Rectangle 427"/>
            <p:cNvSpPr>
              <a:spLocks noChangeArrowheads="1"/>
            </p:cNvSpPr>
            <p:nvPr/>
          </p:nvSpPr>
          <p:spPr bwMode="auto">
            <a:xfrm>
              <a:off x="2016" y="115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74" name="Rectangle 428"/>
            <p:cNvSpPr>
              <a:spLocks noChangeArrowheads="1"/>
            </p:cNvSpPr>
            <p:nvPr/>
          </p:nvSpPr>
          <p:spPr bwMode="auto">
            <a:xfrm>
              <a:off x="1728" y="201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75" name="Rectangle 429"/>
            <p:cNvSpPr>
              <a:spLocks noChangeArrowheads="1"/>
            </p:cNvSpPr>
            <p:nvPr/>
          </p:nvSpPr>
          <p:spPr bwMode="auto">
            <a:xfrm>
              <a:off x="1728" y="144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76" name="Rectangle 430"/>
            <p:cNvSpPr>
              <a:spLocks noChangeArrowheads="1"/>
            </p:cNvSpPr>
            <p:nvPr/>
          </p:nvSpPr>
          <p:spPr bwMode="auto">
            <a:xfrm>
              <a:off x="1728" y="115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77" name="Rectangle 431"/>
            <p:cNvSpPr>
              <a:spLocks noChangeArrowheads="1"/>
            </p:cNvSpPr>
            <p:nvPr/>
          </p:nvSpPr>
          <p:spPr bwMode="auto">
            <a:xfrm>
              <a:off x="1440" y="115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78" name="Rectangle 432"/>
            <p:cNvSpPr>
              <a:spLocks noChangeArrowheads="1"/>
            </p:cNvSpPr>
            <p:nvPr/>
          </p:nvSpPr>
          <p:spPr bwMode="auto">
            <a:xfrm>
              <a:off x="1152" y="144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79" name="Rectangle 433"/>
            <p:cNvSpPr>
              <a:spLocks noChangeArrowheads="1"/>
            </p:cNvSpPr>
            <p:nvPr/>
          </p:nvSpPr>
          <p:spPr bwMode="auto">
            <a:xfrm>
              <a:off x="1152" y="115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80" name="Rectangle 434"/>
            <p:cNvSpPr>
              <a:spLocks noChangeArrowheads="1"/>
            </p:cNvSpPr>
            <p:nvPr/>
          </p:nvSpPr>
          <p:spPr bwMode="auto">
            <a:xfrm>
              <a:off x="2592" y="172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81" name="Rectangle 435"/>
            <p:cNvSpPr>
              <a:spLocks noChangeArrowheads="1"/>
            </p:cNvSpPr>
            <p:nvPr/>
          </p:nvSpPr>
          <p:spPr bwMode="auto">
            <a:xfrm>
              <a:off x="2592" y="115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82" name="Rectangle 436"/>
            <p:cNvSpPr>
              <a:spLocks noChangeArrowheads="1"/>
            </p:cNvSpPr>
            <p:nvPr/>
          </p:nvSpPr>
          <p:spPr bwMode="auto">
            <a:xfrm>
              <a:off x="2304" y="201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83" name="Rectangle 437"/>
            <p:cNvSpPr>
              <a:spLocks noChangeArrowheads="1"/>
            </p:cNvSpPr>
            <p:nvPr/>
          </p:nvSpPr>
          <p:spPr bwMode="auto">
            <a:xfrm>
              <a:off x="2592" y="230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84" name="Rectangle 438"/>
            <p:cNvSpPr>
              <a:spLocks noChangeArrowheads="1"/>
            </p:cNvSpPr>
            <p:nvPr/>
          </p:nvSpPr>
          <p:spPr bwMode="auto">
            <a:xfrm>
              <a:off x="2016" y="230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85" name="Rectangle 449"/>
            <p:cNvSpPr>
              <a:spLocks noChangeArrowheads="1"/>
            </p:cNvSpPr>
            <p:nvPr/>
          </p:nvSpPr>
          <p:spPr bwMode="auto">
            <a:xfrm>
              <a:off x="2592" y="31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86" name="Rectangle 453"/>
            <p:cNvSpPr>
              <a:spLocks noChangeArrowheads="1"/>
            </p:cNvSpPr>
            <p:nvPr/>
          </p:nvSpPr>
          <p:spPr bwMode="auto">
            <a:xfrm>
              <a:off x="288" y="31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87" name="Rectangle 478"/>
            <p:cNvSpPr>
              <a:spLocks noChangeArrowheads="1"/>
            </p:cNvSpPr>
            <p:nvPr/>
          </p:nvSpPr>
          <p:spPr bwMode="auto">
            <a:xfrm>
              <a:off x="2592" y="259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88" name="Rectangle 481"/>
            <p:cNvSpPr>
              <a:spLocks noChangeArrowheads="1"/>
            </p:cNvSpPr>
            <p:nvPr/>
          </p:nvSpPr>
          <p:spPr bwMode="auto">
            <a:xfrm>
              <a:off x="288" y="259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89" name="Rectangle 509"/>
            <p:cNvSpPr>
              <a:spLocks noChangeArrowheads="1"/>
            </p:cNvSpPr>
            <p:nvPr/>
          </p:nvSpPr>
          <p:spPr bwMode="auto">
            <a:xfrm>
              <a:off x="288" y="201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90" name="Rectangle 510"/>
            <p:cNvSpPr>
              <a:spLocks noChangeArrowheads="1"/>
            </p:cNvSpPr>
            <p:nvPr/>
          </p:nvSpPr>
          <p:spPr bwMode="auto">
            <a:xfrm>
              <a:off x="2592" y="201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91" name="Rectangle 538"/>
            <p:cNvSpPr>
              <a:spLocks noChangeArrowheads="1"/>
            </p:cNvSpPr>
            <p:nvPr/>
          </p:nvSpPr>
          <p:spPr bwMode="auto">
            <a:xfrm>
              <a:off x="288" y="144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92" name="Rectangle 540"/>
            <p:cNvSpPr>
              <a:spLocks noChangeArrowheads="1"/>
            </p:cNvSpPr>
            <p:nvPr/>
          </p:nvSpPr>
          <p:spPr bwMode="auto">
            <a:xfrm>
              <a:off x="2592" y="144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93" name="Rectangle 688"/>
            <p:cNvSpPr>
              <a:spLocks noChangeArrowheads="1"/>
            </p:cNvSpPr>
            <p:nvPr/>
          </p:nvSpPr>
          <p:spPr bwMode="auto">
            <a:xfrm>
              <a:off x="576" y="288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94" name="Rectangle 689"/>
            <p:cNvSpPr>
              <a:spLocks noChangeArrowheads="1"/>
            </p:cNvSpPr>
            <p:nvPr/>
          </p:nvSpPr>
          <p:spPr bwMode="auto">
            <a:xfrm>
              <a:off x="864" y="2016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95" name="Rectangle 690"/>
            <p:cNvSpPr>
              <a:spLocks noChangeArrowheads="1"/>
            </p:cNvSpPr>
            <p:nvPr/>
          </p:nvSpPr>
          <p:spPr bwMode="auto">
            <a:xfrm>
              <a:off x="864" y="144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96" name="Rectangle 691"/>
            <p:cNvSpPr>
              <a:spLocks noChangeArrowheads="1"/>
            </p:cNvSpPr>
            <p:nvPr/>
          </p:nvSpPr>
          <p:spPr bwMode="auto">
            <a:xfrm>
              <a:off x="576" y="172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97" name="Rectangle 692"/>
            <p:cNvSpPr>
              <a:spLocks noChangeArrowheads="1"/>
            </p:cNvSpPr>
            <p:nvPr/>
          </p:nvSpPr>
          <p:spPr bwMode="auto">
            <a:xfrm>
              <a:off x="1440" y="2016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98" name="Rectangle 693"/>
            <p:cNvSpPr>
              <a:spLocks noChangeArrowheads="1"/>
            </p:cNvSpPr>
            <p:nvPr/>
          </p:nvSpPr>
          <p:spPr bwMode="auto">
            <a:xfrm>
              <a:off x="1440" y="144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399" name="Rectangle 694"/>
            <p:cNvSpPr>
              <a:spLocks noChangeArrowheads="1"/>
            </p:cNvSpPr>
            <p:nvPr/>
          </p:nvSpPr>
          <p:spPr bwMode="auto">
            <a:xfrm>
              <a:off x="2016" y="316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400" name="Rectangle 695"/>
            <p:cNvSpPr>
              <a:spLocks noChangeArrowheads="1"/>
            </p:cNvSpPr>
            <p:nvPr/>
          </p:nvSpPr>
          <p:spPr bwMode="auto">
            <a:xfrm>
              <a:off x="1728" y="288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401" name="Rectangle 696"/>
            <p:cNvSpPr>
              <a:spLocks noChangeArrowheads="1"/>
            </p:cNvSpPr>
            <p:nvPr/>
          </p:nvSpPr>
          <p:spPr bwMode="auto">
            <a:xfrm>
              <a:off x="1440" y="259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402" name="Rectangle 697"/>
            <p:cNvSpPr>
              <a:spLocks noChangeArrowheads="1"/>
            </p:cNvSpPr>
            <p:nvPr/>
          </p:nvSpPr>
          <p:spPr bwMode="auto">
            <a:xfrm>
              <a:off x="1440" y="316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403" name="Rectangle 698"/>
            <p:cNvSpPr>
              <a:spLocks noChangeArrowheads="1"/>
            </p:cNvSpPr>
            <p:nvPr/>
          </p:nvSpPr>
          <p:spPr bwMode="auto">
            <a:xfrm>
              <a:off x="1152" y="288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404" name="Rectangle 699"/>
            <p:cNvSpPr>
              <a:spLocks noChangeArrowheads="1"/>
            </p:cNvSpPr>
            <p:nvPr/>
          </p:nvSpPr>
          <p:spPr bwMode="auto">
            <a:xfrm>
              <a:off x="1152" y="2304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405" name="Rectangle 700"/>
            <p:cNvSpPr>
              <a:spLocks noChangeArrowheads="1"/>
            </p:cNvSpPr>
            <p:nvPr/>
          </p:nvSpPr>
          <p:spPr bwMode="auto">
            <a:xfrm>
              <a:off x="1152" y="172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406" name="Rectangle 701"/>
            <p:cNvSpPr>
              <a:spLocks noChangeArrowheads="1"/>
            </p:cNvSpPr>
            <p:nvPr/>
          </p:nvSpPr>
          <p:spPr bwMode="auto">
            <a:xfrm>
              <a:off x="864" y="316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407" name="Rectangle 702"/>
            <p:cNvSpPr>
              <a:spLocks noChangeArrowheads="1"/>
            </p:cNvSpPr>
            <p:nvPr/>
          </p:nvSpPr>
          <p:spPr bwMode="auto">
            <a:xfrm>
              <a:off x="864" y="259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408" name="Rectangle 703"/>
            <p:cNvSpPr>
              <a:spLocks noChangeArrowheads="1"/>
            </p:cNvSpPr>
            <p:nvPr/>
          </p:nvSpPr>
          <p:spPr bwMode="auto">
            <a:xfrm>
              <a:off x="576" y="2304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409" name="Rectangle 704"/>
            <p:cNvSpPr>
              <a:spLocks noChangeArrowheads="1"/>
            </p:cNvSpPr>
            <p:nvPr/>
          </p:nvSpPr>
          <p:spPr bwMode="auto">
            <a:xfrm>
              <a:off x="1728" y="2304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410" name="Rectangle 705"/>
            <p:cNvSpPr>
              <a:spLocks noChangeArrowheads="1"/>
            </p:cNvSpPr>
            <p:nvPr/>
          </p:nvSpPr>
          <p:spPr bwMode="auto">
            <a:xfrm>
              <a:off x="2016" y="259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411" name="Rectangle 706"/>
            <p:cNvSpPr>
              <a:spLocks noChangeArrowheads="1"/>
            </p:cNvSpPr>
            <p:nvPr/>
          </p:nvSpPr>
          <p:spPr bwMode="auto">
            <a:xfrm>
              <a:off x="2016" y="144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412" name="Rectangle 707"/>
            <p:cNvSpPr>
              <a:spLocks noChangeArrowheads="1"/>
            </p:cNvSpPr>
            <p:nvPr/>
          </p:nvSpPr>
          <p:spPr bwMode="auto">
            <a:xfrm>
              <a:off x="2304" y="288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413" name="Rectangle 708"/>
            <p:cNvSpPr>
              <a:spLocks noChangeArrowheads="1"/>
            </p:cNvSpPr>
            <p:nvPr/>
          </p:nvSpPr>
          <p:spPr bwMode="auto">
            <a:xfrm>
              <a:off x="1728" y="172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414" name="Rectangle 709"/>
            <p:cNvSpPr>
              <a:spLocks noChangeArrowheads="1"/>
            </p:cNvSpPr>
            <p:nvPr/>
          </p:nvSpPr>
          <p:spPr bwMode="auto">
            <a:xfrm>
              <a:off x="2304" y="172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415" name="Rectangle 710"/>
            <p:cNvSpPr>
              <a:spLocks noChangeArrowheads="1"/>
            </p:cNvSpPr>
            <p:nvPr/>
          </p:nvSpPr>
          <p:spPr bwMode="auto">
            <a:xfrm>
              <a:off x="2304" y="2304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sp>
          <p:nvSpPr>
            <p:cNvPr id="4416" name="Rectangle 711"/>
            <p:cNvSpPr>
              <a:spLocks noChangeArrowheads="1"/>
            </p:cNvSpPr>
            <p:nvPr/>
          </p:nvSpPr>
          <p:spPr bwMode="auto">
            <a:xfrm>
              <a:off x="2016" y="2016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  <p:grpSp>
          <p:nvGrpSpPr>
            <p:cNvPr id="4417" name="Group 712"/>
            <p:cNvGrpSpPr>
              <a:grpSpLocks/>
            </p:cNvGrpSpPr>
            <p:nvPr/>
          </p:nvGrpSpPr>
          <p:grpSpPr bwMode="auto">
            <a:xfrm>
              <a:off x="288" y="1152"/>
              <a:ext cx="288" cy="2592"/>
              <a:chOff x="4704" y="1440"/>
              <a:chExt cx="288" cy="2592"/>
            </a:xfrm>
          </p:grpSpPr>
          <p:sp>
            <p:nvSpPr>
              <p:cNvPr id="4448" name="Rectangle 713"/>
              <p:cNvSpPr>
                <a:spLocks noChangeArrowheads="1"/>
              </p:cNvSpPr>
              <p:nvPr/>
            </p:nvSpPr>
            <p:spPr bwMode="auto">
              <a:xfrm>
                <a:off x="4704" y="2880"/>
                <a:ext cx="288" cy="288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  <p:sp>
            <p:nvSpPr>
              <p:cNvPr id="4449" name="Rectangle 714"/>
              <p:cNvSpPr>
                <a:spLocks noChangeArrowheads="1"/>
              </p:cNvSpPr>
              <p:nvPr/>
            </p:nvSpPr>
            <p:spPr bwMode="auto">
              <a:xfrm>
                <a:off x="4704" y="3168"/>
                <a:ext cx="288" cy="288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  <p:sp>
            <p:nvSpPr>
              <p:cNvPr id="4450" name="Rectangle 715"/>
              <p:cNvSpPr>
                <a:spLocks noChangeArrowheads="1"/>
              </p:cNvSpPr>
              <p:nvPr/>
            </p:nvSpPr>
            <p:spPr bwMode="auto">
              <a:xfrm>
                <a:off x="4704" y="3456"/>
                <a:ext cx="288" cy="288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  <p:sp>
            <p:nvSpPr>
              <p:cNvPr id="4451" name="Rectangle 716"/>
              <p:cNvSpPr>
                <a:spLocks noChangeArrowheads="1"/>
              </p:cNvSpPr>
              <p:nvPr/>
            </p:nvSpPr>
            <p:spPr bwMode="auto">
              <a:xfrm>
                <a:off x="4704" y="3744"/>
                <a:ext cx="288" cy="288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  <p:sp>
            <p:nvSpPr>
              <p:cNvPr id="4452" name="Rectangle 717"/>
              <p:cNvSpPr>
                <a:spLocks noChangeArrowheads="1"/>
              </p:cNvSpPr>
              <p:nvPr/>
            </p:nvSpPr>
            <p:spPr bwMode="auto">
              <a:xfrm>
                <a:off x="4704" y="2016"/>
                <a:ext cx="288" cy="288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  <p:sp>
            <p:nvSpPr>
              <p:cNvPr id="4453" name="Rectangle 718"/>
              <p:cNvSpPr>
                <a:spLocks noChangeArrowheads="1"/>
              </p:cNvSpPr>
              <p:nvPr/>
            </p:nvSpPr>
            <p:spPr bwMode="auto">
              <a:xfrm>
                <a:off x="4704" y="1440"/>
                <a:ext cx="288" cy="288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  <p:sp>
            <p:nvSpPr>
              <p:cNvPr id="4454" name="Rectangle 719"/>
              <p:cNvSpPr>
                <a:spLocks noChangeArrowheads="1"/>
              </p:cNvSpPr>
              <p:nvPr/>
            </p:nvSpPr>
            <p:spPr bwMode="auto">
              <a:xfrm>
                <a:off x="4704" y="1728"/>
                <a:ext cx="288" cy="288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  <p:sp>
            <p:nvSpPr>
              <p:cNvPr id="4455" name="Rectangle 720"/>
              <p:cNvSpPr>
                <a:spLocks noChangeArrowheads="1"/>
              </p:cNvSpPr>
              <p:nvPr/>
            </p:nvSpPr>
            <p:spPr bwMode="auto">
              <a:xfrm>
                <a:off x="4704" y="2304"/>
                <a:ext cx="288" cy="288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  <p:sp>
            <p:nvSpPr>
              <p:cNvPr id="4456" name="Rectangle 721"/>
              <p:cNvSpPr>
                <a:spLocks noChangeArrowheads="1"/>
              </p:cNvSpPr>
              <p:nvPr/>
            </p:nvSpPr>
            <p:spPr bwMode="auto">
              <a:xfrm>
                <a:off x="4704" y="2592"/>
                <a:ext cx="288" cy="288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</p:grpSp>
        <p:grpSp>
          <p:nvGrpSpPr>
            <p:cNvPr id="4418" name="Group 722"/>
            <p:cNvGrpSpPr>
              <a:grpSpLocks/>
            </p:cNvGrpSpPr>
            <p:nvPr/>
          </p:nvGrpSpPr>
          <p:grpSpPr bwMode="auto">
            <a:xfrm rot="5400000">
              <a:off x="1440" y="0"/>
              <a:ext cx="288" cy="2592"/>
              <a:chOff x="4704" y="1440"/>
              <a:chExt cx="288" cy="2592"/>
            </a:xfrm>
          </p:grpSpPr>
          <p:sp>
            <p:nvSpPr>
              <p:cNvPr id="4439" name="Rectangle 723"/>
              <p:cNvSpPr>
                <a:spLocks noChangeArrowheads="1"/>
              </p:cNvSpPr>
              <p:nvPr/>
            </p:nvSpPr>
            <p:spPr bwMode="auto">
              <a:xfrm>
                <a:off x="4704" y="2880"/>
                <a:ext cx="288" cy="288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  <p:sp>
            <p:nvSpPr>
              <p:cNvPr id="4440" name="Rectangle 724"/>
              <p:cNvSpPr>
                <a:spLocks noChangeArrowheads="1"/>
              </p:cNvSpPr>
              <p:nvPr/>
            </p:nvSpPr>
            <p:spPr bwMode="auto">
              <a:xfrm>
                <a:off x="4704" y="3168"/>
                <a:ext cx="288" cy="288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  <p:sp>
            <p:nvSpPr>
              <p:cNvPr id="4441" name="Rectangle 725"/>
              <p:cNvSpPr>
                <a:spLocks noChangeArrowheads="1"/>
              </p:cNvSpPr>
              <p:nvPr/>
            </p:nvSpPr>
            <p:spPr bwMode="auto">
              <a:xfrm>
                <a:off x="4704" y="3456"/>
                <a:ext cx="288" cy="288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  <p:sp>
            <p:nvSpPr>
              <p:cNvPr id="4442" name="Rectangle 726"/>
              <p:cNvSpPr>
                <a:spLocks noChangeArrowheads="1"/>
              </p:cNvSpPr>
              <p:nvPr/>
            </p:nvSpPr>
            <p:spPr bwMode="auto">
              <a:xfrm>
                <a:off x="4704" y="3744"/>
                <a:ext cx="288" cy="288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  <p:sp>
            <p:nvSpPr>
              <p:cNvPr id="4443" name="Rectangle 727"/>
              <p:cNvSpPr>
                <a:spLocks noChangeArrowheads="1"/>
              </p:cNvSpPr>
              <p:nvPr/>
            </p:nvSpPr>
            <p:spPr bwMode="auto">
              <a:xfrm>
                <a:off x="4704" y="2016"/>
                <a:ext cx="288" cy="288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  <p:sp>
            <p:nvSpPr>
              <p:cNvPr id="4444" name="Rectangle 728"/>
              <p:cNvSpPr>
                <a:spLocks noChangeArrowheads="1"/>
              </p:cNvSpPr>
              <p:nvPr/>
            </p:nvSpPr>
            <p:spPr bwMode="auto">
              <a:xfrm>
                <a:off x="4704" y="1440"/>
                <a:ext cx="288" cy="288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  <p:sp>
            <p:nvSpPr>
              <p:cNvPr id="4445" name="Rectangle 729"/>
              <p:cNvSpPr>
                <a:spLocks noChangeArrowheads="1"/>
              </p:cNvSpPr>
              <p:nvPr/>
            </p:nvSpPr>
            <p:spPr bwMode="auto">
              <a:xfrm>
                <a:off x="4704" y="1728"/>
                <a:ext cx="288" cy="288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  <p:sp>
            <p:nvSpPr>
              <p:cNvPr id="4446" name="Rectangle 730"/>
              <p:cNvSpPr>
                <a:spLocks noChangeArrowheads="1"/>
              </p:cNvSpPr>
              <p:nvPr/>
            </p:nvSpPr>
            <p:spPr bwMode="auto">
              <a:xfrm>
                <a:off x="4704" y="2304"/>
                <a:ext cx="288" cy="288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  <p:sp>
            <p:nvSpPr>
              <p:cNvPr id="4447" name="Rectangle 731"/>
              <p:cNvSpPr>
                <a:spLocks noChangeArrowheads="1"/>
              </p:cNvSpPr>
              <p:nvPr/>
            </p:nvSpPr>
            <p:spPr bwMode="auto">
              <a:xfrm>
                <a:off x="4704" y="2592"/>
                <a:ext cx="288" cy="288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</p:grpSp>
        <p:grpSp>
          <p:nvGrpSpPr>
            <p:cNvPr id="4419" name="Group 732"/>
            <p:cNvGrpSpPr>
              <a:grpSpLocks/>
            </p:cNvGrpSpPr>
            <p:nvPr/>
          </p:nvGrpSpPr>
          <p:grpSpPr bwMode="auto">
            <a:xfrm rot="-5400000">
              <a:off x="1440" y="2304"/>
              <a:ext cx="288" cy="2592"/>
              <a:chOff x="4704" y="1440"/>
              <a:chExt cx="288" cy="2592"/>
            </a:xfrm>
          </p:grpSpPr>
          <p:sp>
            <p:nvSpPr>
              <p:cNvPr id="4430" name="Rectangle 733"/>
              <p:cNvSpPr>
                <a:spLocks noChangeArrowheads="1"/>
              </p:cNvSpPr>
              <p:nvPr/>
            </p:nvSpPr>
            <p:spPr bwMode="auto">
              <a:xfrm>
                <a:off x="4704" y="2880"/>
                <a:ext cx="288" cy="288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  <p:sp>
            <p:nvSpPr>
              <p:cNvPr id="4431" name="Rectangle 734"/>
              <p:cNvSpPr>
                <a:spLocks noChangeArrowheads="1"/>
              </p:cNvSpPr>
              <p:nvPr/>
            </p:nvSpPr>
            <p:spPr bwMode="auto">
              <a:xfrm>
                <a:off x="4704" y="3168"/>
                <a:ext cx="288" cy="288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  <p:sp>
            <p:nvSpPr>
              <p:cNvPr id="4432" name="Rectangle 735"/>
              <p:cNvSpPr>
                <a:spLocks noChangeArrowheads="1"/>
              </p:cNvSpPr>
              <p:nvPr/>
            </p:nvSpPr>
            <p:spPr bwMode="auto">
              <a:xfrm>
                <a:off x="4704" y="3456"/>
                <a:ext cx="288" cy="288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  <p:sp>
            <p:nvSpPr>
              <p:cNvPr id="4433" name="Rectangle 736"/>
              <p:cNvSpPr>
                <a:spLocks noChangeArrowheads="1"/>
              </p:cNvSpPr>
              <p:nvPr/>
            </p:nvSpPr>
            <p:spPr bwMode="auto">
              <a:xfrm>
                <a:off x="4704" y="3744"/>
                <a:ext cx="288" cy="288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  <p:sp>
            <p:nvSpPr>
              <p:cNvPr id="4434" name="Rectangle 737"/>
              <p:cNvSpPr>
                <a:spLocks noChangeArrowheads="1"/>
              </p:cNvSpPr>
              <p:nvPr/>
            </p:nvSpPr>
            <p:spPr bwMode="auto">
              <a:xfrm>
                <a:off x="4704" y="2016"/>
                <a:ext cx="288" cy="288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  <p:sp>
            <p:nvSpPr>
              <p:cNvPr id="4435" name="Rectangle 738"/>
              <p:cNvSpPr>
                <a:spLocks noChangeArrowheads="1"/>
              </p:cNvSpPr>
              <p:nvPr/>
            </p:nvSpPr>
            <p:spPr bwMode="auto">
              <a:xfrm>
                <a:off x="4704" y="1440"/>
                <a:ext cx="288" cy="288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  <p:sp>
            <p:nvSpPr>
              <p:cNvPr id="4436" name="Rectangle 739"/>
              <p:cNvSpPr>
                <a:spLocks noChangeArrowheads="1"/>
              </p:cNvSpPr>
              <p:nvPr/>
            </p:nvSpPr>
            <p:spPr bwMode="auto">
              <a:xfrm>
                <a:off x="4704" y="1728"/>
                <a:ext cx="288" cy="288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  <p:sp>
            <p:nvSpPr>
              <p:cNvPr id="4437" name="Rectangle 740"/>
              <p:cNvSpPr>
                <a:spLocks noChangeArrowheads="1"/>
              </p:cNvSpPr>
              <p:nvPr/>
            </p:nvSpPr>
            <p:spPr bwMode="auto">
              <a:xfrm>
                <a:off x="4704" y="2304"/>
                <a:ext cx="288" cy="288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  <p:sp>
            <p:nvSpPr>
              <p:cNvPr id="4438" name="Rectangle 741"/>
              <p:cNvSpPr>
                <a:spLocks noChangeArrowheads="1"/>
              </p:cNvSpPr>
              <p:nvPr/>
            </p:nvSpPr>
            <p:spPr bwMode="auto">
              <a:xfrm>
                <a:off x="4704" y="2592"/>
                <a:ext cx="288" cy="288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</p:grpSp>
        <p:grpSp>
          <p:nvGrpSpPr>
            <p:cNvPr id="4420" name="Group 742"/>
            <p:cNvGrpSpPr>
              <a:grpSpLocks/>
            </p:cNvGrpSpPr>
            <p:nvPr/>
          </p:nvGrpSpPr>
          <p:grpSpPr bwMode="auto">
            <a:xfrm>
              <a:off x="2592" y="1152"/>
              <a:ext cx="288" cy="2592"/>
              <a:chOff x="4704" y="1440"/>
              <a:chExt cx="288" cy="2592"/>
            </a:xfrm>
          </p:grpSpPr>
          <p:sp>
            <p:nvSpPr>
              <p:cNvPr id="4421" name="Rectangle 743"/>
              <p:cNvSpPr>
                <a:spLocks noChangeArrowheads="1"/>
              </p:cNvSpPr>
              <p:nvPr/>
            </p:nvSpPr>
            <p:spPr bwMode="auto">
              <a:xfrm>
                <a:off x="4704" y="2880"/>
                <a:ext cx="288" cy="288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  <p:sp>
            <p:nvSpPr>
              <p:cNvPr id="4422" name="Rectangle 744"/>
              <p:cNvSpPr>
                <a:spLocks noChangeArrowheads="1"/>
              </p:cNvSpPr>
              <p:nvPr/>
            </p:nvSpPr>
            <p:spPr bwMode="auto">
              <a:xfrm>
                <a:off x="4704" y="3168"/>
                <a:ext cx="288" cy="288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  <p:sp>
            <p:nvSpPr>
              <p:cNvPr id="4423" name="Rectangle 745"/>
              <p:cNvSpPr>
                <a:spLocks noChangeArrowheads="1"/>
              </p:cNvSpPr>
              <p:nvPr/>
            </p:nvSpPr>
            <p:spPr bwMode="auto">
              <a:xfrm>
                <a:off x="4704" y="3456"/>
                <a:ext cx="288" cy="288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  <p:sp>
            <p:nvSpPr>
              <p:cNvPr id="4424" name="Rectangle 746"/>
              <p:cNvSpPr>
                <a:spLocks noChangeArrowheads="1"/>
              </p:cNvSpPr>
              <p:nvPr/>
            </p:nvSpPr>
            <p:spPr bwMode="auto">
              <a:xfrm>
                <a:off x="4704" y="3744"/>
                <a:ext cx="288" cy="288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  <p:sp>
            <p:nvSpPr>
              <p:cNvPr id="4425" name="Rectangle 747"/>
              <p:cNvSpPr>
                <a:spLocks noChangeArrowheads="1"/>
              </p:cNvSpPr>
              <p:nvPr/>
            </p:nvSpPr>
            <p:spPr bwMode="auto">
              <a:xfrm>
                <a:off x="4704" y="2016"/>
                <a:ext cx="288" cy="288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  <p:sp>
            <p:nvSpPr>
              <p:cNvPr id="4426" name="Rectangle 748"/>
              <p:cNvSpPr>
                <a:spLocks noChangeArrowheads="1"/>
              </p:cNvSpPr>
              <p:nvPr/>
            </p:nvSpPr>
            <p:spPr bwMode="auto">
              <a:xfrm>
                <a:off x="4704" y="1440"/>
                <a:ext cx="288" cy="288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  <p:sp>
            <p:nvSpPr>
              <p:cNvPr id="4427" name="Rectangle 749"/>
              <p:cNvSpPr>
                <a:spLocks noChangeArrowheads="1"/>
              </p:cNvSpPr>
              <p:nvPr/>
            </p:nvSpPr>
            <p:spPr bwMode="auto">
              <a:xfrm>
                <a:off x="4704" y="1728"/>
                <a:ext cx="288" cy="288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  <p:sp>
            <p:nvSpPr>
              <p:cNvPr id="4428" name="Rectangle 750"/>
              <p:cNvSpPr>
                <a:spLocks noChangeArrowheads="1"/>
              </p:cNvSpPr>
              <p:nvPr/>
            </p:nvSpPr>
            <p:spPr bwMode="auto">
              <a:xfrm>
                <a:off x="4704" y="2304"/>
                <a:ext cx="288" cy="288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  <p:sp>
            <p:nvSpPr>
              <p:cNvPr id="4429" name="Rectangle 751"/>
              <p:cNvSpPr>
                <a:spLocks noChangeArrowheads="1"/>
              </p:cNvSpPr>
              <p:nvPr/>
            </p:nvSpPr>
            <p:spPr bwMode="auto">
              <a:xfrm>
                <a:off x="4704" y="2592"/>
                <a:ext cx="288" cy="288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CC"/>
                  </a:solidFill>
                </a:endParaRPr>
              </a:p>
            </p:txBody>
          </p:sp>
        </p:grpSp>
      </p:grpSp>
      <p:sp>
        <p:nvSpPr>
          <p:cNvPr id="41114" name="Text Box 1178"/>
          <p:cNvSpPr txBox="1">
            <a:spLocks noChangeArrowheads="1"/>
          </p:cNvSpPr>
          <p:nvPr/>
        </p:nvSpPr>
        <p:spPr bwMode="auto">
          <a:xfrm>
            <a:off x="257500" y="215040"/>
            <a:ext cx="845820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0">
                <a:solidFill>
                  <a:srgbClr val="000066"/>
                </a:solidFill>
                <a:latin typeface="+mj-lt"/>
              </a:rPr>
              <a:t>    Cách đan nong mốt và nong đôi khác nhau ở điểm nào ?</a:t>
            </a:r>
          </a:p>
        </p:txBody>
      </p:sp>
      <p:grpSp>
        <p:nvGrpSpPr>
          <p:cNvPr id="466" name="Group 161"/>
          <p:cNvGrpSpPr>
            <a:grpSpLocks/>
          </p:cNvGrpSpPr>
          <p:nvPr/>
        </p:nvGrpSpPr>
        <p:grpSpPr bwMode="auto">
          <a:xfrm>
            <a:off x="4800600" y="838200"/>
            <a:ext cx="3657600" cy="3660775"/>
            <a:chOff x="1494" y="1108"/>
            <a:chExt cx="2592" cy="2594"/>
          </a:xfrm>
        </p:grpSpPr>
        <p:grpSp>
          <p:nvGrpSpPr>
            <p:cNvPr id="467" name="Group 5"/>
            <p:cNvGrpSpPr>
              <a:grpSpLocks/>
            </p:cNvGrpSpPr>
            <p:nvPr/>
          </p:nvGrpSpPr>
          <p:grpSpPr bwMode="auto">
            <a:xfrm>
              <a:off x="1494" y="2545"/>
              <a:ext cx="2592" cy="288"/>
              <a:chOff x="1728" y="432"/>
              <a:chExt cx="2592" cy="288"/>
            </a:xfrm>
          </p:grpSpPr>
          <p:sp>
            <p:nvSpPr>
              <p:cNvPr id="613" name="Rectangle 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614" name="Rectangle 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615" name="Rectangle 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616" name="Rectangle 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617" name="Rectangle 1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618" name="Rectangle 1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619" name="Rectangle 1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620" name="Rectangle 1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621" name="Rectangle 1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468" name="Group 15"/>
            <p:cNvGrpSpPr>
              <a:grpSpLocks/>
            </p:cNvGrpSpPr>
            <p:nvPr/>
          </p:nvGrpSpPr>
          <p:grpSpPr bwMode="auto">
            <a:xfrm>
              <a:off x="1494" y="1109"/>
              <a:ext cx="2592" cy="288"/>
              <a:chOff x="1728" y="432"/>
              <a:chExt cx="2592" cy="288"/>
            </a:xfrm>
          </p:grpSpPr>
          <p:sp>
            <p:nvSpPr>
              <p:cNvPr id="604" name="Rectangle 1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605" name="Rectangle 1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606" name="Rectangle 1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607" name="Rectangle 1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608" name="Rectangle 2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609" name="Rectangle 2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610" name="Rectangle 2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611" name="Rectangle 2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612" name="Rectangle 2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469" name="Group 25"/>
            <p:cNvGrpSpPr>
              <a:grpSpLocks/>
            </p:cNvGrpSpPr>
            <p:nvPr/>
          </p:nvGrpSpPr>
          <p:grpSpPr bwMode="auto">
            <a:xfrm>
              <a:off x="1494" y="3405"/>
              <a:ext cx="2592" cy="288"/>
              <a:chOff x="1728" y="432"/>
              <a:chExt cx="2592" cy="288"/>
            </a:xfrm>
          </p:grpSpPr>
          <p:sp>
            <p:nvSpPr>
              <p:cNvPr id="595" name="Rectangle 2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96" name="Rectangle 2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97" name="Rectangle 2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98" name="Rectangle 2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99" name="Rectangle 3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600" name="Rectangle 3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601" name="Rectangle 3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602" name="Rectangle 3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603" name="Rectangle 3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470" name="Group 35"/>
            <p:cNvGrpSpPr>
              <a:grpSpLocks/>
            </p:cNvGrpSpPr>
            <p:nvPr/>
          </p:nvGrpSpPr>
          <p:grpSpPr bwMode="auto">
            <a:xfrm>
              <a:off x="1494" y="1397"/>
              <a:ext cx="2592" cy="288"/>
              <a:chOff x="1728" y="432"/>
              <a:chExt cx="2592" cy="288"/>
            </a:xfrm>
          </p:grpSpPr>
          <p:sp>
            <p:nvSpPr>
              <p:cNvPr id="586" name="Rectangle 3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87" name="Rectangle 3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88" name="Rectangle 3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89" name="Rectangle 3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90" name="Rectangle 4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91" name="Rectangle 4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92" name="Rectangle 4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93" name="Rectangle 4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94" name="Rectangle 4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471" name="Group 45"/>
            <p:cNvGrpSpPr>
              <a:grpSpLocks/>
            </p:cNvGrpSpPr>
            <p:nvPr/>
          </p:nvGrpSpPr>
          <p:grpSpPr bwMode="auto">
            <a:xfrm>
              <a:off x="1494" y="2258"/>
              <a:ext cx="2592" cy="288"/>
              <a:chOff x="1728" y="432"/>
              <a:chExt cx="2592" cy="288"/>
            </a:xfrm>
          </p:grpSpPr>
          <p:sp>
            <p:nvSpPr>
              <p:cNvPr id="577" name="Rectangle 4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78" name="Rectangle 4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79" name="Rectangle 4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80" name="Rectangle 4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81" name="Rectangle 5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82" name="Rectangle 5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83" name="Rectangle 5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84" name="Rectangle 5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85" name="Rectangle 5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472" name="Group 55"/>
            <p:cNvGrpSpPr>
              <a:grpSpLocks/>
            </p:cNvGrpSpPr>
            <p:nvPr/>
          </p:nvGrpSpPr>
          <p:grpSpPr bwMode="auto">
            <a:xfrm>
              <a:off x="1494" y="2831"/>
              <a:ext cx="2592" cy="288"/>
              <a:chOff x="1728" y="432"/>
              <a:chExt cx="2592" cy="288"/>
            </a:xfrm>
          </p:grpSpPr>
          <p:sp>
            <p:nvSpPr>
              <p:cNvPr id="568" name="Rectangle 5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69" name="Rectangle 5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70" name="Rectangle 5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71" name="Rectangle 5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72" name="Rectangle 6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73" name="Rectangle 6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74" name="Rectangle 6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75" name="Rectangle 6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76" name="Rectangle 6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473" name="Group 65"/>
            <p:cNvGrpSpPr>
              <a:grpSpLocks/>
            </p:cNvGrpSpPr>
            <p:nvPr/>
          </p:nvGrpSpPr>
          <p:grpSpPr bwMode="auto">
            <a:xfrm>
              <a:off x="1494" y="1971"/>
              <a:ext cx="2592" cy="288"/>
              <a:chOff x="1728" y="432"/>
              <a:chExt cx="2592" cy="288"/>
            </a:xfrm>
          </p:grpSpPr>
          <p:sp>
            <p:nvSpPr>
              <p:cNvPr id="559" name="Rectangle 6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60" name="Rectangle 6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61" name="Rectangle 6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62" name="Rectangle 6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63" name="Rectangle 7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64" name="Rectangle 7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65" name="Rectangle 7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66" name="Rectangle 7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67" name="Rectangle 7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474" name="Group 75"/>
            <p:cNvGrpSpPr>
              <a:grpSpLocks/>
            </p:cNvGrpSpPr>
            <p:nvPr/>
          </p:nvGrpSpPr>
          <p:grpSpPr bwMode="auto">
            <a:xfrm>
              <a:off x="1494" y="1684"/>
              <a:ext cx="2592" cy="288"/>
              <a:chOff x="1728" y="432"/>
              <a:chExt cx="2592" cy="288"/>
            </a:xfrm>
          </p:grpSpPr>
          <p:sp>
            <p:nvSpPr>
              <p:cNvPr id="550" name="Rectangle 7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51" name="Rectangle 7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52" name="Rectangle 7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53" name="Rectangle 7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54" name="Rectangle 8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55" name="Rectangle 8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56" name="Rectangle 8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57" name="Rectangle 8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58" name="Rectangle 8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475" name="Group 85"/>
            <p:cNvGrpSpPr>
              <a:grpSpLocks/>
            </p:cNvGrpSpPr>
            <p:nvPr/>
          </p:nvGrpSpPr>
          <p:grpSpPr bwMode="auto">
            <a:xfrm>
              <a:off x="1494" y="3118"/>
              <a:ext cx="2592" cy="288"/>
              <a:chOff x="1728" y="432"/>
              <a:chExt cx="2592" cy="288"/>
            </a:xfrm>
          </p:grpSpPr>
          <p:sp>
            <p:nvSpPr>
              <p:cNvPr id="541" name="Rectangle 8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42" name="Rectangle 8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43" name="Rectangle 8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44" name="Rectangle 8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45" name="Rectangle 9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46" name="Rectangle 9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47" name="Rectangle 9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48" name="Rectangle 9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49" name="Rectangle 9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476" name="Group 95"/>
            <p:cNvGrpSpPr>
              <a:grpSpLocks/>
            </p:cNvGrpSpPr>
            <p:nvPr/>
          </p:nvGrpSpPr>
          <p:grpSpPr bwMode="auto">
            <a:xfrm>
              <a:off x="1494" y="1110"/>
              <a:ext cx="2592" cy="288"/>
              <a:chOff x="1728" y="432"/>
              <a:chExt cx="2592" cy="288"/>
            </a:xfrm>
          </p:grpSpPr>
          <p:sp>
            <p:nvSpPr>
              <p:cNvPr id="532" name="Rectangle 9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33" name="Rectangle 9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34" name="Rectangle 9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35" name="Rectangle 9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36" name="Rectangle 10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37" name="Rectangle 10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38" name="Rectangle 10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39" name="Rectangle 10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40" name="Rectangle 10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477" name="Group 105"/>
            <p:cNvGrpSpPr>
              <a:grpSpLocks/>
            </p:cNvGrpSpPr>
            <p:nvPr/>
          </p:nvGrpSpPr>
          <p:grpSpPr bwMode="auto">
            <a:xfrm rot="5400000">
              <a:off x="342" y="2262"/>
              <a:ext cx="2592" cy="288"/>
              <a:chOff x="1728" y="432"/>
              <a:chExt cx="2592" cy="288"/>
            </a:xfrm>
          </p:grpSpPr>
          <p:sp>
            <p:nvSpPr>
              <p:cNvPr id="523" name="Rectangle 10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24" name="Rectangle 10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25" name="Rectangle 10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26" name="Rectangle 10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27" name="Rectangle 11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28" name="Rectangle 11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29" name="Rectangle 11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30" name="Rectangle 11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31" name="Rectangle 11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478" name="Group 115"/>
            <p:cNvGrpSpPr>
              <a:grpSpLocks/>
            </p:cNvGrpSpPr>
            <p:nvPr/>
          </p:nvGrpSpPr>
          <p:grpSpPr bwMode="auto">
            <a:xfrm>
              <a:off x="1494" y="3404"/>
              <a:ext cx="2592" cy="288"/>
              <a:chOff x="1728" y="432"/>
              <a:chExt cx="2592" cy="288"/>
            </a:xfrm>
          </p:grpSpPr>
          <p:sp>
            <p:nvSpPr>
              <p:cNvPr id="514" name="Rectangle 11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15" name="Rectangle 11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16" name="Rectangle 11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17" name="Rectangle 11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18" name="Rectangle 12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19" name="Rectangle 12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20" name="Rectangle 12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21" name="Rectangle 12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22" name="Rectangle 12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grpSp>
          <p:nvGrpSpPr>
            <p:cNvPr id="479" name="Group 125"/>
            <p:cNvGrpSpPr>
              <a:grpSpLocks/>
            </p:cNvGrpSpPr>
            <p:nvPr/>
          </p:nvGrpSpPr>
          <p:grpSpPr bwMode="auto">
            <a:xfrm rot="5400000">
              <a:off x="2645" y="2260"/>
              <a:ext cx="2592" cy="288"/>
              <a:chOff x="1728" y="432"/>
              <a:chExt cx="2592" cy="288"/>
            </a:xfrm>
          </p:grpSpPr>
          <p:sp>
            <p:nvSpPr>
              <p:cNvPr id="505" name="Rectangle 12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06" name="Rectangle 12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07" name="Rectangle 12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08" name="Rectangle 12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09" name="Rectangle 13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10" name="Rectangle 13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11" name="Rectangle 13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12" name="Rectangle 13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513" name="Rectangle 13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sp>
          <p:nvSpPr>
            <p:cNvPr id="480" name="Rectangle 135"/>
            <p:cNvSpPr>
              <a:spLocks noChangeArrowheads="1"/>
            </p:cNvSpPr>
            <p:nvPr/>
          </p:nvSpPr>
          <p:spPr bwMode="auto">
            <a:xfrm>
              <a:off x="2353" y="16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81" name="Rectangle 136"/>
            <p:cNvSpPr>
              <a:spLocks noChangeArrowheads="1"/>
            </p:cNvSpPr>
            <p:nvPr/>
          </p:nvSpPr>
          <p:spPr bwMode="auto">
            <a:xfrm>
              <a:off x="3213" y="16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82" name="Rectangle 137"/>
            <p:cNvSpPr>
              <a:spLocks noChangeArrowheads="1"/>
            </p:cNvSpPr>
            <p:nvPr/>
          </p:nvSpPr>
          <p:spPr bwMode="auto">
            <a:xfrm>
              <a:off x="3500" y="16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83" name="Rectangle 138"/>
            <p:cNvSpPr>
              <a:spLocks noChangeArrowheads="1"/>
            </p:cNvSpPr>
            <p:nvPr/>
          </p:nvSpPr>
          <p:spPr bwMode="auto">
            <a:xfrm>
              <a:off x="1780" y="197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84" name="Rectangle 139"/>
            <p:cNvSpPr>
              <a:spLocks noChangeArrowheads="1"/>
            </p:cNvSpPr>
            <p:nvPr/>
          </p:nvSpPr>
          <p:spPr bwMode="auto">
            <a:xfrm>
              <a:off x="2641" y="1397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85" name="Rectangle 140"/>
            <p:cNvSpPr>
              <a:spLocks noChangeArrowheads="1"/>
            </p:cNvSpPr>
            <p:nvPr/>
          </p:nvSpPr>
          <p:spPr bwMode="auto">
            <a:xfrm>
              <a:off x="2354" y="1397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86" name="Rectangle 141"/>
            <p:cNvSpPr>
              <a:spLocks noChangeArrowheads="1"/>
            </p:cNvSpPr>
            <p:nvPr/>
          </p:nvSpPr>
          <p:spPr bwMode="auto">
            <a:xfrm>
              <a:off x="3501" y="1397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87" name="Rectangle 142"/>
            <p:cNvSpPr>
              <a:spLocks noChangeArrowheads="1"/>
            </p:cNvSpPr>
            <p:nvPr/>
          </p:nvSpPr>
          <p:spPr bwMode="auto">
            <a:xfrm>
              <a:off x="2066" y="16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88" name="Rectangle 143"/>
            <p:cNvSpPr>
              <a:spLocks noChangeArrowheads="1"/>
            </p:cNvSpPr>
            <p:nvPr/>
          </p:nvSpPr>
          <p:spPr bwMode="auto">
            <a:xfrm>
              <a:off x="3215" y="311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89" name="Rectangle 144"/>
            <p:cNvSpPr>
              <a:spLocks noChangeArrowheads="1"/>
            </p:cNvSpPr>
            <p:nvPr/>
          </p:nvSpPr>
          <p:spPr bwMode="auto">
            <a:xfrm>
              <a:off x="2067" y="311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90" name="Rectangle 145"/>
            <p:cNvSpPr>
              <a:spLocks noChangeArrowheads="1"/>
            </p:cNvSpPr>
            <p:nvPr/>
          </p:nvSpPr>
          <p:spPr bwMode="auto">
            <a:xfrm>
              <a:off x="1780" y="225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91" name="Rectangle 146"/>
            <p:cNvSpPr>
              <a:spLocks noChangeArrowheads="1"/>
            </p:cNvSpPr>
            <p:nvPr/>
          </p:nvSpPr>
          <p:spPr bwMode="auto">
            <a:xfrm>
              <a:off x="2928" y="311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92" name="Rectangle 147"/>
            <p:cNvSpPr>
              <a:spLocks noChangeArrowheads="1"/>
            </p:cNvSpPr>
            <p:nvPr/>
          </p:nvSpPr>
          <p:spPr bwMode="auto">
            <a:xfrm>
              <a:off x="3501" y="283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93" name="Rectangle 148"/>
            <p:cNvSpPr>
              <a:spLocks noChangeArrowheads="1"/>
            </p:cNvSpPr>
            <p:nvPr/>
          </p:nvSpPr>
          <p:spPr bwMode="auto">
            <a:xfrm>
              <a:off x="2641" y="2545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94" name="Rectangle 149"/>
            <p:cNvSpPr>
              <a:spLocks noChangeArrowheads="1"/>
            </p:cNvSpPr>
            <p:nvPr/>
          </p:nvSpPr>
          <p:spPr bwMode="auto">
            <a:xfrm>
              <a:off x="3224" y="197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95" name="Rectangle 150"/>
            <p:cNvSpPr>
              <a:spLocks noChangeArrowheads="1"/>
            </p:cNvSpPr>
            <p:nvPr/>
          </p:nvSpPr>
          <p:spPr bwMode="auto">
            <a:xfrm>
              <a:off x="2928" y="225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96" name="Rectangle 151"/>
            <p:cNvSpPr>
              <a:spLocks noChangeArrowheads="1"/>
            </p:cNvSpPr>
            <p:nvPr/>
          </p:nvSpPr>
          <p:spPr bwMode="auto">
            <a:xfrm>
              <a:off x="2067" y="197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97" name="Rectangle 152"/>
            <p:cNvSpPr>
              <a:spLocks noChangeArrowheads="1"/>
            </p:cNvSpPr>
            <p:nvPr/>
          </p:nvSpPr>
          <p:spPr bwMode="auto">
            <a:xfrm>
              <a:off x="2927" y="197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98" name="Rectangle 153"/>
            <p:cNvSpPr>
              <a:spLocks noChangeArrowheads="1"/>
            </p:cNvSpPr>
            <p:nvPr/>
          </p:nvSpPr>
          <p:spPr bwMode="auto">
            <a:xfrm>
              <a:off x="2354" y="2545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99" name="Rectangle 154"/>
            <p:cNvSpPr>
              <a:spLocks noChangeArrowheads="1"/>
            </p:cNvSpPr>
            <p:nvPr/>
          </p:nvSpPr>
          <p:spPr bwMode="auto">
            <a:xfrm>
              <a:off x="3500" y="2545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500" name="Rectangle 155"/>
            <p:cNvSpPr>
              <a:spLocks noChangeArrowheads="1"/>
            </p:cNvSpPr>
            <p:nvPr/>
          </p:nvSpPr>
          <p:spPr bwMode="auto">
            <a:xfrm>
              <a:off x="2641" y="225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501" name="Rectangle 156"/>
            <p:cNvSpPr>
              <a:spLocks noChangeArrowheads="1"/>
            </p:cNvSpPr>
            <p:nvPr/>
          </p:nvSpPr>
          <p:spPr bwMode="auto">
            <a:xfrm>
              <a:off x="2067" y="283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502" name="Rectangle 157"/>
            <p:cNvSpPr>
              <a:spLocks noChangeArrowheads="1"/>
            </p:cNvSpPr>
            <p:nvPr/>
          </p:nvSpPr>
          <p:spPr bwMode="auto">
            <a:xfrm>
              <a:off x="2354" y="283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503" name="Rectangle 158"/>
            <p:cNvSpPr>
              <a:spLocks noChangeArrowheads="1"/>
            </p:cNvSpPr>
            <p:nvPr/>
          </p:nvSpPr>
          <p:spPr bwMode="auto">
            <a:xfrm>
              <a:off x="3215" y="283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504" name="Rectangle 159"/>
            <p:cNvSpPr>
              <a:spLocks noChangeArrowheads="1"/>
            </p:cNvSpPr>
            <p:nvPr/>
          </p:nvSpPr>
          <p:spPr bwMode="auto">
            <a:xfrm>
              <a:off x="1780" y="311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</p:grpSp>
      <p:sp>
        <p:nvSpPr>
          <p:cNvPr id="622" name="Text Box 671"/>
          <p:cNvSpPr txBox="1">
            <a:spLocks noChangeArrowheads="1"/>
          </p:cNvSpPr>
          <p:nvPr/>
        </p:nvSpPr>
        <p:spPr bwMode="auto">
          <a:xfrm>
            <a:off x="324464" y="4614208"/>
            <a:ext cx="8651875" cy="1938992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n-US" sz="2400">
                <a:solidFill>
                  <a:srgbClr val="FF0000"/>
                </a:solidFill>
                <a:latin typeface="+mj-lt"/>
              </a:rPr>
              <a:t>Đan nong mốt và đan nong đôi khác nhau ở chỗ: </a:t>
            </a:r>
          </a:p>
          <a:p>
            <a:r>
              <a:rPr lang="en-US" altLang="en-US" sz="2400">
                <a:solidFill>
                  <a:srgbClr val="00B050"/>
                </a:solidFill>
                <a:latin typeface="+mj-lt"/>
              </a:rPr>
              <a:t>- Đan nong mốt là nhấc một nan, đè một nan và lệch nhau một nan dọc giữa 2 hàng nan ngang liền kề. </a:t>
            </a:r>
          </a:p>
          <a:p>
            <a:r>
              <a:rPr lang="en-US" altLang="en-US" sz="2400">
                <a:solidFill>
                  <a:srgbClr val="0000CC"/>
                </a:solidFill>
                <a:latin typeface="+mj-lt"/>
              </a:rPr>
              <a:t>- Đan nong đôi là nhấc 2 nan đè 2 nan và lệch nhau một nan dọc cùng chiều giữa hai hàng nan ngang liền kề. </a:t>
            </a:r>
          </a:p>
        </p:txBody>
      </p:sp>
    </p:spTree>
    <p:extLst>
      <p:ext uri="{BB962C8B-B14F-4D97-AF65-F5344CB8AC3E}">
        <p14:creationId xmlns:p14="http://schemas.microsoft.com/office/powerpoint/2010/main" val="352229567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1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1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990600" y="990600"/>
            <a:ext cx="7239000" cy="609600"/>
            <a:chOff x="838201" y="533400"/>
            <a:chExt cx="7239000" cy="609600"/>
          </a:xfrm>
        </p:grpSpPr>
        <p:sp>
          <p:nvSpPr>
            <p:cNvPr id="4" name="Rounded Rectangle 3"/>
            <p:cNvSpPr/>
            <p:nvPr/>
          </p:nvSpPr>
          <p:spPr bwMode="auto">
            <a:xfrm>
              <a:off x="1295400" y="533400"/>
              <a:ext cx="6324600" cy="609600"/>
            </a:xfrm>
            <a:prstGeom prst="round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5" name="Text Box 9"/>
            <p:cNvSpPr txBox="1">
              <a:spLocks noChangeArrowheads="1"/>
            </p:cNvSpPr>
            <p:nvPr/>
          </p:nvSpPr>
          <p:spPr bwMode="auto">
            <a:xfrm>
              <a:off x="838201" y="533400"/>
              <a:ext cx="723900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 b="1">
                  <a:solidFill>
                    <a:srgbClr val="000000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000" b="1">
                  <a:solidFill>
                    <a:srgbClr val="000000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000" b="1">
                  <a:solidFill>
                    <a:srgbClr val="000000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000" b="1">
                  <a:solidFill>
                    <a:srgbClr val="000000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000" b="1">
                  <a:solidFill>
                    <a:srgbClr val="0000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0000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0000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0000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0000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 u="sng" dirty="0">
                  <a:solidFill>
                    <a:srgbClr val="FF0000"/>
                  </a:solidFill>
                  <a:latin typeface="Arial" charset="0"/>
                </a:rPr>
                <a:t>Hoạt </a:t>
              </a:r>
              <a:r>
                <a:rPr lang="en-US" sz="2800" u="sng">
                  <a:solidFill>
                    <a:srgbClr val="FF0000"/>
                  </a:solidFill>
                  <a:latin typeface="Arial" charset="0"/>
                </a:rPr>
                <a:t>động 2</a:t>
              </a:r>
              <a:r>
                <a:rPr lang="en-US" sz="2800">
                  <a:solidFill>
                    <a:srgbClr val="FF0000"/>
                  </a:solidFill>
                  <a:latin typeface="Arial" charset="0"/>
                </a:rPr>
                <a:t>: Hướng dẫn mẫu</a:t>
              </a:r>
              <a:endParaRPr lang="en-US" sz="2800" dirty="0">
                <a:solidFill>
                  <a:srgbClr val="FF0000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5981325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 bwMode="auto">
          <a:xfrm>
            <a:off x="1524000" y="457200"/>
            <a:ext cx="6096000" cy="6096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>
                <a:solidFill>
                  <a:srgbClr val="FF0000"/>
                </a:solidFill>
                <a:latin typeface="+mj-lt"/>
              </a:rPr>
              <a:t>Các bước thực hiện đan nong đôi: </a:t>
            </a:r>
            <a:endParaRPr kumimoji="0" lang="en-US" sz="2400" b="1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+mj-lt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107157" y="1951703"/>
            <a:ext cx="60340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Bước 1 : Kẻ, cắt </a:t>
            </a:r>
            <a:r>
              <a:rPr lang="en-US" sz="2800">
                <a:solidFill>
                  <a:schemeClr val="tx1"/>
                </a:solidFill>
                <a:latin typeface="+mj-lt"/>
              </a:rPr>
              <a:t>các nan. </a:t>
            </a:r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845090" y="2817812"/>
            <a:ext cx="6034087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Bước 2 : Tiến hành đan </a:t>
            </a:r>
            <a:r>
              <a:rPr lang="en-US" sz="2800">
                <a:solidFill>
                  <a:schemeClr val="tx1"/>
                </a:solidFill>
                <a:latin typeface="+mj-lt"/>
              </a:rPr>
              <a:t>nong đôi. </a:t>
            </a:r>
          </a:p>
          <a:p>
            <a:pPr algn="ctr" eaLnBrk="1" hangingPunct="1">
              <a:spcBef>
                <a:spcPct val="50000"/>
              </a:spcBef>
            </a:pPr>
            <a:endParaRPr lang="en-US" sz="2800">
              <a:solidFill>
                <a:schemeClr val="tx1"/>
              </a:solidFill>
              <a:latin typeface="+mj-lt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chemeClr val="tx1"/>
                </a:solidFill>
                <a:latin typeface="+mj-lt"/>
              </a:rPr>
              <a:t> </a:t>
            </a:r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838200" y="4886980"/>
            <a:ext cx="71008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Bước 3 : Dán nẹp xung quanh </a:t>
            </a:r>
            <a:r>
              <a:rPr lang="en-US" sz="2800">
                <a:solidFill>
                  <a:schemeClr val="tx1"/>
                </a:solidFill>
                <a:latin typeface="+mj-lt"/>
              </a:rPr>
              <a:t>tấm đan.  </a:t>
            </a:r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888590" y="3351212"/>
            <a:ext cx="73914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Cách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đan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nong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đôi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là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nhấc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2 nan,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đè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2 nan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và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lệch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nhau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một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nan </a:t>
            </a:r>
            <a:r>
              <a:rPr kumimoji="0" lang="en-US" sz="2800" b="0" i="0" u="none" strike="noStrike" cap="none" normalizeH="0" baseline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dọc</a:t>
            </a:r>
            <a:r>
              <a:rPr kumimoji="0" lang="en-US" sz="2800" b="0" i="0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(cùng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chiều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)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giữa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hai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hàng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nan ngang.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572566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582</TotalTime>
  <Words>1468</Words>
  <Application>Microsoft Office PowerPoint</Application>
  <PresentationFormat>On-screen Show (4:3)</PresentationFormat>
  <Paragraphs>817</Paragraphs>
  <Slides>26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6" baseType="lpstr">
      <vt:lpstr>.VnTime</vt:lpstr>
      <vt:lpstr>Arial</vt:lpstr>
      <vt:lpstr>Calibri</vt:lpstr>
      <vt:lpstr>Garamond</vt:lpstr>
      <vt:lpstr>Times New Roman</vt:lpstr>
      <vt:lpstr>VNI-Times</vt:lpstr>
      <vt:lpstr>Wingdings</vt:lpstr>
      <vt:lpstr>Wingdings 2</vt:lpstr>
      <vt:lpstr>Office Theme</vt:lpstr>
      <vt:lpstr>Default Design</vt:lpstr>
      <vt:lpstr>Môn: THỦ CÔNG  LỚP 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THỦ CÔNG LỚP 3</dc:title>
  <dc:creator>meigyoku</dc:creator>
  <cp:lastModifiedBy>Windows User</cp:lastModifiedBy>
  <cp:revision>78</cp:revision>
  <dcterms:created xsi:type="dcterms:W3CDTF">2020-04-12T06:18:15Z</dcterms:created>
  <dcterms:modified xsi:type="dcterms:W3CDTF">2022-05-21T03:45:56Z</dcterms:modified>
</cp:coreProperties>
</file>