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  <p:sldMasterId id="2147483678" r:id="rId3"/>
  </p:sldMasterIdLst>
  <p:notesMasterIdLst>
    <p:notesMasterId r:id="rId47"/>
  </p:notesMasterIdLst>
  <p:handoutMasterIdLst>
    <p:handoutMasterId r:id="rId48"/>
  </p:handoutMasterIdLst>
  <p:sldIdLst>
    <p:sldId id="326" r:id="rId4"/>
    <p:sldId id="379" r:id="rId5"/>
    <p:sldId id="280" r:id="rId6"/>
    <p:sldId id="378" r:id="rId7"/>
    <p:sldId id="377" r:id="rId8"/>
    <p:sldId id="296" r:id="rId9"/>
    <p:sldId id="257" r:id="rId10"/>
    <p:sldId id="319" r:id="rId11"/>
    <p:sldId id="302" r:id="rId12"/>
    <p:sldId id="303" r:id="rId13"/>
    <p:sldId id="305" r:id="rId14"/>
    <p:sldId id="307" r:id="rId15"/>
    <p:sldId id="310" r:id="rId16"/>
    <p:sldId id="380" r:id="rId17"/>
    <p:sldId id="332" r:id="rId18"/>
    <p:sldId id="333" r:id="rId19"/>
    <p:sldId id="316" r:id="rId20"/>
    <p:sldId id="263" r:id="rId21"/>
    <p:sldId id="260" r:id="rId22"/>
    <p:sldId id="262" r:id="rId23"/>
    <p:sldId id="381" r:id="rId24"/>
    <p:sldId id="309" r:id="rId25"/>
    <p:sldId id="264" r:id="rId26"/>
    <p:sldId id="265" r:id="rId27"/>
    <p:sldId id="266" r:id="rId28"/>
    <p:sldId id="267" r:id="rId29"/>
    <p:sldId id="335" r:id="rId30"/>
    <p:sldId id="336" r:id="rId31"/>
    <p:sldId id="382" r:id="rId32"/>
    <p:sldId id="340" r:id="rId33"/>
    <p:sldId id="342" r:id="rId34"/>
    <p:sldId id="337" r:id="rId35"/>
    <p:sldId id="338" r:id="rId36"/>
    <p:sldId id="339" r:id="rId37"/>
    <p:sldId id="289" r:id="rId38"/>
    <p:sldId id="275" r:id="rId39"/>
    <p:sldId id="281" r:id="rId40"/>
    <p:sldId id="282" r:id="rId41"/>
    <p:sldId id="283" r:id="rId42"/>
    <p:sldId id="284" r:id="rId43"/>
    <p:sldId id="285" r:id="rId44"/>
    <p:sldId id="383" r:id="rId45"/>
    <p:sldId id="297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8CBAD"/>
    <a:srgbClr val="FDC541"/>
    <a:srgbClr val="8B4415"/>
    <a:srgbClr val="E5F07A"/>
    <a:srgbClr val="DEEBF7"/>
    <a:srgbClr val="A7E1F9"/>
    <a:srgbClr val="F8A05E"/>
    <a:srgbClr val="C9A472"/>
    <a:srgbClr val="F8D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85" autoAdjust="0"/>
    <p:restoredTop sz="94660" autoAdjust="0"/>
  </p:normalViewPr>
  <p:slideViewPr>
    <p:cSldViewPr snapToGrid="0">
      <p:cViewPr varScale="1">
        <p:scale>
          <a:sx n="69" d="100"/>
          <a:sy n="69" d="100"/>
        </p:scale>
        <p:origin x="1008" y="44"/>
      </p:cViewPr>
      <p:guideLst>
        <p:guide orient="horz" pos="2160"/>
        <p:guide pos="291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12517-20BE-4CBD-93B7-04E3E93409D4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BB005-FBC1-4DC5-AB99-ECDB0953B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DF9A4-8343-4FFB-9AA7-D01E10C867CC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C9A3-32EB-47B8-8040-C776CB819E0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53AE4AE-A4C6-41E6-85CF-F331A980E703}" type="slidenum">
              <a:rPr lang="en-US" smtClean="0">
                <a:latin typeface="Arial" panose="020B0604020202020204" pitchFamily="34" charset="0"/>
              </a:rPr>
              <a:t>9</a:t>
            </a:fld>
            <a:endParaRPr 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A904E5-3678-42EC-B9E6-2AA189BC6463}" type="slidenum">
              <a:rPr lang="en-US" smtClean="0">
                <a:latin typeface="Arial" panose="020B0604020202020204" pitchFamily="34" charset="0"/>
              </a:rPr>
              <a:t>10</a:t>
            </a:fld>
            <a:endParaRPr 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21A04-7B19-43F7-8976-4475EADF576C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1485"/>
            <a:ext cx="77724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5"/>
            <a:ext cx="7772400" cy="150071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2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7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5167"/>
            <a:ext cx="2057400" cy="585046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5167"/>
            <a:ext cx="6019800" cy="585046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2442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45569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24828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14742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74581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4566"/>
      </p:ext>
    </p:extLst>
  </p:cSld>
  <p:clrMapOvr>
    <a:masterClrMapping/>
  </p:clrMapOvr>
  <p:transition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63991"/>
      </p:ext>
    </p:extLst>
  </p:cSld>
  <p:clrMapOvr>
    <a:masterClrMapping/>
  </p:clrMapOvr>
  <p:transition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76787"/>
      </p:ext>
    </p:extLst>
  </p:cSld>
  <p:clrMapOvr>
    <a:masterClrMapping/>
  </p:clrMapOvr>
  <p:transition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59212"/>
      </p:ext>
    </p:extLst>
  </p:cSld>
  <p:clrMapOvr>
    <a:masterClrMapping/>
  </p:clrMapOvr>
  <p:transition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250229"/>
      </p:ext>
    </p:extLst>
  </p:cSld>
  <p:clrMapOvr>
    <a:masterClrMapping/>
  </p:clrMapOvr>
  <p:transition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63882"/>
      </p:ext>
    </p:extLst>
  </p:cSld>
  <p:clrMapOvr>
    <a:masterClrMapping/>
  </p:clrMapOvr>
  <p:transition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D08C6-698E-4140-938D-9A85D3E56649}" type="datetimeFigureOut">
              <a:rPr lang="en-US"/>
              <a:t>5/30/2022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9E49A-5DB6-4729-BABF-E3F06181BBF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41095"/>
      </p:ext>
    </p:extLst>
  </p:cSld>
  <p:clrMapOvr>
    <a:masterClrMapping/>
  </p:clrMapOvr>
  <p:transition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A2C8-5B2F-461B-8F34-73A29BAC4FD9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43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6284"/>
            <a:ext cx="2133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6284"/>
            <a:ext cx="2895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6284"/>
            <a:ext cx="2133600" cy="47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/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BF709-E65F-436D-9E2D-BD19E1133B0F}" type="datetimeFigureOut">
              <a:rPr lang="en-US" smtClean="0"/>
              <a:t>5/30/2022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E04D1-CD10-4652-AE53-974ACF335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03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ransition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2" Type="http://schemas.openxmlformats.org/officeDocument/2006/relationships/audio" Target="file:///D:\klm,jknmu\b&#243;mave.mp3" TargetMode="External"/><Relationship Id="rId1" Type="http://schemas.microsoft.com/office/2007/relationships/media" Target="file:///D:\klm,jknmu\b&#243;mave.mp3" TargetMode="Externa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59.jpeg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24" Type="http://schemas.openxmlformats.org/officeDocument/2006/relationships/image" Target="../media/image58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23" Type="http://schemas.openxmlformats.org/officeDocument/2006/relationships/slide" Target="slide15.xml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4" Type="http://schemas.openxmlformats.org/officeDocument/2006/relationships/image" Target="../media/image39.jpeg"/><Relationship Id="rId9" Type="http://schemas.openxmlformats.org/officeDocument/2006/relationships/image" Target="../media/image44.png"/><Relationship Id="rId14" Type="http://schemas.openxmlformats.org/officeDocument/2006/relationships/image" Target="../media/image49.jpeg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0.jpeg"/><Relationship Id="rId18" Type="http://schemas.openxmlformats.org/officeDocument/2006/relationships/image" Target="../media/image75.jpeg"/><Relationship Id="rId3" Type="http://schemas.openxmlformats.org/officeDocument/2006/relationships/image" Target="../media/image61.png"/><Relationship Id="rId7" Type="http://schemas.openxmlformats.org/officeDocument/2006/relationships/slide" Target="slide15.xml"/><Relationship Id="rId12" Type="http://schemas.openxmlformats.org/officeDocument/2006/relationships/image" Target="../media/image69.png"/><Relationship Id="rId17" Type="http://schemas.openxmlformats.org/officeDocument/2006/relationships/image" Target="../media/image74.jpeg"/><Relationship Id="rId2" Type="http://schemas.openxmlformats.org/officeDocument/2006/relationships/image" Target="../media/image60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5" Type="http://schemas.openxmlformats.org/officeDocument/2006/relationships/image" Target="../media/image72.jpeg"/><Relationship Id="rId10" Type="http://schemas.openxmlformats.org/officeDocument/2006/relationships/image" Target="../media/image67.png"/><Relationship Id="rId19" Type="http://schemas.openxmlformats.org/officeDocument/2006/relationships/image" Target="../media/image76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Relationship Id="rId1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5.jpeg"/><Relationship Id="rId18" Type="http://schemas.openxmlformats.org/officeDocument/2006/relationships/image" Target="../media/image90.jpeg"/><Relationship Id="rId3" Type="http://schemas.openxmlformats.org/officeDocument/2006/relationships/image" Target="../media/image77.png"/><Relationship Id="rId21" Type="http://schemas.openxmlformats.org/officeDocument/2006/relationships/image" Target="../media/image93.png"/><Relationship Id="rId7" Type="http://schemas.openxmlformats.org/officeDocument/2006/relationships/image" Target="../media/image81.png"/><Relationship Id="rId12" Type="http://schemas.openxmlformats.org/officeDocument/2006/relationships/image" Target="../media/image84.jpeg"/><Relationship Id="rId17" Type="http://schemas.openxmlformats.org/officeDocument/2006/relationships/image" Target="../media/image89.png"/><Relationship Id="rId2" Type="http://schemas.openxmlformats.org/officeDocument/2006/relationships/slide" Target="slide15.xml"/><Relationship Id="rId16" Type="http://schemas.openxmlformats.org/officeDocument/2006/relationships/image" Target="../media/image88.jpeg"/><Relationship Id="rId20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46.jpeg"/><Relationship Id="rId5" Type="http://schemas.openxmlformats.org/officeDocument/2006/relationships/image" Target="../media/image79.png"/><Relationship Id="rId15" Type="http://schemas.openxmlformats.org/officeDocument/2006/relationships/image" Target="../media/image87.png"/><Relationship Id="rId23" Type="http://schemas.openxmlformats.org/officeDocument/2006/relationships/image" Target="../media/image95.png"/><Relationship Id="rId10" Type="http://schemas.openxmlformats.org/officeDocument/2006/relationships/image" Target="../media/image83.png"/><Relationship Id="rId19" Type="http://schemas.openxmlformats.org/officeDocument/2006/relationships/image" Target="../media/image91.jpeg"/><Relationship Id="rId4" Type="http://schemas.openxmlformats.org/officeDocument/2006/relationships/image" Target="../media/image78.png"/><Relationship Id="rId9" Type="http://schemas.microsoft.com/office/2007/relationships/hdphoto" Target="../media/hdphoto3.wdp"/><Relationship Id="rId14" Type="http://schemas.openxmlformats.org/officeDocument/2006/relationships/image" Target="../media/image86.png"/><Relationship Id="rId22" Type="http://schemas.openxmlformats.org/officeDocument/2006/relationships/image" Target="../media/image9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image" Target="../media/image102.jpeg"/><Relationship Id="rId7" Type="http://schemas.openxmlformats.org/officeDocument/2006/relationships/image" Target="../media/image104.jpe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5.xml"/><Relationship Id="rId5" Type="http://schemas.openxmlformats.org/officeDocument/2006/relationships/image" Target="../media/image103.jpeg"/><Relationship Id="rId4" Type="http://schemas.openxmlformats.org/officeDocument/2006/relationships/slide" Target="slide24.xml"/><Relationship Id="rId9" Type="http://schemas.openxmlformats.org/officeDocument/2006/relationships/image" Target="../media/image10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19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image" Target="../media/image131.png"/><Relationship Id="rId18" Type="http://schemas.openxmlformats.org/officeDocument/2006/relationships/image" Target="../media/image136.png"/><Relationship Id="rId3" Type="http://schemas.openxmlformats.org/officeDocument/2006/relationships/image" Target="../media/image121.GIF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17" Type="http://schemas.openxmlformats.org/officeDocument/2006/relationships/image" Target="../media/image135.png"/><Relationship Id="rId2" Type="http://schemas.openxmlformats.org/officeDocument/2006/relationships/image" Target="../media/image120.png"/><Relationship Id="rId16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11" Type="http://schemas.openxmlformats.org/officeDocument/2006/relationships/image" Target="../media/image129.jpe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png"/><Relationship Id="rId19" Type="http://schemas.openxmlformats.org/officeDocument/2006/relationships/image" Target="../media/image137.pn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Relationship Id="rId14" Type="http://schemas.openxmlformats.org/officeDocument/2006/relationships/image" Target="../media/image1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8.png"/><Relationship Id="rId3" Type="http://schemas.openxmlformats.org/officeDocument/2006/relationships/image" Target="../media/image44.png"/><Relationship Id="rId7" Type="http://schemas.openxmlformats.org/officeDocument/2006/relationships/image" Target="../media/image142.png"/><Relationship Id="rId12" Type="http://schemas.openxmlformats.org/officeDocument/2006/relationships/image" Target="../media/image147.png"/><Relationship Id="rId2" Type="http://schemas.openxmlformats.org/officeDocument/2006/relationships/image" Target="../media/image138.png"/><Relationship Id="rId16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46.png"/><Relationship Id="rId5" Type="http://schemas.openxmlformats.org/officeDocument/2006/relationships/image" Target="../media/image140.jpeg"/><Relationship Id="rId15" Type="http://schemas.openxmlformats.org/officeDocument/2006/relationships/image" Target="../media/image150.jpeg"/><Relationship Id="rId10" Type="http://schemas.openxmlformats.org/officeDocument/2006/relationships/image" Target="../media/image145.jpe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4.png"/><Relationship Id="rId7" Type="http://schemas.openxmlformats.org/officeDocument/2006/relationships/image" Target="../media/image155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5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12" Type="http://schemas.openxmlformats.org/officeDocument/2006/relationships/image" Target="../media/image164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11" Type="http://schemas.openxmlformats.org/officeDocument/2006/relationships/image" Target="../media/image163.png"/><Relationship Id="rId5" Type="http://schemas.openxmlformats.org/officeDocument/2006/relationships/image" Target="../media/image50.jpeg"/><Relationship Id="rId10" Type="http://schemas.openxmlformats.org/officeDocument/2006/relationships/image" Target="../media/image162.jpeg"/><Relationship Id="rId4" Type="http://schemas.openxmlformats.org/officeDocument/2006/relationships/image" Target="../media/image157.jpeg"/><Relationship Id="rId9" Type="http://schemas.openxmlformats.org/officeDocument/2006/relationships/image" Target="../media/image1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jpeg"/><Relationship Id="rId7" Type="http://schemas.openxmlformats.org/officeDocument/2006/relationships/image" Target="../media/image171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jpeg"/><Relationship Id="rId5" Type="http://schemas.openxmlformats.org/officeDocument/2006/relationships/image" Target="../media/image169.GIF"/><Relationship Id="rId4" Type="http://schemas.openxmlformats.org/officeDocument/2006/relationships/image" Target="../media/image16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4.jpeg"/><Relationship Id="rId7" Type="http://schemas.openxmlformats.org/officeDocument/2006/relationships/image" Target="../media/image177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42.jpeg"/><Relationship Id="rId4" Type="http://schemas.openxmlformats.org/officeDocument/2006/relationships/image" Target="../media/image17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6"/>
          <p:cNvSpPr>
            <a:spLocks noChangeShapeType="1"/>
          </p:cNvSpPr>
          <p:nvPr/>
        </p:nvSpPr>
        <p:spPr bwMode="auto">
          <a:xfrm>
            <a:off x="3714750" y="533399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9165" tIns="34583" rIns="69165" bIns="34583"/>
          <a:lstStyle/>
          <a:p>
            <a:endParaRPr lang="en-US"/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14479" y="1971796"/>
            <a:ext cx="6229350" cy="1731835"/>
          </a:xfrm>
          <a:prstGeom prst="rect">
            <a:avLst/>
          </a:prstGeom>
        </p:spPr>
        <p:txBody>
          <a:bodyPr wrap="square" lIns="69165" tIns="34583" rIns="69165" bIns="34583">
            <a:spAutoFit/>
          </a:bodyPr>
          <a:lstStyle/>
          <a:p>
            <a:pPr algn="ctr"/>
            <a:r>
              <a:rPr lang="vi-VN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Nhiệt liệt c</a:t>
            </a:r>
            <a:r>
              <a:rPr lang="en-US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hào</a:t>
            </a:r>
            <a:r>
              <a:rPr lang="en-US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mừng</a:t>
            </a:r>
            <a:r>
              <a:rPr lang="en-US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đến thăm </a:t>
            </a:r>
            <a:r>
              <a:rPr lang="vi-VN" sz="5400" dirty="0" err="1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lớp</a:t>
            </a:r>
            <a:r>
              <a:rPr lang="vi-VN" sz="5400" dirty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solidFill>
                  <a:srgbClr val="0033CC"/>
                </a:solidFill>
                <a:latin typeface="Bahnschrift Light Condensed" panose="020B0502040204020203" pitchFamily="34" charset="0"/>
                <a:cs typeface="Times New Roman" panose="02020603050405020304" pitchFamily="18" charset="0"/>
              </a:rPr>
              <a:t>3</a:t>
            </a:r>
            <a:endParaRPr lang="en-US" sz="5400" dirty="0">
              <a:solidFill>
                <a:srgbClr val="0033CC"/>
              </a:solidFill>
              <a:latin typeface="Bahnschrift Light Condensed" panose="020B0502040204020203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066808" y="3394765"/>
            <a:ext cx="307719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Sóc</a:t>
            </a:r>
            <a:r>
              <a:rPr lang="en-US" dirty="0">
                <a:solidFill>
                  <a:srgbClr val="FF0066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35530" name="Text Box 10"/>
          <p:cNvSpPr txBox="1">
            <a:spLocks noChangeArrowheads="1"/>
          </p:cNvSpPr>
          <p:nvPr/>
        </p:nvSpPr>
        <p:spPr bwMode="auto">
          <a:xfrm>
            <a:off x="3037218" y="3394765"/>
            <a:ext cx="302959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Kiến</a:t>
            </a:r>
            <a:r>
              <a:rPr lang="en-US" b="1" dirty="0">
                <a:solidFill>
                  <a:srgbClr val="FF0066"/>
                </a:solidFill>
                <a:latin typeface="Tahoma" panose="020B0604030504040204" pitchFamily="34" charset="0"/>
              </a:rPr>
              <a:t> </a:t>
            </a:r>
          </a:p>
        </p:txBody>
      </p:sp>
      <p:sp>
        <p:nvSpPr>
          <p:cNvPr id="235531" name="Text Box 11"/>
          <p:cNvSpPr txBox="1">
            <a:spLocks noChangeArrowheads="1"/>
          </p:cNvSpPr>
          <p:nvPr/>
        </p:nvSpPr>
        <p:spPr bwMode="auto">
          <a:xfrm>
            <a:off x="0" y="3394765"/>
            <a:ext cx="30334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Ong</a:t>
            </a:r>
            <a:endParaRPr lang="en-US" sz="28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235532" name="Rectangle 12"/>
          <p:cNvSpPr>
            <a:spLocks noChangeArrowheads="1"/>
          </p:cNvSpPr>
          <p:nvPr/>
        </p:nvSpPr>
        <p:spPr bwMode="auto">
          <a:xfrm>
            <a:off x="1284286" y="666220"/>
            <a:ext cx="78597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hình dạng, kích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13" descr="Bài Học Ý Nghĩa Từ Hình Ảnh Chú Chim Đại Bàng, Chiến Binh Interlin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1920"/>
            <a:ext cx="4571365" cy="2233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Chiêm bao mơ thấy con kiến là điềm gì? đánh con lô đề nào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04" y="1250995"/>
            <a:ext cx="3033404" cy="214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GIẢI MÃ GIẤC MƠ VỀ SÓC - BÁO HIỆU ĐIỀM GÌ? - Simphongthuyvietnam.vn - TOP 1  Việt Nam về SIM Phong Thủy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807" y="1250995"/>
            <a:ext cx="3077191" cy="2143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àm đẹp tuyệt diệu từ nhau thai cừu, sữa ong chúa | NhanSam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0995"/>
            <a:ext cx="3033404" cy="214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65" y="3931920"/>
            <a:ext cx="4572635" cy="22371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0" y="6182380"/>
            <a:ext cx="4550106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solidFill>
                  <a:srgbClr val="FF0066"/>
                </a:solidFill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bàng</a:t>
            </a:r>
            <a:endParaRPr lang="en-US" sz="28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4571471" y="6191905"/>
            <a:ext cx="4572527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66"/>
                </a:solidFill>
                <a:cs typeface="Times New Roman" panose="02020603050405020304" pitchFamily="18" charset="0"/>
              </a:rPr>
              <a:t>Ếch</a:t>
            </a:r>
            <a:endParaRPr lang="en-US" sz="2800" b="1" dirty="0">
              <a:solidFill>
                <a:srgbClr val="FF0066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35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35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5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27" grpId="0" animBg="1"/>
      <p:bldP spid="235530" grpId="0" animBg="1"/>
      <p:bldP spid="235531" grpId="0" animBg="1"/>
      <p:bldP spid="235532" grpId="0"/>
      <p:bldP spid="18" grpId="0" bldLvl="0" animBg="1"/>
      <p:bldP spid="2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24424" r="17180" b="16346"/>
          <a:stretch>
            <a:fillRect/>
          </a:stretch>
        </p:blipFill>
        <p:spPr bwMode="auto">
          <a:xfrm>
            <a:off x="-14068" y="0"/>
            <a:ext cx="914400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400" name="WordArt 8"/>
          <p:cNvSpPr>
            <a:spLocks noChangeArrowheads="1" noChangeShapeType="1" noTextEdit="1"/>
          </p:cNvSpPr>
          <p:nvPr/>
        </p:nvSpPr>
        <p:spPr bwMode="auto">
          <a:xfrm>
            <a:off x="2819400" y="3048000"/>
            <a:ext cx="3810000" cy="520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">
              <a:avLst>
                <a:gd name="adj" fmla="val 5130"/>
              </a:avLst>
            </a:prstTxWarp>
          </a:bodyPr>
          <a:lstStyle/>
          <a:p>
            <a:pPr algn="ctr"/>
            <a:endParaRPr lang="vi-VN" sz="2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.VnExoticH"/>
            </a:endParaRPr>
          </a:p>
        </p:txBody>
      </p:sp>
      <p:sp>
        <p:nvSpPr>
          <p:cNvPr id="12" name="WordArt 12"/>
          <p:cNvSpPr>
            <a:spLocks noChangeArrowheads="1" noChangeShapeType="1" noTextEdit="1"/>
          </p:cNvSpPr>
          <p:nvPr/>
        </p:nvSpPr>
        <p:spPr bwMode="auto">
          <a:xfrm>
            <a:off x="206063" y="1360867"/>
            <a:ext cx="8709338" cy="337426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5130"/>
              </a:avLst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2000" b="1" u="sng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</a:t>
            </a:r>
          </a:p>
          <a:p>
            <a:pPr algn="ctr">
              <a:defRPr/>
            </a:pPr>
            <a:r>
              <a:rPr lang="pt-BR" sz="2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CHÍNH BÊN NGOÀI </a:t>
            </a:r>
          </a:p>
          <a:p>
            <a:pPr algn="ctr">
              <a:defRPr/>
            </a:pPr>
            <a:r>
              <a:rPr lang="pt-BR" sz="2400" b="1" kern="1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THỂ ĐỘNG VẬT</a:t>
            </a:r>
            <a:endParaRPr lang="en-US" sz="2400" b="1" kern="1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7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40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82888" y="661199"/>
            <a:ext cx="7997588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sau và </a:t>
            </a:r>
            <a:r>
              <a:rPr lang="en-US" sz="3200" b="1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biết:</a:t>
            </a:r>
            <a:endParaRPr lang="en-US" sz="1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321923" y="2112418"/>
            <a:ext cx="8738316" cy="1471000"/>
          </a:xfrm>
          <a:prstGeom prst="wedgeRoundRectCallout">
            <a:avLst>
              <a:gd name="adj1" fmla="val -42113"/>
              <a:gd name="adj2" fmla="val 7913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>
                <a:ln w="11430"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>
                <a:ln w="11430"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Cơ </a:t>
            </a:r>
            <a:r>
              <a:rPr lang="en-US" sz="3600" b="1" dirty="0" err="1">
                <a:ln w="11430"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ln w="11430"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err="1">
                <a:ln w="11430"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>
                <a:ln w="11430">
                  <a:solidFill>
                    <a:sysClr val="windowText" lastClr="00000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gồm những bộ phận chính nào?</a:t>
            </a:r>
            <a:endParaRPr lang="vi-VN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5955" y="4735773"/>
            <a:ext cx="2228045" cy="212222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390900" y="1473200"/>
            <a:ext cx="4025900" cy="939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16800" y="10287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48200" y="3338731"/>
            <a:ext cx="2768600" cy="763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49300" y="4343400"/>
            <a:ext cx="6769100" cy="1682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965700" y="6267450"/>
            <a:ext cx="3076575" cy="232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3950" y="2926666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8400" y="39313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2000" y="6150222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Đuôi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540500" y="927100"/>
            <a:ext cx="876300" cy="546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16800" y="10287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1067484"/>
            <a:ext cx="1130300" cy="50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24350" y="2343150"/>
            <a:ext cx="3092450" cy="1911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43100" y="5277534"/>
            <a:ext cx="5473700" cy="32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4700" y="6039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18400" y="39313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8400" y="52775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4102100" y="1460500"/>
            <a:ext cx="3276600" cy="1104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78700" y="10160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06600" y="3708400"/>
            <a:ext cx="2641600" cy="88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 flipV="1">
            <a:off x="6245226" y="3429000"/>
            <a:ext cx="1235074" cy="812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03700" y="4564966"/>
            <a:ext cx="901700" cy="1346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9425" y="34741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80300" y="39186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9506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430884" y="656824"/>
            <a:ext cx="4884315" cy="1455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 THỂ </a:t>
            </a:r>
          </a:p>
          <a:p>
            <a:pPr algn="ctr"/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GỒM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2" idx="2"/>
            <a:endCxn id="7183" idx="0"/>
          </p:cNvCxnSpPr>
          <p:nvPr/>
        </p:nvCxnSpPr>
        <p:spPr>
          <a:xfrm flipH="1">
            <a:off x="1233150" y="2112136"/>
            <a:ext cx="3639892" cy="1588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2"/>
            <a:endCxn id="81" idx="0"/>
          </p:cNvCxnSpPr>
          <p:nvPr/>
        </p:nvCxnSpPr>
        <p:spPr>
          <a:xfrm flipH="1">
            <a:off x="3831465" y="2112136"/>
            <a:ext cx="1041577" cy="158892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2"/>
            <a:endCxn id="83" idx="0"/>
          </p:cNvCxnSpPr>
          <p:nvPr/>
        </p:nvCxnSpPr>
        <p:spPr>
          <a:xfrm>
            <a:off x="4873042" y="2112136"/>
            <a:ext cx="2223265" cy="15889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7170" name="Picture 2" descr="ChoGolden.com - Website về chó Golden Retriever uy tín nhất Việt Nam!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16" b="95281" l="10000" r="943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487" y="-31433"/>
            <a:ext cx="3103808" cy="27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3" name="Rectangle 7182"/>
          <p:cNvSpPr/>
          <p:nvPr/>
        </p:nvSpPr>
        <p:spPr>
          <a:xfrm>
            <a:off x="106248" y="3701064"/>
            <a:ext cx="2253803" cy="126535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>
                  <a:noFill/>
                </a:ln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vi-VN" sz="4400" b="1" cap="all" dirty="0">
              <a:ln w="0">
                <a:noFill/>
              </a:ln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704563" y="3701065"/>
            <a:ext cx="2253803" cy="12653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>
                  <a:noFill/>
                </a:ln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vi-VN" sz="4400" b="1" cap="all" dirty="0">
              <a:ln w="0">
                <a:noFill/>
              </a:ln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145207" y="3701064"/>
            <a:ext cx="3902200" cy="126535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cap="all" dirty="0">
                <a:ln w="0">
                  <a:noFill/>
                </a:ln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 QUAN </a:t>
            </a:r>
          </a:p>
          <a:p>
            <a:pPr algn="ctr"/>
            <a:r>
              <a:rPr lang="en-US" sz="2800" b="1" cap="all">
                <a:ln w="0">
                  <a:noFill/>
                </a:ln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 CHUYỂN (chân, cánh, vây, đuôi,…)</a:t>
            </a:r>
            <a:endParaRPr lang="vi-VN" sz="2800" b="1" cap="all" dirty="0">
              <a:ln w="0">
                <a:noFill/>
              </a:ln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3" grpId="0" animBg="1"/>
      <p:bldP spid="81" grpId="0" animBg="1"/>
      <p:bldP spid="8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59822"/>
            <a:ext cx="9143999" cy="1202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6" name="Picture 2" descr="Những hình ảnh đẹp về những chú cá vàng tinh nghịch - HỘI KỶ LỤC GIA VIỆT  NAM - TỔ CHỨC KỶ LỤC VIỆT NAM(VIETKING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2980"/>
            <a:ext cx="48768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ình ảnh cá heo mẹ đưa tiễn xác con khiến dân mạng rơi lệ - Tri Thức - Tài 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32980"/>
            <a:ext cx="4572000" cy="3248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" y="514566"/>
            <a:ext cx="9143999" cy="12213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cạn)</a:t>
            </a:r>
            <a:endParaRPr lang="en-US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Tả con voi (8 mẫu) - Tập làm văn lớp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840067"/>
            <a:ext cx="4487082" cy="3177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iỡn với chó Alaska, bé trai 2 tuổi bị cắn rách khí quản - Báo Phụ Nữ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84" y="1840067"/>
            <a:ext cx="4656916" cy="317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2" name="Picture 11" descr="Picture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1011239"/>
            <a:ext cx="1600200" cy="1062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3" name="Picture 12" descr="Picture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67000" y="1679575"/>
            <a:ext cx="1676400" cy="1112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9" name="bómave.mp3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91600" y="5383213"/>
            <a:ext cx="152400" cy="114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7" name="WordArt 21"/>
          <p:cNvSpPr>
            <a:spLocks noTextEdit="1"/>
          </p:cNvSpPr>
          <p:nvPr/>
        </p:nvSpPr>
        <p:spPr>
          <a:xfrm>
            <a:off x="2266951" y="2936717"/>
            <a:ext cx="5972174" cy="15436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TỰ NHIÊN VÀ XÃ HỘI</a:t>
            </a:r>
            <a:r>
              <a:rPr lang="en-US" sz="36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- LỚ</a:t>
            </a:r>
            <a:r>
              <a:rPr lang="vi-VN" sz="3600" b="1" dirty="0">
                <a:ln w="9525" cap="flat" cmpd="sng">
                  <a:solidFill>
                    <a:srgbClr val="0000FF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 3</a:t>
            </a:r>
            <a:endParaRPr lang="en-US" sz="3600" b="1" dirty="0">
              <a:ln w="9525" cap="flat" cmpd="sng">
                <a:solidFill>
                  <a:srgbClr val="0000FF"/>
                </a:solidFill>
                <a:prstDash val="solid"/>
                <a:headEnd type="none" w="med" len="med"/>
                <a:tailEnd type="none" w="med" len="med"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audi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519549"/>
            <a:ext cx="9143999" cy="12022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sống trên </a:t>
            </a:r>
            <a:r>
              <a:rPr lang="en-US" sz="28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840069"/>
            <a:ext cx="4571999" cy="3177860"/>
          </a:xfrm>
          <a:prstGeom prst="rect">
            <a:avLst/>
          </a:prstGeom>
          <a:ln w="57150">
            <a:solidFill>
              <a:srgbClr val="00B050"/>
            </a:solidFill>
            <a:prstDash val="solid"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36B71-26AA-43C5-98C3-8044ED7B0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00" y="1514474"/>
            <a:ext cx="4518100" cy="31051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DC9780-31D6-47A0-9949-1884A5D070AB}"/>
              </a:ext>
            </a:extLst>
          </p:cNvPr>
          <p:cNvSpPr txBox="1"/>
          <p:nvPr/>
        </p:nvSpPr>
        <p:spPr>
          <a:xfrm>
            <a:off x="1581149" y="685800"/>
            <a:ext cx="581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loài động vật đặc biệt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0FB29-D20A-4BBF-A547-3AEF41097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5" y="1533525"/>
            <a:ext cx="40609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32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47120" y="608209"/>
            <a:ext cx="6553200" cy="4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55000"/>
              </a:lnSpc>
              <a:spcBef>
                <a:spcPct val="50000"/>
              </a:spcBef>
            </a:pPr>
            <a:r>
              <a:rPr lang="en-US" sz="2800" b="1" u="sng" dirty="0"/>
              <a:t>TỰ NHIÊN VÀ XÃ HỘI</a:t>
            </a:r>
            <a:r>
              <a:rPr lang="en-US" sz="4000" b="1" u="sng" dirty="0">
                <a:latin typeface=".VnTime" pitchFamily="34" charset="0"/>
              </a:rPr>
              <a:t> </a:t>
            </a: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2547764" y="1285691"/>
            <a:ext cx="4048471" cy="668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Động</a:t>
            </a:r>
            <a:r>
              <a:rPr lang="en-US" sz="32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cs typeface="Times New Roman" panose="02020603050405020304" pitchFamily="18" charset="0"/>
              </a:rPr>
              <a:t>vật</a:t>
            </a:r>
            <a:endParaRPr lang="en-US" sz="3200" b="1" kern="1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7" name="Hình chữ nhật 1"/>
          <p:cNvSpPr/>
          <p:nvPr/>
        </p:nvSpPr>
        <p:spPr>
          <a:xfrm>
            <a:off x="1086484" y="2790038"/>
            <a:ext cx="69138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ợi ích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động vật đối với con người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40774">
              <a:schemeClr val="accent5">
                <a:lumMod val="20000"/>
                <a:lumOff val="80000"/>
              </a:schemeClr>
            </a:gs>
            <a:gs pos="83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ước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31" y="5312979"/>
            <a:ext cx="2869324" cy="1545020"/>
          </a:xfrm>
          <a:prstGeom prst="rect">
            <a:avLst/>
          </a:prstGeom>
        </p:spPr>
      </p:pic>
      <p:pic>
        <p:nvPicPr>
          <p:cNvPr id="9" name="Cỏ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64" y="5738648"/>
            <a:ext cx="1176813" cy="1119351"/>
          </a:xfrm>
          <a:prstGeom prst="rect">
            <a:avLst/>
          </a:prstGeom>
        </p:spPr>
      </p:pic>
      <p:pic>
        <p:nvPicPr>
          <p:cNvPr id="39" name="Cá 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430">
            <a:off x="4550170" y="5963631"/>
            <a:ext cx="1618521" cy="996013"/>
          </a:xfrm>
          <a:prstGeom prst="rect">
            <a:avLst/>
          </a:prstGeom>
        </p:spPr>
      </p:pic>
      <p:pic>
        <p:nvPicPr>
          <p:cNvPr id="28" name="Cỏ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06" y="4726109"/>
            <a:ext cx="769162" cy="648798"/>
          </a:xfrm>
          <a:prstGeom prst="rect">
            <a:avLst/>
          </a:prstGeom>
        </p:spPr>
      </p:pic>
      <p:pic>
        <p:nvPicPr>
          <p:cNvPr id="34" name="Gà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735" flipH="1">
            <a:off x="7127571" y="2604322"/>
            <a:ext cx="1693651" cy="1649355"/>
          </a:xfrm>
          <a:prstGeom prst="rect">
            <a:avLst/>
          </a:prstGeom>
        </p:spPr>
      </p:pic>
      <p:pic>
        <p:nvPicPr>
          <p:cNvPr id="37" name="Đống rơm"/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1" y="3538641"/>
            <a:ext cx="2504254" cy="2144337"/>
          </a:xfrm>
          <a:prstGeom prst="rect">
            <a:avLst/>
          </a:prstGeom>
        </p:spPr>
      </p:pic>
      <p:pic>
        <p:nvPicPr>
          <p:cNvPr id="27" name="Cỏ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93" y="4526555"/>
            <a:ext cx="1216212" cy="1025890"/>
          </a:xfrm>
          <a:prstGeom prst="rect">
            <a:avLst/>
          </a:prstGeom>
        </p:spPr>
      </p:pic>
      <p:pic>
        <p:nvPicPr>
          <p:cNvPr id="47" name="Mặt trời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950" y="-1383864"/>
            <a:ext cx="4114800" cy="4114800"/>
          </a:xfrm>
          <a:prstGeom prst="rect">
            <a:avLst/>
          </a:prstGeom>
        </p:spPr>
      </p:pic>
      <p:pic>
        <p:nvPicPr>
          <p:cNvPr id="24" name="Cỏ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130" flipH="1">
            <a:off x="5740016" y="4825496"/>
            <a:ext cx="2179134" cy="765568"/>
          </a:xfrm>
          <a:prstGeom prst="rect">
            <a:avLst/>
          </a:prstGeom>
        </p:spPr>
      </p:pic>
      <p:pic>
        <p:nvPicPr>
          <p:cNvPr id="45" name="Cây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50">
            <a:off x="-1023532" y="1459874"/>
            <a:ext cx="4158419" cy="4175668"/>
          </a:xfrm>
          <a:prstGeom prst="rect">
            <a:avLst/>
          </a:prstGeom>
        </p:spPr>
      </p:pic>
      <p:pic>
        <p:nvPicPr>
          <p:cNvPr id="30" name="Con bò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591">
            <a:off x="130052" y="3998959"/>
            <a:ext cx="2272452" cy="1557152"/>
          </a:xfrm>
          <a:prstGeom prst="rect">
            <a:avLst/>
          </a:prstGeom>
        </p:spPr>
      </p:pic>
      <p:pic>
        <p:nvPicPr>
          <p:cNvPr id="19" name="Cỏ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76" y="3652211"/>
            <a:ext cx="3042744" cy="1955201"/>
          </a:xfrm>
          <a:prstGeom prst="rect">
            <a:avLst/>
          </a:prstGeom>
        </p:spPr>
      </p:pic>
      <p:pic>
        <p:nvPicPr>
          <p:cNvPr id="32" name="Con heo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88" y="4789173"/>
            <a:ext cx="2137836" cy="1068918"/>
          </a:xfrm>
          <a:prstGeom prst="rect">
            <a:avLst/>
          </a:prstGeom>
        </p:spPr>
      </p:pic>
      <p:pic>
        <p:nvPicPr>
          <p:cNvPr id="5" name="Đất phải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5" y="5050508"/>
            <a:ext cx="3042744" cy="1807492"/>
          </a:xfrm>
          <a:prstGeom prst="rect">
            <a:avLst/>
          </a:prstGeom>
        </p:spPr>
      </p:pic>
      <p:pic>
        <p:nvPicPr>
          <p:cNvPr id="41" name="Cá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713">
            <a:off x="3142198" y="6064633"/>
            <a:ext cx="1621505" cy="800774"/>
          </a:xfrm>
          <a:prstGeom prst="rect">
            <a:avLst/>
          </a:prstGeom>
        </p:spPr>
      </p:pic>
      <p:pic>
        <p:nvPicPr>
          <p:cNvPr id="10" name="Cỏ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98" y="5738648"/>
            <a:ext cx="1176813" cy="1119351"/>
          </a:xfrm>
          <a:prstGeom prst="rect">
            <a:avLst/>
          </a:prstGeom>
        </p:spPr>
      </p:pic>
      <p:pic>
        <p:nvPicPr>
          <p:cNvPr id="11" name="Cỏ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64" y="6095265"/>
            <a:ext cx="1008991" cy="762734"/>
          </a:xfrm>
          <a:prstGeom prst="rect">
            <a:avLst/>
          </a:prstGeom>
        </p:spPr>
      </p:pic>
      <p:pic>
        <p:nvPicPr>
          <p:cNvPr id="26" name="Cỏ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51" y="4581522"/>
            <a:ext cx="1216212" cy="1025890"/>
          </a:xfrm>
          <a:prstGeom prst="rect">
            <a:avLst/>
          </a:prstGeom>
        </p:spPr>
      </p:pic>
      <p:pic>
        <p:nvPicPr>
          <p:cNvPr id="23" name="Cỏ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870">
            <a:off x="1826661" y="5078871"/>
            <a:ext cx="1797269" cy="631412"/>
          </a:xfrm>
          <a:prstGeom prst="rect">
            <a:avLst/>
          </a:prstGeom>
        </p:spPr>
      </p:pic>
      <p:pic>
        <p:nvPicPr>
          <p:cNvPr id="14" name="Cỏ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807"/>
            <a:ext cx="3231930" cy="1955201"/>
          </a:xfrm>
          <a:prstGeom prst="rect">
            <a:avLst/>
          </a:prstGeom>
        </p:spPr>
      </p:pic>
      <p:pic>
        <p:nvPicPr>
          <p:cNvPr id="3" name="Đất trái"/>
          <p:cNvPicPr>
            <a:picLocks noChangeAspect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0508"/>
            <a:ext cx="3231930" cy="1807491"/>
          </a:xfrm>
          <a:prstGeom prst="rect">
            <a:avLst/>
          </a:prstGeom>
        </p:spPr>
      </p:pic>
      <p:pic>
        <p:nvPicPr>
          <p:cNvPr id="12" name="Cỏ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4" y="6085489"/>
            <a:ext cx="1176813" cy="762734"/>
          </a:xfrm>
          <a:prstGeom prst="rect">
            <a:avLst/>
          </a:prstGeom>
        </p:spPr>
      </p:pic>
      <p:pic>
        <p:nvPicPr>
          <p:cNvPr id="43" name="Cá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670" flipH="1">
            <a:off x="3891286" y="5410585"/>
            <a:ext cx="1511683" cy="914324"/>
          </a:xfrm>
          <a:prstGeom prst="rect">
            <a:avLst/>
          </a:prstGeom>
        </p:spPr>
      </p:pic>
      <p:sp>
        <p:nvSpPr>
          <p:cNvPr id="48" name="Mây 1"/>
          <p:cNvSpPr/>
          <p:nvPr/>
        </p:nvSpPr>
        <p:spPr>
          <a:xfrm>
            <a:off x="1735106" y="145972"/>
            <a:ext cx="4114800" cy="1055128"/>
          </a:xfrm>
          <a:prstGeom prst="cloud">
            <a:avLst/>
          </a:prstGeom>
          <a:solidFill>
            <a:srgbClr val="FD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ây 2"/>
          <p:cNvSpPr/>
          <p:nvPr/>
        </p:nvSpPr>
        <p:spPr>
          <a:xfrm rot="187019">
            <a:off x="5783912" y="613484"/>
            <a:ext cx="2900423" cy="913188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thịt 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536">
            <a:off x="4017940" y="2574834"/>
            <a:ext cx="1698248" cy="842490"/>
          </a:xfrm>
          <a:prstGeom prst="rect">
            <a:avLst/>
          </a:prstGeom>
        </p:spPr>
      </p:pic>
      <p:pic>
        <p:nvPicPr>
          <p:cNvPr id="51" name="Thịt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471">
            <a:off x="3909000" y="1779878"/>
            <a:ext cx="1796517" cy="1347387"/>
          </a:xfrm>
          <a:prstGeom prst="rect">
            <a:avLst/>
          </a:prstGeom>
        </p:spPr>
      </p:pic>
      <p:cxnSp>
        <p:nvCxnSpPr>
          <p:cNvPr id="55" name="Mũi tên bò"/>
          <p:cNvCxnSpPr/>
          <p:nvPr/>
        </p:nvCxnSpPr>
        <p:spPr>
          <a:xfrm flipV="1">
            <a:off x="2459370" y="3523744"/>
            <a:ext cx="1493580" cy="100281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Mũi tên cá"/>
          <p:cNvCxnSpPr/>
          <p:nvPr/>
        </p:nvCxnSpPr>
        <p:spPr>
          <a:xfrm flipV="1">
            <a:off x="4782883" y="3633765"/>
            <a:ext cx="0" cy="1804813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Mũi tên heo"/>
          <p:cNvCxnSpPr/>
          <p:nvPr/>
        </p:nvCxnSpPr>
        <p:spPr>
          <a:xfrm flipH="1" flipV="1">
            <a:off x="5528097" y="3523744"/>
            <a:ext cx="772494" cy="126542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Mũi tên gà"/>
          <p:cNvCxnSpPr/>
          <p:nvPr/>
        </p:nvCxnSpPr>
        <p:spPr>
          <a:xfrm flipH="1" flipV="1">
            <a:off x="6048293" y="2996079"/>
            <a:ext cx="1460090" cy="29707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49000"/>
                </a:srgbClr>
              </a:gs>
              <a:gs pos="30000">
                <a:schemeClr val="accent2">
                  <a:lumMod val="60000"/>
                  <a:lumOff val="40000"/>
                  <a:alpha val="49000"/>
                </a:schemeClr>
              </a:gs>
              <a:gs pos="66000">
                <a:schemeClr val="accent4">
                  <a:lumMod val="60000"/>
                  <a:lumOff val="40000"/>
                  <a:alpha val="6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E5F07A"/>
              </a:gs>
              <a:gs pos="3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 rot="21283449">
            <a:off x="676026" y="2586826"/>
            <a:ext cx="3326536" cy="4692898"/>
          </a:xfrm>
          <a:prstGeom prst="trapezoid">
            <a:avLst>
              <a:gd name="adj" fmla="val 3804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452">
            <a:off x="-2606851" y="5305571"/>
            <a:ext cx="2646028" cy="24903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" y="-265686"/>
            <a:ext cx="1908683" cy="19086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7" y="681818"/>
            <a:ext cx="3868626" cy="2883885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20601075">
            <a:off x="1246368" y="4459401"/>
            <a:ext cx="2130226" cy="9291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7" y="3633027"/>
            <a:ext cx="2462951" cy="1908683"/>
          </a:xfrm>
          <a:prstGeom prst="rect">
            <a:avLst/>
          </a:prstGeom>
        </p:spPr>
      </p:pic>
      <p:sp>
        <p:nvSpPr>
          <p:cNvPr id="23" name="Trapezoid 22"/>
          <p:cNvSpPr/>
          <p:nvPr/>
        </p:nvSpPr>
        <p:spPr>
          <a:xfrm rot="21253676">
            <a:off x="5354688" y="2369623"/>
            <a:ext cx="3106622" cy="5108713"/>
          </a:xfrm>
          <a:custGeom>
            <a:avLst/>
            <a:gdLst>
              <a:gd name="connsiteX0" fmla="*/ 0 w 2302354"/>
              <a:gd name="connsiteY0" fmla="*/ 5067836 h 5067836"/>
              <a:gd name="connsiteX1" fmla="*/ 1145076 w 2302354"/>
              <a:gd name="connsiteY1" fmla="*/ 0 h 5067836"/>
              <a:gd name="connsiteX2" fmla="*/ 1157278 w 2302354"/>
              <a:gd name="connsiteY2" fmla="*/ 0 h 5067836"/>
              <a:gd name="connsiteX3" fmla="*/ 2302354 w 2302354"/>
              <a:gd name="connsiteY3" fmla="*/ 5067836 h 5067836"/>
              <a:gd name="connsiteX4" fmla="*/ 0 w 2302354"/>
              <a:gd name="connsiteY4" fmla="*/ 5067836 h 5067836"/>
              <a:gd name="connsiteX0-1" fmla="*/ 0 w 2302354"/>
              <a:gd name="connsiteY0-2" fmla="*/ 5067836 h 5067836"/>
              <a:gd name="connsiteX1-3" fmla="*/ 1103988 w 2302354"/>
              <a:gd name="connsiteY1-4" fmla="*/ 643943 h 5067836"/>
              <a:gd name="connsiteX2-5" fmla="*/ 1145076 w 2302354"/>
              <a:gd name="connsiteY2-6" fmla="*/ 0 h 5067836"/>
              <a:gd name="connsiteX3-7" fmla="*/ 1157278 w 2302354"/>
              <a:gd name="connsiteY3-8" fmla="*/ 0 h 5067836"/>
              <a:gd name="connsiteX4-9" fmla="*/ 2302354 w 2302354"/>
              <a:gd name="connsiteY4-10" fmla="*/ 5067836 h 5067836"/>
              <a:gd name="connsiteX5" fmla="*/ 0 w 2302354"/>
              <a:gd name="connsiteY5" fmla="*/ 5067836 h 5067836"/>
              <a:gd name="connsiteX0-11" fmla="*/ 0 w 2302354"/>
              <a:gd name="connsiteY0-12" fmla="*/ 5067836 h 5067836"/>
              <a:gd name="connsiteX1-13" fmla="*/ 1103988 w 2302354"/>
              <a:gd name="connsiteY1-14" fmla="*/ 643943 h 5067836"/>
              <a:gd name="connsiteX2-15" fmla="*/ 1145076 w 2302354"/>
              <a:gd name="connsiteY2-16" fmla="*/ 0 h 5067836"/>
              <a:gd name="connsiteX3-17" fmla="*/ 1157278 w 2302354"/>
              <a:gd name="connsiteY3-18" fmla="*/ 0 h 5067836"/>
              <a:gd name="connsiteX4-19" fmla="*/ 1361565 w 2302354"/>
              <a:gd name="connsiteY4-20" fmla="*/ 708337 h 5067836"/>
              <a:gd name="connsiteX5-21" fmla="*/ 2302354 w 2302354"/>
              <a:gd name="connsiteY5-22" fmla="*/ 5067836 h 5067836"/>
              <a:gd name="connsiteX6" fmla="*/ 0 w 2302354"/>
              <a:gd name="connsiteY6" fmla="*/ 5067836 h 5067836"/>
              <a:gd name="connsiteX0-23" fmla="*/ 30160 w 2332514"/>
              <a:gd name="connsiteY0-24" fmla="*/ 5067836 h 5067836"/>
              <a:gd name="connsiteX1-25" fmla="*/ 1095511 w 2332514"/>
              <a:gd name="connsiteY1-26" fmla="*/ 1249250 h 5067836"/>
              <a:gd name="connsiteX2-27" fmla="*/ 1134148 w 2332514"/>
              <a:gd name="connsiteY2-28" fmla="*/ 643943 h 5067836"/>
              <a:gd name="connsiteX3-29" fmla="*/ 1175236 w 2332514"/>
              <a:gd name="connsiteY3-30" fmla="*/ 0 h 5067836"/>
              <a:gd name="connsiteX4-31" fmla="*/ 1187438 w 2332514"/>
              <a:gd name="connsiteY4-32" fmla="*/ 0 h 5067836"/>
              <a:gd name="connsiteX5-33" fmla="*/ 1391725 w 2332514"/>
              <a:gd name="connsiteY5-34" fmla="*/ 708337 h 5067836"/>
              <a:gd name="connsiteX6-35" fmla="*/ 2332514 w 2332514"/>
              <a:gd name="connsiteY6-36" fmla="*/ 5067836 h 5067836"/>
              <a:gd name="connsiteX7" fmla="*/ 30160 w 2332514"/>
              <a:gd name="connsiteY7" fmla="*/ 5067836 h 5067836"/>
              <a:gd name="connsiteX0-37" fmla="*/ 30160 w 2332514"/>
              <a:gd name="connsiteY0-38" fmla="*/ 5067836 h 5067836"/>
              <a:gd name="connsiteX1-39" fmla="*/ 1095511 w 2332514"/>
              <a:gd name="connsiteY1-40" fmla="*/ 1249250 h 5067836"/>
              <a:gd name="connsiteX2-41" fmla="*/ 1134148 w 2332514"/>
              <a:gd name="connsiteY2-42" fmla="*/ 643943 h 5067836"/>
              <a:gd name="connsiteX3-43" fmla="*/ 1175236 w 2332514"/>
              <a:gd name="connsiteY3-44" fmla="*/ 0 h 5067836"/>
              <a:gd name="connsiteX4-45" fmla="*/ 1187438 w 2332514"/>
              <a:gd name="connsiteY4-46" fmla="*/ 0 h 5067836"/>
              <a:gd name="connsiteX5-47" fmla="*/ 1391725 w 2332514"/>
              <a:gd name="connsiteY5-48" fmla="*/ 708337 h 5067836"/>
              <a:gd name="connsiteX6-49" fmla="*/ 1572029 w 2332514"/>
              <a:gd name="connsiteY6-50" fmla="*/ 1390918 h 5067836"/>
              <a:gd name="connsiteX7-51" fmla="*/ 2332514 w 2332514"/>
              <a:gd name="connsiteY7-52" fmla="*/ 5067836 h 5067836"/>
              <a:gd name="connsiteX8" fmla="*/ 30160 w 2332514"/>
              <a:gd name="connsiteY8" fmla="*/ 5067836 h 5067836"/>
              <a:gd name="connsiteX0-53" fmla="*/ 97344 w 2399698"/>
              <a:gd name="connsiteY0-54" fmla="*/ 5067836 h 5067836"/>
              <a:gd name="connsiteX1-55" fmla="*/ 312689 w 2399698"/>
              <a:gd name="connsiteY1-56" fmla="*/ 2562895 h 5067836"/>
              <a:gd name="connsiteX2-57" fmla="*/ 1162695 w 2399698"/>
              <a:gd name="connsiteY2-58" fmla="*/ 1249250 h 5067836"/>
              <a:gd name="connsiteX3-59" fmla="*/ 1201332 w 2399698"/>
              <a:gd name="connsiteY3-60" fmla="*/ 643943 h 5067836"/>
              <a:gd name="connsiteX4-61" fmla="*/ 1242420 w 2399698"/>
              <a:gd name="connsiteY4-62" fmla="*/ 0 h 5067836"/>
              <a:gd name="connsiteX5-63" fmla="*/ 1254622 w 2399698"/>
              <a:gd name="connsiteY5-64" fmla="*/ 0 h 5067836"/>
              <a:gd name="connsiteX6-65" fmla="*/ 1458909 w 2399698"/>
              <a:gd name="connsiteY6-66" fmla="*/ 708337 h 5067836"/>
              <a:gd name="connsiteX7-67" fmla="*/ 1639213 w 2399698"/>
              <a:gd name="connsiteY7-68" fmla="*/ 1390918 h 5067836"/>
              <a:gd name="connsiteX8-69" fmla="*/ 2399698 w 2399698"/>
              <a:gd name="connsiteY8-70" fmla="*/ 5067836 h 5067836"/>
              <a:gd name="connsiteX9" fmla="*/ 97344 w 2399698"/>
              <a:gd name="connsiteY9" fmla="*/ 5067836 h 5067836"/>
              <a:gd name="connsiteX0-71" fmla="*/ 97344 w 2399698"/>
              <a:gd name="connsiteY0-72" fmla="*/ 5067836 h 5067836"/>
              <a:gd name="connsiteX1-73" fmla="*/ 312689 w 2399698"/>
              <a:gd name="connsiteY1-74" fmla="*/ 2562895 h 5067836"/>
              <a:gd name="connsiteX2-75" fmla="*/ 1162695 w 2399698"/>
              <a:gd name="connsiteY2-76" fmla="*/ 1249250 h 5067836"/>
              <a:gd name="connsiteX3-77" fmla="*/ 1201332 w 2399698"/>
              <a:gd name="connsiteY3-78" fmla="*/ 643943 h 5067836"/>
              <a:gd name="connsiteX4-79" fmla="*/ 1242420 w 2399698"/>
              <a:gd name="connsiteY4-80" fmla="*/ 0 h 5067836"/>
              <a:gd name="connsiteX5-81" fmla="*/ 1254622 w 2399698"/>
              <a:gd name="connsiteY5-82" fmla="*/ 0 h 5067836"/>
              <a:gd name="connsiteX6-83" fmla="*/ 1458909 w 2399698"/>
              <a:gd name="connsiteY6-84" fmla="*/ 708337 h 5067836"/>
              <a:gd name="connsiteX7-85" fmla="*/ 1639213 w 2399698"/>
              <a:gd name="connsiteY7-86" fmla="*/ 1390918 h 5067836"/>
              <a:gd name="connsiteX8-87" fmla="*/ 1368757 w 2399698"/>
              <a:gd name="connsiteY8-88" fmla="*/ 2936382 h 5067836"/>
              <a:gd name="connsiteX9-89" fmla="*/ 2399698 w 2399698"/>
              <a:gd name="connsiteY9-90" fmla="*/ 5067836 h 5067836"/>
              <a:gd name="connsiteX10" fmla="*/ 97344 w 2399698"/>
              <a:gd name="connsiteY10" fmla="*/ 5067836 h 5067836"/>
              <a:gd name="connsiteX0-91" fmla="*/ 97344 w 2527856"/>
              <a:gd name="connsiteY0-92" fmla="*/ 5067836 h 5067836"/>
              <a:gd name="connsiteX1-93" fmla="*/ 312689 w 2527856"/>
              <a:gd name="connsiteY1-94" fmla="*/ 2562895 h 5067836"/>
              <a:gd name="connsiteX2-95" fmla="*/ 1162695 w 2527856"/>
              <a:gd name="connsiteY2-96" fmla="*/ 1249250 h 5067836"/>
              <a:gd name="connsiteX3-97" fmla="*/ 1201332 w 2527856"/>
              <a:gd name="connsiteY3-98" fmla="*/ 643943 h 5067836"/>
              <a:gd name="connsiteX4-99" fmla="*/ 1242420 w 2527856"/>
              <a:gd name="connsiteY4-100" fmla="*/ 0 h 5067836"/>
              <a:gd name="connsiteX5-101" fmla="*/ 1254622 w 2527856"/>
              <a:gd name="connsiteY5-102" fmla="*/ 0 h 5067836"/>
              <a:gd name="connsiteX6-103" fmla="*/ 1458909 w 2527856"/>
              <a:gd name="connsiteY6-104" fmla="*/ 708337 h 5067836"/>
              <a:gd name="connsiteX7-105" fmla="*/ 1639213 w 2527856"/>
              <a:gd name="connsiteY7-106" fmla="*/ 1390918 h 5067836"/>
              <a:gd name="connsiteX8-107" fmla="*/ 1368757 w 2527856"/>
              <a:gd name="connsiteY8-108" fmla="*/ 2936382 h 5067836"/>
              <a:gd name="connsiteX9-109" fmla="*/ 2527856 w 2527856"/>
              <a:gd name="connsiteY9-110" fmla="*/ 4726546 h 5067836"/>
              <a:gd name="connsiteX10-111" fmla="*/ 2399698 w 2527856"/>
              <a:gd name="connsiteY10-112" fmla="*/ 5067836 h 5067836"/>
              <a:gd name="connsiteX11" fmla="*/ 97344 w 2527856"/>
              <a:gd name="connsiteY11" fmla="*/ 5067836 h 5067836"/>
              <a:gd name="connsiteX0-113" fmla="*/ 117217 w 2547729"/>
              <a:gd name="connsiteY0-114" fmla="*/ 5067836 h 5067836"/>
              <a:gd name="connsiteX1-115" fmla="*/ 499988 w 2547729"/>
              <a:gd name="connsiteY1-116" fmla="*/ 4752304 h 5067836"/>
              <a:gd name="connsiteX2-117" fmla="*/ 332562 w 2547729"/>
              <a:gd name="connsiteY2-118" fmla="*/ 2562895 h 5067836"/>
              <a:gd name="connsiteX3-119" fmla="*/ 1182568 w 2547729"/>
              <a:gd name="connsiteY3-120" fmla="*/ 1249250 h 5067836"/>
              <a:gd name="connsiteX4-121" fmla="*/ 1221205 w 2547729"/>
              <a:gd name="connsiteY4-122" fmla="*/ 643943 h 5067836"/>
              <a:gd name="connsiteX5-123" fmla="*/ 1262293 w 2547729"/>
              <a:gd name="connsiteY5-124" fmla="*/ 0 h 5067836"/>
              <a:gd name="connsiteX6-125" fmla="*/ 1274495 w 2547729"/>
              <a:gd name="connsiteY6-126" fmla="*/ 0 h 5067836"/>
              <a:gd name="connsiteX7-127" fmla="*/ 1478782 w 2547729"/>
              <a:gd name="connsiteY7-128" fmla="*/ 708337 h 5067836"/>
              <a:gd name="connsiteX8-129" fmla="*/ 1659086 w 2547729"/>
              <a:gd name="connsiteY8-130" fmla="*/ 1390918 h 5067836"/>
              <a:gd name="connsiteX9-131" fmla="*/ 1388630 w 2547729"/>
              <a:gd name="connsiteY9-132" fmla="*/ 2936382 h 5067836"/>
              <a:gd name="connsiteX10-133" fmla="*/ 2547729 w 2547729"/>
              <a:gd name="connsiteY10-134" fmla="*/ 4726546 h 5067836"/>
              <a:gd name="connsiteX11-135" fmla="*/ 2419571 w 2547729"/>
              <a:gd name="connsiteY11-136" fmla="*/ 5067836 h 5067836"/>
              <a:gd name="connsiteX12" fmla="*/ 117217 w 2547729"/>
              <a:gd name="connsiteY12" fmla="*/ 5067836 h 50678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  <a:cxn ang="0">
                <a:pos x="connsiteX10-111" y="connsiteY10-112"/>
              </a:cxn>
              <a:cxn ang="0">
                <a:pos x="connsiteX11-135" y="connsiteY11-136"/>
              </a:cxn>
              <a:cxn ang="0">
                <a:pos x="connsiteX12" y="connsiteY12"/>
              </a:cxn>
            </a:cxnLst>
            <a:rect l="l" t="t" r="r" b="b"/>
            <a:pathLst>
              <a:path w="2547729" h="5067836">
                <a:moveTo>
                  <a:pt x="117217" y="5067836"/>
                </a:moveTo>
                <a:cubicBezTo>
                  <a:pt x="-282133" y="5013101"/>
                  <a:pt x="464097" y="5169794"/>
                  <a:pt x="499988" y="4752304"/>
                </a:cubicBezTo>
                <a:cubicBezTo>
                  <a:pt x="535879" y="4334814"/>
                  <a:pt x="139379" y="3144591"/>
                  <a:pt x="332562" y="2562895"/>
                </a:cubicBezTo>
                <a:cubicBezTo>
                  <a:pt x="525745" y="1981199"/>
                  <a:pt x="1133199" y="1459605"/>
                  <a:pt x="1182568" y="1249250"/>
                </a:cubicBezTo>
                <a:cubicBezTo>
                  <a:pt x="1231937" y="1038895"/>
                  <a:pt x="1188599" y="845712"/>
                  <a:pt x="1221205" y="643943"/>
                </a:cubicBezTo>
                <a:lnTo>
                  <a:pt x="1262293" y="0"/>
                </a:lnTo>
                <a:lnTo>
                  <a:pt x="1274495" y="0"/>
                </a:lnTo>
                <a:cubicBezTo>
                  <a:pt x="1321126" y="236112"/>
                  <a:pt x="1432151" y="472225"/>
                  <a:pt x="1478782" y="708337"/>
                </a:cubicBezTo>
                <a:cubicBezTo>
                  <a:pt x="1521712" y="927278"/>
                  <a:pt x="1616156" y="1171977"/>
                  <a:pt x="1659086" y="1390918"/>
                </a:cubicBezTo>
                <a:cubicBezTo>
                  <a:pt x="1732066" y="1755819"/>
                  <a:pt x="1315650" y="2571481"/>
                  <a:pt x="1388630" y="2936382"/>
                </a:cubicBezTo>
                <a:cubicBezTo>
                  <a:pt x="1654793" y="3477295"/>
                  <a:pt x="2281566" y="4185633"/>
                  <a:pt x="2547729" y="4726546"/>
                </a:cubicBezTo>
                <a:lnTo>
                  <a:pt x="2419571" y="5067836"/>
                </a:lnTo>
                <a:lnTo>
                  <a:pt x="117217" y="506783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58013" y="1872227"/>
            <a:ext cx="3591663" cy="11311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09" y="-186071"/>
            <a:ext cx="2052484" cy="1749454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07" y="237073"/>
            <a:ext cx="5074276" cy="25296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2220"/>
            <a:ext cx="1858799" cy="10280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40" y="3005285"/>
            <a:ext cx="1858799" cy="9166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61" y="2106220"/>
            <a:ext cx="1858799" cy="10000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01" y="3005285"/>
            <a:ext cx="1858799" cy="916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288" y="3062767"/>
            <a:ext cx="2442428" cy="91661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3887" y="3073673"/>
            <a:ext cx="2442428" cy="9166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166">
            <a:off x="4612845" y="1657175"/>
            <a:ext cx="764618" cy="76461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371">
            <a:off x="5697001" y="1894810"/>
            <a:ext cx="608155" cy="60815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371">
            <a:off x="5418117" y="1554671"/>
            <a:ext cx="427739" cy="42773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648">
            <a:off x="8012399" y="1775120"/>
            <a:ext cx="764618" cy="76461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648">
            <a:off x="7982633" y="2519687"/>
            <a:ext cx="571909" cy="57190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412">
            <a:off x="8670848" y="2206258"/>
            <a:ext cx="421612" cy="4216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68" y="6550761"/>
            <a:ext cx="380619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186">
            <a:off x="7383108" y="3448273"/>
            <a:ext cx="1012660" cy="835444"/>
          </a:xfrm>
          <a:prstGeom prst="rect">
            <a:avLst/>
          </a:prstGeom>
        </p:spPr>
      </p:pic>
      <p:sp>
        <p:nvSpPr>
          <p:cNvPr id="41" name="Explosion: 8 Points 40"/>
          <p:cNvSpPr/>
          <p:nvPr/>
        </p:nvSpPr>
        <p:spPr>
          <a:xfrm rot="446048">
            <a:off x="2224884" y="2679883"/>
            <a:ext cx="1923672" cy="192956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Gâu!</a:t>
            </a:r>
          </a:p>
        </p:txBody>
      </p:sp>
      <p:sp>
        <p:nvSpPr>
          <p:cNvPr id="42" name="Explosion: 8 Points 41"/>
          <p:cNvSpPr/>
          <p:nvPr/>
        </p:nvSpPr>
        <p:spPr>
          <a:xfrm rot="20495000">
            <a:off x="136372" y="2348405"/>
            <a:ext cx="1908683" cy="1769588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Gâu!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452">
            <a:off x="-2601062" y="5305572"/>
            <a:ext cx="2646028" cy="2490379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 rot="21248208">
            <a:off x="3163578" y="4465605"/>
            <a:ext cx="117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48629 -2.59259E-6 " pathEditMode="relative" rAng="0" ptsTypes="AA">
                                      <p:cBhvr>
                                        <p:cTn id="16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750"/>
                            </p:stCondLst>
                            <p:childTnLst>
                              <p:par>
                                <p:cTn id="24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50"/>
                            </p:stCondLst>
                            <p:childTnLst>
                              <p:par>
                                <p:cTn id="35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250"/>
                            </p:stCondLst>
                            <p:childTnLst>
                              <p:par>
                                <p:cTn id="45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48629 -2.59259E-6 " pathEditMode="relative" rAng="0" ptsTypes="AA">
                                      <p:cBhvr>
                                        <p:cTn id="55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71445E-17 L -4.72222E-6 0.00023 C 0.00365 -0.00787 0.01007 -0.01968 0.01303 -0.02917 C 0.01459 -0.03565 0.01528 -0.04259 0.01806 -0.04861 C 0.0198 -0.05278 0.02136 -0.05694 0.02327 -0.06088 C 0.02483 -0.06435 0.02674 -0.06736 0.02848 -0.0706 C 0.02935 -0.07292 0.03004 -0.07569 0.03108 -0.07778 C 0.03264 -0.08218 0.03455 -0.08588 0.03629 -0.09005 C 0.03716 -0.09236 0.03803 -0.09491 0.03889 -0.09722 C 0.04063 -0.10347 0.04132 -0.10856 0.0441 -0.11435 C 0.05764 -0.14421 0.04132 -0.10694 0.05435 -0.13125 C 0.05643 -0.13542 0.0573 -0.13981 0.05955 -0.14352 C 0.07553 -0.17083 0.06007 -0.13657 0.07257 -0.16296 C 0.075 -0.16829 0.08178 -0.18472 0.08299 -0.18958 L 0.0882 -0.21389 C 0.08733 -0.22523 0.0856 -0.23657 0.0856 -0.24792 C 0.0856 -0.27292 0.08698 -0.27917 0.0908 -0.29907 C 0.08994 -0.31273 0.09028 -0.32685 0.0882 -0.34028 C 0.0875 -0.34329 0.08421 -0.34514 0.08299 -0.34769 C 0.0816 -0.35 0.08178 -0.35278 0.08039 -0.35486 C 0.07813 -0.35787 0.07466 -0.35949 0.07257 -0.36227 C 0.06702 -0.36921 0.06216 -0.37685 0.05695 -0.38403 C 0.05521 -0.38657 0.05261 -0.38866 0.05191 -0.39144 C 0.04792 -0.40185 0.04601 -0.41111 0.03108 -0.41574 C 0.02223 -0.41852 0.0158 -0.42014 0.00782 -0.42546 C 0.00365 -0.42801 0.00105 -0.43218 -0.0026 -0.43519 C -0.02795 -0.45556 0.00869 -0.42222 -0.01822 -0.44722 C -0.02378 -0.46019 -0.01875 -0.45949 -0.02586 -0.45949 " pathEditMode="relative" rAng="0" ptsTypes="AAAAAAAAAAAAAAAAAAAAAAAAAAAA">
                                      <p:cBhvr>
                                        <p:cTn id="9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500"/>
                            </p:stCondLst>
                            <p:childTnLst>
                              <p:par>
                                <p:cTn id="94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750"/>
                            </p:stCondLst>
                            <p:childTnLst>
                              <p:par>
                                <p:cTn id="105" presetID="32" presetClass="emph" presetSubtype="0" repeatCount="indefinite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0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7500"/>
                            </p:stCondLst>
                            <p:childTnLst>
                              <p:par>
                                <p:cTn id="118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500"/>
                            </p:stCondLst>
                            <p:childTnLst>
                              <p:par>
                                <p:cTn id="135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46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2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23" grpId="0" animBg="1"/>
      <p:bldP spid="26" grpId="0" animBg="1"/>
      <p:bldP spid="41" grpId="0" animBg="1"/>
      <p:bldP spid="41" grpId="1" animBg="1"/>
      <p:bldP spid="42" grpId="0" animBg="1"/>
      <p:bldP spid="42" grpId="1" animBg="1"/>
      <p:bldP spid="44" grpId="0"/>
      <p:bldP spid="4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3000"/>
              </a:srgbClr>
            </a:gs>
            <a:gs pos="21000">
              <a:schemeClr val="accent4">
                <a:lumMod val="60000"/>
                <a:lumOff val="40000"/>
                <a:alpha val="41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736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val 84"/>
          <p:cNvSpPr/>
          <p:nvPr/>
        </p:nvSpPr>
        <p:spPr>
          <a:xfrm>
            <a:off x="-1166400" y="4120091"/>
            <a:ext cx="11510549" cy="3190170"/>
          </a:xfrm>
          <a:prstGeom prst="ellipse">
            <a:avLst/>
          </a:prstGeom>
          <a:solidFill>
            <a:srgbClr val="E5F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rapezoid 83">
            <a:hlinkClick r:id="rId2" action="ppaction://hlinksldjump"/>
          </p:cNvPr>
          <p:cNvSpPr/>
          <p:nvPr/>
        </p:nvSpPr>
        <p:spPr>
          <a:xfrm>
            <a:off x="839956" y="4503989"/>
            <a:ext cx="7385194" cy="2381356"/>
          </a:xfrm>
          <a:custGeom>
            <a:avLst/>
            <a:gdLst>
              <a:gd name="connsiteX0" fmla="*/ 0 w 5099194"/>
              <a:gd name="connsiteY0" fmla="*/ 2324206 h 2324206"/>
              <a:gd name="connsiteX1" fmla="*/ 2022617 w 5099194"/>
              <a:gd name="connsiteY1" fmla="*/ 0 h 2324206"/>
              <a:gd name="connsiteX2" fmla="*/ 3076577 w 5099194"/>
              <a:gd name="connsiteY2" fmla="*/ 0 h 2324206"/>
              <a:gd name="connsiteX3" fmla="*/ 5099194 w 5099194"/>
              <a:gd name="connsiteY3" fmla="*/ 2324206 h 2324206"/>
              <a:gd name="connsiteX4" fmla="*/ 0 w 5099194"/>
              <a:gd name="connsiteY4" fmla="*/ 2324206 h 2324206"/>
              <a:gd name="connsiteX0-1" fmla="*/ 0 w 6432694"/>
              <a:gd name="connsiteY0-2" fmla="*/ 2324206 h 2324206"/>
              <a:gd name="connsiteX1-3" fmla="*/ 3356117 w 6432694"/>
              <a:gd name="connsiteY1-4" fmla="*/ 0 h 2324206"/>
              <a:gd name="connsiteX2-5" fmla="*/ 4410077 w 6432694"/>
              <a:gd name="connsiteY2-6" fmla="*/ 0 h 2324206"/>
              <a:gd name="connsiteX3-7" fmla="*/ 6432694 w 6432694"/>
              <a:gd name="connsiteY3-8" fmla="*/ 2324206 h 2324206"/>
              <a:gd name="connsiteX4-9" fmla="*/ 0 w 6432694"/>
              <a:gd name="connsiteY4-10" fmla="*/ 2324206 h 2324206"/>
              <a:gd name="connsiteX0-11" fmla="*/ 0 w 7385194"/>
              <a:gd name="connsiteY0-12" fmla="*/ 2324206 h 2381356"/>
              <a:gd name="connsiteX1-13" fmla="*/ 3356117 w 7385194"/>
              <a:gd name="connsiteY1-14" fmla="*/ 0 h 2381356"/>
              <a:gd name="connsiteX2-15" fmla="*/ 4410077 w 7385194"/>
              <a:gd name="connsiteY2-16" fmla="*/ 0 h 2381356"/>
              <a:gd name="connsiteX3-17" fmla="*/ 7385194 w 7385194"/>
              <a:gd name="connsiteY3-18" fmla="*/ 2381356 h 2381356"/>
              <a:gd name="connsiteX4-19" fmla="*/ 0 w 7385194"/>
              <a:gd name="connsiteY4-20" fmla="*/ 2324206 h 2381356"/>
              <a:gd name="connsiteX0-21" fmla="*/ 0 w 7385194"/>
              <a:gd name="connsiteY0-22" fmla="*/ 2324206 h 2381356"/>
              <a:gd name="connsiteX1-23" fmla="*/ 3356117 w 7385194"/>
              <a:gd name="connsiteY1-24" fmla="*/ 0 h 2381356"/>
              <a:gd name="connsiteX2-25" fmla="*/ 4410077 w 7385194"/>
              <a:gd name="connsiteY2-26" fmla="*/ 0 h 2381356"/>
              <a:gd name="connsiteX3-27" fmla="*/ 7385194 w 7385194"/>
              <a:gd name="connsiteY3-28" fmla="*/ 2381356 h 2381356"/>
              <a:gd name="connsiteX4-29" fmla="*/ 0 w 7385194"/>
              <a:gd name="connsiteY4-30" fmla="*/ 2324206 h 238135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385194" h="2381356">
                <a:moveTo>
                  <a:pt x="0" y="2324206"/>
                </a:moveTo>
                <a:lnTo>
                  <a:pt x="3356117" y="0"/>
                </a:lnTo>
                <a:lnTo>
                  <a:pt x="4410077" y="0"/>
                </a:lnTo>
                <a:lnTo>
                  <a:pt x="7385194" y="2381356"/>
                </a:lnTo>
                <a:lnTo>
                  <a:pt x="0" y="232420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1" y="4635912"/>
            <a:ext cx="1662218" cy="14021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19" y="4520471"/>
            <a:ext cx="1108508" cy="93504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4588860"/>
            <a:ext cx="706327" cy="595796"/>
          </a:xfrm>
          <a:prstGeom prst="rect">
            <a:avLst/>
          </a:prstGeom>
        </p:spPr>
      </p:pic>
      <p:sp>
        <p:nvSpPr>
          <p:cNvPr id="83" name="Oval 82"/>
          <p:cNvSpPr/>
          <p:nvPr/>
        </p:nvSpPr>
        <p:spPr>
          <a:xfrm>
            <a:off x="2650506" y="4160606"/>
            <a:ext cx="4266544" cy="444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402" flipH="1">
            <a:off x="-461500" y="5259000"/>
            <a:ext cx="2046789" cy="7190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732" flipH="1">
            <a:off x="1707202" y="4447026"/>
            <a:ext cx="2198836" cy="719073"/>
          </a:xfrm>
          <a:prstGeom prst="rect">
            <a:avLst/>
          </a:prstGeom>
        </p:spPr>
      </p:pic>
      <p:sp>
        <p:nvSpPr>
          <p:cNvPr id="16" name="Isosceles Triangle 15"/>
          <p:cNvSpPr/>
          <p:nvPr/>
        </p:nvSpPr>
        <p:spPr>
          <a:xfrm rot="3715302">
            <a:off x="654264" y="2569876"/>
            <a:ext cx="2885290" cy="5858034"/>
          </a:xfrm>
          <a:custGeom>
            <a:avLst/>
            <a:gdLst>
              <a:gd name="connsiteX0" fmla="*/ 0 w 4687910"/>
              <a:gd name="connsiteY0" fmla="*/ 4675031 h 4675031"/>
              <a:gd name="connsiteX1" fmla="*/ 2343955 w 4687910"/>
              <a:gd name="connsiteY1" fmla="*/ 0 h 4675031"/>
              <a:gd name="connsiteX2" fmla="*/ 4687910 w 4687910"/>
              <a:gd name="connsiteY2" fmla="*/ 4675031 h 4675031"/>
              <a:gd name="connsiteX3" fmla="*/ 0 w 4687910"/>
              <a:gd name="connsiteY3" fmla="*/ 4675031 h 4675031"/>
              <a:gd name="connsiteX0-1" fmla="*/ 0 w 4687910"/>
              <a:gd name="connsiteY0-2" fmla="*/ 4675031 h 4675031"/>
              <a:gd name="connsiteX1-3" fmla="*/ 2337185 w 4687910"/>
              <a:gd name="connsiteY1-4" fmla="*/ 864692 h 4675031"/>
              <a:gd name="connsiteX2-5" fmla="*/ 2343955 w 4687910"/>
              <a:gd name="connsiteY2-6" fmla="*/ 0 h 4675031"/>
              <a:gd name="connsiteX3-7" fmla="*/ 4687910 w 4687910"/>
              <a:gd name="connsiteY3-8" fmla="*/ 4675031 h 4675031"/>
              <a:gd name="connsiteX4" fmla="*/ 0 w 4687910"/>
              <a:gd name="connsiteY4" fmla="*/ 4675031 h 4675031"/>
              <a:gd name="connsiteX0-9" fmla="*/ 0 w 4687910"/>
              <a:gd name="connsiteY0-10" fmla="*/ 4675031 h 4675031"/>
              <a:gd name="connsiteX1-11" fmla="*/ 2337185 w 4687910"/>
              <a:gd name="connsiteY1-12" fmla="*/ 864692 h 4675031"/>
              <a:gd name="connsiteX2-13" fmla="*/ 2343955 w 4687910"/>
              <a:gd name="connsiteY2-14" fmla="*/ 0 h 4675031"/>
              <a:gd name="connsiteX3-15" fmla="*/ 2955371 w 4687910"/>
              <a:gd name="connsiteY3-16" fmla="*/ 1122270 h 4675031"/>
              <a:gd name="connsiteX4-17" fmla="*/ 4687910 w 4687910"/>
              <a:gd name="connsiteY4-18" fmla="*/ 4675031 h 4675031"/>
              <a:gd name="connsiteX5" fmla="*/ 0 w 4687910"/>
              <a:gd name="connsiteY5" fmla="*/ 4675031 h 4675031"/>
              <a:gd name="connsiteX0-19" fmla="*/ 0 w 4687910"/>
              <a:gd name="connsiteY0-20" fmla="*/ 4675031 h 4675031"/>
              <a:gd name="connsiteX1-21" fmla="*/ 2337185 w 4687910"/>
              <a:gd name="connsiteY1-22" fmla="*/ 864692 h 4675031"/>
              <a:gd name="connsiteX2-23" fmla="*/ 2343955 w 4687910"/>
              <a:gd name="connsiteY2-24" fmla="*/ 0 h 4675031"/>
              <a:gd name="connsiteX3-25" fmla="*/ 2955371 w 4687910"/>
              <a:gd name="connsiteY3-26" fmla="*/ 1122270 h 4675031"/>
              <a:gd name="connsiteX4-27" fmla="*/ 2813704 w 4687910"/>
              <a:gd name="connsiteY4-28" fmla="*/ 2049549 h 4675031"/>
              <a:gd name="connsiteX5-29" fmla="*/ 4687910 w 4687910"/>
              <a:gd name="connsiteY5-30" fmla="*/ 4675031 h 4675031"/>
              <a:gd name="connsiteX6" fmla="*/ 0 w 4687910"/>
              <a:gd name="connsiteY6" fmla="*/ 4675031 h 4675031"/>
              <a:gd name="connsiteX0-31" fmla="*/ 114531 w 4802441"/>
              <a:gd name="connsiteY0-32" fmla="*/ 4675031 h 4675031"/>
              <a:gd name="connsiteX1-33" fmla="*/ 1498680 w 4802441"/>
              <a:gd name="connsiteY1-34" fmla="*/ 2564703 h 4675031"/>
              <a:gd name="connsiteX2-35" fmla="*/ 2451716 w 4802441"/>
              <a:gd name="connsiteY2-36" fmla="*/ 864692 h 4675031"/>
              <a:gd name="connsiteX3-37" fmla="*/ 2458486 w 4802441"/>
              <a:gd name="connsiteY3-38" fmla="*/ 0 h 4675031"/>
              <a:gd name="connsiteX4-39" fmla="*/ 3069902 w 4802441"/>
              <a:gd name="connsiteY4-40" fmla="*/ 1122270 h 4675031"/>
              <a:gd name="connsiteX5-41" fmla="*/ 2928235 w 4802441"/>
              <a:gd name="connsiteY5-42" fmla="*/ 2049549 h 4675031"/>
              <a:gd name="connsiteX6-43" fmla="*/ 4802441 w 4802441"/>
              <a:gd name="connsiteY6-44" fmla="*/ 4675031 h 4675031"/>
              <a:gd name="connsiteX7" fmla="*/ 114531 w 4802441"/>
              <a:gd name="connsiteY7" fmla="*/ 4675031 h 4675031"/>
              <a:gd name="connsiteX0-45" fmla="*/ 114531 w 4802441"/>
              <a:gd name="connsiteY0-46" fmla="*/ 4675031 h 4675031"/>
              <a:gd name="connsiteX1-47" fmla="*/ 1498680 w 4802441"/>
              <a:gd name="connsiteY1-48" fmla="*/ 2526067 h 4675031"/>
              <a:gd name="connsiteX2-49" fmla="*/ 2451716 w 4802441"/>
              <a:gd name="connsiteY2-50" fmla="*/ 864692 h 4675031"/>
              <a:gd name="connsiteX3-51" fmla="*/ 2458486 w 4802441"/>
              <a:gd name="connsiteY3-52" fmla="*/ 0 h 4675031"/>
              <a:gd name="connsiteX4-53" fmla="*/ 3069902 w 4802441"/>
              <a:gd name="connsiteY4-54" fmla="*/ 1122270 h 4675031"/>
              <a:gd name="connsiteX5-55" fmla="*/ 2928235 w 4802441"/>
              <a:gd name="connsiteY5-56" fmla="*/ 2049549 h 4675031"/>
              <a:gd name="connsiteX6-57" fmla="*/ 4802441 w 4802441"/>
              <a:gd name="connsiteY6-58" fmla="*/ 4675031 h 4675031"/>
              <a:gd name="connsiteX7-59" fmla="*/ 114531 w 4802441"/>
              <a:gd name="connsiteY7-60" fmla="*/ 4675031 h 4675031"/>
              <a:gd name="connsiteX0-61" fmla="*/ 125997 w 4813907"/>
              <a:gd name="connsiteY0-62" fmla="*/ 4675031 h 4675031"/>
              <a:gd name="connsiteX1-63" fmla="*/ 1754845 w 4813907"/>
              <a:gd name="connsiteY1-64" fmla="*/ 3749560 h 4675031"/>
              <a:gd name="connsiteX2-65" fmla="*/ 1510146 w 4813907"/>
              <a:gd name="connsiteY2-66" fmla="*/ 2526067 h 4675031"/>
              <a:gd name="connsiteX3-67" fmla="*/ 2463182 w 4813907"/>
              <a:gd name="connsiteY3-68" fmla="*/ 864692 h 4675031"/>
              <a:gd name="connsiteX4-69" fmla="*/ 2469952 w 4813907"/>
              <a:gd name="connsiteY4-70" fmla="*/ 0 h 4675031"/>
              <a:gd name="connsiteX5-71" fmla="*/ 3081368 w 4813907"/>
              <a:gd name="connsiteY5-72" fmla="*/ 1122270 h 4675031"/>
              <a:gd name="connsiteX6-73" fmla="*/ 2939701 w 4813907"/>
              <a:gd name="connsiteY6-74" fmla="*/ 2049549 h 4675031"/>
              <a:gd name="connsiteX7-75" fmla="*/ 4813907 w 4813907"/>
              <a:gd name="connsiteY7-76" fmla="*/ 4675031 h 4675031"/>
              <a:gd name="connsiteX8" fmla="*/ 125997 w 4813907"/>
              <a:gd name="connsiteY8" fmla="*/ 4675031 h 4675031"/>
              <a:gd name="connsiteX0-77" fmla="*/ 125997 w 4813907"/>
              <a:gd name="connsiteY0-78" fmla="*/ 4675031 h 4675031"/>
              <a:gd name="connsiteX1-79" fmla="*/ 1754845 w 4813907"/>
              <a:gd name="connsiteY1-80" fmla="*/ 3749560 h 4675031"/>
              <a:gd name="connsiteX2-81" fmla="*/ 1510146 w 4813907"/>
              <a:gd name="connsiteY2-82" fmla="*/ 2526067 h 4675031"/>
              <a:gd name="connsiteX3-83" fmla="*/ 2463182 w 4813907"/>
              <a:gd name="connsiteY3-84" fmla="*/ 864692 h 4675031"/>
              <a:gd name="connsiteX4-85" fmla="*/ 2469952 w 4813907"/>
              <a:gd name="connsiteY4-86" fmla="*/ 0 h 4675031"/>
              <a:gd name="connsiteX5-87" fmla="*/ 3081368 w 4813907"/>
              <a:gd name="connsiteY5-88" fmla="*/ 1122270 h 4675031"/>
              <a:gd name="connsiteX6-89" fmla="*/ 2939701 w 4813907"/>
              <a:gd name="connsiteY6-90" fmla="*/ 2049549 h 4675031"/>
              <a:gd name="connsiteX7-91" fmla="*/ 3248794 w 4813907"/>
              <a:gd name="connsiteY7-92" fmla="*/ 3118495 h 4675031"/>
              <a:gd name="connsiteX8-93" fmla="*/ 4813907 w 4813907"/>
              <a:gd name="connsiteY8-94" fmla="*/ 4675031 h 4675031"/>
              <a:gd name="connsiteX9" fmla="*/ 125997 w 4813907"/>
              <a:gd name="connsiteY9" fmla="*/ 4675031 h 4675031"/>
              <a:gd name="connsiteX0-95" fmla="*/ 125997 w 4813907"/>
              <a:gd name="connsiteY0-96" fmla="*/ 4675031 h 4675031"/>
              <a:gd name="connsiteX1-97" fmla="*/ 1754845 w 4813907"/>
              <a:gd name="connsiteY1-98" fmla="*/ 3749560 h 4675031"/>
              <a:gd name="connsiteX2-99" fmla="*/ 1510146 w 4813907"/>
              <a:gd name="connsiteY2-100" fmla="*/ 2526067 h 4675031"/>
              <a:gd name="connsiteX3-101" fmla="*/ 2463182 w 4813907"/>
              <a:gd name="connsiteY3-102" fmla="*/ 864692 h 4675031"/>
              <a:gd name="connsiteX4-103" fmla="*/ 2469952 w 4813907"/>
              <a:gd name="connsiteY4-104" fmla="*/ 0 h 4675031"/>
              <a:gd name="connsiteX5-105" fmla="*/ 3081368 w 4813907"/>
              <a:gd name="connsiteY5-106" fmla="*/ 1122270 h 4675031"/>
              <a:gd name="connsiteX6-107" fmla="*/ 2939701 w 4813907"/>
              <a:gd name="connsiteY6-108" fmla="*/ 2049549 h 4675031"/>
              <a:gd name="connsiteX7-109" fmla="*/ 3248794 w 4813907"/>
              <a:gd name="connsiteY7-110" fmla="*/ 3118495 h 4675031"/>
              <a:gd name="connsiteX8-111" fmla="*/ 4472287 w 4813907"/>
              <a:gd name="connsiteY8-112" fmla="*/ 3942743 h 4675031"/>
              <a:gd name="connsiteX9-113" fmla="*/ 4813907 w 4813907"/>
              <a:gd name="connsiteY9-114" fmla="*/ 4675031 h 4675031"/>
              <a:gd name="connsiteX10" fmla="*/ 125997 w 4813907"/>
              <a:gd name="connsiteY10" fmla="*/ 4675031 h 4675031"/>
              <a:gd name="connsiteX0-115" fmla="*/ 186017 w 4873927"/>
              <a:gd name="connsiteY0-116" fmla="*/ 4675031 h 4675031"/>
              <a:gd name="connsiteX1-117" fmla="*/ 977738 w 4873927"/>
              <a:gd name="connsiteY1-118" fmla="*/ 4470777 h 4675031"/>
              <a:gd name="connsiteX2-119" fmla="*/ 1814865 w 4873927"/>
              <a:gd name="connsiteY2-120" fmla="*/ 3749560 h 4675031"/>
              <a:gd name="connsiteX3-121" fmla="*/ 1570166 w 4873927"/>
              <a:gd name="connsiteY3-122" fmla="*/ 2526067 h 4675031"/>
              <a:gd name="connsiteX4-123" fmla="*/ 2523202 w 4873927"/>
              <a:gd name="connsiteY4-124" fmla="*/ 864692 h 4675031"/>
              <a:gd name="connsiteX5-125" fmla="*/ 2529972 w 4873927"/>
              <a:gd name="connsiteY5-126" fmla="*/ 0 h 4675031"/>
              <a:gd name="connsiteX6-127" fmla="*/ 3141388 w 4873927"/>
              <a:gd name="connsiteY6-128" fmla="*/ 1122270 h 4675031"/>
              <a:gd name="connsiteX7-129" fmla="*/ 2999721 w 4873927"/>
              <a:gd name="connsiteY7-130" fmla="*/ 2049549 h 4675031"/>
              <a:gd name="connsiteX8-131" fmla="*/ 3308814 w 4873927"/>
              <a:gd name="connsiteY8-132" fmla="*/ 3118495 h 4675031"/>
              <a:gd name="connsiteX9-133" fmla="*/ 4532307 w 4873927"/>
              <a:gd name="connsiteY9-134" fmla="*/ 3942743 h 4675031"/>
              <a:gd name="connsiteX10-135" fmla="*/ 4873927 w 4873927"/>
              <a:gd name="connsiteY10-136" fmla="*/ 4675031 h 4675031"/>
              <a:gd name="connsiteX11" fmla="*/ 186017 w 4873927"/>
              <a:gd name="connsiteY11" fmla="*/ 4675031 h 4675031"/>
              <a:gd name="connsiteX0-137" fmla="*/ 186017 w 4873927"/>
              <a:gd name="connsiteY0-138" fmla="*/ 4675031 h 4675031"/>
              <a:gd name="connsiteX1-139" fmla="*/ 977738 w 4873927"/>
              <a:gd name="connsiteY1-140" fmla="*/ 4470777 h 4675031"/>
              <a:gd name="connsiteX2-141" fmla="*/ 1814865 w 4873927"/>
              <a:gd name="connsiteY2-142" fmla="*/ 3749560 h 4675031"/>
              <a:gd name="connsiteX3-143" fmla="*/ 1892138 w 4873927"/>
              <a:gd name="connsiteY3-144" fmla="*/ 2294247 h 4675031"/>
              <a:gd name="connsiteX4-145" fmla="*/ 2523202 w 4873927"/>
              <a:gd name="connsiteY4-146" fmla="*/ 864692 h 4675031"/>
              <a:gd name="connsiteX5-147" fmla="*/ 2529972 w 4873927"/>
              <a:gd name="connsiteY5-148" fmla="*/ 0 h 4675031"/>
              <a:gd name="connsiteX6-149" fmla="*/ 3141388 w 4873927"/>
              <a:gd name="connsiteY6-150" fmla="*/ 1122270 h 4675031"/>
              <a:gd name="connsiteX7-151" fmla="*/ 2999721 w 4873927"/>
              <a:gd name="connsiteY7-152" fmla="*/ 2049549 h 4675031"/>
              <a:gd name="connsiteX8-153" fmla="*/ 3308814 w 4873927"/>
              <a:gd name="connsiteY8-154" fmla="*/ 3118495 h 4675031"/>
              <a:gd name="connsiteX9-155" fmla="*/ 4532307 w 4873927"/>
              <a:gd name="connsiteY9-156" fmla="*/ 3942743 h 4675031"/>
              <a:gd name="connsiteX10-157" fmla="*/ 4873927 w 4873927"/>
              <a:gd name="connsiteY10-158" fmla="*/ 4675031 h 4675031"/>
              <a:gd name="connsiteX11-159" fmla="*/ 186017 w 4873927"/>
              <a:gd name="connsiteY11-160" fmla="*/ 4675031 h 4675031"/>
              <a:gd name="connsiteX0-161" fmla="*/ 186017 w 4873927"/>
              <a:gd name="connsiteY0-162" fmla="*/ 4675031 h 4675031"/>
              <a:gd name="connsiteX1-163" fmla="*/ 977738 w 4873927"/>
              <a:gd name="connsiteY1-164" fmla="*/ 4470777 h 4675031"/>
              <a:gd name="connsiteX2-165" fmla="*/ 1814865 w 4873927"/>
              <a:gd name="connsiteY2-166" fmla="*/ 3749560 h 4675031"/>
              <a:gd name="connsiteX3-167" fmla="*/ 1892138 w 4873927"/>
              <a:gd name="connsiteY3-168" fmla="*/ 2294247 h 4675031"/>
              <a:gd name="connsiteX4-169" fmla="*/ 2523202 w 4873927"/>
              <a:gd name="connsiteY4-170" fmla="*/ 864692 h 4675031"/>
              <a:gd name="connsiteX5-171" fmla="*/ 2529972 w 4873927"/>
              <a:gd name="connsiteY5-172" fmla="*/ 0 h 4675031"/>
              <a:gd name="connsiteX6-173" fmla="*/ 3141388 w 4873927"/>
              <a:gd name="connsiteY6-174" fmla="*/ 1122270 h 4675031"/>
              <a:gd name="connsiteX7-175" fmla="*/ 2999721 w 4873927"/>
              <a:gd name="connsiteY7-176" fmla="*/ 2049549 h 4675031"/>
              <a:gd name="connsiteX8-177" fmla="*/ 3308814 w 4873927"/>
              <a:gd name="connsiteY8-178" fmla="*/ 3118495 h 4675031"/>
              <a:gd name="connsiteX9-179" fmla="*/ 4532307 w 4873927"/>
              <a:gd name="connsiteY9-180" fmla="*/ 3942743 h 4675031"/>
              <a:gd name="connsiteX10-181" fmla="*/ 4873927 w 4873927"/>
              <a:gd name="connsiteY10-182" fmla="*/ 4675031 h 4675031"/>
              <a:gd name="connsiteX11-183" fmla="*/ 186017 w 4873927"/>
              <a:gd name="connsiteY11-184" fmla="*/ 4675031 h 4675031"/>
              <a:gd name="connsiteX0-185" fmla="*/ 186017 w 4873927"/>
              <a:gd name="connsiteY0-186" fmla="*/ 4675031 h 4675031"/>
              <a:gd name="connsiteX1-187" fmla="*/ 977738 w 4873927"/>
              <a:gd name="connsiteY1-188" fmla="*/ 4470777 h 4675031"/>
              <a:gd name="connsiteX2-189" fmla="*/ 1814865 w 4873927"/>
              <a:gd name="connsiteY2-190" fmla="*/ 3749560 h 4675031"/>
              <a:gd name="connsiteX3-191" fmla="*/ 1892138 w 4873927"/>
              <a:gd name="connsiteY3-192" fmla="*/ 2294247 h 4675031"/>
              <a:gd name="connsiteX4-193" fmla="*/ 2561839 w 4873927"/>
              <a:gd name="connsiteY4-194" fmla="*/ 838934 h 4675031"/>
              <a:gd name="connsiteX5-195" fmla="*/ 2529972 w 4873927"/>
              <a:gd name="connsiteY5-196" fmla="*/ 0 h 4675031"/>
              <a:gd name="connsiteX6-197" fmla="*/ 3141388 w 4873927"/>
              <a:gd name="connsiteY6-198" fmla="*/ 1122270 h 4675031"/>
              <a:gd name="connsiteX7-199" fmla="*/ 2999721 w 4873927"/>
              <a:gd name="connsiteY7-200" fmla="*/ 2049549 h 4675031"/>
              <a:gd name="connsiteX8-201" fmla="*/ 3308814 w 4873927"/>
              <a:gd name="connsiteY8-202" fmla="*/ 3118495 h 4675031"/>
              <a:gd name="connsiteX9-203" fmla="*/ 4532307 w 4873927"/>
              <a:gd name="connsiteY9-204" fmla="*/ 3942743 h 4675031"/>
              <a:gd name="connsiteX10-205" fmla="*/ 4873927 w 4873927"/>
              <a:gd name="connsiteY10-206" fmla="*/ 4675031 h 4675031"/>
              <a:gd name="connsiteX11-207" fmla="*/ 186017 w 4873927"/>
              <a:gd name="connsiteY11-208" fmla="*/ 4675031 h 4675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43" y="connsiteY6-44"/>
              </a:cxn>
              <a:cxn ang="0">
                <a:pos x="connsiteX7-59" y="connsiteY7-60"/>
              </a:cxn>
              <a:cxn ang="0">
                <a:pos x="connsiteX8-93" y="connsiteY8-94"/>
              </a:cxn>
              <a:cxn ang="0">
                <a:pos x="connsiteX9-113" y="connsiteY9-114"/>
              </a:cxn>
              <a:cxn ang="0">
                <a:pos x="connsiteX10-135" y="connsiteY10-136"/>
              </a:cxn>
              <a:cxn ang="0">
                <a:pos x="connsiteX11-159" y="connsiteY11-160"/>
              </a:cxn>
            </a:cxnLst>
            <a:rect l="l" t="t" r="r" b="b"/>
            <a:pathLst>
              <a:path w="4873927" h="4675031">
                <a:moveTo>
                  <a:pt x="186017" y="4675031"/>
                </a:moveTo>
                <a:cubicBezTo>
                  <a:pt x="-444030" y="4583034"/>
                  <a:pt x="706263" y="4625022"/>
                  <a:pt x="977738" y="4470777"/>
                </a:cubicBezTo>
                <a:cubicBezTo>
                  <a:pt x="1249213" y="4316532"/>
                  <a:pt x="1735445" y="4015723"/>
                  <a:pt x="1814865" y="3749560"/>
                </a:cubicBezTo>
                <a:cubicBezTo>
                  <a:pt x="1894285" y="3483397"/>
                  <a:pt x="1636707" y="2680613"/>
                  <a:pt x="1892138" y="2294247"/>
                </a:cubicBezTo>
                <a:cubicBezTo>
                  <a:pt x="2778634" y="1560152"/>
                  <a:pt x="2410457" y="1225601"/>
                  <a:pt x="2561839" y="838934"/>
                </a:cubicBezTo>
                <a:cubicBezTo>
                  <a:pt x="2564096" y="550703"/>
                  <a:pt x="2527715" y="288231"/>
                  <a:pt x="2529972" y="0"/>
                </a:cubicBezTo>
                <a:cubicBezTo>
                  <a:pt x="2738070" y="434191"/>
                  <a:pt x="2933290" y="688079"/>
                  <a:pt x="3141388" y="1122270"/>
                </a:cubicBezTo>
                <a:cubicBezTo>
                  <a:pt x="3235833" y="1332625"/>
                  <a:pt x="2905276" y="1839194"/>
                  <a:pt x="2999721" y="2049549"/>
                </a:cubicBezTo>
                <a:cubicBezTo>
                  <a:pt x="3128510" y="2247025"/>
                  <a:pt x="3180025" y="2921019"/>
                  <a:pt x="3308814" y="3118495"/>
                </a:cubicBezTo>
                <a:cubicBezTo>
                  <a:pt x="3596442" y="3401830"/>
                  <a:pt x="4244679" y="3659408"/>
                  <a:pt x="4532307" y="3942743"/>
                </a:cubicBezTo>
                <a:lnTo>
                  <a:pt x="4873927" y="4675031"/>
                </a:lnTo>
                <a:lnTo>
                  <a:pt x="186017" y="4675031"/>
                </a:lnTo>
                <a:close/>
              </a:path>
            </a:pathLst>
          </a:cu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3000"/>
                      </a14:imgEffect>
                      <a14:imgEffect>
                        <a14:saturation sat="1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70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7935296" y="4904964"/>
            <a:ext cx="1662218" cy="140210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7111785" y="4652537"/>
            <a:ext cx="1108508" cy="935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6359424" y="4603723"/>
            <a:ext cx="706327" cy="59579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3399">
            <a:off x="7648338" y="5518582"/>
            <a:ext cx="2046789" cy="7190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069">
            <a:off x="5442585" y="4440459"/>
            <a:ext cx="2198836" cy="7190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2107" y="6300303"/>
            <a:ext cx="6353957" cy="533230"/>
          </a:xfrm>
          <a:prstGeom prst="rect">
            <a:avLst/>
          </a:prstGeom>
        </p:spPr>
      </p:pic>
      <p:sp>
        <p:nvSpPr>
          <p:cNvPr id="17" name="Isosceles Triangle 15"/>
          <p:cNvSpPr/>
          <p:nvPr/>
        </p:nvSpPr>
        <p:spPr>
          <a:xfrm rot="18353704" flipH="1">
            <a:off x="5567965" y="3007452"/>
            <a:ext cx="2885290" cy="5025307"/>
          </a:xfrm>
          <a:custGeom>
            <a:avLst/>
            <a:gdLst>
              <a:gd name="connsiteX0" fmla="*/ 0 w 4687910"/>
              <a:gd name="connsiteY0" fmla="*/ 4675031 h 4675031"/>
              <a:gd name="connsiteX1" fmla="*/ 2343955 w 4687910"/>
              <a:gd name="connsiteY1" fmla="*/ 0 h 4675031"/>
              <a:gd name="connsiteX2" fmla="*/ 4687910 w 4687910"/>
              <a:gd name="connsiteY2" fmla="*/ 4675031 h 4675031"/>
              <a:gd name="connsiteX3" fmla="*/ 0 w 4687910"/>
              <a:gd name="connsiteY3" fmla="*/ 4675031 h 4675031"/>
              <a:gd name="connsiteX0-1" fmla="*/ 0 w 4687910"/>
              <a:gd name="connsiteY0-2" fmla="*/ 4675031 h 4675031"/>
              <a:gd name="connsiteX1-3" fmla="*/ 2337185 w 4687910"/>
              <a:gd name="connsiteY1-4" fmla="*/ 864692 h 4675031"/>
              <a:gd name="connsiteX2-5" fmla="*/ 2343955 w 4687910"/>
              <a:gd name="connsiteY2-6" fmla="*/ 0 h 4675031"/>
              <a:gd name="connsiteX3-7" fmla="*/ 4687910 w 4687910"/>
              <a:gd name="connsiteY3-8" fmla="*/ 4675031 h 4675031"/>
              <a:gd name="connsiteX4" fmla="*/ 0 w 4687910"/>
              <a:gd name="connsiteY4" fmla="*/ 4675031 h 4675031"/>
              <a:gd name="connsiteX0-9" fmla="*/ 0 w 4687910"/>
              <a:gd name="connsiteY0-10" fmla="*/ 4675031 h 4675031"/>
              <a:gd name="connsiteX1-11" fmla="*/ 2337185 w 4687910"/>
              <a:gd name="connsiteY1-12" fmla="*/ 864692 h 4675031"/>
              <a:gd name="connsiteX2-13" fmla="*/ 2343955 w 4687910"/>
              <a:gd name="connsiteY2-14" fmla="*/ 0 h 4675031"/>
              <a:gd name="connsiteX3-15" fmla="*/ 2955371 w 4687910"/>
              <a:gd name="connsiteY3-16" fmla="*/ 1122270 h 4675031"/>
              <a:gd name="connsiteX4-17" fmla="*/ 4687910 w 4687910"/>
              <a:gd name="connsiteY4-18" fmla="*/ 4675031 h 4675031"/>
              <a:gd name="connsiteX5" fmla="*/ 0 w 4687910"/>
              <a:gd name="connsiteY5" fmla="*/ 4675031 h 4675031"/>
              <a:gd name="connsiteX0-19" fmla="*/ 0 w 4687910"/>
              <a:gd name="connsiteY0-20" fmla="*/ 4675031 h 4675031"/>
              <a:gd name="connsiteX1-21" fmla="*/ 2337185 w 4687910"/>
              <a:gd name="connsiteY1-22" fmla="*/ 864692 h 4675031"/>
              <a:gd name="connsiteX2-23" fmla="*/ 2343955 w 4687910"/>
              <a:gd name="connsiteY2-24" fmla="*/ 0 h 4675031"/>
              <a:gd name="connsiteX3-25" fmla="*/ 2955371 w 4687910"/>
              <a:gd name="connsiteY3-26" fmla="*/ 1122270 h 4675031"/>
              <a:gd name="connsiteX4-27" fmla="*/ 2813704 w 4687910"/>
              <a:gd name="connsiteY4-28" fmla="*/ 2049549 h 4675031"/>
              <a:gd name="connsiteX5-29" fmla="*/ 4687910 w 4687910"/>
              <a:gd name="connsiteY5-30" fmla="*/ 4675031 h 4675031"/>
              <a:gd name="connsiteX6" fmla="*/ 0 w 4687910"/>
              <a:gd name="connsiteY6" fmla="*/ 4675031 h 4675031"/>
              <a:gd name="connsiteX0-31" fmla="*/ 114531 w 4802441"/>
              <a:gd name="connsiteY0-32" fmla="*/ 4675031 h 4675031"/>
              <a:gd name="connsiteX1-33" fmla="*/ 1498680 w 4802441"/>
              <a:gd name="connsiteY1-34" fmla="*/ 2564703 h 4675031"/>
              <a:gd name="connsiteX2-35" fmla="*/ 2451716 w 4802441"/>
              <a:gd name="connsiteY2-36" fmla="*/ 864692 h 4675031"/>
              <a:gd name="connsiteX3-37" fmla="*/ 2458486 w 4802441"/>
              <a:gd name="connsiteY3-38" fmla="*/ 0 h 4675031"/>
              <a:gd name="connsiteX4-39" fmla="*/ 3069902 w 4802441"/>
              <a:gd name="connsiteY4-40" fmla="*/ 1122270 h 4675031"/>
              <a:gd name="connsiteX5-41" fmla="*/ 2928235 w 4802441"/>
              <a:gd name="connsiteY5-42" fmla="*/ 2049549 h 4675031"/>
              <a:gd name="connsiteX6-43" fmla="*/ 4802441 w 4802441"/>
              <a:gd name="connsiteY6-44" fmla="*/ 4675031 h 4675031"/>
              <a:gd name="connsiteX7" fmla="*/ 114531 w 4802441"/>
              <a:gd name="connsiteY7" fmla="*/ 4675031 h 4675031"/>
              <a:gd name="connsiteX0-45" fmla="*/ 114531 w 4802441"/>
              <a:gd name="connsiteY0-46" fmla="*/ 4675031 h 4675031"/>
              <a:gd name="connsiteX1-47" fmla="*/ 1498680 w 4802441"/>
              <a:gd name="connsiteY1-48" fmla="*/ 2526067 h 4675031"/>
              <a:gd name="connsiteX2-49" fmla="*/ 2451716 w 4802441"/>
              <a:gd name="connsiteY2-50" fmla="*/ 864692 h 4675031"/>
              <a:gd name="connsiteX3-51" fmla="*/ 2458486 w 4802441"/>
              <a:gd name="connsiteY3-52" fmla="*/ 0 h 4675031"/>
              <a:gd name="connsiteX4-53" fmla="*/ 3069902 w 4802441"/>
              <a:gd name="connsiteY4-54" fmla="*/ 1122270 h 4675031"/>
              <a:gd name="connsiteX5-55" fmla="*/ 2928235 w 4802441"/>
              <a:gd name="connsiteY5-56" fmla="*/ 2049549 h 4675031"/>
              <a:gd name="connsiteX6-57" fmla="*/ 4802441 w 4802441"/>
              <a:gd name="connsiteY6-58" fmla="*/ 4675031 h 4675031"/>
              <a:gd name="connsiteX7-59" fmla="*/ 114531 w 4802441"/>
              <a:gd name="connsiteY7-60" fmla="*/ 4675031 h 4675031"/>
              <a:gd name="connsiteX0-61" fmla="*/ 125997 w 4813907"/>
              <a:gd name="connsiteY0-62" fmla="*/ 4675031 h 4675031"/>
              <a:gd name="connsiteX1-63" fmla="*/ 1754845 w 4813907"/>
              <a:gd name="connsiteY1-64" fmla="*/ 3749560 h 4675031"/>
              <a:gd name="connsiteX2-65" fmla="*/ 1510146 w 4813907"/>
              <a:gd name="connsiteY2-66" fmla="*/ 2526067 h 4675031"/>
              <a:gd name="connsiteX3-67" fmla="*/ 2463182 w 4813907"/>
              <a:gd name="connsiteY3-68" fmla="*/ 864692 h 4675031"/>
              <a:gd name="connsiteX4-69" fmla="*/ 2469952 w 4813907"/>
              <a:gd name="connsiteY4-70" fmla="*/ 0 h 4675031"/>
              <a:gd name="connsiteX5-71" fmla="*/ 3081368 w 4813907"/>
              <a:gd name="connsiteY5-72" fmla="*/ 1122270 h 4675031"/>
              <a:gd name="connsiteX6-73" fmla="*/ 2939701 w 4813907"/>
              <a:gd name="connsiteY6-74" fmla="*/ 2049549 h 4675031"/>
              <a:gd name="connsiteX7-75" fmla="*/ 4813907 w 4813907"/>
              <a:gd name="connsiteY7-76" fmla="*/ 4675031 h 4675031"/>
              <a:gd name="connsiteX8" fmla="*/ 125997 w 4813907"/>
              <a:gd name="connsiteY8" fmla="*/ 4675031 h 4675031"/>
              <a:gd name="connsiteX0-77" fmla="*/ 125997 w 4813907"/>
              <a:gd name="connsiteY0-78" fmla="*/ 4675031 h 4675031"/>
              <a:gd name="connsiteX1-79" fmla="*/ 1754845 w 4813907"/>
              <a:gd name="connsiteY1-80" fmla="*/ 3749560 h 4675031"/>
              <a:gd name="connsiteX2-81" fmla="*/ 1510146 w 4813907"/>
              <a:gd name="connsiteY2-82" fmla="*/ 2526067 h 4675031"/>
              <a:gd name="connsiteX3-83" fmla="*/ 2463182 w 4813907"/>
              <a:gd name="connsiteY3-84" fmla="*/ 864692 h 4675031"/>
              <a:gd name="connsiteX4-85" fmla="*/ 2469952 w 4813907"/>
              <a:gd name="connsiteY4-86" fmla="*/ 0 h 4675031"/>
              <a:gd name="connsiteX5-87" fmla="*/ 3081368 w 4813907"/>
              <a:gd name="connsiteY5-88" fmla="*/ 1122270 h 4675031"/>
              <a:gd name="connsiteX6-89" fmla="*/ 2939701 w 4813907"/>
              <a:gd name="connsiteY6-90" fmla="*/ 2049549 h 4675031"/>
              <a:gd name="connsiteX7-91" fmla="*/ 3248794 w 4813907"/>
              <a:gd name="connsiteY7-92" fmla="*/ 3118495 h 4675031"/>
              <a:gd name="connsiteX8-93" fmla="*/ 4813907 w 4813907"/>
              <a:gd name="connsiteY8-94" fmla="*/ 4675031 h 4675031"/>
              <a:gd name="connsiteX9" fmla="*/ 125997 w 4813907"/>
              <a:gd name="connsiteY9" fmla="*/ 4675031 h 4675031"/>
              <a:gd name="connsiteX0-95" fmla="*/ 125997 w 4813907"/>
              <a:gd name="connsiteY0-96" fmla="*/ 4675031 h 4675031"/>
              <a:gd name="connsiteX1-97" fmla="*/ 1754845 w 4813907"/>
              <a:gd name="connsiteY1-98" fmla="*/ 3749560 h 4675031"/>
              <a:gd name="connsiteX2-99" fmla="*/ 1510146 w 4813907"/>
              <a:gd name="connsiteY2-100" fmla="*/ 2526067 h 4675031"/>
              <a:gd name="connsiteX3-101" fmla="*/ 2463182 w 4813907"/>
              <a:gd name="connsiteY3-102" fmla="*/ 864692 h 4675031"/>
              <a:gd name="connsiteX4-103" fmla="*/ 2469952 w 4813907"/>
              <a:gd name="connsiteY4-104" fmla="*/ 0 h 4675031"/>
              <a:gd name="connsiteX5-105" fmla="*/ 3081368 w 4813907"/>
              <a:gd name="connsiteY5-106" fmla="*/ 1122270 h 4675031"/>
              <a:gd name="connsiteX6-107" fmla="*/ 2939701 w 4813907"/>
              <a:gd name="connsiteY6-108" fmla="*/ 2049549 h 4675031"/>
              <a:gd name="connsiteX7-109" fmla="*/ 3248794 w 4813907"/>
              <a:gd name="connsiteY7-110" fmla="*/ 3118495 h 4675031"/>
              <a:gd name="connsiteX8-111" fmla="*/ 4472287 w 4813907"/>
              <a:gd name="connsiteY8-112" fmla="*/ 3942743 h 4675031"/>
              <a:gd name="connsiteX9-113" fmla="*/ 4813907 w 4813907"/>
              <a:gd name="connsiteY9-114" fmla="*/ 4675031 h 4675031"/>
              <a:gd name="connsiteX10" fmla="*/ 125997 w 4813907"/>
              <a:gd name="connsiteY10" fmla="*/ 4675031 h 4675031"/>
              <a:gd name="connsiteX0-115" fmla="*/ 186017 w 4873927"/>
              <a:gd name="connsiteY0-116" fmla="*/ 4675031 h 4675031"/>
              <a:gd name="connsiteX1-117" fmla="*/ 977738 w 4873927"/>
              <a:gd name="connsiteY1-118" fmla="*/ 4470777 h 4675031"/>
              <a:gd name="connsiteX2-119" fmla="*/ 1814865 w 4873927"/>
              <a:gd name="connsiteY2-120" fmla="*/ 3749560 h 4675031"/>
              <a:gd name="connsiteX3-121" fmla="*/ 1570166 w 4873927"/>
              <a:gd name="connsiteY3-122" fmla="*/ 2526067 h 4675031"/>
              <a:gd name="connsiteX4-123" fmla="*/ 2523202 w 4873927"/>
              <a:gd name="connsiteY4-124" fmla="*/ 864692 h 4675031"/>
              <a:gd name="connsiteX5-125" fmla="*/ 2529972 w 4873927"/>
              <a:gd name="connsiteY5-126" fmla="*/ 0 h 4675031"/>
              <a:gd name="connsiteX6-127" fmla="*/ 3141388 w 4873927"/>
              <a:gd name="connsiteY6-128" fmla="*/ 1122270 h 4675031"/>
              <a:gd name="connsiteX7-129" fmla="*/ 2999721 w 4873927"/>
              <a:gd name="connsiteY7-130" fmla="*/ 2049549 h 4675031"/>
              <a:gd name="connsiteX8-131" fmla="*/ 3308814 w 4873927"/>
              <a:gd name="connsiteY8-132" fmla="*/ 3118495 h 4675031"/>
              <a:gd name="connsiteX9-133" fmla="*/ 4532307 w 4873927"/>
              <a:gd name="connsiteY9-134" fmla="*/ 3942743 h 4675031"/>
              <a:gd name="connsiteX10-135" fmla="*/ 4873927 w 4873927"/>
              <a:gd name="connsiteY10-136" fmla="*/ 4675031 h 4675031"/>
              <a:gd name="connsiteX11" fmla="*/ 186017 w 4873927"/>
              <a:gd name="connsiteY11" fmla="*/ 4675031 h 4675031"/>
              <a:gd name="connsiteX0-137" fmla="*/ 186017 w 4873927"/>
              <a:gd name="connsiteY0-138" fmla="*/ 4675031 h 4675031"/>
              <a:gd name="connsiteX1-139" fmla="*/ 977738 w 4873927"/>
              <a:gd name="connsiteY1-140" fmla="*/ 4470777 h 4675031"/>
              <a:gd name="connsiteX2-141" fmla="*/ 1814865 w 4873927"/>
              <a:gd name="connsiteY2-142" fmla="*/ 3749560 h 4675031"/>
              <a:gd name="connsiteX3-143" fmla="*/ 1892138 w 4873927"/>
              <a:gd name="connsiteY3-144" fmla="*/ 2294247 h 4675031"/>
              <a:gd name="connsiteX4-145" fmla="*/ 2523202 w 4873927"/>
              <a:gd name="connsiteY4-146" fmla="*/ 864692 h 4675031"/>
              <a:gd name="connsiteX5-147" fmla="*/ 2529972 w 4873927"/>
              <a:gd name="connsiteY5-148" fmla="*/ 0 h 4675031"/>
              <a:gd name="connsiteX6-149" fmla="*/ 3141388 w 4873927"/>
              <a:gd name="connsiteY6-150" fmla="*/ 1122270 h 4675031"/>
              <a:gd name="connsiteX7-151" fmla="*/ 2999721 w 4873927"/>
              <a:gd name="connsiteY7-152" fmla="*/ 2049549 h 4675031"/>
              <a:gd name="connsiteX8-153" fmla="*/ 3308814 w 4873927"/>
              <a:gd name="connsiteY8-154" fmla="*/ 3118495 h 4675031"/>
              <a:gd name="connsiteX9-155" fmla="*/ 4532307 w 4873927"/>
              <a:gd name="connsiteY9-156" fmla="*/ 3942743 h 4675031"/>
              <a:gd name="connsiteX10-157" fmla="*/ 4873927 w 4873927"/>
              <a:gd name="connsiteY10-158" fmla="*/ 4675031 h 4675031"/>
              <a:gd name="connsiteX11-159" fmla="*/ 186017 w 4873927"/>
              <a:gd name="connsiteY11-160" fmla="*/ 4675031 h 4675031"/>
              <a:gd name="connsiteX0-161" fmla="*/ 186017 w 4873927"/>
              <a:gd name="connsiteY0-162" fmla="*/ 4675031 h 4675031"/>
              <a:gd name="connsiteX1-163" fmla="*/ 977738 w 4873927"/>
              <a:gd name="connsiteY1-164" fmla="*/ 4470777 h 4675031"/>
              <a:gd name="connsiteX2-165" fmla="*/ 1814865 w 4873927"/>
              <a:gd name="connsiteY2-166" fmla="*/ 3749560 h 4675031"/>
              <a:gd name="connsiteX3-167" fmla="*/ 1892138 w 4873927"/>
              <a:gd name="connsiteY3-168" fmla="*/ 2294247 h 4675031"/>
              <a:gd name="connsiteX4-169" fmla="*/ 2523202 w 4873927"/>
              <a:gd name="connsiteY4-170" fmla="*/ 864692 h 4675031"/>
              <a:gd name="connsiteX5-171" fmla="*/ 2529972 w 4873927"/>
              <a:gd name="connsiteY5-172" fmla="*/ 0 h 4675031"/>
              <a:gd name="connsiteX6-173" fmla="*/ 3141388 w 4873927"/>
              <a:gd name="connsiteY6-174" fmla="*/ 1122270 h 4675031"/>
              <a:gd name="connsiteX7-175" fmla="*/ 2999721 w 4873927"/>
              <a:gd name="connsiteY7-176" fmla="*/ 2049549 h 4675031"/>
              <a:gd name="connsiteX8-177" fmla="*/ 3308814 w 4873927"/>
              <a:gd name="connsiteY8-178" fmla="*/ 3118495 h 4675031"/>
              <a:gd name="connsiteX9-179" fmla="*/ 4532307 w 4873927"/>
              <a:gd name="connsiteY9-180" fmla="*/ 3942743 h 4675031"/>
              <a:gd name="connsiteX10-181" fmla="*/ 4873927 w 4873927"/>
              <a:gd name="connsiteY10-182" fmla="*/ 4675031 h 4675031"/>
              <a:gd name="connsiteX11-183" fmla="*/ 186017 w 4873927"/>
              <a:gd name="connsiteY11-184" fmla="*/ 4675031 h 4675031"/>
              <a:gd name="connsiteX0-185" fmla="*/ 186017 w 4873927"/>
              <a:gd name="connsiteY0-186" fmla="*/ 4675031 h 4675031"/>
              <a:gd name="connsiteX1-187" fmla="*/ 977738 w 4873927"/>
              <a:gd name="connsiteY1-188" fmla="*/ 4470777 h 4675031"/>
              <a:gd name="connsiteX2-189" fmla="*/ 1814865 w 4873927"/>
              <a:gd name="connsiteY2-190" fmla="*/ 3749560 h 4675031"/>
              <a:gd name="connsiteX3-191" fmla="*/ 1892138 w 4873927"/>
              <a:gd name="connsiteY3-192" fmla="*/ 2294247 h 4675031"/>
              <a:gd name="connsiteX4-193" fmla="*/ 2561839 w 4873927"/>
              <a:gd name="connsiteY4-194" fmla="*/ 838934 h 4675031"/>
              <a:gd name="connsiteX5-195" fmla="*/ 2529972 w 4873927"/>
              <a:gd name="connsiteY5-196" fmla="*/ 0 h 4675031"/>
              <a:gd name="connsiteX6-197" fmla="*/ 3141388 w 4873927"/>
              <a:gd name="connsiteY6-198" fmla="*/ 1122270 h 4675031"/>
              <a:gd name="connsiteX7-199" fmla="*/ 2999721 w 4873927"/>
              <a:gd name="connsiteY7-200" fmla="*/ 2049549 h 4675031"/>
              <a:gd name="connsiteX8-201" fmla="*/ 3308814 w 4873927"/>
              <a:gd name="connsiteY8-202" fmla="*/ 3118495 h 4675031"/>
              <a:gd name="connsiteX9-203" fmla="*/ 4532307 w 4873927"/>
              <a:gd name="connsiteY9-204" fmla="*/ 3942743 h 4675031"/>
              <a:gd name="connsiteX10-205" fmla="*/ 4873927 w 4873927"/>
              <a:gd name="connsiteY10-206" fmla="*/ 4675031 h 4675031"/>
              <a:gd name="connsiteX11-207" fmla="*/ 186017 w 4873927"/>
              <a:gd name="connsiteY11-208" fmla="*/ 4675031 h 467503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  <a:cxn ang="0">
                <a:pos x="connsiteX5-29" y="connsiteY5-30"/>
              </a:cxn>
              <a:cxn ang="0">
                <a:pos x="connsiteX6-43" y="connsiteY6-44"/>
              </a:cxn>
              <a:cxn ang="0">
                <a:pos x="connsiteX7-59" y="connsiteY7-60"/>
              </a:cxn>
              <a:cxn ang="0">
                <a:pos x="connsiteX8-93" y="connsiteY8-94"/>
              </a:cxn>
              <a:cxn ang="0">
                <a:pos x="connsiteX9-113" y="connsiteY9-114"/>
              </a:cxn>
              <a:cxn ang="0">
                <a:pos x="connsiteX10-135" y="connsiteY10-136"/>
              </a:cxn>
              <a:cxn ang="0">
                <a:pos x="connsiteX11-159" y="connsiteY11-160"/>
              </a:cxn>
            </a:cxnLst>
            <a:rect l="l" t="t" r="r" b="b"/>
            <a:pathLst>
              <a:path w="4873927" h="4675031">
                <a:moveTo>
                  <a:pt x="186017" y="4675031"/>
                </a:moveTo>
                <a:cubicBezTo>
                  <a:pt x="-444030" y="4583034"/>
                  <a:pt x="706263" y="4625022"/>
                  <a:pt x="977738" y="4470777"/>
                </a:cubicBezTo>
                <a:cubicBezTo>
                  <a:pt x="1249213" y="4316532"/>
                  <a:pt x="1735445" y="4015723"/>
                  <a:pt x="1814865" y="3749560"/>
                </a:cubicBezTo>
                <a:cubicBezTo>
                  <a:pt x="1894285" y="3483397"/>
                  <a:pt x="1636707" y="2680613"/>
                  <a:pt x="1892138" y="2294247"/>
                </a:cubicBezTo>
                <a:cubicBezTo>
                  <a:pt x="2778634" y="1560152"/>
                  <a:pt x="2410457" y="1225601"/>
                  <a:pt x="2561839" y="838934"/>
                </a:cubicBezTo>
                <a:cubicBezTo>
                  <a:pt x="2564096" y="550703"/>
                  <a:pt x="2527715" y="288231"/>
                  <a:pt x="2529972" y="0"/>
                </a:cubicBezTo>
                <a:cubicBezTo>
                  <a:pt x="2738070" y="434191"/>
                  <a:pt x="2933290" y="688079"/>
                  <a:pt x="3141388" y="1122270"/>
                </a:cubicBezTo>
                <a:cubicBezTo>
                  <a:pt x="3235833" y="1332625"/>
                  <a:pt x="2905276" y="1839194"/>
                  <a:pt x="2999721" y="2049549"/>
                </a:cubicBezTo>
                <a:cubicBezTo>
                  <a:pt x="3128510" y="2247025"/>
                  <a:pt x="3180025" y="2921019"/>
                  <a:pt x="3308814" y="3118495"/>
                </a:cubicBezTo>
                <a:cubicBezTo>
                  <a:pt x="3596442" y="3401830"/>
                  <a:pt x="4244679" y="3659408"/>
                  <a:pt x="4532307" y="3942743"/>
                </a:cubicBezTo>
                <a:lnTo>
                  <a:pt x="4873927" y="4675031"/>
                </a:lnTo>
                <a:lnTo>
                  <a:pt x="186017" y="4675031"/>
                </a:lnTo>
                <a:close/>
              </a:path>
            </a:pathLst>
          </a:custGeom>
          <a:solidFill>
            <a:srgbClr val="F8A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2" y="2459865"/>
            <a:ext cx="1617547" cy="2044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2740" y="3504555"/>
            <a:ext cx="1838455" cy="11313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/>
          <a:stretch>
            <a:fillRect/>
          </a:stretch>
        </p:blipFill>
        <p:spPr>
          <a:xfrm>
            <a:off x="3483608" y="2792909"/>
            <a:ext cx="2455576" cy="19885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74" y="3199354"/>
            <a:ext cx="3338049" cy="13046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68" y="4249617"/>
            <a:ext cx="642192" cy="254374"/>
          </a:xfrm>
          <a:prstGeom prst="rect">
            <a:avLst/>
          </a:prstGeom>
        </p:spPr>
      </p:pic>
      <p:sp>
        <p:nvSpPr>
          <p:cNvPr id="41" name="Oval 40"/>
          <p:cNvSpPr/>
          <p:nvPr/>
        </p:nvSpPr>
        <p:spPr>
          <a:xfrm rot="1918228">
            <a:off x="6820660" y="5945330"/>
            <a:ext cx="2046679" cy="5594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heo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410">
            <a:off x="6259621" y="5028770"/>
            <a:ext cx="2871747" cy="143587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555">
            <a:off x="6178474" y="5279809"/>
            <a:ext cx="1399707" cy="11806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9257" flipH="1">
            <a:off x="198708" y="5319862"/>
            <a:ext cx="2055615" cy="141479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663">
            <a:off x="-570021" y="6138737"/>
            <a:ext cx="2043424" cy="5922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4" y="5455512"/>
            <a:ext cx="1662218" cy="140210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9402" y="5886823"/>
            <a:ext cx="1979481" cy="115218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025">
            <a:off x="7429714" y="5873801"/>
            <a:ext cx="1099500" cy="1090986"/>
          </a:xfrm>
          <a:prstGeom prst="rect">
            <a:avLst/>
          </a:prstGeom>
        </p:spPr>
      </p:pic>
      <p:sp>
        <p:nvSpPr>
          <p:cNvPr id="48" name="Oval 47"/>
          <p:cNvSpPr/>
          <p:nvPr/>
        </p:nvSpPr>
        <p:spPr>
          <a:xfrm rot="304041">
            <a:off x="5414013" y="1116649"/>
            <a:ext cx="3777364" cy="2412518"/>
          </a:xfrm>
          <a:custGeom>
            <a:avLst/>
            <a:gdLst>
              <a:gd name="connsiteX0" fmla="*/ 0 w 4021141"/>
              <a:gd name="connsiteY0" fmla="*/ 1309632 h 2619263"/>
              <a:gd name="connsiteX1" fmla="*/ 2010571 w 4021141"/>
              <a:gd name="connsiteY1" fmla="*/ 0 h 2619263"/>
              <a:gd name="connsiteX2" fmla="*/ 4021142 w 4021141"/>
              <a:gd name="connsiteY2" fmla="*/ 1309632 h 2619263"/>
              <a:gd name="connsiteX3" fmla="*/ 2010571 w 4021141"/>
              <a:gd name="connsiteY3" fmla="*/ 2619264 h 2619263"/>
              <a:gd name="connsiteX4" fmla="*/ 0 w 4021141"/>
              <a:gd name="connsiteY4" fmla="*/ 1309632 h 2619263"/>
              <a:gd name="connsiteX0-1" fmla="*/ 25419 w 4046561"/>
              <a:gd name="connsiteY0-2" fmla="*/ 1309632 h 2640260"/>
              <a:gd name="connsiteX1-3" fmla="*/ 2035990 w 4046561"/>
              <a:gd name="connsiteY1-4" fmla="*/ 0 h 2640260"/>
              <a:gd name="connsiteX2-5" fmla="*/ 4046561 w 4046561"/>
              <a:gd name="connsiteY2-6" fmla="*/ 1309632 h 2640260"/>
              <a:gd name="connsiteX3-7" fmla="*/ 2035990 w 4046561"/>
              <a:gd name="connsiteY3-8" fmla="*/ 2619264 h 2640260"/>
              <a:gd name="connsiteX4-9" fmla="*/ 975239 w 4046561"/>
              <a:gd name="connsiteY4-10" fmla="*/ 2060334 h 2640260"/>
              <a:gd name="connsiteX5" fmla="*/ 25419 w 4046561"/>
              <a:gd name="connsiteY5" fmla="*/ 1309632 h 2640260"/>
              <a:gd name="connsiteX0-11" fmla="*/ 25419 w 4118648"/>
              <a:gd name="connsiteY0-12" fmla="*/ 1309632 h 2651745"/>
              <a:gd name="connsiteX1-13" fmla="*/ 2035990 w 4118648"/>
              <a:gd name="connsiteY1-14" fmla="*/ 0 h 2651745"/>
              <a:gd name="connsiteX2-15" fmla="*/ 4046561 w 4118648"/>
              <a:gd name="connsiteY2-16" fmla="*/ 1309632 h 2651745"/>
              <a:gd name="connsiteX3-17" fmla="*/ 3473740 w 4118648"/>
              <a:gd name="connsiteY3-18" fmla="*/ 2446699 h 2651745"/>
              <a:gd name="connsiteX4-19" fmla="*/ 2035990 w 4118648"/>
              <a:gd name="connsiteY4-20" fmla="*/ 2619264 h 2651745"/>
              <a:gd name="connsiteX5-21" fmla="*/ 975239 w 4118648"/>
              <a:gd name="connsiteY5-22" fmla="*/ 2060334 h 2651745"/>
              <a:gd name="connsiteX6" fmla="*/ 25419 w 4118648"/>
              <a:gd name="connsiteY6" fmla="*/ 1309632 h 2651745"/>
              <a:gd name="connsiteX0-23" fmla="*/ 25419 w 4092251"/>
              <a:gd name="connsiteY0-24" fmla="*/ 1339868 h 2681981"/>
              <a:gd name="connsiteX1-25" fmla="*/ 2035990 w 4092251"/>
              <a:gd name="connsiteY1-26" fmla="*/ 30236 h 2681981"/>
              <a:gd name="connsiteX2-27" fmla="*/ 2160094 w 4092251"/>
              <a:gd name="connsiteY2-28" fmla="*/ 493589 h 2681981"/>
              <a:gd name="connsiteX3-29" fmla="*/ 4046561 w 4092251"/>
              <a:gd name="connsiteY3-30" fmla="*/ 1339868 h 2681981"/>
              <a:gd name="connsiteX4-31" fmla="*/ 3473740 w 4092251"/>
              <a:gd name="connsiteY4-32" fmla="*/ 2476935 h 2681981"/>
              <a:gd name="connsiteX5-33" fmla="*/ 2035990 w 4092251"/>
              <a:gd name="connsiteY5-34" fmla="*/ 2649500 h 2681981"/>
              <a:gd name="connsiteX6-35" fmla="*/ 975239 w 4092251"/>
              <a:gd name="connsiteY6-36" fmla="*/ 2090570 h 2681981"/>
              <a:gd name="connsiteX7" fmla="*/ 25419 w 4092251"/>
              <a:gd name="connsiteY7" fmla="*/ 1339868 h 2681981"/>
              <a:gd name="connsiteX0-37" fmla="*/ 2813 w 4069645"/>
              <a:gd name="connsiteY0-38" fmla="*/ 1311828 h 2653941"/>
              <a:gd name="connsiteX1-39" fmla="*/ 707934 w 4069645"/>
              <a:gd name="connsiteY1-40" fmla="*/ 336760 h 2653941"/>
              <a:gd name="connsiteX2-41" fmla="*/ 2013384 w 4069645"/>
              <a:gd name="connsiteY2-42" fmla="*/ 2196 h 2653941"/>
              <a:gd name="connsiteX3-43" fmla="*/ 2137488 w 4069645"/>
              <a:gd name="connsiteY3-44" fmla="*/ 465549 h 2653941"/>
              <a:gd name="connsiteX4-45" fmla="*/ 4023955 w 4069645"/>
              <a:gd name="connsiteY4-46" fmla="*/ 1311828 h 2653941"/>
              <a:gd name="connsiteX5-47" fmla="*/ 3451134 w 4069645"/>
              <a:gd name="connsiteY5-48" fmla="*/ 2448895 h 2653941"/>
              <a:gd name="connsiteX6-49" fmla="*/ 2013384 w 4069645"/>
              <a:gd name="connsiteY6-50" fmla="*/ 2621460 h 2653941"/>
              <a:gd name="connsiteX7-51" fmla="*/ 952633 w 4069645"/>
              <a:gd name="connsiteY7-52" fmla="*/ 2062530 h 2653941"/>
              <a:gd name="connsiteX8" fmla="*/ 2813 w 4069645"/>
              <a:gd name="connsiteY8" fmla="*/ 1311828 h 2653941"/>
              <a:gd name="connsiteX0-53" fmla="*/ 2813 w 4043283"/>
              <a:gd name="connsiteY0-54" fmla="*/ 1311828 h 2653941"/>
              <a:gd name="connsiteX1-55" fmla="*/ 707934 w 4043283"/>
              <a:gd name="connsiteY1-56" fmla="*/ 336760 h 2653941"/>
              <a:gd name="connsiteX2-57" fmla="*/ 2013384 w 4043283"/>
              <a:gd name="connsiteY2-58" fmla="*/ 2196 h 2653941"/>
              <a:gd name="connsiteX3-59" fmla="*/ 2137488 w 4043283"/>
              <a:gd name="connsiteY3-60" fmla="*/ 465549 h 2653941"/>
              <a:gd name="connsiteX4-61" fmla="*/ 2897343 w 4043283"/>
              <a:gd name="connsiteY4-62" fmla="*/ 529943 h 2653941"/>
              <a:gd name="connsiteX5-63" fmla="*/ 4023955 w 4043283"/>
              <a:gd name="connsiteY5-64" fmla="*/ 1311828 h 2653941"/>
              <a:gd name="connsiteX6-65" fmla="*/ 3451134 w 4043283"/>
              <a:gd name="connsiteY6-66" fmla="*/ 2448895 h 2653941"/>
              <a:gd name="connsiteX7-67" fmla="*/ 2013384 w 4043283"/>
              <a:gd name="connsiteY7-68" fmla="*/ 2621460 h 2653941"/>
              <a:gd name="connsiteX8-69" fmla="*/ 952633 w 4043283"/>
              <a:gd name="connsiteY8-70" fmla="*/ 2062530 h 2653941"/>
              <a:gd name="connsiteX9" fmla="*/ 2813 w 4043283"/>
              <a:gd name="connsiteY9" fmla="*/ 1311828 h 2653941"/>
              <a:gd name="connsiteX0-71" fmla="*/ 2813 w 4043283"/>
              <a:gd name="connsiteY0-72" fmla="*/ 1311828 h 2639667"/>
              <a:gd name="connsiteX1-73" fmla="*/ 707934 w 4043283"/>
              <a:gd name="connsiteY1-74" fmla="*/ 336760 h 2639667"/>
              <a:gd name="connsiteX2-75" fmla="*/ 2013384 w 4043283"/>
              <a:gd name="connsiteY2-76" fmla="*/ 2196 h 2639667"/>
              <a:gd name="connsiteX3-77" fmla="*/ 2137488 w 4043283"/>
              <a:gd name="connsiteY3-78" fmla="*/ 465549 h 2639667"/>
              <a:gd name="connsiteX4-79" fmla="*/ 2897343 w 4043283"/>
              <a:gd name="connsiteY4-80" fmla="*/ 529943 h 2639667"/>
              <a:gd name="connsiteX5-81" fmla="*/ 4023955 w 4043283"/>
              <a:gd name="connsiteY5-82" fmla="*/ 1311828 h 2639667"/>
              <a:gd name="connsiteX6-83" fmla="*/ 3451134 w 4043283"/>
              <a:gd name="connsiteY6-84" fmla="*/ 2448895 h 2639667"/>
              <a:gd name="connsiteX7-85" fmla="*/ 2013384 w 4043283"/>
              <a:gd name="connsiteY7-86" fmla="*/ 2621460 h 2639667"/>
              <a:gd name="connsiteX8-87" fmla="*/ 1004148 w 4043283"/>
              <a:gd name="connsiteY8-88" fmla="*/ 2255712 h 2639667"/>
              <a:gd name="connsiteX9-89" fmla="*/ 952633 w 4043283"/>
              <a:gd name="connsiteY9-90" fmla="*/ 2062530 h 2639667"/>
              <a:gd name="connsiteX10" fmla="*/ 2813 w 4043283"/>
              <a:gd name="connsiteY10" fmla="*/ 1311828 h 2639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  <a:cxn ang="0">
                <a:pos x="connsiteX10" y="connsiteY10"/>
              </a:cxn>
            </a:cxnLst>
            <a:rect l="l" t="t" r="r" b="b"/>
            <a:pathLst>
              <a:path w="4043283" h="2639667">
                <a:moveTo>
                  <a:pt x="2813" y="1311828"/>
                </a:moveTo>
                <a:cubicBezTo>
                  <a:pt x="-37970" y="1024200"/>
                  <a:pt x="372839" y="555032"/>
                  <a:pt x="707934" y="336760"/>
                </a:cubicBezTo>
                <a:cubicBezTo>
                  <a:pt x="1043029" y="118488"/>
                  <a:pt x="1775125" y="-19269"/>
                  <a:pt x="2013384" y="2196"/>
                </a:cubicBezTo>
                <a:cubicBezTo>
                  <a:pt x="2251643" y="23661"/>
                  <a:pt x="2003041" y="351833"/>
                  <a:pt x="2137488" y="465549"/>
                </a:cubicBezTo>
                <a:cubicBezTo>
                  <a:pt x="2271935" y="579265"/>
                  <a:pt x="2582932" y="388897"/>
                  <a:pt x="2897343" y="529943"/>
                </a:cubicBezTo>
                <a:cubicBezTo>
                  <a:pt x="3211754" y="670990"/>
                  <a:pt x="3918778" y="1017761"/>
                  <a:pt x="4023955" y="1311828"/>
                </a:cubicBezTo>
                <a:cubicBezTo>
                  <a:pt x="4129132" y="1605895"/>
                  <a:pt x="3786229" y="2230623"/>
                  <a:pt x="3451134" y="2448895"/>
                </a:cubicBezTo>
                <a:cubicBezTo>
                  <a:pt x="3116039" y="2667167"/>
                  <a:pt x="2421215" y="2653657"/>
                  <a:pt x="2013384" y="2621460"/>
                </a:cubicBezTo>
                <a:cubicBezTo>
                  <a:pt x="1605553" y="2589263"/>
                  <a:pt x="1180940" y="2348867"/>
                  <a:pt x="1004148" y="2255712"/>
                </a:cubicBezTo>
                <a:cubicBezTo>
                  <a:pt x="827356" y="2162557"/>
                  <a:pt x="1136694" y="2206965"/>
                  <a:pt x="952633" y="2062530"/>
                </a:cubicBezTo>
                <a:cubicBezTo>
                  <a:pt x="617538" y="1844258"/>
                  <a:pt x="43596" y="1599456"/>
                  <a:pt x="2813" y="13118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khuẩn,…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Diagonal Corners Snipped 48"/>
          <p:cNvSpPr/>
          <p:nvPr/>
        </p:nvSpPr>
        <p:spPr>
          <a:xfrm>
            <a:off x="6386967" y="654913"/>
            <a:ext cx="2429818" cy="690086"/>
          </a:xfrm>
          <a:custGeom>
            <a:avLst/>
            <a:gdLst>
              <a:gd name="connsiteX0" fmla="*/ 0 w 2455576"/>
              <a:gd name="connsiteY0" fmla="*/ 0 h 548418"/>
              <a:gd name="connsiteX1" fmla="*/ 2181367 w 2455576"/>
              <a:gd name="connsiteY1" fmla="*/ 0 h 548418"/>
              <a:gd name="connsiteX2" fmla="*/ 2455576 w 2455576"/>
              <a:gd name="connsiteY2" fmla="*/ 274209 h 548418"/>
              <a:gd name="connsiteX3" fmla="*/ 2455576 w 2455576"/>
              <a:gd name="connsiteY3" fmla="*/ 548418 h 548418"/>
              <a:gd name="connsiteX4" fmla="*/ 2455576 w 2455576"/>
              <a:gd name="connsiteY4" fmla="*/ 548418 h 548418"/>
              <a:gd name="connsiteX5" fmla="*/ 274209 w 2455576"/>
              <a:gd name="connsiteY5" fmla="*/ 548418 h 548418"/>
              <a:gd name="connsiteX6" fmla="*/ 0 w 2455576"/>
              <a:gd name="connsiteY6" fmla="*/ 274209 h 548418"/>
              <a:gd name="connsiteX7" fmla="*/ 0 w 2455576"/>
              <a:gd name="connsiteY7" fmla="*/ 0 h 548418"/>
              <a:gd name="connsiteX0-1" fmla="*/ 0 w 2455576"/>
              <a:gd name="connsiteY0-2" fmla="*/ 0 h 690086"/>
              <a:gd name="connsiteX1-3" fmla="*/ 2181367 w 2455576"/>
              <a:gd name="connsiteY1-4" fmla="*/ 0 h 690086"/>
              <a:gd name="connsiteX2-5" fmla="*/ 2455576 w 2455576"/>
              <a:gd name="connsiteY2-6" fmla="*/ 274209 h 690086"/>
              <a:gd name="connsiteX3-7" fmla="*/ 2455576 w 2455576"/>
              <a:gd name="connsiteY3-8" fmla="*/ 548418 h 690086"/>
              <a:gd name="connsiteX4-9" fmla="*/ 1760117 w 2455576"/>
              <a:gd name="connsiteY4-10" fmla="*/ 690086 h 690086"/>
              <a:gd name="connsiteX5-11" fmla="*/ 274209 w 2455576"/>
              <a:gd name="connsiteY5-12" fmla="*/ 548418 h 690086"/>
              <a:gd name="connsiteX6-13" fmla="*/ 0 w 2455576"/>
              <a:gd name="connsiteY6-14" fmla="*/ 274209 h 690086"/>
              <a:gd name="connsiteX7-15" fmla="*/ 0 w 2455576"/>
              <a:gd name="connsiteY7-16" fmla="*/ 0 h 690086"/>
              <a:gd name="connsiteX0-17" fmla="*/ 0 w 2455576"/>
              <a:gd name="connsiteY0-18" fmla="*/ 0 h 690086"/>
              <a:gd name="connsiteX1-19" fmla="*/ 2181367 w 2455576"/>
              <a:gd name="connsiteY1-20" fmla="*/ 0 h 690086"/>
              <a:gd name="connsiteX2-21" fmla="*/ 2429818 w 2455576"/>
              <a:gd name="connsiteY2-22" fmla="*/ 274209 h 690086"/>
              <a:gd name="connsiteX3-23" fmla="*/ 2455576 w 2455576"/>
              <a:gd name="connsiteY3-24" fmla="*/ 548418 h 690086"/>
              <a:gd name="connsiteX4-25" fmla="*/ 1760117 w 2455576"/>
              <a:gd name="connsiteY4-26" fmla="*/ 690086 h 690086"/>
              <a:gd name="connsiteX5-27" fmla="*/ 274209 w 2455576"/>
              <a:gd name="connsiteY5-28" fmla="*/ 548418 h 690086"/>
              <a:gd name="connsiteX6-29" fmla="*/ 0 w 2455576"/>
              <a:gd name="connsiteY6-30" fmla="*/ 274209 h 690086"/>
              <a:gd name="connsiteX7-31" fmla="*/ 0 w 2455576"/>
              <a:gd name="connsiteY7-32" fmla="*/ 0 h 690086"/>
              <a:gd name="connsiteX0-33" fmla="*/ 0 w 2429818"/>
              <a:gd name="connsiteY0-34" fmla="*/ 0 h 690086"/>
              <a:gd name="connsiteX1-35" fmla="*/ 2181367 w 2429818"/>
              <a:gd name="connsiteY1-36" fmla="*/ 0 h 690086"/>
              <a:gd name="connsiteX2-37" fmla="*/ 2429818 w 2429818"/>
              <a:gd name="connsiteY2-38" fmla="*/ 274209 h 690086"/>
              <a:gd name="connsiteX3-39" fmla="*/ 2404061 w 2429818"/>
              <a:gd name="connsiteY3-40" fmla="*/ 548418 h 690086"/>
              <a:gd name="connsiteX4-41" fmla="*/ 1760117 w 2429818"/>
              <a:gd name="connsiteY4-42" fmla="*/ 690086 h 690086"/>
              <a:gd name="connsiteX5-43" fmla="*/ 274209 w 2429818"/>
              <a:gd name="connsiteY5-44" fmla="*/ 548418 h 690086"/>
              <a:gd name="connsiteX6-45" fmla="*/ 0 w 2429818"/>
              <a:gd name="connsiteY6-46" fmla="*/ 274209 h 690086"/>
              <a:gd name="connsiteX7-47" fmla="*/ 0 w 2429818"/>
              <a:gd name="connsiteY7-48" fmla="*/ 0 h 690086"/>
              <a:gd name="connsiteX0-49" fmla="*/ 0 w 2429818"/>
              <a:gd name="connsiteY0-50" fmla="*/ 0 h 690086"/>
              <a:gd name="connsiteX1-51" fmla="*/ 2168488 w 2429818"/>
              <a:gd name="connsiteY1-52" fmla="*/ 51515 h 690086"/>
              <a:gd name="connsiteX2-53" fmla="*/ 2429818 w 2429818"/>
              <a:gd name="connsiteY2-54" fmla="*/ 274209 h 690086"/>
              <a:gd name="connsiteX3-55" fmla="*/ 2404061 w 2429818"/>
              <a:gd name="connsiteY3-56" fmla="*/ 548418 h 690086"/>
              <a:gd name="connsiteX4-57" fmla="*/ 1760117 w 2429818"/>
              <a:gd name="connsiteY4-58" fmla="*/ 690086 h 690086"/>
              <a:gd name="connsiteX5-59" fmla="*/ 274209 w 2429818"/>
              <a:gd name="connsiteY5-60" fmla="*/ 548418 h 690086"/>
              <a:gd name="connsiteX6-61" fmla="*/ 0 w 2429818"/>
              <a:gd name="connsiteY6-62" fmla="*/ 274209 h 690086"/>
              <a:gd name="connsiteX7-63" fmla="*/ 0 w 2429818"/>
              <a:gd name="connsiteY7-64" fmla="*/ 0 h 6900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429818" h="690086">
                <a:moveTo>
                  <a:pt x="0" y="0"/>
                </a:moveTo>
                <a:lnTo>
                  <a:pt x="2168488" y="51515"/>
                </a:lnTo>
                <a:lnTo>
                  <a:pt x="2429818" y="274209"/>
                </a:lnTo>
                <a:lnTo>
                  <a:pt x="2404061" y="548418"/>
                </a:lnTo>
                <a:lnTo>
                  <a:pt x="1760117" y="690086"/>
                </a:lnTo>
                <a:lnTo>
                  <a:pt x="274209" y="548418"/>
                </a:lnTo>
                <a:lnTo>
                  <a:pt x="0" y="2742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8B4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Mật lợn</a:t>
            </a:r>
          </a:p>
        </p:txBody>
      </p:sp>
      <p:sp>
        <p:nvSpPr>
          <p:cNvPr id="46" name="Cloud 45"/>
          <p:cNvSpPr/>
          <p:nvPr/>
        </p:nvSpPr>
        <p:spPr>
          <a:xfrm>
            <a:off x="4872137" y="334769"/>
            <a:ext cx="1983347" cy="1247944"/>
          </a:xfrm>
          <a:prstGeom prst="cloud">
            <a:avLst/>
          </a:prstGeom>
          <a:blipFill dpi="0"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47"/>
          <p:cNvSpPr/>
          <p:nvPr/>
        </p:nvSpPr>
        <p:spPr>
          <a:xfrm rot="21353214" flipH="1">
            <a:off x="-432421" y="879441"/>
            <a:ext cx="4266673" cy="2013315"/>
          </a:xfrm>
          <a:custGeom>
            <a:avLst/>
            <a:gdLst>
              <a:gd name="connsiteX0" fmla="*/ 0 w 4021141"/>
              <a:gd name="connsiteY0" fmla="*/ 1309632 h 2619263"/>
              <a:gd name="connsiteX1" fmla="*/ 2010571 w 4021141"/>
              <a:gd name="connsiteY1" fmla="*/ 0 h 2619263"/>
              <a:gd name="connsiteX2" fmla="*/ 4021142 w 4021141"/>
              <a:gd name="connsiteY2" fmla="*/ 1309632 h 2619263"/>
              <a:gd name="connsiteX3" fmla="*/ 2010571 w 4021141"/>
              <a:gd name="connsiteY3" fmla="*/ 2619264 h 2619263"/>
              <a:gd name="connsiteX4" fmla="*/ 0 w 4021141"/>
              <a:gd name="connsiteY4" fmla="*/ 1309632 h 2619263"/>
              <a:gd name="connsiteX0-1" fmla="*/ 25419 w 4046561"/>
              <a:gd name="connsiteY0-2" fmla="*/ 1309632 h 2640260"/>
              <a:gd name="connsiteX1-3" fmla="*/ 2035990 w 4046561"/>
              <a:gd name="connsiteY1-4" fmla="*/ 0 h 2640260"/>
              <a:gd name="connsiteX2-5" fmla="*/ 4046561 w 4046561"/>
              <a:gd name="connsiteY2-6" fmla="*/ 1309632 h 2640260"/>
              <a:gd name="connsiteX3-7" fmla="*/ 2035990 w 4046561"/>
              <a:gd name="connsiteY3-8" fmla="*/ 2619264 h 2640260"/>
              <a:gd name="connsiteX4-9" fmla="*/ 975239 w 4046561"/>
              <a:gd name="connsiteY4-10" fmla="*/ 2060334 h 2640260"/>
              <a:gd name="connsiteX5" fmla="*/ 25419 w 4046561"/>
              <a:gd name="connsiteY5" fmla="*/ 1309632 h 2640260"/>
              <a:gd name="connsiteX0-11" fmla="*/ 25419 w 4118648"/>
              <a:gd name="connsiteY0-12" fmla="*/ 1309632 h 2651745"/>
              <a:gd name="connsiteX1-13" fmla="*/ 2035990 w 4118648"/>
              <a:gd name="connsiteY1-14" fmla="*/ 0 h 2651745"/>
              <a:gd name="connsiteX2-15" fmla="*/ 4046561 w 4118648"/>
              <a:gd name="connsiteY2-16" fmla="*/ 1309632 h 2651745"/>
              <a:gd name="connsiteX3-17" fmla="*/ 3473740 w 4118648"/>
              <a:gd name="connsiteY3-18" fmla="*/ 2446699 h 2651745"/>
              <a:gd name="connsiteX4-19" fmla="*/ 2035990 w 4118648"/>
              <a:gd name="connsiteY4-20" fmla="*/ 2619264 h 2651745"/>
              <a:gd name="connsiteX5-21" fmla="*/ 975239 w 4118648"/>
              <a:gd name="connsiteY5-22" fmla="*/ 2060334 h 2651745"/>
              <a:gd name="connsiteX6" fmla="*/ 25419 w 4118648"/>
              <a:gd name="connsiteY6" fmla="*/ 1309632 h 2651745"/>
              <a:gd name="connsiteX0-23" fmla="*/ 25419 w 4092251"/>
              <a:gd name="connsiteY0-24" fmla="*/ 1339868 h 2681981"/>
              <a:gd name="connsiteX1-25" fmla="*/ 2035990 w 4092251"/>
              <a:gd name="connsiteY1-26" fmla="*/ 30236 h 2681981"/>
              <a:gd name="connsiteX2-27" fmla="*/ 2160094 w 4092251"/>
              <a:gd name="connsiteY2-28" fmla="*/ 493589 h 2681981"/>
              <a:gd name="connsiteX3-29" fmla="*/ 4046561 w 4092251"/>
              <a:gd name="connsiteY3-30" fmla="*/ 1339868 h 2681981"/>
              <a:gd name="connsiteX4-31" fmla="*/ 3473740 w 4092251"/>
              <a:gd name="connsiteY4-32" fmla="*/ 2476935 h 2681981"/>
              <a:gd name="connsiteX5-33" fmla="*/ 2035990 w 4092251"/>
              <a:gd name="connsiteY5-34" fmla="*/ 2649500 h 2681981"/>
              <a:gd name="connsiteX6-35" fmla="*/ 975239 w 4092251"/>
              <a:gd name="connsiteY6-36" fmla="*/ 2090570 h 2681981"/>
              <a:gd name="connsiteX7" fmla="*/ 25419 w 4092251"/>
              <a:gd name="connsiteY7" fmla="*/ 1339868 h 2681981"/>
              <a:gd name="connsiteX0-37" fmla="*/ 2813 w 4069645"/>
              <a:gd name="connsiteY0-38" fmla="*/ 1311828 h 2653941"/>
              <a:gd name="connsiteX1-39" fmla="*/ 707934 w 4069645"/>
              <a:gd name="connsiteY1-40" fmla="*/ 336760 h 2653941"/>
              <a:gd name="connsiteX2-41" fmla="*/ 2013384 w 4069645"/>
              <a:gd name="connsiteY2-42" fmla="*/ 2196 h 2653941"/>
              <a:gd name="connsiteX3-43" fmla="*/ 2137488 w 4069645"/>
              <a:gd name="connsiteY3-44" fmla="*/ 465549 h 2653941"/>
              <a:gd name="connsiteX4-45" fmla="*/ 4023955 w 4069645"/>
              <a:gd name="connsiteY4-46" fmla="*/ 1311828 h 2653941"/>
              <a:gd name="connsiteX5-47" fmla="*/ 3451134 w 4069645"/>
              <a:gd name="connsiteY5-48" fmla="*/ 2448895 h 2653941"/>
              <a:gd name="connsiteX6-49" fmla="*/ 2013384 w 4069645"/>
              <a:gd name="connsiteY6-50" fmla="*/ 2621460 h 2653941"/>
              <a:gd name="connsiteX7-51" fmla="*/ 952633 w 4069645"/>
              <a:gd name="connsiteY7-52" fmla="*/ 2062530 h 2653941"/>
              <a:gd name="connsiteX8" fmla="*/ 2813 w 4069645"/>
              <a:gd name="connsiteY8" fmla="*/ 1311828 h 2653941"/>
              <a:gd name="connsiteX0-53" fmla="*/ 2813 w 4043283"/>
              <a:gd name="connsiteY0-54" fmla="*/ 1311828 h 2653941"/>
              <a:gd name="connsiteX1-55" fmla="*/ 707934 w 4043283"/>
              <a:gd name="connsiteY1-56" fmla="*/ 336760 h 2653941"/>
              <a:gd name="connsiteX2-57" fmla="*/ 2013384 w 4043283"/>
              <a:gd name="connsiteY2-58" fmla="*/ 2196 h 2653941"/>
              <a:gd name="connsiteX3-59" fmla="*/ 2137488 w 4043283"/>
              <a:gd name="connsiteY3-60" fmla="*/ 465549 h 2653941"/>
              <a:gd name="connsiteX4-61" fmla="*/ 2897343 w 4043283"/>
              <a:gd name="connsiteY4-62" fmla="*/ 529943 h 2653941"/>
              <a:gd name="connsiteX5-63" fmla="*/ 4023955 w 4043283"/>
              <a:gd name="connsiteY5-64" fmla="*/ 1311828 h 2653941"/>
              <a:gd name="connsiteX6-65" fmla="*/ 3451134 w 4043283"/>
              <a:gd name="connsiteY6-66" fmla="*/ 2448895 h 2653941"/>
              <a:gd name="connsiteX7-67" fmla="*/ 2013384 w 4043283"/>
              <a:gd name="connsiteY7-68" fmla="*/ 2621460 h 2653941"/>
              <a:gd name="connsiteX8-69" fmla="*/ 952633 w 4043283"/>
              <a:gd name="connsiteY8-70" fmla="*/ 2062530 h 2653941"/>
              <a:gd name="connsiteX9" fmla="*/ 2813 w 4043283"/>
              <a:gd name="connsiteY9" fmla="*/ 1311828 h 2653941"/>
              <a:gd name="connsiteX0-71" fmla="*/ 2813 w 4043283"/>
              <a:gd name="connsiteY0-72" fmla="*/ 1311828 h 2639667"/>
              <a:gd name="connsiteX1-73" fmla="*/ 707934 w 4043283"/>
              <a:gd name="connsiteY1-74" fmla="*/ 336760 h 2639667"/>
              <a:gd name="connsiteX2-75" fmla="*/ 2013384 w 4043283"/>
              <a:gd name="connsiteY2-76" fmla="*/ 2196 h 2639667"/>
              <a:gd name="connsiteX3-77" fmla="*/ 2137488 w 4043283"/>
              <a:gd name="connsiteY3-78" fmla="*/ 465549 h 2639667"/>
              <a:gd name="connsiteX4-79" fmla="*/ 2897343 w 4043283"/>
              <a:gd name="connsiteY4-80" fmla="*/ 529943 h 2639667"/>
              <a:gd name="connsiteX5-81" fmla="*/ 4023955 w 4043283"/>
              <a:gd name="connsiteY5-82" fmla="*/ 1311828 h 2639667"/>
              <a:gd name="connsiteX6-83" fmla="*/ 3451134 w 4043283"/>
              <a:gd name="connsiteY6-84" fmla="*/ 2448895 h 2639667"/>
              <a:gd name="connsiteX7-85" fmla="*/ 2013384 w 4043283"/>
              <a:gd name="connsiteY7-86" fmla="*/ 2621460 h 2639667"/>
              <a:gd name="connsiteX8-87" fmla="*/ 1004148 w 4043283"/>
              <a:gd name="connsiteY8-88" fmla="*/ 2255712 h 2639667"/>
              <a:gd name="connsiteX9-89" fmla="*/ 952633 w 4043283"/>
              <a:gd name="connsiteY9-90" fmla="*/ 2062530 h 2639667"/>
              <a:gd name="connsiteX10" fmla="*/ 2813 w 4043283"/>
              <a:gd name="connsiteY10" fmla="*/ 1311828 h 263966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89" y="connsiteY9-90"/>
              </a:cxn>
              <a:cxn ang="0">
                <a:pos x="connsiteX10" y="connsiteY10"/>
              </a:cxn>
            </a:cxnLst>
            <a:rect l="l" t="t" r="r" b="b"/>
            <a:pathLst>
              <a:path w="4043283" h="2639667">
                <a:moveTo>
                  <a:pt x="2813" y="1311828"/>
                </a:moveTo>
                <a:cubicBezTo>
                  <a:pt x="-37970" y="1024200"/>
                  <a:pt x="372839" y="555032"/>
                  <a:pt x="707934" y="336760"/>
                </a:cubicBezTo>
                <a:cubicBezTo>
                  <a:pt x="1043029" y="118488"/>
                  <a:pt x="1775125" y="-19269"/>
                  <a:pt x="2013384" y="2196"/>
                </a:cubicBezTo>
                <a:cubicBezTo>
                  <a:pt x="2251643" y="23661"/>
                  <a:pt x="2003041" y="351833"/>
                  <a:pt x="2137488" y="465549"/>
                </a:cubicBezTo>
                <a:cubicBezTo>
                  <a:pt x="2271935" y="579265"/>
                  <a:pt x="2582932" y="388897"/>
                  <a:pt x="2897343" y="529943"/>
                </a:cubicBezTo>
                <a:cubicBezTo>
                  <a:pt x="3211754" y="670990"/>
                  <a:pt x="3918778" y="1017761"/>
                  <a:pt x="4023955" y="1311828"/>
                </a:cubicBezTo>
                <a:cubicBezTo>
                  <a:pt x="4129132" y="1605895"/>
                  <a:pt x="3786229" y="2230623"/>
                  <a:pt x="3451134" y="2448895"/>
                </a:cubicBezTo>
                <a:cubicBezTo>
                  <a:pt x="3116039" y="2667167"/>
                  <a:pt x="2421215" y="2653657"/>
                  <a:pt x="2013384" y="2621460"/>
                </a:cubicBezTo>
                <a:cubicBezTo>
                  <a:pt x="1605553" y="2589263"/>
                  <a:pt x="1180940" y="2348867"/>
                  <a:pt x="1004148" y="2255712"/>
                </a:cubicBezTo>
                <a:cubicBezTo>
                  <a:pt x="827356" y="2162557"/>
                  <a:pt x="1136694" y="2206965"/>
                  <a:pt x="952633" y="2062530"/>
                </a:cubicBezTo>
                <a:cubicBezTo>
                  <a:pt x="617538" y="1844258"/>
                  <a:pt x="43596" y="1599456"/>
                  <a:pt x="2813" y="13118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sưng cổ họng,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3" name="Rectangle: Diagonal Corners Snipped 48"/>
          <p:cNvSpPr/>
          <p:nvPr/>
        </p:nvSpPr>
        <p:spPr>
          <a:xfrm rot="377532" flipH="1">
            <a:off x="30325" y="444304"/>
            <a:ext cx="2429818" cy="690086"/>
          </a:xfrm>
          <a:custGeom>
            <a:avLst/>
            <a:gdLst>
              <a:gd name="connsiteX0" fmla="*/ 0 w 2455576"/>
              <a:gd name="connsiteY0" fmla="*/ 0 h 548418"/>
              <a:gd name="connsiteX1" fmla="*/ 2181367 w 2455576"/>
              <a:gd name="connsiteY1" fmla="*/ 0 h 548418"/>
              <a:gd name="connsiteX2" fmla="*/ 2455576 w 2455576"/>
              <a:gd name="connsiteY2" fmla="*/ 274209 h 548418"/>
              <a:gd name="connsiteX3" fmla="*/ 2455576 w 2455576"/>
              <a:gd name="connsiteY3" fmla="*/ 548418 h 548418"/>
              <a:gd name="connsiteX4" fmla="*/ 2455576 w 2455576"/>
              <a:gd name="connsiteY4" fmla="*/ 548418 h 548418"/>
              <a:gd name="connsiteX5" fmla="*/ 274209 w 2455576"/>
              <a:gd name="connsiteY5" fmla="*/ 548418 h 548418"/>
              <a:gd name="connsiteX6" fmla="*/ 0 w 2455576"/>
              <a:gd name="connsiteY6" fmla="*/ 274209 h 548418"/>
              <a:gd name="connsiteX7" fmla="*/ 0 w 2455576"/>
              <a:gd name="connsiteY7" fmla="*/ 0 h 548418"/>
              <a:gd name="connsiteX0-1" fmla="*/ 0 w 2455576"/>
              <a:gd name="connsiteY0-2" fmla="*/ 0 h 690086"/>
              <a:gd name="connsiteX1-3" fmla="*/ 2181367 w 2455576"/>
              <a:gd name="connsiteY1-4" fmla="*/ 0 h 690086"/>
              <a:gd name="connsiteX2-5" fmla="*/ 2455576 w 2455576"/>
              <a:gd name="connsiteY2-6" fmla="*/ 274209 h 690086"/>
              <a:gd name="connsiteX3-7" fmla="*/ 2455576 w 2455576"/>
              <a:gd name="connsiteY3-8" fmla="*/ 548418 h 690086"/>
              <a:gd name="connsiteX4-9" fmla="*/ 1760117 w 2455576"/>
              <a:gd name="connsiteY4-10" fmla="*/ 690086 h 690086"/>
              <a:gd name="connsiteX5-11" fmla="*/ 274209 w 2455576"/>
              <a:gd name="connsiteY5-12" fmla="*/ 548418 h 690086"/>
              <a:gd name="connsiteX6-13" fmla="*/ 0 w 2455576"/>
              <a:gd name="connsiteY6-14" fmla="*/ 274209 h 690086"/>
              <a:gd name="connsiteX7-15" fmla="*/ 0 w 2455576"/>
              <a:gd name="connsiteY7-16" fmla="*/ 0 h 690086"/>
              <a:gd name="connsiteX0-17" fmla="*/ 0 w 2455576"/>
              <a:gd name="connsiteY0-18" fmla="*/ 0 h 690086"/>
              <a:gd name="connsiteX1-19" fmla="*/ 2181367 w 2455576"/>
              <a:gd name="connsiteY1-20" fmla="*/ 0 h 690086"/>
              <a:gd name="connsiteX2-21" fmla="*/ 2429818 w 2455576"/>
              <a:gd name="connsiteY2-22" fmla="*/ 274209 h 690086"/>
              <a:gd name="connsiteX3-23" fmla="*/ 2455576 w 2455576"/>
              <a:gd name="connsiteY3-24" fmla="*/ 548418 h 690086"/>
              <a:gd name="connsiteX4-25" fmla="*/ 1760117 w 2455576"/>
              <a:gd name="connsiteY4-26" fmla="*/ 690086 h 690086"/>
              <a:gd name="connsiteX5-27" fmla="*/ 274209 w 2455576"/>
              <a:gd name="connsiteY5-28" fmla="*/ 548418 h 690086"/>
              <a:gd name="connsiteX6-29" fmla="*/ 0 w 2455576"/>
              <a:gd name="connsiteY6-30" fmla="*/ 274209 h 690086"/>
              <a:gd name="connsiteX7-31" fmla="*/ 0 w 2455576"/>
              <a:gd name="connsiteY7-32" fmla="*/ 0 h 690086"/>
              <a:gd name="connsiteX0-33" fmla="*/ 0 w 2429818"/>
              <a:gd name="connsiteY0-34" fmla="*/ 0 h 690086"/>
              <a:gd name="connsiteX1-35" fmla="*/ 2181367 w 2429818"/>
              <a:gd name="connsiteY1-36" fmla="*/ 0 h 690086"/>
              <a:gd name="connsiteX2-37" fmla="*/ 2429818 w 2429818"/>
              <a:gd name="connsiteY2-38" fmla="*/ 274209 h 690086"/>
              <a:gd name="connsiteX3-39" fmla="*/ 2404061 w 2429818"/>
              <a:gd name="connsiteY3-40" fmla="*/ 548418 h 690086"/>
              <a:gd name="connsiteX4-41" fmla="*/ 1760117 w 2429818"/>
              <a:gd name="connsiteY4-42" fmla="*/ 690086 h 690086"/>
              <a:gd name="connsiteX5-43" fmla="*/ 274209 w 2429818"/>
              <a:gd name="connsiteY5-44" fmla="*/ 548418 h 690086"/>
              <a:gd name="connsiteX6-45" fmla="*/ 0 w 2429818"/>
              <a:gd name="connsiteY6-46" fmla="*/ 274209 h 690086"/>
              <a:gd name="connsiteX7-47" fmla="*/ 0 w 2429818"/>
              <a:gd name="connsiteY7-48" fmla="*/ 0 h 690086"/>
              <a:gd name="connsiteX0-49" fmla="*/ 0 w 2429818"/>
              <a:gd name="connsiteY0-50" fmla="*/ 0 h 690086"/>
              <a:gd name="connsiteX1-51" fmla="*/ 2168488 w 2429818"/>
              <a:gd name="connsiteY1-52" fmla="*/ 51515 h 690086"/>
              <a:gd name="connsiteX2-53" fmla="*/ 2429818 w 2429818"/>
              <a:gd name="connsiteY2-54" fmla="*/ 274209 h 690086"/>
              <a:gd name="connsiteX3-55" fmla="*/ 2404061 w 2429818"/>
              <a:gd name="connsiteY3-56" fmla="*/ 548418 h 690086"/>
              <a:gd name="connsiteX4-57" fmla="*/ 1760117 w 2429818"/>
              <a:gd name="connsiteY4-58" fmla="*/ 690086 h 690086"/>
              <a:gd name="connsiteX5-59" fmla="*/ 274209 w 2429818"/>
              <a:gd name="connsiteY5-60" fmla="*/ 548418 h 690086"/>
              <a:gd name="connsiteX6-61" fmla="*/ 0 w 2429818"/>
              <a:gd name="connsiteY6-62" fmla="*/ 274209 h 690086"/>
              <a:gd name="connsiteX7-63" fmla="*/ 0 w 2429818"/>
              <a:gd name="connsiteY7-64" fmla="*/ 0 h 69008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2429818" h="690086">
                <a:moveTo>
                  <a:pt x="0" y="0"/>
                </a:moveTo>
                <a:lnTo>
                  <a:pt x="2168488" y="51515"/>
                </a:lnTo>
                <a:lnTo>
                  <a:pt x="2429818" y="274209"/>
                </a:lnTo>
                <a:lnTo>
                  <a:pt x="2404061" y="548418"/>
                </a:lnTo>
                <a:lnTo>
                  <a:pt x="1760117" y="690086"/>
                </a:lnTo>
                <a:lnTo>
                  <a:pt x="274209" y="548418"/>
                </a:lnTo>
                <a:lnTo>
                  <a:pt x="0" y="27420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7005"/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Mật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trắm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Cloud 53"/>
          <p:cNvSpPr/>
          <p:nvPr/>
        </p:nvSpPr>
        <p:spPr>
          <a:xfrm flipH="1">
            <a:off x="2577405" y="313229"/>
            <a:ext cx="1983347" cy="1247944"/>
          </a:xfrm>
          <a:prstGeom prst="cloud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5836087" y="2878254"/>
            <a:ext cx="467431" cy="38414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5619811" y="3187445"/>
            <a:ext cx="168135" cy="13817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 rot="831800">
            <a:off x="3242675" y="2051981"/>
            <a:ext cx="480072" cy="4214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783223" y="2484360"/>
            <a:ext cx="252006" cy="229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ctor: Curved 61"/>
          <p:cNvCxnSpPr/>
          <p:nvPr/>
        </p:nvCxnSpPr>
        <p:spPr>
          <a:xfrm flipV="1">
            <a:off x="2096909" y="4551566"/>
            <a:ext cx="2054237" cy="924526"/>
          </a:xfrm>
          <a:prstGeom prst="curvedConnector3">
            <a:avLst>
              <a:gd name="adj1" fmla="val 74451"/>
            </a:avLst>
          </a:prstGeom>
          <a:ln w="76200">
            <a:solidFill>
              <a:schemeClr val="accent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/>
          <p:cNvCxnSpPr/>
          <p:nvPr/>
        </p:nvCxnSpPr>
        <p:spPr>
          <a:xfrm rot="10800000">
            <a:off x="5360217" y="4530807"/>
            <a:ext cx="1556833" cy="1069318"/>
          </a:xfrm>
          <a:prstGeom prst="curvedConnector3">
            <a:avLst>
              <a:gd name="adj1" fmla="val 62409"/>
            </a:avLst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41" grpId="0" animBg="1"/>
      <p:bldP spid="48" grpId="0" animBg="1"/>
      <p:bldP spid="49" grpId="0" animBg="1"/>
      <p:bldP spid="46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-2478" y="686056"/>
            <a:ext cx="9144000" cy="2707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19650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4114800"/>
            <a:ext cx="4819650" cy="27432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525096" y="4816176"/>
            <a:ext cx="1647825" cy="1647825"/>
            <a:chOff x="2409825" y="400050"/>
            <a:chExt cx="3657600" cy="3657600"/>
          </a:xfrm>
        </p:grpSpPr>
        <p:sp>
          <p:nvSpPr>
            <p:cNvPr id="12" name="Oval 11"/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&quot;Not Allowed&quot; Symbol 12"/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148589" y="4808388"/>
            <a:ext cx="1647825" cy="1647825"/>
            <a:chOff x="2409825" y="400050"/>
            <a:chExt cx="3657600" cy="3657600"/>
          </a:xfrm>
        </p:grpSpPr>
        <p:sp>
          <p:nvSpPr>
            <p:cNvPr id="18" name="Oval 17"/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&quot;Not Allowed&quot; Symbol 18"/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1456194" y="0"/>
            <a:ext cx="13146958" cy="3798951"/>
            <a:chOff x="241448" y="1483374"/>
            <a:chExt cx="9090574" cy="218586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89" y="1483374"/>
              <a:ext cx="2857501" cy="176464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994" y="1483374"/>
              <a:ext cx="2857501" cy="176464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593" y="1805961"/>
              <a:ext cx="2857501" cy="1764649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26">
              <a:off x="2653707" y="1844297"/>
              <a:ext cx="2857501" cy="1764649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63" y="1591400"/>
              <a:ext cx="2857501" cy="176464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48" y="1741670"/>
              <a:ext cx="2857501" cy="1764649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521" y="1904588"/>
              <a:ext cx="2857501" cy="1764649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0948" y="1819049"/>
            <a:ext cx="9090574" cy="1850188"/>
            <a:chOff x="241448" y="1483374"/>
            <a:chExt cx="9090574" cy="218586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89" y="1483374"/>
              <a:ext cx="2857501" cy="1764649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994" y="1483374"/>
              <a:ext cx="2857501" cy="176464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593" y="1805961"/>
              <a:ext cx="2857501" cy="1764649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26">
              <a:off x="2653707" y="1844297"/>
              <a:ext cx="2857501" cy="1764649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63" y="1591400"/>
              <a:ext cx="2857501" cy="1764649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48" y="1741670"/>
              <a:ext cx="2857501" cy="1764649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521" y="1904588"/>
              <a:ext cx="2857501" cy="1764649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3843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3429000"/>
            <a:ext cx="9144000" cy="666750"/>
          </a:xfrm>
          <a:prstGeom prst="rect">
            <a:avLst/>
          </a:prstGeom>
          <a:solidFill>
            <a:srgbClr val="A7E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 tiêu diệt sâu đục thân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83478" y="4161019"/>
            <a:ext cx="1647825" cy="1647825"/>
            <a:chOff x="2409825" y="400050"/>
            <a:chExt cx="3657600" cy="3657600"/>
          </a:xfrm>
        </p:grpSpPr>
        <p:sp>
          <p:nvSpPr>
            <p:cNvPr id="9" name="Oval 8"/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&quot;Not Allowed&quot; Symbol 7"/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967093" y="4192760"/>
            <a:ext cx="1647825" cy="1647825"/>
            <a:chOff x="2409825" y="400050"/>
            <a:chExt cx="3657600" cy="3657600"/>
          </a:xfrm>
        </p:grpSpPr>
        <p:sp>
          <p:nvSpPr>
            <p:cNvPr id="15" name="Oval 14"/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&quot;Not Allowed&quot; Symbol 15"/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948" y="0"/>
            <a:ext cx="9144000" cy="67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13818" y="518817"/>
            <a:ext cx="1374330" cy="1099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7 2.96296E-6 C 0.08507 0.06296 0.11736 0.1081 0.14982 0.1081 C 0.18159 0.1081 0.20972 0.06296 0.21961 2.96296E-6 C 0.23298 0.06296 0.26059 0.1081 0.29357 0.1081 C 0.32586 0.1081 0.35416 0.06296 0.36302 2.96296E-6 C 0.37656 0.06296 0.40503 0.1081 0.43732 0.1081 C 0.47031 0.1081 0.5026 0.06296 0.51163 2.96296E-6 C 0.52118 0.06296 0.54965 0.1081 0.58663 0.1081 C 0.61406 0.1081 0.64635 0.06296 0.65607 2.96296E-6 C 0.66562 0.06296 0.69791 0.1081 0.7302 0.1081 C 0.7625 0.1081 0.79079 0.06296 0.80034 2.96296E-6 C 0.81423 0.06296 0.84166 0.1081 0.87482 0.1081 C 0.90711 0.1081 0.93524 0.06296 0.94895 2.96296E-6 C 0.95781 0.06296 0.98611 0.1081 1.0184 0.1081 C 1.05139 0.1081 1.08385 0.06296 1.09253 2.96296E-6 C 1.10243 0.06296 1.13055 0.1081 1.16753 0.1081 C 1.19982 0.1081 1.22743 0.06296 1.23715 2.96296E-6 " pathEditMode="relative" rAng="0" ptsTypes="AAAAAAAAAAAAAAAAA">
                                      <p:cBhvr>
                                        <p:cTn id="39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0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0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ck Arc 9"/>
          <p:cNvSpPr/>
          <p:nvPr/>
        </p:nvSpPr>
        <p:spPr>
          <a:xfrm rot="5400000">
            <a:off x="-111753" y="2094777"/>
            <a:ext cx="4593216" cy="4281599"/>
          </a:xfrm>
          <a:prstGeom prst="blockArc">
            <a:avLst>
              <a:gd name="adj1" fmla="val 11399282"/>
              <a:gd name="adj2" fmla="val 222147"/>
              <a:gd name="adj3" fmla="val 8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/>
          <p:cNvSpPr/>
          <p:nvPr/>
        </p:nvSpPr>
        <p:spPr>
          <a:xfrm>
            <a:off x="3209712" y="1698012"/>
            <a:ext cx="5715343" cy="1024858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08147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phẩm.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</p:cNvPr>
          <p:cNvSpPr/>
          <p:nvPr/>
        </p:nvSpPr>
        <p:spPr>
          <a:xfrm>
            <a:off x="2206634" y="1691152"/>
            <a:ext cx="1024856" cy="102485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/>
          <p:cNvSpPr/>
          <p:nvPr/>
        </p:nvSpPr>
        <p:spPr>
          <a:xfrm>
            <a:off x="3423631" y="3130158"/>
            <a:ext cx="5715343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08147" tIns="106680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người.</a:t>
            </a:r>
            <a:endParaRPr lang="en-US" sz="2800" b="1" kern="1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2371878" y="3095526"/>
            <a:ext cx="1024856" cy="102485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3596065"/>
              <a:satOff val="-16733"/>
              <a:lumOff val="-73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/>
          <p:cNvSpPr/>
          <p:nvPr/>
        </p:nvSpPr>
        <p:spPr>
          <a:xfrm>
            <a:off x="3209712" y="4537106"/>
            <a:ext cx="5715343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08147" tIns="106680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bệnh.</a:t>
            </a:r>
            <a:endParaRPr lang="en-US" sz="28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6" action="ppaction://hlinksldjump"/>
          </p:cNvPr>
          <p:cNvSpPr/>
          <p:nvPr/>
        </p:nvSpPr>
        <p:spPr>
          <a:xfrm>
            <a:off x="2184856" y="4398540"/>
            <a:ext cx="1024856" cy="1024856"/>
          </a:xfrm>
          <a:prstGeom prst="ellipse">
            <a:avLst/>
          </a:prstGeom>
          <a:blipFill>
            <a:blip r:embed="rId7"/>
            <a:srcRect/>
            <a:stretch>
              <a:fillRect t="-3000" b="-3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7192130"/>
              <a:satOff val="-33469"/>
              <a:lumOff val="-14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/>
          <p:cNvSpPr/>
          <p:nvPr/>
        </p:nvSpPr>
        <p:spPr>
          <a:xfrm>
            <a:off x="1794997" y="5800808"/>
            <a:ext cx="5715344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708147" tIns="106681" rIns="199137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kern="12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nghiệp.</a:t>
            </a:r>
            <a:endParaRPr lang="en-US" sz="28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hlinkClick r:id="rId8" action="ppaction://hlinksldjump"/>
          </p:cNvPr>
          <p:cNvSpPr/>
          <p:nvPr/>
        </p:nvSpPr>
        <p:spPr>
          <a:xfrm>
            <a:off x="841141" y="5791284"/>
            <a:ext cx="1024856" cy="1024856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4"/>
              <a:lumOff val="-220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/>
          <p:cNvSpPr/>
          <p:nvPr/>
        </p:nvSpPr>
        <p:spPr>
          <a:xfrm>
            <a:off x="38034" y="2722870"/>
            <a:ext cx="2251729" cy="2248039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3.7037E-7 L 3.05556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1.48148E-6 L -1.38889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5" grpId="0" animBg="1"/>
      <p:bldP spid="8" grpId="0" animBg="1"/>
      <p:bldP spid="12" grpId="0" bldLvl="0" animBg="1"/>
      <p:bldP spid="9" grpId="0" animBg="1"/>
      <p:bldP spid="9" grpId="1" animBg="1"/>
      <p:bldP spid="9" grpId="2" build="allAtOnce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3388" y="2972723"/>
            <a:ext cx="8088176" cy="31700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 HẠI:</a:t>
            </a:r>
          </a:p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Truyền bệnh dịch</a:t>
            </a:r>
          </a:p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phá hại mùa màng </a:t>
            </a:r>
          </a:p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gây nguy hiểm tính mạng </a:t>
            </a:r>
          </a:p>
          <a:p>
            <a:pPr>
              <a:defRPr/>
            </a:pP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. . .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5" descr="con%20mu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" y="36255"/>
            <a:ext cx="2856352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norway_rat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7803" y="36255"/>
            <a:ext cx="2856352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671" y="26729"/>
            <a:ext cx="2669179" cy="2581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22B75A-15BE-4182-9D6D-BB0D4C3D4BF7}"/>
              </a:ext>
            </a:extLst>
          </p:cNvPr>
          <p:cNvSpPr txBox="1"/>
          <p:nvPr/>
        </p:nvSpPr>
        <p:spPr>
          <a:xfrm>
            <a:off x="1066800" y="1514475"/>
            <a:ext cx="8077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3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 những động vật có hại thì phần lớn các loài động vật đều có ích cho cuộc sống con người.</a:t>
            </a:r>
            <a:endParaRPr lang="en-US" sz="3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1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/>
          <p:nvPr/>
        </p:nvSpPr>
        <p:spPr>
          <a:xfrm>
            <a:off x="304800" y="2057400"/>
            <a:ext cx="8229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endParaRPr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076" name="Text Box 11"/>
          <p:cNvSpPr txBox="1"/>
          <p:nvPr/>
        </p:nvSpPr>
        <p:spPr>
          <a:xfrm>
            <a:off x="0" y="1350964"/>
            <a:ext cx="9144000" cy="585787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08688"/>
            </a:prstShdw>
          </a:effectLst>
        </p:spPr>
        <p:txBody>
          <a:bodyPr>
            <a:sp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vi-VN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sz="3200" b="1" u="sng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077" name="WordArt 12"/>
          <p:cNvSpPr>
            <a:spLocks noTextEdit="1"/>
          </p:cNvSpPr>
          <p:nvPr/>
        </p:nvSpPr>
        <p:spPr>
          <a:xfrm>
            <a:off x="693739" y="2349759"/>
            <a:ext cx="2979737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KIỂM TRA BÀI CŨ</a:t>
            </a:r>
          </a:p>
        </p:txBody>
      </p:sp>
      <p:sp>
        <p:nvSpPr>
          <p:cNvPr id="4102" name="Text Box 13"/>
          <p:cNvSpPr txBox="1"/>
          <p:nvPr/>
        </p:nvSpPr>
        <p:spPr>
          <a:xfrm>
            <a:off x="0" y="3209926"/>
            <a:ext cx="91440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Kể tên một số loài cây mà em biết ?</a:t>
            </a:r>
            <a:r>
              <a:rPr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36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3" name="Text Box 14"/>
          <p:cNvSpPr txBox="1"/>
          <p:nvPr/>
        </p:nvSpPr>
        <p:spPr>
          <a:xfrm>
            <a:off x="0" y="4078249"/>
            <a:ext cx="83058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Cây thường có những bộ phận nào ?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 Box 14"/>
          <p:cNvSpPr txBox="1"/>
          <p:nvPr/>
        </p:nvSpPr>
        <p:spPr>
          <a:xfrm>
            <a:off x="0" y="5021224"/>
            <a:ext cx="83058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Cây cối có ích lợi gì ?</a:t>
            </a:r>
            <a:endParaRPr sz="36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2" grpId="0"/>
      <p:bldP spid="4103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săn bắt động vật hoang dã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603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săn bắt động vật hoang dã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6038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quý hiếm có nguy 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377122"/>
            <a:ext cx="7753350" cy="4103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Thỏ Pika</a:t>
            </a:r>
          </a:p>
        </p:txBody>
      </p:sp>
    </p:spTree>
  </p:cSld>
  <p:clrMapOvr>
    <a:masterClrMapping/>
  </p:clrMapOvr>
  <p:transition spd="slow">
    <p:strips dir="l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quý hiếm có nguy 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1278731"/>
            <a:ext cx="7515225" cy="4300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Rái cá khổng lồ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loài động vật quý hiếm có nguy c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248965"/>
            <a:ext cx="6915150" cy="43600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 la</a:t>
            </a:r>
          </a:p>
        </p:txBody>
      </p:sp>
    </p:spTree>
  </p:cSld>
  <p:clrMapOvr>
    <a:masterClrMapping/>
  </p:clrMapOvr>
  <p:transition spd="slow">
    <p:strips dir="r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727" y="3277756"/>
            <a:ext cx="5056545" cy="34574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403" y="655090"/>
            <a:ext cx="3733800" cy="30861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3" y="-171561"/>
            <a:ext cx="2244748" cy="22447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24" y="1259582"/>
            <a:ext cx="9144000" cy="37468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Triangle">
              <a:avLst>
                <a:gd name="adj" fmla="val 30943"/>
              </a:avLst>
            </a:prstTxWarp>
            <a:spAutoFit/>
          </a:bodyPr>
          <a:lstStyle/>
          <a:p>
            <a:pPr algn="ctr"/>
            <a:r>
              <a:rPr lang="en-US" sz="11500" b="1" dirty="0" err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11500" b="1" dirty="0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b="1" err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1500" b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11500" b="1">
                <a:ln w="2857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 gì?</a:t>
            </a:r>
            <a:endParaRPr lang="en-US" sz="11500" b="1" cap="none" spc="0" dirty="0">
              <a:ln w="28575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00"/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6855"/>
            <a:ext cx="9144000" cy="1641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9" y="5121319"/>
            <a:ext cx="7410734" cy="1784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00643" y="442775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trứng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hồ"/>
          <p:cNvSpPr/>
          <p:nvPr/>
        </p:nvSpPr>
        <p:spPr>
          <a:xfrm>
            <a:off x="111112" y="3648673"/>
            <a:ext cx="8769375" cy="2970279"/>
          </a:xfrm>
          <a:custGeom>
            <a:avLst/>
            <a:gdLst>
              <a:gd name="connsiteX0" fmla="*/ 0 w 11353800"/>
              <a:gd name="connsiteY0" fmla="*/ 2486025 h 4972050"/>
              <a:gd name="connsiteX1" fmla="*/ 5676900 w 11353800"/>
              <a:gd name="connsiteY1" fmla="*/ 0 h 4972050"/>
              <a:gd name="connsiteX2" fmla="*/ 11353800 w 11353800"/>
              <a:gd name="connsiteY2" fmla="*/ 2486025 h 4972050"/>
              <a:gd name="connsiteX3" fmla="*/ 5676900 w 11353800"/>
              <a:gd name="connsiteY3" fmla="*/ 4972050 h 4972050"/>
              <a:gd name="connsiteX4" fmla="*/ 0 w 11353800"/>
              <a:gd name="connsiteY4" fmla="*/ 2486025 h 4972050"/>
              <a:gd name="connsiteX0-1" fmla="*/ 65341 w 11419141"/>
              <a:gd name="connsiteY0-2" fmla="*/ 2545999 h 5032024"/>
              <a:gd name="connsiteX1-3" fmla="*/ 2846641 w 11419141"/>
              <a:gd name="connsiteY1-4" fmla="*/ 917224 h 5032024"/>
              <a:gd name="connsiteX2-5" fmla="*/ 5742241 w 11419141"/>
              <a:gd name="connsiteY2-6" fmla="*/ 59974 h 5032024"/>
              <a:gd name="connsiteX3-7" fmla="*/ 11419141 w 11419141"/>
              <a:gd name="connsiteY3-8" fmla="*/ 2545999 h 5032024"/>
              <a:gd name="connsiteX4-9" fmla="*/ 5742241 w 11419141"/>
              <a:gd name="connsiteY4-10" fmla="*/ 5032024 h 5032024"/>
              <a:gd name="connsiteX5" fmla="*/ 65341 w 11419141"/>
              <a:gd name="connsiteY5" fmla="*/ 2545999 h 5032024"/>
              <a:gd name="connsiteX0-11" fmla="*/ 329652 w 11683452"/>
              <a:gd name="connsiteY0-12" fmla="*/ 2538110 h 5024135"/>
              <a:gd name="connsiteX1-13" fmla="*/ 939253 w 11683452"/>
              <a:gd name="connsiteY1-14" fmla="*/ 1271285 h 5024135"/>
              <a:gd name="connsiteX2-15" fmla="*/ 3110952 w 11683452"/>
              <a:gd name="connsiteY2-16" fmla="*/ 909335 h 5024135"/>
              <a:gd name="connsiteX3-17" fmla="*/ 6006552 w 11683452"/>
              <a:gd name="connsiteY3-18" fmla="*/ 52085 h 5024135"/>
              <a:gd name="connsiteX4-19" fmla="*/ 11683452 w 11683452"/>
              <a:gd name="connsiteY4-20" fmla="*/ 2538110 h 5024135"/>
              <a:gd name="connsiteX5-21" fmla="*/ 6006552 w 11683452"/>
              <a:gd name="connsiteY5-22" fmla="*/ 5024135 h 5024135"/>
              <a:gd name="connsiteX6" fmla="*/ 329652 w 11683452"/>
              <a:gd name="connsiteY6" fmla="*/ 2538110 h 5024135"/>
              <a:gd name="connsiteX0-23" fmla="*/ 329652 w 11725183"/>
              <a:gd name="connsiteY0-24" fmla="*/ 2486076 h 4972101"/>
              <a:gd name="connsiteX1-25" fmla="*/ 939253 w 11725183"/>
              <a:gd name="connsiteY1-26" fmla="*/ 1219251 h 4972101"/>
              <a:gd name="connsiteX2-27" fmla="*/ 3110952 w 11725183"/>
              <a:gd name="connsiteY2-28" fmla="*/ 857301 h 4972101"/>
              <a:gd name="connsiteX3-29" fmla="*/ 6006552 w 11725183"/>
              <a:gd name="connsiteY3-30" fmla="*/ 51 h 4972101"/>
              <a:gd name="connsiteX4-31" fmla="*/ 8387803 w 11725183"/>
              <a:gd name="connsiteY4-32" fmla="*/ 895401 h 4972101"/>
              <a:gd name="connsiteX5-33" fmla="*/ 11683452 w 11725183"/>
              <a:gd name="connsiteY5-34" fmla="*/ 2486076 h 4972101"/>
              <a:gd name="connsiteX6-35" fmla="*/ 6006552 w 11725183"/>
              <a:gd name="connsiteY6-36" fmla="*/ 4972101 h 4972101"/>
              <a:gd name="connsiteX7" fmla="*/ 329652 w 11725183"/>
              <a:gd name="connsiteY7" fmla="*/ 2486076 h 4972101"/>
              <a:gd name="connsiteX0-37" fmla="*/ 329652 w 11840835"/>
              <a:gd name="connsiteY0-38" fmla="*/ 2486076 h 4972101"/>
              <a:gd name="connsiteX1-39" fmla="*/ 939253 w 11840835"/>
              <a:gd name="connsiteY1-40" fmla="*/ 1219251 h 4972101"/>
              <a:gd name="connsiteX2-41" fmla="*/ 3110952 w 11840835"/>
              <a:gd name="connsiteY2-42" fmla="*/ 857301 h 4972101"/>
              <a:gd name="connsiteX3-43" fmla="*/ 6006552 w 11840835"/>
              <a:gd name="connsiteY3-44" fmla="*/ 51 h 4972101"/>
              <a:gd name="connsiteX4-45" fmla="*/ 8387803 w 11840835"/>
              <a:gd name="connsiteY4-46" fmla="*/ 895401 h 4972101"/>
              <a:gd name="connsiteX5-47" fmla="*/ 10197553 w 11840835"/>
              <a:gd name="connsiteY5-48" fmla="*/ 723951 h 4972101"/>
              <a:gd name="connsiteX6-49" fmla="*/ 11683452 w 11840835"/>
              <a:gd name="connsiteY6-50" fmla="*/ 2486076 h 4972101"/>
              <a:gd name="connsiteX7-51" fmla="*/ 6006552 w 11840835"/>
              <a:gd name="connsiteY7-52" fmla="*/ 4972101 h 4972101"/>
              <a:gd name="connsiteX8" fmla="*/ 329652 w 11840835"/>
              <a:gd name="connsiteY8" fmla="*/ 2486076 h 4972101"/>
              <a:gd name="connsiteX0-53" fmla="*/ 329652 w 11840835"/>
              <a:gd name="connsiteY0-54" fmla="*/ 2314645 h 4800670"/>
              <a:gd name="connsiteX1-55" fmla="*/ 939253 w 11840835"/>
              <a:gd name="connsiteY1-56" fmla="*/ 1047820 h 4800670"/>
              <a:gd name="connsiteX2-57" fmla="*/ 3110952 w 11840835"/>
              <a:gd name="connsiteY2-58" fmla="*/ 685870 h 4800670"/>
              <a:gd name="connsiteX3-59" fmla="*/ 6044652 w 11840835"/>
              <a:gd name="connsiteY3-60" fmla="*/ 70 h 4800670"/>
              <a:gd name="connsiteX4-61" fmla="*/ 8387803 w 11840835"/>
              <a:gd name="connsiteY4-62" fmla="*/ 723970 h 4800670"/>
              <a:gd name="connsiteX5-63" fmla="*/ 10197553 w 11840835"/>
              <a:gd name="connsiteY5-64" fmla="*/ 552520 h 4800670"/>
              <a:gd name="connsiteX6-65" fmla="*/ 11683452 w 11840835"/>
              <a:gd name="connsiteY6-66" fmla="*/ 2314645 h 4800670"/>
              <a:gd name="connsiteX7-67" fmla="*/ 6006552 w 11840835"/>
              <a:gd name="connsiteY7-68" fmla="*/ 4800670 h 4800670"/>
              <a:gd name="connsiteX8-69" fmla="*/ 329652 w 11840835"/>
              <a:gd name="connsiteY8-70" fmla="*/ 2314645 h 4800670"/>
              <a:gd name="connsiteX0-71" fmla="*/ 329652 w 11840835"/>
              <a:gd name="connsiteY0-72" fmla="*/ 2323503 h 4809528"/>
              <a:gd name="connsiteX1-73" fmla="*/ 939253 w 11840835"/>
              <a:gd name="connsiteY1-74" fmla="*/ 1056678 h 4809528"/>
              <a:gd name="connsiteX2-75" fmla="*/ 3110952 w 11840835"/>
              <a:gd name="connsiteY2-76" fmla="*/ 694728 h 4809528"/>
              <a:gd name="connsiteX3-77" fmla="*/ 3663403 w 11840835"/>
              <a:gd name="connsiteY3-78" fmla="*/ 351827 h 4809528"/>
              <a:gd name="connsiteX4-79" fmla="*/ 6044652 w 11840835"/>
              <a:gd name="connsiteY4-80" fmla="*/ 8928 h 4809528"/>
              <a:gd name="connsiteX5-81" fmla="*/ 8387803 w 11840835"/>
              <a:gd name="connsiteY5-82" fmla="*/ 732828 h 4809528"/>
              <a:gd name="connsiteX6-83" fmla="*/ 10197553 w 11840835"/>
              <a:gd name="connsiteY6-84" fmla="*/ 561378 h 4809528"/>
              <a:gd name="connsiteX7-85" fmla="*/ 11683452 w 11840835"/>
              <a:gd name="connsiteY7-86" fmla="*/ 2323503 h 4809528"/>
              <a:gd name="connsiteX8-87" fmla="*/ 6006552 w 11840835"/>
              <a:gd name="connsiteY8-88" fmla="*/ 4809528 h 4809528"/>
              <a:gd name="connsiteX9" fmla="*/ 329652 w 11840835"/>
              <a:gd name="connsiteY9" fmla="*/ 2323503 h 4809528"/>
              <a:gd name="connsiteX0-89" fmla="*/ 329652 w 11840835"/>
              <a:gd name="connsiteY0-90" fmla="*/ 2323503 h 4809528"/>
              <a:gd name="connsiteX1-91" fmla="*/ 939253 w 11840835"/>
              <a:gd name="connsiteY1-92" fmla="*/ 1056678 h 4809528"/>
              <a:gd name="connsiteX2-93" fmla="*/ 1815553 w 11840835"/>
              <a:gd name="connsiteY2-94" fmla="*/ 732827 h 4809528"/>
              <a:gd name="connsiteX3-95" fmla="*/ 3110952 w 11840835"/>
              <a:gd name="connsiteY3-96" fmla="*/ 694728 h 4809528"/>
              <a:gd name="connsiteX4-97" fmla="*/ 3663403 w 11840835"/>
              <a:gd name="connsiteY4-98" fmla="*/ 351827 h 4809528"/>
              <a:gd name="connsiteX5-99" fmla="*/ 6044652 w 11840835"/>
              <a:gd name="connsiteY5-100" fmla="*/ 8928 h 4809528"/>
              <a:gd name="connsiteX6-101" fmla="*/ 8387803 w 11840835"/>
              <a:gd name="connsiteY6-102" fmla="*/ 732828 h 4809528"/>
              <a:gd name="connsiteX7-103" fmla="*/ 10197553 w 11840835"/>
              <a:gd name="connsiteY7-104" fmla="*/ 561378 h 4809528"/>
              <a:gd name="connsiteX8-105" fmla="*/ 11683452 w 11840835"/>
              <a:gd name="connsiteY8-106" fmla="*/ 2323503 h 4809528"/>
              <a:gd name="connsiteX9-107" fmla="*/ 6006552 w 11840835"/>
              <a:gd name="connsiteY9-108" fmla="*/ 4809528 h 4809528"/>
              <a:gd name="connsiteX10" fmla="*/ 329652 w 11840835"/>
              <a:gd name="connsiteY10" fmla="*/ 2323503 h 4809528"/>
              <a:gd name="connsiteX0-109" fmla="*/ 329652 w 11838230"/>
              <a:gd name="connsiteY0-110" fmla="*/ 2323503 h 4809528"/>
              <a:gd name="connsiteX1-111" fmla="*/ 939253 w 11838230"/>
              <a:gd name="connsiteY1-112" fmla="*/ 1056678 h 4809528"/>
              <a:gd name="connsiteX2-113" fmla="*/ 1815553 w 11838230"/>
              <a:gd name="connsiteY2-114" fmla="*/ 732827 h 4809528"/>
              <a:gd name="connsiteX3-115" fmla="*/ 3110952 w 11838230"/>
              <a:gd name="connsiteY3-116" fmla="*/ 694728 h 4809528"/>
              <a:gd name="connsiteX4-117" fmla="*/ 3663403 w 11838230"/>
              <a:gd name="connsiteY4-118" fmla="*/ 351827 h 4809528"/>
              <a:gd name="connsiteX5-119" fmla="*/ 6044652 w 11838230"/>
              <a:gd name="connsiteY5-120" fmla="*/ 8928 h 4809528"/>
              <a:gd name="connsiteX6-121" fmla="*/ 8387803 w 11838230"/>
              <a:gd name="connsiteY6-122" fmla="*/ 732828 h 4809528"/>
              <a:gd name="connsiteX7-123" fmla="*/ 8616403 w 11838230"/>
              <a:gd name="connsiteY7-124" fmla="*/ 675677 h 4809528"/>
              <a:gd name="connsiteX8-125" fmla="*/ 10197553 w 11838230"/>
              <a:gd name="connsiteY8-126" fmla="*/ 561378 h 4809528"/>
              <a:gd name="connsiteX9-127" fmla="*/ 11683452 w 11838230"/>
              <a:gd name="connsiteY9-128" fmla="*/ 2323503 h 4809528"/>
              <a:gd name="connsiteX10-129" fmla="*/ 6006552 w 11838230"/>
              <a:gd name="connsiteY10-130" fmla="*/ 4809528 h 4809528"/>
              <a:gd name="connsiteX11" fmla="*/ 329652 w 11838230"/>
              <a:gd name="connsiteY11" fmla="*/ 2323503 h 4809528"/>
              <a:gd name="connsiteX0-131" fmla="*/ 25733 w 11534311"/>
              <a:gd name="connsiteY0-132" fmla="*/ 2323503 h 4838066"/>
              <a:gd name="connsiteX1-133" fmla="*/ 635334 w 11534311"/>
              <a:gd name="connsiteY1-134" fmla="*/ 1056678 h 4838066"/>
              <a:gd name="connsiteX2-135" fmla="*/ 1511634 w 11534311"/>
              <a:gd name="connsiteY2-136" fmla="*/ 732827 h 4838066"/>
              <a:gd name="connsiteX3-137" fmla="*/ 2807033 w 11534311"/>
              <a:gd name="connsiteY3-138" fmla="*/ 694728 h 4838066"/>
              <a:gd name="connsiteX4-139" fmla="*/ 3359484 w 11534311"/>
              <a:gd name="connsiteY4-140" fmla="*/ 351827 h 4838066"/>
              <a:gd name="connsiteX5-141" fmla="*/ 5740733 w 11534311"/>
              <a:gd name="connsiteY5-142" fmla="*/ 8928 h 4838066"/>
              <a:gd name="connsiteX6-143" fmla="*/ 8083884 w 11534311"/>
              <a:gd name="connsiteY6-144" fmla="*/ 732828 h 4838066"/>
              <a:gd name="connsiteX7-145" fmla="*/ 8312484 w 11534311"/>
              <a:gd name="connsiteY7-146" fmla="*/ 675677 h 4838066"/>
              <a:gd name="connsiteX8-147" fmla="*/ 9893634 w 11534311"/>
              <a:gd name="connsiteY8-148" fmla="*/ 561378 h 4838066"/>
              <a:gd name="connsiteX9-149" fmla="*/ 11379533 w 11534311"/>
              <a:gd name="connsiteY9-150" fmla="*/ 2323503 h 4838066"/>
              <a:gd name="connsiteX10-151" fmla="*/ 5702633 w 11534311"/>
              <a:gd name="connsiteY10-152" fmla="*/ 4809528 h 4838066"/>
              <a:gd name="connsiteX11-153" fmla="*/ 1302084 w 11534311"/>
              <a:gd name="connsiteY11-154" fmla="*/ 3590327 h 4838066"/>
              <a:gd name="connsiteX12" fmla="*/ 25733 w 11534311"/>
              <a:gd name="connsiteY12" fmla="*/ 2323503 h 483806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69" y="connsiteY8-70"/>
              </a:cxn>
              <a:cxn ang="0">
                <a:pos x="connsiteX9-107" y="connsiteY9-108"/>
              </a:cxn>
              <a:cxn ang="0">
                <a:pos x="connsiteX10-129" y="connsiteY10-130"/>
              </a:cxn>
              <a:cxn ang="0">
                <a:pos x="connsiteX11-153" y="connsiteY11-154"/>
              </a:cxn>
              <a:cxn ang="0">
                <a:pos x="connsiteX12" y="connsiteY12"/>
              </a:cxn>
            </a:cxnLst>
            <a:rect l="l" t="t" r="r" b="b"/>
            <a:pathLst>
              <a:path w="11534311" h="4838066">
                <a:moveTo>
                  <a:pt x="25733" y="2323503"/>
                </a:moveTo>
                <a:cubicBezTo>
                  <a:pt x="-85392" y="1901228"/>
                  <a:pt x="171784" y="1328141"/>
                  <a:pt x="635334" y="1056678"/>
                </a:cubicBezTo>
                <a:cubicBezTo>
                  <a:pt x="892509" y="804266"/>
                  <a:pt x="1149684" y="793152"/>
                  <a:pt x="1511634" y="732827"/>
                </a:cubicBezTo>
                <a:cubicBezTo>
                  <a:pt x="1873584" y="672502"/>
                  <a:pt x="2508583" y="770928"/>
                  <a:pt x="2807033" y="694728"/>
                </a:cubicBezTo>
                <a:cubicBezTo>
                  <a:pt x="3105483" y="618528"/>
                  <a:pt x="2870534" y="466127"/>
                  <a:pt x="3359484" y="351827"/>
                </a:cubicBezTo>
                <a:cubicBezTo>
                  <a:pt x="3848434" y="237527"/>
                  <a:pt x="4953333" y="-54572"/>
                  <a:pt x="5740733" y="8928"/>
                </a:cubicBezTo>
                <a:cubicBezTo>
                  <a:pt x="6528133" y="72428"/>
                  <a:pt x="7655259" y="612178"/>
                  <a:pt x="8083884" y="732828"/>
                </a:cubicBezTo>
                <a:cubicBezTo>
                  <a:pt x="8512509" y="853478"/>
                  <a:pt x="8010859" y="704252"/>
                  <a:pt x="8312484" y="675677"/>
                </a:cubicBezTo>
                <a:cubicBezTo>
                  <a:pt x="8614109" y="647102"/>
                  <a:pt x="9382459" y="296265"/>
                  <a:pt x="9893634" y="561378"/>
                </a:cubicBezTo>
                <a:cubicBezTo>
                  <a:pt x="10404809" y="826491"/>
                  <a:pt x="12039933" y="1720253"/>
                  <a:pt x="11379533" y="2323503"/>
                </a:cubicBezTo>
                <a:cubicBezTo>
                  <a:pt x="10719133" y="2926753"/>
                  <a:pt x="7382208" y="4598391"/>
                  <a:pt x="5702633" y="4809528"/>
                </a:cubicBezTo>
                <a:cubicBezTo>
                  <a:pt x="4023058" y="5020665"/>
                  <a:pt x="2248234" y="4004664"/>
                  <a:pt x="1302084" y="3590327"/>
                </a:cubicBezTo>
                <a:cubicBezTo>
                  <a:pt x="355934" y="3175990"/>
                  <a:pt x="136858" y="2745778"/>
                  <a:pt x="25733" y="2323503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517834"/>
            <a:ext cx="2135262" cy="150936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7211564" y="682143"/>
            <a:ext cx="446020" cy="3532631"/>
          </a:xfrm>
          <a:prstGeom prst="rect">
            <a:avLst/>
          </a:prstGeom>
          <a:solidFill>
            <a:srgbClr val="8B441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 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80" y="4370761"/>
            <a:ext cx="4114800" cy="2057400"/>
          </a:xfrm>
          <a:prstGeom prst="rect">
            <a:avLst/>
          </a:prstGeom>
        </p:spPr>
      </p:pic>
      <p:pic>
        <p:nvPicPr>
          <p:cNvPr id="33" name="bèo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1509">
            <a:off x="402642" y="4736872"/>
            <a:ext cx="1698721" cy="162554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330">
            <a:off x="4912497" y="3118946"/>
            <a:ext cx="2589352" cy="1294676"/>
          </a:xfrm>
          <a:prstGeom prst="rect">
            <a:avLst/>
          </a:prstGeom>
        </p:spPr>
      </p:pic>
      <p:pic>
        <p:nvPicPr>
          <p:cNvPr id="9" name="v2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49803" y="4305018"/>
            <a:ext cx="2400077" cy="1192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0023" flipV="1">
            <a:off x="929355" y="5678825"/>
            <a:ext cx="1833867" cy="1224488"/>
          </a:xfrm>
          <a:prstGeom prst="rect">
            <a:avLst/>
          </a:prstGeom>
        </p:spPr>
      </p:pic>
      <p:pic>
        <p:nvPicPr>
          <p:cNvPr id="31" name="sen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199" y="5078892"/>
            <a:ext cx="1071430" cy="124553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0934" flipH="1">
            <a:off x="4229273" y="2894759"/>
            <a:ext cx="2046506" cy="12593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975" y="3682357"/>
            <a:ext cx="4944434" cy="23914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027">
            <a:off x="989942" y="4587584"/>
            <a:ext cx="2020720" cy="143004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0938">
            <a:off x="6588172" y="5287139"/>
            <a:ext cx="958232" cy="808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4" y="5661423"/>
            <a:ext cx="1847814" cy="1199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41061">
            <a:off x="-166273" y="3771469"/>
            <a:ext cx="1970912" cy="98545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887" y="3596676"/>
            <a:ext cx="969902" cy="6294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5879" y="4136993"/>
            <a:ext cx="584360" cy="43159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5410">
            <a:off x="2494050" y="3124345"/>
            <a:ext cx="2187300" cy="768437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8226">
            <a:off x="7028782" y="3652598"/>
            <a:ext cx="2193648" cy="129467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735" y="5817964"/>
            <a:ext cx="1169645" cy="80828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550" y="5817964"/>
            <a:ext cx="1169645" cy="808281"/>
          </a:xfrm>
          <a:prstGeom prst="rect">
            <a:avLst/>
          </a:prstGeom>
        </p:spPr>
      </p:pic>
      <p:sp>
        <p:nvSpPr>
          <p:cNvPr id="52" name="Arrow: Pentagon 51"/>
          <p:cNvSpPr/>
          <p:nvPr/>
        </p:nvSpPr>
        <p:spPr>
          <a:xfrm rot="20301050" flipH="1">
            <a:off x="5425287" y="1102173"/>
            <a:ext cx="3681197" cy="907238"/>
          </a:xfrm>
          <a:prstGeom prst="homePlate">
            <a:avLst>
              <a:gd name="adj" fmla="val 6532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vịt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3" grpId="0" animBg="1"/>
      <p:bldP spid="5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4706" y="336291"/>
            <a:ext cx="7391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lè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mùa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/>
          <p:cNvSpPr/>
          <p:nvPr/>
        </p:nvSpPr>
        <p:spPr>
          <a:xfrm>
            <a:off x="316753" y="3798649"/>
            <a:ext cx="8588489" cy="2929770"/>
          </a:xfrm>
          <a:custGeom>
            <a:avLst/>
            <a:gdLst>
              <a:gd name="connsiteX0" fmla="*/ 0 w 8144228"/>
              <a:gd name="connsiteY0" fmla="*/ 1447800 h 2895600"/>
              <a:gd name="connsiteX1" fmla="*/ 4072114 w 8144228"/>
              <a:gd name="connsiteY1" fmla="*/ 0 h 2895600"/>
              <a:gd name="connsiteX2" fmla="*/ 8144228 w 8144228"/>
              <a:gd name="connsiteY2" fmla="*/ 1447800 h 2895600"/>
              <a:gd name="connsiteX3" fmla="*/ 4072114 w 8144228"/>
              <a:gd name="connsiteY3" fmla="*/ 2895600 h 2895600"/>
              <a:gd name="connsiteX4" fmla="*/ 0 w 8144228"/>
              <a:gd name="connsiteY4" fmla="*/ 1447800 h 2895600"/>
              <a:gd name="connsiteX0-1" fmla="*/ 64463 w 8208691"/>
              <a:gd name="connsiteY0-2" fmla="*/ 1473348 h 2921148"/>
              <a:gd name="connsiteX1-3" fmla="*/ 1812477 w 8208691"/>
              <a:gd name="connsiteY1-4" fmla="*/ 616098 h 2921148"/>
              <a:gd name="connsiteX2-5" fmla="*/ 4136577 w 8208691"/>
              <a:gd name="connsiteY2-6" fmla="*/ 25548 h 2921148"/>
              <a:gd name="connsiteX3-7" fmla="*/ 8208691 w 8208691"/>
              <a:gd name="connsiteY3-8" fmla="*/ 1473348 h 2921148"/>
              <a:gd name="connsiteX4-9" fmla="*/ 4136577 w 8208691"/>
              <a:gd name="connsiteY4-10" fmla="*/ 2921148 h 2921148"/>
              <a:gd name="connsiteX5" fmla="*/ 64463 w 8208691"/>
              <a:gd name="connsiteY5" fmla="*/ 1473348 h 2921148"/>
              <a:gd name="connsiteX0-11" fmla="*/ 49782 w 8194010"/>
              <a:gd name="connsiteY0-12" fmla="*/ 1473348 h 2976352"/>
              <a:gd name="connsiteX1-13" fmla="*/ 1797796 w 8194010"/>
              <a:gd name="connsiteY1-14" fmla="*/ 616098 h 2976352"/>
              <a:gd name="connsiteX2-15" fmla="*/ 4121896 w 8194010"/>
              <a:gd name="connsiteY2-16" fmla="*/ 25548 h 2976352"/>
              <a:gd name="connsiteX3-17" fmla="*/ 8194010 w 8194010"/>
              <a:gd name="connsiteY3-18" fmla="*/ 1473348 h 2976352"/>
              <a:gd name="connsiteX4-19" fmla="*/ 4121896 w 8194010"/>
              <a:gd name="connsiteY4-20" fmla="*/ 2921148 h 2976352"/>
              <a:gd name="connsiteX5-21" fmla="*/ 807197 w 8194010"/>
              <a:gd name="connsiteY5-22" fmla="*/ 2559198 h 2976352"/>
              <a:gd name="connsiteX6" fmla="*/ 49782 w 8194010"/>
              <a:gd name="connsiteY6" fmla="*/ 1473348 h 2976352"/>
              <a:gd name="connsiteX0-23" fmla="*/ 49782 w 8262068"/>
              <a:gd name="connsiteY0-24" fmla="*/ 1473348 h 2927572"/>
              <a:gd name="connsiteX1-25" fmla="*/ 1797796 w 8262068"/>
              <a:gd name="connsiteY1-26" fmla="*/ 616098 h 2927572"/>
              <a:gd name="connsiteX2-27" fmla="*/ 4121896 w 8262068"/>
              <a:gd name="connsiteY2-28" fmla="*/ 25548 h 2927572"/>
              <a:gd name="connsiteX3-29" fmla="*/ 8194010 w 8262068"/>
              <a:gd name="connsiteY3-30" fmla="*/ 1473348 h 2927572"/>
              <a:gd name="connsiteX4-31" fmla="*/ 6426946 w 8262068"/>
              <a:gd name="connsiteY4-32" fmla="*/ 2311548 h 2927572"/>
              <a:gd name="connsiteX5-33" fmla="*/ 4121896 w 8262068"/>
              <a:gd name="connsiteY5-34" fmla="*/ 2921148 h 2927572"/>
              <a:gd name="connsiteX6-35" fmla="*/ 807197 w 8262068"/>
              <a:gd name="connsiteY6-36" fmla="*/ 2559198 h 2927572"/>
              <a:gd name="connsiteX7" fmla="*/ 49782 w 8262068"/>
              <a:gd name="connsiteY7" fmla="*/ 1473348 h 2927572"/>
              <a:gd name="connsiteX0-37" fmla="*/ 49782 w 8647696"/>
              <a:gd name="connsiteY0-38" fmla="*/ 1473348 h 3047777"/>
              <a:gd name="connsiteX1-39" fmla="*/ 1797796 w 8647696"/>
              <a:gd name="connsiteY1-40" fmla="*/ 616098 h 3047777"/>
              <a:gd name="connsiteX2-41" fmla="*/ 4121896 w 8647696"/>
              <a:gd name="connsiteY2-42" fmla="*/ 25548 h 3047777"/>
              <a:gd name="connsiteX3-43" fmla="*/ 8194010 w 8647696"/>
              <a:gd name="connsiteY3-44" fmla="*/ 1473348 h 3047777"/>
              <a:gd name="connsiteX4-45" fmla="*/ 8262068 w 8647696"/>
              <a:gd name="connsiteY4-46" fmla="*/ 2927572 h 3047777"/>
              <a:gd name="connsiteX5-47" fmla="*/ 4121896 w 8647696"/>
              <a:gd name="connsiteY5-48" fmla="*/ 2921148 h 3047777"/>
              <a:gd name="connsiteX6-49" fmla="*/ 807197 w 8647696"/>
              <a:gd name="connsiteY6-50" fmla="*/ 2559198 h 3047777"/>
              <a:gd name="connsiteX7-51" fmla="*/ 49782 w 8647696"/>
              <a:gd name="connsiteY7-52" fmla="*/ 1473348 h 3047777"/>
              <a:gd name="connsiteX0-53" fmla="*/ 49782 w 8415090"/>
              <a:gd name="connsiteY0-54" fmla="*/ 1473348 h 2922247"/>
              <a:gd name="connsiteX1-55" fmla="*/ 1797796 w 8415090"/>
              <a:gd name="connsiteY1-56" fmla="*/ 616098 h 2922247"/>
              <a:gd name="connsiteX2-57" fmla="*/ 4121896 w 8415090"/>
              <a:gd name="connsiteY2-58" fmla="*/ 25548 h 2922247"/>
              <a:gd name="connsiteX3-59" fmla="*/ 8194010 w 8415090"/>
              <a:gd name="connsiteY3-60" fmla="*/ 1473348 h 2922247"/>
              <a:gd name="connsiteX4-61" fmla="*/ 7766768 w 8415090"/>
              <a:gd name="connsiteY4-62" fmla="*/ 2470372 h 2922247"/>
              <a:gd name="connsiteX5-63" fmla="*/ 4121896 w 8415090"/>
              <a:gd name="connsiteY5-64" fmla="*/ 2921148 h 2922247"/>
              <a:gd name="connsiteX6-65" fmla="*/ 807197 w 8415090"/>
              <a:gd name="connsiteY6-66" fmla="*/ 2559198 h 2922247"/>
              <a:gd name="connsiteX7-67" fmla="*/ 49782 w 8415090"/>
              <a:gd name="connsiteY7-68" fmla="*/ 1473348 h 2922247"/>
              <a:gd name="connsiteX0-69" fmla="*/ 49782 w 8322072"/>
              <a:gd name="connsiteY0-70" fmla="*/ 1467402 h 2916301"/>
              <a:gd name="connsiteX1-71" fmla="*/ 1797796 w 8322072"/>
              <a:gd name="connsiteY1-72" fmla="*/ 610152 h 2916301"/>
              <a:gd name="connsiteX2-73" fmla="*/ 4121896 w 8322072"/>
              <a:gd name="connsiteY2-74" fmla="*/ 19602 h 2916301"/>
              <a:gd name="connsiteX3-75" fmla="*/ 7055596 w 8322072"/>
              <a:gd name="connsiteY3-76" fmla="*/ 267252 h 2916301"/>
              <a:gd name="connsiteX4-77" fmla="*/ 8194010 w 8322072"/>
              <a:gd name="connsiteY4-78" fmla="*/ 1467402 h 2916301"/>
              <a:gd name="connsiteX5-79" fmla="*/ 7766768 w 8322072"/>
              <a:gd name="connsiteY5-80" fmla="*/ 2464426 h 2916301"/>
              <a:gd name="connsiteX6-81" fmla="*/ 4121896 w 8322072"/>
              <a:gd name="connsiteY6-82" fmla="*/ 2915202 h 2916301"/>
              <a:gd name="connsiteX7-83" fmla="*/ 807197 w 8322072"/>
              <a:gd name="connsiteY7-84" fmla="*/ 2553252 h 2916301"/>
              <a:gd name="connsiteX8" fmla="*/ 49782 w 8322072"/>
              <a:gd name="connsiteY8" fmla="*/ 1467402 h 2916301"/>
              <a:gd name="connsiteX0-85" fmla="*/ 49782 w 8612596"/>
              <a:gd name="connsiteY0-86" fmla="*/ 1467402 h 2916301"/>
              <a:gd name="connsiteX1-87" fmla="*/ 1797796 w 8612596"/>
              <a:gd name="connsiteY1-88" fmla="*/ 610152 h 2916301"/>
              <a:gd name="connsiteX2-89" fmla="*/ 4121896 w 8612596"/>
              <a:gd name="connsiteY2-90" fmla="*/ 19602 h 2916301"/>
              <a:gd name="connsiteX3-91" fmla="*/ 7055596 w 8612596"/>
              <a:gd name="connsiteY3-92" fmla="*/ 267252 h 2916301"/>
              <a:gd name="connsiteX4-93" fmla="*/ 8555960 w 8612596"/>
              <a:gd name="connsiteY4-94" fmla="*/ 1448352 h 2916301"/>
              <a:gd name="connsiteX5-95" fmla="*/ 7766768 w 8612596"/>
              <a:gd name="connsiteY5-96" fmla="*/ 2464426 h 2916301"/>
              <a:gd name="connsiteX6-97" fmla="*/ 4121896 w 8612596"/>
              <a:gd name="connsiteY6-98" fmla="*/ 2915202 h 2916301"/>
              <a:gd name="connsiteX7-99" fmla="*/ 807197 w 8612596"/>
              <a:gd name="connsiteY7-100" fmla="*/ 2553252 h 2916301"/>
              <a:gd name="connsiteX8-101" fmla="*/ 49782 w 8612596"/>
              <a:gd name="connsiteY8-102" fmla="*/ 1467402 h 2916301"/>
              <a:gd name="connsiteX0-103" fmla="*/ 49782 w 8588489"/>
              <a:gd name="connsiteY0-104" fmla="*/ 1467402 h 2929770"/>
              <a:gd name="connsiteX1-105" fmla="*/ 1797796 w 8588489"/>
              <a:gd name="connsiteY1-106" fmla="*/ 610152 h 2929770"/>
              <a:gd name="connsiteX2-107" fmla="*/ 4121896 w 8588489"/>
              <a:gd name="connsiteY2-108" fmla="*/ 19602 h 2929770"/>
              <a:gd name="connsiteX3-109" fmla="*/ 7055596 w 8588489"/>
              <a:gd name="connsiteY3-110" fmla="*/ 267252 h 2929770"/>
              <a:gd name="connsiteX4-111" fmla="*/ 8555960 w 8588489"/>
              <a:gd name="connsiteY4-112" fmla="*/ 1448352 h 2929770"/>
              <a:gd name="connsiteX5-113" fmla="*/ 7766768 w 8588489"/>
              <a:gd name="connsiteY5-114" fmla="*/ 2464426 h 2929770"/>
              <a:gd name="connsiteX6-115" fmla="*/ 7246096 w 8588489"/>
              <a:gd name="connsiteY6-116" fmla="*/ 2819952 h 2929770"/>
              <a:gd name="connsiteX7-117" fmla="*/ 4121896 w 8588489"/>
              <a:gd name="connsiteY7-118" fmla="*/ 2915202 h 2929770"/>
              <a:gd name="connsiteX8-119" fmla="*/ 807197 w 8588489"/>
              <a:gd name="connsiteY8-120" fmla="*/ 2553252 h 2929770"/>
              <a:gd name="connsiteX9" fmla="*/ 49782 w 8588489"/>
              <a:gd name="connsiteY9" fmla="*/ 1467402 h 292977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35" y="connsiteY6-36"/>
              </a:cxn>
              <a:cxn ang="0">
                <a:pos x="connsiteX7-51" y="connsiteY7-52"/>
              </a:cxn>
              <a:cxn ang="0">
                <a:pos x="connsiteX8-101" y="connsiteY8-102"/>
              </a:cxn>
              <a:cxn ang="0">
                <a:pos x="connsiteX9" y="connsiteY9"/>
              </a:cxn>
            </a:cxnLst>
            <a:rect l="l" t="t" r="r" b="b"/>
            <a:pathLst>
              <a:path w="8588489" h="2929770">
                <a:moveTo>
                  <a:pt x="49782" y="1467402"/>
                </a:moveTo>
                <a:cubicBezTo>
                  <a:pt x="214882" y="1143552"/>
                  <a:pt x="1119110" y="851452"/>
                  <a:pt x="1797796" y="610152"/>
                </a:cubicBezTo>
                <a:cubicBezTo>
                  <a:pt x="2476482" y="368852"/>
                  <a:pt x="3245596" y="76752"/>
                  <a:pt x="4121896" y="19602"/>
                </a:cubicBezTo>
                <a:cubicBezTo>
                  <a:pt x="4998196" y="-37548"/>
                  <a:pt x="6376910" y="25952"/>
                  <a:pt x="7055596" y="267252"/>
                </a:cubicBezTo>
                <a:cubicBezTo>
                  <a:pt x="7734282" y="508552"/>
                  <a:pt x="8364406" y="1155181"/>
                  <a:pt x="8555960" y="1448352"/>
                </a:cubicBezTo>
                <a:cubicBezTo>
                  <a:pt x="8747514" y="1741523"/>
                  <a:pt x="8042229" y="2261226"/>
                  <a:pt x="7766768" y="2464426"/>
                </a:cubicBezTo>
                <a:cubicBezTo>
                  <a:pt x="7491307" y="2667626"/>
                  <a:pt x="7853575" y="2744823"/>
                  <a:pt x="7246096" y="2819952"/>
                </a:cubicBezTo>
                <a:cubicBezTo>
                  <a:pt x="6638617" y="2895081"/>
                  <a:pt x="5195046" y="2959652"/>
                  <a:pt x="4121896" y="2915202"/>
                </a:cubicBezTo>
                <a:cubicBezTo>
                  <a:pt x="3048746" y="2870752"/>
                  <a:pt x="1485883" y="2794552"/>
                  <a:pt x="807197" y="2553252"/>
                </a:cubicBezTo>
                <a:cubicBezTo>
                  <a:pt x="128511" y="2311952"/>
                  <a:pt x="-115318" y="1791252"/>
                  <a:pt x="49782" y="1467402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4" y="3626515"/>
            <a:ext cx="3222581" cy="15586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1298" y="2422202"/>
            <a:ext cx="2057400" cy="205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273" y="4507706"/>
            <a:ext cx="1235178" cy="1435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7901">
            <a:off x="6865979" y="4474626"/>
            <a:ext cx="1876425" cy="17955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327" y="3103155"/>
            <a:ext cx="1666204" cy="1025356"/>
          </a:xfrm>
          <a:prstGeom prst="rect">
            <a:avLst/>
          </a:prstGeom>
        </p:spPr>
      </p:pic>
      <p:pic>
        <p:nvPicPr>
          <p:cNvPr id="12" name="dá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908" y="5762780"/>
            <a:ext cx="1672742" cy="10855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723">
            <a:off x="4824134" y="4291968"/>
            <a:ext cx="1235178" cy="9684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502" y="5123383"/>
            <a:ext cx="2133025" cy="1031652"/>
          </a:xfrm>
          <a:prstGeom prst="rect">
            <a:avLst/>
          </a:prstGeom>
        </p:spPr>
      </p:pic>
      <p:pic>
        <p:nvPicPr>
          <p:cNvPr id="18" name="đá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3535">
            <a:off x="1961854" y="3289312"/>
            <a:ext cx="2057401" cy="11058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70">
            <a:off x="1646295" y="5490305"/>
            <a:ext cx="1312194" cy="11068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82">
            <a:off x="2471332" y="5583303"/>
            <a:ext cx="1312194" cy="110685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582">
            <a:off x="3310526" y="5640312"/>
            <a:ext cx="1312194" cy="11068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181" y="5658359"/>
            <a:ext cx="1312194" cy="11068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82" y="5814510"/>
            <a:ext cx="1127072" cy="9506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308" y="5718388"/>
            <a:ext cx="1127072" cy="9506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8139">
            <a:off x="5516877" y="5602096"/>
            <a:ext cx="1312194" cy="110685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715">
            <a:off x="900277" y="5485333"/>
            <a:ext cx="1127072" cy="9506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155">
            <a:off x="405902" y="5476599"/>
            <a:ext cx="930336" cy="78475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155" y="4246033"/>
            <a:ext cx="1235178" cy="11173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0" y="3626515"/>
            <a:ext cx="1364039" cy="142279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35" y="2994570"/>
            <a:ext cx="962713" cy="1048707"/>
          </a:xfrm>
          <a:prstGeom prst="rect">
            <a:avLst/>
          </a:prstGeom>
        </p:spPr>
      </p:pic>
      <p:sp>
        <p:nvSpPr>
          <p:cNvPr id="41" name="Thought Bubble: Cloud 40"/>
          <p:cNvSpPr/>
          <p:nvPr/>
        </p:nvSpPr>
        <p:spPr>
          <a:xfrm>
            <a:off x="45302" y="2365860"/>
            <a:ext cx="2994059" cy="1239790"/>
          </a:xfrm>
          <a:prstGeom prst="cloudCallout">
            <a:avLst>
              <a:gd name="adj1" fmla="val 9892"/>
              <a:gd name="adj2" fmla="val 76329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264" y="332625"/>
            <a:ext cx="416005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giỏi?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47" y="3135047"/>
            <a:ext cx="3124200" cy="257391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059" y="-1404220"/>
            <a:ext cx="4114800" cy="4114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642">
            <a:off x="5363624" y="530080"/>
            <a:ext cx="4821994" cy="46829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403" y="2841937"/>
            <a:ext cx="2533650" cy="25336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61950" y="2033720"/>
            <a:ext cx="513997" cy="3341867"/>
          </a:xfrm>
          <a:prstGeom prst="rect">
            <a:avLst/>
          </a:prstGeom>
          <a:solidFill>
            <a:schemeClr val="accent4">
              <a:lumMod val="5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5866"/>
            <a:ext cx="9144000" cy="48744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4280"/>
            <a:ext cx="9144000" cy="2033720"/>
          </a:xfrm>
          <a:prstGeom prst="rect">
            <a:avLst/>
          </a:prstGeom>
        </p:spPr>
      </p:pic>
      <p:sp>
        <p:nvSpPr>
          <p:cNvPr id="15" name="Arrow: Pentagon 14"/>
          <p:cNvSpPr/>
          <p:nvPr/>
        </p:nvSpPr>
        <p:spPr>
          <a:xfrm>
            <a:off x="6806" y="2421538"/>
            <a:ext cx="4304947" cy="750036"/>
          </a:xfrm>
          <a:prstGeom prst="homePlat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823" y="1104900"/>
            <a:ext cx="5515329" cy="5219699"/>
          </a:xfrm>
          <a:prstGeom prst="rect">
            <a:avLst/>
          </a:prstGeom>
        </p:spPr>
      </p:pic>
      <p:pic>
        <p:nvPicPr>
          <p:cNvPr id="20" name="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005" y="3442638"/>
            <a:ext cx="1864114" cy="1883736"/>
          </a:xfrm>
          <a:prstGeom prst="rect">
            <a:avLst/>
          </a:prstGeom>
        </p:spPr>
      </p:pic>
      <p:pic>
        <p:nvPicPr>
          <p:cNvPr id="14" name="c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7355">
            <a:off x="6368749" y="2746999"/>
            <a:ext cx="4048116" cy="3768985"/>
          </a:xfrm>
          <a:prstGeom prst="rect">
            <a:avLst/>
          </a:prstGeom>
        </p:spPr>
      </p:pic>
      <p:pic>
        <p:nvPicPr>
          <p:cNvPr id="24" name="k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88080" y="4941976"/>
            <a:ext cx="1111189" cy="148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6089" y="346037"/>
            <a:ext cx="83255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8850"/>
            <a:ext cx="9144000" cy="8191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693" y="5289868"/>
            <a:ext cx="1226693" cy="1034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7" y="5514832"/>
            <a:ext cx="959994" cy="809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7" y="5514832"/>
            <a:ext cx="959994" cy="8097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40" y="5292741"/>
            <a:ext cx="1226693" cy="1034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29" y="5498655"/>
            <a:ext cx="959994" cy="809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210" y="5746820"/>
            <a:ext cx="665790" cy="561602"/>
          </a:xfrm>
          <a:prstGeom prst="rect">
            <a:avLst/>
          </a:prstGeom>
        </p:spPr>
      </p:pic>
      <p:pic>
        <p:nvPicPr>
          <p:cNvPr id="18" name="k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3" y="3812409"/>
            <a:ext cx="1326477" cy="2226441"/>
          </a:xfrm>
          <a:prstGeom prst="rect">
            <a:avLst/>
          </a:prstGeom>
        </p:spPr>
      </p:pic>
      <p:pic>
        <p:nvPicPr>
          <p:cNvPr id="22" name="k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5262" flipH="1">
            <a:off x="3597481" y="3360464"/>
            <a:ext cx="1133475" cy="16002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929" y="5514832"/>
            <a:ext cx="959994" cy="80976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529" y="5514832"/>
            <a:ext cx="959994" cy="80976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612" y="5292741"/>
            <a:ext cx="1226693" cy="10347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871" y="5516873"/>
            <a:ext cx="959994" cy="8097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554" y="5294782"/>
            <a:ext cx="1226693" cy="10347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838" y="5510365"/>
            <a:ext cx="959994" cy="809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96" y="5618404"/>
            <a:ext cx="835318" cy="70460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20" y="5746820"/>
            <a:ext cx="691589" cy="58336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894" y="5865262"/>
            <a:ext cx="542663" cy="45774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3" y="5865262"/>
            <a:ext cx="542663" cy="457743"/>
          </a:xfrm>
          <a:prstGeom prst="rect">
            <a:avLst/>
          </a:prstGeom>
        </p:spPr>
      </p:pic>
      <p:sp>
        <p:nvSpPr>
          <p:cNvPr id="38" name="Teardrop 37"/>
          <p:cNvSpPr/>
          <p:nvPr/>
        </p:nvSpPr>
        <p:spPr>
          <a:xfrm rot="5570354" flipV="1">
            <a:off x="5553197" y="771109"/>
            <a:ext cx="1633749" cy="2911116"/>
          </a:xfrm>
          <a:prstGeom prst="teardrop">
            <a:avLst>
              <a:gd name="adj" fmla="val 5882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khỉ</a:t>
            </a: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9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/>
          <p:nvPr/>
        </p:nvSpPr>
        <p:spPr>
          <a:xfrm>
            <a:off x="304800" y="2057400"/>
            <a:ext cx="82296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6" name="Text Box 11"/>
          <p:cNvSpPr txBox="1"/>
          <p:nvPr/>
        </p:nvSpPr>
        <p:spPr>
          <a:xfrm>
            <a:off x="0" y="1350964"/>
            <a:ext cx="9144000" cy="585787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08688"/>
            </a:prst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 nhiên và xã hội</a:t>
            </a:r>
            <a:endParaRPr kumimoji="0" sz="3200" b="1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3077" name="WordArt 12"/>
          <p:cNvSpPr>
            <a:spLocks noTextEdit="1"/>
          </p:cNvSpPr>
          <p:nvPr/>
        </p:nvSpPr>
        <p:spPr>
          <a:xfrm>
            <a:off x="2979739" y="2349759"/>
            <a:ext cx="2979737" cy="4857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8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vi-VN" sz="3600" b="1" noProof="0" dirty="0">
                <a:ln w="9525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8998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ĐỘNG VẬT</a:t>
            </a:r>
            <a:endParaRPr kumimoji="0" lang="en-US" sz="3600" b="1" i="0" u="none" strike="noStrike" kern="1200" cap="none" spc="0" normalizeH="0" baseline="0" noProof="0" dirty="0">
              <a:ln w="9525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8626" y="622716"/>
            <a:ext cx="45041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meo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</a:t>
            </a:r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chuột?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93299" y="3548605"/>
            <a:ext cx="8475003" cy="3309395"/>
          </a:xfrm>
          <a:custGeom>
            <a:avLst/>
            <a:gdLst>
              <a:gd name="connsiteX0" fmla="*/ 0 w 7029450"/>
              <a:gd name="connsiteY0" fmla="*/ 1874682 h 3749363"/>
              <a:gd name="connsiteX1" fmla="*/ 3514725 w 7029450"/>
              <a:gd name="connsiteY1" fmla="*/ 0 h 3749363"/>
              <a:gd name="connsiteX2" fmla="*/ 7029450 w 7029450"/>
              <a:gd name="connsiteY2" fmla="*/ 1874682 h 3749363"/>
              <a:gd name="connsiteX3" fmla="*/ 3514725 w 7029450"/>
              <a:gd name="connsiteY3" fmla="*/ 3749364 h 3749363"/>
              <a:gd name="connsiteX4" fmla="*/ 0 w 7029450"/>
              <a:gd name="connsiteY4" fmla="*/ 1874682 h 3749363"/>
              <a:gd name="connsiteX0-1" fmla="*/ 153094 w 7182544"/>
              <a:gd name="connsiteY0-2" fmla="*/ 1888613 h 3763295"/>
              <a:gd name="connsiteX1-3" fmla="*/ 934144 w 7182544"/>
              <a:gd name="connsiteY1-4" fmla="*/ 1077244 h 3763295"/>
              <a:gd name="connsiteX2-5" fmla="*/ 3667819 w 7182544"/>
              <a:gd name="connsiteY2-6" fmla="*/ 13931 h 3763295"/>
              <a:gd name="connsiteX3-7" fmla="*/ 7182544 w 7182544"/>
              <a:gd name="connsiteY3-8" fmla="*/ 1888613 h 3763295"/>
              <a:gd name="connsiteX4-9" fmla="*/ 3667819 w 7182544"/>
              <a:gd name="connsiteY4-10" fmla="*/ 3763295 h 3763295"/>
              <a:gd name="connsiteX5" fmla="*/ 153094 w 7182544"/>
              <a:gd name="connsiteY5" fmla="*/ 1888613 h 3763295"/>
              <a:gd name="connsiteX0-11" fmla="*/ 153094 w 7182544"/>
              <a:gd name="connsiteY0-12" fmla="*/ 1887642 h 3762324"/>
              <a:gd name="connsiteX1-13" fmla="*/ 934144 w 7182544"/>
              <a:gd name="connsiteY1-14" fmla="*/ 1076273 h 3762324"/>
              <a:gd name="connsiteX2-15" fmla="*/ 3667819 w 7182544"/>
              <a:gd name="connsiteY2-16" fmla="*/ 12960 h 3762324"/>
              <a:gd name="connsiteX3-17" fmla="*/ 7182544 w 7182544"/>
              <a:gd name="connsiteY3-18" fmla="*/ 1887642 h 3762324"/>
              <a:gd name="connsiteX4-19" fmla="*/ 3667819 w 7182544"/>
              <a:gd name="connsiteY4-20" fmla="*/ 3762324 h 3762324"/>
              <a:gd name="connsiteX5-21" fmla="*/ 153094 w 7182544"/>
              <a:gd name="connsiteY5-22" fmla="*/ 1887642 h 3762324"/>
              <a:gd name="connsiteX0-23" fmla="*/ 153094 w 7544494"/>
              <a:gd name="connsiteY0-24" fmla="*/ 1900071 h 3779931"/>
              <a:gd name="connsiteX1-25" fmla="*/ 934144 w 7544494"/>
              <a:gd name="connsiteY1-26" fmla="*/ 1088702 h 3779931"/>
              <a:gd name="connsiteX2-27" fmla="*/ 3667819 w 7544494"/>
              <a:gd name="connsiteY2-28" fmla="*/ 25389 h 3779931"/>
              <a:gd name="connsiteX3-29" fmla="*/ 7544494 w 7544494"/>
              <a:gd name="connsiteY3-30" fmla="*/ 2281071 h 3779931"/>
              <a:gd name="connsiteX4-31" fmla="*/ 3667819 w 7544494"/>
              <a:gd name="connsiteY4-32" fmla="*/ 3774753 h 3779931"/>
              <a:gd name="connsiteX5-33" fmla="*/ 153094 w 7544494"/>
              <a:gd name="connsiteY5-34" fmla="*/ 1900071 h 3779931"/>
              <a:gd name="connsiteX0-35" fmla="*/ 153094 w 7597098"/>
              <a:gd name="connsiteY0-36" fmla="*/ 1876800 h 3754178"/>
              <a:gd name="connsiteX1-37" fmla="*/ 934144 w 7597098"/>
              <a:gd name="connsiteY1-38" fmla="*/ 1065431 h 3754178"/>
              <a:gd name="connsiteX2-39" fmla="*/ 3667819 w 7597098"/>
              <a:gd name="connsiteY2-40" fmla="*/ 2118 h 3754178"/>
              <a:gd name="connsiteX3-41" fmla="*/ 5163244 w 7597098"/>
              <a:gd name="connsiteY3-42" fmla="*/ 1370231 h 3754178"/>
              <a:gd name="connsiteX4-43" fmla="*/ 7544494 w 7597098"/>
              <a:gd name="connsiteY4-44" fmla="*/ 2257800 h 3754178"/>
              <a:gd name="connsiteX5-45" fmla="*/ 3667819 w 7597098"/>
              <a:gd name="connsiteY5-46" fmla="*/ 3751482 h 3754178"/>
              <a:gd name="connsiteX6" fmla="*/ 153094 w 7597098"/>
              <a:gd name="connsiteY6" fmla="*/ 1876800 h 3754178"/>
              <a:gd name="connsiteX0-47" fmla="*/ 153094 w 7662208"/>
              <a:gd name="connsiteY0-48" fmla="*/ 1876800 h 3753870"/>
              <a:gd name="connsiteX1-49" fmla="*/ 934144 w 7662208"/>
              <a:gd name="connsiteY1-50" fmla="*/ 1065431 h 3753870"/>
              <a:gd name="connsiteX2-51" fmla="*/ 3667819 w 7662208"/>
              <a:gd name="connsiteY2-52" fmla="*/ 2118 h 3753870"/>
              <a:gd name="connsiteX3-53" fmla="*/ 5163244 w 7662208"/>
              <a:gd name="connsiteY3-54" fmla="*/ 1370231 h 3753870"/>
              <a:gd name="connsiteX4-55" fmla="*/ 6630094 w 7662208"/>
              <a:gd name="connsiteY4-56" fmla="*/ 1370230 h 3753870"/>
              <a:gd name="connsiteX5-57" fmla="*/ 7544494 w 7662208"/>
              <a:gd name="connsiteY5-58" fmla="*/ 2257800 h 3753870"/>
              <a:gd name="connsiteX6-59" fmla="*/ 3667819 w 7662208"/>
              <a:gd name="connsiteY6-60" fmla="*/ 3751482 h 3753870"/>
              <a:gd name="connsiteX7" fmla="*/ 153094 w 7662208"/>
              <a:gd name="connsiteY7" fmla="*/ 1876800 h 3753870"/>
              <a:gd name="connsiteX0-61" fmla="*/ 67765 w 7576879"/>
              <a:gd name="connsiteY0-62" fmla="*/ 1876800 h 3757312"/>
              <a:gd name="connsiteX1-63" fmla="*/ 848815 w 7576879"/>
              <a:gd name="connsiteY1-64" fmla="*/ 1065431 h 3757312"/>
              <a:gd name="connsiteX2-65" fmla="*/ 3582490 w 7576879"/>
              <a:gd name="connsiteY2-66" fmla="*/ 2118 h 3757312"/>
              <a:gd name="connsiteX3-67" fmla="*/ 5077915 w 7576879"/>
              <a:gd name="connsiteY3-68" fmla="*/ 1370231 h 3757312"/>
              <a:gd name="connsiteX4-69" fmla="*/ 6544765 w 7576879"/>
              <a:gd name="connsiteY4-70" fmla="*/ 1370230 h 3757312"/>
              <a:gd name="connsiteX5-71" fmla="*/ 7459165 w 7576879"/>
              <a:gd name="connsiteY5-72" fmla="*/ 2257800 h 3757312"/>
              <a:gd name="connsiteX6-73" fmla="*/ 3582490 w 7576879"/>
              <a:gd name="connsiteY6-74" fmla="*/ 3751482 h 3757312"/>
              <a:gd name="connsiteX7-75" fmla="*/ 2296615 w 7576879"/>
              <a:gd name="connsiteY7-76" fmla="*/ 2741830 h 3757312"/>
              <a:gd name="connsiteX8" fmla="*/ 67765 w 7576879"/>
              <a:gd name="connsiteY8" fmla="*/ 1876800 h 3757312"/>
              <a:gd name="connsiteX0-77" fmla="*/ 67765 w 7492806"/>
              <a:gd name="connsiteY0-78" fmla="*/ 1876800 h 3768484"/>
              <a:gd name="connsiteX1-79" fmla="*/ 848815 w 7492806"/>
              <a:gd name="connsiteY1-80" fmla="*/ 1065431 h 3768484"/>
              <a:gd name="connsiteX2-81" fmla="*/ 3582490 w 7492806"/>
              <a:gd name="connsiteY2-82" fmla="*/ 2118 h 3768484"/>
              <a:gd name="connsiteX3-83" fmla="*/ 5077915 w 7492806"/>
              <a:gd name="connsiteY3-84" fmla="*/ 1370231 h 3768484"/>
              <a:gd name="connsiteX4-85" fmla="*/ 6544765 w 7492806"/>
              <a:gd name="connsiteY4-86" fmla="*/ 1370230 h 3768484"/>
              <a:gd name="connsiteX5-87" fmla="*/ 7459165 w 7492806"/>
              <a:gd name="connsiteY5-88" fmla="*/ 2257800 h 3768484"/>
              <a:gd name="connsiteX6-89" fmla="*/ 6963865 w 7492806"/>
              <a:gd name="connsiteY6-90" fmla="*/ 3294280 h 3768484"/>
              <a:gd name="connsiteX7-91" fmla="*/ 3582490 w 7492806"/>
              <a:gd name="connsiteY7-92" fmla="*/ 3751482 h 3768484"/>
              <a:gd name="connsiteX8-93" fmla="*/ 2296615 w 7492806"/>
              <a:gd name="connsiteY8-94" fmla="*/ 2741830 h 3768484"/>
              <a:gd name="connsiteX9" fmla="*/ 67765 w 7492806"/>
              <a:gd name="connsiteY9" fmla="*/ 1876800 h 3768484"/>
              <a:gd name="connsiteX0-95" fmla="*/ 102683 w 7527724"/>
              <a:gd name="connsiteY0-96" fmla="*/ 1876800 h 3768484"/>
              <a:gd name="connsiteX1-97" fmla="*/ 883733 w 7527724"/>
              <a:gd name="connsiteY1-98" fmla="*/ 1065431 h 3768484"/>
              <a:gd name="connsiteX2-99" fmla="*/ 3617408 w 7527724"/>
              <a:gd name="connsiteY2-100" fmla="*/ 2118 h 3768484"/>
              <a:gd name="connsiteX3-101" fmla="*/ 5112833 w 7527724"/>
              <a:gd name="connsiteY3-102" fmla="*/ 1370231 h 3768484"/>
              <a:gd name="connsiteX4-103" fmla="*/ 6579683 w 7527724"/>
              <a:gd name="connsiteY4-104" fmla="*/ 1370230 h 3768484"/>
              <a:gd name="connsiteX5-105" fmla="*/ 7494083 w 7527724"/>
              <a:gd name="connsiteY5-106" fmla="*/ 2257800 h 3768484"/>
              <a:gd name="connsiteX6-107" fmla="*/ 6998783 w 7527724"/>
              <a:gd name="connsiteY6-108" fmla="*/ 3294280 h 3768484"/>
              <a:gd name="connsiteX7-109" fmla="*/ 3617408 w 7527724"/>
              <a:gd name="connsiteY7-110" fmla="*/ 3751482 h 3768484"/>
              <a:gd name="connsiteX8-111" fmla="*/ 2331533 w 7527724"/>
              <a:gd name="connsiteY8-112" fmla="*/ 2741830 h 3768484"/>
              <a:gd name="connsiteX9-113" fmla="*/ 255083 w 7527724"/>
              <a:gd name="connsiteY9-114" fmla="*/ 3027580 h 3768484"/>
              <a:gd name="connsiteX10" fmla="*/ 102683 w 7527724"/>
              <a:gd name="connsiteY10" fmla="*/ 1876800 h 3768484"/>
              <a:gd name="connsiteX0-115" fmla="*/ 102683 w 7527724"/>
              <a:gd name="connsiteY0-116" fmla="*/ 1876800 h 3762304"/>
              <a:gd name="connsiteX1-117" fmla="*/ 883733 w 7527724"/>
              <a:gd name="connsiteY1-118" fmla="*/ 1065431 h 3762304"/>
              <a:gd name="connsiteX2-119" fmla="*/ 3617408 w 7527724"/>
              <a:gd name="connsiteY2-120" fmla="*/ 2118 h 3762304"/>
              <a:gd name="connsiteX3-121" fmla="*/ 5112833 w 7527724"/>
              <a:gd name="connsiteY3-122" fmla="*/ 1370231 h 3762304"/>
              <a:gd name="connsiteX4-123" fmla="*/ 6579683 w 7527724"/>
              <a:gd name="connsiteY4-124" fmla="*/ 1370230 h 3762304"/>
              <a:gd name="connsiteX5-125" fmla="*/ 7494083 w 7527724"/>
              <a:gd name="connsiteY5-126" fmla="*/ 2257800 h 3762304"/>
              <a:gd name="connsiteX6-127" fmla="*/ 6998783 w 7527724"/>
              <a:gd name="connsiteY6-128" fmla="*/ 3294280 h 3762304"/>
              <a:gd name="connsiteX7-129" fmla="*/ 3617408 w 7527724"/>
              <a:gd name="connsiteY7-130" fmla="*/ 3751482 h 3762304"/>
              <a:gd name="connsiteX8-131" fmla="*/ 1912433 w 7527724"/>
              <a:gd name="connsiteY8-132" fmla="*/ 3503830 h 3762304"/>
              <a:gd name="connsiteX9-133" fmla="*/ 255083 w 7527724"/>
              <a:gd name="connsiteY9-134" fmla="*/ 3027580 h 3762304"/>
              <a:gd name="connsiteX10-135" fmla="*/ 102683 w 7527724"/>
              <a:gd name="connsiteY10-136" fmla="*/ 1876800 h 3762304"/>
              <a:gd name="connsiteX0-137" fmla="*/ 102683 w 7527724"/>
              <a:gd name="connsiteY0-138" fmla="*/ 1876800 h 3764922"/>
              <a:gd name="connsiteX1-139" fmla="*/ 883733 w 7527724"/>
              <a:gd name="connsiteY1-140" fmla="*/ 1065431 h 3764922"/>
              <a:gd name="connsiteX2-141" fmla="*/ 3617408 w 7527724"/>
              <a:gd name="connsiteY2-142" fmla="*/ 2118 h 3764922"/>
              <a:gd name="connsiteX3-143" fmla="*/ 5112833 w 7527724"/>
              <a:gd name="connsiteY3-144" fmla="*/ 1370231 h 3764922"/>
              <a:gd name="connsiteX4-145" fmla="*/ 6579683 w 7527724"/>
              <a:gd name="connsiteY4-146" fmla="*/ 1370230 h 3764922"/>
              <a:gd name="connsiteX5-147" fmla="*/ 7494083 w 7527724"/>
              <a:gd name="connsiteY5-148" fmla="*/ 2257800 h 3764922"/>
              <a:gd name="connsiteX6-149" fmla="*/ 6998783 w 7527724"/>
              <a:gd name="connsiteY6-150" fmla="*/ 3294280 h 3764922"/>
              <a:gd name="connsiteX7-151" fmla="*/ 3617408 w 7527724"/>
              <a:gd name="connsiteY7-152" fmla="*/ 3751482 h 3764922"/>
              <a:gd name="connsiteX8-153" fmla="*/ 2636333 w 7527724"/>
              <a:gd name="connsiteY8-154" fmla="*/ 2818030 h 3764922"/>
              <a:gd name="connsiteX9-155" fmla="*/ 255083 w 7527724"/>
              <a:gd name="connsiteY9-156" fmla="*/ 3027580 h 3764922"/>
              <a:gd name="connsiteX10-157" fmla="*/ 102683 w 7527724"/>
              <a:gd name="connsiteY10-158" fmla="*/ 1876800 h 3764922"/>
              <a:gd name="connsiteX0-159" fmla="*/ 102683 w 7915927"/>
              <a:gd name="connsiteY0-160" fmla="*/ 1876800 h 3764922"/>
              <a:gd name="connsiteX1-161" fmla="*/ 883733 w 7915927"/>
              <a:gd name="connsiteY1-162" fmla="*/ 1065431 h 3764922"/>
              <a:gd name="connsiteX2-163" fmla="*/ 3617408 w 7915927"/>
              <a:gd name="connsiteY2-164" fmla="*/ 2118 h 3764922"/>
              <a:gd name="connsiteX3-165" fmla="*/ 5112833 w 7915927"/>
              <a:gd name="connsiteY3-166" fmla="*/ 1370231 h 3764922"/>
              <a:gd name="connsiteX4-167" fmla="*/ 7760783 w 7915927"/>
              <a:gd name="connsiteY4-168" fmla="*/ 1332130 h 3764922"/>
              <a:gd name="connsiteX5-169" fmla="*/ 7494083 w 7915927"/>
              <a:gd name="connsiteY5-170" fmla="*/ 2257800 h 3764922"/>
              <a:gd name="connsiteX6-171" fmla="*/ 6998783 w 7915927"/>
              <a:gd name="connsiteY6-172" fmla="*/ 3294280 h 3764922"/>
              <a:gd name="connsiteX7-173" fmla="*/ 3617408 w 7915927"/>
              <a:gd name="connsiteY7-174" fmla="*/ 3751482 h 3764922"/>
              <a:gd name="connsiteX8-175" fmla="*/ 2636333 w 7915927"/>
              <a:gd name="connsiteY8-176" fmla="*/ 2818030 h 3764922"/>
              <a:gd name="connsiteX9-177" fmla="*/ 255083 w 7915927"/>
              <a:gd name="connsiteY9-178" fmla="*/ 3027580 h 3764922"/>
              <a:gd name="connsiteX10-179" fmla="*/ 102683 w 7915927"/>
              <a:gd name="connsiteY10-180" fmla="*/ 1876800 h 3764922"/>
              <a:gd name="connsiteX0-181" fmla="*/ 102683 w 8013143"/>
              <a:gd name="connsiteY0-182" fmla="*/ 1876800 h 3764922"/>
              <a:gd name="connsiteX1-183" fmla="*/ 883733 w 8013143"/>
              <a:gd name="connsiteY1-184" fmla="*/ 1065431 h 3764922"/>
              <a:gd name="connsiteX2-185" fmla="*/ 3617408 w 8013143"/>
              <a:gd name="connsiteY2-186" fmla="*/ 2118 h 3764922"/>
              <a:gd name="connsiteX3-187" fmla="*/ 5112833 w 8013143"/>
              <a:gd name="connsiteY3-188" fmla="*/ 1370231 h 3764922"/>
              <a:gd name="connsiteX4-189" fmla="*/ 7760783 w 8013143"/>
              <a:gd name="connsiteY4-190" fmla="*/ 1332130 h 3764922"/>
              <a:gd name="connsiteX5-191" fmla="*/ 7817933 w 8013143"/>
              <a:gd name="connsiteY5-192" fmla="*/ 2257800 h 3764922"/>
              <a:gd name="connsiteX6-193" fmla="*/ 6998783 w 8013143"/>
              <a:gd name="connsiteY6-194" fmla="*/ 3294280 h 3764922"/>
              <a:gd name="connsiteX7-195" fmla="*/ 3617408 w 8013143"/>
              <a:gd name="connsiteY7-196" fmla="*/ 3751482 h 3764922"/>
              <a:gd name="connsiteX8-197" fmla="*/ 2636333 w 8013143"/>
              <a:gd name="connsiteY8-198" fmla="*/ 2818030 h 3764922"/>
              <a:gd name="connsiteX9-199" fmla="*/ 255083 w 8013143"/>
              <a:gd name="connsiteY9-200" fmla="*/ 3027580 h 3764922"/>
              <a:gd name="connsiteX10-201" fmla="*/ 102683 w 8013143"/>
              <a:gd name="connsiteY10-202" fmla="*/ 1876800 h 3764922"/>
              <a:gd name="connsiteX0-203" fmla="*/ 102683 w 8013143"/>
              <a:gd name="connsiteY0-204" fmla="*/ 1876800 h 3812458"/>
              <a:gd name="connsiteX1-205" fmla="*/ 883733 w 8013143"/>
              <a:gd name="connsiteY1-206" fmla="*/ 1065431 h 3812458"/>
              <a:gd name="connsiteX2-207" fmla="*/ 3617408 w 8013143"/>
              <a:gd name="connsiteY2-208" fmla="*/ 2118 h 3812458"/>
              <a:gd name="connsiteX3-209" fmla="*/ 5112833 w 8013143"/>
              <a:gd name="connsiteY3-210" fmla="*/ 1370231 h 3812458"/>
              <a:gd name="connsiteX4-211" fmla="*/ 7760783 w 8013143"/>
              <a:gd name="connsiteY4-212" fmla="*/ 1332130 h 3812458"/>
              <a:gd name="connsiteX5-213" fmla="*/ 7817933 w 8013143"/>
              <a:gd name="connsiteY5-214" fmla="*/ 2257800 h 3812458"/>
              <a:gd name="connsiteX6-215" fmla="*/ 7036883 w 8013143"/>
              <a:gd name="connsiteY6-216" fmla="*/ 3560980 h 3812458"/>
              <a:gd name="connsiteX7-217" fmla="*/ 3617408 w 8013143"/>
              <a:gd name="connsiteY7-218" fmla="*/ 3751482 h 3812458"/>
              <a:gd name="connsiteX8-219" fmla="*/ 2636333 w 8013143"/>
              <a:gd name="connsiteY8-220" fmla="*/ 2818030 h 3812458"/>
              <a:gd name="connsiteX9-221" fmla="*/ 255083 w 8013143"/>
              <a:gd name="connsiteY9-222" fmla="*/ 3027580 h 3812458"/>
              <a:gd name="connsiteX10-223" fmla="*/ 102683 w 8013143"/>
              <a:gd name="connsiteY10-224" fmla="*/ 1876800 h 3812458"/>
              <a:gd name="connsiteX0-225" fmla="*/ 76428 w 7986888"/>
              <a:gd name="connsiteY0-226" fmla="*/ 1903775 h 3839433"/>
              <a:gd name="connsiteX1-227" fmla="*/ 438378 w 7986888"/>
              <a:gd name="connsiteY1-228" fmla="*/ 539956 h 3839433"/>
              <a:gd name="connsiteX2-229" fmla="*/ 3591153 w 7986888"/>
              <a:gd name="connsiteY2-230" fmla="*/ 29093 h 3839433"/>
              <a:gd name="connsiteX3-231" fmla="*/ 5086578 w 7986888"/>
              <a:gd name="connsiteY3-232" fmla="*/ 1397206 h 3839433"/>
              <a:gd name="connsiteX4-233" fmla="*/ 7734528 w 7986888"/>
              <a:gd name="connsiteY4-234" fmla="*/ 1359105 h 3839433"/>
              <a:gd name="connsiteX5-235" fmla="*/ 7791678 w 7986888"/>
              <a:gd name="connsiteY5-236" fmla="*/ 2284775 h 3839433"/>
              <a:gd name="connsiteX6-237" fmla="*/ 7010628 w 7986888"/>
              <a:gd name="connsiteY6-238" fmla="*/ 3587955 h 3839433"/>
              <a:gd name="connsiteX7-239" fmla="*/ 3591153 w 7986888"/>
              <a:gd name="connsiteY7-240" fmla="*/ 3778457 h 3839433"/>
              <a:gd name="connsiteX8-241" fmla="*/ 2610078 w 7986888"/>
              <a:gd name="connsiteY8-242" fmla="*/ 2845005 h 3839433"/>
              <a:gd name="connsiteX9-243" fmla="*/ 228828 w 7986888"/>
              <a:gd name="connsiteY9-244" fmla="*/ 3054555 h 3839433"/>
              <a:gd name="connsiteX10-245" fmla="*/ 76428 w 7986888"/>
              <a:gd name="connsiteY10-246" fmla="*/ 1903775 h 3839433"/>
              <a:gd name="connsiteX0-247" fmla="*/ 1221191 w 7817201"/>
              <a:gd name="connsiteY0-248" fmla="*/ 1903775 h 3839433"/>
              <a:gd name="connsiteX1-249" fmla="*/ 268691 w 7817201"/>
              <a:gd name="connsiteY1-250" fmla="*/ 539956 h 3839433"/>
              <a:gd name="connsiteX2-251" fmla="*/ 3421466 w 7817201"/>
              <a:gd name="connsiteY2-252" fmla="*/ 29093 h 3839433"/>
              <a:gd name="connsiteX3-253" fmla="*/ 4916891 w 7817201"/>
              <a:gd name="connsiteY3-254" fmla="*/ 1397206 h 3839433"/>
              <a:gd name="connsiteX4-255" fmla="*/ 7564841 w 7817201"/>
              <a:gd name="connsiteY4-256" fmla="*/ 1359105 h 3839433"/>
              <a:gd name="connsiteX5-257" fmla="*/ 7621991 w 7817201"/>
              <a:gd name="connsiteY5-258" fmla="*/ 2284775 h 3839433"/>
              <a:gd name="connsiteX6-259" fmla="*/ 6840941 w 7817201"/>
              <a:gd name="connsiteY6-260" fmla="*/ 3587955 h 3839433"/>
              <a:gd name="connsiteX7-261" fmla="*/ 3421466 w 7817201"/>
              <a:gd name="connsiteY7-262" fmla="*/ 3778457 h 3839433"/>
              <a:gd name="connsiteX8-263" fmla="*/ 2440391 w 7817201"/>
              <a:gd name="connsiteY8-264" fmla="*/ 2845005 h 3839433"/>
              <a:gd name="connsiteX9-265" fmla="*/ 59141 w 7817201"/>
              <a:gd name="connsiteY9-266" fmla="*/ 3054555 h 3839433"/>
              <a:gd name="connsiteX10-267" fmla="*/ 1221191 w 7817201"/>
              <a:gd name="connsiteY10-268" fmla="*/ 1903775 h 3839433"/>
              <a:gd name="connsiteX0-269" fmla="*/ 1221191 w 7611196"/>
              <a:gd name="connsiteY0-270" fmla="*/ 1903775 h 3839433"/>
              <a:gd name="connsiteX1-271" fmla="*/ 268691 w 7611196"/>
              <a:gd name="connsiteY1-272" fmla="*/ 539956 h 3839433"/>
              <a:gd name="connsiteX2-273" fmla="*/ 3421466 w 7611196"/>
              <a:gd name="connsiteY2-274" fmla="*/ 29093 h 3839433"/>
              <a:gd name="connsiteX3-275" fmla="*/ 4916891 w 7611196"/>
              <a:gd name="connsiteY3-276" fmla="*/ 1397206 h 3839433"/>
              <a:gd name="connsiteX4-277" fmla="*/ 7564841 w 7611196"/>
              <a:gd name="connsiteY4-278" fmla="*/ 1359105 h 3839433"/>
              <a:gd name="connsiteX5-279" fmla="*/ 5488391 w 7611196"/>
              <a:gd name="connsiteY5-280" fmla="*/ 2513375 h 3839433"/>
              <a:gd name="connsiteX6-281" fmla="*/ 6840941 w 7611196"/>
              <a:gd name="connsiteY6-282" fmla="*/ 3587955 h 3839433"/>
              <a:gd name="connsiteX7-283" fmla="*/ 3421466 w 7611196"/>
              <a:gd name="connsiteY7-284" fmla="*/ 3778457 h 3839433"/>
              <a:gd name="connsiteX8-285" fmla="*/ 2440391 w 7611196"/>
              <a:gd name="connsiteY8-286" fmla="*/ 2845005 h 3839433"/>
              <a:gd name="connsiteX9-287" fmla="*/ 59141 w 7611196"/>
              <a:gd name="connsiteY9-288" fmla="*/ 3054555 h 3839433"/>
              <a:gd name="connsiteX10-289" fmla="*/ 1221191 w 7611196"/>
              <a:gd name="connsiteY10-290" fmla="*/ 1903775 h 3839433"/>
              <a:gd name="connsiteX0-291" fmla="*/ 1221191 w 7611196"/>
              <a:gd name="connsiteY0-292" fmla="*/ 1506659 h 3442317"/>
              <a:gd name="connsiteX1-293" fmla="*/ 268691 w 7611196"/>
              <a:gd name="connsiteY1-294" fmla="*/ 142840 h 3442317"/>
              <a:gd name="connsiteX2-295" fmla="*/ 3307166 w 7611196"/>
              <a:gd name="connsiteY2-296" fmla="*/ 146327 h 3442317"/>
              <a:gd name="connsiteX3-297" fmla="*/ 4916891 w 7611196"/>
              <a:gd name="connsiteY3-298" fmla="*/ 1000090 h 3442317"/>
              <a:gd name="connsiteX4-299" fmla="*/ 7564841 w 7611196"/>
              <a:gd name="connsiteY4-300" fmla="*/ 961989 h 3442317"/>
              <a:gd name="connsiteX5-301" fmla="*/ 5488391 w 7611196"/>
              <a:gd name="connsiteY5-302" fmla="*/ 2116259 h 3442317"/>
              <a:gd name="connsiteX6-303" fmla="*/ 6840941 w 7611196"/>
              <a:gd name="connsiteY6-304" fmla="*/ 3190839 h 3442317"/>
              <a:gd name="connsiteX7-305" fmla="*/ 3421466 w 7611196"/>
              <a:gd name="connsiteY7-306" fmla="*/ 3381341 h 3442317"/>
              <a:gd name="connsiteX8-307" fmla="*/ 2440391 w 7611196"/>
              <a:gd name="connsiteY8-308" fmla="*/ 2447889 h 3442317"/>
              <a:gd name="connsiteX9-309" fmla="*/ 59141 w 7611196"/>
              <a:gd name="connsiteY9-310" fmla="*/ 2657439 h 3442317"/>
              <a:gd name="connsiteX10-311" fmla="*/ 1221191 w 7611196"/>
              <a:gd name="connsiteY10-312" fmla="*/ 1506659 h 3442317"/>
              <a:gd name="connsiteX0-313" fmla="*/ 1221191 w 7611196"/>
              <a:gd name="connsiteY0-314" fmla="*/ 1506659 h 3309395"/>
              <a:gd name="connsiteX1-315" fmla="*/ 268691 w 7611196"/>
              <a:gd name="connsiteY1-316" fmla="*/ 142840 h 3309395"/>
              <a:gd name="connsiteX2-317" fmla="*/ 3307166 w 7611196"/>
              <a:gd name="connsiteY2-318" fmla="*/ 146327 h 3309395"/>
              <a:gd name="connsiteX3-319" fmla="*/ 4916891 w 7611196"/>
              <a:gd name="connsiteY3-320" fmla="*/ 1000090 h 3309395"/>
              <a:gd name="connsiteX4-321" fmla="*/ 7564841 w 7611196"/>
              <a:gd name="connsiteY4-322" fmla="*/ 961989 h 3309395"/>
              <a:gd name="connsiteX5-323" fmla="*/ 5488391 w 7611196"/>
              <a:gd name="connsiteY5-324" fmla="*/ 2116259 h 3309395"/>
              <a:gd name="connsiteX6-325" fmla="*/ 6840941 w 7611196"/>
              <a:gd name="connsiteY6-326" fmla="*/ 3190839 h 3309395"/>
              <a:gd name="connsiteX7-327" fmla="*/ 3688166 w 7611196"/>
              <a:gd name="connsiteY7-328" fmla="*/ 3114641 h 3309395"/>
              <a:gd name="connsiteX8-329" fmla="*/ 2440391 w 7611196"/>
              <a:gd name="connsiteY8-330" fmla="*/ 2447889 h 3309395"/>
              <a:gd name="connsiteX9-331" fmla="*/ 59141 w 7611196"/>
              <a:gd name="connsiteY9-332" fmla="*/ 2657439 h 3309395"/>
              <a:gd name="connsiteX10-333" fmla="*/ 1221191 w 7611196"/>
              <a:gd name="connsiteY10-334" fmla="*/ 1506659 h 3309395"/>
              <a:gd name="connsiteX0-335" fmla="*/ 1221191 w 7747819"/>
              <a:gd name="connsiteY0-336" fmla="*/ 1506659 h 3309395"/>
              <a:gd name="connsiteX1-337" fmla="*/ 268691 w 7747819"/>
              <a:gd name="connsiteY1-338" fmla="*/ 142840 h 3309395"/>
              <a:gd name="connsiteX2-339" fmla="*/ 3307166 w 7747819"/>
              <a:gd name="connsiteY2-340" fmla="*/ 146327 h 3309395"/>
              <a:gd name="connsiteX3-341" fmla="*/ 4916891 w 7747819"/>
              <a:gd name="connsiteY3-342" fmla="*/ 1000090 h 3309395"/>
              <a:gd name="connsiteX4-343" fmla="*/ 7564841 w 7747819"/>
              <a:gd name="connsiteY4-344" fmla="*/ 961989 h 3309395"/>
              <a:gd name="connsiteX5-345" fmla="*/ 7421506 w 7747819"/>
              <a:gd name="connsiteY5-346" fmla="*/ 2173409 h 3309395"/>
              <a:gd name="connsiteX6-347" fmla="*/ 6840941 w 7747819"/>
              <a:gd name="connsiteY6-348" fmla="*/ 3190839 h 3309395"/>
              <a:gd name="connsiteX7-349" fmla="*/ 3688166 w 7747819"/>
              <a:gd name="connsiteY7-350" fmla="*/ 3114641 h 3309395"/>
              <a:gd name="connsiteX8-351" fmla="*/ 2440391 w 7747819"/>
              <a:gd name="connsiteY8-352" fmla="*/ 2447889 h 3309395"/>
              <a:gd name="connsiteX9-353" fmla="*/ 59141 w 7747819"/>
              <a:gd name="connsiteY9-354" fmla="*/ 2657439 h 3309395"/>
              <a:gd name="connsiteX10-355" fmla="*/ 1221191 w 7747819"/>
              <a:gd name="connsiteY10-356" fmla="*/ 1506659 h 330939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59" y="connsiteY6-60"/>
              </a:cxn>
              <a:cxn ang="0">
                <a:pos x="connsiteX7-75" y="connsiteY7-76"/>
              </a:cxn>
              <a:cxn ang="0">
                <a:pos x="connsiteX8-93" y="connsiteY8-94"/>
              </a:cxn>
              <a:cxn ang="0">
                <a:pos x="connsiteX9-113" y="connsiteY9-114"/>
              </a:cxn>
              <a:cxn ang="0">
                <a:pos x="connsiteX10-135" y="connsiteY10-136"/>
              </a:cxn>
            </a:cxnLst>
            <a:rect l="l" t="t" r="r" b="b"/>
            <a:pathLst>
              <a:path w="7747819" h="3309395">
                <a:moveTo>
                  <a:pt x="1221191" y="1506659"/>
                </a:moveTo>
                <a:cubicBezTo>
                  <a:pt x="1256116" y="1087559"/>
                  <a:pt x="-317097" y="455287"/>
                  <a:pt x="268691" y="142840"/>
                </a:cubicBezTo>
                <a:cubicBezTo>
                  <a:pt x="3369079" y="-93407"/>
                  <a:pt x="2532466" y="3452"/>
                  <a:pt x="3307166" y="146327"/>
                </a:cubicBezTo>
                <a:cubicBezTo>
                  <a:pt x="4081866" y="289202"/>
                  <a:pt x="4464454" y="711746"/>
                  <a:pt x="4916891" y="1000090"/>
                </a:cubicBezTo>
                <a:cubicBezTo>
                  <a:pt x="5369329" y="1288434"/>
                  <a:pt x="7167966" y="814061"/>
                  <a:pt x="7564841" y="961989"/>
                </a:cubicBezTo>
                <a:cubicBezTo>
                  <a:pt x="7961716" y="1109917"/>
                  <a:pt x="7618356" y="1862259"/>
                  <a:pt x="7421506" y="2173409"/>
                </a:cubicBezTo>
                <a:cubicBezTo>
                  <a:pt x="7224656" y="2484559"/>
                  <a:pt x="7487053" y="2941892"/>
                  <a:pt x="6840941" y="3190839"/>
                </a:cubicBezTo>
                <a:cubicBezTo>
                  <a:pt x="6194829" y="3439786"/>
                  <a:pt x="4421591" y="3238466"/>
                  <a:pt x="3688166" y="3114641"/>
                </a:cubicBezTo>
                <a:cubicBezTo>
                  <a:pt x="2954741" y="2990816"/>
                  <a:pt x="2861078" y="2689189"/>
                  <a:pt x="2440391" y="2447889"/>
                </a:cubicBezTo>
                <a:cubicBezTo>
                  <a:pt x="2019704" y="2206589"/>
                  <a:pt x="430616" y="2801611"/>
                  <a:pt x="59141" y="2657439"/>
                </a:cubicBezTo>
                <a:cubicBezTo>
                  <a:pt x="-312334" y="2513267"/>
                  <a:pt x="1186266" y="1925759"/>
                  <a:pt x="1221191" y="1506659"/>
                </a:cubicBezTo>
                <a:close/>
              </a:path>
            </a:pathLst>
          </a:custGeom>
          <a:solidFill>
            <a:srgbClr val="E5F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1621">
            <a:off x="848205" y="4083631"/>
            <a:ext cx="1721466" cy="1493320"/>
          </a:xfrm>
          <a:prstGeom prst="rect">
            <a:avLst/>
          </a:prstGeom>
        </p:spPr>
      </p:pic>
      <p:sp>
        <p:nvSpPr>
          <p:cNvPr id="24" name="Explosion: 14 Points 23"/>
          <p:cNvSpPr/>
          <p:nvPr/>
        </p:nvSpPr>
        <p:spPr>
          <a:xfrm rot="20988478">
            <a:off x="-202546" y="534681"/>
            <a:ext cx="4959954" cy="2904672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895475" y="5143500"/>
            <a:ext cx="1695450" cy="5334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078" y="2145105"/>
            <a:ext cx="2348467" cy="37337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94" y="3791782"/>
            <a:ext cx="2359772" cy="16518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267450" y="5810250"/>
            <a:ext cx="1885950" cy="4381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875" y="3357958"/>
            <a:ext cx="3264596" cy="29446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493" y="5378136"/>
            <a:ext cx="2359772" cy="1651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215" y="4810330"/>
            <a:ext cx="1256207" cy="8660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59" y="3855262"/>
            <a:ext cx="1695450" cy="117092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264" y="5730413"/>
            <a:ext cx="1695450" cy="116986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24" grpId="0" animBg="1"/>
      <p:bldP spid="6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099" y="354943"/>
            <a:ext cx="4083877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dậy?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Diagonal Corners Snipped 2"/>
          <p:cNvSpPr/>
          <p:nvPr/>
        </p:nvSpPr>
        <p:spPr>
          <a:xfrm>
            <a:off x="97100" y="3112193"/>
            <a:ext cx="9046900" cy="3745807"/>
          </a:xfrm>
          <a:custGeom>
            <a:avLst/>
            <a:gdLst>
              <a:gd name="connsiteX0" fmla="*/ 0 w 6838950"/>
              <a:gd name="connsiteY0" fmla="*/ 0 h 3409950"/>
              <a:gd name="connsiteX1" fmla="*/ 6270614 w 6838950"/>
              <a:gd name="connsiteY1" fmla="*/ 0 h 3409950"/>
              <a:gd name="connsiteX2" fmla="*/ 6838950 w 6838950"/>
              <a:gd name="connsiteY2" fmla="*/ 568336 h 3409950"/>
              <a:gd name="connsiteX3" fmla="*/ 6838950 w 6838950"/>
              <a:gd name="connsiteY3" fmla="*/ 3409950 h 3409950"/>
              <a:gd name="connsiteX4" fmla="*/ 6838950 w 6838950"/>
              <a:gd name="connsiteY4" fmla="*/ 3409950 h 3409950"/>
              <a:gd name="connsiteX5" fmla="*/ 568336 w 6838950"/>
              <a:gd name="connsiteY5" fmla="*/ 3409950 h 3409950"/>
              <a:gd name="connsiteX6" fmla="*/ 0 w 6838950"/>
              <a:gd name="connsiteY6" fmla="*/ 2841614 h 3409950"/>
              <a:gd name="connsiteX7" fmla="*/ 0 w 6838950"/>
              <a:gd name="connsiteY7" fmla="*/ 0 h 3409950"/>
              <a:gd name="connsiteX0-1" fmla="*/ 1238250 w 6838950"/>
              <a:gd name="connsiteY0-2" fmla="*/ 533400 h 3409950"/>
              <a:gd name="connsiteX1-3" fmla="*/ 6270614 w 6838950"/>
              <a:gd name="connsiteY1-4" fmla="*/ 0 h 3409950"/>
              <a:gd name="connsiteX2-5" fmla="*/ 6838950 w 6838950"/>
              <a:gd name="connsiteY2-6" fmla="*/ 568336 h 3409950"/>
              <a:gd name="connsiteX3-7" fmla="*/ 6838950 w 6838950"/>
              <a:gd name="connsiteY3-8" fmla="*/ 3409950 h 3409950"/>
              <a:gd name="connsiteX4-9" fmla="*/ 6838950 w 6838950"/>
              <a:gd name="connsiteY4-10" fmla="*/ 3409950 h 3409950"/>
              <a:gd name="connsiteX5-11" fmla="*/ 568336 w 6838950"/>
              <a:gd name="connsiteY5-12" fmla="*/ 3409950 h 3409950"/>
              <a:gd name="connsiteX6-13" fmla="*/ 0 w 6838950"/>
              <a:gd name="connsiteY6-14" fmla="*/ 2841614 h 3409950"/>
              <a:gd name="connsiteX7-15" fmla="*/ 1238250 w 6838950"/>
              <a:gd name="connsiteY7-16" fmla="*/ 533400 h 3409950"/>
              <a:gd name="connsiteX0-17" fmla="*/ 1238250 w 6838950"/>
              <a:gd name="connsiteY0-18" fmla="*/ 533400 h 3409950"/>
              <a:gd name="connsiteX1-19" fmla="*/ 6270614 w 6838950"/>
              <a:gd name="connsiteY1-20" fmla="*/ 0 h 3409950"/>
              <a:gd name="connsiteX2-21" fmla="*/ 6838950 w 6838950"/>
              <a:gd name="connsiteY2-22" fmla="*/ 568336 h 3409950"/>
              <a:gd name="connsiteX3-23" fmla="*/ 6838950 w 6838950"/>
              <a:gd name="connsiteY3-24" fmla="*/ 3409950 h 3409950"/>
              <a:gd name="connsiteX4-25" fmla="*/ 6838950 w 6838950"/>
              <a:gd name="connsiteY4-26" fmla="*/ 3409950 h 3409950"/>
              <a:gd name="connsiteX5-27" fmla="*/ 568336 w 6838950"/>
              <a:gd name="connsiteY5-28" fmla="*/ 3409950 h 3409950"/>
              <a:gd name="connsiteX6-29" fmla="*/ 0 w 6838950"/>
              <a:gd name="connsiteY6-30" fmla="*/ 2841614 h 3409950"/>
              <a:gd name="connsiteX7-31" fmla="*/ 1238250 w 6838950"/>
              <a:gd name="connsiteY7-32" fmla="*/ 533400 h 3409950"/>
              <a:gd name="connsiteX0-33" fmla="*/ 1269566 w 6870266"/>
              <a:gd name="connsiteY0-34" fmla="*/ 533400 h 3409950"/>
              <a:gd name="connsiteX1-35" fmla="*/ 6301930 w 6870266"/>
              <a:gd name="connsiteY1-36" fmla="*/ 0 h 3409950"/>
              <a:gd name="connsiteX2-37" fmla="*/ 6870266 w 6870266"/>
              <a:gd name="connsiteY2-38" fmla="*/ 568336 h 3409950"/>
              <a:gd name="connsiteX3-39" fmla="*/ 6870266 w 6870266"/>
              <a:gd name="connsiteY3-40" fmla="*/ 3409950 h 3409950"/>
              <a:gd name="connsiteX4-41" fmla="*/ 6870266 w 6870266"/>
              <a:gd name="connsiteY4-42" fmla="*/ 3409950 h 3409950"/>
              <a:gd name="connsiteX5-43" fmla="*/ 599652 w 6870266"/>
              <a:gd name="connsiteY5-44" fmla="*/ 3409950 h 3409950"/>
              <a:gd name="connsiteX6-45" fmla="*/ 31316 w 6870266"/>
              <a:gd name="connsiteY6-46" fmla="*/ 2841614 h 3409950"/>
              <a:gd name="connsiteX7-47" fmla="*/ 1269566 w 6870266"/>
              <a:gd name="connsiteY7-48" fmla="*/ 533400 h 3409950"/>
              <a:gd name="connsiteX0-49" fmla="*/ 1935525 w 7536225"/>
              <a:gd name="connsiteY0-50" fmla="*/ 533400 h 3409950"/>
              <a:gd name="connsiteX1-51" fmla="*/ 6967889 w 7536225"/>
              <a:gd name="connsiteY1-52" fmla="*/ 0 h 3409950"/>
              <a:gd name="connsiteX2-53" fmla="*/ 7536225 w 7536225"/>
              <a:gd name="connsiteY2-54" fmla="*/ 568336 h 3409950"/>
              <a:gd name="connsiteX3-55" fmla="*/ 7536225 w 7536225"/>
              <a:gd name="connsiteY3-56" fmla="*/ 3409950 h 3409950"/>
              <a:gd name="connsiteX4-57" fmla="*/ 7536225 w 7536225"/>
              <a:gd name="connsiteY4-58" fmla="*/ 3409950 h 3409950"/>
              <a:gd name="connsiteX5-59" fmla="*/ 1265611 w 7536225"/>
              <a:gd name="connsiteY5-60" fmla="*/ 3409950 h 3409950"/>
              <a:gd name="connsiteX6-61" fmla="*/ 697275 w 7536225"/>
              <a:gd name="connsiteY6-62" fmla="*/ 2841614 h 3409950"/>
              <a:gd name="connsiteX7-63" fmla="*/ 1935525 w 7536225"/>
              <a:gd name="connsiteY7-64" fmla="*/ 533400 h 3409950"/>
              <a:gd name="connsiteX0-65" fmla="*/ 2223734 w 7824434"/>
              <a:gd name="connsiteY0-66" fmla="*/ 533400 h 3409950"/>
              <a:gd name="connsiteX1-67" fmla="*/ 7256098 w 7824434"/>
              <a:gd name="connsiteY1-68" fmla="*/ 0 h 3409950"/>
              <a:gd name="connsiteX2-69" fmla="*/ 7824434 w 7824434"/>
              <a:gd name="connsiteY2-70" fmla="*/ 568336 h 3409950"/>
              <a:gd name="connsiteX3-71" fmla="*/ 7824434 w 7824434"/>
              <a:gd name="connsiteY3-72" fmla="*/ 3409950 h 3409950"/>
              <a:gd name="connsiteX4-73" fmla="*/ 7824434 w 7824434"/>
              <a:gd name="connsiteY4-74" fmla="*/ 3409950 h 3409950"/>
              <a:gd name="connsiteX5-75" fmla="*/ 1553820 w 7824434"/>
              <a:gd name="connsiteY5-76" fmla="*/ 3409950 h 3409950"/>
              <a:gd name="connsiteX6-77" fmla="*/ 280634 w 7824434"/>
              <a:gd name="connsiteY6-78" fmla="*/ 2936864 h 3409950"/>
              <a:gd name="connsiteX7-79" fmla="*/ 2223734 w 7824434"/>
              <a:gd name="connsiteY7-80" fmla="*/ 533400 h 3409950"/>
              <a:gd name="connsiteX0-81" fmla="*/ 2223734 w 7824434"/>
              <a:gd name="connsiteY0-82" fmla="*/ 533400 h 3409950"/>
              <a:gd name="connsiteX1-83" fmla="*/ 7256098 w 7824434"/>
              <a:gd name="connsiteY1-84" fmla="*/ 0 h 3409950"/>
              <a:gd name="connsiteX2-85" fmla="*/ 7824434 w 7824434"/>
              <a:gd name="connsiteY2-86" fmla="*/ 568336 h 3409950"/>
              <a:gd name="connsiteX3-87" fmla="*/ 7824434 w 7824434"/>
              <a:gd name="connsiteY3-88" fmla="*/ 3409950 h 3409950"/>
              <a:gd name="connsiteX4-89" fmla="*/ 7824434 w 7824434"/>
              <a:gd name="connsiteY4-90" fmla="*/ 3409950 h 3409950"/>
              <a:gd name="connsiteX5-91" fmla="*/ 2068170 w 7824434"/>
              <a:gd name="connsiteY5-92" fmla="*/ 3162300 h 3409950"/>
              <a:gd name="connsiteX6-93" fmla="*/ 280634 w 7824434"/>
              <a:gd name="connsiteY6-94" fmla="*/ 2936864 h 3409950"/>
              <a:gd name="connsiteX7-95" fmla="*/ 2223734 w 7824434"/>
              <a:gd name="connsiteY7-96" fmla="*/ 533400 h 3409950"/>
              <a:gd name="connsiteX0-97" fmla="*/ 2223734 w 7824434"/>
              <a:gd name="connsiteY0-98" fmla="*/ 533400 h 3409950"/>
              <a:gd name="connsiteX1-99" fmla="*/ 7256098 w 7824434"/>
              <a:gd name="connsiteY1-100" fmla="*/ 0 h 3409950"/>
              <a:gd name="connsiteX2-101" fmla="*/ 7824434 w 7824434"/>
              <a:gd name="connsiteY2-102" fmla="*/ 568336 h 3409950"/>
              <a:gd name="connsiteX3-103" fmla="*/ 7824434 w 7824434"/>
              <a:gd name="connsiteY3-104" fmla="*/ 3409950 h 3409950"/>
              <a:gd name="connsiteX4-105" fmla="*/ 7824434 w 7824434"/>
              <a:gd name="connsiteY4-106" fmla="*/ 3409950 h 3409950"/>
              <a:gd name="connsiteX5-107" fmla="*/ 2068170 w 7824434"/>
              <a:gd name="connsiteY5-108" fmla="*/ 3162300 h 3409950"/>
              <a:gd name="connsiteX6-109" fmla="*/ 280634 w 7824434"/>
              <a:gd name="connsiteY6-110" fmla="*/ 2936864 h 3409950"/>
              <a:gd name="connsiteX7-111" fmla="*/ 2223734 w 7824434"/>
              <a:gd name="connsiteY7-112" fmla="*/ 533400 h 3409950"/>
              <a:gd name="connsiteX0-113" fmla="*/ 2223734 w 7824434"/>
              <a:gd name="connsiteY0-114" fmla="*/ 533400 h 3715606"/>
              <a:gd name="connsiteX1-115" fmla="*/ 7256098 w 7824434"/>
              <a:gd name="connsiteY1-116" fmla="*/ 0 h 3715606"/>
              <a:gd name="connsiteX2-117" fmla="*/ 7824434 w 7824434"/>
              <a:gd name="connsiteY2-118" fmla="*/ 568336 h 3715606"/>
              <a:gd name="connsiteX3-119" fmla="*/ 7824434 w 7824434"/>
              <a:gd name="connsiteY3-120" fmla="*/ 3409950 h 3715606"/>
              <a:gd name="connsiteX4-121" fmla="*/ 7824434 w 7824434"/>
              <a:gd name="connsiteY4-122" fmla="*/ 3409950 h 3715606"/>
              <a:gd name="connsiteX5-123" fmla="*/ 2068170 w 7824434"/>
              <a:gd name="connsiteY5-124" fmla="*/ 3162300 h 3715606"/>
              <a:gd name="connsiteX6-125" fmla="*/ 280634 w 7824434"/>
              <a:gd name="connsiteY6-126" fmla="*/ 2936864 h 3715606"/>
              <a:gd name="connsiteX7-127" fmla="*/ 2223734 w 7824434"/>
              <a:gd name="connsiteY7-128" fmla="*/ 533400 h 3715606"/>
              <a:gd name="connsiteX0-129" fmla="*/ 2223734 w 8910284"/>
              <a:gd name="connsiteY0-130" fmla="*/ 533400 h 3715606"/>
              <a:gd name="connsiteX1-131" fmla="*/ 7256098 w 8910284"/>
              <a:gd name="connsiteY1-132" fmla="*/ 0 h 3715606"/>
              <a:gd name="connsiteX2-133" fmla="*/ 8910284 w 8910284"/>
              <a:gd name="connsiteY2-134" fmla="*/ 1730386 h 3715606"/>
              <a:gd name="connsiteX3-135" fmla="*/ 7824434 w 8910284"/>
              <a:gd name="connsiteY3-136" fmla="*/ 3409950 h 3715606"/>
              <a:gd name="connsiteX4-137" fmla="*/ 7824434 w 8910284"/>
              <a:gd name="connsiteY4-138" fmla="*/ 3409950 h 3715606"/>
              <a:gd name="connsiteX5-139" fmla="*/ 2068170 w 8910284"/>
              <a:gd name="connsiteY5-140" fmla="*/ 3162300 h 3715606"/>
              <a:gd name="connsiteX6-141" fmla="*/ 280634 w 8910284"/>
              <a:gd name="connsiteY6-142" fmla="*/ 2936864 h 3715606"/>
              <a:gd name="connsiteX7-143" fmla="*/ 2223734 w 8910284"/>
              <a:gd name="connsiteY7-144" fmla="*/ 533400 h 3715606"/>
              <a:gd name="connsiteX0-145" fmla="*/ 2223734 w 8913900"/>
              <a:gd name="connsiteY0-146" fmla="*/ 533400 h 3715606"/>
              <a:gd name="connsiteX1-147" fmla="*/ 7256098 w 8913900"/>
              <a:gd name="connsiteY1-148" fmla="*/ 0 h 3715606"/>
              <a:gd name="connsiteX2-149" fmla="*/ 8910284 w 8913900"/>
              <a:gd name="connsiteY2-150" fmla="*/ 1730386 h 3715606"/>
              <a:gd name="connsiteX3-151" fmla="*/ 7824434 w 8913900"/>
              <a:gd name="connsiteY3-152" fmla="*/ 3409950 h 3715606"/>
              <a:gd name="connsiteX4-153" fmla="*/ 7824434 w 8913900"/>
              <a:gd name="connsiteY4-154" fmla="*/ 3409950 h 3715606"/>
              <a:gd name="connsiteX5-155" fmla="*/ 2068170 w 8913900"/>
              <a:gd name="connsiteY5-156" fmla="*/ 3162300 h 3715606"/>
              <a:gd name="connsiteX6-157" fmla="*/ 280634 w 8913900"/>
              <a:gd name="connsiteY6-158" fmla="*/ 2936864 h 3715606"/>
              <a:gd name="connsiteX7-159" fmla="*/ 2223734 w 8913900"/>
              <a:gd name="connsiteY7-160" fmla="*/ 533400 h 3715606"/>
              <a:gd name="connsiteX0-161" fmla="*/ 2223734 w 8913900"/>
              <a:gd name="connsiteY0-162" fmla="*/ 533400 h 3715606"/>
              <a:gd name="connsiteX1-163" fmla="*/ 7256098 w 8913900"/>
              <a:gd name="connsiteY1-164" fmla="*/ 0 h 3715606"/>
              <a:gd name="connsiteX2-165" fmla="*/ 8910284 w 8913900"/>
              <a:gd name="connsiteY2-166" fmla="*/ 1730386 h 3715606"/>
              <a:gd name="connsiteX3-167" fmla="*/ 7824434 w 8913900"/>
              <a:gd name="connsiteY3-168" fmla="*/ 3409950 h 3715606"/>
              <a:gd name="connsiteX4-169" fmla="*/ 7824434 w 8913900"/>
              <a:gd name="connsiteY4-170" fmla="*/ 3409950 h 3715606"/>
              <a:gd name="connsiteX5-171" fmla="*/ 2068170 w 8913900"/>
              <a:gd name="connsiteY5-172" fmla="*/ 3162300 h 3715606"/>
              <a:gd name="connsiteX6-173" fmla="*/ 280634 w 8913900"/>
              <a:gd name="connsiteY6-174" fmla="*/ 2936864 h 3715606"/>
              <a:gd name="connsiteX7-175" fmla="*/ 2223734 w 8913900"/>
              <a:gd name="connsiteY7-176" fmla="*/ 533400 h 3715606"/>
              <a:gd name="connsiteX0-177" fmla="*/ 2223734 w 9046900"/>
              <a:gd name="connsiteY0-178" fmla="*/ 533400 h 3715606"/>
              <a:gd name="connsiteX1-179" fmla="*/ 7256098 w 9046900"/>
              <a:gd name="connsiteY1-180" fmla="*/ 0 h 3715606"/>
              <a:gd name="connsiteX2-181" fmla="*/ 9043634 w 9046900"/>
              <a:gd name="connsiteY2-182" fmla="*/ 1825636 h 3715606"/>
              <a:gd name="connsiteX3-183" fmla="*/ 7824434 w 9046900"/>
              <a:gd name="connsiteY3-184" fmla="*/ 3409950 h 3715606"/>
              <a:gd name="connsiteX4-185" fmla="*/ 7824434 w 9046900"/>
              <a:gd name="connsiteY4-186" fmla="*/ 3409950 h 3715606"/>
              <a:gd name="connsiteX5-187" fmla="*/ 2068170 w 9046900"/>
              <a:gd name="connsiteY5-188" fmla="*/ 3162300 h 3715606"/>
              <a:gd name="connsiteX6-189" fmla="*/ 280634 w 9046900"/>
              <a:gd name="connsiteY6-190" fmla="*/ 2936864 h 3715606"/>
              <a:gd name="connsiteX7-191" fmla="*/ 2223734 w 9046900"/>
              <a:gd name="connsiteY7-192" fmla="*/ 533400 h 3715606"/>
              <a:gd name="connsiteX0-193" fmla="*/ 2223734 w 9046900"/>
              <a:gd name="connsiteY0-194" fmla="*/ 533400 h 3616366"/>
              <a:gd name="connsiteX1-195" fmla="*/ 7256098 w 9046900"/>
              <a:gd name="connsiteY1-196" fmla="*/ 0 h 3616366"/>
              <a:gd name="connsiteX2-197" fmla="*/ 9043634 w 9046900"/>
              <a:gd name="connsiteY2-198" fmla="*/ 1825636 h 3616366"/>
              <a:gd name="connsiteX3-199" fmla="*/ 7824434 w 9046900"/>
              <a:gd name="connsiteY3-200" fmla="*/ 3409950 h 3616366"/>
              <a:gd name="connsiteX4-201" fmla="*/ 6967184 w 9046900"/>
              <a:gd name="connsiteY4-202" fmla="*/ 3028950 h 3616366"/>
              <a:gd name="connsiteX5-203" fmla="*/ 2068170 w 9046900"/>
              <a:gd name="connsiteY5-204" fmla="*/ 3162300 h 3616366"/>
              <a:gd name="connsiteX6-205" fmla="*/ 280634 w 9046900"/>
              <a:gd name="connsiteY6-206" fmla="*/ 2936864 h 3616366"/>
              <a:gd name="connsiteX7-207" fmla="*/ 2223734 w 9046900"/>
              <a:gd name="connsiteY7-208" fmla="*/ 533400 h 3616366"/>
              <a:gd name="connsiteX0-209" fmla="*/ 2223734 w 9046900"/>
              <a:gd name="connsiteY0-210" fmla="*/ 533400 h 3745807"/>
              <a:gd name="connsiteX1-211" fmla="*/ 7256098 w 9046900"/>
              <a:gd name="connsiteY1-212" fmla="*/ 0 h 3745807"/>
              <a:gd name="connsiteX2-213" fmla="*/ 9043634 w 9046900"/>
              <a:gd name="connsiteY2-214" fmla="*/ 1825636 h 3745807"/>
              <a:gd name="connsiteX3-215" fmla="*/ 7824434 w 9046900"/>
              <a:gd name="connsiteY3-216" fmla="*/ 3409950 h 3745807"/>
              <a:gd name="connsiteX4-217" fmla="*/ 6967184 w 9046900"/>
              <a:gd name="connsiteY4-218" fmla="*/ 3028950 h 3745807"/>
              <a:gd name="connsiteX5-219" fmla="*/ 2068170 w 9046900"/>
              <a:gd name="connsiteY5-220" fmla="*/ 3162300 h 3745807"/>
              <a:gd name="connsiteX6-221" fmla="*/ 280634 w 9046900"/>
              <a:gd name="connsiteY6-222" fmla="*/ 2936864 h 3745807"/>
              <a:gd name="connsiteX7-223" fmla="*/ 2223734 w 9046900"/>
              <a:gd name="connsiteY7-224" fmla="*/ 533400 h 3745807"/>
              <a:gd name="connsiteX0-225" fmla="*/ 2223734 w 9046900"/>
              <a:gd name="connsiteY0-226" fmla="*/ 533400 h 3745807"/>
              <a:gd name="connsiteX1-227" fmla="*/ 7256098 w 9046900"/>
              <a:gd name="connsiteY1-228" fmla="*/ 0 h 3745807"/>
              <a:gd name="connsiteX2-229" fmla="*/ 9043634 w 9046900"/>
              <a:gd name="connsiteY2-230" fmla="*/ 1825636 h 3745807"/>
              <a:gd name="connsiteX3-231" fmla="*/ 7824434 w 9046900"/>
              <a:gd name="connsiteY3-232" fmla="*/ 3409950 h 3745807"/>
              <a:gd name="connsiteX4-233" fmla="*/ 6967184 w 9046900"/>
              <a:gd name="connsiteY4-234" fmla="*/ 3028950 h 3745807"/>
              <a:gd name="connsiteX5-235" fmla="*/ 2068170 w 9046900"/>
              <a:gd name="connsiteY5-236" fmla="*/ 3162300 h 3745807"/>
              <a:gd name="connsiteX6-237" fmla="*/ 280634 w 9046900"/>
              <a:gd name="connsiteY6-238" fmla="*/ 2936864 h 3745807"/>
              <a:gd name="connsiteX7-239" fmla="*/ 2223734 w 9046900"/>
              <a:gd name="connsiteY7-240" fmla="*/ 533400 h 3745807"/>
              <a:gd name="connsiteX0-241" fmla="*/ 2223734 w 9046900"/>
              <a:gd name="connsiteY0-242" fmla="*/ 533400 h 3745807"/>
              <a:gd name="connsiteX1-243" fmla="*/ 7256098 w 9046900"/>
              <a:gd name="connsiteY1-244" fmla="*/ 0 h 3745807"/>
              <a:gd name="connsiteX2-245" fmla="*/ 9043634 w 9046900"/>
              <a:gd name="connsiteY2-246" fmla="*/ 1825636 h 3745807"/>
              <a:gd name="connsiteX3-247" fmla="*/ 7824434 w 9046900"/>
              <a:gd name="connsiteY3-248" fmla="*/ 3409950 h 3745807"/>
              <a:gd name="connsiteX4-249" fmla="*/ 6967184 w 9046900"/>
              <a:gd name="connsiteY4-250" fmla="*/ 3028950 h 3745807"/>
              <a:gd name="connsiteX5-251" fmla="*/ 2068170 w 9046900"/>
              <a:gd name="connsiteY5-252" fmla="*/ 3162300 h 3745807"/>
              <a:gd name="connsiteX6-253" fmla="*/ 280634 w 9046900"/>
              <a:gd name="connsiteY6-254" fmla="*/ 2936864 h 3745807"/>
              <a:gd name="connsiteX7-255" fmla="*/ 2223734 w 9046900"/>
              <a:gd name="connsiteY7-256" fmla="*/ 533400 h 3745807"/>
              <a:gd name="connsiteX0-257" fmla="*/ 2223734 w 9046900"/>
              <a:gd name="connsiteY0-258" fmla="*/ 533400 h 3745807"/>
              <a:gd name="connsiteX1-259" fmla="*/ 7256098 w 9046900"/>
              <a:gd name="connsiteY1-260" fmla="*/ 0 h 3745807"/>
              <a:gd name="connsiteX2-261" fmla="*/ 9043634 w 9046900"/>
              <a:gd name="connsiteY2-262" fmla="*/ 1825636 h 3745807"/>
              <a:gd name="connsiteX3-263" fmla="*/ 8091134 w 9046900"/>
              <a:gd name="connsiteY3-264" fmla="*/ 3429000 h 3745807"/>
              <a:gd name="connsiteX4-265" fmla="*/ 6967184 w 9046900"/>
              <a:gd name="connsiteY4-266" fmla="*/ 3028950 h 3745807"/>
              <a:gd name="connsiteX5-267" fmla="*/ 2068170 w 9046900"/>
              <a:gd name="connsiteY5-268" fmla="*/ 3162300 h 3745807"/>
              <a:gd name="connsiteX6-269" fmla="*/ 280634 w 9046900"/>
              <a:gd name="connsiteY6-270" fmla="*/ 2936864 h 3745807"/>
              <a:gd name="connsiteX7-271" fmla="*/ 2223734 w 9046900"/>
              <a:gd name="connsiteY7-272" fmla="*/ 533400 h 3745807"/>
              <a:gd name="connsiteX0-273" fmla="*/ 2223734 w 9046900"/>
              <a:gd name="connsiteY0-274" fmla="*/ 533400 h 3745807"/>
              <a:gd name="connsiteX1-275" fmla="*/ 7256098 w 9046900"/>
              <a:gd name="connsiteY1-276" fmla="*/ 0 h 3745807"/>
              <a:gd name="connsiteX2-277" fmla="*/ 9043634 w 9046900"/>
              <a:gd name="connsiteY2-278" fmla="*/ 1825636 h 3745807"/>
              <a:gd name="connsiteX3-279" fmla="*/ 8091134 w 9046900"/>
              <a:gd name="connsiteY3-280" fmla="*/ 3429000 h 3745807"/>
              <a:gd name="connsiteX4-281" fmla="*/ 6967184 w 9046900"/>
              <a:gd name="connsiteY4-282" fmla="*/ 3028950 h 3745807"/>
              <a:gd name="connsiteX5-283" fmla="*/ 2068170 w 9046900"/>
              <a:gd name="connsiteY5-284" fmla="*/ 3162300 h 3745807"/>
              <a:gd name="connsiteX6-285" fmla="*/ 280634 w 9046900"/>
              <a:gd name="connsiteY6-286" fmla="*/ 2936864 h 3745807"/>
              <a:gd name="connsiteX7-287" fmla="*/ 2223734 w 9046900"/>
              <a:gd name="connsiteY7-288" fmla="*/ 533400 h 374580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9046900" h="3745807">
                <a:moveTo>
                  <a:pt x="2223734" y="533400"/>
                </a:moveTo>
                <a:cubicBezTo>
                  <a:pt x="4263139" y="1098550"/>
                  <a:pt x="5578643" y="177800"/>
                  <a:pt x="7256098" y="0"/>
                </a:cubicBezTo>
                <a:cubicBezTo>
                  <a:pt x="7807493" y="576795"/>
                  <a:pt x="9120889" y="734491"/>
                  <a:pt x="9043634" y="1825636"/>
                </a:cubicBezTo>
                <a:cubicBezTo>
                  <a:pt x="8853134" y="3376091"/>
                  <a:pt x="8700734" y="2983445"/>
                  <a:pt x="8091134" y="3429000"/>
                </a:cubicBezTo>
                <a:cubicBezTo>
                  <a:pt x="7805384" y="3302000"/>
                  <a:pt x="7386284" y="3422650"/>
                  <a:pt x="6967184" y="3028950"/>
                </a:cubicBezTo>
                <a:cubicBezTo>
                  <a:pt x="6019979" y="3517900"/>
                  <a:pt x="3453525" y="4292600"/>
                  <a:pt x="2068170" y="3162300"/>
                </a:cubicBezTo>
                <a:cubicBezTo>
                  <a:pt x="1643775" y="2153705"/>
                  <a:pt x="876479" y="3012009"/>
                  <a:pt x="280634" y="2936864"/>
                </a:cubicBezTo>
                <a:cubicBezTo>
                  <a:pt x="693384" y="2167459"/>
                  <a:pt x="-1522766" y="1817155"/>
                  <a:pt x="2223734" y="53340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80" y="-818749"/>
            <a:ext cx="3456832" cy="345683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68068" y="800100"/>
            <a:ext cx="4596136" cy="4403243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2227698" y="2327589"/>
            <a:ext cx="3042719" cy="1729572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gà trống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3049" flipH="1">
            <a:off x="1488626" y="3713383"/>
            <a:ext cx="1514923" cy="15149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770171"/>
            <a:ext cx="2741350" cy="1691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399" y="3080669"/>
            <a:ext cx="2741349" cy="27413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402" y="3429000"/>
            <a:ext cx="4596135" cy="2835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2070">
            <a:off x="6285465" y="1674808"/>
            <a:ext cx="1885949" cy="23064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3516" flipH="1">
            <a:off x="16660" y="2532232"/>
            <a:ext cx="1788560" cy="1579022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CA9B-2AC4-426B-852F-1F1C3C17E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THỨC CẦN NHỚ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1150B-E2FA-4276-B8AB-768C72AC9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724025"/>
            <a:ext cx="7762875" cy="3777622"/>
          </a:xfrm>
        </p:spPr>
        <p:txBody>
          <a:bodyPr>
            <a:noAutofit/>
          </a:bodyPr>
          <a:lstStyle/>
          <a:p>
            <a:r>
              <a:rPr lang="vi-VN" sz="360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Trong tự nhiên có rất nhiều loài động vật. Chúng có hình dạng, độ lớn... khác nhau.</a:t>
            </a:r>
          </a:p>
          <a:p>
            <a:r>
              <a:rPr lang="vi-VN" sz="360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Cơ thể chúng thường gồm 3 phần: đầu, mình và cơ quan di chuyển.</a:t>
            </a:r>
          </a:p>
          <a:p>
            <a:r>
              <a:rPr lang="vi-VN" sz="3600" dirty="0">
                <a:solidFill>
                  <a:schemeClr val="tx1"/>
                </a:solidFill>
                <a:latin typeface="Bahnschrift SemiLight Condensed" panose="020B0502040204020203" pitchFamily="34" charset="0"/>
              </a:rPr>
              <a:t>Mỗi loài động vật đều có lợi ích riêng. Vì vậy, chúng ta cần chăm sóc và bảo vệ chúng.</a:t>
            </a:r>
            <a:endParaRPr lang="en-US" sz="3600" dirty="0">
              <a:solidFill>
                <a:schemeClr val="tx1"/>
              </a:solidFill>
              <a:latin typeface="Bahnschrift Semi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400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rosec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AutoShape 5"/>
          <p:cNvSpPr>
            <a:spLocks noChangeArrowheads="1"/>
          </p:cNvSpPr>
          <p:nvPr/>
        </p:nvSpPr>
        <p:spPr bwMode="auto">
          <a:xfrm>
            <a:off x="971550" y="1081087"/>
            <a:ext cx="7696200" cy="4695825"/>
          </a:xfrm>
          <a:prstGeom prst="cloudCallout">
            <a:avLst>
              <a:gd name="adj1" fmla="val -49676"/>
              <a:gd name="adj2" fmla="val 49060"/>
            </a:avLst>
          </a:prstGeom>
          <a:solidFill>
            <a:srgbClr val="FF6600"/>
          </a:solidFill>
          <a:ln w="19050">
            <a:solidFill>
              <a:schemeClr val="accent1"/>
            </a:solidFill>
            <a:round/>
          </a:ln>
        </p:spPr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C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húc</a:t>
            </a:r>
            <a:r>
              <a:rPr kumimoji="0" lang="vi-VN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thầy cô và các em có thật nhiều sức khỏe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5425" y="676275"/>
            <a:ext cx="3381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1451" y="1665507"/>
            <a:ext cx="9048749" cy="4435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942" l="0" r="90000">
                        <a14:backgroundMark x1="14479" y1="17493" x2="82917" y2="16472"/>
                        <a14:backgroundMark x1="82917" y1="16472" x2="80938" y2="82216"/>
                        <a14:backgroundMark x1="80938" y1="82216" x2="26458" y2="80904"/>
                        <a14:backgroundMark x1="26458" y1="80904" x2="14375" y2="15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554" b="11102"/>
          <a:stretch>
            <a:fillRect/>
          </a:stretch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812" y="2107906"/>
            <a:ext cx="9214344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u="sng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algn="ctr">
              <a:defRPr/>
            </a:pP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CƠ THỂ ĐỘNG VẬT</a:t>
            </a:r>
          </a:p>
        </p:txBody>
      </p: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4957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7" y="0"/>
            <a:ext cx="3206840" cy="1805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96" y="0"/>
            <a:ext cx="3042204" cy="1810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360"/>
            <a:ext cx="2573114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67" y="2290361"/>
            <a:ext cx="2171639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7" y="2290361"/>
            <a:ext cx="2054715" cy="1830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415" y="4612640"/>
            <a:ext cx="3029585" cy="1607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/>
          <p:cNvSpPr/>
          <p:nvPr/>
        </p:nvSpPr>
        <p:spPr>
          <a:xfrm>
            <a:off x="-12879" y="1813252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100887" y="1818002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894047" y="181052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/>
          <p:cNvSpPr/>
          <p:nvPr/>
        </p:nvSpPr>
        <p:spPr>
          <a:xfrm>
            <a:off x="-12879" y="410361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04767" y="4108363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572072" y="4108363"/>
            <a:ext cx="548640" cy="47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73617" y="4108360"/>
            <a:ext cx="548640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/>
          <p:cNvSpPr/>
          <p:nvPr/>
        </p:nvSpPr>
        <p:spPr>
          <a:xfrm>
            <a:off x="-12879" y="6196919"/>
            <a:ext cx="548640" cy="43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00886" y="6235020"/>
            <a:ext cx="548640" cy="43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869201" y="6194190"/>
            <a:ext cx="548640" cy="44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5761" y="1818002"/>
            <a:ext cx="234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453746" y="1816615"/>
            <a:ext cx="2660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60585" y="1816615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6821" y="4111832"/>
            <a:ext cx="20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20712" y="4135401"/>
            <a:ext cx="177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64203" y="4108931"/>
            <a:ext cx="160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629339" y="4108931"/>
            <a:ext cx="15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6821" y="6196338"/>
            <a:ext cx="232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419024" y="6191697"/>
            <a:ext cx="268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660585" y="6213240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2" descr="Làm đẹp tuyệt diệu từ nhau thai cừu, sữa ong chúa | NhanSam.co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247" y="2278279"/>
            <a:ext cx="2550724" cy="184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 descr="Hươu cao cổ thuộc 4 chủng động vật khác nhau | baotintuc.vn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4568825"/>
            <a:ext cx="2874010" cy="1621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Bài Học Ý Nghĩa Từ Hình Ảnh Chú Chim Đại Bàng, Chiến Binh Interlink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770" y="4572635"/>
            <a:ext cx="3231515" cy="1613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bldLvl="0" animBg="1"/>
      <p:bldP spid="30" grpId="0" bldLvl="0" animBg="1"/>
      <p:bldP spid="31" grpId="0" bldLvl="0" animBg="1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0416" name="Group 16"/>
          <p:cNvGraphicFramePr>
            <a:graphicFrameLocks noGrp="1"/>
          </p:cNvGraphicFramePr>
          <p:nvPr/>
        </p:nvGraphicFramePr>
        <p:xfrm>
          <a:off x="362585" y="3349625"/>
          <a:ext cx="8424545" cy="3111754"/>
        </p:xfrm>
        <a:graphic>
          <a:graphicData uri="http://schemas.openxmlformats.org/drawingml/2006/table">
            <a:tbl>
              <a:tblPr/>
              <a:tblGrid>
                <a:gridCol w="4213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1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566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54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anose="020B060403050404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326" name="Group 16"/>
          <p:cNvGrpSpPr/>
          <p:nvPr/>
        </p:nvGrpSpPr>
        <p:grpSpPr bwMode="auto">
          <a:xfrm>
            <a:off x="1298257" y="219075"/>
            <a:ext cx="6553200" cy="1247308"/>
            <a:chOff x="1337037" y="620025"/>
            <a:chExt cx="6553200" cy="1247334"/>
          </a:xfrm>
        </p:grpSpPr>
        <p:sp>
          <p:nvSpPr>
            <p:cNvPr id="13329" name="Text Box 11"/>
            <p:cNvSpPr txBox="1">
              <a:spLocks noChangeArrowheads="1"/>
            </p:cNvSpPr>
            <p:nvPr/>
          </p:nvSpPr>
          <p:spPr bwMode="auto">
            <a:xfrm>
              <a:off x="1337037" y="620025"/>
              <a:ext cx="6553200" cy="4259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sz="2400" b="1" u="sng" dirty="0"/>
                <a:t>TỰ NHIÊN VÀ XÃ HỘI</a:t>
              </a:r>
              <a:r>
                <a:rPr lang="en-US" sz="3600" b="1" u="sng" dirty="0">
                  <a:latin typeface=".VnTime" pitchFamily="34" charset="0"/>
                </a:rPr>
                <a:t> </a:t>
              </a:r>
            </a:p>
          </p:txBody>
        </p:sp>
        <p:sp>
          <p:nvSpPr>
            <p:cNvPr id="19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708977" y="1100830"/>
              <a:ext cx="4175080" cy="76652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4000" b="1" kern="10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4000" b="1" kern="10" dirty="0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0" dirty="0" err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endParaRPr lang="en-US" sz="4000" b="1" kern="10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1849122"/>
            <a:ext cx="9144000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chia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0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Text Box 2"/>
          <p:cNvSpPr txBox="1">
            <a:spLocks noChangeArrowheads="1"/>
          </p:cNvSpPr>
          <p:nvPr/>
        </p:nvSpPr>
        <p:spPr bwMode="auto">
          <a:xfrm>
            <a:off x="0" y="554389"/>
            <a:ext cx="914400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</a:t>
            </a:r>
            <a:r>
              <a:rPr lang="en-US" sz="4000" b="1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hình</a:t>
            </a:r>
            <a:r>
              <a:rPr lang="en-US" sz="4000" b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dạng,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kích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thước</a:t>
            </a: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 to </a:t>
            </a:r>
            <a:r>
              <a:rPr lang="en-US" sz="4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Times New Roman" panose="02020603050405020304" pitchFamily="18" charset="0"/>
              </a:rPr>
              <a:t>lớn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cs typeface="Times New Roman" panose="02020603050405020304" pitchFamily="18" charset="0"/>
            </a:endParaRPr>
          </a:p>
        </p:txBody>
      </p:sp>
      <p:sp>
        <p:nvSpPr>
          <p:cNvPr id="233480" name="Text Box 8"/>
          <p:cNvSpPr txBox="1">
            <a:spLocks noChangeArrowheads="1"/>
          </p:cNvSpPr>
          <p:nvPr/>
        </p:nvSpPr>
        <p:spPr bwMode="auto">
          <a:xfrm>
            <a:off x="6659563" y="34290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Times New Roman" panose="02020603050405020304" pitchFamily="18" charset="0"/>
              </a:rPr>
              <a:t>Cá heo</a:t>
            </a:r>
          </a:p>
        </p:txBody>
      </p:sp>
      <p:sp>
        <p:nvSpPr>
          <p:cNvPr id="233484" name="Text Box 12"/>
          <p:cNvSpPr txBox="1">
            <a:spLocks noChangeArrowheads="1"/>
          </p:cNvSpPr>
          <p:nvPr/>
        </p:nvSpPr>
        <p:spPr bwMode="auto">
          <a:xfrm>
            <a:off x="3851275" y="3429000"/>
            <a:ext cx="1296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3300"/>
                </a:solidFill>
                <a:cs typeface="Times New Roman" panose="02020603050405020304" pitchFamily="18" charset="0"/>
              </a:rPr>
              <a:t>Bò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860" y="1542857"/>
            <a:ext cx="3048110" cy="2296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052" y="1538412"/>
            <a:ext cx="3048839" cy="22963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365" y="3953510"/>
            <a:ext cx="3888740" cy="2385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033403" y="3572794"/>
            <a:ext cx="3062487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095890" y="3572168"/>
            <a:ext cx="3048110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heo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1471" y="6289242"/>
            <a:ext cx="457252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</a:p>
        </p:txBody>
      </p:sp>
      <p:pic>
        <p:nvPicPr>
          <p:cNvPr id="1026" name="Picture 2" descr="https://vcdn-vnexpress.vnecdn.net/2017/09/20/Anh-4142-150589881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787"/>
            <a:ext cx="3033404" cy="229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-15436" y="3577620"/>
            <a:ext cx="30488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 cao cổ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9540"/>
            <a:ext cx="4268470" cy="261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-16184" y="6291202"/>
            <a:ext cx="458765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3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3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474" grpId="0" animBg="1"/>
      <p:bldP spid="233480" grpId="0"/>
      <p:bldP spid="233484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17961" dir="2700000" algn="ctr" rotWithShape="0">
            <a:schemeClr val="tx1">
              <a:gamma/>
              <a:shade val="60000"/>
              <a:invGamma/>
            </a:schemeClr>
          </a:outer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180</TotalTime>
  <Words>837</Words>
  <Application>Microsoft Office PowerPoint</Application>
  <PresentationFormat>On-screen Show (4:3)</PresentationFormat>
  <Paragraphs>154</Paragraphs>
  <Slides>43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43</vt:i4>
      </vt:variant>
    </vt:vector>
  </HeadingPairs>
  <TitlesOfParts>
    <vt:vector size="57" baseType="lpstr">
      <vt:lpstr>.VnExoticH</vt:lpstr>
      <vt:lpstr>.VnTime</vt:lpstr>
      <vt:lpstr>Arial</vt:lpstr>
      <vt:lpstr>Bahnschrift Light Condensed</vt:lpstr>
      <vt:lpstr>Bahnschrift SemiLight Condensed</vt:lpstr>
      <vt:lpstr>Calibri</vt:lpstr>
      <vt:lpstr>Century Gothic</vt:lpstr>
      <vt:lpstr>Tahoma</vt:lpstr>
      <vt:lpstr>Times New Roman</vt:lpstr>
      <vt:lpstr>Wingdings</vt:lpstr>
      <vt:lpstr>Wingdings 3</vt:lpstr>
      <vt:lpstr>Wisp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KIẾN THỨC CẦN NHỚ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Joker</dc:creator>
  <cp:lastModifiedBy>Windows User</cp:lastModifiedBy>
  <cp:revision>258</cp:revision>
  <dcterms:created xsi:type="dcterms:W3CDTF">2018-04-05T10:44:00Z</dcterms:created>
  <dcterms:modified xsi:type="dcterms:W3CDTF">2022-05-30T06:55:56Z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76BAD99A03954FFCB087A4744944902E</vt:lpwstr>
  </property>
  <property fmtid="{D5CDD505-2E9C-101B-9397-08002B2CF9AE}" pid="3" name="KSOProductBuildVer">
    <vt:lpwstr>1033-11.2.0.11042</vt:lpwstr>
  </property>
</Properties>
</file>