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9" r:id="rId8"/>
    <p:sldId id="270" r:id="rId9"/>
    <p:sldId id="271" r:id="rId10"/>
    <p:sldId id="273" r:id="rId11"/>
    <p:sldId id="268" r:id="rId12"/>
    <p:sldId id="274" r:id="rId13"/>
    <p:sldId id="275" r:id="rId14"/>
    <p:sldId id="285" r:id="rId15"/>
    <p:sldId id="277" r:id="rId16"/>
    <p:sldId id="284" r:id="rId17"/>
    <p:sldId id="283" r:id="rId18"/>
    <p:sldId id="286" r:id="rId19"/>
    <p:sldId id="288" r:id="rId20"/>
    <p:sldId id="290" r:id="rId21"/>
    <p:sldId id="291" r:id="rId22"/>
    <p:sldId id="292" r:id="rId23"/>
    <p:sldId id="257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3" autoAdjust="0"/>
    <p:restoredTop sz="94660"/>
  </p:normalViewPr>
  <p:slideViewPr>
    <p:cSldViewPr>
      <p:cViewPr varScale="1">
        <p:scale>
          <a:sx n="65" d="100"/>
          <a:sy n="65" d="100"/>
        </p:scale>
        <p:origin x="137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71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25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34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9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94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40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4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619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943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6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1EF37-B1E8-4F8E-9B41-CC0372963D41}" type="datetimeFigureOut">
              <a:rPr lang="vi-VN" smtClean="0"/>
              <a:t>30/05/2022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E31AF-260F-46F1-9F93-6FADE9574C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3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jpe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8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gif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gif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gif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gif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jpe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2" descr="data:image/png;base64,iVBORw0KGgoAAAANSUhEUgAABaAAAAMqCAIAAAD7OXEbAAAACXBIWXMAABYlAAAWJQFJUiTwAAAgAElEQVR42ty9W48kWXIm9n1mxy8RGXmrrFvfZnhZzmo55JIEIZKCuPoBAgQI2Cf9MD3qXXrTix4lSIAkguQSS4ncXS5nuMPh9Mx0d1XlNW7ufsxMD8c9IjKrqrtqZgocKlFdnRWZ6elx3I4ds88++4yP/vv/2613z22rTS13X/1g9cUP7O//0n/6N0g9GsPZDItGGtVEzVl8IAw0r3MkhFYujWPmXocT4eKZ4YATAAES9z/42ivf+PG2H+H05YPXAhxfOPwpAgqIkKSQSogISSWVFBERSaKJ5WWoiipVkCQSvRJPgkqopIpI+bLUIpWSiVIBFdmq1IJGUClTUq0qVO31pvvRV69+8NOX3//xi+u+Gpqn1fl35k9/x5vnHY8DigAQb3xvBAHE7qtx8K5/oR/v/lAIyAe4hQAcdIpTHeGehabIjeRGstgdh5u8epGXL9hfsbtsYtNi8+yseXbWPj4/enQ6S0KG366Wt8vVqhtW29xZbHJsOt/kGNwtHBpgBCIi4GSAEAYEFMh+HQgQIYBE79xmDnE0xGk7/3R28m2pn7N6PrAZUG19tY1lqpNWCSYwZQghv/BlD5Dltg7sHIjyJ3hgH4drOv4UGATI4GRUxPh5AAE6YYSX6wY0IA4FNCAIAUgEEUQmTJEr9oxV2BL9TeTr6K9iuMJwjXxd67aR/nSRThfV6bw+PWrmkloqzGGWs2Vz9/AIqFAkoA70OfdD7oahG2zI3g2563KfswFBBsVJdzgQQZIQ8XCHhUZU4Z7zYCm0irof5pthno7/s+rsu1U7r+tm/eL/Xb78ywbrlhuJiqy8ai01m7rtqsYsu/Wpu9Nhq9GonKX5r6T5Z9XiI9SnG9c+xCnBg83IneOJiNiZ8O4JEWAEAUb5vLy4fyWAIJx0kQ+1qz/gRzFcOXBQO1Msb7U8qIhiUA+tmeMem5YEQUKKiRJgUAMaBBwIF3fxoDvdOV52tPmAIDRQASlMcofuLi+vYnPF7c1MN2etPz1NHz2enR/JyQwVOvgGnhHGskOAQLjD3XP2nC3nPOTBI9ytbCCP8Cg7jqAE6EEfH6ZEaHEhAYYwkkStndvV3ebyZvPysru983WfRE9nR89mx8/nZx+l9gz10RDa5cgiLmKAAwYGECJgAhRIREJUgDJUGITBO0RHZNK/0ZO0go+1/6109zt89dn1V2fb27O2ns9kftJUR0lP2o1b1xuhM1bVpv/yi5dXlv5ezv66evpv5en3urb/RZvmzxAA/CN/BIiQKLs7gCh24yg+kcFxO49f2nmA0fcGAQkQwQgJyOgZQgDCBF3urpe3P9ncfbVdveo2N0O3Nu+dRoVqABYYAgZmkRCFlN8ZU+wQCCeAcI3ip537uIEIcQh2B8h4w/ubDQICCKEE3TxnuCPAYIL+s+OLPzh5/odPPv6sOqrztlIumlRrKJ0MDw8SqtDKROrZbCnyH24u/6f/+Df/x+c/WuVu5/6K8wuHByICvlsnQoUqFMp4kxbhUdaYQpCOcMIUCIeFDCEd4AjIoGmokStYfXLx/NHzzwazbb+9u/5iefUFRJAqzB5z/uTjX/nN55/+c7OZ+0y0Iashd+45VaqaYnQx4QClYvHMCA+PcNDJEqfs3d3o24KEsByUoYBODt3B4hLjn5qH/1CRHsOJqJWN8vrl56++/OHNF9+/++L7SYcqZcmDWNYwhSmgjIg+ZGiOWM+1qpPWCVoFU85AqGpLivsQ0Uds2hkvLo5ns3oMbOB7G9/thvHICgARxcDAMVCKcAtzEYqwbeumbURIyvi4hSTDfTrycG+7P/xVuOcR3pK+PPihiOlYOng53nIV99huumEYdk+Mo3dBxO5XE4BAyBQhbrLddsu79XbbDXkgoClxdHLl97B8HL6vBzdATmc37yUm5fiOOFhrZZRtE4zwGJPCcv1gFFdEd/OcKUxVghARgw1DHkQoScqKqKhQyz3SHRH71SIidifLeLNEeVwK0LMhImktohHR93m93uScVVJVNW3dzurZrJovb5df/PiL68urze2dByXVMERvkT3Mq6ppmmYYcj8MTgRZQxpK1Vu9HbQbUpebYB0k4RK9+DA63lALDN5lywCP6sXTs0+/8yvHzx/1NTbMS+968aglFAYPOOHhFj4oUWtCmOdBk9QpHS+Ojk9OVAnGMPT90Dd1VTeJPLTJ2D8polj4aPk4+PwgU+b0bfs0iByvIzjw4eOXhQdn3Pj6LuUgebDdOL4oxP2LY3pOB7touojsLztlw2NMSXeYA1BQb65XL19emlE0iVSUZAazKL81MQgoCKP2FGkXzemjbn7m1QJ+h8EwAEY66LuwLiDOiJIpjsd9CTlL1Llf6H9Mp364J8l3uJnpDd1zTjEG6Cy7abKRsrkidl/ePaFAxBivRyBcgKSiKoJdzF/OaheEIyJ8Z4kkx6se3C7v4UTBX4aI7z0D2uk9xYMQd7fcAQQkuAsfKIgEqzBU0XG4i80Vli/89ieVL+tYnbY4nzcXx+3Zoj07WZydLvq+33bdure7ddflGAzZ4QYz8+ygCMUjPHx8QvBASCghAY0SlATL8yxmHYRTnQoeCc+kPq/qR5GOg3VAx7AlCFAooEyP6hf/iGS8udifefefxCH2dehaohw5BzdWwI5pSxRLUzABUU4gRMFTnIzi8QROz4RJ9IyesVXfRL6z4ca7a++vabfiy4qbOm3mTRw1PF3oyUIXs7RoVSzCBjO3wbKZWQSnRNEx5L7PtumGbd/3g/Xm5jFkHwaziCApIkkpokIC7pPrGT8jRBgUKIJuAKip0rqWuoFWBnEKKRFiLpCk0lbNed2eeL3wqo1h8LwFroPriCrkOOrTqE5cZsE69ruQD1a95MYFJytrNRn6Ps2Jh4n96MJjtLEPvpvfNZ+M97zqHqQoh1wEHHxj9MbDBTnAR0bwZwLCDw3cS/ZQlooMwhHOMGVAYkL7nDD6gNzFdjP0Gwwr6Zfs71p0x3O7WOhH57Nn5+3T02aWsvp22Gw36xtzh1BVNVXlTvKQu77vhzwMOQ4g1/DYnWwxvRygAR4wjwghKzKpCESN7A2bdb5ed1++unt5tbm6yYaj2dGTo9NPTi++Xc8uWJ3kqLa9ZGhQDSyeqCRJMZ0igANZSkgYTjjcEC6wMSDhg3hht/0DETXjY+l/O93+frv5dfvqpN9KOwR9s3mFSFofDZ66u9ssFasZKKt+w81wU5/9+zj9d/Wz//WmvdYZ/ykdNPuSwPulce9wGxwLJxHuHjYBxULVgv1G7KJ3iIhwPNsnLM4VLoQyFE642+B56PvehrUPy2798vr6h5v1C8t3YR3CKZAkTKKp+DwP95KPhQMqoikccPfpKxPQyvG4GJMrj/EoizEDevC2Y0Ioi/diFA9bcgcCFv43Ny9/uFz+m+tX/81Hv/avzj9KlodNrmuZz2dNrRAx4cCIuqqP50xSdcPvy0dH36meNvWfv/zy7+9u1kMHyATJ7AGhMcoaI2nHlJKSAe5yGAfIUoPwycMGEWk694SK8HD3lJr57FFvBllv9AphEKIqvzwi4MGABBRMZEUJQCkK0ZKeAeNSxjfbCXdWx4MKBH8OO+YHcu8ffOe93zuMcDNsVqubq8tus0aYKqs6IQwWCA83L8eMIKlWlda1aCVUFiiPlKmOgAj4iHjT3d1DlVMkV1z4uFalfol99BCIKAVOMIAprRnPJhlxP3I81gtYFRwzBcaDtdpdHXtfPOaJXoCymCx2LKZOUELx2oflkgkT5OsbdjJQdzcP8+B4CGM6QQUEwdhtNApF4SX/4Jgo2oiTkEKClIMzZareRLm4lO/APu3bISgkIeUS9yPRQLi5g5CymJgCJJIyJo2lducUkGQqyy50txHuj1BNKikC7oEomZIC4V4w0JIwyLSSxRdP2G94BMODAYO7YweP5ME2QyfcdnWfW8NMtpuu2w65N89jzUOi1KBIUYG4RYBU5fSQxxiGAhEo6RQffYGOAGcgwBxhQUN4dKvOL29ffPGyl6gfHWOm4QApUBtvvoAzEKUUawz3EHFGsOsz7laUXZwZKQEQTO96eijTETA+whhtbTLmCXq4xwQ4TNPu2zN3LjsO66cPzsmv9X3TbrmPio2h1UNoJg7ua/qZEd3oh9x1Q7Yw42bd5ewBZdCj2NR48JKRbDAmraoqh2231tTzxaOnfvZ4uHyE5YBhiwHIiFxOvsB4DcABv1dRxoMz85etLskP+aOkjHj/uKPGz92AaKpUp3ICW0E3wjPgKoTD3AFARYVJJJvl8BJQTe7qg9e83vUXvH9CJgKSZlFisRL/7VPx8An5IGS/ZYUQuCKrbRNW6G5885KrF1h+VWk/T8Pj+eLjpycni/Zk0Z6enMyPFpv+6mbdXy+761WvVYOUvB+G3K/X267P9XwuKZnn7I4Ri3AyGEQIQgJpigs9EA53wB0ZCdJKOquqZ3X7mOmU6SikgUU2B5BSnYr/dTzINH6hdY9d/hf7F+7vtDhA0vc0goMc+wAP5UGqSYFQdKwIRI4YGE66MBI90RS9oKf3xAa+su7WttfW38Zwh3zHvKx0aNWOWh7P0/EsHc9TU0lTUwHb9uYMR9/lfrBy1qompmrItu3tdrlerjfbfhiyQ9Qp5uEAJI0YDWlj9PvanqM4GAOAlEh3z31GSk3battqU7tHP2wdJirILE+MnLX14+bko6hOIs0x9BjWKpdMd2EwtFKduM76wq4iRN4MkE5JQBw4vdin83zNNZIx8Wim8l98aJ/HDxnQMriP8oiDhyT31mQPCclh/SDe6GNjPF2cIQLKhAu7SzgZAlTKBAhM0MFX2/Xl9Zefb25fSF7Okz06qT65OPn1Ty8+vjh+ctzWHHy7ypvb9erWhg6eKQyhB8JQwqZt79vO+8GHPPmowuECAzB3CyurqSmJChyByNnNPFWaBFQJSm9xuex+9OLqy6vl1V3XWy31+fH5p8+e/9rRyUdVe2GY9YP2oQZ1SlALKSToxdI54kQFBCfhjIxQQjmiaTGZo7yNtfGJDN/Vm99vNr+R1ifDZaU52qhajfksjlXMNpv1cN3frrqbja0zqvmpnD++Pn3213H2l/nsHzbztX6QNId8j8Ms4mew9vcE6t7ZV4tAVHL2PueSg1dVk1IFiof4kGNKF1TqSlPYEJHDDRFEFnitqDQUBhu6YbVd315fvlxev9jefWXdJWQJ2SBl1BBVERHxXU1ydBhT4mFGswPo+/5BUWooDzZ3fL03mFIWh7MQFsIRAFVVI2STh7+6evGit8/75R8+/vi7p2dzwcqHIXB8tGjr+riZhbC3buiHhdZt0z+5u/1v06Pf/9Xnf379k7+8efWDu5u7vjusK0ZBCw9Yt4C728hhmuIpDy8sWwZCCqlLAC24B0hJTIoctGyQlOoTCVDnq/RTeA8KawYCORMQrcAKTO6RPUNEVD3C887ghfLWAImHn+5fJ0vMEnsD36eW7xN7vm/wwA8UY/NDhe/FexVeaO775e0y3DGfg1v3Dp6Rh8KOKqmqClKSlES1lAjdwwKFil1yZvhIxCAC221P4dG8laTuHlEqKg5grJIIgMgRbla4Obo/k8YjPMay8o6MQxRwYkRUpg3pD+iy5AMuhhfLYCCG7DlnMwNAakqpqqqkY+gVEXBzjwfHIV/LQUd0IbzsHg+4lxBF4sBnCrkvNUfJn8UDw2A5BymqKaUdZ0N2YXm8EdiLgjzGGxOjcBjcEYnKqe4fRMD7YfAITZWmlFTDIw/mbiN8aQ5KqlRGcg+8z5JUqpQormph7q4KSWqDmY+oiuwzEZkyicOAYtxz7gh3BIUiIu5BRkqprhOCQ5/v7q767VClpq1m8+pm6PLydtkb0MwLa1ecoijwl7l1276QoQuiM1oDARkbAUaHFkCECHTycJUkJoT35iaBzXLz/f/4d/Orl5/9i18/fv5IVBRw3/nwMHMVVKlC2GA2FY8EkPW6u7m5K2u8OF4cnx6LJEKA2NnP3p4PYDOSqqSg7AhRilBV33gafF3XRLzhoOWbgsn7L4Yf4L88vNw3ZLn3yEQI5MHW6+1603XbjBCRRCZQy/kBiIiWUm3CyK2jQ5yIqF0btseyOIthFbaBCXoreepYZB9PWUEQLrvfytjBHl4eK3Z8+HdzlV+PRr/+Vb4Wmu9JNW/68YOPB//k1+QG73L3h/Y0ffe4DkTsjH+kOE61HSGCYXCUcvb0+Bl7GsCOVfR6PfgfAeB4z9P6gKYRB1SoEQyKCBEZAY5ih0QAKkiCyr2yXoc7276K5Zex/GnqLituzho9XzTPzo6enB8fHx+dLI56G756dfny8uby5nbdO7Rx1qBky7mkK+SY6I/VrcAEH5FBB0KBBEjh0jjCINmRAy4t9ETTmVRnkIVF4y4BywAYQoEkQsICIfwQDI4IIMra8H5AiukwHrsCpo042SInQH/ai8KRtjdaWUQEPSLcckZJvulJXWlacI3o6BvYKvql9UvkJYZlDEsflhobjS7JULfW1pjXOp/pUVvNGp3VSaVQA1GO9iGbGTIYpSQSxBBd9k2f14NvMjpnDiUUEDvIhe+FlPeA4LHAOHLQCqEgI5CEc8qcUgcJJUlNVdQzwmAZmAeOgkfBRciCaSHiVTpO2kpeRw5ErfUjpEVoHZDCI+CYuh92A8Wedo0dLXRPadjxNXbcjdh3ruCA6fa+3Am+V5jKDwBx8KBuOXqlkahPlpNgpLUdVLI4oXBjxQVCCnZkWg/LKiLUVKeUpOvWw9CPtHlABSrFPlxgkbfWrbarq2512S9f0VbHDT55zPPF+cVx/fhsdnZUH7dsuNpcX22Gbe7XtIFuJLRqAGTEkJGtn4wzzNyDwQqgFfSqVOrgQTrVw9w9hh5ZKEomaRphIqvsuFtu7lbbl7frV3f91do33nB2cTK/WJw+PTp5Nl88ZTrpvRqcvUuGhlReulq4S/B8Oi7H+HBiqezZo3EPJODrPK/Pqv639PZ39faf4e6xWiveLpoq1avtKluum2reHFVkd7vu1l2OrauiXnzePvrb9slf54sf+nxtb2wt/UcAON635vwznE18528yj8FNhE17VM4xs+j7IZweJKViGk18yH3XIYywJrGpWakqYcN66JZ3y+vN8np9d7Vd3fTbVe6W7mvoGmkLyVQThShEYuQW74heJCARLMjDQYzJPTEiuHOLB27Kd5HDjiD09TCSUEpFMCLMvewBp3y+XP6Pf//5n728+1cff/xfPHv6mydHM0G37urB6j7PmnpWNXVIt1oOq+s5vV0sPmtO/nl7/gePbv7t7Ys/e/HT713frPo+xoqrhHhpMyMjwsJ9akmU0T1GjG3DiCjVIEMYkWpUFdwwDOa5i8FNg5XWbTs7yxY51pJaqEIQcAigCiaMTcmMEFL9dSOYTHTCbYP3e6EP0e57xG2MrQ48LDkwQLy7Yb4vI+ODNnx9EICj2DFFGKmq2lnb37jd3g2aTQfxnIBEqmhYdjdSU9LRBliq2SjABGGkIUpqGCGRs3W9gR4RdV2lJCQLQufuAEfSJyKiFOVlF65NSZ1gVyseEfBdY6RAQE4Mn/vp25hG3ude73pV3QsjoCSxJVGyCJq6qmME8M0mkHSs3ojuy4Hjbwh3L/yT4pTCd2C3HFBLJxpXTDXEgBM5R9f1XTcMg5mVi4xRecQBa8PjoHL+FpcdfL2+7eGMyDm7h1aJqk1dl7TH3Dfb3nIOi6auF8eLRM3dAAtBhLuVN0O4DbnvoZKSukUeevc+m+8AxINF5lsQbRYkDBEjNrpP+MYovaqq+Xx+enq24rK72yxX3Va2MWDY9O6AKgPmiOxuoWSiElPsXK4hY6LrUhrTiX0bSMhYOB29SGGnS7B0sLPQxqgE4Sh8llJuKXepVCFImVg5QaQIZgtzNy9IqvjEYCp9kIhdPoViIcVkdvlXBCkj+SS8UBQiHFKi8ogH+eDY+MNDfsfEt9uBO7zXUDXtI76Z/cC31jBG/HDnfqPoXOybVgpTRiupHE0OczHr8uA2EjbiMC4iCUqCjt2cIQTEQ10qnZ/UJ4+Hza1t72COrlC8C2GMBKN0RZZOmRCCMca0B92G/0R6DkcW1kOyzQFVrNQ2Ri9QWJzxerI/fWPggK0YE9inpAqVsHCOf0JQqElj0FF4rmObEQpA+PX5R/zCDqb4gOt7D2ACRIQTwLEDF6P0OTKAnMRrtSq2yVe+vRpuv8LqS65fzLiZt3h62jx7NH/y+PTJo9OmbeumvXm1fnF5eXm7ulmuQxTaOsVt7FIhRHU8QGL0PGPyEvtuwfEAK193wMEM9C6SjrQ+0/o81Y+QjjNqczrMSSiEQiZEhJVtJB9gNYP7Pw/YXbtA6o2YGAlwj+eUDGpP+BCwHNjlFGSEMASmMigGiZ62Zl5Fvo3hzofb6O6Ql8wr8U0VXSVWJ29rmdc6a6pZm9qqaupUqSYRBGJwBzyiz9HlCNChQQHFje6+6W3T2WqIrWEIdUAKzCQ4VLk4KItMrMjY79By4ITTQyISmKAnTKeQdjwEKKhq1keezZEDM/AoOHfOXBqXhkLREKmS9ZGBSNBjyKxItoDOEayMhyS1e3593Oz3KhvTQ4lDnJeHj9HlA5M43itQ5rv6itHDcZcLE0EZKac7DuME2cZIOSwpkx8Cx3tAmiEIoTEQUcgN9MhhrgIVNIqKFt0qb263d6+65aVtrzncHaE7bvH07Ojp+fzJ2ezRSXty1FTiMWyG7abfrH3o3bIQKkJwcDjp0C5bN+Sut2GwMfGjkhKFyQT3iTdFkWBkd/Pi5F2pFILijq7r1uv+5np5fbt+ddffddrzmO3j+ckni0fPT86eNO0JZZa97jOzI4NlF+yC6SlT2j0CB0ImNQXBYfMnA8nHuuK9QnNFfNtv/nVz89ndPzS3XyJynJ1i3mxmYlqfPjpvmlZy3q7Wq9V6lX2D6ieLk79oz/+DPPmH6uKlaee7uPWDgRCBf3J6M9MOGWMgQKYabiBCIEIKRUUwlmFzWE4aKp5gyHnoN92w7tZX29Xl8u5ys7rcrm9zv0IMZKYYNUMzxSkQLZTvHR0jJs7tQf9SxAMCVOzg7uKa9DB8wcTWP4xyeJ/ecaArseOoMyLgI8BRnGFaDfFXl8sf2eX3ePzHWX/vdL7Y9I0t0a0TramkViaylvT04mlX6WroTw1/kJ797vOP/+vPvvMXX/74z1589e+vr7/cbHrPoJIeReUGxnBqWdApCmOU8q5bhCEM8AQmTfN0dOx5GNar8GW2jlCt66o9qtqTGEKyMM2QahBwhxJagbo7o4vbklEu7n7NjPtGmvsEtAPuxpsqYXv/eH9xP2gA+wHZfx8APeHUx6tJZvP56fn5Jt9s1jNNWVJd02ua5AG5z267XimCpO6U6UrTgcOUGRTsBDTchn6ieZi1bVNVSVXHIDPC3PfFCZZQlFEaZnaNf2NvL9wim0tg1zle2igchwWjkcIwspEPVCaKeAdZYs9DphQivJCELVPUi3d3t6mJpaAbkhIB3Ul9+fSxAzh2tfm4BzeMqEo4vaAmFsJwl2Hwruv7LmcrvW3Tw4gdAnoo3vEQP9gXcfcU7F1f3NTcHGHu7k6XolcIsjBpct8P296zY7CcapWKg8Pc3Uik4loZGW5hJJVJGUKJQDbX0gUTr5dZ403F7oO0QxhWiGBK0swAobBtWxFJ1Mtt3nbbbV7HAAwBqkgiWLremF1EoFrOgBC4cEzYJqblqMQ0uYxSmCnVPBbHG/c4vkJWqkmTUoUTfSC8tFqVexYAXnrMi4ULEObhjt03hXMYrEppeijKvXiE7/qedgvlO6ybnJCvGBVMSpAqB6X6A5h3yjNeSzAPm7S4+zffQu3g27PUeFOs8PB7SFK0qti2dGPO4T4MvRUQX/Z2EQUhTBTs2d/CCAlJ6ehUz5/F3aXdXcG22GaIQziy+Peh1cTjKAI1+OCM63+EqOYXcQUhkkCLyY7kz33KxMNKy6ir5w+C16+vTX2t3tEv0TKOCKrI655p0ixywhIsxSB2h+7SVi+6m5/q9mXVXx8t9OlJ+8mT00+fn5+dn5ydHfcWnfntcv3Fi6u7bb8erJlVVdVmy30eevMcoBQKoHsOTGfkFPiFhxftygiUDjYPhtBFjcmlknSW2sepeZKqxxlHOWoDzZ06CdJSs+fxqPiZaNLvEMHsK7qHxNR40zrvWg+BKOD1pOhUTsjBLZerqaiqqI7aFoSLD/AufBN57cPS+1vvbjDcIt+KrWgrja1GV9PaKmaVzGqdtzpv26Zp2rouzjqCcOQceYCF58AQGEKgYytmgIN5P/i6801n2xy9T6RQptKpdN/pxWuB4xtMzFyIGeSY6ZGkC8iRQwhQRFOT6kW3yeaDyBxYBFpH5aDBHSkkIVXjuRQarAOpRBLCmKhYftiFGG/1FXx4079Q9/I+bOf3dgXvFNAeLMFBqRO4xz64D4eMFNJAwTfHzvpAWGn8VYUmdQv33A+bwXMzb9t5223XNvSQUEQjUcV2efv5zVc/vPzxD7rbr87mfHZx9J1vP//k6dnJLJ3MdNGmpnJiNXTdZr0aus5yJqVuW5AR2A79eruFVqlue49NRp8xDDtemRJi4dnGHJYCKqkg6RSTMQpwTUHpBl+utq9eXV9d3d3ebtfbyJxHdarzT9uzT08ff+vo9HE7Pw5qN1iffTDEDtwYodZdDVgLs4kgkQsLn3BBFmTSOXaHiqMJ1HHQm9AKPsH6u7z6Y3nxq8sr8U11XNVSifTo+xSJfbe8WV27u4tD77p8Zfrj+tH/rp/8OR6vHRj2T+pDHx/8kIfvh2BwlEeeUkpV3XXddr0tiVfbNE09q1NVpZSHIfe9u4UNNTzVmLdVVcXq7nJ5/fLq6id311/2dy/z5gq+AjqoQVwqSIIIZLKrUgacGk8EXjBBRNB3hZWiUfOAMc5dRFFi1QNAdv+Nuu+aeIkPvOsAACAASURBVKMXe9NylF/lhSHEBFQIlWbxRfvo/5w9/nJ29LT/4lc9fu2k1WHo1jeDd0dtWy9aHM3qoxqwhehiNq8sPf78xbPm8R89Pf7hk/wn1y//9PLl925fBafQGw66lP4wPmyH9bFmL2Aj9VG7eLR49LQbulu+8jWQ11rV9ey4np+k5iTDoIE0R5qBA8xRCaQCdTyf3QAF/e32Hq932O1k8/mayNC9L99fXH5IA/6nGleLSJLFyQn849vKblu0Msx0mCta8bvrV6ubV+69GzysEAJQCoVCsRCEjfVlL/tm7I90+OCDhWWPQEqVKkTGsMhHeY1RwhBvSpEPZDWR3WlG33WKQQtgUbIlOaxVeNmVE0EDqpxIdZwSrMO+CTicVmQRbKd0UCAYj1DVlMpb9lEYxt3Myt9TXbBcLe4HS/v79xKGZc85A1SJYbBu2w29ub9mdPEu9sh3wdTGCJ8MII8NfQhzOJC9X22Hu81wu25T3aZaApZz29RHizmFBsMIaYlCI8EVVvzPoTb5O5kYd5yKImuvShI2tpanVFXz+bxKTd+72/X2Zo3sCBWRShOCLhZFw+he08VIzx2RUn/rau3o4nEIQ09yMKqpTqnSlCSZwsUd2cLdHAIlEXDb1TVLm3RRHt1LQruh2w51qqIBZcp1Cgkndme64H6HE6ZWfDAivGBw9KlPSYEHtbuvlyCa3uPrHQ9voG7EG1CNeJ02ckABGeGGA40OkdQ2yQ39YP3gQI49eC+HbKwEEafngjEVLVHVar5IZxf95Xl38wpbw7ZzAUm0oGBiyxZpawkIw6dmFHfslU7kl8ehxgNOBvailzvncghcxYHW5NtagWOnKBjYUbt2+Bh3bCaoMKkkFZGSU+fwLO6AC1R2gcSIxfprCDrfKlzFt4Rj+OUiLu76gA5FmAooPZlKMFxplQywDbbLvH7pyxe+/Ar9dSPdyVF6ej7/5Onxs4vTR+cnTVsDcX1z/dXVzavL203XO5iqBlIbZJuj63Nx4yJKMpvlCGhSakmt6BNUD4RbhDkYVKeGVNBGq5lWC20v6tkTrS5EjyUaWEIYYKOuZOGkuLg7SZEPte5v9+t7py/7+Comx2Zj1a+Ej2GCATSOrDomUhkSgcgRA3Jnwyr3K+uX3t3FsGReiq8rbmsObZVrjVp0Vqd5rU0lddK6Sk2qVJMKw2FehAmQLYahlNzcSWPBqSUCYehydH3e9rnPZr6rjuoegXpIASrvYgrr7yl+FXmX5Kg1LVJ9Ie1jaS8sLXIkYShdtJZqHrIdfKNsWc0gtUM9YJ4HlkbWZJ4YglBBAmVqRHfSUar+X7cVuE/nJ1N/DeOIA97NfhLI+2V9/Plt5ht4HO/DLTrIEB4ojPIe5rYPDTiN8AkHXEYxNxIhdMCUBhrzFhjmySWJbW+2d9c31z/tb7/y7rry5beeyMWvfvr8vH180pzOquMmZmmo2UuP3LmZDTb0/TDuesKYy/Mz0KsqOzbbbbbIHk5lNbY4GRhO8zA/LGSLDeb0VCWtq95y1+fVzc1y3a02ebUalqt+u7Uhi2urzaPm+JPjx99pTz9N83Om2XaQbDFYOEU0FbAEdPdMKe6I+87Z/TiGEBhHzKMMObIJLa9kipSaAm3g8nf17ldjeerLkxmaNJ+3tfuwXt4UTcxtn1++vHx1t9kahvZs8/w3vlc9+au4+L4dDfHQiH95AI6f4UbeH+B415+wfui2varMmrZwnsPNh+22W2/DSxdVw0h1CDKiv728XC0vt+ub7fp6u37Vry99WAJraA/NWnlKIRKUXWPyyG6byBrTuCAfJfEOZyLgXsztU6DtZSTW+PkuFBlTeuz5xIX/EW9upHZ4uE869jsATsBEJkQdrFK9mM3Pojr6B2//1o7+zWr1a7e3v3cy/+6zz04ZKQxKpJZ1qsSrShdNmwx9FcvYHq23v3d28Su/9uSzRy/+57/56x/0y9WwOWh7Iyn7kvKUl0YBAdnW7dnx6bPjR8+OL55vu22qjleX3PZLqWZptmA9d6mZQuvQ9kTnp94vI6/hAkmUNLVnwz17BDSNqAcPc8TAPcWrQ9c7ngOvu/4DElzcF6J+D9Pk/+8RjqntPpunujk5Pz+e68fPHiVfV75J3jGvu83qOg8ktBL33PemWxVVbVSqkraOIvFRqumMUUndS9k6IBxbQiwMERFFv6FIwqlIGeFh5qWLGSidUGPhdmwAMSdtGukwjuooSfJE6J6EfP1AH3R6nwe8cE4qnuWPlWJwkYSYtDt2IjQFs5gwkUl4p2iGHAAce1MltSAp7gfrG2HmXTcM/dAPAzxEKrfI2ccgZcc0obwFr8OhKkdJgw9ePBzvsiO6jxdNKUEUQXf3KCq+WkvlGIZN391ullvTQFUJApbj0dnp7LOP6lkDSgiDkgdf57UnRqUj1Tp2IqoRX1dCivs3H4WssnOC7tkd7ubuKlLX6eLivIJemWzR+RCTXilFBKKFqS3lUaF0LEwNQIALXFj+jknZduwRitKAEgVjKCUyizKfSiQlSRVFhVq68g2SQ4q/g6tHRLggdKRrIELGbv5CDhIO2bJnTaJJUmKVZNeDM/E+dnp9mCZX+dSLgEnmMUIgOs6RDB+7B2LHTB7l495egb2vq3GvLvmN8cT9/peDjPy1pBaI8OyDSCUppbqua6s627IfNxGFpDncPIIRllxgk5xUaZl3irbzCo/k+BFmp+jWyMvo3SVC6SpF7CxCEXrQ92UcGw5HlavD9v9fZqe9b1GJcfzJjkzDPRiyp8rFpNvyenAUowEd+LISuYioaqWqYnQPN3eTsLEpgHiAwSJwTxwk3kV74+diDbxvY//P9CsO1zsO5qqUsMAlckJfsXO7GtYv8/JFvn2hw02F9fEMj4+Onj45efb07Ox43s4ac1uulq+uLn/6xYtlZ9kcWqdUh4gFsnu2UWGZwnCWcI8gKV7UM5i4l+Esg4cUJFPFas7qiPWZtudSnbM+h56YtO4pokjB25injeKoUiaIyQcLT/jm7BU7X8tJ+YBTaiYChIVnwBAmMNKFpskFThrC6A7rw3rPG7dt5I3njffryBvmjdpW0dUyNCnPEmZJmiS1plmj86ZKKokUoVICyEWJ0ZEzzMKc2VGGX3pZHhBB97Ds/WDdkIecc7YYNR0VohH32L8xtWHvCOFxCHAAhS7ugEGCNdJCZhfSXrB95NLmqHScxNpImgeXOVKwYqqh1aQdahE0EFFFKEMlRKjjkLxRFmYvKnTPde+PWcpkYDjoBZx4f/f7EckyA2BShdk3/sZbqiR8S6n1UF/29b8f/Di/qaUtHkyeetNldzt2GgATu7Llgf7IeAZwfzjFTujI3VmYlwiVGHXew1B4qhJtIiBuQ+7Xblsf1tvli/7uxbD6CpurRZsvTuTbzxefXBw/Pq6PG03RJx9SCaay52yDRXYzDwMLsd1jCNIYQUGSvhvW2y6CFBVW1II20yIwSiooKEFzeLjlcA/vzBy+3G7X6+52uV2utps+tlt0GZYVOqtn57Pjj45OPzs6+7hePEU6ylDLlt0cpGhKtVPgyO7uJoBUigNpuIkbuTtARl7TuMF3YSkAMOX+t3D3X+rlR5c/eKLd08enT89P5zVJuOcho/LFtus3g1+vu9vqdHPx7Kd68v362d/qsx/HYuN8PaGaWLV8m2nhjcaAh9K68Rq4FaNGBMp597Yiz+GlDqeJxWslI7xlgxBvvf7X16Dw2pva1WnGwYRmKlWlLM9s8N5zTzfCK2VFhnXe99vubtje3rz68vbmhfk22xq+Yaw1dagyxCkhyVVcJAIWAJAQIBShhe4OiNvozkdZ/dKlPPXj8x44OvayjFyz8fNxBCMhO76x8ICyfFBOjLHZetewGQhISuEki1EoqAGFVCLzulnU7Ql11g80mb3Q4799cfm//acf/ufPTv6rTz767cdPH2mdI6RHl7e9DT1u51oF4snzR2ePomd6PF98/OTiX5xf/F8/+eGfvPjJ925fLYclSIoSMk1llt0QajKBDXTRNI9Ozz49Of9ocfq06TfB2rtVd/UF00yqGVLjUjMxNVLPTtrFRXfjebNFKLVWSaqqEA9kD488dWne50SObewHNhX7vXnYojKZSshbfDIOKviv+1u+npC9ZTu8tSh6vysy3vJb3sX/vylh4dv28ttOpbf9ogfvIru5e0Wp2vlsVjU8ZV5Kf9ctX237dT/kbd9XGqpijmzedRkyNNBKko8CXUVcwMKNQsDLFASA4R4jFU6mSuVuQF7Rm1R4aUBxMxvJuNgNXmGZO+EOz2ODzPTkg4VaQCkFFj9o8XrQhTolQjEFaQXAljIhKGKCBBCMQ6WLgmyGe+Ts4cZJMM2nZP1wVts0xXb8qaIDVv5vFnmwvh/6vncLER8bH0uHxjQQdIdcTH/HGzOC10bVHkz0m4ZK7leBu0GfFEIlERSRIboYfFh1dtPFYCKFdIN60OF020hVN5WEe9jgNsQQrqCUtnE5yLfjrTxaHJwe3DGaR60VIsILQBYROQ/bDkqdzRo/XmyXvQ3svQ+HmTEopdFBy5DdnfQEoAI5eO6jAMc4NXyHV/Gw35MMRilWTDKlAnAYctf12ZlTBGPEmwhBUSbxcedIjApdmGRERqgs+5C3WxFhXalVqqpJdZQD2id3Uy4eh3SS+32ODD7QYBjbjN9W4+fXFL4OfCm/8SfeWmaIh+yiiDAPMkSkcHA0JZmqBLsgtgjuBJhcxn7jndSOA6haCLA4x+IRljfwa/QGZq/UK8B1VLEeW1ZiHGI3MXemt8dfvkkq78n6eNMWindLRw//iEhSSUlVDB7ubpbFs8IJFb6hwYTflPO8Idn9ueCHd16S917DN8BJB75y3KrCUFjNbsZVn1/1q89t+SKvX9WaFy0uzmcfXRw/fXx68fi0Uhhwt17d3N5++eLli1eXSA1SLUmRkgXMcyBG0SVnLnFfaZ/eq0gJkAgdb1FibBpKonUrzbE059o81uaJy7FxnjEzl8KgvaeUV8bb7udsfMAurQcIajw0tL3KMIFKmJSewzyHdxFdkqg0akWVQmCIIQ+bPGyGftl3t/362volo5Mi+E9PjLpGm9AmbevUKhtlpVRFnaRJSTiScHoLc7NSMClydEBQIu0a2XYhtZt5znkY+r7IebsVqa9RiaoEDOS7G1wA2eGUkBr1Au052kdozt11CBSEHWwgbUjtTCEJolCRUlYQCJxF3WoyRpBKqAggDos3b8N7Xa9xX2sj3rQ3pxcdrwlRx9dusq9/Jd7y9xu/4d239ddcNh4WkR8IG3L65z23JCLuFp4dPvJkisi4Z7fOcp9SqlM6mtfzplrd3ixvb159+cOrFz/O65fMt08vZh99Nv/W88XHF7OzORZVVD5UsVG6IGCwHLn3nCM7ymxgBwzWu/U5Z3oIqCKSNtbdbdYiWteNkoI0zXzlKEumEnAHc/SDuQPZ/frm9vru9up2ebfaGKpABZ2FNEa6VlqfVLMni/NvHZ19ivpkQIWoghqiKqEAVUQVHuOsZPMqEah2nc68X/yYwmIJKEE/aAudiXxLt79ztP4urh9d/ZDDZV2lo1aOF60qtn237mxwemoz51/1/Y9PP/lbufh/1u0Puiaqk80o7PjNxvD2p/8N/8TbvyfeLkwQb8/3+E3n1Wva7O93svEtl9q9kpLUlSCA3A25dxsAE/is0lkrQpfI15dfXr/68uqrz29f/QTdGrZBDTZMNdMMmkQ0TVGahdvgtgNqddISmua1BnyMQSeK6dTqtSumHIQoUwPjiP/yflS4H+1RyLZxj2cQ98dV70o+hLDwHWzklQCUqkrtkbZHkubZU98Pinp+dHHZXP3N6vO/+7sf/dmXP/nD54//+JNv/8vTx3q18aFD3sKHWVXN22Y2n9UnbRW+GYaU+395uvjO8Xf/6NlHf3r5xf/y+d/9w93LSXCxvCsdddkhEQo2Ikd1+3hx/MnR0fO6PnXZzkya9iVlEVE5GmftrCJpYmrmp/Ojx7Ha5HwNTxGJkpKkCFLpHhIY65mvRVh8KztWeNCZcFCzjMPuvAfmLV9rct9o5+++Ed59X7x7MMh3+ORrbviNl81mZp0p2gTXFJIoGTLc3G2/+vGXLy+vluv10SzNailboe+zOYIpJFEVEqMSReHdFtR07DUOpjL4VYuUBUUcFvc7XH3fKz52AcRBo3gAHiFeJEz3CBUFpaRTcmd7UBG4x1NmoZxOytv32snwWizHfRt3lJ6aIshQpvscsvdxMGT+IevuMBUdZwEWloqZuRDCJEVkl1roKnsy9XvMrIrXXXvgHtLjgJIiKSmFkiTBkQcqtEC7BsDgGyADGT6z/maLdj6fLXpanzcMCMScniOUD6dFfcOpFRMgVEp9mjQJxbIFkFIZtxE523J5lzQdzY5TlWaz2bDJw6a3nH3IQk1SKZhEp1aXiKKOrsJdD6B/cxpY5t1YlJETgI4qhDnn5XLZiXujUSubxEqqVBe6805JdpxhMzYplilEY/3cA9l92/Vu1tQp16mqqrquRak7RsZOYHqaI3tgTnvx6bj38RDhOny4B11Qh435ezzCv6ld5TV0g9+U5k4jfnbdISIq0Gl4ByZKN+/x/jy5+KhFAJZJzQyYJk9tmp82p4/z7Su7u4QN0VmuI2phIj2VCZJFq4Tw0vNZJDP3hINfGkWOkdbEh61I8VZSYOxEQ1/f+b5nJITsww8UAypznHekJiELulGpqLBsLM/ZzcQNkzbZPWdXuE4Tohy87xDfcNz9vAvND8MbfqCRe7ijdnocHEEH08jMS9t+mW9/nG9/hO6mxuakbZ6cLZ5eHD95fHp8Mq/aynLfb7ub5fLV9U3XD1pVIeKke7YBBuQg4KICoxNmHhGaEkGz8H4oA56oOk3mdg8zwCHCgCSp5lV7yuqU6dRj3ntjkXIRUNSy1WTSBBJEKJWkM34ujOkbljzeBJPumvH25FgGWNo7wxNypSFaqlSDRIehs67rh43nrQ0by5vIG+ZVYyvGVpmTRJWkTmMHSpu0TqwrSURpZiGjaDaZR+kKLZPY3adJoaWeIGM1IUbxe0dG6cnsh5z73vsh3OHTNI0yzss9omj4TzS1nTj5qFxzkFQHAxKoAjV0weoUzQnaE6/nkZqcYeY6Ie5MgqRIYkRvrobkwihT2lIwBcqRT4SLhCJAC2TAnYfKyQ8kMguUf1/iKw60Nfl65uavN3J8CLIV32eKys8Q33B3tnMK7yZoY+K0H5xaEWZGRFJKkBES2QdThtCrilJX4Ra+WV5fLof1+urF9uaF5tWzej0/aY5nz54+nj85b88WPJ5Fis76Hp49vBJKSDjMkT169yGHOZweIqU/UJnC8+BD1/XDejVkI52igJvn7OY5LAepwpQqUZXsZjlvuu16u1p169V2vdpu1l23GcwiST2jzo2ziBohRFsvHs/PPjp5/Gl79HSV694gDGqpYIUHEDQnQNWKTEmjcC0mLLt4+sOsdaqcT8PdAc7Iz8R+u371u9X6M7+tt9dpobOzj5NE5O7Vq6+0ajqP5XboLLLUl+n4L5rTP9mc/EhO1yRawN9hKNgHp6h/KK4gP8jB5wAUrgRpDGPlUhdnm/vt9fXdcnV3tV5e9surfnXT5zW4ro48CZ05aKDZYGZlGs84Mg1SkWm8a9eIhJAIGdP7HdLFnSrmnrwWrw9gGkVoSwR9IPS790MjWzn2CCVxD6CNaRycjCezyDi7sRCUHfComuro6KSdHWtqPCSbU5qmbmbzs5PTJ+tb+3dfffmfVjd/+urL/+5bv/FHs8ePZ0eL9qRKcGZtE9oq6roWVOZ91+fttr66+80uf3b+6YWm/+F72xe2JVlK5yyd6FL+o0rb1I9m7ZOmfiRyYt6CUjfWLJ60jz7RpEfHp6k9zkX5m5rqxWz+qKtu4DOiEUmkxDTaW8YaalED4oGgUBxQFw5nogkPAI774fiOL+PTRsbPRl/+ZRkT+4E/KBQoFVD2NljXi2UZ7OWrmx//+AvrtpoqMHJknxT+3OlO96IqNh0zBEfu/3g4KgqGuBuYMqorTcIEYRb/H3vv9mPJlpz3xWWtzNy3uvflnLlDFEWZlA0PBcPWgwHpzYABv/mf8t8j+M0PtgCJogGNZIlDUiI0njlzrt1dVfuamWtFhB9iZe7cVdWXc2Z6xCFcaMyQNV27d+3MXCtWxPf9PtV8DFLxe6zYUiZi7eJ9hSOp10FcCFpwevrgcIDHoFgcXkwBwO86EVFRUVP17sxEnY84/r9uQBhqHzg61vEB1nY8mqIqFpqCjhN+QkIiG0CnNJGEj0kiw6lXnzjmTMuMUy3A0/V8+d+ZCKkkpBnmbKnvUaGpmipUTZzTDGSRaGfbg2bsiMuCpn13+/UbZq6beUJp21YiVrMmM/Y4PUDb6eL2ZM/l5NlgRmZiIlNLuVfRWFUhxKoKjlr1bJQYQtM0fdO34SBJoFAXlCAQEw7KIDVzdtYxD5rACJXQLSrTBAoa3IFokFSTmvobCoyBFbFNfbpfQ7fPFXITq+W8WTbNouFBU0fMoKAmfjZ3gBcMkcA6ZL+qWt8nZ8A46KyqmL1n7tkVoMMNj2Mmz8kO521en70ZHDMhaHj8Hnzg9pa4yBKaOx192eQvP6l5ePhCdrRt2Qnk1AV+7A8t2YAwM4CsCpqQjPikHg/mRVTpZJcPLQMxxjg/m59dd7NVFxvrdpZVs1lSiowKbAQW4JhRNujAcARE4d825OjY1LBH54TJsvZ4Wm5wpB8PtcbR1jTZ4spR7CR91tdXd6mQBwmoqIiqmCqSPYgvmFj1ykvoQ2L678829mhBfNDd8AaHeWK4dtLe6/6LtPkc2q9q6GcNXZ9XL25WVxer5WrOFSeVru+7w2G9O6x3+6QaYhBDsSxZMiQBVM/SM1MzBZPiUiQwlNSrGCAjE1lAQ0BDTAZZwcTQQAnZqKawAF4pLAVmYjEbiBnw6Cw4QnXRgIohpIydPt6JYFKR0kQENzQ4hph2AkPNJolZAwlDZkgme8373G9yv8n9TtMBtEfo2FKAvuYUQ46kIWAMWEWqYojelWNkb9aZ+pqqZpIHq5WomKkOyWKI3t/UMQ+1zCLVFMxUUtYklhNI8v4E+bEOlKCAnZGsvMrRnOI7vT5SlDPijMMCqkuorqg+t2ouMQpRIlNFIEAGMLWgxgpsCiaeSqABJBIHH2sYBTAEEzRFVDIBEDUFwhJ4gWgnKplpX+lBJwPxVM5jj2bhj44mHyFH8OOuGYW6esrd802JJs7PEa+upoIEzER+QBM1TUBGZEzGBH1qu3bfbV5162+4fR27+8sFXS744mJ+eT5fLavFnCMlhgzeVzMQg6wAZpJVsomCN6UEQE3L8dBAAdVAsuUkXd8DGDsRCQrVSwVEnIng9E9USZJT6rv20N7d395u1lxVHOtFXRlVvYZeguYoGqlehvpiefHp8vJlvbyhagkGoGieNw0DRd+tccTMHMgjs0RLLuaw/+Lovh5dUMGfo4jwI+7/GO5/Wu3/fmzPK+NgsFwSaERES9LqbrffHu4SRq1mbZz9Spb/wZ7/eXfxK6tBvsWB6WOemuw32UQ+QkvkA19WmTSSoiWw3nIv2ud2l7rNfvPmsH692d3ud7eYD6QtBAvROEAIoCBmYg75AdMBGgA0tFPLYYPUB3wFKaqjQGN8vIYplU4Hb+MvXXzyxvhEv3LsnU0RK2OI+CQPaXBxAjEOLODyXjx/RCxQnM1Xdb1AiiBojqNiaprzi4vnmvbt9k0n9le73T///Jcvf7K6rq9jPWPMZH3gQMTOwSPCECgHDlU8yHqZ6Z9cPM//1T/8v7765uf3t7f9FswcRjPsAhhCs1w8Wyyex3CJuEgSFJGCzpY3Z89/GIhms3nVrDKQ53mGajFfXO1mt1Cdh3pVNYtAAVRN3Q9HTKTHmHXDp3CLo6ceJw0OeLLBUZClNv7YB8gafm/qt9/2KxNRYEZi0qyaUdssh/Z+vV9vthVrHSvAXlWcTs3MzJEwooVRlETOKyo57lC+4YdMsZwl9RnJgzNNPXwCh9wRv66OVTQ10UHIcFrqH+fbfg40ESMxdPcJKIxNjVKll67K8SxR4B1DBoqU7sYItpi0Gk91n3jSdnig87YHSl4bzrbg2G7ygweWGpsIjYgHH8Xx2Djmzj646I8TQ+EkWeOkITKZWjISIzIC9kn6tt9v95pk0aRFvQj1IlI9C/M+7DuIZsn9eIAgbbp7tWGqqmbek667HcxjpIVRoMClfJw4U8zgnal2pQjDI2HfY3FFVEkyESohgBEhDkgBYiT2oxrZKMjBI4vCShWLRRAwNomGu3BsufnQ4sgnQ1MwKXkrhETGBASi2h4OuTcJxk1sNCsqMMTAZkKEIfJ4zLcJjK6wNAZqu6mIac6GYK5dCoGs2Eug5OUU9q0fuPTx7Fm1FCEuUxnumlM8Aj4aXL91k8cPzpCyhxywaQvmRLxUKm5VS+5vdyyNP1xiZAgoBmU+CmChXCYbDpkACpABGCg2y/rsmufnWM1SH7KAZdWMNoj1idjtQdPxpcLfyS/7rhVUCXyl4TQPTsJVYZWhqYR4Gv75hDzy0bT39zquZtRujIhjlCTpkHe3cvdrPHwZ8u1qXl9fnr18vvrk+cW8qSlSL7nr2/aw79rDpm1bR0OHIClrTmKWDQxJgbNCclkBgBEZoAD4eQLUgBkhMNSEZKRmBtqbZQFTy2TAFhQagJloo9YARAAF8iyhxxfgd1O4IJxYPQmOmJeHWi4yA82gHZgiCcIB9aD9Onfr/nDbd3ea9mBtZKuCNQHmEVZVmIUQCQIjETETeS/e5XEOoR7Y/eqApgHCaTDkHpetV23AbsEwhi4NZ1WQDCKoQjAkqpmgA52LZ9V7pr4tjeuJPYrncJV9IF5wfAb1NdTX2lxY1WSiHiQTGBmwQVCwrNIp9YrJ0GO8VNpjpQAAIABJREFUAlgFWmOukdjTyQ0NMIElhASWQB3rWBtWhmTDZz6UGPQ48f7xmxxD1SbVs01/mb8lkKJvixc9bkMlTGV01NFbMgncyYgEBccyQGPEfdQi0u7vt5vb3evP2rtff3+Zv3+un17PXl7Fs7N6Ma+zStZe+j6rMBNR46DxrNKn1LZJRJmZkCGSlnhLU0mWHWcsIgIKDOw+aqe8GzzM51GFnEVyL7lXyaay3+0395tPfvCD59/7fpytlOpffXH79atNv81moXl+uXr+o+ubH86XN6qhFXDGmpqaJVNSRRUwYwTAQMwVESFazr1KZyiIAxsSdYKXC2AEEAB4hvby8OqfXmw/+fXPvmf9ix98evXsmVTNAfIhH/apD4LLsApS7zfrXuAg4Wu4/Df1p//7myh1Df//12+28nqDo4oK0mveb/ev7+9f33/zxf3rX1u7hsMaKoMKQwVVBQDizGYVQSYOhMRIpIBimBXVUJzOTkwUyBECmhwwWMySNrS6TvrbRSMwKRimlB8CKDGoE62uYQk9H51x7963CAYumCqIt+CAiKNpMECiWDfLUM0NAniAMgIY1s3q8vJFu7u7o4oCVjX9bHv3v/3Vn//3Fy/+xxc//gery5Xu6jcposWKOARgTmCdWQJOF+cU9JNK/9fnP/lvLm/+5Vdf/tk3r35+t97kA3hnzgAUqzC7uHhxtnoRwrlBk9WMDKieL6/rGgghhGh0LoDqTNRqvlxe3y/v4WxTn9+cnV3VVQNmLtciCh73oG83luKTOruHkr234ffsdyWK+n2sAAnRb3/2nvS+u9282bRtD0DEIVQG0qsKmCJCCFVdz2OomYKPbIchuXezRnG6Q9ZMJec+tdyKZg7smghCZD6i7YYLQw/Gh2/LFRj61IZZRx7Hg21zIGScHPuJyrRNhz+n7pLJFP3k2zjQkJ6QkU+iMXBw1pwwzI/D0rFsQQKjsRHzpHJz/HS88YH4oDCw9x5V1Uryc9/Lbtfev7nvD92+mfXzxGdcGYMAKkEGS6C9OT4hi+w3ovk2i+YKdpB41VSSm6tV3awAcs7Crm3BDyhOChmj/C4i2YUz/pGIZBFB7AbMKqtKFss5i6rH7gEyuczohExmk5qUTgwBH/CUH8UnHhBPBAAp5yQiWVBTJksgSfoQSEWqOiwW8xj55HYdummep0IEjq8FceqKlDP/BBmnqjIYnZgJp+y46dvzEeTxvvCYIJp67z8KgHxgt4xU/qGTYI8TuFWdryEAOSVJKYv4BuHXV1HFlxafEwQlI98O3STkXR+BTFjHWbU46+ZLbObW1iZsKpAHDiyUdHbnvTuBHhEJuUAxbaCi/W1tWUxRUacqiqE3O9jvPAN0zHriooyZamSGSQOiI1CACJAcF+pxFe7qIU2kHeUDyYG0RWPAYMgAZMiFFYZOKrVjKoPhMMBHeBCpfOzw4nfeUD9Uxz6R3eNQXsFbI17gCHga/mscepfcBEsmCVML6c76b+DwCts3le7mNdyc1y+fXT67Pr+6WJlqSqk97A+HQ9+1KfW7fXvosy8xXc5JshZPmmaVtstdNuAAHDgEA0pJRRB5SVwh1xQaDjNmNEwmW0IA6VQAgbTAZYJZUAuGAblmUiIyzIDilv9Sc6EHSQxaSB/y48PZzlOtKnzLumiTPev4VxRcnVZOky6TGv+QKYIyCIEwJMZElAg7SXtJu75ba7tR2ZoeGPoZpmqmdYhVxDpiZK1QI2hAjYTBe9jkNgLXGkku8es6KHGf8H8rYJn26Zg/NI0sGxoc4CYXICzfxuMgBEvm+0hUtnLvDFIBVu+WIBmwQq3QxHgd5y+xubLqMtcLCZUaZVUrLXwjREPKxsm4N65DxbM5xgZDRRgJmBTJsMBDUJkcwqqGNgBbneNFE7zcFCIMA2T6YUo4nlbE03vAjlf2aTrjW/9v+5DHeVIpfesp3Iegk4pEZRhkjSg1tKnO5fhuMELgGDT3ud8zSkVWV1DHKH2Xuu36/tXm9pucW0ntKqbvfW/5w5V+b2kXMzxrLGKHSdEMTUkRgQkYgNQsGybRXkkpKng4YB7KSp+Ns4l4r19ykZgKSk55+GQJlDxtyU3JTqsHNSaa1U0IoWrqT7//g3qxivNFgpCSAQaq5jhnw2WYX8bmHMNSsemRREshZqoAyBxCiAjsse1m1neJCJhRxx43lqSeCd6rLAQV4h/G9h/y6z+av365/3J1Bst6gY3strdikk0CUyQCDQkwV024XojEX8LiZ3n1H7ql1QHf74j/TRQW+O3uK/z2bkj7wBe34bD6YFM7/idO1ls8zicLtKK0D3ztRT1O5kEQUrdbb9rbw+7NYX+btvf9dp3SwWxPtXAdgTKgIKSUk+fReafYnA2gZoqGbMCIgSggsgKboRpo9s6voac+mNjEi+f+PSgWkXLaGQI7cKI8OIF3TZYmGzCpMIbDDbxXPf18cFDgGgKYWpYsAmZIDCGyAacERMQxAnEvAMZAbGhZIVSrxYqq+dcYVlRxaGLXbv96t/3F9td/9ur+Ty8/+ScvX/xhRWF9FywvV/P5YoYMRBTROFI1q5pFtWv7P6rOf/Dy7B+vPv2zV1/82d2r/7jbrPMBgAGaqlqdn9+szs6BqgRopllUVSJV8+V1yXyHWkoOM1XNkqvnq8t218r59cuL6xfzxVmItaakmoiRB/YTvA9+MQEqP8TeTQpGPWIcfleiCfz9jF1RMxGPN9AIFiJvNuvPPvus226RSUS6QxtYAgIgMlOMoaqiB9qrK0YHvVOpItTD8cAd3wogScU66npECEzMVFVV3VSBmYkM1ExMQcYp48DmNDN4OGq08W2D+5k9yYKQqYR+++nL7DjaKW4mHFiTMCQ1PpyLDBOAwdJiePJVXGmgOmmBINCwweEDJYUVSYjjS0iN1FCnS9rJnYPHACBELHYMEBVAm07rH9xpCEfkR6l6FbXPmrMCiljfp3xo9ZC1zYe014N0my4oybaVfcdczWpT7Uk0IBlZxQo5b17f2yzCLCbKnW6r2WL1YtVpn5ORRwKjTs4rZo9HRP5mvPxU05RBlJFqjnU1B8Td/rDb79fbnahWTR1iHajLre7v9u22S4dODYi5kGDVNBshISEgElORDA1TGh0DKRAUUR3ZYKjl5FbQlMiAKCqQTV1OF4gphogKyIbZAHKbTXbp0BKaicwWM1bEWROrQEgAwcOV1VRARa2XzIHY1enIfuNRNkpCQTmXc0Tuc87ZrU8EjIFd23rUWB+TQAENDIWAAiCVag5Had9UlIGP4mMnPZUH/Z/3VhZ2ItmYNDZsgmsAcN5wEjUwzGKp15xlOGqekB1VJWcJCkqIgcoxzQ9nBRaIwapZdX5l1y9yd5+6O8gKvUCXLWarBFAUFTAhGVA50aAQGQ9EFhsVfh9YI7n0yBUP4qAKZm+04wD3Bvw2lc97JjNPiyZsMmV16SHBkBADY/vGyIzAtU7oqjtiAmZFzkAE6CM5MGXCRRWWFS+i7q3T7g77iwhXAJUAmavnkQ3IyABNTU1kMI8Nn4uN+jJ7oBOaeBK/kwz4A+tTBADSo8NUy6NtTvs/VpqKI+7MjkLbkqRUmkQMxpZMdjndyuEbO3wJ+y+ou100+fn54sXN5ctnV4vFMhAeurTb7ra73W6/SymJ5K7PvZpvJV3OKScooi/I6lniyIBIhOjrO2WLHC8onGO94jhjbgIZYA/5ttubdmu1TBAM2LN9x6x0Vyg5XrR0Xy2AKaAi9Ahp6EcEg2jH9Gt4C3rv5JI9WJ1PL5+OAmFDVmBPWkXPLgUBywTCIAEzo7B2ZB3IAeQA+aBpD/mAeU/9HtM+QEeY6wh1xFnNTc0xUhWIUdEEJKOVddwQxVTExCSPGjBT9dLbxg10CBqH4aT7IIy5UPHsaGx1bJarTovZ1CkDZAN728BUxMxcu02ICggIqiRKakExIjXEDfCSeIn1Dc2fQzzTsDCq1AJYeTmPEycDlZilTjbLuIB6yfMlVJUQKBiaECIbqiqQehIXABkGIzMj542iDRlydgoRhTEWfXDl2QPXysPHC08CVHFiKAZ4d1zbd3mccdIHfyhrfXxnIj6pVnuCJTc8yIYwdRN7tYda0rXKxkgAHoSWxbL0RFoxRJAKZHv4Znf75f7um8Pd17OGzxp+torPVvUnC3g2s5pyJEGTnItEFSEA+vqoIppUU5aspoYKJJq12J5xXAtFLGUf24h/5AooNl03h6tg6C6CcZuMIYYY6tlMiZSjUMi9pSQ5qSrybBWb6/nFTbO4gNAkiBlQAQtjHUYHOBHxIFQ2M1F1d5ziCSCYHoC8lgH+h3r9P63e3PTf2PpVaPLqYqa5+3r9OX2jizibxTonbXPOXOFitQnLv7TLn+XZz+38C607fWLkgvZg65tqnu0IffrWu+hbWg6n2qVJWul7pg9WCPxoEwS8PXXP+kUuCjDUoYU8IImGXRwATIvSgYqc2q+JoAmYEor7+ZHULKtmyX3KneRW8uGwfXVYf73f3x4O99AfoG+BEQI497AU02pmiq6EJwZmt5uo75C+d7iAyVc65wKogQqooknx9h09v3DSPYRjcj3iWHXiKJsa2KTeB8cSCTuZ3pSI2JIJNY4b0Cd1WNKrVQHd9G1ggASFbUXAgaoQmxo5ZkHAAMiGJmAUMIaqWT6fX3y/XobZqqbd2vA+bXd/+Wr3q37zc139sx998tNPb272dzWqBF401WIe51UIgZKaUqjJ+pCrN5s/gOpm9ck/ml//683rf3V3+/N1G6plNbuqF8vQxD5nAyEyKtiBAMhUGq7VZIgQkVeLs5fXGher8/niIsTKLAApsqFPoZ5ceUfj3eADLcW9y2rwaYsKPOye/YZi4b8VStuPpUVVEzWmMXlQ2v1m/forsn1kQjEQBVTX+xEiM3FAJKd2+gHF3GPlkAq3u45nNfMMlGSQFBEEhQKBcWALRExRTUWhsAm8wHYl1RgqdDRHHY1HBqZqIGjgmD0/qxz1HVaK0pFRRQiApN74GAw3Y1rRtLtxTKdBb5aAETMjqU3QICXI0/s7gMzTIVnBoTGSR48amqJl0AyqhgQ00R89UpEYDIstDk2SYZI5ctCAiQeiCXhdSMSMFIxRbPvmvr3bo5Ea9qZZMvSCGXNW6dtun1kRewkCdVWRomZAEzYAUEYQ0bxPYEgUAU1N8jb369Rp33cpVsgVEyMSewHgS7sfu9SRs2pgEMvNAiiqyawT7TpFmV3MYtWwovTpzV3a9W2YK4dM2GqnaZuky5YNkYBH3Kx3qAwBjdDlbYqER0DzuMMUApJ6RHHpSuHQRHCLVCmdkHwK7pRMI0ABM09/SwKgIEKCezqQcLWKHIiQi+UWURFNJamZAjKCueXV0CxlMFRDx5Gpm7XMtI4hREZFEEAnU3iUHVlBSxTYtMEopR5KLmD/to5roSdu4UAZLWe/aenoPM6HmIqHZr2hTz8EuoxukrIjwZho6yk8Hu7c992h7XNWUxS10k1BAXQYqyKUU0tQUCSOgSEnAGVgQmwBRKEHJaDm2SfzkPvd6/buK8gJVA16IITZDJAUEpBwg0BkvUAGSEBGzBHQMoihjIzq9zEYi2BCFULkKsRDn3PbV00z2hlExdSQfGL6cXeCUcShPl8jUqIjXmQ46TJ4CgMgUoghxoiBlKg3IPV+o6lJILhczbteU25ftd16/xXMljW8NJgfNBqAAimxYlHLS9/m3M+5iiFoVpOHY4JHPtDiEcVTMdRvscExoPcJiHyQ5BDyI+vfyvopWFxnBqYgUoZI7DQSzwMIoBEkQjbdpPRVf/hld/dLbL8M+fbyYvXjT1++eP786vqmT7pd79abzf163fZ9l3qfxYpqBsxmWaDttUsZAwC7Rg6AYuQYQoXMWUSzmVVGS60/gfmnYfUiVmcMGFBCaLH9CqTXpCoHgADGCBSIgCBLJkiivo1mV9CgBtQZgPhkDykhZgMFmJ02OKYXalBhHY0MQwTkAxFH6aFpwRaY+FDPoAKMCEQUwDKYgPSgB4Q+QN9QajiDbUC2fXeXD7ft+nW3vZ3XOKuoidSsOAaMjP6fIUAIwAzMAICqlIlNURHFTFVzzr5++IbKRIZk5l3RYtkkhhCYsBT3RyjJsGqNiNCprTWbJtVkIIBIESi6rNqkTCZVpe+TmcTInjuASKIghq1x1lppHuiinl1Xs6tqfo1hBbzMFpKSKGoPiFi7CZWAQUEk56rtl9myMWNzFVbnCtxC79nACMRe6pZrEQyC+hPurA0jelD7npS2H/4sPUEL/hjRwkP/hZ4cQ71jfcAPrHsffAZYxkAFVmJUKGtAMCgoAdQkg2YCrUnnFWi/abe3bz7/T199/tc1pkVI37+4+vSTy2WEZYRlgMAABslw0tSmIrk085ZFFvEbsrz1IQ4aAFzNqKI55ZSSi4e9a2ZIBnH4VIbQeu9kD43+Y2sIIatkEK6jZy+rSLs7tJs0f/5i+ez5xc2LZnGdctUpKDCgo6n87/rzpaoJzCd+Rzcn4pggaKdBSDAn+yHsf9rs/uns/ifVQUPWZiaaEM0gzubnuMv9m93dqzVjo6E+RPya8N9W1/+nvfhCq06nN+pJcw1PQQxjC6wcDXAyiMb39TIMvqVqtYzg8OnRz0kmkQEycWAuo1lVmAgbjhqoMdjUr71rvPxWKZYONIExQZWMPCaJmCsKhKbSmQloJhJGZdIQRHLb667f327u32w2b7bbN/lwa4c7gASUgRFqhOJr8yEwICJwyZUzsAxkntJVjNk0zAKg2PENjppgU7AiOvO2PEyjIB8+xWXMPJSaNNrFtDwcfmGIkLD06fX0go4q+aHVM2aClrOMT8NHn2Dq+y3AHOKKZlU9n3FVZWOEQFQpgqICMWCcXX7/GcZmHpp5Fe9uIb45HL7ouq+5+vTV6kf/gm6+js33Y/xD2H2639xkAybSfjWrNVkymNXLhk2attt08377w2zn1y9ezC7OcPvL6jKev4BICdreWsAQQ8UAbKSq7UFDCDFWHrjrJ+ikkIGrxc2z5aX/plnRgxS4ClDcL499Bu9QxOm7lkmciNt+Z74U/IgvjB+nrobC4ABmCoEg9Tnvtd9Aex9irtn1bQEgOxGZGIiMgvoRa+j1IRgpHClGYUyrQUQIQ3B72TNyqwk0s1YMVEUEJ+MggIlqzsoMwOTYimJvNFXTktw5hB06aK0ET7puAccHx05SAstE512fxUODCDgcFFNOOfXBAsfoOlr/353l12vWnCkEQE8oQMcF5L5PXWKOIVhdBzAq3Q2PEiwirULWfaweVvODxuRYSohIbkl2jDxXHDmKiEDWrCoa6liHZm7BuvTms9s3v/giYMUccx2kChQ5xJARFCyrqVkIBExgDIrUq+VOugRZwYCY6hBMg/ZAgWNdd7fdZ91nCSWjLM+bcDHnmgJx0iziVx6qJoaq7lMSTSknE41NXVEV1NgUTVJrd1/c912+eFHXl82sXkWi+7zZ7/u2z4oZ1EgxCJNRIFZE8UrfZcU0IL6Hcz2MqmTPN/HrTQCBQItPSY+scDCELDmrACHHAFWAELxEsQJ44PFSDKEgqj1u3+yDhlW9YAzAoKqaASKFEEBFbPhJVyqboUGfoTftpKc25b6TlCJTE+PsvJ7HGfobBgfPqHlvBB3krKqFyXlU6GRF5yQCZBFAcAM7Mh2H7FgUsyVRYLzTnPL0zuybgWgNUihljrVWQARy8SmZWhYlAuYYAlYW94d0e7vuUyYMMTYx1kTmhbSoASpq9slSMFAD8t4PepMPiYwEyYCFgobKqrktzmF5AV1Rd1gGzRkFjZOh5TJwMQAgRTQcW1126qt58EjZUyaukzUCMecMAIEDMZOhd11LsBl9vO6GJ8KgIZWZDqCWU1ApBlDVDVDkBGMwNVYz8W6TIRkSEaAycR3joqnP5vmQqAM87FvMO5K9hWWAxgAFyYC0ACtxCB5VMKWjEOxYJ9ppMo/3AycNDv2t75PFEYg+dhy/owWycNQsFSuFDY0tJKDICMGEIJuZImggiNZR2ujhtW6/hP3XIb1Z1HpzffXJzdnZchU55D63h2632e23+8O+7UWSqhMiFcgwKEhWzYAyWAiKawid5Ot+Id/xAvE8zK54/kLiTUfzrJY1ReFsC+UVxj0qITVINWIwQzAlVAJVkGLCKMqAABCOHFjy9VAMMjpT8LhDoAuIp2cNG+OOVMr0YQAED+npYycdCBGMyMXroCqd5BYwR8iRUowpaBvsAOn+sFtre6fdnaUN5O0M0+osz2uaVTCrqK4wMLkXlbCsV2YgPWTV7KOFQpd3XIEDvwf/AaKpiYrknEU8G4iYVYHImMhGpPgEilXcnr7No3e7bICIg/rhbkhQF1MzcwQ3V41/p0+gCRVJqTKex9myCiuuzymcUXUGYSG8MJwB1gosriEcHgHvsKF5mV4zr0IFYRYwLgTDMMl2KoQZKGgJEjZEA9JBzEA2cFOfaNDaE86N9z1fk4DOcp75OAVtAdA+anDYU1a9yfs5aYKMG9RjEYrvTYalICJVFNNSgRIxhXIlTEz6rEktNUEuzmrr79vN7fbN55s3n1l/d9Ho1bK+OlteLKvLKjcMM8aA4Cv9RMSLo9cy69jdEMfB+NIEA+DNt2tRU9GsJlpgIa7KM5/ll6MxjoiwgR+Lj9dPlwhLlvW2fbNuE4S4XMxXV4vFBYdGIPRGWREpIIbT+dyxd4lj9+UBT25SbRrAS9v9d3T3J/LNs6++nNUdvLw4O5tXzbmi7g8tIDJwqClXaVPt1veH17j45fLFvwvX/ze8eCU4ndkPHkGYGLtHQzGdWhusDFKwBD2fDlrw7UyBtyqNThVMVoSOQA/LHnx8nkIEcMjr5EA0oJv84F4s3zYgNAkCGEOWLFmc2ekhOoFi4BiiJ/Z4apai9iIdkAUSZqGoYMm07Q/bbX+/39/vtneH/V27W6duk/utWQ8xAYjv0gPD7+haHz7PYulX8LMEnAz8R/eijWvKuGzaUdF12oDEybF5aOtMmkGTyHIFnbRFHGWEQwNtMF8P3ejjIWbsEqlPa4+3IwIY6vGfKwlkiOjDnWAQskpWiYGqiqvmbHkO9SzUs6qXupc677FPFa+ex+ZC4+ILXnzdhP90eHX5+ps/ivKjV69vqL+5WM0X5yjdndzn1IrmurGL2CwAr7n6dLX4+8vzv5Dlv+fVNlbAACJl3khOQw2ABBBUAwCRjVHEaBAQzdCTNcoa8VCo9ngFxrepkd6yBk9BHb9bzwj+vjU4xhb5MUfPS1omqKNZFkmak0ofAwRmQnBq5ahctXElc91+4TnCUIQr2FiTFm1EEXcp5Aw5WeqzL+dOx2OKGAspHoseE7VoZ4GInPAxJm56YheU8y8+aHCAvRVs8e5tvHTVzcRD6R79+GCVHSOfQdWfWGQgU5CsfZ8BhCjnbADU91kFhhE8m9FT6RdkR3fLWBO41NEDQzCEoJ6LIJa092KOgBAxt2mz62/v9v2bXfdmU/XIqkjZoZrBD5RlmO+cThRAdWVjCBYUkgGKF9oIpqjmejEkVdMsiXICcXD+YtnAchZirJsmiSTJkmyfO2RirigGBel2KaV2xfVMOG+77s1h//Uu7dqww91yG+ez1sS2udJAVGUmERnUDEjOAUWfP5T0YRzHAziwIk7gr6O3AgujYCLltYkhoKyfREY0ZP8M3sCxBHMBhYCIat8faL/hGCIbAUbEmsM8xkVFRhGZkAn94uJxJ1EERDUQRVFkRFW0jCZHwSiiqYE6Ud/BeejyQyAgcz5tuSVdkaqjIxKNyGhUa+OJMJkeGKbeKVJzjWA5EwCYB13RoBH2KYWK5ax+bCFCIkYMiBERjriIoboqkg9Qt98EfxpVtGhWfOyAbnQ3NbJQYT2j5TmfXel9Z20LKiBmfbLKDBXMRDy/hsaxLQ7oTPtwHd54HLJCuCm/pohkpRqdFETlKAVIk8rto4k4rDz/NFGg4xg6Oyhfi73OSueOymdQZo9EBFWM86ZZLay3uMv59T6BtJoPFFMgUMSMJaYBkYCmNdx4aYYyZ4hZATwOtPyClRPKd8krtQ/b8Caz3yG1blIjT0VvwxNLSEyBGYBEireCUSIay066N2n3Tb/9CvvbmvrLVfO9FxfXF8v5fAFAh0O33R62m91utz8cumweiTLMGY1ENavzKRiOY8hhD7QxmgCJQoh1bFZhdma8EGxMFYxMRKwGmiPPDbNBhVQBRt8JfPIMqIhGnsY1IHVLUmzpUxqgoglCPqLvDY/zYcRHll0zKIdoHBtVCFPkIToV6MiLEpUk0hOkAClQipwwby1v0v5Nv38NaYN5XWFfUVo2vGjqOlAdsI4cAjESHnXMHo1rWSyLZigwAB054ANPtHQfVCSrSJYsouILNZspABMXkZunJOuRy09QOgMCBib+yqPFXMcRB/jPqRkYBkQGDGYkAtlYIAI2yItQnYXmItZn3JwBz5QagSjAihGAFT11008cNpDj/EiLRDEGqBtQCxxnrgEbVmU76k+HEBArj/xHKvXwN5nAfbBsGB95707X4/HchfbtpdE2wMuwjBvsqBb2Fx3i9wxMzBJaj9YG0Ips376+f/Wr9evPtq8/u1zxs/P62UXz/HJWsTakNWMTCH3PQ5ykmpYCUlQHx4mnFIua+STAhhXK/agiLtp1rNtQhqpNlZMFwO/rtY0azAkvHtANd8msT3m93d1tOgur+fJmsbqaz8+BGlUWYTHmkv2pg5z4vSstTo/4BvCJrv/Zcv0nh18vX/3aDne2jNgv0u5A4h8HpiSHlFMLpnG7fPaX8/n/o+f/Ts8/17qzp6bOp/+uHbFTOiAqS/SZgSJ4rKk+OtHh2490Jw7G6YkcpkXgxEdpT6iKHmv+wUDUpNiHkAHRu+s4Ys2x0NFxJN0LoQYyIt96gdxOzGgMRv6rkQCITzZBslnOlsDalLZdu2l70IuOAAAgAElEQVT3bw671/vd/f6wzmmXUwfWEyRksDi8zWMvFBEf+L4m7QabkDIe3ApTWds7qIYwEQU8/eDj0RVYvgaDFdmxqXXS2hpc/XbUgwxRVWhTPTqZnZgvBiofEiCja7WQ3JdDhmJEsWkQYh1iHWYLFAuaGcJifnFVz884NoAsxF9A9edr/T9e//IfX1V/upj9uFtfN3KzmGm3y9I2izrOmmZ2Vs2arofdrv9pNf8Rzv+Aq78g+c+Ar7IHzQiYT4MK7d536KNNF0dZ3pOBC/ZBC/D7H+F3r8n2kTEZv6+4+ZFlSQgceLFaXj17Bt0dtNLv9jlLIOTAgOqWDRURNHED2ABBcEvt0Jt1xJID7EpyqivlfM1RgZy054TklMYcYqAYnCo5VmKPkZ6PEJ9DF3FS9dpEcvUwPBXBPhgkVEovO0ljRJycG3XS3ywPbGlAq1rOTiXIkgGRcxZRK4FNQMWAO563nmjg2Um1YGZgzMzuDhBR1Wzq6jUmAoSu79rdYfP1m/ardb2RKIhZj2GjzMQUyEWd7m8eFmuvEpjN3fxDZhOIWkbLAkncNyiYBXKLqtq7kzquYtPM0JIJ7NuuzX0za+q6QorKtN3v+s0OqM7Cum3T7S5tDmnbrltr7/Zh1uRAWTNHoiYMQzEhGD4dhLFP4eNkmmKbTgX0J3otnHxjPP7iKebo9I8Vsy/hKBKBYgE3MVXp990Wt8SgoNyEOK9mOI9VYIMAjEqY/ThEo2lGHYmHPhYdShsfME4yf4e/XtCw/jfLNL0YyPH4e5S+ydAPP921Tsk107TSJzf3k/vOLZpghWpyLCxsXCOgEHfUx1BMFJgDZXPhrSkUyQxMew4GAMFPcOKKBJfXUrBBSwmAQIGqWXV2UV9cd+1a2g2Agph2CaIBETBAdqF3QVIjqH03zJIOD51aobQgQeo0iTFDjH6wVBMwhaMP6r+0DLBESA2E8+l9X7ywGEJommZlLFFvux287lVyzn3UTMG1rg9Uvy7k8M4JfsD2Zh8iQf/NB8PeVTsGvx+bmQSPULvepS16HlPQBCCBNGIOlEHv292X7eaLbvPNjA+LZXV9ffXJp58sZjWBpT4d2sN6s7vf7PaH7tD1Rmg86AIBsoJo6WGPAMjjm5lajAADBQtVVVVUVQIESgTk+S2qhFgD1KouL48AETCcCoRGUYye4sSmH50g9AhsRWrFIy4ZjPBoDi0McApjhPsQ+aTjpsVYfpwRkMGYcqAM1godQFvQHvNBrZX2Lh38z20dpA6ymMXzxXw5i4tZYLBQXlzUwMSlEy5lNlXw458/Tgogw9QCETyNvdDAVLNmRzWKFRe9wkiE4dL6GtNiXUtBY62vqtl372wmR7KmehNXzU2L5YEWQbUAMIewiuGcq4tQX4T6jKslxRmESn1KN/RTRrUMoS/KOiS2DekCRFxViBhCDCE8kn7h5P75O/b1AFT6tpXBvv2aMGrobNiVkHAoodTAMqAHqGUmJcpoPcrusN7evvrF15//Rzm8gbxeNdffe35+uaovlpWlFnIfKVQhSt8PFPexrPPplj1scJjapLoo3U8PTREVZ4NPH+Nyiw59HSuPnDekcQQ2lGce3TxoQL3qrsv323az68+fvTi/fL48u26as16bLGzKAAEhEjFohg/NZS1fc7KXof/jcP/T6s1P9L6hTV4Y1M2qqaFLm+3uVlEMiMP+0G92/b45/2L1g5/Zs3/dL/fVIttb2Bn4ts0CT8N9h5WNMmDG9zc43tnsePpHfObPg6PxMcLg4V7GkWLD46nDUxrNVI+8vRFzzABBE6lyCLPAMVZOPVETkZwk91kFTRiVyCIBsQCnnA99vzns17vtm93u9Wb9Ou1v9bAG6QAysEEkihwrNhziNpA+cKmYRC3idyg5vtX+XeIb1N7X8Tw96usgPfEdyMoUfEIxtwf+C0QiZCqJYgieNcABQLOYIbipEADrumEOVdWsLi6bqm5iRQwi4laAXuQ/363/5m77l2fN//LjH/8jhTOBq4vzEFc8ixLZYqWhms3i2Rlrp9edvNyv/9jaX8Ds53H1N7D8dcY8TEWJSjvpvffrf4kouo/67+Dv7cZkZpZFA2FVNc9fvJhzbu++PNyGW2m3+/vxGOaeWeh7HXjQQO6VxsHmSWNz3eXtOEmaHFVTqpZz7jqVYaBTA4QQTpIoJwGoOIHv21tVPPY2nPy0j/Ph98AEtUFTAeaQUzsesF2MS5MCRs1ARPs+qZScoDHDbdoi+RYXSQeU2ljLeQ5hUdMRAXbQ5T71m667bzkTF0umZTQl48gUCos1wyMt+tHS+vQ9PYkxwpyyqAbiADSv5mERBCQZ5rY/7HasEIFCrAgwtf3mdt31WvUaOqVDhpwCaG7b1Ha63WoMWgVYNJQ1IHnZiydXceIPxAczgicGR/j+ladM3/y6AeGpgxgfNEyZGNSygfT5oHsnicVZbPIsBoJZTQjB0NQgZa+2hwjgMT927EqTd7sNxg51iVU+VZ0RQD5Fh/pVNx0IMoOmD4xGm0UxSxq+W1b2FgXc0BSkkzr8Ye2BE9oUABEycyAq211JHpu8+FjwBYLRLx2AGCgaB/VcZSMxVAxYzearK7xY292rw+YNqEBK0PYQlGOEQOJiCyIgchS4UgZCRdV39y6fuhdojA4FDMyiailBFlB1mSqqWClG8TfZPXRoN+kASxnpCHBCDijtqck4A8dJ98jzwiEN1mMoRuFaOQggBuK6wjlgXSVGS7lP7Z6qNtQaCPPQjCJAAgZCCGOiz7s+wEmo/Xff9T6kACv2aTwu2Qg6Aia0rFtHFKufcgORoUkSlQSSA0oTrbLW8ibtv9xvPs/7VxH780X96Yuzm+vzqmrUoOv7w6Hd7Q/uTelSTqpuFxhc8X7gVucLjhn1UCBO5N4tRVV141hADmMvHREpMKuZVIgVUYPQWI6GwbRCqjnURhGUwJUy5DoOAJCCjrXxgw8ISkUJqQAIJpNHjMeLYyXQWg2ISImIyo84bkMHRwtN1lAkUAYJ1lXSQt5K2uV+m/p96neSdpD3JvuIaTHn5bxaNrScx8UssPM0VJOKjlp+KYe7okgyp32MqTzHRHTHgyMiOHVRBncdHq3ajjgoQ9VCWbBRhIWjXwRBxC2WYB7BdJx1nAJzkYwYsAaokVYhXsbqJjTPQnVJ4QyoUYwClLMpqGAuiiXkkghWuOY4SC6PyHGiwDiW50NZgNPcAdfc0CnE+bisfixx2Efvy57OafCxP8W+u0IZofDsjQA5ECNFMFJBFRHpEYXYqqhNVJM2dfe7uy82t58dNl/p4ZvzGV4+u/r0Znl1VjURURI55lZAOvFeGQ4aMSjp2iYiWVREskgJLh5y3AGNCA1QDbJIznnAcxyFxENTbGQiwzD6EwAZ29NjE9fZpYAkgLtDf7fLWTk2Z/Pl9XJ1XVUrxJlBVA2EDUBNGBEJcBLz+b7db8X6Y7j/b+Ptn4T1T+LuIiZChCbY+RlmYQHM2Hd42PR32/261fDyky8u/96/xZu/whdfWZOqwaJxDLl6suAe9JvDij+t1mxscJxwT397B7qHaV/T/E17y3PhF2Zo+he59ANMn7ljBYEQmaxCq03RkmmfVAVAzARBAgqiEglhJhDElLrdev1qv71r23V32KT9XWo3ud+ptkAJvRpiIkZf/Mskdgr+GDoL75VcTUXm8Niub6c8MbPpQcfevu9PqBmFXutDunFHH0IWaCpYOhaWQ/JMKYA8QrI0ONQpZyexM1gsuYzEOMlLIkIIAFlVfCsWUWkVAJB4Np83TUOGbEiYVZQmkn0F+Pe79ebzv/mvF4v/+eWP/7S+vFousa44RqzqWNesxilr6nPe5u1d1aW/Z/yHZ9dfL178Czv7N3izR1IkNSCfUg4lPEwngcff3fCJtfe3KQT+VrGavyUdxMfaPT5e74QQERhMct9bMGK8vLy6WdZ3X9ItdPv167WhKmY1X03bvkfNGAgCUQjIjAX8XySIw+FHj4fJk9E5uQokZ1OFPhVKNhHVtbpK9UGb1ckbx06MTRsfxVgzbaNMVRvjRRmf929/Czm6ClVM1VTGEskPnX7AK5WM64A1oyoOWIMxzwXAYMhb+Vb9Mj8TDX3lbJodgVIqKEexihoAcog8j7SsdK9ZzJXtqmp9Vu7dHUQxVEweBVhAROaB7WTOcB/eIo2BCU7AoGDk424xg75NG90yBlAT1ST5sNnvdztL0h/6uqoJKB96S9puD/2urwRqwRnHalZbNhHpVEWMFUFAeh/6CZg5v3MAhY7RNw87vTRo4GxwJJIBmZECaZH+0uRGKuNQ72gQITFQAAoetXk8Lh3b5kgEAQkByATNQBQ0m2RgpqScocoYGNhYQLPrGsiQHMShhdDkeg0KUA7mZANO3dGczis0hzOXlZLMTAVFIQ89A9dPiElWLQ4pj2IeFRwIqicGSqK3rX726B4rS8GQ90dgqMVfUmaT5TMj5hAByYO9EAmR0MDcGV36ASU8yDdlRPTuJQKQIhgjcFAKg0oRVVExQKyrxTmc3exmZxDnkDKkBCzYGjcEEbU8jwyExgqmSoIexfQYef5Ow+P4HHqAARGrw0/cNzs4N77Dymt2shnYiGVHfNCUswcyiPFKTrLlHyhyR1Z++SooOSx1hAGaMWJkriNXkQNCrym1+zBrKxAiJXOlf2nDIWEZ+3v2LI7P/CQu5YFhBU6lUB/rS0eOKZ6w6PS0H8kFYQJkapJ60xwx15QrypTv+/1X3fbXaf9lsM1qjjeX85fPrs6Xc0Ts+n5/aPf7dr8/7NuuyzmJZBsQeAQAIGpJ1BM+hmMoOxHYVAGp4Pf9/IXIGJAjjmc+9CT2AOaRHAviBeAesEaaITWIEZDdgYKo/mf4eB22TwM+mAEYTbH0L0oeV1m2Hpox/dGlgmEdIe3m5BoYbG+GIOASXE1kPesWZWNpDf3aup10O00HkzaSxqDzJizms0XD84YdYKQifd+ZehBKlrG9UbqCjOVfG1ITzMR0FGiQEZRmgR8svSnvvQ86tvyGM8fofTlBiGvpcWTDpDTItvMAaD4xCgAyYESeEa9CuKBwSfEqVDdcX2M4B5yrVdkgK2R15Ch5IoHrpaFkXuFQ2ZPHp+CQxeAHIAhH7tjE+V8krMOzRfjEOmUfpYR8j5Pvuw7scHJSwkenR3x8mMR31rf4BINjMCSrGZqTG0tLTHGIp7EUUKJK1Ny1t+3619s3v7x/9ctgu2XVPbtYfvpsdbGo55UyKpkxYuBgol3q3HQ3VTKKqqjmPHA3nC43KihLlYmlXaE64Dl8cebJobnMSAY5cXZdrIGUxe3oxBv8DCK9wN2uu91m48VycblYPZstrjAs1SrVCBYZa6Iagb3TAhMlyNu+ztl+aPd/bK9+0n959erLm2U1f7HiWCGYSkIOVTOvuc49gW4VU7/65DM4/4tw89f8/GuYJXny0tkTTa7HkSZPy0dL+BAave9ew/c1OJ66o3D6D9lTqiKb/vCkUhl3P48gGUzNThQqVHpk9W66mY6ndEUSxAyQVFvJh67fS9pp3rX7+/X6m/3+vu/3kvaaDiAdQiIyDECBiQkJ6BhlheYJZ8NvONxyT38w04TmJwTuD/988JZ9VD1jiXt4y0sNR7LBd1Wmb752H+OPRnnURDhi0wSJ46FtWEoZ0RscaqNdt0xAkYg4iibJ2X8kBg4hmtjYkT5OyYnAMKn8v+u7z3dvvuw2r+UP/sHmos6ymIWqwnlTVwakOZqhwVkIc6TO0HT/k/6bZS03Of8VXv2KztcZRwjx4/vz3WoO+42WcHzHP4N/N1WBv4UvJgZCzaqqIqZoVVUv5vFwNwPkgQOEJbbSQFIyMdYYIAARE3umoKnpZAsfM92xaMSm7Aw0MxER8VhuQISqiqoeAQeFDGZQRiXHc8aEln58gh82NR53MaZnmW9/XxEimKGITUxsjqX290aln1mAU5KSSFZVIAqIQMgA6D0OxLHTOs25e2TeOhmeIw6+aR/AFb6dUwe9egV3HhOHGGZ1XDSQe+kTBUIxdHNq25sqmZFAqU1p7G94XCEBEzACF2OFX1dQQ7XRX0EF84jSSZtkCxtJ2QDU9LDfp7a1Lvf7vqtiIE6HHsVAzLJJVlVirioOJiIIakaGjGRGKRuYiKniEVjliImJ9gZtWiwWVlIxsbMrrP0YcFpKjjuhDTBAJC5sf3bGxWiEwaNSxYEDPi9HBhMQNTEWC8lChpigSohAFWEyTSBqHkmPBn5m1OGESohmSAqY1ZKon/RFJVvKmjNoqd2QAEEV0T821F5Ai49c1VO+QJnDOAN9cmOyt6ednQo2pzfdoAYo/aIxIak0LNWpiwoiZqA5WxY1PSYBDU9jGSSU1BUEAAhh7DoRGZIQazHXO0WHBEgpxmZVLS9pfgnVClIH+QC9QlBKEbIhgxkVBQ4DqBrpMUbig2XQQx/p6Pl0pNhJrQPg8Uy/az3dh2gcCjbJ8SxO2FUw08JQUQIKBJEwEIDm1O1iagEyQBHfwTRk9AnrHr7zs/y4n8kIddWJRYVOiOGjRYXHZxUUHQoazJoINUuAnbSvtre/6O+/gPx60eDLm+Wnz8+fX50TUdu1u3272bVt27Zt36ec1VzwPTmYkqd8TYZnpdFgKqZHrvzQw/I9MRiRndTyDFARzUJccdVRlREriiukBiBMYZBDH3bakz1u1gDs3xmCckvIEoIZ+kMqU6WA+8J0HBUAIyChRQT2BxEM7f+j7s16JUmyM7GzmHtsd82tqrq6SalJznDIGRKCAInzIoz0ov8rQIAAPY4wgDDQLBzNiOLW3Wx215bLXSLC3c3OoodjvtwtK6u6kmpeXCSyKuNGxA13MzvnO98irqJewDqQg/VXuXvtw5UON1I6kz6xN4lOtuuz081ut9ptWwRDUCn9oe9EspTsPpvqLwCyhUeKj2i0u5plEVEBACJSM2YGABERVTFTs5npOO7+sQXOlP5x1hFOGNHxqrEYjVfDvLrXe+WrePSyLcCW6Kxdv1yf/SitXgqcqJ8IbMVaAQpbfwACSgAG2CxocTiah4BHil9YOeE0LFxKJqsg7IE+cmKE0j/kOAu/z2b0XZ/+0W34N2WR2LT0gkxrdW8gB0ZfpRiiZdKj6f7w9u9ef/mXw+FryG9OT5pXz9afPN988myVHECPRMSUWm5aao/52B37ZpV4xdWWyd0DsNAqk9I6gKYRLYQJcovJlZprTd+oXqsjDaSenTi6OdV9elKKjenfDmRIClAcjrnsu+Gb6+HmCM9eff7s1e+cnH+aVpdia1E2SwAt0QqoNbdaLL33up6x/S7e/jG8/SP76lX3FeV9amDbsA69om02G17vzFxVbgc5DvhNsV/R9ue7n/wvr1dXq8/UGeA+evrek/UBewif4uQwAINPIaOPlr/feTX4kv5IQRW5x1nwx39MfaSmEuFoIwwLQz9zM0dHNPCSUSUxtYmbltqGU1IkEtVhyPv9m5ubb969+/Jw9XW+fa3DrcMAIBCjNwZoIOrPVOedERwwKesnFh4sUhKeHqnfGaf43dQzvwPs+Hf7TPEpQpi9P1luOp1oyeh9ADMtqrbJA3tBwKH5e9zzzcQFGYgwpaZpaSioNefA3Bg4RbeamBMjyGBeY8JBK103e/k/v/ri14f9f3v5yZ+cvvy9Q3qBMrR0vl1v1y0lBkczS03TrFawWinhK739V1T+ELu/0Jv/hy5+CWd7J/fHWs0n9kT/njvwD7WT/1a/6EdlcCARJRYTAzKTnCW7J7Pb/fHd1U3XZw2eacje3UTNUJEZAKi6P9TgZwdb8DBxPsH9Qd2+sPgL5r4FcZaiqbRFUtNIjkB8KOsMris8RC0fawe+xyB23DxowgFm4AZnvztVU624g4iXLDlLAByVeGZeJ4PuONds/l0qi/iciIB0mvyG9fe4pRESp6Zt17ou5WiWlBBRgMTA3LOABFoBKaRkBBYBOYA1PT6+1UZKr7kaCHpBYxAGJTOwIHDHNTzosTt0VfWsxU1KL4WGIRETsQIbpHbNu8YPA2YFNTcJWXtySECJkhORVYdPiXqdavrW0nrbH5Mh4KJYvPf9PrYVERBHlQ9E8JRuyKsWiIJireAGbNAatFK/ExNxKugFrNfSmwCHt65NBjFY+ecg5lm0z0WZCaFIX6SIixGgx6ePVeblMR4ABNP5rVScCecYKcSnw0Lme3j0knmccACzaGK5wmoW9PhAVStZHFAEHFAVSpFKWJxpjnh3YFkvUWo85tHkmByT1SC56rhmhgKUKaVmTevT9dmzfP68SKd6BC1YFAbBRNgmT8EvDsK4GYo7OvAYHIn3pzhPrKgaOB4xzESIgClB05q75JKIuGmo5lZW7fW3GWQsiAfuU4DnxNnyJQlt7NXcZ+L+7Fi5AKbmtJfAMmmE7qZvXETO2yhUIUxIbaJVSzRoyUfJnUsmKoQtYTR7Bh4mvtMIE+/ZBOAEr070DbzHT/lNeJXveVzkDYwmQTOx5CF6N7rAiaP7CjEl2jTC3pXj6+72193tr0jene3sk4vd568unp1tybUM+dh1h64/9MOQcxYRMwErblmFABiQCAlTcIajOQl+MjiZkxmYIc/53dPAlpgTpMYSq5E7iJg7MCbiDfHZBty9AUjr1SWnrTibB85fDaqAbPz0a4zUYn9Li7vkHhnY/A4FtpozRi4T1aGYJzAGYzRGQS9ug0sv5VhKZ3kP+Rb7d9S/JTmQ9VvytKXNZrXdrtbrdr1ukczlWDSrFpUiUkRLkeJm0QyOc71AnAnRInGMCImpJqWphB8+WOz8zqYIqDXTcDywicLYChBt5EFGEzL6fHnEdpIZOgKRGGmFqd1d0bXGecdbcnJviDZAJ5zOKZ1jOvd0qrYtvs6eBMhGL0iqU1xmSNUCBqsRs5tWSLd6XRMSj4QYMAczNMPqln6/ihudAx9hK4yqV/zBC0j/9jb1N3oFf6IT+kGeGs0AiDkxAYGimUgxAmwJW8Z1Q2Aq+dgfvrm5/fLm3S8P7361SsPlWfPicv3J8835Lq1ZyR3NCQzVVT2DuRs37AiiWofnXg01wlmj3o4TDwuw2j5ZwOARDmvT46qfb1U+1kz1McR4jh6sdl/kFkihu7iJUTa4OsjNrXSZENeb3cvTix8362dIO7fWrAVoERsiBkBRd1NiJ4RHjRRWBH+AV3+Srv4ZXn82fHOKw+qsaeji0Pcqudxm6EiOa0qtOPZDOQoV3L5OJ39pp/+lnFxvzw2I72aT+d12527+31wv3xOe+D2YI0CNMDp6HOD4TRqruESLPFd8+ID6trA6qCMiY5MQcOkUieNkag4EJggO0arhhhlV3Hsp/f7Y9cNN118fj1fd8ar070p/nfOtyMGs91SQIx5NEaZpsZtAqcVhULGZkZBI3MUe+g++Ty3wcMC7pKzfMzPEuyPfZSLVAlVaWNLWUZW7jfqUJ2tlv+MxdMdkZnrn08tV3BnvU0bq28cahOM0FTcI4bIVA0n10OcnhiBNz1Tv8P1FdzeLQZAbgkW7aG72i9vrr4byH2/2f3p2+T99+tkfr1e+SrjdQGoATLU0q3Wz29CqhaZtem2uj6v9zUX58g/Wz/+qefYX+PzndHaQR311HX2C9nBBVvnBGnn8ByD9ffuL/qAAx0cjAruZFkeHJiV2B/AhH8uhe/P26uvX70qW1GwoIZBLKUUEGTAxEzM3TdNwSpEaMVYbkzBpVHaMaW1RCkyLqQYrA8cNbwaqRpQSs3jQBN0ist4hImPd58WFNOrOF8v5AzCLD78TQtXvhESEkQI2ssN59EIFN1C1vi+5lLivRaxkybmYQds2VHW7VmuuYFrZ+yiFuBDoL7gHDgbI4a4VJq5gYISMgExMROTiAo6o4JASrgEVqDiBelFVAzMalEEIhZygZaDRhKl6UoS4n9ANdNRYqLmoK6PZrLpxJyJmBjAvFsRkR8Cg2wEFKI0GbESIiRmSUxF0nEgB5AjqPpTwJW5b5jYVhgGshIVtmObhaDixnOeMFgYjxdHJnSZfep/l6BOSHXWFBeWDgq7CwOxERstU9pkhQlabZwamOrQBV0zZsMt22xVOsG7TOgUJm8AoJneJyGgyJgxMzFRNlN1BtWFGAJFBVBQ0RBeJIDEzTSYXsbJGju4YaA8IbnVAOA46beqQF8f4xKsYx/RzmOVcSMcEFB0dDDQKewwOjE2m4QZuNuTSHXsRHX32Uimlyo8dzcZ2nZBqAedR5xNTSq4YJzwRYDMGsCrFikAQwOKk3KbVbn32XC9e7Q832t+ADy7qg3nScCtwHbcAN3NxnFv+D6I/jNmvs+lwMKJSQyt3My3FUnJKiMiECoDLIcoPqnwc54HVtsWryuTOBuGPjADmkNvp9oYRNiFAxgA4eN1yyjbko+Sj64BeEJWAQlQUxQDNQtqZNj/hGTgbw4yE1bEk9Y91TPpUH41dTt0D6lhrWet5ZRChOQK0TC1B49nybd5/nQ9feXm7St2zi+2r5+sX59tNyyX3xz4fu3zoh2POpUg4CAq4uBbTEOxh4L46+nGM6xic3dkNzQLoHyOT4i1Xu1NGZgYWJTV3Q0qMtCLarRARVgDMvENamXMUbjAHP9mYmmQRLzoqg4IRwMthHD7aVbpP/SyFwTQ4ARFYAic31AG9Bz2a7iXvS7ktee/5Fsqeyy2X2xZklWyzbrbbdr1pN7sVMSJqlmEYcpFBtJgFj0uKiFmQQH2MQQdAhZBrECduUkImRAQDi3yTOEXULNR/YScwYkRUO0qvAm0H0MB2FwCb1bHKiMa6q7NHXLcDuIIrAmLksjq5MXpLuAE8ITpFOlHYqLcFm0KswApoVT5tVu1DCC1Qipksc3/0hDXG6E5mp48Zh/cnVY+7PX3sQdb3qTs/vOh8RML/9PTe722j+LQ0fcqaSQhAlAjQzczFTAgMiRJiQ6By8OHdcPPV9f13z1cAACAASURBVJu/Gw5fkd6ebPnF+frF+fripN22lFAp4h7URRQtEBJCJgNT0ZorbJGVYqPVwJ1dP7zyw9vFbJRTVW/uiQhg41Aealqs64ijx59hKRTgpYt6Ns+KWS0r3XR+2xPw6Xr7bLP7ZLV5Cbwz2JizQ4OYCBlr4pXVFO/HduIt+Z/x1/8jf/lSbl/u+OLFC0IbukN/2PuY8mmDXt92+6FkI2/Ww8mn/2/z6s/L+c/Ti9e+Mka8K36565JwH4K4869LfGoOrF1G1NJ00Pi3YBvfUVUOd8YF9+eId4VT04oLfAFsovH40pu/OufVm1QIFD27lDwcy3A4Hq8Px+vj/t3h+K7rr/OwBzui9UAZUIANyYgdKYK9bDy7a3cfqfcR9R4jTK9C/UcQjW/JB32Kx34nJOWxn/IHMiJ88IBZP/tYFMs45cI7MNKcNTQeoHT3fJ/mkDglrkz6F5zzEOvnRoSIycEMVVVrtCRRQgKedmODGmekwfUKVa/BXC8hMgAU9Z9dX31x3R+gffPZ7/zZxXNveJXSZp1ON42oZM1kuk2U1l5uetU9HvPLsj/bXX+2vv33/tm/Lae52dyD4vApUvUPOQ1aNr3+GO3/YxwHH5u6/JEADnd3QmdiBmcELZ6H4XDs9/sjO6R2TWwOou5qzoxMRJw4vogNIjPF74gqpvRoWyCEPsN3AYKMjmFm5qUoIhOBqouYqprrqMXA2YZvAfq4+dI/+Kn74XvDQz6G0UkxESHilDgMKaYeQxWGQfp+CHGuqqmoiOGYmgHzX7wO1eqcy+9eXHy8C/CpmJuyYaj2qjj2u5EooeDqaq4A2DAaYXF0QwFU4EggVaCshCWiLSAxcXQJkd0R3hSEc+53aBIM3Th40EzqYOaEnCi5BU3TUZ14jOwOV4QaGVLDtZg4NUjiaDWfPKGZu+XibggNE6aWEEHcZTp+7lEBcBYw40KhUWGIBcBRYY6786vqkoUAjFWiQgyR/1Mxe5zZR+4EwAbJMSFRGAsaggGLYScKx15VV21aN8YoBLpKuEqYJjOu0A4AcR3qqNkA4moNEwGEj5mBYqKUjDQ2dh5FA1MiQkDYgQ5BrfpCp+m4HPpPArEqgfdlnTlldsMj5kcjBcODRzVn5sYngREM1Pe577OaEjI3rRmEGqvybw0isrHGVxqYOjK5Y0omkdahwTSO8MyZ1YhB4hBMqd1szl/QcOyvXg/7t1A60GKDARs0Ebvmo1sIjMo4q43Nt+2g79kJOCUEKH1vIibqyZAJkRT0o58ejxuG4J2abU7xfFigzEXMaGSMjNQwbRpuQKx0VjqXAU0CeavqFJu3IYLfrq+nHVT8KVIsAzQAyRWGvRzfDrdfa/9mzf3lKX76YvPycrPbkEk53B72fTlm63Lpc1FTd1MwBRe3YuJEAefEqp8+1jE+gcGSm1aKLTqALuJ8JvoYEjEZS+zckIAAYMWM683GgQBaNZ7JPPcZvBOJ12BOfg6RxbeOx31Jb2uIGYDAyI1c0QaTW5UbzVdSrnO+UrkxuUU9kHYJyy7ZySqdrtN2u9md7CglZMiSh37ohv7Y9+pm7sSERDoOsQPgUJuq6ygumYm9qfoYGplno+JgfNwEyCAtNqxxJ64h7HfYKWNq7shv9knzyWNnlNAVnSj2Qg94Zw24A9gB7By2WcgINIERQAJkoIA/TUHVFX2OY7hjKrBkOtmixp885yYF6W85ivHRitT336IfktY0nflMxEgwxSchQmJIYIkEQDTn3L3pbr88XP/68O5XCQ+XO3px3r44X59v0yZRAkC3WDxqmotEcGfTrlLTiklRsYmSYb7waUBfNu0+RZ25qMrM3JiSrILo6/NNaqY2cvVotspRAHXICoNYV6DL0Av0Al3PBdan55+fX/5kdfIZwKnYSr0xTwANVgsYczciGycVfo9asdH+D+Xtv2p/+fnxi7ZJ5yefr0+2+9v9oNBsdhcXF2hajoeSi4sTNrdKX9vm/0qf/xv8/DW0YrCMB7zLfXhqRIhPX8tHhQ5Y08f9XsjsnAAH7w+3x6de4O6c58H7w0clNebg4mojrFV5HchMo0p+TJoW1+5m/013+KY7XHWHd7f7q+54DeXo0gHXOGlKRhza/BDK2VKRETNJREZI8Y7MwjLd1HV0/HmEcvWwk/H3whzfgQbj733oB/Gx/K5h2NTz3RNa4r0Lgri42Asl+kLLV1VdTEwNi4qZiojkwolTIk6JiVzNVesEy1Rr1Pv9TyaYhOCg6q54MPnXX1x9wc+/2Lz6s0+e/5TyaVcUjCIOtsht9w5kGPqOk56cNwreQv97/vZ8uwXV/yDep609cBL6YdhID2+Abx+v/eMLc10I+37g0yg6GlMjBkRg5pap5BQMTFNLKaVEAIO5OBAQI2HQBSaRBjx05338s67NZtWuzmWpubuI5izxdnLOORdzdVdETGmcMy/m0W44CeTurfrv5yf6njvSHUSk74eUkllCYK4jnRqhXrL2XZmAmLCkAsRoh2GOmqIonGPShQT4EL5+r1uCWcgUEIGYmJGDOZaziKiJlKGImAFyG0b+CiJIlMiZU6x3V7C+RDXq65Y4jb+lBaE5vpGAbAZVo77ARJS4KEq4cQISJmImTEY2ulZQzVp1A1cAE1EQY6LUcpTZAbcaoqiqiLkgOSYiNSZ6IkhvwcB+TPtGH6BSmWblIVFBYggyztLUFu7srgwQgY40kuoQEAVQRLMcDwduErcsjIUgXZ42z86hnX1rlrBVnJBZzMGNjas3vBuMxHQLygrh4pccp+XRQiks8iM1bAZxSiX36G0RHz/Zn/pzsTkvlA9za8c1G8hQiucsuRRAbgoAkNmD7nPsySIjMuafKUnBREgkYIxeHWVRAYOWgmNwHGlaNbszOL3gzSmkDejaLZsoFABBEHIBJIcmChNxGMPSv7VdngT05lhdEqahBCQiaBrtegsGvRnTOMlfjiY+QK6y7ErhsWC6eyfiOBWZL1ZkM0z+4ZNVWk0qwwnWGv33qqJpRCsQGTERNoyJarozaI+WyQsBEiSvJjEeAeC4vFWQ7qqgfZFKuxzrOX6ckNhR7I4LBANhPmestsEeASsV0EngycTzoe/eDodvtLtqrD874ZcX7bOz9W7NaKX0pe+6ri/H4l0pfS4GFnu1gSiIuRqooRnFcN7NdTSWIUAyTWqNWWjFIkshuh7wkFk7ubqLYUIiwoqJN4Agwg5MyIgM0CISjiZLFRGYnVFCFReemYTzLpcerTfxXvsPULcT8ASFwcgL2IB6tHJbhmsZ3pXhrZYb0xv0Y4N9wtK2sk14mvhk3Z5uVk2TEnuRPvcllzKUou7MaIaufuy7oRSs0VBBXuHEjBRMk8rqBAcxdckGRoTRSAY9fOJeAJrPJrbzMllkUtTM9uoyXHFowgdrC5f5x+Ga7eHbT6AJvAVMYAmQgVOzWttq5ciCUEBU3VDBiSr5hGN7Ba8czNGWtZrgVc/ZRWaiGwDHAqX6z/cKIL+H2C9PB/8IXOClW/tHglb8Bw0HuNcvYXSDgODq5kYITUNNm9iVrWi+2XfvutuvD1dfdPsvQW82G392trk4XZ1s2k3brFNCV1ctaqAaqs/wnulyr/0xkugsYIMp/xJn7lplUE4psA4B50m1H52jK9wh/HXrEwCjV/+sGOWNoAkXV3Hqih8H2A9+6L0MUIQ8nTXr589e/PTlJz812PXSiCdzRkqAjEgOblYQsUmEhK5zzUgAp2y/B1f/onn3x3j97N1fXWwSpfXh+m0WadYnu/NVArX+mADWuzPa0qEv3+T2Z+vL/yRn/1ZfXgsuIPT7MRB3fLHvhAIvZCmPGo/eY+0smZb3p3wPbtqn+mz0J86UyUUzLOZoweyYCDT331EUhEg+xqaMztpQ3Ifc55yH4/HYHY9luC39jfbfSPdGvRPrRYtDgSSYBEgBQ41iY0FmGA1AeJmP5vAIHLNDq4qKYKfxhFjhh52X+ICg/lTn8yHLH59wkp01tnfZk0tsD2qMs800jaBFuy0iYEPmOT5wIvL7GLZSX8bijEEXBCWs6YHgYBoysPmXIkoAqOqSi5TSIDWMnFJCACnVMhxCWgbEzBwCfShZ3AigBV4f0+m/19N9d/ovz+j3/erq7361IT1Zt5sGc3/Ism82TbNqsW0dVyIILuf2+tlp/idD91/88m/t7Mp4FGk/mp/ym8AcH0ij+OjOaB/vmT+e7RQyp9SAibu4uQc1lAMsJvNa8KF706xX69a8IGiMvF3MQIJmOlG6kGp4ReXoIUUaBS6kglUwgIgIahjafsIsRYhJJJcyRPmSUhMhDMxh1SnhZVa7Qps8ZMY0B1wu9gUcPAnJER5Etj/6d0DkxDFgcxEbepHkKXm4I0UbblYrYzNnDlNVREaEmj8xWnA7ADITcwqDVTPjb42FCzFwJbwQILqZiqMjIaWmWTVtPwxDn29vb/f7A5iZmBR1wJQSIlpxJ2wIkahpmBlcTE0HETE1NEzUeBPn5ugIH1RiCitYVwUEYHRh0ASKSECIlJKalT4n4hS+XYlEVV1d3cwwthECBEotNwzJAbOVvtdSknoCZKaWmVQMwYFczYbBnSkhE/IEe0+hE4vCsDo2jxtrzU8JlcrsRra0RArHUXIAo0hRQSd0wghq8cmHdByTUljLZg3PSVIncTZkSFAT0lVdlBAZB/SBYMepPdlR26DEM+CYJJyIyLDeCgZo1WwGzN3A0SJ0Hd3AFUfODrq5zs5TwVMJ/iyoGKEhmKOZSt1aKewyx1wJwqpvwgfQ+kxrq8p/QgpqUnwAMVSAesE51I7IjMwoHmqsqq8lxpl7GM7oaDVGPrJjKa3RCqi4iAu7iCmoEiujJ0JGVDUxKIwtNZvNCZ1ept05rU/dDp5704wCUACKQ3JgcDJgj07c0T9oh5/SBEaH7VGoMocFBXRrImUYiNaUOD5wmHqtJRH0QXbFMqrAFyK6yYADR2OJR0Fhn2Ji8Y41xyjrrF0fMSNPlqgOEb+2eA4EI/I2wWbFq+So2XNnpWPLiVzd0GQ0mvAxJNZnY6FaeIyuJmh3QEQcU2FqtYgf5yilOshziPU4NoFTREnFOAiA3ZJ7Ak1etHTD7dth/wbKfre2T56dvLpsTzdNQlMZcj90x2M3aO9UVDUqJzBzURN1cQwLQFPXoqPJDAZg7dWRx9vUrltGSgPgoEXFFLAlbhySjkzkmjJEARaSOamnkV/KELcvjp3x9KlPnpZYsSeY3RkI79NRx5S9eTyM6IBoBM4oDEogZIOXg5WDlhstNzrcaL7WcgOyZ+8aLi3buoFNm3ardNI264abxABWpO9L6XMWtaIWnuDmJqZZdCiCnMacV0RiohQ7UDWFq8W9qbmL0ex7449o+93vlemxHv1pki6N+vARNhSolsGEChDohhFBcmcwMmMDADZyj6xYSOPs3UN9MFr8VVgzfBJ8AaMvOtrxUMKRXFAtsZAezC6+RZ9yvyP8LWACfxgg4h9AuXrwA6OY+VGa9ZQQPMoY61nvHlCmM3vLTi5QukGu9re/Pl5/2d1+BeVmu5KL0/WLi93ZSbNtU8sRJ44mIGImGnrAgI/DRYY8EScbQ4XNfb5aOGLNEVY84uNmNsareG3bRnOgyX5xocaHGlyE5AhFLRcpbtm9y34Y4NjBsQOz1nG32316cvk7pxc/We8+7QccCpsng0QwH7GIighEjAhWe3IE8JPu3f/8bPjn9tV/Td1K+nZ3gdC7FZDbfOi13CI2DMkH647D3vAt777YfvYf8ew/58uvNYnP2SM4Cjnn2fs4zqyB9TUxcD4CcQHRPZr+6otUWbzDRPRlfz53wovb7w7sOZvy2yO3WCw/iI6DJterabKAdVOYAj+qIwijO0REnaioqaiVUrLkYeiPfXc8Hg/H4yH3t5JvQa7BboEKsAIF5dajthzpBnd2uEgQByQHQiDHMSfFwWxiIld1s6P5fdv0H/psnaYpc3zbeCWm4Dx8CnX0JSHC7xY/OJl+gIZxRvXxGhnGi2uxvLRUldAwe7mMFZC6FQBG5PCWnrLkGJkixGoknLtV2/GQidb03VGKPT4p+mgUgtQQb9fbi7OLl7uzF1+vnv+vt/pHRP/9GT7ff6U3x0ywaZuLk09WZyvlEIanllctJS/wrFw/9zd/4G/+Gi7/M138DZzfKNkjY7X7f/8+mMJT8oT7XKaP6JTxj44YUk8Yohp7F1FcmFKzaleb1ebE8kH6nhk4NU1LTeN5cDWprFQy1GgvalwCjs2DTVs7PFSO4F0qFcYcuBQtRRFdragKMwKzRyTAqPUAJxjRDYCKFKSUEKup7XQvL+055vVVD1RcmIZOBJBKBqlyGIus+8kkldxRikoxNzQDQkYkMxdRVcOp9g9ffZo1NT7ZHyI9KuR3cB8N4uJhsdlHDHvgBat2vV6tc8llKB5ezmtkYMlasvTdcNgf6uSREmOyUDEnwpZJgEzJkMaUJfKaDmBFZMjkTTWOJmJyjqlklfNDnQ2rWhEnDOdnJI7cHBuJXxWZDYYnOhBYhGqRhxrJ1ZXBqVrRjolvwEwUolRzE0HyxEkBtcqu52u3EJw8QkCYNFEjxjF/xhFfXl1ZEYG40kywSn8c56evM5ZJ82JGCuTIZsmAHVP9MVB1VTfXKWNGD4MeBl61LXJxYzcEDwMzq55VNKZeoI7AvY9qDlU3cSWnSrNz03qgx6TXLIaJBmoFSlBlw0gnxlKUiKsjCwKgOVBMPGGK8vJ58rgYxSASUkNIompqAk5hDsiJUgOAblI9T4EQOW4KmDVDNEupg9nkITIDYASgdNZgD9aDCJTshFqgCCE1TG1iJurKIBYKCqL1Lp1etqeX6eRCdW/agbuJQidIRA1DAkNBNErsQKofNp0YWxOsg2QL/8Mqvo3TvW3IXYZBc2lXbVjbqCknvgMR+eig7FMS2cRrM3g4V0H8jlOT+X/bne+QPFGMKNxcRMCtYY4TvLK80Ah91dD5brW7PpJly4fc3zYnedOyCngegFviVRCGwKbChd5/li37M/vupx9+aPhkNVapvgyVSwUIDhhTSxspD2FIrKCGLg0LWC637/L+3aYdzrftjz998eyMofRSBijcDf3+eDgWF14BIqfkVlSl6FAkgzsxAoGBFc1FzczCIMMB1ExVwICoPT272J1s+vzuOLwtw7HPZbPaNesdQDLDRAkpiYO5ESUEUjMEgODLj+FEPkM1dyUY80dhEzl8XmDhxX1Hae4xJISK2RmzN6hMA8MAdjC9ycc3w/FN7t9auSXrGHKCnLAk1FXCTZt2m3a3bXebdrtei+R+6Iacc85aVfvkTKJeRIpqUXWitNr45Jo5IWH1nYAvWwsDM7XpfH7vl01EccSJoomI3+YWruACMBC2iZrKiXICT4RrxLa4qEDRDNQlKIBiPqgNRgDAiImgAWB0ojFBHcAQFMGA3Ct9hmhy1qhvEpgI4L47zH0m9v/fJeJHTVH5TlO4CG+rWPLIfZg+pnEXBXNXBXMwcYic+khVAwHowQ/uN5JfH/ZfHPdfSv9618Lzi83Ly9OXz85XCRMamOUcLnAgAqqoqmY6vRi1CYB0moPcRSjmyJ7qz+Gjuaj7LA2s3nN3wIEFcQGD8psq7a7L+fr2MBhkx6FQX7B0IB3RyWU6+/Tlj/7w1ae/77A5dsmhJWoRGAPDHN1huBIExGv8HV6y/j7c/Onl9T/RNz/iviFpt027Pc1Hd+lZRLN218fi3BXojfv1y7/fvPxzP/+r/vnXmtRnOvXDhTgSWcZgEaIFTXokRY4QId5h1C5nAPPnMWPlONEC7Ck5xHheL8i7vlTE+wPJSaQCYIOJnMPfzywG+QZghE7kxMDoNUmKHFEARKQrcuwO+/3+9ni82R+uu27fdQeQAUoO+zWAAijQCjSKUEYT6Ccn9qPJFTmgWaW9h9dVZUrSMj0ens6d+eFwyYdiXYeaE4aVofww4xcXs2MYu7070g/ERFyzCUIpjxLoMiKK+sJLjMZJDtaBDXI1zqjQMlWZAAGAqWVHRkxLB3Sm6lXnFkInTKltuCE3cnMTA0tEbdMyc6XoMBuoqYE4OAG03G4368vTs5fn56+22/Oj0zFt/hOeHfzkT862P9UrHq5O13hyfkKrtoAPpkS8btcrYrNOuqG/eZ1u+59gc3rx+e9e/N7//k06bp89tYd+V6rCdz0y8OMeH/jbdDZ9+1sdrdfdRBghcSJUB2Vu0mq3O392/uKT21//vL++bZ/tNtvTpjHCDAAqJmwkykzARLEoFlSz5W612PSmRoAnN444GZhaAFMJFH1SbFHYRZuBSsXuxi09oltNxFSladqUWhGtpuojjGUWh0tCBK0j7rplult41CxppO7hYkPxzBwTYkRESqlpmnYYhr7vStahlxCkTOgGURvCGX+EzzezzkXq2wh2wzRIFq30x8SJq82Q5SEfD8ehzyXn55cvtqsTk6E7dCUXFe1X6/Vq7R5jMiCg8LsiRkoctghNmxJy45pAoC9mBuHElxIxOkDO0pfMq2a73TQpcWI2wBKkEyOAlkkJFUDNrAg0s9EBpYQpsSOam3k2Ga8aOFGgqfHJSv14LYE1bSJALOqixQyrxSFW6y0HAk5ACiRxRo5tNOCDfJ6aTo+EiGYh4zCxKEEJneqNhJjYGbIUcwNOmDhmIg5uLhrzeaZwtYNggoxxXg2lxq1VbxwSABugOhqAQwJySsG9CItQyNJd7Vcnu11qVb2ACriD5SI5a0p1z0aH8CijSQniEKQMFafA+R1UAcQifq5hAgJTq+Q91yKKuYxId41ObSw1TcI2XsfNIHwkwgAkGg5m4PHmGy1SIhM1AeCQ89BnMGibdnd60q62KSURyd3QDblkVRm7qBrhVe02woI3Gi4RyTlP1tGIlL7+xV9vLp+fXj4X7bo8rJmbdVq3qWEsOR9LcU+cEhAK+uCWiDcXL85ffXYzXA/dNbiCCQiiYnIGNxE3NEJ2mmMcn7ThWcxdR1LkqHwb67AaxkNEzIbkaCKCIh7yBJi5GXWw+O3bsi/5BnZ3H7cJTqh6k4CjKhc+INMYH9OIa4wAh6m7qkafoCoIVplXMQIKbZQ7IzSMiQBRzLKV3qR3G9CbmLDTGN8xzyun5TVOOyaq9uis4uNjHR/j2v8AY+HJf2e0onHgSnzFqdAPY2EghATWkDeNUxmG22/6/Zcgh9M1ffL88pMXadMkUnOHPEh32x2PBblhgOJoiKM1vNbUrgC/KKwvCaohPwF5PYoMCFqkbdOerVa7QTtDBmqBXSChUYOJsEFMy5xTnAf6hCP3PqKYo+ZnYkd0dI9M7rhBLDi6NDkGj56ytUAcZ8oheqHEwOwISiBoPdjR5CByK8Nb6d9ZudZ8jbpP0DMOCbQlXyVcM29W7Xa93qxWm3VLBLmUXEovUtTKOIMzQHMUV7GaxuVIk4wtzkmrCMfdtv6OTt4f2gp+SMjZ9IDHH1n5/8HoM0ZJhIqu4GYEBpwMybnhRGjAyiBWUHMKV9PAKKBxbwESOpI5uZEDRtIFCoK7swPhfT3GnIt2N95yweL2BcCBS73lnXilj1w9jnRH/FivgR9avjpU78YZIJ5aXEQMZXLtpAyI0mq9csChP5TStykjZKQ+929v3v7y5s3f3bz+Bdlhu/Fn55tXz8/OtuvEMdNCV1QAUzQjUVIzMzQf2QaR3G5qamGmPtuK1hkATQCHWzyqrrhRNIb3Btt+hyeIAX4oIDmqgbjfdPJ2X7J4UTTeOW9pu12fnOwufnxy+fn27FPDU/eVwcqhdUzjPWSAGnBb9I3xuhdMP7XrfwFXfwjvPumut2S79Wq121LblNI1tOWyXiFBgW9urq6ub4+p/eb087/f/vR/u2qP2+cK+JjbbZ3MMyEy+uxbbO4QLjsQu+LSWTSSuRBwauAXLbLBg1QQqynO0eNj5XmPOVkezNaROVOzkOr4KRS0lWuAdwW3NcpIrRzdkQGZkBqYxKbuFuSzXPoivcqgOnTd7f5wZdKpDFr6UjopvUivkt0ygAEZEhAjoiGZQXYscIfbtbzPaZSYxEgWF6KaOcO7zpvumkQ6vN939Tc9W2f/1OWN+5jke0kNqDaJqmCGRMzsS6pdwOugCl6zYBDQ0aqKNtQlFlxfAAZ11zj+yAytFlOJUnIgh8YVpB9kGFS1QVytVkAtYCqOofbH8T6bOSS+ZJ/S8mQhYo4DwEdrOmBABmhT2p6ePj89fU5p45AAEgLtIf05vvolP/spvv2T9t1P8uu3X35xvjulJiLawA571Kz9sR861YFbO0G9wOtP9ZeXr17867z+Wdn6Y7Oq70p3/WAOnf9DYBAfSeH4EQ6l5VutFsEYwxIRVXBHx93p+avPPm9ArxtELFmKlAG8Vy1uVatoZm5WEV2fqE7+wE/WHpkHVJ9cXy7/0WgaABAUCF3ERZSIGRjREUhd3E2LVvcGC3jdw/xidAQK5oHWIpAqj8nUzYAZpw6NuQpjzXVqpd3C98fdNWQvY3CYmbpEwRMMDnWzqRQfwdeR/3U3khp9tlodizr00YjbRnY8EZGISJahH7pjL32WPt/CNSgM/dAdOxV1dRl0aEtUmHmQIGpHde6VVA1VgpHMEmEiVIOYSY0wMoY+QQ1EK7PPHMc8B6y6DsBIWKvMOVTEyR/A4S6rYrQANcQZssVp0Bok5ji1jMDRRtmaAxqSgot5ciZPAJpQCYLNcYeAhXV2iWPSF+HypPYpjW1yJauIs3sNHqlA/uwmMLZ3Fn775JDiGzA5Nu7JIJmzGdU4Th+bDHSk4BhpUT32w81hv7stZMhVqsOIDVcsLXAo9Br4WX8ZC+6GFRZ3RyRwNxU0cyfkMEZCm/2XFmfi6LQX83uvv/GUOkRESVVMrZQiKsyUmFOTUuJpLzAgVXDznHUYxNRyUXUYsjAlNTse+67LJccJQxgv4giAakGesmkUIWIiJmE+axrLRgAAIABJREFUqJ6zpje/+Mvn8jvrlpq03vJaqbVECZUcRAVEiFOUOOrQq7XIm8vnJMf+6qth/w4GBYWacSkAAsDgGm6Zjo7LUu2ODY/7o1OVWWK9jG1FIiRmVmYDL6peipPTtF5hwZ9fkNPuyV+XWpZp1DTFpIwTkPt+krhwwfWFJfNovAUxGVd3US1Y5yCuQgjmhuHyGwguoIMTepugScBk6kVyp7kzGRAgEYeGLor9UFHUkuTbDbP8+2fJ+Af2S3VuF9VvLTCrrodiLo+AjM7gCSShtaZm++72q/7mqxaHi5PVpy93Ly6opRw34zCU2/1xGNxxhaGON1dzrUkII0xfb4oKtLuHxYcDujmKYUst865pz9v1CQ5X6smpBQZxBiXGBrgFTHXmuWBTLwrc+dgb3T2CORhRMBPqFhKJeTw8Et4ZPU37D4AzQiJv2IgEvXc7armSfC35WsqV9G+8XKMd0Y/JB0Ztk68TbZt2u2q37WrVtA03TIyAuchQhqwlq6q6xpgRSa0a3oiDRuAm0qKxf2SdET4WhfrgLvBHnOAe+U/8djl6KHqMQGtPGLbYZMYNEgMgEAMAJjRCcwh8DL1BbxFa8hUAoyO5kUswg3CKOBoJM36nbPX7syP8gPveH/sPnIcz/wiqyN+g+pwA5ikze4zLHtMXFu+akBKaO4oX94FhQDtKf3u4+erdm18c3v1K8tuTNVycnzy72FycbdYp0Uj9kpAQK5qhOKqFGnNqjmtrFmXc/diUieQYQ2KLune8yqFvmPSGMxFrgRcTOqBYzC40q+bi1wfdD6jWODRpddFuLpv1Zbt+fn7x+dnFZ0A7h43DyqEBSADsd3qYMa0eDQE23f5/OPV/Nvzix/svdtadn263JxteIaFoEQQ8ObmgYmWfj33Jzdnw4tXfti/+b3z+V/L8sG3sfftxHf0R1ZDbhdRjIfwOXGJef4Y+mbTbciXQ5DA0msOPzd6YrBmeXZOjXmy/wTiefNOW6VE4qmKC6eeTDWwci+pWXKObAa0DAlErKkMpfQSgDMOh5E6lO/T7/fHaLYOX+h10sMi6CX1kCHXraVB8tj/BRR7IrHG+OxFY4hY0QQswAWYLtgv6Ig/9fZKF7+U16HCvYpmfwWfIw++SaOo6UQVValtidjOtgUFYmzBE84rr1URlmKxtDMyiEkVgLQpOnFaIDQKampaCiNw2jqxOruRqKqpBjuIxb8cmL7LZa2CRRuC4uDVmKhEzc5KKx2GNAISGeLVan55dvDw9f8FpbZ4AOGT6DvjO239Hn/6MXvxuevbfWfP565+t3LZtywhggi5ixdCb7fb8ZMepQW4Ab19hOeXjv/GXP4eLd0qPGdv7d+S6fUTa3W+JkgS/CzTz/ht+KXlcBg6PwhIwdQNXh93JWaIfMxomOFx/fbx945rBM4ExLaKUfG7bpzp8SWUe54n+xFWYzP/wrsWeuaFqJKp4SoDOMTAOmqCIlSKq6h5KAbNaokZVRSORzVWd3EYAJQxKQ6882nZUL3czc6yE6Nn4xt0R/U5eRzwnjf/f8Ql/f3wPBWc81SvvcTz3J/FyNeh0dSvmWfrboxYTUSkacztTL1njp1QVah2O7qBqiFzpCITGGAAHKVUfrFHKiO4MTuZQ1KNh1VGtBDhNnWeAw8eWC+kufjBjOYZ3ydPz7o5oqExkIfOger/YzPxBdFRDUUZgwIRgoUinCSl3uAdY4uRxNpIZHyZOjyqhRQTL1EKNsak+enC4k3voU5JD49BMYIcBG5DNzeeYdFCnyq4mQ877A75rbZNw0yACGnIiYLLxgqNZwtGxBSDmPKauoiUXNZ1GDRxBBDiSOsap0r36v6aOIZi5aXW+GLM/g9znZpqz5pyZKaW0cgpnkHhiMzBXFcuD5CwiAoBZrOkzE7vBEHNdMbexwvA5zWYs/XzCkYKQUkRMvOSS9r/8a/bskLeffP7qxY860846Ka4GiZu0WomRgoODug1uiHR++WxFev3m14ebKxsyqAI0bmzZgBRWCE6u0aB/0NY4G5DdB3pHjV0wkJgxsbsWUys5tQ0x0fSb/QYHzD3z0af/FZ96OoPw8Jc6G6q4LroZBNRMY8MJRghtQ23Chtw8y7CX4WClg8QNseLSAA5p3D4eaEpoLtqX5OPvzN74TgdwHQI6huIM/cFgiwgJPLklF/aM1mv/+nD9azl+ffGMXj07efXs/GzrOb+T7FKs6+T20KtSs16NIcxj1KPZpCIayzzzJWoL6EgKIIZtWqX2tF1fNJsz2H+tkIxaJxBlU1rBimgTWoYZ4IiJ60MFw8MPxnEMbgGqRpWLhxgCMGPLsBklEQWgMBVGQejADlZuSr7qD18P3evSv1W5Zjgw9AyFsCS0deLduj3bbS625yfb7Wa1QcfSl67rb26OveYMKuA6u34QAGkgaw5S3ajnG2Pmn0+VMT6kXDxcOfgBlNWHh+h7k/PqP6uZxtvERAAGiQ1dHAWS4RYSUWopbQDW4CuADfqGYA3eghO6R8wQ1WzdYFvaYxJn/7b4gX/MpedvxOPAp/9xRAMmRRVU19aHJzYhIYgMewBoWVPjiUSG29ubX1+/+cX127+H8m6zgWcX61cvTy9263ULacSSTUEVVOpxqIAG5EHQHCUOkXui6mPgn9+xB0BfDLmjooTJjgIJRsrBDHHMXrSACGRIxnTs8+2h6/vSDZoVi625PWtWZ7uzl7vTl6v1i9Xmxe70xWb7fMiUhaCiGzTiCAtuBTqDP2P7p3j8by76Pzi+vuzfkg7EpuWwP2awNqUVGoKSNdthKF2GL239N5sf/blf/g09e2ON2ofcr0EQtMeaivk60qIeCRtIuENoqpyKkes1o7XExNwEe05VTURVJvVQBG0TUSIM6edcei5NSpfIUi1DDFzAMsFg0Evp89B1fTf0x747dMNh6I8ydJo7lw7KAJbBi7cIqwSkMekBrBJpRCec5KHBJ5ldrRcBOg/t7WfptD8YBvgcqjJbxy++eN5aHf+BFAj3trTJB4uIidwMRCD+TAkATMRyQWYIhe+d1sYQZ6OzxUwHiBJCo1AIUtueNu2GgGTIx+HG3aFtARvAMIRmdzKAYuZWLHSdyHA3mgrvkOVwERI8XoUYGfNEqJwIqim1283JxcWzV2cXLyltfL5q89c7S9f0ye3u9F+uTn589bcpv02WkZxSak9PN7uTpmmDlo2ABqBe/shfn+jNL9Lzv6Czn+PllbJ934Pgt0qi8nEzaH+Dt/F0sgz6oqy+o+wA2J2cX57tGjIm//thP7z5CtzQvSFgHK0XZt+7ubJ58I4/hIA5bZhESA6LYHED06jrCJGYSdXAVcVLFnNDBIty5rExkRsomFm1Pphr87lVnwwHwbRKtWKQ646TNJCImBJTItK6Unwivk+SNb+77PD9OJSFv8ISj7R6MUJk36S2TWsjVSDJKqUbwUkMoZCWPMEiEbvr1THDiBkQDdEIgAkSeMNuNYh9jHWx0AeiORSBiDNVoNGexKY/feSLjk7iy2rlUUnfkmcRt5o6UkIzNKdgFow17xT+4OhGZi5KCAk57KBmx7GHJSXCvZB1mlj/dy/GHS80Gk9cXNbGFW6fzErZkR2aGj1Zv2nC6+ZSvgJJQGAAIirHzq6wwVNeN7HrUUIkKqbq7uHeyUxEs5Q06itRA8cyQvOuiYgTOsMYrqDLj3j+RGYCvAsasYePKlKYpiQAdQMp1veZiFIyxMTsKQGNmJ0Uybn0g+SipYiq0SAhhgTHkWk0FniR5vFIduLixDdwcQEBgAT99fHLX5Tj9bMyNEy82mzSqi+elZoVY8OEVAw9zI4BCKkwNtuTs5c/8sP+9rDPeUBnEJAuE3hqGwNXLVVYQO+bnPpsZOZTqP3EdFiohAGZCJGbpGEj4sZpmt0gOeoi0iwWv81L2pZ0e0Sw6k8wDmumr1oK4yJetN6ms90G1sApQ0B0xepWJCoZ3T0ObURwmoTNFECMm4ObEVrb0KrFVeNFiwxdGTrJPdI6pTWOAmIwr9k7S9ERzsKe2RQD7mhv8aOdeWNVOCuCx7SSGBFihJMk0GSZvYN8OO6/Ga6/Qnlzsh5ePbt8ebFtyTQXGTQP0ve5G0SBBLAUUURzHl1w3czCm73mj44W2QCIyBBoNogqiBBtd+vNc25OATdAG8OVeM6mbiukDaZdanaIK3AeR/LmM6VnmaU3o8BQoxkjTxpxYnpPUWVREBOhG3oBQwIkBMICMKAd3fYi11KuJF9Jfqf5HZTrBm4bPjLklnS7Stv1ertebdtm1bQtpYTJRPdlL1nLUIYhd7n0JoOrhTU4MwdPHcigMg1N0RzcnOIyTCP4sb2ZUGcfJedT0zPWDPehiik6/hGJ19ODmnEIudT2IwKamYK5uZMTEyAIqnruDAcFaKhtt+uTy9XuhdKJ2AphRd44MITpq0/GLmFQxjhjbtXU+M6Q6Ck6x/vRO4BlStDHLCH9jp/nx6GGTNcZ/VsAjnF+P0EFSONoZ+TCh3ghdiBCdxVJBLtNIshD9/Zw9avXX/+sP3zV4nB6tr48by9O2tNNSmRSeoCUMLmiaTW1DoKWQWVaViV03U6s5o/NE4u7moHlIRJLdOF1Oeaj+4IDujjODbJ5p3p7kOu9irJCuz45P99ebE+eb06eNauzZnWOfMp8QulErDGvssCFN36kviiifdbaJ7e//uc7/cMV/IT7SxLgXFZtKdsifZYsXef90GDfepsHvD5edyfPf3nxO//HcfczvBx4pf6hbVPNhZou0+ynRzC7bc13PYInDh6Guxu6e2UcBqfD7978ZgZaDNARnRBTQmwq0D5akM5ezQCuGvNMdVNVVRUVESkipZQiUqSISjYR8Azaox7dOtdBNWtMBjWrSjDAHQTYkC1Yi4gGrAAakBRgxCZZVQ3W0zt8LAOeoTkyfKp4QuTqywg/fNCNB1s35hQGoBB/Lm46R3dgdLq3ju5hxkvU6TutbXN/3zB8qlBG7sb094hzgDHWCkRg8X9wzAl0NKsTYhsxLwRghISQEFpEblbb84tPTs8uN6vtcOy//OKLw+Fg7q7Rfq14tW22Z027IU5DiQTPKtWsvJ1lgs+yPplTIJGJqOrCaSxvAJBAMaW0Ozk/v3yxPX3erk/VWwX2+nOTbLdi9j/TzRv/6Z9+8uqfytf/lb4582NC36w3u+0uuQMYgTEjI5aS5Xibvvjbn+Dq84uX17tXf8vnP6PnX9v6oGgfq+3HaQ3+9jD1vhcs/v0oge/Dh9RMzRMzJXZk5DbGzJSa1Xq9Wu9Wqw07QZZ23aSGXTv3+yGHE03IJ5i5akBGaPXDAg7i5kKEai5prgIFlVmZS0rJDaS4FM85YmWNKLQkQMQIGDoUqNppAjANAj04MzepxTCbNBUxIh9tH9Fs/rArGx3HABOklFLbVnspU6jRQzMePRLp3sfpXkhzIkDTJLSoccCbuoooKKMmSm2zgjWSMRTPXRmNO8I+ss7MRyCi2saH8k9dQ65gUAEOTcSTWJD+P/berEmW5DoTO4t7REZmVdZ2+3YDBEASJITBjM3oQSYzmelJD/OvJT3oQW960YBDgTQQJEg0uht3qS0zI9zPogf3WDKr6i4g2oxaqsu6b1fVrcqKCHc/5zvfAk5qCiWqr2wZaA6uRSlKhkWKQogGpODmTqNxUIlPrIKAOWRhllr7NMAYzeedSsHo6GaOFqjKO2aAA8CsSPLcHKRs+6WfJLBilQ9SmvtJ64rPzO5KZAE5UiGDTGSYycmgkJKZoIRH0IKSWWAKgFmc4h4conk0j+7BnKtOx2ZTRqyCF2BARiMEQnM0sQjYcdyBZBUQdoKSsw6jEw0RF9FUxdqmHDqclJKOBErFgrawOnA0c59/9ZEE5PP5BGDqIXIILGDgmpIOg6ZkkgHRTRUxmWFgLjEFppaziEhOKtXuCc3cTW1MuzWbfK69+p5VHkphI42cVQT36jw6LYeAsst3fX58HwMiSHfzZXv5yqEhaMHMRAI3wCSqgqAAGbEHhKbpbr70/a5/813qd2AGObtmICSL6GCuXtMUYCmA9482DdO+OOYCVriz8LpCYFVVdSl3yIuOA+s5P/MhARYm4cdlgy9LkWOil8/W8Tj+/IVbWxWIw/QIl83GAMxNDUQdwaAkGJXlRoCEzEQlAEnNQQm9CbiK2EY4qKZ8kHSQoecooRldIW0k4+EnQbNLLOiPOJo+2YOjXlMalSM4gj8FiWRERicXhB50p+nd/uHr/PhtG3bXZ/Tqsrk4i+RDHoY0SN/r7qCHwRWCYPG1MYe6lk2Ld9NEA8NR+YEABMQAbOaGpgYGMcTzVXeDfK4WHTuktcGgZogdhHMO5xTOABuvAEfxmbKZ5Lg88KDSx+pX1adv0up61aJXDojXltsdJ8Nm690Pmm8l3+b0Ng/vNN+a3DPsGzyEkANry7yKzaZrNt1qvera2BCQi+UhH/p+6FNpEERNAQbTg2kxwArIyIROiFTJxlaMP6ogdZYhzqTmaR3WrIqjKQuOYS8OT/zXYJnZfLzFHbMknkz6j1MrqYQelXDz0m6IW3ZPSMIxNBteXTbddbO66qUDWyE06GE0bi225opVnDKmZI9PZA2YwKeghsMioenD1SqeUk7mecn/g8Zu8OkDnRc24DqZqVSlUtAU+8waLcmohMaUAmow0Hy/v/368d3v9re/R3/cruF6u7q57NYtNWTk4uUQRbACcBSDUavuRVAyPB0MSIo1vo8zG39mDHcSdOVzgEgtbMEMcRn8gjhmdou6Ouyz3/ewT9h7F5quW51tL15fXn213lyt1pcAK8OVQ+vQAjaiVaG2GC/VCuoyyF/7u/+cf//T978+f/DzV+fhptMVDREB2g66S6JgCAc93O1394e+1765+NWXP/6b+Or/8vP3LdtnPgsjc5wWBtl1jIZHNhEV4Cw4BQIajvQENyx6oOXqB6ijblcDLUO4mjRVcAR1rxhGLkCGm5qq5KSS3dRVxURFJGct0aA5i0jOWSW7ZvAM1oPtwXuADK51OofV7r7+WpU05IBWZ3cjnrLgp460gEIo9EkTwcWRp4Aai1pnoU852dZGevA47DB4AeCoOhV/0ku8IBv9PF3bchw2a3iPdi2fRbQ1K9DcichDcEQchbBQS3QqYUI1g6jyQB1KBu6IbgCgI5syIgM1zery8uqrm5svN912vzscBlZ4t+93nhOI0iqE9iyszkPTIUVzJ0DmYJV+/qHJygLmQEL2Ed2ojnFU7y1zc35+dXH5Rbs6p9CpkjuPwqJF3s/YaNzj6n8f2l/y1U/o9udw+7PweLO/v3v7TcvWtrxqAzGA5WHo9/vd2coUk/TfXMDjz8+vb+kPf+/nv6LL39LNnQX173MX/v42+e/Ng+OzJCovH68vcJ2qS4WDOxEBBLPsBshMIVJokCMaoGigtmmbPCSXcbDkuMTTjgMu8BMYHKfpKr7YCYqzk4iZA2ICgBiMmbNISpKS5KwAFgLVFE9kRFKTyk4AL1uxmqqomoQQA7cEpKaqrqJOhGgAPLlEFwBgDmAvrn2ITBwChKAhqLiJlHhamxH7wqdE/IQCY+nrU+B6QqIy3Yeanh2YKIYILfRNSyGaWhXgINeclZK0Ubvs0teUwotqlntpCRCVUWPZ1wKUvA9xVy8h3VQyQr3M7ACdSn7VmEhTvKO9OO+BOdgi5nnybvRFaYZAWKNOvTphFAc6L0Z1ozsele8GVgXohaeB4CRGoEQIwV3HtJXijrJ8qnAG1nwpOpnI4Xi6q+OojZ2OI1wMGAmAiz4FPIz6lAAewIN7cOdFxNUkDUVGIGJGZLBqIoFm3gJ1ISYzdHEzl4IBGMwOLJMMarEY1Rzr7KQypayau9PSyAx8eUDNQhUBd3VHFW8smLoKEGnKKaWUs6oCYrn+otmJaq6su4moaPHXGanDdbL85AytZvPFIZuKTKKa8jgggkh5nGeuYyBIKgYJ7v7p7x7efvP6r//9F4yb89fUNbe99L2ENTVtqDUoWALYmRrg5uK6Gwb+9mvYP/rhHfQZgkDDIAABKki31H7gH49i15SxgiWGYCmNtvlGzB8+WfxP0YssLTnKOz39uLvaBAACF4CNCGlMRwNHMwAD9BCgidgGYjSTpOkg6cAmTAAVf372leNJH/5sxCV+3/2TOfDy/Ci/VF3CjI6ewQ4m93l4e3j8GtLbm6v2y5vu6pxWwVI/pP6QBul7Oxx8UFQKhq468oNLu24jp/WU9lUOAwIjAxQHgwC0is1l270CaFJyh47COcDB3EI8C80lNRcYNoANOI12trbwUTlVNFDZjWj0HJmyiN3M1Fzd1UHL2KDwcwJKJEJLYIPmB8n3Q/8m9W9S/0bTO4I9Y980Nfa169rtetO1beQQKTAFB9Ssfa+Pj/v9fn/Y70UVAJCZYyMAYgYAgXjOKqzcPT89zd1esqmbkQpcykvw2ZPxKCz0GYLHoiV+Ys45Ez18WogFbxcDMwczFwcBsmbNfNV0XzTr19TcAG0BmkkOgMX4awY4pqEAL16HHQ/1n8IuzylWPsOv5t8IDfiP/wn4sVp7bJYJjuhg5qamYibFDXuKdAxk3dpQDmn3/uHum7ff/Xb/8AeSh7MOXm27i/O4jhTcPCUgZGZyMM2qUCyBC3dj0WdjFQY4zoD9CyHjflo/jzRgH405quHVWH+NS1fNkvggeru3d48KzVmzubq4eH15/fp8+8X24hVhB9CmTKJYZbBGk1gZpogodAI72735z1f9fzh889fpzWH/+36FMQ/tcAYUW25js+poReJySP6gPLTcdLkJf49X/4u9/o2clUtNn3cfsd4j8tNcj1P7GKt1po0aHjRApxJbQTWydVTrlUJMAIRQidQhmycRUdGchpSGfhjSMBwO+0O/T2nIfV+YGpAGlzTbUo20m9EEbto1ygvIEAbADKijT9ycwVSgY6tW+lbcNBaHDtZs75EafQQjjHTCY0XD0+PRj4U6z57tNs7JTg5hr3DcyTpCfH5mTfR5vedJ3NMHtxxTlZyJmZgpBOBQBBlIDDFiCFQzEdzN1a2mJ1TWlAMUr1pyRAAWASQk3rTr68vLH9xc/3DVrpvY7/Yu2iT5Lh3u4DEBAF2sMHRArWMwUEKmEMBM3T4cR0fTFoRERA4jfYMIiEeeH3FcnV/cnF/eEK/UqAQIPCX+Ll1CDfxO8Zdw9Vu6+JXc/Tzc/bRtzx9/T++/03xYtdy2TQirtrlszs2DU4MCaP7wpQ0X9vhTvv8N3P0KL39L17ca7HvYsfH73tz/bdA9PvFrjqLdoWasUolNAiqngDhoLQJ9tOiiz/9dny2in8mOnVSOMMVHmYNY8ZsIITOzmojklHLOUulEI7sBkQqYMfnnAoCb5qwppRh91XaIVA5SESMCIisWjoTgFLAGdxSyeWFMVPSKmUMIIQSRPI50C7sAS5XHTC+AXP7s1SCiUdrjWLX/Y1BCyUYZV2kIQUyseFy5QcW7gZCPryJRyWUF1xoLAMV0TQL6KL5xpEqa1hreje6kRgDTvceFj5qWTtfLGKS6BZ30OTUR4LgEXB6VDjV+3A2A0BnBqPw8JEfHyYqJrKg4ENVczAIZl0y5uddbnhmwrG1Lr2cFqEeCl9u3ya1l9IYtOZTkzmAMFoosBYABGJzcii4bZj1GYVeCE3pJMSBgnHvSlqhhjk7BMRmYqo92+lT8TUbA6IPPSx0X2Uxtf+rot7C7rg2HqpqqMStRBoA64VAr7CtDKGai5e8zMyIWgG3UJNCoaJzscqeE5drZqFmJ3nJHU1dVES01Wvnp1SMKABECpoeGIzVN1r3eD7f/8ushp8sf/uz8C27CmppOzHIagImYFMjcBgcEarmls4vzL3/s/f7wu50Mj0yICtpnoMBtgLIC0ZE+bQcsS6663E+am7LlmTsWMVwE0BAkm5qBCE0qtzG4ZjGsfT4Gom4Sk7V75eYUixs8ATVshnanT+HIQMKJweHVSd/QINDkdzBOIwsGikWaBkQQA7UxdG3TDPjQi+SU0hAkxcK/BceCmQB5MRlHXEjvJpi3LBc7kRR/QvzFHzkHQLD5IEBbtpeFM0RoCOLSp/Rgh3fSvyG8X3XDzdX66iIQDpITmIJBSjYMlgWzYQZVQowBlEzAahtbI5yK92zZD6Fq0yI4m7GaqCNTF1bbpjkPYaNG2QR53XRb7nuS0HTX7fo6tlvmtUEzwqwFyHVHwyNqUTX2KOq2InHDUSLhFTgYWc3oxegukAY0kgQyaH7U9Jj6+zQUM9E79seIh7axronrlruWV01YtfFsvYkUcsqpTzkfsqioZrEsORkYB4ORGKZZa3I6QQ2vLvQTN1VQA6u8PHSgElPmZSxZJWI+/5KVtYK2EHKOk5Enppv+3LOBPpPkcdFA4Int1TLvuvo5AAqwAmTBDMHDmuJ2tbppVq9D+zo0r7K3kl29Wk4WM9F6/JJN6AYeec7MWZXLvRqfYXM8Q8XAYwXWzPx/SjX+BDryUhcIHzMCeZr04E/nyy+8gJOv95N/40zanGcFp74DRzxJx9muqTzs6KYFa3QrmbuESASIFlFQ+7y/HR7f3L/9enf/nQwPKx7OzzebDrfr0AVkt4jIHBAMRyN4t8I/RK+xKexEta00UiczMgOtkSoC1arS56Lg1DMHCweknAOFzQuOU8aWc9Vqq2jKacjeC2WNzqvN+VdXr//88vLV+fZVCGuHrs+sGdXJnIkjclPYCkCEZFRZe37N8lf2/r/dvv9Zfv9F2IMN6x9dig3v80P7kDs/bw3lNj/s3kFvBAzOB4//0pz/HWz/N/7BP8LqA0/X8j4+/chEYABw83k10hgjMM6KCnewUBqLqATL9Arq/xqqqouZSPGRs2SW0rBLw73okLXPOWkSzYPnJDmZqkgWVwdQK0xqc89A9QlxUwBDhIl+g5NRHoK7IjuiIrm6YMER5nBuLNU8UQnTpIJ2AAAgAElEQVR0ZIc40XBK1zEZdcNcnvm42GnhM0QOs4Nh3axwDkIZg5MWKUrV1dawgmSAQO4z/8sdELk6/LvhmOMDs8X0+CLHX5nqC5sTtf0ZJy1cMEurUBdq8YPuXvzd3axWGmZc2BnLfO5S24mIalkJAKCqBeorV7XwW30koXihSlNwKvbwRMzd2fnZ5rrrrmM4N2Eivrn+M+Kzpt3e3b57WN3Fbr3ZftF1W6LWMTigOGDKFb+a5wQ4+WYtN58i2q20DSpmLxGpBrEhR4pte36xPr/oujOzkAWASq5KYXHbkf7OofLQx4XyYPA3cPEvfP538fxn28sfx9917/5p6HPneLVtNudn5hJabteNIx1Suns46O6xG+7+U3v3l93dP4bbv8OL3+DNnQX/YIu+PBD9eOc/2ZPHYcmLu/fTY+KlreBZQ8nlSYXPf/b0aPgUeMJfOJVe+sMSRn/pB+HJxISoEAS9tPSMTmTE7iQKSNw0K+o2vlpnB933oMqARaxamMLljCNEN59ovmPVLVaiDvGohlnGXuPC2A6fhFaVkBIRK96ZROygKmXGxODmjiJm4sZAhKUBL6oTInKHYkeaUjbzw2FgVncRMREh4sLQZ57al5IBoTknKoGRXFQhXACOGKNkyyh+5ETlC+HaiyDg1F15uXxEBpYlI2BkZOLYRjAwcfRCh0YiWrWtn20P+8NhP1ScoWpTqe5+ZWO1aveJNUWXJqKjAAChByIExDAizwgg5EV4ZuxYPSbAR4CjmMshjTnedRpWXDTGTgxroME8ucGF3+ciJ8TN0YBGFyaf0A0iI0cq0o7xgpkCiTubiSkjExRcZzoqjvS+I6ECqTpD0CIlZiRFj7w2wsIsdKxM+GpKWgz8AAJAKL0NYijtjVmhb1SyAI3DWAajypYHRiN0Fc2KjCTBk+iQED0gSSVslpKAEFBVzZWmcg8WeoejRYrmRcIhDIhcPUkL0WLsGabkoAXMYW6qQlZLlCpoQsRISESoZm5a9DEIs8WbjyW711Zr+dF6oo/HrE1318xVLedcZFNlLRQZclnUAfOeqQtEaCAG6e3vh33v0qh161c/XG3PD2ZJzDEAkRM6kKgnwITUtJvNzVewu9e3v7fDLZp5NuszBgxNC4Dq6nOK0cLK7GRbx8lq/fiQQCSiagAL4ACRGAgpRjA1MxSxsknUzCicddjwXLs2NjDup6fUkYHLsRmQT8qUOvqeKqZjdzWcYNAZD7Yxjomg9AdYtc1MTQzdKsa9g4lIyukgObkVK37+NGYj/ul4Kp+MwFcmtC/Y2oVmTIRI4OCq0svwmHZvrX/XhGHbwcU5bjoHO4jU0jonTclFURwTuCMwoSpq8XZyRmAEctdayENhZdV9wJ1c0ZzUMcauba+a5gyxU3UxorBp6KJdZ8FV11133XVozohW5tUbtQZPgxnqcQ+MdRuvdx6xIk403mknRAIqiigndzSAwS3l9Nb2bzXdW7qTfi9pDz5ET13jqxg2Xdy0oVvFNoaGMTCRkWXTQVNKw5CHnLNqNle3rK4ASmSOhlNGRKndi+BTa2VuBlpjvWf4YY5uH70ECxwyGWTAtARo3OL8SI3yqTMSf1G+ccQfcQQyIHcybMzZIBquKFyE9nq1+XK1/gLjJeBZUlapSvt6cM6O0bZ4BslnbtjRQO/I/vFUa//ZhGJ8SYMDH6NXfcKPxCeYC3540vSxn4hPlim+UBl/bNRVSpeiTDBAIEIuweZoYKo6WH833P3ucPv17vZrHR6a4GddvNq2mxVH9kjGgAwemFxcczYrxmuFooVmaMAOZkaOZIhVHWFU4syWXmPHR4bDCx4F4GN4yljU2riRq1mWnFLqE+wzCXZNd312+YOrL/5is7lcdVtR6jNKxpwBkQEjYiRiVzXXAnci+DXJX+m7/2B3/428f6WPHdnmrLWz9T5ZQ92madBhf7978/U3chAUDNACt3eXX/1d99V/gYt/4Mtbo48O2uAJc2D5kcrkrJ1z0Z36iC8WflopEWvyE2Ehn4qbmCazbJZNssqQy3vqZehFepNh6B8OhzuRQS2JZC1+sCLVXr8OrAiQR++U+ZDEQtNwBzR6GlheANfZHGhUxuAoJyme7VSVKif2XdXxyKoI76S9nFw4YNHGL/VEdUqx6Njw+OJWdVPhNxiNGAVM8Sleg1lP7V2O9CMLFGPZfLyUMeFPfDcmsXSxVz/5buPIZP5gGce5mYmAamjb0LYiIsV81L3oZWsywYSGgVWhIEYEdgWmuOkuzjY3bbtFWktyJDzfbmN72a623flNu73l2Jxf3Zxvbyi04kzMBpjFmJDniDl8+tCeDIeKsAiZiRmpyk8QuTvbnl1et+tzjisdWB3RS0dSRhH+nPLOT/bte6W/gat/iRd/3lz9/OonP7W7Mz+Q94Ky7kLbdhwbc8A2kEIQ2+sh9+9ubPjqfP8Tuv/boP/r+9WwubYP5WsjPLfxvrD5+wc4aP7JW4G/sG9/YHv3l7eUj+sZFvHp+AkH3FRXLKv351/wKMAAJC9Z4Fxk40zE7qjqITSrzdl6e9ldXuf+Lg07Rq3RUWbg5DVbFacJ85xvuEw4HHcKf2JBteSxn86lnWr6qruqqzqijh09EgV3dQMRSzkTB2YcD5wyBSjuiSaiquYuh8MQgiC6qosoc2kGlNCKEYbXKEfPWREVUUIIzBxDwXwphECUx5kpEBUNmn4yk+XoJru7mhKQoTEzEpoW0wN0AAYOHNqmRSMVGw4ZJmNDGCVC0/xq2qsqzECTiLvOpqh04oQU6pNlhAZkHgDLOxswlMDTcbpUz4MaFuslK8oCzq/D8Ziq57AMKimh5VOuSqU8jDafNceGDOsHRia6IaCCqYs6qVeSYx0VjNjKcrmTT890mbDjsvZclsBLueQTemF5GSUQO5SsRx/fqyHArE8xQmQARq/pUogKWBoBUen7w+OjrUJYMYPWOWy1U0NXNZtjrcZZFsxy3tmfxEQFskegQGzgaqYmZjUHaLQZJ5zjjaoFugsswz9qbksND1JAdNBJOXmyBhftS/0AAZQgZihGAUXUtLC2VdXJy2bxEAIABrIBFUCsjV23anaPu+Fuf2vdLoUfhvVq+6pcXzUxQyAGKkwkHxyIYnd5zfsv999cp/17z3c2iDNxE8AK6qRQH1t8aeb5gUVZrqGOdhQICBSIGGMADWDiIh6jPzEF/KOlKPaE0orPfcFTicryvJ3ZH7W2VjMD8ikJnhACUhO5a2MMGUBUhjQcmjyYSple42JEg47+OZobfG5o8CchOuIyKmnKU7ZykydrYlE5pP5+v3uH6f3F1q8uY7eyQIOLWHbTkJPlpCIuJUYBoeCFZiXcGJa+92NOeAns5tFaGEsjZE5tu9lur0M8E2vUwYEpbFq+2Jhxk9rVTdtchapPOYHRbKa2HYUnVloPFIJ3JdTVmrsEyBial51Qk+o96P1w9+t8/xuXe5RHcmSHrmnWbbvdbM7Xm/PVatO2ITAjkmvOw+2720O/L4OtouZ0AwEZJCd1hYq3F5VTZfCXHcDUrAIcY+3nfExRmomgZexe5uRFSj9uIGVv5wovKny/b2ZO4mS4BtxwOKd4GVY3sbtpu1ehvXBq1INqFndGIbTnWm9agBhVrYnuH8xt/Pxl8P/CWBV82ZHj46RsIgiBmBkRRFVkyPu7/u7b3R/+IT1+HfSxi35xvt6erc43sWFEEwYISAGdwbPlPAxmNk0/zAuCxe5kHhxZAdXrHKyOXGajmONK1J/vNcxPW9fRoaoegSlLyjIk6BPzpru4+sH26s8226+I10l5GGwYDIAQIlKgGmBMpewJYNckfyFvfuHvf06PX8hj7PdNgLPV5my7wi7CPQBA16xRkVat97v3fb8jPqwvf9f94G/a178Jl7dKbn+ag8p84vOVnK0yOJvtPx3MTAGU0IkLV/Qguc/DPg2HlPZp2A39rh8Ow7BP/T71e88HyD1ock+1XyiCltn4nUaNhoIJuBYdcxlCIo7y2ZFYSJP+pHyCSMyTqBkARpgEJ7SUnBQuRZVSfGDijEjz6BWPhHFV0DJT0p6+n9DNcDFbpur+4VP8AY0zOQWQT4hmgCP04bNv7id9c0RiDsVitbrMm4HZqm3PLi8fHh5EpEQzElOgYFombzS68ULReBJHpKhgTN3Z2fV2e8Nh49A6OFFcd5v1xtdnV1ev9rvDATjE9To0LYaWjJoWSgv3yTDx0RszxxipZkN4ILq8vL6+ed20awcGLGRt8pfA5Q8KDO+NfglX/wQXP4GLfxfe/5x3P4D3llKfevSESDEyAawixk3IWZwS4+EvSbeer7eXf2vpb/HLnRH8/2/f04GEiESLvgQBCYncwdTaZhUur1598Xo43L7/Nj0cbsvE/7gMr8iqj/3pjPzhCf6Fn3bw17aDqFbQI0JZ3GzKbsaE5axREe37hBiaiF7tGwNTtTtXMRUrY+3+MHBgZipEQtVqQeVGITCHqvworyDnrKqFtYFAzHHaJCfYiOqbf/IsaoGTmtviHKrG0IPmPjOFJjQcOIYIihY8cCCqQc5kdOLJgjOuVIb1QJEJsdgpaI1LqWh1JUQbgRAqEBohBqCyzqvB3shML0PEytg1A9Mx1eaIjEsLHq8vMI5PkypNDATkBYBeJv2gDmrABD7mkY0EiqezoH/N2yLiq2ZJcAms8nlANamzbLLZr3gNACERMmEgNHBTOex2RhKutrza0KJRLd9HC5HpOPP1JKKrAPliCmLq6hgwoKNlKzRBrRQ8DgFqUtWoRzUAUHdTZ54kmri0TgEKhF6kCSfks2dOyxqvXKuDmSFUnw4fC7zCAq2gCxaXTHcACKt2lVWH3Y6bzLHlsFptVzk/yne/fdetksvFlz+8vLy6G3IWRWaiCBjATNQEzUPD67PN9Y3t3uz+cOuSoG3AnNWdwAruXnehhe37iQ8LLv5bxAilxCAmIi2J7lOWOxOHwIGtT0WRA+bI9bP2zOjrKIX7mTGzLaG4ekNe4E/gkZ5mCYMgUbniU0p3jfIDQzM1I2MiBCTCAGQETeAmcCQhT6YHyzvLB5OEFJF4pBU50eSzW51iaXZRmJn/BRVf5rZ+cHR9uuQ/qFCZBG1FnlGCjLAU1sW3jNyKIw7bgHLAtPP+UQ/3rLtN0511DaKIGhMbwm447A46CIi5GBgRcnDXoR9cGCWiFwv46hZvpdkHIwhYu52Jyt6ahxAuu+4LpC6ZGzBQQ2GNMa+AuVXmK+YNYGvAi3gPrSm3EwVnpjmOEiFHcBmhOkQnJmd2pISU1PYiuzQ89P2DDG8lvWX5JtqbyEMMqQ1tG9pNt9l0m0276VZdQCbHoU+Sck5DzkNKSazwG13dkuqQJalI4UOHUFyZ1VRzJoQ47hjFnRHqYBFw5G1Whlc9wMovxUgM1AGtSt6NmuiYKls2yXp7dQbBF2mVRSoFADbldkNpUCcFvU/xCgWDL3WGaTUqAgckjIBxSNjnQM2G4mW7+bJdv8bmiuLWsUu5dSJDAmw4GB57ijzjAzpFPRZa+GIHnZiEsykTnnLHlvsDPnHmXUh10P811kEfKqbcweFTFt1Ln/24Mf/UyI1XbLa0mfSNE4F6smctUwt3z6P+VQJCcYo3ycPufvfwbnf7TXr8htPbdcwX29WmC+u2aQORZS/8YXfNJpZNs5mUsHm3itKNAEedKxf3WTUyx3FEPpqjIxxPjXABJ8/W6QAwjrN8NE/EOrpxEIMsMNR3TEIddU13xc254UqVRNyNMITATeBWrXjgg7uGCNcR/1y//ff+7md8f+P7Nh+ia7Omddut16smMlC42d7IoOmQJEOGs7vtzT9dbP/PR/pnWN93V7dGpifR0h+tR/0lWhQgBHDkUtlUCALQwcQsq2aVJJJUslnOqe8PD2nYiwySek0HTb3lXjWZJnVRk8LpABdgAVKcZI7TQTib1tNIIwZwrkfOQutxkuRVTY8rpGpe6nUuN7qagKuO3wEmt+PFen1uOjIF0h6H0y4VaY4T+XLxvuBMVQXfUlftUzbO0YCjUGHKxaeqTz1tn+j0rs10UF9KAz++tH3pbISjtmWm16N5CZGxsf1CjBQjNURI169/8Or1l3/47hvV7/LhUdPeVZWyibt50TwTkHthRhOFhqh1Nm423eay21wgNaIoVoZaBwdXE8fQbS6BGQJn8XQ4GEakZhQVKeJxcK4vc3krpXwMRBy9A4hjCIQOlsEhIJ1tLi+2rwk7kQDUIEYzHE0OYbZbx/kBw8WjgsdkGAe4U/olXP4Wt3+rd/9jCNd/+BXs+u1mswqxbahp3F04Yte1Tbsyh6T5Wob/qPdf2bfXYf9/0I9vvflXm49+Xzag3+939z/ly3jms+7uWgMxCJnZTM1QzMy0a5pVu7354kvJu7S/e7h74zWEDaA0n2SjFBML3muARlPK31NvoxM/J3xKghlJUiWAqAAKNWRinLEBlZk5sAGmbOZCJICBmQNzCA0SqqpYzuJqABAAQNUmjoaIOZiKmropNk2IFkOMgQNTE1jTkHe7QwxN0zhCQIxe86/Q53DnWqXOLo8fhTaqr6sbOiLG0BASO+c+7x/3adfLvu/aNZ9d4Co2SDKoPPa2T5hsHL8X/LmSywABmZBwdC3REv5awlYmd3BEMEQhJAQwIiUKZOpm6EbAgFo2BQDzwtIuBWUALBCJ1ShTC2pFuizkNFaj01zORvUKObDNhUMh7hVcBRmxSJcUiSgYMHoomVsj7d/MSY0VgpTAQZdimFriuyaSs8+nCSJWz/9pz0Z3sCnLCp+43BXNHXmhsUBjEM0b89agdW/M2YzM2I2WWpcZ4ChDzwqAtNzEJgwEySD1uXddr7vWSnMwGXQzIZaPLV335yjeI1G56xhogkQhggNItpxNVIt1SwgIsaqtxhSTQt0BkaI74wJbmKqZFe3V5C09umjWzt0XoQRFx3hEDXMwqx4URdxjVvlQIqqqAMgUCtfJq6TJzCxQXLkeRBNkQDBsiZk136qk3e9B5LCK1q5jS9Ew9E6ixCEguuY+KWTg2K23r7/E4XZ4+E4OBzCDLJAGRCYGQDBzB0NkmDQ0bous04rCjLLxscHAOgOpXvDgiKhu6IRMzOyIrq4ixCEwIXMlrI4cmunqENHYnU9F4jgDJvdp5O1z/ukUOTWRMQqkuyBpjI3wHEmMCDyKeBcYRH2C3M3RgZGAABEDcRu5CRBJsh9M7jXd5/4hUOBVCw7js1gm1dMQzUePdxsVAjQ2o5O77ZL87i9Uz59/bpetjBzQjaxQHNA9gCF4BAsmqHtNd/bwVh7eRN13wTctdw0jqJgaYFbbDcNukME4A2oh+BCCgom4OI0xrojFx96IzIrJLwbAWPyZrIdhcIxnTdvF+AWFK4DWRoq2QeOwJg7Mjnjm2BoEt6UhUd2aqFgfjczG0dVmVJCZEnBAKtm3CIKWTB5VH3O+k3wnw73195bfY75tw+M6DJuW1qvNerXuVuu26WJYMTKiiUifdTgMw5CGflCVElNRfABFPamn7OLgo07ZJzzB1KnQhibyJdU2bvIKdARQNIFiqVR5NVExxOYmNF9kQ1d32YnsVPbufUShSqApabHkDl61A+hgAMYghIYT+bts+UAjnRCrIMuLCeicuQhoTgbOBpgtOKySN0orbq5j96rIUiCcG62zshmZkxMSM1Qx/7FibHoE8Qh5GGnwS2Lgc267H6sCXwwcwRd6rM9oSk8LxmVr9jx+espIw5k8OFtd4ZQXh8+i3nWYr5Nw9DixcVI14eh3VdpUBVN3QzRCjWQECpAhDynthv5x9/B+//guPb6BfNeF4WJFl2dxvYpNoBKOhwZAZCURT3LOCdGplkHzbupjwnwZ1VvJjapd4Jj9uWhkxrBPXFwfG5+EUvtVtpUjIBEgjbbcnAEO4oNAspA9CERsztuza27PxYMaiWlx68LAyARqboqoV6R/IX/4Bd39Nd5d65sW5LyLcb1iQFAT1cf94ZDFie8fBoQAcXPL2/+q21/q+W9o+y6CgoMUN5kXaULLlna6nYsnerkKDMAIlUrQSckzFFUXtaR5yLlP+ZBTL6mXPJjkNPS7/cMw9KpikkwSSAbLZWutA3IyQINQLrThUcDwlByMS7hhGQdaoaTlkVP3UoPFuVvygIkCIo+yM19IO57jtyPgC4ZS/vyie2ZQ5w4nkNiMko7iUp8HTbUs9+Mh8FQl+vj7IC0gQg9FgzyZpy76/IknqOPP548JH2asyI+kbE5uJZi9UCbd0R0RG4Su7barzfb6yx9/9YM/E1sfet7pt4e+dwezYlJv6E5YUlfHkYGRU8TIoTtfbS6a1caRsrkhmkOulvROIcTQALE5mKlkBfIQR94zOPqUOEPg7MUjrxYtpxLCAmcxEROSZ9ABQwwxdu1F194AnJm2yKHqjseybAY4ltjuxyLjHODO+B6u733931+1r8O3wR4lH+Kqi80KKToaoYc2NrFx99WQ4e5xc//uF3p7ddn/uvnRr+TssQC8/9+iWHxe/Iu/BLi/5H/p7uoAzlQ891Rd1SwyIkdkRKa222zOL2LbAQXwXJ8yAYrAdWp65Bfii6zlGs1x8uP9RNxznAnntWt1QyLDMmSGGXJ18BK27FhMDEzEh6SAEkKwQAaKACIyDCoG7jwpC8zRDN3BjNyrEadZNnNViIoWUdXdyQxVAN3AjVDchrJFipg7TSW+GbwgsXmWIn8iqCfGUtbSkFP/cBhuH/T+AG2mPcAqQzsMhyHtD5C11TKWRSc0d4PiOzAmlTKNPUfpQYtyEQBIK2iMiuBAToAhFHdxc1AHclOgaqXh1WaSxvOfweP4C6i6Jg3ZSOfprRGYTyfO7M3GXoNPHGejJUPIPFWQSE4BAByCegRnGAWNCIbADtHczVG9uN8SAhJqmQOO9hVYDD3MGSAgBkRGPEoLdSuslFkhUvGW+jyxe3BrHBuHlXprvjJYmbEoipbvXP6GlTgYQqCSNFRHwO5g4gEZORp4NjWxjJ6SYTYJ6BxK6WQVqSdAXgTE+xynbCP/oJ6CaIruINnSoA4q4iKuWli9ju71O05KVEc3M1EVI3RCn8rLsSmuVKgJAqsDSBy/rHo9jE69C+PtknA2Vxc0R6WXv1oMes2sMJzKExoEG2OF4MQQEHR4yIcHCx2Etb0/DIf374Jk16uf/Ozs4tW390M+eDhvmWiQYRi0IY+r7vJHPw6c7u5+3785gPcwHGyvhG3oWgEUUQwIzIBIgdUq4oJQfYRN3EwQkZGP/LFN3BQAibl8NJtJzghAgYHYQSRldGwiM3MNaVYDQiQGQHerWBXSOFEe5y82UWrro1fv6mhgSD4GyBnN9Feak4KWrNgScFqxrAJBFGeZQFzsza2qAAIwAgk4I7UhrBroGnHfqbxPh+3ufnsem/X2MqnnbNM6LbUCASBIDZVwK2Bl9ZYEt3GsXoRLeLTN+cfaO1+Mxp8/16wSqtzJFdRASxBCg9gSRBC2Qz7cycMfDt/9dnj855sLurk6O1tFJgJ0ccspH/q8k3wwHUwU0CkAVeFxQLICOIEhlcslSBrYs4qIlmKcw1nThMdDvt8N16++urr+SWxvRM45thhLuoAlBVE2XDkhUCy5NrjMTK+MpwBsjmYmRczlDlT9r7jUckzehqZlb8hkeBgOt/3jt/uHr/PwTtMd4T7AsI4pBukCrJvm+mJ7dbFdbzZd1w2qQ8q7/X6/74ckOYuq1bRnwBgIkVS8bBxioEYAoe4VAmXOTWhNKBz8VKjpTtGhASCAyBbB40izGMAMXBEMSJ1LZk88O//J+cUvDgn3gw7736f9t4O9MZWzoJG88K4JogOpgVpwag3QTBCykxRlII4tOUGwWr+WnlkAckmaqjwtqr5ADmbObrxLYT/Etrtpz77ozq7Xm+vQnlHcGISy4sZKlggCANls8exPkg782EbLZ8uUY6AcPwF1eH6iemI5dmLi9rFENjzVqy3+PPe2jlP2OOIpzDK76MFoqjD7CE+CvIWH6BxFURHh2k0pQMKK2gbEWDBS9wAQwMlGiLZuYa7unnNvcmijNY2uW2iCDcPDYf/2/u3v7m+/HYZ70H4TfHMGF13ctE0kC2gEQEDEBBWZL2neYMiFUzSCtWN5WzNTKt/H5wnK8dx7TA6rZ7PTTA4oyDiWrtKAzEDExBGYGgAWKINhHgAesyUh8yjUeliF7mpz+ZpW26F8m0DF5Dv7IJIJ4aaVv9LbX9i7v4L719avbNeynHXtZt0hYhJLg1pKQ86UcJD0vtddd/F1+Mnf5qt/8O17QzVBsPCC+OD4z9VeAYuHKwBV9Ua5wTbj72AIEjAxDKoHyftheOyHXd/f7w+Ph/6+7x/7YZeHg+XBip2zowc+oqSSVfLabNNSTJS8GvEdIy6nf154Ms8+16dI5FHiNC5IwUVQXHRP4GMCX3XlcJ9pD7MZ1idnVc62GcdyzplLcgJbPks39oL4zP6YxVbLinZbzVQEuRDEC9YcwJuy8QI70DhT9OIYVZchVBMkBOeZIYo2by+1g6eRDncCuhKCEhiYmjkQBQxCZMZm0aRtr3/w6su/vHn9o+vXf7bvV4dD1KSHx7uKXqE6aiWNQxzx8SAJMEBYnbXnV+3mLLRtzmBgxBFjRSjKK0hllgoIEFZtHJMDpvtrPrOnmmN0w2AhmKcxoYwAEQz0ALbj9ipu1hzOyS8Azx2akkhdijgzf8rjw0+Q2y6zc/5Zujv+y59sr/4dvPuZ3V7HDAxO7JAFFLKZJiJmx3UIa0RE+Yrf/jCuW9n/yi/veS1/BMLxcZ7dn4QP+G9DA4mfQScxE1fhwDGwqByGQU3cre02m83aht2+7wcxNbQSyFEcJ0WNnCAECtXTsOhVKqIN4s9SPj88cvATZqRDTUY/UmkCzP1DdUckAMziaolIRsNfr657hkDB3RCQmBGwhDMBVtTDHFzcVIZeiXKxuHG0sAAAACAASURBVEJEN27iprhDHvZy2MtiCw4TGd188jPxT9GpLIjKBEBuXJJSSA9wMHgQeJ96S0N4vEUOQIFDoNi07Xa1Ko4QAq7gGcyLVqTqId1H/L7sp6RAlWADWjh6Bk7gRNzUpW+EspAYVRI6ULnNRVsXCAiJAQL4IKY6cBNDdnKkAJlAuTpmz52LAztEwMmLxaAwJcAQnAsZjJAhEgEZuUaxVp3BHTwTOAERBgIAYIOskAmIPBd1JoHiLC0JpchVD4AtcUn+cyKjOps0MwMjpshBKAiGWsNg1ZqweTRr3VcAa8O1w8ogqqOoiqBDYDYiITCA7OYEyBRiiLEpY52cxQbBwCE2DI5uIUKIKEp5n/2sgdAiVeTB1NERjReJ3mW6tJwMLrkmCA6SQWQoM6eSBwyl24RCtSdkXhgCugloMlBxgRCYIwUKyCOTc5FYRKNb7Wk2mUO12POTQ9CKYAwRABgBQwimLqQiOkgm0qJ8jDGGEIgoSPEED0wBOSCYmqpjNt97FgPv777BN+fUxHWWrrloVmuVrOoNYGjaVYgRUNOgzRrOrmB3D72BChiiARniAvjGo5SdMgM2QpoHlnWANxcXDl5ShJ6MQZEoOCqYmymUmYb5yL4ZfUQr0XZyQ8TnAc8p3Xgs84qvQQ3UwKXBBM2WLF6jNgoM4kcTolFTNhLJ3LwEqRCxuxF4YG5iaAIGErZkPrjuNe9MBnTBMk0FPs5aXpiZTjSUaqZkPheaNE77n7qTPGH+Vyr3PCLHZ2DgamJbxRsE7gbmAZCByJTQImb2tH98u3//e5L9OnhDFgEDEiG5WRZPSQaRZCpghmgAQGbgZuo65SBX4xIHRYSSBIQIHKnMCpNIkt5xtdmer89er9dfUjyneAahcarbqQMBNMWCwjE6sCOgK7ihOxPW2DwELRYvxcIUQkEO0R0kRcTNhlGz5d3+8Hg/PGp/K/2dpveQbxvfhXhoG11FXDXtqunOutVZ1wZmIhp2h93j7pBSn9IhDymL1ieeIDAGKtQGN1R3WRAeRme58m4AhuUQR5seXBvN/UsrhFBXEBIxBnB1JEEVcENybBXPhC49NOTQOK4wOKIkA3xvdrACmVkB6SJgA2GDGMDMbVAPoMlRUNzFEJkpGhWMo8zVnFgRjaF4okKxWs4ACTE7J28wXrbxOq5uwuqG2i3EM6CVY/ASVVAjxNFxKu1pVovBYvVVLM+Ok31hDhZ6iYTxgeLwBQ3K4gfQ0XD1mQJ2qr8R4aQWx2c88vG5//VnR2jVZWA0DsfRk8/r8LsEauISPClTk7o3EfFot1aQBzQrNiziwO7F36VYNxmBEtimjYER/QB6ODy8fb//w/7hu8P+jeYH1v1Fa22EdUNdgJahIa/J0Fb0JTWWvDhlF5MGcFqgUw6zGqCSOI4/eCIoqPoUnxgcSxuvcTsvtTUTVyBVxdGRY8q2PzweeusPrsrugZputb7pzl617TnGtXt0G3XJbg7GYG7yP133P37z29eHO5ZHWtP2sttuNqvIoCaASBxjbNp1HvLjLvWx+3X3g1/a1a91fafgcIvkodYNPjLsyBcOakfz+mMHCnc3F1NVFVMVTUX4qirg2XXod7dpf+c2uPZS3w/Tv9WSWy5m1UAOSIChYuMTfD2lH5FPojSqIoIjH/qnas/lA15v0pPz9MSXaoHkzPSbOUd2ZhD5pyU7frjLwhe9A2f4ZZr5+lEtN5M2SwUwso3NHYzrcLLCjOg2arcZsAkNc+Bsj+r7WsMYo/Ois7CRIegLHsOCXmXLTrGqD8cRzIKrVPACBySrhnTeAHYUzmN7Rbx1OCM+j/GcaFW9YNGQCkNWzR0xIJIjgwcwROe2WbfthkMDxE7ghkZjHDQsI9pwlClhDSNzn5Hv+drSmH4IgFZz1msZtzDjK1QUNCTjQCGEQC1D57AyCA7JIfu4/0/MvZPt8SXqwbNvD8p/Azd/P7T/3er8f+DbLw5vKPVuPYF2DQd0NGHwJNJEOrvYhq7d+rvrtvmZHX5l29/Q5XuPnwlz4PeLQXyO7O37hWZeJls9r51EKA6ziMBMLVFWVJEs8rDbsQsCDkl2+yEnRaA2rloOAQZCcfGccgE4BECRjEDQBdCIOQSqrZDj58Zwf8IjVQMXi+jfAc2oLLExKcmnfOaiIAOn0V1gMh0GAFNAUKp0XZeRu28GNWTgmckLPuXHfAzdODUiZ2QzTzmnrJhsuH1Ij71lLbZGLA4iJpaBFAnahJ1w02CIZYsjJEIXcKmpGiV6Cgm99FpUtCulbgLXyq9EwxEXCgTGVDyPQczN0BVq4o3P9ipLmwzgMpNOygBOrIxKZOgy0vQIkB3YAa14z9b2p/AylEo+JSIAEwm6lG0FgdADuJbej4CwQg+g6ISg41aHZAAl4HFssZzc2IydQiVxgE0hKmNZWEcXSERkNcMRCYAdAkAD0DqsAFqH1qAxi+ZgRuMywSmSBQgZcZSElKk5FXMEZmNWcHEQBiU0c8viiZzRGZyAHciRMTBV71L3opzASu+ZgXUABymzCK/ZReW0dEeH0XPLqLyDUVnJBOaIZiklYS6JrRyMiYoFS7XIrRO5OQ5uSpVfzhme9YUoYCNXY3IEBJpkKb60RxVhZjML5tnRisesMhlOQ3x1GUAe8uN38IfGVfJhv/3qL7vt60EwGyEVBxoFjxA6Xl92Nz/M/WHoD573LuxCPkYXj9BoXfUTElCkaY5+0pvgs2X/UUgAEjOGKDm52hxHU0J9agsAVPI93Z+T3j1DUccXVM/jiGkEDRaShlGAArPUZawMfLS4M7VSGtEIuCAYMzdNEyMzObmiZ9NB0t6kR8vohJM1tY+RHTNLewInan1xJPH2aSd8er4uTXqeO8Q+HrqAI9PF0YHcCBRd0QbPu373bn//JuLQRIrshE4OYCjqKWmfpM+SVcXdkUckupAnzNW8Ek9MVWBUwZSBFTMbRAdO2SWnprm6OHu92d6060ugDrhzIiM1mJJsy/lZKit0txKJjVQChyeeexFu1nSbIm9GFzBh8gCQ5bHfv+937/rHd5AfUPaR+oipibIKtm553cZuFbsmdG27ik3KKfXpMBwOaRhEkopAkSfW0KtpfmhO9YjwYt5/BMBN/d7Cb2WkFpda0UeLEjcrcS+gDjpWwWhAThFCZ7hSWAGtOXJLCgwAQ8ID2W6cn6toBkfAhkKD7TnwmgxcE+gObUAXdAVXQqYQR+sLM5By/tAY/OMGZTlm5IwsuFLcxOambb/i5jI0F6HpkDug6EhF7zQrGZ/nHePMrQLCegH9RL7xvQ248APzQjzump5E7eKiDXwOxijbvS8bPlji1niScjvadI8IWCGQT76SU9jOwhABadyvirCIRrWcjvqC4kJrjEYoATVSJhjy8H44vH24/ebx/pt8eKtyv4rWNdateLWili1SofEUQBCs/DM7RBZr5ckwuFBTfWRwoC/ssv2IKjnZISxcNgpxzvFYpYPV4QnGvCvEIn9QMwdnIhHf79Ohd5FA1HBcr89enV//aLv9IlDn3rA3ZQV5RY0xIvyiGX6a3/9oBSAaG2iCAOQ+iSojsjoRRowBqHFozeQfpf2fHw7/dfdgVX9jkzPNGMlUqxqc5G+4eOCxZOJajXsxV0tqWbKo5FwNNdSkxKDkw+P94fERQcCyQ3LMDtkhAyQAAVRAhYnMgDR6r5R4P5os3wEByWaEDusobo4W9pODEP342R7Pu+cI6CdhN7iUe9C8y/lnxjZ9nCr/RPvj+KRRmeSriM8SsXBZhYzWcjaOKnHhAFKSuJHb9aZbr3cH2x+GcgR5udpgCEegix8p1WZs8qMH79FONE6ZEcgxADQcumZ1jtyZRaI2NmsKzcRoQQRiMKuO2cXQvuQPMvCqXa/XZyE0gAwEMxZR0Q06ajoq3w5wETF3/AKnHcxhZm2UZbD4i2UnQkCmEDiGGEPL1KhHABr3Bz0BmP/1NIfcnv0X3Nyn1c8wfmlvNo+p05128awBgsQBmwY33QYoGuQA+tr2q4evv8j809WX/9C8/ke+fget+mdk131vAMcfs2o+y7Pj+4NmipFnUZ0zRyZGJUFU09zndcMNBzEfUla1ygEahYgiVgPLiZgLGYgmDUaVpzuA/8lfPh7jFCVP2qs/2SLIHEbhOxz5GsAyU6mukNJXI/7fzL1Zjy1JciZmn5l7xDknt7vU2uxuNtkjDqXRAPMH9KAn/WBBEKAXAQIEQQKE0eiBI5Gj4ZDsru1W3SUzzxIRbmZ6MPeIOLnUwu4iJ2+i+9a5mWeJxd3ss28h88WQ+XwB+t4rwP1Heh63+SUTyMjUy2ks96dyOIl64oQNYzKMZqo2KrlGFC6NmjabtOnFOwaShB+HEUjPmiJqHgk1EEC4njHDciic4cLIwqFv0CgdNGy5guUW0G6lXTQBJEBkjqmwQEyEYAydZz11hhCWcTXrEu0SWHij8GbBQQqEjiK8sxdDu9AmGRwmSg43ZmMWc+HqdWut8hFyCTMqImnpxbHAGR4UY6geHZU+hwiF7Yg6oHPqWlJszdTBWWoUQAyBACzV1XtGT5JoYk04gU6EIfkEN1edJju5eSEhYiQgQzxsmMASqiAHCIqqSJ8vYJ/dRtzRHE+XKq26jFRX+BAyovWrZuG5EV9qllg4Uo8ZtRQK+oGvn/OhTPu50R/moCJvTf/iuRsJQarRNgJIREMMvUdKJSRFIs4R0ONkxfbfDToNt98NH970KFvRy+7SZasual6GkWB9d3X14nP6Zclj+fbrb4bTUXumnqNoXFZUC9a9P1eR/JQVFSklN7dpJIvkXZld9c6aePxTpKi2Fe+h4k/dpZ1qYiGiSMmGe5LU932XO2GOFCork532Op3IClFimg/WOV/uiYXPnzyAPzob5UGXiKdeaC208vYrRlTCwaeUfTm839+/Oxze31xY16eUNJxQTH0adRim0zAOY5lKSy5vwaW1KbKllbGwuGG4sRkzZ+KevDPvpyKngXZXl68//rzfvOw2O6WsxE5ktAAcYUnsaD5RZAClHkJkqlZlkMyUERoiciKFTZWqBrVyf39/ezx8e7z7Zji+HY/vOx43yVPi3TZtMm9Sv+26Tc7bvutzKmX4cNwPw3EcT0OZJlVKLJJSEhIu7kV1Up3GsajDOUtmkmCw+MLKeUwvgjsDzDKfEYkSkNzIi7lWd2wfjaawulWwUwJvJe2AkNczp26TrnMy9v2J7vX0jsrMvZyIWASp33aXLzm/NE+mZuUAm8QUWkhLYqQkQznpaa92CJdYpxJcazcyw2RSDCpb5y3JBcvl9uKz7cWn4AvIBUuGJELyH5iu+PNX+FmpDwJ+hlJslTgLeuqtPilFeept+AqUXDt+tZcwesTjeJZQYqRLU4Fqvru6eKjZ8wookXJRRiQug4nmQO2ZImGgCaSMwihZVDAdbt/s7769+/D14e4bm+6g+21nN1e026RtT0mUUdzULcRf0gSQZOsvn6UOePbc/oB8yFapVg8XpbPJO6o7vZM5yJzJQJRck6mbJiIW6Tfbm8vLj15/8puPP/st0quhSMgiGTlMEYTxsUx/7t/9N/mrv8D7fqMkPTu5DdNxPx6ViNXZTJTYqcPmhW2v/77o//DF3/6Pv/9Pk45mU8SXxAJTRz8V4AgiNc+SyXnVLVq0lApUVfcmpcjUNXNSMm16nmgMM1FuLXapP0x2BtQvnXwgGiGwkGaeRzMtuBZ39ECNTisW68wa85VYBt93ta5O7QM2B/9Q9/C4qMEfvUH5oZ/xZ+LKmkUTL24wXl0Sd5eXr1698u9Ox9PtKqH22a35D643yG3lzgFOXd5ut0mSmUlKm+02pUzcbD6ZUY14q57c2gdg0MV2d3l5lVImYkYQZtmrzOQPabMfafTOHrEK90tKuev6PqIxV9mXYdRHz7qW/GO/9oa/ohd/z9e/3r3+y91nvzx9fUl3REOSvNnI9dVF6rtRXUlS159Ow/6wl6+//Wz6u89f/cm/fPXrv04f/S2/evtH8B/9JxeS/FiSxU++ZP0nY5S1kVQzCGWRBAAYTkfVItJtNplFYvjjasdyGmnIGHuxxCmnxCnlvpOcXWR0OhadxqJUvSp/1pJ/PozNXmhtIrQMFqMRfQxBrE/BKr/C0XhjK4Wd/yDA8ZPeeNzYTJSIR4KpZqJNv0lpm5TsMI56mOAFdeBuxYbhoKVYmbJtkht1ibsUFhDzxqPryDv3tWP/Y5+x8KdMRGKESUkDpbHK6GyBHwYyUEUi0PalqVAW9tD+oZx1Rrzk2J5NlZ6daDvDEketEqYmZ+GY7mzK5mzEDnFPXlVGQQ2afYbWMSjB9Wi0WH8wDZt5k/ERMiExRyqkOPH8WRgsbL5oPAUVy2vdSvsSUMLQ0THbPfweNsJGdjPTqZhDp5p2mVmMxZJQSpI7lkQVrGEm15p6EzPfJjtsY41KkqElQwOo4XRrjXSs2KoaKhJ3M2MzFxFPIkIkUo2V1huZ/2TAdq4yTWuYRwSoBIIfHWXgIKnGIZGZqylRSi5JugwRNzcld6VyS9NhnPbfsg2H9y8+/uXuxaepu3LkoxcyM81Zdlc3n5VXd++vf3dS11J8hE+ovrje1oMgVM/DkQBaqg8G/UD21/kawYndBZNoKdM0ESBdB2YznTOdKp17bZP2BD9jjoNya3kvVRceV7xhaQjC2CM8IrjWe+bETgY3VBLr7Hhk5govZgFzzBayMJPEm77ruy6lzAVkpmVQHKbpMJUj8VbQgWAEwEBlNQTmZ/wQV9xtf6axmF1cV3mvWMwb19R9nA+a6uoEJzZidmGHDUyaWNmH/f23+3e/H6cPIgUwsIuAmadiNNgwTMM4jUMpJexCMV+palqsZgEDDpjH6NfIlY2yE5slKr1Sp7ZhudrsrraXLzcXLyBbBatD3YKg5Qhz1jmZenHAR00dN5C6kjvgDIIQC4NrHpWbjqR7tf1x/83dhy+m4a2VD0zH3ea07XHR8zZj01ECCbmRDgVENBUtw3E6HVQntaJuba91Uo07Sa0FqRPIEdyNcKVu5tS2tH4VnEeduleXItR7mbiGpFYQzJzMKLIb3QmTJUXu02Xa3HDeGkkJSwxOzLsuX1F/PZatamaMsRcALLnL/a7fvkjdx4atG5uOsCKuMGUtSSwnpOG24LvTSFomIyoWrh/kJqZs1BN66V6k7SvKV8hXXf8yb14QdYSeuCZhmcVWu666LMjIzxucAY+6JF4493/ULuKhMveJtwT/3orQl5vt3FeD1g2i/4hsWl+y2Kw6IXMNJiB2pxXvJ2BxAGQEATIq0yJyNUO1Gm5ZhWiCT0wT+0Q2He7fnQ7v9ndvDnffleHWdX/R0+4Ku03aZmIqTBO0ANZJEq4wvs2yFDO1Zl+9nlRXNyy3thQvlLfVUMuXVJvq0VEBDl/BO9WGgxcGQPWAg1XPLyJAmMdCh7vxNLhZYmTIdtNfX1+9vthed9IbUnIJ/QyRCvwjHn5Lb/8re/9n/vbXdNgJBOj6LCTmPZEPpewP0+k43p0mpawJb/T4f3/z5n/7+h/+7bsv74Y7t+I+UeUoxu3Jc8E1B/xgKTXbVWBm50yeOE2LjmcZogtcVppCULX4YkCapx78bPWvuEZoVmeAoxoEN5/g9nJkMTV3WrzU2p25stlY/dPTDCp/6MrRNn1bgpmemS3joYz0J93S6xnpmdTrB+QLT4BvKxppS951j0FUHSfbYkay2+1ev/7ocHz//rbTaXQzWjmsPfPSDxlaP2Vx8pal6yQgkdR1m82GhUspwtL325Rz4J3uVj3XyGhl715ztlK33V3sdpdJOlT7F/HFRGNNFuZzdotjFZu4FhW3rBlbWB6+krjUJE238OjnlFPuUpdSYqklwOzc0Y7dH3t5J9q7/Ht68R8O/N++vByOX3w2vP24hzHe30367nZ30eU+H28Pd4d7t+PNDmV/svt/eEXHP/3o/q9l/1d49Vfl0iX/M+IVP1Wi8vMBHD+dwcEgL1pKKWABJHA6SZncU8osKaUsKcOIikqXckIiFhQjmoqpT1NR6ZSSKETdXZUAuDwIavyjwxvcLveFo/G4TJmP9PdyLNyd/sAonB/tUARyt6JTYYcYuLgPBUXZ0UG2KZdEkEmSa+DthCksJUspR1NTHkd0WfqMPqUuSZKwr1IKXWqoVLFUsLWRWnIdwpo0Yr6RGDnRrFWBObjKBNHWjhY/Xk3/p8Ili9YwGJ6jTxvz1WY3IG35JuTuzkv8Ri26jEkFJaG4C6rPOTdv7CaMDewFrnCu5DfnsKF2cUrmYVGXiVMAHAxiWN0m3NEyfWtGt8cEJpElQgb35B0oO4nHQJcssg/AUTNV5xVmFiFhMEenMMtWSGCZpmwTfGIr5IXdYeZupbmxBeOaYMyaEm223PcAk5ABGpNgXuiYC0t2PZybG2UK19u456wUnQEOItNiXKWRRASzcBE2gJkrI6Sigt6ukafHe/40k8Bdw8hTq956Ieks0exV352qlN6CqwJKgi7Jpks5BxCiY7FpsPFo+8P9l9N0eE/DHU2H3YvP8+Zmy+wOV3Xirr/e3Xy6+/Q3k2O8f6PjSCPFPAALKXnVgPuqTMVPMBKr8C+zC0tKblamQkSpy2ApWjySU1og89KzP6d3X0vn6s2J+bi16zxo3t5Kc/jKgXZ5ZOFdV6PzRk+YNXlBTCNm7nLuuq5LObGjmJdJ6TCN+2ncS5ck9QDgEU1XUNMAHYsT6Drl1NfifuDJuRSt3dfwxFX0NHdjNauuxYk4JRgDIg4fSrnd7998+PAl6X3qlJOBnVmIME6lFBvGcZzKVFTNm2du2ALEZbryEXObld1mcGRCVktm2bAx7LrNy7z5eHP5Svoro64Y1D0AjrYm0uJTHBZUxFaZUaqkNScJDCe4wYmdmYy9WDnZeF/Gd+Pw7rj/8nT3O/LbLKe+0+3Gthve9SmLZzgZu1Exn8xKUSHW6VTGEWSEiAyAhblIFSLCCQ2BZTfSEs4j1AwVmlfCqt+rDauLE0yFWyZVEKObft5hRqTtAmYjLpon23R8mfqXSFtCMqdSnJIIb3K+gl/bsPUpVye5yHhPXcrblK+lfwFcumWYwk3I2BQ6CWtKmjjnqUw+kO7NYOYl5I4G8+TYklzK5pN8+Rl319JdQ7YsG3cO5w53bkDi4xQtb6Sv7wE4llQK0Doi5OcoIdccd/+en3ny4ZVlL9aJdFjm4rT2j15tLU+s8k6h/a0dMx45Ccye0/DwRgazkIsb3NTJBMpcv8lPbqcy3o3T3sqhjPvj/u3p+HYa7nS4yyhdr9cX+XKX+kyZ3abJdQKpgDKTMBc1VTenwNHdrQRkZ/NCv3wmcz8DNR4CHOfjqrm3PzsAvPpX+CpZJjZvr3IQIWLVst+fxolJtl3e5f76+vrVyxcfXeyuBYkcYrHEl1+k8V/ld3+pX7z67h/Kt1+hs82//I1YhhMRS7fLIsM0TT4edDhQfsv6N8f7//PN7/7d269/d//2ftwTG2Ah43JTcgDszAsJYrVz20PdRN3L5jNHy/GoOeONSFRVgeTTHHVS7dXr7h1yUDkbHIU5yQJwzDhCfTmr7jstn9fCCxvPwn3n4pNntm5//gH354aZq1r/jxB+6f542XiIYfzkZzSKSdGsimpyjM1me3Pz4rt3l13ejJMWHRf/iiecif0PHTE7LXouAJUD0TOLqjFz3/cpZRZudWkY4tU/mFVgkqTbbHYX2+2OObsH06d5Oj6UuJ5dtGfOdO2v6+S5VdScr3V3URBWhrETiIVzlizV/N4WJ5h16M3P0rFi2t38LwV/1d38Jr37jb69efvd5v79liYav8qs213fbbpk0l1cpMsLzhvOm8L7K+gv6e6/2Lz6a3/5JV18UPZ/DpjgH4Xa+48vtH8aPeAnQScgRuXxm7mqBaeNWTh3TlBVSXmz2aXcEyewg8OO3iY1Dz81IZmUu4yUnTmYrlEkr3abnwXj+FHn18/Ruad/Y8X+aEqKn4U44237UYOzELOqDSMNU0jWcu6SJO42ajAXjSwMdiFXdytFzco4cU42plR61l66xJ4CgygO9dkiiELAsuIFNOGDI8JwGE6MlJis5iQYCLC17fKszggTy2IOLZiUi4m5BQpbu7xKLK/eY/Yg3dyZzmyfHGQMFSpGhSBCXJwU8KhQq4wuWrgIQ3EL4TdbI4fAIgbFa4RKeDKFkUr9XsK+OWoTd5ALWSLvQD2hB4U7qVRZK9ks4HIiUgAJDBaJYCkO/kLV4RADCSZUxJRN2bT5R3rT7MCczbNSMsqETkqekEdCFs/QJJ6ASnSgZWuriTa2zv1bb51R6wGuZQXnkbuH9ZudDwcoapyZsrGmgz7iNz97b0WrpGplCmuymcwQXbqv1GAhUUlBSWFiIRZssmz61OfcZQZAPp18GsoobqeBbr8c7t69Od7ub999+svD609/c3P9EXG+vz8OatzlfPHq1a//S6B7+7fTVN7pOHEiSSvykp1xyudpyz9uD2BwSonMpmmwUpZPFgAHkwVVGH8oif1xGJ09ccbnRzzMJJzCctEba3t9PiM1KXUp9blLXIiIrFA52bifTnfgTUqXgeUZyL2sguXXDLzmOPlwnPzD1kN44gEsWNBTAAe3ASvMCJaYOqFy2J/uv72//2Z/eHPRab+xlJSZCOLkw1jMyjSVoi1NHEzgJk6Zjw2aI5QROTPM2MyIEzibyVAYacvpanv5yYvXv0ndjaEvnqZK0G/+viF1X+aO9XPFU5dSiDRJyNgicrd4zRZToonG23L47nj/1f7+S9fvNvxh042brW5632woJ02skYtuJqbslt3yaAwDkzGEJQkH2KBlGodpGE3VTXKSlFJKPKub3cz0SWe9NWrW6GIIJhYzhwQBtLKE5fmcM1EmymrdqBvna8kvkC6IkxHUiE0EnPhS8s2UtoUz1aRtZk6gTNQbbYkuCl0a9XEEhYipUiwTZQAAIABJREFUEJ3UJ7Op0IR8oPHeKBOxOcFIicxFKTPvkF6k/qP+4nN01+iuoxqx1t2tLOvWl/R8PWOV3XgGSZ5ftPy0E9HPUBXie9ENPPcW8P0Vb+0wKxHDH/wS/CxwsvKnKGI2motF63/dVhhtvGUQZSaRaLons9F9QPIk1Cfrs5VyX6b7w/HL2/df3334ev/hTZe0S7bpsXmBi8zbLiXxjIms0KRwFXJhJBYhdiMrVgLg8CrvDy7CA4dJXzsW+YLC+CoFzJ/Y3cyfGPWjUZDXeWywiG0HMSUiUaNx9ONxUsv9Nu2219cvPn396rPXrz/J+Vo9uXrW6ePO/3JT/jLd/lq/up7eaLodXxjAb9+8udzdEInZkXg/qk3mJvlE9P/effjf337z3//Nv//dtOeMlNKmSyl1zBwYjplqbdzWhII6/1iNGs6GmSJCs4lTyM1oDr4960vMjbyQL+lqVVtXMQ9/YlYKCay5bbzzs5mHgXFIad1XmNuZ39W8wFSPolXH/shs4z+nzs6feBf4kRvk9xQCj5JPnSjlfntxud1e9v1OT0OxNc/yj9tl4RzEMQYkpfCwcIOZA5xz7DXiSmZGErvd7O7U7tLcp+1us73Y9FsjfmCacW6G5vSMKwAepuc8LpfOvttRsbCHJycmYU6NFm3zpBxM6wCcn+l6Go2+oO5L+vTfpU8+u3z/2+3bz9/9p0+H8WYrV7td36ViSomxSZvtViSNo8rhmIf7T/3Nf52v/oFf/B/8+X/wm/LPoVjBP+6m+Gf/quGZIuJEMDO0BY2Zy1R0mJjT5fV1vrqm7VWxg5WBzcQ1sQqKWwGTqGWjbidgTiIO5n+CdeXcNuC5deJZHBUPYdi55avk9J9pXhPuD5BEEKdBVU+nchhK8dybI2fhfre1lC2X0/F00mMSIZFRy2Q6qmlRK5NPTKXQNOW+o76TlJBEBAoUoDBbBJfQSjrb3NIjBYDI3CyTszDn4M6zrEJB55grxqrUMy9qXJSLulqYYvAKbvJFUfGwMnsgbLaZweE0gcQoxSUZ4elNHFuN5uonqdMEa7RwOKWaSEfB40gUhAjWmuwHPNTJOJMnt46oB3qintATJXKZu6/gyTG3gGKE8UZmCRShhLduPaMIwbqTO6lD56aBASEWQgY6ot6oL5Sd0kS5FB4G6kU3adpUgp+RF3alCLFESGkiiTdMY/1sVjdvJGazjRQiHw3rhmSVKvIA4KjfwE9cxKLstSbhXTFjH9+UaVJzZmImkdgnUydgN5+qExpbymBJ1qXpoDoVvf/mME1fHY+HD+8++cWfX9581KGTru9Sls3F5c3Hw939h8tvpsNE+oGmQpkghIY5hW1wG037k9vmI78ve5oiDqSc4V6moVqnNiZD48sEnfeJhAU8WKzQqstGc5o1ADMyZO5MjbbUggya0xgac5Sc3HnmccAQKkIrZmzGzdCOGRnc57zt+/5EaSqTF6KhTIfj/gPLZdc7xagb6iAiC39fojl8UNslF/kcT/aB3wNwYE3mmdn0OC9t5x8MDCVQSNeT+Sh9yVz2x3cf3n8xDG+J9pEclDOnLASbSvDWNYJujKUFVcJoprOb2TyhdHMFESTMkKpUzalzSiLX3fbV9uLjq5tPJ+smTUrJWKyp74LnWGfaQaFZIpBqpoSTapnUVdwyS9+LELGO5XR/2r8bD9+dDt/o8E70XZ9PuwvedNJ1lpKmrIhpp1f3YkgT2rgTubnCa1a5uhf3YlacnAAWsLAIEamp6WRq1SNyFcAYI8JVcBNW7F9UM9RleDaLWzRcEr0mHCajXHBBckXpBumGpG/3OIgSOYlsybeMzl1UQQohBiVQMk/qSS1PlNWzGYMoMzMKETsNZKzUQ7bgniiTJQ/HJRBRJuqRdqm75u4K+cp4Z95RleDQmdtvpJ5j9p5bExm8hR/Raty8FnU+pGLhZ6kc6xQdeDbZAU8Agg/5Gs+UmL4aMqyKndkz6Hy6HT/HTeoXMUZVB2EmnNxtrfQD4Fqm062wbDIkeQKrHbXs796/e3N4Nxzfno7vy3ir0x376Xo7bDradNRn9AlZLIFg6mbhICucpI0YxlGLFTXX4Eo6+Rm+wnPutIc346rJX2JTFsD3gaLuvE2af9at2pStNEpzdG4Y7UJYCx2HcRgmAjMLiHPuXtzcXF9edTkDDi+fbeSXef8XefizVK7KnQ3vzU+7VxevuktXuX1/cocbDadyON5N5ml3sXl5/V7v/+3h2//5m7/7TqZd6qItYwLiQFRuPlf73xmn8mol6c/QC9wDnlnQnur2HqpebjOKdqCM2F2WRbxeF2jWYPPTxiEN03VeaE5OTiEDnJmFJXJk3CNfns9MfJtwZOa3r6u2Okt6MgXo546QeL79WLvX1rfCqyNANe/uSYD/e5WxlfwQyatGkVAjgSIlSZt+e7m7mvaHwe5jYErPRsPMz/jjlSqgRzHYZCScutwnSSKi7qrK1bgzJUmTkZnBwj8WxBSCczdm8Ha7u7q83nSbJHlSVkMVpzjCuLEdsyqyBwA3AsitylzcaLEjabC7abgZ1hxPrE1ZHbAwpCplMjNyZk7MCcxO5ja5EcSXrKFY/ZZ8bDxxIzXnurMF84xHtlpg/Wna6sHoP+LF27T515/t/rRs0u0XSJ43OXNvuS+SgkPZJaBLdjpOd3s6ffWbficvh/vyiy/kpipW1m/me972+h0+eMMPPtdz9AH34OA//WNPPNujeeiTncGDZ3twJNe/dX7A8eCzPHmmWlFtRkycUo6mvmX1AeRaCpVps9n2H31y/NWfCun9+68OH74tg5ZpJAvev0AACCDMSVImIg0VvDcC/8+wAPlqTPwc3eyBUG7l2fHwUDxBwXD/+TAoVOoyJ0eX8na7PU1axmEYTneKreQeKSavfd8LQVVVFYxkKZkWNwOZOw1TKWrDKF3KuUtdx5vMOZFEFhfAaIZ6tYSKpc5q9FuLGU2xNzmRBMuZ52T4alexwB4wgzmKYio2MSawUMqLjMUDuYBHZsdK6swzLyZokMZQx+Q0JmI4lIjQgRnORq4Rj+EgUiIOkwJjmJGahYwaDKdklMwTe+LAOBBx4sKsVclIzFHjGnvExiMTOqKesGH0RJ27uHMwL6IMb56nnCSsPYQ5LwrXulMpE3H4jpmpkRvc2igDzNwROuLeZQNsBX14+8dUzeEGNUDJCxXxaCwhIGIGxMONoZ2MWqR5G6zibH6zqhZWmuPV5W8AqI64l5zSWb/xnA/H4/jCQEZdRAI7CE2Ku/tTTjfJdJ5wg+AilBOZF1MnAQUlR0hylp5dzE/Fj0O5/+budBzvP2A4lE9+df3y0/7iZUKiJP32srt6lV58zLS30y1NXlVA1gaPi1fwbNMKPCBygXxWr+OBFHSWeDmBRAQ5sYhqmUqptxbzsrjMx+37ErHPxCZYMUFmekmDM2pGVFMUzKONqhJZoVTLv0ZbrG7qKq18FCYn7nPa9n2Xi6AIKWjScX/av+/7l2xKMIfVDATilQFH1B5GoNVSvooefHqRxDOT5zX6c/b3R66lzXfXzUtxOanvj4d39/ffTNMH4Ag4GCIbScnJSqmK/JZRPVPTm2K/1ceVVu9qXsJREw54MhezTLThtO02L3cXH292r9PmpgwoSkbJOVULkaZ4ANrp1Kj5GRQhTYAk8zK6mk5Cxmxd8kTF9G4cvzvdf3G6f1OG7xIdL7vxYmu7LXUJIgSuZ70ygppptMENqgRC9QZQd1MvZpOWYSqjKoFIWFrX5+5qaqo0Bw42ioA37bLXH17R7NonaXNYD5cSMzcKL+qwOoahN99Sepn4NXevKF0ZdyF8g9SjwdyR90TZPZkLObgaQqd40Ckp5YmyVVtEFuaw2FcQ+QZpC96Ceg+MgyMQKYEy8yZ1O+kuKO/U86jMQaJ/AiVgnNdA/kx7hDXh89FckRaTiz/u/HclPnvG5dcfPOJPgh0PyBkPlnIQkZzu/3V+++tu6qhW9wvdC1WSUXUIgRnAibQWlRzjzmCruzk4CgkYiTp5YidSMp3KOI3HYocJe+tHy0WwEe6SUBIS9sRg9sSr2XQLEIsoMCe4uzbBnTpsZRXvEeC0NtnxhXJatZbhgL3APDOeX6Gd8OuoF/UMFS1ygGr54a0cjnDaUsZowIrRNJWiruqMjtFttpeX/STjt3L7HthuuP8s4xdcPqLUAZtNwtULtS0nI6ZU5HV+eTqe9vdHI8t96oR3l7vdRXeBF4o//c3l9Ve3b6dSyK3o5MHYsJbOGz1f9V8IL/YG4vuMFEgT4VVnrnqCH4zE55lm/ekZJoKtLiRU+BYEq05gcJC4M5qRFC9m/liQpYqKxkDNnes4gAgMoWqM5XWGE9Zp9HCvnusKX/+XP93SV30msWNlTEIg15UrvNf+hGbVZY1HO38uq1OJ2Y29gu/nNZcHtFEVwnioT1kMOtzU5mC06loS8mm4tcgEN446ra7VTEighLT59NI/OX17t6X7z1/vL9L+9VWc6TobowIvVYIeHnMew2apVi3M4TaMVkWA2YJW4+TugdXBrQ5uzAmi6q6Q/kW3u3h5tX95+htT16JMhXz8Ny/5/W9/XfRj0xOEmOf6MrsnNxbuNxeXF1f5Zvu2mya15ASnNMfMU6NHGQLGjLmgtxOJanJcVaVeWZTNBMEjumkmpJEDCrJUzG34V5eH21/shle/Ui1XN68vXnTX/bcdlSJsIY5hA4V4ekEJ1x7ygdStZrdYYufUK7TgqzGW+6NCus0QnQBnSQDvuu4j6JVM/SafxtOkw2azy8IA2clOZfJpsnHyYejcLplQxr+4+/vL3fgGV+9OHspoM1Mr6mWGrMNysDYAHAj+2uZlTWsjMouUuWpVXIHiFdbvDtg87n2KvQV6EqM4R0m86d7wFClnhffNNTvODS5mnyksgzBazcMqQXFGbInAHih1A00i/8CJDTJbp7lYSki9H397c/r8X5wOnw6Hu+F4X4YDucKVIstYwqwjS0qEahgJbxOz+bJp6gTmCKMI1R4WO+HiWsp+ON1Oh//nm6++3t95n49l/H7izFnkQxPH/MQyBP+UHBujcOJ2IZGUthc7H4sex2Ga/GQTp13KGSkjEyjlVNmiQBJPxupe3IqbqmmZbCo+jNIV7wqsR9+hE3JBEgqIo+0VPvtWGkVCSuRYpBj4e6gXWKpfRnwT26L8JyI24mgRpqIjKIM7SUmCjmFt+7Gq+lwuU6Z1Alt7J0yFaEQ0VM6ETMxwViIyNjdCGHzwHNFtsVfCQnJCkCBxuAu5AImggAPCLMxOobuJH3ZpiVrB2tiAN8CGKJEFgVNbLRdXJnvEwoX1TB0O0xwHQ25BJXElVaeJmfo6g4IwklFH2BA2xD3JhrgTScREQX8iJS7qpViBJ3MzILEzhyYG5g4r1FIQgjpQI2J5FYpsZ2zGZsuwWM2uSnU3ctSNrhFBf/LVHtiNSCIKAAqVOlzdPLC2zkrVts0oqKqgIsQx0jFmByuRg1NKIjkn4s7GNOj9QPffDPfvvrh/f//um1/92V/mT36VYSQXxMy7y/6jTyf7MBy/oGJx9WHuFORJFPlHBmhjfa9yhOKmhJTMdBgGdd/utpySWijCqiXQj+9mHj+IH/pFm3v/OrAIRGOx5KqOW26RnhgihRhE5pS2fd+nQWhgMiGzcjzev9vtPiadCAWcIhejRRHl8w7Kf4ha/0fjNs7CAK67gpXT3ajfHg9vp+GW7MA81APGmdlJa5rCirBUrdrUNZJhfXlWcgoUaAoDFWKBJ7I0Fea87fsXF5cfX11/nvubYl2Jw84Rt7Qo+mmRQM3q54ioEyYWiCMpTUTKpEwD6OR6GIc3p+OXx/vfleNbof3lll7dbDY9JRiRUplTXJnAIbhTgjupW7HKk+o4MScrqmrDOAzjOJapWEESocRibBzLrjBzIi3aSPqVDnZ+jHnO/yYiYmUqNZAb1dSgDfLD6ZkcyZEUF8a7bvvpZvMn3fZT4iujZK5RbaN6/PBMrKvfHsusECXiRJyIhJwNDLAJw0lgRB0LkW4SdiltmXujniiTKxnIE1Fizin3knqkXicMxTIkU3qOK/58YMpjVM4fWRGvDWX8jwpv+FpMTrM21M95G3TujYRn5F1nwMeaOo+4UD+x2//u5vZPjv/fC9HLfgekyTpmhtTTrGZWbSFrEeg1ar1CxnNHGEh5gPixA7UeEAxyT4Rrpmuf6UG+aIV9/n8s2C5Wrfb8U9Gdq0XtzWQTITnO+CwgJzC8kBvVDSk6pJnd4FUV2yhXFf0I85mYIYR01yws910HNyKwmbmqm7qru5I7wbi1uKErZQjARXUaJ+YJVHS6n44T30OY5eJiw5fb7QWxTOiKjoNaMu2FSJRkLLRXNxgO++NwepNy+q3brzdc0vX+eJ+6LiWJjdbNSpnM6gEI1CkEIO7z9G7ezmX2wohzNJcL8bjVJAkP2714xAJHbV1cEzU3p0EIeYn/qifOiFjC9DSKzcoXQ3sl8vlcOtjIHB5AGSBRTsmKVEJuxMldGyjJXAcJdcQfIbctVEDrB2hcHnKq3gskIahxJCKH+crFl9t2OgNbqyoIcGJQBCSrk8d6hupcAizEKVRJF+pQqfqLGDscC5TGjorrRDw4ZoQHkkXATDEQDgac6jKYnrmCYRueM/y975y2V/a6N/vIY4ohyU0xX9wAmN1sfqfoOkTSUevgqWFfbsWXBxzELLmOhJzMiqlWhi+Y5Qj/e0ehBLCQFfs006e/IpJWeZbVnD07Gcd7AoE+OD6AI5yr1KxNyXHY1M2hTf8JUHJSglDrJIHFO4rAYGJnfyKo09duGvYJ+8efgD4DM4kkCOSOcfANrdwIormxhmbEKYLDWkPjWKuuKwxgjjo7sbg02Fzd3Fydud1s5m6OttAATGrMQCFy8jK9G4ZpKuYmkrrcJUnBxow/zCltus2uExEAL+zbcfpmKOM0jmWaVCdKRinoU4yWu2iRbsiOJMFACPZnUfVQ+YfnG9zVmvNbXTXDu6pSXKtZn0uMPcjFax3abPx8rThelqCZV1Fncs3VbRmNOZampN2AzfYLHFLiahoU6ZABr1ubfi3Lf9B1IVVayDliLQnEZOIlti2GEJKTG8SlI0lOKTyMDOTZ+UVHeA36yD1sIONNuIVfDCCRHFlr6plwRE7SMKP55jJQJIBxliQsGR150mM53X+4/fDVt/dfv33ZfXf77v86nv7XD8c3x+PjyqQy4p6yrzujygB0LjR+nKGwnu+0o24/H8ahZuM0icM5CdP28sInHQ+nYTid9sPJT6fEPXKPnCVllqh7w0+cmZN7clOzQmVSs2I+ORWzsXiZqO/KJlufvUtkgiQsHPuTrSiMFZZLbE5GrPC68ziHPRvUxVzchYiNYNWJMoKdinmZCibQBE6UXKwaca/kPowHHd3ag7EGhBIp+dhOSqq86TCVRKw9vILA2apneAQIxNRUvBbQc6KKN7uNuBZ5NUCuBT2oJ9qCtsAW6IiSN7JfDf1crLvAYGchEUdzVvdmtD47IhC8sJVeuGfJxB0kG3fOHXFHnAmJkMCJGcTOKMAEH4iKGY1OhVgoZ+6IISxIzqywkQqh2iysi1uguiWFse9s8/r8pBLrSvihShc/ojl/+F/xHkgE7kXVAj05nz6CnBJS71WFq+7GmphyYlYwpeQshbQAzqwxjkicNlkAzmInLfs3+98ffzce7t5/99Hnf37x6k82Fx/d3FxM0wvaXyjBipEiCJ31s1gUFoHlNDuUVeLAebfw/Uq4+kklJSmTThNAWS6R0nQYzU1SAiotCo4f797j1bL/DOWfpTLc3B+9MZ+89p3e+BpYceqbpXgVDhkQwzAm4pykD3sfWHIyVtXTNNzqdHAdmTuixMFKDsg7wgJnTfTzHeMPohvP/O5DzdgZqcatNscwJLu/u72//6pMd0mmUk5uh6C/AcWpzPangLRLWs29uDVu9EJhimxYN3UrDoazI7FkszQV9H3fb15sd6+2V6+Nt4djUcqUupqW6aZeRevMkEi6c5AF5U2YmJ2p0DiNgG5ylg2LH3063N9+O9x/c7r7qhy/I/2w2wyXvV9t+WpnmQ1mZq5GZlCSoG4ZkRINRYcyFjc1AwlDiM0tW1ENL1Vm6TqmHBGN5jROZQ5HgDvOrfXbRQKrK7k4xEla3kJUc3EvBSRe8xGEBJwciaR36V2uPF1tL3+13f2S86XztpiqTxET6mZeZVIwT0YZ6IkLqXhY6DMzszFTuC43EYy6iiqRMbmAU+5S7lLKpSQyIQsNF8wBFk5ZcpacSAOuZSDhgcsvnKrqoHG5v4c7tNZKnVGN3H8Yy/sDJPxYQdPPLMdOi0wU50BsQ0nqWz1fqiNEBiBxIiYZddjfvmU6eb8V7qcxAUgds5jHFJ6wxJ858bKkrnIiUPfmVe66G0iWJjJaZNTwUkQJzbXERw1gqXn07pF3RnPnfs4Bl4V/1DD+xkmYW3hvIT0OgtcYSq6mmOF/SG4WPFKaja6WbJiY04LcNYKSwsY8VqLoeSqUU8MwLfiXwe8jmkY/IjzqfGJmFguFKdgJVjyZcVFRIzW34eSnoiMwdl3xGkI2ElGZTJs0ZytENlGBUAJ4UhX3VLmQC1qzBFedfU1O7sXo8TDU3ecTHBT/EmZisWuIcAU5Gnev8bvadBg2B3xUq3VBbYLOJpqL13NgHMWYNPKaYpw690I+dzlENkYadIUJtKoj4QRSYQmLdw7kpDWORAQ3ZzRehnF13irRIcXLWJh4V07HChI6I2m5E5jmjGnQ6tKc49JqRAiVNn6rMI6TgiA8g0raZH9uqDurzwdUAW3HyM4AqlnMwrO5d8EcZBQqkGYZhwX0i25Qz0ilOJ2IYYLFzK014Bw8b1/uRC/u7kwghKsKFqGWrsZhVnHT4FqsSaki4gBoWEgYc5GDIAHWl9MxBurIzKjpb3DipVlEuwDRAgSjuWCOqAQstJ1GHTo7hAEuGBhOaqbQcabbNIJINaFursI1RJ4ATgQwN0KHV8SCG9Qxc+Er1yzCA2OHC95Xtf4ieFh4MVrIXTyXuV+ZWhnLMAw6FZ8mYhjYCZyERSDwBM6SJGdnGUaBjeM0jJOzd10vfaZEnOKAsGuzTIIhBVogdbBtZqrgBQ0lNzRJFDz8XwkwJyMPa2GFa8zU4IpGBHPq4hTyDJURcaDcqPT04H8y1gSHx9tXuywqJD0rUOLM89KFtXWkLvorDSbEiacKqPJUKRtEQpbr7dZM3iEFWVkNSSmFBa67RA1XWd/M1Ws5gMIK8oJh1TRg5jrWm8jQMrxmWNbJmdzKVIa9Mvr+apO3xp6STXbId1/m29+9Ivo3u5t94v/p7w6QeV5tTfBOTHWRtZmMWBkcD0nyddJm/r1UEJy3PaA/tk6lLpIiua+EGWLkLP2k22EkB/mR1cGiSkMpxW0CS73FFrmfMAsjMbKIlaJFSYm0FDUfSpmyTR31HfeZsyMnE1ImtZpv6DVbTMBM0SSQeUIzxgzgrFJUKyKwyo8FMZlbUS7AhJSZzIw59qhi1nTOUmc+9qRaEtZ2kCgs2GkiGCr8zeHe6Yv5K6zCt27ElQVNDGInMRJYIhNi4QpwrJXkQI1NiXU5gXtCD/SMHpzJBfCgfkSXjAWUY4I4EoEtvBKMyDlcM+EMY3O492RXTiIi6DaSe0mJuHNmgyixgw0gwMiCjyju5EV1ND16OcIngVnKQilL3FxkJBSz9QZdMsjnrWCRqJgtMgZuwYizMmvJkME6/26u8ADyZ5rVJyaFZu6VFre8RIzNzby9M8ySi1Qx17opFJgzwQBiOItxsiTmIEkGZjdml14kMfdiefRyVw7Duy/H0/FQpuHFNN58RjlvXr28oLur47Y/HWCngcU5ZyeycEmblJNwlwKQbtMQ/KgxrC/WpE6kpkSUcibTYRxoKiuHjEd9uz85LPbzrzmY5LGkYxbAY+2Y4qFpdq59TgtHMm9i37ZpqTub1ShjgImy8HbTdcLQSUg6ToOPNh6m0/3pcLu5yN12q2TuSkjN4Qz0SF+I84H2j5E/g57QLEUYZbV+AS9HKQRiriASeMIEmsbjh9u3X7F/EAzOhUS5hjct1kKV3hW3Z/XrrwdnVY42cinc2RykZLEeKIkhS764uHy9vXjV717sB9qfJum6lDt1t5DLoe01jhjwhgtxJPcGk5HISxmcNHeSE1EZh+nD3YffH97/btx/LX5/uSlXW9zsZJs9s3KkXpmzwcKRwNiR1HRwPU12CiI8KbMIi6sbyFVV3SobsrkkNf5OhL0EPhGR0LS2dKnuJIjAEUgnqe/63HUC2+tQTCe1kYmZM7mbUUhC+u4y9VcuW5Mt5Wuk67T5NPUfG7JRcgxOo5M5iltxQuWcSCd5V+yefGjtlblbk/l4q05dKTSIpO7FlOEQCWooFVFlN1JVwKvgHwQmDqJ3y6whxwrgCLpwnC1/LC5+Rj+LOaDwzFvqZ9KrziRePLrRHuUy2CpeAnhwEz4wDfNZ1UaUwre7GE7H4+2H90X3Y94IOtNEhJRdOKa3TcUEhjnDImfdEB0/FqMSr56xwWqvk1DMxdfMMW7ICyxq1pZ/FwqsmLdjQS2W9WXuVB2Qylpc/WlHAnP753Xu1WaCoVmqbaMhpBzE80ZUB/PLS7qwiAjHm1J3ckaqbl+YFeHm4ZTIIXAxcmVicetzTv2FdLkYHYfxOAzjVE6ufhqGqYi5TwVqMFc+Fjkwcye828RWB2EOFMY8/ISCUmfBR/N6Yc9NpUdWa+Mrt9yr1mZTzYjXJ1ylZtrmbBaB1WzvzJC7Bkat4sii5qaZp+8zE9SbQVTteWIg7HOVEloA5dbc+JotVWH8+gvumHWAADm4giSc0a6FOrGweWATl2r11pl5A8vTVFnz/HpYoStnPfFsu7aGhmd2OGbGSHs+r/P5tQR76a6jzK8QGntDY+JEmVnRicEL27aksGiJAAAgAElEQVSdx3pjVLEGHtNM64mC1BulThStWaVUEgmCqEFWGkA4z2GcCK71RmrYANXgwFowtuBwP2O2tbM542RnMi+a4jWWAxvQRo3wbXgcXKTdhA7SJbSpdrfAWW3Q5NeN0YIKDC4OanjsAdfensxRkEEoaHKIcygExJB6ICq2RooVLLiuque7iMkXmo9EkxwqI7PQwml9/0zCBiQiktogMYiK2nDq9FRI3RkqMfxj6jIJd/2mS33mzKOOIgzmyWgoSHxxsc0XG8+BG4HnEZETkYvE0fbQSpgTOQsLIIz4N64IB4FdACaPCUI0gxaAnFekuvaDRuSsLXGp9vq1tqjgNrWQ3iI2Melq06oeayuINcRBXBmmURMYGRryiJmlhTOAf5lB19G8hR9d2xyYmFw8bqJmVQIiIWSSCr140FF4fttYidWxspKbW6aq+1lAuHpl1u0PAWRFhqaSF5vc+EQsmZk70ssN6NXu8nR7f5S8u/hwfM4W43EctftDT+P1jBrP1N1rwwJvstAVg2amp825iQ//vsRQtwK+2gAuDr20uLYDSAC5qoNhJLzt+6tLD6O4YsmAyWysIvJElIIHV6U3qNIM5gRYRIqrmTkVUzUyo1HRKzZFuo479cySoALj+KYas1q1S6TEK9eket2zOaPmfgnAXP8JbuYkZlyMp0KFpSSBG8dcmVrseZVvLLRTOjcCihWSK9WH3TvyQmQOF0bT0YZ8c5FXVDd+hJceYAmSmDvmHGxGVQZSSqWUyrINaXiFFAwkPdADG3AHdKDsmO30wlY0kDs1JyIBJ2IJx1GtESIgD5BFgAR3p8RywZI4Z+6z5CSJqYZToDIWo6WHgoqTqxfo6OVIeqCyh00EMs8mnau7ioPdhZDBRKRcMYG6vFZYwde0r6YDtKZMCXADzMIVO+bQKC0UXqwNFfzHMjjaPWORUqlas0Qe7S3ulPw0SBZJXOKYOhGxuo9GpZAxUeqQMgmTe7GB3ZNwJqRIBvYNHcZyvD2+nX5/un/34d2r/d3Hf/LLzz79JJeX7799NX75Tm/fkm/zxaUxu5eplGmcNpcXm35DdJoe6tzw4xsQcxqniYG+7zvhcjyY2TAMEikqZ3QF/Ihnb/5BP87CeG0+qjbb82LlgB/hOFiN6L2YwkgkyL/WJb6+2PYJZTxS6nrZqBrZcLr/8P7brz5K/YuXr49jKaXMvj3+SOP8uA98wpLgIZH+zGqEARGpbqhuHihMZXOSBS5lSq7MnsiZBrfjcP/u7u1Xm3zqu2MvlLouQUFWNcVOaoFlzFa5eDJ1joMBzWzNSMNAxX0qZsScttvdzfWLjzeXLyRf6Om0Pw67RJ1kVSUnTpwEoQtsn1uY2GoGohE4gYXhCjMjKzYexsPb/d3X9+9/P9x/BXu37cbry3y9k8vOoGU6DmTElIFEVC2ETKkYDUqD2mRsxkqmgBGpmVIp7mtTzGWTm+UA4CaqX02oncwtRiJOMIMa1KmTrt++ePHy5vWr62n49u23w+H+NA5DQhbJPtE4lJR2XXd1dfX5i1e/mGg7eo/uBvn6VPqTbogTsXByZvdiZFMYCTkZCN3mQu1qHN5Oo1UD1DKxDi3bK6xwZT5HiZmVTNWgxMZMXU40iU9kxco0dN2uy4lBViaygprPtGATj0V3fNb/+wO6JvxJH8CnGsOf4ih27pDkT/5rGwD4rB5aCI5rt8UYzoRQsaUhzm5erRMDfH01xPQgeDqJPRcnK7TfH3bjyU63lMYu7cw3AI/FzE9VadKKFKmeLDGmZ0XyRt2I2PdogaK4b72CN3HzshauWPbLOskgMm5sfa/2TAvkO0/ZY5IWr3OmD1hwHpwtwM5ARfrUSWcvXcxahqCfR54amvUoQO4skljqOzU3N2aBzAxQczVrzJHqugmmWEoY0ufNzW6zu5icqBQ6Dn44TqMOoGJK48TTBHVWMxpGDJyk6zpTFi5geBN6VJJ2YCtucAtj5EbjBsdi1i6t2sD7WZHr5gA4V5+Lhnj4co7IZ25H8FIeAPAr0LziWRWY51VWfW2/rZQhIMr6EtFI+rotjoae3bix7liiJqnNjlu8RnugNZA1qS5axOJWuTa1U0dNfgqcBgaEZoBqana7lxq3YY1lwGfLlpVjb+VvWEzd5r66oQZzRlvN0HOiGGQ3ExJUNXUcgmqT0iwEKilqIV8FBxng9nGWBL125/D8xlGlQHOXHRYy4LnPXPf0QSMI+QW75YZTLADMbEdTh+KBHFi90SuP2mas0hfIhmY1Qb20bMZNXL2G3VbYYZ3RMze2VXjgzUajPrNV81ym+bHmgmK+mDHEOw0e1cNKaoVULXBMs4hpg0FEvYFqSTirW5zOLgUKd+2AsmYcti273C4wmsepzdjIWhA7jNStetEzQRhgAUg4UQUfkptrMTh1kkg45+RdppwoZxdO0okIaXVYK6VMpSiI4ZNF20U6FUdENnpyU4LAvViwLLQS0gRg08iMTh4UNWevK6M5rN7pqE6tHrNnToyw8WcnIfeEQtAaxktwcuZ6EdeYtXqkN+o7fZBi7jPnZvlfb8m9ywnyeoXN1K6GVtoawbQ67WlmY+si1MUpNYFQVM0EUrjVnjZwqRoxaaB5CFTbqZnw1apLEKqMoOL5sXA1xmLbaAAnFoagz8IijFQoDBc5bTc3m48vP9ruPtyNh4FvT48LhvmRaqNzHnv9JPECq1B30JnvmFpc7ItDd/Byn6tklnD4edJv5O6cOIbn4bLRzPraimqL9VAkGod7gboiQS63G+acOxoLTYbJaXQbRzuNOkumuY0oG54KJ2EWEElc5lTMj4OOxyPlEV1C36HPssnUZ++TZVEiJSpOCnMyYyaW2KIX+Dagp+aql5i4NvlgnVAmJS9OrMYT2VhIRiDFnCWtejNzja7+CXwJi+dijb4g68hLWIQKExHYoTPJvDr4tzB2ioLfzVInFznvUt5I0mEqw9jlrt9uihaMQxz0ML4rZG7aiWyZN5Ae3KNmr4CokPP/z9q7LsmRHFmaelTN3CMiMwEUyW52z86uyIjsz32Sff8X6JFmN5t1AxKZEe5upqr7Q83MPRKJYlF6yaoSFCqRlwh3c72c8x03kMUowJzUnIkSS2JJ4fBycnULNi9IGM7MRNn9lPIpTcwCTkpQo2Je94yqJIJMrWAiclfdrK5Ub6wvYi/sReDimTVTOSlOZGeSREh5LuQruUY1f0/VbUaR6BBNqclnnSjkJBT47WHIDSDo4Q/ioFe5bwz8nZ62PdoYZnZIijVrhPk3UTkAkE5oyGxzUmfzZJ5j7e1Aw0W4k6qTc2Jm39atlpLcxJEfZjnN203L6lq+Lp///Wc2q1+w/Uz1+unxRB+ePl9/rdWW1xvmTImFhRIY7KquRubgVlfT96PrqZ/p3g1t7bTvwyQlp5yt1rWUBKQwpwypMN4iC9/mthy2Yx2B1x/y2D+gVUYhiGyH+h0+YRfft4kGjBCRLI6dEsHMYAFhyul8ovMpnyZZ4KASdATSpa4vWq5WF3jlhplSIouXAc5EcMgulzjaXN/v997DsB/GyGgT914S7OWetfwjaGLL0OvrL9eXv1r9epl5njgniUlsYk4sQGTcw8js8JpY72kOEZjATvdvGQEEBkutWCvl+fLh4Z8uj3/M06NaKrcCyk+Pn5DyVouZGzmPdC2kyDtspOgkYHj14IUQfE5GpFZebusvt6//cX35q25fBMtptsczzjPN2ZgNXo2VIqogVCXG6lyVinq1yOEeYHEedfY7cye/X/r33SMGWvGAsrSWgZKI58Rznj9O86c8PbKcjfKmVNxqU+R1PIdn10x+ZnpifhA/V380fVCfCLOP7rJ1FA4YOLR4DM7gk9NslKq51EpSxYp5Ja9xpiGyvXuigzDDwvoQEV8Jwg4nIZmEYLVupBu01lKwFXdJnBh8P57wtw9+vGXK4O09+q1n5T6JEN9YWL5vaxvmtm/qhrcHKpOQMPUlQ7usd1yhN+gScYjGw2HausSRjLqr8uzw3Ua2aTVfnbiUl6U+r+vCqopq4iyJKBgw2UmBFM0NO1cAHmopMuKKCD5wMNq+rT1P/LDcbkoqQmuwu44fuwfgMJBwIibe13pNwty1vkC3jRi1BGsf0o4D6IkOfV07W4zitLaxVWvdpktz2Le56i7oAxALt5gOtG2PsHCK7qBlTZuRg5khkcgMZjEiNiTgxJJyzpKFkE4ln8+2VSananVZynXRupRiWmhbyde6vFaneGybajULGhULS06ZhcGhIGwFdsj62hjgkCvRH0BjAdk+QkQ6ka6tvcflSQMsvGPGwREW1/wCTGAbip3RvPfFfEsldwcTmJsUz+XQyrQhxHgAwBkmvfNHOAfQZT6Btt8xidHt9m/UWxPGw0oS3/IO4kZ3cXWZQpdihMX7sLOHH03IQwvhhzmdhb+RRz/2BsPh+9gEQTDd8apN8GH+5nMOMwsO44VjMzNIpeM2okab3kUKbaCDnc1xd5qM26tpZ9rQiSP+624u2JpE3zu16M0Epi1AFURNyd86PHca7aVbaPWGXQAWnOquy4Pv08qYFSm6Cqa/8AAymEUass/v/FbjnRlyq+Fke+PrO4BEDnONgEq0KW00q2ZkFGa11hMjbFYth6jvlNCy5pkltx+5mT/b/90UY2XvTdscx2ETmMDJSciIQzPSft7wt5NVJ7g5qcXaOpCBQVe3tdaNaktGJ3cm4txaFfB5Ps0TJaRz9oRqRU1hXrbKIbqEVwqIctP3hpCtKdjItaXjDfNm+GKEI2bC2lvdAAHWyecRLwWq3Ic8rYwPMSt2pQ0gSYgnxcmQ7kQ+zSl7p4JoGqTmXuUgOfmApmPPXGnKpJ4mHcpNts6l5V22T9iYNrTIqHY9hkTAFU5eusvS22awydHGXJb6pdNedmbjMZfv0iZ37k7Wbph0QooHccpJRODsVV7Ltt2uVov6Ziifb+u61veZAl1rPOgmbwYfB+3GIb+U3s+JAMAx+N/X2uABpvIju3XXWPe8A/MxfFJydgZLtyKSjQITQzFnXRnT6tVQUxh5rpokktmFIImQmHNqF2mr5kOBHRKiwEw0s2m4TieiiVWrqntdXbfVbsVnoTnjPMlp4lNKWZKEDApGXlUR1ugswYuVyXiptFbbrBYtCh7rXA+qliei5FaNKAqoaiQaFjOnkBe1bcmuddx3YAMY1BQpZqRkFVQMhSg5gTg1sIzCwRpwnGjkWnx99F2ZKAeTjzowF7HKiZEQMVFYDZM5zCbyCTSDMhr6TsipI5giBQah6hIkEknMzdwLQ3d8xicXEWn23RPSiRgOVyruxt2LLExgJ1ZiVXerm+rmdiW/gm6ChbEKSqaS4RmUGIk1sQmrR2hkHx6g2QffDDgO3Tkdk/TanwBjH4w63pMOdIeL7933PbTu/p5qf8SGMeadDej4g5RmUjd3DUqhmCf1bCwu7EFECdx6lOZMBK9avG6VaJIkc05Ils1vxb7edPt8/bW4frHb3x4u00n8cp6f87RpXa9LcpfLzCKcEoO1qpsNbMlhrvCbQGEcie0uLAxE6h1yBlEtBUQ5JWaOqRLwXh690zet6JjrjR1Jx73ue89jikp/5gIj4b0JCOkuY2UEJe45ir2my0lOM51P6XxKVq1aYQM7k651fanrS91eHczMzfAScJw2EAqAU0xx+x4K9Fa99tuanz2Y2KJSCotcP5gbtYvJmU2ggsK+Li8/fv7pf7u9PD2kJElYdINVEpZgcZlahDpZ18cdXoQ4IXvv1PcpneUo7uwmStl5ms4fPv7w58vjD5zOxWVbFXl6eDhvakutu5DbnBzRc1DzqCCxCLNDTauV1VFTctD19fbT9etfX5//si4/kr5MuT6e5OHM8wRhd1IKY7CDHOYwo6pezTalolTM1aPmSG0211dEu/uUcLQ3vysfOqx2wz4q7S/KkFOenubzp/n8g+SzIVfLxTnG69KoTAywe1JNrpP7GfQAfjQ7rTYZZpKJyJ3qEA0AJHBhZyG4gCfiM/hMODktRhGkYNSfg7z7QWLAASaOU4sinS0LCZSU2UXEq5dSoDW7mZpWhYmwyD/iKQV9q904vIjvXtf43n94T3b13mD4nXFqEzYxeQLY4lZoO+qDiQ0HSUf0bi0RlxC/aLTDXVja+yd1UgGFvyTxzXVzMzgliRY6W7zHPdrNQy3fZ4JRwDfK7q5qjYIz0nXa5h9dGcHMewt37L4wPK7U2Qndv0DH8L99Qd6+oCqchzzRh3Zx97TsBpJmW+nmDgZ585xiZMY7eUhTaXAiMMZGZKQYQWUk1Cc7bqqqTgJhSM7zfD6dp3kiZgunAcn1thIkS2YwiGYDp8xMSuuNbaHlWl7qtpD6PM0i3I79aCCCaNztpy2B3GKMYG6QPDE3ythhwtFnN80Hgd1/0d+Xt0wH/jbvspNX3VWplmiN4KTDUDDas0jQcd/5AmDO89ys/s0o4aNKP2rK4cws3nXCXRZCvIdReMfLNoxQH+21c11S69MH45kCGdAuK0H/+m1r10At8XJ0HYjfswDehE22OjcR04HMijFoGY6V7tlyQuphQAN1PoA5zZ0zLJgD5DE0yk0hMnbATfhPPu6IXrp0gOd4rjlBx42FN2vYoc8IsacZdkrYHaSjiSUOKIs4DYbb2OkwXQSRc0goMPT64862Lm6549gFgiJ0Km10iz7n2MzZjONb8zv9vx+2910ctMMOwId0b9rnSzioBNpRFHA/AYQTM6SJotD1Iv2SQV8kNDKFu7spmTqgrXyjlkvdj8edXkXEZs5wIHIkPdQjkBYnFIsKIrP4z6ZmRMQQiQjbeKNdddOtlG2tpWqppoSU59PlcT5dpsucc2ZJBgJqrVutVrbiW9GlsBObcuvNrUlj24Cin4ORvNCkaG1fZTTFv3PTeTYED7fJlTV4eIyPIw6iiQi7vI4xDqadExietN0/NCwg477zUClFeJcSKu1qpDHFa6vyVv3GM4A7Rybwix6yjDZ5MefkzEYgBsOZmCKSojKrw4jNObJeo8Pbp2TxgMDhuRK7OJbun9jHGcdfjLuu3wZ1UwPANCXMZFXLti63tTyv9fN//fTzZ5+q2vuu1X0zRffGd+BunPlW99FV/E535tVWQXa9tKtZm0S1/9Q9WsOa35KFqBMG3NXNfSBt3V2tmoaqFAhecvCZx4iWQ/QBUjIREzZhEiKGgJES19w02Gow82pkRqpuBB2z4hgnNTHGiYRgWrWYblqLVq0adbNvFWXyOdEkmBjCOvxR3INLAWOOuzHGfFwbP7/VXAImJHdxasysqlSZxEgY1HNKOo59TKGOPDU/BAtF32EiSlaIClFyF0CcGc6Aa1Bvwsjm6BTEWF1natMNbtqbEOw7EHGsMRp0IRcnNp+IZqIJlIPhT8YHSe9+QjOxiECigenmwTCwxP4XLEyptZLZWby7wcfemAO+wXHWbG6b2c3LaloSrwk3wVV4E5TkNcGFWdiFLYmKVIeZW3WlpgHDgcPzJtMkDv7jgKOjN8b58HZjuVPW7v0I7u92/n7sVq1PdQdxlI7mGdppOCmXtTJrBChwMsqFJuPsKbXcSSrhTiJXU3NTZ6OJicQ4FxEG+xxvU6W1UP319vMvyy//9umHH/71z/+DI+qiVltWE8gpgyTC07SqE7HIcQDxj8ACB2MU5kZEeZrgvt2uZIbLZZSi/9Bn/F6cCv4ekdT6kWaHvw6fcE+iPf5RZjpN6TLny5w3W2stZGBnr7eyPq/L1/X2VU4XyaeAFbibe2VhalnPbPf02O5s/zuDDdxlXHkj0qGJioYMsNHyyAFKbJmN7Wr16/Xrf3z++d8+fpQPHzKTkuW1SiFJnBMnBGfN3O4H12MlcUR03L+G7JSro1RmOc2nT49Pf/r4w7+k6SMhu7M5ZZZpmuu6UnFIk0iRGsCxc27VvMX9bszOZKob+QIrVr/cvv7Hy+d/f335L69fzrNeZn58OF1mE67uWqqhoaPFnZWouhWjUmxTKkbVXRsLmonycItSqO7finHvx3IEeicbKeQYbM7mQjQxX6bzx/nyh9PljzJlJSo0V5oL5UIixFM7u9mN1WAqZBPJheXJqpQKZCHORPV45TKBmdidIwNRZuYLp0fOL2RK0H2MwRBibxwlkDUVYYu2A1iEM3NmEjKyONCNvFqZyKOQiaVUCivl7qH/Lt32Hub5G1cvfpdX77sIn6M1drdOvf/RRqbmI4WYeCR5xZnP+xrXiFTNtFoTvwSUS8BACidiO32HGks5U0pefX14ufLrZrXFWzBcuNU6ZsXhcGlTLYeN3VaLLLbmikdDBaIXpqM0iHKo7tmjve3yfd/dVkLu3n1142TmjmoeE4v+ILZ9dR6PuZYohq50Ro86jOWoxdITYz48Biu9Y/SIv+01ad8GOknbkxAakSy+XTNSNVeHSPI0T+eH88Pl4TGfJwfWUpZl0Wu5PV/1dRMg8Byuygj3x3Zbby+vz8t222wj9ZOcYkkJ5pSEmXNOzIjxqbma1hr/0OpmIFZoIO5ai+dR3USb5g18jqPRAklkSA/GCIPBfu8jauKb4XKJT8LGI0mHdp8LCXV5Czpe0r0Wr3zEp+AA8RyMFoUarXHZMBB4uU4YGzPEEAK0vM2dWepORKVouERw98h0g8PZh/OG3Ls/vL2T4aUhf3fDeXD6ti/HHBFlkflygOd2M0U3LYDMmreD0fhQDnJFt7Bgz0oDYLDu2/GGkhwzk9hZe6eix3SCd6VZ/4nGSKLHD3QtRxc8ePeokHeUgkvbse8xJ97my+OHG6Muatjn3bnfaR7jfI09Ntuxlh/DoN1/cOQHhdHooO4x97GhpaBfwlux0SCAO0u4WdTVicHerHAhcn2DrNz1Am3nB6bJnWtVKoVge6zJoSY+cFuaBMibEcWpVS4hWAg0z12cKcaQFU3qpaYd0BEKgcaHcoslT5B1ms3Z3Mq2qLsDwjJxFpEHzBeZ3agaqRGmGfOZs0gWFVbxNE1JpkxTWtLygq2Sw8SNSQSU8yQpEqSLw7QlNki7Uj179OpNXwPCSo060jCfQWByeLWqpupq0NjxirWpIR+uHGrTO+8CY2forCrdQDIu8naZ9avKm8PS3WqtrlrZ43UHzPYARO/fG/bTy52sVjM/pEt3sRYTJfR8p8bgIwhxJhZicRbniBx2bv4j7iYk2qd8PWYmyDD9wuyHkO8Lv8NRF+o0My/gdMqPPD/BDb4IrUKayJIpbCkF34sstPfKDv4u3XOfjDTcgh8A+xAIOFALQLFSlo0FIgyWgdKIUsSCD0+BNeCYWZuZxThDWIRZYORWbCvFTMGMPHGCO1WyjdSB1j6Dwe6ZPYslMXMyMmIDcwJNoTwnqJKZlepVvVaqldRcY4feeNZwE8fEPKVMSG62Wt1MV9Nt1a3Uelvqq9ic6ZLpnDHldMppYpdQ4ngxNzdxV7glIjASq3qtBHUyYrbY9IqREImRF2c2EiNp9FJjMkBDzzRmTHgDor8Tlnkw79yL+xYiBkciESb2yHFRGMNqnw63uaszElp4SuD2INxzNIi5jyOJnDwRwX0eAw4QB2YwcKHCDIINkghYhCHCDPeRMRZCQxZwYk6M1Dv64AcAzY3GDYRrwEa0Om1ur6RX1FcuK1Rz0ikVoVV4Y1cm6/dWjKosyUpEphqVF+/M1G8XhOEhfgN6OAg3fpsHceiJ/e8vJYP70NS6jcg61hV8DAWIj0+wyCCESSLJRlwNDiZOBCWEjadJ1l0L3FMWlgkkZLyqk1VyIGN6OuGcdLvp7aavL7fP9WfiUtWKRiSJG1k1kto0kQIkniaJXnh4Qf07GQrf86QNmreIuAjHPq9WiAzzw/dsL2+E696d0H54+cfSaiSRY4dnRpfpx4/3TlzxjvZWj0O1ZU2GwCZuBWHOmU9zerxM11Je142cBdmsWL3W8lLWrzLlnB6pirb5nrZ45ugqjEfPwHJMHf47e3LcVZBDg9KfWWbm2nX4EOHELqzl5cv29T/W5W+un7N8eJgfTMWqeJrYNTEzCZw7YScGJNZGGO7qbg3ReiiDW2NFRqJI1aSoXM6fPn36P58+/jlPT8Sn6gk8z/Ps4HVd3GxKEg4vq2pqzIk5SSDEarW6VSUCZXFhTblovS4vP92u/3X9/B/l9Ueuz0nK4yk/nfg0IXFRdbXqWoWQOBPEPfxsVsw2o2JNmBquqv7Y9tYIBEgP34QV9dXV0ZnR1dfd/EHiLmZiSMRzmi7z6dN8+iHPnzhx9WJ4lOkPWFdba1HaKlDZXciDSESlErKAT/3Lcu9J4nIVJkbT7Wmf4M8pP86nT6aLLVuxlQxiZIdhMXYdNfVYuWjYM6eZ84mnM08PVpdiOh49zClLypJI2Zr1yUZONg5XaN/V8/47+CZz7c678i1cxv+xFBXgnTHfO6aVdu/3HRTGJhvdLUdubfsXNHtXgedEA546xIrchAhGbqrVYq/h67J+WbcvVZc/v/yIh8IsWmC+qS9MFye2upLVLCBUGqUgpfFuNFUud41Upw2IsCTp8qyuMBm7wegMI0xlCO7DY3U0BRxmxGPDdNxRwblbU3cZ/31gR7+Eel/FbbjBwSwYGxUb+3kHGx9gyR0313BBFsdJmjiyuYpqUpgLkcx5ejo/PD5+ePrwaTqfV/Kv662m/GDlZCxGrtXWtSxL3Ra3CiESOHQSyGV+kDMLZzQRhKq2qIM0gj6ah0IAySmlU8rJzbet+B63OIaYckzaPUrBndxVvafM7ECkDqz3fR64b0qbUK01CsMx2W6Ko3IEe0/tXJWsjBYxdrldqrAHpHAMbbGbju0A6xoan3g/bDAjqFlciZCYwe1fe5vaVeSRHcJDiGVD3R2ZqQTWtrum7oMZVIUdCBBfcoTmHhN97oKMD1wXJ4UhcZokNwD7217bGwTBD4EBILSUioZv74YWcDez8KCJOhnpiA4Z6oq7TYMf7Blv6wcAACAASURBVFpNlNSxiu2q0O63tT6H2jn+6ARF62roI/T3m0T7I4vWO7XDQ9TV2CMg7lxRoSP2Y1Bd9tO/WG0lJJzuYv7u9tPBm62xkjRDU7u92W8PImgTgSi2sCmx8Air8/Gj98jrti6xxno4wCyHBbYNEy2Uigc0A/pryZzC6WWBSQPUuYWutBuB2xEkDAKDk8DgG6q2YQ9RmPOrkyorwInMEllKs2TRLJazSCIzLajFbUNdta5F1Riek2SXlCZOcJoD4BTPhn6AmrrGfCweLtLnz0bMYKMIXY+LZG7D9tbDQYcRcrfABQ/G9uzYPkTzu7tocJkOQb0NkwLEkb2HhnSjmXfn10HcFbM7Jxff+36HOx0mkhHBADhG+gUlD7+DiytphfU1dzyJrDtHHXFJ9MCMDi8aCGHA7ycc+w9qTfFAMMYJpl5uqgvs82TPZ1R1ubq8GqWi3/Qift+L3cUWWOf/N3HnQSPZVedkplpVVeN+jFteRKT5D7Esy/V6zVPOOU95kiRG7qRl07pVdXXXlHKWnKYkSaKkrlstWk0oJ+fEZratZd02swpmqg5RZy9kxdQFkpInQyaxmKkziRCbidUeVRojAwFDBM4kDDNoIrXxl6mGljFEFxGYmsDJhZGy22S6Wl1cV1OsWmIxsG42Cc5Tejhhkp1F7A3LadKCqZlQiZhdjIgTGKJO6oksxeFQ1UoIXIkJlhChFSH1jC2THRUc+xXfa9FgZDg28xSBiM4CFgqEr4EYGmW8BtU9btQQlIxEWGpp32Zqgdtnd95lbiSgE3BizoyECG3okvmQQbTYxmhmm78jTPgtGza6DQELhDHiqoJs4iyekjKUOda5V9Ob6s3sZrq6r2wLo0JqgiZSYRVUkMGtIbMQP6F1j5cxqC+8vjPgGOvwXVP5xgPuzZq3+6uOtI4B8f+NYcjepJurNgNufII+7+TDHXcYcDiLRaY8mCRZzGVtBJ4qWSWrQYeJcHuWzCk5iSmqxWjbk0AkixGnxM4oruX2/OtPZmy1Dy/UXNVqoxY4kaTEIm7adYX/cCrCmBbt5BLAibQqpHJcpbv3E2+SDN4Y5bxDH8fAwkYW4ZBAtmFHbFDvP37sJe8co95Uzj4yVoZrOog2dJrl8TJ/eV1gClKBuxfXRcvrun6dLk+JRZnDghGiKveRK4exGRuRy/eSgXdUdncJPFE6u+1XG8ihZNFTEQuLEMPIt+X2y/Pn/13LL1Ne5vQwJ6pOSnCZkocP7A0FvblPrMWItlfqXnncAlCMAuR84nw+Xf754w//83T+I8uD+skpM0+cTmst67aySE4pqmmiSIBz9q5udzMrzTNHBqqEq+nn68tfXr78ZX392bfnjO2c8TDzZU5TchBXdatuRimibZ2rkaqFLaWYV6d2p3S8Yl9Z2Ii3pO+F9brv7tHekcQqj4jdued8Z5ZTmh6n04fp9FHyE4FUF8eHfPpz3nRZqupWqrO1c5Uo7CBV3JklCgSCO2qcyExgSt3NHDjmiHCbZXqazn9U3W7b61bNNbGyhj+yqQMao6qZk+Oh42KeHCdOj2n+NF2+lttLWa7u2T2rixkzSZZUjeB6MOof1Sv+RjWIY8II3pdr9IXqu3Gu/+2s2HEuH1qlWOnFNqsLU607rgxNvqggJdLEmJIQVXd1rWaVzCJY1ONd0lrLVstW9Vb1dr39eL39YnZ70GX68M9PD49/mH/48x/n02kqBU5MNrfhSmygfWjCae8SYLvXvK//4yz0lmtAPaMEbRZyRAQ0klyPDwxTPuCHyFIfVv6e/xltRhzkQtyNN85tAMz3Lu4DpyCkyz4SoULn0S1+41k1vJgeO1Wrtbo34Yy7M0tKs0NK1a1qKWrFRHLmlCGRcMZOE9LT9EA/VC7qtdalqhmbTwJgSokksQiMWxQrCZw5ThBrURDYIU0HTaS7Akgpg7xGKgPQ3bh+yAOh45Ok3/4WNv+3xMW37vejyL/J2WmQD8IuMWwhwyi06yocRIpqeoCnDPZFT18Z32WDOTTHbR+KBWAVO+q8w5K8jVnejGe8z9paQHj7gBHNNSoWbk+X/uwma83lIe6hDcvg+yyUgjUj2Pklu+Nm2FMOSQNCTrVYXZY2kQYTORMTj7kIYvMfLiHvFvb9PLIUY/oDVR+HhBOKLKTm2zHsi20f3qudWtFVD8NWY+jxieF56XTNuyDW7qix5tmnSD+JMcu3T/nd8OztFcTQYIU9I/BVUVEMdQs6mbBn/8DIZDfpNGOR9VCdkZwyZiPN7WC2d9m48+Z0elVP86BKsAYw6UOLVtzAjl1pywzpn7N36dKDlNlaeIR5NQyQLNkevYsSywkflBHSfc/bcTmDSRqHqxBNTrUqmVXb2FwcAuHEJKReq9rydaOXZ2NxyZ4zgUm11Kq1uinceZ6F+TznPE2JyaxardAKcgixYEriwk5U1etWzC1lwSQxpWQCIWeWWup2K6aa8ny5PEw5u3kpxc2ZY+7G+/Su8SKYhLxdYI1X60N40SE2w3HiB/pfxOj28Eu+t3sfTqr2Lgd13SMmjgD3iCWO9rNBTtpoxPoBCN/JOx7jDmuBOuZgBrP1M6DFbna54jGRHTzyou4L/T2FaJgExdSMqlNiTE4zUQUlcnZlmGRMZ6cpcm3fk4n+jh5ln5Tuv2FmarXWUopVUzV0wD9zConnuq7LbTE1V4IxlI3MXLe1lLXEr+dMyMwQDgqWUt20lOJCnkyymHlZS9m6gkMBNiWt5NWVGJoVyUVBELJAvMZmAWRU2tw9SkcK30sYGOAJblBHOES0UjVXrWqkLpVIyeI0BMORnMmFVbPranVz34ptZtu62VZrqZgTJeGUWESYhVkcLAgFuHVRhoVWIoTB5Mkpu0WOplUDm8GYTSHoC8TaF02Gt0mTGBPnTgEzoBBtRAJKQAIyccwTmYzI2Y3N+WioaAE/1BJuARLWWmMxPDKuABeiDGTmE3MbcHT+WUciM9w5RODmABK4I0VIw40mrUiKsQozSb+uFOwMFamJC2NjvJC/ur1YffV6M72ZKaAgZXZGZWij8cE5ylmL6JZqVs3ELGwWb8yV/p1sC8YdLGN4TQ+0BH+jJBgDjvCy/BZ88zBQjzhYM/ODFHvAj7FHwFEfcOTZYpyYhJIQkVllY1IiqkSFbCXfWkiwAAwlq7WGEJaEW4/eWMfGieSSp/RUXnV9vloFIUXMjce1mBxNs+Ew4/9eS2K9v98Raym7WSmFGNMs+5bhtwdEb3gZ/SlLd9ys3+VtGZ4U651hV7v7wDd1y2WgNGie+PFhPj9LayMRbvPVynW9fb08rbHoF3BPdrCGkf6OVOP3SGBwv6zWLsQfK1WLA44hTMxEXkyvLy9/++XnfzvJ+vEDn2dnqmRK6hkTUlIrbkosAIi1M0Z7O+jNX3e/he8f4FDn4lnmj4+P//T06X8+PP0r+MF8NgptVyZiN7Jagwjs1ON5I2S5ldhGrgzLyZMYY3O/besvt5f/fHn+99vzf6K+ZGxz5suczpmytMGTGdTYTSoziM2pmNUm3IjRR/M8to38XsZq96eM94N/h6Xi7u1yZyMGT5If8vQ0zU+SH4kv6lSUiT+dHqhUXG/q63PRm3hQo51I1baiV3hhGDM4kXElKsM7xZRBBlJytZ6dSzzL9GEmN9Pby5fN1HWWmkthqvBgvHBbmXGzZjAhGdlalXCm9Gk6V4a/0C/r8rORuOdS87rSySgxM+JBQ2jbr7d+ENwr3carh/uF9nt32/tju9+Tn/K97Lf37g53Kk2+5Uakw8zP7NIkgR4JaDGaTEKmW9VSddF1KWUp5Va3tZatlLVsW1mXsq1Vr6pX8JXlRrQyYU5/+vjx458eHn74kFOyz19/AZCmKcsEFyb2JtTi0Uc2MnDIiGIygW6Z2ocbXaPfUvcOOMb7UVPnljVCTjAOd25lv7laBdzCpKOgNNAdIz9cAMdProNfENqzwSHq69yxSm98nha60vpAEeHEQ0atWonAklKac6JU6kplsxrIiK2oPb9CFmOilHJiMFSs1lJoKVg9FcBFXESmLDklCV2A1Wq2eY0fum+2reH6okkf9TPgblrWHj4Ti3Idxm9vASNjnq9HIkE8m/6hUf6g7ZOHEa9PXvqgo5FW4zxpkbWOaSIa645vP615b5HB6bA6b8VI343s0tMY2UuDDXLTexwmJj19FeYYvIXBTR2ynijm3Lqfm436TnPIRYbqoWWWe5zvUAx68jD47IjNEUTTjR/xqM2dQMB9SjpUhFDvwpPWW6c2dG95I+6W4tpDNGY+Mmf7xWB7LmGIN2IEht2yw8dp1hDPh8K5DZNxoPR2UVCbwDhZPP+rNys2NXtgXPY4rMbR5CjW5iMjvCssh63w7iIHWEM8xPwgZF1oBa4cYzJCybJ7psiJXI2O8B23PRH8UIb2/MqdOOpOgDmik2NACHynZ2rztRasPExt49o4hBAdRX5dinY0xniTrewIobZAtF3hxjg0wkMAAknCIm5WSzGt7pWJkySRyHaw663crtdaXQ2ExGmiJCyC+JTCaUp5mjiLZCbhrdaybbjdRAvckTDNWXhikDMnxpTd3FlYzbdacxJOc5IknmAic3aFO+nN1nWLmshh1Z1bZMghNqhBZ3jPE47Ln5g4URgLO7igLY0PRW9cn2AaKZxxU/Tz5E7KAJJGkQa7H1iP7hjhryB2iUX9KH2arDCujczgHmzdZOjMfUbhQAx5fVdJ9Etc1KHfTIjvRsHtcLbECZOAZYI/uPFq1ZEdAiU3Ic5zJrX17zjk36s63uwV3Y+bEWvp02uppZbmgYGwMKeYKWtVq15J4YWUTMwioKfUWqLtcnGFlyHHtGq1aFmrsZuYVCGiuqmViDIydaNwM5E3mV7xmrxUIk5OYlWtD1Xt2P64kVmIFGICIWAhYSeOfJtd0OFWfa2lbMrVUI295YAI82XODhjZZnqr5WrbbSu37bp+vWJO+TKny3m+XPLESVL0ikOX0Pz+rWII/BtlrdbwgG7qqBEC1iSFxodwhD1D5m65y/dRfk5eQRuInRJRJirEGeKxdowSzw1HQdoheTZqVgYrkcdehBvjIb7QzHzidGE5MQsTUzMEDF8IOmfTCIGd7rLW/h/CBkPNvkbNOmABAEbKKlgFr6AX2Bcvz1Reqb5SXeGVKfAsIhKQFrQ0rLtg52JGVVPRRDWx9HToeLr47+smO0vongE6dADfDjj2bcBvtEuDMxskanuH2rd3vYfvNNV8rr7VWqLCtLphM07GWQnKceXGOIqHj7FTaGGxDAlv42aVrSa3xJJPmZ2gta5Wq5saafXEWpJkGdeWVStrcRxij36fn97vBTAYqwTmNM9aq5nVUlJKEPnWenWvfbkr+44yjX1yMXKauwzv8DsHBYeFIb4tdpmbadWaD9lDJ2jmqiYCYTZyt5IYl/N8mqcEaOv+FVTW9UWffzo//dNTVXIJd1UK57JrqPeavhjO4c3fI0j/Tt/X+8lhqo8NySjYDKTMLEkAd6plfd1un5fbL9vy8+PH9PEpT0ldV1d1I+EkQJyHsQptTQGpHw4aa5nPrYjgTuY0InUYZfDl8vCnP/7z/7pc/snpwezkPhPPwic1WpfNyaaUGEReouUT4pQSHPCQzCnDUqZ5QkpUtmVZfv3y+S/Xz3/R2y/JbymVLDZPPCdiVDczJScDMyQR2AnFUKuXalXbPVDba+QMa2yKNrsypxBK+PCu7lcT6Jt4D+yrVqJw6qnBnAlJ0jyfHubTU8oPwFw1VYM6QzjLfDr75cEqfvL1F9TNvIKMUM3XarfkC2ENpa+zGaw5hCiDhAOz3eHacGKeiBIy/GQPT6+SLszTfP5Tmj6mdFHPwaEiV2dtnnJ3d66VaxVJp5xTPqV5OpletmUqXmtx1byuVou5Kdy46wDHYwW7amPHqt8HwB4yFb0Z/ge01w8qw91lTQf10n8vJraLGiK1rrqHZM96DIkFXwQweHVXN1Ur6oWs1LqU7aZlqXWr21K2pdZbLWFHLWbVVN2qaXVb4WvOZWJl1A/58vjw8FBhxX768fO2fv7y8pO5T9NDSme3RmnpFaMFYrjb5rCX5N7bOmux3x3K3ro33M2899H4XiiOOdOwmLyxKOx/w1y9dwL+jUj+KEsYeEkeAgHq1XQ87Ux7b8yxNmzCEzZ3ExERgMnIainrurDI6fTxfLrMpwvzxDkJG4hV0nWrddlUtdpmZgyIq9aylXXb1rJtapVcmSkJZ5YkLENADKOE5tzpa3AcmJ/3cFYchQOHxoCPtMxWNHZgRHyebdvMWxBdB/zvu9Q3i5No5FpN0L6g9B6fRk5m1Hs7MdDJEJy43UMZL73f9YXdEdGdtLh/+948NiMafahAvDM1maWzHXF0oPtuPRueyAZdwYFEhhpBHwMVAfcD0nZ8tzHO4/2zx93MwzZyWBx5rNwcxHBQpaFSOjDO9ub77eSzCydwtMnw0UYXL/FxR9xpMjjOWzonc5xxR1mQkxkVHG6bAXuMARMGZXCATYGdNYkm/QjMAu5TP3e5edScw9MEGPYxwTgTdlLC+O793gd9BHi+U1Y53ZlP7w1OoENCcfAueIwjTC38KLt9s0OBxjonJro9NcTBkQwTlYV3wgHtQqdog/q92D/LUN4wuvfQ9/i8uBesv6MOEiK1uplr1QoYJ045J5FpOgNCJqSJOYvknJjdhNN8ntN8cmGXxDmlnOMQM7VFX2u9bZvZupoWwLMIyMtWtm0zd0k558yJnWnTtVJhFq1ali15epgf5unk5tuyVlNi58zOZqRRC9Kxb2gzozbB2OdOhkAftou1HzsjlWYUgv0exl0iDu1CPjoOJGls9OBBimuJyaF7HsIoUjAsZEXozOLYlUdmBDUevTOaOaaPMnt8S3+7oh42U4unxg6y2WfNPsjD8RRSi8mguJ2JqK7P28uPc73OKJecVyI8/cCC7+1Bdwcl3lm7dD03BkY0bqvQXDBEwNqXOvvD0YjIBSxpCrBC3aL8DEV+F0eDyKiW6uZlKyJCRlrV1GCoVocDLKyx6EA0GAQkIa6ssXAulY3AVoOwYv0JzR04dJCqciDPg44ZfAqAmRNgbEYwh4KKoiqqJTVRSo4cjytCIonM19nkItPNyjUyV24VutRVfUqe88QpMyewpBkwVhdVN22cVQHAGYkspmiuRqhqjKBqMTcGc0x6DSPZbk/mkL01AvVphLFUsqK+EW1OGVQBCfErO3OorBuWtIWEHNp3ZhFm9DBUEVYncQtS9ZzSOeeZZRqVFzeLb+uVLDRO7EyRhuMEjXyrMKfEvUTEzVMUvSaMnHhCThv5i+lnL5+9PJN9JV1Ba+ZKZAQhlsby5XDHBNzVpS/hPfQu1bCpukkW5tTufuu2k+90lPitMJA3tpQjizSYj12BiHfTiNz3Qfl7kxG8Gz4QH5Ps9GR+9eiqSUnVtw2zZZuNzckqmSGGSiOvZzeYoW01rVeoEf0uQsKTnB6oiq63Un3TWknVS/WaYpQeCyBTaxSCb2Ycvz0tOlrczGzg6/M0AdiWxaqqqqDnLv2O8Mg7jkY79jHmHX2cAd8VuW8tLW0CsmeDeHfqtwEHUww41BRIQmaqRYQul9N5nqeU41tWkLLWcltffr3dXkvZHKlpBBktzd77jQLneN4Pt/vvQ7RSRyT2DBM/LJw8sgKFg3Wot9vX1+cf1/UL0XXK58s5k1aNFpuYXUDMZEbsblGqjMCZeLjFv/SU7n4F97/NidM0TZ8eHv/5w8f/I6UPprPZ5DSxT+DZtNRSOSEnoaB6m5E7cxJIcytZdVNJlJMncdC2leeX1x+/fPnP2/NfT/Zy4u0kNmWaJkriTMUNSh39L+xh0jIq6ps1jLQRrGUt9tOd4+GszclFdmjXmYb04MDFP3ble6h7QxxRCNMkz6fz43x6lHRxzEVFTZwm5pnlPM308EgFUmG2frXtldyJitFmfjNaHCtxaqNktqgh4Rme2EkoOdXQ7jkxUQ5a6DTj8ame5o/mnOZP8/yR05ksORGzkVd3bWSwFo2QqpLzJISc5ozLfJnPDzP7DbqKzETZHW4VcXgGg3Q3494PXN8/Jr8TCov72JRjHO/vpvZ8Nxr2/kAIwYugghSo4eV0sshgNC9Wt1pXrZvWxepqumzrdVm+allNi9VV6+q2mRZQJTdmByhJsHKUoXPyKfGM6f96+vjp8vSH+cO5rlRuZZ0vj58kyXx6hMxG7pSsJcbHVWbN9NNqyl7SNFxIc01F/qWjpw1SZeJDWjHt4Q+7lquPjALRccipawYSjFa8EcV32OQA1fsBL+jNSQZvi+394RRqZm9JXWiA8lAvN/5XSyAlV6vkVuu2bRtensEyXZ7mh8enx6ecZzfUILCRb7XU202XW13V6ibuiSWbM0TylJjN1YPLytEUQvujk1xT4qO9ZyS4gvkQ7DLICrxz8jBia7DHqYwo3GOvS37OU0SdHdvd0dgT3pgMMRQcrVe+D20bdhI6fg9RVezs3n1v7Udmx+6k4EHojEfNMKcMoGk/uyr2Rqe1iwyhsQIf/sQ9rzW+vTHl6TljBy8O6Bg9uxNYDyEPALmg6yLxzuLjuMDtWzKwSJAR/c1GZBcTjCzZHevBzLsz45Bvs1/w3VnsY0+yjyKi/jxcP8CY1RwnZQYydu+A0z0Q6UBU6dmu0iWefIwQ7tp9JjpQ7ncGTmBODHA1i2DJ5i9yYuLmGdi34QAgzDteYTesycjyHQCTN9fqzj4YKUK+ZxYcAbct7dQSWcy6Eoj9viY+BtZV7S4qJnJX3WpZYsrvpJ0AYTHy78hM67145zw1OlJckGpedrVSvxr9mG0CzpJYMkFq1WrVTEEECPdDzJSMYRAXkJhyzQxQcmf2HK7pjEkAQSYx47zxqaRNzSol3dZ10yycMZ+nuRZbb6st5Xy5nC7n03S+6bVYgXOeZyao+229CTjNKVHqrIFGEGXvQM39GB/6mnEIkEMhBc1qRj30pIFl9lsPPQtiHOhxnNjgngzrioNrhyIGfkiYZ0AcTCSN0jyevsJjeRGeGYCYhYTB7F0Sp+P76PytnjrPIAJYzd1MVWkwaOk+/pzeCOvDERk5GOx2crPt9uv6PKfty2TbzHxz/OrQdyuEPYaD8IanPFgb91r+RktopnYK4oawGnPfzXeoWyj2IYEYaPHnI06hDyzIyapZNQIlSSC4eiv/yV0jdxkSOgDEFs2FQMQMDqsMmZMqsRvY1F1tl7q3h0tzLXZgQYPDtv1/uyyisBsU40TO0CRquXiqbsVdDUpZXZyEgtTLF9DFpgctq+mqWm+1LkUTIyfJc54mSXnizOFQbF98yN6ZACig5m4wcjKq5mKsBmZwwxAfYmL3A0r6r5qOuV3EThL9vRWnzX2iZjUhFrALm5nF6qMxbw8u3zgkWbgJWoFgeUT7xzHgSHlizvF6Rkzd8LH0KXRwfxjCGMicAfsbNoyIZXHuRkpl2phuZs9aP2v51dYX9itTTVJEiBEsEWjMxRF++DYfbmGccJCbsynp5tlpIqQkWYLx4d+tsA8aEP8N5P+wlvgbyO7xX79rTvEj88nvQwmOIbJvP0+yxz+4MRUldiIlLeSaq86mRqTsRFSi2R0QJE7ogGnXYqpkBhBHZDq4GLTSCelyniY28XUBL+xOTqV4Ea1ZMksSHdJC/30S8+8QA83M3XpQN5N7aRyGymBOjHvu8f+P/4s7X74frcI78ak9MM2sVs+pW3t0Y6bHh8vD5XKaZqtcwM5MzEstZX1Zr6/L7cY583SOp7sb2YgeJ2FAUIGW8fkbryO+a/SJQedd09eadSartZbt9eXLrz//FeXldKYpm3DR6lqMfBJKkahKlBlMXszMdx3YmH3zd51GBCfK0+X86V8eP/zLPP/R/azKTskpO2U/xlh00leI9ZkM4bAxCjllTpTYVG/b9vz89W9fnv/6+vKjrl9Oactic8IpI2dicSdzC4UniBu2UOOYMy/WwhgPW0k3RKdZEWAaqgRjIpCQS2f5+t8NBQrQjYyIXgdzzvlyujzNlydOF/VcKjklljm8Y5L48TEVQWXd2BddzJ28EK1EC9FCtBJVIiaEJTkmDCfy5iVzbESlgwCSkxAxJ3n6MJFtpRjknOdPLmerZq6gQlScKppmXzrvfSJiczE/KZ1Tnh4/PGa8bngRZhHOKZOXCAQZutjxkHrXSIXf6+g50Eb/wenGt/9rKTx3YOd2HhtVQWEuiQvZal7dqmmpdavbWrfbtl637bptr9vyWsut1sV0tbqBCkjZlamyWGJKiZJQTjxlzjnlJIKccZqQxPGppv/3//5//qBJqgGYz6fL5cQJKU0pT8W0lFpV0Z72Xacx+lZmjFlnm18IHT6qKflj0kB304cjuiFa6AjTPCx1Ry2Hwzs0Rh48OKT3nKM7bdzeusNH5EqTJI9P3aGY7m6ujajpaDmtsc01q1VLKYzZQNP5fLo8zPNDzqfIcFB3YpK6EohhEzumlIgmYUjcyOYej7JY9jSgYZij3dTUXPXwkvhwoHhn3B2oE96okL6LIQJ83lffg9ZKey5pBOWwsBxi3Xas5t4LH5rYnrvWVFUgesvxutPj+54qnyDRtxyFS4dkgVHs+XE4cgSGHecv8U9mPowJ2thNVXuuardbDGvJYaQIwLrG1H10A13TgZ1Ydpiw3O2Ww87X5wg0QqhBd0yAsCdTsGx5ICJJx+ccPn5yCvT8TiWUrsNoq/7+1tAbTcOQmBzFF60WbcA4GmTHN9oc9PuXJO8EhPviL86oN2re7hi6m1LdyS52sTkRpa7M6qW0D7VXt4X1xolG7gsPbHCDuQTEOCg7PlAO7nR/j8evRYRoBzocS+DRfDaAZWS3CjMLIG5jBhffpXWZLBzsblFtUs9DHuixHYI7dibtJ7YYszFHlX14eSNKA7sXJl7bKF7GXpBZiNkJkTkdXzPqLq1u7pFjEm90SDbkvQAAIABJREFU0AGrWSll2W5uNzJoJHpH+yrsMSWUKV+mMxOTZeIEkJpW5UhvSgJhzml+mJa6vF5fVe18Pp3nuZRtXdaqlcyZgzYoDgnchXmzeu33Vdul2DHSx8kIBeHNooNb66Ay7ZGv0Qne52g5HeKzuB/hStD4PSJxT8DslFtr3HkDPXwnNo8cLSx78GQahLqDsFt3ix1fLTRGpsQhUATHZH8Umd+DGR3HHSaZmJPrrKq31w+3L1m/znZ9tnWr67o68Dv8KQfRKd6IwyNyaJy9zOyg5LBkmpJrr9aHW7NBbpmp82h8T2cEhaxiN5AEK5GUGBwhY00qYsMogEMYbYvXEOI4AylM0WE/t4a67T1Vh+hzeFtDFGUew5P2YG7SA+6AagdpZmIRQnacCnkxuimtxa9Vq6ZqkyGzTMzC6TGzMq21vKzL67bc1rXCDKRTsdOJphNPlJilLWEbCwNtpUBCTK6h+7TYIVdDhKr4PW8D92xY7Eb8Zg+MQzjidUHFqbgXUG2BKJGoy8wMO4Sevq0kR7xX8PnDNc9OJMAs6ZxyYoBIj4D94cbuq9EUGpQmdh6LPY4GiDni6JyVklElMKGQfdX12fS5lherr24rowImQjm1b6uSO5kG4L3POIyyETG03WiR9GDIDgWfmANbsUOo6e8Fir5D8z88IuxQYx8RpN0nCH5PeUD7Q8Gd3ry19FvkznT6+D/UUlEiWcCrq0E3rpKqGBPBi0ZLZy6OaeaUm0bQNAwHAaHsmc0IO6YzV8Kqykx8TjmTK0rZdFusrL5CZuT0wDD1xg1ph9nvgl0cfh5mdw/W6STCSbjLXlW11gqRlBK3DHO6r4Puzqjw1vc58T2HetQTAwR+bBDerqMHVXoXd4xbbthbQMicyIlJTklSSk+X09Nl5oKNUuY0s9hiS1msXuv6VZCQZpYJnKIsiEs0ftqQj5mp3fEDe+bD3VlsdGChx4IjzkoAzoJOG2UigSeY2UrltSy/3r7++Dhtj5c5MbQWVTcnQUIiq24WIFSpVlSNmmdjn3GOZQy1XDTuHkyosXlO08dPn/51Pv+wFmYRybMrayUzgxcCpnk237a6iVBKaWh8vdZwv+RESUikgpbXl7+9fP2vz1/+8vr6X/CXOVfxArcEySI5JU4wmLpGjRLsJHOYUVWowRxOBzD2G9blaDB3STHexoM1J+oowG2YHM2t6UBIqsMoM88il5yfcn4gnlTFFARwTgSqlZJc5otkroU20+LXm/LitlbeTFbj2i45jXIdSqQWQY09mpuYKIVexInN2M2ZJhYhKbBiSGrkVGut5kV4Y1SCNsoACxGLp+wS1u1141Up43J+OGU8lHQJYlS+TGBhU6b9xnmjbMbBOX0ILT+Ez2Bn2qCZFL2nIo5BB9DYsrss4SAUeQPGoRF7DB4KbR8LCItW141MiTbT61Kerb6YXmtZyraVbd3KEkxzsy0SptwqU51JJRvPlhgCScKJkwhESIQYlBqzKDpOFuLkCcazAmX76adfXolOXi8Z85w5J3XTUs0VDU5gcOvpNkNO3i6xaK5bniWnvo7lvVO9T+06KLe9OQ1HJ9ZbVj90TZGQAR9L9Wil5NBT3WU30KFftOGQ2cfuoSYlgKll6LZRsLJqFysg5DJOrmxKcDaFq71eNwdVY1VYoSmVqFocxAlq1WplNxFJoEyECchBMeMRlBtJF2H9UKvVVM1arpvbG/jSeDDfeRu8SVLNvdctR8hL6KUDDj1k/X5QH97xI0bXegT/e3PJdz5loBfjdsZhNnWEhtKwYRicSiz9v9mSxCZgtKDNq9xtD7EnaxaxEdLaKS5Ne9EwLWh6on7Go1PGvBk86C4A1Z05EPgGgFmalQDa5NqM/RnLLX6y3b3BjqgBoNtTY3ZFxLE6cJfQ3iupFuvJudZt+c3fsEsWh9GLgereeG9v0pZwCGvYM0xateqMwV2xQelvswB6Y1hsX12JXYXAdxKencIZhVVzAlAos5tEy3ZsaR9xNKkC2oMGhHgZmuRHBCTu3D08MDdyHTnEfsCBOkU6QSzNwzEy/CkNauwjiaBfOb2ZilH4yLOhkeA5Aji6E83ic5lSUEJj7cBjUtSplL3mDzyUEFiY4Uy7zxHY83V97/BCj6ejXBiuOiaah+IhfmYjZ7D3hSqRWzXFprQ6EXtI4FNCYjBncVAgMBzx7oCJXb2UvC5l27b1tv1/1L3Nj2VJcuVnx8z93vciIjMrq6urm82uJsEhIXE4IihAEgZDLfU/ClpopZ22AgbaaSVoNCNIEIaLIUHMiM3uZnd9ZGZkRrz37r1uZlqYu19/EVnd1RQpQYVEVWZUZmTE/XB3Mzvnd8q6LWspakQsOc2H43x7c5wOU56mnOZ5OqSs2/rmq2/eP7w9Hg7fe/2aRb5+92ZZLr/7+U8+ffmjm4eH0/nRXIsg3xznT0HEquYWt0aCIxrxfAi9bM/QieN6uzvx7niVBlz5Clv4yP7LkF0Yapu5u4vdEVjl6zNR3VZtGEhXYG+75ZGnhp6pUvOG0FjzVn3ScGh9FQzg2mz04D3FoloXRCOCMQZj/hBUW+Oi9zCLrthyWVUg0exRJTdW5W2zcl7uHx7O08T4zYTApmbfjWUNN2+NlufmFjMIxLLtvcHPNOh8o/VWvLStnAFw2hdv06rmiI5SCDRMTUmZGVI3Za/Ci/001D8Cj5R0D6xoBHVwRZhw0COil1GXSodrz8ZuOwHvK603EUGBG5MlocTtWSFz2MREKTp/tBm0ZlyzF2gULnw4zJL4OM+blqLF3e3xspxXE5lTyDlkSuLkTtXZwxVybmah77S6gTJbYlOIIjEboZ/B6Xll3HSJUfqFltTcUFzIM9vKNgd/PQAWzIkBh1W9Y02B6xwNkTjSGFgIkBbxJ+AsnKUWyt7dcRHCEg0nC1UHwg4DIXeCeVhR+j2SKl9xZyvuG2EF3hf7ci3vyd8TXZgNCYklCTGHjwfW1DgM7O9xXJs4iyJQL/XoRWQsnhIsk1xlRjwRI1zjHfw63pSH0g/NBOzdrdiwWn2fpTogafHr1wqOcOnGvLTXVhhQph/pcaRPP/8npnw+LUROvlTHjapvGwsnCFbzzcmMEvHdzCJmgaTsWtkmaa5EkhozUGBELgksoEnYZ17cuXgCIabX+4y/0bE+3iHysRM0HC+tC4NRiSxMBGaRJCnXdjsXmub91ECDmI96MNgOX/Va7jQj4pOghqeXcc8x2ZWU3cnSh4A9gLYuHx6vJUfcD0lmzpLv5vnVzTwbq+QVsoI3Pb3/cN4ub84PX94kEdyAmCiTCw1B2izcrcW0g/kqdJf37Fcf9q4dZ1AHpQwwGwSOSFVmIDPNbNv6sLz/VXn8ypd3eSp3h0PiopuaBVm2AKxxyK0xpF7ca4xmPfxGcnFPaYpHRYiSO4qa0ZymF4ebz2/uPpfp1aJCjuCnVAqdG4tIElWyzTnaLwwm6Lapbhw5TexZDHTR8v704Rf3b/92OX/t21v2S+Y1wybhlCSlJJLqIkJWW5f1lE2qtBUyC4ufd0jwFZcFwejhEKPFRTfvl7lR8Yc+ZktL1VaomwfGk5I6Ow6SX+TpZUp3zAejFK4mwFoNwsAESWl6Dd/WbUvLUi5fL+vDzIvy4mRugCWxHCieqFRD8OK7xV6qJqU2372akSi4zGyuZqt7mFnUa0dsX0+YKBGGsTpyyikLH0UkJSZJgIR/KDZHpmpg5N5hfGLV7+mY1dCLnpbihCuFKZ6OmzqfgntHuGVkx6zNAeM6Cmpc6nr6N65t7WKmrkV1K2Ur22a6uV1se9wub3X94HpWXXTdim5aNjclMmYSRhKSTElY4FOWnJMwJUYSanpbkojZQ1AGGmqTIC6uIPjjw8Ny//ZxuRyo3Ex8PNw4YS3b+XIh4TnnxLR/C8510gXZl90B/lJ7nkOdHGcwa+UpNwvAlW+qkpaa/GCPkvFAN4zy+RjpsogD9DwM5Mlm08rCoTFY67Y2jmHbFSOirhSnsCrRzcLzPN1Jyk6MBOTVdCtW/LKUTZlQ0wqigrNt29ZSFoHlKSURVmARZggLsAtDATINHbDVKTQjTZllIkL83W2y7QzyYbRb57DRKbgyrjdpfiWlwztfdZBCsKQn8/xdrXB1cPBwjoTJvBlQdwBsH6ZVq2ZPTW4LVynLYJbZVXrQltfZqu1a/nT5jT7PbG0w72JdnNJa+ZVQGEYJawgDjmuGffwDhntpGaBedKNxMxtYJFeMLeytlpAZ+zUxx5/Pbd1X4ijS43gKpm49qLnIrSxrQfXNQmQB7uhZHFW60XUmg07dCdYigchcAQLUHFSDqzho4/GHeFc117fQTUsp8epZ72O1Ppi7o3Woqn5Ta05JLRqbBqtl2rjWfmcYhKKLBzIHgVQjrbeiDCzs+NaQnrUOas8dtCYY8jDEG3xAA96i3+KWk8ZGe57a1RNwjVCreKO2HFkbHhWiSLCsV6IzDai2XM3sXNTUm4Gh/qsjWneqUAcwtAFW79tq9KGAj5kYaf8M9XsRJzMwwSwc+gRAreaFK5G7KxEk5Sw536VtwzTRvGAtyZydhCUdDi/m4yHPOSUYYIwz+Uq+ZZbjVKCX9fzu3bt/91d/9eF8fvNw+pM//WdTnu7uuOh6+nCfb44TkrkbxFCPvFHFMIF153kPCN6EHsZYXwB2n6g7Fq8FHJWGUxtd0OYNaek/PoSetcqkGrRb2niU9tx+Dm1ztdr4bIxMcpB4o914laoNB3WKJkuTGzmIY7WupDdGeKIrXth3lWjHOI5QHSMYJ3dj39xVJE/TnPmGt5dZNwZpyqvbCuFTqfqmXoq1OqE1/aOrWSOKKqSrTQ5NzdSIGEJgkBkcpl4NzY6+/tTXzUJLGOF6Lg1YRU3WaA2XWS1l3AVZHmPdLh3350jIkezTfHsBxqxp9rXycdr7vcOIaUArDb6KYaejJg4NMJh5iUufokOZXVyLqTqriTqZM5xrIDwkZfE8qZqqrut2WWldt2IsSaYpHw+M2cWNA9Zd81ynKohSGLE5q8OczLQ4w5OkdlW7WiIs/sztSdRqs2FwYpBvWyGN3G8hZfJE6UZmECdP5OoKGFVwVriJOO5DB7M6QCLMIq5KphSZLMyJqyaJqVEtm+WHRo4WO4mTtLKMbKptMmenhBx5egpfQSe1B9Ov3b7ScgJOwhtEWahlbrI2V6Y3Sw46arkR3kOs47C+v1sNxehA7YbAe97b8I/rJxxj86P1mYagkzHinuhqd6+KwuEgE/iBmlSKhlEfj5v+NL/A3cnT7/3+n26n8uaX35CeXA2JOU9mtJ23w+GY07wsG07Fi5EUwJidhFxgNbI03lCu0a+BIzFVMyP2nLS9AE5E08wvplAbmdCynFHFOKGo/pYmzLcIUKyerYyJJWd3VzUvJkKc83RzQ07r4yM5cEPty6uAc2uM14Dk9PrKuun7yd/qv7V9Zld/jBTZMNyaFfOYE1OkcYPhuMn8yV1GPkzH24vj5H46Pfzy8s3y8Iv7aTrcTsfp082lqJhm1VQ7qgwwqZrZhkZfo13YFNomoDIxwwzikQxUnYwMcnYjgxglInXTRJwhB7Zbsfenr+//7i/t9NUtnW9YDjxTtSzByTZf3ZVYHKJegkuhxG7mOijEYiruFKelSuJALiqn1efD61evv3jx6oucX5HcZM5m2Mpi1EzHgMMKFWLINJGjKKWUmMVdtVBKNGcCLV7O7h+2y5vH+58+vv2bw6Ec5mU5vSfdbm7v7g43UxJOTNgDvOtViBmzmRbdtmI1monHti8a4KqymCAAsRARFdLNtab6VHtb2Cbj4dPoFEfU7J7HLdl9VmLmu/nu8/nu+8R3atkIZs4wwuZ0BnLOQk7LYgk3+fDDo7NJWt+tpzc/n+lc+GJuVHLyO8at2WrbKlDnUDtusTE0qxbv3w7HcU2JDJkZ5LQQcUp98RGK6VBltUQ4izITyNPkNCU220zBhHk2NyOL5ExyEGVCYpLw+g0bOq4lL9RCgdys5WwNe+kOvL5aDaK7kYkEJHUOHYk3bk4q7BBP8JycSZmUvJBvRJv75r66bbZddDsv63ldTsvyeDmfLufztp61nKmcoSehLUGz0CTpJkmaJaWUc0pB0peQJYNBSThlZoyLre0m0Gr/7noSBPhpo8u799/cnc+3BM48TXmaJ2BKZuCjOYlI6/tXjpqhmjjdvdgelN2D8HY9i7dpjnVyBtleEw8cgqpciCm8dRd91REwX9Xvbe7v+Jgq2K8Vwt2sXZ2newiDkYVnwRFyNAC5tgJiUk3MwPHm7tXLz169/h6QjOzhw/1lOUHV3VWLboV0LevFSiE3LduynLayJEGeJ/Yai/LEd0N93tXo+nWsINUvTQ3EoDUNvau+65GEvWtNr/wN/ZO37hD5INaPTyUikbC+kxwHc0XHL/REUtQDFQMw91TdHLXD0ZiM5vunqRVlmDO8eR6ogrL2ILf2YQr9pROZaoC6Y7q3gzNjnAWLMTuuaZJwrtpcDDoUU1zr0n0PFvXRuOFVlnKVV2luO/aySTxB4sw7tbJ1Cp7u013iEr09N+h+vnffmZTUgXpOBgNBiIee68AX7Herf9OVbm1D6HLrE3DLkiDeiRttZ27dHCLQnNJ+DB8UFEF+aXKDOAtbe5B4N4Fdi432iOLaneHGBQnwcKnvn9eeSDemUHcOhL6lBq07zGovhmxcAYDBqdDmNw3RoNzbev3939sOY35Wz8A1OKoPrF7nSiFv+671+tyITA1OEbpQaZpUOdheOjgdtIcXeo9AbgEddS0C9mWw83qZ2SN9KFjxaHP1iARumqxWltSWuoVnZROTFFQRYZsmnnImCHGC5DxNecokbrBitK2qxVQLZ3nx6pUVPT1c3r99WM7bl7/4+i//8l/+xf/2b//pH//HP/m9H93eHY4pbw+nh9OHSBtlFrCIJGJxdO8ddpgK+urGnawhIiKJaa7qLkIXezTBctUkGLwG6xJHCVwXUGtpzB3aBDhFTEenfkebsXe2uPcWjShsveiepdYpKwHeqC6oIQW7N2gIJNRbj3HrY1jj5CPdeV9xd9NCNLEBjQLGnFxJV7KNyRIrE0TS4ZiL+SCuf364D9RD/aWae3xR4EDrK9mqy7ISMfJMwtEmcict5qXmggxwg3ou4DiK7hlEXat+ZaelMKnEx8H7L+mZERzPKinU7Muu2msDl5jajacrvypt2zqIsbCpQzOwwRen1VojFOa0ERmjTJBMYiLmYl4nbGZsSpv6Vpgog6c53fKB1knTup5Oy3r2smzrKlrENN1kmZMW3bQwhEmSpAOnZVlEbXPajMQJ5ttaNi2cIEnIjdSMiJhz4pRFJLnTuq1FTd2MRY4p5zynVJbLRttazIls2U6XjdPxk3kWSQemzSJpgNSJmSUnAMwkgd+3opsRmQjPU85TxuWCtRBTBqWwAoUAp7ZUKMRL5FYHfy2w0MQ5x3FxS4QDRIstZeNEmbIyF+Yl8SXxV6fTry7Lvfo7ogKszF6r9Bro0PUr6CB/EOeQnsTDH+luMSJnIjCEk0TeQrBjr1EDvx4XcV2ijwmjNStmyEZsoGwfzz97skxjGja8etNo8bWho0106umjvfBmbprS4dX04nvz68/Lh7Oe3jmZoZbeTClTTma8qSvIgeLYrE5zo/nXs8c8mqzGA3or2LrXuofGKUO9lbVxiGf9l2/3p/gwAlB3g3ENfqtJTHUwmAQsRlRKadNCRDfYmoYhqJqNCTrCkfeZ1XUGcJeetKxGGsKC9vUVfQuMYFTu5ow6j+CYEIJ4SrOaq/qc0uu7G5OEzAJOxHcHOUwkfi7LfVnfa3mAJJEbM2jkvdEg/N/719FJjjtUm7Rtfo+Gk/YYAtb464jIoGA7MyBMlsBeLufyuJ3e+eWd6Im5ZIApO6WhSjfvM7Qa+0ZG3IMJ0fpeYWiKIbFqnGhglMBZ8svp8EnOLxxTrJY+4Pe9txbafhojYVOHaRLJx4n94rZMuSTa3r751f27v7Xt/piLru/VThPrYcqHOecsHVvUwpLEnMy1qBXVomrq13gIw9593APw6rSo1m2RxIiBfAOqeB9ismjHEqlDK9OUmUjMIz9lQjqkdCNyBMflZYCSRMfXCEqNfWacHDfON85HRSooBVtBhDIwTGA5mlkOCs4RYRsG/HHzYy0bc8F7up+37PAuscIg5Ha34l5TZThGslG+SWr9VSfyemZ3eOClat79npPdOqQD3DfKlyrN2YeC1LOLaF8P61KmWylFWFiSMJKg0niDKUMKUtfFtqXoxcritpgupudSLtv6WNbTtpy29aTBBPWNTJl0hksuedKJeZKcWASoHQ0OBVA4HoS51uVVtAOMVZH7Lvp1j2phV9UbdHMl3Ty7kJXFV7NNaMolnh1JmSkxZ1Q3ujO0ugIG79de2+0vSC/wnAD2iqJHN2aAmtYTDUZfb0XlyvkY8el7a72R6IkizczbQagPDDu1vjobHKhQq1bnoP6Zir8Aw8XNzJRA4SoUlkDNCUuaplsCl1JCaGCgnLPkxG6qWMmghCRKJiyeWHzbmFhoShMxcSmlcZACSbZLUSgShUJLAiKoRpO2lrDRgmGw11boNYyzIfnCiOVPoni8eXpsUHl6k2q3obkPkl9vmMphZhiHoBaAVDPtdsLdc4fLSGdoiaFXiIfdeTTwHVrASrxnEpncVfjT6qT9hOH+RPdbYxDqpEXrGDZe7dKme1fgUu+gQnNi7qGwo86EozbfhQIEJVdtSbAtKxGMZ+EzrZETPiRXr2vC3rfrQRnVr9JtHy099KnKZtySwglC8Kaxc1jMlGvXTxkYOox9POp7QmCcK1dbsDt5hj7hcC3iv1xl5H0dR3V/0dNAn1glAsO/H0FrBl6LAq1Hh2h4mkcyCTp7xEExAayFj3SnkTkhVKj9odpbLWA4qUU3pHY/R1VOx+3GTRR4HCjJiSDYn95hXu3eRvRNyxOZBdWVuS8/8JH52nxT6CjBPcBrFw0OyO8WmQuyol2mxNyae5FYG+kuZjEQBZy0bm6Au9myrmYaz1KEazsBEHDmNOX5mPJsCcYcQANTsuIwY+Z5mqfD7R//zk/+7L/4L//2Z3/33/zX/+1//9/9yz/8w//zT//sn/7pf/If/dEffaF2OT+8JWhiLmZatKhRzbioGCAaEBeR31FLb0ckcAPktc7uav1euFY/SdMBs8X70Jua7iGF2wN2q74PDGmtoHj9heo6wDuZMSRp3GOHoyPI3rxQTX2I2rdi2R2Y4F0Aj51TXJMnybpjbOjC9QSNmqjsyAyfkzGgpEX98XJ6/3C/vPvSP7yh0+NX9++3u1cfj6H3Qe7WlGM7KyHmrtoQoWqmeto0SsYoNrR+3Mi6FKNOmuphej9tXecqfGzKimvn6Ud/J55WYfSRagtPS9RBevwR0tk1Nx9Xs9zWf40jsLHHhsoWIl6X8GarI8BiLLn5ARwkiXlKbHNyp02hRqrL5UT5ZkZGjMO9ifpCkWfOQAopkXp2K060qSUlJmbUFABX13AIseRE2ZmchZHYBSbkCZiTS0Q/mm++ki5lO4Y9m5FqBz86VRqzEFCdlqqBXGs/kEIZ4wKeRJLE/YXXrNc+vfPaVuL60kRQjXExM2KrZTsTiYRDxSDGcgG9d78H3YNOSUpiZXFOHTPNu0PCm2G+DR2qjHFXzYZnt+tTq6GdmSWyMfXJLHJvZeOjyQC1+O0nd+v6aXryfPpzy1dLDhkBovgNQoNw2jBEho62IWE6Hl6+fvn9Hz76u9PyK4KaFa0ZyGDiqr6Kr7Io1uINSEaDaHAwAO/NCscVwPbj6NWhhQl8h9yP63fQWtw2t7qyfQQQoZTMfduKE3LOjRROjeLT9zZcxdo07UUL1qMhptI7wmoITBkdKN2ccp0g22aFdagGkFNRSyw5ZxTVdZtSfvXibnUqRCwpS7o95ptDLtBt+bBePqzLQzrcpsxmzIqGJfAWXoM+iXkalbJbVK6fqcHptPsiiRgs4ASUy/l8fnN+fKfrI/si4pVXVkmT1kD1Ecgcxl+ExS92bvbRG+M7Lbo7siCSbqbpxXx4mfItUfKdeeFXzcc9S7SjFdSJkniemIq7FbLzVh4e3n91/+aXwufEpSxn0/N8d3hxnOecWXhPn6vzF3Y3VS+lbGoaWVnEMaV89uY1JESfxXqzKNnH/Jk9f7dHgbW0nUinjwxaSE75mKajpJk4EYSMARfhJlTujtl4yaMJkio3kdQpIku9qR/rgM+c4oYMsYc9smjADDgNOIcrsow/Szxx6tk4ob0kR00uxYge2aUZ3FfaYaIz8MibwqEOxsN24aP8qR2M92W6rWNQYeWg1IEkqkk38o1887KqrdvyuK6PZTtty8nKWcvF9aJ60XLW7WxlMVvZC6BZkAQ5S8qcGbPkY05TgrALUetmVO5Na2sMbKTAcPlV4PQuHK2LhtV0d3cjW23NZDfHeT4gi2ZfXHVbL5QMzGpSI33jYNZEX7aDxWtUZb8xALynRwzVFFeaw4BAiRKuOYn29KjexajdGqtnOHSj+k7xajIGumq2Dg8U6mCc3E2ibxKO9VD+m5nb8TjnnJf1cr6cWPSYXszHY84zp2zE5jTNs6TkROabqhLs5uZ4e3NrZX3/7t2yvj+fHrd1Md2yMJmu27rpxgYjYpbSVvWe49ziNuv+o+qkrf3aomx3HD86GoJoHy97Qz13x6PhWr1f2XyNgtiEzeTu29Z6iFG8Vy6EDyfKviNZM8N7M3m0lkpl3u+rT3cmMeMa/ehXaaCtuzESQwGJzZCHgIC9fYYAITftQw1c2Ddmdx1xJeotBzRApOjQyvhqh4RyEDlK7541PXXtXNS4nn3xYcgTInFwvzpnZme3DvsIs1ANAWl7Erc9nlsnpjJcya1TTeDUY1Conk77oac7SuoGy9Sl4z0qDM1pT7wrcqjCVOr6ITJyepv2htgRIZEPcbydAAAgAElEQVRNx+MlrmR7saKrQ7ZHwKAFYVjra1TBhBvtbgsfHu3OswWgTiWUOPUjjUXhRuy9mkfnNQSIYQwPqhHzVIjVmilqP2N8JAhPvE/jAaLocDSXdh3ZoEbAMLUWlVeAy64J8o70Cs2K+fAAeG3htOw7a3M6bhTSulyiye37K1AHjyF7pZoE1DqF2pOS0MY8DDrMmZDDp6BqlTaLlHJiEdX1/HheihZyIOWc03Q7pZmZCWxgZ9HD4fC9z35nuvuT//w/+7d/8dd//de/OC8rwK9ev3z9yfGT732PoOv5sZSNmKiEoUq8vfi7Qqu2TMvA24jQKGUiRmjnfN9Axhen/cKId0isuxM2tyEvZCAweUvYrae14CBhNwwFJ55i/lJvem/PcRKWxJU4W63i5AQIWlIQerYXejOXvPp9a1lt/d9jTEV8EDBKSu6yQUhxWzifl8d1fRC2+ebgVOjN8uHDO+V5FJB2v1Vn5eJJkFvVoIZjpnofVbUYAUUCB0tcv1obLnSX2tRgyv8H1PTvEp74ncns+I3U96c0zysUeXcfV4F8LeRJndhiVIAEFgHVGDNSNzClLELzLGLrZstWrKzbKiVPRaNnJjsrd1/8mEicstFEZOq6qUnhSYS5EBX3Eof7QAMkEYFFv405hpDESHM2gZuTqicU88u2bgKXiYHEQq7kMHJTFZFGu/V2+iKprhUHuQCTyJxzSsLMvVr3/UWwFo4S3Q1AyNmi+8UCdrA5MQuSS3IIkTjz6vag+qB2cl8EJinWjQFZuhd9vSHu1GW6lXAb/aKaeGud4RIC/bAnOgi/zRNZuxu+88Co57+5d98ZrnDt43PUc96usJXezz/dQxnenSb3JmYItzRjh7slnvLd608+tx/9av3V6f2BtJCuRr4RqVGz4VQspZXNNwIEQYxlXItRxnZK1xT8Om2L03cNTvg1+bFuNlqLLaQKAYXJ2UpZIlpcJFJ8+sn/uy8j/vG462sBzndz1ozJJVvZZJIp52DL5pTv7l5eSjltq0yZpvn25nh3e3O/0OV8Op8eT4+PL7Im4aKN1luNzKG74G/N23kWjbLTmWkUuhLcmDyDslBm+rCe3n3z5cPD/bpeDtly3q/hb2nXaSEPI9K1VrQ85flwvLm5uc3zTHhiQOg6Aow+kSGmpoIVciYh/nD//sP9Lz58eLNcHhMugoXcsvDNfLg5HhNnOKK5XgtoIXMyI1XaNitqFnMEltod+LjKz0c9Udvmxwgbbn2NXu37MzgBE7GqGzlLzvM8zXOepkGICOY0JFFU3U2EivHOre1XMwAf0XUaL85zw9XzkBcEZKDHu/vTHXww6dSx3N7FsD77rOfHCjWJ1YdzSint0saO8msLxF56Ebn6um2mGkfZOOlUiHGb4DQRgBIVzpaTuS/mW9mWsi7rdtmW87YtZT2X9bJtl3V5XJfHbT1tyykiXTO7JJoyTRm3k8yTTPk4ZZ4SUmIRFoGAEvOccxLuhA8M0Zw7QnjAgBn5IGiv1YlHM6P+3Or24q5ui21ToePh8PJFpsdFVDNcmAyrGcxYaWPLbeJZo2rj2bJqlLZrPLNzZI3FMh8bVeT7troIg5anpVl3dLKTsRGju/IJ4w7kuzCjxm9wlUTaPkBuSm+umdBuDSnnqqYqwJxznjIDp/O5+CIEhW22vXz56kdf/PjT7/8AmLZNPzyeHk6Pp2378PVXEcCWEr98+bIU+dnPf7ZeLpfzo24X8gIooazFBJQmTHwgBrEQSFy80/97guYTtn64L1zdteMyajLeE35TS6HwHRvlg3r3yqXYT60ttjX2K+Qk18UEDenvGIMMzLodha8S1Noxv7E4Whpbdwz4FaJ8SOJ4Pk+oYJBxJMjdVTOgQ1T3AM69tEPVbNf+TO+VENWxewVjAhEtsjMC9swBJrHWMGsIW1gTI3XsKBGUNChgGGxHV8qP/U43UxZIpEsYLfBDIL/GEfZbyMThQuTW1+icEuMeion9CL/rB4YRatMkYw8QqZKQ1DsClXrrA21kCK+JX/bQmbqXeBsE7s/oIAzpCSUt4nFgCZM2XSXvghxHz5P19p016KPVDqRHzCzM+Doac0yesv6AuaGC+WkMHupMmpFJ7LRWHSn3KKWKkByigRvuTduDFxmiVggOAxyG8a3kYbA+pBA7PWEFwZV657cKZrxdnvHWdwpyR6s2E1NnNFDHlDZtCdzFZ2IRicw2J8RUn0nnhCNPeTpO8zHPxzTNkGzMaZ6n+cA3t364RTHO+bKtb+4d+auf/fIXX7/9gxefHtPNraAYWTnT8XATRmV3YmaYYSfAdh1k7y227N8+Mb/KGXkSPlIFNIMyz8dkpcHtHn1wR/D1AkcDaFHTYqijCe8vlIOlStx67IQ5mTuMQQwLOnn05fnJy45BhtWALFqXuQAM7BJFjCFWqCxqIbhzAciSeTqwrgl6mNNNnln04fXL82ldzpfv1gfoFYD1U4G5Wc1qf3Lq8kEa2yd2oxvlH6+78f/RPx+dvgfhOsYJAmJ3NSVf1RzgJDnnyWHLWvKil7NetrKVclqijuPEkRpEICoRxFRPJ0I0ETnRtqkSkbCk2u1yMyVjRyLJmSWn6kJo0gUw53myJFYURTlnW+iyrZsLyQRmSWIk7GrkZiYkzCzU061dWMIAVicHzPM03cyHKeUkEmG8BBiu93xUDHTsLdb3ISE2IgdzEkmKVEiI2cGbltO2LNu2mSl3BbR9y8WvXCn3ZyUNE0sNuLViroEkhLl678P8Q0SQPgmI/TWVsl+34EZXyzXVY69x0NLDGYG9q337pILp9vYlvn9//xm//dQfzM/nyMC8bIVoKaU0PhB5gS/OyCSJpfadnOk6+gUEwdNoEX9e8+5j/ei6S41B8m8PNx2lB5GNFBIlmAVYL5j2tS4SyTkXM18WD5t3xwJxmGfMnzSPnhBh99NG02XU/iyBCOIggxMs5ll9TO9mxsTO1P+gOcHcYMxkBiWUUoqwpap/jvchMbNZvBhgHOb51Yvbi273j5fl/Hh6fH+8XYQ9frRECCf3wMpYfX+eN2urELvp9rlhnH1vuzZSO5MxjFFA23J5vL//enm813JBpilLEsZuwOknsyrxMYdZ/Ig0RqOu+0XQzRsgz2BGap6y5Hk+HI6Hww3nvNUpZp+LRbHNI1uS6nHLhExg8M3K6rypn+7f/errL//Wy4ck5mVVWg7TdDzMh8MhpewOrYq2uFPmRupatGwlLL2x8zBzsh7STh31ZD3TtSIp0JuNHlG7rT2rqEkNFd8UROqKItnzJMWUDMiH6TAf5nnOORMCQ23B2+rlVz0IwwUkcI4fRNwTu1qwWoA9rZMuMPJyhwt5JRirtJHG34VfVWujVqv2qa4B6j3roEnTBgkUMSnZlWG3zdKxJ1xbva1OEzmkSVqrA6Y+cDU7oIIhV7dF9YPZe9VHs/O2nJd12Zbzui6um2kBIv9YZypTKiQlJ8npNjOSUM7ICXNOU+YsnLMIkwiYa+RavBDwq7XBKuqxBnDE+17bHFYx0V0NYbUf3ugW1MLAqbm2nII3fHPMWXL2fGTPh1wETrQWBxKLRNSEw3oR6XW27BWbP4zRooZpKmKvSYmNZBDLYAcqeDeydFaT8w5qbFi6Fp7Rc6SoZ23GP9HkGiNFB0qBgVFchRjk58dTuWx3tzcvXr6SlM/nx00NOa1v33xYL7ReLkx0mCFHWix7Psgh+5aEGaRl1W37cP/w02/+5v37N6rrq7ub15+8uJ3vErtt68PDvXk5zHPKqUY5ALY3DcbYjV7y1MqrGkaqO99pwBjsFfAwtLyCh+MqnasfsluEaDPyNCV40YLdZtjKUuchw3LIIkWPjK3VhfUJavPG1DaHXc3S3bvyhMbiuf/SzIbeh/hQh+8X7clfbRZxgYNEOj5VvwZ48r/afLuiIv2Zp51a+kfrNaAZEzyCVDBcajU1K30Q9LxlM+SVxnmSRDiSIFqD1qphFUTxrjfJcO/4m9latqEUr9ezfWo0314drOzel1ZPcdk/vvNcxzRg6mz8tCO7mi/GzHoaQsUU7NAC1Me0vbb7jWuHqirC6EFwLQ+lP7rgaCZ486uMXUy4G4TFWaSh6KoYg7ry4wpR4MNtdXfXrslwGrAlQ+JvDzMyMzMrpv3VAVekwNV6Ytxfx4aodB/aFj31t7mEel0bwh/upX3TWIOvXluM1oh4NVpPitGjkZ9qNRu7p3n6jGhTNXNhpJQ5i3Aqbma2baUUdefDdGBO7tBiDw9vz5dfbk7H27v59nYlfff+w5v7dw/3p1/+/Ov/41/971TWL76Y//iP/+DP/tN/9gf/5Pc///xuErqcHy6n07JsOKR5SmDZSiEgIoqwN20bm7PJx9r73luTw7+vl+4K/qynD98DkjEkjXejSJ3rSI8MMHJVbY7w2k7fzUGDqqw241pXpq/NTgyAbb8pgLX0BbTZsruZm3SFsA8slThdW3sUYwAlLuSeqBqyAxu4XRZbH1y3vF3IjCWBSpggdiUuaGSy+hOTBo3gjMZgE0A4FMF1hfEnJ6a+I+2ivCtMzT9Sx+Ef+vc7fYuPBh+fDTODUqikYbBCZK6sNQUaAuEEJk5IiSYhdzs/nnLK05QcjASkRCkJUQKVkEmZccEsIqBL8c2VkjLYOJRprTlaswG4H26cTE2FkSS7sIIxaypKpaxaNi6FLAmQEyiaJOZwMKeUMpAjCMws1xNkoDrNwIfD4TAfgscTpEwbGhy1WLrKf4jdSFKw3TT6JjnnGcTqcMDAm9mylc1UQUauwb0fdj8wRhJos6Q4EUkWbqgGCSCqhIGZDJtt5k5qWqyoG0f99pHHYD+hPLvpTdS565nM/Wrfb/yCQe/tYzSsPzNR7UFIfROvCSsNyOn1Rw8I8VRAcjjc5E9uXn3v8MkP1m0pj++dVd0uazHVotqDRUmJNqcEsgisqMc/Q2ebVT5IE7aZf/sb4kOJ5V0J+lu8ddepcJ15ZWY11odzTlRKkOhM1UxkdyZjDGQZ+qzYLSrt9o05k81TRBVhUYfZ3uwqNJQ3zy0q5E7qrkZqUcf2SY7Aicxi043v6DBNr168ePf4nvSyLafTw4dXr89wZUCkW6niENv+FF2bCTDM6ndpbeAzdyJtdW2FYJScoe6r6nm5fHj88EaXB9jCnKcpizSzd3vo/Mktbc6cetZ+KlvoTyHMyIwIMk2HeT7m6QDJRbtFlls0BoY4wJYaRA5YgiUofHW/LMuH9fL2/f2vPtx/OectS3E2AY6H6fYmTzkBXMWijjA3qbtWDWH8HxCFXIC9pkL7lUWxyzWoItNH57zvnovwtVrNBBvsTb6P2QKPwWZEwjnP83zMeRZJ6tU10MUO3lPHyYlcognlHuSb2utAswNy9fyOtp7hIL5rCHswc2C7cLWQjNDfp5t4110Ma6d3+3h/vZoBnbRSfeof5Paw1S+W4htWWCDKPHGEr1eUs7uSm5uaFY3w57KpqurF9Lyuby+Xr0wfiS5WNtViZVMrTMRMU5b4MWdhTknScc7HQxaQAMweiScScSdRWHFNRw8bppXeDvPKkjGLAU37efzUK9hpt6rVBodVeEpbCsx2xUQIcZzMTHh6cXeYebpJlOeDiRihqDpDqoKyoI2/nCIlmkCQpx3kalioYvuqwW+wI2qZldUsHy6/3asMQtN81vEeMFQ+g+Qx3CvVhU/t0FwnuENRU5fculYx8vdevXIiXbSonS4nAn/vBz/Y3L95/+FvfvYz+7sv3y3l/qJf/PgPPvnkB9Mn+baoMISUBaeH+69/8Xf/6//yb37187/93R9/9sXv/vDzzz55cXu8PebMbhvPeSnbxgywUoSwAfZRDONurdxZqiAgYu0akG+sbNu72HohzdXVHd9AJ5DWplDni7Yxf/gU2G2+zpTFVU7nc7dzr966XqNbKttOar4z4xCBFO5FS+il0Vz4e+U8iEaazp+byWUIumjmmmslCA9/loigVkzjWtnVZxjkxPvg133IsoFbyDVGkp13kVgXDfXymKPj17GR11/qM3ZGZwh4G8ujGr+omogqMqCyTePzcJI8iDtaVd9y+lqvtuUsDO9JZJUKM/oQvb86jQ5fT08NO9D8K82C0YOEh6IKXvmK1EPbuhgV/sTXCbD1o3OV8CK2id3K6mix5Z0OjD1gLSIGKz42cqpBO0K5NkX6t0fdlOfuqh1begXf9dpUaMmVbRlrd5ia4qbHNe1m3+LdJdEbDVdakDbzv0oj2t+bCNuwBty4ktPjSYeSonTqb1M3kbcgkWFNIKD6yPq1Zs5CzCIixKxxAi2qRclpmufj8UYkL8t2enz45qtvvv7q63fv3m3umNLjcv7y62/u37wri2aa/uiHn/9Xf/7PX3//0y9+/MPPPnv5ySdHtk3XTZflgJwS5lQ7GixM2KcP3mAajr0lW98PBj0xLWNX8l5jdeJCcj1ItGdsf4BAQ+uKAO4tKAeJo/+8ic5qe6yHpLbGmQfkfegLBw42qtId09y/j+4UtsjA69DiplppC89+/ol3jpGELNORQYq71flclJFNUYqyUUpTZvBpve5hXwXPj+feff3Ztblghgj71dk12KyDXQs7JPHbfPjfoRLCP2qD47f+/B8VsOMpejKaV6hhByHeATh6wg42iDMzp4mZZuFyPtvjOezWKqVI4iRIiT0nJls3LUpEopaQMkCmbO6bFVZNlBiJycNiLAxmbwfUhoQzBnMSCuC5ZSmGi23um1txYyZJDAtEq/c5emKZmE3VVXnKklKIc0nNmKdpmuZJIpeBnImUBqnf3ky03YUfRz5hEaHNzZQlpTw5IQKNjLyYL6pbbZdQjXyAV9FzJPfV7czbQbXObvKcRSQ6dyISEDl3MzIlhVarnpFZpAR/LBnv24iZwLcJxj+mXhjn1le/w5+jFK5GQW18u/fO6x9Rd94bHIt7Tinlm5tXn73+/u/eP354ePOGsDmtl2VbvUTZVHNdo6yzRObstfo0clCoYLkOPImJ2H6De2P/ivCdXzp8t5eqh7+JJJO6S6kqq0ly/s6vq7foWd+ZHVdnUh+4CN3yYUO8gDyRhYSkxm1zzy7dW0DEKeWiphFPSlAnN5un/OrVy8O7hfBh2y6X0/ttOXlZQJw40jjcn5JWYL/umteGTPVpXxm0ov1OTAbabDsty/1yer+eH2BnoSKScxa+Ftn4b72yRppxZIiSOzFkng7TdGDOjjSW0+1Z6iSInYgShNqEknhj2tyWr+9/+fVXPz0/fEV0Mt2M1uPMx+nmcExTZgaZx+C/yhSNyIzWoqUUU2vJ1AwIEZk+IWf76AbpP2q3/gm8v/JpbIgT9Gu3SNWJBLWEW4snSa4E++tTRhwduI8K66VoJk4SokSUquqRB841nhFv9ukJX8nU9mt+lWeEXc1x5cnc65TxOrnRqCVDhy/DWmhuhSiBBC4US1GNWQOUrDBpYmJXs6WUS9mWrZzLupTtspV12y7btpSylVJUF7dlubw5P37JvM3Z5ynN05QPKWWZcp7zdDhMhzkd5vkwz4k5M4JNiWjAmZKZezHTwC6TOalhNx/DlcxqFGTdI2qDg6xrOa71d95a11fuj91JSO5Plz4ww2nRk+tG6hM2kmxEW7GYOpOpmPfcBaMABwug2AuDuv71zMsO1KCGoAyLfj/PYiyfeweOqQeWdpu+7xUNDdZEHhXooD4KHjIhvKZYxAsvIsfpICLbspwvl6LqzCaUpplIv/fZp1+9ffezn/6Hb75+91cv//rVq89vj5/Mh2MSXteLbsv58fLTn/78f/wf/tVhsu9/9oPXn/7w9ubV+fRhOZ2sXLxszI0LTkQoBHZvFJirzPaP9WuiVjNrUfHjCHo/9O/Auut0+F8DyvbxKgEESpJ8p9PtULyh+bKHhoxTjNaHkh2GvX9TRoNyJEqTbVvNNE75SkPdN0wNAYrvmcGkqFgX1Meyh+JQJ2vWYTV3JgkRyqZVKOQtO7anou55nda0DwPjJb4avuJmPFF5jL8MN3svV0ADA8L7eQwW8M9ID/FOqqo6BodDvWdiKaxHn/S3GbugYVxNQVcd99ZRad3tNh4xJsUQLNzuHK7z9sb//aScAA00OsLTuuq6p9PvO9VoYfAQiFvvQIVW0BCwRC3Zs0dzN1mW2UYtV7eJUqRLQHr8atM/tV5KUBKi9+7NBdETiuMIOo6TzMJ3Ca6StNH0VxfXxhrrRaGbw0u3tPeVh9wK7VX0FWWM6iwxonlqaWFDI6y2oziIO6PxBzQEKDVNyh45O6iuvAfWUQ/CloDDquqmJUKWzTxJUjWiNU+4uZ22cjw9ni6Pp4nsJ599Nv3gRzlPd7e3v/eT3//xFz/Ok7iVx/P7X/38Sy0r2EV4nqc8562s67oBEAgBOrb29sVq8GB5C0mus4aRTbsnk+yHaYfVp4e4tzXJ3J90l+LVr4bp5wPe2hBx7GiXIUmJXBrGwsavqgUAYYe0jIttEH0qUs3s2nLDY4O5e42I3InFD0zM7NgWl+1yISssxETCdDu9mB8umWXAHI5RlP30NeYDjXw2sIg7ZYKqalGj0Hb2MrZWn/z37x78/+Mf/1gJZ4PhGcEcdJK2tGwaAmlT2wScGPkwTTknh60OctpsxVrM5DjnxJRFstTQi0IwS2aAwCiBdLMVqg7NMIEkoZwoSR3A76664YDOjORsiWenXIyXjWw1FWYJ2Jsw19uMyCTKKTmzM6dpkpyKaiklIjpyzjklVJuhOwVQI6xUBGNidmNvqSfERKkGzYqIkZMVloycEIAdU3Xd3FfzEk5IZmKCVLFvSlmEpXU46lTNPIgwRD7Pc0opvuPADzOTuYWqXoMKyyHC0hoQ9a24A/ymm/9rGxzfUv0/aXNE47QBUu1KHYqxXLRhlh8KjrqcyeH21etPf7R8883D4RvyR1KjsphunIWFAUOkyBhBiYtjU9QJshEV1DIpMRLAVLMnv53AgadCDv9N7YunIhg3b/7cynGr8IJ6PxkQFk4J02RmpRQwizBJahQ5fBuZNeABfB0J7W1QUsXYznEwsFbARICLsXOTgZiRBZQGTS5Rm7hew0ljx2TOOZdSyAxEWRIRbaXMiV/eHW+P82FO7mW5PFzOD5fLI+eU5BDuamGOcyh6QvUI/sG+jsDHereyzbnRRYlMQImJyublvJzer49fXS73RBdGyXVZCA+QdyWLN8wLDbV+HHysHRLbVlQtrFW4EZU5Eqc5zzcpH4BE3tG/VcEB4vhgt7+3bGBjqGBjLFYey/r+8cOX79/+An7KUrLoJHSY+HhIU+IEmJZI542DtMPVXM1KsVLCc4RKp3GOdtiQ1UNNM+IN3GnfQnBpsSrxVEYYVtUpNLQkwUy8tiQykFOa5/lmng8sKeZPQ2cCfqXesjiROUlAmokyaGaaQTOQqt7S1SPxETCwo59EqPp9iJs8PnQhO771o+tUj6AfDfFN5KSgEYA6LGetAyNMjW0cbGdDtZkUdyXdYIVsJdvINi+rbhfdLrZdSrms67ls51IW1dW8uCtRiJ+NoaAyH5fXN4fDdDwe5eZwOB4POeecUwScSA0qB8NBBe622HIx7M8ZatQMOXXzi6m7q7lFllm0omqDoyqTKiadRnGWdz7drmzx8WXxJ9cIVeJBRHTZTpeHU/Jlgs+HbMLushUHMbvAPQ0JMhHaZxWms9HeSttDN1tIfRxvuRcY+3l2RydibNoSD7wOH8fhewpsuNDbFHbXF7RGyq7gaAxUBBxSbVtOZ9Vyd3N79/JFkny5XH72f/0HSunVJ5/8+T//F2/e3//0Z3/37/7ir//1//Q/v3ljSeTly9sXL14Q+3I6Xdb18f3p/m350Z/84evXn2aeLqft3dv7hw/vtuUR0NvjPE2BqePQ4PiOzv241bwr9JsqpfcsvX35EkEfoMhMs8iV2HX9PsSd0m7rAdyJ23KBEVc9yKC6zc3QE0/raB3ksPpXtSKhqzhoQAJj+K7Q4RLu7ilyo6rQmnrySK8tor0g0ihOrnESunae+iBzoSEoiJs6lESytPRWUBABhsDS3uRgD+xRpKv2MsqsdwBwVV2176o+hSAve+dtx4cwWwiQn1b+dX9W7d9v0FDRoyEiRmUHl1BkaGgpZdSeNHlOjQgfSRn9ql65NWB7XXzV8Hu6zsbce8/xe2JdH//uoT3XKkzfSyxcv/4D/nOw7Twp+Wj8QH9uaA8a5fGOXHU4u8RxkKqG9S2nudIQ+kY2yjkbudbdWQjwSC8ztTgRNZ7Lk7/FOn+h8t/dY3VBP2nU2n3/NV1B9ryJy6qegH0vsnecDq5II/USROer61V6a64X2rWzxEZkpqrWr7wI18dDW3uFEYpCETnMcvjB93/4O78Tp5tpmubD0cnOp4fT+fGyvf33//6dMBO5mhKpRBi54HTuPZt99OP8/Ezr477QW0eD8WOk4XgXAnVNH0EGFeiuZ2gCmz0R20n7p+WG/u0iKPgOLETzkDTOxx65Yy2sllqai+9CIFzFQe8rUXPOfIQuhie6CIeClFXdjGTSdFiMVZcDNqICKkxJAIYkZkNLl95dZPTR7Ig2LicieGKAjJmNIWJFgzvaltQaXuMdsOr9Vuwut39QhYU/7an+o3U0nk7j8RGgYaWXN9ZlEgZDkiMlrxnltlkR5wQ+gJF4vjnMLLputq6L2eVyEbLsNs1znnLOmQGLFDw1OGaQgDclFDe4s/CUlLOn5CIKKuFRDwsRMbka+eYaPTVmDoUIkqj7ZVtTznPOcA6Yp9f+vzFTEg65bkXQu4e4o/LoKyKigZE4Aj+YonnA5sZV/ctEDJcmJRchNygxi4elh2GFtnXbzDZzS0xJDNBYpARco3BFcrdZu3n1C7AxkUsWFu7dzJ5pJYkzJcfswaxMHEL2jwqLfMyU/JZRRJu6ozKfv+2B8fGxbMbuxodq21DTQLUkgvB9oSf2hA2sov/rMpCcUaC2P9MAACAASURBVAhumA4vXr3+4f2rL+XuKzuTlzM5Nw6kRc5V5doVw6YeCgJWgzmKExGE2QmZZC+2q5YSz1s/H+l9+HcRa+yQuN20Gq+KDH9MVSECAack0+TbZqpaipXE8SA8zWMZ3OX+pFCjPQa1ay6cuBc27WTjoJEU661REs5o9t0wxO13xgmImYNsGBJSBsxtM8sst4d0e5huDtPFbFkel/PDcv5w4GPOVNwo4rilpeIELmvEGONKR/N0eeseS3IiE/fEMN/W9XQ+vXt4++VyuWeUJJ4ZKUE4xPZ2XbM5+a+9aejikrgiYe4R4sQ0pXSY5tuUj5GZWrE2NXeD4dy6HvW7iJgMJpMwp+h5uby9PH5zfvx6u7ydsuakc6bDxHMwIxlMVNRUYzRfj9WqNasreqpUBy8c7hVTBwbAXR+6Yz94+kdaG1XnvIMl3Jn2eHYnuLOTOAl5ciTmOeXjPN/M0xEsvoM88fyQUivSKr5gIDFmlhvhG+Ej8xTzamtmO496qTM49jQwHkKjOhCjnxf8uTAsXv52OjV3q9ps0np+aGnLGB1dZA53KEHdLdwqpKXoRmXzbSNdfVtJN9LVdSXbbFvLeirrxcpiupayuK3mhWDMDiERZgYnYjizHmd+eby7OeTjMR+Ph+PhmFJKIrXnYFZtSGFCMo2f9yvIXXcbj3aIfKz9l0hJrPmutLJWKkVsZG2M1NnKDG//7vferk8AtT/orubny2U58xw9RhBjZs5WDzrMxDBtk3EjJwe3iABhyn5FhfPW6KxBxt1s4QNNc+/uYsBVt/UPdCXX/rZ4rr1r8FTA4KOqg0DqNV0CTq/uPk0JWmJFtiT55d1LI88O3rbPbu5uv/ji9z/74fYv/nxdvWxatKgWM308PZzPl03t+5/9zhc/+b1Xr45TQinri5e3t7eT6UoeSSgEwBmmpKq7mWAseZ4pOD5in+xSikHIMsYQ9sBQf0bnuw4ptL1WpRYmWs+zg7uzUqKvUwna4HCAGFSFYCd69ulz8zaOlW1tNIpIt8VS5RHYaJqueEQAJDmnOWIL0L34Y5drSEvrYnBnLaHg4GZEiy/VKpR4RzaCP+IX2knXrSEy1BTXDhRTC2EEBrU6XSvSG/S0z3s45x6Iu4/0d8goXGNNixxlAqd8mGYae3uNPUm7C6ZV4y3xtVNRdvzqQBilax9y/2oHnS2ufFN7+UyOjrF+AsDwlnB81bPri3r8zsYou3p5W/dlj1LBmOM7SPoG8VZ9tFR1EKWhF71azN3P56X3edE6L/tdrjVxBWcM4JLuXnGM6bg7AhU9KwpgltRifXbPcYsy9sGy1wkUew+EdrQ6DbaOJhcAU7cP12CaPerZP4LqrV9ule4KJNftx1WLKrMDSFMS4Xq7Da5eNgUMUPfVzIlIPRmdRQRSDjdciqiaCAGSACCFFGUtW3jNRHKeZ0KQjDnGuvSslXulOOrfgvv1s4AnpL9ejl6h6hqaZ3jCKpJaCP5sMtvesNb2BiKptk82sa+j/U7ujeN9H/nILtTfG+70tv0bMadh/6tAKHKn5GRsxVULJ2ZhTEDKvs7FsW7L6VEtxbrBAdmj59ygqw+NLxc4UMkMJnaWRFpUS9GtFGiVZD7ZbmgEFv+/QN/4rWIxfhsIx7c0NQhP2yyjLqAG4ziTECkAVSUqxuRSc6p9nvMxzeWyKPO6XkrZbNsUxCklyiLCRCZmxeDEZsKcnNlA6gpycXFSghNKswv1wwExyNnIN9Xm5yMIIzGS6GbnbZ2ZfZ6RhF0EDLJwdgCUmIPLwa0fHOAnctobHMM3GxTEHtpGWimooSCKoqfCAAWeiEiM2JmFs5uu7qv75qRgEnFydWdyZiIBBEi1bdPnUWBuLQYHt2Dx3jQII2LihBT0ZKYwWDVA29/rkRytYUBvLA+IiQpAecbzGwGBrcfB3J280csYvsXe4MBusaWQwpiamR/yzeFFvvnkBzevv77osp3uiTJhIgqJtsGJjJ2cNnUi1c2SGdRhxIVAkERCkAkmJNyqsN+uX/jdLWgVasRM7kFQ3tcZJ7MYCJEkOczzYrauqxPZNJkbN9Hvb1wM/GP+BPkOX5sPDpeP/mNEUXI1qQhzRMaaGTkrMVFmQPjmkO9u5vLo5+W8XR4vpw/z/EoojFfESIlR1N2N0CLNxu5YD7r9iCJoH3u4G7NnwuKrbo+nhzdv3/yS1g9Tpokph+8M/vdjPKP5YpqKgYgYnJkP03QzH25TPnq8w4RnIqjdIxFlS3Q3hFT1VMr9w7tfvXv38+3ydsol8Spcbg6Hm0MWOFEBxeTbzM3BTl6sqLqWhofHvijtMGyqbK5f+wA/CRmR9mj0y0472GfHW3BoN4ySU2a5ydPtfLjL+UjUgxUAfmohGUamTBBwljSndJPzy5Rf5vSS+QacqxyhQa4+tvOM0jI86WTgmbqsZXpX9QmRmxUvSqQEZ3GJ3GPu6Fpr9Zc5FSe96Id1/eC2mK26FlvWsl7KetHLasvi62pl9bK4rqQKK22FVwZl9iQsmXPmNOWURRKjbg8G0uOcXt5MhzlPOeUpTzmF7TswGRRCHW0dCydGznmuLA3TTUOJEVANo1E8HaqNWAF310kFFtgwRzW6Mub2h+iprMVHvXSzDFpklJIQ3xxeTFhm9sPNxNOkxBocIwt5dvyo7SQjeMQoNsjGUOgK0GXl8KF62hnN2G0k6LjN6lABw68oGg1AQVf/8RqU67R/fKczjz2SoN5UvmlN1z0Sg5NwLZqChlMuCTwf5dMXs/BExNZpE+wEF0nCQuDz5XK+vDk9bhSzmSzAxOCtlOBNQBKzgAXMkfCOJ1DLfnAfGxlufV73tD7YL2bD/sKjgblPc/GU1kEE2rsYe+BF0VLH0DZUlf01r0ER+5c9BKXtD1GvqGmARDarQoXGMBIPUvpBcMR98N77PTX6xGLIWafue+3YmAbWbnk7t5CRpSk1bcg+ohuznroopvqVUFVF2HPBn2sph/SH2ltwr9HUVxKjJ8kOT0qHOoEfpa80RJ8gwp330YBZaBUNoUkh70Sba21sm77uvqV+Azm+/e5q6Ee9qhkZjvzeQKS0F/C8C6Ei1qea/Sqndb9lRNjPP3tfzJuwqmIt9P9m7l2f5DiOLF9/RGRWVTceBClRM3d3zfb+///S/XDH1mY1I1Ek0Oiqyoxw9/vBPR7Z3aBEjbR2YRAFAmA/qjIjI46f8zs6NwRPpgyet1TemNpxJ9Ss9P5WRSMPESA2ERlm/C1A5y6bvdIOVWcPShu3G9lx9Df/wqaqKh2qZIvSRdHZFJ1sWJjOxJzS20exrG2e21fSWDnjLe7BoFZKMi0HY0GcchbR3tJYrhQyCoVbnMyxhs0PQt50WEuptQLC6Xw+n88K+vXp51J2SsDJjers2QbXJV2BR8BlyWgkovt29+w9AKrWSS8Y346/Ly+MPC/sTh2l0XOJzaGn/S4gooGw87QZNusQYcKE3cjYCYOmNPv8PHELHMmovmYM9ujxRGxzoNKOPqMZZADRHkNNOGSIC7LdbnGaQgbTxECcGHJF1rwuC52g6PO+3/T56flZmDGB9nLnaT/6MmH/qs4eYtKIFAhhFS17KbzjvmsrkseDf9/sqDf/E6Ghv/m/sr/5A+Lf8kmn04h7BKBGdi3QYjGWZPQACwqA2pkQKGekhVNJtN9NwGqtpZZUU0Ji9An+y8d9AC7EStFaVIsCqyYSsl4+5kANUyki3tjHAOrw/Uy1yHXfLjkBIflvuQbhHaUA5GwAD1JYdJdS+3K+cTo87LgdN40EQGQEQjaY/ISREyGinK1sm+quVrw0kUAV1AOYzZLQiBLBFpk8iLFuadOX4hcWRxMiWnKe3iS1f1Crz8iX/R0fEYEIiNFnEITAHHLGPI59ffElSklERAXTKafT+fLp4fF38vmnoglwxWyAm2oBNbdoIxhUNYeoYDWsAAJUgdFy1pQoV9OMph5VMftVLMlhtfgt33dbe/256+9w5xWpJ3UU2yWRZd+LqgWvO7SAF26bowvh1csVrAAwCMd1JBDApfOWLOyVIoavsQ2N8GkKJqpVVMVjhwhghJhTRpGiQigESmgJbU30sKbnWwGpUq51fzbdiCqCmgKRMqGIqVr0DI3vxrySHsIvS5OS2OHi7tARkEpkCbHopuW53L7cn/6S6b6smggToTu+m/Fk/LQ3unJt0Kf6riIEBH9ZGCgTLpQWTmvKF0qrAbf9fGQo0AO81iUHRROCylgYC1Mp2/P9+vPzl//8+ssfTZ8TlzXDKXNOwKSZiZFMvPwaiEgBqmqptVaVamBAyEiJkfvx1S1QTMlMPN3Zv5353KPevNnPMIH5DOALmmJQSLHvQs1AgdVYIStktQy4Mp9yuuR85rRWY20OlujuCMz8XFHUWrxD3Xi35I9L/pDz+5QvlLJa8n21RiwKR+r7UG6E/erF2VUwWX4wLvbBHIlSElZkQxSM+JCYiXu6d6lS9+o/yy66iW67fN7rF7DdbLcqViqIWBUSQRFWy6CMyskoQSJcMi8pZV7zkpY1r2te1yUtTEyAJqZ73beyl7LVvUopX7/ct5Sy+31Tis1kgHexx/UR2FdXiZvOTRAKqED+IqhNjdvmveCvT0s4ZIwGCBue7QA4NO9G3CA6nE6mI/TWDoRAiOdTSgocwIra8uZMCMiM3tblOwJUBWqRZeosvV5+3Z5io4ujRdutP+BwcPaHC7jdsy/3JD2wMRkJoylxLuRsthUcA9hA2xhY/J+aikUyQVFFDFSIKRERCpOqVGIGE5E9RrNEYLbfNkB4/+H9+Xz5/Pnn7XpNnDkDOieL2bPuaU2IQJx9T19FVIS4daoe1igP+JCBIlA0jBNkSsGDaN0xLVI+OzPCkuBOvv5IemFt95oKZxH094PCbY0z5tDs8BDETq9wAubhZD5ktPGLo+vcJks1aIU+u3FjP2Lr+mkKyeBD9nE6HYwVNvwOai2S1gNOhoQkbvluU0jVSNwc6KTWOJnmJaQ2wBTzk7jdGW1D1imxfj14+qMHNIJB6SUJoxLE65IxLr5Y2cfh1prvPVyW/elkikQdoBgdtzi6ehOOM1lXu2yMqPozQ2WchG3mycGcJUJESmweMxgVvIPe6hnHIL9RjL9hdBjBrO+MiEEU0RwMOBoUKlTt/hFtDGLs76drwYgwt9UMWzIOfKxNYRPoCFiinHl203QRagoV9DLTgbNo3UweusAefQkdWcSmyhgzcHwuoAEyxD3mNRnUE4LYCnF1MIBnOsU4M0+M00kCiec39ZqcIQS8mrWb1RjLGgBCYkwppbykxEzoHlsDZz8RMuXT8sALe/S34Rn2fTtfzmc8LeuSEplZFfHIGBMDoIiYKRETERh6oiySEaYppblHaTA2EV8IHF3ysOlPaQRHvC831olESMScOPplWmrE3S7YUCgCCp7RjrkaEqd+dQX+xp857r1xJPUwJQ0IO8zvzWjQ6xe8j787XB8BmdqEbD56IMfX2Cq9jNBMq0pVld3EUs4pn07riYSxClmF9fmO8OfPPgEL+3EHpPdH+CtP/jSf7na16MLDvp/FDq0n6KKMTQdd+2cIHPgyQfLPsongy/YLfNvTEYtNe/CpKpqhmuPhmYmA3V1ci25FryJPsl2Iz+fTmuAh81a2vRZTraUgNUy8N2/7yiGSAM39w6hAgEyaCRgM2JKbqEBNkYiYDFT2CgCU2A+3iohEArbVUlSUkImAUiKAhFar1kpBio7F2NslHfrLnMhHOIRTOMDMFKQxq+MRNJm0wwYeSrcrNp6mocRGVFWraUWtRBWhomoAWtvjAnU88vvGr+U3VGQalkA3p8dfIUJANSfNiZtQ3jqD22wK+/XYFBHpES74BoAWXwYnplI0QAKilu1DJA5nTDhMRiFqbJz9rkxEJEiqCJiI8/n88d3739//9O9XOPnETLWi7uRQOyRQtKoGYKKAgqQGAiTAfvzctRZYEoWW1iecdkhf2dHg/4qI9Hrh+JY4ONs9zVWF3nkKqBqt9a6CG4CUQkSQ04ts3kyn9yjVtOey/rSlYFB28mXnhnoeHWwkWbBHV9QMzdTcp9sm+2a1VhHtm1FCWlI2syLFT8gMTAinTA/nvHwtaKXu19v1s5QbQUU0Qqdn6qjaOZ7I2r6tWUlsDq90EcSTqcqmBCD79fnpp+36WcsVloqgzJaZkBqDoOkAx+7iiTVgvZpmMDjRQAOYSACsRsx5WS7L6SGlM+IiRupgBENVZQJmAgVR6V2YhMogZDvajrZt11++/OV/X59/KtuXnGrOelrwtFBOQN6NjSiqUkUBFa2KFNVSq4gFU2+SXkYFTCixOM+gGo44lDS1VqRqQMSECYDUR9pgqrtpTYRILNZaKYAAE0AGyACLakZa1/X9+fwh5TNQ0orNU9keR6otsIONOG+GJEZAmdP5cv6u6r88PD4u60dOZ0D2QMMUOsG3EpETF9nPPLEx0Ebdi39SCBwS/zRBqACKIKYVTFwSl7qJbLVspexlv5ey1bKVfRO5i91Fn8SeEApARTNSY0A2zESZcV14ZV6Yl5Qz05rSaV3XJaeUliUtp2VZcl4yeSFwrdu+X+8CoCq1WqlVq9iGxN6qRX0lZ0JyVlNfjDoQr780Yz8ViOv+SI74mHgbLMxkDbQjrOcFbLixacLHYr2lYhw8rZ+f/cpiJlM5rXmhvCAtS1IwQxZkabVY5PEsUAi4ARoSmqFO3vZjUXinu0VQBJsxmHx/QWZ6sLuruVw7hwdGXcVwcPXaDsSBFWhjgs4s8qec+Oev/inVTCRWWX+cGgCJeogPAC1xBa9ZEz9FkJEDvwnp+Wn7+vUGZktePZDl85bGCVNvDFdQQFAVUPXoaysxnbeh4uPx6bQpKBiV1tMZxltREQ/gKBgUwi4URLQa8HgOjHebfGVpmE3Gg+A4uzUtLKRu4VcBhInJCWioCG0sGZgEaL05cCxMlVq0XX+IL3ehOLxFNs584XdoFaQwV7hFOVB70zXEk95XqtYfq6ZxCGr5isNzu5+v+tP7jRxvOxi3rt5h0bRDh2hTH46rXY+/9Kq7l/iIsRWZbANRk2Ii0mqVYcz5TXE05sBkqnHWSjxDsIcMW4/vJGXhYKeFmg1Gbc5BYEbQxgFmDYCCTcYZPbjj4PrawNKrWA+38Mt+GZg+Qj/luq0aDY4q6fw0aTyNblU6jKQNNe76A+WnE257zmpgL5p9RRQcWtGOsEM/Qsq9qK1X8fbwTN9noE5Q5zGVwOgr7a6llrWB0Xank+ZnDsuICx4NjIMs5U2EvodSG2xX5/iqQlV/ChXBWsp2Dw9MoHQIExMSJ7Rd9jvWGAITEDkEFomT3z5lE/VyB69wNvYnm7dB+FdPiMitkQRSmKYQpxDW9FZOGodnogc/AycaaWuLwuhmV8dG+F3GPKl4jdpjhgaqWpsupdMDaeB1rLf3AA2ANdrc4tNlvgNEoxGOhuI2ANFxHwXwmKA9rSCKXcBIqXckGxRzCxIRClY1ue+qIlQXqay4LJcH2KuYVsXcx95xsfhZVryQb6LbdMCGv8tgqL1JzQwIiImYIXrjwVoPcQiMrYH3n84d/ae1qOCbc3R85d2Y4iqxKiv0IuywbhAxhcBRoILBXfSrVmJMCZjX85JxY9zuYCalpoSQkJl4XawKqJpo/2rUwMSgCGy7JDQyg6zIlc0AfY9nxGMmbeanJiOAxEBkCNV0k3LKackLusfY1KohAmPfH5lpsALYIXDUM6rh03BTtIqAQfJ6adU4vEMLtEynK2IEI7GI7CtYVXFeoyAIAjJxIk5ub+1NxJORKqbEyoEFNHtZAOKmTLJhWOtZ1FfG7t+YTxkZfgLQ2e03lXMjTtl/v8/U77XZe+KHIOy97k3I8tvfDKJleERU2leghmbpfH7/3Xc/Pl0+QX4EQzMxuWI1YmRiggzAe6mmgoqUCIiUSJHABHaFfRe8wsnFq0yAAig+wBxW5Rl4MZVXAvTicXhLEX19L1nPl7bcTYvmUkqEBlUkgGJE+fGxblu5XtF0PZ8OBPyDjdLU1FI7RDi1MVxltuZEnOBYMQYQ3oYBj+6VSE4SN0e0okHUPgOhAeyllKVO7F5act7L7odGMGUGZLyc8vvH889Pe6Ztu3395S9//vjdvwKUREkzmNaigIjE3wqQjIFi96ViP8xjcEaBgVBB6/XrX/7zj/+2X/+ynJBBpdwx87pmJKyqbuWxNz015koOvKnTqUJVUSTkDJhKNUp0efzw8PiR0wmAa0WXS02hlMJLOuVctOzbxj49IGVU0AJ6B70Z3j//5T/+9//6f4jv6wLrAkum04JLxszI3jwh4k+XUuuuskmtplEkRwRGGkN3eFGbZt3q1d6alEgUqogqSDsCioEonNY15bNWUzVCJsJtK/u9ns8LMVct6oWVRIwr0aqWwXIRXtL67t0PH7/7fcoXNRJ1ba2xtBRUBBCIGclbVwAAqmoVISRKlw+f/vDxh3dERJTAzj6jpEQy40JmHbSVUzcjm6oKgrGrKBFCUQLvnvVrQwgErYIW0ApWSrndtmvd7rVe6/2+b9dSbvt+07qb7CoVrJWSwAa4J9rXdEcUQkmEKdNCKVM+ZTrl5bwsl3W9rOfzsixLPi3r+XTKOWMMTNDQRLWqbHVT3Uq5l3Kr5Sp1E60GhJgUSBWLxDEdUM3KdM4Z12HixCl1lFdfNxGQiNypGMh4AAUtKqJy7MU9yBnqgbjxEBukHn0VUTnaUNGbpyCoZGxYVYtSdWJx0yRJnOJIOPtyrdmQSQekydome6ZuTLh7hHnGXQVmjn0vtMA5yRFsPhw4urYp9SrkJvrM482xMRrICkXX5gBVTdzTpAYq4HHWGoqka+nUB7LQWo8pZUyqBuqUotr6GBBAfI8kCt73qapIRghO+oqcy4vZUmv6aIPyFtaGRPiWnfAlJVL7Etom1fBGK2FbHNuTLTCihBzQ5C5z+J4KvbWCJ7hGB/GFFwYwinJwLr03lDkZ1K5hm5pTHIobzQMTacVaLUSMQBCxk6Pt+M2Qd3GMI6aBy67Wm1hxsi3AMPePCvXowdCuB/rrpl3omYLoLs37uasRStSMcEK5Bg6LCA+8mG6QchQHHsIsTF6JG3OgcH0N6iLHGa3nPeIWOF4ZM0vXTFVFxZGPwR2Bg5wxjDfdbRVV2IqNbtFfWL9qiKDDK8yGmuB+2lHlPTU5OG1A1WK56PBclxTnjliwCbE5eMl+gSD6WJRiSYxj5/iY2IhwUw4Hh1/MuvY0fd8xFAgWKR5CX2BgYfzwFWJcZVOKwne4oKCmJtEqaTCzfZm8FKdd2jF4p1amPJA647D8NlAhTFeGDJimosJmXdLeMRMSC8VWVmprn/fEKZhXnRuoc82lJctiN+884qFrevMjtIabUYBLvWkGEZloWfKyLLE0I0qfdbWEibZbsnupiCguLBhoZJyamN3dBEOqM5Faq6jUviNqf20AAIlgyclC9o4hJzJ3lm2/CgL8ZUeCk/djerx+ytEQ09y53cMz/jU4YatKDQ9Uv5mDc+qrVYCB4+5OJ0JbCAlpV7oL3gXKvn19fubtSW9fPn/df7LVRGqVnJgItd3egEaZGJPf6ZyYiZnZzJyK4l9/ytkMdC9F6l6ql294e0Xdy7ZtUkVEHEUZ3i+FAeVHfBvZ+H/qxz9TZHkJ6tJgcDBSVN77U6H2gTgRZtwVbqYEIvV+XtbT6cyZ13W5X6/7fQNiBD6dTplov93LtpGvdYiJgAAYjKrBvSgagBBAQshMYbNtw1sfhI/TIRHlxGtOp5MAfL1elw/vLo8PBlKl2A7iU9nWhazmtnrkxEhRU+EkPgTEuLYJVEspKkIpI6CKAGF2HyuzECiINWBVtB8AV4YKWmxc6/5jOa28ZGdLzhPbceJuqoHqr5ynfU/jF/nh1PBfi0K1jQO1qWE885vnj4Ha3ttrOUzUTLVWAAX3FDC/4Jj6IIsxSjmZKOWlVlHZ/XHiPpS0bRsa5rSq0n2XvD5+/PTjnz58T5ePdler95QfOTNqQRUpamrJ16xABJiic4Zd+2EAtFL3L09cMj6ukBDJKJbtlo806OmOofwrRLyG3taKep/hOCT0VQDxqJbgK4YoEjMyO+O6lEIpQet0d/1udok020VUCWkkSiOnr2gEJn2W0gcIFhxAC45cbCVa9wp4i5WCf2BPIzuEzY+0BIB+W1BEYxVNM+F54YWBSUw3KVcp17rfTVfExVosn9A/kbNhx0XsfpHRE9/aOjvUi0wQBUFA7/vtut+fpDybboiVsCIIIrYN9+RqgUMF5hFR+VbAx0Op4DY0RCCiZVnOeTkjZQUGZAM2IyY+nzIDlv0OZqfMYEqwEyqTMAsBPD99fnr64/X5J9M7c81sS6IlY06YuAXFHShZTcSqqjTTlvYsE+DLAqMxzOsLiPkMT9TdFeQPMOLMadmLbJuUmqoAASOmy+OHdw+Xr8+Pt+svItteC1hyujFSUsiqXIQE8pLfXS6f1tOHlB6IFoPU0+I4AU79lTJ0zAqYOzQQkTIiMJ9iJxCRoarOoGRH33mNj3oUChq6qLFx/FITAAPSYGeEwOH9qFW1St2l3up2q9utlrvWu9R7rZvWzWSTumndVItpJRMEIcdMO54LlQhOy7KumdmYzSNJS8pryvGLnNeU17wsOSXmnFLOmZlFtWottezuBin7fb/f9vtt27d9u+1bKSKiYAkhY5RWH8EEMFcOtqk9CEaLzxCncdi+ogmvebCtwfD6VrvbN7zMzP/ZtIxWMNprgeeCld5J0TfKFLcDqEI1K5ua7sCgUpXIq3A0oLOmpmThsGjn9WBz2zxAbSUdg8sRO2RTlZ7ORne7DZ+7j5IIfQSAcAiX2VzBEbENNGzIauq2jaih7eO/DqLEXipBREzMOExvOFR8ty1Hes7Z+uaChUj1DhswNNBkqVaN71bRTNEgM6qpmRKF9wJF/Lt+7gH/6wAAIABJREFU8VCf0aCvEzl9pAgv/4tj60oXeppJrdee9vlhVB/iOO2jkYEp1jgjahytwYDQWq2mBpLDkLjhUvpnUy8gb3RKG8CQV+ioQVlpbaB+JBwP0jaTDK6M4TglawNAxrmBkMx5zNim0Q0zAAA8Lo8I5fhgN0L1/QQVTm3PivY7tUkqh4eHmXZm6lClqOdjcE57DQrz+BfxByyhCxbqCuZMz/V7yUHvE6VBjs0l2jdk4W4wmwEz/q+cMCEDckzCm8kBo3UIRh8NHgt9WuGYwTF+NHI7itB7W3wnHS2yHWyMvS/VGjYPqAuQsSiJxN6rl4V6/Sq2UZgNV4p5JZeJaDUQdO0r5KwJNGkD6egghtbv7t7mseg1LahRQ4MvatTO4BSZpi4T4jEnN7QSAFJwc1vqvSwEgX6zzhWiyA53LAwCT1w0g9F4G/NBa04ovwCiLUtVdZtbavrtRNiLRICcM2LAzEvKiGu3tqk2Cc+7G2KMHx4tG4o7eGHKXE+LMz730K4DIqoq9+3+opunVwLNiI1Z4CCi6Dkxm8G2MGVim+kDXIAjYuSl2UAoemNdeqfmEwKPicRyrwYg1pJkfZ8YTVXHyBigYbHiqwLOUFMkQMPpXYq1HR2HaIk5pwVIQdtt21cP6LXCXQokvSsjF9sTESxng2RGdbvDXliMFPf7/sv9vu9YN6FkTLQwQcpl36sWqyIIhD7MIjCTWqPbrE2Va5VYfSnqYN27wQbGmphBzbiDeELE8oNCO5fgPzpG8kZT5beEjL9H4DB4jSP5NfcIHgj2nXXfUMaT+YMRAfZMGYDcTuQvFFOCtCwLmjJ5CEQVEBkpE4iaxjks9cehAlTDXUsqysDEaWFgFCRVvyCpAzhtqvEwChRN41QPD0HzOzcTEUY/JtKE7+8Uin7y6C6KDhEYn4oYCVtbWy/kBjQFjZ8m7dfCaER+uhoCx6GA8SiW4RtXFk5ExjfzRr/tOplGYoeJl6+sOujqEZUDSu7EJaejGkKMG7HL670unRCZ2QxUVNScdo1ohGldF1VTiQd7KqUsvCx5sWJbkffraV3yw4cfTu9/2OUu+9fTw7Isj+X5S7lfVasp5IUTJw3jlYGAEVNjFyCRici2qSZiw1PChMRR+ewl6J24bz0HPsh+9laN2l/j3kzGSfzG24CuceSsgPu+J4C05NGbNfs2w56q4NF851NaILhUzagV08bw6mV1RMtZefwjnKVzfMOnuziZ26kx4AmJERlQAnYhmeG8pDVBQqm6S7mV/Vb2qyES5bCGDGKWu70McN4N9Hi89bNtOLvNW1eFUOp+2+4/77fPVm9oG0JBrEyGI8PhBg19nT884OpeGeXbwIER0ItLiHLO67I+pHwCTAYJMHsqghPnlLRK3bdEtC5sUqTcCZTJGDaG7fb805/+4//dtp8TS2ZdEi4Z1wUTG5MTWFSqSBWpVtVU3YneWwdt0mIOSbQXhebtO1MVv9sSYkLI6/nxfHn3fN0N9vu9bHtd0npazpeH33364fvl9PC8nn75/Ofnr58Tp0QElAyTSKqSimTi0/ny6fHd706nDyldEFa15Lc1IqEDPqIMCYmoZdDRfZbkqyqKKiMksxaGMOkEOwRUq16GBVb9+mv85mAtMyKiQJyvdzUxLaK11l2kaN213Gu5l/25bLd6v9Z613Iz3UEKWkWoAJWgJjRGSwkSY06YiFJCL+NOvJwWPi2cEqZEa86ntCwpLzklTtm9dS1GgojMSEwAZipl32/b/bbdr9v9vt1v+30r+15LkbqrqPgu3/pZ/A2pCnozZ3Pgm0zkAXsJbT6wmDzX63MfPKzXo1kHfQThJwwFUNGDccOOR6njgmWGDc+BAkyJSJWZOPvjihGTArthndXjQtaI22h+iJmGoN0pQoTsT0nUfmnbaD1BM2NACa0iei2GMtqbFI95h1lENkNAtv4XEZDaY4uCCRK7YQdWGDv1tla1sk+rCLZNQ2/ECtCdmRlIi4Lo0JjQC5BCfYyxbljJtWlSg+zpNiV7iwE1ov+tkIJonim+ojcOT4xRAEKnIgyc3d7tKDa26yEweHtp62QxRPVQjAbfaZR2KCgYObEuDk+D5jDeixekN5xAsNb3WW3OTsMw6lbC6XlM3TCD1tKk7dxnoKDmaTXyzZ/I+Avc23vmtAe2gKqHB2JxiqrxyTQwY/VtynO8DF+YGiI3/JaBvTmP6lpIclpHy0hHsdLAV3bqjoFIwDEdqdjN7aP9/OU+4ahCQAf+hKEDUMbesRd5ENkxLECAmfkAQO0Aghlc2zRTvw2Zgp/UyUl+RDQwGvJ8bw9xiRMxpV5VHwpjNK1SA2la82HoxN12HrcyJnsB60UcJ+ceN9EJo3i43eYeouZLQASAWkutVbQROvt1MBFGrNHKLJ7kMer3d5Js5Hk0greHrhkKRRUOUBiYw03D0dDzjL15MCWetqb4yrlNfcjVZpRiIr07m5EiUzYIRTSVImOM+HyCCtZ1NPR7zcJgdMhyEzEiKRpPFYL4skH5jZuo1dBM368dypjnjCJA9Ly34BI2PU4jgFED1z472vpTCfEQhGmvvPZPNEUBmTk26jRbGForkW971N95UlVEAoUism1XMIkVBkYjcSTTbK4vQlAjNCk3Tmm5vKf1oVoWkYy0LmtiO98F7tcvT0/7XoAZFJYlM1MtZS93J0TkdWFOHmUSPy0QIrK/rVKlQQ04zq1EYG5r0ZRybEbUJmXJ8GUUwN7ujTlSwX5DTSy+XrbszSPr39cmgH9HFgbhhSaCr2o2fXuyG2ZkqKpiAApaF8QlpbwuriijqYJUNWRgYLEucFBytcFNAgJQ1LaqCOJSJWZCqDGpwg76aQuNhbEKD8e4RmuHeS/IhETgyIBJRxjI4mMg3oa0cVRzOWA1/VgHMzwlDFDNNjLs+dPeFeA44HvBfED862/hOP98y/fxokjoDc/RtJZ0ptWAnRKAgnowuis0gITM7ld1l2XgVZpXgYiZk4ru/g4bqVKtkJhTWrx92C3ZSRUgEeUkpagqUlrX9fHjD5++/5dfvv58k/T4+PHxQ/7ZcN8LECBYGOarqoBKhPMUSUGJgcg5ctV2lTsRLgwJMHX7qL2SJ1w5ALLBifgn2KPiZclZRbZtA8K85G8uBmZRw0LY+iKbwDFvv0JjA23xIv3V5pQZOKpxUDn4H3wY6g4OCh9JXRgeTvmUKaNWLbLfyv2635/zujBZnx43fDf2Ec7cgRjx0e4EjFOup2uUQJn0Xq5Pn/98ff7F5A62AxQEDT/JNBtU+M2LXzwPPRUioAbEeVkvp9NjzheADJAAczNBEyEZCGhF4pypWhG7ElhOKPvX+/b5y+c//vTn/7VkOS2wrrQsti64ZHQbgorVIrXUWqoIqMaKY/gaZfzm+/PyTz2ci0DEmWglPl0evv/uu99xvpld79vT/f6cHi6UP54vv3//3Y+cF6T05et9K0+IKXFSI1WuNYlmhVNKjw+PP7z/8OPp/B3xBSD7dTTef3+ctx9EnJljnVQFraq+rwhiMwAwG6GmzERQpVSpBgIoBEbkhVvAiJ4KZHQ3hwEIWBXbq97qdt+25/vt+X57vt2v9X6T/aqyg+1oQiaMglBRC9SdUBNbZssJcqIlYc68LmnJvCRecso5J+bEnCl5OXfmlFPKnBIzM3vxTLh0q+PspCAQi4JuZb/e78+35+f79Xq/3fdtq6WqiIcXCQAJU1xRExnCpvBhp4Sqk8ygDQp6CtH8FbQZrdrKIgERkDWgJlOupBvZCdrCG/FgwKqOHKZOrTsarcOxNVa+6EYgVFVYlLLLjdDL05HjdNLQgoAeyEbFfirGmerucQGL83K4zY3aHL15OHRIej6AcqyuQhvwv4pdwJx1cUOTaSSNff/btImevcBukwZCB/l4DwBY62CfXqg4W3V/xQCVdgtM2yO7Ja5NyD2jPnbz1KcsAGYE+gJH04tPjr/hbaHSt/a9K2GuC4XeSmk9k0j9NbIJ9elDeUWyaFRoGMU+vI1nRTjSw5YR2OJI4Jh76AA8AXGEKQwqqB+e/WJr9kB/QSheo3a+kIlpFTwz/5s+EcUwbvTR/IuajIkiMyUgeoKu2TosLqSJi4r95D/QodPiq4EBbIrkYWc+ebapZ5XnHfmhBuIAm3C+MDG5cAExeAc1A4oab49lW+dJu5fWqZCjV0KbdgWzg+PwmIuBVEtg9Tq8QBOCiIyYEzpwG7EKdjZBq/axA7HQ4/mjG8XLvxouuFNP3AmDZiagnezoyAUEQm7gD/IXnKKo8MCRwEANQMMIQJDnWkZ7ShgjEpKa9hCk39q1Hpgvo9vFhjjaL3RETrzAeY6eNyPX7BCdZiotWm8OMmh/TV9YS4Z+FmmfcdjFQxY8jCg2Dds8rBx6axeTJr/QfFN0mSC6Yvvh1A4KKoQZByOmQdCJR9PrEx+q37/WQTg2fZENgT4facyUOb0EBgG+KI1tbcd0XNxHwuhQSt1FpplL6i7xkWuyBqEYuNCDpDJ0P5xXiZF7bNxcAJBapS87k63urY0nNqmHAogeNkxG9HecwoLmdBPsq57sov4yqIK5W0nN0iAQSbXtXvYiRLAsmQiut+e93M/n0+XhvKy05rXWWqSomJjRkojYwixZAYMKNqUbXehIzL71RzXRNuLwRQn+aovKq66Gv0uMsG/N4b8lefyfZIHYkdYhCEDACZlAwGorRkBKS6JEK6WkpWjZDUxNEhOnpFKdTwBg1ApZ0Y1mVfVuYpbQAIEpC4M3tgAeWicP5Yf08gwU/SltNOQTA2AM5+Gvvo9tK6PYvHZt6z9BaO1lsW/gNhOQERNRIj+PI+I/Dxv7XzINvUHL9LhK+Fr7eh4vMHozKjo/IApiWyY4todNr1dFgETMZqgKRaFWFdFadT2taz6lnDN5RJmJMhaz61aX87uPv/+X209/3L9+fvfpD999f7ler09PXyETVqlmnjPVaCLw/YohGiiamKFBIkCAshuDETASE3u/SSz4hGCB61JQ661S1qZd37qp+nbJ7dqTymmvJgY2tDEkAGDOORdTuRdICQ3gUJyAocK0HxNR/NBbpgYaW9sgi5EFT02tjRMMddLatCWMHZctsQ5jiCfa3ImIAaZRoABdSWY+L7hkTglwr1Lu+/Z8v32l9JiX/jHN1LEhCEYRhI7RskZnGqOLaGhhAUAwREEyQkWQsl+/Pv35fvustiMUhEIEzH7FERiZEgzcm/V5iB0baBpWtUW71RzdnhgBsaoq4JKXZT2vp0vOJzW2yDRE4fy2bQSaMyVWsxvCRlSIBEyfv/7nL3/596en/9T6nE/5cs45acrKUZBrolJKLaXUIjETsrCR6ei8wAM9x478BFMEPw/3BcYD5mRGiBnptJ4+PL77vcImetv28317Wk8fTuePnD8Cvku5rue6rD+n/ETJK3aZcVnWC/MDpXfr6buPH//1cvk+pQfERQw1jnvkBbHoSab2U1WrRlYREdyTBpTaNKsHeotpVQNCy6QeWvLMiJeMkiqAQikqpZSidVcptd6uty/b/iyyeweK1F3qblJJC1v1egsGZRQCXVZc05oSJoaccMm4JMrtZ0qcmHLinFKixMRkTJgYiT1hCwhiUiuYlpi5RRDdTNWkipZadynbXu77/V72rcguVhQ1qk/cHkuIrEoSO7I+DdGZsdSkPZ2k7gl4pX27jg2wejh1iapY8A+m0Z1HM/wKaaZsAGeFtM3egQTdNwp6cHOaqgERp6UIbkWK7srA4q1gXvJSfR6JptRwwk5rGNUcqAN2gP50tXn4GcrYsO9jhyRiPyJTO2FFfAHbqmYvlPlRfxpBa4c21AFNPcK1Y1ApVlUx0ActngrSOKihSxwqjE0PKG3rzRpoxm33jYDufGhb3b7d9ybobu/Bb1gyRleIf0/Wz7DtMKAvwsPY+6HiS9M4hE7QyglyKWoy53q75IXTWJNCE2iEL6H2OZwF28Z8GpIHNows9lmpyOBvDNKloKHNPSs919G92+EBoDae6oZE62xCt+7FFYGm/dTlh7BXPZQaAhbPF05jdsZhhhz5btNksR9A7DD+ncULJ+MOiiv2HA6+qIRAIC+hQSImjpm8j1KnH37duPTE5Aqngil3qbTtWqIBgl4A0K0pUD4XCeDrMAhMp4Yxu8I4MoK4fN6uhE5emFo6rDmPMWbUHsJ0G0ZkmeOzKBgqoLGL1/65ot1I61aazoSIbH30114ubOnazhTq5ITg/iMaTJEOM4Da3h018zl2cA+mgBq2ZteJ7BOfmRBTSsyc8CiowfRWvhhCOtvy6EcIQ8784s83rbbCHZtIlcMl1OwnhDjpJhAV4pFQnQs9p0SbteSaBaibYjkNZ4QOGaOtzhOXfXyvh3DS6K+d4ipjvcJZUDswd2Uwp1/EuyZLBaKji47xu2YvmTN8h5JJiiQA+f60h31tZso2y4YdBB6YULUj0YhjFXH5z3/0+8i9nIg0Xix/WRTEmrKvUKWSb4pgfKGEjITNFYJM3L2JKXFelpSY8kko+SRERIoWq9u+7VHvS4tKLXuxKkwAogwEYlJEq6oIAhKwxyFMHJRErVYD0KZAq8bhLELHREzkbRVjrYM29/8nIjDecoXgPwxK+leMAX/LJ3r1dzySUhF29jS1kQKaJtJMtAAl8vkygyqCMRMTSmITGSF9REYyggwgBiqqBWBHYlKWmkB9q02TtXT+wih+9nggAjAxpcxICBrlVkRApCoukb/UhoiQUMEUtEOQA08QPx04a036ddJ/iF/MYAlz5mVZFtKTAmSmNVPiEX55y1vx5sj5lXQ1HlPzDvlQfWK/Jnu98G68aeVoWUjqexBUs3C+EBMFw8FGxDqe6pPwZgpSTZWIMlFiXhDJDGvRWiXly+Vy+t2PP/74448p5wUAqggT80JFVUrl0/ndpx9//u7H7X599/3/9eGHy5/+9CfMP5mB6mYq4AscUQ+aO6cQUFXEyJzFAaUAghEBMTCH1TsQ/iMT0Jd16w6gNz0CeAhM21tI3lnxPfw+xtY3paRlrx7ccWvMW4Jlg6HZS5/5oCIftsxtWjBct/1xqM2i7JhptCCPunNOWvolkFGITMjuPAxzrybiNfOaKSeiXUy2sl232/PpvBNZK61vufzo7e7RSoV2UKfY7PgBUFGdHiDs4TLdy/58ff5l374C7AgVUZCYkycmyIAaQxRndPwAKNqhRaVJIO0lwziAihoQ5nxaT5dlOXFaZGc1AuQgO6rUWnKCvBBBUb0hbnkR0+t2u3758sc//+nfttvPOcm6LOdTIlIiQTcKilSppda9+L8Z4CFjNqowZpvGzIGE1hga9dn+7fuFiSqAnBKuKT+ul08XE7FtL5e9Pj1c3l8ePnD6qHqhVNdTXU4f8vpEKEaQeF3y5eHh+/P5u5Q/5OX9ev6U8qPhIkYdTOcvNcDs3G5XnBoAKiKjt4MaeQjWUrugFEwMBECZgNhVEvXF17SYFi271uJAjbLdy3aXct/32+32ZS9XAAEQNAPQhEZoLs7kBIktIyXGhLAufD7lnDAlzIlywszE7NDhkaNjJkYmZHS+ZDCYtPO6XPmCmDeaujglsm37VmpVKSKlShGrRqJZgHu8zZNVht5e3ZGv8FrgaFboqexgooVaWMqpreUHvvNA5R39P95x7wcoRxP41kR8IqOvK6JG1GNSUEahzel0OiFSrRlOjJKXZVdTJDM2nwiAEoKaUryaaEYAZKjqL+xIaoIjdts0DrtzGgcbcDIAe48wIhIyoVer2EjD2ujgmPoUI78DEvYAlaAox1ZjCBXtf2JgTYp3i0QT8giPjE+DUboJhwR9YmiEOUQyy9N3Ee8WtWoAdV4NGAFpxLOm+W63aEDPoDepCEvDJvSIDR29LL1JB/vS3RF9UzpkijyOibzvzz3MEE5T/xYl2kHGAQNHV4H3KhIhEcfcQyOJZgHttMnbH1CrduhS8SNaHCcaBUDNvDEudlqKjacJ8qprI3ZoAYxVnK5jP9V4k+UsSRx+HbsWQMQ6dLdJmMC3Nk/NLjn9/YhAjOevDZTayziVhauImPtb0gticEKzYKO6+jGNyA4m6e5aGmdpm/7vjf2DOi23uSoGlSbaXHRChuAhFNCaJnrdE3awvrUCWUR0Hs2kIjZ7lrUQmyKOXZPnkmvVCVO2B6Weugd6lnetIwS8p7B5qcepfNBEZxJZZK35oIXCC2/TKDNGJLOiGtmhQ6TCBhl5GNQMvAcAu6GtfacIA6WEgxyDb0+qhxQCPY/lic2wQWm8vGteKSWdqkdt8m3bBK5pxhxDNRl1LUBg1Hywfbtn7e3rfh/1el7pfbowdZsoTo7zFyE1mLSPplu93C3jeOXDRTURUgGHt2Z4CLov2Imk1pSaQETQMfIz6md0nEteqFTjUgAT6Wu7NZccM+eU2tfWuwe0F/0MOcnCzKWq27YVkVLk4OlqlwFRCMr9F2aQEy7JUkogoCy7sNTa8C+WczqvieFOmA0MQVQU1Zgo8YKAWrXutXAhYjQkIDKTqqrACZCYiR3hPsKtk1GbkIyYUA1RX5XLzkreP5KR8TKo8n8ILIovzmXfgCv+2g8CdXuFU+KYqRopZDIGRUb2OwwYfc+UOCFqSuCV9KPjwueTqG6nE6NdK4lS3RWE2RiksbTQJtcQToSM3tsFmJgx5UThgIuIBVHVqipo2Juzu21pMjWOTT6Grc4/gvUYiscQaSTSIIXAkRZOi6mmhEtyR8Rsy3zbSGG/arLAN7IVv2IL+VbgZSJ9/Fp3bK9Y9RXYCxApOp/7YHmQNqcV16F1CpgQGCypMWNOKddaSr2fTpd37z/94Q//43/+z/87ccpSS1UhZuRU7neRsi6n04dPlz/8N8n8+PsfL+/S+viJz++klgo3MCVAzitDqkVNwlzFmQx2rcW0hoahAoiWqjIrETE7wc/wVyA0f5fF6q1w9Zs3MDP7k8ZUa63YkLn460apv+GLORQrtKO0j2HsdR6iJ/YhOricsMWICSkRJcQaTEQjgoSwZDxleiYArXW/7bdnk0Jt9yuDJBB5+jilTLb6GJr616hoYKACpEyqWqTcyv26356l3ACLTzKJgNnhxuxV8Ao61eH8tRfKz+Vtw+LOF1NkzqfT5XR64HwCTBodNF5w5MZ5RQBmNC0md6a6ZPv65cvTz3/85ed/f3r6jyXpu3fr5ZJPazarDgGr/kPEq0Mt4gDwqrHoxTv24vd76Cc88G1ZQlWsCsRksAKeiR/XMxuC2Efk+7qcl+WB8lp0IdLlZOv5u9P5a9lvarKc3r9///3vfvhv79/9iHRRO4uuVT260hZhenM9UbCKgJnbCQpEVZphwRiBybtXFFAAK6JHHEy1iO5a9lL3ul3Lfiv3a91u5fZctmttAodpTawL+Z649ZAjZsY1p3VJp1M+r+m0LOvCCzMzMIZoyYyJIAYngUTQGA1XaWg6MzVfvXv+y6u4na5mBqJW1YroLnK/73tRv1pESY11bNZ8dIkq7ukX8+IJVGvzKHu1nA91A4IYN+2CcEoPwjQ/7EeF9rB7ET20gT0LXz36HOc4AbA5gtiCLf2h3vxEpnA5nT7knGFfyNJp3c0LUjjkBzOyYHB4DNmspeZBG+kucvUNysTj+3JTiSqMUXDYJry5A0xBVUxMtT3aMXoTTSFKPXtTqMZwV8xUAMQZnwaIUOOOAT0wuH1QhS3UTlFi4fWPUybc+pirbQuj8LuIBH/OZ2Y+KmvVDXNi1wsUCNy66XOR9HZA+NDH5tvwClDglVdlzKHb7/nVYcNP3/mMNrEGLG7rUOGaqweROTWHT2MkApgv5O2gOA5OvRO2hdzH8aWPgAOBZu0LIFOjMAlqW1b7f+Q7KTXkANSoIbsmdIBg4TRAwbYbY8qNAWtKoSyo2kjNdFkqiCZmQV6jJmHNhPGByXwRwBkYFcRe/YGWcJp49NsWCW2q9GlY8zjTOPS4W+JbKajNhAJsjk6/Pr2YLGQi9PJg7Qrb1KPcYUDzaT5G4EGjHDPskRfosS/OyalcOKEspqa2HhqwzpvF1hmL/STc2mhtMObiYujIW2buEgPEEN60Bx/aGbJ5cJzSCn62d7PZmPGIRGxKJEqabSytTejDGWzRkZbWpUWc4wzYCBIToGGSh/sjwIJ56TNwnA7woxYrCjimM3ZAVZrxx5qxrJc6j7iHAZIHDcy77UjVHHXZiwkR5nT7rPW4V90OlTik1nGhFEBi4g7kIBthx9ZDNHk80Jo/5SCiwfFbdpVAZYhic8HweFmg42fkFVFlXg6nsw9SraWWWqo0WRhBtWnFbhshHQpc/IfMTMTQMnNxkcZ9HqXW2oEsIUMAkBnTxGSi0aA0QTmaDJ2WU3oHD94gYRq3W9NBVNUgWqd6OzB44X2tW9EqWAQWBFiZ0CAlfnh8t+5XpmQKTDkTmRYEWXKiTLUWrbrf7qa65JWS4+GhbEXBlnVJC3JiNZNaVC2l1FyF1BiWht0SMJb1/3+mDP5OUQO/eZjCN0gPf+WUZ4ZWQQXAMgIgs1IFtlCKAWwhTDmxGpslJAbIidGS1Cqm09gKCSAjACAbpAIVrIKAYF1JMKyl+PKb6fTOaT+JwIkZkEcRWmso9kpQVTe3fuNb1PE8BhgBla6ojI+p3gcABBgaB2WibCSJLLECfsuvYW8FZfpTYz4t499yuv5HXR6HeClG6Umw1uHFIjTvEuKIraaiiEpIUstet9P68PBwFtFtg3eP6+n04XL59O7d96n66JhQ0MgEGGnJbs76/g///f2H9w8fFuJ9ff/95eP3Uq51+wqEBuiauXgsFRCVUNGQzF3YrSnNVK1UJVJESIaJfbyrk002VmJ1aabFbl5QTRD/ijb44mZ5RcYfH5IZUxLAvRRWZWZgipYataHVvTIiwhtH4YaSsXYg8o2H7yYpcrN+euivmgD4rhJtMLqNOMoxepVQFCwYoRJqZlqXlJMADDcCAAAgAElEQVQhmpT9fr9K2RGkZTmnh9E4kjk/DCbsKQaaLPCngiCIKmW7Pn+535+k3sEqoyEqogZkgBDInQURrp7UHJt8LvgCMhplgA1WqOpCBuWcT+eH9XT2vkEzAnM4E7rxaF1XplLrjrAjVsBNdbs+//TnP//btn1eFziv6XyiJVPHnEcspdYqVXxC2ckJbvPCeaLf8YaKBySqAUhwylTd4tsGkaSCpeoCKeUL8kVtJVqXJT88viNWwsycOZN5fxEC50fk8163UrbL45LXx/X0YTm933YqwgpJbREBBx+Yu9wjue9H2QZ+MGEmipmAmIpBRROEYESTKYEi7AAFbDeo9+227Tep97rf9+22b7eyXWW/6n7XuoEUlEpWs+lCwsnWhClTYk6J15SWJS0p5cxL5pQoMyfGxMjkMjMSOeQYxw4z9r1h0fBtsC9KbjplYh+huHHJtQBRMD++Visie5FdVMTi99361JxJPTLU7jW1iPE06AS+9sZN58oDCmBgRF88gd2I3smlPmk3hH58HTkFA1SdH34aDpVftwUOR30rODRAQYBEkAkzQSIjJAX08nOwaAUZVv2IUrjeH3+IxkcV3w9EBi34gUgQ8gWqTz6J2snNHMwFHOIodXVSfUnz9wTGUmewJmJfeybixpTmH0iJBrQnQ1LsMhAGT5ci+mxg5H+TqBk72N+F1N4R86Mncn9UYFObxqkTqfEMqLlWBgglgu69UdMmSAUKeMFw3/BjD8Ue8JXg6bGGDJkFjmH+ceCGScMf9pMtEnE0WHavamNtNkuFAy/boUdN1I1P7UThLabR8+NJE1XRyJKAE8B9CScibF/Q7JbBg85nAgg6QQa1+Qj8ccKjWWc4oWxqmsWms7Vr3MZNZr1b3eIiHDIOmIb/ZLT2TL9u5Bxr6Q7GXrA5YKrNdKk2cZ+ipYWIEqcDmc9QO3oYwazG1dKAMuPQYQZIffTdmRpzMLaXyPbT89G9BXMZ59Sq3LZBrVIEZ8G1E7OYsJtxOkw5nrhRpROuLgz1kUIDmYpQ3UHSQrjQ251soBR61Ztn8pJPJZkA2WI4If4MUjUVMgBTESHf6KFBCig2c2IEPCQtul+lRyemWF0oSoSTc6DtDGOM14TP0BQoLutebjqGfjZKdrrKaFHg5M2lh1qSl6ahToiIi5oIAUmbgoDQElvR4zF19zaWJlFqjpDuwqL215ro4JEuv7sJzJSs44/cseHvjCJy21zZTH+eZsB9YXERe0LzzNbFwU/x+KHilM5FANHGcp4vaxfaEVOmNa0TBndUDI8GIApFbyou6192FyghKidGfXQv4rHqBbq9O5gxhQL+kn8y2El2EH2aucr/A9Km/rmt2qnLjIkwGdhWYVOKibKoSN2l1KqCCZD2254X5kQxstkLCaipopVNRdQW45wVrYqUsg8Z2xY12/e9EYc4sltIXvHpmnKLj7dNaY9R4Vu4kVe1FP+QQ+Y/0CEyUGXfsnLYGwKH/dWUSwuZAFj1TkdGQtgkJmBggkiJiBGydzGC5kSEuSIg1iou5img+2sIARhxUSzVtk0EMCViBjIi6zisofHHu9dDbQBe/ZsTsgIpjB4kBBGppTAhcFjgwpMxjpZm02YyDn097NuPLE6giChxRM57bt233GpivUPQXr+WU64W8dXv20tzzxvBk9cQjd8WTgH4po0uvi630EVU3UUra8nRqQ8mVl9KKQEzUWZa9qJi5d277/7lX/67Ct7v5cP77z59+t2HDz8gnVJRQQBkVLBqFRmZshkAp3effkf6buGi5cv67uPDxx9uTz9tz+wriMvEvKwpMwCbmcCmPUoa01QCt0W68U+NACgzGAxk91zDrvZfUTDt23xS6+ZSAGSmZVGzuu+QM3XjWpuyoQetYoPslxKOU9VEfrcolA19YfxxPHug7TH8KGZowxDaIVgxYUMfyERFpWex3Ani6IvE6C3ajFDrvt2vpW6qFUhHiQ728sCQw3wKHjTFwIAAKvlIAFERFExKuT9//XK/f1XbAYSw1cIg9JkHIFqUxmDU+7WkkbVZ99A1Rl9MA6Ihee8OUcp5OZ8v63pGIje2+3Lh4ggx58ygIrUg7Ih72Z93+fL16acvT3/OXC8P6bTQaSE0rXUXqVVq2WupUsVPADgw7W2g0otR2p/FoRXaHtFHnOGMwObjaI9fP4mJGNJyOr9L+SK6gJ2I1mVlYgZjM2RSNQVCJE35IeUHha9FCGjhfAY+qeW96F58gJEkEhbdUey0FrfUz1BEN+UqgQAJmiIomnp2CLSoVtFntavoXfV+fX56vj1Juct+L9t1325a71bvpJVBFsZMuGZcEi6EOfEppyWnzJQzr8uyLHlJKScv83YHi283ff5j2M+62oETJhZ14haFypEz9LBQEIgBwKyqVlUxFzJA1EqVUmUrtahTeqnfMS16hQh0OEKH10Y6ZvWb8rPNTEVvoYoexcmRAXO7yux9nxxnY9uGHT7r94a2xnN7MwM5f3mtkhoRieI8ZWSgUu4CpVA15SKmAJ73a8uCt0sDIiiiIjuWmbGzDMNmX4sEOWjE3+Lg3Hee2skCbiOLMLHXsnTRchD7m8fAJgOzgfrDmcLRbZOShADq3R8GRCqmsbdVQ29m8mG+o3NJkcmPBgxEMBirgTkhIgZy/oEfOSkQQ9jjMxh9EEPAQnsr2Nt9GaFdBAK0dVfaMCGEvmRza2N/SdTM0Lhnfzg4rZP91A8xpgbmACrty37VJmpg0/bjTTnw/ABUYkIzJn2x0dG+6FtwbcUtMIra2mop88KYeireRtSqO/pD6jEgi9ZNQ7+imx2951Mwqh80qtCnFYqYD4Nlj7ygBXAiLlGaoRVe+joxDWdRY0ZWzDtoNGml4zhZNBwK6kZ/UVG/BaQbDjw0EBN7A3R9A6ztH+N5wX5LwohzeS1tg3sgtLoDxC50eGCtvaZ2kNK6DR8nQq9111jsUmWoP+3bcXYAAjByV9nDDhJ+CukWFkMaWok3loYXp+srnbAANpEdrfV1gBlgas6XaHeKxqmgMBuRAgCTP6gihz4aQAfRFI/Dt8Z4sNYgPWiXPRsx/C1Nz2jBrz5iHPikyZVhaEjt/sDmf5Hj52/o4ygZDGUOQ6CG8OCMRhNSswGcUDATJz7YMbsx9jtNanRrlMCuUwx7xChnfq4LUhqGg+ZrQx7aitmo2qWpQGUk3iKCMV1PQENLVe2qUF/EcMxsYEIEj34efPEbDu3sVr4XE99ebOxwHpCIb/tHqVEw0mWnnlWx0RzbpcvJ1zMMKGKCiubVU92g5j1ds3hnx4TaNBXV2H92fC8gkCqDRIBe0dKa8wLbvT5vz8/ll+tX4HcpLbVISmRt7+NRv9amgVgVFVhVEUS1ltoFDlNQs7IV80LZ4IvG+SAigxI84vHFtkfu32ge/zvFDvwHfZxfddbjb+d42LdH2BEdR6wIsboRIAqAcVVUS8QrMhJnQxRBBWRKFAqkoHsqYhUmREbMgKBQBMC0kmyVOVEE+q13P04+ximiEt2XhJmQK6COCQuYqdRaK2YiI0AmL4OA2EY78GpEVMwouNlRNItoOA5yQNh5jm1sNfakqloBExwe1L/x/bXfBlv59TaWvyp2HHmN3cN82IiPJp3G2Wzb1eDuEyakhJScvPPu3Xf/+q//I+ezGZ1PD5fLu9PpYrYkBech+bFMEyYmUgU0yKdzhgx6U91Pjx8fP336/NMFnrInomRXJvzw8dP59AiQ7tfbz5//s9YbJN8Sth0RAFRVz1gCLMzATAyDYQX/SFuW/Q2Gp0S0nk5l28p2V0TI2eeFbUP5tgRpL4INk8ABx5rY3xRysVeQcFdAwjkxqvM0EZ4y56REJrrf91spuxt1xvAnbsGp6YFIkaTZHCJrDcTIDP48BbO6329fv/xyvz0DVCRF0nFBhVl8ctP99gUvVqPm/l3W9Xw+r+upbewxzHttN9l+imkxu1+//uX56Y9PTz+p3vM5PT5mJkPTWray7SaqolW0EYVSSwfFT+2jefz1d2OEU+aumHae8U41yPn08PBdzhdVMiNVAliJFzA2JYCiuosqUKZ8OV0+5OtzUaN8BjrtBRDq7Q6lWl6QmIZBzQNAoLNcRC2pJlL2rSBZYmOGJTmwhKyK1rpv1337er3/5X7/y7Y/lf1p3+9lu4JV0wK6mxYGWVBPJzonPK/5vKTLwuclLUxrTuclLylRcBH8LG0EBQxIgQk5WoiImUsp+767VcEFjRhFjLGi62oYp08goKxAYlhVVGQvWqSInz8QDVBMq+kOIuMt8EaAcWe0SvB2FvLjn5q9kUo5Li6Gs7kJsXVjjnn71Cg7t06Hg0QnWWOaic2zxje/gDfFjjlma+LJolLLdt8+15Jwz1D/P+7edEeSJMnWk0XVzNw9InKppau7q2e6B7wgiPsk9635FgQ5vAPO4PZSS64R4e5mqiLCH6KbeWT19CwkATZqahJVlZER7uZmKkfO+c40B0UwJMMIOGGtH8XSB1ygqQbk4JVbPcJaDQw20Fu9P2iJdJA1woXP2FaFPSeTEPU7CiGVcau3kSMhZMmbafltjSCLdedRvwQUvoePus06Q71LDbmMkUWkqUc+z6yANe9mkY/RWhdsX2qCohVktR8VzMq5e8gMdDQmjNRUq7F0y5I3J9s3u75q3W8PfSLY3DeiINoQg42E1xaHpQ9JrROnzKA02BU3Rat0HdgPnovwsDoAGXIgZh/PrdKCVK3qflL4jvUw79hITeo7oWqxR+u9HDdtKlWzQ++KLVSVMnQAqBGrAqqU7Xoh1zRglfWAcbG0aHGGeOM6OhEfEE3R6+1BszVznY8wOuAuABvzoQXUmSICA2oVDxxJUz6t/rHA4fllHjQE3VE2HP5Sr4UM5OZ9MZeN1F8wf6tqHkGwm4WaTanhHUHVRGWAg7Wbzxi4GboxqzIyhamqO/sjjCkgikptJlJQG87YPi4W3RL7nwBqCqo7TKnuWzD+2rO8qKEDJAWIqpRQb2yl2NaoWuubOaMudr58MqaKLqH64rNHB4sprhYINL5N2VPgEDzwKxu8G8Gc7wedoOxL+t1Jznowp9R/FABQlTaqCOK/klsTUeW67qAscOsU9DWZu+OC37OrWNNgE7uMiRmEZkJRMFEBKc6sGkuz1nRU5DPYZ+3HH9OF5rFyaHy7u4PsRdSl/d4Ol7klqNSnCdi+mKVQjFx4YMAy5Nf4fOAIo7ut1ks1YAlV5ajeBhRqr3tlQw1qFdH4fLZazWKll0u7sFg/a0i79bH/sRyAxNiEOTCDTRyXg80xoQBIsMAQl9MDxdm/HhMRR5Ok6i6m8l2kJMld8L59RshZRVNKYgYiioibbiZmESwEJlBxtFjOKVe7Ge6YXP8/yan8rQIHfmlc+oKtAwkIxFRAy9mCiAlWFRSZDRPiAbgUiigEpxEEU4BEAGJa3W2EQEjBkACCmiqkDEGAFND+xrHGRV8mInIlf/xBVFWyaijuDKamLvb96jBE3rwUdbYfNI5aUmbQUB21RMKaUxK+ULHzhdiQ/U2ph389LvGfdlX8q9e7WYml+ANEURFUNamKGQPw4XB6++bbh1dvl/mIHBGDiqlZKGZ6N4CriSWTHCkyUspZdI0oRBSW43J44HgEnADEJ7HlcPrt73//1de/Jojvf353/cd1+3wF1vrgAMLg5EAwBcsQGFTRfJ9TZFDP/Ltv2cYilV/QnNr0+eXXy0Y16IWUUKftyKQ5JRETUe8Q8iqZITYKQ763i/Z9wWaVW20uAxfA7kDCKmRKr/sqGxYc2A9edFh/HvcxVAQ0EBuyDWRMJgohBBamlDXlfBHZRDfSiVAIg0/J5F8WoHC8MSAYiM+PZ9MEZoAR6ISOUzAFXXN6upw/pvUZTMuMYujDLRnVAmdf6iiYVNJIKX+GtvD2Df94WYKUYQhJRQ2YaGY+TNMd80EtqiK0snkn+du2Xa4hXKcIeUvr+vTp0w8//fDfGdfjEZcFQlAEAckpXa/Xqx/1rb5O7O9Duby0FC2DICjQUDtfaw2H1Q/V7bW/dYp+MlcAVKTssmkMfDreT/EAGrNSzgXBgIhInPMmIsAWkKb54eF1zoLL8vTw8O3h8Jb4BLTMSww6qcW6yQfict8yc/O5uFJZuyZyYDlOCpDMkskmKa3bltZruq7rZU3beVufc37M8qhyEb2qJNMUyALZNOEUpkPkZeJj5GXiOdDEGBkjAYFX/my6ZWYOzIEjh8DeRoFWFAyznLa0mQFIXZCKmRdXNvBEQ1aaoZRRvCHBJIutaVu39bquW9q8KZRjYA4QyPML5eZt+w/uiJLoSFvoDuy2/ayWcxiwGmDkG7AyupX0PdrQFts8cF7Q0tED1epjYP1Ia8M9xobs00jPA/yypD14gg3RO5Wu6/XjRU5AZCmATBmR3e4NBt7F7fBXx7YjEJa5FgCoNFNjPVL7I3bE5hNS6YbFUASHUkntF9nQnwFgFIBYHJJR/ghCZpcpEckXDQYWORB5IsvZItZAhUMaqLY7UKFyENSVtBuwtVQuVURLHeBL3YARgGoSkaLStprDXr/V8afFTQCOtpGcRVXH6JLt8iM3XZGIVu4SBWun1iwPJQXS6RjYCI61l6LaPpq87LWc/t9xz8mUZIDt0uc13lCkKarB3Habcj6HmCkYqQGE0njaDi+mhbiuVUQyC9RYDLAPigzfD7QfWTvN0i04oAP5tVx05PNHKWWsI2txqfT8P1Z1uYVPDDqIARruYaBx9EHZHwjuwENqFxRBbXGD0QDf4T6jCGUmMOQCui/YTBBRxJtIEEy9ks9MTAhb7LoVcNmYayyV47hjyhMQEYbIRC2GbQPwAsZfE4F6/NSlKFLYrbAKB7bhYnU3SLc6zy5ttMl2oNahG1rGahImHmfanh249f8Pe/7BRNMKPaH3oNRvZpAK26cNcX/crqJONY/AgKOtYkBXq3epn7EEqLGM/EAVYF/wZNWR07E1+8XVUJOHrRHHOSMVV9zBMHVrutOdhqI/G3QAL5EBQJFKmdrVi+x+b5F06k9XHUBAyE0PGYI8NepDnfhTNQvrFE+ts1a7gw00k4oXHRHaRi055fmSriNUrk3NasLwZUcu0U4NcSMbeL9Pi0QpNtQytuAO1ZYR6g+NCph2pxK77Rd2xowCNXE6bP0pBFqtdYPfdF5v//HdqobBsetrEkXMPAGhbZlNGHEinGOc6fDmq8Pdq7c5ndftEpkCAhgrgN98iMm73VVFTAGAohvlQJPkLbsZGRBSypYBhCCgsalITsk1jnJQ735D6/bnAb3TS766AIJ7PNEeZ/QltGf1ivwr6/z/mJtj9HHDfjm/OxM1U2A3rnzxW4YSSm1dmCImIpFQmRVBmTdRUQigjDiTLYZcnomIiEzMbAxKYKjufUY0ZARvcjCDoBpFJ9FZvBgHU50QaqkaYMNFgDfyeWaEiEsTaO39UkNMoNk0GpBhQI7Igqo4ZEJhD/4sdlUwgjISk7V2Fa6HACU0wkgUvWrThgsHtFWT7HzLL6IhN90mL4dkeNmucitt2C+gG/BLiWz8oumjDYnFPzie+OsRylPUnmSXbDnD/f3rX33328Dzes2PT5fPn59FECACHgBnooXjUQRSMhVQg4AdbIju2KstVmS6qWyBlYjmw/F49zrOd8AHkAQqgBaW092br77+zfeH5e746tXH50+Z5Lp9ECEgdvOxWpIsfmS0rLJlYoLI2PuEtbSy21+xPbTO0V0bAlpZgLgFteZVGcGySFuAN/iE3yKIKXDgEIDQQLMIBe0fTRs6U6BkmceZ3dRTAeNH2V5YMmohTG0npXoYdLBb27qZoYqiQWAmd7AhAQWjoBRdGXKPegzTMi8xJCIFyKLrls/r9jzzxLjUpIejn/yBxOjdsGYBhSyfLz/m9GhgIT7Mx2miiRFMsqSntH7arh8kPaPrEd7mbMzAXGZ+KTY9ywbZsKBRvZW2t+BUFEdhIoAYqCEpunJBADPzaZoeYrgPfFxzNKVSBA2KZqaJLAdUsoxy2S4fP3388/PTT9v68XTA0ykypZwvYGoiKa0pb2CEyE7xKKZKrDXJAAqCIGYJQKk4rhGBvNGvtBQ6Tx0DAKsQGjMzQgLYwMREkARJCCkQBsLAMeDMtCQlKQ/4HBCJyYGaYoAaQrw/3kWz5W673t0/TPMD0sHgwGFCizmDqLvxzWtq/INMKIBC6I0kzivY0K4Eq6Zz3p7T9Xm9XtbLebue1+u6XVdJq6Qr4BVxZdKAGghogiXyMoVljsd5Okxxji5tEJNxOYKoSrYsIlkMTdkstBylEoL7KEVEJOfsNNdaTGIKplqg7zXk4al3EDUvWFVzl0nZW2zbdt22LCmLUGAKPBlOkWtQjswN7RXZ1iZmbFeYDjS8fuIdZ6QhEF2uSTRXCxCduCgeZVJSRRH1xhIqJV/IFBhIVQ0UX3aRj2fbBnwcktgDBnu8N4wNnfUQrSogBkDxwKrpupJGQAYIaoTCaNFX6EDEYIShVFASA1LJobtpsy41EMGrj1pXXaP6IbKb/ghJ0X83lwmDiFsMBNi5HeP0OM7e0Cu0pRUftPGgv2+mraLD8UrFaqUiOavmAox1amA9i4uVlBNWUoiZMXO1kLRaRzUU8+7xAbViCubb3RqRQ0ApWfcBVNuD9F0ZK/8nJaoNrS/XNaDe1NAOnlSSo5bbydRaYrDqcGQ4RsZdWYnz3Jog2iG1eOoa1Ay84bmYMbS6aaoW4kY/qP2YailpFpNsOYuKqpkJoLhj3AoypBAc3VPSFA/Tos6Y9dNNbQRtdoo2kxXUgLlLAwkAu/XGkICHcbx6VTwKBb57r/ymBoCrYliFtgyDWavt9ZuMgF9YbSvtL6DaPuWKXU2kWhPbxvWb2lGql8YE5p2CRZ7FVpvbijy4/pr6tNErG7psVopEoIVChqMeAjOCgaqIqmYdd+JE+GKWbo3ADO6n8OD26NLCxtyFJj/1bc1412zYTrfX9W13f0WJULU7qRv7Z1CNe6YEqsfAOsHFEG+P0nZ7Dq73SyNEaiKtXxOFQAw9KyzFmVHbNQo/pDEuipXVA5K7LnBo1haPObqA5p+F3BWQynDp6kBNRKjXfH7JnXpjuTHh+kSwm4wVVjWweT2GuwWM18bY2NVB8dabQTrY5svcPvcTaVcxqmDRichmO5Ww4PDQG3abEa9/DBuJtpFOzIbMjDW2Z+tPyaaQxYWciorD4a3A1gXdBS8vWq3prwwC3t/XQ21FmRbT4abfiPqlAaPCzPzCpqrjlAehlucNZWMxFkDdhPLKutJ21ss1XVY9HF69fvPtd797//6Hj2uiUrXD3uPRxDyVTZ1+Q0i1psrENCkC00QAZKIqoGY5q5J63Z+3yEHJnQ75hi9Ga6HjrPbW1Orjh72tB0f+T+dWGv61xfwXpY1/48re/m3mjf3wbMOvsS+PBvHUbawGDpYXwoSwTYTgbTQ6m8yGC0Lw5yYAIgbiyY9p2UTEVKCyzkNAEGCzYLZkk1RVx8qyJmvrOyQkJiafZMzIjMkVOlMqV7SQZrArSAI7Ik8UgxJnaB8pXxCCCJUG+GorJjIiZVAAYzDqYhaVDa67EzESzSFEJRCAyjB3GpKZkp/ihpRsax8bVkiNaYGlc8MaRKtqOBUXXUf1LwocLfJ1+576F/TzjN1kfYC09KAV+FQNCJdleamJNQIlBDZgRI4Tz/P0zTe/+cPv/+cYl+fn9fOnp/cfPucMgPHh1a+JT2azyJSzbFt2pn0oCGMCAmDwA7GhbWbKpJEhIkSiQ7xn/Xq6ewvTazg/gSYInHj5dE2vU3rz7f13d6cr6vRw+uf/8397fvoI4Y5QKW+gZ1mvEJAiQ9b1fAbUMAckIm9nNwVC4oJ0HFwrtAc6VPwoDQ9Ls8BEiJtmD/0zhykuoLptm6lO81xQZNCQ1kiEEAjmCIdFRfR6ZSKYZwLfpICpMxSGt3lghYG6y8n9kYXdgC+smE4nQER1LxEOHFgXoAGZwBTSdcX5dFwOpCA5GRDGCTSrZAUVMAMGoGU5vr7nHz5cAR4BM8B2WT9+PP/0dlnm+GCbf3Xxpk9AAIwAQRMHjKeF1vzTh/f/9Pz4RyB7eP33d6++i1PcNk3bJV3epctPeX2n+YzBr+/AABFhxjhhSABZk89SZpvCVn/eKpV2AInUN1IAWr1F8BWUQkQ6zsubZXk7xdcERxA28XONoiZLKV2f7o/hqzf35/P53c8//vTjP/35h39clvzdN/fTJPMkz8/PHz+/92vWlJC4f/rqLrc9LqgAb3O2BJAJKAAisHoTiaICiJrkTDRN8WCypBQjLVM8Emwin02fQZ8h5AB5YcY5Bkjpss2Rl+neWIU1ZxPdiIxJ4wwxRkACICSO8/F1fFP2TcAKLBIcX+8PFHZmOIhBNtsQMrMSGTMA+EF+NT2v55+3px+vz+/W8/v1/Hy9nFUymAvSAJLZJJAy28xhmvh0OJwOy+m4HJcpBp48XGigkkATiCkYE6nZtmUR8XCBKFzXhFu2AQvv9k8rrA1oSJU6alEpIEZwsobT1tctbduaRbPI0+P56emcRZwfhghxmuZlOU6HZTnOyxxiVDUR0SxqSjEglRK75muy4gFX0b57xhKRViitWjRs6tQgq5r64tsn+EK8tk3ympNpVKHres05xwmnCRhxgsBMAJDTpqZMTPVetF8vjApnfZaUf0R7aQNvTvjdg4KikBDx1etXv4LlVZgDyhyJAguxQgEAkfvyTPzG71swIARiZ6LuRodacGhYAxO4hwn4ma+1BfYqZ00pmSqoONq1BmJK+0wXLkaifX02Uj1VdjVYtZwzDf0pZq2A2RemxVqpZqUVxwBJgQqtw4wLD0UkSVrbQblIGSbQg+S12aL6/2rOhZBq6WdhbfjKQIsVv6wmy225HPs7UZLKD+ZnkFZ9CoUQoADEHMIJiBzXUWAVQFA2KujQrCC0kGQAACAASURBVPZ412Fyleq9acyHDico/5z8rAMIARm8L94J1P6zMaKZiZqIAmR/NUlR1bdY0jV22G+Ue0FkbRYfNz5WTlYKiFqLEwytNNXXmYiwyFNYClTBZcQSf0JAgGDl9SZv6831em2M7ZE12MsoBkhjQ1MWJaXF7muDTPG5V05jvUFwIVIQjr79MVjdASA+2LPzH6Ugcvxo2T3+5oWyOyd/648vfGW54e3uhELoZcWjZ4OwJ8kGNXHsufQ4NlVNt3ixrR1xC+SCwJfi0DymPuKi+enFqh7cnRjUGmk7L1MHHbdGE74wAo0Rht12skEtdi9D+3PbL1ylKVJkx4M0P1X1dvvdQ4rNQwGspIGGBtl+g1W84eTVXAxiz2e1G1qPGvae8H7ILK81UUVA4tCUVF1+5Q2nWp/UO7kqh5pUXY7FRsG0HvHqf9eG+YRuJ+lWjqFWtSF4C6yyXcbYmBflE5RzxsGpMXJse/Vsj/7BrhOqeb4qVKuZHMcL2/8unlnSYfguXUSKhZzUh53qU/OTpDfXlGLBck0itY7sgQ8OXZmtN24u8AQfHAyG3itzPFF5MnvcygCMQ1wO99l4M940mmawDUTQRLctczq+fvgv/8t//cd/DJ8en4FK3hDNiABUJa8qGwAi8zxNyLBtqybhENEIlAGYcyCKwbcdK2Y0wFzlBKLB8733P+AvlhTiniM3HkO+QNa4lRL1Jg6xV3v/dsnir0ZN9uvevwZr8EPaQK190a/SwUb+wilQqYQAE0gAyiCRNISUZE0acopqzHEOrDn7XYwQlxCnwFeATW1NGUCBGQNQIBLDFRhsEdWraQLIRAtbKP0/mlWlnCBnniIQKwQzNmM1cv0uAERSxovpWdOzyQb2VYinuICo5UTMGMo9RFPWNQUFcuu21zATKzEQCGhpvDWVrGYWAAgoAJmCZluA7qYlpktOKUfW6lEQydsmh8MSQiy6uWYRiTECBlUZ9f16uyNiQsCcsxXqUGBmEdk2AbAYvX5O/mZeCjR11SuomDlnaRcYUyBiSVvOygGJTSErlDs5YwQMbr5wmxTRHMJhnk6vHt5+9fa7b779zXfffR/jQQRy0ixgRoAcp2maFkBeE/nJyEzUNPgdn8q4rrVjw1ON6uBWRERkDsvh7u3p9a9WnPPlDACK8zXjc9Kr2rIcvvrut8lwFfz5hz89f/hZ1mcxIojTfFR0wVIBVeK2Xi/hMIUYXbw3M825eWexwliGoOsu9I69HAP9scge5asQQtutG9EGg5Y3qqqKINA06bZZzqXqzInZFeTajeudejIWLrgZEVEVfRIgMDVFJ0y2p4jv7FC62I2qoGhufSoTmwh6RNbrZxAVURAV3LqKZMiAjECoABlsU92yrllXsQQoSIxSl8duxoKMCgTMBqyZ04XSB0o/ASmmO0yfOBwmCgJrWj+m9ZPKs0FCmPx5RsCEWitdvNQDFcBQqoANCNzrSerhySm4JcdExkSiuG6bGhnMx+Xuzdtfv3r1K7ApZwTgQAGITTWn54jw6i5G3C6PP378+Md3P//L+eln0mtAYSLT63pdt/U555WJiUKpjbQAxsyBKWpJ86qJZt3ENiJh1uiylhlkx0YwYohh4Thns+t6zQJXUVQiOp7uvv7261+BnJ8+/3ldcUsbWvY0egzEFBBiTvD8vK0Aq18JkcTEstTkgT9oq05WlTFTUM2+13S/AAISOrxNFJLqprrJel3zdd0u18vztj6m9bOuH2z7YNtn3Z40J5XMaEzIjAEhzBSYDvNymKfjYTksU2QOTAhAloIqoZioI0C9bR4AvG0GkZjJwHp2XOvF33ZYVmqotBx0wJteSzuvU15zTjm3pl4RySJ+IIpxfv3mjdaDpt/1OMYYI4eJyTvMjRBiqAnesmShhpluWewKNqjcUYKAVL4TvzWWe60ACFgbGBiRjXhL65ovW9ZstsxLCEc4n9f1SpwUxUTAlAiBIjIzcLWaeymMjuUG1aNhY6X5oGGPmsNw0LdeDtqxO4TH+XSMYUJbImHkbCRIqpprkIZKqAa01DSilZoZQax1zEOhgFobS5yF7L4yHP0vTv50nxk2drsZmbaiBaflNWRs+60AqJY1Z1ExNWZupvlCaq6rdTAkCO6u9sIPA/FbIjmzvHVagg20RqDRTA9GDRVYPCRcoC/Y8Y1Qn1kNvm5enFh/UD90Uw8Sia8qS8cgUqDYmjnaTgP3hZ1ghkiGRKZAJR5br91ibUBQQqp84n62KPUwRNDMAFbTldaKKBuEi7BWsKjlIjlV+BNabVlUMVUTMcmFWm1eVaKIjD4/GNpA1rVeGFHWroxUP149FoYlVdDpmpXxN2iJjo5XEC+x9qBaHcHNtHmrDFS9sbGcuA39pD+aNYfcTm85rQsmAIjMTEM1idltN/z+0Y8AKUv2NtPdadsq3gFqo6i1tglnAWJVd9pmsdVAY5uLeylpOawO3q7Sb4RDF/XQSFpuZKHHWKzEx4YfhrBXB7bajSzZ1NEq1fJQYNq1HodgkCILjr6QRgc8bE9x1H8xDNJw0wg1tsAOoIaachp+MVpuccAO1cmz5cwMXYQq3glowYoGxqhlR1bad3DkvjRXUNsd2S/jDKrNZKRLtGgeAZYav4bXrOQUInFPaj8BonXvDOK+LqeehqTl7ht+1Gx3kTYX95544q2qA+ajYHGweNFLCUuxGjW1Qlv6cY+0boDhLn+UGx52oIZjJSp4HW8BZNh0jZKRqaqHL0XbE44BG/GWkLA21hTRuUSNujLTsfhd0amdYDj2U3Ftc7LSJl6yRVY1Z6730BusAFZZHAeMtAbCKRAxZwsXQdhyvpxZV2YyRJU8kU4hfvvr7z4/nZ/P18iEJp/evXv6/NGTDiHQNM1EjJhVk+TsjnICBGAkAgsEAZVrtFUBtTRP+oka2wtdCHf1bbYXNas4wFPoBuBbr6IGPO8qyC7Q4kY9q9EQxH99ZkX8T8Au4C+R30f/UcPY9M6tHXkVSkNnCWI4GAnAEDKRAKEZqV4ULwQL2gTGhKwleOXH8UhszEYeDgRy3jkZMQQ39vjjhwzE1LliYqRGgITMyIREhiBKYGzudDVFFU88Mya1zSChSrFi+HuMuVj4PX1VrwUrBEXXro3ICMrM7iR8MlIiI4ZenheAZubIHPwkYaVHggMtzEQommHsazcz0xgjEW3bJo4qdCgAoGRpZi5/+omImTHTYHK0vSq6lzPsNgnjLjC/AbbQ6H4X6Ed3Ii7hAL+XXtNmqjEeQpzNQs54vdrpNH311fe/+/4Pf/93/9Pp9AowqJZqmqDFaUDV1Fy+ISrYs+DsN8KyGETwX1PzHFR8JmOY7h6+evX2+UOCvBnkbErZeFO6KkSKh4e3b42vysBzvubLmjVtCDzNx2xJ8tVQgUxStssFA05LZCI1yKYiYoDIxVrTIjmtLalnm6EZPBAMNIsBBCIkNkc1qpoXZ9djU2cKIgKhmFnOAMBTBFXJ2UNxgZiR1CPfvww7sRcDjRUym+9SK23IylEIOyu3kIlKPxSogkf4fFbMJcGC1fjg40jdaXD/ywBEZRNJoslMavx7EDjA1DIZBAgMgOkC6YnSI+fPwEr5k14/QjjFeLzq+Xr9sK2fRC9mhhgHCnqtiPVvAx3kpB1bUdHGo2SM0FvsCrQcSBREgTnE6fTw8PX9/VuEqAKEDESAJiYIW2A8HXk7P314/5d37//lw7s/pvwxhEwoKprTOefztl3BFIz9xqHqIW0kYuKoOUtpercsIpZjo6RBqUYxQYOANCEuCBOiAQmAIcaIy3J4/fr1N998+5u8PZpd1a5relLdRMQoIM0cDiEczeKWICEqIjEjs+UsJtWH6dYxFw+hNX8ZKpKCCoAyAZHDRETzprqJrjmdt+28bc/X9elyeT5fnrbr57w+kjwHO7Nd2TYCmAinwPMUphCmyHOMc4zHZT7M87LM8xRNRCV7dQBalgSaxaxMXC5NrNct5+zMlsL7HDLg2iZOaIv8cnhU8cyK+P9v6oaqmmsa0GALSMTL4XA63QEV5AM2RJIWepBprmdtIvTmA213wgHJgbcdY8Oy28+U3uWBCNRTkb1lytS2nK/bpoCGYTnen05vkT8DPZpd1C6Ss4oSKkSLHAhRRAwywI1+0bHON/cDA4c/vfhWh82xwQiOMANQzefnRwSYMG/MxLQJKqCYSVWcEQR9XeBmRUQDBlAzGUts/cv6bbAcigqMQNsfV2HuRtXzUEQgQmYujIPq7fCfSU3HPWzh34kaGDnx0U1a7SSezbOpfk/MKDAg6uokiS06gV2Tbo2/aEg9+IPtUOYrHI+SFAM7w2j8LufYvgFqG91h29hizzhEYxGJw4RUSxn7U72ZdLCFXHxO0zrxaF3vQ6MWmXnzLTQjAmJt2S73CLNWLGGidS1bSHueISDv71Tz2Jd6Bhi0NHC1jk9HPpb4AhAjELFmHSpO24elnICtlHSOIQW0YZE4DCBaGjasBVtpRBCYiXdPVOnFY8HU7eu1gtRxS0jGgUt5BLg4UsNbg89k9D60aOquZ6qzZ4axu3lUzAwxMDGTEaN5hqkAE8oM3us+rSfj/KnrWLPyoaFG6Wpdn/tXqmfTyrdVg511ABmBXr1AVcV1y2KOKdERpGZ3AlNnl7WwWbMdYE1UIUq5dhBQEZV2gqsaYtnB7wFnhehwg26s/pQ2sNvwZB93gOhvcac/+7fi4bVeEjtUbGM3g9RrsoAlBnHE/NiBrfezPoEa39dROzj0B/sXa3yNF9MatQJmG74Nq3JFTxo2W7apJ7erp6WLVDfh856t6ncMaoDZ/r2j1NKjggs03O23vYGsuvENRxJ2Y/g6XKyFA62byYd8WyUZku3KOzuPoYoUw2etWcpxEL5uZMHO+9iLMuXrMA+AlUYTavdErCouFWVkPM6X38Pjn+UQtdag0243NMiXlXvN5sm4vbDVNLueugEJDIG9xisQAiZQBTINiELITCAawvTq4Ztff38FZARN63U9rx/f/YwmRDpxiBN5M8p22bLkaYpE7AEDAgZkKi9kIe0ZZMBk6AbnhmpiMKh/32Mg8cVc+UIisC9REvZF23abboGx8Og/rajlCzYQ/Kvf/i+t//HLvwkBuIQGi66sRTBAQ1JSYdwEL2SLaQRcCBnZadmOyAocQA2CmSmX7vOaTlf0NIpghT4oqBl5jx1gQOLWE5YFCNmvbIASt/S3GU3QBEp9F9VNjcIt19mGuhysNFHDJqAjohdyECkNqx0ISFMIc4hzjMEERMAfqEQE5No3VmSOn37VAImYA2J2gyEgEDEApJRVxQ9XBibV6MGBoKF7O/MF99GphrrrP5kXEagqot7k4KoXWAqjh5EIpVq71CwrqBgHIghEEzNzsNPp9a9//ffff/8P3377PfP8fF4dn42IxEXvK9bRqn6XoAZiICCqeEzqXQJUIdnWyCPE86s332zXdHn/8bK9hzVByAQR4yIQM0QkXE70za+DCD6fryKy/fQEBjRPpACYfFNpqnJddY6mReMt5Yr472nokJTQLMwzF7UOpPphBndrLxUptDYRJpqmKWURABXZritNU4wT/LK6cRswurWgttXaAAoqsF1rBFSjclb1+hM1EcuqSTURUxU4/A6YCz2OCBEiwcQ0BZoirQlMRSVJSqVedMzXuYUuC2oiZDLR9DmvHy2dQVckALnq9YNNR45q+vl8fn++fs66FT5U0SbUBSnv60TvvSl2fyq+VqMvwo6hBUQMRECNAi2BT0CHGA7LfDdPx5wDABFTVtvSlciWA8ycDc5P57/88NN///Dhj58ef+CQloMZpHVNItdtu5gpQgAjLfB070MOTgNNKa3bygGJAYkDzcwKmFNKJjrTxBgJAmjMeU4bpeeUMSvm6bC8evPm7vD1afnVq9NXdw+H6zktl+PzuuTnKBIJBHnCcES+n5c3GF4L3nt2WEudWyCUvgZvdFisPZ/Fr+E8aAxspvl6fbpcP5+fP56fP10vH6+Xz+v6lNJZZFVNBsIoESRiDpgZgYGYOHI4LPPxuNwdDsfjYZmmeYr+rpjktG4pbWlbT8fj8Xjc1i1tmyfyKTIRX6/X8/n8+Onz8/PTltKWs9jNZd/FDutR1zKZO4+jibVETIE5hCnE6RDjFMM0xTBN08xMiLRtaUvJI4xDKq8wIL3OsYTziJCwMslb7QS+LCbCvlQEFddKqC6UtB3F3eqmJmYJSAxJRNyKHni+v3/95vV3pizZUraUMlhWlZQAAUKRhEX1F4KrLwQOu9VdxsbE9m+pruCtfZ20rs9r0iwk1wDKRGJF5VdCrPApLCZTassuK2fl3X4UzJwD26Kf9eSuWHTssqVT0VbciKa195YAaX9MrO7xNhT7Wo18j8BEbAaeNageALXaG2BgBpvVMD15ASMx9mVS+VyU2Adq8+KWSIib/2sdQNFfgKE36FZmRXlyac27U+Xu2/DWgJkRkrXV5FCkJDkNTuq6UerqVdulqjM5nV6CiHUmq58gNQOQ2qAw6GNmYCnnDuLq9FzoA207v1q9A2PtbUQvypCC9gQitAGM3XgirkHX8ihDtL4zBShXQzXrl/hMJWzuwj5mCsal1gv9xtsGDC9/AWRk6D5M/9EIuM5p2t4FKjq4GoCA5lp/VWfHncmIak1708VApUyeHaVWlvONMbmHjzqegtTWATXSP8DFlQa11bdHnnCXNBty/bV9E8dKCessSR/aqUZPKmVgr3A06mjNcnWyQq+0GBGWBlah3bVVtNJkSgdIr+mAHQa3fMsq+UWLilm7LKwJPvvV/XDZw3A/wVvuRvcIWG1rHwtMYTiY1T+lyopIcANioyqAlj9I/UNhOjr5aUBRDD9/c8c0vE6jtQyj3U3nLHQsRItddGiudQruYM6zMThQvRJgTNRoOVZzNugbmVq67aGK1sdRHyXaSa9Nyhkkp4rRrsDjeupsN1EkPzHWRiVoez5qOq7PHVgfUu2m1QWLrnPiuMYfqiBGx0rDO5S3FHuc3lSkFyc7Ic07vKimjZxFjBWlCtL+TL9Qtd4+cUxB4ai5lUm3+L9sFLxszzD2bkLlpBuoAihNySCtSdKGOZtZQJqZnwRCDIfD3d/9/h++/fbby/PTx3c///znPwIaTRADUBTgJJpy2rbtCma8HEKcUxL1mDiakRaJBjNgBkxAK6BUL6wfDycoIQf8KxjC8cjz4lAE4wIG8Ze4F/+PFGH8v/Y/qiFbHWZqrxcjIzZCgAxwBTiDBkAmjugHKU/xIYfozwkVacl6BGSnBBoQQATIgLH2+JEWgSMSR6Lg34AqlEXdi3fHwY1qBVVXN31/Y/hnrPDzZonSbFjDRQTASJHiEuNxjs+bgmSkGELcUl63jYiZA1G7u5IBqsF1TUQZAChEdfsskdu1s2pgtwk6n06YmXlGAEnitZsV8DQiW/5a6c3LtFS7eg1wHLI9tqAKhhQ4GnLOICkzxXleXn/z+rff/+Ef/vAPDw9vP376jBCYFwRnzGF9SW61AwI0QgIK7PVftWC+1lF4yTS76iioiAAYj3dvHt7m+PAjfHwCmuh4f3j4ajm9MVquGVNKZhAPr95+qyoyo/3l8pieP1zXBKgcZyADNrVN81U3SZugMUZybUKhdkJ6dNz7/egXXi+/xkVg28AMOGAgQjRV8ZhAI2gUSoCnT6qPu97LiZnjZCJyvRoyT9Tu2dKtH0PHuzcRGrtI4Z+LOrJYK8gs59GSfXbzZa1cB0QoBjVFFJMsOYlklchAZG5ERxQ0Kf0HBIgQAy2RDlM8TtOquJVKAXH6jS95fSlo1QmCqJEyyyVtH7brR5UzQZ6ZJ9wwf9JtUU7b9d358n5Nz4ZCWJghYAAohqIkRoKoBOARBzdgF4HD24sMXaEqzpRSguDbElQlA2ZemE8c7pfpjmlCowoiVUQByIgWJ1ovH95/+NOn93/89Pl/rOkT8UqUEUzSmtNVbVMxIiIMjq9iYg4zAgNyFlXdRA2ISnSFiRDEzDyQrqjGhAFhIVgIDygsOStpOJzu7x++/eY3rx6+OcxfT3QECkZM00LxYLSoZQXw3wU0I09AfgslZlLJIikSRmIwBZAWsYBC/xMDxSJaCUCSdD0/f7xeHvP2vKXnvD2n7axytnxhuYJcSFazDKgMEMgmxinQYToclvk4L8thmUKIkRnJLTY5JXQRWQ3MGJGmKaf8uD36EYgCm9mHTx8fPz8+Pj5er+sUYwghzBPPk18uvyDJWwdqVoAmUS/q8s8R1f/VZTx50TsgSOX7qwqqtqlBQR3sgp1UB2Ul3cVW3EHp0GpcvN4JRCX7DEOErkoroKqAKGQx0WYoYSQmDgyReI7z6XR6ff/w9vPjBfEZ7IJGhNGQwEgEUzJl+wLvDUbrRjuV3tY9Y5vYxzvI7mFQnoHZ5KfHz/OzPohG3QKkOYTMoIbMkwqI5HJP8pTY0O2gTiFpO0dHchY9vu4Tm/eAxhS2x0GozKHlEFpyP1CNoNg6IAvfr33riKhZNIsi5vG8i9goiTYYhamczAkNUdSK9aH46T1XUtcOpoDeE8klFmF1jjYCyEVbY+rTyDD0+ABbKQ3i1QLYN1m73VXrNGyjEQDVmc322ZQdvq2VvaENs98ghVinU2MRHarmrqr+5lsNhpffpeLQi0YdcJJr3U+0mUSJyJs0cVjdanVzDCtoC2HewQL72vxGN0RHqvUCDehL2jIEKubi9Ox1B3W2NmJCp29gd6B3zzs0UKBpKd8F0SySRMSVKdRhXu+bWLtB2KApUnUytE5haOU7I5sDR0AG1qYVHCKo5R3JWoCofgoZ6GqKu89M1Wb83SzxFlWrYd4GknAKCvRgCo7xtc5MRESm2HnJFenaOzsbnaSwvQ0NVYotELvA0d+pzjHZ38/Lpq6qMLvO0+HaGAH4JUoDCICi+QY5WWm1nS1q1eFANWbirbE0XkjYPjqqgGYmoCijp9oG2E65vxUneBvLTbPktrSzQXhVhFEYunlhB9DsIN3Wb+/GmzD+lpq5oyqK1TdatHvj1MAk4/BHDtm2+rq3DmQcimxwCOfdqPoERjtgZLm9F1muXJaoVkBBRg5Ul1o4Q1SOtNBzL9DtPOVjR9jwuv2SL5/iyuPa3RCaU6P9Iyq0pxansXYVIypWpCKAETVySVPhtRvldu7r3mlUjSe2w13VVCTUPprKZMXhWiVsBCZj0kgu6vMmsCWVdKGczISJphADR6SASPf3r17d3z9++iRZpuUIHAw2MRUFRFUnlDM1s2TDMAGoqKIZsiFK1TgyoGATOAwAEgBVzAHWCOsOvFHNHm1l8hL6aGPGbyQL40D1+PdpG/+xXpV/w5f6pX+LO6mgaA+FXK3mpWxBkQ0F7YoaDBDM20YCWOMVMSKZYYhascEm6sZVB2IFc/QsRoeYm7IYKwRALxx1Up1qBopMpYJO6ruDN2QpNTUsq01slvb+NnqjR7XEo29cyKOuBkTAvqh1Jo8aqKIqM0+MS4inOH/KGbcVSX1hE0KsF0DxtYOTE3zP0y2tBAC1XI6Igu9oKiTYitvIt9pudzC6ufZ6vdRg2AcAEVPNqruW8VsPJvqiVFXRX1qAgmEwIBE8nV59/9s/fPP1b+7v3j48fHV3fEAIjAbGWCwbVJY9NdzbNJcqZCIABqq8+HY3q5yqIgO4nzObEWJcTsdXev/Nry9J9Xw+3d0d33w7H18rz1fB62ZEfDqd7t9OgRnSev70/vNf8vb5HbKGacYIwADZNK2SLa2ZEQOTm2n9ftsOKSOJa7wJDmMWoJhmAVGLYqX/DFQEEJnYAJxTTMBYneoyLIvAjJjjPOfzJa8bxLn0skK5wgy7Nt+LTz0Abx2nZ6PxG1BLxKYh92oAs2fw/bJGBRKTrNn/CobEiAakRVlDJCImUASIDHOk4xyPy/ycM4qZitSFjNYYjvu1AJkoM0DgRPJ8ub7bLu9BrpH0MIVDyKyfYOUMl+3y07p+zHoGEiQmP2OaGaqhGGZB9nRvcaAD2uDgKEJGd1s190oB4RIEhQksIE6H5f50fJjjwsgZvA81EVoI2WDbtvT50//44U//++Xpx7R+MttizIRiKmqr2oaobqInJDUTUUJmimaoijlLFiUOYZpzTqKZHGJiYIqMEzOYkigyMNEyh9chHtgQIk4nevXm4c3r7+7u3kzxAZVVBHii+YjxaLyIZgBDWigswJMSGViSbBiBSyIIQIEVUQgEUGsHqZgmky3nq+RrTlfNV5VrWp+eHt9dz58lXVSvoCvYxpgJ84QZKCMmJGPGwBQDTyFMMR6Xw/F4OszzvMylm1FEcy6LR98UqYJZIAzE27Zt2+b1E17O+vPP7z5+/JRzJqL5sMzHI8fAzNYsjHhrY9yVGfm9mChw8BrZ5g9t6RZ/5KuaOBfAjzvsmyjtPmUswEBGLiEvAzGpfUg2mipt6D7rcP4ipYEUSZOG/SKqYhbM3oHj9jyKFAJoMiAO87zcHY6vj8c3MX4C/GDGqojEhATKppQTmCoV0z/AizKVMhCZl5f2cPdwABtKz/ebv1FC+gDyv/7z//XfvvkNZnlNxhw5BlFh4hAiTaFWWXh2tyQAXGfE6lZo95jOTK9YOfcpGzqRoS3DxqEXB0uaG9ndG2EV+9/+w14rORQfWquqGssL2iqpTFYdodf7E7v3ALS3KjRgpfd0NL983SuWxJ+bIIYB2IYHhifZS5LVikW0tcCM/90AoycDVc3tS73QpG4KCwqYoEpdI/yBiisFWjMmtHmRCKrrvrKvEc2MQ8AB02Ctq2UIXLRtlmMc60XnekNte+mUdFRTty3A2IWsX0AUtK6N5ga3ml3q5oLSucP9Law2D9gK0wWqeQBvylDaq2AFelEZE1477A+aGo0dCkqsD/KeRZEKYbTRmFkBKz0L1WwMxTSE+MUZHmAneBSaZx2OtJW4IJp/6gzrHt56ohPrjAM24sTbyFG3fbIBjQAAIABJREFUyjAKj6XXpoES9kGPkWbahMK9PmV7ybWBRUqR/Y1a/TLys9e4rKWZesUP9gGW6pDf9ublcIMw5lAMISgPTR+3StnQ7wCG6oGmNi1Xx8KudHsQ0xAxIGJK27Zlc/G8nHpLXsWGaxUQd7USuJM4bxpk+2hvOLT5+HnYqFxEBLuaLqg1YwVKBT4o2a6ARk0L4rgaaip6xtqdqBVaOch7qBCiHqbD0QVDCoZDvwv5ehAwixdXtSrR5oCCrvDY/hNkIxm3ScHlwNr6pGFfmzC8yFZALtBkhGE/gnuDiDc1d7sS7KqKyz3Iq3E8gEPqa9c2SPm0Q1VCsgKawupibs8rJhqvBABDy4zgPeyrkmQ0IAYJjJBVQIF5Xmane4cwhUDLJsfTw3y4C/NRpdSVa0mUEU8RARQUNBkYEDuKWUVMjakXHIP281JdcvhKTNojYiw8xxflxPA3xz5eZkbGVpabBugvdnkiIvwHUir/TjnjF2WO/shw5gWV3CBERTZkA0G4UOFULWiz480K1BwYDUNgMwEQETETNSTgkpYqI0w0m3wAMmO1oBAIAkKo2G0TgRAZyxMFxxfVP2ViquI9OUYE5N1shc7YP0otCtC9qhUkY4bmie4BqG0Gqgw0ER9COE3zsq4sJiiCmcMcpimlnFL2wwATgWFSMVHEgMR+VmEiQJCsBopAgYnZTZa5GDvQtMbG3bBpZZ/dSDDN2G03xTdq4jJoe+C+AHuXE4+KQan8oyymRkQRMTDS6fj6t7/5/e++/8Pd6XUMR1EW8Tefmx+DsGFreu11vz14nAdsZ5ms2HMalm+uMJkCMOF0vP/u7/7h7vU36/USY7z7+le83AuymAoChkDLPZsg0tvvnvPz44+Sfvj8QbJUjo5ziKIabFuemEII3tmj/0o0BG50bWqnYjXLYqy7drV60O+2LUKTkr9lIgRQUQKI07Re1pyyN1ohvghL3XSc9SpY6IuQvxW2g/v8lSqgmLdHZK/DocJ8VYBEEBgQIIMiA8WAyxSOyxwvWswqObUmPOv2fQRCDhRNAqymj+nyU7q8Q73OAe6WsEyG8KhbvqZwPf+U0meFKzREC7gXVI3cPZRxNCVa8W6YUTPH20stuUhpIYZFdLpcwRSWr+5f3b85LvcxLmtaTROYEeMy2fP587uf//Tux3/66S//B+rzcbbgiF3ZRJL3wjjgFxvH1MAUFd02YklURI9LnJbp+Xze1uy3EBFDxPvTcWHO14skMc3TxPd33y53v5kOD7xMOENYOMYoMm82EzEz0GwhJZo/Q1hUVrEthCkuR4pRQbd0vaxK05ENwVup9HlN58hGASJjCL680rRdtvy0Xj48P358/Pzu/Pjhevms6TxPwCg5XTRfTK4IOZLEYBxojjQvdFim03E5HA7L4RA4IEY3I6nadrmYiKkQcySKTMzBVEVkzWlb18AUOQDANE0AkFL653/5lz/95S/EvCyH3/3+79++/SqlbKrMTEyiDiD9q6a5eldTURGtKActysoeqwkALkaVgm/EqmnrDglO3Tip5ntt3Y+UWDR7g30BfBvlqYbvsJR9gJppFv9Ae8trBIpIkTiKnq9XjXOM8TRP98v0KvKJYDElUQhMxB6L5VJFQvs8L9x6E5z63gUOHFng9qIKqp9OKqQNBfTjdoWocNmMJkVIZqIGKJAVGUq+GBALjbNtMwhNqZQieibEz8HsR2ith0wppmDqNZp11LTahFo2RESl6HmXK29jmbVDOhH6AQ52sxW2nWvTf/sq3qmxfnrFArDo6lXpC2xL4GZlxEo3bHKz1YGoGJV1AK65zcOPkkjsQmcDNLQOlDbeNPyGAhBQjP0YUkYUwgGsCAOKpLm4x8V4uwqo5VtwR1CDge8HOJbsDNbqNj4ASSPJtSJeAm4jMVTLh7c8jKyE4nBvuOvOndsNujakqG6IKM1H0BQW92eVbbS1H7BUOVAtudjZrjoWAZuPYPRqeBhlp6Xa7V590GYYiqe9E8v6+n1IjPDNJODIyK5HYF1MALUpsCSePLTM6nJ+692oPyw1bapz/qyMKxVnBCMpfS8ojUcMl/n2parYt944yDFA7QJ+OU4MBGAdMCRD1BB2HpPhtWljfWGZtEQV9v24H+1bErvZlOqghtqaVqhu/mFIa7Y2kV79bQjeIF8/7bddmVi/ob4VL51rZkgIMaIZV/BKfaWs3Cab7u6tSVSwlFp0PB36hOoPvDuIV72n7iAdQlr0ygq/7i0/SKil15C86bpNrDaGoVo1kYdGW1910ZQrtqVKSGrl8YcAdfvU9Qh/uvqPVq4TImdUlChLeUMrvbiBNltmvcdhauBszDwPTMrennujkVUqqdPCob3+hgrO3G+Sdq98rtkZ9P72onP0TUHX28oI4xT9qo9a40NTSwsgDQacoYbGQ03WANVIYLrlTdR0Vc4QIB5DjFwgSqQMxVFI8bpmu2QzmJbj4f718f6r9Zny5t7q0rgdOQLolq6aNWDggJFAFRyzDsAdsWFQfRwGnV6t1cfxMnuCv9BahL/833xBc7BWIP2f5sb4//R/QzElKQRxPi4msEwgBmp2BFv8gIgVNeqSFQdWSGIGIqag7vutKUiAaCBarjsyCFD+YgD29bMaeX7kF5RiVZWsWS0bhHLMvS0iUXgB8hmOmHabe+njFYFFgIX4Lk4LUQSQlLd8vX91d//q7efPj9v65IWjxBMTi2wKmWgOHDbZVHIMMzFeL89Z8jS5gaIR9KF0DmhCcCm5TXU0HL/tppNnaJ0yEQkhNHb46G6uvm8yQFFRBaagxpfny5bzvMR5ilNclumB6QAwg0WAQBgETHI2Q2bP1uCec2dfiP4gBFQbWJGtK8TvBwhGdeVqJURL4f71V4e7V+u6AmI83VmYjFBVNVImvmTPQPPh/s3v/vBfKK+fPrx7fv6Y1SAZZDFAoGiGBZgmViK5zcWnpeSs2mzGsqAyUhOU5hSmoAYqKilTjG6SB0RiNg88logKAQxGeCK/CpmIKRAHIFa1vG1QRLPbW4yV5DzUFgNtijIMibpS4qj1hMclLEnVdG91gCuFrmoJJGnOmsVCRC6QURUVYUJiMlERIAwRwxL4OMVIK+qmKUlKKrJfYxYbOhOyCaRnXT9s55/y5UOAtDCeIs/B1M7XfE1J0vWD6gVQmLnah2tcm8HIBNRDbqRI6sMP281s2n+yliV3gAeqkikRhhiW03J/XO6YmBCOS0ySsq7ret3O5w8f//zDX/7p6dOfRD9NnIgRyWXyrCbMHELwnk8TExdDmUUhyRbCTByQDNRSVltFlUI4Hu9O0xSv65rSpibXLRNEIgMIFJbD8e2r1785PnwTllk4Z0wppy0BEXGgCRn5OC3K8VHsuG3ntNE8Lcvy+nC4W+ZITGpCceMA/mklS6hJ80W267pe03ZZr5dtvWzbc1rPeTvLds7prPkabEXeggmDRM7MEpmmMM8R50hzDFOkGHCKYZ7iNE0hBiRW8yRIcHNszjmlTbJs25apK/JEOM+Tp8zVLIv8+MMPP79/BwBv3r55+9XXr169QuZsCkxAmFUtie43BH31Yi9ImQAOF7UBR7PvMa+Vm90+qgY1916Sj6VzFMS6XAhDnLgrAOodHrvCsWYYsd7G5zAd9KND8a9HA1BFUTTJmAwu+fma1wT3ME/xnvlEdIzxbppO5zNnUSLjgdeGnQZwcwBvpE53dLWbOFZEBtS9vUcSWimNHxfbtFus3IAYp/n+YXk1TccYKGhS7+mIKeuWUkm0U0WxeUePqxZcN5cGNT7gXRaA5jkGK2GWYqqvJY7Fglhki0LHKPcpZ0Cgwf7d3e/uYgg8hcDB76jezmh733U3tIOYuSetujsLKdKGFYgVC4AfeqsxmxzlC3X4LN4Fbdl3dRJkaUnwennvn2oTySDtuEoA5JPSWPmJWHoByjiwi0g0T8duNa4DdamGvrE4IwG8UgVLH0kfvxtFoi+rC0BzJCT4FSOIfZtcaIy9xAfGVPrQm+k/jlp5mBvsSAsjosLGuaWFaMzq07NGCurqqRZtlCHVHezKNW1cjkX+HZcoRRWYujESCyrQ/bvWnqF9c/5yV+k8UH8C3/AOx/BVB5413sPO5rEv0fQXjcYKRgdySpZcsTc1roUGRrWKCMagh0HJ25frz1v9dpqV1aBfg3L6O65mUhU029Ut7qicYOafIGYiYurZ7lL9hmNUbvDfoTd8qpYdNwLsqjJuKHDYEBhV+bDmTtEX0X9ABB0cdiWaasbakj7VGGH1BWndHQKKar7iMnP8/l5zsUo+UfAGQDDVytEFst75Uyd6bEnxsTzEsvZS144sKlCf3c9UqnOGTrGC+6gh464SjQYaNH/fCRGI4cVnqoUv3OPLNb5le7JHW+5WHooNr5hDO4aQSpXT+0unO5YoWqvSbpLBLgZTRBgbyjZezNMdQqRasfqK43+vJT6iQOUc2GFFY+q+5LcNcVTapYyrVmXOyqovPzeVitZyr7B277DmgCcmZKyFx7i3FY16mefMEQ6RAYkjxlVpVUJNskneRJ6e3r/7vD4ciUOl0TLHeDjhd7/+3bZulq6yntfr5/Pz+4/v/3y9nOPBLeMAqGLZnFkPgdgXzgzqdyMBYKtBlX0sWKs3aqx2xdYUc4MtHxJt+CJuBi+tG+W/p33D2H+67PDLlo3/SM6lHAvN/S9+7VjlD9dWBkMAEjLP8aLCE8ikGZAIeXLsXTGNAjLUCIm601IbiFfVsW5YIk/ABqxAoEXyMkBARuBqryipqxJFyKBgXsypIqaKoNRzQ9hqSruXv8ZvXIipGQYyID/AlBWUj5JKpgw2MZ0oHjkuQIrBaFrXnN8/ppwRowqowDwvx8NpinlL6fnpfH6+3N3dvXo4zfNkoJI1J1VxTk89FNbNjogiYAjgTXEDZwfqNXlTV9TngDqJUO1k6deAaj/LKaKpbQkQ+Hh8uxhta95WnMM8xbv7u7enwyuAkJO/+xTDXI0kFQhShUxoyvV4GwcMtFNibM/vxRa37lEw5HhYJsCwJDXAEJQZCBVNlQRAkzBoMDoc7u8Pcbs8/vjTX/THcH7+aHkDUGAEjmAKySyaSamfKoeHorfYUIYHeyfV/03buzdHklxZfvfhHhGZCaCAevaDTTbJeeyM1laS2Urf/wvITLumx0q7sxrODJv9qioUgERGhPu9V39cdw9PFHqGI9mSZc1iF1DIjIyH+7nn/E6J0BAgIoUQBECziIEHiZgICMnFVcdXEPl0y2q1hbXuAEPySc0wGMAyL2EYwhARoIfM9XcJq9NaNaO6SlUrWrujNWt3ij/JfBFjG5m0tKg4g8Oyiv8Sq2qT75okG5O7ulGNOQzMU4yHYYhEqGYikpJJGZ83TLU/Q4iALGu6T8v79fRe10/DIBPTxDSQisyrJJ1nWe8NZiREDmgAWVvJHHqxYyupNo+HFe5oefhY1yxTMp3W4MCFO6gQOe7G/WF3mIYJzcByDKQgj/Pdw+Pt/en9hw9/fP/+D7rejrzEIMQAVih63iXJvr0BLPQTJCLKqjkLByBiYgWBlDVpjmHa7fav37y5uLh8OJ4eHh4+ffx5Xu5HHojRYMSwi9PltL/e7V/yOCZcTOdVjqJqFkApKSNOYYhDPMb4ilGSwsA3F/s3u+liiAQgGhVoBUDUDJAkHTXdp+W4zg+PD/en4/3j48NyOqZ0UpkJMoEEskgaggVSxhzJIuEY4m7kaQi7IYwxDIEDExNw4Vs44IeMmbwYFgDMEhgqrdmbTLxc2HmHDmU0FX2cT8fj8cPt7f3D8dXrVy9fvrx5+Wq33z8cH+dlcd1aRFWlp/BuNwJ7nojk+BerdIRzy6obY83MGzQKQNjKFoKwDstKr2lpkdoWKtWft6Hp6lfVZz412IH/kYm4kAmIQijVh0qA7LDcrCSGkMHARCMRx3g1TTeBLwCmEA7DcAEURWvMGHQLepvvpgw/R7CW4tjtbO9FkP6m6rxGLU0J1mojK70JAHAYhhf7w4txuBgCB8iF2j8YcskkE3p0tDxrnAaArf2zqkO1X8NDpF15ZEHPl0h12fhbH4wsx78cgXNwSDfb7KizhB2l5BlhuLU6mBjaeSjd4zClJK1S9GpHAGzwjxp3T6Ym6h1vBAhgYme0xK0GUistxvf0qmcUXWtaRdVEmg/e1PXTbatz5sT+bNvZdpfb3NGKpaNrL227hxqzMRPJW5yn7ZasCTLbWsIJnm1UXHdNtNlmepa+nSkXBt5ZAp/7NbYgjHWSCJa+WOz2z9iRGsv0FOGMPOkifuUHE0KzPUmpjaD+/PD0hKeOfSBRX+12Q+lpIN3Bt9aI0OIMUMmOdTgMjXMAVSfzMW93jIq7ArciysYIKWWXWLFk2PQvX1NpxUfUzopOvZBKwvVrJ/iOC1rzan2pLbriW1cpJd1nlRabh6Dsy6muilENLGujTJT3qxsxcxuDFz3DGz0Iu4jgsxGV3tFR/vrCpjy70M8aX81oe+Vbaldr/rkBVhW0vIuCcCXwNsR69agaEdTMTjszrbQVafFu+G1PzdESqFVPLfpXC2MY1HqWYksqvy9nMnSnwDmOFM6MTh4wkSoNNQ5If0tsdzskrbUy/g7BvHccsBN8qaoOHXujFnJXYanlQ0BbArAom73mtd2LPCJNeNYN2m19qZkf1EV5hC6xaBspBDYKdRWrkYmgEJur1tl9Qo3BCxs9yMtSapFEHfx6GkUNDamFBHtginvuNmWuqi/NLFcGn+WCpQJkNlNz9EgJpVEXxNhSXd4oS6xgCooIxgPjOFIMkEPaw4DC8Lgg7PYGpGoMTCGEwCHEL778Zhx3AyHm9P6n7374/g/z4+Px/g6Sspl3iWpWVQHNTEwc0IJKrQdGBcwAASx3Pg7rbrPd/3TCepensyfrMTuzk37mCoCnjUnllZynj82en4L/qzSJZ9gx/79ljvOG0fpU9xE31p2rbc3dQpiK7GUPqsEyYwxkZBTKo4OotGM5Gc+rfdk9VVBC3qZiRC7TI5oFD9IVIpOxj4LwXOBAIuSCPVYo7ZimYsZdMq/xOgzOTM8tudRWvm0O4I9UKMauwgUYGQ8Q9iFMFAQH42lO9ricmAPzKKpmsBsvX968NsOU8h+X75b5/sXVm3fv3sYh5rSui6RVzUSyGpdiWmsZy+52Xyr7YEMyPA1qn+UHnIaH1bVtTpT3t6Zqqu0rCBEJJ6Ipxr0pLacHpLDfX7+4enN58XIcD/NpVTVmROQYohmIwkavsIbqt+f8TBY67fqsmuh8GEKtOdIAVPz35EqaAiKwl29mFV1zQJuId2EKIVy/+eLbv/g3MYR//ENaTwpa5sZgK6yrBdFREblUFZ8lev6sKyqGQGbLukrOFiMEZuQupt9wPSamAMDMjpCmtrwTYeZpv9dlPR0fdwDDOOBTh/xnHiTf0EOBU1B5CBUboS/orD5yNhVAoVVVG/uCCLJYFk3eq+YYf68DzBJYQY0BI5OFqDwcxukw5YkDA4CoJClcus3txwpSqot0zuvtOr+X+RbycRhtYGJQthUNWGfIDyAngBUwAiFI18rN5F0kz0YVPrsZKoBY+aXtXFK1vGZC3e2nw+Gw2+1iDCqrmFCgeb67vf3+w+33t3d/Oj7+nNfbgZdpgoENIEEpKPLexTKRdohpdY3SWT4GGZjWpJbt8sX127dfffnVr168eHl3//j+/YeHB5s/JRqEiIgm4D3wJBDnVcGSUsokwMSBmSMYrMkYYqCLacrXV5nheh4/XL+4eXX19WG4RF3JcsAlyynlU1qOKR3vPv54//EnkFUlSV4lJ5MEmiNmZCHUgBYQAhmDjhEP+3E/DmPgKYZxiGMII4fIRM62qiWW7hCgMMTdJAApS845pyQ5g2pkDNPo51pOWUTmJUvOPnz47rvvf/jhh6++/uq3v/sdhwCE7z/eHr/70263G4ZBswAgMfvHbE9CWJ9hrM7+yVTsVcVhitWaYc4OAtXsbbTFkU5tywoNbSPWxhK1kAUBQEW6KgSoVcplTUyGnfahSfK8ZkAMgdhNhP5zFBVQlUS8VzciB+I4BgpDuL7+6uriC6aLnALhfhguiAfvdKBStylQ9tAZROuzmc+Lz6yzLDVbPuJnB02h9bn4ntvHS8BnBQ0lEej0FpUsYoDCHImQCM0TY1CEAu+GFvx8XOOXsFqdBpWVO7XxeLeGpertJqtLex8pGyJojeJ/hlDdwG1nT5bzyGWjKZTBIxZ0ojiv2AyBiLgrnsCOBl/U2tYcWVEXjXKn1ZkONYHh0+TNQe1XkPs0oN86lHX5tqfuvQ9mZ0l06Af420AJuhqRhpGAsnPfBI8y31bYdkf+zSEQdHwpx+SaUieqVC8/F/sSdRWYJe7uRSftrZxHd2p7J7ZukzOBo9WQbOrLtt4yLeoe1FFMbzYxkaY4FDcMmPOtWvpj+zRxa2ZpgxxroZpcAd1IHYoTui1WK23td56bDLQxGs57zQAw1UUaEXGpHHasLjYqafUrwll1KAEiBmIthMtyDdUSaEDjDjpTMJP+Lqvu2xIrsMWyzM6kv9pdyd4ohJ1jtK2HmqsfDAnPaBpqje7hb7+v7Wy610ZaZPis/e2ZHcXnMYStSKWT+VrBCp1t9Z3JZY6OLhEworYWbV3QZbUEG2GnQjY2kQe3HZNrEdUQA2jiFitrTg2sZq7GQMYOi+JYC79pluF/L1n2thmEZ/Z53pgIGz3IPP2/qUHt5znAz0/9GlZq++vm2wMjptpmiDUl40nR9sZbwbl2BiVrWkn9pFrnlPuHGWotTgPTtJzdxgxS0ydluj345EzEdXN/JdP0Atx5vs3Kg96PtUJfc4KILoRVS5BCB6ratnUd3hXMFAKRc5qwozoZ9HIVoqmIGmEllxQYkZ9a7JsrqhVeBkaBTC0tSVRNNChRCBQCCI0XcMiHS5s5qoIITBzHcfAi7Vdvvnhx9fJqdwhIP/34x4vLm7vj/e39p5zvJa/TYWC2xVbNKt4DGxghtpmzmZP1BDAD+C8BqwXq+DwX55fbN86BHfD5xu25iL1fKwL4Cwb/p80l+OfHWuy/af7Fp2JPhZQ6oC+bEEBhMjJTe1iFREaiEXjojwW7/Q2QkJQAgDkaqD+oS0kXmkLZowEAqyFIaV1BT/NvDBPcImzeP+cITRCFrCZg8md2qHS57Q3YWN5ZaQNpEc0J8MDhwGHPQXBUnhIgGBANzIMHdK+v33399W9CGCUr2PThw8ff/Oavvv766xB4nk9rspTs/uHTup7iyKHkdCRLBgAg9sUUmnx2lmx+Dfycd4uVd6nekAjeqOh3rWVZc8ogHmbjIYwXl28C725vH48Ps+RwdXX9q69//+tvfr/fXavQPIsp7Q+BafBkxy8fxTNWnj/pwoayr9QE3Grkam7YWpCy7EUciKAIYprFa6oJOQaOYsagiJpsPaaFx/2X3/x2nuc//fDjmhIIAimRWU62CkSFbMTIGDKoVPRZJXb2QeU+oeR+VkXz+Q+hiBVDkFGo0lEVGIomp+pGAFPNKXtECcxEhIh2u91pzcs86zRS6XWwOvNA60wureChjxlLjWhgQdupgHsa2UcX6uRQqqATA1EUd3AYZC3Fy1KLSNR7mBVAITDHECmMxuNhyPshjRwioKiCiKmYCpTS1JrFNyFIIIuu9zJ/0nyPOjNGRkARRCVTsoVsQVix9FGWFSkhMhITMJuTd73Xxa255yvIXsDT81/VDNya0kCHIeymqEqndfn44fbDpx9/ev/Hh9P7NX8COA5DjqSEqiooUhs6yBP4S1rclYTMxMHZAcxMFLLokk5IA1KMQ4hx9+bNN19++e3lxU0IF9N42O+Gy8uHZVZZPxyXJbBFA6WAHI0CYjBwlCmX56Ln8RVN7GJ/9e2vfrumt3m9u7wYbm4uUloePn53mo/z8rDm+zXfnx4/zadPup50PYFl0AyqDEqoFCAGHCJPQxgju0EjMkbGIdDAITJF4lAbCNCJqcRcfpEhKhgw+b5Cc5acJK0ikkU6R3JZcwwxWgg//fz+p/fvmfjtu3e7/V5UNSsSDtPEw2ClzK3Efn0u1mLb3Ye6eZ23MS+AtZB36XjHfse/uaRrnUbppHQ1saSfoSAlOoyVmWbtBgpWVmO+Ja4Cx4a5qOYOEV2R0TAgEzGamYqtGdbFVAaFMO2udoeb/eFqt780NGS6evHm8uoN0cW6klkkGgkDojd0iIKWe6GaeWW9MyOhDKcR0bOYWtqLsFuHU7OXljdtqIaqVHboaBWH6rtfqEjUfFyOMTIMHBjWnAwMMVqNTvgzF8Gvxuqos/oRQFk1+urXWpuaT+mKA/58AltkempEt3qfdwY+NbO0e4KgjRGpBvOqwoXV11ZS9o3gsS3Hy5lVVhaV6i7i7D1rtepouNGk645At90RF/ccUs9jqQnz7a+iEoBAMIxlkrwxHm0DXmxwcd9lUbE8wBl98DyP11uXrH1CXR1wY9JUizU2RJ71nZP4ZKvA1aGAXQGj9jmWzW4D532opTC4e5sACChqHTa0g3CcF+psgdCOGdDUBdpep6EZMNvWHNwkmtbrXCCibcdyljH2a7gM6lU0myk1LGmbHBXWumHBetTIXHVS9HNLH7Ibnncym3LdWuckGXKlcHdp4nrGNA9kjxxt2ICtHwRa2VvvbkEfnZdizqomaek8woqIfZ7shWUcfR5R6eotNuhiu61CUwqKpqBqxO41qS212KirlVjrZIhOM3r6YuorgPLx1Q+umMA8Vfak1wrKLNUKA80/1g0Lj+1V1FZYxK0MBUvtYyEBV8PKhox1NwoVyQjxrAZXVWv02AyxECAQOKBtBbV9fVK1XLUhqXE9sfrtunWQC7/HcSieqT5SWQws2MN1AKC0/FRJp29sOmv9FbBsnr+o7gxCQ9oan+qdkDtBxlNwBJsS1BxPuDkyurxRV9Xb7E5Oz1UDOPds/NJOrKWNvNYOAAAgAElEQVSf6rocyjOyPapL/3ix0BUiS6U6u26M2iKvZSjdhDxorhpnenW0XRGBs+arxuNBKrcapsCMRArYPwmquqvtUnW2FWn22mhGWyFJgtMqJ0lwuofjh/xw+9PHB7meiCjEmNXkNI/DEDggBiJbkhjZmzfvdrv4OH80nb//p/98fHiPwMQ8DKyMJMGUc0IwJQjYyiy9/wkIHSTUb9Wt1JY+sdM+sTMgYk/HaXcjxCdejw0M/sRweCaLdt/13NaRnoAN/yzS4H+rEpZtnFHOtbI7NamcWUXUIsfbI2QE26PtGXeKqqiuE7JrdcxkkAHBIpMYZEA2Y9XgoxX0QkZUAyrTIgVAYjzrC8RyA6/bJiIlFAABVRN1l68/CVo7xmZy13pf6yIqZUFSfB7ewIZWEr2ozsCPCJObHyg8JJvn9PqrX7/88puff/744f3HcQjjOL19+82vv/mrGCIgvX719XxaLi4P+/1hvxuXdbm/Pz3cz4+P6yxr1IiASKyWJAkQDUMENMmCpgSK+FTg2Oj5+NTdbICSy9IXgGKcDvtLABQByQ9pmQVIBQF4HC9+9dVvX7366u7utCyZOV4cLt++/eL6xQ1CkIy78QKAiFxtzAbk8Za+Kgh6Ej6euSTOBI42nMSO7QytcbjS1DYuFoCJSZ0pMQcH1hIoWM45nbLuwvTi1bubT59evPqjqi7HDwYZwEAJBC2brBJiDBTUMp5zv9v8p6xLzlmaJbyA5AtSBZCcKWd2TKc/zlUByKEgDQxuGzuqaB+ROBInZkI0kXVZbCCOLKaSlYg8INrXOUAvAJ2rWL38Qa1dpST1G7WQzItYwVtDYV5l78WzgFlNShEJmAETj2HgYcKwO0x2ubP9MAxEs2RZZk2LaXZasAeOGAQhMyTMp+V0uz5+BHlkzAEDI4CKKRIpQdY8m6wOyUAiMiZiBiJ03mlNgCmWybGR1bHS9hlhDadY93uEYuz3hiRUs5zW07w8iOD9w92PP/3p59vvb+++T3rPceGQxmjsz0cxU/POz1LMZDnnDECEzISIpB5+oYDIKpqycQAO4bC/vrx8/erVN9c3XyFOIoFoN03j1dVpXvKn29NymgUlgQEFDAPygMTe6urjcZcWAwMhssE4xbhjyZRXI1p1vTt+ev/xw4+n+W5e7lM+ZnlYTnfrcj8yjgEJhdF4ICaKAUOkaYjjGHZjnIYwDMMQODrvxJRKRZJrDCXHSkCMTBSYAhO7Qz2D5JSzpJSSSBYRj/iJ2yUcQxliCCGldZ6Xu7v7jx9v37179+r1KyDf5AgahTjEQCnlWrBXdsIdct9qW9QGjtTuCVkJDdp5I9Hgabyl4LyoCtwNvFGy/aXVrV07BfuGhWqAgMxUTEBZc1bwIlhA5z9REQ5VVVSTP1mczWuGYihiKbmSwsN4+eLFu5uXb19cv0maRW3aXY7DpeQxZVIIiBGAK9fPTLOaYgl4a7Wuk5oRmp+CW3OQOWOnjIrR41WqSObhNXUbFoTq0XU4WVU7/FIxWZe0ZJ2zBbUQMGtGIkJAili6LRFBFRWR3Ajie0BswrZ1KixtYI5SiGKmJtv4tJAuXPyo3NLG8an7mAZ182czUWFXgAOtrdt7AhE1XF+/l65mEQJ3FXjRT/kJRJatX5+VvpWKVyyFpAx+e3N5xHe/HrjZmmy3nU81znm3jqPWG+KwcUah23ts9gAxyCU13p4/VjeoXXWsj3qq84g6CN8zK74aR6oUcrPWs+lDfihfoFsovm47dOtFqUWRjn5Hah23DTi6iR1Fw/EqMQU82zsDbtJD20w6vck3GHUrTPWrHSAK5L8rHxhtLgYDotgBR+2ZpTlskZOy9WNDHKnskEw7wncTjaCGR5rgoIrnQZ6zOKl15zf7lrf0HOmGVgHr6362n7h5Wgy8hxh6FGV5HRtO9hyW4pk7aCIvnvvHnQ5bzqJK9/Gdo25Nwb2etklTW0ymRWN6mgwgIqyNwWi11uKsMwEAiLgdofJeWvzEcIuTmFkFwhUrsZ8dZ4175eMsPiPaKBjkT3/dPpHGXoIqtNZob8kaF+pkOYup/LXYqMnlDIEaFy/gD7JySKsgX4Ziap0A1HJUlZWD7gO1MzSNfc6zr6etYWEEWm3mrcYcemr1wBK/otIR5tLwdmphueAblBdrAMXM3fOwBUegduVaUZzcTeQTvGJv095c53IR1QbSLaoFXQdN4fwxErKhbWzec+Gtz58pGAVvjSDAzXX22T8VK2WkCnTYXSVN5nIjFSmeOYI2Cif0EqxtZ1rr4tlawspFp6pgSsAeUNxch/WN2znqVTWDLCpJkIWGDCODUDphPkVZImTJp3VZ+LLsrIhCM52knAws7OPusPvVr3+t9jhGuf142F1OPIS8puWUHu/n+TFnETAbGAG9m8w7YqWuevw+xmB90lcBuuKb8xupL/b8iVNsrYBPrTTPpjwQN7ARPgV1mNmf2cPyz/wR4i9oMf/6+pUn33v2p0XTQfIWDQAzyO19YdEmxFTBEPQBZG9yAC6kWZ9Ge7kOMJgRWCQmAg0ESqpi5lEKACMFkFK4CqimmpFiDMzEfiprAROQqknKoBaAyAgMcpJlTdM0OgJyi5AWQ0EPkWt9p7XEFLbISnW6abkmjMg0AE0IE/LEAWdIc765evPXf/nvXlz+eHn4iTmMw+7Ld9++fvkVMyPx65tfmWHKi5ntd+Mk6d3bb06P2ZQ+3v3MZAZpTY8qajYQGFEAkGyLqVHpX9bu7thONu2JFugjO8PStg7k3SSBp4vD5TBMP8BPaf2QU84CcRin8cXbN9/85jd/OZ+yKAzDNMQxxoEwmIEpDcMIUEozRQzBKrdray1sA9ZzoDiYQWDUf9lxhGfgjq4EBIGZAgBQ6TaFot1K4cYGZYIBrl69+/av/mZg+uPffco5KyFAABpETOY1jCMjMxibAPy5IRVVRYMQOQwDT7u8ruu6qhkzhza3EUGzEINXJQNAzhk9qKImIg7j9IxlnMaL6+slre9/+uni1c3h4uZhflzmeRrHECMRqIHXsgJAGQ2pAvPmnHtKAvql9+IvB6uAB3OSTw/H/X73cphSzmu2LOBuewVA5MBxCGMYp6s9HRNfTvuJ4zwva75dj0dJyxguQggqJpADCoOMIDmfHm5/PN3+QDqPEQKTd8kD++/lNB/nWQCHyDEME+sYMEJW1dS9CTQBTZ9Zgpo/U0XNDShaDShmnaYEOAwRwNYff/yn9x/er2t+PB0/3X98nG8XuUc+QZTIthsRIVgiNRIBU8gKVNIPHCN5yK12OOuaPQ7DROM4jVlYLVzfvPv6q9+/uH5HfDXPkDMGPozjxcXlclrn0/rzLPdiKigwMA0jhcEguPYLimCiq8YI4xAH4kiUluP8cHt8+Pnh0/en48fT6cN6ul9OR8kn1QVAkGQg2QcYo40RxshD5P1umsZhHGMcwhhDCD7m9jWbm75MTdGcQ8uEgZkpBkYmCOT8SCOtJqSsusq6pGVJs5nXZNQLQbxbDoZhmHb7v//7v/+Hf/gDcXx582qa9ogch4FjzKJZZF5XXbx+ihxsJSJPnkalBuNpdO085ba9gA0AYJ+d821o3x7BWJBGZXbnjVqulhSLn1nOGRGHcQLA05zmOeUsRDyOEYBEDBEwgCpkcTdoJgwcQSCvS0aMjKPLRCokAkROh311OLxdc06SAeK6BIBoxgARgEVAxIUVyLKqZg4BiUxqEziAiALRMAQkzbpqhWHX90vEwzAMOaeUZhBBUlEVMcLAOPiiLQQN0VJas6yo5amlCvNp/ni/ZMR1ZAq45IzEgQfiiMBqiiBbZLea7SqDbOv4MzNiorISrR0I2KZ7LU1f2aOI5+Po0k3Vev3KJkGtaeTtvwrS+ZB78z30wA4PlFhrQ6NS89WqGkrG3l88VeyoWWsbJCD05o7urKPW/9cVBz8puSxfs0Uk2gi5q+Hc9mHur5Mni7bW1YJ1kdSyN6CuNrXBALX1f61qb9bI8qYcv0tFxEE0KhWkYIjc1QQYlq2JPnGSFINEi7eft/316E1srZTwWUblfMQNqG4AKoF28R9UGQauEqGZWcCu5qOTE57UedRJt0LrEbdOgbMm9iESbaauc0GBHMlgXTWmpw+sI1vApmt0NSR+sKXgawgJuKtZscbw88NN1hrwzINoRFSYFXhG8CPYvCuN2opE1nVFQ8nfnKfPWi6mFYlACQpUAA72TdJdrWc1WNT1+QbKrIpSAc1onaMgVnSrNex9tZ9sLhtrVpUu32/NhyZVJoMndoFG0K3X0cbKUSJCpliajGGDX9RR54YcVUQENSi2BexINU9aKutB2wRJ88/0SUrfvNJU+8pNdaCP1RuKwyRwu5a2WwFshcjdaW8IAoIiTdBxa2JF4fTMR0OjYrCzkuaud5gmi5WTmonbbn9D3p6xdbvuVG2vC0qvyjZBO2/sJm1hlYKHa5t8l8P8gCgqVBp0lz+q9412kXgyy6oFfxO48Bk2beMYd22DCq3fs2sOIgZSOGts9mFCyaNu7pV6FW666mZjIELzys+cXSMz3OJg2FcLdbRsBADInBcwoTAShhCAMQQKaEFgmFI6BQRCFaUYidkA1pQRIAwcgCTNf/8P//D4eHvzcve3/+6/+81vv0zpcRhIRe4/3f/pj9//p//9P999+jmLBQIOAKCrzmqZIBMqc9vqlkCVChIxktdtCCIyb8HMdsv2ydY0Tcycc04pxRj71eAvOXBarxPgM71L/6IS4brYdm/fXhh0qBN8Nu/2bHz18waoP8/xYWIqWUIITIEAiUhAs2pJiRIzs0gSUGCcDT7lZchwNQTg4OyZrEIAAzMTIgADReZIHIkCrTAriqySDRmJPJwQkAKSres8z/tAu+liGCIgqqmkDJER8TTPp7QEHgaOkSMCnU7zLd3tDruLIVjOKlppYoUgoHWsSKWQpaBoEUlQCZGZEQS8cViLyQ+M/JwaCCfmPccBAQyHcLg4vPof/vtvLy4uljmlJEPcAYySPTHnw/IREeaTieK7t7++unz5za9+/fH254+3P/38/vsffvwur+s4jSF6nUNCqNqup27OPm/fhm/rCWdfO/5c1X8oglHOsCz6F7//9a9//e1/+j//r7T+3YcPt/O8HA6XL65eXxxuLg43hz2buTXDb1dUvM+yAXJ9A9vtsPsn2zNGIqwODvtsafpkYtStWXsfRcsf9UmwKv8bsvGQUWZRGvbXr999+vievruE2Q9ZBuRSOiigudzRqjOnC6sYdKxpdwoVz3X1pRqFEEzTIiatirykr9sS+0yF2NjegE1oQIDAmkErAgMNAoVKzMaGffFnjD9i1bQETgF8xrptQEreHrHUSKjbKE2NzMQQDIOVoog16+OaHk7LPKfTmlcxRVZgLYtAZuKBhzHYFPJ+Gg+78Si6mmpeZDkhr4y59CSzsS623OXjRzndWToxSCAMHJgiEqnpmvOS8poFiMZhB9MhTIegQ+CgOWsmDMok5ZGKZMiIDMAmSVSQzjYVn6tPNcCAxICoKZ3uHz48Ps4AQxbNkpLMTGkXAAiQssk6z0pAwSIYEUbo+ulLWxxSZ/hERGIekIZ5tpTSzctXL19++e7db66vvwDYnY6WJahFsAGJXlx/hQHm9X22hZEOV9fjbiI20UV1VcuBdBoZUc2SyTLfz3fzaXk8Lqf79Hi3nG6Xx/dpfZD0ALqQpoGUBxsjD3GYBhoHHgMOEWPAwDQOYYiBmUJk9xZs2mDNeyEHQkIkx4kSMCK7lVGLR0JMHY6rKa9LXpe0rml1yADYlsJ2is/j6XT/cLy7v1/WfHl1uHpxNU67EAek4Baacm3YhtyD1rtpT3Dbn0kV3adcyc/dOvszNGn/xNIybrKnEfTGpqlBhvIBU0DAlDVnOT7OOes0Toi4LJmI4jAC4LrWByxRiBEZUs5uEGFCDozMHEiNQYnDGIdL4oPaZJDNshmDxcBjCIF4QI5IETdktSG6mkCb89iqicmotqcogJbsiTJizNlSWhCBeGCOHHVdk8iKGAPvsqqYpbSmvAIAIrcqIr9lMhkjEFIgzMFNg8QUEclngeaQUeq1/memNlwWCdTaQMuAuJM3HPBSd+bkEbuyu0b1jVBVRQCpc9fhBqNrMY66LcBG7uutFWbg91EDK64UAk9WF5RGPQsRUNwPiYWzXzSF0jhQThYEREbTYiYp9MfmKyfcZpUl/9KKa6yViBDi1n4KW52kNVpJJbJt9yCoHEDv11FAJHU+WbeqLy+psBShDhqbsEJEGEIkRCPa9hF1WGxONqub1LarsK28tcSjgZrYBK1ubFN86pP0KVigHJwtOlTItCaIyEBmpgFLVVbrYEaHehTmiLXxct2PeSq0EU2KZuH5mqZ3lGc3ACKKY+xVTdtWrhr7K89Hu1F6rSAJZoT+LWcPoTNmqxMObROAcOMLbANtKOcKoFZNpKRL3EXPpXIYmwOgmbdwC7W4DQ6N64CpClsETwIP53169bV78I2rgaJ0OjYAI9SsRF1XaIXGFNZsx40tu1Grppyt40wBTFuOzBrTtH7u1mg5DiFBVhUTE21BSOynyhslqRwM/zNSQBIQ6sklzbGF9fxo+oPbPInNMSmtCbu+lBbq2vxy27+hquNsyE4onDwoCKHNm1PXzlQ5nMV8QhWmS/S5UNg+rMwkG+WmXbObW6prRqrWqiraEVRLENZgWv1Z9UUjIaKqbJ9Ol6fze3RnIu6iIyUY1K/Lm2RbVJMacYTq1itZCLUmLLvIQNYl0Rri1JfdRQvL1pw4vcWjfUzVBwSdt2tz5WzmD9DUCY1NdwfCzpNSusZzNVH2lM0tYVeuDpdBdHu3WwlLs69hE+8IIgdgRqRBMAowqIKCEVgwi5g4GFGtY7fmVibEYQgJl58//vBP//hf9wfaHcJ+ihcX09X+cNjt3r55E0L8r//l71UlRCbEpCsCUAQ0E83+vsBMNBOHGAYr8zwDEQrAzHldF0llnVj2jWZmMcZhGERknmdmnqbpX46InBcEneFI/yXDRW1nP9Nen6gbT4UU/axuuYoj27DkOY3jz7GNgKeAmE0tr4kACTGGEIYxS8oqaU15XWIMzAFGoiiadBGYJZ+gjCI85ZssqylDWR0hAjKHwIODDwsbH3JpPiqUTZdiicmziIXfBOaTwpxyoCEwRaKAJCJLSqtIrlXrxQ+NBf9eKrpwm1Fs29sqfBNaCagVWZMQjEEDUgQ4DMPLiyu7fHFBN19/9e3l4eU47gJNGjKoEA1o0RRATRXKegl9LEPjMI7D/rC/ePXqzd3DFzc/viKKP/zw3fHx7uHhRKRxCPvdBbOqrKqr6cbpanjjYo50r6gwUul3MyUz8ioCRtCRpuHi5fW7v/h9uH7xxd3dcVnS4XD94sXrm5t3AEPZ+2xJ5c/Jj/X02Z6jCH31WVUhujs4hGJAe0bgwH9OD+wGP89sbyvA2jiK4awJw+7i+vXFy7f7mzd6C/l0D0ZAwVc/KpZTNjYspap1n4Sdhf3JO66TRTEFM2IKFvKymJmKqBRqKfuWuAWK+6Oz0QHLyy0jfEIgEtV1XRFgCHFzu5XUnw+4hIgKvtdUgTpq2NaWqVYeKlKLf4rBVdvglQxBDLPY45w+3T+u63xaUhJT9Bk+qRFY0TgC8xB4N46Xu+nTujyuIutpfbzbD5cUd6rCKgMB6XF+fL/c/yTzHcrMLIFDCMwhEJNCWtb8uMqqABTGccfTPoy7oJGINbEQQshAdWUKBMSAjEgmJpqxejDPq3f6/9NcroogKT+uKZs+ggYFBDQKxpwpGDAoZNN1TSlgQGKCABDrFa9V5UKDrd0c3GSGkWg0S6Jwdfn6V1///vLq3bS7Ph1tWYzDwLxTDQi8m66J7eH4KyQjgovDy2k3cdC8nkAFLREJo5nOabk7PX463n98uPv08OkuzY+QTiYz6IkhBcoD6zjiOMRppN047KcwDXEaY2SMgQmBCJmQCba3gLodmur8d5+hj68AqaZzBNRUzQksPpNT05RTykvKORcmRZtdeoKKkfjh7uHT7afTaQ5x3O33h4tLDoFCBARRFVXpxYuygdrcZZ/ZNM7FjjOTYF1snZURbpGNz/49nFtpbdNErWdk1T4sjqY2L2lZ0rJkRA5hMMD19IgIFAgBPX4ChEDMISrImrKn1oz9wHIxqiARDyHsDcYsQRVVnSAQkCK7fE8BMQAGs6y1RchAABSQWjOmV3epEZhoXYCqgRN3iGIWWZYUIk9hYAZm8V6OKewvDjdZIIvNy928CBEEPgvHEsJ+2l0Ow+UYOOLOc/UUCaJhWyhqZfJRYSohENmGa4CNmoTnlASoBLjWewHIjc5RCQgKxTIrbbjWp9m7R9sGcCnhi5rv/sxQAGoQoNCB3BZQdnBoYMUm3U4MpdDyMdRpyjXebWjUhTJwg5+0Ypg6YS7l52bUlIAWFTifQsOTnU23hn5SUFK/37+r1OLWsJX7kDfmZ91wkldB1bQiiFjOqYxzsDhsWpFN2cGZtY2Gt4bVjRVubu8GOvC3U1iVT2gCVM3iCPhc1r6+Xy2BJiye1KIfUCvrIW3VCd521+al3aC6Zp82LAmVvSXVtEF5erCim//V3Llf1r1qbZmsaloGB1CZy0C2mq6eHivmevNqT+t6Ic1ATRmR1LSvRtwAmU0PQAQ159b2DnlIqQMt1rE8inUMUMDNlVF5DbUSG7grwykreyJPaW1mezUAZADujUudS+IJN5DOqfvWXZ4tQVwWeoZYBCozJABg2oS8WnVL2xyrd8SjAZABezua4lYGZf3st29Crbt6M7NspZQWurKfLdfYffNGCuhoTHa23jzjYtgZ//rs6G8Hgxoztqt2VkNiosoXUTeKV2MF4nb6mjU1k5CYKbArYWKNJIyfQTuqoW8z37Qkxdk7tb7GtLWemgc627O1oowapves2Nd8Cab1HKx3D0MpN6WzQuh2h+uzG6YMrYt2Ayy11+lEbPUNIYIaUhldlbPHW3MVmi4GwFuwp8RSz6urGkrkrFbC+nLss7j/lqLzzRLU630jpFoLvqhvG7uF4tYn1cmLvglSsAyeCIcgsmpOaAtTEoMcRwyMzGccTtzcq8gmth5Pn95/uiPOr1+9eJ2vkVYON69vXr394uWbL17e339a5nVNkpLspunV65c5Lx9vf8p58eirn4CiYkBeQlxnBqgCeRVkouC7Pr9fIXMIgR8fH9d13e32MUYpJXrP1SJZf5ngEyXizyxzUCmxqJ4f8Jy60Xxl/5xB43Ojx+c1bf8sv8OIiIhzyh4kVUQIiGOwZJosJxERF0GQCZhF8yr6mNPRLFAMgTAQgIpmcKZ3PU+IMAQKgYKRdutXrdN231L64r6OExAIFUHAvbqKBgE5IDOSqa05p5yTKJn7LQE7luSTX9jlUeqMAAmAA4GCVbGf0ACNTVnxEIfXV7ur62+/vvn24t23u/21qc2ziqBqYHOTcpmFgpn5IxcQzYiIwzAM4+Fw9eL6Zr+7zBkQwp++/+54vEOyi/3+3btXasvHjz8siwBKZY+D1nuwWimiB0MFJvX5H5qgaCGhEY5DPIR4GMarL94dXr78epmziMa4D3HHPJoxGIHRZ7IDnntpm8JxFo3AXorAswbYgH823PWJvRV7iBG09XQvEBIwiYKKjsM07Ybr11+8/eo3pPLx4c4MIYyAyTSLSE4JAIGfL2h+XmthAoOcBcwCBwZAZlVNKQFhGAZGNKJiui3myKdYrZ4VagjGCEwQOasu8zyM4zAOqp7nsk0qUhMTiIDgGhUIbyuS0kJbioXt/MOouC71+an3IaMYrFmPpwU+3amklBYwRWRxLotAwSx5non5MA1Xh2k6rrSs6+Onx7v3l7srHvcmCVQGBpO75f6H46fv8/IJYSFSZmRm5kCB16zHRY6LLEJAcYhTiFMIkTUSkIJlIyVPl1lno3G7kmRdCdFppA62tV/8uLxdZVUTL18C442PBAKQERKjGHkrD4ORASOEZgY3HwP2MpxTD4CyIAjEeBinw6tXX7958w3gXmXwZ8YwHGI8nE6Sk6wAiNPbV79/cXmzpjmEMI3jEDJbFpqzPEg6Hk/3x+OHT7c/3n/6cHf7Mc2LZWGACDgGmiLvp/FiPOwnmkaaIk4DTgONAwyRYwyMgTHihnVrR04VpEwffXpJ0HU6uC1T1LKfaComYqIqXoBqKmYqqup/CRVkJxa6lre9KsDD8fTjz+93u/2L65vDxdU07RTRzERNRKSsNXBbQPSSw3OX/5NbgZ7/5klkHM69G/bk6WdPJZLeHN+0Qa22H9H8cJzXNSEGjoMAmwJAEIV5FkQCYEAzETAG0pQlJTFjQmZGlfICBEBMAYhoMOOU0CBCo/AgI/tp7O6kaCoACYhh8/bbObccrTO3+GcsAjEE5hHBRAIiIAQnpKQEInw4vPzyy98RBQP66efvfnr/T6Kz6AnbuAtMVXNOi6QoMURY1YOlUdQne0A1r4HYPxjVICNuVXpo5im9OnoqHjGrVeq45Zm7Wa6v6kGglBI/5eNvW9ht56+wEbfIySN18rN1IrRuOte5mH35wUS0LYoQNjopAW64hvqe1ECgDXB7e6G/E+1eXtfL0DU09EzN86qItjU3A8KwG3fMoW6ldCNrYAUyGIFZGeHY1qQJAMjcWuLd4OHilZdZEiISOUFnXZfkUdRCkgJVDyBsc2fnZHPNmboMUA49NpMgnkWH4IzQgOhEWsL66rGJYZtY0naWJTvExEDBm2JFtW0P2MAcB+ovpGvHhLOOV9wsLwibuQe2egQEcJZ97U6qZ/CZhFRoO5Uk49YWXXPWtDzxFBSOw5bTKg/konQhPl1A9/e+2hncjP7+51LLYgDbX3G+Y6oXj6j2NJZa/2N9QmVrM8HeSgMGKIpt2t0f1S6A0LrYCpCOmdzXVYSeNmwob1jVcitXKeRgBOKAZXO8oXKt2XD2IrEAACAASURBVFC28tGu8A+QkdwtlC17Ets2TbVhWvtO1+IYac27RcCjDXtp5vknRAxgkH1ronrWetoNNOy8Iaf65EutkpdE4eYT4RrR6LSRurGjarNRgJyLJ6FygSquQUFUARSRAgcqfvZylbmhrhgoPGTFWKoRaSsqsZ5H2y2ca0eVFjdThysq/GU7K+NqWkk72n5vY2ZnUJUbr9/QaLPQVfhyh8QoOG8wQ+aIW3AGOuRu3wQMpd+3q4V6lklaa6wqgdQzqBVN2kgygH63phqiwf7yaPjy1ouwtUE3xn8xVmJFvbYmJNnqzzd+M1jrSdhIq6SgprOaIASEiDYhApEAz4LLrAHZN23brqtpS/Mya17ffvEG8ds//OP/fXv343HO+aePf/p+fXlz/W//9t8eLi//x//pb1/cHP63//h//PjTewV49far//nf//uH491/+I//y8eP71UzEk0xpLQej8cQxmHaMwZA9oxOGEaOwzCEGGNKKaVUEIdgKflVgjnL+Ufwr2B5Pl+2Yr8Av7Cyzz9nl55/sYGplifDLwgcfVzFT7y2YPhXgEZFRJQAQxh8FbaInOYZESnGKQQwE8lpyRhQ0EAkij6ssgfd7eN+jByZQG0xUCN2SVEQCRnZMEQevPe96KSOCHPnBSAzMREjMNSrt5zCouo9YkyBKRByFtM1rSmnLMOzm3f8RS+BtZW2m7wFSwdn2VkaqkCS/XgFF5fh62+Gb/5tGq7TcFjmZVlWREIMAANAUHUJbBunZRFVWXMmhhh5GHiaXrx5M6jR4fDi5ubd4+MDMbx8+eKbb7748PH7//C/Hk+PJ8BYkgwmIlK5a5EZmQNTQGIiUgERWOcsKkxDjOPh8uX1zRdxuBRhoDgMHNgAaIg74mFdVXKLfv6CuvHMsXl2y/J0dBM+2/XjL18s+AQdbs/sgqxLp6KCx41RLAvkw+XNr37zOzsd7777p2wZ0cwyiEAmE/fh+FyoGyaYtd1PD7dy4rubqs0KFpdi1LTmlAgxxoG4qA+uOrkBqPJ3W+B2EziUCJgwMFlUlfU0xxACcTYV0dpy5p5krandUkCIHcG9K1Sow0eznrWIoAQNGQ2KrGYZYF6TPKj7XQNjIBaAtWAk3YyPkWgIdJjixWGcBuSHtD5+Ot79rC/fDHQdQoacOM3r48/p7vv08DPqzKReNVP7DINgfszwmCFBMBqYBkbnBQuYggmggglKshK3LrFOMxVTNQGj6oghH5uDNb99LuW5aGCqlhCACJC0c5mrgYJkhUSWKCghUhxMogoWpg/60a0u70L5QVNURRESZaaReP/y1dcvX311c/0V6C5lElXCcZoGoiDmyMCsSZjlsLu82MdlvkfUkRX0Pi33j8ePd5++Pz789Hj8MM+f1vleZSXVyyHsLkZvb90Nw34cD1M8jHEaaIwYWANpIAusgZCIwBi9uqHS3wv0HxSNrdFYvQrOfP8rjglTgxohMTdoiJXfe1DPl9+ETEwAXAyfRC4KLMsyz+vjPGe1YZqub25CjNlMXdcwd6hB7/IswM8z8NbzLkHbelWwg3fb5wLHs3eMtmp8TqFvl4s1XK1fiympPyziMDGHlEDVACMhI0cvNVUTNTIBMwEcQxwRIuKgAvOsxMYBxFRABF1oZMDYljkKkNUsZ0MjdhLHFEMch6jix2eFcuVtj2gAUnV/Ryd5GAKEYdgRxt0e17Qsy6NYNsgANAz7qxev3n3x6yFOzAMxL2k5Ht8fH2eCqvgZSM4ExMxD5DgGU0Yi5hEwoEE1qSqiG3dLEbv3E511SqBVbKx2qLcS9Wg73LbxKLdY6z5n29zlhU8KXexh4yyjWiaCs+7AZtyvFIyujrHAT/1BCAUa2ma/59sXj6luxNvCNC1xAijr+ApYRC4rqI4GUpznCGhs/HQc1HW9bvU8AKa2Lo8l6IJl60NEPROgQBsqD+V8KqVPQBi9GCO+uEZigquLvddx93gKKvDCNsGpNQeItYpis3ucI/eq4tDtO8rHps1Rvi30N0xJnYAiImNQl1lK40AlODQhx0pLsTlCxPDzhpl2kmzsV+q6Hf1qqeQCVVHNkqWqcTX1WgSvZvmh0rwCZkaBRxiih/uba/3JAe/QqGg9tQLOOaywVWNuW6bzlf1mqy7cGW2b51bsgcVa77drNavBli7K16fQm+BCREwcx7G3/p4P3stHUjtUq3ZEtcrC/PhgA5/U7SZbx8dlQioZiXIyVVNAl9rqjkXDmECtO1VrhM/Ox4WdQo0l6GFmIQQ8W7WVU86wo9oWKogiIu8H5tCGlwXQg9g3eLVuDayScIHwlou4nf2t3OuMnwLVWq/ip4UZopwzBdSpUP5UrpQiFVAFVcKuGEbrTloVahGkh/7UEfyu4XZ6GLS7k99Q2cg6iwEieFimzMztrHplu7K7kUQWf8GllbZVUzVwilnDHhdasNXanbOkgHUo2MpMgtLnbFiILOi3+vq9+NSTYlA2iUWkQCKMsRYzoVlTaJ/MMQ260xp6ZvPGoLEz/xV0eZP2stnJZfAEWV0j47ZVzZgaoFEQCqAZLSHrSERZT7N8OiZTiycgKxeM9Q75Ml3l4fWbt8Og9/P7DMfdgZjS4/F0f9If3v/jK309HcLl5YDp8SLyV7/7/e//4t98+7u/vL+/uz+e/uEP/88P3/8xrYsEYIq7y6hZ1/kRKVKIpmZiIcQQYs6yLicX4PywrGvKkghpmvZwTtDoZ1VPnnQAv5j6eAZ4cS5zPGFnPCFrbMUsBV9Vz1x8HvOBn/2nlwN7o8fnL9JTFg4hiGFgHrw2ZZW8rIkCM+DIHEvXQvaQByAq4gLyaDKjLmildqJYrYkNTUXBCBkIORArR09bMnlg1dBJBEaedi23l4b0MQBVK1THQBSImGjNWbOklJPkgBapyspUU6eIQGjkZkncAO24FYI4XMQMlMCLlpEMUE1MRXmE3TjFYRfGSTGcsqkQQCAKIUQElxtMxLi0MiKiE1GDmpjJuvohBcRw/eLtOOxvbt6s6wJgh8P0+s3VOE7vf/Uzh+Hu7sPp8bisCxINwxRiDMyqlnNOyVYV97+8fPn61cs3f/rTj9//6UfJZArjePnq5RcX+5shHLJATpazSFYVYRZRrN6NZwUO+0xV+6UNh/XccP/28Gcrf9gchPa8CojnOa8yZfYMmwgsIsPu4t2X3zz89MM/jXtdxDQ5ktK09CZ0bX32ZKG25erw7KdYCTIZEdIQUEWWVVMiMwIi61z5PfP6SeNJ6RVEYMIYGDEvi66r7XfeAdLIXJsv0Xq+rbX4gbrwgtXB0W3gWhaIzjge6FQoBVgkr0viQMzo9FNRtUL1RSBggsA4Rt5P4XIfdwMGzHm5mx9+1nQXcOaoAEs+vs/33+fjDzp/DJBCcBCqGZgiKHEGfhQ4KSUcAo2Bh4CMjj1XKO3cIGX258w976lRzaZu2aLmlyxG8A00VqF6YuUYCBIRCoGUB52pqQAImKIaqq/zyIF9tQdqc1ZBwQSUabkKqDLYMIxX+92rL9/+7utf/d50yCvnTKI4TkMYdlk0r7OCEiugcNBxYIaIiVI6LQ/HtD4e7z/c3f14+/6748PP63IHugaS/RgvLqaL/XS5309DHANPw7AfpmmIU+TIFAkIBUGp/HKDltvQSnYAaw2OAmHRNUQBRE1BRSX5VQ4eQjGpqP9aLqXFoe3yuRZ1ilsVByIh+Tc8PJ4+fbpblsRhGKbd/uIii6ScVb0epuwcfFLa/ALFAF79yL9kbrQzhug/+7T8xTvPs0JI819jx+PwwanmrIQBGZkHAMrZHzRhGHbTbg+A87xqXlWzqz/jNOx2B6QRLB6Pp9PpIWB9MmGh3gIRciijQfXKOBFVQwhxYN7HcLXf0X6/LjOsq4iaWWqA97qcwo75tdWOMMdx2I/TYYjTp/vbx9OcsinANA273eXV1avr67fjsOcw3j883H66XddZ5bamwGo2mANTiHGIQ1AIRAEp5lWSZshS71W+aCPc7slnbSbmCOQi6NRuumKbl26hRl32s/MNuAGjQ8M16zbCtsMu5R0GZrJZU7GC3wp/saFAADHUhb157XRVNaj7wQVMXrYo5gZpbJjDmsdBQgIqTvHi/aiaKNcUYbV8l03yEwWluppbXKH8LxEOMRLTFiMH/GzV1bodaMPKoAIaWugG1+VJUYDrqgZAWILuoqubTtvOBBHFunw01YhbsQNAX9HS/ITWYmGIdZB7Rgmv1gQ8E0GehMgMAFEg1yiTu/iJrDXbGqCgFRuJlU0x9PhP7LWvuuI40x227akUqRUVUKiTiqCVXQICQORSTOpyU10Dk9eW97W8TlbHDo3tnhcAI+AS7Nioux0lqzo+KkLL2plAHKAQWbDuygswtW7WusRALWUrx4S8F2tzIXTiwVb64hCSlNKT7d5n1b8lVAWmdS1ASOhjobbDLDvyQqH2K6K8IH8y+cCHWkeJVwuUOIqWyQQQgCKyC2yl3AbBvCSJtv7UDubSVWmYERJZaZ+Gdt6WNXsHsvDDEs1ATVTz3Dq8WnACNxRF4cS304ngafdH5VCW+p+GDLWKOmFGH78aopQLiBsQd9MNARt9wMyyZBVEiLZZx22rTS1YzII3aYdZACTn9mw9K3BFgy5yUitUiMiIEJm7WugWvGnVZNSl6tw7ZmRclGUFIiQ7Kxm2Lt1DXbuMdcXEPeUUz7JSLuYIIhBxWUJsJrWin1c8jp+NtEnP3nJd0fpGtdu8+xwbN7moTkmlk6fckd9xRc/9A51xXVtd+lY91F6e9XVZ5PvK4gI1EQtoQyDM9DjntJzmtOLFDfax4i4jhhCYaZyYg776+CbLPcdVVdeEAvPt/Y+iC8H08Hirsl5dXv7FX/717//ib169/np/eJmVYzjkFT7e/jynR4g0xgExe1V8kuzA+wBEGNaUTqdTjCHE4GY0N/SGIQ4ximRVfTZqcsbs/Gf3d79E92w39r5H9vxu/1Si8nsmdJyUp0Mye+bf90m3fwHDUdooS4RbUYHIXCAAEseh+VTFkJEVlACYCFkTyqPJ0XK0bAoRjEyDn9K+EvRIIxkFYiH/O5EogxGgWK0+oVLRQobk2U/auAf+aTAQEzGxWk5ZUpacxRhr8zY2/V4bcrI8Ac8/i7J9UHVyIxoXcaT4C00ymQ5UujEFNZuqIoIXFkTVBqU0t/D79YuoDKTGqpJllayL5RBoHC520+Hq6kZEVHIINE3h+oX89jd/M8Tpj3/8wy3cAhyHYbi8vIgxINHDw8N8uk0pSZbDYRp2F1+8/fVf/eVfR/67+dFSMlO6vnr9+tUXF4ebwHuRbJolW07mL7thhH5JsDjv6Pmliaptanu3BAmA9Itf+cys9V+4Ws5fAmpxOZBYglUu4nB12F2+ejO9epPfp/RwBBSg/48lydbuNgg+GQtDRLVlnkGkjdO89N4+332dF52UEDyyP2A0rZIzZIEsIOUeQn+GFNRQs/hZcaw9d5AMUEAICIAFVFUjIDMboxKoKogoAAXmwIFpGHhU3e/ixX7YjzQGkfyQ5o+Q7hiOUyDU+fb04/L/EvdmT3IkR5qnHmbuHlfeSABVqItkH5y+Z3dWZPb/l32a2X7p6emDbJJFsg7ceURGhLup6j6omblFAkVWz8pIgyUlRSCRGeHhbmaq+n2/7/a3un/Fetv3EpkJBdAEREAJcQTeKe+hE6YYF103BA6moOAPshBqLgkog3AUUAUm7y04d62Udk1r3R73y1D9kTITkUNSAWOiQITB02iRAc1ATHTKiruQU3RNJAtijYpHURVUUBIh9YGX52efPL3+8tmzn16ef3Z7u7u/HwEjc2TuCPEwPhymQ9+FfuC+5xBAx+24u3m4fXl3++r+7tX93Zvt3ZvD7k7GbRfsfNltVmeb5bBe9utlP/S86DkwdISBMZISjYTI5tNnJMAAgcH1+STuVIICGHOqm6mYqMLksa6aRFPK/yEurNBsTMl6ioKCtzmqxk/YigkgiXqP38lNKqqit/fbN+/edbFfrNax6w1Q1MapdPdy6Td/LiIqKjXI4A/zdtob1z76CH0YEvSRNQgfh0fOHv2GT2ogYofDqIZdvwCgw5hEBJERI1FYr8+fPf9kHOX7718muTc/pcCwWl08ffqccBDh169eP9x/i3gAFsdmAJmBEEPswpTURIEBDcQm1cTMw2K1Wp5NqycXZ8vVcnr3TtN4EPMIXsPGngMf+IM9Y4W5H4b1Zn06DOtxEtM3YIEZFsPJ2enVYjhF6EWiKAMO/XDCvACIkHuKXrdgmtKksDuwmiYQoNEwIgQ/5XNDdfZmpQeLmCo2JFREVRG3gBUxr2sHfO0naEgZsyW71d4DI8zS5eIuqCfKWe8r4JEFaG0wn2GD1c9iZ7J81s+JeFRAIGjsDDLKgRqk6tu4/24WLKhv3TTrrlHzubj2bGyujPPxhJmyjP/xzdoM1b3CxcZsYU0QQM7I8Jy//K2sxU5UVRofBdG0sbVZg0UAkDSbkqaUcC7OsZQr2VmkMGsLDQ0RVc3UB+lWT504GwtyRGUpWOYi3JphZp1wV3hESYZxzAYZmFnSEnda7oFSKHo/1NRKtEK5eo58ZE+Jw6P8aKvZasee+fzR5vkUkNFRIVEJI+1Yz+v9pCbaDCqtzlSsAR9a4+af2yv1aI5zY+LYnW4Kc6SHtNcKWoKAtd8BtB1ROuRBmslqy0A1mAfmhWQTAkGT1FxLx/mThdmlkhN1VaFwjcj9nmUpZ090dpZObWd6v73advKn6U0H7wawU/wMwIxlropzZrOBWs3ytEaKAjSnnGRpIIgC2ZwK3E7UYQblIiKgVNFTY1HObRGPBK8gTmhpOWrSuCWwIkYBlFD99reiNMqSb58AlzgVMzNLH0l/gCaXlCwgG7so5Gi45eIaz6qFmU1hbdZRM5ysYHbMbJKsv8mYwyrqVNW5F+QKZeQSknuUWGUZxltfU2ZPZ73to+cO8ANbR/O5wewMy5zX8jnjjFVT1bbHdASexKKWzmk/XsKZ5OJxfhHeVcGcINamOlouDZ0O7ecTH6cVBduc69V02Wr3r0Bd0Vo7WKYp10kKAiqppIc0KmiakDRqRDYuvUvQNAWiLsQPxsp+tgkAJgIA/fnZtdrD9uHlbrftBwbUw7S9+fbm+2/e3rzdj3139ezF5dPPTk6uEVdnpxcX55+dn75Yra7/9V/+8d9++T8O24fxcDg521w9//ThYXvz/oaM2AIhm6ftCWAkpmhq06iYzfceE8zMJCrwI3Ea/3G/ai+wphT/+ATZo2pJjYliCJJst99jYIgcFkOIcT8eDvvDtN9T0vUwLPoe0BitA4ioKmk3ya2NMIFoWAFESV0+GEN5ttVDe4G9pQ7MxACMKpoNOEAoYKNOxMAwby9IdYbs34YZAtghiY2ik4hqOD4L45E/5QcuhpggWMqwCwNCyDkE/vQKqIDINI5puz+ETtjlRa4eo4rdQwRmz+UpBhOA2AWiKBJFU0pjSkAe6godgoDROKYpHZhWP/nqL043l4v+7P3N+8Nhv1qvLi/OU5q2Dw+/+fWvv9u+G0c1g8uL00+ff/XTr37+8z//68CbwOvDIaXJPv/sp9fXLxbDiWnwoxATcwchRiIWqU26H1Nc/HiWRlZw0EeNKGgf96fgsbQMf3Be6/AVNjMFJSBEVgRDXm1OP/3s85eye3X7yhCyuqBMmWtyKjw2XB9nUyGKO0+IwExUDbBjhsBIrADTNIVSf/u6p3V1wqNGWZ6KltEWIQMRMQuiiEzjqFCz37F0f3KTPusU69OHVoCEqHNiSz4+Y0WHmdY4eQNUBWVQohJdAMCkBFPBnqqfH81Ulci6iH1Pi55WAy97vD8cpv3Nbvtmd3vKfcRpd7j79nD/Lab3PR2GGEJkEU9eAFcKTGp7oREixD50yxh6RkxpQlUDRRAiMRMwgaJGNrBkMkk6ds2hOS83z2Pr8dk/zgzPMlNVMU2giugeYKYsUwcAUmUrmQSA7j0SBVGT/K0IEFkAREEhIMXFcLJYXF5evri+/rKLp/sdmvYhdIBsyGaomroOOTCxAB324yj3D4fbtw83b+7efXd789393fdpvAmc1h2vTxen6+XF6WY19O7R6yMGhhiVyZiUCQKKy8HRCI0I/J8WXg85YLHMdEQlqTc4JIn47+R/Si6iO5UFakIGaJNNABnfjEAEyB6wIqDiTh4twZgUiOOwWK7Wa47dOKmoH1hL4Jt/EmIKLqKeiRyV8mUfMafM1ue55zIrOPAxftTap2uefMMHIQ5t+AKUmCFVUFURFX8MkA0oSRIBZloMi5PNxdXV9fX1893+sN+nSeBhf0sUh2F5evLp0yc/IRymiabDcHMzJnivdosIzODZVSWUwhTUS0kVQ7LIgWl5dnYdEK+ulkM/Hfb3u+3tqHtJI5Eik2VaTjnVqSEX3AoSADLHrl8ul5vV6vT2fovYmU2mwqFfrDYxLk2jKBlA4GG9Ouvi2iCqTlbWOxVVAQFJkkhokkkR3cHGSIQo4DVgPsWaK6LNQBSJZne0EWb0+hyTl5XpWPQfswQF24CPWih7WY9zTAM2Yg6r7aqAwWWA2ERfFh4ENWBLADByuzwVZUcWlWgmWGT7oBVZCTfiVKr5oNm2aK4anYMFTHO3YR69quk4utNpzhp5bImvAmnERyP05osaZX0d4BfxeB2sWlV3t4CPwsVzHQnOhRDkD4OKartgUavLaMZG1DXG3x3m6OVqs88BukVYPv8VBFCohXF5aVmjftSlw5o4m1GaRfNkJdKjKVMdiFIjX6zwQQqlvhmXIlWLEc7j+zrTh0J/NVSUI4vL41mia1oKkhE4N6XqrLkNVpgxMTPc0Q/Wj1TQJRETH8naj/GZxaODx1GaFTmS9cPzDKiEYOtRAHEjtZ8jRnIQBhZHV+bizOyADGYwqDkUDRs92w/cpFUwMQX2wgou90BrIAZQZXzIkLMCmmNfnsYDz2z1jM8nn30bzbkZWDJ/cOavk4NS0B88K/xdzSmx+XOvDp8qj4FmraiPFLecUSpB0VYQmC6jaCJwanOvfvroh7I5KhuBKZaWyCMCxbF7yDsgWTEJtRlaKRlgwIHK3YXVuuOXzBWADfiuCReGObm1bTSLsJo03UGbkb4z3r/JHPbHSGctFWRX1wx7mcVCjcfQGnLpo6rCmq278k9Kord9ZLGc18A2XzanbDD3jISl11rWq7J8As3WkUyhtkbxbGDIGPL6VptijxaJImGi4w/RZTxgbm7FKlNBIwQNjEwdIFhgxmHRny6HDqwLCx0OgbfTNkawknFxrHtXRTMgYObF5eWzxRLevAtv38nbt9uH7Xb3kB5ud6++eW2pf3L91acvfnJ+8Xy5uoj9xovGxfLyy5/81WJ19uTZJ3fb97v99vrZ1edffvb1r3/1P//xHx9u7w/bHZNSCM+efXp1dfn9y+9fvX7pQChmJM6UF/cfz/oB/Ljl5EgNgR+OZ/5Qlkp72n+k2niM1Wii0hEfs+ofPVyPYmX/UGxK+7PUQI2ZmRiDAlpCS5JwmhxU0S8GxIBTAoBpHEOpc8XNbAF3BB3ZAs2QAoaAeUdQzPnaHi/ov+1CiADAxCQmkDdwBRURDQHIY2LFAhuSWlZfgygDBmZEMkuS0jRN2pEzp6mu467FQDgOvzAz9VmNuu1FZXKMJ2fkDxIZZLNBApA0ZYE3INGcG53jRNGIkRiZCQkkJQ8qAACYLAQuZl7K+dEGHvkCEJkCkgaGLtDZKX3xWffJ8xERFoths1ltH+7fvX1nqUtTMBNmfvHixRdffPnk6plZuLx8/vM/W6ohGG/WZ+vViSlutzsRKInIXGPOikUCHrFy8TGfwn4MGhcbQUb4X6PUoH0kxaWNVfFqwJDKgsjM0VAnscVq/eLFZ9Pt6ze/j6X7iH+sQ4N2FNlXKkM0JHIesa+wxEwxmsg0TQYQcwbKTAaEpm5suUGz2BmQDIgZKIjYdBgpMDM7O9T7NZVfPtvWrYL1c/+6hrP4KzesX1KjMREIs/XT0CjP7R1+7moO9zz4EEVNRCcADIxdxEXPqwWvFrQbd4eDbG9evl/2OnQs+93dt+nhFes9c+ojc6DRFRAEBjCpHkR3AgkixZ7jgimQKeaOhiEK5k5IKg0iURQBSZryiXk2NLvlZJZqG4ABm0nhExddAhB5rAUqVRl7vkZU0tTI3O0BPn9ODT7AX4dTbVbrzeX52Yvz0+eb1dOUwsO9IsbAMd97lkRTiBAQDtPDYX/7cP9ud/fu4e3b3c3bcftm3L9J05sujOeni8uT/vzk9Gy9OV2tuxAdKxXchMITkTIREXBxxfk7zLupqZmqgJgpOtLSkkM9RUQ1icw0jbzomBTZcA6bzG849yv02BFSSlnULFT1RE8fqKnLlGM3LFebxXK1WCyJOal30NjRMzZ/CirmQDJ7tCM2DY7HaUhz0OBHE1XADI6CiR7vVlb19BUj2D55LYXU5YeZvexWKJ/Ehzis1ifX18+vnjw5ObngsFtvdrf3B5Et07BcXJ6sn5+dfEY4TCPer3W1vLsfD4f0zhCICRmQPXpLMrTCkXAAaMCBmPrTk6uhW1ycD4H3N2+/C/QS7N5kVwdvhWFZubs2d38MACnGvl+sl+vTYXFD3Nu0V0HE2MUl8aAQ0YIZcVguV2chLsyCB1J7jdr1kdH6GIehjx2zshEbBHVlQ+YTIZrmJMJaD6hRDb+sQInmCFE9EC3wH+dADD0GLPoIULEJ6IBZiNlm09bCImsq3J/ShjxgtrkAexEH5UacC8TgMm+vB3JWYrHllvGhK1EcvJQDOCvDrzHw+sivHpJNRJ2RSeXlHE8m0R43PKxGkJs1DY45EXMuIiuMo8Y4tJm5UL+uTM0RmpgANE9UmxF4Zf/I78/q783CKcQjSc2cWJnhFLnN1Y7Ys8J8DkR39MZHZcntDdMABXP1pc1U26TFmEl8WAAAIABJREFUr+qcwdqIvspIVWrPzN+u1ksDoLkHXokBUPOCoMZ02jwx15kpAXLUsqpSk7kR4X9fZsnGI79ME1j4Bwj/M+YWSoqr3/UVjwhNG6l8w1zCeahN/UyPAzUaLwBytnFR9cG1yS0zLTi3QaAkgyoeheNmMQ3kIJHyKpvimImpJvlmWq1qbYFjlgUVFMPcuUBP7FAqc2zLWAcs+XHYMon8gc2hqfX6zU25+dEzLKFKVcB47Auj+WpbOU+CekReSYOiGkhbdumZGHUUd1pWJipLm+mxwGsOsSnsyqJFJapWr7wXIM1tzyILmRebwAzHbYKjnoDldMqybikBhRAQY9t9nY0ilYXcekf8JsdZNPcRhXKjdIDZB1J7WQhz5xXbh7dClQv7MxdNs47P2q9riLX51Wp7uoDWoJhvt+rrOnIPzgqbfCNSnim2kbI1/Gt+2Qjtftw8Fe2y71ePCdBEdBIVoBgoeso1I3R9J7wK0wNkV+9sQy3X0z8CUklIYbE4HRYYO4qRxsP0sE037+/u3u5397Beri8vXzx58tl6dRniGnBIYuOksdtcP1ufnl9++vlXd9ub+/uby+vLFy8+GbqLh3v4/a9//f27rzFSxPDZ51/97d/89X/77//t9Zu3KqNoAmAn2rqTVySFwMz40XCUH+Jr/LukE/bBwOrD7zM7WQqjF34g0qXtbrT+lz8SGTsn2OR/mBkYRZOI6jSaStf3Xd/3/TIq2GGCcaIpYUpqaiBGZgx7toFACZEoIgUDMxQVP5a4N48yKzETCxiJjAjIDft+J/l4Epl0SlOachy7ioqYqKkRYgjsSJ2U0jROtoh14H309h+RF44vrs/7k6rDITELxwHAAmHP0RCmJG7kZTe5lV8ifrAEZip7kfmB0/dDVUnJmNn1CN79U0NJAJhB8EhAYJqs49PLiwUTxi7GGGLHw3AfaI04LBbnhBZiuLy8fPLkSYxxt019t3727IQ5MnaqqApjmqZJEANRZA6ELCJiivTIdgbH8gP/7A2PXAI/dDNjM1HNDQ7+cR2RtqNhx7Iaw499PlpjQxAxREYzHQ/ToeuG6+tnb79/wusT2SnIFoR++GXYD7FVcyiw71TiY3BjwjgMMk3jYVTRuI6EJKYIwJjjOn+ID1B1hICAHKjrzWDcj/1i4OjhJ5D83uZ8ChMRZCQkze3oXMBp+4TXChVsZoKrgxrYQEVBiKpuRfOgXcBSBPWkKgUVnZKMwIGYO6ah49WyO1l1t9v7h/3D7fvvAqSHPnQ4ptuXMN52NMUAkRWZ2AAZORAQHDTtRHYCI/DQLyD0ZmAiIAlUMriM1FRAJwBUJGMyDCXXCo5Yr0ZgZEqzOTzP/PJGoypu6GXCQFl67r0it4chZtAaMQpYUrXcQxHDhMVpq44sUYxdP3QnF2fPPnn+1aK/MumnA4wjdF0XYp9AwCbHDRAksYeb22/fvPv23etv7t++Gm/uadxvFnC25s3q9PyMnz7ZnKyGDgMrkR5gHEE4hriIC0JRAAJzpKfz5OszlOc0aUqSpmkaRQQxmTc4sk5DVUVd6INl4c+gFqtMuHJGy42wNpm1UHYNcBI9TAdiCrFHIA5RnU1KTBTcmYKlCCwTuqOOvWtKbMYANz1Ss4/vgvYHeuqPTm3wETaH/bBBy2YmY2nB5FhcUyBiNRrHZJ4BGxer1cnV1fXT559s1qdAAXDqh3XslmaBeblZPVkOT5jPmBZoYTE8nKzfjzdv7x4SRQwROULsCUhGOWQlF0GJ/siV2Wp1tlmcbVZset/Hs8gnBO8BOoDpkUMFjr1YZiBqAMTc9d1ytdysVier1SbJ/mG3U/FeeBd5AAhq1PdrJOm6oTW9GQAzLxdhEcNi2cUuCnQCaMZKIfvnTc2USo3leCPI/Yg5E8EfS7WshMlii8JB9gZZoZ6gU5Irn6VYNQr4IA8b6Eh7PzMkkZSq8tmbDa4+yBGRlh17mQMDqgaqKt4VtNkLkj0R6okQIlZBTMX8ms0A+XxPRLm7CPMgGGwOLrEsWGEgN7xJneg39Q603E1vG0IDd6gdPjgq3qoXiKCBYsyQxmr+oNkY4VQyajHyuRsxmx18LGgwF8VOWWXAR5w21ZzhMtMtWgjq3G4ARDBp46HnynlGctSROVb+Q4ZJNHWCISARehFOzeuhSFaQoU3pPr/RrMq0JsQAj/0r1a8/p+hVvxW2x+KScJE5htiSMee8yFZHQ/BRNt5xg6OdK0IT/5MHYjPj0UpdWvIgHDtgFo6/Va7MHVox36JHE8sSRIoIFIDN5mATa+rgUjuiYRWcqmQrQOZ6NQAUxKwezZK7IsjwB7vOJivRFApR5YNwYdeTM2XreLZ/USsIyBeNPugTQcmwzhDcvPRYCyqeW0NUC11sjDolEEWbXs+8kRBZJsdDNWa5pEXNSGF+i1h7kYg1K2U2RlqJmD3amY6kKaWZlMNmS38i/2C0guXNgdDiD3dOjM83i84vvvGEeObjfDnRHm/ClkNPZqSG5eTtnNVcwp2bW+soMWqW0Zu/dpxb83WqAW1z4nGNZXN8SV6IXUxHOXYKaluXSiw3OgRaLaVU02eboC+EKnBrsmPNjHMcDeGsGVE0NEjZjZJX5+NCvhA+8BjE6p9hYcRAE6hlHuop3oLVw7SXe1CiEXifYH9/fzct1o3tpcl1AQixQ8Td7jClSZL2i8Unz392/eT5sj9n++d/+O4fbt7veHi+Pv90tf6k76+IVkniOAoTLZYbQE2qy9Xm8uoTszRpYmIO4bMX3bJ/9vfh/3n3+m4YwmY1fPnFT/7mb/7zy5evfvnLX97f3YyHvb+GjgMRI6b/f76RH6jx7CN5K64OaGZa9viL8fhs98dm5X9UtfEBfQMQgJHALKXEXRe7LglxSrLfp2kKp6e0WJ6enp8vNjROujs8vHm7f387TbtJR+1AiSLAiOCs/kjMajJNqlIT5XPCNB3tEYzsRU4BzBYHYODDZIdxRDO0MKXkNnQQZeDIHRMDwJjS4XAQ6T9eWv+QRQUBiMh5ou7fC8Fn1AbFhxJDQpYkUFSrzCwitWdaB07tR0uEfd8z81g4czP81c05oAgUuPfOiKQ0ThMYEg2qeFAc9wqQDHk5XH7+4uKLz/7Eu9MiSU0Pe32QQwwxxk4FBDVNkpKGEPt+iLEL3KmAiI5jGqep6wOFxtWK+DFShv2ILt1H7rnwQ1aoH9JoYFO5I3ww08UqgnT0Z0JiJgroliQRCCEuuoDL08vNxfX9q/Hw/ga67CvSOZpRQa00bd1ITAUEimXz0jk+mBDURBQRu6EXgLTdgioDEJE6i76UqJWJOYuFM8nR1RuIgMQUAquITGPsO8KC1EzJVIkZkTMs3ZUd7iugOs/VEjLCmAXW4AbGZqSTcwTUTB2DjSCmZJpMQCeQFPyEUeaPAEoIHVMfedmH9bI/WS0WkW4tPWzfg6ZDpAVLN972NjJqIKLsbyBk5sBG6KG8khJQdK5uyfYo8xI/uCtpjoDNg1kmCFQCkK0JvM7c+Ny5KfqL3OomDLmKzf5Ph8r64bb+pXx6MpdD5HajAjazZiVQBIFI/bJfn59cPrt6Po39NCWiLnYBSJOOxoosiGPS7bt3r27vvnv9+uv3N9+l3a3tdgOm1YqfXW0uz8J6Oa5Xul5xz4rpEDD2XU8QUSMBe58csCMyH5Z7blyz4TmbaFJLI0yjpSQwOZjYnIJkLswtJ/l8XVyt3gI2jmNUP/4k73f7t+/fxa5bbzYxRuagoEmVAcyAQ+i6uNvvH3a7vu+7rteUUkq5BK6ZelAXs7yOZCz1UYjah2DRfAZqmhJz/p19ZMU5aq002Sh1OKxV6Q/FlpDjY1TV0JANSZU896Rfnj375POrq+t+ODHoLGFKlBKZBoK+i+vl8qLrNqZRLYCFrlusVqc3D0uZAjEz9103DIsFAqHb5TzZL7u+cRwPkrTnYei7wJB0JFwQLwmXAPdg7oI0LEp1NQPVSnsQRVFQh6JwDN2wWJycnF5NKY1TQloCdAbBkE0hJckqAANVU8poX1euFGiQepfMIBihqah5yKj/kZohEBV2Wi5y/KzPZXgdkIytFjs4C4/a+Zs7QXJFWv2xpbJCQDVtWOkAJjinaLoQpgyfCxNXVVVS/p9mhK6JqFM2cxPDUDNm0mXEM3DAkIHwuKuO+W9XVbW7ZRFnT36eHFKhaWqd/xcZvuIxZfuo0zYXBgC13TMPmdvhPzYxXAWZfIxIy56CUuQRAmI4hurhkZMEoSUUGBwlrnPzsq2BmvqPyI2f2RxBJac6f8TahCaUQh2r52K2XRRZIdbI2Y+cDfBIfvxI4j4PnbU5NBDMU94WRFGtEgVQSHBsYcktBirD56Py211tTT2GbcO11Kc5RqXxm7Ttko/i+quxxQfWM5MVM3Ek97UMKyCkgpcfAfPsWMGBTT43zn1yRCB2AWedS1uROVgTnevTfjQD9mRhnE2Bml9QflVoqBWDWbsMRdEP+ZktZrOS+TuPaqtqpmqrfAPwJkzthdhMFj/SsTsjfDb+tFybImVqzoxHL+/YBISzoQt8sSq9SddrkBGSQUlFcTqJX9E5J2iWsdXW0uzLQm77Yh8mWVYoVhU1NXqgpiPnLVcTyo/eaCWeBBpKaOOdoqPuT/NnbcMoN9KsdJ8r8MZqWHgj9sqaIMWiIcI5baT6yea3ScA2Z6BYY4NpKE3N7ddqkT46iZypXgWIAoZab8LaUUVEMy6EkBrrDAhS2crlks0o+3IPtrvXzHfQHHJoj3wss9BjJr+oGjKFyDF0iL1ONE2WxlFtB2EvuN/udg9yXxB/j39pCcug2BEZKE4HNI2r4WozvIEHgi2ePL16cvXZ0+vPry6eLVdrQj4c9hOAgjAjICQxzSq0YBZNu8Vw+eTJ4m/+Tp9eP0FIgeQnP/vTxerkxedf/cVf/e2//eJffvObPXGkEKZJDFLgOCw6FzxCU9BU287Rwatp/OARJKpFK+Ij/AAiFzdFaXAYlJwoP8I0jxiCurbvKOa9mBofzazpBwZlH+R6VoU85m3VVFWnCVWBqeNg/QAhiMru4V7Wm2G5+OLLn5z2q6//5Rff/urr25v32939pGmcABRjgttgC7aeAc1wStGkC5RXDCIkAnI+TB61en1JiAzAgIjknQNiVrNxSu5+TpNIUvfVAzHltAgUkXFKqg3owJWoNduzqAa0WgldjsFg7LMZYSJmJsPMWDXl0Hcx7BRAJp1GOxyMJuyEMjKxBE77wMkhTYBIwEgAJpJEJhUNgQjJ0zCZsLSskRBNQSRpUpezZLVJDtXKgPhs0nb8OKqKMBkEyCdDJYUSCk8xhqii+2nvTp2ui7ELkIUHeDSDwR9UaJj9sa5GU4aED79L2/rFkjc1/86R+y4HYTa+LqvICwMESIQhcAwIbIQQ1FR5QaHrT69Onnwi9zeHl99AMiwNNJj/ZTMCAMsnb/n0SJibCdm9mTW6poDcBZDk/XVRAeM5pu6R+mDuJVox8XmCKTIT9fHwkNJ0MF3UcEw33qDfjGZq2f1er4fOqWhgjTJyFk26vMG3LPUNHxUggQGAABBYMkFVUoEsPpsvPhMhUcc8xLAZFifLxSIGBpnGh60ljWTBCA8DKTkjhwiIBAiZiYO4NV2SpYkC9QihJkwhg/tV83ISDGONr0E1NuMMac8Ve25jHYkbFUCqocFHGABcNKZeonlKLlU1SB3A1DZJozNwBBCaESqz0apfX589uTq5OF+d3JmmQ4ohdj1NJmIJWAwP+/277e7121e/efvmt3c33x4e3vYoK6bT08XlZvnscnV+2vX92MUpUCJTAIsEfQyBO9IASnmyxgE9mraGm2TtvFpW2ieVNIok1aQ2iYqBeAk8v/78rrQalFrNXT56zCPv9pilqimJiOwedtv7bTekru99bfUL5mdPZAqBDSypBFMFEZOkiShP963JGKxjVe80ZC9Ae8gqHHLvwuTDXcWso0+j7BEHu9aB2Cjss5zkeF8FH+xbjqFE5jLMNDVICmqmiBT6GJcxrk/Ori+uPtucnBMGNQYFk1ETgUTGoe8269VF161FyBAQNMS4Wq/Du6VMsR+GPm6GuO5jr8I5/E+zy52d+q2EYuwiIjQAJl5wWAEMpn2Gybjc2hQsFVYmmpIZqSIAAzIiIwXE2A+b8/Nn+4Pcb0emDdEasfM73yU+3rxz54mfyzhg7IANkJJbtTwhAYgBQylD1F3sjlwzBAMmUEKG4zFkrqrr8+Ry5JIEcWToqAhbA1WbpiywKIu45NjLnFgs2WdVHIOqHnZCNQMjg+Hmwy75jURACGEeFhDkkGM/+nA26df54hw4kMc3xNF9MqU9jCX5sDI/ynZupgjsqCQHl+Yj4DEiIXPy4Kjcnbe/7EGYXSF4dPjCoy4FPGZ8NILpLC1pD4KPvmyOIjQr2E97ZJhuCrPqhMkGGWvZpnOgSQkB7bi4A6Bl7x2xPBGPfvpxQ6E6BDJRwI4RrYU/WoN1wai+Cyy9AVcoFKjAXChTzU/I8sp5CNuQXvEYCpC160hwrE058mAZALoJ1+aQiMrRxUcf2xwVhO3idkROqKCAD1Mr6ShltRTn1NDN5/ZWhZMWpRE0avvZFVXFB/NNYlV+k/cQKztMDm5x34hRmXZDDSArrWX1A4xVCU+WDxaxQm3GlPJeS/e1ZCfBMcSk3tvt1NwpaW3vcKZ0mc1qIUQEmYVEFRiESDMmYsZ2zgJvn4X4OARnZYQWsQjWnnx+I0XdRX54r9/W2wmVmwOGc8k9X1ooQrZWNq+ZkeF9Q4GsL8g2OpynFtY03WgGYhQFNs4+GlT01LpanVdIXG1HFUHhIzaElfhn5Gb2iIbNbZo1f1Y3gkp6bcPAy4owh0g3I5DyuDQrTpPFUpVEVvs+DdG3NmUyLphKpyd7ID8cb+d5I2EzNDmyb81mFlLLYNcqaivT0FmzNnP3wIC8+9l3sYt9MBlNH5LdjoIxjJHgzW4P3ccqJ1U3XQYKYIKqerA0yWEr41bkwYLG8/XV9eXzJ5fXpyenXRdEFGhSM0HxT3wSmZIShsC9cTBA5KFfxi+++tMvv3whaSdpvzlZJ+OrZ5/+p7+U3WF69fYGNJkkAzJECrHrQgyMZLuH7TQemqgpLcFxVMYUc1h7AYdV5U6m9hwxdJEAiTkys4pKks352cnpaUppmqa7m5vt/T0QoYtm7ChgbDaqZQYSMBK46sjyB61ux6cit7QWDpMPCIjoJ4/SXiRDLAcQQDXEGCJrRAuUUhr3+/3u4TCNp5dXP/nk854Wq/7s5fcvX795ezNu99NBU9onvVNcBO6BGKADAlQfZ1BtvyMCk1F+WBkgIPiRggHR1dBFRaYGJoroXnQUQ0EyYuTgr9bELB/Tc/eNEBgysihHbvoijHMnzs0hgP5BGiExERZZnoIGVCYjFbQJZITpgH1iU8ynW0BUIAYA0VIclyxFr1HAFNEIjakqsEzBuF3ZRc2MiIqYtx0llJGVAJHLUwNTcIaJ5giuIgTkPDxTTdOUCAMRxy4QYZJprvta/s7HOhj24UziI3qYRsEBpHWzwgp8soLKLG/kA6sVtOJ6xSKuw9meDmBowhAjDAyRgBVgUuCA0nN3+uz02Re71y/BGBLoKNRRqeEZ1ZMLVMumZKYCSBpYkYCJ2cPH3T/KwEBmklwSrcyw6Kckt/uHTnVYDISQZDK1GefStBcpv2C/EVAAusghRt3tpsMeZATIgGtEChyywymJgAYORWqOHzP0HMWN+BMSABiMDUH8t1gJDyAERIwKMIl0AC5wEv9Bo2BPHfcIDAId0ADxpB/OV6tlFyOCoAgm4AgRkBgxAgOF2HUDhmjJjEKmA5uhCKc9E6zYBs4dBuw6UxWP5TADCBCGvAUqQkqQEqQJNR+cBYFA5jjDvApJCYbwkiYvoOT7i8ePAM3rIc/HPYHa26q3OTokzIRAkK3ruX9+/vznX/7ZZnXZiXUgPSXsJuqoi5BI99Pd9uHt19/803ff/mLcvpb9+87253gYWM9Xw5efPb2+uOgYAikzsKOFCYiJMRSuoQErlW6XZtlJ7twoQDIQgSQ5CcVZG6Le7CExTQp5f5mnR+bihFJ8+kUXAKRyCdRknJKBMYcQgovN0jRtHx7u7+8P09TFrotdff6JIAQWUbGkk05yAMbFZjCD/bQ3MGAT0w/djQggao+Cx6t+WB01hEjIiITEpia5zaJIRCGgx3erAVgSleSoFAuBY6ifqOZ0DyQnwhE6cjCBS3EgqSQ1i9wTxckvo9FBcLfbIy/OLk/Orz65unxxcnLB/WqUIXIMyMwUSBn6AH2EftWfnJ8+GYa1qBmNTNT1uDlZdXGZxiHA+cni6cBnLJGMFcAELGnewgkBacFLJEg6HQ4PzEwMXT/Ebq3aTSMH6okIQQzEbAQgRnKWmwiKgCkH7rrQM3cAPE3QdSdPrnh7by+/f2A877snIawADFmYRaYEMMYehmUHsC+iOEOGRezXfdgMHGIQIaAOuQMMeVaqgibkWGLLFg81dOuYGYrn6wA0KhnNhGUzzRwgKE0KVTVJWgFFqlAi0cEIZqpBO50rLeUyFEQCNmhKNwNEJiLNFe9Mv6hnT78tc0JNOSkzmQF5D3c2fYBHtEgIFGMkznpjM2OmYqXBnNiG82qUI5AlG+EMCVjns/mjQXE15Du6pkZUFm/OsQklmye0qFz8HDn3++rgtAgizAwyc738XJvtIW0wB9faq3D4EEEeKQ4wH/0K36N0JB044UAVNa8RFRCIvflTOVZ+/sU5yxENwBu52CAxZ0dBrfgKn8FBYYVSkK+rZkQy5U+tJNv6m9XSQ5ht2AZZ0O9tg6ZqMjiqyo5SxxC0eJNQ6ycILQF07gjlA+qstcdZwF81F7Xa0kZ77bkyJcdzDpQwrH5gbHyAVZPiMlGa2zuPm10FH9oI7CtvGtsGXJU51OG5h7VmxQ65IwCNDNv4UUDUmtsOTcxOiZP6ABtf3QuAjelnbiWUCshy/mf18uDcV8UmCtcUTERK0A6V8N8abjq7pMjc4o6+HjUfetvJqiThyjDGWg3lFNt6tdA0t5JzQHRBEOcvcwNEFT7QcdTxLFbwUss3LfRNGwsZHEuWUW38VwIbghmq7xGusaoNH7duUGbZ59997F1q1StZ3+Gs03ITZB5X+f9uv3fAV4M7PZIpPaaZVr1HuZcbVGRBYzQtCQOTvDLgh3kHDabcmxFYns7aUuF618ywl9owOtJSoZYMXn+fNHfduG4hfos4lzev0e6NQTakBghiH+NQGKJfPkNSRAqhC9CTBpXDuH+/20+y3xHamPyKcT4WFlVDifU0cDOlCQMMob9/2P7mX3/1z//4i9uHsV+dXF1cPbm4OFkNgW0ct4bQLYwCxA7EpsNhFBVBIO6xi2oiMvpMKCCFMHAIDIsJ8N320K/OXnw1vHx39/Zu9/rrX71/+e3q4rw/Wac0IuOLzz8/PVn+4hf/+ur7bwMHJkjTKElSmogwDgMi6DiaKYUACKYCiMwRAFVACyTRYeFQTt2EkUPsukXXDXfv3t++ufnzP//r//O//tf7+/u727t/+Pv/9+XvXobVIi4W9SDvklgi3xBMbLIkkyQkGhYLDjQlMbNApKpjGgGAiAFMRQGAGFRtShMhUmCOFLswjuMhTS4A0Gx5F0kpxK7jAECmQKaowgAGcHt783v8/eeffvH82Wc/+4u//fl/+r9+9/W3v/vdt7///uXr1693N7f2cLef7m8lLSIvoq077mUP44OJEkefGQIA9x0iWgBE6IDQCL10cfGDqiQ1IKTI3CmAjM4nCkasga0zk1iCooGJsmnQXFZAHXEESGDekvDwZccWlu0aQAzUnEvKms+JDixCA4AkcgAzBkJIChOjGkMSmPwUIIDERGyKCl7Ez4QBQug6BgMCBdUypVcGZPfgmAMfAfKQXWdpQF4g6IidU6cCXtjMJ5X5a5JMgBAj5yxHEclxcfbjTCjtWPhHIUPDkaQBsVo32iyVI+xHeZ+G5cDcOj6w0S6AECQ01WRoRroECIikCKMhLzZnT57fnFxgHBRNRUHVmao5Wjh3G9TmAD8Ecy24q2jcfVjoZ6Vjrx5lFSMAiJmo6JwMd6RoLYLJI9dB2VcZPS2RSazE1LfAeVB0An7BQgJllXkWJlKREeOxOKZMy2sHD8jEE679fgOdbZVq/vyLaGY2GTqTLBJ3zEPgZd8th25rIJYUSZEMwJCIiUKHFBDZl3QVm1QOh1GmkVU60A415OiUrOF2IrmYD6VR82lXUBVVMwbTKIdSVEvq7Kiev6LJRZvDn/0BbVWtZc5ilEWoAYsPitDPFRGBESkCdRgiJD3cblPab28OAocE6cDCpBFGnL5/883rt9883L2Zxjeodx0+dLLbBPji+ZNnl2eb5TCEidE8P5uRCJAxY4YzEDF/YpqLMDMFU7UE5pHSyZtALtYQEEU1ksxLLdYNPMoPyRCj/If5nnDlrw+6zEC1xEkgOiL7cBh3Dw/399u77V3o4mqz6RdD10dmbjjJnionqjnOwzvex3YybAFUBrNks8GqZ/mI5qQ38OBSAlMwURO15FoFVSKuEQoKIFaQ/qo8Ewfz+RPNbYnAzERuzMgfvIqqKSUxozRqSqgamPv1ybJfnJ9dPDs9e74+/WRYnBIEgKDqfiEinLqwXi6ms1NbLc88ctWrO0A1Qu5iP2w2m6fr1dlqed3FjdsL0QSRgMkfUaxBtaSgk0FSYKAUhtCvhtB3GIKAkAD7IQ18p6ASKZb7ltkOTl6ycdd1JyeL588YYbXebE43l10YRBTJkOY4JSIQtWRCoIqGQDJOk+hOgAMmEYEIuDIIBgLoGGAAIxM0BYVkOJmZJamN6EwsRvSOVDYBgcs63Xo2Kzi0RIGqKRMHjsyBKJgzc202RVi9Qyrr2cBUAzOHSFzAe3k+aAaChcSpanmxBrUyXPDaYDGMAAAgAElEQVQNBBAV84pgszJZWjdBjlXSlJIGmA1XAMSIZlSWIc5yD8q+S1NTk6w6AQHTOQu2JTLYHKZpZkQMsfeGhZaw1VncXpMoy53jNU2SVDRLc9ZQ+b6Gs4H+OIjoAz3FNA8/sSL4KJ/IZy6Z+U2YVWRqFVBaxMO1leCt+Eav06rfZ6FNHsNmIGgmuRftBTZycJeuOggbvFSYZ27MRxiYOnM3aCv8hn3Y0B0etzU+/u/chjXlGQQDR73aKiNCQKCMjnPME4eZOdD0d1orf5m52wf0u9mM0pagxwLrQqkp2DQtOaw1S8Maf0Rh3zARIfLjeJeawVuRpVYKrAJQdd9uIxnF43F+RUCbK5kAIXChQhw17o7sS2VYhUdaHvc+oDYGpkb7ksf1WPYSZ3H5fqZw5IOoo3REREUxE8XGvDC/lQqYsSYt2E9s6j+OmQHIm3qqBd7uEwm/9ydRUM811hJia1kv4PNubfs1Ob3RpUGEIKC+dmgyLxNqg8oeIWsLedRzNnylN6ytNxeFCkrWSPnVma+8ZWFN8YVIuXKzLLJASwrU0HfS+joqbMtatKcdK6+9/4lEQJT3xMaMZiUTuP5Avz4xRwhTXgya4OQjlmkVOect0tX0mbCj9frW+yt/TsXmVLoOZpTd4ki1kTjfDLXvbABZxFW6NtosyrOCGufIb98CAQhUbULQQBJBWEjG3XR4P8p2v9+qSuxyxPgRAdErDkkmEhgCU+CeKE278f2b99/9/vs3L99F6k9Pr0435+vFJmAExRy3YROoTprH8hSoYyYMQN6fEgRGIqBgRA6rAjFI1sV+WA0vPv8qif2T4XY3TgfRN7fDZnV+dfmnf/rzJ08uXr95980338GoQjmmNEYmBFVAUOLgVYTldh2IJAA09WhyEgVNiTmG2KtoSuqFVTrst7I7O7/47POf/fwv/+7P/uyv7u7vbm9vVXBYnfXLoRuGJGm/33/3+6/fvvqeMo+AYqChW2EPu/0+iUyjTlMGfk+WiIhjhwYyJRFJqjGELnYCSgpoqgqHw7Q/TCHwYli0EbOTjgrKGCL3+2k87LbYxy7GUdIkst+PD3EvBsCdYAy0OLn85Iv+6vqTdNjvx4fteP/u8PZbef8d3b4aDzcH1aDaIZYEeshdOiYq64uHdZr7mpFMTckIST2SAcilDI7SFINkIIhGVX6ezYKVYOhhCl6q5eoZtYhHzNANLNiYInKCTA5ULOwbh8ETKpigekaEh8n71ApJG8lb05rENuJzDtEuDRBs/hzRPsTy4Q/xOR+7WR/RWRo/ox395r+Dgosfp+f+YIPjY3hBqmSsx96sIm2rHoXjd3uE1vSTkanK6OJkRCZmAxtFYr88u7p+fXbOy5XBXqYEwq14hOrJocmqhDa/IKtmNY+zy3kxozFCIDMdJ9cxEnKLi59TIWzuSBk2EhlfqZmxi2IwjmMIgRz4mYcsRIUfPg8KfAPBokglKAEjxcXZNIPycSnzOQxnziRQDWEpRrcaB5D/ElAgjsQdh9VisVmvDg+7KY1qrHmShhQih4jIzoEywJT0kHS/30/jyGCRMKBxGd7rXPRi/gTqU2FZk4C5eYNQ6egtRhLn4LoPTH0IR7nPH386sI4f1DPsgQgD+o4gkbjnKOO723dfG7BaMAqCYadpZ6oRDjD97pvfvHzz7RBsYOlw7KOuAl8t+y+ePnn+5GIadyqTYwMYiAEJiIEJC+kEKwvNcuiJqUvMkqt2VLzal/xHXtMUhpgV5RO26vQSEVKOsJQxDjIHmLlkH83MUkrTlA6HwziOh/1hHEcA6LputV53fSQmO+puSFNi2KwmPYL2oB29mOaZz5NnrWGlRZ1lmj9uVwWY+NBKvS61SqWpmLuCYCjmyrpYgIlaSmCGzPkeAUMwUiURQ0IUnEZOQkCLvj9dnz3fnFyvNlfL9dVyeRXjKpf0hpLrY+m70/Wa0Ib15hJpYdAZiIKaCWCg2C/X5xeXn5ycnq43l12/AmJf9vOUyWrd5QQ4MRoBp4SElHiB/boLi0D3qOpmH6uCRDMxR0W4MbPEcBZ1GDF3gbvrJ4vV6oqZYwzk7kQ3TTjQBpmQk6GIKRkERLBpnEaa2IwCJIGkSRQmgaQHs4RZXh7QKEsxKKEZQQ0XIMtjUp5zPXLiQeEBEBbYJUGNX4Sau4hF2MplskYeqYvkv/L+l0srTSCOqlIfD5chaG4Q5u6IG5KcTcc5CxrI3PYJZTDrJ23NiwmaE1HzoRwUUHQ20jNRjY1ANAT24iZPz2crPTFTJRY+yqubq4tSOqjK4fDg8ahHfYgZFVDOALPxqrz0XN9WxX8WaJaqBJp4AlDRWZY/U0HnkMOqbtdsDMz94VK4piPig8HcX8UjiiIxwUx0wCYo0ppJuCFUV4C1O3Cp0BmbnI989ClGbYOKaqzZprMYuurDsLlqlXLazszbdkbJSpgl9a7bBcAYiJmrqLlYpqzYvctdiIYmlAf1JbwcGvtrSa2BTJU3dwX6a2bmELh+23xswLlkPaI5GszeorLc1k4YzlJ6q8kmlPsp4pV56d7gEZBldvdZ2fmdM6eeEeOfcVUtYZtSnDcXvxX91GujWs0jroSER6GPmp8vNlNrJ+FWXLWNCgPbGMgScIBETF0rmDryphTWTGP0Qs0MP/+c7HHbaSY6WY3NTSIpTc1TACWayQ+FVikkHrxoc9d9Vvg8Sp1ogTgFrIHlaJ4VBFTVK34KpKpT8/92Fkcpeiq5p8hqmgSkebX0psOsIslSj5ofUFxFeYmrzV8MzCEwcyCimYzVcHMfR5n4reK6NiDFlpXQWM+aoBZDAgw5Xj5HnHwkB8BvbO/GVmdVAbI0JjCb7Vn50aCSoVOwQOaRmIBmhKZ1aGgldKIAcDJacQ6nKoIjbEKO50wpg9lSBGo2AVjAGCzahDo+pMON0lYgdV2cYgzsDG84svvUcQ4gE/cxqNrNze3333z/+ttXu9uH88uLp1efXJ4/PVmd92HNNBiimYhZmpKmhAE5BA6RKaixptx2K5sIG6IqJc0HLA5MxE+uP+m6xX4/7ka5+/67w/bm9OT800+/+OLLn15fXz37p3/93W+/2d/fTbt9jIFDB6CExoGZENEkTfvDzgqf20fniO6WYDOdJum6/vT0ckq624/jIY170Ul0Sl/85Mlf/t3/8cVXf3pxcT0sN8v1mWE8e/K877uu68Y0be/uINnD7XZKU0qCSDEsnlxfD0P/5u3b25ub/fZBVEIXEWwcx66n0805AW63dyI7mRIjEEbwuSNj10UP/Cio4oZazZEDEXeIQdJh3E9dCLEPopAAHHN2d797d3PHJ2sa1t3ipO9j4AUTQxrHh/d33//m3e9+8fZXUxrvxqSdSMzkquLNI0QjzMedzH603PDw0DcjpIz594Qwde6e1qNyaStSPqubPZLz06OK6DgnBptDjBbKjDFUDy3OandD19+aEqhkTPoRHKGcYAx/kHBqf4BoYR+LxfljgE/8d3zt/7ZfAYwbjcYHmEOstI8fInu0JSs2CWeCQIRsJiKKAMAISNl1kdLQd6eri5eX593JyWE3TeM9JGLrmx/VXAb9weaOW8TRVUAFW4AAIQQ0G8fJEzsze+7HJyX50YeZ+14BDocDIjKH9u9myb1DJYwMsDrf8hprFDhnrXuop2BNa8upn+5993ETeTNE3UcFhUkJIjo6oVcVCzfUoaFd1202m5OH3e04bQ87FVF1sCVx6ELsANkcnmowpbQ/TNvt9nAYESEHSh/NsQz+Q3+ZQHJYhZtCyIABKEmaZJy4W0A4bPeH71+/FjVJQF0Pobsfx/tpSowj6O3dex3vUoKJcAi0XgyfXTz99Pzs/GTDEKScLgiJkQN5shIX6GQLwjSREvLqqbOi3uBImpewORjFjbGqVWTbUrxL+qnWg6CIGIC3NwiImEMIAJhS2u32d7f3/svAYtetVsuLk6tu6EMXHfnd/vrwgczD5+Lu+nBBsY/wnNA+ytG2zP6cf5xbpmcKo8xXTFWUpKhGLZvfAABEbRJTIEM/oSMAqrIIpiQAA2CcRhCNoT9dDM+ePvmT88tPQ7cJ/abvThC7JN7lU3A8O2M/INJysUzd4oS7NRB5HhFAIg4hDCfnT56mtFqvNqebvl8YU0Zkl2lP9giCAiYAURoNxhEUYaIh9RvgQSBMMh5MD9H3IzJQFS8d/PFnV1yJQS42kiiDAUA/rFari5RkmsYko4ogETEgOkJn2XWrMd0fRgsBBAGZ+2VYBl71yEyTYkpBaQEYAIVIct8RI6r7a0RREICBsgK8+O2zAJiwcgRLs8PJRd45BEJCDNV4aiWRAJCMoeyShNgSJiouDhgB5CDpkO1Xmbap1RJTJhfePdDyvdHlZbUfUqq+DCbQEsOKWdlRq0MqzcLiL0DFlkrlCvAy7vM7VrLpBmttWlMnrKavNG5/JIgxenxGM2xvAIQGbVqrVbJkm3U6E/Eg+/ybZNFcg4k2FhWABoTwaC5cpPDzLLcJIGjmtJh3Q5gPSKbqVkdsmjTYikawsbRT0eC1gI2jv+FW7fxSGLDoA2rP/yiUBhspBODx98w6c+IQAmGViuIjDYe1EogiDlUZVaZs26pROgbgncdsU1YAUEvmCN6WnlAm3vn2K9BHv03Lspkbem2NjTCbtCpKvYgnaC78Zgi1zf0mawNroAUlYo6+stmdAVCJo02SjTc4GDSvvgVJAcc5mzUuaH6S3NFS7ETz2zHPenZDR0vWBCNvfqDNQi4zyrkwxeJgleFTBC+5VMNpcoEBQmE8zfm48/01C6nc69nW4TWGtBWctI0YSXIYDyKSn9bG7EAUixe57O2WUwbIjz2U1RNVxQZN+6Ns1vPerZoAJEtziGdRiwvH3DRPVF+B39WMczigc8i0ZbnUBisCNEHsbYKLZym7A29uWECTX6NHXNt6BbJz/iiN+Mhmzsw1HljN2tSYOS2l9GeTKBFzR71TGGcI7VH4TmmuzbRUrxSxqizK3FS1FX14b86qAbByF1u+gwdc1U6jZkdXzgrNWRKZzVcRYMcBtrPTjswvLQF4RIbb6NgMlJGGPoxxFWkB4x677tFguus6LF4oADgcxm+/+e43//b1++9f42hPrz758os/+fT5V5dXz4ZhjRwnVVZlSJOMY9oBZHN04DAlVRETBEWdZTQKBuyuRoSUTGQchs360xMTOzs5+/pXv37z9uVXX3725VefX148XS5Wf/5nfymj/OPf//dXN/f96oy7cHv7PjBdPXm6WCwOu4eHh+2klNJUz36ExCGCkRqqTGnSk5OLn/7szwF493D45re//+2vf4shduv1+dWzTz/9ou9Xd3d7NQjcP3v66eXFUw7MHABst9uhcb/cfPPb37x9+7rrwun51V//9X+5vLz453/551/98pff3v8WJj25vEDCt2/fDovVixc/6brw9vXrN29ev3r1ShIqBJ8erVYn19dPhsUQu/jt77/59b/9G4ewWA4qmmQa+n69XluycVQwZurBWASYuyH03pv95S9/Ne3o//4vm+dXX+y3Mu7tMI6E1DF0fXd6dgbbi4dvFweOkEgARhFGQKZZt9Ck2FafIDExc5n7kK9Xvqf5SUOyYV2PkA4uxvlf+oVleObTVq9UAOhDFYNVlsdHMkL/eFmH/3HlH/7v7HgEslAbNIV5lL0Q82mniQU6Tn7ETFeoahelGefpwwZDIwVjhdLcBlNQIuxj3GzWF0+ubl7e393vdQyaBqjRh7nJpbnWr4++70lzRLWZqnM6PfVRRAgxhACq6OaClJAwxjDjphoYfZObO9/NaiamxNz1/TSO6TBqjNjYkiHHJll2t5NnvWSJsjeYFcCRL2pglue/CKqUVZuolpWSZegAoEp55upVvrhwIKXkoQQmnB2hxMQhhNVycXKyie/fq4gkSQk1OMU3EkcxSAoCKKqTymGc9vtxmhJx4BDyFvgoQf2DVk+jQfAJPT5Ke5ovqv2IZt8fdFehC0gBgZiCISmhqk1JtmBKDAbjmO79mT8cKO3wIU27JBPiBDAwDSch7fYkcrI8f3Zx8eL66dPNiewe7nd3IVoIjAxMubeRp9Lo/JssdVUzNU2iU0ri8kE1UU3uvlNz34o1maveb3bmmc3D2JpfUhscjSuCQ06CMtvtdvv9Ybvd7nb7aZwAcb3ZdH03DEOIgQMjoiQRUzF5dKDBOaGmMRDoPB1qY72OuGf5+IBV/VxevJb8vDzYVy25MKiInglcQOxY84+yf6POOTRrBEzdPAGoddio5IxMADLowDoAJBqG4XyzuT49fX6yeaY4IA2ICzPO/hhTRFMgZOTehq4fDCgugIIiGnnFrERMjIv16YVpP/TDomcKkoWBDuvUjIgpQ35ARWAAFhNQxRA4dhQjMDlAUSG7kJVURcwIQdGppuTJQFmdjkQiOo77yAj/H3Vv+iTZdV377eGcezOz5uq5MRAUJYqW4o122P++PztC8Z4U8pNsWSIokABBNHqqITPvOXtvf9hnutUtCqDFZxsBgVCju6oy895z97DWb80xZ5MMCMw0A4iIEkYKu8Bb5k3k3RRPYtTIBmLTdo6RQwSOiMIcA+BcxMfO3jCvxVwqDEplWlOS26tpwNXfYyCF55IaChqZCSIooCohirMqiYg5UuASC2VVJKSpATsKcsrBo4AIGtxM6Hsh9OEyFhBxWXCbx/pRZC/ya3xQE3pZcT5qVdPV1EVPZYeKAVJwERkaYoHFosKYNmCG4L8NWtwJIVKIH8aNNyfIsH4vNbvqMMBEV73QGMHw4IDzb0XYwzjX/FFsur9hwQ6Ncj60sD00YES+EWFrNLGzPr1hBQ/+9D/HAcC4UTXKz6xoq0jcJsX1LshhHVC1ORDMY8sQ6xilr2xxgGCi4EqmbhzIFR4GuFLYjjGu489hJpIO+4PL0BAZP2T8r0iepU8iErMqVWzNsK2fYlRU/w73oCY3/mhaIQIoQe/d+5HeEj6GH8sesKIQEf2KH4RzgFAL5pHJOuSteOiuT+4irwZCfd3cU4frOK2weqHbHVsSbA/bwf5hNa9NBrOcxX/S1RAJV5gGHbU0q2jb4lK03kCCDRYhv+WKassNx/UzKuXNAJeBNvIrgxGXBrgFyky1BLBiV7e0jth/VGba7XZ92li3ngaV+tUEzXWU5DkHi0OjRh8HVrOye2OpqQOoZsFMHjdXD5bitqBRuIWdweLwDVVpA1EtMycYnEOGgza5eUuxGEXrUKxMMvp1sOZ1lHE2VSbOg8RojxHEKkdpWxAifwTjejBXkDnr+44ioKqZJskKa6RyeevqBaUVdgquyynVhNaXVS45bbYvN/2AFMdWuyb6J1LW4NX9Z4pNe2n1gCVoYblDUk8dDxo+oBAbAUK2XGz67P9jRJQVsubjITPk87f//Kfn9mr59H66WAUtIZVq30wVlmV59f2r37369qAp7uaz87OT0xMzO+6PqgFIkvrCcWJ024jkbKqoAqpkCkSBeSpxW5AAVJXMiJlC4GU5pkUYlCk+ffby4uLy6dMXN+/fPXp0eX11Pk07VXr+/PO86JtX7+7u83IUud+nBPF0t9lePX329Oz05O3r7//3v/3r+/vXYRORUQ0EMIvttruri8vT04vTk7NPPvv8iy9+hsjLUV79yfff/eIVIHGcPvv8i8urx8zTfp/9GmGet9tdU+dtN+FPfvaLq+vHr/7k529evzoc77fz/PLFT548fXJx8eTl85/8l7/6q1//86/2b/dZshozbxHmx4+e/fxP//J3v/v2r//6v75+/fruNmlackrbsF2O9tlnn/z8z3/+5eMvEea3b9/c3t0QcYxTFru5PV6eXlxeXbiX47vX371+92Y63YXNvByWfNjfTfd3d3eHwzGlnJKkbKpuSKeING02827LUwRm4IDGhKEMYt3HOswBYQDV4Wr0gZU0SmZttiE6Cu2J/KEzbjfXF1Kfyq42ooYOACJC52OUmIOqgG3UTK841cxUsKCggRFlSORuuoNGS6q/iDjKGPCB0H6tuMcfPZr5/86AQ6vxoMYKlkRuGyAJK2n7OuTSnyoE5Z893NVZEMSAGlpqeXOeIMLJye7ps8dy+9ublCxnzYJEGNyC1GYcMPZmDaNmY2p36/fKmQpUTIagZpIzMYUQPvaed7b9w64ejIhomvKyaM7V6gyDHI5qNTz4EGq+t4IHDZXnfUsGUKvd3sc0MUPKRs3dAMiqS0op5yTiUetWH1HMvNtuz05PpikigIjkhMpoSMDBKOScs1oGzAYpy5LyMWVRjZGZGSpxylYrDBiTIet8oy84PGllBIQ/GHD8AVf5kAfr0kwjAmZATACaLKscAJA5IC5VKmqS8vGYsw8kAAxo2u6mOCWBoPzk8uzF40fXZ2fbOL2/ucmHYwhToIDkaVBtulFcsyWpVNTHW1kk5axiAqZqYub+FN9M1Y+1RpjVdhC6vaidVqMArFFykInNYFmW4/F4e3e/v78/HA5qEEPcbLcnp6fzPE8xGlh2G732Acd4PlrbqGlDs2OPNjG1DzLjH2hV+rS4iXGtFWnFJusDDh9NdHk7FjuhFW9vu7BxlaYLCpQNHXwUgKg5bw1dpRMAiMN2t7s8O3t0srvabM4XYdGoyqoeGVsTo4mIjCASAnNQjFJyKb0PdO83zfMWEVwK6rkyLsh0jXYpTcHdHORkJwD0D3gKMcSzaT6b5pMl7yEdFVRMS+ZuoS6rg2OAWr4iMnOIMS+Ys5hksOxGJg4hhKi2SF5inAJHphlhmufTGCFG3dpRkQ+LHAEioQfimJnhghwABSFDFYmUs8FUxJdanVzvRRyz7xPZIwKKdrdAIBVrbrMBIgoBqZlIPhz2Imoq2Da5YKsEh7KtsOpANCk2cSf/1+5wxCF0fEJwfYkBaC6atirR0HaxDtEvtXi2YpV3HEfh3NUr0MUiA1Wu6e1tmCZIq+3HGEitjE4yQkOFhv4hBBy5oSOubyhJsHnZwDSr1mVpo2fY8B7gh0MWGPIpbZ25PGr/s5S1kg1xD+Uj0tXvps5nxaZXZ4rU0Z7FFfkg67K449ydMUAnK1az0S8qqhPdUUw1K4wA8Xi4s5IhMmT39j3t4DgY5Ort4+u71vHFrwUk/h8li6E0RUhdJRPU19gmTYRNQWnLkj+MIF1pWYYrxPU1WEK+2l4aDCxYickY0xTr2Id62VjVQjiYds3xByvBuymIHHPDig5ZwlUJMzpisFdi1mRXMF51taHuJI2alFJ8hz2zcyRF2YDIHZGoCENgqLRVeM8lLaR2LAETBXtZFpk91BPWcaFtoKemYEBEGJgaA76PdoaRE65ViIg4ihS8i8A6aK+O4Upa8ym0NS+Dz96YqD1LWzFQkDJV7udlnpp2wUxtmGuyDDUkrVfRRWbOPVKEaCCqFIUMNA2Px68M8X7WwZz9645wXPDoqmIm1YIUQUdMDOSIdudpPaC8N8s5q1mV6bWQ3savaPYoG9RPrebBMeYAbZUD7UNoqldhSeqxlrKHVUpRuKHUZvSOstVq5SrYVKqqFvTbi8tAz9SomsUG/PPAPcGCAx3kZL6AY8qaVbKqIgbEKUAN12VGZWKV/e317rXd8CGc7efLlbC1URERsuT9/u7Vq2+/f/07Y91dbs8ud7uTCJhTPgAHIMviiqKZiANb1pQ1m6HVhpQpRo5FRKwuShNTxMBMkVDAsojlrNvd2eXl9fn51XI8TJEDk+SUkpyePXr5KX3xp2/2i/3211/t37xWC2Az4vb8/Omf//nP33z/6qsvv3739l7EH25kYinJ6W6+uHj6ky/+5Gc/+9NHj59cXFyDcc72yWf5uCRfFszzZtpsVC1La7SYOFa2lxrwo8fPHz9+9tknX+zvb25u3qnk6+vHpycXTx6/vL56lhIG3n7zqy9vbt9P07zdXGzms0fXL3/xi5+/fPkOafPlL3/522++uX33Vo53KiwSLi+f/uLP/8P52WOizS9/+U9ffvmlWkaE/d39/u5wefLo9PTq0dMnF5eXf/8Pf3f8pRgFyZCOIinLieRsKeXjkkTLQLqMVpHCPMftlucZYwAJaAFJUUXV0P71vh3XXBY/f1y4oUUUXG4SV4e31ciDL/J7pwGlxCIkwxYdru5b88061iReKv5OqRBjICy28TaioD75fZAh+v/Lv34Eg4PNk9qaWGOF26i7Gh0jYPujxoYAUyCHefXcew+QQWBmxABSKeEebQd5SctmMz1/8eT2u5NvPN44CzOAELR04NVJOsg4lOBf6NlWQwNm0OwDDovRBhvCD/mLmJCZSlWvYlIWdT8ggtdsLEQ+Qom1f8mU1K3X5T+K2pLzInmRrGYM7oosmvNpmrbb7TzNkYOJ5iVJnARIADPAYpDNFFAUslj2FQYUreYIc/99zpGajGL2x74zsO7x1KX/gADg4RFCIIRC5LpPXxktAMfAjIFJIWnWY16OfL47e3R+9fnzp8+uruTu+O79TUDcnJzGCUIBITTpKlQHnQNEJYuqqagrOMRNR2ImHjNh5a2ob4h1i4aZqA2qlm4GwbrkHfH5iHg8Hn/77W/fvHl7f78PIVxdXV1cXJ6dnTPzMS1Z5HZ/z8xxmhgsZwWE8upxKP0NxFREGkfDi7UasAm2YgkAUJe5Nvkc9fXOR/OAHip61NqXKX/7GyJWoAhQUIhmCMYCsDg/TCkgBS3BZWDE5alCFMJ0enp2dnY+TRMAqlgWAZSyhEVEYiQrOoBi+AZTEZEiLFIxVSXTbAQ0xQ0CgoAmyeKolVD8lEitXkYCAgPMajNKAEsBwiaEs5OX92e3t5ISJoO9gPKKGa8P7h6XQE/TRBBTEhMWETMCYMIYAx+TSUpTjJEJbMoLn5xenZxchSgXh7eECEZEgVzcjKAakGfw7huxQCe0TKArCcK0af+17JFFMgAhCvQymQDIPzWPNrD6iHSWmxusxRTEfDjsAnWH/pEtpzAAACAASURBVCtADR/A6kPwAS+pZcm5yddrxQMPyusKYGjyEKsxIH6WuQGIEU1AW/YfACKKF6tO5K1ehRLOVONOQNvYBR8oPIuEqg9tYOxS2srbatYsjQ52W2vp+1SxoSPAxwzUgxKwh4474qSEOGDv6LHMN7slH2ElfUPoO3iq6m3Cpn5ZvZwm1RkF6g0o0MJTKgvDqlrN1nxAdTYglkzi1mpr+TmbTqKsouvqo9yMKCpdmFiSfKvu3fpUww3MdfhCxAXDYiRUpTRtCwzF7wOlxgNEU3HkWpO7FD1ANlglOBgUEdkKMFEQjKPj2d+xXBfeLmxpmRptClNQl1qZl9g0+l5EgZnlYVtGJGPuq0EJ9ZW+ttfCrDIfK/aLqspgeuhv6W5ZqwPKYMzlocbg6Ek1jniGxu7s0BBbwUF7u97sEe1aUVVocUA+NcOVcrNNxOpVx1XC3XimD9woD+pUXeMhxkEe9kayAeH772wGtCZYcliQkYLqMIf0E8bUhKrYoU/ScDCdtZQNtZ7eU7w5iMAt5rHeuV0+A5WihiCmQiU1rJ+BquhB38WDpx7fhwZajnTErsIYLN+D0m10I7XREtblWfY3iyDAagzaz8t61ZVqp5IN6/hhNAcNJ5WCiabq8sY+9Rg33G0z2idLZOg5kr4SQwD2RHOsisJGaUGqw2ZDIupzHw+9qcwfwAHRDd0+VqPBHNKP6wzsSllteT+IZpYg7/TE0BA3aBE1mEYUwEDAm5Ok7+9PabM5P9m9YnpQDUs2NJsCEdJyPLx/8/2rb3/99vU351cXj5+cXFxPZ+e83cJ2Q5vtBDQvCRVDiOxxJaRMmqGxVREYAwLXnouIg2h2y7YRTGGK7EkruhzFxADCNO1AdVnEjJw1O01nf/GX//ny6ul/+au/+uX/9Q+3797JEW5vk8L88tM/e/Tk07/7P3/1/mjvbl4D6Gazk5TT/lYzA0yXl0//7M/+knm6uz/kLJJhd3L+5OmF12AiDq9GM0g5pZxF0ZIRISInKa7dGOPJ6dXlxaPPPkNTeffu/e1tMoubzfl/+k//y8sXP/n7v/+733z9m/c3N5eXF59++qePH38CsHnx4vqLL37+1Ve//pu/+Ztf/vIff/3VV9vd9uz8ydnZ49PT65/+9Ozs7PGTJ59cXj79+uvffPPbr2UB2ef72+X9zeHf/ccv/vP/9D9eP3tx9ezlP/7qy69+81VOgOYLM84CosY8BYpAEYACCEMKOE2bzbTZxnkDiSWjrVvgH+2srwOODxtQ+pEtJ6y4DFxrozaqbRNgrOMar8NNVWho4f8AWcQQXvlvoLDAP9pv/lG/PwSAQTSgZfeMauMrIxhMxjAQWD2oj4qnYNDCuOxF1PNvAwBLRoLqvwcDFYFjnOjy8nx7usWJFQzSgjxxCEBUpRs2qOqx7k/NrSstk8D35y4HKv5MEUPgOIGB5OwGqWZsHI7ABhvrzeFwfRVyFBCJas6ZObDPBbpdsprHFR7IF3xG24AaVB8L7lUp2dMG6BSOmhviAg0tHaNnWEgWSpJTzkrGZshBkRw5yMxziCebeTfPx+UgIklkETlmJdakJgoKltWSSK6PbqdjFZV+R119cCF5SasNMzowl+wjFpV/i9Fc4YObikhGVCZDoEARjTWBMihCFkkpLSmLCDAxAeRsSYh5nsLz66tPn748n2dYjrocUWTebuYpICuS+YCjFlJlOCEq2aEbomKaPSelMLXKTqgkqoC1j8aGkInxPfzgzXDUFjpuSFRTSnd3d/v9MeW03W5PTk6nadqdnEzzxhDFtAlPK7Oj0tWGGJQG2Ctn65pxhzgw1BAHAjEOnMUa59NiuK3CZB96lKo8g4rhsGanu46XDEgVVbvCpAzOwQxVSRCygRFEABUAART3JDudngwZ5s283W6JqcAEFICklDX1giVCUxBUNTDNVs4fIMdX+rRClQAJuXTSSihGGBgClVxzMq+/3EbtLacxGwHmAIE5Pr74FJZj0Pv37/fLsohm9DhwIzMs+8lQslL9hlKDnBSA5jmaMFgQARVDIiu56kwFDDfHuD073Ty6nonzyTsgOiyH4xHzJkayYAqmrAZZJdtidgyugbOAlstFR921XuTrrmQpEeTYtqyIAUHQxBDQqOnD1bTE3nW9OqkBZBuxc0MT1PexfuqZZV25GNsysLXXJfDVnE0LpL1dQTDS4tNDdWoAamPqkaGhKRkBFiwGGZkjz8lwREhYC5eocDutBQFZJ0P0Q370jGBnGXq5rA8WBWtHWJ8WVEhfL6yt7zyhmOghPnBbFDcZ4Ug7LB0pAg7iRPRsGrD1IqidAStO4ng8t1eoKusEl/bIr/matXmm9uECeoBcDUaoGw6z4cu40s5X92SKgdiDIx4ARx5OkWyd0wBlZkcGTXrhRApqn2Z/UQqGVCz0sM5YaVqGGghq0HIwCZGYG0Cz7njbkQmeY/Jg2TZQV1bc2pYC0sTvdYDV/rwVgLQNN9HoFyvgDmyDnkFKX+cFQ/Zn564iU2cVWAvyHK5qMCihru7N6DBLA1Pp7pDyFrikywbdUcVYdgtLkQB81KlNzRDlro2SC8sVMdkzY0b+S7uR1F0tWjSUVvzHLZGzWW2K5Kpl7rjLtMiOeq5L4UjUZy54kG795lqAf+Wutzp9qGGvRQJSCU1WJyRQDVtVzFK7U4Lu5TEiGCKHBvRII/tCt/agDf6Y0WJVIb02alj6CYtrdzCuU4SgCH+tqcN6oPGoRANVMBqppUWSXJ/rbYZtSBAY6yx6SEFpCJFypRU7kbl+Aw3ApJ2k5X3UmhBbvotfokAIoIRAgSggBfNwXENSMc01I9facsZ3MnVHZWymQkZlw1rPTOofTmEU+8gmT2QUCBhzQhWKOEWEnKf9/tvDcpMFps18nM7ehsv3dPJQZUxIQNNEKvL2zatvvv7V7euvOb1/cvX4k0/PnzzdXF5TjMp8BHqvMAOHnOn+9j0gIQdiDpF9tte2a5KWIjo3MVPmMMVYR/NEpeowR3pRBRb7zNNFeRz40ePT3clFjCfPnn/2q1/+UzoeX3z66fWjT1TjvJn+/X/8n+O8+5u//a9vX3+3vz1qyrqYKakGUU4JRHFJwDRttxuicDjklHJKGZCQuF5lhBhMQQxMEYkCbyCA5HzY50ywIBIDIcR4EoKJSMoWePvs+eeX189ubm/evH4dmJ8+e3p2djLFSZWOC5yeXf3F//AfPv/Jz/b7ewAIzBeXF19/8/0U42Y+++KLn19dP3/16ne/++7bt9+9evP9d1eXj66vHl1fPweYnr/4SdydPXr+yefffnt78z6l/OLFp5+8+PzZsxeBJ0A2xayqIsd8nFDCBjhOu/NzOT+X/etFjUSCKXlEvTtCe2RZ6ROIWg4BjloOAPcc5aLlr/FAqjZGTf0+MUi3qGjf4SuEEvmMmbA1wURNAmiuGGRkRDBVB9tQhzsUgEe5aYtKVJunCwdGH66nGR+YRPHHDzj+1T9isGpO/m2/eBtwoJQMD1AFqYewDYGpDza67Z+E67gZXOFYe4wiYjBgX3JRWQgKWAbLIWA4mafNhHM0BE3JAoOzF9v6qp7sJbbOygwanezpj7FKimqcp5IVO00EoDmbqEgGDFhtr6v5/JAUO1CO6ithAmY1W1LaIGNYSX3aemaARD001JR9NdUFZlNQNkl9ZXf4E6d9sbIVV00qSWTJiUlZlRGBi+qVCAPzbp5Pd1vJS1qWlPMh5f2SgFh9VmKwmC2iWU1L44BNzgtrJtoHsJUWbgMfnWBYnxPYH3AJjl8JK6wN1HkfQuSr42niHRinI2IgCiEddX9QUVQLoIxMtoAl257Olyfnz64ePb++lvtj2t9PhnPkGCiEMvkvXXetKQpgQiSp5GqkE1VRy2rtg6jg0yJ11QHm0t0qraI1WFs/PKoTchYfzewPhzdv3qSUd7uT0/OT3W43xRkYzUDcm1AVAaqWRQDMGMbrrQHiy6FKhTHUoGOora6EbgUvEXvjZn0gIozjjPXn2+8SM1WBDEBMgduqzd9T0SKGHnc9dTKZobA3UAzEnNyBJX4PBFjjzNMckAwg1T0VFUBkv2ubvsnckOvTKkazFpfhGzxP11IjQwQKEAJEAAIIzhXLLqguebGEwMEIUEmYKV6fvWBd5PhdWr5P6UbtaFYng1qANMUaXatxVUspMc2EEUMAmHzpW9/h+vRBnqbd2enlxfnJ1fnO6Lg93N3d3v36+3dyulGBGCTlo4hlYUBG8IlQiaaCwk4hj0BBplZC9k9NHRhawzxsaSQGrEh67HRAv5qymooCFbTKkGwJOAqTh85fEJWKBLLKEUqLWnimCF1R6Xha8tVGXZJX3YAHwrq6GQYIQBF0lJ4HhzEijMlXDl0AH3ANCsTeZuNDiqUHW6FadSFoSYupeWnDSViL/hLhXVtU89rCvZHVy4DNr1OVBDjGKZbjVBt/crw9V+QD/w3aspu1dURtiDDKPnAAZUBd4hOMHx4OQXH++RTZBNYklPaFeuiDUW31ypeg6rBEqBry6iKo+w3yN6NTDs03TIZIKk76axaGoQuuKTM9vGSsf4o1HxHCh0XPwH8q4wNvU8uF7k6IdippGz4Ug4AVkQpWvmxr/LCOZrQC/VsKTJl/EKr2FFdtERltWlSdIn5aGlJx/WCF3awSHmroMlalcRnDKigIjKkV9V9syHMBLIWTll/EQUcgVTFEdXLDqi2UwvyT8wuISuR8nQ24g2Awj6B5Hj2P1i2/BFV9aGAtpaYW2VXQ0QhB/nkQUtHlrpaIZamN2rxjhSLrlSWX7ZqaoXtjTIeYIPT+URqlR7RA3GrIQZseDgF5bgDhKqgpD9d2PVipCstbOwglAAEVGZDBumHPP2stYrlm+6oGr1K4IiBqpzJjuxUGRS9CTWSqsh0aUoPa4Ex7ChV2rifUrWDfaPlPVdcU5o7yImHzMx0RQBFje+ElAavydv0kR3IIHVT9PJTpcmONYw+VqKouKlxedNS6X5GI7Cp8MTQ1MVVIZqqaTVVVUBX9oe951aRNfGQQSvxKW2HWTAwXRvRoKzICgiyoJMKLms3zvNvC7XL/fXr3u9f3h2O8mJeTsJ/Pb8M5DVs9t74xMjPlpK9ff/vb3/7qsH8zT+n6UXz8JG5PjsBvFr3LCx+PKDIBnRwWvL1bQtycnl9ud6ebaVdivwCRMIvmrIGIAquqaN7GebudU0rL8WgGIubIYxHN2ag8Rj3nAAEBRBFhs9nsdmeb7dmjJ88vr5/u7+6fPnv2+PHjJDSH6Wd/9pdh2uyX9M9f/tP7168E0nY6v7p+enX9bLM5WxKymirFMM/bk5Tk7u6YRSQLxylGyqIqSkTE0ctzAUCDOE8hhL3sJYuCoqmaMtPpyekUwv1hn3NmxO325OnzM0C4e3+Tc+ZASGiiKaXD3X3g+OLF53GKHFgk5yXd7e9vbm7nyU53u4vzx48ev3j67JPPb9/dvH9/8+79yWa32+y2u81ytLOzR2dXj6+fPP/ii5u3798vy/LsybNHl48n2nkj7+sEURURRDHgME8nFxf57OzmVUgKpAZgsW1818D+quGinpcEK9OoQxLLUqRuTfxeHn9lXCLjR/6Cwcxejg4iGjCXRfODq9QT9FOxGIddTIgVtFEJge32s7o/oL6E/P0Dhj9YtG9/5N//wwYcEZeSYerruJrRRUPQY5Vm478kXRlGG4qr1t8lHmX5DwTMbKKajxjSxCYkAgsw8BTMzJYMUUAUiMuP0IGb/S3wuQGofFRSxMymKiKBeZ6mDJD2ezWVLG6Sx4Go0gDsBvbRWZKCATNNk5jLy+fBvNoQhS4h0geoTvdFOSWGsKpNWsJqzYbz/DDqoXcgCIyFUSoAYp5DoYsIm7HZpJ5ZW18y4sl2e356ur+/SwdbFtnzMk2LEXOIQJjNFoVFbBFz2br8AMGFffD3fweiLrFnnLBX9UwYmRAmgw2I3N8LbDYz70RiSiUw1Vy3nmHC+OT8+Scvnz86v54o3C43+XB/cX5xttnmZVmWJU7BWy9nGrYAJ1HL6rYUEzExx7v6wA+GAYc5cV4rM6wD/Iee4YE2v1lXVeV4XI7H5XA8pJznebvb8rSZp2mmMEH5QHtCbetw/DpU0VpBe/ZOjTUhcGRq+XlyEql1KVUUaF2+q3qN25n5teQvvnsrxpJ+UxfEfumyPPXTJAsERozjZaEGJlbp6yXVcsjmBDNVUmeoK4CBm6QEICkoQApBp6iECwATIrMRe2paqdF0yHguLnvEYG6Q07J4Lg1GtWMDMqIxB2QCtio6c4EVqjEyAQGQARMSqMKCwHg6X/PF4fbm8d3dN7c3r1XugAmBmchMMyQzYKjVYO0isojIYorMFLnfRwOSCiTp6cnZ82cvz8/jdhsUjsibfdKt6Lu7fQQklsPxXkRUiXmiwLVo07KARkLwWtBz9czXawQdZNiWfv5nqRHxqjKAqnzbvw7hRGSxaxUJHnTb0BMzyu8gailMLT2x/gFz6UQ1mfsDG6BlGWJ5V7B+yboPrAwC9HkBV7qzVhJHnySXyQT0xJK6iK6pm+NmZBSZdE+IQQ3kqE7+bF3yMVIjYK1q6evQElfbaAEDvONhEEnzFBBb+ZblLrduH/AxOLeKp/qErOpTHA+AigbagIIO7EMtsVxFngMPsj2awwXGIJUWD+375OpYr/E1/t/owaVQTBBlWeqgoCrc0AJEzTXwxUOCu9+h106I1WVQujhdWXYakqIKXBrkeXQW2OrhXbECCKg0gGBxQMSUmJ5K0HAHmJKvrMFlKc4j0opH9J+eahplQ2+AFi+XzyNoVF20/lmrSEKtZex0M+MQFDx+UH06IKVtrO8MIo4rmdp+1SFRmXG0H9LfcIoEKxWQIRCGUdwEbRhTxi/Nj7zO9xn9UB9SzTgyAYzUGA/aaqD3ZvNpB2N1A0Pp8ouJzaSkTVfgiH3I2IYR1IeIRqENhqyNPOpnThQHaw+10WxN27UpcJuom7NCzdibyS5jg5U4payCjNFx8iJW4j8brKPd6D2mxD2AhNkRW7UmaXH1g6uufV5Q84DVTJgpcCCmQiSqIa91crT2eFsrUxARRTs3caVOWgeuYD8BG6MAy0S5iWwQ6qbYD4YVIKgqUuqICLhGrRavdZ31opmKoUcnq+/ENZlmlWKEQFUf+JopFtsROULY0Cd16zVlNWj2V2qYQBEpIhDSYtMCQShxjjmrJMCMdpA8p/3rb+zsZ+O50nI7FUTFlmX//avffvf913nWzfn29BHG7e3b2398e0eHvdzeLG/eHbJM03yd83R3n88vn3z2+c+u6RnFK4SgyQinyLN7+5loCjElFTUCnGI01YTo/XMIngc8wPERKtoWckoqcjhmRGCenz375PHj5wg4zZOZLcejKGy3uz/52S+uHz3+8st/+m//7W+P++PJ7uTFy08+/+Knjx492e7OVTUoEkcANlMRiGHabiKHSMzH43LUhThwYFRVVJEkWXQCRIpxKt7G+qBZFs05Mc8hbE01Zfn22+8BYY4TYjguyUwJKCuIEHMAmg7HfPfmZpqms9PT87jdnpwvx2V/XJa8hKQ5Qwjbn3zx7PzszLJa0v1hfzgemSae4jlNu93F02eGhIECGS/3+Xi8n3gTw2aep3lDkkLAPG0Acbs7O9vvTgU5A8481eCHj0staBhvPOwQVXOWZVk8ebf+ojk37w8dDfhWrAR1Enpa4YB+GXYa3tF6U/IwUOvf5i/7gzq5PyJk9MdYVPCg6MOHgs4R96j4P93TWGZAD5z543SjjI5wlelrQARABcEPSEiBfdx1IM5zgIOl+8Od6pGDeSYnqLjCzrsXQAb0dC0oWZw+gbFm/CAcl8wIDpVVVSOKMTqU0NEKINIUHPUkR+uVRJumU0V9GJh74oKkZCItJFx7FhbWKLS2wcFWvKhWUwOaIigVD7zXS2heBw7NMfrDwV8cKpqCCVrGMoD0J41n2lcJlBLhZp52200MQQ1S1sMi01Eo2sxEwAoiKkk1lzxHEAOFCokE/NituBLsVOeC/3T0xxh2KACYaJa6IfT9BamQJrPEx3067A9yPgWKx2Uj2ThwCJzzIjlt4mazCVdn1xe7c8hyuL1ltGkzEanYAiTYMm6assbMIzFKhLX/bapm4p+aNTRsUW2UsqsOO4Za1HUaRejqejEbQDailiUfjsf9fn+/PxjY5eXVdruDkmJgKeeWVlc2OZ3WWWcpHvjr8z230fbHnHuS9bgsy5KIiANXi7uj1M3FICKeA2P+sPTa3p0uo+1lNVgu4xyP/UN/OQDmhDYqQiS38ZuOCr7G3oPgekuzABZqkEwxC4G5NT0TCZMyZrCk6CkD2RAFQB3KhQRAoAgWEIEpkHnYRlPhFcFzt56XMo6oaMfM1CMbChSFyYj9ZRcJ27IsxDLNOE/b7eZkmk4Qo2kwDWiMTFSuDjQlMHJdBwAS0zxPOeH94RAYcZ4UoICisEivRfKy5O12+/zZixhtCioakLebecfhbQw8xcgxEKOomDLwxMQV1Ga1XyLPkbKS3unLNPMZSChpiHXR3toS9NaYHFZPUPdbWECSxVGOCh0qCj16sqmBqnJbs6lo00P1EJAaswoNFYFEzkjxK0zEPUg4EGW6fKDsGjyzSZvy3+1GrhUfW/Cm+G7wSoc5or8LSOohatiqfSxvQMNXVjemQs1zqO56gw8JAqtYj6aXcJHOCLCsG9hmXujS875f6Zp0NDIkM2XoLA+okACqGRRWwx31IxPV6qewSkcPIeCD6Nn1q6i5rW3ijtWPYuQzmzKaKPoMGwaMPjWt66UVgahM/lwF73YT7Mr5xn7sMoqWA9UEMFXTMPy8poYEoRnzB1VK+5EqtNWKDgEGAvRACV/5UKwkXlsDhXhOh/kcr1755tnEhkb+YbeOahwB9KSYKtsoj+uqobMRnIqIyDxm1TR3SJvDVTdNVl3MGkXRf6M+fGZXiWLLJK2pFEYUVsmhBgapJFSiAZAW5xi7yaVmhFV5duliK8W0Ti6smhMqDQdEtYiaKvbFGi1ouGmaJSflnjWwdoEMwURdCzMASMp93bMFzEMuWowvcUG6Yl14MhMSApupWoZV8G/ncUJFWdYnrlAFjuh6wtJ9Xta1Qc33vIpPGqKd12sQQ6IQAlNgHmZ/9bPDISx3JQ41Z4dlq8KuRr7tg75mVu0ZvV76EnTVSh0IDsa/wTfsQ4SSc16mx6jY4d9lEKtYMtZAXX3pkeRY4imKucoQ/b5sD0bsVtkupw/mugzdWKnFAB1ho6oeGu8JZ2AChiiA0maKsIr37hHMSIAQEVlyyipCCgw1UpjnabbNThPatLk3lMMepwdYsgpd0ZyO92/fvnr77ncY0rSDY3776vVxSfusijiL8JI45Xi7v8sy5xzOr07PzuP5+bzZxbzYIWVA4jCjobEzSYwDTRTN5O7uVlURjZl8JPeA8qAGZXFrNsUphLgsKedcGnKeEDFlAzCOGwRLyYjio0fPY9ycnV+C2enJ2WazmzZzCFMWI+LNZqdid3f3iDTPMwCImokyICKFGFycVRKXyadssKQMZhyCy6NzFlXxE1/VqzymsjcHJEZEEPXIuchMHIgoi5phjBsiXpaspjmLGYU4A4AKEsVpjiJ0e3u0LJZ9OxIlQ95nI0KMqknFkA3QAgWeiIANTFTVNKdklJNyJA7zJswbJVZkDkygWKCznqSo/oYzMzY4Uw1TU1UqMJkeEDtirSrlRr0P/f0WlQ+hmY3iXPZSRFj4VuPqWb3rIEJCBVVQRVB3i1HLCHCr76qSGSYL9vHxgTXL8tq08qMCI37QpMKsw6Px3/aLAwCE5f4VBWaOxIzIApANpTgymcEMyYCsM6xxNHtaARsWJx31ba0REhJpX2IAoiIIQSbIDDmg5nR/d/tG5bCZg6nIskCeQRTNCdQ+P5fq9x38FFj6SFzvyuzBIsfTXEMgU8vZwMqe3EYjiY04uvq87hQrYprm6ZiTR22Pjsdm71tN9EcaqkKZbliJROmItpoQ4xaIQsqllSWkgRvFLIksOYfA5t1qGxCaIdhmnk5PdlOMiKiGi8B9EkwCESJhElhEj1lSoe1RleeMmpJViMrwEoo7ttflgL/HovIA3/0DgLddmSWgpkolO70gsNVQBHPC+73dvU8xwHYTUjZRYIiEjMYAtNtsLy5OLk4udtMO8n5ZDnOkObInY7hH1FdzCi3VVVswSjYVB2T4ZqQWMVqk7P5BWMuAKhnoNlRZ3n3UP9a354ZmejweD8fDfn9YlqMBxmnebLeb7VZMVXzKIkOCTQW+129nYxtjPemxXcNlaqOacz4uR+YQTC2E4DpW/0+qKXvWrbctFkIAMmrL8YKVGwAE5QoQUPX6tVZzagKawZwPZsqEZW5d3+fS9SiYBVCHDkbT2HSkUJJiS44DExAaoaAuCMTABEiQPfREDNUbeSWX/RIgGVOdynY2wBoGVOraUsPmyswQQCq2f1YkNMigUmQFdjQTBUayaZrnaUc4gQazYMZQ3gnPlxtTk42IphhV0DQrikr28q7MBX3bDSKqcYrb7TlYRktIiLyZ5s123l6dnVxd7DhgkmRmBgwYRCGrMJN5da2V1u8MfNRW6/otKinlJGbJzXC1BHfjEPtEtnkOyr6+n2lGqOi6Mhw2yBXUBqMcXQcPROPvI1AZobQsHivDrPIgoMJqAG5QSOxqH62b6h5VaYZqSsiEXOd+gGv5JOLAZgTzUGMTVRMcqTTQhFdaV6stpAOJzEeCOPQSOJAGYAxg82iEahCouY49yLET9T6gljr+pec6+z9Ll60IRWFTRo2+s4US+mpFh95QFDbgEsGzKEvEBnp+UB0XjB/VajnTTjVo0pem4IDyrRudHapZoU2I1E3gXCmJw66pPQ9oMDgQ9MhbgSpCKv1Vn1OU14hjkm4BWcaRDWlNPj+ek+UqcAcau+Fjbt34KAAAIABJREFUFVlrfZAABTiyEh2oSh/xlX4e1w817G6ocpN1VQ82CYfWg7sqCUx0iG8pgQqD3mKsUMahDRqEMg4kbAPElRGrN9VqjSoKLWmkZSLXPAvD+t0rtwRJFZIUuC8A+nVZThDDQUDRIk5Gc5wnR2WFj87UWmfedeDtnfcpdHGlFBG+v0JCAi5pzG6Sp1q72ViRFsflcBAMnxeKSJYsScwjQruVaEh/MitpMDVdlZiYiZi0md/KiVB3XVSvTion3bp16aOJVtbXzwi0VJtQhfRWB45dwdEsJO06K9cneF8cYqARzgqVZtOnJ/06KNK3WrG25VZh644n1aBjA1WVLAqHuvVo36sd0VaC1XoZSYTEzFBMf6VRZCQofqS2afQNAQGxsed/FYsbFSesf5DcJmWuBynlUKk3koFU62C/bcYYab9tVIERSJKKCE6CAePsW01GJE+ZWTSfb4UiVs4floq5cLZVjsfj7c3N9zc3r7eniQhu71+L2v3hFhBOzq5DPKG4QbPlKIh2dn59dX1yfrnb7iZiVTJCIzIiA3IDjYEpERCTaj4ejwBljkDEzj0bimbvwC2lZAZxmogDkGh2jrGyJ3BlIcLNdkKwdDwQw2YzXV8/Pjs/D4G3m13Ocr/fO6UQkWKMR3Wx8zTHOYtKziZ++yMHLvdFbfj9ds9ZmKFkGgF46K/fB85/ZSYkDmECMMcQEwWvl5AwIJpqlkxE8xx92yciIjmEEOPkPQgSEtOS8v39HYqhYowhhLiIZhEKiIySTDQDIzJFCkxRpOgp1GO/QZdsqBamzbQ94bgRnhxvYiBYn8jV0Kcu3WhEnQeNj1/BJZNIh4GvOfveyaMtq7H6Q4cWqQxBhvzN8sC1HgZHhGoooi0Zbd3q+4xAq86gfAEawGwfFU38/jSB/x6Cffijp7mEb776u4vzi/PLy2l7Nm9OFrWU9aimGVw1hUAAQQDVUBzJx8wFR+QQxpL1zURMnktooq5oRwI29zUjAeiyLAHSyYYjHdJyf3vz6tWrr1UO11enryUfbxZYFlsSb7aRp6xLVoWsBhkCOxqsytLRMe6S8+pTURMTBIgxgsH9fo9m03aLCMf370EDb7ceGQCKSGX+TUwxxpRzyrms4RiZ+ChpWY6nu5PNdrbDYZ+z5Jwl10A1M0T2a9dWVLJWmpT+bowjMUBEhgLt7UW9qgvd/RFvVaZc82JtybJflhknZF7SQqZq6ltRUNnO0/np6XazmeLkbeI+ZdsfMUwZcElpvyz7ZUmiyIwheLkk3p0wYYU3NOZZM3yLSMkWgVIq9hFabe9VZPX6B/kWM/+wUJ9qAJ4ADEQyATF69xsAyZCBMvBWYF5kUiAjWgREAYyZ55Pt2dX55en2dI6TWTJIpjkJTDFgNEkZABkDEHrivCNFs2QRFTUxE1MttpSHg4wemzIIxepUyKtoIFhh080X+kQAkJLevL95++6dqk7z/Pz5i7Pzs+NxWZY0kE2GBIi+jV1NddVApTIvmAoTzEDE3HgCJQKMzSAtgsjEJeMlSUFGiX9YXleoj+hBFIrSSlVVPUa34Bmy5GVRlVJSmxISM6npctj7Kw1x2m7m43FJKRH7MwsAzFyPpWxGiBsiAIEsQISEJKYmgESINE9xt50nBrTFHzQMk+cFGyLjpMRmwYxEqYjIDVQQQKneaIWdQMS1JaqJAH41C4ACYwVMIDCguUnbABXYjzKN0ZAkWdZ8GwNvpy3jBBrAogpKVgMMPCMxIPsMV+ogX0SY4m47mwU37XtctXN4mLHwBE2WJSMoA1CYQtyB4f6w/+5wL/cTsh6Xo6gST4hTmXZRMbGDdbSJn3n1onPgj80ciYhLko42cZkV4AJg1T43kz9YVbYRgdWVWosDrnX2SKM3UCZAyu5Z70JxjwPGgUdXHt3UbpkPvZ09MOLBYVo96kQEkOsP84Meb0VZyg8DwrGm5zwgfyKBgS4pf2Sn0VPk+7J3jGWpXAyFITYChukJtP0rIAKW2WMtnrx74fKmtUdK1bWXds3pmFamGF1WM6wo+9Fcl+VEY/xqe7XDLzQcrIzCbrPOF6+fS+Hxdu0FtuhFE9OcdWzjHSlYRwnl4i3OIk+jrmnR6/2o9byIIeqlysqMGQpsx4bjsuNP2mdWWi4pdosSnVvfUW3x6AVOUamNUHEEzGE1gbI2sRsS5Ho9WN1zajjEwLQJ+KgDUmvwTzDTpEuHqqxn/60vLj4aIJ+8ZJEajFptTYNAYMRcthybB+q8Ms3BPjwZIuJrZprrAwmK3lGHnJqWMVzbHf8lJkYCjptA2CFUg9/N+pas3hhF4FXc8gVmYZV54b9DQNyoU7Q2KiIpJVFphKCuHioXNw3cmTbF1Q7dbiasMnUdWBrEIYR6VKGIqRspKk22nUtYECTNt1XmkqoNtN3je8Z8XAcQt9MBEZkCckfYNiMPOK5qQNU8WC95pnhhN1voXpDRu2VjU4QeeQ6aobGTALrKvvOkvYRtSboMDdLXl7vY/ETl9WGJ5s0gOS31e1JREPpnQ83mV4K5AahI1KCwrhAJyFkrTEXvSeVBZghIWswnSkgEM/VjtlRlJUXIxommEQpiZqKJeREUVdOjZNR0BM0h4GYz38y7/fVPf8NPIrOtqjJgBgI4Hvf3d2/3d++O+/dxsrTA7c1eMsaZdqen14+uibc3t1kEp4kvrx799Kd/8eTJp9vttCz75XhHOE/TlpC9jRIVBAWeANRMvFQYZoYC0ABCq7/iNIFBFhFVA+A4rRq8iRExixuC2UCPy4JeJ6imfGPaopBQTY/LYgDTdkakRTIAMlONNcTuiWhTjPKcLTMXMSBAZubBQd9mAczclPF9EVCN3kzcbmEiJuIQYr0fGdnfB0DiODErsxXrK5MBKaAByBRm87qxVGViimYeFkrTdmbkRfaostvuTs8ud2dX8v7tcrwF0bnGLTX6hogU8iiAiDAxMw8rCkXEEAIApJQAkTjUhqicTktatps4TVMME3Nwqj4z+vujIhlMJDRtDiKEEAw0Z2l3YggsmiQndVhEl0j7fSoArt0wxgFS3OJD1sKHCmSGD00ZfeiBg83EHrjv/9+fcvwIi8r/8b/9r2ePHp8/fvLo8bOrR0+nzek0n8yuBQJywqVocqzPHCckzpIlJQNFwokDc3SWvuRlEQETRCrRsCrVbOy0qax6IEpzNFv297ff7+/fLssNUd5uQ4wIoKBiOfscGxvt1R/C1mPZm05x/PSaAmEFi/YZPJUZqYiQL4tXYPz+bBuBC75qKnI6IiMU0yxCzH0palqGZSvGfo1KNKCiy4BRl1FSy126Ma6drciy63DEO1DIYFk1qbBqUDVUEtHKdyTAQDxxmGMMISTTpIAIlhWPOYiJpOMiWd0Q4xN0bkWrPXjytXm+41F17MCpzXAGWNUHyqsHBF7Ef1VXVEgXRaWuhtq8O+QSGF/sIlXnju8pFcwYjQNtNvF0O0cG0AQmCBoYpwjgCdcECCCg6PEoLptQyZUnKm77KEKbnnReA1OgaXCGzGS3q9QiyF1doiqKRK7EU9X94XB/v7+/36vZydnZyckJEh2Piw8Bu6kVsbEoDct3gcrEeQh5xZVdz3pcWnsiFvoRVaWPqo5aEOxRs+VW0uFVQ6XGiIrvNpmc6AZm4vtkqj+RGZCK5YSmTECgqLkOob2xZoRQb2QpTQ1hTYARQgOzvNzv798c709228spUkHngYmKWSKNakEtIASDAMQFawMd69ANSGir7dUDR11LiSpivGFyhUAlZweJoCpXONDMtAFFrX2dof/8okYEAQFV/G7RosxXA5OKMFBzz5mDQnvEBnl94M7alFIyPRAgp+NyMDAnkFglFGpRFxf5fwFhoPX7jACBTFPOZbjUTkKqiXsNrjeOeSqQH1Acg+pOb4czFss12pCqiAAAKR8MMraYBrCHuEHoLW1VxrFb34nQkLF7HRp0ozfndUhiJQnkA3onrqNJXOmNTkRql2ebX+Cq5Gr4mVHER8ybzSYEtiKIMV+FjwIQGMNGHHtRXVpa7RuDzQAGh3vRAYja/d1dQV/VSNZGrqmbUeyhCp5PitWYgIXiWRGQqyDbBwevgo3+lHE921VaDSZlVZZZ5Wtr/ll5rQN/xBtmIsIYJy68205HrE+D7twcqQ0F2Wn6MN23N+fVSGpNb45EC0CABtlca2TGlymmzcmihVzgEEfo6Vdg9YJpC30FQBFNKQ9zN2wumbYjbmO/ByLQQn/4WBYPYuFANy+MN6gd0mBDQ16v+vqpUVnpEda8cMTVCK7wcIrIFYsTCAtPA3relrXQEULmKq2quB4HUCISoSCiKhbuD1Y0pE/vfVpbDhSulD4zy0lbLEkL1+jhQ8MewHdi3hJ4wgmgjbLQQWBRfGpeXcUQQpyogn7qVqKqXXyQW+WO/p9Es6q2h1otxPo70UeGVYCB3YLf2jlcF3sNVlrxFtqnLSMXCADt4dMbR60ErhhG42RR/iXa30hIqlgTsrXTqi+Ha91SRRgyRhCNx8IwKQNEMiRTX1dIrcx9mAKV1qSeQ7TSqfWYZagodm1bB+xjv/Kme9GvQ1lSzJieOEwMhkbuwyzSxKKNKgGy1J6JLglrQ9g683K5tCIZkgQTQhCgBUgoBAZebnH/mpa7/QKJrpUiTVsEXO8ojZnR8n7/7t2774737yEvc9xuNjGwEGHgiBDvbxNSBJvOz65OXz67fvTZs+df7LYXiNMikJMya+RS9BO6mgOISgUzNDf6kc8aWm5ScySNapsVSaCPtcsoqlNUKjYQG7Gl6OuIhjRiwBVz8AGg78O6Htc/w/hn+9tY/53aaxwTDxBXQrkVVrOIHAiVKhHACNBMQZtfypFYbeTf4v4QkEzQkDBEnja82VKc5XifDaI/jewjm9qB52//qtyhT5LrrOQBnbR+KPoQcojmGdatyjNQ6iq9Qa05LFXa+4moFeaA1PwB3Xmh1o0QSA/38Q8HHGNuPQL+cQYc46Drh/2BIUX7Bw04fv0Pf7P59nJ3efn66cvHT19ePX5+ef18c3I5b84jkiBnsaRqiggWvS1XWEQBlAA5cPBoI7VsoprMMhExTCWDnYg8B9sMJIMtjCmyHJbbm7e/O9y9Md0HFt7yFIA8pCJnk6xSzRTlMMRWsFZZ58NLy8aNzIOZExJM0cxSSgEx8gTFTABj9HoXDnkqptt0XICLCIHFLItEImZ2niLUcIkxar5Earb+06D/XeS+te6uf7ymxRQpXFNwuDMiGySTRSSoSEGXYgOYESIDRqQpTvM0LcclqyKRKehx4QVLTjOgARU7UaFv9LcNO3q1oLnaXd0jyKpPvjlM7ffCSvFHBwBV+xlWUpqDM9rQCcVQlJwKmhAUQGOwaeLthk+2IbCYZNAFQGKIUyS1nEqEMIq5Ts1ENYtm1dygG20DvhpwoMIKKapDIKENHvkiEWhVGBTPvIjevL999/4GALbbk4uLq91ud0zL/f7AzEi4jm5s8Y/9Pu7v75hZP1DorKICxstMK1iEXNdYxg1jNFN1J5WQl+qiaq2H10eqYMaEjBwDm0pK6mkTTBS4flkTTUoGE3snns2BR0AIBBgQYyG5KJiJAqDVBF4TUzQ9pqPd3/zuZsOUD7A5I5gRJ8IN44y4MZgBouJkGAwmAzYgD91R0ravqa/ePvQ71kZArZ/rZW7aGMPoLkYq0AOkQBQCbTbTyRxvRZNqRmKs742omNXQETVP6ioPSrQylCuyiyGMqG72sFfYMTKfXz86Y7zabTjIkg7MIYTZgES02No806KUb1ROOR7gh54d41lADv8pYyAjIEJqKR1YF/VUSEmq4nC3unOH8enXhM+N6OGn5tZMWphDu/T7yhhqoU1WtcNYmo4SsMANLGJtb1l6/mYJ76dyA5IPDe0qBNVWFVF1YOPqiTBG2q5i0drHUgZII0pw9Vy1D4wnfumtoiTqZGI06nt3xAynJ6dGON7DDqCtPf2g4OpNtHXOKFDvhLFLNB6Y8L3JXwE4rBcWg7i8MhLHttLUykO4zV0fqApGrz6qaspa9TV1mmBV41GKR6pggdLzFjWI1cdRv8p6Sd0o4I4KNctgS+3hGn50TcRt37JE8FAIwacYPXukaXIQqarfW2vJAaZ5sxJTFCNNs3Zgb9YrGKX5BUdNchuyDFv4LnGynpzak0HbWAthNRCFYYVTymTTGh/ePhhc4zyKZWs0k9R8EMSy/By6fStwnkrhztWsgcMtBUWQPkzKalVjhBxCXKXqtRmZjTqRbu+1YGtzU4tedVRSf66W7NIWrDpklrbxSQGMjPiO2uqqKeIwhBqgxc2bJe54b/wMbNKrLjSrqji0B4hTcA0+tBa9x0IPFwz61Lekq5bDob5SeHh/WWXRjM4l6DOYRgyyYdPeJ4Q1SAhG74mtRDt9LgA9r7pJqVSRA/PkMgosA4Xh6q8CjfHDtULfKPlMOtaLdWhaOoM2EG2m61IQY82FQBziChvSqEaHA/nUXNs5AB34Mcy46k9LAUFBEphmJEHKxGiCFAhnoGNSSXAQlfoorMef9wERQPX+/u3bt6+Wwx2aBY4xbgmFABm3oPNxH+fNycX5s8tHnzx+/MX5xdPN7hohLouBiu8VChALDNCYkMmXXKXVaZOL37+3NrMP/+vHCLPNMIirphJXUmH8ETYF63/Ofs9e3T727w9enf3I9nn0WGC1+JX1DpjWAQc2Dj3W/68Uw0DIgeIUph3FjSCLtQjiVdMydDljnGAHTg0dED4AHYwku2HyvrKVP8ByDsOYFXRhPEjG3UBL8Kt6DX/tVcHc47IekEk/Eoxqo4Xw/7FR5YegCeAhJPuPYFGBIMe33y6vvr75zVdfnZw/+eSLJ5988fzFT54++2y7u9hszoTDTJwURVHSojlNHKY4GaiopOVwPCQAITIOFOJEVNKbTTMIABCSVqq4AApDYjsu+3dvX3+9v30NepiCxilsJ4qut8nJHDjK4CLwYk3Wyq+oJfuPeKHMPE2Sc14WRIzz9OBoeNAR1XhQ4MBFj0EEIYiZLUuMkT3mw7QprPDjvXpJFhQwAiMzMjRsA/m6hqsK+3Yi+SS7ighUDJLIIjkIszBDoU9DnV0zQGTaTtN23t4lFUlMnAGPhwVVkYCLToW17pUqtMvqfmCApdXch8rJ6Y19vzDtj5Wssg6rVXBnAQrgArgYL8ZHg0X1gCAGylPcnsy7U9idAsoCkgAyg8UQQ+TjkrMociDkrKYiKiCi2XUc4uaUqs6whz4UhWFwsJrBPHCvm6iJQiCOU8xZcxJESFnevbt5/ebNy5cvHz95PE0TEkPKVWe7KujGuCD9yLsxcDcazMXAHONUNT+qfRwjYjVcxepLQ1g9WFZSb7eo0KqREwCdGALzHGPOJouaCSEGpBDZj+qUc1oyhxjjZAbi4XzWHiiDxttd96quDys4XVPQLOm4v42v7e6NENO0mU5324vTk6vd7nq7u4jTGced4+uyyFFgEcuLATEGhg9VQuUXqIq0qAGueyncQlfH/liArPCzCKaT7UU+u35/ernc3d0ebsA0UEAGI8tZRPMwkvJr1f/295nXAUQfRhKRKxoAySwTGeMRAQkCGrkUrnb35UlddsZUKYFmlnUIrQQ148CBg40Fct8HU4UptrJC3ErDrI5sBhQfRrXeYGzYVg2/9gzvBtqrBIKKpegk6vp/1siahWLhz1yrW8HVXgGRHLKi4MZ7r4oBqKQJNJVEH3RQe0N8EIxd/jfWe1XIiT5SASR01UJzVdCqv13VioW6OR4O9SLsaSrWjlktajRXGyEKELRpkoMR+5VYH0mmgL3j8SDmoUjp7azWzCCEcXZRNqxoHxSa60MWFRo+osTHEkHh41hpw8s7BD1J1bCbJ2oYcD0YaejrxzfNAYRqBlp6nubn1+GDad0Z1TlRaV7GXX1lwkAlM4wjnPKKCcif0pKk/4Z2XbuRoXusqK40zSuOsakseESE0frgYc2FfUvlbCUcbpxq4xl9AyUjtApSqf/w9XuvglWas8kcqNQiaVxY0S6RdsbWs0Ie4CiQ/XLU0taXoXwZgLvjsQQOlhtBDYyY6u4vtGguVQ80L/5z98x7FAgYAkZ3XD3I8RjlJt0hAqggUAKiayBiCeitTrIyhzcszA6fS9GokvI3mYaA43qncHvQWT0bikKXsY6qOkeWIDaiUI3L1XZbFxhmx/G2cWHNMDIh5EJldV+UE3WGQ0QLIoOwbto6kRj/b/Le9EmSI7ny1Kdq5hGRmVWFG42j2TxkZCk7IiP7af//f2I/jIwshUP2BTRQVajKK9xNVfeD2uWRWSBAsmdlZUEIWF1HVmSEu7nZ0/d+rx/2e4duqjCfJktUc2f3ptSC40ZxbX/S2kJmNRFG89S9pyWbyhf3Sy9c7jhZJEkRYVXV2iXTTGaxbAUQAnP5bcSIxrSmEWNaKI/hAfCKWvLuESTSoQeB2Dnexaou+OgfQmtN52osigl2LKU7yZB7f7lXTi4IJmREwi6w7Eq2cjKzvOl1Saul0yKgsmJZqHcxkwnjuMCN1vX2/fvXqxWXtBZaH4l8SVhoebHg1eHq488//93f//1/ffXxV4RrwsE8l0K6FnJbMiVJSTIT4skg9SlRJgSf/8Kz/q/4pVn3/CUb8BnLPDYwv+AF+S98Tf7rz9H4wM9OtZ4VjzwkENtjpQlCIrIcD6eb5XB9R6I9h+HPq0gXAgemGL7vlHkKhHqkioJqHOmbX0XQbCp3xRiMAs648JmepG79wqBdMVfgy3bPX3r8wv8yIsdfU+DwlTPLkpW0PL7/8Q//fP/jjz/+4Q//8slvPv/ym08///rmxaen61cHWTylTV2NPBrf4eIEgadUy1zZPX6xDZmCvsBW4tMQsZzA23q+f3v/7of3b76z7V0SPSQ+Jj4tckxcyLQUK8VLcSQWNnCzsXrbvc4I+72JyKwtb5eFxsvhsLlv5zNpcTNnbqyBIXDwOAVV01Tk2M0NwpKSFfNSvFJ20Ivb+wU4uJ8NUmtU6QZRiWLxkG4TlGoSqMojhTHGUEMaWie8DnhjRlhRc1L2mGURkcXuiBmHw+F4OvLD2YtRWoi5lEdTEwclTpyI3IpbbAPaXVLdyHU2QgAFd1PVNDyd5n0GOtBsE1h0HmH0EdmFzeyXXOc+0eLgXWi0WtsKJS7Eq/Oj+ar8yK5Muhzl5kU+nSgndStuK8Okfq51uVODgVTNClmUyrTmMXVTG64N64xP73jR7sGZ9oSz+6WWrBA5Rb0IswD8+vXrtz+9dfdPPvnk+uYm50XdbYuKk1QRjVNJynBwePf47DXV6c2sHWoBDiEiYq/NLzPOuXKMgn1t1o12BCNVIygR4GyVweFuXnewcb5SZbfEfEhyPKSNdCMzMgEvQodFIssOK8W2zOmwpKJWtBSKLgohwKmYn53YnIw2p1KpSFCwwUsoHZmV9J2tGync5fH8tjz88PjuOufrZblO+SYtNzlfp3wlyxXnq0NaDnkxSInruRophs/Ig7cV76/WDxEsUf4yv9XmfXg05MXYgybOWZIX39Z1fTibr+Qmiwg4sRwStkKlKNyysNQtI9FUm9rPLNP4odksqYMvTIQEj2AlF3KknAB2t6D+R2do7Xia4A7w1p7SihaCkXcBVwvOwOxwMN8R/VsUOo4bySMBRsOw3JtVx+Gz5ld8B/TrNI3Z+9F6puKoFxZvbh2kk/FjSlC3FFz8krkbyXgf6z4flevb4J/e19V6qGcmjgrDC4HD2/HWJ5IjojCCpIJ5+2HXBr3aJ3dlG01bS3nXv7174nzupa2oE2+ClU6j+SZsODWnA7WElzdkk5pF3VmEYox2g88wF3BXs4gQsf8oDnq6Ds+7tD6Yd99tf6NfrZ8IAWjzPLbrrY3AoabjLO2u9UQ3Mou9DMIqj84HyyAMSO0h0NtxOh6CKGpL4oRKiOWuL46dvjZs9n1kuUs30BRzHZklj1alOoeu7G13g9WxOUYtbvcVdLWDiDyB41DeG0BbeWYrog1XS3vGGZVwDccrKo2CMhgqzZ3UxbRI+AHW69piZwRwGBBRdyBVLOohLx8nca9QlPbzFkUwPt4GONy9RVGrwwYNEBUyk4U9xxoOlIXZOWytfUhO0hnYAfyN4M/0ZGsR29bUY1ZKx3yOiFevlW3xqSYYCVgkEcHZm62giWCtUKlvXHoz+hgaOsZx/0L89J1qGhWsIJ1pptUigprca86SCmZ2LebahsUdb4RWVRxrmtKovPUpK01+ARWf/A0+RsBGZN0A/2R8CnTSbPzAZgx83Vg5LHpx9tLShMoAhVkMIsNj09NwVbgZrivrn5R13Gmo8d6F0aqD15ftNakNM7KZOd/FNmG2Jmi6x+dt9aKp5dKRmHeQeZhFRo1R6L97uo07ETsnBau6wEWw5CxMD0UVakTlcTu9/+O3p0+/86sh04LcddvOWm4fHm4fzw9gkXRcz1TO8uXnX3/1m998+tmXr15+vpw+vrr67Ob0JfSm2FJM1Nic3JkZSSAMJripq0U1FBoGD5djLf/QofBnDBfYJ6GaX7ULAU+NFZi0CTwlWT6Z0zz7YrDvGnvy2uBPfh6/+hzczlc9H3WBy0QdFhu8ZgAwFWE72Ck4QYfj1c1yunoPIYOFlAabg6s9cDKmvZODI2oo+mkxXG8NxWbk0X4tIsLg+eq7UExm40ZEVFgqjj6gJxxs3vZcZO5M5Vhe4lBc+QfBrWFqmS1vTzRin+ZNz19aeEYN+1Dfyn+KZoF/l9P/lwoccOUknFI8YB7fvz6/ef36xx/49C9vvvjq8y+//ew3f/PJ51+/ePnR8fpF5pRE1EudeAPxrjuzRQSqNoa1Xsb4HEwjUZLYjhnb4+Pdux/u3v3wePs6y8Ph6IcFpyxXh3R9yPcblW3zbaOtUJKJjtGjIN5LdPZ2m/n82ZfmMY8C2HktYdwfh/M65rpsAKnPIAYz0wpIAAAgAElEQVRzWN7BnFLeyrnXl9QVvrGmqG/2J2xkjViEpQVeEV3Necxz0qOF4qKmzTr9AR7j4GK2Fd2K5qTmzmzCqbqHvcrYh2U5Ho+QO0chScSsxFqLXQUBnKQyIif7S7xvgyLIETkh7c/FNrUcsPERkPiPh1NGH21TMKuyVSELrkQKDo1jc1+NV1gh6PH04sXL5bCQ0Gq+GRUhpDDvam15UINT9KlHh6tVESfsGzN7hVoUpf7XZxNHY56RX1jUpoijmTO7qr179+7HH3787PPPPvr4k+Pp5ETrVlQ1pSSSAuzszzg4ZovB7Ly/5M/1gptqaNu/znFhN7bcFOCqFHKYARZjmHjlbtHf5n3XyXBhzomXJFQ4wc09wQ+CU5KwVCiTkC1MV4usm58tpkkB+DKlrU+XiTYiDeQI2BlKthE0iS8iQg8wlXjKKG1n3iyRZ/DCckz5Oh9uDqeXx6sXh6tXy/GaDyeXhSgREiGBhSFA4DmYCNo6mYPq405CSTh71yJbEMl7aKYVaglTAi+SDiknQWIswkUBV1InTiIisgC2raubSYztpi1mzX3W03K/43ioAbXDBAxOGfmAzCwJkqL3Ifh9QGJyuhTi21CYB55wGD4vknduXuvZZr/Z/hnXYXudfEQY/oyxi+l1iIgADl0QiLC3v/aYATdODMa9NH036BNY7kbw6qTbO8AdNHEudnOPEIAqQJEIJLWjgbxOCbE73bfB67CekAsjMfNspp6COe6joNasSSzdbl8bFCfEKAFegaDUfzEuOgdZbUWp02J2TA0A1oCITDUuUBODezQGjWupvc7mowWAcC4M2WhPGaUJW9DOtAPqHrgKamhTkHbxbmgPznV2HU/Gy8q7Kgxwq0dpXnProwUeFcQ7y8TQPrDfCcVmlHrKwJmlq1bcEKgMstr8F9QKbvRBm3qF0Bp+nZqo18qAkBImYatf93tfVD/tjk1HVWissz+9BQfGc2PmoZAbd3Qu9kGgObPCcBZpGrW5NXMQN2goAYa+Zfb2CZnXVnNXayqHxTwjjKXNHDMOOWbdnT1rl0whzUyXUrypIpW3V3eWKdMuDdFJqw3gXetCyByxNvSba/beT3CfYFtI34FUmoa7W9T1equM6hWzNGTd3tDb24iD1QSuZ/ImiPS/P2qYgy2SYhJWCaO94CB4YU3gqDtBx4R3Y8R4PrwiaOed0P0rCmTUKkUROnMTNWxPt5xVl2l+3PrduQ9/feIA+ZRP6e9v02O4ztY6mZUIMOtYq4nNhB1d7SIG40Nb1K6aM/opoBnd2tGOATOe5mZ168eoj4mWsnACu3E8biqxCIFjnjNJTkTFywSDpqqYOnHV6DrhNkQ1NrAaFVUFXad8PB5OwoflYTmslLfEL94s11vT6SaShZtt2/Z4f//+/u5WiwlSkuPN1ad/8+3/9vd/9w8ff/LlzfWnkl4RTqXk7ZyKpWJQAzGJkIBFADLTEi2jHDW8l5VgtGuOJOwyX0/dFftf48ttOXZeh2f+CJ5VTT7o2tgP+Pd6yq+t/PxlvxsXAY0hanCzXQ4gBQWZt+Ibq1W9rsHsECfitByvbg6n6yiq69SOnVb+gYiKT+PDi8boXhwbtx4zB0PmA36Q8UWn5GGolpXkAZZK/W8pFXQfLip4l9u0GjUg2TCVmLWlUZ4NfECMwMUgjp6FkvyC49wv/f34a7pD0iJSzo/l/XuXhVJeDlf5+nhey3b7lz+//u6H//5/nb74+tVXv/3bv/8v3/z2b1998unp5qWRKGE1L+ql+FY71phFiDl6gynG2M4eXh0YxAW+JHpcb9/+5Y93P/3FttuU7LTguNCS6XRMN6el2Hb/WEw3L6tYbrEqGD119D9/Yzyzx6ohFdb6XCFVxRMwzM+ZtNyFGTnp41njfGz+bzq9JriCm7lCQ+53n+YH7rzDdNDMSpjSeLUpNv5lMwYogbmxE4iYaMnLcTmxZKPViAniEGIjYRIhiLtqYDv7aOCZ9cxHIYTqs4gNn0/S//l+pSY6koQJHMEm6REAKFEhWklU2E9X8vLlIYvp+gAtQiYkQvDViimJCPOqWipK1CPEobX59TKWModTtH8We4Fj/Neerv8gwt3dw/39/cPDmYhPp5uXL1+p2rqWdVtVjQgpJX9yFftI6D0lFz1zXZmSWrSGBjEeTx8dQYiE+Zz58328sO33dnyRgK7G+8HkAspMxJQlxEpahBahcJRuoIVpETokikObkRVXrjNb1XGk1noqjpo0UvONSBfh48KLrAs5k8GdqQHwXIiSe/L17Vry+ri8f3eALCSLSz5cvbp+8amkI2RJsogsKS1JskgWScQp5GyvO3kmsrpHryQtcar0Phdu5j4BETMl+CGr6PXnn7xy/Wzbru8f7+8fbs9ldV2THE+nA6PcvX/QspoWN91/VEzEIBnooHmWsM+oi4CFmJ2ZIM4giYqmYP710eVMUqQpqLZ3WDa4Rptni/cyFNqz+DFZp2NRq7iMaEXE5JbERSPkPts8Lb9zYWvfrEZCYAoYYHAim/EyIHBTCnyKCLf5bP+rbMJqdi7dYKZFzN3V1AhEunvfdtOx3Ws2FzPncTDre4RhX6njySnhXdW8aIPwKBDpAgLP7K74BFnSEqfOVljTARU9Nt+HtzWO4N0SXjdxHTyxm4X1M3vsg6q29yHIaDvCNvSQjVl+k5OibXaEjYd64h3x1q19lzlk0pnYVEE8VVOYOuRreYntg5I08jBTGTsxqlzSDVftfDlPat2d0oIR9u40BJ4qgPsn3wFZjCZhm+/yeqG+t8pKj3WKmzXFyYatBdTPk1W5aO6PKHnmqXmW6hh9vhJpUr3akbXJM0QBI2QM6aF6ewhwBrtXXXUU2aOX0kejYHeFcMCnm23owow5qwzDWeUzkLITfKuXMF7pen6c3VgVT8NMHVHLHF6R6kKpW3ieO2eal6L+XUzS2mGdQGa2reswqVW9YVzrvi99HH5G98n3xFOL0B4v4xd1Tp0dM2+EzK1yylryggR94gEASgymbJlArKwiKSVU6ZWGHQcElukDp5Dt4gnQGVIMnt5Uf7p9nSW0JlDt/mdfMHt3w+4322iN3TXr9PfHux7dC7ub4wLmiGWEnNzqNHpaxEDcFYdIctUsUYdhx7LuqAafSMlqu2EARJV7QKopDCRM7IgovHkfxU1dQmirTMVsESwqC+toXcOmrYS0LAdKByt3dL2++M1f+OM0kUVi13A4ZPJ8f3f74/ff3/74Gqpf/923//i//9f/47/9n19/9duHRy1b0m0hLMxXQpk4EQAYsYuEpGbFVLe1eg3AiTO1vOgHkgL4UOgEH8ZUPIU6Pvlpb+IA/oNhBPy74gb4xb/NaCa+PPPufMC90u3R1lrBaqMBcz6crpfjNTgbsc1Fkr8wzuGuY+A9ulcirxe3Hgs/UyXZaU0fwBiG6cnMaiI5fBp1R8+zCB5OYGEIiOv1Y73wEnMYfshJ/h/5iP9fjKj82heQdFWycKS5W9H1wbdAiJIzKdnd7V/WPz6ut3/5y+//x2dff/vxl1+//OjT6xevltNNTvlxM4s2VwiQJOWUllrzbi4V8xTlm2a6ref1/vbtT2++P9//JNhywrKkJVMSPx3Tq+vT4+rwjVStFJhK51jH3qe6+9zhT/t9WwHRVA8xtnThtmVaFgNKKezCSdpCr2Hj3/F/w1ltjprxYxZiYY3m1FJqGHWkZLE/8M9pgurFMKtlY8xkNm07rDkWWlDFQc6wOCuyW0MPRLMpELZJlojCusaOMad0OB4kJSOUSvZnEiFmA4p3iBxpM7J0Z1RrOx8CpJo2eXLwU3tPhZv1pQa40IR9lvx/xdXrXKtOidjBxuxgJ45RsYGNMQjDlFM6HeR4PB6WA1R126JgIyEJJVV3Uz4sSKLqpWjdtMZsNHxnEeuYYikdMmrmNsdS/MKeMwk91oBW4IDbv3v37vXr18fj8ZtvvjmeTlspvf6q0fjKELB8XoaHQLwrJ/PLZ1Yr925j5IuGld6NYtZPtu6XZKOuaURv2LwLNCM2JTcOr4cbuwloSTCFMCV4ipJV18R+SLIIZ0Dhws6ubJskMCdvGFciQ8VkojrrQm00lSSZORMSeYp+eA8FxNyL+6rO6jAXNbFNDGKcHLLen+7fnsALsAhnkZxSlTlEFpEMSSKJOQNC4eZjpkrmFSapP6ZE7cdAYmLj4skAO2X64tOPrk7kpO/ev/3Dn37/5t16XjdGvr46gsu7n+4YpKpmGklhblcxIIDQyEFwK0eKR8/wQNXYvxlSAXL9RJijioU6ccOnKoo6t1Wauh4aJJ+C+Lg704b98pn2kT59jgg6uknjonjyYjDvzlZ7DYh5Z66eEyvzxYbZ7oF9KH9qkp8Z4d6gBjOwswL5m4+gzTSGjaX/Tn2uxNpHBSuNls0qPXCNqAx6omPiM3ZK3ujvnMpfZhGqla1oxXzAQRJT820Nowo7XaLE23mWJpR9Nf4QmCAIwabJHw7s6IOo3Y4gKm5JwMw2fTthaqglTf3a6Pz+OIdILYpuAkfySuQhcjCxP5HGZ+lk8lSWkbuj3vnZnAtu3Uix5zt1KpBfOJkvmyaGpLK3W5N324hZfaa1/R3PCcq46hmhMcQYPHo91OsbNe1JW5qoqjrdwdEUN+tHxZrBqb+ndzInDAtSUzsd9R4fV1YPxvTkGY0mjvpdtNk89hQFH/O65jAZmYUGzu3PM4h1u4jPzceNydEOr9TI/41Li52tbProEYP8Vp0zzfg7eaRFH6IvlxA9SSEP9++/bsOsEzERadn6iwwcjjIvIN1lY8OTS6Mg1qYEEBom05sJdtzG/UDOUX5sakXVXX0AjLB3m8OsqpJMFs1nlWcSvXhGqmtfLjgKM2hX3drdyr2KclyizdNW6y3QNrTuLCLhX0dFyUK4f2wTEGinbvhlsw+4Gd+f2vHiW+S5atAv4n79M7DKqqgnCi+lVPLTPsbIBHEJ84vXNGuXpbwTpuenRhUoSGhfmdRbbloifDpA9s+eai90fHoJAk5IC6VUiuq2uq3nh7V4KUXPm769LXdSghG1b1wmclfdtGzLslxdX6fDyYrc3Hz04vpjpmXb2JXJMuEAOhBlIDPipKEOA4rXIlhjCTwqC4RJokgoIpIEesJx3gkQH5I9dj3rey72TBx7DruAHTf0QxmTn5/6/6IjKH79qL8ba5sCDq1t5cS+w8pNB4l6/K/BJ2+5qygTUCOBHI6n4/FKJFuTVj+E32j5FN9vwvtP1raUKaKiTj4iKu1+H+ZI83gQ9+wLuPmbuD6yzYp5C61U9lCobFxLc+PIwbEM1AyLNeRI765/apaBX14/vn8HLy4fOP5KAgd+3Zf9dS8hkTqDkeLdNNVHNScRliRLZoH63cP7u/s3f/zLHw5/+f7rT37zzRff/M1nX37z8We/Od58LEhZ2EmUEsBkYiZhAGM3phKPEYc7WVkfbu/fvf/px7t3b2i9T2I5cU6WhBP76ZBe3lz9dLcxPaiab1tvKO2k2F4278O3jDF2nkv8aFfe620PLoeDquq2kTsn6Y1kZoZWBdZNfWOUEEZxkto1a1bKltJSzYQ+6OBdt28U7+rAqIdqc0PPZlfmM7rM2JICblQniJWqEOdtK0bFtGgh8qibBlBtCU7kyCkdlkPKGSzF3MgcDIl+GpRahFon+nZhwgZitmGh95i10rZuv+6rSCcJPzk2TGGWXylwNI5ba6NlZ/aKeIcxjGECT/BELoFnXfLxxfXpuJwyL9jOVgoggiSU2JOGWSKzWTIrqthBM6oFvL69zwgcvdt9mlxeCBwDyFEHMRzi193d3fv371++evXpZ59FtXB8iZySE63bpqUQM+36gwescvbvT3YOnwsf2qpo1h3aM4C+2onbZGWw2Od87wSzntNGjSri1Vtv5Ai7iJAvSWK2mEASPl4vCXRc5CBcPyFQUDiFchJyh7qbGpmi6tPxXAccZExF2VOmnFySITmxu7izu7TRWqA7CwHOGkEPYyPx9aezglzIE1iAxJzASSSH3sGSqpujhT5iGwlOVZDixCygBEjNuXCOA0/KrFcJbIeM9PImZaSkr1+nd6SmZ9ByOmYCHw5JJA6V9Y6uFddNxoE7easLca4zJIJXV229B93cyMwIZm5qQ1MbuYMpJNJNEDZcGZeFpuMObQLHZe3Ixbmx7WutNbf65Veral4wHzghxxZ7KC+tEbYd0kbZhzcmie/KTZo9s7UnYSzvvjNd95msubmqln4eM5tmgFVKG4n7XTBg7Nd8h6Oo6IbQ9njWkmiUzY52DgsRGqNiynvd3YiQBDwvbHrKxE4aPDzT6shu6Y/RbuiNz9rEE3YHOTOkOhrAcK0vwYd9uhd6VNUynNvlYg875Q0j4xCV3D51ehBUq/kWgDPgNpZ1aur8pDl0dBWmShfmamLqVpSLCGOLNAecwjq4ZBBMfDShTHGr4l76SZsGpmFvLgrGRVMBmLmzBvol3eMvUa7RGltIHJIYLL2So0/1JwjoVFniPhl/fRTbzHeOV5/DrAj0zclQFsaBCgMcMZgxkZm1KMgE2AmT8aLtN+q3Vv8v2j3NTbeZz4ramEtz5/u4U7pbui+bXfCZfGA+yXOTPJDiovUpbYFRfzTwxN4dRv0fa5+mDReYDxdF00yM3MNjyftyXSJFdyBQPSyaERETg8mJuXWacC+R7tVtDbASgkgCkOiw5LDN1OXLB/x0gtp6f+ZWEaeXBTmZGeom0AJt05P7M26jVvliKqUieBn1q9OnU9fF2Wb7pF8Ts1YSa5qIpJTaoate3Dq36HWEcX33AVBx9VY62epjhx9wpsU0wjRHa2GMWOaVor4k7t60XcOHJGHmhv6dxTquQwB4u05qZ1Mpm4U1F/UYyyyR+eB6BYNZGAymelbkxLwQZJNSYGXdrGy6nrXY4+N6d3d+XE62nXHotezjTg56W875eLpKy1JAh+PV4XClim018oW5tbwZObdjOQxUnApRITKwMVehJfa3Hk5XYG7lfIaygemAiovzIXaVrnTZwdlCCviQ/f1pl8C/MfB3or8mJHKn7AwURNyh1htCLnLe3SiL/ffS1L0axybwspwOh1NKS4FQXU3caWf2fGqxwERK6k/JuNDaAUrNKoODmSX4GXTxJZ+mVEYTKBiIPWDUw1d9sd6BDXs8Ai1JehntPmkzpqQ+dXftRqZ4ImP5f9i08YuPfo4PetT/41+c0iEd3KKD0NBYDoRoNygBZwsNqKyPr//19qfvfv/HP/zTyy+++fq3//Dlt3//+Ve/ffHR5yRXxeT2YXtctdw/gjmnlGNWBcrCBlWi+4e796///O7tD9t6t9C2JCR2ogJiETkeFr2hw5t7ARVXKhuZffiVWyQbf7GViGKOdzqd1vP5fHe+cFo/MYSgYQ5UINRq0cINoWa0lZQymg30gx/DRJkL+4ZW1wb4Cab2Qi/1vRlS3aFWVDdluMfEWFr3eGyts8iyLMvhmJbDg1MxShzoDXM3VSMzblvRUBmRaolDnUHF3RkGDru0bP11Wbo76VngzC4cHa3qZAQvoAJayBeyQrodl5evbj46pBsqQprCDMosTBkhihOssBq5SfVkxAcRefbe/3qZD/Kp39fnWc0u4EFToCWuMbP3796/e/9+2/Tq+oaI13VLOaeEx8dHVb2+uU45hw2Hn9Uu/fm3uvfYdUt/9Z54v0uGjh0zohgEteb5Z1avGPI6P4loubm6IrzM8TPqSq4MskWkjiI5eiAUplmQZZFFhExAWWhjEqLElFLAjZLZWryxe5GzpAQhs+LqCrGD0BHGZKTb2c2iH57g0aUmIGXKzMbugFZShDORBK3BNvNidg5hz9c4twTOBltz/IdwB0b4OJi5Ch8kgNTyNk4EcWTihHRAypyzLHI4pNvbtw/3t+v5YVvPbidhWrIclmVZcp277ITpxrOohRQtAkDSmlaGrYGrEVnqK5GYy/Fl/cnk1GiowJ7JsNjyppR48Op8nq9eYoZo2gGHuSVGYWMmSpM/6DK8C0qgFLvVqX94Ojs2QukcbwkAXRxtA1AivUOFWq9Fr01ock7F59YRedTatlBAGzmH37+ekU1bDrxuhZ88Qtrd5KPyxN2teGdwYL/P7GWfXb2JK7rHVzpur+ETieKSqtbs+PiKO3l8WP0DRZ8/Nnc22gjaOIgQahwWpEbWa02rdAGUm38M1XEcHXjQJwb8UP06hrMKVebEDkf3iwcIAS7NdljzMJ2U6s1h19hA0nYVvu+6QcfdVRBAkD280jXGDxp2tQ2jHDOZg4YOMKJG3aJjWksyXCKZMnt/qPWG1GhDqS0Y7gYjZmTJ1WZcoyQNxeJzkmAIUZ0TWW/9yT8A2vHx97XF1KpJOgWw3Tej3cO7U4MZTNJ6KbgZzKMrIC5B6zCT5nGqb54seZKQ0AIMI6JRfVJUC2ijdizQ8eQkqfM4d7mDLuX0S8kMNGBV7i4dmeDmIwJDPl4/RuNxvckYo+8ELabQDjix42ew1YBTp5/Ugc/QV20XWJjZVtH00uZTfRGwzjelgDlgnLJqGsh19jLUhcEsahPCAFQru4zahoKmL0gi3Gm60w+4FgdNiuXO2eVD7KhYSmC2xc0i97Ro0UBzhWdZTXW7GFRfpF6GzqitsxsTwcGniHNz9HX+XXw7y7IsyzJiZ0MdQ4vyjXu1wlBVVTVsie1MOwm2o+ZUokWr1ZpXB0q9ndWCXOpOIO1Dx9b2K0SIfaUDCQTbWFWIJSdCvl/TCtnWbS7U7M+3lBZNi6qtj6s+rmQlSzoeTqfT1fXVNVHeNnk8a9EHo81NnMVBBiUYSJkcYgwIuHVLk6mbgSg/NWv8vHViJnOAZoaoX8znnx2Z45mv77/qoHtpIaH/dFhD6IT2jNCC519c23vxju6OQDG6FzTGUFyfx5yXlRP55r1T+Bf/Y+OUitnWUX8e1Bgc/KwzZIKXGkdX2dxNH+rJLpFgT98GZoiEi4v+//HPLz2Jps2mmXFfxmGxSMQwRwAWpiQgd6z3b77f7u7Or1//+Pvff/Lt337ym7/55Itvr198csinfMqbsqmbFTJ1Lyy0pACNnm8f3/7047883n7Pfp9ky0lRkxrOLDnz6SQ5JQ70sypM4Yqon2ppI/e5DWA3XumBXn9StOnkpiYp5WWxUlY1EsPgUZMbEYPBTuP5WayoOdilb1+YSdjcSDWmLqD5xDBq7Lu/MCYtVKvkiENhDMLjBJyg1t5m00moGtm9osQiT61GcLfoOqmB9nryFsGypKtjPh1zOW9umjhJgD/MzRTtkWBOal7UwOLtuzZSpUivBIlz9roNASiIGPWkQfS0K8W7kxW7ovUPqcbTACgAJfEud8goQAyv/7Ixm7AJWzql04urlxmpbCQWXXbsxEbMtWMcxVy90u/MqSE4mnfDbYBFO48jTBwj8/cca8P3Ng6nUrZ10x9/evvmzdvlsCzH42b27v5+WZa8ZEjKKa1bOW+bE0lK0R/sw6LhvuMqzA+pwXbFYLKQenNFWw2i97c/cVqEPcpraaDVyKgXMDiZg8k8JnkRbI0xgpPDjWEptlVmbuRapD0kiEyYBOakTMqcck7gurMl5o1pY89MmZmI3bGBIyEBQEgychYBrCAZaULOyELEcJGcwExFuvBq2hZ/uAeIjCk+ZQfUowuAY30ICy+3zdFUVUPkzk7s0R7r8/YovBcxUaeIRmWlXCgbH9Jy4JzuBbePd9v5PXxL4kxm5VFXd7239f32+Na2n8Q/FhgoEW1EBZ4JOd6CNmdu4WsnM1DksJCYOXNKri4CFqHwR0TOBT7lKfqxqW7BeZ9R8BnIH8eCdv7EOIH3MexsMue2nrXaSb6AcNIQPwiAFjddp4tzd4zup74eNG9xrr5Pb+jP3qLZyjR3KY9+qDXf9QOR1u7EunvlVp4QZ7hWWBApw71txfuIy1s7jPf4DszafWddA5n16m4bHH8kBrvSbMDxnnM9T7FXKyMRxUbGQEpc7VHo3agRgUdPLbXXD5ALQeq1OhYIPPnv5QbQSIBEewC2j8+0pg/MCNCuzDRissPhw3I/YUHau9yN5SyCntpD8LKrnN8Psg3+WmtThnEM4IDC+fwo7ZzWdupGrV9gWZq2gp4PnA5+vSLXQBaVKFaVHnaXbgfox7labxFGZqeg42vRBjxA61Mho4m36xMTtpH1feoNpcmd1xmWU+dOj4hySyvuznz9vzUT43FZs0gk7ND5kbGwVFGQxGGhEMXBP+xWHsRnmpqLEY88t970Um1bkXwkRgzDM/UPDlNp7aBZ90BAt8fw1G3cV5iBtunH9datM2aYg634FI022QXMrMSQptXwOjwKj1EXjOkk7j1ZaxOoBs4Cp2FenP6a2OGAo5UgzkbWA0eYac1Ui5bq/WQG4SyMVGN7FfzRtVAafUfoKSknDRFXrZ3GMdZlTLTXeO1kROKTVlcBwDwapSrG1QYyp3EGWIR799SkUe2oHlWwNIpvJKjAwz2IKRnUoinWGgbiXVLTspZxMQ+rGtXVoyp07U4xY/YeQPEgGI07nUaIC+pWRTBJOaccXwkthx1RoZZNam6xuBt0DaulEYkIEuDFiiWBSMqQlBwqmJStUa3rTM5uMCVzkuVAlIrp+XxeV103qxRjZkFKnBxQCjqJOYygAf+Ft+uigEzIsiDlw6Kktu/7/NDcGzt94cLQvs/aP/91MD3JLiat3pJ4/kuiAr8yovL06zwbU7hULTDxUXtnKupQwKd8TQutggG29i0yUeS4DNyCS4y0YDl6WlzEDLOBevZC72Ic1WvuRqZk6s0uBwYk4OFRSkgeNSYel3QLx8RKBHdEfLzuaesO1YyMiZjDyqUer5p6kUAVb+DB6TewRxVt7VOabcTzOWIMUHrwdPb4DGPwdLLuBfCMcbU822GM/X/x4ZZZp93XH5/nvzeT4j9jREoFA7EwFbpRzcVFJw1xvL9KKTIAACAASURBVGMQIXI/P5zvHx7f/vTmuz9//+c/fPTlv3z1N//w+Te/+/SLr65vPj4sRzPets22zUth8EGy23o+v7W7P5/f/qvefy90K3IGbwSps00wJ04L5bzklNZw1m4rlTOEmBF2bQCgVB9vz92d4wYNtGd7RphTiQmOCISdhRxWFMzEmeouE0Ji5Oo2Et2YquwCbSTJTF3L5PefhmhTcUB3VaMBbM3jjE3BN+8tajWTTGTkGvWGDgN0iPH1Gy3mm1r4lYu71KLTevyBUE64WtLNwufHYlpOiwhzKWGa0jCiOJGqbcU2dc5gyeSubsV1U1vVSjEdcbO2pvT9hzl8b1y5ILu2K3x2xfiF2tqewdYb/sLCHrmy6Pza2Sq8TsXcUVQcB5ZTOtwcrpK7FXcSZzbikOstvpiTmpZqFW+5G9gFeigurq4VDBW3E0bNu5Lay0UxZT3U9P39/U+39+/u727L+uJ4WHJ+NF0fHg5mJ8LpdEo53d/fb2XNS2aR6PZrB+9+zsTkKho2HjPfVMEQkZDwitPmzhVqF/KZRU2skyXyIwCBMR7LdjYdaEmPwDmUoE5kxDJk4bBtOBHcQBroDYdRwFAwViOGkyvcBC7siwQ/xt2N4cqgLJI4cURUqmUpPMOJELgNgBbAhDNT0EQZlISFiePsUI3IrdFGIzcUVUMWFH4r3ctc3eiNEt/KDev0p9kXW0mI7yWqepDzCEmwUzJPrsmQiy3YkoLO66PrvWBbxIRKWe/Kqih3vsr59rvzu8N6ksRXZMI4gY/CR5YTUXKKD46NhIw9qJcx3Da4kiCpFrfHlbOzCAmsKAkHbiEEHKqUSfbgw9twMDSnNYBwNu6GMt2ZiBp8dn8CM+tmXDj14+K8/ewTtHbDB8WmFje0MADRrpyyFjwQoyEyGwRut4A3SgjYfO4zjCMlaEoookd6uPa+BBndK/uEiJ1jzoqpLXKU3bZ5fMWO1//RFyiuFb+tEqzXn4wMzmB4EGrnfONmTpUsXv32dbg8ZSjg7lHR0SwqTuT1FmjHvPqWekd91rZbBg23iA9xpBrkR99H3aDHFCncs93OY62xyyfDKjt6dtHD1d/PVa0jDe6u7t1I0vmKIjyQsN4sMr2KuGWs2lmt9u/SZUkw9etmaqMc9b97TMnU7OA78MrkJmrPbRHa95dz9PVQt7KH6lKZX+Kupu3CY28MgDpRbA/1XkMKIjfTUqJ/5Ak2n3bOKdCkCFCcnjGNaya9qv48zzqRknvx2ayyZ1k5116YJolWU4mzNLmjaaweEqpXfwgoCmBdbdgkKriXjQr6EGfKNNEMKXSyKJulijMZ9oTqEe7QV0SRMxMjSa07ai0AOy3Saz9M6zbxVo1x6aBt9SiTV2DfP4XxOuIFsu9cOROXtJodzFTdDXMYakgxU0C5+y0i3zjKOT3oqj2+05xoVt13PZsbiorkzkcFDRGs3iCMwBY7BaqDGDx0uu5XcZpEDp8v1EhG13LAsL8DraZ5EFu6qwb1XTIt5la8O/Tdg45cFzEf0wLzxj/mxNy0dR8ptWibYzS5HORWBxLa63vaHh8WN1rkqazKSzZtS3118qCgVKP+yFeRSAZIJFfLDBFzrKkcPxY2143EDQYSh+ig/F7kPgKCkkAZlJmzLNmc1m29f7g/r2XbCGBHApJwhrDD4cXhxDYLBnFAcXXTKNRilpQyw7zEIeBiO0jTGHAHUaEn7Sq+/2OOf8McvI+l4LlmvxnbMKNKL4+fjZb864QO/2XHWp4O0EzTvmRWN+rpv4ZUI8EHNnQOvzQbkgOWF1sOfjh4yraRDdc8wiaNOkurbGxzi9NJzGLUvZhXfzkJKBOJO3vVjEmIhCkqX61aHePmjsMgs4s7h/qFetTQCs9lcwT6J0Cj8ZRqdWzkrcbOwR5m3/b05P7vk2SCPdGT+sgEk/RAPn/0VYJxDm0uwAFuLWYY0DmZbUOAjCxn/1KYPyydPmv+8Oe+kz8+0AXiH2Zw3Cy+FVdrNmkCcT/uSCw/6qZrUQfO4JwPRznlTUnX93f/+vbxT//6l//53z/55re/+4f/8vVvf/flb765uX6Fq+Xxodze3xPnU0qPt+/u/vx/rz/8U3r4E+sPwu+I1k23A26W5SVx3lSUxITT4XQ6Xa+P6+P5Ue9uPdHh5VVeDo8Pq62a05Ik1ZxBPRdMZQDjfYDtMF7sIGIxolVVWejq2sq23p8PhJyPRk5emDhxUrOKBXUCSU7VeK7qasrMy7Jsjw9eCpnG2dbdAn3EvJOiJiMk91VdzaNOILaH7GRMieu9V4PJ7m4whwhSfcRFLoAeixVbl5wy86pupNZ6mIkokQnbzYIXmX5ab2VdX9wcc+b32/ZQzmRKEBJR9a2syPlYTEhOh6tiZT2fHzd6eNzO53Vb1zgfMcVd00774eswIyKhsbNsDQJ1o7inb3xAmq0lpBXSAwLHkFsBZko1ldOStsVoI9IkRLrqw92SOS/LzbJcpYVUYZsSrRXOSgJCl1cjikJubkXXzdQxycHgkDSsUlObb7VOWDzCPGbkaimJpBzGXVIz01BNVysP6/rdmx//8Jcfrl6+vPnic2ZZiUsp5I58SIQURbeckGhzhyqYnKlj0/rea9jQrFacEmFdt7vHB875eH0FkBI2olU9Ox1ImBhG5rp60bK6riJyonxYFsnpx/fb+fzIOUGSqrkhHxdIut/KpkQS7KbIRSvBOcWdsml06lazBh+WRVzXx7ORSorsq4I8C4HU1jM7iCg7JfK0yOl4rZyUaS1KxaEuRAISpkTKvvpq5LqICpPQ6mbEQkRKZuHkjEcT1RN9TaWhzx7aFE3kacF69T85XXCznGpj4j66ihHwrvtUIypMlsUM5tgMoiIq2yLbJsVcyR62809ebOEHlPL4tvy4vtne/NOSTpnzcXlxOr44HV8dTh/lw4u03DgWp2VVWZXNhTwREpBpc1hOItvjerve5gVy3jzkLDAT3GAt9+wt79FYDYS2RW+H2yER1MElQA6OwJHDYfDBxaB9D3sVGWikH55EH9rjD05QcM/7T8iAIINyPeZwUMvJejdHn9FNcfEaZMDUJtE9+h4rfUMXO1wNjly/GjdJeT9JqGkBjO2wXzKDZoZZmzILByJvd5gekcOpySWOHA0CUHUUH6jUKVJEk1RUO8irccRH725rZPSRyR/jfKbR5L2zx02pE39O7m9wp4sZbeuTmDBDXIWPMT+8JMsGKbVGM71pJRQNshVj0E378eSaiQAdl9urMXqGLj7FPtDu/6/7Z/pFYzEkn7SMln+eSIW9WKUR4FJKvvcOjNkm4KSxVQgNSESiBbo1sO9UK5ouj7Zna1wc7zDD7kKa4g9Akz96w5E3wrCBMIcQd6CdtjdoY3gbRKVO6Bh2goa0Gafa5iuqT/NJrYmtx0ROaQ3aIw3QFAz2YGnOpqEmg9JUxEJez9G0Y+w4Q/ZyCAdEtOvQPlYsph0b0quPssXP6meUc+2v6XccJszwwGlUdku3evvoGJ7FDcyg3FZjTKNdfYrfY6ILYTy74SBSM8LoxXE3H6m3Vtxe67KNHFaPrO3Cb7291bRGahWz5ONDb3JhG9z2BJP4uP67CtPF2HhLoxJJyWbCMaZS0p3nqPktXE0bamb+9oeCVI9GRoMQ0WIiFYjT/TxOplOnklkz8Jq38Qr1FuooOXEiMmi4vmOxImI3X7eyntfSBngRzwzgSjMzkkRhCrf8oDADLJIysxcqD7o+HsSvrq9SvrLt7DihL0Mk9R4FhGmRkyc7Ljc5HdX0vN09rvfrtpqBcJR04zjohqBIEpREASXT5oOO4L+BDAJnwATRaq1nIpcdHu0XGCh+RX9JL8P+Ge6Gt+lPNZxPG6rxKT8zoI/ewzqx/k9PJTDXqG/bA/KlycWbwhK3XenXILNwUG6N3ZfobLaARLIui11d6WFZN8rkqLjpICUTOBCwHK79tax5iXo+IiYlX1U3pWJitBAfiBZyIZMYHGahZeElg2gtipQEAlKYQ5WLMkhUpSjUSIScbFOVzJIXg+njqkROSkyyCDMkCUWzNZyEiJ1YWVxSH7MwQ5ySUyZKMTGpEAIEhdGkn4DGEj3YHKhe9mn0YYgTDyVLiSSRMKkW29Y62OKDkFRBPa5cEUGqc0NTcm01j3FVK5FSKDIBhH3GxbN7eXM+Ghduo8sfjyFBMm+VSdHGCqs07uhfiu2JEITFQuRl09V0cxIw55MQbDu/ff3Hs777/s2//o8/f/PtF199+8WX315dffzJqysB7Hx79+a7t3/654e3f0rrT5LXw5Gd4SCWWt9QzNyYAAhLZqxOulFZfVvJDhPon+FSJ61tjtKfx/2gYsDOu4Xg+sGI1MjBkrOZmW5evNlPIwEB1PxIKzpHrwl0ahwZjKYJm/IZ/mTJ2e0SqyJt1aXgI5ThTVY0qiq6W2QQDUZkkCYgUGnLDjuKR3ljlWmZwgJnTHpge3XML68OX3/5Wcr5z987zM4bGTiJEEuYFt/f3ythM1Lzx/W8Pq6Pq5Zi0eo52hcnGPx0GMAzOT2Mf8diOdlc4DGtQnfZcf3OwCRxuuGe3qGuhKjqBrackJiYNLNc5WVhER+1zgqKfgyDV55Ihau5xfO19UI3en+d25tRFzhiKxQFOlqMmVM6uJnSFrQ/LbZtJdB7Ua7z9u0Pf/juu3tTPi58WHBc3KgoGTPcFVDD41a4lFI2M4UQC6RhFcdxNOaaASXsuwdzJ1KlUpzZixkgBlKKuEnFqyhISYtvZoXc2C2ZZbJEnqP/lCJOUtUydOBXmNSbtTOKi+Pj6XVuEeuJfRhXt/Y4PXHrNWIj7jq/MEndZAuhhknqt6nw+KCciZAgxDk5Q5veG2Wh7W7cexAHyK/tte1Z7JD7r4HG+B4tX/8OIfPosqWgY+REJUEFyjBAQYWhmTeBisPX80bvHakQqxy3dDovLx6OL5fjq+XwkSwvJN8gXx/yDfIJadkKijkxkuAqn9Krm2tPh8OrdLgmyeSQ2mXeeBQ914YGrQgFbwKBetVOp1M4qAb04c89RTovCH2iPMHqvNvgO2mg/9GQ4Hq5xAXZdDQomCVmTEblqfSi+0m82+Ongph+NKupuWYrKK5tWBtF2eE4qHGqJg1oONKrojWnWxptwXv8ofe7sNYTQ78vUfHk2JMuaitN7d3oyg4qtoEmWQX9TEIdeFQtzw2k2ZfK+m5z1T7mtM4kG/NgPPWHPw+HArpLnaDqkfCeWIM1xN7Vvn5uQpu3Yz8cxHwU2t0ksDqHrR9c1yWm3HvPLQ0TBSbWWjtMNy87AOzaA5rJZopFTLYjTI4JTCi1UJ4mX3t1ebDPk9R6iqudIKlaHaKWPHZjpY0o9nxmDMZos0VHKKS1/mJG/FIXEDvWst41TA4mPANQmX6mGSLa7bbjmexv61bTEvWZ4wt2UQTBLpoiD+zcbSnVy9EgIt5mn0ZdStyRXOf4RDvnwtx2KfpJopoAMKh7TJ/yKC1Lsiv/GAS+kDkCo6VnLeaK0XVGbQo64+Z38Q2A4wgzkUNoUI3m1SkiPBWDG4an3drVm1YxOcJoT/ukfQ2G7812jqGsoB56p+5nb0dNoPsruGeC6kVhs3AcgJCx7XSvGavRBxRGN6rt1a2RmxoktUW1ejbRp1fOnZ7S60VaaKzrkdy1MW9zcnRAeqWqtEWueZ1DFnUCUWJewImQyPv82UY4oQlkHAlmRyz/Vn2OmEglXYPu4lcnFlnj5iMJ2B1ls+3O11vVx1U3Fb26okeuW5quVjXZFEyy5MPxeGSG2raWx7U8akvAOYk1Fx5qtacG+pacMRaT4ZBBc6X38cUHdy94KnDglxsk8DNZ6yfkjj10i/HMqON5CugzVS3/hlDjPyvS9GhWP447duqMN6MKxy3R/noeuG8iuHEzFMS7bgzLyXKyJArXgO9EE0kD9bUzgtVUkRvDDBb4AauV7ckhjmQmWglEiPbWxMTsU2m1mMMM7uzGcTqwCEzFqhzk50pvC8ietcANWv1rCwPACEqoXQxEBqT2+zj0j/p2RSKtNcGjeULIuC31U4tRhBfrnkcimBUqCVDcVMnMCrnGyxKGMDfuEscS3Mpc0FrdffzbavNG5IdmMiz2eJk9MXaXlJnBg36RoAFRIi1kGiTqZiGvZAADswApCYv0CKX5+Xy2UghAYjkmItZtPb+///7H7958//s/f//7H77/3e3vXn/99d998eXfktPt7dt3P/z5/Q9/2h7eiJ8PBz8t4pyULDytFrQOZ4KzEKeYIBb3QraZFXMNOMP+O5irPEYA/QO3e7XPmTuBc86lFCPyCqqluHDiW5+b5mziZo0jPNXAg6oyc+yinmkz3oEbRyLXasFxeGRCV4Ixo4m2XGcVFa8pAeVrp5r4STUv3qygdRRRdV+QZcZHN1eH09Vvv/qSU17P523bnHyzYN4kZzai27u786ZrMXPatq1sWynF1K3JsD6NHMn9WaAqLiJU+3CKT06WzggYNqUp6FGbNRmoIHFw20uaa9GVmXKWJGDyLHxccpJa8dY31DVW0QjHkSUOSJp5Cx+EKBBnIo2RWzWk9YdMtZFa7fSNVJtH3a/FpsfIfd02cnrz07sf37zJL25OL27SYXFGfPFmdoa667q5RTm25iUlMDt3GoHVwppRLtojd63Tt05zVC3gEUYtLG1eisGtQK36iZwpHE4G0wTKwgoqbmHa5DrW9UnWoNlsW9PvDT7p6qZqqgIXwKbuqc7SjBGzVMGwNkeEVBMLPVBjzW4OFybPTAKGixCyQAIO05Byzzkp8TP9aM89Ov3fE+tDd3Va6ywMLkxwzIzJmKoaGv8VWIIlbAkmXmDk6puLuqxyvJdTPrxKy8t8/CgdPz5cf3y4+jgdX2Y2pszIkjiLguiQrk4s1zcvl6uPLC8gFnNW699uxKm6TMDuBHPGxJ+t5onWcIeGxQsOj7fyNB7rovfWQdBuEWN0eiY4YisVVVBXJ1g1+taY82zMoItmWTRJum6iJ6O4j4e/I6bTzSjQfgzSFmiLY5pyFSZ17n2uDMMx/+R4jg/3Qv//e/97Pxeb6Xp+0KLRDF5rTZq5qzkyuREFJQzZFrHssSBWnItMxaJj1h/I0CR1T4tG2YBjHHRbxVu0xIVmS11HGmKBz7Nqn0PY9bYWyfW5h64a+c4403wZDek5giH0pHGkKjSxE6PRMNo7d+OoMniK43jfz8/oDy2eMvlT3XUPQT1zB7dv0fuDuNk3uTMvO3jVnAxDv/HLHt+h47X+C0xFw82vUN/X3o9KvcIX++AUjYaLwBHZRbPmiOc0kECtu5Lso1Vicn+0St0eRQkszqRD0eW95mMIOx65vb1i8H9Gh9GoV23OrskI0a2l8Jh3VcG0eTd8//Cf3lUfl+TsChjhLhoNuFF8ONRrC5ZDPWEP8F/X49rxvsJ5e6lLTZGrz8UwLfHlNBmrmsHHZhki/hAzmzkzovWmlFJUVQ0DedgDZz7ByEdjcTc4XO5GMd1zxC193PNm7QqlOmXY6fl0cc22ILZpd12ByPbKyi7HNJXjECi8dz5odRiyjPdFpV9R1T9YtZbeFdT8QFVHFwkWTPOwtMN8bO0aGbZec9wsQGFgAJgzeCHJTJkI5hI0j3afBCkPDghHqCv4zVEVBMXcqTxiO8Ow2IaBtSYsXshmtBUq97c//fnd69/fPf50t95DrvH+D19cff6GfrsvOq+nxONhubo6pQT3bS2P5+1RvTj5fJEBGBl39OJSXIoHuIiA/PV6ST6ADfVnSf80Zfr6pPdnXh3+3RCO53ZqT2I6Lfa1jxf/zMuIuEqtie0zhFENgEgoCZIQs6Fipqq2XTsl60nB9wWMNHefgImDkMWRPLP26AwWIE+yW2yCrelIUXwwBxgnW1+VtI2M25lgf9LvPAbzPqKrkhk3jYTrmDBOV0Y+fBGO3fvFA6R7wXjlILbW7I+bqW5xOI5WB4mptYM5sjZxxVtd4uIcBLsIRLcdij91CJD/TPBkpnjs1I2dPAAnokRhgamjdTKaqAcgE6Yl8yGDBQ3at5QjF9uKaSmP6wMVdwMRU5aN/P3bN/f3D7//n//y9Tf//I//+N+ur67s/HD/5rv18Z5UhQVWaHNKgfNJiyRTcl3DXJaSLwuJWHjw3bLqBlMjj+i6Ql1rd4T9+vvbzJg55+zrugWnaiuoAV2K7mLacUt7Qnh088QvqSqXwsvCzOr2tKjumY+l4sijfJEmdSpqujjc3MGg60ctjU5UIqY4OjnHxJ57d7PvycjIOYvkFy9fffH555zym5/evb9/eFjXTYsWJWIWMdWHh4fzupViANTaFNR9XihsItX4ry9S4ZoYmrQRq4DLaoEZSjuYiEmcaF1XQY3lgly1rOvjYcnL4cBEZi7Ch8PCwkb+/Oy+Dntc4wgU3dc9sVLrncj73ikCc95snUQisizL43l78/atmzMj57wsCyc55vT+/fv37969e//u/fvbfDp+9e23hbEJg9lUrZgVT1zhyaqqpZipaQFTphTFrn37FXAQVQU4MSWGCFfPGWlpABU206JwckGDvLpq+HxU2Qy2i3mSEVmgZx+3QmYM7mHnzlHcM7Pr9R917AJG0fCIqJYUhRC/8tYTIFWRNLSreoELy5KimsgEzrXW5v8b/8wkpfYkoSXL6bgkJypmQfG1B9XzeTs73pG8gXyXTi/T8WU6vMzHl1c3n1zdfCz5ILh3Kz/9+O5Bb09XJV+dLS0ETmYcZJVGsLdYihp7zsmNDRN+rw+10QLSGCfJOmynqfcC/URW6yK4eY55ipBMlZgTsqLRTHy4vedu1wGpaEpGxUIIy3ig9qZ6mhsUAm4bJqdgWQwYUnVE9LB8qGrMiKl1C3EwIAIG1z88hudPWmPHUdr9eLoyM9RDfw8cVN2zmSPgpPXY3zs7Z/zkOEXbLkUS83K3yELOIvh0Eh6tHPWg2IxuDTMG2hVXV6UoXDK9DSH29Vr7vh272M2un7IezFrUMVzvNKFr2xC+HiqFZAJ5x6lqOAzaj2u+qOsbIxFVuwPcMLrv/IKDSs+qG93vo+142zo/Yi7Qz7ntVGQI1ohZW2255msuhDgbxI/RGXRZurnbdfdJesMPOGEq39khReut5HC3Oo2vH66DGKz9OfYkotKTAv2O5dHY2zMwvb+2ChZVtWwH4XoT+jyE9cmY2eSN4aGhVvGAqLuupqJ9zAtTYAvD1OEe5jM8O/HBVDO7G01NHCDwOEFjENsnTQgW/OmB2xiiQ699ra+F4W41kD/QFOEhTrtWyK6ycbtNWA7LgVCbabDD2g9deVCHnLsjov9Gxh6ngZ6TIua69kYWtnkVhyfOCaBEreGoIzU6AcV6yKtmO0BTSfzlmG/Q9gAdDJX+AOl2tn7OciKLx06MIKZNQo8M1VEM3MXVLSovvCq2MkVdOM75zuB2vVXcAYiI1GBGtG1OSqCWDWkUoobOpt45FOFmakwN8ADbXLaC+0RhRxS1EgBPZJBNxJbEV/l4dSiHZVvBeqDbN+Wd24o64e1um41IT1fLy5dXyyJm5bzePzzeFT1TbYGVp7n5J5ntCkKf2tZiE/Hzp/e/YvnE1Dk7D89H7+oOp3dR0lKH82FU+dX6xl/v93/IrtsZz8KSpO5PL0bUc8/JIC72g2F/pFCg91GTV+pOGqEakZoh61tmr9PW/j/d9m2hPi2T9clkxu2fD7l1djWgoA7RaepUfdgxs9seHzvajT7cB0rGhCRhTWJ1WAn5JtqmU8ycYmYhwpJEzc0MbWfZYF02fV+sXjmZH/pQp/3HRRTl4nP8EPrUkxS/4NhWvg0TJaYl+THRYSFhZw7bAQ4pOVitrFrW1Val0rq+yGw727pu9u5P67rd311fXx8Skt3ncj4IH5ajMJmGG4PgzE6mqpsxsXDK2Y8HTpmIjUjDwaFWDE7CFk77Wh3xTJcRTXXfdYiwv1aqihDamoi5b+dzXpZlORC5luKYPdn9ZO/MHDCnaPlwIjVDKSlnAbTLtrbjT9ClhcOjxxB9G1NfGtQN0TIWv2gVEAy4WdiLqUaJQAorRqKBA25ScQv/Hpbl6ngyo+PhkEU45Zvr6+urqzc/vdNSgu+bRcidmclp2zZ08HDfiGHsFECzYHnxfoPmGygI0UNr7bZIH0FhHwOGMRuMj4aRWLZVt3U1gmdJIjkxKFp+E0eNvVtO6fr6OklSVdRxenPIWbNvRPmSRaTM1L0E2LPRAGd3j/vwl4dpQpiI2MxLKY+P523bDsfD9fW1u2nRu7vb27tblvTxp58aw7i2qpq7FTUNAg9I3MyUNGrZvOY/qJkZvAJfamuvETmJgJyljjpMKQ4o8V7G9+vEpIpWFDtYQPENVHNZFb9EZKG0qZaizC6oXiUOf6f1CfKQDUHGTBJ1qWZhWHK1SiskN9IZWtWHyfZs5jOuqDDcuaFWeVc2vRBXq9zI8OF/2bPu1z5bQb1KvlpUvBb8EMMQ2TIisIo7pdpGVuysrqqblrvH8p4efkS65nx1/fDpzePHx5trun/zfntjt3d3D6/vbi1dbZYWIpdAkhIxoNSsdjFEA7Ozx0fV/KMco7SKZB6uq678j4NorTy0il5qhh0Gj+ncgBmMvN/waPQiGpr5R73Q00eovDvYLTb03Ih5NJE3MU13R2UjORlPGDtqJNU9yaOtRU4B3o1I0VAF0Jsx+xmwubHHzCJyJMxgztXmZG1zT1OgDpWe5H3hchopL5qYGi3wSTMmK152WXdMRA6iYXzC/w91b94kx5Fkeeph7hGZuHh2TfWMyH7/77Q7uyMjXV1FNkmAyCPC3VR1/9DDzCMBEqyulu6BUKpAMJEZ4eFuZqr63u/VqD/EOUXLTUVO1VoGM4w45QPVbTEws91PUVUnhkBzRnfFiFNiuTcFpVlukJJ4lwwWcRMBjFAcABjxB+NTHA1/O6qqbFIPwNQGw1ltOXpS09xgCLh5Mv7YmgAAIABJREFUGgTNrLJRbTrFyULUT0xUYzTCo58gfUSYChMIww7VkbMu3aAV5J9nIwAmJHXYL4rrUlmyDtkiJNUhuVHZpyPHEOLXHH2EJee5vMxjhrcJOrP0xY7aFzNTqMfAwA5P1vRTEImSP+L3cWlSoiM54muo7jfM4FfTgVefpWU2quK66KA2RMvDoTS1CmN38qYbu+zVk252SRpL9RqwEP1zXFTYvpiJ2Y890aQEHtX3lA4z3ZcxELXRLp7re6eFVAQ0IBDFEjSRhhGRGGyWZ0f/K7P42BAVOTHcoA66DvpnUGZhAoC49oI8f8tX1PxwZ5XHwcMw5d+YIRibzQimIWmbKMuBpxUTFRAcAhE1xQBfQ/ooJXBEkQztKxcNzPVtSjlNbqXA03ouMXqMui8+WtF9U58R3SAYop5MhbNhYoEDi2TESZshkGKy7owaLAstKzfDveHjyhc03OH+QcXM9f+HZUwNAOX+7vTu7evzeUWE6/Pz08PH7fLU+5XXM2KL/j9Ou5vhEXZQRu7QuU5LIP4HnXBqTHGLtJ8ySo6zm2x0HmrEgpxODY4hR4Tf8td8uqvyWWbpNMmve9ngFqFm8NI4N/llSho/Z634Zs5EzNxaa8yTmBPcG65qKqY8RBwDujkoBepOdUomsas+3LjFzMw5LQjslWesaE3cvS6YDfnRCEi5rIgyQVs4fsYL+0/s72pUEq3Yl24bHBWVWonlaC92woEaSDWdgwuj5U3gzhsCboyB+1cVQXSrCjN79qfiYCGZxdNkgECcXJs0vtzyZtBGBsxcT9snGxyf5dS2RfJ2RRvbtCuyG8PabF301IDQELuYATAzEbMCngz2Ra5dt267mhp0BVAQRbGn9z/8r48fTqf11d3p7R1/dUftHum0ECqY+JKPyqBmvevejZl4WRY4nWlZEBkMBGRX2UG6IQJTltq/kV50GBYcTCMlHDQwNUTCddW9y/W6MDdm6X3vHZmyX3toTeAwzPmGR97gMLtVIdpMp/uEEMzMvdtTg4NUtej1MfwJLbHTCBTNOdxeAwoqijG5WyBUgIlywNPqDAhdWzNVNLu/u391d8+IKtpNDYlEgGhpTe0QnF7vL/chLV7FsDLgbMCuRRur2QE3gt0iY9nsm/av92Fa9OEZkYl36/u2CYDZwickaqM5FbR5WNf1/tV9YxTthMOeqtNFdt9sxsEG8dhG9FPGBEecWPlhooUG6ghXEdHrdn14fGyX5+fLJe4gFWrt7u7+7v7+6Xp9vF6m8/ukzQYQNTSRwAeYGkS23RjZmqqJxAAHQQmtpZzXLJyBzKxgIuLdCcxkmWxFE2GUufV5+XSlMa3Urtu2mREYFZwGvbhyix/NHjYMawk1RGayXERDTlqZgl/YccgULIwMF4vuAFoK6ZCGBOG/uFwj5dpmZObgOCwLk3WTmKu5r7ExhzXDBGRXpS5PXZrtJ7iedvnlcnlzfnrVnx5/0Q/3fWNxetNu5OpJAAG3UgnlkoBIgOQQdgRxVQRGQRbZsWaRqZF+eqN5Mm7Jk2dLpK2qmUoQWaJ3MK9iaaUe2o/SSZfAbZLmTh3QKAC8tpuYRRbjdKDiS5bWfAQiDiuW1RAVXTHJiV4NOUlyEEyAar0xVVcg4gRo8B89IIlD2KygNmqwXBRr4DO7GjxdCM2jT1yXR9k8mBsdOuEIi99Rc96SPGSbNd4QFbcyv51WjA6kPaSsPTcrz3Ar0Tjs5MQVsuU4JTYGTjqm2wKlZZtPVJlMbB2RfPzSwQgUDEQRUIPAiQMqlGPhKLxnm0zKVz1AWGdegc1y+kPjtMJYshae9nac9Zc2srcLK/Pi+tjwjwCYIlF5K1R8BhUBKcmrPRaEgdUaW+XYxItXMf5KSkd27bXTUmZTz4d9LAwNIoBTgRXGhR20DBwVXDWr8ND5mYRmGTmqw13j/MdDi8+pjxpcF02miQH7I5tqnmiBSQphym3hHjEaSUk2zzOmWquaOkRY3c4oJyriNv+Gt+L36AnhoJwrVbBLyBjoAJnHUmeJ9L7nXIZCx1F+vYpAzns7G3+oIMl7Oyp880dS/h49yzkmvpqnEbdUjLdT5WMsn0iApIgEDByDtOzDUdinD2K8gkInszJXZSquQw7LJuro0BOBIcBiikTTZKskKgg19PI1x4UbilgCj1ExuR41a0lEji65moqD6gwzRc1RAJpUapzgzXH3ry3jcap1gQazyzD7FYyV2JubElkSaI4P+izrdxcwAy2AaELYiZTQdrletYt1IyUX/gW/AA+gBzMDkLu79e3b13d358a0Xa+PD78+Pz9s+9O63DOvRKB+upmDOT5xSHpBHPg7TieIf7DHYccTPBy8Mzg6xWBTg8PwiHvEo8OkBuMMJv+w1gzObQ78IpvLCxn9cJembp4yk8R7HEtrTCRThFfW9qBY3Y3bHxjmEjsoIiMjyTMfiVpjh97mmdHRgOlJc92WTiLR2UGbK7t0tWbRxhwr3W2P45YYnsuxTW2bYm+/dHrbZw1DZuY8YEkQGBMBM7VGqqravUxqDYgJoHeRPH1RGu1DQz80ZEA4unp09GzdQEdvMTGf+nPAT3zy2FaIdEyrcEzfLJhgbbAutnJfUAHEVDiUrgSwLMwLr6dmZ5PLLpdtv2zxuRA3IhPp28P20PePtq3ter/K1/cN39zd47LeMXYEQUHdTLcu+wbYkPu6wv09rys2BgFR2W3fZN9gXf0UrHYoZH9nsjuJTbNCDssAIC6nUxeV52c8nYhIAESE6fdWC0RgBmZQNREw/Xuf3Zj1oGKIoJLQ9FJN5dyNsi6DGgJ0ysMhBnNHRIl4XVcm7mJtWWUXxP1+XV/f3y3MCEFD8CdwWVdVEDEbS9ynXTafEADhF63PaReJvb6mEBTbYhSIcVmJ3Su0b5uvMKcTc0Nm5ITxExETnc7r/f1ZZRftXuLEKWBMNNUtKtM/N4M+d5OZiEkQUSh7CggAe+/X637dtl1EDNTgl/fvnz4+vHn37pt/+v7rb7/9+uuvP3z48PP79z0WFEJCBxsbAmQKkqgoKGgAiUDgsmnXfjovrbGZqTjgwlGhpKhqJg59NoeJGiAwMZioiUpGYOWKxUytMZAp2o5bd6CIiiOUG+JKvCBy9MKUCQiBuqWekHLCCLPzixCYkQ2F5q7/39MbADAEIRAMgGqBdDIwBiwN3wj/J/zCcaVCpQKmaAq6iwlGV94ICYkZvYnKC1BH89xixX7dPn54/uvHh1Uu/XK/vgIgWpbGfGp2OgPgWbGhuBWUGyh5/Y2kRE4TBSOqvmPqp7BBbquYC4grzywnaQCGxj4pTOe5RMOvkAaztQIJX+xAKqIqEFu62/tN00w3k6uiW+BB4ymxNjAxJAL1FglQBp4kgCAKcVRIMKSGu1uBvOACmLK8KUzoGrImibVFBBQO4R4ImsO9SRiPKtr7DseaYN78J3OHvyJFwGhHWiSdzP6Cw2h4ksEndABmXIWGaBMnSieKdTyY+m1OSJ3RJ/byXI/IMQGeuB2HCjPMCaXpz2/uGIQxgslWkIYyHMRfcKj3rQI6HFyhR3e5TfPDeM8QkQcImpcIMEm446/ARAPJdmkmYcRLxorUxMP6MTppfodq/CSqQyRmfGW2vE11fGI2YV0x5QmQlJKB1QALc1DEr1mw6jKy2jeaEXnr/l9QVBw0jdmmATAhe7XkTmAWkOHEQs8slczfcQw+qhdXkeY5Debq8As482hKcnMcpqnnTdi4h929pd52nMSuNkRi5uzQT06d5tAf3+PMNGr8TIWKpooN7UxeU8r5z5TpC8FVGLqwctMVAiG6Rh5aFjCiHuRBk6PtPPibnrriup9GjMTDhmYvbpJhSnFGoUkoEfKbihVi1ipxGVN/GcwnU0+pSx4LTkzeZIMWVNcQScwz3ipCJlp5likBNPszwg0TKSOEa2DdaSZ8HERy7vwxSnYSUfTNp7oYx2xskENiZKxQWjEvlcu7h9RsWHaiD6Nk4NQNqnY0DO5tCTgSvWpxl0WrOWMHMEICXNL/ojQ2U6TW6A6JpcMuu21P0h+uTz89P/348PTLrx8veDrvixefOjGGC22o57v1zev7169fnU4nkf3x6eHh4f3T08f7u7cr36lGMsywdlbX4HAQvVWfvZAn/GOUrEfO6CFx++/9nvZ5jMdvtyB+ux3x9x0v/865GCJF1cEsn3OzjO5GmYl+o6gzVfFvzcze4DhAEgxUygwKIuZchPy2UkiOOq2IyPBPzhx3QGdggKd6v/DR/EPGeh7nCC6Cj53HlRpESAq7aXfRHDdYT/z4+PT48Nja0trC3Ja2jFNAiUmAZwAIlrP085Yi/M1P/3O3bVuAuimAqadjY0R6ABM2poWNSQjFRPz4iARxEJauHcVQkRou96fT+QRddZe+bXLdjDqfwXbV6+VyAdnZ5NL3y6tXy/0939+3u/vWmocpdI4DQm9spxOvCzWOiE6QDr0jL9jQXqIGP/eehxF56q15NWARMrcsi9EmaiYeBarV9y54NKXM120ifrhqjU2abJuJTFkqk3TG7AZ38xurhE5SJ1VGgAhnwmAwqzpzNBS0oekAFAVyf3Fqt0nEIbbI3Jh4WUHFpC+NT8vSmBsTUPM8ogggq3lPWWHHqzab0Bs3ITyHGUE1Rw4206PDPLpTPpFUA1Qzi+vn+SVkrGAk+6b7BgCCIPuiXUwV1UxVpC/rclrb0lo4hkSN0BhjBJifs1owZF1pJp61oFC6Y5eSSQ9EBwYBi9yuYgrbdnl8eHx4enp8enq+XC6XCxK++urd63dv717d07LsIsa83t315+fLtjE3ai3artOG6AIYnA7ovQuANnFZq0i0N7zHZXk/ikfdOszBEImcmF5E/iiqvDO0LC0sxju7FVdUzJTAAGkhaIQLAnnACoERM26kaghARlMP39HkISUjbK60q+JC4WY8+CXKBwKLADHMeHAzUo2QFqfHo81VzH+JNkbayoKdmrWdy08YzVEEDEBmjEZkzESWU27TlAl2iLkWETQCNmTCBgwducvjft378rYovCpd9isC7R5h47YA1xZhyaLQlGx4Yk0N1bMyoYOhKaedAaOglzi+5zFxxzHct5Sm8ZRanD4EA6QxZht2CH9PynH2R/R76VBmD/wf1kpVtT76VM/SqebWyOAspNai8txtFrdDcSET+o1lIqAAilVJkFbPaAQoQvxv9FRSWNII1/N5RmYk5MMmT1awOUQFEVswRdCVKmXSmNNZpiSUkUM5FFyJECRMYzlokVLZKccTAtPPNTCFleBw/g29QChSulhBq4uQgMN/VDm1msVJqRiKlhF3mVZxrBOQ08UFox9SONI5u2TcUTbcDWCqWBdkSIRuWzZZzE9tBfJybySf6hTkWSPhNAVAhBYjHBAbdQUgOxFqowtm1d0aQpPJ7nr4vVl0uBNajYc4l9JmYD6BBeYgMDMVSfhn/mzI7Amb+DeeYjUaQH5qG1ANS8R3KHvGKNKvr2ofmdIJ3ii2KLxIcSFkYitCiueJ45SCfDNLSucYGOLLOMrbDkfcLWQuvhLDBO84zx4qfTpmOGqq7Dcokor0vqspAFGkexVgoqQBh/MXIXF5+QoF/IlsqewJuIwAQcVkF3+kBrg03850r0Yfhltblkbscpnq0+Sc1dVoDs73IL2YqyCYqXS/fSjgRmAmGkkcJZIZhEEKJKtl33YiDqcVzO/dMUtyFyXs3tmMiqySHtKbVo9+idJwirAuExmmz94c+GqYx240AyLGogqFKMW5M6HZyceI3KTjOB9Dc8MJozFF4y99AJyHTCo2cCSJVZ/P7/4iIwyddVCdOlHnZ6ZVBGUT23boH/ft131/0v2iegXrG7MyE/FNgoPDq9d1efXq9Vdfff3u7VfvP7x/fnp+/8svH97/9PbN1+fTK6amnnEW9RtPTxi+tL3eZnbiHypE8Q9XrrdN4IMDsKDRIRWsSzfXNHazWng6pE6ND/yyBscXoELmwEa8TQydIWGHMA5v52qkFh86TBV8jUhITOy3VpnS/NFX9ThFLfloafht8obkdjpna5qfmltrYR8LGWCItf1vAaAf/vNQE+mP2biP1UNEEsOBFuY/r/ec8MmevYIjcu54k/kBVsvAPxAJOMKhK5cvDbEl6KEMOAM1z6fxKslxOQq5HiM3I+4Pjz//5S//+ubNmzdv3p3Pd9ySB0LY3HhPjIamjgd2MNVsV30xWLfPephwZBbjJ2MHGoUBZgINhaYZ0SNuGA1R3VfHDMx+5u+ioIJiZLTwwmtbqWFX2TqRXXU3BWykjGbWt963XT/26/Vyf7e+etXevXv1jd0jUmuE0BZWQjATJjitvC60EIgAqEIX2AXbWOxfqB2Pb90Oo+YRQ18HEQMzI6TGTZiRSMy2fTdVmhZEqLlHJM8bRX2MrTVQs31XkYKX1ZHRbrhxOIlnbNJKZIxgde6VSAPXlO8QI2FQ1QFfNmNz09UCFmBAQ3VqBzAiL41bA1PrnduyREutAbESiqmpiZ8uibKKgRuA1E1LeZ5JWj4Whd64CUUDmPICDxS/2OZd1yQi0sXMQEGamGHfNu2CCCoivcu++xndTFQ68+n+7rwwZYhT9dejf+IBRUHeSvCxOCDF4jn1Bod578C85GNC9l3W16nr5fr+1w8Pj0/Pz8+7iKjen+9fv3376s3r86t7ZLr0XQyoLYYXEUX0Jx4DKTY6XjZmHUkZ8ogWFRQVkS5dPN7SKAw1XbrXtt0R6QeX8EG+5aCypTExEoFuLD5I1w62IBqBNYAFcQlBpzZCaERgqOLtngiBIk+dAjNDBSRjzAZHHL+G5u2Lc9eDuMEAHHNiII+Ac1z1kRv0ubmA/ae0N6Ag/hOr2VsbCIzQEAyxITa0RsBu1g6NggL0vBU0SBfOHvEEK+C2LEinp+t2arY2FJOGhmREqNARyRTEmT2UxREaEqISIgApxZ96yglQNAscZa0AE6ova1UkjX2MciENLYIrKANQOFItkgcRZ36bOwVVHtlcXM6ZEV6akA3MzzhfBNhAXdPtEd9GpJ4j4KsEwIB1RFyij2mdNCPZh1CvGCrh1a3T+Vp0DjKBjKkyGPqNIoIqHBS2B3/sWOAdeSQI1pF0/NRCENmkTcaDBdoMEbk1HDzw+s+RgD4NNIpICAWeyrZAgTFTsp87HeYM9jirH11pXxWrg2DDjxPGYChle75i/2EQCqxiK9S7DTXGEERg1shRbmgVGOlxjj3EMo8uojMqabCS0sCmPkJIxEEq1FZxqjMLohD0A1/ffd40U0WGuclhR5zMlJwYJ7CVcITUQl5wCB7LECOk48lmNGmJng4pKvN/9X0cNV0eALPH2izrXAxkq1HwhvMjoFLQDGVinBrnH+dHGkW7dTXjZ6XzLhU1AaPybsQ8b+pvlBhhakxbrmLHkBWbM0dHr0tN4iDEo51EMPFf8hlVV5WbqoGAWQOwsOX5eUldIVCPzDgzR49WUiGU0bZsc0p0YTVjxjosyWEBLQ/XQcITHrwRg+OHE9nlkzNeKxRtpSubUQyTG8Ea+p/EASrqyIEBm71iYxVNlY5MSBa8WXlKQARRsB0PxjOxYu7xR7xEUeH9R0Xcmkc9qcvlQGGwhH3ou4smTiiqKsqc5myglqgQLCbSDRCN8ryCEWbnWCWkCDJPeQ7FKk+c7bqy2o9EYB9WDrQLwY6/KjaEO7a2kC6rLUooDLp2lcvdnX7zf/3If1qJp4fDt1QBgKWd7u9ff/3Vd19/9d3Dx+frZXv/yy/vf/np++//+fWrTshAIFJA7t8dCdmnHB//UH7Yb3zT2QmCA5ECk6jnOEW/YSYkMujQHcXPLCo3PJDf7sLYF3VpPufcwQDyRhLeiLnG+lTI49J88j0iqfM5HTEqcPhnah1URRO+eNeqE7o2hDK4ykeTefiPM70XAqVnHhas9IwpaJeepCGyyhIOaCjO5NGZahFW+hEvkn2rKh+syAJH+9LoEcVmQdG8gQxLxGCUdDOHu8dOuO2yf/j4b3/56//6k/2303lZT4x49rfE1IiiKWk9OE8Zovz33fD0KZ/XweDSfkPtMXt24isYgQBEwDckRm5LQyZFEXnaNuiKArTiq/Nrk23rT53AqMFCsEPf9cPj9eF5W3+Fp+d93/Xr/WR2WldYl9WlCoi0rmtrrRGhGAjAprAIrsCCf6SyejEETiDt4W83hnXdAeTpaV2WdV1vEMYjI89MTD3ekJlxgY6oliZDupUP/YEJccRoDGJNdtmj4Sb5YZaMwu9xUiCNeF8zN75ZGMIpPk/vDjIzI57WZV3b5ghMIEU0IJiAI2XWon9PS/hTDebDpTEzM1E3xPa+d+ldRbWrNDXBfd+r3aom27Z12eutr2t7/fpVa7zvW4wejgutB82IDi2oizsqTKnybNLTT0yMyESkZtu2bft+ve4/v3//408/iSg3fnX3+nx3ZwB7ly4KQLysy+n08Pzzjz//QoR3969MRVXMzDoQMiY6ZA7myqA0QzATENMu0p3z4YpYN8CLi05MFbuquExHw9CBgMxYOC0DAbDG2Bq3Rp1592ODiA9lva5dABbCXQxMmJEWYjAwyXxr88w6RQT1waCSISMujmEypd/dcz5zjxPCgsghsfVOsySSin7Pe4r/qVoOG8eaeBaVQRmgISwIK6IhdqZGsDKB6bbtpALaGYTAMOKnNEmuwjlxBuS20NIETe52+u7br9v+8Wzt7u7Nev/Klmau5VKpZqsG05Qowzh9QfLTJmeYhFPiAmkx+BIERDAEBlPsgZcNA8mlkEqhgelLl/chNHSqFmHK0zwer0PFn70OmLQZeAxiiDK18IQ2Nt0c943ponnoWc4VLRzqo+XPk0IdYOBR4VYdgAHP9H/vkTkyCdLgIJ/I7UQrfkNVMgU1JesF8cgI9ozmpGqa2aQlyFmwpMVj8LmSQjJwQcFpOoxa0ZOwYMpJySiGIRgZ7+mlpQWxEqnG2W7OdsnroxDKwWlHwnorQx1QNcyB44IA5G7eUPVphhRX/gsc9uBZ4huNONWblsHLUJipzvQYCnIrlfefM8qszAXmHJu8seK/qhTqIzG1JSQZa5PzXFBAsNCRYd2f827txlJkCYxBRMbFWbrTCKE+GivSglGdfAlHfGM2PxOnYvXgT6IeL4tXWMdb95JcJxvI7UD3pkPvjskS29RAzEqgY2n/ME0JyQGDhtMhuhYOGyP+QlakUm1i0uRnWh+ERZxKcoDKoBBDIzweAU178UorIc5EqgIuJo6DgaZcJDTDblNlPrF4Avfcw26Uel4MG9pBwjQ18Q2QCI7zME90FAMEUILMYyVAhtRPEFR0nk50JKw8PcI5J9UKQoM5iB0cfpozlTEly/aC7JDAshQyV+B0XLYs0KyaI7kiGwW9w2NcMz0JR9xnfGwxMndCRmVHxS1IfogIDYkNlFGAkFW02rQRRJuarPHW8uMyAyIT0N26gSGdvRfRTIEUpMu279dd1yuur2h9XRVdumz8/Rjzend+/c3X//Ttt//tb3/7+dePD+/ff/j555+enh7lq43aguWghPTbfCIJ4u93nfzdFpVD4uLnvhZvp0uIii8TK2ZrgY+ugP8gT+R3LSb2uVf6xT/GPvtuMT4eggGxmsT1Cko6+cvtoGPHaWk9Sn4BmIJoPMXQuSoEZI6JNRCdL7SNHMTIiAUVkXyKJvdK9GaYGdPueqAg4g1hGr6sxfYZOEGZYZBVXXctYkINuHk8QL9uz9fr8/v3P7z/8MNXX78mFm6wrLBvbtsJ1ip6kokCsseGyuSMx+PT8YlPePIcvuQj3P5JEzBBUL95ccq3UkN17SACkhKHQtoEphQMp+qRQXreEpJPSNZWXZDFoJtjBAmR1VQv2t8/bJv88nw9Xa6nb765/+br125NcjADExMymYIACMAO1IEFNRis3g7GT6Xl4s0TUfsNZXcDAdlxHqpIxKeT9q7XKzK31sS0u24/PE4EGjYDdUuj98wYkMhyHk/QRrLvpFWAuTs2xBzo7mWNhFdTBVElVTEfQYBqtuXQ89ijFNGpkzpCNTWFqKiGjkAhNFPp6vBOgNb4/nw+Let1e+wihg1ba60Bx2x1vpRWnT1EMAYViOgarWFwbPxltvy0iujAvsESI2Ltj+Z3mhgiIyKKCADw0phpXRozAYjr55moNb47n968fb0sDUBGsy6jl1VNvOmU0bATAGQcSMxupICkaiL9um2PT0+Pj08fHx62fT+tJyNEptYWas0AWBWIukssYNtEnIOFqoTYiD3R1bVxhIzkSdfq+ThO7/V6xO9Ml7Cou+yc7h5VjKdJgahDZr09IwBGiI3I3xuEIk4RoREuRAvRgkRgpoKgFKZtYLJGIF3UjMkaIaOSChOhETloFNGlZ6aCpmje+AEkYjOPl1U1o+mM8XsCCwRgAkRXg4XhglTRlIAomxzoEMwITRi4+P/cxoYVLSBnAASRmcNoTMiEANiIGkNjbgTeekBib9CVw220DeYm1/a8bVcVQzutp/anP//znRnyYtwUobV2d75DgO4w42i5m5VZ3tQwiHoGwLkONCBE4mhleBwfOshXZ5X4wUtLABVAqCHag/yDCFDAOWKyKsuMKBsOlOHRG50M9mH7jcbtsFIO/qZ/N584GAAqTqQAKkNHedQDslqtXRqzUTDV0FlWetptC3ucCMxEpEdokU1e9BIs5Iw8zjqZca8F7rKJJZ/+jRl8d5h9H7NJaarKZj1FlrJWmdbpuR9cJgQs2RqM/BwQQzUT0coQmQe21eNKjNFESiv17SjSMI1aY65eJZ+IZOcojvVVrptWMwKKhJg0czoYHA5kf0yuxGFnQUTfiaCCQIrWUEI3V+1rIGdMVAuPP5CklOgXV6FjJPwkpjf0ADaS5nJEX/kmY4cvUT+NjzjyVFLoj3PL1tsEgkgIy9J8cEeDxZGRu6leiezhsstglnBWN0O9xuhZWt7ORKRGAAAgAElEQVTG41OeoaoTXBcOESSVaGv5FoJqRVwClciHGoG40wfrYrJhRRra4GFCqqcdbS86b1m71GwcZPPVxodeUT1OEYeMKcWyTPgSnGP8Ics4gDcNwMOnYU4MyaufEwQrR2CzT3Bqh44g/yrTzNWbdFNz9HMqnAobo1SiGAMKl44znFzDgxlHgp6E6o9stGXH4M+8FzIR7BP5jBXtY3lnZuFyRJYE3nigpP0JZPQjWEYdD3+gr/qKQBoU5HzXlgiTxKuAVW/R5bTeNTOKm0QRjD2vxn+4D30IbdKEIaK5usNRKYAvxploQ25Q+OXxeBCRgm50FWK0twxtxScW0WtrfFrxvjVRRZANcUFoU4PDECSehYXX5f7Nm2/fvf3+tL5SeXx6fPr466/b5Un7DiSEjfwdWAWRaEX8HKNGFExmoQf+kT7HH2SMfv7fET7Zf8FozWeDA6eRe7V4EymCGSH0KU7HJ344fvYMeZOTedgVMWxzxcWfPmwc0keX8FXlTynj8aj2DMILao26YT6MyBDH9rSoVFhs9aYTN1/iDse1KICi17vketKSPMdQcuzYgOV/qZyd+G7J74W08U/xO1G7EFFI2gjz/30tmj+CjHibPt6UAn96eJgYaxt9B/PzGwAtCE0A/EoBCoERmdgm+vT49PP7Dz8/Pv1kcGHW8x2fTrysLCL7LoZiFJkm3jNauBFxhWN89i49KrpxRKxMl2PqQs403NYRxNeVw51iMe8WJTXM3EmHjFTSIICZigD62cF9OECkCIJGAAxNYWHpSmS8oBIq6rbLdXvar8/b0y7XbV/UhBuvCy+NkZiZmJZGjVHR1DrCZrgpNiXKA2VBNm5gwMdl7tBYC7Rdwsx9MI64nk67iG6bnU5z88cy3+JTbcKyaYXEqOK3P7OizOjiCTQ16d5cteTAV/RmSuwGaaEyCFBZLTmWmb5ZuGu18TMdRJN+x0Sn9bQui4GpKDZzOKURSZ4OZ2fbQHFM8XifbH8aHrb8KQJwOsUf257Z5iHihgbew2zcENmf0zP5SqUqvRsA2Om0rGtbWjudlvv7M4CpyiSxim6RTstM9AQmRVlq3DHXo9HyEOnPz89PT89Pz88Pj0+PT4/c2t39PbXmmca+MVNjA9xVpQuZiRky+xLITI2ZEQz9ARbwVLskaHpQkjtKfLyDGJ48CFhDLD3epnEuhWINfIWqOtZJl2KZugpGpgvBiRlNTMUgILho1tAWwo4ejaYEwmhLMGaUANCICQhR1Hss6mM0RiCmZhZOps9ulp/IEM9JpqfZ4UIgmkfQ2FpSpA43OTtf3JV/wT79YwbWMeeyTzc4LGGUaAhKIIF8IWBUNCG0tTEzMrGrVBzvRl6/ZMSy1oPAvqUqqkjv0s2IGc/s6AOD/XLtetnk2tq6312QWKRHo9YAUQ2HDzM9QzBc9eammeB81qaVdZkNJ7EFXs6CVJ+DNKf450zThkRiUj+bIZKaWoAbC2M5fUmRIUwNGIcBcoSv2KFuDBPwEPbP5yS0LAos9VAjdDSq5wOBy2Igkgz/ESubNrwJ6JjTcjCiwiYQztiFLKGnkBXvsaAm2X8kW0RAVB25amQfu6tIDyLysN3E2fA4uAbP3JrXUZuizPPSeJ6i1vUsntLWNWYTU7N5QkdNsoLo3tPchUmR+kiYzFDpaUrsDY6uQVXMGhYjHyn2kDqAVkeG8nDmy94t4HBKGJ2wGl7Ppuao+vDDdTIBQkZPSa7XvWwhUzsgh/ZO7A2Llivia2mx0Zpx4q2/RpgvfsmConNhR2N7QV5m1U5NlUeUX3YFwnhaN503MqLvF0yCNPpkkkpIN1JJVKKEcVwzF/rjRJrFaeUoVYiBc8oi4LDcp/aiIVh9k3xcIMcJDDZ3RI9ykInDgRHjHrwsjHwgm4ZVNXyxALNHAjsSOSXNwnOWVigbNdFkvgbzIibbYeQnbbxBjGaKyqC9hAOEJ88KztcBC1djbovgIG/FzVO2uvxeISRTtEhlTzyqz73y/q0+QyYEQRHPcmkmImLiyjM+FPYjhduGtQrVxAREtTvKHA9xNbV8U7bWLPsjlvzDIHpMMVEj/2pqs7nIIhHFhIfeb/GwQ5QRTk4zkx7YsuiHvVgU42agRCPl9I+K8jODSgq7iCmyd42ybnw1XgGfSYHtYZWPfP2wPz73rT/otqzc8ETQ0NroiIKm24DBkPn85tU3X7/706u7d4zvnx8vH3758PDx1+vl6bS+YkIJ7jfCSOqRlwV8dg1uFU9/bBrzO42NF4KLT53iRrscS55lRSPKDcdGG6HyZZJ5EplylgZ8fBGdMGxCX8qtf1n74m8UxOOpt5TNInwC8mAvyA1ZlmEkK6kZgd0ElMziNq/+MtkIBjPAe/eM3KjCzjNPAcP4YrEFe4KdqHF2RFPLD0ytY/ftWkSmvKdKocSwl8e/4RzSi1O85UHld4wpwd+/vTSSRwjR2OnVBiAmgNYa7tvl+frLrw8//Nsvf32+fuRFlhOcTtwaIBpGSqLHWEtcHqSy0uhhvn7Ilq8zQPWRj9ANGJS/TzhWoO0cQ0VDsBmhoAYisAs0IUB2ShXHfa1F9Eo/m7nsxABBFYzBCIRMsPH65pVJ077oBrKZApuSCYDA0yby/un58vzDjz/++c/f//Of/7RSY17W5Xxa7rd930i6kF5UuSvsuDIvDEwAINbtc/yaT/1SUY/oNTMR8V2pMa+nE+z7DiD7fnl6pta4MZAZWheRXVZiZjYdb9rhEW602kVs21ck5vbC04O/UVDdPNt+6PSbmCIUBcqcaYCiEsHa5MdqEFO39htiA/bBpphu22bU13VFzsmVij/PXoARAjMBgvSuiOInDWdBTSZALYJwsEJij59bPEC/93TkrAwoIJ+m1lVMlACW1gBg2zcwvLtbW1uZVz8fPz18fPjwAcCY6c3r+6++ekdohALVWdO+NCfsgKooVEZf9Zkzpe1Wv0QGuu9iqp5tQUTbtv3www+Xy7Ut6/393dt3b/feL9crAKzrqmZ772576WK76KlhW1biKzjuLm1E5/PdaWkfHh4eH59N2diBWMFGkC5iejqty9LuTquZ9utVVBsxECmUbs32vQO3djqBmbhsCoACcKvb9epSb8Rh9gMVka0B3N+t/fq8S1fZte++TTWA88KqiqKyb4C2MN6flq2ryO4Ar5UXI+z9OjZbE0BeF26GKAK/g/e9feZ8TfFs2oVxXbiDmJjHuDAhIwVmQdXMsgltf3Bj/w8XerjUUEzAhMEWBkQgkL49rW19dXd2vca0LhbTSgEUgTgIpWZIBhFfgwoLsOGy4ArLvT53USFazgvRbmbQ9w7kokUjG1EI0WIPZozPS33jIAJTIAEzNjUsdKNnj2CN/6Y5RyAvspbyeYDGlGwEeMzzV6/31JJLZGaHeIGpFVJkp8EkikpKp2zLUi/nwTZTYZxuKZGy7OFsoGoqe8UHWOmUBx4gVjUqEJ0mArAKXCuJWd1FRHY6LRx5M+l6tXK6V+6kHx3I0yvrp1paR4o6FOSEiu0I8pnu+166g1SLKBunDN5K/eoWjZsj1hxrjxPxYsws8xWIgirObEgXemQtED3TdMNoSB2w8tsG+TKiZXE6jg/8JbRGFtRdmCofnt84jLA+G6c0HOpb3yzKCZKsgSyrvO4jRmowceZhugKzKCYqfzUXp/kErq5DJvqZQRLi89gKKIYuXNN53GhhMsps0HRKJE+EAAOHEx3bIcjJ+Aes9BzzkiCwzkVA8Ps2mpGj3ZHtlLJp5dQmzQHmeaYZcAPEGawxbEz+6U7kxQxhc4okmmq9tlI8ICXnwi1QeEsXKzdZBI8jofSJQXOUieOkbkdDnw6poVohyKzKUzUwEx9eSOgbg4ebEYOp4EgaiJoWJsdmbMuI90g/jKmaONgb5oxGS36dgg3fVIRhT6EhON3YxykjDh4hHKdZmPeMS+YSLzogmlD2Lxz9RZvFwZW6DcBI/quYrcDVBE5JSzT5dJA7wExBavHJ70swOshT4yOYr16g1JuwAR2tkS8S8NTjwETVxEkxZ+fR0zAkA0JEJVZEJTQkU1ckJ84bLFG4lYY85WsDIVTjRSPe+dDewsQ9V8Y4kKESdUNR7bJrF9o/tu0DXn7hqyCwELxq68oLYwNDz/oiqvBUBTPZDaC9e/3tn77/H99+/ecff/jl+enpxx9++Ne//OWbr7579/b787rKvhk434dsjBo0cQh2RHsSHIXQ/8BjjU1WM0ygAmQt4XpQ1ek+RSQg1a5dIuiUqNqMh+mnTxLdl8FMtPRduojz7YgY0XDYDBEDjplxll/CQft82+e3UlRsykOgwlqpmeBY1Ue55tnGKgqNl7bsJCIC6XOqVWUyV4J07V0AeVmWkiKW/GJZltPpREQaauysHxW66L71fRcfTe77vm0bNyQ2DxjY931d+XRaVeV63fd9v143xKUtjOi2dCRCJjKXBEwkji9oF+EBsnELTEE4pEYAjahg3zV4WRhk3/cdCddz+/X58acPf/npw98+fPxxNzjdU1sBWLd+FSGi9e7uDsLmY6DGyMgNksPORDoqYixtpgUb1StPJm6+m5tNIp5UswwA1DD5QNupjhUhWomUMVDdRbkrIOwiKt00VIeNiAmZgRLJ5dF8cQ+jgNMSjdQIgIgBG9BqhMCA3JhX6w32Jna5msilP23S1gfi05vXb1+/YsTl7vzqcn0mvaIaQMdVSYCAEZfeVVSCkY+/Y9fCyYQ6gFvFUglZM2FrYrDv+0LE2LCusGpU/lhAcg0tPxEwG4BEJOQ0c7v1sR5JsMfXljQvh4aqGqqhGmg2fhVAkpkOmF4lKtwoAKBQRK5gkTVFKHYzVRUwLUtYnr6PJPRKIsfppWe34HYwXifTz1sJDjDo6Nekr3VSIDslmKk5ENhjYlW1Le10dwZTJEMCtX46ne7P9+fzaSYUzpVALWBxZrDRfixDO6hnBllMZRBF5HLZnp+fzaw1XpbGrc2DzbY0Ee2iKYW2MMDEGcDpRIqIDLAQrkwNgUBjBFP1Syq+HHfEESAR2aixy4xEgGqeQw0EYyxsoBY53jjGwwqqaNoQmAmZjZnJNXoBwkCCzgSI3lZeCIVJxSVcyKAtkK1GpghKoC4GZURS91XYlF958BT/xhblUsCF6dTaAqZM68ILB2MeQ3MDgKFt+XdEL/92n21WBPwhj2vaQ8wIoTU0I1ZjcnaJMnHkMxbEJpaW4ozU3COwwb5AswIamTEjkSG/+urd+e7t/Xld27bvBqBGzEtM8lCHKDS3J5ypB4hAXmOAeD1QDOBSQELhOqsbjvmYIHg1b0zQCqkI0yB2kgmDAQiYTj32lIYEea7E6Z6UENG05lNEuLmBou41M2Tzw7/fhwYEqrLLfhXpJt2bMaJdJXiHomJJOk9fClaqgmoWCJU/A5aCvhGRkvWDGkihBaZAjjG1xqwbM47RJoDAlA4xxbB6tmbpBxDx9dt3MPsK4kmhSddyEADE1l5T07m+OobXzj8l8A2EpfRJnuyB1jF/k6mTcgx8GY5LJRsAnUkaTDb8+WHlUC9R6iaydJT4wpVzYYykG7ydDCAcc3r9xONxV4f/VA2N2+3K1BC4NW5NRhuKAI2SeeSVW9y0MPV9iCcu5vS+ssFX+SguxDGjKICRs+KaejcYT6kWewajJmfmKXkTJ/tXsBI/dUS1yXqBs8aq9rrY5jFNAbOwkuIysbmqXENDjWVciHZsHJTi7EGVnRzV8XCnxCtx/RNR7aFYlfZML5waoAiASqaBMKUwxvnNMiTgngUa6w26CKpfQcWPEWNQmtZdGxmP0cJg4tb8jOFPq2CiyadGiLl0PPQO6hZSUZt0CTbcL8E1z/FK5oz4J5hAvgEGxZh9miEp5n6gBoTY/NVh5P3YRKbJR6yG6OSdVI1UvZg8e3DvoPxMnmOYspgbThXR8cw88qirhEUQRVeKUCDb8lSTeu4JhdPidAVAiLy0hi3tNJF0gwAG5Jb8mO0iG4AhAy/UmJiRCSLyGyNDPGidQOCbCY1UEnLBosIk1T00gy0yoFKcYoBACyritmHf+/Pjr/uv/2qPf9WHJ+r4ZFtH8iEmk6tyKQ8+hNgAQHUHwPv7t99986d/+qd//rcff/zhx3+9XB7++tf//fW7r77/9s/n5Y4QmZiAQL0rWkdRxZuSAA+kCPwjvpMvqWxLaAHosmafmakZgXv+w/U2Is8ggi8Yi+gKTvRv/uGOsARQAFGF62UH3NHhCitTnhmzmIj9WUB9xAwRUWy3l2DCuldjapJcTFNkmxT3WCeeMi5VwgO+GPr74LECEuZ25CwBm206KS3zcBYdQ4uXskfPFsmHTEuyU1BS1UGUNAUVS+ULgqKKS4cpnLgl4YyXoPWaM1rIEH9L+ozjgDbJ7kdDYeoUDSMvFhgLAYjJBETUwR9ihuj+jf3p+vPP7//lsn3kdVNPh+Ied5o3o5ET0Q4jxiWyuNUnK+4dw/luU9VA34NAZEU4AT1ZO2GsLdlKEsrinNM6HXxcyYUyELNNFXYVMwbnQDrCiM8rntYGjIgCPuRN8W1MF9D77GTBnDFCIDZiaERtgaawN9vYdtC9b2LW5acPl01++v5bFFi78LreMwnaDt1ABXfBbs2IkEXERL1TbEcfmv2Wmf5lRHDea4i4rqbW951b+2TJVko/TXMXtUYqerhVBy7vpc+8TrGGYxgGA58bZ3N3qfj/cjqvdbShvPgtHx8Whl4tO97uXlQF6BYCcTWw1qi1Nh9h4ZD7dCtWgyGHOAr4bzLjAeaImJfXH+dguYjTQ2LGHCeamu9ZLjk1BTHltb3it6DdrDPavm9vXt+/e/fufD5PGWApNIEZKWoGB9xxTbviIstgxQHivu8fPz5cLpfW2roura1itu+bdAFw8EdD0J1EDxPjuoRh2CYAT9MgMwbjXHLJZ/1x+rFRMLtHwydRLuybEnwmvdyAiOXtYy3I7u5DjmBZMP/RoSbDhVsjIh+4hm1wZQSi1hAIhVAQOsYL40w2IRu/8d6EH1v/0KZ7NPUZmi6EtrAymLZl4cZJHIn3Pml3Af9zUlN+28PiCdoeWAOgCkTUCBAVTTB312xwJLPA7MBqmiBJFn+FPKDpw6+/0n698nJ9c3c6r64YUgHXXYVtGQTjTICA7Os74aEWhET9DYACZkmcX0S+rZNXeun5RLCDV6cyoNHAKDYSnI/LWLaldKNMgXzzulf9Rhr2WODqjdhUlBnOhmcHE4CpmImb7zGnhY1XLzDaIV8DXuSwAprgmKOOynAUXaP1pRInFxsjXastBOqxNzUzmczVeOs7LoMKWh2QSy5eMuwpesWtJGVUKLuPTvQEHUd2POgXDm/8sOVYNlhhxn/c9tkxTh7pcxq5T2VaxczR4TjnydBZ4+AH1nzIP1XXums8ITgfMcP9aHlbxWXUHC8ZRb08mGlIJCJqfQwjoTQsU3MozpXxTD5fL13E8EhPSN4ARYwwHFtFUKSPF35yG6fwMKhQjsP94MVWcNwaH099n4lnMvz9s21qOG/RZncVjnSQeThvR7d7RPlp9dTGJQzF+QixyL5L/C8m49UdFcGeJkQ+sktHA/OAcRw3T8U+wdHaVm4jnPowlkT9uBZ6I8z1Z4IIyhpkxozn9c4/qGS7Rv9AR8qpzWpnV+zooAg3uhU+zVG2NqcSzRdzNJn01nCsaoaGyESMwXap5MVSGpW/R4dKokxk4aEtF5KTOOZnZ/I9Y3g9XNhRarm86QwO8dEptxFTE3YF/kSRSSPGlGsMYIitElzyZsFgEqPm4+5TJbMhAFFEI5Y0+h0sYTjamdl1R/M83ksfz86AGWGEwnpMbPRVqDSNyV8iA4MDXKhSNPIeByVTJFts4bYysxmR0wH7prLpZo+Xj619hbl4MqMVNTcUXLZ3MdDz+fT29Vfff/en7777p48PPz89f/z5px9+/PEvDx9/eff2G4QTY/NlaGB8RiIbvHTk4gi//NLxy5ccy6Y8xDAgpwTGZhwGEU05DkgYY6jcB7V6tVg5CHEbC4KIbGqyLEDcmB2GHu23o1bdVCNI9UvQonjrNvrMG5zfyuGqDuRe9tgw0RuA0+xjdtWXDrTWgawpcOpT2DCDzaEGNGsg6tgxAztKaW6jNBlcE5zyUbE8cCkydPoi2fQfS/U5hf3l94IZPvrSnHLDMXn5e4cjRLC2qSEqgBJaa2Z2uWzXh6cfPvz6L0h6vmMw6B0ABbFgwmlJOAJW5rNF5tNZUhqpqEAqscqKSDkHPRAsGjuTfRmLfa4GAO3gW4EC/QAoQBcDk66IoH0D6eAGckOixuR4MO2lzg+JJuKENTFAATZgQ8RGCIyNaQXYwBbQq0bYg/b3j9vHp23XddcVlAFXwoWxEXRR0K3L87acVjxNmOeBlf2iGuXTiFgzYl5Op365yvVqy/LJFukQQaq6ImhZFjPdt81EPleP2cCD4OeXnLH9zxX6zPwpZSmRF55uO3UMVUjExAwcu+ReFVUFcymvmQBYW9gFTqNHib/Z8v2C7J7fN3EdATJ1wmMmUNXuASKhp0hThHbta+Pz/Umly7apbNq3dV2++urdwuCBMVM6uScoVnE2RzrFo1MuLxUVEQRo3Hz93fbtw4f3IvLmzZt1XQHwct32fRNRQl6YV27dZENSUPFvL0EyHQcWFea2MDUABmFQjmcJiQAZTep44H+ujEAIDd2UaQDGgAqgvwOUVp8/eNUrBh1EVVQ6eBSrL+1MhNwYnDhS9OWFCJCYGYg6ISMwmIISoDdlDJAhNMGQLgv6RJ/uj1CtTEyMEU4LgxHEyMUAHCFtvwej+i/S4PDZMayNDSkTgSOwJthvMdM2J3MnLsqOgcuZyx5FRgPDvsnDw8P24ZfHtlwf79fTImqiJh3SXuiEZcWKC8lKibh8+VMctef55d54mOcXUR6MGqVUYYxGgi+F0YucjNUpyMbZgT+1RzOf9OU9ImiZz4iETORPH6r3CGxqURMVwzHzBHxhi6oKos1BLY+zEwcTZnuCi7frouCc65lfGynRVF/TuFHNJGdnB8JR+DyJP5J1OFMHrL5qRJcWKMGc9YATYTUtAwhTk2iwXMtTEX+lRL/5YxwEq5PO3mUR5uH1lV6Ag06IB6mEHat4z1LCUfkMBgZKTclGR0krGidFCxZBEJEkjDNf1ibU16SUqVpF/WLILvPrtJGok7tJXI1DhPZcsEV6yLKczucbvOtAk4JxlPo2D+Ko0LcZZjkgoyHlcAVt/L0MTEf3fepIH4YJaFANSTRQJ5LK3rFilA+HgvrjgyI7HSqpRZoSc6rrAZXxDBH1rIiRLVI5MsEGdp0oGurUqYjnzIDQ0AiTrHtwBtXlMZjr4szdmCKIYGbJ2VR0o7fRg7WA6QgxUO8BacLvLY3z/ne3YjEc7lpXNPvlr0g6s6S2j1YgmAGq5eAax1jYiadMCN6oUinlTnJ3wlxEC2cPefjSFAw0ou7GqjesAJlbZtUOc3GrjqbMML/EV6cmouAV7FnXYKQhGKwAC4LJSALFnbOJWeULjSpOOVjFwZ86MX5XJQNVwTLH2q+xTU0yOwQuVo7moJ0NSoh57wNDJVRB0waMBgwjDdyq0Cvvjlvi5zwol4z4l+pRjpJ98+kjJkMC6n3bny9IHZczU1vWRc93IK+JuDfh/Wnz/CYVsL3oksxoAF02022XHRFUGjN99fbtd99+9be/rZeLSr/s+5PKBWxzOzjAcvTTWsGjPnXs+aPyUvwDKSo4K0lzBT54PdDGoc+bORQLmVZEkkeqICKQVvhIR5T7+3NbzLSLdulbgp4AkZmJsSGRMQa48O85iGlllFqiI8dQGfHloPbTV2wiA0MRd+cfM9kc5t/n9DEdPZ8pnBDcGwt4MJtBNSfUQs6tEc5nCiNyxzD+nCa+REZq2sGSgzinjB1P519+I9nvpNg41VAlRyAmsiPLacVrf3p4/7f3H/7y8fFv969Pr+/e7rvNuvkM1uEKhYAJNpMxigiKGoeOhPh6qCww8fiIiRo3NtUuu0gX2U0U0JipuVW/URJgxEwb0DgYxvmUKFJgQ4KsAAZdU8oHtqtdxTAARZ6bFBsQqc/b0BAdlRE0dRQ0xAxpIyAgpEZ4MlTcWfdFr9u+b+8/Xnf7cOLzSmtXIG6toYFBl3553rcV9oYEjVljD7PPfZIv/Z9+QqRS62TwFRPzSpdtl95VJLsJJdWgMGOTqkTl4G6KpS1y3bqnYLgNlyYxw9GyZTPpBw+4Fw83RVNVUEVF/+e2j4seIWYpfaUy9I1BiiIoqDqLELBxqxKltbYsSyXIADhing6zx9RTlgn20BjCT/vfvrDLZNnt8PRmM+sqouJ+IWIEhLiUoBaiAVBQbrwu5/Pd+XxeTfa+70xAjB46moNNKzauQWFZQz+XgfJ2Yybq0rdtu1yfCWldl2VZtu2q0lXE3e/MtLRmZkgA4rHAXYSlu6pJgh+hSmgrY0NjVTbl9LcxIzGpiYoGGR2UQJmAwBOHBspuSl+LIsNmFwJAwseRiZjQQEzctteBiIgYXftJjjwHE1RDiS4bExkhoSkooVHqTSJqB0Dz5YEpFb40N70xLHnxzNnn0FZh+lcCbJkiEzSEucbIsfbk0v8v8YvK0KVxuG7k87aSCYWz0FkPZRKuR31QzmIhoIPTUVEApffrdVt8SqBi1jxSmAFVUGJR8gZHFnJFKFAn9aQzPKTKqbvHKTkID517AAiFT6ApsmWT4/qpIjgoYeuLtQIaiz9YeSHTdMomhj2kpT+mKXBUDsIg1xW9EKbJJNQfIVDqJg6EY6RRi1s9VuW2ocHbc1FuKQlUs1C32eUwRbXAMIBPmr7Z36GDYwcHC8ENrr5qdIRjSucLrcBBcFGA1Kry650eFGyjFwFK7qQ4elhmg/LI3cCaIpXS/tC2mFvxrgO4kbfH9HfueSkMyStW6Wt1Z1KFOcJ4LipIFBHJRbwAACAASURBVJny1ZUIZeSqVCpo3Rh4uCxU9Y2oau/VqpvUPZnQoXK4kUbjJrs1N9HCabTOV9UH4cHEh3CmNGlLbd7PEY5JRuB7Ns49o6nTUucHZCjEC/qpN2YvcaFjKXCZQpJArHQklEBRqlQXBBMpkEuUqhRXySHYoCUCn0kIfh0UNJQ2lg0ZHYgOmAUcOCNJsv+hB7CckXposxqBqbPf0CWoYOZ0be8kqVuzE8RZjV8/TR0kSIhgIpFH7Hnss88VIamyoZXzFgDFvaoGZl0n8sAkY7OiV0JqVwwIRDyzOaZOOGdVDyZYUZhHewsRiQwHTzTCtRM0ipkDYQgaou6G2DxEywC8CMdjzlm5EitKVQMbV5N4G/kJ81OFaACyw7AXIZm6Oj1X1VH0lYzPnfue5lXwTyxsviBygNEjp9tXH09zi88JBAAUyAYNeqw4Fs3c2lsQTQG14sBmWRTGJwu+uqvHyjHh6bSud2s7ycps75Cf+Xwvp/6+X3k9X1GR9/W0tLYwMyLs/dr7ZmZodMdnZlqXpe/w5z9///HxT//P/9f2Hx/e/3r56w93//KX/3l39/qbb/7HabnX3Q+lc5BFQoaxsrZo2AjMvhwt9gdQHXn+QLPZbVoDAKhhv4tlAOe4igSIZkp0OutL1eJcg30Xs+604NBooNvhTHTP0BJqzJ8RfduXQdfmCBWbTps4DFSReYzlfy1IEhoxGCERoGVCSnEMVFUgKjrvxagmCCclLKrip7KaR8+6D6djMJGbQ9XE6yw109tfVj/CO/1xKlRVRWIKo4uTzw9KDS8eyCK2afQLglyRNHCatLZqn7OuvDx3WK1RSOQAQTB1N6Xqxktvq/36+P5ff/ifvz78jfiZGZCuKUoXL/TJGD0ZKYIEo6rztkHJwi3imaoN6vsXjblgnGtt71czMRBkbSxASuRIf1Xrve/bfr3u133fet/arMvDYR8epqMB2PZzuZHtJtQJ2QxwacTYAMVMuyeOZAy4jXXaeU3OPo/v2tyuuhAD7AvIeednfXp63u3y/vFu0fOq0rsRcmtAsPe971farrAveG7ErNDty3tUVjXujGqKm9I5k53oqhaMl2hqZHdjuhFqDMXMEUWed2ghF2Ce9U1DnGph57UeB5pxPlVTVCXSjEvMY6cb10PEnD3vWmvMswq0tD6mZIzeCABAxGVpy7I4mUHMJ3uEL8QkB0zwBIIY9KwaefzWonTo7tjxX+NMCdD9HBD1ChqaiIkZEJhZly7Su8lpXV/fn+/uzsS4i4p0BLSE79XEsgwpB4uKHT78iXgHqrpt27ZtIsILLcvCjPu+976BAREQQmNaGjvzxatZVZHee++898CvmIEqA6yEDEamZB51ZoDWCKlRF0gxafB8nW3huE3fpJlIAHudrbFebtUfUYgSIiMtjUQdrqMe2uJmSo6wiTjoOsDNRcvEyOQsOkBQhqACsp+SEDtWPp/RZMImwM9Rc234/j/ZEE4ElQc0QB2dS5c3aWTTSvPSVmqf/bf/kF4IHnlLJQKnEqshmKZBqsJ4PiEvxdnfDEPSldQRhxYJLNRAu2rfWwPYRLshoq3Eq7N4BysDap7sBiQ7DLT9FEuOGKg/SiHwICmYd2VqiDrGtkBFD0TDmzzZAy0v3SIpBq9czyyJNSIdUdNMG03JaE87DAONbs7iBchLAiJRRm6Qp5bosDMcjIFUMYRxdvBbz4CjXzqWc8XpcI9hShaR7aaj85J2kZNDxeOvitIoIcYxCmSU1vu+zzV2/iar2VGe1YDTbn7K/K/+zWNeNpMOzKiq1klng3hDr3DDkvMxyQHnNLAWiQKIwq56QMNiMG8jUcd61AJr9FAiUcVcpJNoQAUFE4sOch5Jq/5Hohlfi3OOyfQJzdqHGTpaGhkPktFZ05TW7vqm2QXAsvOYW1Tm0XdWVzFh0Bq2k2GegsETZrORaWNsfssmmk6VlOElkFGoZjAFzmS/yqZUk6E3GIm1o8FaMNGKLRipOykOMUOdp6OElfhmpmDsX8ZYU3XDKLjzZ/EA9cUzq+UGGT0AGD6YQaD1e8HiZktdMnrYvdOgzFDBOKA4WgW0Te4yG003OJI9QjLhhTU5AwKQKTPrsYaNWGm8RQl0CYgrCwiN/QiO81nGycYOyPZ7LOKICICROKK6S+yeVzZYtmLQveypvJXZLjcILJY5SRkWnLQZEzARExWrLAWqD4Tyr0dT4+gyRgH2jPFhUA+Ops2SDAOPPafWuLXFl/Cx4yPOrU2jg09pXdfWODKXQQfCAMiQMwsGswntLc0KkImugHoMZHZ4cDItQaznGOROqBVey7GXehUbWGnmTnbdt/5wlZP08355eHz86d/s6cdl7/osv/z8S/v2FbMAPKtZF9y6qvaHx4+X50ckYMK782ld1m1fCOHd16/++b9/9933r//2Izw9/frzL//yv//l/371+qu3b759dX7XJR/ryNyd4mCyIJ8YWYc80H+0ErVsYsV/JZjMD1XoDHisSkb6TN520NLNOPgLQBFFZDPZXUfDxESOsyNTk+AnKAIRLTi78j5RQuCLw110MNHwha3nsxdqokoYTkTu5I7EKi8iU1ymz8FdoG3e46hT+Jyz7n/rUOtNnEdiTHePJoIa05MfTY1CEszNESz69+h00yG2afaW+nkohSw4KEgw75qUrmAsi2E6hSnbWHbDKsCh2SVmFZCuiOrGcgMB2BGuT0//9tcf/t9Nfjzf9bZuCo8GDcIJ5AHJDYEx6oxBNPXplE3cGUKPWpqHOjLtoAqgZnvXHVGoAbNyA0RBErGryOW6PT1fH56fHx8vj9t22fdL80P6wHXfTON91QQuvA4QqphtOyA1gIVbYzaiDrL1HaRH8Ds6X6URETBobODiuEwx8710aUi00LKQgrVTX+7g6aLPl2fbt64+eW7I3HD3vq91kL15JO8Xhwy9fMJfPg/kTTIiBei9EzcERvy0SWwCf0TKoqqiSlku/z1KeAsdh2qlb1R/JgebWm3JFxu1mokaYZRhTtp1CXZrvCy8rEtrLDI3Pm/VyZ9rW+Bnmsd/Hy9BzbqIqhZb1DVDAIDMYvq87aBiKqe707fffXt3f9r7JtKTdVQnxwIYjYXGfQCJ7cnUWDUAIGZEVNDe9+t26X1fFl5PCzGI9u36tO+7p68RIxMuTDtOzCM1Fen7jsQiEiuLuhIRCRS0EyjlcHthJOYNh3oNJ9lWA+QM9GQ/4f//5L3Zj2RJcvVni/uNiMyspbfhsMkhhwS4fYII6U0C9M9LgB60AVqGnyDx43DI3qq6a8stIu51NzM9mPkSVdWcHi4CISV6Znqqcom8cRf3Y+f8Tls8t6v6Eo2i6mGexJCZC/UTRwCIe6ikebPNZJw9iAQM5AdZCYwREgEyMENiZAZrPtfZUtc39f/cj4bkgSbvmAZALM7SfuPRic32U0yX/9ZOj74C0HHvmHIgl068kW200YbcvfMfu4iGgcFEZUd5l/I+7/LC5xpn79hgaZzFfolo31fiaAYR01H1gYhEEYDFKP1tlwyhkYJBlGIiWWNseL/t7M3C2Zx5CVfpfpLOduo3xhC12mydbGoPNUMdzV3N2QGjgL1pKxgCjpP5QNWBtDhVT86qAYZ2F3gucCy//7rDFqTtJzqFeQqVABJZ4qV9zynba5Or3tWECcE+qJzQf9CAQHbJYxYjcs4XakhsngQuxuM25Whw7OJjo24A5pAxf2gnpvkHNdgHgkIvMke86B4ZaYkmc6kpGoIrshH0mFyenfFoEwTD3YVShs1hUEdB++A4CK29zxFb1AoJkogbJ2kkgBpT2UYNELoPLUSZniuZOArQRaWGljMwpswp3kfS4FlGI2kcJY3JfuveIESmNFv3R6dQeweaf8IJCi0RYEBECIZq2FvTR8TJZgyi63ciYf0dRtqRKYvelpZcoIiZDOJIkzHftwGNLl/fl4fDqF8s1gn5FC8UZdxXbVKum+iiCjO3K5I7IZE2t4G1fpQPc6z9mhqvwXufwBQUUWJxP1c3dahpGEPISQFtGw0XxbjzXKk73bpGpgG8gplmi23C3CO0NNrYwuhloNayMhNTw4w5ikFa0AobbIuoO38NR0+kr0lU1JyujbOPN6hkc7x8IgGNJo5+b0ED8EpCtQgVAjnM35r3UNu1prHDMwATVQXGHJ0m1BRQsUYn6QEUICRDEtOi6nDituyFi3erbfHC+eLpbzep9sZc6PAGbPGx1hTvAidxBz62c9IfV/7BnnA0IEK0yAk1KxCCRhlQ07gI++62m+Y6IyantKSMrFjOcn7Yjrdy/6ZutR718Xh79fTzfVak87fffvXy5bcvv3/xw6vvHx7u1/WUl7RblsPhcH118/TJ8y+++PxP//QXn39+8x/+w59wuv+Hf/zNtq6vXn/z8uUXv/jylzdXzwESvcc/uKgF+aCu9N+SQRYQQa8yiUXLPNi3FiWIW6GY9MIkIp9BqWrVSO6I3769sJnYgMKPIKqiVa0SMmJC4pzZNPL1EhZp+h2WYggE3Dzy0fs1sh29K67Xr/3UA2IiMve5+JB7TAts3rNoA5lYD9dfbN88gU7MjMRhQVA130c6sFHERC9kjY8ZWex33dh23Qc7RXR+aP5zzyjfRIKBgLosSwxL5grbw/H1u/uXb999s785P39GhqVIEdsDHAABkdESQgZI4Q4HgR57brPzIJ4RASJz1HJPx0bBQxNWDQqiMAsn5QSUhLiKnrZ6PJ1vH0/vTqfbx9PdVo5rPatWM0kgCr5Jw2lWp55yIKPWLk1IoaGCiZiCYEGkZQFObha2UtS2CqX4iMY4W0JIgJkJgQmUzFDAwxEKCijISAzIQITAiRaBZEDh+5GCVcw3mgmYfG8mYELOTMYff7PxIxwNj2ZgX1f1x7w/k5hpWQyxlsIMlEI6AwPxsOIYGpmqekbIW1pVFUSox1neI+oO1/Jczw3vxVlDFzVA/4kXNYAe3kcEEpwiKmgNj2be0a1oYooIiZCRfX3oLyyltNsv19dX51Lqaas+L7JenDYJHS2ZgmYX9W7vqxuIP03isNbP52wfBajB3xADSDlHY7JpgGyZTUzMmDCnfHV99fTZE0YrtWDYMrvKOcB/EWybvBsabHE0uCQJIahqreW8nmsty7LsdjtVLaWUrUitOWdGJ4e37jYVcB+HX3JSy7aKqKmiKbodw6sIRVEF49gqEabk3gWl5t0gNHJOAyGTdyyD2/kIhcDIYThqFmdZ0GJFNSFSIvY4GnOHMVBgfb0tFBDJK2MQMWFzUcRyTtWQCXIizSxEzIkTJ/aRLxCYqaJqNPqAo0B1znJOLKqBM7OP+yJbANZ67DMmPUNbjocV/nbB4f89mQOxJX6bp1oD5h/VjkPgoJYyGoaKC8nD4e2+vW6+z1gqKxS42V0tvK8qWgXiPY/4iWpF9Z4mvyf0EoYwZFNnP4SsGdeCzyC7j5OtWcKUFNsmn8jL+sxJYeHxsJ7jmKSZiZPZWPThuBnI/iEHxJzeX2jY4GSuO2prdJ2JSm3kGPp/s58bugao6u3YbSCOI09uEN1WPtOIowem0pKreonGMESGAfQdCEFrUsKAX8TzeGgDnmdhpsnOEnVIfXzSEMQIqK7VwGj68P1ay3biQIP0EhRtB3KWRSYEg3aoxyUUrW+HmnVHEbQDyWDuesCxmYWodOqG/YZRGEGKbinoF2qvBwUzBW7CUDOUQvcfhuGlbesJEyKOcLPbFhFDhx42bROxScpqJJESRKqJuwmNfzpInNY4owiQc0ZegvPW1IFpEo8+xekHB1s5nQ13yORxbbIUWJ+WaTQ1x3mkiIbaJo4T+3YuKm1wDINko79gMkd2nLZ1c9SE67Zh2uqs1XakcOwne4oJAVFC6Wjbv/5V1HorBwPVH57aGA2mhsg4EKfQ0qEBYNZpKsbj0u4SKeBwW8BQprR6KVlFD0ShebOviwvRyQQIJMhdinQDPbVgRPQ0xVVKMzaqj8fN1BOhBG5MQW1kJRi2+0vGaAuzIbkv0sZKqem60eU8qpWxmnvRS5PvfAWiMbFHAwYGVMiu31Iji1Dj8FK7rKi75EJLYmyRC0MFMg/EAAmgGAqAoeTWawsTa9kh9K0mySmPwL2Kq3FwJp8ScsOwoAEkI1MQg9kUOG507QvV1Kq2WC1KEVNpb8qc1tM2S441kb/VSNwNWa5UEkIiancvbgYs4t7I0p444uDsMeO/GPQHEaGV8hIQ7hZgPt3dbUW01Ix6dbNPW7GER3tatfzqV//L/3D6m9dvf3j1+sXr1z/c3b7l5HOv0JQR0365ev78+Tff/eLZJ/u7+2+AjoCnKuXh4dXbN9+9evXNLj+53mdO3Cu4tC8QIitGYH0ydRGp/9fWNjraHsIPGcpp88u0XTy2DYCCAEo8pxiotaIrSLJqJgDiEQrf0HvEHiCpoXPqRKqoEClzSnnHyGakArXOSxr8gCgw+lPmWcuAeg6QNn58im1jvdI1r95v1Ack6lETD5u3e6GaWYuf+Oc4tcB09EloE0FmrlPQiyEy+P6hKqbxdDC1D8Ip40/ia91oGmCv0fAyexOhfXvrqUbrdCL0ISlGBJciWkitc8mmCrYxhcOLAu+BSA0VnxBzZhGUWohpWfjx4fHlm69u775XeKQkeZ+q1LJWVQJcAtKChMAI3EBy4T4k0K6B4vQiuptlSFrk90UFICAmAk6gUEROp/VhLffrdnteb9dyt5X7KseqJ+OSc0VUREgoZuILFnKBOGYyU7QaJsl+gMGKKqlVRQYEIDEsCmuFdQM1QDJWXQgXIEBkYgBgE1T3cQCAqQv25E5pSJlpMWCjBGWDslndTEsBJRBaclpSJRWoAGJDzL5MDOFH0lozJE9VQz9qwUhsdiMkyvt9VZFSICFa8tpztytRs7wOoSRGVQTMamCiQNosep2Ihzgnrqcy8x8z2WurRBHV0N+nfQU2UHVrURk98N24IOYIJ7aW+EI2JEo57fb7J09uzqWuVaVU/bAhZXbQ29xui6Oe8sf2k/Z+04pL7zCVDrqwZGbVtEoN3ueSU86d0AHktcZERrvMh/1ydX3Y7Xdat1I1eds2duOGtoXpx8IpF6GV1pausaapIuu6llqu9vucs4iUbfNKXd/tcXsOuOcWzKh750WqegGlURRdQLQxqoAqRmRJiTDaedtKyOEXAQ9CoBZlTORKlGLc14Yg1hl1qmLEaEBI7OSm6f7XcmzasksGYISYEMSJCThoNESUE4FlFUNiYkpMqkbYrHg6JOb5POl3pAvd3+zHpAbEKH3rDoLuMZgfYN1Q/c/Ebf1rmzknrABPoGkFbcT+CWDfbpYEE8r5Es86lfb1VCARmOw0/1d/8uf7W6BlvV7oyZPDsqRFluouPjIzZQLEimbuFwcjRWp3G52d+UPM9eD6EFFp1FvEJp68VtC3MBSbcEMYE/OIgMezES7lLSQgI2rowfaNEMx1ZMKe7QeQEGW9+9Wdn2E1UgxCkxNGMrQGT4A+5u1DvJlxRL3SpP+hxkiRerVB7A+nqXazWoBdIkP8cUvEPvrr+il2TGif0Vv/w37zMfOsFyB4dGjsYUdBTRvqmoq0GHkQTl2A6uaRsXTSMKJ1JAQ2wFr//HH5TIKIvyTmRIncJB2kwEm+8U+jVjg3KSMAZkR9FYI25Ilh0MHL1EO/wUQWaqRIvA1yeC66j6GT6MPGQs17Qjh34kAnWSCqmqkOOOIHY4z3A0GIRbYKK7RuWb+pUwQj0Jqtr638Y/26lvNgpjQ6km/JOufADBCVrAMTYBDvPWU4BYHaU3JAlxpRhqLrZtIOhhIQ0S4cdfOdNNKjzMMGZfB+lGwUNruo0XwKLeGMNNIewzbRIoPdBIg9RDF6RGHaHo8uVBADQ6OLgfQER+m/hqEqzC6TOFWaluih5vCNLBQhUWQiQDPvEUSPv2kv03G/xQAeeyZOEcVAUcxIO2lCQw2ZBMDhZ/ItBzEyYgZMg3drcTRmXEJzYBM3kXicgUwTp7fzD6ZgHYLvQRz61vkoU5+uwbzTabmWQJ7G/snADJmm3WC4Ir3Nvt+MguNBA4YCwy5hE5Ohy31R5mh2wVKe63W9UkZNqbl41I0CMbxWF8ugt3X1pKBN6U4LFgLG8yMmN/3h0vnWzcfXlBzADI5Kt4t0wojgYbfcqSmY1O1kmAnSngj3i8KCa1q38+lxU7M397f/8eu/+W9/88O5PK7r4/n8WOt68+Rqf9iXTavIupayCSjvvt3/8OrXzz89HK5LlYet3onI+fz27vb7H77/+mr36fLFJykf5s2jje5StFgD0tQdNjpX/vWcqLHracec8aI9xwYwy3ljVg0EUCkFB1OxgnmoSlSLWlEtCtXp38wZMZtk0yWlPfHCTEQE3u0J4i5VpHDfs+Kl/eG32cXbqnX0dP3E3zouGJ23N2MVbD6rLCIVR1WKidoscIz6tVawpmazywMuIvBeMd4FDpvmAKB9V6amau/NJ2BqwL3845ZA83s/xXPK8KKYYpYqmv0Y3SntbxMNKNb7xxg//k4M5ltKyRSriXu+jqf77158dX98lRZJO6FkpptYMVhczG0LJPZVX1S7RJ1tsPZDaacoQuht2wDgAR9mIp4oxFQNt1LuT+e3j6fX98dXp/XNur0zOBmdmQulykkxC6ECWWIF8c4giikxAgpQ9xvLRBVrpwvFKr9q3SpBwUKqAptiMStueFJFqbWYQEKE7AdNgKULHOALQWPt4zzOdEi028H5DOupWlXZTEVAiBgYAASkAOzhI02Ev3Ua23dtsQqd+F6eCKHD4XA+HmU7WSYRYUr+sFMRQ+Tg/o1RDwAAM6RkACBiiewnOIsu5dnuqPtITdHFvr1ZPNCD3x0I5JZeYzSnyHiRjgGZqdVagZnyQkSJ6HA4PHv27Fzk4bRu0gAC+Ns3lPgvu9v2xVNnsDrGQkUSc8455RxaRWwiJSXaL4cnV4enT66vrvZVqokbnIATRRHxP0FcuZgVjxyL314IkQnNbNs2kcqJmbHWIlI5EYCJVEpMjMzEUTloCMBtPi9qYkEAJcBEzNAWAioOHPZHMQHwjzeVd/maAJja0ruv5+G9vjyLSKQD51yAoQt6uWtcob+35Eti8jbnCO6ImBqxn8xk7Jo+ExJPhIixgsGfiLuyf/L86c0sOBvmbOrDojjS/346YrFliaBZAOSijqtDkmAeVyLAXJJ46TYxGK3dvvKGdJXy55882z2nhcvNLqfM1VAROSVDFa2qJZMiVu9Jt9gU40zl7ObfoK5YbLLGJrutYFxobMvtseNqkXYD1DmE3bpl7b0yVM9Jzj0RfhEzUTAOuuxlBMbmjzp3xRu6mAZGE7dICfSCY9aFUkTrQQtwQoSG41oDqTo6RMJKTcTsbK33IJ+uS0KPWHR8ZZ8TXYRg8SKH4jRcBCZSszmrN7ADiD5/xeAmtU7pZu9zd25zc0QM3VqBZZuKe+0FxoCmA52aTAOXCRlEENHe+BDzImsPuLaxsl7/NBXPjHxHq4wZJZkDrjnQmBdAluhwkZln+R7/dRiSx8uOepWeNxxFFUQzdgRs3hcP9ixecjovHBz9y9tgQ93F3+9EaB6PcNN7LYbkID1HqwACL4mjYmikRfq9WQfLo1ke+lDZr0Q1cZr6hHHFeSHbj79LS1NZkR9StwZ7JVNUnwwMTNSOeRuGmekM/xqIDSCbWmxmoW9AFLohBXEGQAxxG6wngi43jz9ioQvH8Rivx1szFTR3K0T4G/wqnquOoNmd2iXSRnoUGl+ETqOXIyIePr8cSwkEG3ZDA2nHPLoGRQXmTo4u4WFnD4sqiEhVa+PVbl21ltLB3vKESODv5ohr4UQBjHyX62q9wmWY2sy9ZnFxdFhKvPeo/XkT+QJtc40ZidP76Z2SEuyRfoHFe1xJG/l2iGnDteXJQmzbjczMKRH5rKfDa1qDpoWigdaY7wbETMmbRwl6cYgFCtTIPS100TJhiE2D5Wh5jRxld4tMpmC/xomcx40hF4N94MOB6QkFxKxSz+ua8n6/v07psG3r/Zu1bs1RDpx3V8fHH7769a/2z/ZXT/bPr5ecFjUReVSoBnq4Wq6uFxA2tdu7lw+ncvVEmLZtOwGw6PG43r5+8+LZ0y8//eSXhx8tQqDpn944br/TkvsntqhYoCEwVjWe5YR+CwIk9U4n1aqyVll3e97vudZTqefz+rCtj+t2f94e1vXhtN6fz4/r9ljLVmsBy4iH6/3vXe1/9uTmsydPPn369Pn11c3VYYdAtapUq9tWrBIwcWJKDKz6O6z0JGyLNswF2Aj9jfneHFtdaf/xjVeLnIhIlSIiPJG8PIgzfBmTFmnTthE+iKgMeDfRB6M6HPuRtj8x+2DEjD+6kA4BntygjR++pH+jD3VbNyIzJyYzOZ3W29vXP7z6tvL91U3Ki4ie1KqBGMgHi2f/hz5AGigAMCckVvUE9kzM8AmZAYjqJnoWPZ/W2/vjm/P5zXl7u5Z3a32n+AB4zEvNe0m5pFwVzgLnTda6bYmB/FntiazmIAmka89seT8mEgOScQg0qlrXYmIu1EEVkj60JDPUTRBREtGOqWBj4WMjjWD7eb0QWBNzymyghlVlp1qgFBARBFVRMTRjQM6ptgDUT9iex7UAqs0JP75KMUxIOeW8LGU9Q60gCmLIkBiLmogCEbIxMyCaA3bDjERMrCrtSwxbZ7C29Qr1BtTgZ0zoYezTXsQLjaP1gETDCpjb2do6NdKR8VVqQAoIqAjqewhxAUkERJJqTohI+7w8OVwdD6d3Oa3nVaV6/6Kbz2yajsJch33ZK90XWR8/+HErtQmAFgMI9nGZgdu7RNTUMFPKCzHXWoPZY2oV8n53c7V/9uzmk2dP0WQ9H8nAy4mJCNR7Vz9wbfQSpg8go94l4mtBRiBMoKBVVNWQBKhIESPOe4OynVcWZSBGJDQEMRBDBWTvfQ1hNxpN7zneFAAAIABJREFUwnRCXtSoAqZo6swcQmAvN/FWt9hpKkU5q/+LeJksIHhdq/iR07aua8s81WAzYou3pIAUG6EikqmaioYSrahqjjpDDHlU1ZtqGImZiclcQCUkRjL0iIqGIU/N1JD0cizywbveMw8Gl8C3xvFpmlMg4aFtPExatTUR+fWF7z338Kc9vv+lKhx+YKuKzVAb/VCjZraJH3hMzcC5Ql44RQQ4eXg/9oMu+toBMDGlBBuYyfn0WI9VTIuIIlPeAbCIqkoiz210KooZTqvmZksLq7ZaQ3laU47USNtPpf7GWF9ZR8GAWc9xQDTFdo/x2Dr2WpMg4DVWgl14cLqxBYGsFcOhx+idqxh6gbvRfU8vYOobB40FDLYlQYgbzNzqh8Z0utHM0azDzZEIL4BSXQPqqsIc0otkhU3YC+vj8aAsdvxAH0xrA23aZIcd/42XpPfwRIhIY9J3gEIXFxoP0v35k+t6bqMcGXgc9t0xU0JH3+hWi6qozgRTNeuYHpiexnzZUG7viVk4NYLA3A3WSmpbZam/j4FyHsbHtttrYy66UECGz3Gqm+1BTevkTetu474xbPtGwOmJipeuFiIeQGo/8ax2/0m1SJ7rbD5yrDPCXLc8GdCmTTR0c0//GVN7qM1clR+7q41EU3vNjOg5R/LDaNEHbVMtTy/isA+gfX6WDF2yKZZ42aqDiFPvBo52EDf22+ABjjKU/t0/1HGH3mNz8VJXSyc9yADiZm8AIKpBdY0ooNP0O74YFQRhuAmRILnLvjliNYarilCto1KsLb3c+9PLLv1eMictL0wwUXHcAswSYhy2dHMDGXS1aSyJBnACGsUGW0YjyCWE0GGmU6lrD31ZP8YN6mn9h4N1bBUFE9i4nZ9OB7L2Zr7nbI/6ssCSkzTMkfVemBmKPEWWCMYtEUyRiLvw1NRGMFSBkRrz5xOFkccvdjUbi+JwlfVuHTQDFRO1at3o2AKZFm33sz0ttgDhxIK5gQQavhrHjWzqGlbTWmpKu/3Vs93uajuvb7//ta0vrinv8/XNs08LP3365e7Tn327yvHh8XR1tTAn3xellJYdMWVErgXqVrdS67oalpSUMQFzKeeHxzdv3n732acvq9wDPAPIBgYm/j5aOEOZwCWV5uAIVaunS3+7nxV/+/zJJtcUh09BNeo/UYmNCYgVSVVXgbPK0fR4++7+5Xq/bQ/b9riuD2t5qPVU5VTkXPVc61rr6kt5gAVsf3x8JHgFtk98eHLz7NnzTz77/GefPP/s6vAk7XYooKIqIk4Ccj5xy5ld3kL6RW59xYSoYeZBIMa25IaR9IwTA2MXoEOWd+CYdei5jzccBSaK1VA8fBP3Kgkmkw7b8dRR4WbEluGOQl3Ha6C/ca0pMiYKBm1q5Bfne6aNln62RhrBhuDvg84WYmtssfCz+iJdzb8zTkgf3+bKcH6MDpEoB0VrROLLGSqC2mATtJWSW/IYlj2d6/Hx8fXd46uH07t0vV7viZJW3UR1WoM7mAW94aQ1K3hwJiLfOhrPmyGaQhlHMkoVUAW2rTyez7fH8+3x/O603p63O7EjwBlopd2auCIbcaW8Ga3VzgpnwxW5JKoJ3fuM1pAz3UQphvM4XCOl7cugxsyppahIK8NRCKmrudFVVQRLoWJcMzMlYFGTiK4jWyBg47BCdYsfJjRIbDtj09Nq26aAIAqiaEBibCh+leJHrn77aHTlYmgMc1evszkTISSKraqYrZU45Uwy0h/NneoNXQBgwMSJtNRiBrxAyMhhoIUxA7NwNVmpHtpBxhH+tjEn7SxeNaMwNeC85bpgjnpxUTt8ACDYnOhOSlPFKlorcE7MB2bc79fD4W6/L6ezbmuN9zTy7h7xbaYq/1bdUB/npjabPV7AdcZ+hyI707rBZsOYgVaVKtWNTiljykre1xFXOSMuiW/26dn14enV/vqwbOfTcdsysyMnAEZErQkcAybaW6Z7jK9V61oRqyKmmhAyJdSAWhomwbRqNSPmPQioFTBkQPZtDapC9UlGK93EMbuN7vCYfo8drm/lojguVgRxaxRBrUTEaIkMSIk0EyAam/ewcCw1jca9x8hvkdpQ9YywY0xgpIJGrTh5knYA1aAiCkZlRkyJzbBVvRiixDoenBAefnLTKTkC6lTICW9+MWdAmET0aZX0URpw25YaRBcgToZe+3h/2D8Nup2WMTZf5ZfD0t8+BbFLY82YrDkps02Pxyc0ma17Zj+ms9jHJRlVI8B9zsv+yoqVstq2Vt1E63nbFBnogLhTY0RiX6xji1fYPI7reYVpu6G9axU6U3Nki8zAsxuxa9LOAIToBZ7LrHHKNNvwm49C1Fioxr7mI2+Hf4IAKpI/yQxQzSQWACKxylYyS42GYdQhOyptlG/N+dZuAiML7+mNSOi4lBesu2kfHXM8X39YKyqMkSWllDpb+oJg2p0OrTiDiM1MRUG0PbRtIH6nL5zrkAVAVdd1VfXyo9gcvYfbmLDJ0wCnx4nDm/6eH7v/kC5RNUmxNQhod2c0xCm1t5oIYYDi+/i55ziH2Xs+LDPQsjNbByN1koPmr/VfwT9ib9gcLmbBiI0ngu/c0PowJFZJF5gYfK/srr0F2JIZKSVf2auI9l/TPOcQ0WwDMGI0BZGqrvdB48JMRpKQIVrhUxPKpgVGC+NcFE3M3K2e7vGZqRe1WpfhYLaiNMAOdgj35dYlEhUwNniGMJf7fpDZjd5RL+BsRPIueeBFIMAumKX2YwykS2UlHi+Da4GDiwpTqYyBIbG3fspkBVftj3d13zKYqdRhKwQj66Rnt9l06xa2tC66YtKcEdD+Cge6RaeHw+ROmkY9wO4aCdrZ/KZMJXvYjTDvexNnpO7oNG42knYpQocnEoGh9qLT1gk9VSf5DtnMwLyrARxv30XgecnlhDiz0HqDwaFt2tZdfENX7U3A7WZEYCgKwWLENpqzfvFRM5iAgSI1SIJH/51j2kwuoSlH8ISm3B0AoACqqETjEYSGbdrTYOYzHwwVSGMEpNYhs2Oz25A9Uz3t4MuR1a0C8u6wLsv+eH//5sU/7PHuZ8+eX33x2ZOnX6Q/+PNCb/76v0wvv//m1esXnJEJVM8GhYmS5y/AACU8NMrb2YRttzAiisj5fP/29ts37756ePzuyZOrZXlGmFSlacjOTGUAViOLLiHCwLp7j6Zd+A4+Ht6dOrHMLlHS7dkIioGoiqSbmvvoFVGIjEkY1WyTct62+3W928rDWu7f3X7/7vZl2R5KObquYVAAqqEC+RpcvDTIbDPb1nVb1zcP92XbYFn2T54+//nv/+GXv/+Ln//8F588/2LZXydL26oqJrHCZAyQIVmjZsRkrsEFoa3rKQFypEMUNIbKbYGPlyyCnqIjSoSk3PhL2rCkCmhAilQVN8GiARH2IigbWQnf7CkoRiS2kYPVKdLYtQgkv3MpIjA3DLi17XB7XdYmMH2p2eIqzQc4qltowhKQs+Eblj5Wm6qubrABm5Ok0AB9ba+GbnLD/lwgoLaAYmoI5HaCNW7V7FNubE414GRpsYe7+1e3X90evy9wZhZM6IkvNUJMBEzAFIB3IFPfNPshRUN0xy4RaI0yPJ++kJG/layARWHd5OG83T2e39w//PBwfP14elfkUWFNyXZ7TAk4W8pKCc1MrIiuqmeklXhDViZLtQYzJ7ay4iNVARPHwPrFVAHETEsFNKSEyO1BBOoAFVMPFYNoyDfMmBlA6lrSctjfXJESVDidH7eHEyJQSphzXkgBFIRAFRGkFkFE40w5XS1XV2V3LudVTiusBZDNUjluAkfcESYy+EkmJzMQf2HBp/SdsHpHMzFx4gog61pTSk+fybrK7THxcrXPArKBALMmrmCqwojMTOoE1UwCuj6YytXNk5R351qqlugdBnWjKZppKfV8Xo8nWtLu5oYZIzkJ3pVnLS1mamAiqAA5AbBdJljmUMNYVrjqQGjIQmBkAsZVFjLCWtc1G+TFFk67JdPNNXzyCa/bdndnohQGtWScjHgttdTiq/PMRJygiooggxtDxBFzhgTAbZY3oukKZJia+7d1+TqfCLTI6XgqUpWY87K/ukHE41YJLBMQGGt5urv64rPnN9dXV/sdgp7v3iLAVc6JiRlBZas+Lx+VKYMq6j097Q6mrZfLEKrI/Xld1zUh7Zn2wFCMlBgJ005TXkGqVa6GmjDvck45cSbMBASqUCt0hgb7DifAWmBi4ipwzsy8O5XKayXMhAsqWYUEaeFF66parWzVVJcEOe0S0I78Ktxn2NQYauP+5sQJgNRXd2AACSgL2CZaapVaMsLT3YJSsBYggNRhB54ESQAmgKuCAStFlXdCYkYCgFqNSAFF0cAyMCHsUqop1fUM5I6qhAAmIl2G/ZHUkkXs9iOzBh2mjUsKMAKm0VQkZjDhrD/6NP8nfR0/kc6FP+ETsNNDDWpZNzNbcnKRLUj4vn5QNTXE1Ojx2Lpu52LJC6RTH8er6SK7//rP/rMb3H/55RdUTwtuO0YEEGA1pnwwWgKmAUZR6xdVQ1HZ0OlxYL1e3GgYvDuScw72jiIq76wJ8Bz4kqtZNCbj+pjsYk+aOZrSffKxxtXu7rB5nR9zx7m4Hrv1Q8GwT2q1FUcZKLrYh6a1SF1BxaqYVtMqKiWq51p2E8xXlmHXN1CNoOwMZ4SLEXWf79nlghHhUmWbmkRGGiWyIAthp5c3AWyYQHAuCQ1x1ltUwog19dR0zaXf2nA2hbRPH+FVxAaiH1mgkT0AU0Cx2jglhjCRUy/qaYPh19bIzakABpdNtEPnaEn86NGIUwQDZok93q+tFMnmVzYMPiMTwbMI1RkfXYRqWJbA5U2pCgvOrI0Ckv5aDaGDsfBiP0fdyd4HyA0EGJUBzKkTQqZ9Zgv291858CEdZYgzXsimlpOOmO09Ox36ePnO9ovXRojV20A677hDLh0nhnBBhMVp+DazSBvLabxC56D1eFDXDns8BVEvkmlzm86Es216WdSUQurmEZxaiqbSxtlkE3AN/wW0V6oOAJQ752UyTZuIaK3aN63WpaWRpUefdwSjw1LsTJ1HoWB+m4z/IIypajihEE2lFKm1qtrcG92rhZuk1FQB6jmv8Qb0jNP8hWoTjzm4NtHlriPEbs1T56WegCP6I23KrZFhCVMI9VPaJqGG+vnTYh0Z2jWAMyZltkW1/SU6+T0zM3pOELnbAgYGP8JUjrlFIyLOwBl8iOuj1JZJIycu+a+FRIaGjJiJEyIDcuu4mQwmk3kIkdwyScjIiMCjnaSfus1T2HYBE2eaSGoB5JQOCPTu7euXX39mxxc3nJ49+YwPV6fdzV//F3/9V//5f/Pq9fevX3//4sV3L75/8er1y3fvfljXh+NpRazEzlMAkaSVwVJRe7w7p6Q3NwxYb++/++7l4R++/mzZ4y//6K9yujk92la0ChASZybMiGkTKVtNaUlL9qdWG7+2GrtukL2EIl7kGgyqqqoRATNzSoAgtVQVlUpMh7wjdOlW0QqBctKcYLdjgKpyur///s3b796++/bdu2+37b7Ue+JCqSYsaSlIEsM1UDFTs1KkitSqRVVlEz0hn/M+H6DypqLw7vjy3d/9+uuXn/7xL//8l7/8yz/55V88vfkcz1BWqFutxawqAS0pgbFWIyRkMpFSS0opZyYCJBDYxLblKu1v6LQ+nNeH48Pd8f5+XU/rdlJQA0sJOVF2Lh1QJt7n3SHv8tXNbnfAlBVo26RWA0EQgApQAFaA4wrHFU4FKoCQgFh1uI+7pRGBzbRKNWBAAkWABMaivQ4RzIQIaOHtvNW6cbra7XeAUKqCEUD22ySnlJKKQqni/lKPtpdat1rVdt0cUItpBsLUozCEiSCBIYgoKGRmyBVSrVCJKuYE2XjxfaF3I/oVsW2lVKkVAJBTTmlXi5hAWnbMqZQqVlULoCV2rVsgjpEBkCmoECIiAyThgzy8fvH3L351d3px9cmO91Jg01IFSsJdpl3iA/BVgh0JkwJbzZQTw7rpplWNwFJedpwW0WK6mQqRUgJmEBDDAryu9fbt/be3D9/ePr44rq+2+k75nPZKLAQ1L2l32KnYuWwZ+JB2Wq0UEwU1SJkpZQBRrYlS8PM0VCMBE7RqJqqm1VsZHBFPQR8GRCTx+YZF+tPTTBAebaKUgEkxqtutmq0KgoAGJ4WjKIIx4LIViSISlx4U+kCGmAiIYFnQEMUfQAjEpmBVMYeQDBfYuQks+mNuroEAhKaaEVFrICfCnGAtIApFrSoaMrMghXkBA1HrTgHHKmNzrDipoT3O+oBfUY0AyFmk1U1F7jO0hmTD8eyCbuKA5j6IqYgCaisf0BYF7eVfbdpqvjFwI3tSlSpKFbkmJOKkOT+/Ohxvrh+ub+7O5w1ARICkURNtykO7590Ciuu5srBETMexLUJiRa7mjR6qKqAVmiOlmhaRraoZ7BA5UV4Q0WpFUyLLaJn4sKSrJR0yLYSqYloJkcnpm9gxNA4+dEaZWjcaRThF23GLUKOFB6MoGFgyE/K6E8SEYiRGBah6wMiIMBGlRJyiuMyaaUMwKp98rqg2mkKau6UZKNCrUgAJkJEScgUCRSJz6k5CIwJKxEDImBkMIRMmwqpRzuxjDerNFUjQOkvNe16ZAQSscjDVrbVNxxnv2fMxWmpeDYdBYDSrUUzDGjOVGxeoc+jfe7J+CCiyS5PUe1/wnuESf7K98mPKxL8wivJT/haHaNMI1czscxtV8Q01k18gikAtaNZG5jORfhZOxqiZ1KwWu1mu5bi9K292tG22ndEQkmgWYuIVMyN59ZCgU80bkNCQXGRsRL4mMJHLjz2E3iniPW0Rf6PQXZEeOG/GowsswmjijB8kc0EGtGDKB4P9uYHC7eMxsWFAbrtP8uV3334LVGy1KV6EQqZMsOQFtEJKBtlqEdVk4J11PnIhfD/aYKF/XAxlzS1D0fimLXcQc0I1reJ0os7EkIkt2AbL1jUcRVQvgQIDVWlNmdouA1/idM0hXsa2bYATyK9VVE7H0KZajQEBGXxTl+uVuuKCo3Wvz/MtZ55IHY0+MDk4PNBr02Oz2UMuQwcjDDTcHdibPuJgAU1WoomO3Ps9OsgjLDY+r4+2qyYwKYxeizkK0hpBFcJcYVPHWKNlDC7GMCCN3nCbB304950CqDs/bIhY4xft5+cYx8M0ip/iSdDibB4GwF4A+965OfFkkfgyEtWDXaEYNPry2EfP2BjvjmgwnhHpsajqtehJ8YXeoDuixcRn/M6RgsHuiBpXPfTff4rDNO2uL7+6L6fawFTAbImYIBzu18Ee/xoXjVc84bjLxAwz0liAAJx2u5x9347DeeTtQtSoNw3rHvcCFVFxBo2vO20SOONz1bpcAE2yhapB/rfpFJ5MPdMB8RWs4kVK7QMCrt/0gvkByF4eq6baEKuKrWNC0cwYuXmVQrszk7CrqqJpMKIv9VpTNbhA3LdT0GtLJmwKBiuoq2U6CpgRiIxIkDvb5QJ+37RGDW+FKRIgKRGiKUrI8RO5hKy9B00QBjPVCiLqBlNswHnqsSycmCX9AhAmThmMSG0kp2w4hXqBC/ngR7QSIqWU8pLyQcXyfr/b748nvb2/vX/3WJGWwy/yz58+eXa4uvr8Z1/88g++vLu7v3t4fPd4vD1v79btft3uy3bcyrmUraxSVluPeH5c7x/ebuVd2e4A1t1Oz9v967dff/72i5//7Od8RYBAxEmJOGXKhqQKBJiJvaovFLpmzAyXDU7FIgM0EW2g3WvmlBRXYUspaupiR0poZut6NDMmIoTEQqyJVeR0d//4eP/q7vbl4+Orx+PrKvegj0s6L8tZ9Sx2Nt0cKVqtiEitUkSraK1WYqhtEX/FpMZb1SpqwFVhXfVUX8G3p4r3Fe8/ff4lw3WiJ0t6suyeLIcrkFxXMYCUMiMTETDvliS61bomol3mUk+n7e6rr757dfvdebtby8N6PK6Px1LXWs9RS8TACTP5ShsT8iEt+7w7HG52+yveHXg5cNotu6vr/ZPrdL1Lu32irLrjsmBNqNSk3thEdKN8QI6aRdTIlFSDlY4xpdZYUqMCCpIDp9y4j2aoNmqHOmeit5KpgWgneMw3DGp6pVstfM/r34OwMVzQi3g5IydfpdzevXs4Hq9vbq6un6SU05KOx21dK4C34SAg1bC3RjwcyVImlzxF6lYKISzLHjAHlZhM4bzW07G8fth+WO0h7czYtlqNPJqdEDNaQksEzMiJMBkSiulGqJkJKSElVZDNo0ouFZjoudpGWYvev3377buH7+5O3z6uP6z6xuiBDivzqrgaW0qozGfIiAQJN4H1/tGFi5xxv7tGXAlXX6clSj6BjLA9oTGqPwZVpIp7iYg5IZO2dkDvjLRAREzdm34TYkqJzAFsamBmVeVUlRXA5FztbIBqpFXARHHJlJOvontxh4Zoa8CMi6HuDBli3Um/c0vwB9uoWJyG+8d62TtQWGgQUEXqugEBpyRo/uQM77a2B2D0c7OJVFGsFdDCENOmFaaGYDxq3t0CBUjzUDWA/HihG3Ry/0geq8WNTcFo8mdb+KjiivFjlMDEkQsiJgKkiW2X+Hq/e/7k5nha4f7hzfFUVU2qb5lgAK57tY9nTImINHbGBrMjFt5nJmCDeKuJ+JNezIr4HZG8WioIb5RSIlWEmhIfmA5LTuRJQR1MwmEznNLgGnFatVnm8C29ddRoKOGhFpGoVdNSBav4eyQG1ayaVQMzYEMCdlGFOhufwBflNNKB1vH2nkUh998EfCgkJ4KYR1D0wEXyhREYgQiIvd8ME6ECZqZMtgXpwWAqKGyvQztXkBDYU16JXO22xkMd02mc40Rzens2Lbcpvnkqpu/JumEd3jtZ8V/CvPp3+oEfpeNi2wYwc/MIWIMauG9De+j38ghfxkrfT9KZmVWpj4/35ze3j5ivku6wJAKmRWGnxAKKCZHAraFore4UoxS4mbkmLnuLqxjYnLyEmGT7oDDG4Tgoh4ldzZsZVxNqoo3K8bKtQ90uYTGH7LF9CiLfINe5KpC8T9nZuy3UAhFQ7dsBm+kJXkakWgXQ3hPUeuaEGjSBgcAwrluLEWHYNDsHBoYg24bVBqNeDi9kt8sS1vaZbklxGJm32qsNKNTIDamzBGdwgd86RC+7FACCbjiITMNIgtiDJXNqDC/aOewCoBRFD7pu1e8IF8kUsL4tHLZ3xflj6rydrB8wQyKwp9UMgRTQrCJGz3G4LKSrNu3F0+xiIERMPFL6FxNXe5/TG5oQAUUmbGatURP1CMeV0NlWrcTVGaKdcSKRfvEmT3Btq7layGmyofpjf/di3jC4oUzh9VW//cayEUf2dHQCwQybhIs/HurLBSEVhxNEbbBUxm//njHmwsUTmNIGq6Uh10DUcHYBE3t7bowxgi2h/XzTj1HPmiOjh4YEEZlx8orPDg6cwDm9nyd8h3PTbbv7DOMDxjUCCAakZT1u53nFgYNAq62nGUdlkiERIy0p+ZsVzTQ0QZFs8i/4/YEIE2dOAqSz2eqCwzrROXuLuIPX+m67P5K7usytXKAnP92ork2Egsnv0D34YbhDClvncDRpq18duBe7dKuNEJxbYkzmTomLi32oZTjlxbw90Hdu+gEDAuNXgZFwAW+sMWjZCGxlzySYgg3bCV5uP0HUgOdiY1zhyJkjNJho/Ew1E6lrLTZTqKcmKZw9UXFXiDsBlWqwqVpZz5R4t+zPp9P59HhcZXd8ECGA3fX11c3Np59/7uvNTXQ9b3fn7fb4+PZ0vlvXx21da9HtZI/3dv/u8c3bV2/fffX23d+W+hYRa13fvXv15u13dw+vmHeIB6KEnIhzYq4KpoIAS2Y1My3tAtNQN3Byc+BH3KmxXVL1h3hKDAC11lo3Uck55YzMSbWezptZpZyQjVkV1rWcHh5evX374t2bb9+9/abWB4PTstT9DogK8nY+PZxP9yJb1VrKutWtlFpqaQt5kPAsUcMnkAJVUQFLeSEik7LKw6vbdYPbx+3V0yc/36fn1/svnl7/3rObnz+//nnGa0Vm2mXKiGZamSBl2KoIrEW2ciqv71788O6bv/vH/+tv//H/rPIodrJarQqAEAomoIScgBnSYFrSjtKOc857znvaHfL++nD99OmTTz599sWn15/B8gQtQzGVt2iPjFsPxfROtHhudJ5tg/aEx8wGqHAAK33E2PtVbfDhAisyPtA+8jGwBtCsrABk8SrABY6I5fj/UEBqS6lwPO72S8r5/uH22xff7g+7w9X1Z59/8fTpcyTlZEjFwJAyAIpUvyUSIkIKXKuPfxSmJB9hyoYGLFXX9fjmeH6zyq3AKTGK6bpuKWtaEkKCSNiDr8ESYHKzsyqiJWJKyZC3TbdagZDYeAFC3c6ntd7rdnxYX734/u/e3n97ltcV72k55qXmgyKVTU5ABkuqiqf1MeGyS1dbKcfHExPslrzjvOyyiqhsZmxgSWBVqACVyRhhybxkTshoVMq2uZMGaLfskNNp20qt/qRo2CMXHBIRxOxcxcCqVdDWRm4gpa7nFRAUVMoKtfqN2EyrSiai3e4iwN+ccQwABJQZAZQZ1EwMnN/4b7PFISI3oRhirXU9r3BYcsoiRUQx8Uhzd4WDGVMG1VIrbAV3yYsJ2+AIqmkCZPaqDc/eq6oy0G9nJ3bPZLub0ShVMUVD9RpF7eNjmC4NVZBqFWohLFwTpww55XS4unoqtikWpLutbKVKlSBFxMjovaKavuy132kDmzghISEqad3UAJgZElNOyK7SBDBASsXEV1dXh8M+cep3byIaouaHnbZmdhlUiXInwPHnly70qrKZrWBYq8eW1PwaVBUBATLzgqKUmBldRMjMxbe2LQhwST7GRJgTQVWD6qEucocFQSII85dnepETciuwYowaeBcoMDEmAhIPwokzGfuGji5Q24aIiRKighrze6AwdSXCAAAgAElEQVS3fw5g0z48xO+fAjHo///LR7Aq46M7pMU0NlQIyBTM2d/xuLvu9vj4gA+bcRbTM+iCCbGq1YqgHq6kDtLqLaTOmSHvDqbRd9INNxdFUT2XN/RetFAjwiiB7B3q5hnNi/WrjeaXASnsm5Sxu7pAVExIzNGn23oNrMNcLGi6AWU2goSYJipcfHGYDcDFQCSmqfhvbIzc04VTQwRebgcnvMBABnTIqC+X/cX78JMQibhnP2ZuXx9yk1PiXOPBlq/x3ToMFuqUIzD19pke/7HGDISOd8AGe5h6m1XDDDOpMK37BlR7z5p1JgrahIDtODdrs/xofIhnh/YO8qBhX/AXRsPFwDH06AN0lAaaScsikDG2HHI3rDRTP2HY9Q2CAoMG2kUUc2shXHjovas7mn/jQLSUQAORjjGvV4jCELAmMsXcgu47owHMjPlv1NdgV3i7hNXfTQBFQo9XhDjD/ReO2pggXYw6KoshTTgDzdz40/Q1GGTK7hnpcg1G/UGX6Eg9WxSaW2AfwhGjHcmBAMhuKuytmT7gF/PpZeANYP4XBDUYqY+G5rHmesHJqHUpSKHv9H8r/XAq44jvZNPw6EIAoiYSo5FR4+o2r1n8C6Fj/FuMS5v4EFTBJuE0sIsNIPoEWG1WVWukDZqAVFOXT1OQZydQFISjYbfR9aQTkFEokxHbCIKwk+g9LNxOVOy606y+XkSRCJkoBQ/VVEyUEmAMkLsRC4neh8G4XTqMKHGOXzBWRhMxIERtprQaCxrOM4QxlvOqbzQwT4ygdny+dp6coZmxQgLoJLMGYzI3+E099OTotz7URMN5zdLQv2IG3ZHjsEVyUxvReKnN4KwECpAAUEoF0cVs9/RpuvrF9smzx8fj3fG0Xe+dxCQtM9veet7l6yXnZ08+IRJmZQaiBJplzdtZz6f7b178p7/51X/3m6/+45s33x0ft9f09pNnr968/WGXn1xfHRKTWCO5mVSpzORFFFVqDBaxJVNQP7LqHQOm9po4eZ2m1NjH5LxjFTMpWy2gxHB1dWAWTmp2KvXx9vbly5f/8ObNN6/ffINw2i+yXGnOsq53r27fHY93p9NtWUspkQKby0j9skEiYiJG9GIPYsSkwFAroe72mRKlClspa339w9t3r2+/Mt3XNbM92adPPnv+x3/we3/xyz/8iz/5o7/YHxjkvK11XVfAykn2V+nZs/yPX//j//2f/o+//c3f/O1v/ma1Y8UzciWqmWhhyolzxrSnvHDKyIl8MsoACXQBYxPTrejt+ajlAeF14rQ/LDdP9k8+WZ5+wlfPdL++fHd7/5u1vtuhAunUJ+sTTTC3VrVdf1gwwn4I7wF3PAtGSP+EM9k+/gEDH/+xcHYVWd6f67dSQrVq5e0PLx9f3P7xn/7yyz/8Mi9U6/q//m+/+u7Fd3/5V3/5Z3/+F19++YtPP/+iiNZSy1ZVecl7pEV95YWsKufjKrKCybLw05tnBnY6Hs1sWRIzAsNpW28fX9/dv13Xo6UCtNRSH0/H/aGmhcFt35cjPaTwCRMhsiMNatVaVfa7JS+EVMxOkE7Hx+9//Q+/en37NeYz5pXSuktASwKWshVKtixXlMwQt7I9PqwJVZekKgbCiXd7ACzn86paTAoRMedksCIJsSaCTHDY835HCyWCtJ3xvHIVNcVlyZRSTlg1icEmuhUtoqYIyMTExIigIAKmWqwoIBun6LZSK1sBBDVpyQkAUxADVELKOVfT6oI0xRJLI/0HhIiZ2dmfYmpi2BCsP84jnIddMDlTPxjQtmG4w9YI0YCYlElE1nXNCyfcOQ+eANzEgz2R0YRTkSoiVraciXOyqNL1S8E07gWMRAogqqiCSggft5b4XEz9vt2iLNZq4D15rRCVsQCA2srj0abigJh4iVkVLaUmqpkrcUo5Hw6HJ2J353V3d7+KFjd7q/oxaKs4i40HtliDm09C64OoZWiLPkKkLi1o+FQcvGmqIlVrcSsIMwORszKJEExFhTDvd/tlWXxlqO1X7WHXqI+O3UJUYQ4GBzSEUFiBhhPMgAyAiIFIzDaRFZRUjAiIREUs+OLx7f0lRiQhGpKITItQLEp7EScQEhNw4pTZrGo1JkiMzAHbITT2x7YpqhIm9lev1nCFI2FODgQ3QW2r/5iZGDjhvwEUVQUJ2bHK7jvDGer6uwkcXmriK+Lo8Y7VtHaDJ/Y10uX+5ke37z8FiPHv3dWBHUToax1tLZu9rNl+p7qzyw+Rcj4/XPnZEXGGRSVvPtbjyBeor1Y9NhRbDG0cDG4sqwa8an0SUy4/Wgwscu6BdhZnEQCimZijwgxB328CaYV9PXfXsPZB9G5bXq9agfdgAzCizxGSb3b/tiKdChzMKoxXT3ahrpFNlbjmKe7eUgEXjcY26OcN8zVtmGIuOZAAzdN/UbvWGldnRmCrnICodbcBm+3zaBtLUGutWXZ5tfQB72UIoB9zMpzvrL4L8G1AS2OjzaWd0+83CU6Ta+UiVDAiRhAsT0CwGtV7g9g2hz4mMeNCF42tEV227vZaHxiKRueRRKMYIqLzFNvApKswUwnp9D3CzFBB1CaYbZuewyAjtEhfy+6Qv2VqYtpMEn0rPkJC4dVSd+d84FQY2yocdze/I8Mgz8R3prZY7pCOiQMs7YxoTaO9LzAaTIckiAjSCKzQVtUWG24zAcOKvXgBZ+UkRJN2f69IZCNaFn9D8UXQLkzXSxQA2FdgndaofW+vgykS5dAY3GPzA6gfPois4WlgnKxqs2ZoYK62EEVGqcXfzExleDQMFd2kjb1BFtDIvJG69xr57EfHKGTsCzvW9aK3CFspPFAXFwRDGblwo7xP97VhaxpFQ2YffwQiookaAgWtERAo5czELeUxrLvxygztclbT/TAUNyVvYK9Dluz30VhFTsgPLwWNR31cMr6U6JW5XaxWaC2LwVKDScgOJhNOfQzxYCIE4P6n042OEA2twNxvb7HO8yWeXwiM5CtobPfhqXnGev8igjH10x/a/WDILjh04+j4YyaiTMSasJxO6+m8PT6cH35Yt7tTXYVyIhKRUspFrieWtgS4ZAImQytSaxEDEbLdfrl69vTZ/pBlu0O0usn9/e35vN7evXvz5oeb68+ur79gIhUzq1VAxBzoaFYRhbj2mPePqBvYzG4Io4IZXeAQUdHqLzglYsYqfjgrIuYdG27H9c3t7ctXb76+fffi9u77Wh4wn8BOq5we7x+37aFsx217FNlUNyTKu+R+SGKX0oiYgQjd7ElR3ROcT2QxOK6nImXZM2dKBjvBvG2lmmmp1UQ2qXou8uL79fuXL77+6tfffP33f/JHf/anf/Rnu6sd78SgAm6P6w/fv3v7v//qf/of/+f//u3D98ftFhelnZGqoXIk6gkVtGA14ArE4LboALcqkmGiBTkZM6UElAHkXFYt9xXfnG13lEVeHx9Pr0zWHWZfyvkWI2oItTWM9xJAiGCsiJjaJa7rYhjmk2wbI4fuDWnDivgAHR8IoZxgX4ugN5bWqiqICyIpkCPGjIGIHm7vvrs929XnePW51E1qubk6/N7Pvnj5w7ffvZR//PrXb26///yLn33xs5/97Pd+/9NPv9jtbhY+SF2lVsQFMYsKKKS07JYlMTKriahKogzgdQcKKFs53d69fnx8W8sRUc1427b7+wckvrreOR1UFVRFVVSrYGErSIko+d5KTcUUWTNBWoRyOa/vHh5efvfy71+//epxfQXpIe0UU6m2Gm6A4ncmFV3PstXz8XwqW1GRlLJssix5v0uHfT4cstSybRsT5XTlA+VksBEpsSWGJcF+z4c9L4QJOVNOjLWYCaQlcU5ASVG3KuetPIKYWnWbvAY0lgAkeugqgAFxh6ZolQj5IwCmqDEFAAUXOLQWUOkVx9BCsxQ3P7/DGngPKyjgv7j+12Z9IzSOEOyJiFlVpWys+75ziA6nZk4KFh4iZ2bhUoqiJduNcUA/qyH6QoH91FRVUUtk8+wV3lugd+g9IbUih3h8uhu+TVqjh2KkR0ZuLy7IKrphScQ1pYRMRMuyXF3B9dX1Yb8/VVm3LWpIkXoLQI+/QBuzTD58gCmf1PYBSMPFaapSqgoCM6toLZuWknMm9y0gCiiC+v8zBCbaLTml3M3g8fRttQiz3uma/pxNvPxn2t9AOzqhwEA13QSSiqdfVFVwcswQRMsTD/k/ESMK6Nhztbynj3CRmVImExCCxJATMqFzMdDxkGhoCqbkFu725nXnpdMWKQj4AqagDhpPpo02Nt4HN7QiuY+zGWb76XaRRMHfIjTEKNlCOSRw6AnOxcEEc6vTB5Wx/98LrMDYyTtA3sLyMJz23aV8yZ746eJJCFtMlDiR1kzLjg5VUUyNEJJBUvP6PJ+cjZWztneFrCE6mRANkNntvoidUo/z/nGqYRub/qglnYsica4KHTTBppH0xusugowmwbbGH5thhRGnH9F1mLYDNomy48qwXoqMZk48VN/nUzj27T17+RioIgJ4iXlHOLfZoA0mZddeABGB/x/y3u1HjiRL8zsXM/eIyGQmb0XWtat7unekESRAD1rpWYL+Yj0L0LOAhXaAndmevtadxVsmybxEhLvZOUcPx8zcPMmu6dLsCoud7gGGU1MkIz3czc2+832/j0PTSvyo1iKMS1rfo/o1HETs89LqmFiYqyXRvmrq84x0TkTd8lkaLdsBFQxI1VM/Rs5FKJW5Vl6cfoLo6n5Kn3g3fDYEN6Et9yf2jFnrmKa12GjZjbkSoL3UtWpRWYa8/iXRgiOtf5FWEjMsIA9XyQt3oXO29OhX7FSqhu4ohQhudYOl3s6KqO/z8YotcftMSV84+l6BAKGlMBdiC2ApDDXviyqPteoSPViaTtUWoGo77LeMa40VulmiGPcrmJQWuanpgP6K16Vmp0haWr8RajeOGlf8y51jdZOUTIsKgrbwc63oISB1wttRPNYFs7a0fXss1Y0FRRcrkJ4VAsFgqYOBNpAwWDJqXaFw1QZKQq68dJbzccPKFnGqXChoKn+LJji9RFtLMjpEQrG6VLQ93n4aNsKSXK0avQcaipus3YALXgd6nloAMVi1VdQUS60Nh0oNghWnt93Tqx0JGjo4w5AQGckM0n4/icJShGR1eSo2i/pPlkMvM4UQjKi4hk3Z29KsetmbvtFeATXrSqX0z5o1KVtj9zZVzsBQnSljqgj+idvPgt0MEWtWqBpkAMlty6WH3olLWCiv4oJ1r6QQIRL7PVQWzfo+KqOeLobZSYdNriuPpDsTS5d7Z3rxV4KCiINyjBCjpWzzUeZjzinNU9IEQ9zPx3KItcWeRkiOIjAjAVBRtSRZ8jxLxoi42fBmuz279+jzz/72cDi8enV5PIrk6fb2+vXliwf3nz79SLC1OWUnBAOAqs1QKCJanUYNvfFeb9Kd0VTh3qBTpdRyK/8JCGog2QznlPN+evXq4s+vXn/94tU3+/1lzocYbbslyYfpeLW/fXtz8wZMCHUYaNgOMcYhRCJGIubAHIkDcQBkJK6MkNKn6k0tqgIHmzKESBSAkVkBgrIYWNAcxiFIIkh6e/Xm8sWPL158/+yHP1+++R9COH726Wfn9+8japbpuxdf/8Nv//1/+Id/9w//9O/CBk/v73xJBDMUy5aBTARSUpsMSBEVyVMDxh5/FWXDcdzGccvjhoaNU9k1zzkfJN+IREkRr+cp3UZQ59pWQWLxhrvA0apv3IBUZq2dq7FaqrtW8a7+wMsaF+pvWxvsg4YO6Hu+fDXIOfvEF7GUzpTgLcL11dvvvr198Hl89OBjQlPJJycnn3z89PWbj9/dXL54/fzZy2++f/7V+YPzX//Nb37xy189/ujTs9NHigFoZEAzEgUy3o6bcYgxsORpf/tOVeMwIpIaGgiAzml/dXOxP7xTndhAJczzdHu7HzdbgBMALmkaE4WS+1dLzMSMWUVFxETROGJgMN4f8u2bqx9evfrqm+9++/bm+dl53N7jEFVJcpoVJzAlBWSepnR9s7+5vdofrjngbjsiQEIZx912e7LZcAisklUg0BB4J9nyLEFsBlByJiMbkCAKgQUAjjhi0IHBiEPkQBBBSeeU90czE1NRMRGRJApETEXbJQBiuJO/aD1OiMTBgLwvb/WcFhWgvprduwkgBoxMwMh1RGgE/0kyKj1CpPsPE2MIaZ4lZ80CWcCKavqBo6LTcWPIabacawUXfmBdIsQYIGfVLIKsoWpAP+Vlgg8dnOrQrT8l3P1FcX4DiFoGSdkSpilEQ6Y4AFOMcdyMu93ukPKUsyuOwKvqzR4Mpqb2U0daap0uqiCiKaXjNCXN4PGiw4SiBMAxgLmRx7UDJAzBZIwhhIAApiKGCEzktQ5W54ymNcmkAqKma/jST33Pfv4LDIQKltz8TAgEWbMgrXxfBB2O1hAgcmBIP/E3BYYYyQRJYBxYTIGAQAMIgTJYACAnHLYdn1buvm/dxD8jBPJ47oIHk0otbBmJslzEcNf+Y7bu7/tr3RvQ8d2IMQS3Zd0tPunnYP8a/uN7+5SziETV4MwuRPes+QXxlsc76Ia/NsMVeDMOtrc5JZAcAyaaVCmbGhm5ccaAiwtcWoeB+3+KQ5+w1PiW+hCxWi2y9Dk01asaDAyMcAE62tK63n3BtjhBcOXFrOP9rp+tHXiqn2TBf9RIV78xXZ+bOz1gLc6VYR03baLdgYbafAyNMdkdOlxwIEM17WUQK9NMqPl86/0MKAr9mNfE1NMH2LdlOrbKF3U1dpuBOox4/WdS2/8vIzeLITo3oluwsbQr1lRioPqGqmJAGzF3aYA6G2oNEx2oEgGPaSqnW+tseV0awjorBlZPTp3qdv220BIbra9h9aYqZUj1a66hSoWO7VmYjc3DU07kuFg8+oraTpltY3z/i5wnuLSQ1t/cFRbVSH+tp2EOS33v0k5DS+OxeStlO4N6OnJ5dHAFRq5Nq9X9USMstnQKkXVITVyiEBUUUg/fy0m4xqkWCaW03jayjhK2g+7SjtK1W6M1rRsXoadVvzS4rNVHsIDrCLpSDO9b9bGOWKO0UjsLVwGztqc1mwghKdRsRu9Ysjuorg4N1BYVbEGJpRi32UqwJak8mwuEbg/QvtXF7zmy5Vt2W07xfLlWXGAzJgagVAjHXf6kZZTKFgB7qEsz2CKilr4zv+oNjEMV5Y31rKLL0gVFdsMQSjgQfCWmYWBiCjS0b8dMEU0X2lBFmC61Vw6EqlNiIKBYHnIjXEgm0CFyXftGLQEda9+OmpkpturdYlJWs7n72kGcvlcab6DU1te7r36dJZ5lCtWLU1C4VXm3Zsart6p7S5gqyrQ63crRwNXJ+tVT021K27Sr/2v+VWu2WrDYzqFCMgBRJAysCJIYdCDUGLKhEWSDQBxDXBQEZg9A5CQ5CYiC5sA0xBFHAEXNEYz3NzOAne6ePn70q0cPvru52V9dP98fbl6/fv744Scp7cfhFL3eTjMRxxjMRGQibl3DH8y6fjj/6p4a0GyGgSkwJQHJKaUDM2x3AzHlBNe3Vz8+/+rZy3/69vu/n/VydwK0STBNV/vbH19dg0ogjAwn986YITBsRh43wWNU9SWUDSQDgZIam7EZqZIBe48mMoSRKUAYQQMygyLknKc074/TnAQsgEa00V8y4y48+nhzuJ5eXv7+9u+ff/fdf/i3//Z//t/+1/99s4mHw9s/fvX3/+f/9X/c3L7ZnQ0cEUBTNpXi2AkoVJsSFcRQfBkgBEYIAAEhGkSkw34PdMxIxoE4IkZUGmC4xxuFLds4JAscQwCCACJ9Q6zv0OW9Db+KSdac87oqzun/wC7RFeWqGfN+1nn0TlE1mEFOItk3NsW6q2reCbDfX7188eP24cdjhO0YdpuRAyHb48ePPr35RHBWnnanYxjTb//8//z2q7///ItffvH5b37zq797/PDz+ZCygAEjcYwBgfb7WXIC40AUKNRaQAOUlA/7/dsp3SBnQMw5zVOajimnDZSrHswg5wSQiQw0qyUGBggKWUEwQAzAAximy3fPX7/97odnv7t8+43i7e4sQUhJwAIS5jBIspzypBmYh8vLw1dfP5/n/ckJPXh4cnbvbLPDEPJmA8M2mdlhn8E4xjOCmNNwuD7e3EzBRfBsEghMwTSpy2N2RGXUQDggBNRkGVSzoJgZgw5BU7Sca59X9gmjG4MQiSu1G1ZdG1bCmgBoPs5QlSxpTgaKxG0s48iv9t7WiklbCgNWgv6Hgiq9d6gbWH0gpKLaOpcdsUFMFIOIgGQ3qiFa9D4NTyNW+6qoAhISMTM6XENExUOtWHpV/JdmisghqFmp1FUFJ6MZwode/0Uo9CFPaZYrYd6l3hortd3vRAQVQPNKYSQwQUWADEgGMwmLoEowRSIKNG6Ge6enh5Ru50k8baeGYXEM1+yqtUKAdgShpRUMrNlVFBy2muaUHHLRImlMhBTY0/MKmtEUkLzKnAkdeIFoKq0FAotrsUAyvBMBxA1edVzS18RqvTiwYnCU4ZL76xQwmyEoEQOhiAj6WaVSr1CxlEgjCKAZkztbrCVaK9hVTdU5lJHJAvFAG2EDE0fSg5IKgzIag6opm3EhzFLVhFQNTAWJIvMQJDKIGdXmHECUCoOo/BWHx2IFnVqZi6rh+xE++yl1w49MVKP7RBiYNARCbwiCUsbsf6mqK0+rRwn/6zJurBcIURWRnHMBCjupp8Yy/Lase6yfkcnB0o+Hp/d2dMwbDBvQLYUN78yIJQFBGAhQVNRU2WW3esJUvzdKQbqhhULpKFYlYlpN1Bf3+oIWKce0DlFaD/Wr3sk7O0RcGTnuGoQ+7OzxRBcWFxUufIG2FcaVyR+7442BMjGTYxpaPTaa9wDU06D1GgL07axll9ascrZMX2v/AmB/wK7H7OUUv0BV61VT0+xYvQ55Us3lbcbYwCFe/NgukarUeMiyo5GeQlhRQlB6FcpfZY4ilbIor9Cnd6iHdQfM3sCKi8fa1hqT266XShHsCCpae1twVSPZYxhqOwyuW46w5SMQVil2q/v4Bnotp7Hqtl8gGqpLlUc52RGqiogsf1w9yi8mI6wQUJJ6qCdA1eoZwYZPq/kiL6Mx6Ofli51kgRFgxX1WLoozTIjIKY9EDl+wJmb0HcH1jItenN3u5Ca4VXbpIioaGCFVkYdKrAdaD073G/vKkVrX0spo2p/W74Js0V6W5WC5nu7ErqI8F7NKQzOU5wXf24tbcZoqdO0z2LuTVjXU1g6k7YRXARm0wDRg+av6zK51/pB6ncv5G5vyYFpPz+BFY6VEpig0ikuzDbQk/R3d3zkxHa3KJ9bQzGHed9NSpwV0/IG1s1x0bc4XMDJqgfqk3jDiET2u1Tm1qJjaDe+HdC3dVPVW0lV8DJu/pOrCuJg6gAmWh/TOkrgamqAgAhIb1s1Ay0kt62Xd/1kRPzxQicWFBtjEa78MVNf3ZvfokHPYet/QYAV26p9fRGxFWl4fbrCuWWkVxl0/kYeYCIiZOCCAiWoGTWCCYIyWCJkpMHuFfRvYg3mX2cAcU5rNFDMwwzAOzJQERexwmAPjbvfg4f1Pnzz+8urqzf5wcZwOl29eXly+eHd1GcJpoFMCZgMOFCOLiKi4y2hpk//AaxQX8ELLWXqi30S9LgeNKNMgBoqUxabD4Xj17vL15Q/Pfvz95dXXs14kffP2Zq+aNauZxQ1EGiKHcQjjEAMjkwFkNadTV5pf+Y7VHH9T1h0navrOWI/TQedZLCkqAht4/2HkAMHUlA0ZlcxMISPbuA2S8mF/OM7zy8v97/8cT89ZNF+8fvlPv//txZvnoilEhhADRSb3ABUkZkRAMiQDUmBDNmIMCEwYAAIAi3Lltc6GioQUANgEWImIVOR4PMpBYDpa5k0IqJBFRbT8tL6rLqlAfyjdOuHjRdG+TNLRmkBE0DaDdjed8heJCk74V1XAMiIvcQ41MxRRRBEpYG1TUDURA1Nvb0TIKlNKh2k6TMdjVjWFx48+Asb9fPP29vW45biFhDKl/YuLr47zVcr7zz5+++Ds893wmIlJdZqOoORPlJkhL8ksdwblfNwfr1Lac1BDmOcppWQCaMwwMESEoGo5JwDhACxuq5OUZwVFNI7MAyY93Bze/PDyD89e/PHq5rspv96dUhxANGUQcyAViYgcp/ndu+Pr19PhOJnZvXunjx6fnp+PJyfjZmvDwDFiYMizpNkCDTGcpAPuD5bmEXIMxFGzigICMENkGKJimk0SCKEGJEFkyyogGSYFgUAIFImGQDmgKbkfxcS5/o5oclmxTEsWrHGrxKHGjDRNko4TBMbIZdODze7TtqTFkl3TggjvlXf8c6TABYe1xgTcNQeZARNhjJQFcxLVeZp4jLGqWS7y+Z5WTAEgEBFz2T6K92gQYuHveoZATA2NQiAVzQlUG+YMVjIgtBFZn6CBFTjTuuaomk/xVVyLOsRoDsYSIgQghQTKJEGEVcmcKErjONy7d3ozTfH2dpaEywava/zEBkSs1C0sb6hVhgGWgTaknOY5q9AQORIikJqz4QKzQzecq2OqasJIHJDprgDVLNNSLWF+Q6lZrj7ctRFsEZzvCBwtJWRIipjBECwSAkCWrMhexVCZ+iUGooVgbT5WgJaFrpjG2pdiBBYYIKAZqTIAzhmyKZmgZULzBbogj713pbTjtUIGQ8PINASOjKLAVBpN1MMjq/pGF9r8mmhDPeN7jTarBwDutj+u/crqppZAZIEJiZGWqwGgquL8HkT4V+DiqFfW33ft1IAF1dOTt9qJ7ueIO1hHymfnp+fjNqpsKGzpRIBGFUMNTEjqaoYTXcBz5iVNpJ5/8h0p13MK1U0uYWma9L2kotTYdqPdY50VN4RscVkjLBPndo5Y25zbaa0/XlgTnksovxgPrCoZ1PagKxdC7+lAg66r07piFWwWfbc3r3C62OdoOhaFVWDBh4d8lOkAACAASURBVNXwJW2xOr2vtJwKV+37iHzTbhVsXFY07B0yffWM/3HalRF1Ks/SklLaXpbRmdaC0JYhQEQpHXXVlN/1vEBTfQAMLIu04XnfOXLn19alHmqER7seHuu/kirEtK/Zv2dZOlwai7Lm4ReJaUU3KQdJ7Lmt5eBp6Fmr/qSFCE467BGoTUwwakWs5WtwCjewiqlkIm7wFSQmWhI9bWDt5xgqxXhY4QfVy6cK1RTh0+RSjCmlWg3VDHUh/RYkks/MwXo5odM+CHBlPrFm+F/+obt9ykeqZT+AvIYJlwY8Q18WwDydZAZM1gmLDTeJpRgWsGNReLpeVUHNRApcgxAaCsEWx0w9MFsLegEYV3pX7/6BBcFRoTe2jkFCS4Z1clVzeqBBE7yQTEVFzWRtB/OhZnHulDI+axjjRssBBgDFMn6y5cFuPSP9GdOc7NwJpx2XAVaAHSOFeqbvsTWttKiZmcuAo1x+AFQ33IKWczpZ/cjQIDF1RFjbzQora/leGPMKwNZmjFbpat6Xq1ohX1jkEuz5JE18c7zCBgjdTNF2U31rcF3x1SocTw0AKHJwq6O1aOCqIH6JCBXWrIITD/z1gsgGIr0uUzkchHh31o09Mnq9r7mLhDLxd4I76MwQFUHAEkACg10cjsxU62P8wVc1UQSjMY5Mg4ArBGBqMQIQeWGriDLFIZ6enj5+9PDT1xc/vLz48+3++vr6zeWbVxeXLzfj+fnZjjlaHZu5ElvlHXRp4EM8sw9YOfyNLSIGWSUDWgjGwYgly/F2/+7Nu9cvnn//8vV3ry+/nfUibmfUtN9fqWZGGsfNbrsbQgzELuh4ZeGcLE0zorb+Hqs0XINKxq1WMq8oVshzPmadvDjQMiqCKJoFJjIGRVJAUFQDUQFVAuOQh43JPM+Sv/n+Dze3b4/T4e3by9v9LZIRUlYLhoiBA4JvSQkj00DEDBwAA2AEYnB0fyBgADajXB5vBUgGgoTEZiSzsuBgTJOlfJR5xpRYB+NRDURVHIrTThBtmS76aEPgqePflyCZG7GoipvL6GH1S2iP64d8v61LpXTc+7HANCWp/dYlz67eQIvl7lWd53mf0yxZsqgInJ093J6efP/i2/HlhqNQ0JOzOKge9tev393MXx3evLv49ZfHTz6Ck/ExA+fDbAkDhkZvd6mayPc5OaXj4XCV8p4GTSrTNKeUAZAwMg4EEYBNQVTMFFE5ACvmLDkrMBEjBQPSq5uLlxfffvfjH56//gPxVRiPPAYe0CSpigBoBlXZH6c3b/avXl398OxmGOnLL8+ffnzv4aPTcQOIM7PFGAI7Wws1AzATbTXhvLfIJycnp2EMu6yaJW1GODvDx+e7B6cbOaocJR9VZkPNJnmWSTWFYA6ozQCiHIUjs7pN0EiBtKw5JjkjICqjVYcXogP6zFQUnb5Y8LAp63HizUCRi/emrofA1I9VKt97GZf9JzzJVK2uaPIldZKD5pxUOIYQQlYBtSUvi6BqoBJCcGsACIgK5swhwBK6RgBIKgBAQ2CVPE1VEv2rPpgtyI9KXu1qJw1dKQAkoNqB5fv9bOAceV+akklWEdPaqQYxxpOT3W6/H0KYKCWtmGQAe+88/N6v8MNze1HJOadkACfbcdhtVQVE4wjk1gs0AdeGDEAkW4whxk0MXSai7qwVIKulrC2vU1vfoL8mi8bRrlIdVZZXMtZKTXJmTm0iActZDC3EARfMgBmIqZg42UwiQQAojEcqFNw+F4RgBErsm1EGIIMsKYMlVCL3bwEoAFdSyR0xxwTQ+R2GMaC4h4nACEQAQQmQCRzQAf4Jje8ujf8yuwICMJJy8LkW8Up8U5Wcc/AXy7+O/4iIqAIChRBi5BiACRz7B2Xj/L5g9LPwrmXWCop+o6CKqoAImFj2sB8jildvAGK5t50haGWMVUiHHmAqeKtau4Ml1mva/A7V1IS13d0qzbEALvvccp0Il017C5P0Fs2umLDufxe4B0Kz7pUy4o7dY1anlFYOMc0ZsXBDcUFmdNTDrsZhPXGseH9Yhsw97KgFstcJxRVzZPkjiWjRxrtWDVftFUBMrCGCu0gHLEZ+aENg/38MFKFWfFS+Bhpq1WSLAdLAxHsgkIxa8SnByk1vpQNFFQtuApvDXKR43xaBo/7YuPJAdAGB1q9ZjlKrFpU11nM5P7RMcs8ZxeWGaBIWtgQTfmCTh63j1D40w3CBi5EK3AKXZA6WGqBW1oxqYMCIpCoiSgTtNEgIRurWCYRlP+tfQLbk5cNQsZHrjIoTU7RBdwXUQBDUUH2qVk+y7VAluPKENPepIRJzYWt0UN7uC17KLxp1DqlMcQVrb20FwNhSW4PN6FENK4h3AyLQ429Wj1NzCpbzpZaXb3FGLF010GR1D/1QlTVrYsb6xaNb9KCwJQEkW5bkO4JSKboQe4ufS8vGx7tYpVCWlbqe2vJLLRavUs1TKAFapmwekqLFmNoAltDqhKDAfcqNXzAUKxwLVOwMtiJ1QzMja48n9joItfuhrWFN0GkzeQREZKu4VivRKUYkrS281tq0vY0JlNqnIhATrzIBo2U9XvaiVG4jdd4WtYFNCw/2spU/K4v2VXC61NxG3jVMVSYlRK2EOCDMqICmhX2Oin3WtQWyqmuphAqpwoQBTb2VExr6znocbQOiF/FlCSpW1bUD+y6KK1gu81hLkMhylvmoktEsAG6HgSLPADmnkBMiMhIHLvhdi2gMAGMch0BFPnbcEEKIGMIYeAQIAON2d393cj4Om/0BUjpeXV8+f/HDyfbh+dlHgUcfRloWIhhjFNUsisCAI/r9YLBKnK/iaH3wQRAVLItMADkEj4Tm4/Tmx+df/fDs62c/fnuzvwCeBG72797wkM/OHowjhxioSFkGAHM67qekIibCzCGwlm/ATWat3GbZYKsl01nVz0VGkUbeOPLvcJynpOLTGYd+KqiAZTMxEbBsIDmlDJDFsiS9+eH2u98/G3fDvQe7zXY3jDtRE/OCN+riAAIgHtAtGRI0Uof2ApkyKJlxVgKMIVAIQEjMxJ4Rz4wYgIIChcQxhw1E8eut1je+19L6Oxs7LzjM9TCyHMVc9q6S40+fULEzT9f/WUCAZW9ZHeuqZpYlaz+yl2ys4F/czf5NSnsEOdltHz189O5qn/bHQAOF8fzs8aOHT94dfry5uhx3OGzp5OzEFN5cPv/jN6/evH39+dNn/93f/k+fPfnNbnsPUpj3CRWGuAPQlCbVTDEAQM5pmvf7/dWs+2GQlNN+P6c0EwWiSBgBAkhZ5URyynOM2zBiVsmmASOEkGQ6zjfffP+Hr3/4p4u3X+/ni3vnOuxkyjfJZLMdB45Z4OZ2vry4ff7j1bdfvRHNj55uP/ns/ItfPD67P44bzfl2f3yXsqmMQ4whDKAcmUFjOgDD2dnu4aMHnz95/EWQGSWjKZxsd08/2v3y8ydffPwIZrCkaZ/yUUBRsx6n/THdTno7yWFWOczy7lpTVjMRBdVowFhAR377azFLezk1GbvXVrUwotGQ2Fr+JAsrkEcP3BZFHoGogC1d8AtNUfwZdvi/0KLSkwushjDAACgQMDETs6VZRVktEHtSopgvmABRTUpUhLwtCV3pLYgwbZXemEUQIYRATM0oAQbkbPK/zExwJQ/rYUU8EE5ap4oI5XUGWOvdamAFHP8j3reuIKq5NKKKpxYD82YcN0OMzISEqkiL6Ziwa0ZUf9mUL42cNK51ZlZEdWhHBq3HmEbyZyIGlKpJMgBTIahuhnjvZLfbbkJgb6osWFksJjEvsDCwErytHRIunGqnbvgn0kbDNOf1u5efSxMb1Zoen7iJAAIFb9zV4jNSAs3e9kiqbMgAZIpghIRo2mGEPM6CoEQWADWgmc7JGIRMyDIDMmogUwImIzLy0ngterC47UcJEQJCQAtoCqK1RoVM0amngEpWNwQKprX9xF3BLcTU3oIEPwWH8BuJrAPFIKH5roGosm7V82QiQn7EBv6vKovywUujlkWyCBAxURhiiIGQauxZGxut0tp+Zk2sh5xSPuxvxmkDakgpsWSl2SSDWlBFMRE0RAFSIiAw8IodW07+5ajnK6Nr5e1E77t6P/ouUE7r/PKwVLRXdkMftgDop4e0HH2pWIoW83k5U2l3+i2kygIIw2bQAAACsmYjaW529SRcPdoYlu4x7VdwAyiwu85uX+JU1jUz4DJGv+M5X/CHtmAWysZtYYot3mZcGnI7+7eP8FscsutBweXMau1WqfA/uxZZsK/lm0SDHvdZs/BWPXNlvadqUtCar+kgB80N4Z9SocZFl9SRVbGjmT4QUbVDpVmliSwkgZb0QWsA2aW/slQJNSJaRRetjvI9uda8JrZUxbpc4XACrW55bFWytrKcuJ5nC7exVRop1ENp/VLLoubE3lLPiw7jQ0MlWConujT1Mk7ICKuQTfUsFHxhjQ35xLsysD2Nuqg0S6OoPzLQYA1VAJy9VKXeYW2sfcecX20w7kWk5gLqcXctBOSn0MYnaekgWLjTsOK/tF/U57wZiiprEolpIflQhe7WUjlRhdJYQ4EiAVeUL9rCLu6IHbWOyLSrXcTG+GnGIyuNafVfbxkZQiS05jH1O9sqS7QxxHAJrYKpaGlxptYrBIulDO/qgOVrM1othO2HosVsUlZIdpXNd4G1Bwj8g9oCIaJqxKEFUEiOMOyUnWZKqPwPRIZW+WPiGjVihSlBq1Zqza+w/N56ncorocRG2o+Mi3WuU6YBEIQAfIhW/MiLItbVcHf6dgnU1OoEf0WV4pNaV1XKWKhrhqE62baKmVq+juV2WDit0LmgRVVqry4uuLy7piUzRVIqgWiMFoMgTQopoyIF1gEVgWnJUi6cGSM3KINZDMxMBqROu3UNVYFwEODjMSHER48+fnL1ybffn9zsQ5Y8z/s3b15ePboUmUIYXb0WkzjQMMaUcs7uVmFEXj2h2MRe6/6Jei2AoYgktRwjcmCOkuXw5t2rV6+ffff9n16++uHm9iLbYRiQmUl3QEmyHdRoSqXL1xTMN3fiAnEIpLUxvC4YVB12fl7xoH6JifsTlxNBIkPMatOkcxLVUn5sRjmJCoAiQYiBs8jheEhTVgVyt0ZQHs1Qj9PMGomjGqoqFRSZIiqi+EqjZXQOiwHP313okTojMjAUyKqWDdSITBDITAGZ2EjMcFZLnsw2EFMTNWkOPERzOHqtiPS/r8d/dpgoqwvCAhmtS+hi5iolGi7Glw66eo4zKP4nrf9jS0VCM41gT9wqthELbMfj9cXFi48/vs6zgoXAWzNWlYcPP/7ii19P316/ef2MBmKFKR0ANW6EQ5zyxcuLP4U/4fXbtx8/+tX9k4/CuCElyZOIqAqya7OSZZrmw2G6me3AW8p5Ph4OOQsREzIaqSJIeRGJ5Gnej+HE632QFIMhy/54ffHuxVff/v6P3/xj3B7HnfGoFFVNFWSap9t0eHt1e3lxePnjdHsrwzicPzz/4hcPHz3Z3bs3xKAAicjGIRIAaNAURQbI0VKcjzEd7Ozk/oOzX310/8uPzn8RJLEpE/Bm2N6/d/75p5/+7a8/p2yQVI5JZkFDzXKcbg/z1W16s5+vDnO62qfdGw0XIipZTY5JlckRFcVuV7hUNcBFgFjapxcyWt2CmIEYGJQTesksLSv6QmBf9sz6l6A7f82hYhnSr20STcD2tZaYOEZNM+RcaBrONu44ZAviwRmWRO7qxKUmoGx8S2qFioOg+F2rVcVUu4nIEk7uf211HlGnqOufv+qbVEpS6+OOReNANVHNKllFVNAYkIhxgDDGOMYYkFDVOqBdF+spJZNF41geYGgO2yrJoxqoF5pSsX9KFhA1Ym8JASIOCAE5sM9STrabs9OT3WYITGDakkh3Qubmi4CVHYwtxdSrChW1D6JjFyYbtqE1AoKxjxrNEBRNERXBq9XFN29kFhADItdUXnGKLg33YGaimUGJIAZCxHnGNAOBgGYyCmiBQAkJgVoqD9bSvKqqgGkgGpkEQMAyKFnJsfjkLDDV/dIqk2LLqQz+GjNHZ5qrgbAiVgG1uWrZs7h1z4iImABaH21Xw9w9tB39bzX8hJ+A5tzlU/zUB/4r//33f9e61uvub+9dhMVflnMWIaYQQxxiCAwK4rXCbYrdjaD7k9Idi+l7eS6nKJtMM8vGTEGzBkPMgAxSJCYMDMHYGNWbqt1bbVpUPnINoFqytJ2uaxOre6DVc+HdENJ6wkI91pZNZ/8ZXdEgxmWY3cVTGja8of+JqK2SWNuXGIO1Gwxa6KXhS/sjFtuC+WvAzvc9FuWQUDMrpeaKPKnTtua49Hbi+0sB1mNU+7T1MIN1I1EOUNUtUjMHJQxrhezaTcuXcprFs4DI3ec3JAocahNNO11grTZFa9NabNWGq2LG8spshRCAHZiznx4RGlmlB7zfKIurxAo2J2MLImNPcsGm3aAtslGRALLIArCEpUu6HleWQNYdXCd1QaClFNc6y4ybaJZgVDsANfnJX1xYg3YNWmjFPkB4h/etWtINHQm/S+nDcmC1zouDCwDQEKXeOqXItdtHMNZYpBentvoZ7aonmui0OF86FkFP0MCltMU/1NIfufR2r8wFYJbfJ451DTjQ/qxVHGtZrFa5p/LxSmN7q2zXKgSrdj88KHgK/r25zVpJafQXH6/Wuh/w2YGhOxF8AYNSbqMl2uL4ShVTW26XqgrYhyr2ai2tlgUDDU3Jqkq1VEY7Fw1qj03B7iwIn6XrxmrDW7nLaimGmYrVusk66FtIKLUPGxvvqOqPNfu6fofo6pFZiBlgDh8vg8QSVgXqurKWO/f9yIMZO4W3ItyWl/WSPSyNUFhNg52+u/oml0e7X6IpMBdUb+u3arhZW0GMYXFtVfVoKW6jqrG1Yh1TrYahGr1hr6ezTtArHbaty9u5JkjBIKtmM1HLKgEzmkPrUUUShJHImIiIVueDMuYxUDN2UUqboUEtFQu4kUkg4ocPHl/dfHzv/PztzWjHaU7HN29fvru6mNJtjFuAUJONpaKFEL0yq4704b16QHjfcGhmqtlAhiHEkdXy9e3N999//f0Pf375+vvrm0vRI5LkTGQKGPNs+/1RZFbNiEZsBF5qg4jIREwkSimb+32KpQraEUQM1FAMBFDKvY1ghiljFgIiNUwziJb32tK4Koae9UJUsemYZZaCzgAYBhwHFIWUNJswk1/pQMhYiZ+WPQupYFC6dJG0biWoqj8FYF2OCVlVDBkEkas5VMzULJklVTBlQzFzn+xiHy1x/dLQjIXBsY6bgLW4sgLU+kHrB+fWQmWOSoFel1/nV1oWunem1+NK/09aRFqZYRjw9nD1w7NvP/30v5n8PI5BBATo/vknGuz5xTf2is00S8r51nAew2YY0fLhmF599e3+7euL4xf7X3zyb54++iyE8XY65CRExBgRzVRynuZ0mKZDgmmQKFlyykXSNVQBKh4t756TlCaRbKbIxgEpmEG+ePPy6x/+8N2zr15efP/k093pdqCgigpEkuH2+vDu7f7588vXr4/X72C73f3iyweffv7w6dMH2x2pHUVmtUQM22EHhqBkOSYZIG0sb2Ta2LzZ3f/kyYO/OT/5eBMehYF3RooImmF/e5QsBJDmQz4cBuJxZAIAtWHEUxifjA8hnAnSMdO7a3p5Mf/5q6uvvr769uvr65sDUPROEPSWSVQuDllRAMnJ98IhhBhCBshglgVMgQliIIAAAVAMweWEclRdSg3/WWLfX0flWAWFV7NUv92YyACyCDCPm1HnY540TTPsD+AeV2J3DomqU/PEFMx4GAKAHCebE2yVgQOHrJJzBiIOjL5cIkIIojbNMzFvthvNOefMTDFGq0+KCwLMaG7BcKMI1crz9+P+VmdLTcDBZVFUgGxGIjTPzBxCwBACISkC6BDi2b17+8P09uqGCGMIoipZ3J/KgZECYm3sLhYJIEUwIA5EmFv/nVlOOaccQghDiDESoEjWlGci4rAZYxyHsI00hBCZEchgiOF0M4bAzvWgUg5SERMAFIKqglkWA8hiPYVkRTHRn/D1qBWzQ4ePCyEMA6uCiGgWAqWShcomwW+/gEwxbkIYQjiqHA97GsZhHOdjTnOGgUMgM5mmTGxDtHEYRgwipmIpa84zUQjEQwhowAigYkre+uQPBRllUzU9Hg6GtNuMBhsBmJLsp0zFlaMqeWQcd1uUWfNshfaPhOTkVWDGn5XeKs3u1vzL3mJTOpuNCTEQzRmmaYoxnp3dQ0LvTH1fYrsLmmz9qfhfnNPDPUEAwH3QvzvnMLNa6U/ZjrthHMMQiUhFEYwxqEqDDQMCMkGfvvjnJNiSiVNTU5GcRckSQkRmcR4+Gvv2UgAgmxJZiaNg7YCuO+u+/MHL9ip6uJxcAiz+gmUZbIjClq5fBdHfD//2QlqtX+zmzGvKJ+BKmIaeurVEyP35pnqALIaI5kswqD9S13W6mAgKDQF7Va3TGtrSvpKxoGpCiL3ghCvjAS6VyNYuRu12a1aNYqqgzsDTwxqrbtIPg4vmmxf7/TKk5SKs1J6BCg6o0nLb5niQB7pkuRkyYzsRle08EcWy22pnqZpnar2w1S2ipZWAgYgRwx3lqTMdlKvXA1lYcidw1CAP9jJnA7NUV//q8tvdcFAr7Cln6tJGYUpLU0m9UdtRpBMx2w7SWUpiZZ+pS0OONbsE3unuWQTejjqBFY6CSxVw+Y1ExbRY9Qp0ODS2z9HBKNo1LdsWVe8/XhxJZkhItaWlCmwV2bjQBmpfCq3zJR1FYi1jWceAsRX2YyW0F1mG/LVjC3W4MzKZ5yaKP12LbcKPMUlTrWltER/oKB/LCdx9GP0kxXqHQPdMY4k4IHbt7FVDtNZB6xWoFWraNZ4Wj4T/l5FQSwaEtMJBqoSC3V3kv7uGx6rTAQEBWOsi4l8Q1dQZAhpRWWCLRllEwSJk4FJR3C4OIZWb/O6T0sQFQmxuHfeFLYicjve5kFfN7C/shspN4X7MBoL1JqESIEfs+5OWQu2i7CwNtGC1BNy8o7cQOggUDElX1Uil8X7xMfXCStn0NRO/27q8LKfHFy+olFZfY3Yn3FVbfsqKTO0grmyFIkeIlA2A0ZBzRlXNx3mWOF1fbU9e580XfY3t8s4zMJhzzkCJWNzUMg7sRnPHwIQQYsTd7uTBw4dvr89Svj3Oh8vLVxeXL66uLmPYjXwWQySMqvmwnxAxhtEsqP6MhCsTGlLOAAAhcCC7PcyXlxe/+93vvvn2D2KHLIc034rORqomIuqGAN8+IyqgenclB46RA0NgL4dWQC1kW0KqzmkDNUsKSUEAM6AiGSIDhJRCFpCSh6wWbLCcJ/dVAgEIzVOeD9fpaHlGlAg4qGCeHCdFSBQDKljOWoNHIjkbCqESCtb6RKVadm9IjhklAHY1W3MWUosxIhCH9kJXDoxi83ywo4Q8M2gITAY+9lVRv6wgmiv1ws+DYlomSFn77wgRCEnEcs5jjMEzQqrYwmAVqZJzzjlLzkv9FYCZpZRyziEEDjRN+1JLDVBMQWXgHgDIPAtUTKYZJINmAKEAV1eXt++mv/tv/5cQ4jHBNIERGw2nuyc8DudnT7fbsxAORMIAsxwvLl8DhCcPvxx3cX89XV5n/A5M0r3T7fnpQwyZTb2VAQk05Wk6TtMx55wgzzMAwDCMWSSL5azTlDcxxBCJCu2ImVOeb/ZXIQyb7aAEt9P+93/6j//+H/7vyd6enm/CBg1z1gw5A8LxYD8+u3rx49Wrl5MIPHq0ffrp+Ze/eHz/4ekwWM6HNB8MZmYZYsBhYGQAThMd9gRpA/n+g3tfPH765ZPHv3jy6BcqvL+ZQpozWEbMqDFQqA3U2XQSK1kiJos8G2ULyTipQojxwcNz4N27a724TMO4p4MiGSEyBwOVlAEUwQLjGEMgZgrEgZjnlI/HybyDjdAwKILlZHOWlLVRbRC7d/CyNb/jwvyJQ9Z76j38VacsRA8zZ/M2GEZmIBIRnOcwBOLgqou2GRMWPwkxMbMAmNf9qjEiEEnZkBqZKblES6BiPiXTEpWvg02XHcFNyaWHi6z1vKAt/6soq2gNpV6iF146riBlou7kMxCzLJJyTjkFiXEAt7wH5nEYhhiDe1CrtaRpSx6Mbynh2qm+dDyrmfj+2GtkRDEgAKi4ORhj4N0w3ttuT7abYTPSyBgcVmkowkhUaMDNLAJrep8vxqCNJOqv+qq2QO/dsKZiLaASp7QxIoMzwT1UBEzI/gpWM1UyIzAyQyMq1QdGgIwWCQbCWb3vQBcarCoYM/MwkMy3t9Nht6NxE05OtjHE6+vjfj+pmJkMAZyVxMRUHOS1dB6JtGRskJQpACIrCJTKWELTUqzr419HKpeNXUvhQu1/gMWbag1N9BNhDIAVW7+D1mk1rRgSxiGWeoVC3lwBTPGOmxvxn7VX/P//nxU8Yg1cXKkPplpBdr5ee1VK/ZHV6hTblmjwz/tJ/RJthjAm24UQAUJgHAiMNBsTea+Qh6kpcJntGBoAte3+0nCsy5i3ohsrMlcQyceVYPA+PmOFRPCNY5EeWqUI9ob5EkZALYmOMp92/dVMDavbGLpm+J4otHLK2AJchXYGWTpRwaBjPdZ1n5ZQBlU1xIi4k0IK5r9cou5bbmCCVctMEWx0rdY19Ad2YUdP5mM93lNz6rWjQvk/bekNAFhKCkTE+lxkyb0T2mIZaajp8pWUCydFrFjDnRsXo5sFGRhqG72uHnddQKRdrsRb1T74Hd15TO6MhbvrKS3F3xSTrpzVakDDViPgshjaexNKq3mZ5jJA5oA1qNgVmfsFJ2vtMqANnAtkAFSvDy0GE8/+rG+GxeTyntkBzWp3DyBhi3PVM7nayg16565rJatN2ihXQBuxo9/4NpT/+rOt2iQ6BD+spL8PdhO2fwv6fkOr5pcGNViROxY1ylRpaaNouxRi5GUOVqX+OQAAIABJREFU6Uxz5GDIlXy9Iug2q0v5tF7dVsoLHF9C0Ls3oS9GXM+6CBetEew9Uky3wNiK7tcy87y4pRbzTvUcLMUqhk2DBV/xFg3GOnW5IB9cSAKuJafY6qOKt60YjhBQxDMcCugtWc3NYX01cr0PFZCr8KGqUoJrCOavAzPmYIvdBPuFrrJbWxJOl0e0mqfanraWKHtjVMkWLoTdouosdg6scZjWuFTEQANjoipUL8aDRelbdFR1zmjvtO33LwvTyPxsX0Ekd0bgy7fpG71mGyyME6+fATSDpEk18BgH3kYFVbi5mS+evYD55Ozp//g6pxCH9cHBHDOilgGy8y/cVEc+GXNVunArcBiGe6dnJyenb99xSnmGw+F4dXP75vTk/rA78TY2M9BszMSRVQvgzaAXquwueqNO90QUyTbjlljB9O2bN3/40+/+9NVvf3z2cprk5PT0/vZ8GDAOPIwBidSKWdeB8fN8PB4P0/EwTYecZ5lSNnGx20CHIQ5DBNQyIXWzBBmSIVEFoYqJWjkeRKahqOYqamomYiKWSwuNgGWUGWQGE0IlzZAlm5AJo5VmBFQztJJdQ/U+HvbVFbXLT9ecHtQukYroMEMU351FBDbRrJZFwHQgUFGZNO9T2M96AM4Q/ChWkrROG3DJv6PXtiBJ569fjEFNFu/t59YY6UulxV+wGLcmIjADEVN1EjKaKxpm1pk//BNwUbmAIxwP+8vb483+Zs4ZYAwcBdiQCWzg/PD84yePv7jaf3O4fbM5pc04TAeYpv2bdz8eh+M2PoxxvDk8f/46nv14+vGjz3fjWRiHnGcwI+T6Y2IpfhaQrDmJaDlrLqZaFUkCVsqbORAHJoLXl6+evfjhx5ffvbu+GO7JuGVkEzOkKApX7969ubh68fzm3duZiE9Ox8cf3Xv06N5uFwIrWEbIzEA4xMCBA2nIidIE84GnfTzdPL1/9sunj3/18ZO/2QynkEcTANEAKiIJbGLcbccxMIIJgiIIQFI1KljFBDSLHrJOUzalzbg932zDMFCIQBExAPqdx6xKYuZtpXEMJ9txHMcxjjGOYRgu37zd314rIGGgEDHEpFnmWacpx2iMwF5yiA2rhT2YCt6zX/zLT09ma56neT6h1NYyQwhqJjlx4I5QUb5x3xjQUoEIpi4HiuPaDVQQtAUKEJEZRb1hVEUALLjYWUdAuIQb0Vaz9hrLsiWdUY3c/kmwGhURfWilAKgBnP8E2TRJnnOOkiuMHYhwCGGIcQghuyoBUBje5Qc0bUUG3bSrGPb8J/GPravNsYg6VHjk4d7p6f3Tk5PddhijhVphpmo5FxqwKdZI5tJ+0hpNrDk+CxjeKu1Ye+LxMsyAFu1xwwchsAccsfhQyZVnKMxRly4YfD01QiVAKhUQGtAiQlick6W5xj9lCGEzDofj9e3NnmkYhnEzbjbjRrKkeUopi2JgJmKAYg218ipH75eooUJoJzYfAVFxuQLWuRwWgQaaqrF0YbbhOKwEsQ9qf9gbVnW1p2jDTzNT9TMVEJVzvjsg/J1QqxxxfWPYf5nqxgdTLf1Bov0Tp280DsGqXLJMw1eHdjODnwt5RTA0JNhudrsYGXIcgsVdMoTkKni5/chvBHNYHVXbOyAaIbewjNuTsPIzu1DAsKT6+/B9h2ZovyBbaYO2zMDK0+/VdOgRRFxPt+4KB+tWE2hBFuvG7BUNB0XgwMUlD22X31zwzTnckEPdj+KijJ+yDJGRqaNXNlEcV4VajZjhXkxtyYjFS9Is2V3rCy4qhkeBbckL9EfiyhS2/mEsYiB3LE8wFKvuD637We0hrz0HtIZvag9LeX20K1z2JOqIvz6P2XFGO7NMXU2XPjvr7AOLLrYOtUPXgqNNraiqRB8IWo7N1kUw2u2qJo3Y+37NTRfZKMVOHRt1ETmW1tAWTnKkC5FbLLDZmLsqdlhgSr22i/AeMNdKOQiCgQl0JSeo/orpy0G7d9nd2F69F33ey5XZfFdFek+HdcdTz3PFtV/pzm4GusGQ/RUU6h4Tuyx4VIIMgXubVjMJlJjWYt8yMq/EqOU71o6xZdHDBidRy2aAMdTrhvWLsK5JGNEW42X7aa2Kkd6725m818UF9RH2bsd+/Dov/XpLO42aIqC/2JjIEfJ+EWApk13SWNarSqqEULf1hISMTEzuFmAk5uAgrdrA0HYpy8fuHrQ7GAlE5A7xrGreJClWbfldRMVspWU370uzz2iDEAGsBFBTlWL8tXaoUzG1iv/E9V3dfu19ydY4LdQHM92RBI6oqXSo/l7nWkdYfXZVwF4abApXigCTGhASEFAztrWu2+WAiSr9uBwACTITh4iBg3EQjMN4st3GEbaYx5NN2E9vb7JAmuD9d3oh1BtCNsiIWpt5K9GkOGL8mG4hxLN7909Pz4iiWVKb53R7fXN5fu/x6faRT0q6tBkSOj3PWn3he9u3ReDwzRkCDJuR2faH64vXb//4+2+++e4HDttPnn75+PHZ+f3T09PNyelmuxs5DADs3a6SNef5sN/f3txcX19fXV/d3lzd3F4fDreH401KU05HUDR1Uq8aiGEmNmagABSIFJE8/2imqErMATGQgZY4vKqKWHZWcRaVpJIMMoFGE4cF23yY0bi12pd3BxsSKpha9ow9QjnXALExAhEIYqmKBDMU9HyZoQGZkfrBlYk4ASbRlFUVBDUqDRlpDlEQFS2TCWvdXzfr7XKggKr3LSUEPQ2mb0dBvNswuHq6O3MgLn64VZuEzz+0oGuqnKGLuusptta0gMjIEZJM1zfz1fW7d9dXw/BoM+6mjFnBRJGGh/c/+ezjX+6/fnW4Sdsdb7abtNuqpKvriwMdP3my4WE7zW/eXOHX34Wcpy8///Vuc+6E6QBDoZCUsxGBkeQ8HWdEDpFrp7bDlEzLyZJiDOM4GGCS9Oz597/9wz9eXL5QnClSGEgtzcnoyDnLi+fXr16+ub6aVfD+/d2jR2dPn56fn++YUPNslIkhBgocI4+WOSWc93jcE8rpiPcfnv76s4//7tH9Tx+cPdVs8zEhAGMID++f7PeHabJxCLvNyAB5PoJlDhDQGATRwERsVknGGQniEIwiBciSrm+urq/fpnxQM5AAhbVb3oE5TzTiyW44u3dycnK63ey22xNCvbx4NWcBAzdD2ZzlsBdHF8SIEAN5o6hP1WEB+S4DYpSuv+A/vX0dzHmWHAhiwBjNLM/zMAzuEVwZ/Nvu1a0ZSAaac0aiMARGJ4KqgUnJcmEIQbJKzh5OISYOoa86fe9YiJ053H18qF1bducPN1CjoiSCaMX0EzCBImTJU0IkisOwrX9AIBpj2AxxM8RjEslSaP1tfKfa/g5sjYWNDNIab7v6KkKiUsiHgcIQ43a73W634zhwoAziJV0YgCigeRG8/fPfqa2aDsTWpbBraaP923UaymBuiICWEvbSbENAAmEQBCYYGANDAOHSnGJoFAACY4CaANcM9Y8CNQRkCr4Y5ZzTNBOGEIYxht12mCjPSXDZkjU5gVpTfWVuEVRSC4JyR1j2Jc1jmkBgRH/5Gv1/EP+0n3sxYfNPZ8lq4qmNEEIrpss5y1/2U2KVbPRfWu7yn0XdqPxUuyPHNHNKFskpL/nnojdQa1MtCTDpLMQ/v9kJyzcOCIyoAE6zRQ0EgAMhqyhkNUUiKwyNMmynokNpjTYrNz6GFt5c5XNYb0Vf3RnlgVGomslCfegOyi1HUUsuHTVnRd6sAk+xzcP6v4AtatyyC07t68kRrRMKa0NGvwFud52piWQi0to2WS+Kglo1oLhWJe55bejAMjhd/mBcAidN+BC9i8Ssxhjomlob3R+RgNWj/KALBaG0nSJBcZm24y4iGsXBneHgqGFPS4VSEQFL74QLXIar3dNqhtRdQMeFar8QMA2eQOmNGL1k0IkI0hEoV2frvlQFAVcduv2V8mk7mqrBaqi6RinVf14P6lDsHrjWZtu+EOsCXoowCWFFjVjQrNZgFNDCPO49UFMM3AIkfRSmCiYrVwUUK+SCTmwR/sqNKcTYFrWoMAopEuRSGdxkPFim6Eg+PodWIgHwAW5C8wQRQSEcwhJ4oQ9I1z3uF2Dlnypl9q3k9S4fw3p4ZPvOFu2D2Jp3dtHvYHF1ldexSJZ2PRcQbJUVyZoy6G40JeLyNrNWbYrLoN8MMFgbLVVGWB0H1QXHe8dKEqlTSQqYBZAGaq27TZVo+TPtpL41t7UWG7VkVlmj/Le0ugs08CZiE0kpzybg1ZZUqxWInDVibkCgZadSMoUO1m99Fb6+uCvNJ8sVelTwpVT2elpA4AoF3LzcdPVN1/EvEGx1s5SZWVdhRwvbF0qYg6grnVqL5a0QBtlPOW55oUUYMoBO5aytXo1y1FJyWEOPBkjgHaq1JXaddEWu152ZmanjFNgienaGM5/OmW+H0SJXIwPArIKzqE4hHWHO0SAASZb++No/aQhGkA0zgiBodXU21JMAZL/KQxwePnxy//KjEEaAvVo+HK8v3744v/f44f3PqhF42QgKSAmPfHgvsWrARQAKTIh5yoc8X1/f3FxNYzj98rO//c2/+eXnXzy9f/90GDnrUTUpqAJo4WIQIjOyj8lEQbLc3t5cX1+9vnjx6tWzi8uXl2+ev7748eXzZxwsDjaMFEcGNQVVMZulrq5+bwQEOhxzlhkBFUBUBNT3jQagSilpmixN2Rul2IwNIZvmxGghBHfHuqMJkSggGiT160OgaApKCIRSEX/CoH7ihsryNEMFMhgpBsCUklkO25HjCIggsj+mwWi3PXtw7+Sjs2086HxxpbcCGVXE7D8HN99gydSu7mHs6pTqcwNmlnOWTDDGblRc4OBLlrMeu5AwxCCW94frVxcvvvv+608/HZ989CTf6jQrMtIwPnrwieL1jz/+6UWKMiOMcLI9JYR5epum/dXVyzxKoPNJ+NnLPyrke2dbCkBhSxgMsu8NAEgFARghaJ7nKXOAEP1DZjHGjDW8zoQhhDgMw+3+eHX97pvvvvrt7/5xthsOpdx3Svl6f5wO0/7mcHV1ddhnIjg72378yeOnTx8/fny+GSmlm5z3WfbjQOPJKQPN+3y4keMN5unE5vufPPnNr37x3z959MWj+09zsuvLQ2COHLxOOIDtCefAtt2EeyebyKB5RhBmYwQmRFBTLzDKhkqBt5sTge3V7fT61f7Vy7fv3t2aSghs/y9z7/Ykx3GleZ6Le0ReKqsKBYB3UhKnW62ZNZudeVrbf38f5n3N1lZSq1ctkSJI3OqemRHhfs6Zh+PuEVkAu6W26bWGKBoJgIWszAgP9+983+8zVU2WBNEC+1JOm03Y7frdrl+vu82632xWu7PV2Xa1PwxjyiCJLJRlKmcZJwJkjgTExK5Li+TsaflSwEN++qvwlr/dqfHhAr3Q2bSYz9W80ZuQQwhdJ+NoKXutM1awmLa1ubWHE3lKX1NWRGRCDs55M01GYMBMhCEAiwCoSE4pYAwxqmnW7N749mCoVSALiFa5whWr2aw4OhWoQZcAjTxVIrW+EBQJwUTVciLClJOqEpEZEFGMse+6VdcnGdI0KaGx5zlQoI4GCWvkZQGUPFl+XdFwUJH/5WMMCoFD4ODflappBjIMHIgCO5nW4ciq2nIxoC0qUMWLauLw+hA8QbHah/9sC2YcgCgKoCiql/kpgTFaREPCwKTIakSsHUMfkNHIjJzniBIQVswDICtkU297Jt8+C0qSnHLgbrs5I+RhGHIWomAG61UXOMQkaUop5UKqRbIaLph3stUG5FA1UiJFNiBzxxy6YE/OZmVioio1Ozj6hJL3sw/Hj9o5bGnkhcKLcTh4zn6p+A/XOErcumzTZ0B0K9nCik7Afw0p+v/nDzspyHxqsG8/r6o55ZRTodsTYf3264aJjMitXqDgEz+qJ3g8mWwtou4ffB4FrZBUIQMKIFuAZJjVEMzLaDWbgaCBIRlkP32QgpdYWmkSAKrxk5LjAoUTCO5JJsBOh++Nk4KACqrNz1xb95oPeVko6LSxRupcQhVa2L7O/SuC2BOrtKgFgXqyqBw3xcXtMFMeANvmHQBNRVvxCCwQQBUHp2WZ19msgKeDOGrH4naOrVjPZcdnM7MsJA/Px/iBl4iADH9mR7oo4WicUiDLUzZY1q60Lhx3PlCdc1fgRT2oNuEC61vRTgmLvc8CHNvGAgsazsz2W2QxrB0isGyBGysBTrGCns1q2R1A9dWpuvmBGaymKk/xq3Ci1OvcRjQnTcB+LlBmpWvSbcitdscqSgBPRREH0hTHL2rLCrTrt1kS22WNraLYQatPvSpVX3wyuy43TjkZc6nYmXML9fhX815avIo+0IbsrqFC3plh0TNKoFyhhNYaghtNEeehyHLqjScXbjGauo5pMBf1nOgw7exebsllv5CXJc8T/0XwxBk0tSkVgChEfMpCxMUbsRBxkKMbfnJuvdd2yj2diQv1fqX6BlHBhPivUQlOEKDZif0KymXJUA0p/pXF5raQypcoJJET0qpo7eh5sg48Ic5j9Z164R6rarFauVymoAaiogW00aiV89UeI9UrGBoNamGrWRKj1IdIyA3Dof4vi0rmcqstWb+NpAOwaFExg1IHNrc8tM4sx08S+Z+kzUe1hNGWHzyf28zbIBbn+BaZJUXPikHtAfY5Dtasdn1hBAvSUO22KOvhwriET6boM0GnQZzabgSR0IJvVrKkJNM0pjGH6REOt3Z8vH13gE8uG5/qAwfHPFCEheiMqHNXUMHSQIzdxcXzi/PnXdwg3KvKMOxvb18/Pvtc8mBhSxSxQE/8/VYrCWj7ODnFcI5LuFu8GPl4sz7/7NO4Xe8M5PmLi935pusYUFQCgq66CEQiWulbpagSAYEJIq5jujibri6++PKzb/fHu8Ph9qe33//0+s/D8DBMj8fj3eF4Pw7HYTr4K3TePJUtviG2QYd4VbAainENf4NKQFE/KEqynMWyeGsssKlUIzMiY5s0KBqAoLvjEAkUVUHaQw9NEIRmDiuakQGqJVVUEMkGGFNAxiRiqmy8u7j8xRd/94urzz7lzfjm9s/3/7jP9zm7Pl0uXa01lNbSo4SeiZudFIvi4lo4uaSxzjYcUwOyFoyvCTAkKk8J32iLYnO+q6oplAZFk4ppdXcqLglv7g1DAiN98/717//w29Xm+aeffQsoqqKKrLTpz67OP3n57Ivrm8+m49v7fLi82qzPNyjx4e7w+Hh/3OdnFxz6TgwfDm+///EPWdOnn/6i71ZYzJikSpJJkRGjGecsheGropKkpAeYKDAHDh2HCEQ3t9d/+v5Pr378/v3tm8059xtWzMOYhul4PB4f74/DflQNXTxbr/n8fH223a76nokRACEgMAJrRhlxSnq81zT2kM4uN794+cU/fPri289e/GrVb23qUKznUHKAimAQpuHWdIgBtptwebHqewLL6Lkych92mcqoARgZxBC3msP1+5tXr66vr++PxxRCXPdxTJBFJAsTcIS+C6sOLy7WF+erzSaGACEYs656vtitRdI4jiZkOQAAxWgANk7GAVWDQTASU1CUrJbK9UzMwEDRO0/hb4Mp/nVHH9c1tFzi5Q+NMdo4OnTTj9qtH+gEcIxIhIwEgJZFkawzskLTqDw3Q0JmVndRq+aU3M1YgjHNyz1PmMuWr7WoNYdomQNZw4ki6SyXl+wWGnrW1EUBVTCdMqWcRQULxgwCUQyh77rjOJqIWeno9RtWFzS1Gew0R5XLxhnnLndqzeQ+Zwjsi6HbtUtlGBMGxogldWg1ozMPZ1ottc0GjfKNLGnDC6X9YxG3sn9B7+tRRS1xITIjs+jVqkSGYATEFtk6NkIlU/KkK0gA65mjr1RgqoJlwGGgllOextSHGM924zhN0ziOIwCs19u+X4UQQpCDZsllM2Z4Cnz0N6YYZIo/wOFJVGb25fsusxEjBzZX34/Sgun31xJnPkRyLzY+lRgnkrMCVAiFr8/skseym/BJPZHNQ77/WAaOJxrHkzlzm+CJt6YVWhCd2LWrwOEsg3mmV2/MJ36mj8OPm9eopNDNUP1clcFEjQAyAqi4gaqMxQkBlCouv1k0DABLe4mZ+SaTS0KuzN5PEWyn1uKFRwGoPLUMFhSNlmwoe0soqXQCerKjPLVhNrxibYlFKMitwjtENSMALSfkkiloHUXgBXGiKqJm4ntrwCxL0+ccWNDiTXB9B+sxzRZDcVvAm+YUOFSuBz9Vo+o8dAmAmj9rNEQVKoc7bCdPWND9qIyKa5ZHxaWr9uCo7ywKFuW69j8Ceuq+TeKLn9z444mnJii1g5flhTxSW3BmkiYsGcB1+SnGmMYWmRszYQb6La8ZDxE0zASWvH3pDcHT3V/zSakZqvqiz/X0iFADPkswIc5Ye5PJNTFCmm0XNfkPAK4CNJEDzQKHWampkNGFpPY01dGuYbWFjR8rgqHQcJt30tMCiIghcPUtLKt7Gp/ScNE30ZStWhwzG3E+8hxrOEWAYpBZ+HzaSexU3J4lKZgplLCMac3NFbWsGBbvT2lLqdkzwobmbUiR+p0XgUnrn7egYzZpo95ExfcA/pX9CmQK1tpBVBfP89LBulBMWp9MQexUkxYYQ2tjtbldFetgBhTMcm7mnoUsWd1h5aTfTDtYkgMLZaa9y1Svr5mI7PBRrCtptXaDF6/VtQrNB9Wzb8SWjVSnKTH7SBayKRyiZmppTvT65zALebMvqQimRRZarMqzOUvnVONsHWqxoDL/g8beWDYbL2ybCx2WqNoAm2bSnjgN7bT4v290Tev1zAu//0nida7Drte/ztvU0yBqWX+oKpuGxkwYGTCwgp8OgRUZyYiFmbtOmKBQSE/LxU9gZlgbshYhk8YcAjUDDuF892x3dtX3Z0RR5DiO+7vbdw+PN2k6aHceqPeYeHOoY6PnI3ysOaUZPrBRX8CAKG779cXF1Zeffw2gUx5EpmkUEUmJmEPkDUFQVdACTDGD0iOAgEhMq3W32qx2L59/ZpgU0t3925vbN7d3725v3715++rt2x/v7m9uH25yHnOevCg2u65mAiBEhqii/gQPAEEUcoaU1Qwix8Bh1UVjnWwchv3+/hFU+z4AqabB3wNiphA9EmULTcwXoDaHVgUD9fi/4AJEaMAApJaTWnF6kKAqpnFMaLDpAsN6s748315tsLcwgQTJYPV4R6eZkUJqKlqQJ8VtyUGBapd6MiSb+05m6jOeOjFrM7Rr/TKvtepTJmsqZ6VwqZ0EVUqhFAIhBqSO3t++/cf/77dffPV3/ykdzYzYANDUYojb1flnL765f3z7p+/v7+7eX+4utrsNX3YMd68efjyOD6v+IYbVqo+j3H/30z8JyOXzZ9vtDjMgEVJAYFMyDKDRlB3vVQokJVV1homYQ4xdR8yq9vrt69//4Xdv3v80yXEbNnEVBzmM0+MwTcMwHg9TStbHbrXqL85XlxebzXobOEjKyXyIHRlWmmw/ap4wHbqen+3Ovvji0//yyy//+27z2TpcSNbpkJi473qzbJZQDcDC/e3jZmtn53B5GZ+/2G43xEEtZdVskg0KxhYpMJEgiPLxCHcPw5///PaHH96r6G7Xm22Hke8fMwySRcEMBFZn8ZOXF1fPtpeXWwRM0zgOqpLA8uX5dhzGh7tHzWkyoNiv1+sp5zSOEIJ1ETIDBzAFyTZmHbODYzRE6szdjPrvE1GxU8u+gAFhCCEhOdU25wx04pU77fLAEAKKSspaymUVZgogtO4AYgJiNcs5B9G/+mxWJNtywsBif0YCpPnnzRbd4osuVZeqQAvON6dpASQzRuxCCMz/ZuP/HGdtrVAZAhtyDMQxhC6GvgscMFpAhhCJwECyaZas6kvabMM4WWXUTHxJawrO3360JVMuX6GEyTyiEgGB0JCNgNligI4TgYAJmKABoQTAGCiYkfoimxmMKwhDsqakfc8hUMqKmNSPZZLNMgIGhtiRQRD1oi0XW2xZH7CwQuDPEIkMwQIAMYHxR0UMO+n8+6t+UIMl1evE994i5UohQopcTUX1CcsA7LfmMp68ZDz8NaGj/3A/tP4oOzNmZJpRSlgGmsCErQ9S/3YRZ2arIaEyMxGEwMJsSmbqJCJmNCVEdsnLx+JU6mFrQrvkRKt5uTqEq/29+NuxzCcWUes24VrOjGGWKha5hic8LVw8vbGNIedTm530kHr/i9axm5RpciXnO5cNGzPGGtgfrLWM1NGF5vICFGsip43Qi+oDRrXBwABATQoVr9Yq1MMk1RNT3RwVb3xLwBvMHZInh9WWhHFfNagVk3UbGLeqJsjlmGWmpW4FmWk24LeDv4Xadtf0YqvVDKhmWs0OZs1qAO34Uqefios6ygIumlNUTYsnM8VmASuOEW1nDNVZxj5NEp3kMquNomSImlZQJPumuuJCnS/neV2MFWZQw4mvinAJE/XnLnMkiouIyYxubb950VZZHBMmdUAgNlPfarihNA45hsTtFWaqSrVEYk6+N2CqzVW56Lw3A01Sz/HYHP02t4lY8900aC4hcQwlQ1Ee5rA0INQgiGfgEH3dpxPkEbR2lfJy8SR11UAOc10uNhqO+DKAWGo2q61F63Za/apYVuO0TJK1n24hHgMAlZ97MDVk6xyqqtedNFNZiZ9XM2DDSnm7ao1bYDMiWXWylLtDpdaU2FJsdgnGBzdGMFe3Lqp+att9DQC1jFszQNU/ZpGBmecKhojIZSGwWVsqoIjyERAAYfDK4zmRXF6PSg086LyttDk+82GXeZOtsJTaW5ObP1TzXary+ZotWRWEqqLOLi9GwPpt1V2Kz6eQykdOC8myvAJasqgLO7Y46czxnFA6nFSBcOYpLyhOMLcCyGkiucoglV7m7qEYY4wRmfgDD29djmalCwwCaU7pmEcBVe6JOuKeESMxrVfSwXncPVKnRK2s9YNtLtbIIS1OAFr4aeRKX1YAorD/n0EfAAAgAElEQVQK59v11Xb9rItvjrKf0uFxf7Pf3xzH+83qogtbAgzECO5Lmr/iv75tQwp9h8jTNOUkY85psvW6R6Rhn9V0vVmHsEbrJOf9vZplE/bTHDExA5GSt6WAgqM4UcFUTBR0t/7k6uJz1SySj8P+OOzv7m9u766vb96+v35zc/P25vbdfn+3P9xP+TilIeUh58nAALnvu8B9zjAOcthPAHS+2+0uL59fPe87ljS+++mn767/mNMhrAKDSk6KRoSEHQEJQM6GFIgYDE0A1A3Y6vpnc9ICteuiLFxkEIi4iwTIxEiUEQQgcIeGAfD6/fX/+L/+x/8tdC60E15bYCDRrKLLzfOTe61NCORnuyw+MkNaZC0VgOvcghDYBT8Fcf1TxUysEv7KFnRhNwNVcNMELNhn2h7ogUMfHo+3P/z0x9dv/nx9+0PXX27PdilNKScgYeo+/+QXosPrH79/e//T/hZWXQjh/Hwbhyu9v3+8v7/Lyb74cmNhfHd3QxE/v/9itdptu23sYxf7EFaEPdiQM0lGk1ZorWYZ0M8DgMAx9Kt+g8DTNL169cPvfvfbwR63uz70rJAfDw8P+1tDMMOu77qIoMAcNpvz8/OL8/Nt32FKD9OYmIApoHXjPt2+2/dh88nVL7/6/Ne//Oo3Z+vPIj1jC3nKBHEVelEZj7mL1He9aso6ha9/iefn3bPL/osvthcXfaRsNqkl04QgBp53RcNASBy7bHhzM/zw4/2rV4/3d7pa7fr1ZpxYTQBGs8zECGaaCbjvse8xRtCcJQ9ik+TEhJcXZ8MwPjw8HkcZhikYMhJkgSwyTXBkUFAxAxMVnTJM3oVj1oECYlBkbgZn+zecK+AjNbEzwLTsFjxIpuRPA2ZjzqqYEseAFGY7BcyJ4uA2SGZJ2UQ1C7GnNkrjOSz2lxyC5Ow40hmZDiegb3s6/bXiofInur8LBB7i9oACIRmaVMYbWXmaiEfwyhfRlPM4jgAUKLrdkIn6LnZe1loRmF48/3NqkE9Z/SyoAIrqrigRIQQSZCMEZ2sxVSyHWzmQvUwmSU4quUVRXMIo/6yqalICplB/tbqvTzp/8SnL5/TzRXNzJzKUTncyRRUUJPMOl9n8HQgYjNR/gyf5JSB3TEGNxUBU1RigpEK0jOVSElJRNWeJgSkiTOPg+6cYOIReDLLYlMSyVV52XUaNsGaT3emK5vb3etAsERViYDRmdKhxLeHCgq1rW+5/Mca5mB8vig/bT9ZjvpgpYAghMLNnhvx3MLMFZ+X6/yrudR6QQg0V/ceSMD5S5LHQ7P3bLr3nHvAl8h3//FYTlXfY05NeJgIGP4M/wdP3/cmviaKqIYAo+OWOmRDNGAVQzQH8oIYGhEiCpqZ1J6QNbtl2ixV7qD5LBW+nKn0JMyavZjywTL9c9/tY584TjMLcyUc8F0/asmEBa1WHmhnbHH+wef5vFXHS4haIbqGw6k2ppwYiU4K5XwBItdV/+DegfjcAUHUN+H+AZLmeYZqfuMmF1NCYWI8oLWkPSPPA3+ZwSjnZli7Q0kNR/r6wDjQWYRMRsFZJNFoHljDR0lPgTS5UuinRrW2qddJTihrrSfNJ9GbmCJanI/mJopVYeNVFEyOKo0Ohtduqe+ZUT4GXS7IgGs4M2zIhxznSY+3Y1DgjRV7B9mIaZK1qGdSan+bilQImwDYBA8RAi/BGA+jMohWe3NqFXeCJGyxQXr+ifDxLs7GlWtIQwEREspxEJeYsf7PwNHGxmBAVVU3qh6Kz7eK04XghMAAASMptYcDydINFASo2JclKuRrVoaCd1CcvsMFzN4q1O4g02SnH1Cq6tpitFw+jasckZCJgBCwByaqYzGS0qnk2149xCE7RbEr9SZfH4qLy0EPJPZRZpZ2UBxucNmTAAuqB1UYx+2/80l0uWku3nM3XHrRI1FJOWoxX5jNLgf4aNI7DiRFmzgL5LUYnrAkkKy2wODf8uNzpMBb3BWnjcy2ZoDaLprNMhU1eWthny/dLSKYnu1t/oi27b7xGqW2HmwHHOwNthryUS5/mS3ZGcTd6zox0wQI5b8jqDLmlQmaeC6KRgTQOS7X6GyxeJ5TRc3H6nTQDlYZ1f4EqknUcJqhrWjvputpEVL7DkqhAFJWWYKRaKZI0mU4oo2ky6xjF8IQ7/uTJ7gdUaNV1xTNY+mer/cmQMfBqtTrfnV1t1mfD+C7nYZweD8f7/ePd2er5eiXkPUTofbi+S9UClm8E0w9gfP5H55zNRNVK2BxJxRAxcA8YmSIhRAZCt24zYAAjNAQxVXEjCDUeLpU0iSqBoGG0HBGMwNbdtguyXX/68mocv9wfh/3+cPu4v9vvb/f7u+O0H8dDzuM0HfeHwzhmohVRDxARAlpYrXcvX3zy/Orq4vzcND/eX//+t//P3euHm5vXlkiyZTEkgwAZshlkgySGrMxYEWLinKYSyq8pDzBAred8nzIoqGEACkjAhkTZLDfCHQVTHYeEE3DCSP22j0w4aUmdo5FCUX1mZJS7OJAq79Og9VDXtP7Sn2Gzh7muTgpE4P0vrVip2tSxRlTIi3VUTURFZAEHB5E8TZMZEyuy+YxEJCsABjZGA53y8XC8ffP+++9++P1XX/z6/PxcNY9pIlHCcLl7YTp9/vLbu5vbx7sxTffPnp+tNmcvr0KMt69e/XT3eNvfvt5sdkY4ysMPr//EuP3mk8sQ1pv1ZrM6W/VneTym0dKkkkHF2uHP//IMex9Xq3572A/3dw+vX7/+6fWr7bNu86wzy4fjsD/sH4/HGAMS52Ekw4vzi8uL8816zRTyKCBmRpJhP46aASR0vL06/+yTq6+//vzvn19+uVu/7ON5pBVKKMoqOGcSTNJwnGLgVbcJ//W/7XZnm4vz7edfbDdr1Cx5mhAyojTd3AANAkJk3k6Tvn178/33N+/fDcPAu/Pzrj+7e0iEexegfP6vklVZZTKNpkE1qwyqKJD7brPZbcdxOhyP1zf7cdhrzkjJ21ItSz6OJua6rwFozpAFRKBw89iyQjAg+xmx7G+ROZZnjYXii6XC1rJq9AbtEDAGNUspIVNoTrElzdLMDAIRckgwmpplMSYrGgfVLU15DsUQQTWl5MJ52zPTwtQNSyvGabFjGbp6Eh/KqLO4M4s4UQvrizzrSlvZ24vIMAxMoV/33llKhF3XdTEEJi0MdJtnmAjLqvoqW89VklYjuyfCpzveC7zASt2KYi1zFMk5TaOJ4EwpL/pF6ehQZ4WXTIq/TfPCbx+cvmzxsqpG5F+RSkS0QFYADFRqbz0Tki+XZEbmcD9FVVBBJEJl4o4piBGpe/uq8XGGAKScdUqIRogxRiac0jRNo1/Pm8226zpFSmIKkLV8JrCokyomSqsl84ZOhkab80HksjYxn6rJfpYyVShG+59Dfz698utVDw0DZoV+oi2N7OgNB2JX+BmFENBAxMUaW0Rna3HjsiLjP6TA8UTjmL0bfjMyc+CCFZ0dwkYNU0pspPaz0tq/NoRhjquVjiZooAJCRmrKHsD0Mj9T766nWpek84zLZiMrLsXbdv1XgEV5kJ5OXz0CigV8Ufs4il2aFojEusNvhAsDACVEpuQRnoIinpkO0Pzs8/i3ggAbD5KKOaPVj3j7KtZ+JwfTU5kjZytUCj8l1wG6tRJG8C0PlhCFmjX+35y2mM/2M1ukOpnNQAtrc9lGtEQJWgsWfEytMjj9/QuMBM6+AQQARVDXJLEe5n1R8iwSuljofMx645YyPqvnXGgNFg2CRGCA1NZ5VMVmRLcl57OKefMviuKixfODgslyFDNAr11d5lYaybYV37TT78JVhrVJlBaWkGYjx+XdWGoX6Mmn1sKK8OTwTLXVuB1Jaj2wgRExhci17JKazd1dTkSklgvR4ilq5mREjgZaySj12tB2VVCxdoUS6TDCBcV2zkc1HRCsMHNFqpzRHrT1Qf7k2wQyMzVZqFUnH9MSDvEkkUfVpW96mkisApVWErC/h6oqlfuIJUZeecaw6B86rZWtH4HAst9n2etz2qtqtayk5MgLdhVnuxC21NUiUFaO1nhCozWwcmYQa1LfLA5USbbhiv1qRIJl8+6pIOWlHyJ60j+LtqyGhIVEUl6C4txHNEssjhJoNFObw2xFo6OniVEzM57fAZxLrVriDeZGWH9Xiu263ke+4NCCAWRQ3gF+grxZDDkWtzYAgU8wnHFbimNnB/5iOqC6eMfRa+PIWj6rrIuKgM7pOU3HnswYFs8phQXav20qVApCLuU8jaOowFyfPF+KRFzBcC5nAJvGgLGPRKTuy1aF6UhpT3JAzNkgc/HjfZRhVh9XvNiTmzennDx6/frC2HdnF7vn2+357R2KjCnTMDzeP9xenO3tXIjMjK1UY7R0VNvnGqB+8CqKcVJEVIHdjwEIgKKKADF2hUqsBsCBAwYGY8tsiqZoIFqD4e0rE4B6ISsqYNYMYypJMEQGDF1YbVYcA3JAtSQ2jeNhmg7DdJzSaDql6Xhzd/e4P2pGgBDCKnbrVbfd7S5fvvz04vx8FbtpPNy8f8Pa/fM//nk4Tnk8mKpR5GCAKGppSG6cJjaLWDhUKEXZRQMiV6YXTg7nJhqIgkBWEIMMRBQAKYPT8oiAgRSNgyEzdxA76gMH9JO6qpnRPC6FWef0oBrSKe2vBbMBF2V7M+VqrnuqEiHCaUSFsD6CxS0bddKqajkL87xS+ZHNLHKAiIiB1ExydsgDICTNBlPS47vrH/70599d7C4+/fRTpIkwoyEBr/tzurBvvviHh/vH7374/d3NTeRV123Pzs6A47v3t3cPd+9uXu/S8fLqucDx1es/R9y92P3i/Gy1Xm3ONufbzcUxP0zTfprqXF7L9FlNwDIThm7Vd+tV2Lx9uP7LX354++7d/f3d+vKyi90+DY/T/XEYUhZkIoApDwGoW/H2rI+RVPJxn4iUECTbYa+WuePNs6uvfvn1r7/69NtPX3wdeZNGQA0xcD3yiAkQIgfKCVMyIGbsw//xf/5DF0LfhT6y2j7nIecxMoRI1V7u11AQCOkIt/fpp1cPb366H4cM0JlRziXvAJYd6ObXQ87jw6N2Xe46BbOsyb2BCBoDXZzvkEII73PKyVBAmRiRBUBzzmqSBYmASFVAvKpAIQtQtiyWFQIC/7sdgBCASdVMMhEzEscQtHMekXXx55ztZhg4WIARSCxLzsBIgYCZ5iOqCxwYQzCRNE2WxX8nzFVRTwi8y/id4ULxaMUr7fgCFc+JYkRWd2GWRQwEQRm95jMfh6HvViGwiCIYE/YxdF0XY6cqU/kzBIA9w6BFmqbT1/VEOCImxlB++GbCh/+glnNGVTNmZDTLMqZhmA57Quj7HhpI3eA0n1LP20XgQPuA2zhv3ZfrTg28LllRPmYAUzCxrEZmhL5oepdF4QM4H0sVRBAJWRkgEAXSuvMRgMBEWP2oOSuYmooLSgARAqlkkZxSUjUODIRAwR8mGBDS8klGJ/mo5dNsEUl2tZKRkBlV/5dwaMqkpL2AFjHynlSAwBxC4MCl1qxEN7igVkqtujzJvla60n/EHMrSu4uzP6agN/xXmZlDoBAKXAps7n1Aj9wHR5W4Ygj2b/CTYXe2WyWJFFaBmNioTxY4GpKjRK26RtjtmNX8XsbjVICGJwILzuDJ5lVWQ12eP2fDQDsXOtKt4JuxVvVp5VupqfhWAsEQAuYRTExA84KC2RzxUEsCqR2ZrCgQc+za/U/qk2AlQzB0B4YV3rt5rJ0JDBV9SWNAJMguPhvM8/laows2779xnsQ2LuMH6Bn/lgVMIePJ3daOJxXa19wRVlqZl26IxftfFGi3pPl/QZVVVGsVqpBSKgigCcXtcOSsLS3iuJpH2Z0o5F8dZcHX1CbfFWB2Qi15IHgidFQopluybD5DNBFoASI9NQtom+5KhVH5G6O47CUFd8L7yKDW92KVLU5htK0a2NFqtDB31Pqe4irwc0U9UevJjXwyZi4CGhgApClrw9Bb6f95wqVu4g8RdV0Xu7gM2bQ6E6ieh+UT0D2AJzFsXeQqrEJCFjAJa0utX3LWaoAroWA+AtsyMlaBBq1XSKtb6kl9Liw7CKU2Gix1Gy3LQkOnQOshrrEqk9YIU4qC2uqyqHxGXIxDCJ2LvTBVfJAdKJJEhe8U/l6FVtBS6aoN5E0uKUEXlSqoQnWS0OJexRNBs1WuEi7YQsjLysb5fYWTkWygADOGA5aAmFbKM9f4gFF09wrXFNlCfrIFJ6Xc7ERMAJpTzpJn601VOU3tyadmrfJ1EVAzW2ZGGs4DlimnitnxwTc1t4tV2cKK0q2LwvnyUTU1xt8dLZqsLnow3QPUJFlMOZ9wZhdvBWERPvBEKHXUFyOENimfbxRvgyru0rYRxUAYGXV2lOgTp49TmZotzF97TgmUlFBUk5BNmVOOoIF10Y74c8cDWsyKcLGF04U2UQtrNcSwvTh/eXZ2TgRZsloep/39w/Xh8lE1AwEymPiFzQsiTw2PNCrg6ctgpq6LRAy1mVVFc84IhhRVdBwHESGmwBQ4orEkL06IREwU1FQ0Z8l5zG6DIAYOgYhCh6KiIo2f6SG8PEoeTM134sx0vg6Xm96DZsksf/kZICJTACRTyGLTlM2ALYx7sZAD9VcXX3zzxW/+7lf/bbjX7/75n1K2fr0JgRlxmg77w6OxUoccs4EgARBQxBBKuR8XSxkYglSEb+0wU3efZ4GcbBpHMeCewyrE2GWzYf8Ik64UhNZn6wuIUbNgdvKvwb8PMM4WPYk4GxeBmq/fqrlsPk5KztkMWol4LqZ77YA5MAKbH6mI+vUakMY0QZc6mq7v3vz5+z+8fPnJ1fMr5tWq78sfnyHi+ldf/gMo3N8+3N8e9g/QrTJQJFxdXX1iBDd377Oms6vtZPv93bTpnl/fve/jbru63G7Pz8+vHo43w+ExTzmLSdGFRDWrqOZp173Y7S42/baD7t2b6//3t797f31NIQBYztPh8PhwfFCEEHtHqZxfbFddABgf9+8JdgQ9GKYpP9wdQcPZ+tlnL7/5T1//5y8///aT51+u4hkIQea+sBQUMXPgNI3jODGGyP1mvVo/e7nfp/vrMZxtrYvQRdA8TZOYCKIyx8AhZxFx5EoIcaPCb97ev3p1/eOP93d3k1lgjsfjhIQ5iQ//verYTBFVzMbJphRdUKzAdE0ypnRcr1dn58+RTGQ6TpKyJcVsOKQ8pmwqlhPEiBzqxhRB0QRNULORKLgeax+FaODHcZMfn7md/sfa8t6kmlWktNszhRgtJXGyRi1DbI0qxdoLgExewKQCudR+GBgwMqCJVAoeEgWklDxTJqLFuuEkG8Q2hp1321hZcwuZA+dOqQKxdS66qoL72QvKD5zqHBAVUQGyKqYp58zMTIqVwdGH0McgyRyE5wgRRNKCi6uTULCFl8QHvsBMzAgxmGnXRY6sqGrqVQ+F0INldObq85TScRiZkDigG/Kb2wnMsYJiNb1SXb+lb3fmDy1NqrYoqm7yqqLD0SvfPKsiaFKMCLk0cxojoqIXdVJp/1ZDEzT3yTATkwXUYEri+aOSZko5TxOEjmLXHw/7aRzGcQqBAhNxB9nU5HhMUwKOHXI0I0Imn7BqG+5W4vrM4DBc/OWbBCLP1LQki7XocOnJ+2iuyOBjj8nyBqIVoIiP4f1ycf3Ey+1CiMQBXPkBYHIoPRmyGRCJklmjcsIHTW3/yyA59kHm49+ibrQZXUOlNvtGcSASl1a/wsYF1WqVclCb3wpIRGSqBe9mdvoiYeHDwiffQ5Xq8OzZsxf9tidjCoa9YjDAjJYhAZkXsYEhqtsz0UCVqmtai2EBDZY0lNq4SgUZ4P1pxYCAZkYIZTNd22/qeFLR9HSapiZSTsS1ZAoUGDpC9cRBg+q3PevMQvBjIeKy7rvZJlwwoALOMMWEmAHZgMgdtEAAwYrSQQYE4Ag4xWqJL1R/HzQ5xWCuyIDSbWof3XCcpIoUK4UCm8gzKySLVoeKFit3rNZwvoOBT9SmWeCYSdEQiOqDbSayKEgrZmyWoNI3UhORZeUzqQEwz++pQtYsmr3ReYFl9pj4wmxdLbdUFIjFYcBaxW5pSfgY6bORFspA2dNc0Ep3GtuxRkQWbXinfsna07CESRaeGhgs/QjWDrVgBGQF9FnhIGq2OEUtWmt4yZWx0wjVXPlTvo56eGfZjDyrYHUjUtiiBYDS8vJIS6Gw+vBxIXgtL8AaBit1Vcx9i+vY4nc+qeiAhUejTNpno9ycgGltoK04Y0GbwJNAh81pjCXyah5PFheUFT7AbM80y9qePNBMJdXhGSO3S+gJZ7pRQ62ZDsvyM/tQnLA+tzdV7G2zfvv8loiLZakqEqCIZOX8PssEi69c0oWtpCnY0rqzyGWcEInwNBxgJ1nn03WkKJBNdqk6IbWaFUPzluwZvwNoZjEGn9ye1hgvrTmwDCIVnU60WW98tjjHRpYW+1qP0tQ9sOyrVfUuY31sKywKgovVjsqz0OZRGp5mg+Y7peF+qBSvzJ7BBa1uwQG202jnsnaqGG8XgN4Kb6k9TdXx1O67GVcyA5fLRavlMQMAhprNBDqgKMqQes6RZG82phSW+taTZGkdKvikjaqlz+onXoPUpqAGSqAQudttdtvVGWOHyqCQ0rTf3w/j3jQBCkE0b/xCAgo1kqyAUh0cc2aiXYBmIFll0dpGhJHc5JUBlAOGyD6GEUlmEkJHWAwxkk3MnHzHFBgNGYmAGL1igoghtv1CzS2Wywd9zWNgMi4xauyIgAMzs4GpgYgG0o5MRdKUckqK0ndxu169vPr8f/vN/358OL59/R6HcHmxW21i6PH+4fo4TdTBahspArJSQGRArnlwMEYi31EguiM7NnlfAdUbXADEJKP4h0BoapKyqbJZQDckF/sxltqSk9awQtV1mbxOgAxmzucJba4uSjNL+PRQWpOCuPDAa0UmqxmWlLdn3IxUMWenLpUyIhGdpokIkCx2CBhUISdlDJtuwxhkMqWkMu7312/fr//y+k/nV1efffLN82c7SSqTpVEM6MWzzxHoL9//Zf+41+l4f7030H6L5xcXFmQ/PSbL94+3KRvrdhj39/fvLzYvzjeX6369216suu3tPWsilPKXZZCkeczjUc+f88X5s3W/IeP3797+4z/99mF/26+joY7TeBzGYZhWZ+uuC8Nxn1Pq+835erPuu8gsY7o/jDIZ0+pq9/mLqy++/Ozbz1/+4uWzr3bbF+t4RhD9fOv9rpJFQQkVzPqewQhBc8oHGSVTDKtAOCIKWlRJMmVGL7sIQFEB1cQwIkTReDjKq1fXf/zjj2/ePR4OGldrwng4jAYZKYbAq1VvgMfjpJoBTdTGSYZRxiSBfC7opptxyrxad+fnq5x3qtPhOA1jGpONWW4f8jSk8khj9N2Xmje/kClaNs2q2SxUhuxHkif4oWF4gRuHBTEOTpul62ndSuyw7LXMkIgD51J8VRZ0t5RxBYy1SAESARMQihmaBd8vWkFKNTG8NFeBX7vChMy88DM5Y8Pg9H45xaBajXXaAsop5nNXACjphvLfsTsswP2jallVnWXoeX/omFaR111MkodJAAlDKC2lFdhrC26pP6yp8suIgMA4IgCHLlAgFQFTZgqBgFCxvCJAVIOcNSXJWZVwSkqgRqRAYtBM/0/+WpwQF6CH0/Zqe/osLT+cvpEBMlgqOrwlsATGIARKgGzEhuyBYyvUEoXZcMYIPWIH1pmRqXonFkFWHVPqOBpTzno8Tj5V2+22q9VKVUVgSgo4cSSOxKHkYOrXLvyLMh5GP2cJuH8J1Y2azQE3f6MzP9/UZl+9PcFsAKD9DE13/kSxHJ4riaI20xH6sgpkbXF2ry8gEIgos6iognwsjYJ/S+WRfVSDxKcCB3xwXPq4P+Jf+81YOx1KJMrtG+a6BTNzYGKYVxozNaNiQyhIFCIg8sGVmOEHzJHFmaFuAQvFvuzJ8pSPOCoYy2gkhqxgipYpC2ZfijojMo/pghEYqgIQGiP5mk+2CHdUCp7HwXWeFTeuo0LpoVBVKIQtFVXDeQxvhbhftqqlWa6cW8nMSCHMF2RDKGJzgFR8BTJU9oIuRr3gPH8iRkQIQMAYvR3KxaeiNzO776keX+p50GYc6gJlb9Va4XxEA2RYlApYS/PVc0KdnNtJR0PD05WiQ7ST+0UNtPpeiAqX0QXAtnF3w3FJlsymbtPDIbU43yLIbydxDp0TXm5GFREtp3GxqnFTLbarJxwjzxcVEiB5l0E7BJb0RzkzLZIT/mCkVhaEMxoTcI7c18EyFj5I1Rg8g1m5JsXOR9zWpHrenA8wuOjsdOpjsyEs0/5PMmVaO7SWMAKtZuACpa9k6hoe9GjMrCyc3I9lOu+szrkc90lXaYNheFrMFiUTdY0jWLRJ6XxlQfuwWmal9dGAKprWluJ2tC5+iQKSofpBadkcFc2uvAQ8PQE7ddwvJGrZ0mr8qMibBbZyaZtsNqtmB7LKLVZtV6otYBHlRqvn+SoBfUC6notlTo/s/rOMRrgo4VxAPWfTCi7AIVgjMItqDr+IqLJuXaird1Z1NpVV0D0jhkaVM1afBeV7sRl5jKe7j5ph89RPZffWJcjKA9QWXTcIYXE6RQRyYRjn+EnZRRHWIJTNv3TCuWhxGJ1ZNxU5ZO1amnUHD8I1KM+sbNWU36LpWytIqNpUscqVBiDFTV/uYz2ZypgBtl8vV3kx/Z2KXHVt0xMsbg1kFdm2eIUIS2Rg5me7ZG8nUn5dqWEuvKq2uKKKlidTcb2hoaGTK8mg2OCyTpOlQeX4MICdn+PHdhXYLMA/k15ZjjXUH9Smkehsc3a22nW0nmBvQnnMx8PDOD6KHM02haTnJw+rRLiyMpepVpletW2I5xp8Ck1FSioNdyaiGUC7jjgQM3k9AgKF2KNhTqImZRUpbggkQoxozg6cxpQHA6Ub1YEAACAASURBVDVUs6wqOaUsWUULidMHlUZ1uImAGJliCDHGEEIJTDKHEPsYkSORJjEVMWRc49nm7KsvvvrLp5+vVhs12Z1fnj/bbM9X8To8pnuOsL1YYTCgRAE5UOV0tg55gqXkWcen3iNJVvQnRFaAUXRIMg4jZI0xRKItxg31PQUG0JwgawX3tOCPfoTcWPsTlhOydqrEwumo2p+1ApWWki+GLWJnovh34vNcqg8tMmUzRQGVApQGEDOTLDnnLByV3VxuYobAymvuegxREbPINAzDw/3++oc3f+nPLzcXzz5Zf6WqYKJJAWi3fRZedN9+85vhuP/hpz/s794RC1K3fb7ahd12v7s/3N0+3o3JLjb9JMPd/furs1u4+nTdxYvtxTpuNZEmwsykTBo04XSQacjHfeaX3dXVy67vJ0nvb99+98MfKUhcYZZ8OKaclTAwdAHiZAkUgsUeug2tA9JxOspkqPHy8sWvf/Vff/WL//zNl39/cfYSZAUaLRMYByj1o6aiUnLRIXDXRX9DpimnUbpu3a/WYdsHVc1pMDEACyGE0GeBNIhqAOxCWIvQm7cPP72+/dN3b169uT0OKkYRQNXGaTDgfh1CF1aIxpAsyWhZRCcTBeYpdsftpl/FiEEsJSANnYntH/fTakXffH2x3w+P+2NWTILyp+nmzRBXMfbRIT5TypYVOQIESFmSALPGSMLlkWHzBVZAm60ZAFqWvujF2uxe1f9cLRE0/zMiKEDODMBc2rIRkULAwJAoq0LK/ijy3VlABrDJRAEyADHhaoUIMk4EFvoVBB6Go5gyEwF5zTKhB6OCGFjKKw6hj2qSUiq1KLPPEBeT97k5tt10FXQjpRhWi8PbBMWQzD0laCXjagWz6b56FTT1ttQYabdepbwb0jTc7HG17larCV3ZKSmOEqXX3OYGBMjIRCR5ElWDTAE0GJKCagi83ay22w2oJlB0523OOaXjYcoZQrdWgOMkqECxqwwRf9T5R2NAUK0FT87oWHQWd39jKXCV5RGXULUsgMqYGCbCRIxmGCAQ9AQZlMEYEA0CUABSEDeM+tqDqqQZJDHiLgZJOWOaJA9ZqOc+BAFLWR4ep6NlyZI1jMOQcs4aVgOKqir7xGkSwFFiF5jRjKviJaaCHi8kwuBR6QyagTJABsiEkWNgAs1ZSblVyhAwkmqWnAmBmGZvy78Yw8ITEQStqtTZLKXkazwyByLgkHJG5o4juEGDZpcmcwhBTAuaRET8Y4OTQSj+y6LGx2waH902/Lz68VdU/Jwg5wv71o8lOec8TTmlhIjMIYQQuz50HTKrmIGGvke0MY+IFCiY6TglBOtDsECScZosDxMiMLLTpCrloNh2DaDYMQrxCgGCpTwMQycqoJzBbAJkJFICoawkfsSYjMjTG76OoVojXbQJVhkOsoHajPSsu1r1JJLV7V85QvvgKbicg1ym2e4IA/X8r2SRJqg5Dw5QMAJHPxXOk+RaBNEcyZ6kKENvYiQmprJH8VJa5Pp3rAbxsisvMqSBVvpBVUhcnSk45LKhd1RAsUAjEjIx+YhEa1dK7WUp5Q3lfEKA5hOAWjWBhZWEJu1AZychAEIw1ZxzSpP7LWFB14QTSayu2W22idQSEzW93yafpfqltJOUBa4wFFyTIh+pW7X0FHxzU5kr/YGduFb9DkBe9YJNF7GW5kCl8u9UUx5PjlVL1Ed5z4vjnsjIaC7agBL5p0ryoyaUuPmhgdsAluNzMgeuzOTDp+P0wsPVVkmxgONUQGWTKbUpXCVO7z52tMV4V0vL4sKIqcrkPDnFijaoDTseoapuxjqBr8gMmSmriFbDfKeOoVbEVIb5Bopa8wPYOLUwSxJU63Nnigu4G2tOMp6aPVvnrFvz5s5QW6q8i8Ts4qzoR+u8JI/Ub5Jp6Ztbnr4LuMw5kWLa5vIfNfq3E3oTMfwPKWoXwqIxd75Am7FmMcDHJ/jmumRgaVapMsdCy/7AzlNE+Ta0KstYk7Cq3ik4k1jKxfBEzjdAQq3brJYNrJEOQM9wYb29zZc2VDA01LLMwZzYOqGk48LQATN/SKH810WQ9szRDHNuBv5KyykeGVTLXoXSJJK6cmGB2ZdVvezETBEgL4j8M52n/FHu1QZtd7CIVqG1AnSrZlpMaa1YqZwJbTFm9DeYnJpvpXTLPy8gDyOVMkHPkVPF5NiSF9Tqw+egl08kTTOYhRXyyiySROopDzIOgmNS8y040Ac7CARv0kAv3gOH138whjME8N65PEWEi+3Z5dmz7erZcBjyMA77NOwfh/39MNx1YRu7baBAIeZsOddWRTQir2BgopbYUjUTlXq4YfbtQjmLiEf8kRTJACTLNE3JnzVMK2ZMo+4Phxjibrft1jF0NKVxOB6STHlMx+Pj/nB3f39z+3Bz2N8/Hu6naZim8XDcD4fDOI7jOIqopdK2U5oDgIjC2eZsvd6su/V2u3v27NmzZy9evnh5dfViu7tYrdbbLjihE8wQZDjcv3v30/X1m2G4z/kwyPrTi6tvf/2L1Ru8Hn5KNuAajEQsE6MRETAaewMRlHZPaKFaVEAxBCOrznpEKFVlFGOgzroYrc80aZxsJbjl/tl6t0ow3u11TGA+wYGcVXKqHkMykVqmDgCeAUpSqtxa5BGIKDCGGEIIgKAV4GIFBEaAlLOZWdcF03g8jmLim0QHtatCzsDZBwhkhkwMXYhhpWKePMqZAfoQAgDmJAIMCJwhDLCD8KJfDaLjYS+rswz5x5s343d/fPH1t5/7hlFCgMCAeUSk7u+//c2qg3S8+f7xHUw5Dbo/SAppfb6dKN/d3WU9rvs8pOH27s3D+cucv1z19PLZi1f9Lu8h75G0DzkE6fMh3csgGXKCzebi86+/gRh+Ovx0Pbx9TDcdYQA67kfdp/Vuu91e3D8eDnfDdnu23cZObLzJ49ubQHx+dvHZi89+9ctff/PV33352bfnZy8Y1zqEPAkYRe7AnCDj6b+IhbUOCCDZJVELwQ8oknQf0nQkZKbgp+ksWQSIeg5dpN6MHx7Gm7v9X/7y5odX1z/+9HB/LxwoxsDMFEKPRBxXm7Uh2WE8jCqaFTREBrMsMox6OOTAXRcYwJ97YpDUQE2oWMCnEBIDdxCenYfh+WoSHfNkaoAZlQipbMMpAKKI2ZBiR2zs5XY1gVm2fO0ZX/qsigXIl0i12Udop16AWnYChemDVfxwVJAHBCEEUYWUYgzModpTHWDgIxZzijFKgGnSaqhw8xla9cMDitfwhmBqIqqiWCDB2CyUujglfmB9slknbltvdwxjrU6DiugzMH8bAUDrK6h7kC6Es81mOByHcSKwdR9XMQYOCihZhQiI3CdXQs31VGSNXo9GqFrsBqZoAoKIxFRgHIwilrQITAogWVJWVSBiMMs+UnavlsGc+yzlKR/I6XUup9asMwU+kh2j4AWczFiqIxGLx5+Ng1kA88CTTipsymDsWxthkiAqU8oZ1AqeyidEaoYBMBpEgOydJYQWSElEFTRJTqYgYkksJRtG70pTVQiMxL72Ws6ZAzAzMTGyITqkCssu0QDUMAO5Qw8rPrp6F9tWtpWDlmlbwRbM1/nHTvlYFL75xOJ2afUXoZDF1AwJmTl2McY47yFqfCZnbf8SOAAbRkgp+Ulvhv/9S3HWn9M4PhQo7APbSetg/FsFjvnY2cZcql5nJCIaAiNRDLHrOuJgiAriPTHooDVT/7tKZkT2+4xJmWMI/ulo6yvH4nbRefJpWEwfpmDDOMYxscgomSYh7RiDMmJg6gBIfX/oDW5g5l173i5mYCZlN+v3iJp5XxEFptKh5EdSwjkoU46WQP7FDBEFSNUMch03wwxbRACMiFpjBFq83hyxW0WOlTJQhiu+YmOZH5NBLVupCA5CciBDMRPUAa23ljS3Q4vWMyPTYoPplUstUQNcVBcEcMUQADT7QpDVzw/V7b7wl9Yx5NwHYppVUhkinnS8+dxSy/7dCuMfKxHIZyyA0miHNT7oLSmKQD7aRUMiAub51FkPo0TYxt/1jQOQsoAhAzECkCmGUpnkLiAXZdBMwKziHbWIXghFl4ZyJiTGWu1aSyEAEYyrP7fpLUSwIK3ORgb/7a1rp5XOtJQTVCyptTRFrQOuJFhUMxUoQNgGXl2yHqtXbG6OWHzkc+LHFqUkC86Ih9LNBCoWZrYqnFB4/Jd0UY1sCoKm5BpH+4UaCfGJAp60V1pxzlSfHQBw8aTMGInyR1M9wBd9h0NogpEb3cnpGC30NbtemighqiYLFdBac3PrV4Y5YVW5ogtmBMxXQP1NtjC12OKA2Co7aI6dVetBSTs1ZA0TMrDpCcV3MY2o/zq33sAyQNHKa59kRJbiS/2oQ/3+sAGtidwBVJFA8CSRNGNSlnDWD2wmtvRN+GVIRDBXJOFpYqt8e+Q3Pnkrdhn4Ehkaer8zQi25BSN/sYuQRV1X2y3miprWXarjJxp2lwBIKuJv7gkH8ieSmxY+/AZbTZH3Vak2vAXMod/lzQ41jGlz7UkxfNbNX0FTF9ASLaJ8ROhvib936ntyR7mVRJ+RLTqCmLA8UotTrBCmTpG/NahdhBUTm5+47h3SGpyEaktRW6pFRMx9YOo30G3QIsqEmayXvqcB0tT3mem0RaUN5Q2XbSpPI0rlJ6gMXIHAItG6X626dccbsg5ykiRpGqZpPwwPm/4IMZuJKTEzx1Bih851VVOvQVu0t/v4hBfSsB/0a/dgBhMCD7cqMXBAQmRQxKFb0WUXcp4eh8fj3X5/fNjvH/b7h8PxYT88Ho8P++PD4fh4PD4Ow+E4HLJMIjmlKU8p5yxZTMy8iMZZdk4DA+q4CxQRiCmuV5vNZnd5efns8vmzy6vLy6vLy8uLi2eXl5fn5+dn59vj4eEPf/jtn777Y4aUMd893nz/Qz7K/ZAfIFpAMhZF8QcfsstK7QRTxfOlrQaNapOAhzd90qmAxlQCkYyEEBACAJu5NR1Eyqajfshq5WpsvCwib1ZeeMT9sYtLuLXncP0zqI+d9hrrn+BbPyQFFC+K9XNJCaAqKZqqIqAqqZCq+yTJAFRBxTsp2BE/KBCM1hhXwCsgRctgWcbD+JgPd/rw7sfrn354++o5X11055DMssmkGOjFxac92f7ubaD0z69+f/3w8Dw+7y67GDchTDk/aJLhOB3o8S6/31/dqo59Hy4vL9f9Jo+iyWKIAQNqhGQCmTl2fXexvXpx8fL69uHH69fXd2/H/JjBguJ6velXl2aYjhqsQ+K818Nhom613eyeX1198vyTL7/4+vPPvvrkky8uzl+s4hnZShKZcLBAGANGx1zPebW6wakKLgIaMVRYs4U0jV3sOXS+0ZlGySmvVjHG4J2Xr9/cfPf92x9+ePvm7cPjHkx5u91stivkzpBDVqS4WnViOI6JyLeFxoFNLYnkZMOgq950jbVJzVSzGhqCJ4ZzHlQnxBgYnl12zBfvr/fvbw9ZJ1EEWhEHKTShCESmomPSFKgTNA96+CIIpiZSLMW1wAOYsVQReMjbSdOLAdvTAETlXeAMNG/kUcYQ1MxSiswcsLk0m8SuZoQIRMgEhGaWshQfdvUBEqJ5rQkShog5W+0Fqk3YWGdH/vSaH4Q/Z+pvFmdbvOSyr2xgiqraSMUS+sBqFePFbgei+8e9iUTmPsZNvzoapClrbPN4m3evhI1MVqWIWudVCGuiRjGEEIN7RtUq1MHti7mER1vnoqN4dZYvToLBi1D5/E0uuRstpiFZkgsc+D+Ze7dnS47rzG9dMqtqn1vfGwRIECBBUpREWZI940vYjnD4Yd7nr503P49nJjwRI1sSRYkgJYC4NPpyztln76rKXGv5YWVm5T7dgMSRImxEB4C+nNN776rKzLXW9/0+CrXE3sYIvjUQgzsQzZJJMA2gkQyAIBswquQ1JUHAgHU4Cea3kZhbQ30DNCajElXDNcqkUdFSNgXNWU0tB2QCIkbUlBKzDmOMECgQE2NT15RSQT3lmxiJsdNkbGJMegeLAgHpO5Jh8Z3FP/pUFmwzupgBMBKHEIchxuhE9MaldwOLSyd9EwiBEcCsDvCKQrjE+v7/5x/c/AdbLl21qJSzNRHFGGOIlWJl5tpmcxoFSc4+7fWqxjfcwARDlJyzZFX3KpPnIwMgOMKiziJLogHgnDUuGhNwWnDJpMmIlREC0YpAVrxmWjZxQi7QRUSrK1CVaZPfv2RImVrGRkkoqHQ9qjlltdZwH3xZvjZKBrG3qGoOEtWfAiJ5bgS5enZL5oM+g3PryZa7kkxUsogKSNYyni5asBKwUk7rujEuzOwtw4IfrxoTwHw4D8WqQIAG4jpGUYV21j0NR2npB83pxghciBlVGeNBEg2PU5fwcqL21gJDByisNRjWbA3Uao8IBdxdyLylQ9xcBsUF6D2grpSAcrjxR06QyJClBiBqMXCCApp3U03KcF9t4BHb3dHmpV1ZXMQc1sFBWyGtpUapYN36ikw2UNBWKmNNhyklOfVBkNWT1NiI2PkYkE50363n2C56X59XjXQj1FrrqNq2b/jDLeX1tGiUPt7zRLOAG7Sihvdgb3g1uFcVFy0KUq02AbtUnooethOyRhc10vq/tZNIXdhKgQrX8ry+sVLf+gLFaLwRLmu1Wf1xG2xke8+VinkvU/ZeAsv9owW2S2zM2OVkYY9ouWcmQqYe+XLK46ywmi1jyU5VGNSLQxo7A7asUriXsLNlgLROQQvZ800UAYmqk7W9fuijpr8tam9bIrYyu4OhFHdKBdFWaYOTi6zwvxA9nNgaFtGcjtwUE0gbRaJIE/yDUy+pDU/Nla7U9R5nC2j2jdgaD6K3h3bXo9I7G8Cr+Y63UBUsKqUTNEx/0ZE6AU/xFG444XLDIBsaYc2eArY+wNCfOar9KZdstDSfDUFd8Fa1I8ZbYE1dHAy8u+svu91mnSmvPmJlKKgqmiUBJONBiUbWjHnGnNSUmOwkI/Hb5jHNu4QnkK3TMxcBMNEYhyFOgQbCCEoqmmRd03FZ91lmAAHIasBsHFlN1ARURDM4B7o+1oSERIQuB64KuNJRV59eFoWowzgZgRhBAETTsqxvECxE3s83X3791YsXX7745uvb/ZvD4W5/uLk93KzrcUlLlkUkqYpIrpV3kUwQUB2PmGbNoiKi2VTskEGTrSnn1SV0FEOcxrPL86tHj56899773//gBz/8+KPvf//733v/vc8//+1f/fX/8+LlV0+ePp7zcX94/bsvP//s699O57y7GimYaEa2wAWAZpsbW82oolRwa715FWZ1GqaSVQVMym1FAUOVeygZoZiuSTKaWo+8akfiOrC5/88G6S5UkLI1vh1Whqfog86jBtgoLnACRSpWK0VDj3CEnD2wkX2JEdGc82CRKCCgiQXjiWlAZoDIOABnWdfDTRonPF588dXfP7x6Mn0vPH3wUFQkq2RhgLOzs7MnH/ziD/4UMX3x9e9evHy1uxEYkcKOcbUcc4JjWG/lNiyv9nfXWZZx2D14cLXbnakYaCGhIIAKgtLZ1eWDq8ePLp9dTQ8/v/ny00//9vXrF6oLZEPE3fj4weXjly9f72/vdruzMe7SnAKGx+cffPj8wx9//MnHH/74hx9+9PjRU+YoCvMxpWRmTBgDD4yhNfpLcoTdJ5y0hbmtWmEIQ+CAAExIxDknyCaS5+Pdq1c3X39989d/ff3pb26XJavC2Tk8enz28Y9+fPXg8e1+fn19++Llm3k+GiDFYZzihZ7N83p30LRkFfNciXlOaZdVkYkBAhhKBgvmVNiUUspJNRMzAFxcnE27S6CoyLd3y90hl8YCIFCZXouameR5UVQKLjNnRPLmVhatqlzEgMhkodQXJT1rE7rChsp021Y5DH1rJ4FDMJG8LJASxPgdRRQzWwiZWMzWdQ3+tWAloMEfBlVAHMYxA6TDQZlyzsTcBZv/S5AYtSHujMoQoXYg1XKWnDPvdufTbl1Wb5IEpnEczs93eV7nJfmQqZy9Wn/ap3tq76Ae4JZjEkOYxqmyRUxFzC00bh9sTvK69UrO2rdSzO6TJLYDeKt9tqBaMc0q/qasji5DAHIZoQioollopyoxUAHL5hGXVGEVrJpzXlYpX0kABJoNMQvmDJtDrx2yUQ0sxLAbgxmqmCMNPBeoJ2M41UnNcqYGjmKmepzuBwJVOQ3yT1E6dKm1v2dYaSGUmqrmnJ2ky4QxhDHEMQwcmL3LUqmComqqrhKPIQQmhcCEpsEkSQni/X3gG//fZKmAc3+zAw5aJq57VEJIOatkVSVEy3JahNmJksqAkSjEBCCSQUVFmBkYnaqrIPUydo19xLOLy51YNBxCxCCs0YglEASyYIqlkgYN7j8gYndzGBkSIvtMDMtYx7wiLcfxrfDCmv3aGJJufNdybOLAgRmJrBPLVMYA3hfXF15LUllNs3WZAvds6lAOndmH4V54WqlRa7SHh7M46baE0dTSYOsrYB3hYwUhKZT0yKIQqO0K9QBaJjfgGxL2LIWuY+0peU1vAApKTS/Q6Rbo5FcQ0cT8oIdq2X0O1T9Spwq1KexI5Vq2sRUnJQEUWlbhNnkdgLq1ixCqzb8mZ2MFTHLwmTIXQZdn3WQRQRGU7L06cMNFdTK1QtfgNIK0lva1tq+sDUKvhlqOSCNHGBg3W1Dh29HmZyi7QOn1ek+/6upLUesDccPmB9pQAJ7K1P6NlW5ZlnuVGiRZ4wHhJNe2ZxAWkPAW77M13Db0L1pr+FUDEiAhI1mD8nbFbasW/VFB2iCzNaundLFgs/g03VSrFcFMc5ZNSXFSrp/+1NqBW9u0sKKcoaWxno5j8N53a5PfvtvXPazYGZE2QOXWZevC2TfObIM7tUK9o9m2h6Uv24uVot5p7dOs/8WWbF26jHbSPGjdYZ+glnhg3EJJOndOxSEiIVDRC5WUDSu2rP7Cnea8dJhL7yu7dq7HhrSFqU1/y5LcAKpQsrB7JdR2AQrix8eRZaSBTXlZR0YgqNvfYp1CuSpVFKA+o2Ybn/W0p696790Vhxx2Jp4iCLItPbjo+/qpwGlca628N+JHne54YxRazVY2ifq+KoLqZB81SioKGbQ9vN7YYUAtAVwgsDGsqYsrptJXrmE13h2qVNeWxOMbj4hCkpzzDKuaHSmvmO8w703XuyPJ5YOW1fdup+w/4o+lVrs6dz2MwzhNwzSFEIBBQFJOc5qP613WGYOZCZguchBJbsJgpjA0NIOJGBQRAxEwApdRqKKIqikhEEIMNNFEbBScxZ3XPK/LfFje3N6+uH7z1es3X7x69dXN7fXd4XZZ55ST/wC0MBmNNpiu67Isy8lYURk9uca4CA3ENBtlE1HJZuLkC7zwECWBLLbO63Kcv/r69osvPvvV3/zV+fnl46dPnj579vT50zfXr3/9d796/v7z/+1//1/2x9v//F/+01ff/G5/vAbRPC8UzILuzsazaVzX+XC8Y0D3z3pP3sr26kMebLRj7IBI5M94vTPJe8bmowYkgJwyraY5m3iHnt45DzsV8sBpgiz0v11Cv4XEj8v4XTplbKviqXxsS7xQy9mTJ5V8dGKac15mniYIISS1LArgecyIACHwwLhaPs63ehhxHH/3u1+PPH7v/OGHj59DMMhqknOGeYYhwtPHH/z8J39+N6fLT//iN998+mZ//d6HzyeAkF8d5+OdzjTf4jRc79/czNePxuHiweX55UWIEdAEkisn1mWdl+OzJx9+9OHPnj54PkK8fvn67/7mlzevX44IF+fn5xdnQ5jyQefr+fb1jZ3nh48e/OxHP/nJRz//o0/+1Y8++PnF7uFuvAghQrb5kERSFkbAGCIzIaCo5LQA+nj47Q8UO40jtf8PzGxmOSeHwMUQmIgwSNZ5PtzeXud8N4758ePzi8uzhw8vHj959OzZBxTGlL+yN4KoVFM8XF0WmQKRFMkQqeG65mXVLH6oDgaWVb0LISLruqg4UUmyJGIaBn786GoYz168vDG8TQnWnDgwesCSl00MtqyiSZmRWT3NQcFEVVwmoIBoTBjIAlNAClSUTrhNssqg0EflJwR0hA6m1KLjmBli1GXRnFuGVTPYu1JTVf0yEDMym+ScViSMQzTAEqWJaKqiGogCR8w5mzkHKCByDHBPiPEt7MXtOAC124DbJlWOVuTTRhcI1h8AHlCScp6X5fL8fJqms7Oz3W7SeVnUYgjnZ2ez2H5eocwKCH2crF0MwgaxV2uK9m47H4Y4jpGIrDActYlJfI6A9bUJNPa0vaPB0XLnDTpz0T1Jh1fomkVSFnPLhZ8EfXVQU1FURVX/TEgBiy8EHYftcc6SRLNANmDQXGoyQ1SwrJSFCozRwSciOZtQ1iDjOF3tJihqf1M173B7UUrE5DzLUv4XHYCIeFYHO6CAfbJHYErVsIRVw1NoRRWq1QqqGmDhqrn73Nx76yve74uQIYpIyjmtKUsGAyYeQhhCDMyEBFonrsXZrqDqAioARSAmM6QYyDQg5Jwd1l3gC//M3JN/wWhYf8C96QZQAm5TSt6H8t9iZiRS1ZxTzlnNgFCZvMtKpdXnCDFTl41J9iXCjIV5U86rAamDD6iUjqWZVMJahnD+YHwQz0aEqBBtBIo2RCO0oIrlmSEr+MgaiVK0tm063RRnVO8DrDU/bdyB9rrKgRepkZRFNWkSv8ms+KSd1+MAHGzwTv9OaIvqWkxx3fiiKDJ0S4hsQznaCKha+x8AJv3QAxuLsr7J8mwA1Z6CGSgT1qEONbmyqfqsA2t5X0RRNXGqjz51SXWdxntvRJNKxSVaQzzUs/8mem+KC3bt0skce5v21JrGO5Vk6NFWngkLhqQl5YFKlYdKDQWFhUnmdsua49tglLUkNVFTyyKmRSVZTva+OoqWDoOh6zygS4Wwmm7aEBtVCe0yQyrtBSqYVUQXr1nlyDQxlLc73XxsFZTQnnxA1GYxoKrlhILJMARS6d24AQAAIABJREFUhu6zPekiVhxrwdJSn9jrzEHQ2nNvqyBAKNg+lyap4inOY6OKYK1EkBEV1D1W6tgX7ZKZSzrKRmEoLX8t5ppepFC1C9aimU/AWU0/VFC4inji1MBiHPT3hUBF0FF7bFRZo+THl9onK22abbzY2hFmACa6uVFa16bBMtqxp5dj4NY5ND0JfO00NHVm5AEmxS23dcoqdwVbFdw+HCsPOG3pwlaG8KotOMOVOwUCulF5c4VibMvPFsGx2dYMa2MIKjtUW1V8P/D1BFDdHDEpSTfhKe+E6gpS32k5TZajRDXEeB4zIJbwFCxeJl9QyyVQ3IbIxdNlLYrMWp+sKnzKxdJK4XDCJ1rKtUNl98vyLtDafy808lZVdrWTQxF+I7pHpgCGNtFEWc/bGqctK8msh3lbSxAq6JCK6gWhrn/QyKaITOyO3G04YlRjg1v4VomgRnLraBH/Ym0i1rZxsRv0v2TGAEzDOCAGSkIpw7pKzqvkDGta03xcmJ891vFxiPH+xAg7s0Evid1wMNSZ30sUNxEN47Q7Ozs7PxumEWbKkpd0PM77u+PNnA6KKyAqAZISaYmwM0u5LZ9EocKqoOgXEL3JTgZOnbZSAZKp5uW4LMvxeLzd729u9y+vb7/e77863H15XF7Oy82aDuu6ZMkeFE3ssa8uFHTGxuIvwtP0NKMJmnmDgxACGKGRecmJBAFdfVkGzACEMExMPISBJYlkPcw3y5eHb15+NX46ZMl3hz3aEzS9ujj/8ccfc7C//+yYdIZcH7OkmhQUAjKZgbrxHNQDHlqwlqJ6eJnjjAwBSBsKH1D9bZiCIGQhwUghGqMYZAHRQvlswAPo+8pOEW8nl5a1p2wl+HxjLauIkP9oyNFtvdhultKidnl55ZLWFay64V3Wn1L2RBv3uDpVRUQQCUFUtCW4hEDCQAwgomIpHfD45tWrL3bD+PX7P3j1+Nk5nw/jaIuYmGVSIKLp0YP3/+xP/qerJ8+Gv/5Pn734h7tv1kXWHV9xHGTVVfNC693x7tWbV9N4cXXx5PLq6tHjx0u+Pq6HlHRNkFZZZ7y6ePbTH/3i0aPnq+Q1reu8ypxtlYmny+lqfyvH/c15vHz28fMff/LDjz/+8P3nH37v2UfPrn7yYPcB2Gg5rEnNRAEBOJB46qVJdhU4D95xlE6EQLUexIK7at5iRQAIvizWk6WFMA7jCEYJJEaaxvD82e7ycvf02ZPHTx5fXT05O3/IYbrZzykvy3pEsBCIGQjBwNUkFJhTOQoyGKzJ1qQ5mwN+zTSLZimFaM6poFxMRTMgI/LF5dnl1WhISezm5rimhCAlrUEMAgMQpATZjNi8weFvVRSkplw6AyiQMdnAOASMhADI1BSHWjro2/G4c5z0VKG6zjKhcnacdA2f76FlG0OLEJkhsFNpNITetGltByaMISiXiAFXcHDnOm32i/osn0IJ+vLeqjOnKDI3b1qRbtmmiLKSgApJZJ7nlDMR73bT5eVlBlwOR2Y6m6a7JQU6NstEYavXiAOwbma00V6tLfpF5x9DI5kXd4ODDLbJtx/INrCEvRWnefJWK2b1BMXVCiM1UcsqPiliZlV3kNQIB19/zVAbaRbZsa5+7hbNAKa+U6EZmpiqCIKCqgXtUt2dLZ6yShAziTGcX+wQAxjknHOW47LYKlQl+1VsXFZSp3OICBEwcwgch0DEAFxrLm0gXDjNXscOTIF9IiP259QtU/gdSgrbsgzUQEVTSuuazJSZA3P07kYVd2BpY3gcrHXfvTDY3MU1BMbSQHPHEWHjv3xHjst/ld3k922aVKt2i4YFVU0p5ZRzFkRgYiImcgZkzjmXNQrID97UwX0LEEUFTFWFEBCZmWKMBeBf9z0o9R1stBSTegQ0CkM8G0fCCBRsQIwKrIjGoiw1I0frEyfq0XHeXcxbBp+oodqSkxt4vZ+IlemAbXq38WsEixJLxeV0OSEiMVif5gpE6DOPeqItfIFMKFvD48Q/UgMaSzOOfMDhPAxsdBJtWmAjRAVVrHxKb4L4eVoEUm58cuvgPxUtvBEhFFvDQxGtzC5b0d7U+HUESzXfz8AwBo4TIW1av02LXiuB+k02NThzgeS1NmMXd29AlUhJBoDI1raeqqSB0mGofYKiuEWg4vRAbcGdAKDUghpMVbPLGrMkc7gmiJmWL+GySrlXfXMuYJvXb5cOCl+2VGV1rO9rdv0SQ9EGcbRKwcBiFcFtqu1a0S2ydGM2lKDCEofSwg/Q3k4nqMFA0Maz6CCrU6PEPfYhNL9UVSEwc3WOtE5HK18b3lQREfhUs2RQLSubZwM3d45Tlvl+IgkCIbdcy9YMgC53uMQ7GqqErfFSi7F6tChW8HrPQxMcFXpODVIpd3yfoIF4Csu0CibAdwZmtyt1Dwdqp5DL7hPGFnrfTh9iCCCG+haCE3pvWJV7uGueTE1gEyra/Za09UaLDYnTO1tqbWBo5T43bFqIKsTgPqG6c2/X9960E9ZJNbCslfU50a69cBLoCoi5NAKaYQornpZqpkKFfXpjVs2wTI+aB6E4svyi1A0DNt9FzYKqAajkZ3uz7Tuf5nZ16Twtl8bnFFT/EnTxRxvmbW2uqlUsRN/e+9QRgpuMoimtTmZgQGDd319TZTbXWO0eh+Lg48oHsir48VwtpHq81ZauQoSI6q7Jkh9FxaaPraFS3XUAZBrAQgRjWLKJYFp1DSRBYFE+wqzp/Nmzz3fvj0T/mE76ber5W1N7NWAahrDbnZ2fX4zjCAhZ8rIejsv+MN8u+U5gQbefBowhiGUrFYZ6WAkTIJOfTFDRHKZZgD/ETACMpj6AUZXDcX9z++bVqxdvrl/e3ry5uX15e/v1vLwU+YbCPIzKlJkEUNWUwExtzWlZlyyaJa9rXtbVN07JJgI5qSQw9ay2QBgJQ6BIGBEdkYWaRcXzLdwwSRTDOMTpbDKxdU3rkpZ5PR73OSUkGqZhPux/++mvrx5fXZ6fP7y8/B2xCJIRqEIGWWTFFdkGiibZLG2r/abUgrLPG5ohFUZKFY8SmGHpo4toBkyCwjHwYIGylbWqBrvd33ruzyveMqGUP0Nm0vjWquzFIdk20OmXM7cJq08HUWtww+a3b3eOiklWZiBmD5EQUUhJspQsFy0qegaMkROqgnj8s+i8LLf7fXz9On754jdfPH78/Sc/2F089WkVmYCgGU3Dgx9+/9H51WPkYfrVX/zy07+ab2/jMCHSMR9VLUc5Huc319ePruZHV/Hy4sGzZ8/2x2+OL1+mtM5HIxjH8ODJww8//vCPdtPFKinnrEktAwoHGwY847wEsU8+/vFPf/rJn/zpH/zkpx+P8ZzhIh8v0mKSRTMgKjMEV0kgqaWsq3ggLQEPVMvc1k5l3IpcVEcd6UYUCpLFsxBz1pwzAAMQUwwhPHv65OL8oVkAjHHYxbhjntT45nb/+vXr6zcvj3e3ABQ4EBojIAeb8OLiXMSWZVVRAi/zJCVY1kwUQ2QxtSwxQ87k1QMzt1Ix5zWLnsVxGMLlxfm6akpyOC4iC6gAIDNvMnkAUAGxgvjsRZS1vwNqwFJvrADAPvPpq+iNVrTxY7CB4NserT5+DOwRsFkFc+YQ+NtNARgCSIaUIOcuce6+AAqIgNkAcs4cQnznQor/mCelSojtLSLT23+6PUU563Fe5nlZcw7D8OjJ49Xg9nhkxmEI0xCmMawGSTIQIfEJL8fuh9Y2Xj0iNJF/4PB2Vm/v73hXMAZ+m+umc6S8s9at1EstW31pQhdCJ3RZT6U+Z6TAEAyDIoGCaDYjVSAY4iiEQuQtLc/YBgLCwGwBjUzBTEGziFCT7xozIPLZ2SSihEi2qJq6Es5wC0csq553ObxZrmamYjF6CisihEAQkH0uwPAtEI1Knfl9WZvbrxrkLHnNOWUEHGK5fEQkOZuZqBBThGCmkjMRELMHIgOIitb5BWAICIamKeWcMlD4lhdmv38745/b/ijhqYTMwbUzIpJSzllMwVPNmAIA5pwRQHKGOvTUnNGdWWgiLl6Dk6aemYkg4hBCIJBAKeeUs9uxqgayYP1UxKCcKNf1uJd1BQ0CDCMYJwEBTZAUpHH2HEJcbhpQqGf9NtPzIxy7IYCawNdK0GmJi20aKiiwBqzwT4RhoNL+a5hDR4vr6vzkDUsIYCjWqP+d376d1rfzdIGMWoUzQBFya0PG+LHVMWmNkFvOseTSjXJqVnLwVxWyI9aiGQmKe8KP48AuzWpahU1lZpuhbvPbopoJWSvLCx1hiy8tI3JfkFtDFrWkf7Q0G2/oVf9dQyEgIhrmBmZsVpE2c4CWQ+B7ORoVAYMWrW2LeCzcEo8Odr2JIbKPhVrPJ4uoSac66WTkJ9aUNjTtSo6exLAJv8tXdbb4RsysxiTcvoxqjGY1iVqL1GtsREAgDB3TY8NjbAVVDewUSSbZReewlT64+U211WWtr9pox8DMrTr2q0oe8uNtGrWNTQL3TGjooE08icJsMZqt8V/+JTU3yd6xeNlJC6XkdsDm9ah2Ruv60A0ZU/M0uw+phopWd3Kroq2DjrxdiTW2R0f5sH7ks31rLGDjDf0LuGmttmzmoibQzStwMo6xrcJ29aazJDetZvue3UWvWb+IJw2FewDaCjcq1JztL9oa/cm2TOkKJe/vdbz3Ek7kHFbVd+0NbNF25TNWKHNwf9LREO9/4M0p0b5bDZtSUDDIpfO72WDMqkpl80i1pJKSeVwpYd3N1kxBeCroQCDyuAmsJzroQo46ZEv1WxsKlZkzt+jZkzNmlUe0LnpjPxHRZtgpzTr3phlV3VFtn2GFbVCN/yXsdKo1YdidB0SdZ9m7ICdI9SIZw+7dFNgpmprl1ccExEyc8ioqBkqEwzg+DFMYx4Z5+P0PItjFlpfktBDjNJ2dX1wO06SgkufjLPNyN6+HLEeBmYkhBAjBAjJNoZIty83v+XTZkoiKaPb2MIAiIQ3DOMSBmQhNNd0dDt+8ePHlF5/97ot/uL59AyZEeRqncXiYsykczOZ5vTvsj8g4nZ1nyUte9vu7N9fXSBhiOB7Xw2EOQ5imodzLhOgZJq6HQvGFVkG8/lM1yVmyVjU8IZBqVgXNoGKaVAU4IIeBaDK1LPnrr764uXl5fnV+9fDyuOzTvDLTSEO2tC6rk6KHkceRFUTLc6ndgatNcM0dZ+TnUNUspgqBAyBKVsuQVCxbWJSQBuCBQgBxhxfeUzc3ZyDe62+UMU1NRoNetVTI1mKaregR6bsQAoj9c9m5gfDksGp20noRVctl8iblSKBgFojOhnHOx5wTEHDArCkv+zwOy/zmyxe//vR8fHA+PH98GQTQmAwIAGjIardvDqbxD3/yZw8uH7PFX/7q//7sq98cl9s4hjjENKd5Xo7zvKYMRtN08eTJey/ffPH6OizrYV2W958///CDn334vZ8/Pv+BgeWc5tv5zYvXkOByeoA55gN88uEf/uD9T37xJ7/46c8+mXYaRzOBlOZ5BlmF+SyMYwwUInIEYgUQAwkmqlk1meUM0uc9ArrlyKXuBBaodFEZavBxQCgxF+ZKIBGBrGDeLTw7j0PcEQ/LqlkSQRDJ+7vr25tXy3pQW81CpRfDGHiMwXbTuqRrJFDDwK6xWVeZ5xQCxSGYURZdEzCvKSc1QQMCJA4EbIaqltZZBALB1eXu7m46Hub5mNaUh2nHkdcsOSsBAGFtl2vnfNsSKsvvmBqooNT4ZGSlja9kvX5f20S8tgyMS5vNvSeEDnWIUdVSSljXoE6gUbwyhsDMGoLk7GgDDFzC+TxOgBkIxdQIeRhEsqqoiImWaqPPC2ktmNMwFdu0mOXM7ZuAYSsyzAmFBrj5U/yHoUsMDsf5MB+HMOzOzs/O5+l2FETNMg7hbBxsTSklNCpnGiRQ2MTu0MVRqpopIzLzOMRpHIbI5H4cKwSsotZquX4NSVwiT++dCeBUsAHVanfiTOlMqbghLSsYUlQR1B026HEwBup3HTEjBTBWQcjgs3Zv8weexiiEq6nLEdDjWzkCD057CSKo4uoTIgyBDXRdFzNjDsMYrvDcqQnzvMzLmrOowRAHPygYtCDgVh2LmYNRhJlDCMglvpORrHuaqXmtrQTBlXdu1bdk0Ck/umrf3uovqImpiErKkgUViJGJmQITgaF3AUSF1VXPquqaFCY0wmINKg0jQnK7GrCZqpKVMDv651lU/uu6G/gdUg5vt7tGo0biMnMgIlPIqaynhZ8P4EoNB1kiKHkQJ7b5EwKoiDlvlShwIQaIKIAKoMvMGUvkhvqzuq7L8e5oaiGnYDTCRDwCx1XzKnMGKYBuQzLCMkLRmt6nBmKncqYTS3lfZvucHbaU2FLhoW6zucKndkVBrVmRq9K9zitccxGg8/RZo4hn7Xh5Lp8wrbwCBC0vGA0J2UCqkdxdFBWiUFwbBdlc4ztK8cBITtYwqKDTloixafBKNqNbN2oVamCdsKCHB5QmQUMWF4tKubQNrwhV0LPNpAkhW1G+12GhFdgAnUCfywVal7VG+Wxoj+oAAmtd7TrAdO0KbR5K8rwlz4xtw3Yq5QNCiR5FJNqicFs/QIt0pSuQwTqJSmuPaY2Q3F4OGrWUjVpAKAAz+7LWVjMr8BKirRuCxZZQ0zIqQc8MU0/L3pR6Wh1U9Vdc/wFbmGopp5psYcNP1OrbigANm4fUeoBtAb+0VkoPhkJrraHuqNkai41dfRoV4hr6rbOwDeCrhAOrdc9aAq1BR8ZobIiGvKmRJ5tM74QN6pdGFRqxpJFdq2CpdAGb4qOuIYY9+glP81k3fiWAiWd5aJOs9hGjfSvA3jmlMNiIlZvWtdpV7e0lGhsrZgvCreuUWnMWN+1F16yoWH2gWq6QtWy20luwduNbTUXd/C2ubWvtBjup6luIzAamaPk6LX+vmuy1KMQa1BnQkLr8Wmh5ud5ZLt48T39FbScfsy1xBcA77C5Yo4Yh5VaOUbmOxWZW0kPataXGUiovYEsj6LpX2C123iSu8hFnKrX1rjSjtd3LaAiQ6qWgpoOrOUvdAcWqNrGIBMmZqzW8UJuxpUrtts50c0XW0DKqCmprmhgo+4pfMkVQsGSWkZnHM+JhPhxurl/nu1cTprOz3dXlowO8g7xwjz77raeUrjFmqqrOceYQh93Z+TAOpppzSqLZVqCslAQWABbkeV6P6zynZUnruqSUkntipmEcx2k3nU/TbozTsJsIAwGrABgGDgSQ1kUlM2OM8emTp9MYr67OD8c9mCIJUUKYAY5ruj0cbgyFA6W8HpfDF19+8fevfnN3I8uBOBBaGGIYHpw7eB1NoZwx3OphYALgwlEyQyyZ5eWiVhK/H+UZgRkDB2bm8tmXNE3XHmJa8frVm+uXr5ANA4YQ2VgkWwJEinHAbKu6TYPaUuTJAVol6mDgJq/qGy4LkioSEAqgmCW1bKwYmYIRG2hWyB5yWEnXtYe6eX6rxtmfUFUVlcbga3eIFOsKOgu84ktMtY1YuiKu5D0RIZXoMf94fW5RT8qqqko+zhJQqrkhYrYmWeY1Y1P12xD4fJquD0vKWSMhBdMkmiUd13X/8tXnn03x+997+t6TB+d0Ng6TrmIamSMg0UqR4jRN8Xs/5P/WHl2c/8f/nD774reH493dMa1Duru9S0tyYHtg3u120zhFjqtQSvL04Qd//ov/+Qfv/QTyLufjvK53N8f9m71mPB8e/PD9H3/00Sc/+9Gf/PjDn18+ujobJkk3czqEyIHj2TnYzgxmhWXN6+G4zDeHNd0ty11Kx6yz6ApWlDaqxfNBRMyBKXKIgWPgMfAYwhDCOMQxxpE5hhACIRMSETGxekycmlhWU8BARMyABCLLsioApWS3t9c3N69TmsHzww3NxCyDCSHFQJE5EGXa9t2cdZnTbgqII1g2hZxlWVVVauWuTBhCUEUVXNO8HudxvDjfjZfn4/FuzEta0xp20xAp5xUkEQc0rgGiVlUrJXAYtirXAQ9qKygiBiRXT1HRBp2iqd+Ws9tJ7IKP1kLAYTBRTcli7FKCtoytQuJg5hBcNZNyItzQ3wBAjgASMUAeBltNirZcAagEI5mdkI2+RZphJ9bHmokIJ6qHkg/teVxlCgA563FZ747Hu8MRzmiIcZqmi4tzJZTjMsS4m8YkMi/e+hFwxEttDvXScGhsCMIQeJqG3TQGZqyJnJvMtVN41Y+1yQiwJ3z1yMLNPdSBqe4l/d47VhUnjpqAls8bnchVCxHXIICROCBIGz+ZOQ7jLhOYZBAFU6WAISKPyKNmSZDZDEW8qgrMwxABIOfVy+cYh2EYGiQ55QxpVVWASAhirRnJQBvCICcB9AZHGAYLAzEFAmJAxRLMTlCPUVbj47cOcCVJv8vR8m23uYjkLJIF1GE6TMTeEDUwlZKhim7HqNnEVQRcWgVFweHrCQMCazAzywqq7wgq+qeGxv6Lgjt6yn3O2bUbItq2MWclmoGKZwqTh+4BmHtRvGzyviQhGGEzY7vOBTG45gCAWIgQKwICEHpoTPnwluOB9iJqsBxpkWCRaKIwZpBFZ/HUDAACBkOygL4MbYYM3YT6XqSzI0i7w761OIxuglnzsGs5als3pAm7y3afCZtZdKsfyKGXqj1gsMconOSenFZjrXa4H8RApXXRqlY/lWrOspHniuWhZYLUEEirJ+CC5UPCDoSM3363YdNmO+76XXS5BqbcGBhWu6hVIV9SBLFmqHh/BTd5TZNtaVu1Wz+k6G7x5AM5JbdvGZ/Q1bi+MFLPKT5pnyLcB0lWG83bgZwdidAxn/XCNbG3UbGxVJWcf0/3gFi3K1TrDZVivppiTLw8w5rM3rQWJxtXex0nYmDogz/a7av3ps7FSrkp96shvlkqsOX/ImJd1hp+xoXf0YOQNo0xQDnodvgGbFIQkGo9MzCwbC2sZtNXdNGmLUvb1WRFAlMra4QqSMItq7Wn/1YWLTSXcT0MNYdOuRrq4h4A5bBN6LV04FogbIFkmqdNCrQM8m5+3iYuGxileNawpmv5FZOtj9gpEbbTVMum0ZJq0WfNnPpo2srRTE6ASCKypuRK8CaP8vdN1sFAtxT1qhd464Z/q6tSVTrtOaEaGtKeoEoBtJMK22DTZ0Cz+dX+SyPT1M/D+qewdha0C9zxC4XFvbWFvwJuqUet7+l92GpUPXHZ1Szo5s0x0wqH3gRI7V3XLly72ajFY/cKjm5NgO5CVxMfNA+4wdaT2NQu9a+k9ruioFnF64KaM7WR7ftnqF1XAzExBTV1P16XH7OtFbA1l4wsGYgZGdJwfhHHXVrX5XAzoCdTBUVWAV0PsNvBWzGx/2QtKlZ5Xzn/EvO02/mZUC2LmkIGylnnebkFWrLaizdff/3qi9vj7f5we7c/Hg8Hl/FdXlxeXDx48ujZ40dPH149eXDxaBouhjghMBgTIygs6SBrGqdxGoerq/fee+/5Dz74YM0LqKglkRkhBZJ1vbu9exOH8ODh5TcvX/z607/95svD4ZbyPI4hGoisOu2G3fnuOB/vjgcVx3CYqFb/ibReV4v1Q0PCgEiCJZ4QFAiYKFZ+RUBDFTBRyWX4zEhDjGldb69vONLucgeBISAKoRBbjDhKXpOsIQBFgg2EVS61tVOVARiq0WZfgeKpIWVQxayUccAwUGQjUNWcLWXX0mIb1uJGU286jn4Xbntie1L8R4vhqy6tHsbUVzR2Igt5h/elKd39AfLjqAE1orelNR+PM8QIHHwJj4HPpiEcScQstFemmpd1vXtz+2J4SV++/N57j6/C2fMzfiBqqgMqAQ9DBAaKAI/PLx7//OcPLyLk/RTsbz/92+vb/XxYDzf7vCaTMsodYxx4CBgGniJMHzz/0X/zh//9g6sneQ3LrMuyHPbHu5u7y8uLRw/e+6M/+PM/+9N/9dH3fvLekx/cHG/v7m7FMnAiBo7AqFnv5nU5zIf9/ma/v7m9uz4cbuZ5v66HpIvq6o11I1BJKa1YkkVC5CHEIcZxjGOMu3GcxmE3TbtxPBs8+REUJCtoBoAQAgIjkih4TZJznm1Gyojo2bEpr/v9m5evvjkeFhUYpykMO8TBgCXnlB1bs07TAKA5s6oAkCqklEWAKQBkFVTTnAUrBtlAQ8BpjKIgAlmyaSa0GPj8fLp6cHY8zsd5AUiakSAHBB9C+QFJy/GGmlWlS27y9hqAZiCAyBDM4ilb45/o3lcTMAQIIRBivjtoSiDyVpwKApiIAGIIDBYys6qmnBlxGAZXGbmdDtRSzgQ4TdOiIrOZiogwIb4lZcV/rC5so69NXFscfH68K4dvR7J5pPSa9Tiv+3m+udsb2DROSPjw4UMlWpJMQzyfpnVdD03NeUr/qFG82P+dTDSEsJums2kXQnADA6i1HOnuW/UqDDyBb9i7OQ39bPq+CXKjTlCN0yuhDc478KIzmSYQ8cU5eHNBAfzqIjAz4zCGOA1hGAA01B4xhUhxQB6Ah7ykWXRrNAAEpiFyYCA0sGyKBEMMPE1DkfqjAeiyrIQKkPt+P1V5q51Ee2REVCMWzClDad35j9rj+Kfev9/VJFDVdUkpCSgECobGIbCf40S2tIFmwXD9EyhoFkPFqlXc3EGEgIERMQTmw5rymr/9cPAdr/ZfPn/F+xequq7ruqZiojEgCsxM1U3z7q5nr5JwLTvT/XOOR9fTNgAKoXSlajtV7olZKO4sJAYgRQRhG5jGOOwGhpHOldXAVIWsUjaVClGnhISeHDeLzcN7McVZ2iqy7ljvuYU1zfd06gd909beKi9bzSHqAkI9CYDs4RRbNOH9EMryJ4tsgjoQwDag7oMhN9JHG//CdsbfuiS2cYFqEdKCQvEU2dyG/O3LnemIPVmpcxKeZiWelkZeWhYoaeUgQNdL2so78HKJ2sx2c8q3yVE5YFGXS9Udnk59Nq2h4a+8Fe2l4BQ54UPdk+N2vY9WkTZaQ+/at668oL4WrR1tggkEAAAgAElEQVRDh1xULEQbjvtBuIKGt0aMp7NoaQeoFiEkboGsPWLeuhxaJm5Iws3L0OARG1IBC6dGMYYYY/S3VT9dss0YXTVVlStRlfaGjdV/sv1aAfzh5s+xQpHydr429UOthbEFuNbPbJNgFHJBnfJv4JCt/bS1B63Lk/EHqIVbe3sBt5NAWRIcP1EqQ+SGlrWq8MT+pigA4QbKwYYJha5/dqpMsUYJ6ZeLvg9lm1vENlODoaFYbwXGe0FHXRYparcckXN1u7CT8ui58946/vjW7q+x822Jc6TUJg1oUJptnlS8GY2TuU2SGsoIqhO+6mYcGP8OWUon0SlH39OVFqu4Z7PQudvuHg6gjhWqPa9LlabmtztlqWya+BLKoerRJHiyHNr2WLUMmdIx8aTw4q6974S2e9E/p8k093aQtn42045fUDQrH7VHExnqdl26tma97RoztcmuoSPx3iO+wCZqFtW0Zs1iNIwcx3Ecz0bEtI+a1HR/c8jwu/efv/4mPwjfnpaIb3c48J3GYQB1BWeYpl2cJmBSsGw5y7rm+c3tS4TfrCLH5fDp53/5t5/9BUaJoxFGJk5Zc5Kvry0nG8LZFC8eP3z++Or5g6tnVxePI52f7R587/kHDy4ehyCEBGA553UmA1tmUYOBxxhGihcICibnEz5/yiJpnu++/uyL/+s/fPq7L17m49mD80cPH1++evPNl199Nh/Ww51mXZNk72yIur/as0x8jIXEVE2bCALLknPKFAPHYuDWZJLyYV5VAIQIOHIMFANHBNeb2TzPgfnR06frcrx9eTPOIz++Ig4j79hIFjBkshGyKBhQcdSexq9iUc4XNQd6pB0AakqaNSIFYRQbAc/D7iyMbGAp6+L0gHub+Yae+hbl77typa11Ou6TpOzEo2jfnc/S+xZVjbn8fxYxssDlD6c17ffH4QzCWXDefwAYGhMAgwIHQATNKR8P+xBxP8fPvvjVWTB49hFdvkd5AB2W5Q0Ou/OLq10cTbNJsrx8//HDf/tv/s3Pfvj+v/s//t1f/s2vvn55M++Py92sawqmI+EuhoEDKj9+8PzJw/d+/MOfv//sI8IxJ9OMOetxP1+/vv2Dn/7xv/7X/8Mf/eGffPLjnx9ulk8//3LchXGahonDcL7a7WF5/eWL33756rOXb75+ffNyf3OT1oUjjVM8O5uGizASeG5MzilrDhNdjQNzQKxcPLCslgxsBlgQAYmYMBATEQVfVsQUiZBIRVUFiImcdEg5iyblOCHS4XD3+s3tze3N8Xg0MyI2EwSbxsA8isK8ZBMj8OhNc1u3hzX7jDSEABBEGFDENJAfVlwHjiEQCiDANEXmGCMT2TSGi/Nxfz4c56PImrNw4HFgUVNVArItrR775RS2eHEAExA11qItMtiCyBqEwzElJxBPa7CkmktnCBhjDMx6d9CcocWFdofxOsglogjMyASmljMU33WNAGXOmlPOY4hxiLKGhuglNQxlzPT7ogs2xh82OD+0BAC3qLTQ0aSCSY/zfHecAWFJaRzHi6vLJefr2/0QwzSEMYaBSQylNGpdM6mVPAUu6jDX4oESYWSehnEax6J6EQ9ufFcTdOtxFOeIddVlHxN7b1GpepHCCfAxm1rbTEv+qnoCBKAZEAkCrirJxECRUJmMUA2UyKFwnmox7kYeggX2WAMiCwE5hjgMQANQXJKyGYmhCIEQKZkSaOAQI1VZdBZBMw2BducTBfIX6yEvRIEolBdYl2kCT40v00/JKpoga8qCChicoA0V5OCCv+7kBFWt1/DeBWVG33H7qEJKaV2z6wiRyDOnHAmNxQDgZD9QUzYgBDQTyXVq5iCAonVVNWYmIg4MQEl1XvN/rRXlX7LHUaWGlHNe13VZ1rTmVpMzhypiN3QC1HYGLZNOLDLvk2a/eU65x3WgqTlTueRiMJFvUwXAVcwpxEQC4Kbfi8tznI+asmUTATRd19XAMq00UByYhkC5IqM9ja3QO5Gq076C9NAhutQqgTrRsK4f19XUpZTzJ026x6zberHDyHUxkz6EYYITKYF1Oovty9sUuN/X8Z4+osaQ1rJJCzWZMcTAxLoBRXSLaSyrSkGK+VJDxIFDCIGYTe/fVy7W6BGVW5hiDa/FrkLr6RTQDVxKj6YbzJ6ewuGULmkNBakqfZBmU3U3Isbm/THoFBwlsaLKzluU5H2V0ob27FwwrZ/VXS9861eavAYa9aQiGEv9jZuHo+jnEVFS0pqMUeXyNRG0o5lac1qoO+6LuKUwWHCrqO7dhX0B2Vb5e5vCSfwKIICnknu0CCFohQsX6GNnT9qiUZoUsz4TG5Oh2CjrFMXUq1FTcEBjK6OoLRitoQHb9rd96F2D4JSvXaZ4XTqqbbaIgkXdknE35maVpqCCYPOvAqJJPQxI00N0M3g4CcPFTU8ATepfGaxVmrC5cbosCU/rweAH816FsWV7biAORN+ci0yml29UvGnf3IG+3yoiLcO4paVsQKkmZLQTOSNtwdlFLmbWKSa2huzW86sf4X0tQTOY3OvdWJMedaEz2p3lTpJouuJfRVS8TeY+xIag2KTEYNsSShRqE6jrvjhWEfHkIFU1el05VbC7RZVi3X+7rvTGS2kmxkKTRXxnNd8arNTIGidrYH38tjYxNX4YIwKJilVBpVUzJJWopJrWbXWASViXDRZ3a5QLSjUotgJHsfMDicYYpt2OQ8Q4iGFaV2EVXHGVtCyvrvfBLi7yUhU/b50j7rVSGoVuW2brDKPsDwSATGEYdzEOiCQqkOUw393u3+SM33x9c3t3c71/+Wb+/G79jCwR5MhjDAOFGEMMA6sEy3dJ1hcv716++B3CNMWrDz/45Iff/+TZ40chGCoKgGbJZp7FxxgIiDGQgakAIiODgqz2xVff/PKXf/XLv/nrLz57sawyDZeoevvmkBbdDRdZU1pzEkmS3T6OhMyBGJk9Oo/cTlRcFaYKwJGRAxqZoUml+qPj+j11onTJEIGZcBhUKwRNRLKFOBKGtAgxGKGJ5qRAhgTKTOroFVM3Ppa9CNVaLJtTBqwkOWVJx9VW2XEE4JAtUJjGcaKBxSAbiHpcIBDVqPC+nqxiRHd5QqV61hqyCYXM7rFHT4KE8K17ZctY69Eep9+ihbWAoZpIFiAgLMjHlGSeZ4wh6OQkUlRhgEhhCCMQKTByILCc0mzH3cWQ5PjVN/9A+RDurvOD9wbcEYwLjhamaXcxjbuRI5OB5XGkq4dnn3z83v/6P/534xj//X/8L5jXdDjAMo+qF4GuzuIuEom+9+jZL/74zz764KNIQ+BhDLDfr29evSCCZ0+f/uD7P/zRxz978OCZQQwjTiRxRApyNx/2r198/tWvvnz56+vD726XF0kPCisMFicgRqPjPr3WRbIk02wgiMCBBopgY8RAhMTokbFcMHONLOeoOlTE0D7WsvWp5pRDJI7e/uCUlywSBjSA6+vrFy++2e/vRASRAxGCIWh0uAYwEWuWw4FABdTciF/SOxC964fIIbDbjJCgtGvrjeWhOxPxOLAaiWqMeLYbLi/HZR33t8u8ZuaRiWqcjlX8+j0JUCfiLc3gwqT19B0sIcVuh6z3cre7df3/+tNGMauhfV7qd1kq9lZHryRSQjUAb/mmWCKc1dTQyGNCiQxAUmL+jhBlextYZrAlePWPGLqRwLUb1SinFarnc6skOq/r/nhU0CGsFPhiiMM0jOOYJIvKFMMYOInfQ54W2NF+t3y5cjSKzMMQB2YmbA7rOjg5fYzr2bxmqXRTcuveinXx782G0zPg7FQKht0hvyEKDBAFEZNJBkNCJVAHTwMjApmwESPwEMM4YiRlz/gE8vQy5kD+EwqIEZHMMGdiDWCMEAgDe1CoA0OzR5czIU9DjOw0lru7Q06Z2O9i9FOat/j82AJWVP9mYFkFLKs2XQrWrk4jIlTqWd/S3tDkm+66UXVxM2B5jIhkUVFgcEx3M1Kpau3PA3XpLK7ZUZXKMkYkw+4bO5IjBObAIbDvTarQLNCdWnW7kqezvn9EuIQnWXRvYc/aGPN0ouibS86yzC7hEGZmprrTtAF4AVsaKKg2xFvf1+gXC609OizmyZOMdPYtPdc8VLAtEtIgRt6d7R48fBJ0DdnYJsbIcTCyBMuajmJiJqREVuPEvI+EgAbUIkysEjRMC6UC+2N3P+jukh9rcdQFwBaKAb2lVtg8JgBmxg5c6T8P7IIrWqgiVjZqbRG19kZlM1g78qIfNaqvoEI/PF6g6gtAS9hIN+71oCesuZ39golvwfCxySW2ubqrbE2TWKdHa6r4jWioVjsaZoZZa1pCO/Q2WUFFLTQYZSMkeyZxidsox/iGJMJieAfauiT3krPvx4x0ksWTwa0VvYM1mbyd4hS3CXmtpWt7qj7NXeIIdNqCfiqMZhZjjByKTl29PNUSB+M+bTxJHjETU2lyEbStG1RBpuXCWeejsW6CdtrO6Oa57eMnLzvMRFVTodxaYy70RZdticAI5AlaVJ4XrVjHAuKp5lfYOmvWTab9xtisA3U+Dj3NHLvA4oozKGkrLYHontzJ/y5vvPon1MwpzcqDaKKGm2W0etFLSBE2noin0mDzH9XACcNaKpe7GmvGDSCw2VsKjs2HAu0yZbmn9dhYuxuitXZIq/UdT9f7Lb30/qmqnCYhhNC4wnWlUGc3nKgOO61iyaawovAUy50P7jT+A06OK9iLy/pmUyt0HEaj6nF7XEZ75VQToFblbb2tGVu9ZAmJTP3LGv649RvfkgZgjVnWDbZSZUTWAVK6ztrWejZDKRJf2O64t3QZjWSBiJjbB3XPV9gBVvoPnOpibr266lSOUdrEgL6sMjHFUF6iDw6IoGf6It4bhThhg5h9R8TeDNPCuqkLfLGIHqduIKoGzCGQxZHOMOCKyHs1gHVd4V0o++8UxNrpiaVEbHkWOyKN4zQMg3dhsuS7u/3Lb14g3K5ruNm/frN/MVwdd48ShMV4hpAoTtNwMQ07ggFtnA86H3S+3R9vb5cjDOHivafvT2MITMUtW5vRKkYEgWLhIKmqKJFiwONx/+b1N3/5y7/8P//Dv3/xzVcpHTnSOIbDvL998wZZx2GwJOuaHQvoZRpHImYOyEzk78h1i5LVRETFzCcKJibZfeeFs0UBEQmNaVsSDdGhBKQKOa/pmJh5nHbEIElzUgOlQDwwIzOyal5zLqB2ImT2RHQzk1rCFWtMIY4CCEAOAfhsON9hQFhGoInigJElWVbNiqbEEZlztb/XFqmn1JTEE3eoecfBury0+2PXEl3n/WCogsG6hhfgLtbQWSAiYJcVWwsZuHfTaXlLJTCBEJBQxNYlxZ161IallUwjceQQaRBENApMjJBzXpc157Sk46vrxebri3yE/cuL8TyG3Wwx40Acxzhd7S6mEABk2kWxiyHSL/7w43k+/ObXv0VEOe513g+6XkR7cB4udzwxv//06Z/+8S/ee/oeSOYQxzHMxzefffZ3zPKjT374gw9/8Py99zmMd8d5txuvLqfDfP367vWXX/3m8y9+/Xd//xdffPNrGg7hbDm7CNN53E0DBUp5XZbj3d3tfDyuaUHQMPAwhh0NCANqFkUCCBQiBWZiJtwMu134H2LoXK6tl8zebjQzkZyzqAISmcLN/vabVy+XdfFLThTiMA7jQAQ5pzXNOVsINE0hRAqiCiQiOadxxGEIIZB3YmKMvrERGqN5spHbfZljjCFnSymLYJbExLspPHp4QYiBr99c36W8LGuOQ2COHjqxEUZPSv5uLUKGMEDpCGYMiBhpoFqslG/RJGza1UUKliUjIofgm1XOWc1yDIC7pJKPhziMFEPDZwNiCBEQXKYIIQQu6CdtzX0AMa0aUcgiwBzOzmRZ1v0+Mg8XF0mc5VEMOdLx1LuJ3LfqO97ZH7G+FgEyBAWbc369v02aL8/Pwjzj7Y0CPHryMAwBmZeU5mXZH5f1sAARQygUVX/uyBvsxTrBIVxdXDy4vACA+Ti3SqYKW1qqYBOz2Km7caN8gcK7St12fUvcp6r4Dl/P7o46YZVSePrHLCaW0dCyqSJwDEA65xzRrs52E+9GnUaVKCkgCEFgDENUwWSZgJijKeacmZCYRsKLabydj5DXwLwbhovd7vLiLIBoTmKqBkwEwDGWOYkIXl6dExOAwd3RT+uMoABrzmBEQ+Ay6tecMiINcQRGNFSQXGNfTCSviQiYsRoPtHSXiH3jKZ8mlajmLkWvLwsgS85JchIADBzYL4qqNNQeFdLitmO3yTaYqqfJhhYo0abyaVmOKU+73bg7CyFcXFysKS1rzllEpZxPK+YMujPft2o67N04DfOE2nKmYaqSJd8p/AGsUWqMSKogOc/Heb+/gy30DkSgTuJBRHzvIW6MEcEKcWnAa8WWGEI+iECyUJw5od8LiTmGwMwisqa85tx52g1UhxinMYSkjMgWEBgQxBRN4xBGDIRU8bnYtQylVb5YhqEO9Dz1cm2TXmwdQy9aNEuvgsZ2Ji3Dr1b/tOplC050MUD5KAp8p1AgtEomvCUBBki2DYRr+V6TAuqYvBIdmmC6WR4sq5lWCXqJEfl/KXvzJkmSI8tPDzN3j4isqqyrLxwDYLAz4JIrw+sDLClCfm+ucCiyu9yZIQaDq9EX+qqurjszI9zdTFX5h5qZW2QVMJjulhZIdaEy08Pd3Ozpe78HW1+ElebG6hnHs3vm1nH4bEPerzCIaCYqYl3Hgf/kjW5RhHNr3RWmppbVd+dVOjbomxbOgyRQK1O2mevWfFlN4dgPgjt7Ql/wYRtz710NVeUgsXbNoNadT966Dv3552xAWY9v7fzbjBmbYGJmHJiIWibCfxSG0piAitVu4sDrdobWroV3K0Z46+BUsIFg5vbo23Wnt33pW0QFjImozqt9IFFMbR3lpKkoG/dDk0K/iS06CBcnPxfaAxBQLRCtpRAOViWzTXQ5cwd0tMUK8X2nv8aqLaPdJJ3+VACy0NshVS2wdbicRrBD9LLumjHqLljlB5/FyDoQbDUobf2ovb7capTPH6vuqIzt+97+c1Ei2ZuCu1T9dhTf9EIrLcyIHY3VFRpQqG4c2ygNVqUs2Kp0kJgQjN1s00qFbGPG4rsxZ6Ufpg8/dKb2spKWBYio+mVBsYCSPeNa5zudaa0ARUHdUBbDQKU6pK1zVFuVGtbjtkjrb6LqVGqSkzOGFYGssgm7ld91E6lLDW7tKw0v2hmZHc/uf0Nd81t5DeDtRbY/Ab4Vti7OCoIutFbTetQKe6Euba1J/FxhPwPulKWYrPFiOu3SK2+bZlWDmqbGooBEhWLAOxQNAYcQ7+XhmkJfO/WnMKP2zjEMboEZQkJmJEspGcB+v9/tDhwCESPR9fX1559/TjgBTBhsmoZhsmmEsIs8Thf7uxeHu4EmpvHVi5tXz9+8fHG8frPenR4+uP/+h7/4yY9+8LN/99P/4Qcf/FQSHY8z4xgoDvvRFJbTKWmaxpGRsyQwYYYQLIzrs28/+fu//78+/+LTl2+e8yD7OyHLfFrnbHMYlzUvp+t5ScuSlmGk/S5yZHTMPXeYbyrLdVbNImnNmNUUvSDWraMhoKGpmKyWRfKaQDBgDByHMIQydUDmAIZMwUxzFgYOMaTT8Xh1ffno/v33Hu8Pu3Eanz7//snT73zViwOHEHPKKWUxE4PAAYmzgLgH02DkuJ8O7z968P6DBz96/P4O6dtPP7t5/mIHxFkha17zMi9sEPcRN4egLymmqiYSQ+2CDMEMlmVJKYsI1GrwClFiFUKAnLNpvtjvQwigOWfxEI8/wOgaUQgekUaAYRjAQFVTSjnLuuQhqhsTADgEBMB1dXDsiCCSMwQKSACQM4ACAYJYXteB+fLiYndcgx5REZCYBwq8pLzmfH19MsrDg30YQ4arbBwmmCabT2vKxjBhjm/e8I2CSkKCb7/lcTftLu4ONP/0h4/n2WR+Nd98B/psGtdHl/TBo4uP3nv4ww/f/8kPP9pNB9DZVHIOX3/zh//2D//pzr27P//FD3/4Vx88evxoyZpFlNNq8+8+/+VvP/7nz774+MnTr4Y9TBfTvQd3dxeouKx5fv399fF4fX28ynmNgXe78d7l/cPFNE2RyEQTB5qmaJZTWrIBqChoNgwBmVhVUs6BQ4zse7RAda03AFUgZIhoSCIKiGAc4kiMKcvxtL5+ffXmzfWyJgMkDiHGOMQQQt0XJlNAJG87ApM1zZKN2YYxHA673W4MXm9bSO6BUKl2aZVxMZm33DFDta9RjKg6qOY1xSw8z7qkjASqlgVUCTEAsXP9VQ2qZmjFxlui1TWTbapG2061+VD9929pTXzHrLZr8mb2SRyI9Cw3rbvDtgllZuusbVaHfF6ZwSG4aGIAYRgsJfEiKC2vPdty4v1ut3VH2m2YhbV5C2J7U7hnz5XyarBvW+Ylqy0LEiIjEBlj4ECBh2nciezn5WI/Z9FlSWImjrFFMtT21vad2TgM4xCnYYwh1I5J22x+Z80vWA9ZeBbgvMUQOZvSNwNB2b0A9hs06PrEWgN77/4CtVz8A8TEhIjmvkYiCEQW0PcDBBwZIyk5RRpqjwOaGZNFQg2kEAbCoJlEbRWy3RBCMGOHJmujOGIhPwBN0+DeWkA43czrmogC1D2ASLItTUNEXDYvYIQYmJGQFCTl1RQYIRCTdxb7S5uhFO5Z8VsYbUBWLDdB2Qw4YnNd12WVrN5n4Wt7O3kCFrdPdQjVs7G6NqcNSaFmJsKMABgCM5E5+M0sSwZgZg4WtNIe6lRMuv0Jwp9UN/DPhFnONjTFplZxEoQum1a4BCLi6TTPp/l4PKWUQohEXPwmqCLi35uI+nS0giDLMyZqnf6mRGjW5VUAwEBEwUBQaqgNoORfvKElABEQOX6gTnzIVGU9wbJo1iwBLFiIYlkgUbDAiMSg1DD2peO1lt5itZCYWmeOwbYK3TrZlmdHHBzeqduAKGpn/a7QggxbeVq9xEmSqLTS2LMzsd1GeGxO+v4Ecz6gLiPd2n3RCs83RDEilB5ZPMNGeLUDGPSW6A0qaG9LZH19Vus3qA5waMcU62h32J8sfJyOQIYakGxrUq2/o/YQUIlt9B73SGQNjdmBMiuOATbP2zYHxzZAti3usk1BnWx9W9HunChbdUEnnWzj73qg3fgjb5EeuwoM7AUkq23X5TPy70StakXlPYtQy40BlWEz3rS3Gdg7bht367SelO0AjucK1rkQA2gmUKa3VGuIaxuaRxUaDHVzllkba1tDJFYllPqiXQNE5+mUTw5aM/PmaThjNtTDYftsqNTuFr2m5yi2ls+WwS09u36chjLx9mtF5TOsIbSC/quBFURjwK4VAJpfo15JLcexKjAWk06NuXo4irnBOTr8CRJ0FA//pm5pFOfdmb2yg/4qL5Vqpj3EpzldvHoHTLYbBRS1S2K2w7v0Sw3WvZ15AoSIkGlj+m1d1GeLEla7TptXwVaXY42Q0cQwUzWXnRFUs4ESetaTWu1v+Yma7KQFHeoALv/4uAjqzVDmNw9X0CZYZT9ZSwISEqF5uBYKcRYRzLjrZmokpo1KYmZmfAYtNjh3cDSxtdKp201ZuS9wC/PRfXDtLX+eBPSrSCWbZnW5K58IegkGAoF56yE0v2ivkVlbnWuVExIRkrmxGjY+K/RByOawUmHCwHHgkIGyWk5J1xXzktOsOauoAx0R/kQSB1ptzxmCFNFuUU9UVUUhK7Gg4ThM0zgNcWAKqktaVkmZSAgtTmFgZpsCRMhZLN0kWq8TISBIXpDs4vH9Rz94dHj/4Y/ff/Tjjx795P1HP7xz8WAIF/OaTQyZvRkTAAjZ8WiI6lvEYaTj6eVXTz797cf/9NmXv/z+xXeiOQQ2jNnmZb1e1mVNa8op5cSR7h1GDs4qYAqBmP0CbsNgIkMiUDIiRlQBABRrDX7mtkszIz/lqYKpiQgKEgIRF94tEjByFpMs7vQPwzDspsuHD3/0o7/665/97Kc/++svv/nqk88/n+dlWdecJSdJKaU1l6xCjBwCEocQLg6Hw35/MU73Li4+evTo4Z07O6CbZ8/S96/l+dVgxqqalA33085fy2rlzYXvyjW3+q2cxaH0hdnea/HV0KFqZeD6Duic1T7Bos66BOijLxFRVRFllrrnIDMTMUQgRi9MQDUz8q2lizmowAYD0i7wFOJIw2qwGqEFU0YICCGtaT7lnIJoWtP1nCwbKyXghUCJBwQ2ITUQzSCWM4DtAye2490d2Dofr759/mz/5PvLLOvzZ9+s87PDZLsRAqXIC4Xw5ur7V1evvvr61989/eSjH/+vf/c//eK99+4bZ2aUrB//8VdffvOHT//4u6++/SLrGu/SsA9holnSfLUu6WZJx5xXNYnj/nDnzm437nbDtIvDwMx+KiUfUCLDGEZPqTjuSMSHYW6VZjMuPgM/e4uWbCtxYOKUTUSQmJBCHAzo6vr04sWbV6+vr2+WnJ3zFUL0vpSaZS2V5kBkMSCipXVWpRjDbjdcXOz2uzFGNs0q6iw3X5zLnran7hFyYCAg9RUQRYJoXNMEmJdF5lVOi81LEgFV5FCXoRpwrQ3D1rGmbpFgwN4eCuNZWPnspGxnnnNCUmoF7OWV3Bth4Pzo1uEwy37ZELIKGTAzGCRJDBhjVA4J0c+fVhDcm4jwdlwF+zFhHzf1rtPuxy1ZHqu4SzAAk9KmqJaB1tVRCkY4jdM4jsQ8juN+t5t385LyaUlz1pyz12lqdQFTycLgbpoO+8nBouxGSzd6tH30OTu0aRlWOxT7hpTbYNEuUbsdrc9//9vk0nOvVykuREKfupl2ZFZEIwAjDBiGaAwCIqAKzuYGRHNBITAYkAFMAUdC0myroQohMlKggKqIWpQE8BpHRKQYA5cmRViXVedZTYkCUzAErwiG0twcEUrjlN8wgam83bNmychoQjEQBiTGDunc7NxURwjDMUoAACAASURBVD9g7nXxlBig16LkLMuS1mWRrJEHZC5JNjpDQ9vZKaYgNvyc0g48ztb2mZTHPRxp4W4IBTQkIh6Gkn/xEu/eWXDm+H07hPVnsRrY1UL7R1wVDe/E4GboEEk3N9dXb65FGjqA6pBSyxERvD+FOhx2ucWKvqGA0LfWnN+uCs5ZuTUCdIMiMwUAA0zZfTIeERLIJ7VgaaFVSANgRLIYwhiHLHNe0ypChoQEtUNMAWyrgWo2cmx7Sl9keoGjcv2KcauhFJAA7VbdXoUT9JaEFtCv+qlYDe7ZVkl8xrh/O0fQrMt1Y9pUD0QyNC7nb634GM9ZEIfQ7g/sscRtHl4ppFRDext/zsxA8V3dKf0dh2AGXKP/bYLup0xP71eQq3fPbtoaWkvC91TFjs1RCmqp6ghqaiauXxbRkfGcJdGSKd1j8lYrTfdi0g4IVc8nwEzNFWItxATbkbIXL/6Ej6AbWrtIUk7N2zm3L3xpwCRCLIuddYGElmg0E9Vs/iTUWe9WUbn5D+o+0Gs+VfxhRuvw211nRu089bLIgi3R7HivqrO4At0137YPrvaQdLPfzfGPt7i2gAbUTjUtj4JN4Dp38bxln2naztbjg1uBateFs/1m2ibW536LdpYrR3GsJcetj7XyRUzLflBLzKqTeFzUBlTQLc5k6FwbEdmcSOeFrxsntEATuE50rIPIaN3PNO8S+tQBtuI3rz06/7kbDNVwEyz8PUe1GV2tgmeBtdo9ij2Nre0bdEOcF/3C1KoHBKsFjJt7RMX/LC23J+q2EcFtL1KFZ0I0JCZwmHVBvzT1CKsHActOx4+BjGwKJllMRdr5vIFCei24Lvtd9rQNzVvzMdYyl86QhVvSzuU+4zMw/jupmbA1FquqSYEBt0rNzha8gV2x1uIAgIjcDgeWJhjf3hZyZWnbDiX/UJSlwmyh/v7qOMpNfSZmAqTCn6kuMtgcW81UBgqCJmW2QlmI1yzz8bicXuv8OsqKZqeZlO/W2Npt+gberok1uB2zroFtMDOTJEBABExhHMYxjjEMCCRJAUUJYoQQeeBxDOPAYUA2FbOsK8wChIEx7nf3Lh7ce/Tgw8cPPnz/0Q8f3f/ozvBwF+8sSdZZLEcCRAugJYgemIAAUREsBGBSpPTy9bf//C//5eNPfvn81ZdLvg7MYnhacVnneT0uaVnX1XeMu93h3oM7oprFFQRGYi9D7SKtXs1EBTVC7k9qcfTSXFSAzB58JgV1kVmUBYlrfzIgIwJaKmA9Cjwcpv2dw927d3/xi3//H//j//7k6dNP//jlq9ev37y5vrm+OV4fc5acJcQhhIGHEGKMcdjtdo8ePXp4eXkxTff2+8eX9yaDp198+embOQjBIkRI2XLKqDZNE5qltKipD8Ub0vttCKg1KoZL5NvYBjYwlG1wwHdGmTqQFtxiDLdUuKqWUK1nuqmEU7YtWpmeloQaqLFCQIgIE/EUhkVgUTAlEUQITINITmtKa1rX5cRyHPKcw2AJODEp+6iUuFAiXdsGscxkyxTTDR2vbo6vXvGT73fLMn/zzbdXr68jLybXN9ffM8I4LU+fffb7T3735OnvFN88fLz72//uxwD7rMebZXl1dfWPv/l//ulXf389v046P3r8+PLyXpa05Hm+er2sV1kXgDyMcX+YLu9dXFzspl1kNtFVdRUQA4iBAHKSFJDGcSpu9wQCCuA6DhKBKiQBJkaiAOQWPzAFNfNf9EZLZAgBAwVRevXq+smTZ69ezfMMRBij+3YiBwZENXPgEwKEANMQDodxnuXNdSbCaQoXh+HiYpymEAiS5JwTsxAhEQYuhRduBeIS5Sh2CkB13Py0Cxx3444u14ssOM/5yfevXr68kZxV/Lil/TmYyKBY/+zd4EL7S49P/YbSHXpEVCrSReUv/kPOdjbkg2IJRMxsWSVnCjGEkEOAELLZPM8cg7uUzkTh8jb+M5WH1gI7dlYA6bmY8j/Yn8Ny0DfNAmhipXFEzJCJgLx9++LiYs26rDkfl7zMgQjP44gMFEM47HZ3Lg5gKpJDYKoCRPO1/KnvtVW+nP/K7ZKQ7Sd5e7Z/lj/H83/KX7y1W1uJIeUMFNA9BgjsPh7XMFBVwQgKroWKRkJgAQADMPPFFO/tJ5FFLQcEQmDigIiiiPVAZSrmLdsUIw8xhsCRQ1qTma6rmEEIZECwltup7K3VUsoGGGL0A2vx3qmqSTYERXQug1GZLZ69kIteYXWnyMyeYHGDUC5/qUnRJo0apuF23a52ad3ivYTz6bNquZ2IiMx/v2YxUWADAuIYQiCiEMKyLMW1dL7dt8068m+og6FaZaJiGzqEHOgDiJhzXte0LMuyLFdX18eb0zCM4zi68zClJNLAOGZkqkB8e4mouQgr3EtTLuNNUCQzFVOqDNJbsfF1zcmpKyEAeJtark+ngqT5mNJqNh9pzS5wUByAkSIiqZvOGBnL+Rj8YLVdLJcttt7AYjzaivusas8bfr557huKQ+F8UNYZxcDOrbh+VNL2qu6y62eLXk3qB+ItU42Fw+hTkW2EWFYLhPPXP5gRkWTB6tBq3R3tfmxUS9xc1rA5d+oh+SzXsJ0R67S0TEoLqGDDavq3VewACACkpV+zsIeQKmnDrUu11as0CBuCAKBSId4pmHoxE5UXij/XjhXcIjYABsYUe4FjC7PYJjqWD9WHpeeniRKTIvSMT5NNKveT+yaSojC0mEa/kXf2CKFVPdE8HFf+MKklFuAWXzYEgFSOpNh+AutkFiZjMO99QODtJN5aQohaLKYkJIAGZsDbEZVbB7Qz9aeaL6B4+JvdgFrvZ1PMrOMulLGeefd8O71r28pWkaiYMVqnqv82BYG+WARQm6KPTSxCQyqO0g1f6vdbtYJYH/zI2Gp+EOGsHXejlTbfXfvPbuQuZgzYAleVfaNVscDG46kekLrcKwJwdYSeaTHYnfnKycaB46Xdw0yNqvBFJUZnhAhqhFxNpvVQCoauvbQlxPNoENB6VV19D3bWnLclIQA8BYyImgyM0d+SHTUXAEGcZAmb+crQULfUJ/TlMdA1IFtpXKIeKQYG9QznVhsFJ266mRM3WaokjyErglbZmhBpCFU0qSf/6qUwNMZ66q+NWa3uGLV6iOs9R1Cvc6cquqew1DgZ/gnoRhXNq60LmWt63c5ag8+Lw/0RK3a68iCJrzUua7RFmCm8HRKsacciOSGgtTJm2xxpBYICNT1rKkkak6xKlAqbOag6mwtkS9FUVJJmgWDAS8p5WUkUUAEkDhOyVk69/QVEdKvdgNrdhwwAgSnwxExxBAELaRnjRMA5yelm5oDjxPvpcP/+e/fuPrhz9z7FiMy7i4vD4eJwOBwOh2nYTdN+v7uz393ZTxe78QI0mND1VX69HgOPTBMhe0bVFCEiO8LKw19s0xiW9fT06dcf/+GXv/zVf37y3WcZTjxAiLCsy83V9bLmnJQYpr0XJMP+Iky7mEVg8UW4IJK67dlGLvSXOaEKSN3F97tyBDIMgFJSSWaWLQcIIQYDjy9ioEAZRVcDmfOcUkrr/PU3XyXNP/35z4759OjR+w8uf3A131zN16hIlbuBSIgchxhi9LEWMwUEUo0AFzHOr9589YfPP/7Vb59/83S5Og5DtJznmxNqDgjEIKCAiAzI52oW0cZELf145S8OdK59nMXsq4f+T2Nazl9bFX6PACCiOSuGYhBRbWpLeZiwbD19x6ua1bJAzogUiCcKF+O4rHJaJRmCIYchmEpe07zOp3S8OV4DXcd0XMcxG5AUTAQQai1JcmMIiGYKZHcvYFltWU4IryQ/m+erN28+n+cMEK+vn3z55a8v7l7udxe/+f0v/+s//pcwws//5v3H7+/GKSNkSet/+8//6f/+r3//ev7mJj073BvuHcasV09fv35z9fp4vAZMcYDLy8Pl5Z279y4OhykGIBbVWSQZJmRFNCCn1opYhkzzsiKQChCEyMMYdtN4yFnXJc/H5XRcmDHGELapnU/1C0sLDZmIAcK66vG0PH/++vvvX55OixkyxxAn5tErFcuQVhUQmCnGAEh3bJ8zZkFAvrjYXV7uLw5DHBBBwLJZrgOe7S4hqtrtdlJzAVUBIUQMMU47VgCDuMziP7Told4kIkVUxUoYKkcMraF03MyiFYX77rm/ndEL8Ryr3ca5bTrsTHZTD+DLbUsmQG93PqtKq6brNuHZcPrMHKOZrfM84M5LqorToKtT3qrW/uTDU94EDTBczm/qZmkHXFg/KUmqlhOuoOQfDo1xiCGGwNM07ve7JeVZgJfkj3uxsoKhQYxhN43TNI4xrssiIgRVTzPtjiq9mWVz/1fXZVcQa7dLYbe0QHXT90YD6E48VunKrTLCHRdswICkJVShZpaNAkTkyGFgjIoIWrw/CMBIyMFTywRmqiBm2TRxCIH5zm56eHkn50EkTcNQPI1YKkfKprbikKFYODHGeHGxT/mSiN68uZ7npFqqHNljQuTONBERp8+W5hqz7UuYmZrknNQ0oxAyMzEhMzJ1zgLfPBIimUESsSzrOq/LkpY1pyYxWClsNEMth2VqVTUFUG0AXW9j54cCQCQGUy/MyVlaOFu9JcYU/KVU8xr+dXPOm7OqZjqw8kz/grhKS4+f2VfhrEUP1nU9nebj8XQ8HlPKABjjME17KvzFJCIOLGn/lxaSrsujTywQ7IwsSmjiP6VqFkHZGjY8kkJMiCCiIgKUyWUOZN0G4jbfHPW5RhFc58EwEqJhXlTJDAUZCImQQVdUooK9qmdGP0YDure3Q1IYtR2oqSEKNJwdWkc/3QjAncO2b9w8g8lVp0YhTaq1pFi1OlTVp59LgKWui7a9y0v1Yx8xO5dSrGzVBYVIpDtW4ZlfujvrqnYZCnQOTm+kO7NeF1Wj1mZ61t51m6IztgpsPOMm1C/q66fnCKlh+mrSXGqAq+ij1mGFsKKnzEyyuDphBtk6/K5LA8XFtamXakoY/LC6vaOcP9k5ZgumFKjmFDq3RZ8db2SUAj8R60SUtiUt7niDmton8mGyAZgi+vjZ7RrqBoDqqCwXrQB4jdqVQDA/aVmZQcMGeKs4Jb+U6rN3RDJoqkNHofSLoFtyohxw3Ofkxd3YsWz9MmgBfSN4YWHvOSKiSGEDc2zXlGpnR4U1dpJcQ04ZgqL0B8su39Wkx6I7ghu9N7uV9X6cBqMt/Utb+nVLITUUzq3Z4Fk3qsfSesip+zq2Ut6NugD1GrXHzd8gUDspej2z5XlrdEu5Olu3oARCx+/wgS8YGIXgA/8yliwfXQesaV26RYbRugXjrtqpJDaKYlQvMjoJww0ZxSzmWy+tri/qDsQbsNyjzOgcfGcMMhU/V3NJAIhq75pVazGM8izeDja7eGLtvUVmVFV9bCmiWgxjUuQtJTMpvcvoDwLUXXtrXqItXNUyAjUEhlsZjxU+NeWGcMJ+YHZWYWPlvVcXbtpA1LeNcO4XqTJG91pX23QrrEN9S5jgLSSQbWXY7UVM1QJ2JmA5A7t0opuKU9k7VIp1/PvtmfP1GohMs2Y1xYgchx1HjMwag54knZY1FJP7u3sM8V3qRtE4ujWs9XmIoomAgoIiKFoGyyAZxmG4e3H5ww9/9JO/+pv33vvR40cfAY0KYRgP47ifpnEcR+YYODLHQANTYI0mqGIRjEgRGI0DB0JMaTFT8s1qzmorY9m4vnz13a/+5R9++/t/evbiuyWf4mDIIJrWdT2eVh8ITdO4O+wATERCIJVsooS93/qtnZhtLG6/6GpveRe2042fFrS8xsgwIAJgVjMQf3HEIl5RQMaQNL2+fvXs1fPvnn93//L9i8P9gHGAcT/u9sNuwCFCXCUlkQroRvetkxkjcZbr66tnX379yW9+/8XvPpHjsg9jNETLHirNKgSg0M8PfKtbhg1UmjGw1qdIj7h2BaTBQVt0yX+FioeuP6n52qMNQq9+bMXtq1SPSDMGWsP2O09YdXtkVEyzSsp5SUqkZBHxYhzfpCNIQkJAJuZIQ9IgisspXwc9YLiZ6JjWg8TAwEHBFMFK60cgkGrctSOAhbAyzQrXCiPQ0eA6yxUADmMwOF4fnx6X5wb69ZPfPH/1yQc/+OC9D3/AQ3r55snT77948mT+x1//v598+c+7e7q7pzytGZdXN6eb4wIAcYcXF4fDIR4O4343jKMhLmKqIgAZQIgU0crQ0BTBIsUYhnEYTdnPPutC+QQzZsKIOE14uTsMh/3F4XAnZMlSoK8ISKIm4FRhZh4AwvXN8uLF1ffPXr94eZUzEHOMUxx2HAbEYCUjpGpGhCFwHAJH8Csbh4jE+/3u4s7+sI+AknMGEATpNOPy0TqMoMXkiLC2XhqgEDEzcYjIjDikHSQ1BVpTypL9YEVYXmTo0zRTEwF3lbRDmZY7iNUTgB1EzLqIR5/AbIwSsy2XWrU9l3lFxFJCpuLuaAMSO8t+Wy272PYFBm3I7q95Yg7jmNc1z3NVN6ovqT0W0BrE4B30vLfWIy0jM9NuNbJtFgx+Xir6eU4ylw21TLIHA7RhjLvdlBVO2cY5qZqIgJVtOyGOw3DY70fPS5lKzgyA7Edj3apeisRdQqS6gR2g0kmgbdXOzj0F2bwVnjfHdVOrztlYdWFFh6kCqUWhUD2+SqZgmCEqReCBwhAwKKJlhBKhI0YmLkB9AJHiqhZYI2PkeLGfIGDKq+i6mwY8L4kpWDsVM0spiYh/w7sdj1O8vLzLwQEQ1/O8as7EkSkQBwMSyd6sTERMpABZpOC+CNmdV6aa8wpC6L6qwCEwICM5X7q2SRISg4FkTe5kmE/rPKtkUPXb2M/oUHcJBABEWsAloOWzcupEa0gsjwITABKHqCJgIqLeYkhQdRZ1voBULIMzsLkt+e5i7TjH/4bmVy8oK+AwBCKqJOoGFwJPTq7LuswrEU/Tbr/fHw4H1x1ULSUx9Sx82c5SuWgoaur9cwSI3EQ1Kz3YZWFQ0ZwLOsd3XHEYpnEMOITIKppVTMAgM8cQ/KEnxyQdj3OEIQ5TIJ6AJz4gDxlJ0RQlazJVJyQhMPko1Ec0VEyizZ7ul4HOqjXL0ZK9vNKfbCDbIie++jRp2Meu1Jsy2o4Wt0YPaEns5hrADs9hZw5Pq9kA/wO0eTgbvNNrZA18SFkzH1VoFhUV8cB+nR+2IWWxc5Yuj8DejLs1ZxYlauu2LIeh0uS35dIRvY9tta3CSWsz46bF1kaSAkckYmLeSCWbV7/xFOnM7GSAaLvdHut4mKiTufHsxAAIagqtYqygONvpDrbWRYCmKzWeNBqaUYEubpul9lU6Xl51FgByy30VGat+4+QfixVsqN9qVsercdel/CsO1x39CNQ1z6L3YiNYzjmllCTR1qaF3SVub8ztXSaGgYz7BEOJWSH0PAHzTmv2+fltSzC1rEdV0piriI5dn6tu9NHi/UDYcDDdjLvqeTX5VhGrPecTtmbdLVBQCptC68Jsj5K6CnyeRaKehXOeny0IG1Vspq6382PnRMj6GGrzYFUsjKna9vRsZicFaG85fRstWfGiKuoCFr5zjtnVsoLOnkInr/vpCKXWdNNKHqKadinrVU1c18d58zbUf5uF4sgqoQlRK1iT5qS30gHW0hOEVOrnqnCoYJD7nlr/rP3JboScskx4c62WD6+2Xbees9LbXUZw7nGpWA+oNdi2EY2snHWKsmBbYqoY1xDZvzQReGdmlxraAl9qBZ1GdbjfdQfi1q+12dnao+RCpmU1yNCTRW+5Pt5a/LBGd2osRzdRABW2Nb71xZy7sRpOB/QspYxAiGoV008YiTf52+AcWGtbQQ8CGjAGBBtpBEIIg0LIAoiKiVJKaV4UB7778DQ8jMN4+w6uC/1bRmQF9NNA2cj6uMAEnNAiWDRXVEJjVEblMezuXdz/6P0f/s3P/vaHP/z5Rx/+FGmnEMGCwUY0VwFHdSaB1TJjYOIpDBg5Z1G1yIEQZF3rgVlNE0AKIQDK9fHm62+++OU//8MXX/5ulSXEgCQqOeU0LylnCoGmifb7/cWdCxVd06pm65KsbaDxnLeyAW+1QcahC1/0fOp66JKSpqiWKGTF4J4uEdGsSQEolrFaLMw5mNeb777/9ncf//by0Ys79+4vp7TM653dxb3dnT3v97wzBF/m1cC/RgAMhLsQLOUXT599+ennf/zDZ0+/+ub+NF1MB1gXNRxiVCrflqEy+uapnLTAzAvivFTQ5WYfZLcVntoZUKWMMLveExFBQuDCUeqgCOYojeJuUiXcunN9M0zkvXsukjaevRvCXD0pLmEVlSQ55bxkIRTSAfHOOAzHG8uLBQIH+4QQc4Q1Lqd0ZfkiwnGV45rnLIeRmUA1F7iPt/6AqwoENoMB8mq4rHJMsleYFRa1mcM4DBxGUTi+ev365eunz15+o/hm3L93+eCw5psvv/ns//uXz//513988eb5Iq8PwzgewiI3p+Pp9fXxtMjl/csH9+89uDzcvTMgCKIApJQEUBwcw1ywUwSARgiMQIFiwJF1VCHKqAvIgqJRYNzt7h52lxcXl3cOD+7euXvnzmXIkivrlxCDKGo2CiHyCDisq718df3tk+evXp3mGTiEEMcw7EMYAdjfX1o9Sc6H5UBObb6M8fLynp8YhiEMI7pnTwLGIXDpgIDamuOgTSHCEEpyXkHJyr0DkEXBBNHIYBULF3cnBbq5OS7LMh9zSgkAEEMgd7qKCYAIELOz87YTtptMS56Ve8SD/TkCwBk1pjZnAhMoSs6q4tEdv1ftvKXybUMblCANiAgjhYoaBYBpmmYRyRlyBtGNU7+ZOBCLPfLfchasX1rPkV++ojBhKzLUnGGZFUxUVJWBEHCaJqB4THqzyvF4SstC3WUax7jfTSGwyxnk4we1d/dfmPVqkp4b4NXMG+4bXpvwzBtj7wyt/JkrYYhmlAGXjNkCITPYgIqYFQeBkJWzBuKA5RBbxSBDAiZCAwYwUSQwzTkrMyKEKSLFKQuLhSlucedWzxZCQEUzm3NelkWyiGREnCYcxwhwkdYkWZZlzZLIEBx9aqRZEHgaB6JQZqQ1q0rbrEChEty9bKccPRSAalk5MxIBkp8ljsfj6ebmdDzmdWHCyDyOI4egAmJqImbm2iIZnhMkTE3LMaLr5QVAQg3MIbBgkqQ5S1L1CFsrsgQAkZw138KfE1FTN6CwWBHsL4SMbvqIo8odHHjGyiFCxHEcasMixzjEOBwOh3EcT6d5WZacc0658hQIkUIoDEIBSznnnImMCAswsrjSraHPiu6V85rSuq5ePjVNYxY7IIU4hBAJKYt6i1DOogWfQwhoCpgT8Vjt7lSc3QTENIWRiRA8XoQAVIqacaPHblTNOiOrjFdt+7pt2Onm/DophBaJr5icviG1xRfqxLUP+TdQxGb6LgY3pm6Dbm5kKrv9LQmgvfXbGQtlQbJ+J2kVk1KoIZ3aouVa9UJMBXx2iED0D+92Aed50WOdr4Ixbb49BfNOmFZn3JUQFACxV+Xa1rvau7xRsVgeSkJe0YGcOYlqltQdVEG1HN46coMikZloR08GRLMV2sa99Pr6SbRh/ArBMYRY9ApQRPZTVSdwNDs6aCHUMmGdsdMWu/DbtRrksN0huvGv1LsXdaPMdsW9Zf2mEqp3MyHLEDWUcbp0wNOzsp/2XKsqqlmaQRJs+M8mFGzuP2yyPnVbSyNsp2uQQtUpBh6FVmtb5h7MIdRIRcebNWoDbnWPSQVBGmDYsJTWk3e73oWujqNVZnK85QGBvrcIuie82h5LU3indHQ43M141Vpc/AlljE3F2ILieN7dXqCpfTd0m8gIgJ4V79lZtKeOJhRVsT4g2x/bEz23gFfR1mojXhHmTRsIRmsySxoUFtXvd/OMCYJnwTYIiBuStvJhcBaz6wfaHknvqyrWiHoxRc1Jh6X00dGn0AIWnc3BcNPVKou4BSPqGxK7LE+RIpBa9Km2A2G5dIVkur0py1CAKyzUoKl/5eUotUMK7Lwhp7XXdlS5OulTMG745a67DtFub1W3pq0eWNRZKmizcGDvtOg2brd2adbRPW4VP4H1Idnu6+DtvZ9ViZlutUS1d0E7WFJbjAAICH1ygZZFREGNUC2vSz4dVfIwJDtcvtx/OP3bNtgKZxEVQIBATMNAzMTe2IJ3L+7evbi3Hw+nm1eoZAkgI0iwDJJyCDkwZclZxE+z5MkgQ3b/lSJgAIuIwBgBReteLQRvFF1UM7Mg4ziFm+PNZ5//4be//fWXX3355vrm3v0L0XB19WJZ55QTAu53u3Ecpt0YY9DMWbJkamoc4Llf49bW29WLInBoGXn61MvA1Gsu3N6aVaTGAwkJgNQgIwIFEFARwYCBSURTWvzpWZOkWX7123+6Wl4LchILFANHFgpKd3Z3Lg93/+bf/e1f//XP33/vg8vLh6dlXZcVAcloFyc0OL1+9fK7J+vNDasNSAPAkhZJS0DQGAS8hMUALJRhsGN6umqvzvpkZ9h1qOxFOadfgYGpeM65M+7jW5Nns5wzIcUYz+j7arf9MuckxZqTlAKzy0aGkE0hhyEehhBBIM/mHkJgA4ghsE6S7JTT6UCnhY8znmacpgARQMRUBcTKA8J1JwnMME6BIq8ZTku+OZ2O8zynlWncX0wXd6bDnfj05avPv/qtmDx8fLi8f9hd7F5fv/n66Ytf/ur3//jLTx9/dO/xB3cWe/PkuzennJLaMO4ePLr74P7l3bsXgTXnJQYIbK4mmaKKaJacLIOFwEMcYhzHMJlSXuz6Jt1cXeeFQOKd/cP79957+Oijxw8+unv38d2LhzHsIk8qYIZBTetmmhDJFET9xwvrqtfXy/Pnb77//uXxtKpRwMg8EkWkoIqmW8rdN7UFqghAaBQphgAFgZ5V1CwDSAiIOBAC0RYIJGKPbTbzhCeQyEBUzHJ5taAXaBkR7qbRlC/vHY7HWdbrtK5m2Z0gZqYiscJmjAAAIABJREFUPmDoNrm2lUGUhuZizKX2sq9xTsPNN3BeC1Vv33ajk/tL1QSQ+TYwphvItMRr8fwiAKEXUhBSDMFEckqROITAJRGhOWfg9sosGmmZrhnc4tyfszpgQw/2ZNVKKCwHFZeQXKyp14nMlpTME4VqY4gDD0Q8TXG/S3f2WbIua8JuT1ZojmqiSgCBeTOpWFcEa92/obo5ztNCRSgVUSn+AiiEv776fLPmOpDwLWD72eqAhphFb2aZc2SiMQSIFjArxqxwSkpsFigA+53HmkCzZO/xdkMRMYaAkEwli6w5McQQmOs231TUAICxL61jIuPybOScDIyYAWC3O4xjvHfvLgBl0Ws65uwslAxWaJ3jMIjCmpKB+XUod5+qF00i9vcbiIioYc4UBg5IIQAx1b4/9Ysq4lJCCGEc4m63Yw6n45Kz1gMuGQIqofccqr/DiqnGpd1mh0KwTN5rRaqwJklpzWmNIQ4xu5Y4TlMYRlHJWRpZ3bWMtsnu3hZoan+5wAENDme3u1FbmiCEuJuYKYzDFEJ0GhURqVhac04iIjVzJkTkequImmpac5JEjMyoYEwlVO6nG6Y6ubLifNvtwrquZrOILstCTEjMzEX3xI3EBlaGNCpZYEhp5byiEcmMKa+oGQRIIXjxkzIQGbbAeTFxFBtHJ/75ZOwdG0qCVsrQxtRlpNZewC2Cv21pynJVSt36lmErOe6++hHe6kDy3wnoRh4iD131ZaJncV1XAHADtfkNU3CCXXNHdzhvvarQkuln6zBu+sbt4tjqOa+YZmTjAFtxDJxtq7Frutgk4rPAesfItE0SsHZkseKat5rdqwKTj016h90ZiahzkEBlKmL/cnqL6urfoUovWdV+j1vdhn7AanO6LfuzcdSqMae8Jlq56yZ6uXWxWIxb7aNXzeBZy2MJuRhQQcvZmdCNtpGW8FwWNzSAvFBerUyZEW87997q30Jr/oSarzlbOrTjkRsgIJmCqXqbkutUbfBeXES4fX9tobGuxR23AvQG2oS+VfNMxCDu1MPzkJafLFs068wKgj0NvSMjWI9iQTjjdHT1oh1gZ6vYObPStIhKPT2qQdUsOviLnTcSGRqrnb38t8QT3ErRlE4UUe1yCHXsUpuJYKtMa6uMmpsj+1ZauG0rsJIcAwDFUm8gpto353Qjl05Wa/RQRycF5nirbrmHvLQSmRbXb5PWc75mR2HenizYaMY1St3XWJGWINV2v9WISyWgtBSGITtQGeG8saYaJFo4nNC4+VSshzX1EbaW+CqwXjWwHkhyW7JAewssbdCXCVm/eOIGXXpLyHtHMKTr2b4Ftts0+82qcav4CTsDiAFkBVUCMVIIHMYImufXcnypaT08CBEj/jkvKd6etbVUdCPml1teRbKIEAFHiUwxDLthN8Up0EAQQAmVGZiMUQmyqSRQIzMw5LMhJjJ5wMOXl6xq6OAITYYWGI1RdDFIISIHyjI/f/7kN7/55Sef/k5kjTHkLGtaT0vOWRE4DsN+v3PzLwDk7G/LYLc4G4C6QVYK+7I4vk1NCozLh5HgRCrPpfnjpqImVpIPTD7eJsu6EBEFCwRoyIGHYciST7MCAhFmEc75+vTmky9+nw2SASqgwohxwBghDjR8+tnv3nv4/s9++td/9Vc/ffzeBw8fPr6zuzgMOza9fvPq6y8+/+KTP5zevGFVS6sgWM6as0gyVIgIBOToCWzO8TaAPmv9qzkU8O1cjyDte5H9tKaqxfJo7eijt2mKZqoCBLeqo9qBrc8SNs3UrOS+VTUnSauAQuS45gQ5c+RINgWcRhTOaotXWQTkEKZ5WbPmdaV54ZsTHhe8mwMogSZQceJxxTqV55MDj/s4TAMGENNllXnJ8yLjYMgkJqf15vX19fcvri4fXLz/wYM7l3dj3D3/+ptPPvv6xctnIeScjzfHvNpNghOGsJum/cWd/f5OCFFFKUAgYH9e1E3qzMjBmUlub1twOfJJxMQsMcGdu8P7d+8/enj3g3sXj+/uHx529/eHS6aRbBxgN/KBiMgwQK0xhAquMEBVtGzX1/OLF9fPnr168fJKxDhE4oFoQIoGLKoAFql15QAzAlntBnCGGpuaSlbfjIMaqPcz1YGVqKp3C9T7AFUNybB+pqoimonBvTPM6LJtYLIJ7925OB7X+XqZT6uoggmR+aJSAVqlSZyKK09RiRRIG1mqFpVpncxuBVRnLNwNNqO6QfKZQRVE2lYDOj+h9ga5/j1WHwgruVLgwO5VMfQ0DgOzmK3rykMgJuieMWuln7ftc+cgzmKm2ByBYN4BX2Fe5KqSuOevqneqpqCqWdEAVW2ccCAOzMzTOB72+2VN87KIiEpmz0E4ikW8hgVDCM46hC3O3Usb2JhPuvXZYE16a3Y+cpbCa2AI1XZfiyHKY6/1H+rnYu3YX/ehpIBZ9WaB61mYht0QCGkgVgsgerMIgMIAOw4DM6EhrKIpr0rGgSIyUuAAKKySzURkXVdEHIijaVZNYpoNGBm8jqSm6Up0KwZeKYuktJ5OaGbMYZr2F4dDCFEVYhiuro/zKYlkUGQeOFAIQVNOaUXCIUylnVsNVPwqMiN7aTa6EdBEs4GxAiuwgQIyM1VTHKIjSwE0DjFO47CbJgCcT6uXFmuJLwKqohqpIoLHLlynR09HIZqhiokpIQixmmXRNeVlXtMy5yA5Ss45i95FCsPoH2slgHq5SaXAw5b6AsAyEPgL6L1lKEzWDTe7bbVpIU0wM8UQoqoyB9dAc5aU8rKsrc+l+gOJWf27VZOUUtJMhmpkZkZlE+NrhHDvr4I4DLvdfl2X401Iac0iy7IA4hCHOIwuIkN9iW6seAKATBQ58gA8hkBhYEAlNVRkKzKyUmHPGyoWgXar2LCzLqXSabzZ+L3HhiufgtpZsxo9FM7V2C5vgf2seCtkqWWjGy9xo3FseNEyTKtMTGcuwEbnKEIGbYUL1OiC0Oo6TBtBtp1ktg6Pbovb70kd8mRbP9Z5LWxDTdS1HIHQTTpn3hS0HuFPG1TJm18a4KPJAvXaaden0gd5ymEboVAz6lpIVYWnTjOpf2a5YajSB7u6pPMS37NWBIMQQq2k63zv56fS6jYpH5w6crx+21BxBnUW3U5QVPs8wBDzsmqTEYpNQwmpBlLIOtoDmNsBfMtWa4ABrMM/Vs5Gu4RlF4jDZMNE9QdXl4eQms5Vj4attsVvLC0T3fKi90OC9lpjaVnGEsdh5nIaQuriXO16nUU+yrjENoAJdf2W0J+1ushqFQu0XpryK43SdasMuH6HiN3K2T0Una7RHCe1exUAVZNnresXdQ4uUOHJUsOF1gMi4Gb1x+aWaqDazjl2BicgbUEpaAVP0CWIWpqgtfAWeClwp3uWDFoJoWCfhwBfEWoCFfuuavMfy6rGViYpDkYp2o7DLLzHeNurlRap0uLkABwRbyIUaiKvdzxbkQeKZbwrBWMiivGsIRXP27aws7HYpluUsHY1j1ETJLoC1xraKV/M/HXc2EqWz9SxkjJr8DgysJyzZDHd9LJyabGTpzfEqIIhEUUin83UjwPtvHWwjKvOtTxPPfory4oMt+FIG6O3KZhM7OjlDeDTtRFtWnrvu8PS8kNdvXSva2y25/KOMQQxMkMUJMMQwm4KqPM0v4Z1Pmq8QABLJ8TDn2WBdZP2Hi5X3qwKRqIqkt3+PwDECIHiFKYhjAwBlUzQ3JKvTMImppqQOBCX0W89lhggEAFSgRqbmWbCQIgi2VCHISJSmleDFIcBUV6/ef71N5//7uN/+eqbz3eHuAvDzfz6tNxkEaIwDHGapt1+KpsAEVVBQg6hMdYKMroK0L6vaJavwosovVZQMbSui4iZmomqmyTEB2eBMTDHEDggkBgZBySgYMiRhyGQgFAgJg5sZlllSeub40tgghAkpbyse94ZTzez5Dl/8dnHlvHHP/qrn/z4Z//h7/7H//7f/4ef/ehnl9O0XN88f/rkj59+8sdPP9Wb6wHB0ioOoFFd51lQAg3MkaPfcl1KutuRVv6GSWVjNIGDuvZMKpVwpTtSVFTJjMDUUVCA2h5KLalvE9GCXibqurFB1QgrkLkZZko+xQ+KoiIpSVoTIQ48zFkgK6kEwMMu3Ldd1nzUJSmahSGOQxhXiCI5rXyaw/WJjidMKZoG0ATO5inDGE/5+oQ2BIphGCiQAiwJ5hVOiyGhIZ+WOb1Ir6+ujou+t9+//+H70+5iWey7715+/IcvFOHycsy2vnlzxEF54v3+sDscxt3dYdgBmGTlKcSAaBmyu8+ROTLFQIEsmIIkyKukBdZFA45TvPPg7nuPH3304eMf//C9nwx0sBSJxhCntOgyi8UBZFBVTRLao6qiBhkgIPGa8rKm756+/O67Vy9fXc1LjsNujBNhYBoIIwCbrhWoRIBtnqFaq9TM8jKn2mmCBFyWAEICZkJ0soAalUWM4DwrW1VjURMCpkBxCEMMZmxGWRQB71zs0yrXr6/n07yctL5yfL7qawRazm2rW1AAUoRAN+F6t8gmrWG/77PqiTwDjqoUNS6EgGb+gG9iD2yC979KFHhbsDYzYOZpUoBlWQaCgYet2O5fD6F0sRjbPBNF+9Oq+hQFxOe1WuRFch+88zh0zV5HQ6gUIoaIADCO4263SznfHI9Lzn6x5nkm0xAoBh6HyExF6oJ3zeL+tcRBSt7GnZk5hACGEKtZoX/g/wQr9u0KFQRgBVgznlYD0CTAhBMjJBAQQmGDgShyGMhAcso5r2tejM2AEQJFYAAOABkEVTRbNmIl1pxSyouBKUHAEaPbkdS5G8MQmSnGOE3Tuiwp53WeNQshm+F+d7GbpkePHg7DSPQS7OZ4M2uVgHLOIvnfVJtqDrDHrIZiRqrkO4aSJBqGGAiMEZkoMBFiSllNc85EhOZIDgNElLJDExU1URXmVgxRc9gqOSsR5Uw55xZR9C+3rul4Og3TNExT3zhUciXI/sRQJUHCuxNN/8rjQxTKgOGt1nFXbRCJMJQeGWYimudlnpd5nr3PxX/dd2w5awgqqmoqJrlkzT0lhKbZ72rXZjwp6bwSMd2FcHHnQnW/2+2Op+PpeFLVeV5UTBXDEDjERh724aJLloQIoATqPAcOBMDiBGcUd9iW2Ek9cWBtGewrBVsXSDmtVpIFlnJBqb9VPQVrIFB5fMVtWiL33RS381m7M8Lf0F34v6RxO4t4WdMrUBM1F4yumlrumV4V9omlfbA563EresS6iW3dClAFMsDzv+tBsYgoxOT9QNgPJkszw9ko0o9hhBKDEVG/L26okfN+1sJ13cAl560j5o23frdjky3KFLMzxNTGDIONpgft2mMTtDcWIPoGd7NsbNUc2Oc8Sk3jVr6Ftn2e5QRSrPKGCuAxjYpYruhPRNQ2wPOBAG65eS8kJUOKAMr9zB/MiDqePBpuhbUb4KV8ZHqrSxjNvK25NWVjFSpYHU8HaGB8VsveI7ah9CBg55aH2rizDde01Mf2TaVWR7BORcWmoJWXZqspwVveIGhckI6x39SM8xbeZjMwur123eoALndd5z7qjW99Z/A7IrHe2OrnEwxw7u+y0uzodjytvwING0rUTllNT9GeAd5lvNybhGqKEPpn084m/p6AonKHIDczh7pQX46LhOUMbFuYH7QuDu4Co4KF8gbm+hTV2DsiGpmWlRaAAyMTeMYcDQxIybaiuc3JUS+Cj1xM1V2iWH9MrQSSW55BqAqCiCSVeu7DTWxo9TSlYKXZclw/Msg5u+jtOmIpoUOFW0d6bRAj9HiUb5gjRISuHag02JXnPYMgYKA4jGOnuTRnV12GwM7eAraNjXoo+Hl/bX0TbU0bTkbBTovGGofE27uWKg9vr4bmlIFN0SgOnl4zwlooWwu0OjER8Iw22lxchhgQTRGWrNlQTUXKH76mlPQqPvvqvY++f5Xv1aTtXx4Btz7RHgKNcQKDLDkGGwMNYRjCiEA5yzKvx+t5Pq7rnPOimgEBTX2cFomYlFVLeGvrxCUq8Qd/1bf6M8uAwgSAEAhujleff/bxxx//y/fPvj0t1+PhQmC5mV9nSdMhjMMwDCMzAoqX6gECsu+FUNV06/ctWz0zk8K5aP/46Ksx7f21IaYgWVREclbNAMIMhBSYY4j+1xBjHAYAUM0pp5RyymmVU5K8psRDGHngwJEYx8ACwAhMgQ6B7upx1eMcBgwI9w4XDPHFiyfffv31737/6//8ox//n//b//G//N3/rKf1+dffPnv67fXVq0uOh8Oec2JVDtNKtqwnnwUCgbf7WUvvv3U0Uy2EtZakxj+BFoKNQ9/dEFah2nR+3DOTnI0adpzLCW1zp5959awiDVVBxEQk57yu68DMSJBNc4YMZPbgcs+P9unVi9dXr0wsWwYYCWPgCTKsa7i+gf01XO9pvRxgN6ApAhtmAFEQXxgJSI2ywJzznCQrLJlOSzjO4bSEYRwgTFfH+fXVy+P86uEj/OCDy49+8KMn386fffLF1189e/NqwYg04HgYhotD3PEwBR4G4gg5CvLhMF3s4m7QAKtkEYFAIYRh5ANZzLPcHPPxelWhkXcX+8sP33/84eMf/fijn9493A9hmm/ysyfz0ydfffvl9x+8/9Hf/PwXD+49evzw7um0XF9ff/LJp3/4+ONgEAHIjERAxIgJMaxrvrpanj179eS759fXsxr4AY2QmWMtT6mifstptdoGAmay2nTlQMEQ2Hsh2v6hee0cQQNYkYRmDOB2bgAgJTKs4M7axi0oWdHCxT6q7O8cxps3QdaUM7TFEwGI2Mmpfsjpao5KJ2bZslRncdut//+8vduTJMmV3ncu7hGRVdWXuWAALAHj7tK4SyP1QJpk+hck098rvlN6EPWgNVLcCwhggJ0LZnq6Z/pSXVWZGeHnoofj7uFZPdhdkxk5aBsAYz3VVZmREX6+832/D3sCdbSAdqdml97jSZtSrLyQGaOVoKl9Y5CrHvfdd9xojXBTPfe3LZ+qImKaJ9k2KwU0XfI/Bhu4fxDb+CAnty+ZarTWek4G9grRCNnUIzRjwNpB1Fc3RAHfsmNycCBOPC/TQZd1O59dHcjcjqfjtp4Oy3xYZk5MzBIk4cfi9mDl8A/M7BYEDlexIlpE2d0QnRQC+tNWVLtRE/aGt2pDRnhUoRIHSHZgR1SnIlAUEkFJSAUnBCJcMhkwEiKq2XldV93UNPaMDOjIsb5taHtzrWBOM1UVNzUwnVLEiVVNRGIsJZ455xkgbA5FtnUTMdg2FfHD4Wqa5+sbOB7X47ngeQOLjiYzX90xx9dUjZ+SCJFSJ3GYee/X7Ee/eJCbqtX8DBISE2ZOPHGKAU7VTMsm5/O5FFHT6OcLDBQxmVHAnHv7d8SHrR38YvEZj9joH2FmnKbMPOU8TZOonde1Ghko9r3ITD6WDIUxyr2mQsaV0j+i6wxEUh8I953lUYMcMcTY2C9YipzP53VbRQtT1MUyEZn1R5KZuYH2Tz82QIxXu5YjOGugOSreWtVUlBMfDldRC7Vt27qucXLtiaJmUEFVdVEwEwAXMytmICTrhhKFtSBIkSJBAgKghs+rP0qTCQh3ImfdQ+LF3aHrH3EAjGFA27gd0CwkJmKG2G1V03rbj7U44m6aHJyZ4/Zyb3fEHm83TAlhZF8M02YvRekb7/BtQD+01teNdhdGOM58cBbEh7/1pIZvVz2mewOzmlNoo9YAyujbKkQU97JpIAKba33ov+heHcQmDMVoZD3k0b25fdyyS+IAAsViqwsTANSRkEN9wIdV5bsCb+1j4vurdFko0xep1ltZ8bL5cejhdG+dpNXKMRL/Lj9uUcylvqMiBm9661PtnSN90tjrORBqAQSOHiGs03XwD7tVp7IK9kZfQHIkC/FogJriWFy6iwfc/6WgELY3tPe3NnoC0Jhxq8YFarAd3GEyjX3TNd5aYEE1Ylev7jqxwog59HFg68kGRPAowNirHrAzIfZO1/hgi3ZXWtP+rO1p2rXnTkgp9oG99bUdrjuYO1w6prubZXhFG0+9itHSHVvdO9QW7LWecmwXckTR0iIwNEqlQ7ymx3EUsTuhRpXK2sOl5ws8tAvEfduzT2GPlzz1yw+yOmiBSslsNwBx6o08OO7/vRbVdpM+Yy+jBUZAxh5/ghG9E1a+TJ6m8Z7R4Dh7RKzOpW1/Zl7rThp/dI8UudtFnavvfiuo5k3od3yC/gkb4MkDosVbgW3jrPhl7HcQOTpI17Urxl7Die1R0t5a6hj+tiSs9X1RmNOCXcFrt3a57z8P7uAYG61vcav3kUA8Jm5CEWiw2PrcGIwbw+vem1zMIDHOidiBXNHcfVKEJS/56ukE+PLtUd6/1dOdXymk9GMt9fijpZ+Pjyut2cMiURBV7ZQSz4wzeHYjUwQjQuaUcs6MUySDwTG+NahxfeIqwmLtQWzLA0RKwOamIkCSGInZvdy+f/3573/9xZefq5856f3DW7HVXacpHZYlp0RM2HDCxBySReyEdsnCPIpDJAjqcBFY7i3x+wzlZoamrhogEXVTAGfGyAbP0zTlnHIiJABRM5EiKupidZPgeeY0cZ4YEByVAKbECiq+IToxYAZeKKq5iYxcgUR9fffue9Ptr/7qyfH27QGncnd88/qVbmc6JEaQsm3bygimhZhzmpAZA+NtsLdD7FNbHKQxsKA7jKf79Ov/qC1XQ63znnVxuKy/vKhkjjun1X+7FtBRNZ7XGDTsqTWrAkf8UnGV6DpGRJdNdROfgBQ/+eT5Rx9dv4Pzy/Pb4qIC7sUxIzHyVISOJzwe4XxCKeTG5Bx13Q4YxbTmVG0ArRSAUgZMIlgKlUIO0zRdv787vnjxw3TQjz/56ObpTcrzw+n22+9+eH93VuM55emQOIfrZUp54pSJsjnpZppUEESVUkEDdoTi26mc9NYKyGZgnGh5evXRp89//unHP//Jx3+S6eruzfbyy69ub+9ffvv9N19/+/bN3f374//0P/7Pv/yTPz1NJxP7+uuvf//F7/72r//6r//Lf0lqk4ObgSqaIjsj4N3d+Ycf3v/ww+3bN3fhG0opZ54ijUjITftHcKykp87JD1dLAMDjSZyIEydmVWyujJ1HZYBoLhhSNdVDJzmlesNLRh4Pl4AIIKiAqqsgQrpaJrD52ZPD/e1yPpmItUR1LY8wR3Pd/b71glOvQKC6OYxLyC65TPUfDaUnFwVsPUjJRJ7cHBNHWtbbLeCDO1/vSnVyj81sOEvUFMCJyQHUFAh5mlQVti1k0uj0aHzUagNDQ6pdhjjsJOGRHNLu9r6bPS3cphYvEwbQN6BrFHZHdEB1BHMENSvZIZkjZaScp3Tw5eHISBFigbIVMFPXKH4D5HhzA4ELA3HDWrdkV/FjckZCN3BxK+bqqiDmSl5X6aYJnZH3L9gyodawX96e8b33HBssngyyI8d8WJQ3wUSwsVGxJfGUk3ry2oAjaqeynmVT0AidOxiCIjFhVLZWEgaqQXwDBqKqWspWZNHQ3EsRM8PYyDPnicW8qMlpXc/rJrZuJgZF7XD11BAjykIpqYnF5e7ClKYpm0IpAhU1ifF5wCjXs/qsASQgDFGvMkjN3QVr4T0hUZo4ccrMiGi+lU2iP7WUYq7gjkYI0G7m6kaO1btopuim0XZRl3juCdEpWNTBXglE5zLP8zypqUhx99PpnKYpBW0rRj6zMO0xUuvg9aghCWPgpRH0jykdF4avtiTr5dPkHSu3978iom/bejodRTYAz5mnaQ5brIq0b6TOqzlRS4BcnGea1hlPcDUTUy1Szut5wWWapoUWTnw6nUId8CadxkKmntPMyCEjJXVCczWPIw26ubkatmUnIgNQSwchkveZNoR/vLjJ+N7HOHiG9zz65Xl2Vw5wYIsCjq/YI7596MVI7DDWXwK2HF9XOrAfr8NKQ4TUKo6qTAB9HwoOCrqXX1orOgAEjArVViZQCegX/Tt9Zqg15BAos4r6qdNpb8sd9t5WT45oDireuXzVh7Kj7xAflYnX4ldtZ+h+qu7Hdh96B7yZMkDEGgGkSjX1CI7+GCbRfdp78sbVpZn8d1rGfuIfhi5urph9+H/U9eu902Es8uxog4tNfYs8jJ1VnT5AsL/6ba3uCB8gJ3zgQseITw5RGBx5E4v9CSKE6j7gWggRkWPPj0Myf8AbjqOQtsld606/TkDeA57dTDF0AV2EondQYqXl7mSt1u9xsXnubs/BhbFLOd2UfwFQRIs7+qBreE1D9SKiKi21x3lFcgZNlnCnObcapNCG6pEbreIvdzrI0EhCtaEV99BJ/FG9Mah97xVH0lvEkYKhtsPO+mexTaw4uksuGRbdJ1K3XtQ8vN2tXYtN6stog02gq0QXFJ+2qTJ8BOXA+OI9L1NLgmrFW+0Zsf2TsltO4rRSreqjR4gQBr8vDjUs8RTehfGeENkByaN9Imrf47qv9rtelEvjx2cX85uAN2Daqx7L3dXlY+3LBZCibd/s0a3morF7/yeht9QMIiENSs0H+BvfNZuKGPCd8RNKGqFZlL3Anm+MzRHBrmT28hUH2pWUP2KAxhrB7qnFgTkKOxtn//MApwSIqI4KRsw3h8PNkha9sfOD0dt3kJoq+MhbFbw66s+RYZU2gHi8p65NrKhA0UKW3JEgMy+EC9gEhuiJKbBgnDMnzgCTFJNirmauEQ5HZEKq0QYbDFwE0UKEpms5A8nhion9vN29fvPyi68///blV2nyPPvt+7fqOi/TsixTnolQtdUFAhGzqaqWmldFRKZa82iuZmImIY01w9dIsAlHqpmZgimqmomqRj7FU6IppXmapjxNOeWcmElV1/W8iYgU82qhQ8QppZQzZ06ZRa1IIUZMZFJMirqhW0LimQ3NIBrqdDoQpcULlO34m1//7Q/ffvvp1bMDprt3bxiMwNTsvJ7K6YjgRBBmEmdwxNgdMhEYoFmgYRk4WpzVUA2qKk/OAAAgAElEQVTUIf4eGkfcdh3j8W8OVgcpcweN8lb1tOMCoC3WkVoAtAohBm7qTkBAsYzBXmNNhPW3IhNZXauiSVD4wAW0OKAagGzqxXwz2vRJng7Pn/7s4eaH4wHeP2hZ3VeF5AyQ02boZ3p4gOPRtHiwaBgMDRxYa7y2JhjjOB49xYhYipVipuSWEeb17G/f3n92ePLJTz6bD9endbu9u3/1+u1xLTzN02E53CwG4i7uBECR3jMBVdmORit4LpZlZiIgLVo2O5+LFkOgw3Lz/Pnzn3zyyc8//ZNnTz87TDcvX7z91d/+9qsvv3354tU3f3jxzdd/mOarTz/57C//8i/N7dXrl6/fvPm7v/ubv/nb//z73/76d7/9TTpved22bSs5zSnNx3s5PRy/+vrFixffPxwLON1cPTkcbmKojHutiQBAooTk1FvaHFxdzYnAFASjxyYIz+AVoNtqTvsbzik1JIRBcBMJmAAiL3Np9KlKCueECf0sq2sBS1NKn3x8fT7J29tSZHU0JMCU3XgVAyRMGQkcFdopX0GKrCCQ0kRpAkcwCuklOB8OZmIUbsbx2/hgq1b7t+upHXQ4u1DiS8OF78vPkGcaLMjAiwF5rZXT+IXg8wTMaoDnQinlPDmYBWaIEIzAEB2i+KGWKVocN9z6xgsv4jWB3G6tgnWFF11j1Kq5qjcyrI8YIq5uDqyWkqakKeF1ns7rIrKUbZMiwAjEx/O6FhGHG4d5ntM0mai0tTgAqtq2ibtzSpSYiCOQQkjLtCCobOrFUYgx8URGIIQKvsqWIU2EE9FEBOagICKblGg4xsBwAgHQfjqpnFRIgBmRANghASVXXqVsZd02uJnzsydz9PioqvjZtACIu6iSIwPHxogYEiMoGfAmsoowMTM7AqWsuonI6XwmgnmelmURtW0rdjxvostyyPM8LzdA093DJrABsBjc3h/vTxvRrTmUVYtIyskBVNxcANBARREAiPdW+3aC9P6Ia6vTyPm14Ku5u3ImJi5h0hCVreScmYkczOF83o7ns6p0LSwxJkJGIHAIF59p/BID1UKIzGQmIpIz45STkFVsilBOKfE0pWVZnjy5AYT70/nhfJ6RFk6ZGYhdRWr1i0GeEiAQQ4392SOR+8PC+b3zbWw18ovSFyIeSk+x93KZGYCfz6f7+3tEuLparq6uD4cl/Bfb5iIiclbFac7TPC3LjIzbtopIoAeIciLKKViyJmU7nc8AkIgS0zLlRGgizDRfXxEGO7hsZQUKX0xFUSSEnFLKfj3Nz3CeDVloznlaZk/ThGSuruKgHEiubpdzQoosgSESMLaKi3qQJfJqckYbwIGV4LQ7igeMgGPdOlSkJ+xpuz0bhhCaEVbor1PKY7zogh44kHdirVND13GqCpW7yhrU6+Urqaku8Rv6EdGirNe7RO7uBj0/31nDremzDyXMiYgML8iG2O0uQ3Fqu8IIMI/r9YEk2K3Wjr2nBlqcoxYW1k7DCxxeI250y0c05HSYST+j70PA8JSsB3Qf9CJ3xoxkvTykgj8bHCoKaZpGw9hrXLq1YZ+asR3LOyC0t802KOdFMqJnUtGw5fsR3J05V5tkwyRVpuEAgH0sEbYJMB5o+EEUr9PpL1DEwYztjb/7m9hbJbt/pvVOANeXt72Uw7TZvy3DcVr2GnC7IBl3r3Ct065Db82aDdaYfZ7v+Ike6hmjJbvscXG0qJ2s6F3kaKNe1eO6XxovsLDD4cRrUdwOnwVor/LQkFK/eOfIdNN/1Hv3+y3WItt6K6AOtA38agNxUF3/1Q7SURu+SBI1TEr9r+pA06qTVoEDL1SXdjX6xUXUr+o+KdcP+P6q7p/SuiLFZsACJhqFBg8j8UCi7XSYcZju3wCndtkitrapdBkp8r3mKHxwrZEEYnkLO5zEK+GtavOOgGgNCoTRn7GLO1SPjwbRD3MR5sEYw9vvDJdle2sJIqkUbqQL1PBIJsWdBFQBbj6WWD1eNHRy7eAZUasLLYqi7tpfTJGGqqW8YftAjqv1kXEMYZCY+6qu5xGr8lnxwD52RHeGz6jbVRxVAnd0AfNEnDE54LpupCtggfV8Ph99OoDrUIzSDGpQ++1F1NxSAmZARkAKGFwvqUGIkdUNxKojCTnNlBagRX0qG4OjWQKklMBB1u1e2QjMgZAJkZqrMeIhVI3pVGevwVNuvb40pSR2fvn9d19/8+W72+9P6+1MZLil2SdIV4ebxAsYgjmoxXFSwFFiIZi015gWjZO1VWf9ruKM6Ougd5m6msnqIo7OFSEN6ICc+OpquVqWwzIToqmISCmmWrayqYmqhSqbUsrTxCmllLw5JFLi9pBImDqGCsTMEDwhWpUbEoOzw2b379+s728feLnh6Qrzk+sFTIqIgQBD9Vu2JQQ6ZEoERApaVM+SUpqv5pwyIZt54PcdWMBE69UwZUrzBACbrGLioMiUGE6iRQoLpURiLMAxW8GQtxUp0Z8AkMA3E5AijCnnDObbtro6mCFywgTuZVtpzld5UdLNSbSUsxBhwgU0ydkMUQDcUuJlE5H7bXt3n6/Sn3788bNPbv7qv/7ueP+Nw3kD92UGmeSIesb79+X+6qyyMSDqA8AKwsQpcxb0k4sjpMSO5BrhtrNscD7eyXYmoO0sr1/d3d8JwHJz88nP/uQXhvDy9Q/fvX753esXlK6Xm5s0T4ATccbsnOLCETePTSzIJmU73t9tdpqJEiXyacqHn948e/L05sn11bIsjBOjne9ffvX557/99Tdfffndd9++Ph4FgM+nk8LxX/8P/+Z//V/+t3/5F//m5vnh//q//+O///f/+4tXf3j3/hWiPP/nh/T23Xma8jxfqfjpZK9fv3v9w7s3b94fjxtBvlqmKU2E5NF33/iZ9UHZkBO10hAMLlOnMPw/32EJ3TpeHzfe7lHVcjskLS+BydFmjhh9H65uarKC65RpWVLOFM0sleiBteuIiJya85WwVQ2qmZgHlrhJ+a1dvaHHPqh/HqNWYwSz/5PLmsofKSztKPDW3Nb9R83z5wBg6ApgiMBR1mzMTvXh1Fvrdv5PdPqZWxw99wBxhfO377e5WB51Fwy943vtH7VpOd4citEQwcNJgZQS5SmrKYhAI5y42lotEhMwtXtIXbIWtVXEzDNADsej9zLLGKUDjY5O5ARK0HYYDm5kltD2MHKHOdeWwzjcNJrzEN0hRwIgd3ZPDtmBVN09FWUxUgM1NxNVE101ujXMtK0Q3NEtoD9Bb4lMAlrUDtXXmojNTEpJzEisaiLq9S6vlDznzBnyvPBazOFcBMWRlFCqNEPEOZr8tG36QU1rWP2REeiic7WHqHB3fSNQmFaa8i8iMUkys5uXbVtFzCzn3CMI7cq1eqBCYEJCdsKo4SZ0jgw0UxgNXXU7n8OUyLhgTkSUEs3LpH4lAOKACEWkgjaRU+YoVYn28paor5rEUBMHeFmbsf+9G6n2ygK/3MpeFmZEF6WGDiMAnlKepmmep5yzqiKKO0eNDxKmTFNOeUpE6C5x1gy/XmLKKSGAqrhFRQpOOefE4IbgzMRMTJhSWuYJaq+TSSnBSQw1G92r0RzweplZKDPTlJ3TnCexUoqBG9WBOEY0qiWJHqOFdeBFTWmgkTs6GtpedtpO4PXm0E6NjNjbVCO054gYnZf76nowLgQlvZ4NyAHVDKqVH7SKF2rW6NLe+GONK2PW8zyto7PVKoPvye9+tt3ViGYktzYzMKZaJsB4KY3VxI6ZWvCS6JJlEPNNQ9ldZBwAkRLgo4qWWjLY5gtv8wbEfReRIRE4tKqNsYsCHa32iFaQQ3VT95B4dW+0UsM2io/YxI6p7jBIA+DmManb+I55H3/YlNLowBmbP90v5EFvn/7Izg86S+9O7XO5jYTIij2Mq6R7r7z7WGIae9x0MuaDAjM7phi8hUx7k3EfI3nHnu5Wy8uMff27moIbQp1pHz3LcfT5q9ae0SZhuDtVLk9XNLDC5Aa+a3jngNq/tMdWgPwC/bpXbbQPVnDPW/333qvpeztJrz1u/osQsAAwTaONv2FNmnCJzX3anSO7aDiu88ORHNid2tTR/nBq3P5d5DIrO1py7E/xHTzZwuVGOHJhxoNT1ZWGitv+r2Ln/Q5Wshqxaim54diC2MGT3dFQ1x2P5vB4923wJCEiOGN7tfEihjUqTYNFDGBvQu1nXHzU/oFDcS/umQ0YOkriNbF6OKpDOAyVcNhFuirHwUVGpX+MK/qufVINnBwvjA2PlaWmBLmB696S/djDcfFh7fmRAbq8T4gtfBZuJvQdAUqGVSSr8VrsKGpvwH1C90bQ6AIH9h6dCwwytLKg3pld7x/Wyj5/zIUy3PTqp10E0Sksq+kq83ws8PBwd1dOs538/P7Vq/f48fzxMNOPzUXR7NCNiFG+Absy2HcDVOFSEZUDYiYkIs4pLynNRNk9YPriru7FbDOaAKw5UPGiySZqqS9FWBF18HnixJPa2RGI4Hw6ffnl73/397+5f7g1L5sosk0LM7YZScGGksea7K6tH3EWjphrNQZ6RYZWc3xbXbh5RUJEnxFj5kSlqNV6AUDARLRM02FZlnlCBCmAKEEmNStmGlgRTpynlOfEnIg5RoHhEkZCStVE1pbdBMDoEdg0AIrDf/DiihJYcsrERG6mJnF6At+fTlhL3omAogsGDSje3JgYwk3YEMDaD0SNCeraoir9LuztjDO2yrY98tD2iu1ncFVTs9wWSd5GvBi54mOu5kiU8xSIH4DoIQ1ribk5ME7TAriBl/O7+83XZ3/22UeffXL8xQOCfvv2/vXDmuaJMzm4qJ1XfTjC8XS/FrnKlgldASpGvwUUCR1di7grEZjp8XgU8XmeVfT7718XlY+effL82cc310/f3r17/eb1/cOd2HbI14frjCkhcZ54WihNQklMtqKCkAkZXRn1KuOB5wPnOR+u5o+X6WaaZnO5/eH7Y+bPPv1pnmdZ14fbd3/44u+/+frV/d1aijtgnvknPz384k8/+tN/+dNTuf0//+N/+H/+6j/95u8/X8t7SCuSIml6eNhyvj4cnt3e3t3ePrz87s2LF6/ckCnnfDXl2R1rswBxNSBWGmUE8ImgoxFwJ3j1RwY+ukXQbsjYceLewvg9emABGKsYW2u7KYt4HsQUAa4iq7sSUs40z5hzpb8jU2WqwUC+GPub3ToD2BCazcyjzXBcDOM/RhOCDyGQ/xA5wMl3smfMFF0cGdmgjZroOw3bWsdLpGrMQSHMpUS+p0GhEf33yHFvCBvX3NiRrNYbwnFvH63vctvHhQikkSIBYyJEyDmLSOHi4KYORAAk5usmnAQi4kYUZfJqtomsRfpBvM4JFPfvKm6ou4IrgBIpuVHVPsidTTUEDAc0IEBGGre49eaBUOt7yfalhjuCM0DovGTuYDNCRgdRFXU1UZXNViubiIi6GTkZdQ+7ARr0RpGwJFWrsCEicYoRuhQxw4CMxndTihAXJAbAnOdpLsfjqYggRosQxEhM4cIGNMeoyg1eaagMH15Xw4QyolXrmY8bikJFCRCI3EzM+py/rlsRReZ5WabMFc5sjhHAcQQILAOFG98sGlUhISExTFwx02ZnEVMxk5xTfRwR5pwXQAVETuetrFuJ80GeZs4ZsMSOVNQ4vu14LhLBHmMYYq/9jnFZZ/ioor3XzdZxui4KKVLr63o8Hk+h6UzTNM9zSilCrgAEkBBDPad5ygGIDagQYMLG9WImZq4UTHc3TYmXeco5uylCmnI0ZCsTLfMS9sSiuq3rNGXiKVYzEfWmMHOJoZsZaFkRUUXEtlLWRIicqEEwoyDUoBaNRqdNXPINXBlxaafe1olMtZGTW7l1Paq2ME9Q1qwa7bA943pz0w7fk72zFHHbZN3WUmyvgdhrKmz4SNZzLjoF6QMpRUbAgtttVd4iqF8IOgdpqHrBLjPEAIkcOFGkEdwI7dkfNCd3C33+8eLxgxLBHb+AOwAEL+IqewUhInLAmpECZh2Hbx0GhH233IbHWINjX7bG+RF7SJLw4oB+mQraywv2OMLeE32x8N7rV6DO0LsW4DuaLzIGfaTwtnb3Bi7dx7l6Ww1yBbt1aEgbp7sXwFv1Qj0JDv6L1sPajDC9RRQdDLVNXz5qCPsCFjH62Ym88QEGduWY0B9mS4DUzp1Y+76GpcUeNp3Sni+CvbIEcdxoB8qy02mqRFKBAp2uinvPyKhj4S6W7U/UcGSo9dqUXTcZJueLowYO5UO1PNTHtF4d5C0APbvIZACgLvXbbiMxgY+Ui8iRNV2jtcdTJ5N2HOTwRsIH+V0El7K/IS0J1RDBFRtb3yNrOZGBj47dl+QDDOIi77RHknwHiFyo2xf/t1bLQhs9YKfn4G442xW9TsfBgHTTo6xHk0oHQHFL/YzCDTwqlIYROqHd7R754noabaHp/at5i754VVD7IacjSep6ySuz3/EiH/TohYnD32Vl9NCqfGGDwiq4UMRTaKg3Gi7OdknTUHtkPcIxUkWbteZCJelEiSp0IvZu534j7hICdu9GQ2gHwAkZiC7fg0sKSTtVQGShxUQByIEZU8qTJYYkBjrN87yaipRLZHKzmjmCY+IE4IAKJjWkwASIjHUIAq8PeUQ0QkQnQnBDgJx4yjmlZKZlW1U2dwFQJKtc5B+bI9qy0Xb134PB5kiJGZlJwdXK/cPdV19/+dVXXzwc7xxUvSTEacoEyYsWdRBSNw2PlnucGOLC0ECJudaZC+tIZdAM+P2Pjl10w16C45QTYxJbXTVeq4QwpbRM8zLllGJ7RNzbulwBjJlTpmlOOSeeEhMhoTmhg6KhU6vaAgpUTbhJaEdZWxVanMzJPRHMwEtKM2d2d5Hg41UATFfRo6WGCIlc3UzdnJAJubal1ns8NeZAGBjjfsAUAGwAGrzwjxGDzToLe8zRPWaisL4QurmYsor6RBUjBkik6KYbESKjop+lTDnleVIwk+JmZoKOCBRqUcopJ54QCPH+/mE93n70k6cf/ezTv/zZT64O2X/95e37H5Kps8aHZxM5bXp3un8odnVFKWdd3RXM3DUSvRR3XVU1N2SS4qfz6ppSmtZV7u/fXN8cPvvJJx89fz5PV9v5+9c/vN7W07LgPHnKipQIIRNmJAZHK7qdTLZEc+bpauKbOT+7yk9mvsrLYXr69PrnBFfvb99/9/Lb3/7ud9PMV//uevnkKQjoqufjWYtMOSNJKdvN0/yzf/b8k89mzMff//7b/+M//Oc/fPP9w+mclzRf8ybHdT2lZ08/SjydT9ub1+++++7l99+/f/9eD4f5cJgTZwAWVQC7uko5T6WIVCQ7kiMB/uhI/2OVD3jZGe/w465F3N3GZrX6oWn7gd6sJVztD9pEwIFoWebpcMjLkk4nMNd/tHMiplPq40+tlPvv9Bf2BYA/9t/jJXJzl1ocSCHV3VADzVnl+wMgQ/LL/cY/+NP3/tbhnxoYeu092ime4H0XHIUAEQtjIkrLsohIKWWz0t9FUfFtJSZAnHJmZgcQcxFZSzlvWwAdHD2gFhGyELfiuoJu6AVBEKSqLW0npCru5nXWJwCukRtoAV3w3F5dBENQqnsNAVAAHjdpAIQwz5AyAIgFOTJyFyYqHcUVfy4IABsl4w93pObmrmTADiLqCmZIpGUTESMXd4AzqpmoIVFIalFEiugUZVJx5KgjDhJRpIzsn3pBPX4eukO0sYqIqkYfTSml/bl4Pq/btgFAznm5OszzpCoqpYjUyEBNWqU8hVHDxFRkA3cC4kyhDDjAtq5SNrMmcDNFXAuJcs7XxGma7fb9el5VUADzlBLlaFRXt+jqayAcD7ycw94XWXn7w90D/wm9PL3GrCL3AQBoXbf7+/v4qed5nue5hSwgFBBmVk1ENM/LNE/EZGCUEoQQh44AsYmhICgjIkJOvByWqpQQhtotIkycr5eUeZrS+7uH0+mOCIiIUgrTGyBkpKs8HTgTEDLBdMA8Q2LzRaeV0DIz1c5jjNo2C+xc9RbtSE93aqQJ3BuhAjsUD+I4IJmbyzgnqYOplKKmaq1/oldTq2pfSIxlisiMFHYpNo3oexUwOqYB27okPqbROxNsacKo/e4p6aosYO0nqQMsIZopqvbCy4hREPngv6feYRnvPBExJ6raXPhSfzz6NJQdem3mG7fTe0Jg3CJ2C0H8WAL1e6uB8XAmds3fgZwaZcNjQ0RtUY/D/NwW5kO74e7eqAJG+CR4Vzrq12w70XZUDaJBTnTRHzswETr3pKF5cfcSdlHj0uvR4FtIewEl7Bha7D+19/pP7zgOx4ZHhV6J0l5nj3Lq3UsYv20gEHe6YoSzmpml+wRgEG7qKgUxRTglYhPD7xpRufEOUWN87vrCTjPB3c5DYwKk2i1x9G7UgZYGXs0ep+idOI4t7dV7VbzX1+6Uin2IbMCUQeTY25gfd7HhHm1q94a977enoNqAOFogBqLIwNnt23967GcIJaV7jBphl2gP5Fy23u4iXK+dhqaj+mBBhLF+J/6lxpJ89KDrNSQw1pyOGko/dHFUkdNYDjGaX0Z98MId0xgXvQW6w2su9ZRmzb0oAkYY+7RhZ/L0l4EaWCWGSdrRLdDetMoIxrF2JOZ5wtbOGldVjSUNbFe8aGyqxFx0QvAxotWLiXoYr8avQs+rr/8fKXWrv68qCK0EBjnMWxi3P+/+HR9qaOMs5lZ3dxW6RPsXxtFas7/+7TO8P5guFabRfliDVBFYRSF09qsZ0NNBaQZNlmYuiVe1ciY+PjnMhAkxIabhZ0QADqQ7cxD3wNzAU1CpqJVS4yCWRU8jgJq6iKs8gJ3BzmCry1k2BSuJfZ74apncuceF/0G8ugEgM83L4uAPx/dbOc8LpUT3x/vXb1/fvr+9f7g/n8+OcHN1kzIW2UQEzFRcihWRUkRFpDY/YDWVAg3J3wqerJwJqxmcXsbgDgDstbPWT+8eTCxq7qeccmYinJd8vSxTSiJSZN3W87qd120zFSSbEuWJ05SmOXFirAQ5xTjvkWNN0uxcKBvucoQU5aYBwkIHBsjEM6UlTwtlEnNVV0ON0FB1gMYiiBM3tkAc8w0TQapwDQAN9DnE7scETJkoJ05IqR3ODdCBOAwl0VmtDupoF1Xiu+xB1ZetoM5gCJsLGCUQJlZua3BXNSWgnLKSbFYclzxPgAyGUkxVgmZAiRC5gKznbV7SkueyrVaKvD1ur9599Oxw+MnP3797WI/nHx62d/dngutpyQBSEM8gJ9CVOTEV21wgAQLyFNgXC/M3iMIqIIJZUyl+Oq5SzNTzcvjo45snN9dLWuQsr1++BpHPPpmO5+P97fHq8NE0Pz3f3t3rinQiXp/czM+ul8M03Vw9+flPP/3o2RXae7JtoiXBE4Tl9Q/n//c//frzz79+8fL+pz/7+F/8eXpynU73cH9vD/d6Pqujp0zL9fLZz29+8WcfpeX0xR/++ouvfnjx8sXDg6R0Y3o+3h85T8vyPE3T4f37u7v3d69evfn+h3fbqvOUp2nKeQ5XbeRTovVHREWt7f5on4ubK2fvCQgTGY1C6li+OszW3mDroXT2v1SduUW/sc4qaopaVwqISBjQGWbMU746LPNSzmsxMfTa8d4bH3wUVuKxrAEbddg3L72Kx/+bCBuNitUfVGNRlw/D/N5SUcVKDFxeNmczIHIGA9dIo0EN5wE1qlh7GvV9BD66YYZt3Iz2h8GORYI+V1dLl3dRUoeyOiKa53ldVyJGVAeLhbC5u8hWCqfEKVENHZlE+6pKEB9JNZklwgB3qkNxKxi/XLHd0XA/UrmZV0cjEKAbUFA2wQLPiFX6qD6UiJnGkrSTjbHPgozzNKWcGqAAwCEKQi+uFDMDFMCEJqTWqJ6tCzhAnwqmWCHTbgZIqjUSD2ZWtqLmRQyRtiKm1i9sVTMVVSdSQkanUMvrdDE41P9I3y5+EObwR7CYbi7trd2BnHCHlNI855xzGBmIEBBV0UwpCpCYc6S/wFElLg0EzJmnKcXhzcxEJQEjYZ7nlJKDl7KF+y9TIk7rupayRXxcykYIlSpeO0svOoFG8/zw8+KPKjs+WEcbdn5fx1ONbYKqA8i2befzOYwbKaXAITfxlCLwWWuMck6cgBAciSxOMNUpij3NzXEqyClN08SE6ECEoSKpCE88pZSYpikVKeczA7hqYULgygxMzOw8TzM6AJNNmfKEaQYCzxNYwYHP79Ew36y5YZKMnZJ61YoA0KpqRDEXhIHKtZbDuLlZkUiUWDdcU5uwCOoKeg+H7AClYc2J7JyIiNtpkwwQ1T2mdxi6YAnqJkR3Ftt+KjWvf7IHJB14QOipa2Je5hzw2fg3iFuUvY61XOdKwqEvs2JHWl33hd95AFN2G78jEnO4S3pZxugjqc2H7RDb0gPIfW3pwxK+S/cda9he4T7ajqn+wZo+dHbtwEUckzP7+N3HTQMbmSTtSRJkDP9R7uCO+bAGeRs+W6Pxfl/zDxNQ207V8aR2aOz5bIddT+mETafmYtgba4HMh9mpjbcmbWLq+BJEV3OX1kFZvzw283FfVnvzYmBYrwGjVMV916uaESPQVDC+7EiVld4RF+3H26+ZfqSIO0Zte2samFOfcC6VtU5Jil5VwEzJ0fGSX9zljIswEQ4D5iV0cVzTI0amzXoEts7i+wYeKuC3psC8kXj2NdMlvavOif3rNXkH+jNlvKjUtZMzOugYP3gkPQoS7CQHs1H+uMBtxHdrDp0h1FofusoUleS7q7N+wy0GiYMkR8k/4FfuVVBN4TVTM2kf891dRmMUtgq61puCOg/Za+Rr4F9CxAOxtw0iIhkRNNJqwEQ6d3YAlI65Nd8ho9AFDrjkvDSEAVR5rkJASIHdG4nWRy0PfsyOjEMkyvcI20UcxHuesFkpwzZ40aK0E0TbbdAbDZsoITMyVTEnTCBMI2orLEqdNY/12dgh4tXR2G+WtcB77x+bOMUAACAASURBVCt28sJomZA4FUsnQRRSZrCCmAwxMQMxccJKqh6QQRaBCEvMBKgQzMrwDAOCm1rFY7VXjVuuh9GZkDFgM+qmHe8CFs11yYwNaxh65MpeNrP0N0VVK+g6MR3mA2B5e/vy++9fvXn95uHhRJh4IgDc1nJ/PJVVXCJfw0S0zEu6TlHfwikzpVoIDRhHkyIuqgHFVI2ULTRw/x7lgub1mjlNOd/cHDjjw/3d+fygWpBs4ozuum1SVi2bibgIkc9TnqaUpsQ5pRQ1V+rWOMAVGNM2O3Fsx5oHws4Kir+buxkaskc5acoUEpRV5oG1Fok44hAxJ+bk4JFaVlcCpEyYyWlPzCKAm5mKq1W/LVFCpBrIQgaMvGugeKnVqDReXKujaklDrz+FmVskIUQFCCcTaJF8Q3MwDZYlu4GpFjbaYPIE6ZAVVc4GIO7AlJjClF2SIKV0lQ5Lzvgg9y9e38DHNx8/+ReffkaU/usX366nNysUAVNbi5MyWOINkQ2KOhukRImYHQO/agZmKI6rgAhk8fOp3N7e58zX18vNTX72bEkJTg/H9XiytZSznTag5E8Pfph1mTxdX035ScoyTfr0yeHJzeHJ9ZPDciA09pJSQkDXdH+/vv7um6/+/vZXf/fih+8f8iF/9Pzp1dWzstHXX3//9dffPxzFnFNOSCZWOPPzT67nazpvd6f1fiurOTEnpxkYkBRB07rK99+//fabF/f3p4eHdVnmmydLSjNzDvteStmdiui2iZqbe6yFd/J0K1wwVwCPTAkRV+GymSdpr7waTmU9F4F17A+fnqoSApvtToN4yEAde4GJiJzIrahpyphzPhwOh8P2/q6YK7nW2RwDWzf4OBvlw9RMzc0aibDdN+y/mcDRfPB4GW6xvcNxyD5a9XBQZHUcSZ3EoCgkd6aNwRkUQRG0lou0VYZdND3tZP/BTRr+21YtCn3tZdahHT2C72NOAAEgmp9SSpxSypwybgquMdCqGriKiIiEHBAvtgSkwczNwJRUsyk6hcVDzQuYgBd0ITcCD3RrR+h7L4G2aJZwAzJAdXdVQiNDoiiYMECLFxa7HXNP+9T0G9GUM+cUNTYQxAAwd0NvR99AMjiKQQEiJK/2hhgN4+ijagpm6FblPo9ZDzpUTNXECmwKiKGREHFOIGpqbqoCisgERKEC12+31olcuHz+CddmHDWb5RX7txEmhfB0ADgzz/M0z1GkjRwHOEQSMhNE5BTPnsxMDeSvcTxKiXNOffXtYEzEiQ7zknM293VbU8ppysyYEl9fLQC2ntdtK1I208KUiFLUAFU4JMKPkWugWlAbpwZ7P+VOoYkWlB5LaQZjakVf5qqiqtu2lSLTNIe6QcSlbM3hwvHPqsCRMnOqEAV39Ghk6M4WRCaOTAV4fLWcgjpjIqIqZqH6OXPKOW9XBylrKSKipmIkkaaLkclMVGLFwl6MYEV0s1Vli2WYexQmg7qaRSG9gtXHqptJZZtHlCi2k2E4D1Z39f2Cey1jclDTtphEwkzMHN15VscgasUVyDD2Vsa92zrfrHMZ6g1HhvZ2aBsghbp35M4jHIbnBsNvDMCacIjDa0oJJwhPf7hWMJBDfQINvzeK7PSnljL25pLeo+aDK79bXeL8D2ZCoYmi7wRB6HmCmGS5RRiQOZCrIetfJMf3XlbslNJIUYcIijsksz1yHDUcOH38N7E4nFszdWOzo1dJ3iJlCIGsr1abqnC7nIu546Vu2MZRrMGfvZsZd4aA06W+OCQbgmk7YFqxdTx3v0XlT9Z2yW6V7+BSHFEgiAh2acX26tu/KK6pSCnfM/VtCq62TRyd8EMZJvpAvtibOPoSPu5ge3HwgM/EYTbzCr4ag0veyRFxm8Xapuk+rMH7JQ1+aTQBQKREeXQ89e3+2IYDHZ05ck9hgGb0Puu9hNWG/EBv4hwZXI1MCONHwy57RYmobdGdhiwY4ojQbBhLJiamaTpUJ9FgKu3ojUv4qEYS5HFdU7+8d23OceCeeVjzBqdJd5epCQy3pjCHYDUIeiub6/uTyl/tgawADflg9gT3GGZbAqjDZca1XXzDkbZEbv4ofIS26C/bHhmrU1oVbXEwbuyCX/tG8IIq4s0b0jspqRZLdk+fN2Zsk3jipyNkSL5fbt3VM+b1ukxNNc64t9s8+nEaWBh7czZQcLri4Y77lVwFyUHobWawSF+aYr3SvEYnWknPHnWjmjQJ3jUCU0YkdPJLrcx9MPG05i51QSJjVLdV17PgJmxSUAVNVJQ5FU8IBM5Q0f9t/VgxKZW74QbuTK21CNxVi7lhAykQAcel5c6AU0qZGb1OH+jInAmyK7myewJPCNwGhf7B+XC9U71VUsTcmGnJh8O8rJve3r5/9fLV27e359N2/WTJ2ct6WrftdBRTyDzN83yYr66vr588eXJzc3N9/eSwHKZpSSlXgcNBDc1hXWU9b5HJFjGJg28FYGB97YmCjpMn+vjpk2dPr588vRbdfvObX33zzVen00PRM5GrrLptWjZwZfDEkHM6XC3TxJwZiYDQGprLAjKAHJ+LOLuE482cLLJaUM2yQfgyc1cnA3YKB0dypKh4bfUnnf/FzOFoZk6iUkopUtw9Uz2TOoVtvc5mbmYirgrm5JgwUPnBHXSuFU2R/EICcnOtVYqtRJb2Qt0Q7tRVXcMSXFQcfdMSbP9eY+IEwODkqlZMSLck55R4PkxixTYQUDNndK5JRzcx3eywLNNC5/V0/uH9Mk/LPP/i2Uc3z56up/Xh4fTmaO/Pm5R1K5MzQU4FiMw0jsycEmcwV3MRUUM1EqPNqIjTKsfj+fbu4fnzq5sn85Nny5Onk+n65of79XQ8pFTIzuYf3+SPP5kYrhmXZ0+fP3vy9OqKDweaZ14yHw4LArx48c3t/bvnH93My3T7sL349uE3f/P6i89vX718mKb8z//5p3/+5z+d56t379bPP//6yy+/O69CKU9zFttOaxG1aZnynADdQNUFMCFhyhPnJLoWWdOvfvXbN2/ev31zRwR5SsuyLMuVG7oBUaKcAFnV7+8f1vOaUqokzwGu0c7TEgIHMxOlfbVaERH4iNXjF8HNXnxurmqidbhjNSIwAzNQDwaMVv2LEiNzAqh2LmJclmVZ1pROsIq5REXpB4mNJjtbtPmYm4Vt+r/nX3QB09vtjE6A+lg7Z8CElAySGpyFNsHMntgmUm6kDByefLssNDg4/gj42j+giuDYJe9o7TVz2FvWHVwbtDWgx5wYhcZB3NwlNsT1zGGie4ovVmZiGs0k7iBgWp0XdZrr7s1IxF0ezetxl+rXAjdXAkpO1Sm+/2gEwFh/0fCDMlJOiTipgotoEU9kIA7iYMMzHNRU3BiQEd1MRMVETNEItUrbtOv1nQ5BTBVcpxVsq976ClJKhIwoWFQgFu6iQBal8pEYrwdS/LFgF/4TZI7qTWBO7q7qzMxM2yYiChC9tFNKKW7gxBjcUE7klhCRE6ecKCXkeJgTKCFi4hju68c35bTgknKaIlrKqZR1KxIf0QhyXl8ty5wf7h7uHx5O5/V8LvO8TBMmzkBsZmaxBKlWyR3OM4J6fgSDY6pAtLdUhkIa57LERMSqZmbruq3rJmLh3SBKISRZe+YhYkqh5ggAJE5IXBHKGAY1jXqh6nAMOglZm54cAFJKosVUACHlBGDn8ynllFK+vlqW+Sd3d/cPdw9RWkaUEnDINOJmLluxogikBOhgZptbAY8uXgZHA7JAtMfy3J2sBlIU4sp3REq5wu1CIguOPRHXCAP6sJytKAlAqvMawb7TQ0KvfL+eYN4LPl1bYXBs8VtfUg149QUmmIt78mq8gx3wad1j77vNuToZ+sIyERG6eaS74usqmGuzeeOumPvOZeksfcK9JfgRe3bvmwB0l/AWaO+GjvV2/R9DYQpK6CeIaOrj+NBTBX1CGxmBe4C/D4q+V7NQdNBj72T0Hd/Qu2k6I2OHSeyL7pY56vaNisHoc04blBuPCXmwh/jwutXKsZ5hD2qnd42h9bfU8DbUJq8ul9TECnSkADoCXg78O6Ch0iQQLiGHY6ABcXDOm8H+KgXwtjec+JD76IcMi0EaasT9gs61i0wXrWdVNDHfMT8R/BkFuL1CGLx2YrZZzC6xL4/Lejs7HVFpuvRoXDpuRlgCjja9nePSMuXYHSdNCjeHgeFJ2C7kfjVCaKDN31DP4N0RYdoNQVUkR+xxhl0cjAd1XZcgEXGtUW0SXn8T+1Uf9C8ka4eNR6WeY5EzADhVa2UTWrVOLNAxtJGjqBGM/lGor8KuWvV5f1+8XXJAgbrCFF2N4dNvgtojZG+n7Vd9CnGnRfjQD+kDlLVdonjJ5K8+nk4u7Seums7CenNsvGv0Ha1ayYvku+MTfyws3uJKCOF6q2/Q3vbd76KtApT6fOY+0mEeN0/7WPvarcpIXeeFD7h1F7mbyqgLWwwquLlFoLO6mcEaJbXeJ8frFh0rr8F9jxWNVrV2l3EoTD4xEeG50FmhWCaXrCtvG5rlPDkTAoEhGD06d1C4o6AT8QGnxJghIHXi4MY5EQfQU2Qrm0jZCmNYr1E2lU1k85zSnK4TXoMuIBNIBkwAaQ/o/CgudfiLGSk+kgTFyt3p7tWrV69evZaiTJMbr+dyWgty+vj5T3/22Z/8+Z/9xacf/+Tq8OTm+ubp06c3NzdXVzdTnjNO0UJoLbXmEQu2wH+B1m6Vtv9tLNsgJSI6E8zsmY1YX71+8erbb/8gRg4JCEHNAVRBBclSAs5pymlZUs4MNTirtfp9uFJ7IbJ43PE/OPZ6XQOjASskxwSYgRIgqrkJ6kCKjdUiOABwYkoMCOJ2LpupJmJMxInDYzMOqaaiIqDGAP1XL1AgwPoBsbqDMAOVDlrtf6vrSWs0u8ZhCL+vi2zMlBIDuFic2xkJDcxAHKxIOZ6PV4fD1XJIJXGK61tL0W1bl2m5PlxR0fXhzL5MOC05IeK0OT2cr6+n6Xr5V7/8OSf+9dcvtxdvT6tvRzBFQHYgQEqROk8JAMxE1cHJlIu4KALkTcq2PpyP2yaWcnr67OrJ02W5Sm9++OGbb16orD//7OM/v56ubvJHHz1//vzZ6YHOD0iQEubrm+WwTLId1/cP3/7h6/e3b159/7aYz//6Lxiv/v73f/j1r15+8fn57Wtdcvpnv/zZv/23/+6TT5999dX3X3zxzW8+//L29pymecoTTQgCssG5yN39eV6uD4drUT2e78uWc2aGnFJWUwdN337zQyniAJzSPE3E2Y1i8EfURnJFM0BiGKrjsfUADyV9hjTUYgW4uy9OiPZoaK/yaBV1Ae6yBnLxvoIK04gPsVIzE1D3RCk+W2pgbgCcp7Qsc8pMJNUkVs/21o44g8YRYYL4Sa1V3+3+P4d/Csvi/1dKZQhSXkRU6joBhy5xj4glMiCqwap02ui48ZRhzkJJJiYCJXSCtnONT1XsLgwqptovS+Fhf2iOnu2GMBoCDyGk+8jNCVdVDDFugEg5Z+bCLDtB3rETEELdiF/BiOuIIVFjM64M5yGY0O6vcWBqVlrYIbTtYEVI9Kgzo1e0uQcTmAESYkLiCpnzYHFRRSijmloRWVcnUhQjdTRgJ4wzmgUIM2Ah7m7arsuxp7JVARBiYI3bQAQIwMQMAK5a92O1OJKQibyfS6OEYHTLNoep/5FYyj8OoQjLfbz8HWcjos3CQIhkJuaeIpHC1VYaiN+UuHImAOs9F5FTQnB1IyQOv19Kge1MzMwsJuF4SSl23TLlzHNCU3AN2Ad2v14tjxiBNN7re7zT/x0uNnjuAK5uogFc4PidYZ6ItZMxMIOIbls5nc7n89nd53lJKeNFzxF2Sy131isTUayxkWI1VO9d2m9xRAyGHk7CCqIKRxgyU0pJRM7riQqnxFdXVzfXT+Kde3g4Hs9bivc2TZzmhGRQxDXA2ZyzmzETwBTM0MY0J0eswHA3AufuT65XCRGnOv1R7ZmLmnogHEbZET0XZ/54M/cAB7QpqLMa2k61Gb5cTMXU9nPkgFKylvWLm4I1GzQhAiE7DqQH2AeVyB40YHubRLT3fOx4QNM2/PqFeL3jmfszaPTIX8ZHvLeY1PmzTrBj2HvkB+4LfhhKFvc6Q7+UTZrAASOsND6YXX8ZOjCpfk0aepLau+C4s0OHToM95N8nLR8JE0xwUcEAI0HwApoI3vEmsDNfuo8csenMTV7x/ZgLwJyw7qDjVkjY6Jv9ZRop8TjcOXHkScBlcGjEm9b3VN201WYMp4kKT7SBwGCVreXqQxXLzqgZqyLG+oWGZuy42x83zl28/91f0x/gBk2E6cEEapr8vjp3bIxRhEsu6d4L0TNB+4zdTPjtc9oe4uFB8IGi01wHbaFYVwMwWFAG8kjciqPiyd2BTc0qfBQe4fKsfgtmgJVpauamVgrEA7B9WNsmc/hPfDvBrFGr4n/1N/nOud3LhmB8q8kaDj5Uxygfra/GzqXtohLt51Ia1qn7cXSHltjuTOoVVOIotaKzB+EQ4wFKVGGFtYN29wG181ClZOzI1y4hdb9GyGMabLhwFLeYIHcyBjQKVMMV+RBBwUHP6zalsVQIMcTZJvrETXV893cqLe4cF6TYhffCu16q5D5qkuBuipG9pV7TjF7pSOBDJR6ak+Ket6isXIPaHRdCVFRiUI17oPUEXHi2OlS4cnJbydAlJa3eqlonOTQn0oYOgKv4amzpamaeQEALukZIhvZj1oXySQzNvB76H4ITIkXFHDjHYogY3QyAp5k4QSKYc05I6K6qRVREiRggE87MV8wHooNBajutwT43qK8frirdvEhB9SUfkqftLMe788P9djwKcnry5Olnn/3ss88+/cUvfvnzn/3yZz/95ZOrZ1NepmmepjmlnFIK+bfO4PXZEiW1jEDN3l6t541M+igbp0SWWdzWu/vXt2/fvX3z5vbtu5SQkruZimzrtpaNkueJck7TnJj7gOatC70Gi3v6tOZLzA1beQruzU1ulS0aEckEOAFloBShdzU0wIiwaz2xY7DTkABQzeMwDG6YElWmWvdVgVevjZoIAjIyAeJAEvWagiX3mArqatQDGzsMk90KJqqx660/nUUZjZYinIQTP9LATS0egaa6nXRKjL4konnKKhFDiCpnJwNQdEE562rbfEPTPJECnDc/HlPSz54eIP3Ugq/q74zdRWQVn2dMCVnBQMLxJhsgp2mmQrLZJrAJrMVctKgAweFq/vjTZ8vy/9H2Jk+SJFl631tUzdxjyazMquy1unqZbg4GHAIciuDCC4X8lym8kQfecKAIlpHBQHpmeqs1s5ZcIsLdzPQtPDxVNfXIGmAgALpLWrKzIjMiPMzN9H3v+34fL+e7h/s3D+++u709Pnv2wfVtvrlNKSW27eZwuMkHK+hCB2De8PWrd69evvzs06/fvL778MX84Yub7WRfvLv7/d+9/cPv7t680ZSOP/rpj3/280+urp/e3ZW//dtP//THz97dn5wwZaKE6gro8yEX8Zdfvn37thB99/LVHafkzo4qDlDMwDhxevv2PE08TznnKacZjDaNar1ozCjhlSLieU4hxga6ecc8VEhBO4y1kkdvJfaxQbLRldm8hN3cSIAeUID4m2oUwaylxGuhOwA4qCi4WQp7FBGBmZlbzmk+TNOUUypF3UGJIvtgYL3xdXRwGKi5Ro8TUrXRjUHZ/+Zs0fraNIqb40DLGQ7MXpmTIRDGzkHV1wIPC92tfFBSLxn5wMQYTi7DeLdHeisuUttXCpdALHMfD8KD7aJW5dbDLxrskI6+I6pPClUVVCRKOaecWcJ7b/H8D52y2Tc0JiF1Q4pX2tV9U0XRlOsxCxzIgUPbMsDw78eBo4VMHNzQhJAAo+ACTcOpM0Ru3c1cFVVZIStOhhMgB4nQzcxSqkeTqGDSIrKsjqxJjdXZkCCFucTRXSIhpWH47xgO3++0zRbCRKS2BUnUmwQzpVT3oqJRO6RmaN5Yzt5OAK16LGo7/2lCxvs1xkPXoRNV3GDFYgcV2ayfz8L1AOhuBFzRpEQx4VeUZn3sUO0iISJ3FdPcTMyOQGFpSMycWDg+OCWWragUmnhKyebsdhAVcAOkePRBK+rwOlkNV6TDUMYBrf9oEDgs6sSQucL/VcwsJlUSMiItpazrtizLsqyHw+FwmFNKQ2koEXlHVNY4DwIxQ29FiFiFYTyKWj0JEVL9WdWKJ41jV6gbU86qUrYtMgLTlHN+cnV1RARRWbZS2S8IDkx5JtAjbQnYkDglqMgUG2LaOzm0HV6jdL66di2CFpxwr0qmvZKk79yxqQd1tcv1hbaKRe8DgLUTf4yE1jSJUHTABVTAvJdeY9OKkXA4HzrGJe4dC9or1fbxdi8mQMChIaLOLfGmM99ReNj81jhGQvr9G32whV4cDX1o6xikiO4lwUegxx2BWu+jMCRciHAIZfSv4PEB8FF87HuQn1h5Za0zsZkRbJ9VWsJukDYGR0rLMsCwjIVAnrXy1/YF4gUaon6nhLALyhhV63Fl7yyF+hQj38f+C+Z/HIbN4mECjXxamfS1i72isWl/EdB7hcoO5dxVjyGA72Be4k2BrSI6dHwYBxLvd8J4FbiTQ9p81qV7Qhyr08cf/QXntVNJYCykHAEljwo0rD7jh5JPvOzrxPqerYWQ+5v7fTtS0yL84iuBfc2P0WhYjTW12KhN8EG1iW6s3W7WXl27mFN3ysPObtovpx5Iq5goQAAbJAMmIErdcvnIPdvrS3w0ttQCEfVdJMLdytWyD7SncdCJKoajxxtbY0XAOsc626GJKVJr1lWrOJiOPF9vAMK47EOzIAKMiMrQooTtBj3qC7s56QIqghcnrD6Y+3BRuJt7arrMGDjmdoQzhMvyIHSAURf2fk6+tAINTSLQvWB4uSUf2nwHrSu4GsS1Ns733DJc9kWFbavfdIOTRtDX7vWyrLhpAtsxodBUT3DFemS8aAS0KpWA7zmx+r2gQ2V7osc+ysd6rEGH5CZvVnk8ISCikYsS55RzBlXbtJTttKrz0+QKaIOnuk7gzMFEBQ2dpS3TKg4OmAlzSo62rAXQDpmZE0IiAtWtlLXoJlrUVNVVASjlfJXyFacDGEIQZC4MW4CXHdcDvwYRXVVBFA5XZKyrLWdZFnObbm8++vnPPv71r3/xZ3/2q1/+8tcfPP0o0RE9IyRv/XqyqZSiRWIbGbGaGK1iVgiwEJFTFaou9noN2VcQxWaT8vDZZ5/+/d//3cuvvry7e3d7c8zEamXb1nXdNikTxTg5pYkAXE1D5wv9kogdCZAMCCJfoh6QUWsNj0iVwuPBYlIjNTBgoAloAkpO7EgKGKRPbd0wZtHWy8yAaO5SQ/NRU0jMFfJVM+2EbmqqkW5OnHJKHJbYULesX6qkbuIuAFINiV4ASoB0oHHgAM1tE5WirYobNNCtkQcR9QmG4p7w5Vpsn0xVRGQqupYEeJwOBbay1WJOMpN1S5YZJ9nMSknzRJ5AXJbN7gxpvbm9nj68BaJpnlTk7emdb8tyf4arA+UMiAa6iqAqqqRM8zwRUrlb183XTdciaABoecbr28OzZ08Jy5vX35zu36FvV4fbD5/dzgeaJliW5WF5c314djwweAYgW+XuYfvsd1///h8+/fyL+7L5r37+4198/OLTV+ff/em7P/3h9M3X6gZPP7z6xS9/8fHPPi7qX375ze9//8Wrl98drtI0z5QR0EUVEKdpWjf78ot3Rd8u5010muYjJy4K5rJJQUJiTIfDIafEic1xWSUQsIjoTqWIigIgc76+vp6mqYTtpllqiAIE7taLi6i3QEAtJmsrOvfu/2j3eW/plZEsNdrVqoPDwByBCDue1FShyZ8EgCKqTilNh8N0OEwpb2Lg7syRwPq+3pZmbQLbexm4Wt/+u6gb/3j5BXQf4oWJz8dUtIOILgs/nOHdmYqyOR2IlDFTZVqFQqTGFZ1mvfLd9+cF7dzfEeoQdjQibpvJILwrgAGwteVhY8PHHygiEYJM05wm4SKbqJgyJyQ0ALF6CYiBqImaunOUWJqLqYoj82zGxBHGyQ4ggOJVynAmjzBLp5eBeK8wgEyVW9zDOG7VugpbgU2TYjJKgFmAfC+cJwCuQdm405uIgHiEHxEwMU/zAcFUSu2YuXzAEBBx7CzDKmrqljGnlE1NdXfypyBQcgJcHUrEIoLaW1Vfrwum0BMdHhfcXDbV/xNVDhgxaXXgb2CUCCEypWBgMSdA673rwZfmVo8Hfb8LzAiPDriUkrlCMQMQFUoMTJQi4hgXlJnKupytbEh0PM5IeJinh/O6nLelFPNoheDAc7kNV2cLve6bqUuBo+enSqmOgTZtBpzR3EspZds2KeoGidOUD+YmYojWFnFpNADhMIqoqXVXGjOAm3GPA0Q/WWUM+cUsEyc5QkiJy7at63a6v0+cUk7X11cihpjPm1hxDXGVkgIi8ZwmZ4oNVZtJY4oWd6N97b/DJveUW5iIQq/qrZx7q0CHu19USLRVYwRg/aK8pu/cceRN9jQ3MHCln7Syv3bquySTQrgtRuzf3n66Kw778nCEKTpozTzvX3/Q4np9Yuwzu13CvZWM0w6Zu7zv4giYwCbQNKZcXELeairbV0M7OmwoO92Pmz1Ycjlg7GUi7lEco1pnsIaZwyFxcumzo1YOAHs/Ag6c0tiAEtUevz3DV+sTndpmuedyEC7IH+3CMGyr2gZ5pDizh/d7FzjaSnjkQvZfVC9e9EvCgJNtTNkelhlvaaNsta9Ne3oEW4wnEH2Xba9jNGgsWahcaWh6TS0fqzXjvk+FUJM0PsyM0OY5v6wW7lrAEOnswFAbTIy5aothIQkDTIMsVmBn/dROezmX9/kXx8YZH6pCdsCnV7ZMu3gcPUjjoYW4tc28hQTEQL4Lx9bG3R3mALsJCetuHAYSrQ8fb5036sOdodG/KnJ+ZKn3kiDcbpdLSAAAIABJREFU8zXtmmTEPOW26veLiuJd5a4tpL07qsefeglNGCzi9dzVyfpDJHBzAvehh7WehZBaGdNONcFoFgLmFBHI/mUP7TIDXHX3sRnulsdHIo/BBZfnsuDXPeqr0Pu9pFNS6g3EoiccwR0UKUhQzcxzUQETZ/W+zRpl1nh2c7e5BYO5SZhdQW4XLagjOIYM9R5PZ4c6E1JCbg8CB4DNxEwb8L02xiJEvwRBZ6g2fy7vKK3wuQEgGecKnuwFSZW8US3k1pnSrWjDR5FmdEQAAhqBgguDAzERkAJMh+kwHyBRVp/h4Zu3K8iEBbEEXn3/BwMNUR/5ISQCCyDGoEoJI6a/rst3b75et3OekEkBhQmnib9+++V5u1PYgFxBlu1s4NPxmOYZkPxRYmcgr19uX+vlOk2ZiDjlbVvvTueX33zz6pu3Dw9yc/X8k0/+7H//P/63v/yLv/jw6bPj4WhMKnzekmtmzEQcW5sEnpIDe09Edg02oHmVg9KS/JU80bolqhENHQmmZFLk61dfffHZn1zLzfUxZVaT0+nhdL4XlZTS9fXh+uZwuJqBfNnOul+yiMRVE4teC3U1CPAFAEX7w8WiQN3FUBwEkkMGmiBl5+QQxJMUkUR1ETVRACCmIAeag4lssokKMTFRShz7pEjgAzECgbuKWKDREsWZtr2tINoVY+cgAAWgIEhg1gE2hMKBAERuGoeBi3gRi+N1c5szQKBX3Q2ROBG6m4nG3EGIiZM5iJoucobzYZ6u56tivGr1Dsum67ql+ek0XYmsaqUILKtQckJPU0lz4Qw5HX/64e3hkLfT6y9enfh8On+b4MmzNKciompoSqCUgBJqQtlgET1vcl6liGSCw4EPU37y5Hg4zPdv7169/JLBnz+/ffr0eDwkIgfxBOmQDrKe356Xp9cvrg5XX7y6+/T3b/79v3n1u9+9+dGP9Ve/ufrFz188ffLDf/3//fVf/9tP784wpYOqHI9XP/3ZT3/wkx+8fPXZ3em76VqunwGRA0mxBTlxmkX1fNrWAtsGW9GHhy1P6XidMGEiRwJmXLfltJwTOImYSJ0gqkMbGQMUyhyOZ1UrInEvisOzhSWIaqlQp4eHg85q1sjRx9wAwgi9bu+lWoLVHhS4FxzDozaEOv7Enlb3tWY4OJgp55SnlDOvW8H60ELsRkG/9JrZcNfyTjtw/++TTXlP2BhTB02Vx4sCTBwRn6KwCZw2fNjIiZDpVkiNLFYYYXiKdk981OUGjzjYI9nAbUT9+dgzD90oXSMqg7buAOBqDpozJ+aUUoQw1JwTQMA4o+BkJ7rGSEzYjGfgKknNvaoKkYsS5y1OPQBslEliaKrsHZdqnq5bHavFmW7gaIaK1cGxCa5Cgtk4I+ZiaHWfWbO1FXYF1QwXwZR4giFmznOeAE0RtSLN6o8JkaiaFZmZK+1LHByYeMpTuM6ilzPnHI2kOedWOGKqGmqsVlZpg430OICNmWv8L5I2Hp1musDBzNu2lVICNsGc9krvcIBSNyhWY0YLAFmnTgCBiqpI6MpIlHJSBRExd1FNthcthY3LTN1kOa+L2/X1zXy8zjkfjwfV1+eH87osRTTniShVtceHlr1dwxhKkHtKPHqeiKPGK46YRJxSinePmTaopyFSzsSciEiLqioTOdWeMEToBU4AxFxDvCFw4AVBEKF352hluQJWCzcRmqG6iZRYJF5dHe9NbdG7h/utbB88e/b06dPrm2vOs725W95tRU0RzqJl3TLZnKfEKRBqIi7qbdWogFbH+bDF1qJk37dLdSO9T3S+G8OtQT+rb9diDQGO3qyU0bPjO5Teh24JbKDOPgKoe8MPYt0vtvtndF51W7bV+bk39+39tRgNrt1Q3VLykSvENog4ByOEesTc9jbQcfXYtt9EjugU9S122eM1Njjut9x2C9Yd6tEaefa6hrpMjO7Xtmbd9aa9NwSaw0sNRvSmGgAgpzwu/3s35AWDEwDcmVILGuydiIMC4H0NXifhVnDWdosOblZHb3+EeNj7K2GnHrWWjErQbfPOLnu1p8DY0tlAk62/0iyYBVHTELfZnbJRu1RgqIjCHU8Aew/qBe0wfrBmHqjj3ijaP9Qba6E/8hHNfSen9mdiU3C6E4oAe4rgkayMjxvd/xF7ZreA1QO/VTGOcFikN3EJqxARB9mtE0Q7P2PIxXSbT12xRoor2nF6rWclL8YIHVpv7/2pF0IoLN1A0QnAtcRoD5RE4LUVDnSYi3Zoayxdq/GH9qiF13s1U4/D7R23A7Jk9Mvs3c8dG+FglXHb3jVW7yFDUMyibpmjbARhL51B5K6MYI+8ViGFkDpBxCpwtLE/xmai3SIeh989mXVZNF3FFWq8o2ozqIyRqpE1jHFwfS4rjbpIGvnQ/aObxEH1hLJT06IUGpsipaa9dRWGIhzA/Wjdv/iuLVr3kYR5udlzxj9iER1ErlVVzIO6iR2I0kRkYOB+pvfa03zhP4zXiuuyDAY0LjoAOdTYbJT8mAuwI+8uoyYQVuW6BZrCTG7tVaPBHUJ72XO7TxEgGKMhUVaYlTFfHXI6YJluZr3Pr09lNUQ0RGktMBec+mo0YsQEaIxsQIGCAGRGBkc7r6evv/3qD3/6hz99+g+lnG5upqur+Xg9v3z55Wdf/cPbh68FHhymxZLzNt9wOiJkAzFX8XZK94t5AYc8Uf39UhTRCGnKs7lymtzo9urpr37xZ5/84pO//Iu//PGPfsRA4GAC7swwAyYwdiPbLWeOVTjqFXQW0nprxIzjVO92VHDDVouLLVNCZKWsL199+dkXfxLdDodJbdu287Kciqx5psNhurm5TjMXEa0gJdqXr8iAHKX1ql6kMhIdCYgCAzLsw+sKHBQiUJ4A4x8yIHfGANyqmZlogOSJmFOmxGHfKEXMnZkzMzEN4HSv4OOIqJhbvENTQub2UAQFlxoIhI1gMyiE4qgOQLASTlSXxQzOCIxoRotDMZ8SMpK5K5BgwOCADA6AjIzMpkWKgkMgbBEIgZncCpx0yZTm65kMTGzb1rIVNyROyJnSBLGpwoyURBZYhQqjEqmwSsquE7+4mZe7vJ628+sVP6YMs0ABl/CxEKgRLqU8LHZetq1IpVYWu706/vhHz29vrrblfHq4Pz3cPb25+uCD2+urqebR1QgwUQoMvJkty/bZp6/+w9989tWXb03hk5/99C//xQ/nw9W335y++fr8+ttidOXOqsvpXF6++iaIt9dPrmgiZwcyIGtQNAaI4BOLTIDH49UNIIkQJ0iZRM+n5UF0M9gSIpUiohqGu0ghRaF2dALEckDV1LaUmJj6zx96LpyAYGAxeUXMmVmFDO2zPHa99ZJgAGNCthMimg7SHHpDBEFrYS0jYbgXmKFpHESLm1qVdFtLSYzziODxpgpUphqpke8Rz47raKfD74u9+X++Z+V7PqRLBRdPyF6di4PbF7sPvW7B1HwrtEnelFmYC61Cm9BE7OAWCVaDdlix3gVTZUJ/VOQ2fOax036HzaP3YcT7TVVhj21GX1ZK9dmcUmozVetxqwGzxuKo8Iw6tZoDuKmqmDF5Cr/WprgUXIqDIyPmxE5E4IiCLvFD2wUOQHBB16pWubujKjiAKhalVWh1FmIyFkBRc9BOLGjTWkQRSAEdiRMzImmmNHFy8iioUYv66r51dUbk6nNAclQAL8BMnDj7VM8k6EGmmKYp56yqZmrrFoJMnQG1BgEGnCj18wp2up67PzL8AvxjcNwLMEHlLEb/q4noPE9RkUpcgV7YIOD7GE9DyB8G+gBgKFVQgQWUUurnpyjv6FNsxGHiot/WpZQtpTwfrubDPCM93J/uE5vqui6mSpxrFGnvksMxpDPU4Y6KDyMx1iSTAXjwQOLDJYrexcwg5xR9t5G6NFOz1BWk0N9KKUQYjblx3BMRdasyVkp1cRQoU3Hw+LgAkLpblJUGLMsVdJrz4XC1lUKn07Is9/f3Keerq5uc8zRdnVctrAC4iOq6yOmcSYtZSjml7EiqJBpsZcUQOOoMhuiEnhzc4lzVef0eEvFOdfM9sW1QQ0CPzMVxa6gSUf0eHaNzYEing4+ofABQGzaNbZsHl34P7DjgVOMIFFQXrktyQt5bMeILRarNMa3dkHom3DsZP1PuJu99r743mVYPBwC6CV1wBHdNo7MPBkIF7Z5rvKBX7KQC6ttYB6Q+9VgX8n10qbRSQ98hGsxw0VMbHjHq/VZDVkBsSKF0+8DevtJjLLGJDVmt1SkquMVl0603jzSOypx0B1Ak7Dcfd0KivqJ3b4S+pk3BHgiqXDrsjV01b4Puutcs7NOXtYuEeum8GV7sK8d67MGS7Y7E1FL3FxYOuHQHdJZEtfC26sYadYhLseW8Bjlo92yYNzxLB9DUZM0ghVzgbNuIW48Z1Xlh79GTsFV5xXuTQ6/z6IvAHkTaIaztG6LKDMZBoOjCnDelMIhoio4XBpTKwQsZxWOeNHRrJbHReI01KVmNEQ3rGFMs7dEZH3uJWkMQvMch3vuPG0dzx31GM2j1FFQjMERmMFX6axunU3xSHG4yRu9Fz9wDLNH4I4D9LekwtKL0c5D7Jbqr0cX2SEs9Q+1yDVq7vdWIzMXDMrq4qyoE+zao3Wc6cbPDfS6+BdWaJ91pZA4Ais074+S7fT2kCetRwvq+c/ChKruDRHfZAmMZ7+hxuPKxznh/jwdaANrZHptb5KK1Gh8lYsJYXa/5PM+UcmOQ1ENlz4510abHJ2suNoLQDg6erZtQGgoufGntZSSIGRAIHNB2vusonzQzEdWtLCPTnAk4zQZnI4WUEJKCLrYuq67F2QAUSQGl4q0G9EK97RITIxAjO0BoHBBdLqK2bufT+vYPf/rt//3//F+v333z4qMnT55e3zw5ruvy9u13p+0dHjZEF3pY8d3Z3qx6u3oGIuj4dsMWHqtDGfZaYm8AChMAyDmnlJDy9fXtB0+f+8fwV//LX/38Fz8/Xh/B6f58NvPEU0p54gMSq4JFOgasqU4Qwl+7LRmAIUaFjLcnRPio456hAcOvFFk0R1mWh7fvvnv5zZevvn15PMwp03LaluW0yQrox6vD1fVxOs4Gdj6fDSxNjPFOr105HHKAKqhqhF/dEZlqu241DltSIqvkXzJndTZnwwSUgdmAzJmRkdSlLa4s/BecMhGKbFH0CAg5pxSR9Ujfmvfh09RVtaIDmSklRzSs8pw4ikddI64GC5qgK4E4AuEDGriaGbhFGU8icoAzQEFQREZQ81rPAUAGoJbVnSExGaYCEn1MBGTISERMqlJW2Q5mhkh5yr5uZdlKTvM0zcDZgA2zIzgmc7JwLKlhURZNIrBtk+oH8/zucPXlu/UEAhsnnAjYiSkRk7q7ukspy6rLsm1FANANy6aH+fDjH//w+sjv3r4+3b9zk3nmD55eTVOK2lrVuOFzzhkn2hZ9fff2D3/46rd/97kLPXl6/fNf/urPfvOLr15988dPX71+s61bwnQwSO7w8CC//e3v1vLw6z//ydNnt9e3V2/u3tWjNrFDMmOHnHKAAnmapmme13U7nRdA50RFtofzW2Ll5On2yQcPp5MvZ6LEnKY8pZQ3KSISxL3EU0ISVe85FI7l4T+K4XSouFARI6QULpChMNzMhqcJfl+uDFTVPTpZhl20gYoFJKSSnRISEoCpqZdVxDhBzinlpGZFVvBgiBAQmjuIQOKUZ0dXFxPxsyFhPsy0V2u9F0j4b4wZBXuM/NwPPwRI1QRV27USQgIoIrKuM9EHh6MByFb8dNYHSAcmyIsUMyMmYjY1u2y6rUA7hbEh77K7dq+m7YFgGFvWQzxxc6jEyT5tigR3AFOepnkWVRF1kZQyp+QOIiZipvVwZ2pRPMlUsxjLsvAExzS7uN6d5e39evcAiJzS4fb6SDlPzAnW2prLTqRM2GClG0ABUKog24ByERAo4Kb27rw+lAUTG+ZipMLVKqFmQjAxcX3sqjFASpOmKJMDEQ2EZko5AboKiGoYNYm68XGaMvFhw6X4agCbSMppPsylbKoSUgK4uck8JcJjkbIBzDkT0LquRdTFHOJiru3rMcTtJCL8p3uDsKcn4g2W08TMwaGQIuCAwExVjRIREScGYiBGAoqypJRot54SIAJzClEmxCxwdND4G1T18SVFlFKKGGdKKdGhlG1dl9Pp7I5XNzeH49UHzz44HI6AWL4WEXGxq6sb5lxE1Wz4diqXBAdU4UADhNYIk81URON3gvomost5FTFVnefDzc3t3d3dmzdvc85RjptScjAzWdc1LEeh8kQwS1TWZVWzaZ7CnxkWRxUXKaEGMAERuem6ruCK0DfoYLXsC1LK19fXdn9/Op1ev34jYrdPP7i5fXZ9czu9OOY8ne5XO2u5v5tZ5oeHlLPD5MAKBJRbz6UFZy1svQ4ErrXENvw/ldgab1j11hUPbSSqusHl8a/Z+ePOYOCgOEArmjEvsoc0VJMEu8Ob+WDgT1e/P4ZYTg1xP+T668yDBBn68nVAePr+xddTfq0sqUDG/vS5sCrtC8x+mo/nSPUg4ciG7MWT+/RYKTg97R5qMYTQA53M3wwNaIEJxpHgQVABlmGob+v0iFUP0rbo9gh8MOBPcURdqmnFvjHjjneoDoTdGLl3lexc3taiEjkdc9xZHI7xFB/kLkwxfcXjI3qIL5PftFeddh/f8B3sMTK/cHf0l61LCO3ViBDzbg7q5PEh8rD3zPbo0OW9blflLwHZONS3ObaqNK+H+A5WhCF309M6McPrPsI7OVoLfze0x/69Y8sXWOhyrnUg33f2bfkeAJuKyBiu5T0/BDuFtDezx/Y9+hto+JyDGAfNDQEAxgGdxV0YRyRvnueqZhDEcqqqXG1uH50XA30WfadjUE8oVTRvn1mr3Gu7mwoqYqvWFTelLH6gao6AzGlibkVFPfthPQayL5ZCTMYKHg59aujTrdcM7KDfkbAaqvWuwODgr8BHfi4kAK/yRa9IwnG0v5jtq32qQ2SHRhjoLSq9eab/zm5acRU1s63m84dry3cRKei6iBKvCSFxrFz3EBy/t+fAEb2MO2kqNZF3EH53affCejNuO6DjUfYK7fhX6mhVGEFUIgUUQEcKqnsj5RAO/BUAQw/zqCvYVoKX0DgIVk+zZurmbopBcnRzb0wGIg6Xz0BB3okofUdTPWRonhGJEyJTobRBKjixC6139u7V9vbb7968Th9cucaGni7N1j7291JCcIiSiyByKqiIIpZ89F/++idvzz//u9//IL8831wz8MObh28dLF/b86v56Q9yKVqKfPX6t//vv/4/f/Prf/brX//zjz740bPbH6mBWOw1WtTcEBxzyswEjmZQ1iIiU55zzmFj12LzdPif/+VfieiLFy+urq6jgGRO19AeBOASykWtOW2Jy5o9gfabbu1/21oyLAQJmcNfw+a1CtXAwGVd7v/4+T/8/R/+9rvX3xioWHGz03paZeMp5Wm+vr3iTA/r2QHSPCOBRhSySsZgAjX27ASATAAR+6nGJQSH9bwup/N1OlyleaI0TewiCAKb6CbpMM0peYwcTgbeCeg9YRA3IjETr4zIxDklZqzImF5MZGoisq6FmOera54madZ/QABmSwTORXRVObucVcRNwSAREK7Lw7fboqbuRgAJcJ5y5gQEPqWTim5aVjGReBhk5nOh8939nKc5p+M0H65vycGkCAJVsKECMvL0sOn26rsntzdPn36wAZy1AJIAmshWVmLkab4/nx627fmLw+31rcj96d0DJUgZASghfnR7u5zk809PdwusZ1CB0FhMpHgxLZym+Wqesojcb+ta1hVMjhPc3kzPn92W87uvvvyMSZ998OTZB09ur2/UZdtWAAZnUVC165vreb7+4vOXf//brz794s3DGa+vr6+fPMfpdpH56zfrF6/u3t2LSGKc0nS8OtwClS8+f7WUd1e3+uKHN//Tv/zZs+fHv/n3n97dy/VNQkwiYUC/QkQFU4V1LaW4W1qX9XQ+U5bjdUZypJI+/tkn33777Zs3b0S08958TM3ufdphafORK9Y+EEYIoBl4hAH6rQXGHaA/WjXXyhzvu4vxnBSe89FvX/+JPxW5fXcDiB5fJ8KUKFi3Zgq1py6AQr3tjBytBhvEak8yDydNbG3xu1yL+H3rcvwvKZgdknz7/62nRQOMPhcf9mLttScHUEPR5DghiZurUVFahTczcTEPJ5f/I1/P7pkZeV+PvwOEy69wNGP67gvbG7praMXMG4GSOakUqwWREKNvPLmtFY9g2xCAo5urqKECKK6Cp43v1/ywISAlS5Q5b+45IQsBYbjSzOJMhoSOVm/+2Det6MgOGAPiqulcOJCF7qgGnSjSXIAE9U6OGhEV5KCiNH8sMSEmi2RWDLAUHT61BZyZc85onrjDNZODInniui6JYwEzZeacmOOLV6ljdbuRx/m3swn+c9IGvqdu1OgwMwdMNAwL67pu24aI0zTnnInY3aUIceNBuqsaADAzMSWutLIQvxHBW5typYqaRcdSQD16lFJVSyngFg9dN5sSp5w5JSLetq2IOiISH45XN0/mj14U5Pzu3f2yrGqmVobdLY4ax/cJHOBDkK2dtAmR27EQu4NMRJZliZBOC1JG62eNdkWbbK8yrkgnUTVlZmM2NaJ9fxZ197XGWFVECFGyJiYkUDWRdgwlurq+2UTSeVm3bXv93Sa2FkeaQPKpoCnpel7Pq8CmmeeDGYF6cLJKA0gauFOl8aJha8XDTnGoYZ6cUyIONkb0JsZ6LPzS1Jxse0A+6oQIkaZ6EdIFY9AdwsA54iQiFfE+SRD36WHc5bZMkUerM5ob1s1k/QAb+1AbizQM31Fa1Nwm1hLzvttJfEig9PIN6w8yHCMqvb2l3eb3Ms5aOt3pFi3L3VtdR+e7ASDoKAZ5TeEhXj7phhYV73Z035swLrusLm/KTNwxCZ1kMVAPLl8BfHzbT8wOHExfRGziugNUrQgqXADbYtoCIRz7zoCzYNSwokNLRb1XPd6i9O8F/mGv5fm+rnKnwbEBQ+ulNxiU9wESxuHfH9WtjlyZfgnUBjXC1iY09ty0oCjG3s4I0SqBsuoxNHzCOhte0P/aW6vNtE34Q4BavIRdNqhtrL1gkXpax0Skao+w3146MQeGVs66Um1dp+PbriMHhmCLdlpQjNJpyl2nixuAYd/+77WmPSLVcUvxJqBWkAZDAy1zZISb3ZOcrHb37CnjaLTRdggchnxzAHe14tt26ScdpI16fLHRd4GExEwXOgJAwyrFUxR33oXX9lcOUBz5ZXSXOsaiuSZHUGW9/7Smrz300XGYhIPUZiqqu7V9B71XJe/itIWtgjAS/ikzj8HAPfgWd4PLmqRBdGhA3Ytm4t3p6QN7uLUvW6cAjyQe3P/y/tC1xkpseGrbLR81hVW56O6AhmYedtjsDGBg4GHDRyBEg4rOd2x2uXrrcYIUHvJajgEmKUBX4SQ3BTN0NxWP5o/gzFbadzNWYQDcvQFbfVdjwnAAYMXA3HOmlBOloKKqBWHQs4U9k2sOdE8mReLPPdT+Fvlqkn01KREiT3m+vv3xT1788tc/K/72zduX4HJ1M6XMQBRG/lKgFFj0u9999tevH17+/Z/+4w8+/PgHzz95/uzF8+cvnlw9vb16agBmLsWsqDqAGWNCojwzp2ggKhHqcdfM9OLD5wA0Hw6J0mBiaqcor+flRuLrZ+e4h0f7kodXG8HqUF11KIv3QrTgbdu6bcu2rVsp5uW0Pvzxiz98/uXvH05vDEQc1ESsGFjOKc+ZUgICdIbodyNEp6jAVA10HpgDIDf/W41v6SbqWkDEBR2P8yEZeZF18W2FWfGgQA7JkYESklZchxuYqErgRVvmuha8tXmkAqoA4+BHAZX0GsDfYoAhAmYjEkIgMsJVdVs2RVSEVXVTOass1TAJSIiZwq1lWMnYCJ4E2DQeBJGaiVEmkK6JOQGcRbJZLjSXcpQJzHTbMtKceM5pDoQ/opguRaEoFvXD8WZ6cV7W82kFNdRylY95nomQKG1refd6nW90SgSb2bkQ5jzlqzxdzUf0tK36cJLzoqHmOiJYIMfR1KVIWTfZioqmRE+vj8fD5KZlW9bl4cnt4fnzp1fHg8XPr0aWkTgjJ7P8cILPvrj7j3/39atv13NBFlyUi8/Fjw8LvX3QtYA5cVQvYXLXZZF37+6/+eab22f8k5/88MmT527Xn3/+3es3D1txpglwqhERV6ROpCJ3Asebm5tnHz394Nnhg+dX6cc//okDbkXOp/NyXtQswq1Y8YsQ8f1AfUKHGTchAhFGl7N1YyA5BjEIq7Q8tOL15iasOQWz3vXXx6SmWRsAIVEv1+psf9OoixUDakOJAXhKlFI03YXptRYd7PbXCJ/H4zKK7NRN1YGGYqh+CvpvjBt1rLHy+kBojanVNNJqXqHu7rt0ZGROTQFhd1NP4mlT3MQ3lShENVdqnP/hsOJjKKg/WvH7BJiaTI1HNo5BBxujNOBUH3pBhIyjDga4iMhqSsVMRM1MRVW1Acg6/Z8iMu3kBqJOUYI7LTJtHn1KiQumldwZJ8oR0HMBRQCNfRahEToNlhIDqm0smAyy4iQ+g2cHilWq78BVciBzQjcDUwd1VCcjJmpdcLX1vLnmwwSOTeBoVSyInJhhZiJiZCYkD8gmUQ/9xmzhOaeDZSkKBqocxyDFCqoMP6ZZ7TK4iBPhfzoStXuFiYk5IaKKrlspW9m2TVUPh8M8zzHel1LMfJ5T5hTycCBI4z2YuALDzExkA3AmSkycgqqK2ugeIhLkjABLl1IC60EAKqIqiWdOOecpT/PpdN6WhVIiTpTyPE/Pnj+fDldp+u71t28fTqetbClPTGnXNS6DKkN0pd6C6ptYFRGJElFiSqpaRFQs1BjmVEq5u7tT1T25UL/+eND00SwuXRfRUupTSKMHiC3oEtYJB6HpAAAgAElEQVSqvTwOUlabdwlJRRGAkUR0WZaQbg/zfDheHbbtsG6n03l5eCgCp0Wm6WYq12WTJ/P1k5uflturA+lxovlwMJoQ2SgrcJ0+TbylXrs051AN5s2CYLijdrVWKCJeoFz6ENnT/jHZuwcbpvv9HXbojqhi/xxt9iCKnEmD23fspu3dBTUqYdY8/o+aOHGoMsHGm9vllW41p+H4HqWf1UfRNZeBndnLQL0NUnA5X+8lqXDR0YEI1CeRTrUDH37dFZJh4hr+Fy/qN+p0jXvpKQxt1/Vv8YGE2D/14x5Sf2SV2Fkorf6rlzNc7APUHFEHPEEEKBp3EUcbgg2rXAIwIGyUlZaJaXaLsbo9tgixzGuZAu8Om+Fxvk9lPbKALXWDj4NobY9caQM+QLua3Ok4pFF6Ut1xqH0Njw02tpCHVAMXAYBuYqppxcbRbFsO6sJq7Oh9cAHFDE1IvVm220nGGdpr2mpHlzT9zoyMiHcJbGSZXJZ7ePNQ9Nre0SaAYyKthtvbizNQXa29EaxfhmitkdE6waFPrfE4sAsIjFWCj8P+m7s/KcaGCSBBG/z8otjIL9+nURJdi/haVTO1nXtg2epOYfB/DXnbWgDURAF0ojaU7u/FQSMb0XAVlRqf3/sFPr4UFqxk3Omt7x+bxkBNIH+ZU+LUFADHSzRPK3jxUcsYyM6PNhjDpXEZbAbA/r7b1c6dYNo/Ke7XJ0AtJ7THAZORZt7BpZcxRxhMHHDZHhWNEVESF5MqpWnClMM+NWBXkdCJxo6qeINm5EzMDuxAGjBPE3aJ5eQYEKmVcJWXVJu6DHuL0A4wJqa9NDxMaO6oglqQGdNM+ZB5IlPPC6UZeLqaDmp5mq4NZ8LpsozL6ykcWpzWaI/NhG7JzIwBlvzww2d//s/+h4flu5ff/dF1e368mY6ktomZi04TzpDd1zenr169+XL9W/3g9gfPnv70Vz//zZ/98s8//uHPP/7RJ3ma8zRRPWIV02KUE3HKmadpXRcpgpgAidCIIXGqbhp1Zoahgx37a4iONScYBc8eMZNAygIoojgooSGa+aZWVFbTTXRT3bayrOt5We6X82lZzmtZRfW0Lp9//c03r79etneOIu7qYqCQIE85TdnQCShPs4NFLTQxG7qpWpyvuu+8wtKDrmdWyiabuBaXq8N8vDr6Wbxssqg+6MQ5cyLkRMAOqLHxQTcX19LOtEyERBHYF6th8WbdigelmgPXoBtEPV8B95yMUwEwAArjLNPdurw7nRzRmIqbuK2mG3jEVYiJEiEnZHKvxmeLYcdUVUJhAQdKmIhjHcVIFFhLU1LhUtJydhHdtonpmKfbq6unN9eZKSNGnHjbtoe7+6ubw/XtzWZ+97CQG5ox4sTp+pAP+XB///Lu7u0P0tXh9oCb60mQlTlnylOaCEm1PJy3h/M2XyEndiQkJiIHKuu2ns/reSlbMbOr4+HZs2eHeT4/nNbljGBXx+nDZ0+ZYF3W6C1RIAPMeWa+Oj3o27enzz5/+MMf75cTFOOHVd+etvsFHja+P+P92Yvsz19zdTBEllJeffPm6YfXn/z8Fx9/fJvz85vbz//dv//tu7dCnB2oVAigEXLIrR7dhZRvb69efHT9s09efPzzHyQZ/2PKEOjB6k+NS4S09qTsnfX/SI+qu6sbApIB97BHxLnUh5Kzi+2zA2g7PpqH7SIIjuToiRqMqC4haoZc1MAc1R1YPei3Boh5StOcuPJz416fHldZ60WRiqupaNTHX0I2/7vkU7yh82B0cHSG56DwVAa71bbnoYDQEZxF0oK4bD7nKTkyajUfQ2NSXGzKzJ0uTvn4/tf2aO+2cx372qES4cNg64gGZo0oxkBMnJAU1ADAFKQIAoqoiX//VeNgoqIoBfi8wmlNq2Spv49UkM4AQIkTciIUi9SggjojJmAfMpxj6iYBJMDsMBkksxQ7S/Co9ua2nmuXhIE4iII4zZA4ARMAUz1mETcpjAJ8FPjyxFUGAUwpIQNRK3gD4JRql8ZurHECOM5TIlxgNbWsycxdIdiDY6NeL3h57+3yn/+PiplKZ+vukV7EHirZtg0Ap/k2pUQE5uHF0EDE2TwDMzi4qmzFXJkIcqZu9a7KpJgqIREjqIlKgL/mKecpb6rLsswTwzzneT66LdtWzud3d/fLJqdFbq634/X14Xg8Hq9Ph+1hXW0TfxROgfcEDnj/GkYmZE4pJXMz9dPp/PBwv20iIkScEotEtU1Tb90r6FVEtYjI+NqaWREpRUwU3F1USYybicgi0h/HRicEVVNVQVzXzSxnyKXIed2idypPc8rTfDger8q2FTVfizhspZy10Lapk5+Xsp5XxSIFz6soMnJWp/MmIgpgrf/AsJ5QsPYCVP4ZtKpN35fa3msc+sVD/Qbejs1xFiXmoIlTbeauUOa6pLbWHToAjJ0uOgrHEvCd9dBqD2xMx+Aejd6Bms0aT7vU1FIYgc0fCX8DsHJMzezvkS6doKO1qpXhUfXI7hALWicAQMbv4fr6XufYaY4Bv4AYcTHwDN5dQ/1zeK8xrbveppRig1/s6IiRZO9jaCVKnQdPzSObCLaEOw6lFTtSpAUQxoF9X9rWKbIvhsMWTvXS2Ls79jGha6m4cyXcH6FcGxzFL1bKfeLrRv/xz/jojggWYsUYNgZ4TA8XT6vvcbq5A6Yek+nGEAdn32M5XpMCaNpZE8HCAMcdY9Oc+0igMHzXl1QNaK1hNdI5Xo7t2+llHIMNjQiT7dYg3BFgeJkwaI4jNe+lHU1gHMIPFS9iex8Kuql5MJ8GS221YD12TVzym3CnkeIgInXmzyPbTigFYpv7hq0zutWbUnMEOw7EWkDMnDia1MfqUMTRR8bMteiRCBBNdSvFbA901J4Nw5pwrHTjnaoSL9uFt8r3KyHezu3912jMFCsOConKLgtEKpOiVt/U9wD6fhppTSYIO6A0tLB2sXRJeA9RAFxKdY3DNkCAKhymwoAbIiQoMI8dXhEU9UsbsqvS3ii795kMnJ/ehL3jj/pfE1kfHMJj3tox3ayL22U9w7K0b42qewLdwBCNiUK2spCNKDtnoOTIjimaC5iiIbTCTpDiF1VP9NogCOauyESEGqbeeD+Gg4qrkcuq9YzQoLWhIk/E2Sh1siDTNE9HvH2KPoEcgWbC3dqMCJUqX4V+qDGaWidphgCkQnF23Z48ef6v/tX/Stk/+/IPL7/+/N27Ozq7U5AofZqn4/HIiZGpbLCtDlZe33/5b//m9V//zb978dGPfvDRj37z6z//za9+89HTHz6/+Wgp21rWdVlOYod5nvIE6HlGRkFANYmWWjNf11UV5mkm4rpdAMJgx9XdHTADMxIzkSMqoAIUs81gdV/dV7HVfF2Wu2W9u394/fDwZlnvzuc7kaXoGVzAhRNSYppmBDhtr97efyewcUZ3MRAgZ6I0p5STggF4pmSOIsXBKNxgBoSEiTAcFyoiWo0A4Z1mR6AtQgYiCjQBpjzfvDje/PCAZ8HzJrbBtukqKwIbEpGqudgmoqJxsgm5VFTEVEXAnOPdDWgGLoYAzoRMgARmKgoppUzivoK7FFNRREN82Jb7bTFmdzYEQy/ohasfhhNyQmLClDzgM+DmHkAPVVWNtwmEcWPixMTcsPzkwBVwZmZgBAn8TspmYgjJDOPguhXczvwA+Y7yjEFpy5AmRlmWh7W8eHrA66TKCDnBnGzWdRVVICFUOkw5zSkzkJ3W7e5c+Io5kSsgwJQmFVjPstyfzw/323IGsav5+IMXPzjO+PbNW7Tz8Zif3B6fPLmSdbtfCxNRSu6uZjlzSofXb777/e9ef/nl+e07AEiU8iL2+uHh05evp5vj5y/fvn57XksB1jTBPAMlMMcDZJHy6R/elI0O0/OPP/n4+urZT3+a377Tzz/75rvvHkQWSjmlxDmZu8giYuqeE89T2tbt1avt4eH+j3/6LL36+uu3b9+ez2eJxR1FHyFaPEXBwFtVHg7e3MeO+O/Ba1rAmtApHkfdPOm9hm1f5PSY9ZhkYAQwpP7Iqc0AFESyMBlBc6CGgwSQcuZpyjVQpd653rvnGS5aCmP0N9EBqjAUqHp7eF2OiP+VJo4xpdIjN3Gf7qchG9d1VpvRvGVUEQBFaUVaBGaxmQARtN7JdkPu+CNprOneivD9Fo4LiiperCmwlupi6+OLDhs0I+Tq4ajtUxadzyKAAKathiPqpkbjb5hWTMUcl4JrycWOTmCu5rqq4UZT9mKcOQMVGAaBoRS0SwKDKxYJkB3YqgaGjEAMCAReW1Brx6zH7cdrgAUzJyO0XvhQlyBMzFEUjqGRcOsZQUCkVMO6tUCGOXGiSCPHPjBE3JyZmax558zMNUBhDS8XS+8hq/VPu/IudqUxptTHRftEIoKIYTcQ0ZQYkZjZwbSqzL1zzfe/oYiZOhMhpsR7/0KtSPGUElEyMxUpAOCemSOism3beUnElJgPx6urTdR82cr9w8O66sPD8uSDMs2HUgrE1itpBEw6YHf49eM5aQgOx9EHzWxdt2VZ7u/P9/fnSGxPEyLm8WBam3pVSymqoiq1niBczuYAKqVIKSYG6KaqhZQEmKCdkvswYEE8MRDRFUrcM0rVUwxR1rWcl1A2ECmlPBNlRBaxbVN3v7+7m+GwPpxWW9g15SyYzEkMwraF7hT0v5BVarKq1TjW3VrtREgBBefa0bAj9Gt552BWbvH4UGsaHbbPGL0skfpLF5N8fJACugM9MoPhUAFQ6R21SmLcCtZ5wFreH6t07Tu3Yzd6mJm47NymnVSwf5FjbWHspnulxfdot31e61tb3Bs1WyJqP/HvY7cPzgTF2kfcyg07FXIf4hHAqQ4k7V8hYUfz9h/HPpaMTY3D5jC2pLivpivaoX9rNLhzQthweH9J651u2FtjYcjqx/xAQZaprXl9zOpsE2+klZ76vAjidKhGu1cMD/qLBf6IWmyVK83300b6/ScAlYxZgWCwhwiGmArsM3tPUgEMlau9cdP3ugqwCJxTK87wSJgPbZN1uWOIvbVj9P/UB2z7L4AT01AE2q+v2lMbr56F4XuDR9gFf68YPOQVJLJ2RhpcRfudbS9xdd2ZNnWA3V84GM4/+N62o3uvOggjHnHNkYhIGCbH1mGNHV05pK6s/04ISTFp44XKWVMXsVJ1D9NQjIp7s3B/33fA/WgwaMVj3bLTq2p9sG/sA/n4BQTRs3GKsfLG2/fUr6MOd3yPu7EfEAYgMQ3VFyNStF3P8Xx36RQbdyeIaQ53s/MeyRzdRu9bu/a7orsRwaOO6h6THFC4NAQUB9rxbjVqKcTBJtOxK47e27RH5qgDGO8Q3L3JCKK9zijuYFUjIa9iYZOt1dAMqRBnxA2QHByIgYkqybKSXhAcGWulKCIQmCPErit3Aq5TbfUGh73ZHd0RnXEmNGLGfFScFvVyLlEZY+7z1VWhwA1mhASOY6ejtaqmxvABitqWGoptDAs3cJ9zPl49/+Rnv/gf//m/mH+XX795WWRNU4S5iTIqqIqYuBkakalaWRFWgumLV+evv/3862+/+Iff/8dffvzrX/zkl0+ffnD75DZNNM+ckzOJaaXquAORIUJK7O6qKxNMMyROAR1yV1c3bWQbMFMREQcx21Q30bPIeZOHUh7EFtWz6WK+FDmJnIvcF3kQXVQXh2JQQhMxdHdSPWwFl/XbZbszYGQ0UXelREgYCg6GyhQ4YQcR1WWL92q0m0Tmx6C4biquupN9zJ0JrnKSzR7uz9dPnr744MnPPvrxD59+9NXvPn31hy84JiQzdSFkAFJRKSKqtRCFCBDVTVTCQ4GAiRMTe69Ermd7QqINYHFxIkq8qp7KtpmJe/hbNrCNwBkgh/UFxFHidIVojIatmIvQEUI9AmBL7M6qlSkTgNyVPJEnCtMPMWKKaUEMEvuUzGxTIwQwcVFZVxNREUQLziqSIRADzXB1wO0q5Zs0HyUdPdF0SGank7rfXz+ZppujbiBnTYkyzXOemddt1fNSnjgDomhhN+LZHGRbl9N2eljKJinR8TjfXN+iLe/ena4O/uyDJ9fXR0ZXQAZGoGhQTESuuC761Zdv/+63X7x5s3I6ICZwFi2ryGdfvCwud+8WoJnzlrO5n7ciII4EeSL2+bTYd9+e/sN/+OPLVw9Pnj47n8s337xet3WamZKrqoG5kZubKzFwxpScsxeR7c12fwecIH311VcPDw/rurbipdhM1Uy6uXFD67U4blMKohCW6nZlD0S0KdNqRp24Su4V2RBv+3D4N1hPA2bUOUxbu3oAtY3NMEQSInInYiKPD3YAQGXkGvJETDlPU8qZmQFKNUU0LHC7J1rVB+vWxVxV0YiBw/JOOwEbH+WN3f9r/R3e4x7YFB8zUENtek14xQgqzdUd1NE66T7ynkBitEpaChwKUAZGjUYFJiIMqJoNKJPesUTAePG9PFpVDhaCll/HHsSMerZdosKYgQNZFvQJZlWyFgRSHErXIvBG+x62dXyJiihtJRVJ6gdnMBfVrWgBp1WgWDI3pIROvQ0whHiHoPn1hLWFgQWBCBiAHdGdAJgTpfBl+ESUiBmI6v475HdzMwZkTsJQQB2gnuniMVbXf94EjijuDi5Aq4wFNxMzAWAirNu2Wm0j6MBTTgml5GgYcXNXcwOx/ux0iFfJ6LIY8vtjKe/LHEhASKWUdV1LKaWUOBNvW2lI6YiSUeg8W1TW9n1TDSyYNhCFmboTEakIRQNEWCC0/ilOVK+E8DpPAu4qupXtdAI1ub29PR6PV7e3SEnevjkt98v6cH9a1qLz4ajm5pY4Wfaaprv0buCFY/fCwhvVw0SoqqXI6XR+eHg4n2VblROmROFOCGaK1V4fj0IZAFCtAhARBl3RzNxBioSyAwgKig5C4MaErYWxtg55FKm4gbkLaDzwikj8NIvY6bya369lXbZiwNN8BEgESQqK2HlZb+E6JRJGRsoEU07JsyNHqrRm+MEpAOZVpCR3qrUzPvZsegq342XZ4SUUY5+kkKC7zpuYHCY3xCHD/f75HhHM0YZ5tP9EGnQUGwK+wuv7Iht7vKDNjZ0GsoPchrtEFJP3jENfJfc0x6hujLWIoej5uDEee0eHAEX9GwwpvOg9LDA6TMYvqSH9zZHqKLUv0n1nUO7R/ZEVUEp5rB/vm2T8T+XQLr/TC1P5pbWgFT3K0J84VlbuDQsXQmp8rbWigsajfLM+9nA7jtWznBLt0069uQ/b9T0F1Htw+pTVwS4Xb+rL62p3FvRoyj7P+3sRpIvYXh/+e4vNeJEgooEOApO7YWMP7cPewFx8JMPs76ymIOy1zYjoYLAjNcYTRYS9XcWgtaLinpFpPpxd47FdsRpeuy5iwk71HEvhHiWxHjkjqCtOOLjzxjd707PqfgnbCjh0EKoyR/+EFMthrJyGPRzij9YSfa5ViNNf8HTbHbgq6P0AEzfnWmUaAhsREXbjUBfOWmCtZXzr+FfpVLVGr/4o+aKYeUhMdAERkRAUK4F9QHcOs31nNfe2jiqR9Mv6oiQ4fmGDSBOPY+wlSu0+fAnzGRMjQ3H1cP3jCNrcFwA9V7LXbVUhxv9/2t7sWZLkOvM7i3tEZt6llm40CIAkOEOCmpE0ZjNmkkn//6tetMyQJpJDkAS60Vstd8klws+ih+Pu4XmrmoLJNGWNtsLturcyMyLc/Zzzfb9vYAJje4NXISzD6uqtffRiLxm3Y2sLRxft9GV2i4CO3awBcLAHefStHSscQZm9ZZBiN4m1zLmQy3h1pjiOerxrQhAMobZxXsjszNnSdBZ8ush6epand3T5SJen1fO0+1lUu+2jsE3mpOaRn90GYNXtjAYY4mlxVEcDCvcHfvX2q//5P/4vu3n63/+v/+3x9IEJc+ZplxRKkbXoWmRFSsQJnAxoN6d55uV0Pj1/fPf++//yt//nr//07/7iz/7tv//rf/ebv/zrL16/vbl7BeBuq/li66puAJCiOCZC95SKOzCvTMyUPZJSoagvqqoqakVkLXJZy7mUS1kvy3pcluNSntflWPQsclFbHRYEJVLOysmIPYXChqp3Xk1icrauUNaTlMVsAuCIE8qp6UIRgChi6SqbRmxZLyri5kwcCXdMiFpAFzRHrTloSIRMlBhTejhdjh8u86uvfvHlV//2z379Z1/98vzdw+/PvyVR6g1vM3MvpZSiZkYB0WNWBxUtpZgrRfIjJyLyKGyIndC5wlfP5kcpkDxhOrs+S7mYrm4KaISeGKYMmTEnoNDLmbtWLiuBUQu+RzAEcVdwSpVkiuYBaWshg8YAGamS6pAUAJyQDSGxz1qKruWZwWRdl3U5nd3qURDRHcVBXd3FZ1h2eHlzc2MHutVy49PNvJuQjqf3x+MxTV/ub3dlLYqWdpQ8z7zLdJHFlvPqOrt7keIOPqEblFUvl3I6FlXf76bdbk6cRECL5tvpzZv73W6SUtw8czJANyPOnPKy2Oly+sPvP/z2H74X2+33N2agDi5m4H/4/sfny/nu7vZwc398XpfLRfTkagaecrrZ3Sae1KAs+k//+P3vfvdh2u3c/LQsOefb+1dkfj6fJXJ+EBEhZeKEkT8hIssi8WymZVnMjFOKZUxcrUQKpNdENAJKEX8NogIG/0p4Sl96605mztwMJjH5jO3JBAyRCJhi30EkDXSNmWmNIiUDNyRD0tq+rac4im4c1f3++mWkRHlK85xTTnBZ2ygjks9qpDUEXKnv3wYixpPTIOb+b/fLB6R/lR4agDqog1rVqnB9jS08RsEUwAxQMAgjgGpptbQILcKZUWhFAQTIDCkB/7Ev5qfolXat06a4Iuihx8Y2tIKgNiRKTFhhv9Xx611dDBVQ2Y+7be5IcW4BBxAF0ZAxpM294urqq+AqKIkVEkBi1thl2pCkjy77JmkeJSRDYkjoaoCYUkpzChRWdkhMXHPmAR1ADMRAgYFSSkBQeiruULoBUDQ4WnRlDaIDYmg5EyAhuzFV9XALmZijioBDFkk5z1NGBCZGJHAwW2XVNp8KMR0jBZnFf9qa8flfzJw4H4/H5+fnUkrjU1ALveNpSkQ0TRkRRGRdllJWUyWuVkBXExcpRVYxkYDPG4kUZPdo5cReUsPKo02jFvBvEZFSrW9HlfNy6RnOh/t8LGtaiqym6qfzeVkLpSk+XkrJ1H/ivnxhHbgSHJnB5bI8Px9Pp+V0WnJO9/eHeZ6naerTTt/yH0FVa+SibyGakT8tIvGxqIRBEMQF3BDBkzERuJrWVPZAfoM5GAAjAIu6XlYRNa3Jf8fT+el0FhVRZWKipAJFi2tKTP/87vubt3/6er7JdpOcZ/bdvAPKjqRAhhyzCUIgcIyxV8D+QjyBOJIlEKEzRYYqEruJGtArPxJg0NBto9ImR4Bx9j5M8qBHhzZjB77A9Yd2DjcfNPZ/cZ3Y19btkICBvZGAVTYwDrPD3IpDEACGUJmIxh7H9ilcZUj5y7DvXm/3+nsjWthQD7fAFxg4o63JUNsbZk6fywTvwitXvLr/It7PrsILYrK68USw90PMfeBV9LorbUjAK4bFi7doDgW2FMkXT82LVoB37o8bmFU/RY+SRdB6ZNsew216fP354rV76GVPYagHO8croh59rKcaeXzrTQDEOcb/X/jLGwvEX6RGXr9rf8nhDtihBQmCe3C6t04eNkjmVbgwNNQv8ga+2cI8ePtMxrwSAEInpjlTm/R/Onsf8JTu1mIjunIABnLtqGnDzRMBLccFr1BDrbxu0tUujNoaS1uqfSu4qTFKtfYbGg2hrqOBWwDi+ny39tNIxvRtbale2utMz1FjgtxDoFLaujNuHqucVDOKI5A1zVDLQ2jzfeiGl+YErgjiUCJ0bUvXfVRQRbR8YgbAHcDfHuX+JwcKj/fS+xMk84su5VX3+bNo3he381UPdyAWj52INkyECFrFIeGlih0Gmc+g5LLrbh10pEpn92wc5dZRGZnSnYRjUEV4hnVk6pWg59Buv2rn8Zbf4dYMhO5gXs+67W6gOIjSgBXpuhe00PTUFqy1CWxr9uBA4wmWZH3mHAATOiKtTielxdi18HrGZQEVBMwECAXwjKSEOEZDJULuseXolSWI5qDuEuPKdpqX4IR8ef/2y//hfz3w7uHjw29/9/cfHt9JccIEnAAgEdGUiZkSqZiKXcrj8/Jwu7t/+/O7sti66O+//a//9M9//80ffvvNH377H/77//Cbv/wrMAUzcAUV1cVdpxR4aFERKfX4ZWboUMp6ujyLnBwWs0VtNRORoqrqpWIQXevbSZaT58mAKjDQnWqLR0EMUACJEIgxh+Ob0pSTAjyLSFFYhVTF3XOeUpwVDQjJTJfLYiZElBLdp8O6rOfzuZzL+UnQkRlS8pR8v+f9Lt3eHu7u7vaHm/3+5rsfHr7+7sMRCAQO0/5nr9+iwscf3r///v377x/u5t3dNE+ck2NZyrIssoqqE7UqgFFcVbVIQfdpyimllBICLCLOyDkZoYIXlVX1eVmO57OnlMAvImcRJdSc4qcZkSNAag2OyOh0buZECKhJ/LuWeYiYiFOKAz+pohCK1s4ZEqTknJyomJ2XYmbkkJgmJnMUhRWsqBSTBYSJMiUmIgJm4OTlUtbzUsRPspDNGSRfTv6oX70+vDnsvRzc7XwBflxxh8wJCmOBbDlJkrMsp0VkX1kGiA4kZudFTmc5nx1pfvX6zTzPz8/PDHI43Nzd7G8P94x6Pi8EmFJSBTFLnOb58PHD8Q/fPHz/h9P773U+8LyfDQpASZmB4HxZHOCrr756dX/34d37pZyIgBPMU+IM5ovJlHiPyKJuAmVBQEucze3x8X24w5hyShNFxcLGLBTAAEgUfAKg1JBy266tg54twjyhIpeqMhtGo61/aoF9edTrsp/OIBWzGgoAHNg8NDNTaaPl1i2Jr5uYpQrO7zkJTTqyQaRjnkpMkBLPu57FIM4AACAASURBVGme8/G4qjb5Qh2vUSUxjB4NM1CAsA6Ow6xKx8DP0kb+P+g4HPtsp4siYoMF8IrG7AVLddfg1dBD0Qt6pkDRQBJLRXlVFFd1sJC0Tx49oObo3CBJ10Ybf4l3wJ+WBrRwuQrK3g7W5h7A6xZBHnxsgm7hh46Yarty4F8rCp6wCUN8CKAmc3YgcDIwUVsLrAmLIiATBo87MkeizrOIg0NzMAMyQmP0RJbQGI3AADBRyokiyEgttYlVB77HZB/Mg7Uw5AUNKVNjkkizmLcZihMSMyoTakgALaDt9W2ruHkpBOjMace7UKW5gaqLhrVFK9y5i2m7c3kkRX6+oKpfPZ/Ppqenp+fT6RLPX2SA18ZenX2RA6zrKlJEVlVpQmxwdxFF1BI2Da3jTVUta7QrCUe/AHT0pgWGW0pZLpeyFlULkMz5fKGUc8oAJGJm9QCk5qaa0CimD4RmdhXM1nmF8CkboarCkQP1SuG4maa03x/ubm9yzswcCTJtEo+NKrBdWSKKY3pz8VQu5lbem6kbIoAZMLUwRKsZy60YYCREChxHfBzIDEiqVkwCLMVERKm4XJY1YTrJ5e++//bfvfliPfv9bp/cJrKUUUEp5Fj1/C1Uoyxsk5Y3bQRc+ygooTtFCU0D63ArHrwHPm4n5g1D3HwZPVa2lmawuSxq+9s1LF0+RC9uiSSbLwbNqc++W2ewO9+7MyYWpbj6NELyuuzfG/kvZkI+wDuw8wKG+WUXJcFV12NwfTl0C321HlxDJHr/Y8BHdMMAts0FPqMl2eALCa7ECMjwE6oshCFTFIfaspdrVfF9ZX7fLEE+AEOqoACp6tt67bqNZwfxTOzwseUjEXg8UIFAttAp4WZw6Eqb/vYxDG69LbHpNjaXCg5QylGFE3+Oa0SLb2+tl8fNfhWJv6u7dGFN1PxMPMRDOBJggDQwjp5jK8uxz66bsiLGJ8MVxKFl1tEQcffyQIqo/6ZuZdq+wQ1Gfc32XGxPa/MaXTlzcLx83om/wbukhpO8dgY0SKpXyg7goGloGRvuztVgeM2hbfuctUha2DQ+3rKSryxYzTyy6Sw0FBjeIyepPcIjwxfwhUGm8XCGFlaHjMLm/+hIjhatgIxMMUUeyRE4RhQNmJlm2K1SYx+G/OOFvjrKbl9snkbaomp8tA/hZqcKIkT/cCph5Rq2WgUNXQo0vtTevBizXaljd5oXgvB6qOgbwhiBh15Ve+wJx0ztscnlQ8dl6yk2rojBhibdmEDtzFMnWeOsjLD5N7H7eqCeY4ExIrQjYdzqX9Lus1BW1BZVH4a543bKaI8PeN8n2q4eOiaLhykeceorz/D2EZCcGIBA3eGskHOGdDNNaYI3cPpgp8fn1RWd+AL8AdPUDN4hC7Y4aG+uZldzURPzYibaBz7RfjBbpOQ03e5vi1zQQVZ9fjjmXZp3O0ZCIEcmbKcZVGAt6+WyLubrUo5zPuTd7gaSLP7+4dv/4z8/f/jw7T/+9m9+/uXbN69egQu6iJzBy5SQ0KQsKiVUpVKKmxGhSjlfntXPxCvgar66x/MaA0voNitqRqAmTKpCc3OIRJB2mVuOtQcLkbSYCpiaaZgvnBATERObmaiFbnE9X8wkWPXuDm77Kd3tOHGacp7ntN+nw44PO97teH+Yb/b73f52d7gD9x9/+DgBZAR296I/fvvdt8/Lhx/fgSq6V4urgYoWETVzB2IkJiDUEByLVE0HERNT7eCDOTiiIK5mF7NF9KR6cnc3Ul3BLwmM0BNBZkxJQ6kUY05CqFOWjYtT1yvqHGhDi5xCp2DAWahGsIUsERAaWAkRMSMgxXC+IDqxpRQPlSX2eXIkJzZqmDJyY/CMRmhGR3KSy/nh+P7Rn8vdL17fvZ6mu/svV10fH9cD7NKUcEEsONs0e4aL2al4EfAAXqM4nIo8HE9Pp/MqNh3y/atXeUqPT4/3h+nt6zd3d3PiCXzR4sgArMGERnMr+PHd8+/++buPH55VQcVkVQN1VE4EhOsiC6AWnaf5r37z65//4u7dj989PT2ImZSiJkQw5ZvMu0qzNqPkU85i61pOQJinKcxw5kWLughiYeaUMtM+p70ZqWJSVXMLhtwIM6uAgpowVCUdo30X/MWkyAfwWx/YwfjI9GzFTqiWUA56OA8rwN8HyEJgAdC01q9tH6CAwyAiMRJHvVHjacFTot1unueF+ASlJTkDIyAiayXeBZ/d3A3MQcIm4FExt3Dmax7F/x8MDutoPqyuaapnBSAHtvbXBhIogmugbZrgilDQCCk5sYGr52K8GoqJmq9FQSGxJ4b6HvHFWORfef0/KcvpxyxsxBzePh2rtBU3vHaiBHAnpB+xEzbOSnRLiAgDmwdEviFIauaOOXsYTFxEdSm2ZF8EiROzARAYuaEbuWPgixtQxYiM0ZiMyRIZo1JzmyRKgByx7BVXZhULEgm0oqoKFgkVG+s9NBWVeAetQUChltZ2YyvXx4eMKeKPp0gt7je/yVrcwQ77lDgRYCCOVANUaRHtCkAhBCYkH9m3P5EBPP53dz8eT8fn07IUEd3t5v1+igaHqptFDGTsb2ZWiGKQZnFgjNQbwQIIUoqKmFocQ1Uc3IjQOcXzUkdG7qG+AjNHcvSyFgAvpYSxHQiXVfz5yJwA8HS+rCLMmYg1dvWK7aGOnd8ekp+c1MZsQU2VCYko57zb7VJK8zwdDofbm9u2cIGqMnNtS22Rx3UaCuCB2g5kSVAmKtAuvBiBqi+qZmjU/mvjnXD3KodfBUqRSq0DJM7qAmYYgXbEwKRqpSigoKKqE9IuzxydgHgkrkzDXlNO6iQLOxYSoWkBarXofRbHTGE0o151t7D7NtcmH1MropHWLOntwBwdBapxH8PB2cER8xjcW+2KfVAPY7YHoaO5AjohUOuBWqPeA1YpDIB1EUOfxoXZp7pbnGrFM6gpKuSuG7/bZrQd++HzCoeBM9iTBrhHM14hRr2zf7eESAQ0C3yA4zUxoou6EahHWvTC1VU7/mTDjRD2hAx2x6GWgCFnPZwx9Yr5wFX2K51T8ETdAQytgXU2D82mSG+z6HoyUzSDSj2ulVXrT5A7oNvG/W6X39yBkLfyrBbz9Ta2IT/CgZk2Z0QrY2v4RsVb9MtWGwhdyANAqmBG3qBUbTCLCL7li9SjRRBdekqGxemhfijU7lFCCC9zu42wCiUGLwX20ko3kxJ2pFUHrkLX5FNvcLTGYHiFarwxYcd26BCm+3Jq8kkfbEzt2Zp9VVPUO3zmaPBS3INguuE4kV4aEK71LP38RjFSajoIbJm0Pui+ejvSRMVEShiIa0XaHVtWOybdeoEeIu1oPLSJTieDVgfelthRDxvggETRv+66rZF5AXBt9vHh/IMDyrYJo0YE8vixdPEMRtDyECniDkGkAriyqNRlqqXxDYtZ5784IHqY8HGj91f0cUwvcHvyNZgOn9NDRSA91ZdRxyjxOY84VTR80T8KbJB3t5RXhESnMvX08W5LqaatPprqnazBsUyIyLVUNjdTMdUO3xm1OdI9LvE3x1ZlXu+2bt72rqpuHJwm4jPXmntF3PxTqa23sbXUn+1ar0TcEIyM6IR1M0IAYDFwsdWtrOv58fky7e4m+LDa1yakJgHLCfu+FTEprqpeVItKESuqRW1VUw2van0CaRU7XVZO+eb2/vffff34+O749PT0+Ly33X1RJHbaZHMIZlAMBbhQluPy8ePD+9d3b1/dvr17/Wo/33z44f3X3/7jt9/+9j//l92//81f/cWf/9mUMLGZnsHXnBxdynpxKzkzIZoKIiROgFbKBWBlEKQCIADOqd6lgcqJ6W8rwLA94WHRIkRG7rKbPo2obt+isC5FJbJCCSGIbRSnKxMTERUVLVbEXF3VzdZVD4f89s3tm9eHV69ubg/z4TDfHKabXc4ZmSvxM083ebr5wz5lsIl8n8HWy9PHh4dv3z98/259vBx2ORO5WjFH8VKKqhk4MBEzMjuAmlU9C0ANLRmEOZEJuJif1S6qq+mCUHJyJsfQOiQj0ggOJjSsMY7YwsMDf1utX6Ec6wci8KQYCXy4wWqBoeJlwpFQyfdmCJCmHNEHQX2q64q7giNhSkRQuyrm7qagoMAWrRakC4Pa+v74hMv5aXl+Ph//u1/98vX93eXx4/m8psl2M3hyFjzA7pb2KoKrYlE04MQIuLo/X9YfH58/Hs/FbT/lw82BQJ8fPt4d0ps3b24PyV1BBYwd1GANhYqKaik//vD0L7/94fgkU2YwK2sBLkAaR2RXFYfj81Fl+c1f//nh8Ot/+If/+/e/+/3D4/r0vJ7Oq4p48pD5mLuhIDpVjDsy0zQlBFSVik0DdTcRV/UpT2miiAhOiyy99YyAKXFKKaXcQDVqoj05MiqEP8bvgC8l5fCplK7rh+OA3s2rW0+8EX2C1RfrMBFu6XuUmBmQzNxAuzGaCHe7ebebU6IV7SdVf9DUqmoQJY6IhZ6YCJjgv/Wv66M3/RSzdaxdwRXdQ+MEkAySAIuDQlLzUsQKzpksfRbP8EeGvHxaU+LWx2r7TadS1YuoCuRXkfSfQdG6qhZxMyJIFT5Lw1il7q5iikCMwKEGdPAiVsREUDBljiEBedBSoMbceSVnG4IhGKMlsoSaUBnUXibL9NuAkdkVHExdRDjuBBojWfBzxfXVF01VEBJzOEQ8pWUpUtaJiZhbQQqmIFLMnClNGRAxpbTfA3jkl5H7CmK1rez0xwTEfnqtlkWen5ec6XCYb25u9vtDLOYitY3YxFKBO6acCTG5lxqmgg2XuiV3bVYQE1USVVERBKDE4K4irtIGnRHUUtSUmZEJmA1gWYvqKmrLshbRqOWr6FtUEKiWdfD56fZPPkYc1qApz4mngGzECayUsq7ruhYzYMaUUjuxmbkSUUqpSQEgkozHBkdcHUYUQA/d7BUf+HqxG+4H5hSLHXNKKXOa5uDMWC1rkZlTAkVRAwciBuKUMrPkhClT5NQTkjs7gkM08oB73mQwkGp0Qz9Yb9QDgqsUyU/X1q0t0meSdY7WgiNwFBZc/b5L4gcGwfZFHxINP2lIVdEJtmPtMFJ2H80O3tM/gLipB2oHpKkYKnfz0+YtjqyIZvzCzy559QPdaC78OQXH4H9/QYD0FxKMLY+8D+XxWsEHCBzE9CGgxa8DGnqCB/XZQAcx1gXTX0RHjTb7/tnVKmEQLOAwhG5tryFPZNPseReeRLUU+QfRpm52ofqJRKPnCmpYIza3SMwN2Y012c27CacOpaVzK7Z4nq5qqNUfBFGsO278iszZCINjE7N2OVqARV3SGYbc2+rmb3diDfSLk8k1efNqZN3Jp00UVuVNtY0x9oG6EgT79wA6RaREXPotQn2IBH5Bb+13YkfPYs2HqG90e2Xj5xLNM7AOsICeLQqNNHLdC8DgsJppiVbv6HbzERF/Hc+BRJnzbt7DJhTyrnPEwehRey9NY+WE22Vr5Iyq2bH2m0geaUe9iJ/vbqBwVnUXWf+uLU1203TgpiR60dm55l6MKaaNs9vRKrBeW626eKzP36J0JEYk9sZgJySqx8vAl9bbgWqX1VpPqM52tz7FCIBtt0rPwh5dJDXVubdCzLBZ+SK1MArTa3TLCBx9mXgXuK40Tb6hal+222CDp2y3BHEatTCDfGlcgeskDFp12HwwiEhpmDW19rXVHaqL3WoamNWBdt3UcPMe0sasNvTVTU0AwTBhyjTP85QzZGBNJBfMFz9/++5vvzn/vaOoriJqJqACpqCCWjz0GS5Bw3fo/mICZIggGMiIO6CdaHo+/fDtH77+/vt/eXx6L6WoJFkXIAY2IMcEzECZ3Fyk3Nzvvti/Pj1dnh/P5+Pp4eH51c393eE+Eb/54saKoMk33/72dPr+13/+Jz//2ZucCqKgL+4L2cWtBBaE6xGbCIGThxO+kn2rvAC7R9RrWmN1uNqm1oiGGOPQRN/kOfXSmIO4ibszIqUU3nE3FxcVLct6Ol0Q/e7mQARrWaSsmODt3eEv/+JXf/LzL754ezdldC9MwmQIBayYFSkFbQFdvZzYZCY45HR+evr6n//l/PG4PJ4ONN/c3fuqsogsYsUCIBrpq5DYEcTULCI+IZwpoRFT1X56WVRP4GfTxVUANKe0mwuCgCsiEChCCcSGCXAkJkYzbavdGD+R9TskxN28S0wdKOddfIRcQX7B5bAKiECMYJdoGDkQoHNocoApurpBDQSx0P6XRc6XFZghsfFsU1JJZvQvT8/vn84msJzONwg3CU5PKxuR7+c0fTnf+x0f8TiRZwUyTzmp+7nI+/PlDw+n9+cFsqW5LgeccJryfr/LiUFX8Mw4I5xMz5xS4ul0WU8nfPfd+duvz1LyYd6bkwEYmLmAxjxaTezdD9/NWX/5y8Ovf/2rn//J/1TKf/rw/vz1Nz/+7d/+4zdf/3g8PwIsh9vXE09isK7n08Ojk6dDAsBlWWJnfvvF61/84k+mPAHS+x8/fvfdD664XJZYwBJ1gUwL4oqmODPX8AVVcGMipJh/juC3T8tg3OL9opvu0ETruLENB8JVD2vo2+V2Xu2dkfojKpa0nWpDHEJAqKZx7ANAcGFM80TzxExIbWsac/FCaRaPq7uBKbiBJNCaaIKJoHksQhLekEx/HAPhJ4/TQ20UgNbRnr5x4TEZggKakzlbzV2p5g3csF3kwA7JABVEgFYDUywaKclg21BxPIbE/wz6EoafCYa9vrDeW/AV8oiOV0ivyKDtL7OLSXtYIDmAGBWFRcwUCYmZkInQAcjic65gC6vWIGLEjJAdVjEQxWI+AwApqtTA36qtvTrXNc2FMxqTEiqhOgTLDCp6IeZI1Ea92AdQVsRFgAmaTjb6qwa4cQEGCV9tZCsUsyklgFzx7GYBcWCqo0FmMg260HI+g4pM00yc5zk3uzuaAyxFipkHmqUSOTYXPf7rt547+Dzl27t9xQKlzJzWdS2lICIzxWiylGIWj3zKEyN4KepuKkooKR6elzdy6E2iR16kCDOxc6XBmcdSjEhuJiZIxMSRcB04V1MzNea0o2QGIYMwc5FiLokzEXdz7rWHqkXMXL/fANs6eFkLVlEXJcxqwZmWaOjkHLE5AU12RQBzZgq5TUgbzc3dVD3y48CBCXNKHBIVrP7q0SrTLwkxmVUpLDMlns1cTJkTMzFlJFqWBcoaRFMEZMpgHD5wBGJQopmcI8CCiLQ+NykcXKHkeNnggDAQbHr0VkL4puZtml1C9s3wgy3upKeCeBB2mvB9iBrBdgrFq6AQ63RDv4L5E1KIz4bhsFRXS8vT6ov/ECRiYxwp9OyK1liL/n2/7jUDFshbiGBl5wNBBXZAD4T5yQX6KlCiAnxeNG7gyiHfKiJqVp1qj3oRc9C0LwAULsztwm0t3247i+I64j2pUROxQkyrkyjlnIngMxTSxiKCgd/RikpEAid/4Ufsr7aZ7MEdzUdeC1SERZv4O1h0gd3UtZWh2/QipbT1ZRC6XqSnRlgdRHtFVHrs2oNjZbOmNEBDbCVj36LyXK2/iYHC/HKCEqqpzVvYJvDkkTNJ3Z9f9xy4AsJKV+Vswvwh170P5r0HwTU0gzsCWp+R+HV87zV8IVYd2OJxNmqAb89Bb3XQ2FbZPuCXNAfa0B2Dc4uJWy/FXyAhYMvdqd7TGiaScyhdgu7Zj3Cbq4JopD9Elpa4jElMveK1hsGNtL7IOO3+aOjaLaIB8VI5lD6Add2BiDhx77D46I7+dNDSECRmpmqdOtHz+0aUSa3Se5cWAYEJeHSN1dac+RBSt3WOpGa0R8jSZqamFisz1IfVBRAbWRW/urtrty8Rcb0l6rcP/LjqItKtjxXqjE967i90OmPy1EBQHmEuQ1518623zxZf2NG335jB0PkSkVLK2DT5xC0JI9aUsVbT/TN2lC08uJbjVhtDcRM5tGgd7ZKDDlYd2EXQk3EQGTAmxCiYhLImEjAwSeAOLuBm5en59z+cn5HDuK/uwbwwckNzhJB6iwdYFK2JVBiAHbJ7dp8d9wh7g9mUL+enD+8eHj8cl4sRLc8PH2eZph1Tqo42dweSxI6oqgux7/eTq6jYZT2ryO3hNu0PPBGYPxw/HM/vDje+28l+pmly9AVhTZMgCIJRxF+6qakbMNfDdk8nUm/d9aoRIEBETomxu4Zi1273HY6Dam8trTB2q1buGqcpUiXMVYqamjua+HLWeTe9fv12nvn56eF8fr5czvtdfvP69ou3d69f3YKv59MZrCAaoxK7gaquaOzCoAuoTUR3u52c1x8/vqdiSQAZCMAETNzEpEjEgSYmzimiV0XVTKNZw4ljqwpzvSMAkzMWhNXt4nJxLW5AiTOL+2LqRJgT0ha9ENxTGM5dA0Wsu9brAcwA1CqsGKmGCFhA3cLoGnIqR3XXGouBVevm7hFnS2xmRQoRZU41NrRFQDDwnIlxKuiCIKZyKUzINwe7rOdi//T+49PT6avD9MVher3Py6ppvr+5vXlz+zpNh4+aIa+zJxZ0djG7FH886btHPS6epsQJil7mhIebvNsRooSXFZ0BOG6FQAGb+uVcnp/k4wdL2XK2ML2aokUCBlAkGZ/Pl+9/+OHv/o6X9eHLn72dpvnh4fj0eCyrOAAFmdAWdS1FzHXa7ZABGJEMGR3ETJlxt5unaQfORMdSHN1TG16kRBxngJAT5ZxzzrEy1IBJU3DnmDcO/NCan7IlvsLm4oLt8BP3f8eq9RjzvtZDhBfFECSyVhyvhJXhsQcEA2R2qASp5hnA1v03RARShELoU+I50cS4dL0dVBVQA2d5cIDAI2ZJXdRWqYuqKQIiN5aEW2NwbzDwAWPhV37Hn9ZOeJPVbjbfLuGInAGOQsKTOBVPgBkgWcuGpBa/FSoK9wB/kjoWS4R5sWwOxVAcEgAD1qhus/C+1xSbeowzsoFxDvEDt6yrwW7UTngOgbx2GAXoNUXCNcTK/TscbEtKNGBRXJTPRVWAiLMzMCdEJjCMmJjqCHAHhJxSjGOywySqxawYaD01AZG2BkpN1XUkRzbEHiLIZIktJ+HIsFYRyXEn1+LBANBiN4g1Q8SLuBhmjPsRzQmRHNFBKwKxdtuIkKC6+8Jeo5JVFYfJibmFy5EQUyI3ClmUmqoWR5gROU/TnMx2gSYFhIsvotYaNtxZltcC9Ks+4Hij7Q/TvEv7/X6e51KkrGVdl8ty2c3zNM2cGQEdzAzzlPOcc2Z0U5NgR4gqizJTZSMRNR4bAlJFhQRBFZ3UPDpHEOZo7CLX6D+Yq6txSsQJAyvODIDrKkXVDVxNAvSRkFOk/NBLsCiOPpyBqYbMzEV0LWssKykxpWwWEbCR11ttd0xc8XJIRCFYI+ZEhGZiHvnkblaPpUyUU2ImcI04HIg8nuopdgAHRkq4yRzQmFNKrOaklHJKYfhjFiFY3VSkiClVpkE1S4E4iQi4CAASi4ojG3IdXWG1YjVORGjpKbqLraTdRP1x541BqlihMjCO1/rovms9rlQYvWRqHZANSTMc/l94yIcoh41Ch7hFSEb9QO0TrLUaWrx4G7B2Q/IGMmXolvy2uUBtAEDVcdf/P4SUBunIRn7NaMS5FgmAE2Acsn2jCeAYhdr7O9twGLaQxWvtSa1NFa8tivH9tfVe9wOrUZHNy7cBJrYcVIoDKA7j1k/88wNro8tluCP6XvBVN0JTkAugqs3HLM1N5dFjPsPdUAfyG2VjzBIe2KjU5vZGbRuJEqVOO9uE3LdwjatS8+or2z1mPUNnRGy+pJnaFiXr1rpdSOhAzl0T4uCIjEO+bHtI6vjBN/CmDx/8YBIx74KFFuFBY+I8DIktvmk9ENzUTAR7VwpfKglq/zAIMRaPSWuoVEF5oo0fWVEaASWgfl8MeRAd2VIVFL2Sv9pCKvkB+8m9ZlW0knKDTkD3pxgiMCOlRMD44nG79pRt1yvax+GXHDE+VWGC5JWZRsjuhm1EDx5uz5Ee/UIGNd5QsY9xYsqZrxgcTaTUZR7XMoR4MQyAviU/eUP8+Ii+2gLUq6/jk+OfewMD6TUiVNt1sQamsKZJM4ibE8ds2qpuaZrrtHnAt7V9uH6bKmrI0R1RuL2hDU3J5ZuXET7nXYIxKLfdtsTcPjciwnnebY3hIc8crmFBI0DoSnjS/BFQU0u64mBQc/fHv7XDx8Cv3oDrLxODd4lOUNx0UQLnorqcV1ue6PIkp4/v3z/D/Y0WOS8/pIni8NeEh9GdQwInMEBFFAdD1EYMIXeGyuZw89ads1Quy9PH8/GhKEChcnwoTDe3h3sA1bKoqrPxRHlHUtbjciaYcppvbvI87c/P63JZeVmYeJ6nnPlyXOV0/PbHmVP54ovbVzQxrok0J2cCCtS+q6mZreCOlMEZiX3j3cUS4oAcGh1EAkxex36xtToCqtVmcLv5q58MaufTzFzUStFShBgIUU1ESynFxImyKqyr7+bp/v7tzU0mNHcpsqZMu32eJgY0kbWUBb0AOyXn7EzO7IAKvgZUNVOinE+Pp9OH012adjyzuGoBBRQAhaB1OcPEiXMKqppocTNmThxYEKpYhggGRijgi+viurgsrgsYASby4r6aIaWUGCueIryHG34PxmRJrDA+qItzzKVAzMCMKrOD4i2pQ7Q52kITSgeHSGxs7kZwcCZk0FJKKTHacTc3RQU0SCFqTBkzreCr61Iuayk8Z5o55Yxl/e7D+YcfH9/fTl/dTF8edqdV883rtLs/7G6m3YEL6HSaFGj1RAmsXM7L81Efj74KHW6nlHFZT3PK9/fTYY9uFzDjYMc4mZNDIs9MU52Aip8XmEgxr5QSZ14vSUQRJqRE6Ogmtnx4eP6bv/mH3339uz/5+c/2+8PHj+enp8vz86oKKSVHKnIuAkUkT/PdqztkWNaLE6bE6m4mZS3Pz8eUxBWfn0/rIjllyhTLdJJSiJkSTzlP05RSSjmbikgxk5rUlzIBCwAAIABJREFUXWFDSsRQ7dDwklXp7fAZO5NqLHYAIFKuChLCa+I6UkOaElIMUYf/FIW4q4kBevLknCYmZkvormtZHHSaKM2ZE7n7crmoUoJpZjtMWTIshbQd6epPp+BwF0ADjhszSVF9PMUdBQyQcLo5TDdpdRXXlDNFhZa4aAEbqXOAn/OT4Hi+2QBNgVNDFzeTjWHKyJQIyEVhKXhZ6LTc3RxeHw4L2OJFCTATqoGZexEVAgBmAPBi8rzahaYCB8KygO8s7RAATdSspqRafABgzkCh1S9xdOB4Bx31Tn7FkLWe/NL+gKqQIyExxiMPpiKuiRLF8caTuBgApfgGY7NDMTpLeThLKcZEc07Fp9vDbrdXw5M+u5SI5qait4f51ev7pZTn0ykVnQRsEp/NVlmL+ISWkyKuTUBCBuROBgSEEt1mQsw87/Hg5VJgXS9lndxmAEgVcrRoAUScGYhRE5CVyzJdpmzBqDN117ImSIkzJE4GF1kXWRM6JmdMmakU08awlGVdEUMkkTh5ystyUblM05RzooQTZYWIG/Giq50fl3Kepj2nKc/phmfOmCYG1Mt5FREAIwJ3Br/Kn6k5NmCfdT5VXmdCIDCQootCAVSgTU6XEpvHam0BNU05I6FpBKQKMTJTIkqZo21hZjGQAQBmSnkCt2UtSMhcu4diLkXmKe92hyJllcJMc87zNKc8rViWmk+ioEBA6sBA+2keyKljg2M8eHsfWTWFOqq6qrhDboP0IGq4FFcBE7CCxIw0Z57meVkvZZWc4uXnKec6S8uZEEUwXJoIYWlhTpQSE2USKLKaWggNQguNTGlKu92kIufzwkB52hECgCamlPI8Tbv97I5ungksMXoih+NlOR0XhhvQnRGbVRvF9dK4HQhbeEAr/tuMv1k+R4ikY23ObIXfdYrEcAoc/CbbTG9sZFxFzG4ph3Xg1kyLY2rpYFEZi7SqOCdm5innFCV+b2Nv/QffGhS9DBGRdV2DZhg/1sy8z/WHQqFF+nmf24VfHwyui/ymT4E+uW/eKDR0fBE0eFV6bkVnA92OCa+j2LuGxF5FKsa3p3kKrzwhAljr1vuWS9BMDkhgIaAAiRc2NjiaqSJCLF++6Ha5qAnbt1c+9kfjBxpquwEGLX+bS9cBBlXZpIP3QfFWw2wBGa3YtriYtvFL3GDTKVCVGvbBw/gTALVKO4dby4GIiBNsfoqwucCL1sDY9jUzcQnJf6AijSyAaJXeiQ2Y4pWfAa2jDGDkcSFrJ8iwjoxDQIU1HdMCXFfRvDVXq9IMPs2FanoQSu6Ju/7omrNwjdBwqPkUPjhGq/y+p8YMQUejRqAqwMDGEf01B/RlM6I/VXGEiOtsQF1qMjRrCF8w13UL5hmvKeDLXOK6HCVOKQMTtNCV+mR2+nFvCV33jGovcpC9wKbnaerMBkKub0d0658OdNjeniWmLkSuXTwHd8WNtbE9T4CdGzWIqbpCrvOOAMfOR5MeWW+REFEMB6IlOzaOX6TkXDd/64/oypoAbH2Sk7oV/P1P1u5hD0Bub23rdg3tQmqJ8iPsYwMtvUjphhFHNIRnb5tQW7wGT1QAq6D3B8cB6rVPEhtKlJDqAdDU3RD8RaD8ECCMm5wPKSFOyZDAYDJ3US3LAkVQLRwmy+WyrjLNntiutczskASYEIgMYAUHtxXcwAXBCAghVf+hYeZ53u0en/T7b779/pvvLo8FBQ472CWYmX/+5u1f/ebfPDy++/qb3666ODlA5jQjJobkwK60mw6832dazmldV3n3eLq9gf1ugmlH4N/8+OHp9PQ/7v7i9dsDk4H7KhdG2+8zOBwfn0xtv98nSpGPIVI8ApZTIkqICSCpkSpcVl9WOZ1Ox+NyuiyXy8LEmTMggFsiTsw3h3m/393e7G72u8TADIIr+CqmAKYhQE4IDMtyXpZLXBErUBYsq5dS5fIRLggIkCBNKFAejwuj7w43Lku5nFzFxRJrTmQO5pYAZ8pSfHmWXCBD3mualVmRFFVNBVAZGxiQcqacn58el8spE82cD/M8pxQubEBEZsypgB7X87OVRygX9IVcmSCzsKuLIuGUgUjcTW3gAKlpJf6BK2gnshmQxTEb0eM2JcQMTEAqDujYKB4GNaYRkZAZW68XujU99B/mZroWMTMGdLFVl4gjAInNMxO6iarYfLO/vTncH24x4/FyPC2ntYiL5cOU5vROyvPp+OPl/MP5/Iz0sOovfvbzu7vb+8NBOcnp4gwT71gupw/fPX1c1sWQ0+HukGdclkc4HN68eXt/wzldQC8iMCFNzFLSuk5AhzTd7me7f+WH+zzfg6OdwacEKbOukwAjzI4TsgIIGLuX06qXH/X9u2+DRQiQ8rQjzmZWiqxldYA05ZRN7IQOAALmUgAAGPLjw+n49M/m2MOXYlwUh+WUcw6VdmTmMDMFvmz04LV2cEqMhCJiqleo+pptQi2Ksve/G0S6L+5tdlH1eEHAALH+0iAY0djzj3vyubmhqAEYGSaOGO2qDARjximBOxgpmhP6nPFmN61nX1er/Qh8IXg3wCEnQ8Gl/T7QRpNCUQLnyC+Azvu77spDz9zynpECMHSkrw37kSoVQXzxENTgUSADYjUAoFXpuGZP2ZOqrKoNY+MEQO7k2DEirg6royirp4QmbuLh7BN1MPXQZjA4oBKC9c7y8EK9praSY2twbFiUGjY+hudY9HmrrHVohgKB15QbciUDrCKUXDRfCh1XXotlJsNEOu18dlzdQQREECx6oIw45QzuC1KoHXRRWwqVBKrg7AhKoFDFG9mbjxq6Pp0A0RPblCwREopHuJ0RdChXCPzJqNYXrgZiKEqaKEWgqDkrGkfjJ1Y1NRXFFCghr2WHmWsRJcZEmIgAiUi1rGqEzXrLlBKbJ+1QW9eiq4EbqTshe86422VwW5bwyUq4PxBSS6jppz+0AT8Gm8cfq6cyPCGuiE5MlIjDfhjoESCOrzARACM32JWY1XDwMIFQE9r2c2+YQUKeFd7ia9QOIbOLuEMi3k3znOeUMygYVXguekQ9OzgSUmhDGusN/7g44+2E3OnfDeaqZhLhfy1aGpmxp3dxcPjbnDLc0U5bs6DriIkQkR3dXGKUBJVsD0TAHM0dpITExIw9KRmAuHa5ERndUkUYq3LYshqDJlYnDmAJeZBQvU7sOZY6QseekOrogIbU7MZdhNAsbFEt0bVzcKidXiqWr2TDtWAZGh8+ADxGWfGQRjkkDrQK48rEGPWJiktZL6dFbWP1beENn6NauBtTINM0Ng+3yH2mVjxhn5v2kWVDZlN/+VcjZfBPQ1JioA2Viwve0ANb5Md1pGqDLWwZCg10id28RN3U10ofIHT3sqwD6bPJBapvbkMe2VaZUAx/WjKO9WCS3jmJWIn+RmsR1jy9Q2SiIwQQdABw4HbpwO2F+By3GKfg831mkNuLnwrggCsyTPskqZu8fAOI1hwTB4ifTK0c4kEHsCmJ3E2sJstiiNW70BCblyrevUKL+eWUtpq/hQT1+9igG5pqSebmptqwkGjgkb5m5r2TZG3FI6Ia7AAIHfulPfDIrmOKvYEk62eFNQF1lOTBlcyiDbkdgavuwnt0kDVh16YGDZnakGoM/eTS77DtwtiYM/SpkaGVomi1+BzpKJ8mu4LHmmXoYy8RPHrHLfXXx5afqImJWevdtcaDX4ODursK3aE6JpoBp7a+45diL3Tct+WxIRW3AJ8eKNoTppsrbPRnOBqSdT5UuxhBisWhp2REcUDzCEPrSyhVSzJVNnQ824accCDZbzISH1DNnWBaH86WMG2+xfRQbfTgp8nH8WCOHRAabCCjsuYFg8OHpbhjRT4brtz7zC/0pPFSh+jr7enENqYYhWdEzBH3Rl082KKy20284aPQAMNsWoGkkfqyPQLDwWi05DBgcSuni7vhdLC0R9xlTgnnfUac6LLikcoJC6Nxm7XUCFqMwENWcA3xY+39EtYA2h5IBggEhlZ8Pa/PD8fldCY3AtAFeJ9u97ufvX3z61/94vF+ynh5Oj0cl+MKJpcFU+aUATPwpAqlrGrIaWZPinIpKnbZT3m+4cvx4/F8/v6HH+bJvvry9u4wySKmy+WygBtiiHuyOZaQBGMCYiIWYBNaVjtfjs/H9fnpcjrr6awiJqKAzenpUlMro84iZMKbQ77Zz/e3u9ub/TRxYkZOeYI87zhlM9OyLGsBxLdvX+2m/fnoj7g+P4tJeXx4Us1hQ6hgU3YgN4mwi8Z7QSeycLx5NXUgKmJxX50FE+TZU3ZGARTQ4iYGBIhMTJDIEMUsFCxhT2JCxiqWtCZ6Xd3PrmeXFa2QK6NyMES9anBqO1urft5q2gCYc8RIY+LQWGPMWtUJnCJbBImIkYNWWgsq5vC/WxTrQeSK1AJ3VUMARooVEyKQx7fnq3Zp2cwM2ECBjGvZpGZitgoQELKpm4JhgoSKAG7rSU+LXYou6vz+AXlKeSLyec+ZmGznBfGUL8fTu68/Pv74gCpT4oyQCBh0N+H9bd5PCH5BwMSMTirmRoR7sElWQqJ552+/zH/25/njsz4+m0eIMhJQUksuBKTh+2tjWl+LVOE0sxmqeSmruSWmPOf9YQ8Il/XiblQTLACQCNkdVKFZpRGRzH1d17Azp/1+F9LTlFIEp3SMASMkYqvUVg6vPhEhuIDpFZO5gpmZiYisYp7CbRsXP9Yf0QiIrVGOuWHt4ia2EBJHpZETR4ND1QwxQKdmqgJC6kAR3tHaERZsUQLUhARIBLuJbw/z+WTPz2dXg2rtD39FRycMVE2Lah0DRgYOJiZrQaacIgsI3cxlC7Lr3Y2RYjEAQW1zZrXdddA1OSFE1dXJWd6YlqzOqwIsom5shIqmAEbgjM5IHDtyFHPqCE4EpM7gJIZirEBxVhcrpk5AEziyG5gFaWDgVoUrProb5uSjULRnEmy+CPSRj1KB0R5IZaoYnSjDDUMQB2TGRdMithRcxQ2ILYtncS5KRaEIqBIAUeQuIRNmojklES2iVsSWFUomVTQMKqcRdGZ5u6rYQ3YNQZk8kWVGJnUI0ij2I3iNQI7TSG3xgJqv4pJoCjGYR5egHqzczB1MQYARIsKHENUaNZyVEGkLN4uQFFPVqH6ZUwYkVlVrVAs18wICTu5IDLvdFOOp5VKWRcyiC8DE9ZwR7RQbgF6IQ8gCgjsEgC1sGkSUM+accuZ69RgBYydNLau8tqpaiAAyM6eWqgQxtCdVbR6EHrpEKTEMA6WqvUdExJzzbp6nKTNnZS1IjEQ1MgfIXX3Iuqu9V/8juhsb4aXZ7LDD3rW6LqsnmZgCU90aFtD/IepJ1jC4l+MgWF8KMTM6W2okmpoERgTEgAQElKcqIkmJU+IaKYPurilxogSeCN1VtWBmnlICJ7UW+oem6OjALbcasAocURsaIArROGgjGljTokM7HHRkW0NseA1x6BTJ6u6PnImeilXnYE2AWjUUvVS8Aj93tI5ZMXPcUrWBWhIPIF4Hx8YnRt6EZPEWKpdthCPWsrMVM/WeoE1HsFlfvCtKhl4J9Bkutb6Gw5az8IJWM0AgtxKnp5lWaAN+2vH3FjA9TJuHYrTP+4KpgV7XHRxQpFFfeWuChMker9pCbUpc4+kJVGvMBMEwHa2lZjG5is6t15zH+eqmDiDaIoCbh6HZSQCH1IU6/zY3RwRxd5PSUBn1yjqMTbDtPIZAW3BEXZa9pwSHKmnDZA1eKRz7cuO9Vx/z+KBtQDP6QEuMv8wCqYERY9PiXXtN1XQOBA6VzdOSLBAAyZ0GV8a14qCrSjYYJIC5i2hvV5mPTFAfXCQIw1kehwDiQcEBI663V9T9yY6FIN6owViQV/DiJxhcBHAmRkbfXFU9qgn7k1QxYO3E0gUb4J6IwkgxKFI2+klrNsYPMMBOXu0k1n6MGGC8NT5Dk/UNfHt9OARgvxAkDFQxN+/g0rjxtH6aVvfsQWdWc6gaMWUo0VuprKaR8hm9D4/UJ9qihVumVF3ZzM2sfuCq0X2ggDi2NxMBfw1r3/W/5ENUdi36G8W0S6bAkfrD0MOksHUDDXokcQuEHVNpt4e54pxr7iygXQs93H1D+Df9xeD5AnMP4L97ZGRgny2Ab1pDH8ArFs7Wz7CQRy7extQ1M5EiZa1oWsI4T7Ql1kZxTtDEmYBT4sQpkvu82kiGZKUAagZYC8GRCVFUbTFDFAdCJGAHBsJ2/FtJGWMHvnrdBmhkjuZgYIpgVKcdRMBkiI7uDJ4AMng241XtfCynp8t6KYRGDqVAwun13f3b1/dv7m9vD7CfyvvH/fuHH989PX94PIKjQUqJU5qWVc7nFXFGnHJOzNPlfLxcljnfTfNscrGyfvfDO9PL7eHfvL6/MSlFynI6E8Bhv8+cRFxUi6JT4jwbsigui5zP68Pj+cPHp/cfn9+/fzpf/LxgTmme8+Fwc7jZm2hZ15Q4JzYtqmW9nNZlyWxThrev7968vn/9+vb+7jZPB+DMeeZpElWxou43h92v/vSXr+9fvf/hwvDx8eFc1vLu3fvLZUrZ3K3GBKABOScCs7UUBsspZ8JE5qZaVgQkTCDoxbw4CrBycmBI7AxqJqbFVMwSYSZODJnVTIq4O/fQFKuMu6g71U3Mz64Xt5VRmZVBGRVJARXBPIz34euv6MGwWqIBgidOOaUppTknIAB2A1M0QzcyzwAJE6WETIpo4FE2MwETJTaEYkEPQGw9yhRUEPjXGhxR8xpUygKvgOJsDg7qdlkX0NUZVhNzhJSJk4OraUmrr2SmUHT3dJxSut3NM8Nrv2Gap2l2xctRz+/O7795f3z/MLlNRCzCmg+7dLObbnZTJpPL6pTylOz/oezNmiQ5rizNu6iquXvkChLFpWpYLZQaqaf5/7+jH1pGuqbYXWSTIJDILTZ3N9O79MNVVVOPJGtmKBAhkAlEhnuYm+k995zvVNs2QUjEB3O+bupEKdEvvz/8y//56n/+6Xy+rOiisjksSNkNxcLk0oomiHLi5GzdrqCqKlrrthHjcjicjsvpuGxSn55XNS2lEAxcK1FKnHL0DNSI/puLSOKUckml5J3HPNrymu7nzAwIyNTMHUQAINKoDuYWswO2QHtKiYkoVFtVNZN5COk4SEKElKiU3IdrdZdoMGBkYkxdTCFCIh3JeABXV9Tq3RnSi9wMgFNk7A00EWI+Gb15U84X/PTlYi4EOmUv/uau8OX/REQvVo6HspR4FgV7ICZDd/e/B+a/uSd+y4TrJ2AKcYg6KuNmfnD3dV19XXFhWAjEQIzMuRWvjtIDcxMn1CioVANRECWD5OgCWt1FjICREJkIXMCrASMQAXxTePPNd0L9G75Bed9CPePTZ7Poj7df0iCojx64UAQSZlGqAusGa6WqZGE0AUJICAmJU7ayhDtLaq0baS0gC6tl61xQ2InnTvuDMwxgSAAJITPkZFW0gbaDT9XfaNUeiGrXdq2VJQEUADQHVRA1gl67CKBmJk7gZK2tLfye5iDqlICAABOmCNW6OKAaGWQgTgykuq4NdRYtwGbuhpCYcy65LFQWTfkKeBG92uZtUm1jLFqUKrgZWOiLL5hiQeusVaIcKzxTJeecc8P9IgJiSimnzFHErnsuc/Y1hMmL21dvvFI3E29JwYAT94vfgjgYNB9mWpZlWXLcQ2rllFhUmXH0O4Qefmsj+P/VAXSTegt4UKsECzNmdOkRDShp3M1o5OW6mrNnOqjTWONqSYyO5obUZAvs9V6pf6WYtZgwJco5qZpuiuBgisApkXsCcMlJhUtJdbF1NZHVltMPz4939B7WbUExswRJ1RAZkBADvWl9gaRtjnekdnr0jgoLoA9F1fAOb+jOgGh979wEd3CKM2F8aKwdiLvTt6FMcUzew7/R2YXUvBc+OEx9/U3t/N4DGuNjGZ6V8OS3FV+DCu1rbR+zJBDu2ALr678QNY14jkaGZjnW+bDjId3bjxHnwCC+qAcKzM5UfQHIba/a8Lk+2ILxzbUBliKci32xM0nDffO+i1AvHz7dHD/EFp8+BXvip0lU0oPmjnbjE4lSxnjBtINVydEbw2pfcreEcPyGd0ZTtKzDtDoe5IKh2ezlLObTjb5rKXSLCB1wPx/YgCH92K34NeAcu0l+Lji//aPiAp0+8thLVgKfOTbebl0Mic7tvoxvrpJGcnphfR+AmeCOtW+Z9l033/SmW9du2AHIDHg0mhCj77WggLN61obbAGAE3n9XbfAmZxOvzQdqNKRD230we8WLT9eMTf/xDtlqYZvp8otvqKtIPmGU41jvFjbq9sc3/+BUyDzMC3vCzhx7NnV6JSMvtn8sWpYl9ABi3htLmhGq/Tj38R7HNN1MkxMzYk8jtDCRd6Zku0Kpb4WoZ1r6RTEkTJiAtcMM0GxdvWF7WIXGYt/Nx2e033ccJp8X3uA5rFExfR/bG+l0B3yM3MYEXRuOn4E9bmL3YNtQbJtpfO6oQd1683izS+5s08bHGaq1T3zlVrQaZI12C6Chg/lEkGvfbdws2zeFyMwNFNXki6HwxDYN+4IzDlbBdBCNhZJTPJJw+EbRsHW+hmKkqu5QFXyrahuBjDgMdWCJd/gTx5Kj3dc5Ey28ECPlo2PZqsn1muVsfs22EfFx4Qus35w0DNxB1JE4AbEjKJq4anQ9IySmjLwAFNVcNYMfmE/X6+XHH+8//PhwPgsAnE7w/v3x17/+/nDI9/efkNac/f37092bX9OHT6vI41Wenx6PRzjepZJLKa9EUAS3rdZapVat9Xq+MAgZEOTz0/rF1+enul5VVjOhxKdMlLgAeK2be1qWI+Wj0/Hhef3545cPP3/66cOnp+frdVVA5nQ8vVpevVta8tn94eE5JU45AaECLMcl57tEb4hg2851uzxs65cffjx+puMhv379nvj4cD4LoLoDwdt3yy9/8eYf/+kf3r1+T/74/Kg5fzyfLw8PD7Xm0x1jkjYTmoIbIjmoWWXylBgjdiTgwpmXwq9RH+SsujpIAOnQARXA3FW0qlZTACKklDImrlLVKgLllDMzU4IWhkQjkGBVqF/cLmBXgCvgBiQxfPfyRyIi4IYHRaKA6QH4qlZrAsyAqbkQEYGNHNkFzUjjghaDMA2xQyPywSA6EhH0ewHY/rwH6RrrjcBxww1o9ykk8BQzQKbC6tHJa1LVEBwhpYzAbRiiBCmzI6g+nc+fAH5xOr09Hu4Oi0uxTdSt+lYfz/5c82pvErApnrdc8pu3r98srzIvCNUBFKAiKHpFYeZMaKaqwpQT8y/ev/397/Dr5x/+XH+u61pVUqJTOqijAjgxoAfYu26bopSUAHHb1iqbuxJDyokI13Vdt8vDw328v+GWiEYDjdU+M6dMlBJnVVO1xDkv5e2bt+/ev08ppdYBttevQndk5JRC3WxliuGf2Tsmu0UOEWKFG6pEP1v3bODu722OX2aKv+JXs7F7RhTVuIhotBuMCSRQ4/2UaWaCmIKLPMZUIko5gaMZgWfw/OYtPT5rSp/bBwEslPUeM8aXAZIXx08RV4dS2hHa0VwFjCjtoRvCG25bPEI6WxtmvNKEqeuGvcEtaQzAsfCIkUu37VJrhpyooBhpw7k095iPihl1i192DGesGIfA4agKsJmTAzuxI1MwjWOh0p7+jRvqMN4Xn/IODrgrQ3HC6LuMYQs1N3NDpNYtHllnas/gXvEMYgzAgG6A4rCJX1ZnhFpZgqPRiauIDIjEnkvma9wHVaqLkCobF2+6kA1M1q0DPQ4lFta0wl7YRIZT47YCpa3t4insanXboGay4qHjIqjqDEgIpZEBxJERmZNqI7aJGqsTxRk/IQogmntVY9GoWwMgb3ZLNAdTj49ru+9hyjkhJkQGSIT5etVtbeND5Lk6+302hd7UxSGhqkazJHQNIlSG2V4euRkialDnfj02mwPtYC8iiko7c1aTsBvHZ7+DqXd7KjdNAVPinJsbK7qYOGFSUuM46Yl6Z7xECPHbDyT+59rGEDis/y/Uje4vo6FlxK98q270bN0NVILi+dPH/HDPAjqoxqvuFebtKxTOrY9nLD+pNaJD5+oTQs4EUERAxKQ6gH3Znv7rn3/45//r3aY1kSMTE4MTEAOQxScLjOJcB52HAKDj0LjbyNDRHOiGrmfQOaZ9iOl9kqY41VH2H3+zi0Tegfqofms9GOSMfWc3jN6wl7f28bMt7yMc1Y7F5G5xM3CnXjcaogY4GVjsb3caaUghHk83tSBBjGS7T/W04weNzZ6tc8vgfmdDnH6hLafDsRQKfsuDuDvMDI6ba8+qqG5z38eOq8SXQZ0x3k3mcLjpou0PjkHW7Z+JAaoAm4meE1V0fBS6tIVOZNIk3TFHDaNrK4D3hpM3e5lNgAlSMJUxtAATTGjVUFjGvrcjxHGwDHqnb6tjvdnHt+9Yb1mDYSSiuRul3eht4iu0PgWHuTOhXaeEHfOB4Mg372Ez4GCXvuKJGNd/99VPnfR4w/xs2yPY8aPeOgiangCMQIHpeRn2aasRn3NPjjev71sixpQ+sPkCHh8L/EYYbiBW8Anb5H023euO0BHAxnuI0JKoREE1VwB20Knu1gB30jF07G23pbSLwlX6j2RwK79xUAFNThLrLZv7fWsIAkHe80m1cceAmrduJugVVmFOakpK8xkOQIhDbItbqCByPGOr15EkOBtYOs147pltF2y/3dlQVLuwR5Os0yeTvXDYx+2m00NGN4sNAXq6WgYdd6cMjf1SY5DAbbnyDRdpxzNhJ/zYyAWOnJD3s133u3XtExxdoQ4L3aRWjYQ29DroobbEIY683d59ajAcT/QpBxeQ1fi6nDFlbmfg8MFQF/KpK0TQStsQ3C3K4FW1i4FgPrGTIlUCwb5ERKyOgmQACRAU1O1SVWqtWt0qJ3/16lh9nT7+c/g3rM9K7mSOoJH47kWDZMYICbwALkRLrfl8rh8/P3/48PT1/lqvc8joAAAgAElEQVSr54yHY3r15vT+u/en09FMSsHDaTlhNnQ+HF+9++7Hj/d//fB1rf71631ZXpWF3Vs8mSkdlqOltK2brNdXRyopS93Oz/XLl+fXp2VJWPKy5MRIKmpm7gWRAY+PT/7h86efPz9++vzw+cvD56+PdRMFzBmXBXLxZK2+IEK+VZWV3BVcE1NOXAqWQoiGKRG4MWyucl0veu9+vn/etirEfDwdf/ubt7/59S/evnuduJRSUs4OJOLbJsROzFwU2bGp60rkiIbYEiBmqpswYMYj+wl1sY22s9iGoBy2PDOo5qoqUfbZcuAcup5WEZXMlLlty9vEQKgE1f3qfja5gF3ArwAbUkVWJI9VB1KPZbZ5Jrq3yMM2i8iJMIiaLmoRS/dEThS5Y3NTcTMllQTI5iYK7mSZIcUHqn2kzXzGzQDgfCN/cWuf7qNxblJ2A0iJGNlVraqLqTSbrKiYE4IhOHPiwzHRhlu9Xuvjc316Xs/XNXC49XK1TYHsDvk3r98WwqtvG6iuuii+W17dpSOIAzlxcoBLXcHRMyKBoJm7gIETmbx9/WrJrz7/LI+ft49frl/ut+SVbAsCCybDNHdetjYGvV5NNkhEnJZSiEl040R3d8d37959/w+/LIfFAda6Xa7Xp6enh4enddtq1XY+iqJjMjBjovA78V7L2lPlcZ/vAe442jPGjAe2C87dUx5L0TBmR0QlNAjRZhgfrsuhgzBzqKwAkFLa7YNEkWmPvwZ91N0ALJwc4KYGjIQcHnIikEAHMTNmMiP3hFiIy93dljMRi4MGa22SNmgCTTRRELtgH3ZDcAVV6PVvIR0BW3jn3CzSUjCskd7qJsc51QecbwC5h+mbyHFiaAFA4Gki7pOSrquuGzIQE4hSlwDYkfsj3FzdAKy9m4SA6qDG5skQHNUAqgI4JaPsUW6l4oGidCeLYNkICOzBnS7MWD+oRPGz4y42WXvdoXcZukFbdUCokwRkYQczU0W1BITIBuhqsG49z6RJjczJnKJzBJzcExKFwYAA3E0qiFDVJI7W7Bv91cc+qqPawA1cCZARElFJXtiuqBKxjjAttgYLs544CIFDVNZKVVCtkSzQVWE0/yCRm5iZgioQcWJm5KjCdBMlEsTYGjRLipma20YEQJZH0JubK8tcRUUNXFUh/BZEKefl1V1eyvH8vD09r3VTFXfXXpCBEJn4PRm7H1xjGauqbj4aoCOJZoaqrcGOGjvHwR0tkL+DeI5Evc44QhxMiJAhmYWvSpkoDAsp8Ty0hEDZtvmEDhbIDWbnhNnJgNveV0DVfPASHG3yBd10GN8gbeaRq/HtG3RENYoAx5TbDSjYK5xgEj3Gq6MXMDZipLFkipOFpw7bg7jXYaNde9A3mjPcXYMUxUiMzGhuum3ggO6h+KiAVNtWqas5aNWNie8Oy+uST5lL4k0VkQGjc847etmwfxr7BdsBGDf9kl2gGgM97i9koAun2an3TLV3lpvt4MYQdDvotgyAt9L5FpCezvm7G2d0T0xBkt482L/H3VrS/cvW0q6trFTMFNzRFUw0Pi2BpolOnyao2x52coDa8/XTBvVbFuaYGxAcHbmnBsYj6UYJG1h+ijMQqEIV/VZ3m5l6s2Fhr8y0HWw5FQh0n7djYzVpI3fPc3JgvGf5729SaxxR7aXFqYWJiFLKo9omFtG3hNvdwTHCBx3n0e08Y+wbDwUAvC0t2F0SzRhgkWOCJkK0v/feszOP9IPyuOPMuwTitzzOHaY7F+UiR+suUvhLesKyF4EMt4pCC4y6ufWHSEeNDbrNLDREcX3vsvRYFgShuxmifIzLMLX3TpJQ16ORibu6MWpf9o4bnCA7g/eyk3SGvbLPj922NZe/tD1F7/hsd3dH5CiV6QI/tvSdt2J0cItQ2V6OvTNud+lnB8E2T4v3MujBuHnR9LWbFEZWqTfv9L2Ye2tXCVKV2f5Di2uVxvvqjr3q1XBquIwbVBOpzdGB3am1y1BovzZVa885zxe8Cd9hsXsCbJJBcHBT3J1wsPQnD0p3FjRCGUxsaMQWo5ikmL2eBnpVlg8TyVidufgQrOYCcL/JgbRW6/ZBR+tupj0Ehtg3Rt0XRUOhIjIcXp3pRkP9q07OqTY7IJI5ODI6xQeK2ssfV3L88Ag9gswMgBiM3jChYZwfeXekO3c+KSJxSwZhax/3xkjricIJXIzd4TfaxN1Vt7PIhpyQSs5KORVJZQOCVTeZhHO/uW3GiITuJm6NlUlIhAxO7iwa0T8iLJxPl9U+fXn86ef7j1+uT2d1gFzS6e746vXr169fH46Zk6SMhxMDuYGXu7ff/ybfvf2YDx9++PHT/Q+fqtBWIaUT80JIOZe0LK769dOH6/m50F3hrEqryqePD8fMv/rlu7vjXU4Z3c/rxRQYCwBdLvDjh8f/9m9//vHj43mVdZVaHZE5MVrCSmpOVNuJiDFi17KKWlXbIhKRM+SCx+NyXErKaVmSmajq86bbJs8X2QSOOd+9evXbf/ztP/72l8y5XhUImamRIA1UbV0tgZelTUxm6hiBcqPetFw3ZT6UcrKtXDdfn3Q7V90SakYjcFJzEY3TAESBEzNxcgcVFREVXTgVzomQI34EAARKuDms6mfTC/hKuCJVYiXW0Ef2JBv2Fa+32dcMDDKlnFKw+ExdAVAJjREzMrVLxDTMFC6S3VnDKu7J3QkoMRLNzKVRIo57xQb1KO1NxdjOQtg1T8NEKScSJEZaDaGlycLRHPu2xKnkzEjoWM922ezpsp6vaziQ6rYBajrQ+3L4l1/9+vvrqy/Pj18vz/fnp5Pxu+XulBbf1JMnzqLbVjfmlHIxBAc1cyVDQFQ/Hd+8ff3q9/98lVX+8D9+rufVoJpdoDb3ITbMHDARA6qIqVjd0JWRc0o5cmcJX7959etf/+qf//l3v/+X35/u7kTk6fz89eH+px9/+uGvP375+vXh4ckNEEHjxmYmdVvXy/l8Tu1mMgdJcKJUt1S9uxsOPAcCMSREB+ZEvaaKU0Li+MkCGaSE5slMwtARtQsxZeWcOO34bmYiykStvgsREhH2rgdiQCJ3RkyIqhIgQu1W4ln0N++yDBhQwsJ5OeZyyOkim5iDds7TvCahb3tdcXA0w+8jgkCI3BzINv1F34RP/EVn563t+JvN9JSfHHXymFIuy7JdVwMAMdsqVCUBVkgACSERmrk200d/h+NAB+DqLJAE0EgNk4C7YzWuQBnRSNycQqqYGxgmdPk3oRrEGbs/q2/7p9MMZFK5b94WUa8CKhmBiQxcxNRWjUU2QbZB7/GG0JKKqSyclpxyTkwGDihKm+SquTqGTYlAGIAYmCHmPx1oVHBCzymV5CUZownYpCgRNI8++cCgICjYplolhSbmbuACDsg5caCwsNsoVDVxCjyrOao2KpKap5KYKSxpGpNgNXdhd+LoG0+NhwIiDlsVEQOrRFtZLiUfluWQ8+F0ODFXh+cLrquvZq4qzQOFRIQWps4AGBATobuZqIlam2+IOTGneWalF+2RY2gO3ipwtz8MwmDTH4OsqSqqyky54Yl5oIV7ZsDaCgta0DDOPylFj1CL6W4VQKyPdN7LfMb1+P81qxIICdWoRG4Ht2YkYZ6XbxEomKoEfPotwpHgpS6BdtGPmBwYXXeLB/cgP2BUATBhlbqtW9u2pFRy3ta6Xq9xfDscj2VZTFDERRjNxYmZkIBTynkpmTnzooqUiDOmQqFngkXXZktnOxJQIzJ8A8wfY/mcsrZbVCYA3tgGvGe/fZ8SJ0D+joEeVAAjG9ri7N+5QQ+239itItiwvG0w7tvH1oagDfxo3dxs5O5WVQLrpgQGbqZurYk5VI1hswhKNaiZbFW0ulrz1c+tBGOMgZ02ESdjFdHAseE+0u0nexzr1rZ4QeZDKS98RnNFJeLtKtBh4vnfVIdO5QVD92j74SDVUk98jLHT95IC2D2Eu7ciakeQkKcRbEdewKw83PTn7KP1jGSdGxx6MgQapcOshR1ajXxcGLFhvm1VQOoI5C6NOyAtY1x8UcoAU6tOHAF19zvMvpdB0xxvTFyu1CuI5irZdpeIH1NKuaFqKZZ8sbNJ+/feKRgzpifE2CaXt4gjNbhgtF2PcszRSTEXYTRRb5IO/UWgdfrP5/jqiOjsdSc3VTaIEwu4O2bcEYk7oKOpCjR9QFvrR/wUKDx17i+ANzAFUNusGP81Tb9PNrxc+wXnexlp/0dscjYwBiaJcJh4poxH/PsNTN2pvW3ftHs6+nhvQBbGDwifd0NxALA7urM7uZOhY8zH+5KpP0fs5coUYYLTdJfDbX/qhLFwU1ebylhhbhuxoZXNV/qYpUPmmG6+k4XI51QWRCyih0duEPc411HBrYmjx/cQFCe1xHdWPs6ybOcF2w4/gsmoNnxPvYm33x4RiYET9DKoPTcYD4Dxh4TogADAFBsV4sFEjmPD2BBixIvCI4Mc3yAnZGZC9k5w2bXsWz9oExkRzAV1C6iYOD5drtfHz/BESBe9nK/XszCY643jpP9DIiDEdRWRCmBEtJRjTsWcVfFaXdWRPGcuy8mer18enr7cP16rGEIucHq9vP/F+7fv3h6OB05oUNetilcDEROjxXm5u3v9r//63fH0U0p3Xx8u9w/nnCFnSLQkSnHwDFu+O0uFusKm8vHDwyGlX/3iN0t+t61XlQqwhDf38fH8w4cPf/7p/sePz/dPuimZF0wll3w4LIellFJSoLwxCBOO4MxEKawLYCZuutXrtq3ndbt/vISksByWw3FZTnflLl/lYdOVU045L8fTcjzVrapJylyWnDICgZmrABGSgDF0D1XwApVQwV0F0CBjWfh0SG8//vz4w58/fvzrvZwVpDXUOICoaVURVYdoycCcgVlURKqLs2NCzpS4a+sGYIgVYXW4gJ8BLgCVaWOuATsNxxASUPwfUvDg3akD3BGMQbAF7LQH+QPWwJii04DM1TojkKoiaOydUko5pZQz5WwIDK7tWQQeQ1QAzh2IGoXMp/bpidcEvYPYzBWZkCnuipCBIYVUJLVaONcJgBNgEqjo4Ayi8nA+f3l4PK/bO4BMiZkY8a6k717fneX66en+w9cvPxndpdPbdDpCsnqFZggGjfAcaRRANW+tA7qJbWzr+7en3//u1w9fzj//5XNVEV8plYyMhZ3wKpuKApG7y3UDU845L3fLoQDh9boS493r0/v373/3u9/96le/YmYVgeFNcHAREzERpJRTTgyJ0lbrerl+lo8PDw+p1m1ftxD2qXA6a41HTbh2mFIigBTvFzM1CGHap4bYoxPjQlkV1dqPjzl+sCkxw7TgIgREyhlij9fZUX0fH6k5JgTuVWOGu4fOsakOHrvbnhE1QCeGsvDxtJRLrWdz1xn52Z7q/tL700Tm5sJAU5N1I0g07YhM+7aqrSp8rpDYd3ew89T2DFUQzAa/3mCgxYa3jxOXpXhOGu0VVUGcDBJgJiqUSjcMNKgEOKEzIiOwg6mTGImjY3ZiBTXDTTFZWhBSa8tAg1tj1PxUt3EB+IB3eoutxi6lkxY7169/EneVp3WxtMi3V3FRNkyO1tibBmqmigmJidTQgRGZEB10q4CcOOeUlqVcvTIqmNlaeSlUzVSrKxB6Qsvkqa9/W0+0K4ITQkLKyUoyRgXXtgyKfQGxk7fvsVvDzE3UxDq7rFmfzEwNrZclxuFY3VWN0M3RgdRMJPSNFmf2Bo6MSxbVwNXJgZuRDTEUQ0NLbiqbqtXrdV1z3palHg5yWE6qjhihVevFimEkBqLAQkyXsYOqiUjbfvVQxrySilZXZh5W8vhq7hhM5y5qTGGOHjNBpG4caawNmtbDAbNol9Bc6gfmbohOFN3CDUq6bVQFzKBH3sb8h+0+emvj/ja0MlaxEcnph0qK72R8+xOu46ZS5IVxoxmM5wSbg5pBXJb7l8KpShDMLRZNnDgKxLwh+jAqUdSkoQGhJMZc+HDIKgTgopANxerT07Ovm+bQxQyJEQtS6hhVc7TORwz4Cfk4ad4UmUa8c0z1HifI4SzfuRP920fY3Qmx+Byr+12c7d08nbaB6qJuQyIYe7IXVoX+m221hXHNeffQwXBKd8Rgj4bHTYcaNbAfdd3c1REA8z6o97Rfd2sTcT7clSgvIAeAvwH5fyle7Eu7nc9DRCrSraTeQYQ+kVlVzQZUc/IgdC9GR2f2d68V/TTrvN9MgegA4+EQVWiD/Qug5tj9aTe7ygag7JINtJCFgecccE0dXQwdLzhwkGPgtxddM4MmsFMqrF9Iu4zZ7CU0sKYxulnT3IcFYziMeh2uc5zjhiekc4LBhrq0d9B4C9RjNR3TIUy9KaNFxft72pYHaBa43h6/jBFumJLaGNn0DgIkQjCzy/Uy2pQbAafPor0KwpoOZUP8Cl4GI6Cj7UpD907RqJAZrhPCxMXaNDoqcBx2eWRXB4J5txtkbkvqb9kNL5zN6IBo4sFWGH8YIjr1hCqM5zlI16p3mib25mKfmJdgFseZkXEBd0DmXi/8gr3+Yo0UmyxUMNW9KaWpJT5ppbjTT3tJUmvoeyHVIQNZsIqHhOEIMRmHUdHYmx3DUHfm7AyUAZ/VIie0aab320AZ3pg4evduOysBOjVqDQ6YdnQaYPNV7OW5jlMB1Fwcg40hQi/uyc2OOPFYYlIcYiIBWuMDowOgNVkEHTyo6z5xcObQyHyHNI3pAL+52JoK4bsERt26HPQOR6Z+xUOHHA13SLMGNe9mj0r3DFzzO/sAspA3yza2aw7BEdWB1AFk7jAZbjjczVHtlSoAgh5yyikBMzpnx+1alNkMVPV8fvbXp1Ky217+OPLardMAsBA7xCyDopEfI0rkVBySuD+v14/3X//jL3/94adP51UcgTLyQnlJm9SPnz75l63WB4MNcHNSIFNgxXx6/e70+j1z+v77X6l9vlxExLb1uWTPqbiaaUXknI91M9uqqaPR82P9+mW9XlAki4g7HQ+Hbds+/PzzD3/9+McfPv/0+fzlXDcnzKWUZTmUw5IPpaRMiYnQEY1b2R/GKosI1ES1gXhKWXIppcq2SZUqIquQXLyaJmbifDgSMtRan56eHx4POaVc0ukVvXpzfPV6+fqFt9XAsRRGcBVViUw7ACh6dRdXBKOEJS8H1uP6TB9+ePq3//aXTz89+hZ0z4ANeo3vLJKuRJBSNPeKqlZBgEwpx+vorjhDFIDNfXW7ul3BVwJlMmZHdmz9rlN20KkDYigSNOhI7ibiWwtihdc3I2Zsk7e5g8ZZhpEcUyJgRyQLgSNxSsTDaT1AVTEO2jgIv+gqapquNzxS/EnghmbsFcWieCDWMwSMjECg7uhm4gaivoGCOgGkwiDwdF2/PDyfL6uZ3R2OObnpimrFuaRDPkFWZIF8OJ48ZaUIERkaERROSq5WIzsFZIBRD85Vri6WMr17d7o7ppKgVqmrU4LE5s7mxJEz26qomQgCEnPKOeUchSIqtmV+enj8+cOH5+cnC+ISoois23r/8Pjl85fn83m9rCll7hZzRmQiN5N1S9frdbRXEhAiMvLudrvZObVKRffU7DvUwhST2buLyOi9UYXUJNy1nDhF2oDwJg0cGbseKo7AY1fVrTuCCYF70o8wJtSmDQRDzk1NVZhzBDcQlclyobtXy/G8XtYL6DQ7jb9GNGNeG1t39yGpqq8rY+tjACbrD4m9bC26BGwK7ky/CzORDToZBjsW11qXOk3xbE6cS9GcU0oERqKgxgaZaeG0cC6UwnFazSS+HjkDJAA2QHWshtUYwZxSZFJWpaSsAIZM6A3qG6DI1ttlAO0C9rkWZmRW2vaHvFXEjBV3y9FGSwlRL7CPXzPofFyoSkrJMPREdBAzNQMFykxuCJiQMwO667o5Zy6eEy+HUhSSuavZdeWlpE1FJZkCkzsBmwYILJYhAAiu0eeZSAtbScqkCNGbGlR3JkpO3puRo3Ya1FzV49+zof26mqF1qAcRGpm6ugkqgpgBIJmjmLsYgCMzkrUNhlNbTPdctrv1OzslpqiABa+iq8i2rtv1ul4v23VZD4cVnU1dTczVW3l2GObaRmg4Ms0MAUW01laSSsyJUxB7vSftI7IxyMEAI5u2xwkGjCMaRuKtxbZfij0KRugMoRXRh70l59T4by0/FHcGbb+Czj0aA0DbtlWRsJu0LEaDxtPfAnC8/MeYVSKm0JkjAT9u3U/xGnc5tXtS5nm2qxvjxOzQHRzxxqoqIPR7HQWekdwR+/wZlMZe2rIrH63oIQB3puZq4i7MsCzZjIjguhmv/vT4WJ/1yOm5EBNKNAZjRmAfJ2M03DuAcJg5wOftcDMkM9LusPVmm0AgH3NQfFPuiObR2cXE1A/hL0EMPuEm29/SBDiJEsVoDwqT9lQ9OWpGkBgJeV7nQfAA9x/obomhvY2SMieitipst3+QUaS531mRJidCW0tbW63OLRU+yhRw8p8AQIr9YUTuWr/jzsfEPqKO7pHEmaif0W/M7ZM17uUAtedBZvlgb3XZ+ZS9/3KHL9xIMz4dgIbTfsAQEX3dLmIV7DZt4vu/ttMKfO/ERZxmxtveiplRGZJCvEFp+vqtbMNBelVHt+vbLCPGsBCwjaaV7D0Rc4dxn13jIYW9nNEnR0bLqe3skp0QAehmaoq4b5u7PNNYGsP4z630zYmp7JtkuKWQjg+UBc6GcFTFDe8/EjYxIhq7Jr2wh74CW6661esAU960qEyY2c7inShLo4P3tvV51F5MJutGhVUzC0UKe2lHA5HsGYebBdfkhuuR2r3NtgtDt16b9gbwZP2Y8zI3hbKt43O2kc10UQ9ipbVSummPPkSPGxcBjigO4Ih70MANd5bPTsvtfZG33R/UZdldoiV0uv0U/x1Ofew1CBmJMTy1EI53xmGfaFdzPAMJ96u+3RNtwlY0Ulon10yMaJ+ULh6oZ+7X2NDFrJUFdTJrfwWGjQNya0Aeh9Vxi8Aee8VbIs8ubAyYCLTeKXCkDkyaHShNZPR5e9Fav7r+O54B4zHUBKOOOXYz3HutmjLStO3op4n66Ml0jDc/rkSgZuu6Xa+KvGBekDCXwoeF6x1RXcVlwTUJbi9Df+ZupmiWc+K8OICBVfWtChACMZeCUKrydd0uz+tffvrwH3/+64fPj060LPn4mvOxOMPj+Wn9y9Mmz5frvdjmXik5ZRcHATzevbt78/509+50ensoy6EcHq7Xp6frsnjJ4mJgnjnlROv5QbfLMWHhtF7r4319fKjnd4ZQUuKU7x4fv/7pT5/+x//84S8fzvcX2QjTYVmWVI6HV69OS0k5MYK6i7mASYxiRJwSAxiYyrat2xYT37IcynKAI5nj+Xq9rNd1rddV1m1lksz5cEgq6/V6/fnnT0T2D9//8vXdMVF++/747v3x08d8Oa+mgJARTapIBdPoDzdwMbuiJbSSUjmk19eLP326/OWPX//w33+y1dkZjAAatE7EaqhNQe+I6Je7iprqkriknJC7DQIMUB1qqBumV7cVvRJ5YmfumySCKGgEi3kGwcHCkWaIFmAndTXRqB+lBCkTJIAERmamaqrYdEZyQKBMnIAQnQmZMhGTAVjcKyAwpnHzqWatu2eiHu/qxiRwtANDmDjIBUTUQcyrMwTYIDEmS+bm4mZmVdTMySwjlpKR6Pl5vX+6Pl9WUTssh0PG61O1rYJbTviWj3xCUvKFFyHaLGI+Ap4yccbN6yYViDAlRAMUQEZAkVXqluju7rTcvcqnV+laTc8V2cnFhA2ZEBKBbGKiA82J2EYJBFDVy/n88we5nJ/N7en5qWoNcyWn5A4SNnJTcGdgZiYmJlxKjttn2raNmVJyj5KNb6zOnVu2bwdjMoo7c5c8mlu/AZ8QiLGtW4i5DyFDB7lNONwc7Pwm+QATCwuIkZ2QmBjbjNqeypRTK5J38+5wjx+E5gKv3x4fztf7x2dQB2AE+6ZOZYRV8BYIx8AE6nbZEBmZaSEm9iDc0q3d2799Wf9vpvr+0vsx2mcSHqZEKVPKKFuoGwXgwHzK5ZCWhVPbooj00ylEAzsZmJpvFZJwShkgOYiCV4WqIIYK7KAIUtWDKo0DWjX9MMaD8IZ/8J+Nm96KyKc2RYMoPYoSCzRHNbZonWBISUBXE1VzkAhNZKbCwA5aq4uAeWY+LEsRyFVVzS8blI3Lxi7ZFRI7MGSyPtXE+6gI3gKTkDJ7ZmVWQPUASFgCJmZ2UNOgVrUXEOEjNVADY2Qc8oHqgNtRj6hYjSob4DGTm4MooGgDq7SorzO0NAw6qGnYGQKqS0TMmagCMAKqmoher9d1rU9P58RMyGDg5oTeKllV1E2NxkOcAEyjJ6mKSMBxciol57bPN7M2lza0Tthx5iQ/dtj41GNwSxI3E5ERuSek8ffhDcklmZkqhIUEWuwlbvyqZpwycyZCJK9a1G3dqm8RDRhTh0G/qP++zIHj5yISX1tbc0pn/RDRf4IpHUrrqIl8WUGLGP3ioJAShxbbbEDTGjNEEFMGByIquUSVS1OVAZdSRLZaq2zbldCdEtPhkDkRXARWW7c1G1fZNueUyMA1RGXuegp5BweOnWMb3mDm1QFw4N5ocAD37fYoaWiG/XhyN6eRgZsQ3BQT3cAgYV7SEiC4xHZ836yOEsNuRuvIu96+2gKqzY7pME6ljXWMPtcKtjmWwmvVSgnReiL/pl9zylCM7zTOB0pmvRGh1T2Cxz0o3rfudulDt1mDCOHorm1PQphwDzT1ZeOcM9mN7VMtBMx525frd+/UxT26Aj7hTBsBEGlwGnAUTPY1KhpY9yw0+mZMkBhNsaEuYptCfNAVO4uxV9JOMNYpRDMmSYLxaYERbmjA4oZ78YaIohhKsW21ukA2tDjzXjAOCGg4QmluDQrQiTGDcOktiBKT1v5eoU3VM117IeR2goHpamjbE7rJXKJGuMnU9rhQ80fNBv+9hCU48O1ad8CyUlUAACAASURBVIa5Tzgq4LG9et3nedyJkyO9gJQ57T9LhCnHMVpVmsw3lIvxP58G2o52akYR9/hAhaXWg7Ta8mFj6+KGQH1A7KZUaqepuZ+MgmMyYhXBT2jDM+GgrAeGPtrebsyhM2V1v67MKzhw6tBm3ydibxG02Ih69IAM+CUCNnV+Qn20UFKPkMSyJq7KGChiMxB2ZA9Fu50ivV+cfnP6DVeztUan8eKhX7P+InZDsV8z8zAUMAK60y7RUagusepARJ6YpnOH0d4rRT2H1LXinodCcAveE8LM8o0/oENt5mRi3Opis1ORzGlyvk3W5t0YCIZhq+2QLJqApu7WP84hajOmLgZjyBDULq7o5moNXY6E/SaBDc4O0AKYPgxMHZACg8vVHnlDH0F0d5FadYt1D84ByQk4PF+HaOSu7EbMVDLljAqei+XCSyYouSzpENaUyUfWT5daCY2WfMi8GHg1Fb1uIsCOCQqzOTyvl6+Pl48fH/7y89fHbV3elN989+r1q9PxeCRGM19lu1QhtrS8KmxILrZuuiJhJry/v/7w418Ox8/H0/F61euq58u6rhWc3ZCBGClWh9tV61WXuwMwa7XzWT99fH7z6vKLX3yXuHz+9PSnP338wx++/PmH51UtJV7uSrlb8qEcjliyMscpywgV0QiEwEG9itWruhmY52V5c7dwysxJ1KWqu5tT5mM6nQ5Z161e1ovUyujM5q7bph8/fXbTYzkdy11J+XjKb98f37w93n8Vre6GrqQVdPN6rVoxpYpYASoCI2TQbJY+//T1T//PTz/8ry/ney+UDmVRBxNXUzGIxWh0+wgAqJL5oC9lzoUzAbhaW4YTqHtV31CvplewjUAYkZEyF85xmjI3NzUTMwFXdCUwcuOuc1KsMpMDsbEBh5xr0cRqsUTuQitENMSBm5YcfYWmceGAAxFm5hRsVANRckjMna4eOguq6mBIOGAwLIEQGKq7NF9Ri630nYUjeUZGjtI0UXUzXYiAsppWNQS4GlxVN1UAYCAGcgGtGyVMSzli+sXpTSXTzdwr1I0PFrl4bWcwJ1WvG0RvDBiAcmbKfEil8PH/+C/fXbbn//Wne/7xSVSr6PWC1w3zIXPOVAoeoqMAq8h2XWtFYsw5p8Rmsm3b16+1d4F7tQoJmFNOeSmLA6hrhHxiwYmt15WJMA239ljFfWvfmJoarIuzLW8UgUPvhV3tboWt0bcH8ml01w+A1IQ7h04HvLE40DcgcUTCBO7E7mZWRczaNjiHD2lfroy1h+WMr+6W0ykTAbbmUNrJGEOSsN46DojeZj5IhISq4rVCzqCFPLJGEZRq4Jodjr3bN27LWWY8Yjsut2aRfkUSUWtRiSe6ITojMCETCZJBdigAC/GSyqGUJSWLixZcVQ0bfSLmFFIDERBhIjDIhtVcoz5WHdWjFBqiA5zbQBRv0L6j2gv8vsGfe1u74jfj4uBY9SmpBSIyBb0Hoj8jUUrMqWQBTQKb1E0UGTkRE2ZkFDBVV0VwJiwlF5ckRCqwCS0LLzWDagTwEUyZzKwVV/Ra+1hyMzqjMzmhEYqDQD90IhNA2Fmw5ZV8Dy75KDRo44S1G0d7kHqAkdFNAQgdSa1Vn5q5o6gpuAb3H9AThwkgjA9pzN4+1e4Fp6YURZTqEh9arYChyFJixpRY1UwbICe+aDyPo8k4JkAmii+Wc+lu9Khg6D0phGYGakTU+uZwD7z2I9NY+YZhZLJfYStFMvNA8UIPRHQQtqpKyYEcM3erWkUMiZgzMzNDlaKmHq32oBqlKmhhn5gzUn+r0RiHtt3zKRaiBnNKKU/xFP8GAOk7u34fECYBBfdfMteWy0ZCJI+8oY/iBbJ46rKpGSJyYlWpUgEdCRJzWZJ5tU2v60VkzeWQ83E55MUL4KbPG4IXzkvCklNmMnCkzHlRjJ+pxJTqbtRHWGwuKBpHuTFvEM61qHsx5QuNCCn1CHvMEebhMWyFU95Lk3as5BgopK1J+RblETtjcrjpEMUm82EbaXufatvQNXQrgTvv7RSdqQBoqmZ1vpsSUn/cdLkhsjnUiyAQpfFHrZ2Tb4opnYlhp+ZZx47sRR6mNsCQgVJtqME2Its4huNUxAAveaH7DD1nNHrTAfgkhAxpp2tVPsFRwvnqQ8+AyVvQIJitNR13pQCcKFF/8bhf2DD7/4eHxMFimOxNljA3vbSQxWiHmWQO94HpnQsmYuQYeIRuAnRwcOqCCPR21yGixBoN99Kg7rUMVU27yR/2imKcJMl+0wLrzhe/4UINEslO5DSfr9hRODLhKfogh+6355T4Rx2BjG4lAY8hf3JhwFjOo08sFK0t0T3+rL+5JWkS5Yix4O19EWfQJfrcOTLeG+ZAsXT0hrsFXMHnXfnAdI6CeHBQl/g3bVw43TKMbjqu5s790Mjt+E5oxeE7uHlJ7WERteN7HqhTkCnucOitk418qoDGvb1zNPIOm9Cwfeylpl0DicJY8uld9NuFzaBm9g9y3Hf95ljn31bedB9X65a2AQEcC9dut4xWv5Z3siHkuZt1vA31V+EvUxbgu72kP6eopUOo16Hg3LCLU91NXGiye0B2DP4cixlVDc3UAntB7w0LBIa0HWDQUdoLI+W0929FL1WPO9Pe6Q3QdJRhympKje92sn5IdzBsWUEgHMHZ7mYaN7bbIFf3i5tVdGNTVCdzF6urXB/u6+NnevroTx8fvj76+zfwGiYq4QgNNi+haVo3MHBxMMiYM3ByTleR83r9fP/86fPjx0/357q9/9XCvLx9fZdzBicVrVrdW4SB4kmoro6i3EvbMeekIo8PT+ZkyolSSaiiz9u5cM6cnZgBzNiNr1fT1V0hMz4/yfOz/eK7w7r6H/79L//+hz/+/PPDdVUqWApyRmYnrKa6rVetgGCJPTPmTCVTQiCKFYLGnZpYGSqIqrCoq4BjAszEhJwoMWNmoi2tKuu6bgiK6Otle+TL/f3z6XB68xpS0tMdv3qVjge8mruCVXcF2Xy9yLbSsiiRAQIDsRfb+FL9578+/ft//+n+06VQWVIpVDbXoG5Ix+hFb0410yqpqaSQiHNKJSVoZeiuCGF+ru4r+OZWwS28tQ0poeiRIRd1RRdwZXJiy4lKSiVTzpSYE9PlfH56egJwBVMS9YrAaAkwI2bu5u0W2HRIgBFnCrejxZYVXCFQltGQAdagf0De4hBt9xqmcjNTbRMmU6xqWui3WfEIDcEco4RBDUyjl4/JlTzaZiAlQFi3KrUWcGMQ9yp2XWtxJ+Qllfa4UyjMmPLq9bxe67bK9VKcjsdFVa66IXliVjWRFZrxwQFcbVMTAFKTt9+f/rX8l+/+4fxPny7bhs/P+h//8fNf/3pvIqJOnAItjESI2vwqcfzE1n1D8aiJKICBiq7rZmKcUge1TuFMBwQwEQVIDRAaJSg7is9vCvEmXlp3+nSZHAbgaJAXxmjU+lMaua+VOI59adM3BiQrxrIJBoK3q1pHJGSOU0N8BVVBAiZMmZgwbC3xjcVyDlBzgru7cncsKZZYpA4Mgz8Wxw41UI2FdnMZtIciIpArqKqLuiiZJ6Bq7d9p6DLv5fb+d/bLuyWFptPLlE6lffHYuK4QZc9EiWlFMk8ABSBTAGY5Jy45qWVxEzcHQwtaE5C7q5IoiTAzmidzVjNzEEVRVGMmDj1Fra+1erkhjuqX5iX0fd3n/ncsKj7vaWKlPD2OY6PAiOxA5gxeEJeUDssioIngisACTsiJMzM7UatDN3dHwrhhLcJVaq1C64bXjcEyuqMbuUpSM3Iw55s2NgQDMCZn8kTGVAVq8K8REyLFBREfIOv8dwNUdG049+hmQAr60n5i9EgdgFPAPiggo+2ycnFRcJPmJiG3FOVA0GZwxr4fMndX9bA8MPFSSjg7VM3UTFSqIEBiIorOZtxXNxjFlk1bUbXGAuaUOC6W7GDB5pswkFGRa42qhjjjNhF3dtjoPm5sSASigKdGgxINgn3rEJpEh1progSJpl8TEaZ4UjAvS1ZX9ebJctcIB0yfJJzRad+GUyb0hncSatSm0DgMwrQ9bMXYONtybfzLtwDO1vLQs7gh7XIH2IEPj6ChiDGriLZ+WQBRbfXohyXnUoWJSOq2rXJA5JQzLzlnMauLxhHSVY2kaY0kIoIt1teCSBQO/bbuMwQCIt8Ny+GIqGq+90r08735t8Q02JsWYoNP6I7gDNM9aeIFjugHxRd0vMUiYrci0E4WNDBkBuKG4xn2Z0IiDuF8rKMNJwRLh0Z0mwl2ixQAKJJ2bF5PRMAOktiz89Q7SWCEMcwB1aq/sNC7EyIPrG4PfexZ+f5WNm92CAq7j2BftfvElx6YQNsbXdtzYdBEQziQXj96g89stZf95ksITU3wlhkc/RfucdRpq/8wTKp1GX0vO/BpYMa+Ih3ZfkRIgL5HFrrO5QBIRvtTvo86TsNysiMqmpOgkV/Q+3uNodRoQ4uMT3u/bXZDvs/tML73gzJxQjJsCA0bm+3dadK+DeplIjSt2cenZ/4k0HDlh2cYx386CsS9NSjHM3ZwP+ZU0bCL7M/9MVmPwY97bLX3JbcTkd9+OmdtorNTEQy6GhhmSZyKTyYUjwN6Y5xOwqe7SntvRh9L3P8Mb3bUsBcd73XIDrBi++DDmPUH46BZWqJcCAHJxu9Cl+SC3NaNLhE08uHJIRo/kvCGtLzbnC7wYY0Knwxh91W0zSU6YsAnb1N2nYjUPFwzc6evpF7Q4XuAyzocwga9d/Q7YpdguwGnNR9FjLXtSjzMRNRullOuqRmsdhTFDTgW3MlbN88uh+EIhngrKJwiJQM8PMyJ/d6ILd/to2Qn0vk+906Oot6dwNtM9NSf/ubztdnfsv5RdkDpU8BujvTe5UwBF/eAylIXqjtGpJ1KqIfhQrdgIAJiJkLCxkPApi4HzKglc9GRW8nx7uRDZMTerdX51UDuwFoTczncARURhecHXq+o5sBMByPcVL81eRNyzpmct6pbFQMzAiwL52SEq+jD0/PXh+dPX++/fj3fP52B0/e/fZvSAT3JJufLRaqoGBNxTmauWs3VTOKOqy5qcjgc3745Xq71fKmBg8+J8VCenq7X82rJjMHYEyEYA+TLuV5UMuOS8Hr168XWFc/ny7/925/+8Ic/btWIsCxMmQxUxZEUAVABGJidmZec747pdFpKosxkKqaRz8EqJmrbVkUaRS3WNtAKgzgTp2VZMj48Xja55kSEZOLrud5/fTou5bAAod6d6M2bfDqRVTU1jcNq9etF6koQ20miRJlluZ7h6cv5xz8//PmPX8j4dDhkSAwZzU1c1dUBiYApLnQ1V1BwT0SJKCMlTonZ1M2t27JRwKtbdZMOP2y2SXWXNUii5Bp+FmQvC5UlH4/5eFwOh1QOOeeUM3/5/EU/Vo0SFdlEV/SEnpgPmYEJGbl7KdrtmBwoyDHm4C0taKFFV3aktjY28GYBA+95l+Z8djNVb3yISLlFuSUQYPBB21bQFdRAHYJsChQaB2j41FEBRBRFEhmQrVqfr9eH58JWTkwlL4mKW2D8iFMGhWqrmkMVPuSTpeoqVVIGOqRVRWvFlDC3KKWoifh1WwHT8fX7f/rlr77/La5XlJofHyTn/7tu25cv6/N5SwsAkaJG9r25LBBMLfhpzMSMqqqiCLTk7OhmWnWTGrhaYkptdYxg3jSwKpKOxyPuq6Sdxz9x9L4dZtsN2Cy+A0TqRXAIUU4+bgajaQJvgv2TXNJDpzd9DV1PprlHx22feBBKyYC5hUzDfugAACpKBNz6t4U4nU7l9KocT7gZOJAoSBUIAwaQA/pW7fk5v767e3UXHnJmQGQV1SqAgJxdTM+r5wILECADBzPPFcysoRon7EZHxLk7RMUoOlMCZnKCUSwPXX9SM26pTAf2qnqumhjK6WTXaupMtDBH0sBVFZ0Zj4eioGKybVLV8t0BE9dtc1N2S+4ckRA1VjcCqLqdz8SYyjEzbUGcUPXoCCcERzN1084bDn/HfignAHZEAEbyW+PGTuFXBwdMSEjq6qrbtW7X66IWKY6EeCr5dFjyUpx8WZL6UcmdERJpFbmsIAII5lprVUBnO5T83fKGnwhUvG714UGJgBmUQZlLTgpOoAgUmWhCQFQANbDAP5ZCuW7benF4HVMVEwOjEwqaaBBAzEHEpApsIvy/mXuzHkmSK0vzLiKqauZLRGQGM1ENTBcwD9PA/P9fMj2Y7mFhukhWZhYzMxZfzM1URe7SD1dEVc0jgsWqh8YECSLo4W5uiy4i557zHVxUgTzwNImpH4ABZGFkMzWJIFgUbDATdBN3f2dajSghONRaa3GpMuQ8jGNOKTojVVXF3AwBMnNOmY6UUs55KPP89HRa5lnKAlAASdVELFqJmIiJL8t8Ps+hsKSUj+PEmTMzuKtKbKYIiRjD7RQLA+hB9l4MciVv7lSAlU4aEB+qUkWqmnbmPLh5lZpzXr+zVlDVkJyYmYhDAqm1VBEHH4bDMGRO1Bh3DmYgUXjULPtrzJq7z5x6kzO4QSn1/PKChDnncZyGIfdRlddaGy6EkFtlb9jYPFTd9WQNbMeq6ah6R4nFytWZOXHquOzwGRMAqIgFNV+11hpG3JQ4GK455zhZIyiYcr69u5vn8zJfSq1VnqbJxtEccDoOt7cH/es8oA4Zj4fjkO9E/HSeVWvmjMSG2laO5Bt/E9vOYZ9NxxSko+5e8R12bp8cv+qb7EG5ICC/xkmsCZRVJ2rr0JVmt49996jDaqUjIGxYP9/wCgFf6smgtq83tHWA2yeYSAiMFGYVQIwuSuC2ed54DYgh8q1PuzEeduJCj470THsvVPIer0Bt29r+4Nto3TtSJEzVtiuG2Xeg7MIScWe1XZ5jhQ2uvSDed9LBkN2N8b0dnI5XLIjI4q+PuIZhvNNY+u4rogUJu9HAt06UtQciQoW41q/sBu4dg90n4H1Q+7pRtuMiY5hvCH5leg9OPq0RH9iwgu5mkHa7t728GIP9TTTB3uVrWGBFdXR4wfbprh9CAH3iJtZ4Q2t/CGFa20vBPewd8YaHKxARCZKD7XaQ6M0UWOPft5bSGIdsladrEMdb2s43r/zuGYIBEuBAhz62/+I9WFEngA6uW0om1rIdoeg7yCoFypH2NgnYp4/2lcm2ltiGxGfrx7n2+3gPsSf8Rv72qi4m6smrbcIBrIak1wwOBwNtXGvn9dsCgxrg6dWbtrJOmzoa5pz+9lNjwTgg6up0We0/7WykLrY5dfZWnOiGu1qeiGL0BERUBRhkXy1HQJ01EUe393xWZLKsV79EP/oO3BIAYN/KiZzcPFxRjL2QGjpxFtbj0jsyZQfgTEgtjLRqIiu8f+sn7uBS91dlIkDaky+4iSNf5o4dzHoF8kYT5fWA2WkkYUjoOLA+jI1fEV0pq8U5TN7YHTnQ59YdOrDOWGJfQBZX45A0Lf4aZxUjAVECeN1S1HRA3wRSDBMYgYEaubjI/OhIxHy8wXQ42OVuGcEqzlrNfKtSaw/L4FTVXVUdDBIwADMwL2qPz+cPD48//fXj0+mMBGaIObvRucx2maW6VitFwBCBkBiVYCsz7lkdcxUr9YynWcRF4zA3B3ZPOWU8JhcX0bqUGM2CGTuR58tZ2G2e4flU//Ivv51Oz58+ny+LqcI48jgcIfnzfEGVnNNxmt7d3725O97fHW5uxptDHoc0DsSRvFOxDrI0AzOfFymLvFzK+bLMiy7zUqWIIgAZkIE66t2Rb29vl8tSFpGCVsvDp6dpoO+/y3e34x9+uLuc5l/+8nh+rCYGgERslcrZpAADJWQAYBjIjx9+/fzH//rTb//yGVXZGSqom1nVoq775smWf46FBRFlTlNKh5xyNxc15heBkCtoVRVQICDmlJMlBneUSkUGxCknTsmJKDkmON5Nd/fTeDtOxwzsjurojvXNP9ze/cPNMi+XeXn6/PT08FJnlWITOKGii0MGRXTMNCRKiM1C6ACmDUMdSq9VnfXsl9V6BOBuomYBATTX1sjU7lxh4Q6RsM2A1Bwy8pgHJmQEsVKlmIKLA3nk7whJkR20LIXAh5wGPuIyn0v5+dffsxnWSm/f0HFMU87MzBlJnAnzkIdxmkbBg8ARcsGzGOoRSF3NyoCAwKpgYErg6MyMiYpIldnq4+KlFjQd7u/e392/PZ/+kTD98Y8//fLLRxoYmWNl3l2HzbrV4+eq4mpmBre3N++//0MesoOdz/PpdJrnZZmXnHycOC6MdSnLvMTAJl2XAlxd1LY43k7d3zcCbhOmFefzKsGO+EXM5Oth+FVk2ZktcRsgvh45dtQ3bTGXdZTUZLDYSaMRWR7SNNHN7bBUvcwSaRTobvsYJ4FB2HRIjQFczDxEE8NETKxiBtWWojmZibs6MzBFBV+Hh2wnHcL+LrNP++//Hdac+tZciuiEilDQkTFlaiM7x44TCMXaiRiZB+bKtMQQ2ZQd2JUBWZVVkmVzzwBD+DXVoCqIcrhGfJX9odPjeggS9s2IfYXsu2x5H/nC/jWvaKgAFgfrKWwCMTYPBBRCJsxEOagbxIZkTJAIElWqiygUVTBxFRN3JoLMhMQl55qzmJVSHclICRIjoDYKmPbAU8vErLyq6BxmUoAm38btM+71pGFtp6jyMXc1FdFK4nE1RFAEUzQKlKr3UL87mJpT1Nj2y+p2+rADApp5lMdgc24gmJlKDeq5qauqaVtPBewmJZ7G8Xg84O3x7Zv7MpdlWS7zcrnMS6mAmqLL0GyZ52VeSinMaRiGnIechrB9xTWiGzw35np7A64wgl85QfvqZ73yBLjdA1nq0Q1lK+LUTU1E9ktfEZlnG6ch5Zw4aXaZl1oL0QyAwzCmlA7T6B5sNjqf566ZQKcOx/yNVyVFRUVUqogK9k7H7tqARmPqWEHu7t1WW2TKHEUwm28lVvad52RrzizGy7FbCIdP2I67f8RXHELciUR0B2NDMxezKlpFo4WKU+I8mLmZ1bqYAWBiO6TDdPce7xje3abbw+Ewvqvil3NRwGEYgcmsGvSMaZsd9rz5FTqor7a3C7utguu25m9EjC0h1fqhHBAFUXyHhsC1smNvLABPlNbV+Fbm6de4w23qSSs4q1UMYE+E7Vic0AeXsMMueoM3bk45RHKkZpnuvwtbQYghULtOtotYHyfj9d2tGehbI2bcytJVizD0oCXuEIp9+t3D474bBcNWa+OwWbd944siursGbbjt9FHbZTj8sj1AgZsE00zvDTEWoEhY4x6drOmv0oJhMYO+PqLt6uTg+5/YJ12ar2JLwm/hi/YJk9lr6CkGqCbMJrYJDtLvcdrxrIgMaD3Gwd4VmitNDFdzPKzv+oaDQEeGVwWqu+MSHHbxAwfwUsVrDPxjZoxMRBzu0jZEBu+4R+CdYQD3tabbPQ8jfLAyIxDI1mhOJCoMg7Jgq0LUQVc9yNC4JdQdMtdpoa3/YQ0seNp9X2gQ+/iQ9z02OqB1PgxukQ5Y8a4ObfO9AX7j/GDbW7J2VNAAJ+AeifsKUbmHbhLDSleBdSe8Ja+6KcWZclTgmQaRukVFEdZNTLCHtsLYhsTenW24oooR3PrJsz0r26g3Dg7WNfI2xXG39aYYiZuwR0M4SM0ASGlXjRdXi5XNStRNR6uCh82ZG2OWLSVInSIBBN08C9Z1ihZ+3d7j0NCos1TWOtZNoe62CMT9NQdWAO0u0+TrbSBGkaTtQWFfersm5JrzAxwiNhinCvaSlN2puqoHDbsbw2VvU4v2zeS0n4VZ41tHKXY/CJHMN42mwYJw67RpalfLNnF/tLh2Ujvz1oCMN0fnZlQJFw0bkQ9M4FBLKcsCLgmdXAR1MTlrPStXpS2CBrtywRgWIcV60hEvtT68vPzy68ffPz8+z8tSW/21G6qqaQ3bJQHnIREyIjlsENTWjIUICFZZOYd3OYgPahB9yGZuiqZgYlrVxECMo77C3MTL7LPZ6Xn5/On0/DQ/n54fH2cRzDkj8eUiwzG9e/Pm7u307v3Nd+/uvv/uze1hHEdODIyaGJiiYUC8M8aiWc8Bbg7ZFJaqS9F5kfkil6Ve5loWXWpdtIhXaOF9BXBwNrXT4+lh8NMP6TDdHg/07u3x+7e3yzPML67ijiQFl4uXi2sF5JQw1YXOn+bff3n66Z8/XJ4K48CQwNDEQUXFery1xQg7eqIR4QmQkRjQVWs0KaBDIkVstuDWPESJCYgNyc2TwYg0IQ6RKnQnBEp0SHgYaBxwGMHYNSpL0ICAEI83hxu4OdxNt28vzw+Xl6cZq5vOUsWUyJmdMTmiiUaMPfy2ZASGoG7VVEyrqwEQURRxuOmyLCYafugOw+91cTFeZKa0IBEwOJuymaG5shEpkSE7NfXRo7MQjcCY3dmkgiskRmbk5IwKUM2K2GWp7FbmOSOAqWh1BOCECSkjZ6FsUM2WiizMTgyegZlyogoogNVJCB3bvthIISkO4uKqYrQkHu/eTH94/+bnn35LHBvA9Wa1u+fsaJxr33bO0/39mzwMtRYVONOMWKMxkJACSOTmzHxzOBwPh+SvfXywr9JDBOStrvqKxoB/g9z3H/yzr0p9hfrb5eJXktU6nuk23jXJgrT2eAb1ZBz5/n46X+R0OpsAYQpKPlgIwYicTa2c50SYCauo1gIIrQ+B3BEUTJcCSOKioJAz5sSBb9x54FadYpdU6SsC66ZCfE2jC/4SIRgBECqjGyYGZUBqfQ7kQSpQQzf3BEjImWnInBeqKK7iYGTKSCQVpTJnNsgAOaw05q6GamRGBuAWCKmVbdVrkcLp3u7XGDKErybwbV68wll3YP+Gj2u7+fbz2FopGqdn/a8BhJcrvoMoJTT3YZC5Cmg1ra5OmDg5IRCMzMc8LFVApLiaayIA5oBRmGPI6wEFQyTyzfEJhEZkFH2b6EjNxGwNv7LOkclDfVAVt7aRcTA1dVQG9R0Gnjr4DClyafrzgwAAIABJREFUdw2kAtx8mLHaNFUFxJR4GIaUWkMigKtWVTd1N41xR9dkjI0QLTHeHI/H6eAOtcrj09OnTw+XeVmWaopmeD7P55dLpPNSSuM45jSklM3a1dGiZZYAmVZjycoBIAoLFuAXXPh9/090BJhFaRGu6BxV8x5LcQNVq7WuXQBEJCJalZnGYWRO2WHBqlprLWHTyplS5gNMUbglGg29zYcaj0sAjhyXJxWtS12WEHR4mqaUmLgZNHoQLlA2yMy+9hZ7I4OYccRSVuxfT65sJaG93i5eFiCoAhhi22haawFe5wcBl7W2CW0MGjU3NWYtVVJU1hLHR2PmaiJijkyC5gDTG6RaweYqDM+Z8+0xqYJDBW1Xq1CbMODcvTpinzPfWQcQrkWKr0yHbUcnXdeVbrH32S2G90nqzQKA5MbY/RD9GoiI3d1gu1V26xftEhGutNIWJ1ktGB7tCfFl70hLi0VyL/QkV3KntpZvpL/etNrW6ISQ2mTwuv90s1h74w745klvR89GqwgsiV+HueN6iC3y35zYhkA91LLJGz32tkppiOSZ2Hu1ARLm1oICO74grvPwTpdcUVVoK+3mCnYSo++NUaoARYu0S02feMNqIdkFlHyt6ljjDtuYeb+NMUDbBG9csyMi0tig7RNbuy03ORXWOpH2kflqoQCULZmCX3ZVQmcjEfY8He6wrZtms5a7NGtnIwC7uUWsl2PSvxIWIyBKPfiw/9+1XGZ9X7wzI2n78muDj/VGTm95po1FsXlTevcLMJpTyNx79XH3FPZ2lQ3e0lIxW1Fub6Pwll/pFiHfZBnfr0nipbTmXwZswAtCBjei1F0o60u7Gs30Lpht47ib6cQRnXBn/UPgneKw7aRNFQCIhjTgGuRZMUm7Gulug/EeRtqFf9sSClqVE0Y/Qed/7t0j6+EcQo+ZIhqsD9u7nAGRjFp6EdBRwSu67zt+XfsRaLgmlhG4jXjiZtm1nAg7NlJQh/l0UFmEWLjnq/E65gbNyo4r4gNX71JIdIC0Vvf2A+ma/QZfs0etbFncXQx6Ym6FnKz2JEQk4haZsn3sjzbpdm1UXl3YgVmFqBRqx2kseFeTZkBULPQaCv9jnKRO6Nw8gbtSiXZt0ZatJCRiB1A33D3zNvpUvUIim5siJmYcEzNjAcNazqKLl1oqLHNivMnkJ7l4uoLGNFdKLI+RgZITF5FPj+d//fDpTz99eHq5jLcTpGE+z7WqG7qBKSTiYchDzkMegv3UVmb9yui9ONdqAjEVM/VataBW8WoeQx1V0OomZmIuAAJMhIimauImWMGeHi+In939fDmfTsWMcx7SkNR1mm7+8R9//PEf3n3//v7Nm5v7uyOjiy5a5lrOLmKkCEYY0YvKPa0HDjklHPmWBkBWgSr+cp5fzpfT6XJ6mS9FzsUvMpdSwYgxOSUVuJwuT6k8P/H9nd8cbt7cDe+/v788wm+XUxFFcFm8zF5nl8KQExM/P+tff/r0158fPn+4gOAhTQyEjqaqJRZ3nZ4LGJEL6w48aHlUdzMVdRMHA3InMiIFirFwAkoERtQ0YvXB8JbSiM6m4KaoiMCJWdArWTXV7ASQAEgBXUyq6s10e3tzc7g9vHvvjx8fnz4+XZ7m5WmxRUwtgvFxI6izVDHghJyAyRkVXMCKShGpoagmzpYJUEXqvJjojvezuxfKZjcI9zVNxGOi7JgcgMnZi5EGyzdGYLGHI07kkNQ0FsoKkJCinBUpVfWn8+XlsaIUr0VFzKqDA9EwDYfb8XjDxxvOg6UEmJ3ZIQEaWiLzRIxhXo9LuFO7yqYB8oQiIipFTyaIKNOYmljv+5YO3EZxvqdpUo9zkhuo2DLLslQRBYCUElNCRKlaSuGUpmn6w/v3P/zwQ7ruTP1f9gdf4Uuvv+5/86f8q2UkEGUdVyhBAGo31eNxeP/+7eXsnz4sqsAJdhxSQGDIg7vUyyWNeRgGVfWlEjMnRkbwRi/XpaqZuQA4TA6AlDM3gOJ1edhVdcM2lXHVcLrtEIA7ebhtmREYzEAYwibCr1963B6ACHLi0fOYFzEQU3XlGDqX4sSACRySag7EAboJgkjQlcg7WfNb7/du14s7Jyrsi/P2H6hfNeHB6kq55pJQt09vx3LL7WJipuyo+ZyogpJLscpAzGToBjAwwzgyIJh5FRV1Rk4E1UBhIBCCYuBmTtHqxLwLTTmzMqqBNLj9ymqk1RfVcK8GpmaGO780QA2/tRMjBdSHmUi1vz+0Ih/cABhapB+LVDADQgQeh+EwjeFEszAigCpomGUDpRH/USXVbFpMsyoTMSd4+/bu7vYusHkfP37+668fT6eX8/llHI83x6M7lKUwMuYhtIBg5iZG6A6InfsdiPDrhuNvdI5Y8FTxqlFl//2qWpYa5hEAIE4qqtoIQUScM+VBRA0ARGSZFxGNao2c2WFQPRKlWlWq9dUkEybC7AaqPXoQQ5wVt+GgZltTOACAp8TrM1dzDIqp++vBY/fCXbUwdvODRwNM9LRG8j8I5r1JcAukGUj1KFoJvG2baKjXqgBhKkYkjlGjgYqqgSYe/vvDX/7z9KMP70Tzp8cnLx+CU4jOIY1GMVUzQTv2/VEDBG8O/9WYsU71oHGT1hT3ur5eu0a2QDp0d9ZuM+/X52+soJUgqL2+7qo6oGJPClzZe43a1HPmFJNksyuM5SrTdL6kU9v52w77Gj1Y5B5k5S9Zf90rv2ECtwgENsTfjpq3bm22jsnmZdk3u/Z9wCvc39qguJZq74IjuLn0/PrEQmlVyut7thJErQFKNnmkEWd8bVqEnV1/+/sVogCjUkXU1W1FULQta59YrN6E3i+yed3x9R4JulgUHWTYh+doLVxmvUoYXztCO5TZHZFsVeM6DGF9Tw3WjfrO0XPdBQqByroGQOHVO9w/Lls3Q8jYu6297oCL0W+90b3XBmJHZAr9MNqUN8oHgfe+VL8m+aJtgZpXC6rr3NK+SIXQmRTwK0ey75mSuHeB4Cunre8FlFZhgRsXdwfDuFI/cT3dA87L0Kjwa83z6t5pJpIr+uRu+rRePcwcHdVihHG1Nl/bU3ajHWo71GB3EK0TFFhDGf3jaZdeWKXUVXzeKHAAsFQ1g/WQ3gqVEUwtSglwfXe2a/g6uMF2EPTuIkYkUkaF7vTyZuny9Ql3x3HkhgyQEgUv2XuepT8cdeRIL0ZtbyWF2ErrZcW7a66vn7p1Zy1U9avqlFa3snP9XOeBrioLPaTgfY01Xmm/uOqa7SAxdFrJ4q9voL6DI3ebctTAE7JvlUC4M97YF+xwoDUjuyUfDbbrI3Za0DbTdt+xnxERYS5izenYHcWdFNLcxc6IKTASWqvWglAZjEmZwTAtcGPDWfur2VPKW00FuoNVq3NZPj6+/NM///Lrh89CBGk4nbWqleqMeRoPYx4SpciVIziogysljgNFTKtKNa0WS0jKkAbMRL0kEY3ZU3IRqNWrqIBJcAHBHaxWVXcGYsw0JQT8/PB0Or8wk6rUWh1ADN5/9/3/8V/+9//0v/34/fs7TrbUl/Pz+fOHB7MCXoeMY6Zp5MOYmCElB8/g4i4hCJmr1OLFAgZJaZiGPA35u7e5lGMpda7lNM8fnx4+P59eXvTyEtF8rUuts1mtBDJkPx757f3h43E21bpURtIF6hl0yawH0mSKH3798P/8X7/8/ssMygyMUYsHJKq11LBowFbVbtYdUAQdN7uVYrb+YSc0aiU9cRpxlM2FhiCWzdmB3MjFUADVkmsFE1LJagfgI99kytnAxSsw8pCK14fzA3kiSHfv7t68eaMXlVM9fXw+fTzVU9FZOZo7EwOyOoiqmZi05xPZ7RDtHUBEVBUdEiekBNs+cmMGadCUGhzQHMCrqUmtgAmwyye4ps/NzdX7tS5CLg4Ridda6yz6zC+/VS0Pz0m1nF50Lq6O4Cn5OPLhML55e/c9vT1O43G4PRxwyKZwEXupdZEqkBwy8MCUUwVXt3w7HIYRiosUrXV2V3UEqHKuCrWiiNRqtQJz27fv+1PbkzVYO9Di2vvw8PD8+BC3t1jtEyExV5MqWkup83K4uZnGw93t3R/e/5CIeLcE2wqrce1j2gIgu7Lrb9WE/vvUjde38V18Y0uqwo6Tv5tHfmUvvrnuG63JAQ3IGOh4SO/e3T0/LtPw4EXRItfQakCCmWPqrhUTsRupkVhCTk6bexbcqqmZuwI6MEPK5JCQZLMu7JofOr59tYv3G0tY3HynAPR/iaEsgTKCowglbr7AFeXqvc0wPB+JcEw85aQm1QzcNcYcUmGJxCZxLSxCZmgIDFgKilBKjMABfLNGBr1GEeKGuF5X1WtP2064ccC9e3P1XTanPPTPZH3Q9f80tHyAK5ERGZGYcchzYgWorsXq4DkjEjiaDUQ8jGBuqq5mIIuqLoWWAktJmAemJbL60LhY7MDxFSJI5EwKoAhK0HuoG68A2qYR9z0465Ld3VQNxIAoYVSQAjEYs7WBeivPa+RWDxGKiZCNQmxnxpzSOA5MUbAtKlKTiEok7syjxlYJiRMyOYCqlSLIxOF4GI7ZFE1dTS/nU1lmM03Mx+OxVo2EiIRkKhLGWSBe33wzW8+Udmu4akRz9+vVdV+DmXm0nETyBRzMXER2GwZUdffKTJwYEZiTqziqqpVSiBiZhjwgkqqZWa211ApEREycmOlwmBD57LNpVfW+7kE3E7F5rnWpUsXNA5wRro1OOW1xmj2tLV4v4FUnS3ydCHfxm1cQXe9eq04HAVrrQbpKYuQt9IPIYC5VAZApYaxWkQHUHVWNiInBe1RcXaOj2ao9lsdzrR9q/XF4/k+3fxgPyfm4nOdaZlMI2FHbPFAwXoKrYhTcHkITLbWoqbsFZjXcKpGJiZVn4231tsAVvx8ShbUD1sGdGlUo6v12HTPhi2KKfI8CVFFTa52cxBgvcteBvUPt01ZG3Pu2kPx6Ge7r1dABKDERiamZI7IDlKVWaXXC8cLAzdDCBMLcpYYmCXQOnmtsoTgxMwfp20RFpIW8mYiptcNG3JyjdFvXSMo62oUN07tyJWjd6ZmBqNYqy1LMnDBt0fqwxhI18GrrWHNsDmbsKDSPnV8XTmitPaW1h2J7J1tlKlzzEWwlKObOcbzy8lztcn3z4/nXgFtbdaRD84Hv+mD2JJZdE8quI2OHZ1n9Id4Xn7j7RfbNovVdZnUlXq0797Vt/aoQEzxKNPat97DLC/gOp9gvIO7u+5gMdqjhDv8VWDfwVwFeb7mV1wnevclkOyf20oODIwEwhkVrT+NYpSZcq519q5LFXSrtm2OfLv+8rstcG2LWLDtsd4S2aKE9XKb3YKx78Cse/ZoicHKjLivsIfHdztKe/Sq7YLNObiVNO99ZO3Q3IQ9W1WJX27buYc9FNdn52Xwm116oHSeCefSqerMf7IxVe3EY9iD8Zqli9ETm21XQcS8f+94SBoCGk93cw5C94fhXbC30Cwxdt+d2+RGauwl31bG7s2k3SeqlqB0tsQNyb4YVtx0G/8r23dUN20nW62IUwckRm3ki1gcYEkwD+hI6om8FLK+ouLBy6QmBe/dKN3qs60Twr2XWfUfZ9VU03tu5bLW9rLxmBAK8lKpiwHi6qF0IhVZASMxE4jARjQmFa+/VTmDTCMebifOUMhKX+fC85DMT71i7Td2Ia7QCXIr8/NvHn379/MtvD0/nZTweKWUNnzakxMNhvB1zahlmc3TFGF2JGriCVdNqUj2MwozABFTNwLBlITR8rKEVOSMYIWH4Ga3tdA2GzJlTLPhezhc8AzNyomGcbu6O373/7ocf39/d35dS/vznvyzLaV5eSrnUugBIeIQTc048JBpHOBzgeEiHQx5HnoZY5XLofipVq5DMTGkYx5RzPuBxSovA4YiHW35zvv38eX58qC+EJ5V6Xuos8/lcLiPeHY7T8ccf3s2ndH7SD36aX0qd7fSwlPObgd7KIh8/fvqXPz/++Z+f9MyHdEtmIBo4tEDUASFywxC1CGpvTs7EmaOGcZ3vkAUXjdAQDSOyYqFIJu9nndNgNqpl8ATohAooYkVUFFWUEo2HnA9pYAb0aoJMnJOaFRFXccURh4GGcRiObw+HNL053F8ezvPTRRaT6pzIiUwtpnAa3mYiSpyCi2kmrWnDCJCpsc7pinAT2qI5rrpsg+m5uJmJVAQjVwIip2YiBlCwGgn7KNpWAVE3dbMorkQnE5i1skotgo7DOBym8e7ucHt7uL25OR6G6ZCReb4YqEk2JEdiwiEjG7IBiydVIoAEnsYhSZ5wdK5iIssCBoycGYioDpyGFFbKnX3jVVnn1UIi9KqArsYyNKYRZkCm0bcCjkQkoufz5bdff69VEiFDd0vtFxKN7tkU3rXuCr4B0fgPuz8QXt0fcd93tqdAtHvtxjrfwUMQ1pvHWvcRmUxDUCCahkT34+P9+e422aJlEcScUhBzY5BuGIKQKaqyWXLPDgkI4rTA4AlHXaQBA6ijGnnTDuN6v95NwXyVCJxev0lbLZnvrtMADuTkhg5ODqSJVJiYYgnb6UtdiHIDNyZA4Ckn88yqaAZmbG6mXAsRARCXwiJspoaKAFPBUjlT5tAqXdU2rd76ji+8TdaXARvsa1NzGkILHXdEwV11W/TQtGcfW442RWyRm+blB4p4WksTp5SI2QgFbLHKpkN8r2pCTDmDqquCmquqWS3qlwXPCxHkNCSAFCNfcwIjRTZgpyhotRA4IqtC0bjjUZq6BTJ8hZBEggORQMDEFBRBo6ILI1LjYs5uiOpOTEDooOqRenAEiubXeHWJOSVOiVNbpyfTKBZRFWmVVqYqRgBIPAxMFAZwAGakuCz75VxeXuaPHz88PHxeFmVujUitrMahLDXgy7Hx87VJs81aNUQPCgr9qpxtfcehLPjWF+OO6KqGLWGLAGhmIhq7tmbsbRYKRqS42zinKC6/XJaAUKeUUx5Fail1npelVgcg5pzHnIY8ZEQWUammfYXr5ioyz+XlZa5LdfPEaRjGiO1cWbdiAUkNhOGtCcf7P7U5YUuLrQWo18CguMg0bnx0qPfDdivSiO1vNwsysajUWg2AuQbUEIAQWd1dFTiGCOAO1U3MCSklrHURqbW8nM/18bD8+fKS04QwLouWxcqitfQseNR8JHLXuZwBdBgyEZjJvJyfnx9VLaU0DHkYs7mUOudhuDkekNDBl7IsZYnXmxLnnDjFfh8QoZZSS3UXAB+HYcgJevaP4tBDAgAmGignTIgoKuf5Mi9FRBEw5zHnnPNAxNYF0zUlFJPyXWPmF9tX3INX3AFHnBKmy7zUKnkYzfGvv/729PQ8Doecp1YSBitcBpubB50iIk2eGMHVTWLznJVzTjnlnAc1VZbz+fzy8nJzc3N/f1+1RrqqIV1SWuZ5WZbWeHQN5ujcXCJiBHQ1cxPxy6V8fng6nS7LIm44DCPnMSjfjkjMKbVCdiLkFExmSZnGMaErmAYSPnPKKWrvgtOJnFLOWUQtJtQbFuv65oKvc567nePVRqE1q7+e7/qee4WEAK9N7jvC0KuB/hc3eHptBMFvODG/trS4LuVE+OrqY518UEtz/o0MLPw9D/g1cWcvkXzraX/rFfnXHur6CTS+Ir561VejHfjWR+yvOrC/rg598c4gftstu1HVXhtKvvZ1+Ds+yqsv/u0f/6pQs4df45V1u1mZfWO7Y4bp88dTo0RvaSzYZVSg7dc9mRNgq85r4IH+SvuorOPywaPdE3brPNMelO89YAZ692b8lS69yGj9tHp7Sa8A83WS5H3/33OvDYa5LSK34rDVKQNqzZu11tJG0iOWhk3gcOt5c+pWG6TOKCaH2PS1Curgj6EjEQxMAyJjDGYQOAFxwwgQeYT6e5ImpHPfWolarroNy8HXIDIBuiN97djbrb1wDzdfB4YOr8Ldrw7OQ3s/hx9unj9fpLwqSl53ingtmEAFnwmfmCPkDuR3340Ky9esVGBAajCrPZwuf/rptz///GERNEqsnCgRYcqYEw5pGPPEBLosYEpmGGvHcES4NaIWOhMCMmIiSFCgVjUBV1QFUTdvRViRdvFAMVrsNzCY1URMxACi6lLF1ZDgeDO9+e72hx/f//gPPx6O48Pj0+e//P7LL38+X54AlQlSQk7IDGZgzc+MN0e4u4N3b4/v3t28ub958+Z4OOTDOGAaMrj5xeoiWsHdrAw65MTExGjTAIebu7fv3t4cL7dTfR70E83lPJucLy8vL6ckb+9vxrsf/3AH5VhenCT9dXmoF338dL48G8Oby9PDn/748S//3+OHX+WYxnfvji61LC+mpu4qGgOePuLFSAMHdj5qFjNzIsLVGRqEAgJFUHQFVzc1NXMwYsKEyEAJKINm1wEgEQGiEs0GWq2aS9U8Vb2reDtlYANPyIDsyOE+rSJ1kcVq8uV+uEtjvrm/e3t88zKez8Pz5w+P83IBHPansiNSIk6JhwxMIXCQSFVxqejYwFBrOHMv50L3ffRrtaipqqurBDDOGYwgotnhwzFBUAxSv7sKSI1R25SGQx6GPAXqn5l4oiHT3d3t27f333//3f3t7WGczGSez5fl5Xx6yVyHwQ8HPB4o5ZzzqEbmZIZaMTGOSDAnQ88Dc54ucjYtQY+YchrSJGfKo3Fm4mARhRnhCtROOzvvevZxStzIqqCqtYqqiDiRY4zGaRLRcjq/nF7+5aefkmrTQXzt9EBMKXUcFW7pdfevudn/XX4N/Ma16WvLtFfujGh+cF/bUmLAAF8QQdZ5TusUBkQwZhiJb2+G797dyMXLpQAop3aBr2paSkJLxGxmZWG1McJSgGag1YiRCQzBAJXY1wJScRBDAEa0NRm1jkL3jhN8ZdptyvnrBV27C7GhK6swMF3FCnbWCndTZGbCIWcAz2aD6WBWTEUMHbIqeHiRNLy3VsVKgVJw4MxJAOSVwNGuptDeQ9/RyPH1wvOb0Sb/YoblVzf0mNbpGswhAEZAMJVo2SQmzKBuxWp2GUHD0U+UmNBThsEjsVrrvEi1uerLxRNi5pQhcxIgcwBR1LiKMRNDVNCaKbXuViAGcCSOm/iXs7dgEgFthPT2hiqlZgxFbjWehjEwhwgGmqsBZCbiIQMwukWZh6mqGxCmKEslTEQVV6Jhpj72ZU6cWuNpHtIwTOfz8vDx4ZefP/3886dlWaSWYRhvDgd3f3h4SGlIaYhSpdgUI++Wtubu6iZmyoTATAhEdAVZ9yvC7DVN3VT3qHVyN4k24p5/aQ3qQMzAbX1DAChiImoG6pCHzIkCqxRbuHhT3YsbjFPKQz7eHDnlUlSqmUJZQgdSa0GSdhgFU6OvRJt4sd8qq3psJjepdDVCb25aiHTxalz3BmiM6mDrLS5xNwVz0H6eR/4zOhcAIjipRDUlS4nNPM4ttYjDKRFvNv6GR8LmuKmm8rgkGXJNrfW4NU6YilnD9qopojETgBO7mbxcTstyKXUZhnw4DnnIAObmFOX2A0f0Sl1Eo2fdogcm5jzc9Ck1Uw9DZeacs2MwapwBiTERByZvHEdKge81ZoqHMlN1AXEAZDZAYEpEhESJk7kD6BbXxzV60HIZiOsgskMV3UVr4NWIsNa61Hq+nJdSpumYh2S94CbnFDc+d3cTUxVQDHk6ETMh5dCncqIhDdH5mgceKQN4qUs8f0Bnpj5X9Kju49R8FJwoeHVurmpq6mAM8XuhSKmlvrzMz6fLp8+nWnScJkqkbqBNNBmGsaMioj7A1RRAzQWZ1CBGLNELy4nykILaoqKh16pWh3Yj3gwRPWnyaveLW4pkD4fesRLRv8SLrzPqbtvZ6BKvvth7lHGrjLiitGy/Yo9yoPVxdvuhFS1xvSPxa1nl62pCD7msUTH88sbzbYEDv9zDbMWmV6VD3b9whTPYFxPBq+3U/hV9TU1o5Jmewt/ncva/bn+9XbHu/rXlkl//Urjmbfir+CEiwBdf3A6NFifzVwHhncDh38ozXvfrvHpisL6u608Hv/oR7HyxWyzyVcf1zsDQVi0VTrd/8E729avftQMTuZOD2u5u4tfRM7yGwFlTM8x3f8Jzad0vFX0YCoXbWmJnSd4Ky68NSNjLxvuvbDrDutSPFbgFUtFWmFQUS8CuJtvbu7GaoTvnYTuLe8FnS6gEeK2v/hp61gkhZc4p9ehQ3Fy9DzzaIWrbW0awb1PeKmyCGeDhBGw+x7byJdg0neszPcCj7bOOMMv+jLarN7DfsRE2Hk7xy/T2qxsK/JtDWV9Prp268erHGTCLwm8fP//8108fP12WBXkYOKVSraoO0+E4Hg7TCKaX0wm0TBx5pWBKVgAFsJxznsbheBxvjkasiKXasujlYT6f51pMis9LWUqJWV4/FbgNZXvEmlNmx+U8F/fpcDgeh8vZBSolzONwPB7V7H/86U9zuVzmuchstiBpzhEOCx0K08BT4nFI45Bzxpy9mP7++fLwPOffPr57e/vuzf2b+9v7+5tjPtzevq11ESmuUmutZTZTcTDANFXK05ubw934tn43fH53Yb88PV281vPT5fx0Hu5vh3R3c+TbYz5MzATzLM8Pl4ePy+NH+/jb8t/+66fff37OZJlVagXRaFKUUnqDd0tGK8SWwJmIAcP90jOHaq5x5CiqJTBiJRSPM8bAnAAYaDAYiDNgRk6sZIIq5kiObJgNrIII1Kd6Hk5IhJxgpJxzNa9VkTmnnCawAXRRKz4XkfmUPWel+bwsSzmV8lKKqqhRW3UlTolxYOrhFAVTBEicmNKQw+aPravB4TpSTfu4ZpxSVcAFrXUfaPd4mYO5i5uAhX0DDSkWdcyDwwR0zMMxDxkZFEREq4CpVFQ/V8Wlwk/24Xw6XS7nupwZNSd492Z6//3td++OSNPobE6GZECGjETDkFPOL4+X8+fT8MaHO1QnN6ruTpomSMimWkpVN+DObNydlStc+stKJ6261JkTD9PEnHMLATpfAAAgAElEQVQeapVSipnWKrHOz3kYhpZBSaUUs154h8BMzGTmRFudqzv+G/o6/i1t4ttGD//yooNbIekrgSPmz9bjOU7b3aADiLflQXTYOjfgmoXUeZjG79+9mZ/t+VMBc2qtDx4RecowUqtpIsMhGAsG1QzUMROmZuqmsBEbeFUtghQoGezeQ1xbGb5Cs/Aef/yC6Njz7+gAzmhEmlAZnRAIXULy9XW4ECvtuP9kYsxDch/cRldxq1VdnZFdYlPHCYHAzbwUsXn2TJSRDZrFWq35ed3XIX5PCDniViWwWzWsXEIj78SzvcdwnVH51eLBe2l9kBQMDRADTxPAICKkRDQkEVlMBpPmRrIIaXsigpyjGWUBW8yKmF4WG5MNjJQ5swOCAYqBOFJmD2QGOWOEdVogCAO/Qd3h3Cct3nLF7UMNAH+UgkZxuWjC0Lp6mQo4YVQ4GeEaIgCmVuYMrq2IVAQIsG3yKUJASuDmgfWIHVvjAxNbB0y4m5nWWud5fnp6NjVmIKRhGC6Xcr7MOWtOtr2KFbdr0aViAOpRtEXE2NoTpUP4qO8tfW3e2K063MDAFHpeDSn0BXDoDo6QKgxRVZUoXB7QvMYAZqDiDkLqgfsMRVXNqmhZllpEHYZhSomJ0pC9FJ0vRaoBQkrpcDhEBU48OTOLVVejNfY/O8G7eTF2f5pYs3LyyIOGeMXKbUvAHuuIiAK6I1GYttQxVrYKrWU2oGIKviyiMSnw7b9xnc0ZmbnTvik0rJTc1FVcRS9ykYrMjjigJ1XqmQRqfmNTRAsXACKISPBWETElng4DIoooInAEMgiRyKFf3t3iVFgloVCZUk7u5k4IlnNOOTX7ZnNwcFiJiJATR6AjSmFyHtwKOAbC2gzC8qBkzImJYev8gzV27g6vScvryLp3bahaUUkpI9P8cj69nFWV15aTbqMI0woRupspCrZm0xDAkYgYCIEJU+aUU5truJtZHvLbt2/NrEpdN3fmZmKRsc85x6GyAvnVNSrqe2WtBXpmKeUyX5ayMDMfhsPh6AaXyyJSzACJ8wAAaKqIsTswMEFyInYHEXWrrmE2MQBnopSj8rdVWgao+Dr5sPOwvr6/vv6nV39HwG/91P57Xj3OKz3ly3/d/7hVTuxYGC4v9ZjSyP54gaL6ZuToCP5woXcHq6qZOZG50yw+MIbSpArmkAgYtVjKKMXSxCZGqeu2arDXcK8hUW6+xTTWr3RYgcMX3ZlXcyT/hnDg3zab+DeU/r/lT3glmnzxg18uE179xb/xsPDVOcO3n8a3ntWXv8X/5gP+PY8M/9Y/+Yoj/fY7vBd6vp2d/uY+19vUIvbnVyaynQbeBA0wU1Xt5G7YRI6NR0I9bNOBll1R3EFU8IsI8Mo375v1ePjW2tXWs1uFlwfXuPV4blYQfLWBX60QIR7bbiG2DjF8bcSlYBi0PA3lxIl3kcLYde3mda1F6OodvTqGfVs+eCdurDF42oWovqKR+Qok2uhM66dPV6za7bP8yrn2949k/4araMdXQnOqgqez/PLL019++ny6CHhyZzBGTIjJFFREK7rWOp8ZKvMwMmWCIY05H4ZxGKYxjSOPkyIJwGkuj5fL+WV5eV7qWUoxKSbVJVCW5qZ94LxylKgpluSEBsgM6iKK5CnnnDNnIuanh9PTw+lSL9UXJ8NknIwTUibMCImB0Ai1EQudwN3RjBEAFeaqcJGlvjy/6NuX+val3N5Mt8eJaRrHwaQEPwRcMoEBaFXVOQ95GvlmOA40LOf3Tw82HcpxzAQEZsQ2jnh7OxyPQ2JCRxd+/DT/j//314ePnz/9PpcZhpQTkkpAR6RnkBmQWm1Eo4Nsh3E/N1TdwcRdAMHJjNwomudJ2+bZwZ3c2C2ZJRR2ZIcYOJRSDcTQjI0JE4KC24udoJifzXF8cxzuj8TA6AAMxMQJEwuogC7Py/PpxWbVWb2YzVrVNCUxkyD4EFCsRYicyBAMXANkjm0sYapWpfVOWs9/Xd+Z9nEHd6TWG9ouH4bxkiESOrZGG7D53cgdJIxAGaMCAQDEyACB1PAyS9WX8yJa5Xw+qxRwPYzMeTCcFMZLxcfnSlQALKWB8zSOw3i8Ac9gGYxQnZfCXMNCksZMKaP4ZXn5688Pf/7Tp+fnl8bz6jOfr9wPHK79pQhEBlhF1YwQwykcqMPYOsUpG9i/tCxLN2/TSqbbkR6amrrKRl/TJvDfcYODaynjGzSNL12XzdTr0Cjy17mOFvZra+dYwGt0T8Vw0cHcbRryd2/fPn+W3/NJF8AQDNTBFEzJKROZuNVKmNu+UEFcDQyQm6/YABIBoqk5iJTqCJgQCDGtzcTUEoYbSGSjOHW4U7/zrKHJ4IAjIoIhqpMyGZMTAaH1eXLc8QjX+6+CxfmS+gHt5iaspkaGCsaWMnklJLdaq1SVy2wD4yGT9vlri1d+uZ5pwUMiRgJdGeDtMwicU5MKXmmNHTiyWwtAmCfbV4ORo6ErblR0QABi5jGLWy01NosQ5ddmhoaIOXEc77NpMXOHuohdiiTyTASZ48gU9WrIFAcRMjuTmRuiIdla60ZEROtto73sVlnQUvpMnsJd6BrRDEFnwFYqikDuTAECSCmRCJprONJTTjkxgMbVxkwRWj9szEa88bQMgBBC5kCm2E0jmpuZqdZa3SxnHsd8OORaavjVYw2kqmBFBVLKwzBukY0ovFOASORBmBraH0RyEzM3MiCCHuuI23o/Ux0sqt1iH2rQw7kqhoCkLfERXoxAY3TmXJDHDRCjCEiLONQWdWbKOQdI41KKqBXRaZJpPKY00sDuUpYa1V7DkKaREQgMapVSBEBXZxluVeK4d7dahxWtbpE1tLIq4u7kjSUcGdrYFEXDsTaoAXETcgAo3oJWd2mhB5k5AJnGqM/UtLnOTN21raaJgdgBkRori1MeBgr9slZQMdMFG33QARJ4dFrGtUQjMpMTI6FaVVWR6m45p2HMOSd3E7E1Q7Eu3ImIuUFHiDYxKL7uzuAp3M0Rd4qFOkeQOhI3ZkjIzMRRwO7D0KaPtUqtVU1FGgSEKDFZaB0hQ3zD4e+7Fqb+oRAjpVpnEeU0IPFlXp6fT+6Qc0Yic8Ou/zUVkAmRLZ6mS7h4o5YxmJ0B2+fErqaoKlprnabp3bt35/P5+fk5fBbWQ1ZmNo5jSklEVjnsmze6funLOU3TxDwmzvNcX17mUkUVADkPE1HY5ZwaOkNSJuaEYCIitWiZw4LsauA+wdi4IoRx0OI3Ag////mjS3p3+z0/vBlPAz7+ns+/2/IXnR8AKwFYOOIzIbgTeVFEdANP6MRQ1NUAEafUhMFZaWTI5GKGhFUNEdV9YCfCRcABpuTVfFa8HQhML6ZifMyQyS4KYjQxJPJqnhnmiplcHKZkBlxEFeCYXa3ZNhbFicHdFHAgFHMDEeeRKaMB6eNCN4kQjBnHBC/FxXxgzAyqSKSz8JTaHTIhqoOaqePAgABM8FzgkCATFoWBg90Ki8YXQc2fC9xkTATicBEfmTK5Og7ks1JCE6djcgQ4K4DBMaG4FaPb7OAwG6jjkZERDOwiNKYmP2fyk+DIiA6Z0s1QP89ohkPCiW1RSqSz0IHBERMiJ4KR7384/Of/82X+4+HNs6qn9L/gCPS9C/aL8MI3DML+epmK36K69N/QPCC9Qx02TLjHNbyXjkf7eCeQXg1W1yFcU7/7lljXcDc11i7uaDnYwTjYjCitoLyz1iLIEFXsq8CxmUUAd2XgKwENd8mr8Dg3U9VaSrvm2+Pii607PuRvTl31xk78adaUvhyCPTUHd5hT2BDFfUT2ajl53ZFgrzE1X3I4vr6H+Naxh6/u6f+W+rYXs/6uw9GBzPDlLJ8+Xf71l+d//ddTGhIPyZQRE+cBmU1t0dnqhV0Y6iHD7YFvpjRmuj1O93e3d/f3d/f3wKkCfX46//bp8XxaPn58fDpdXk4LCZMlq6DqCJR4YHZPgadlAoYIsStCxFWqA0DKg5OXMgP44TCN44CEKvLp988iQgOlA01vUp4c2ShBGjg+7vjs1EzNa9GLWk4pp5QTZWZCA8gPL/Jwen54mo+Hxz+8e/v+uzd3N+PxOBJS4uyoiYUSuvtpvpSqhJWg5mQ3x/wPP37/7j4xX4bRD3lkIAJNie5uh9vbIaeQB4bnz+W//d8/LeeXcgGGnFImJzdRqSLiZpH2dSBDMnftkKn1QIvaFHUgM9fqoEAA7IagPQlvjTXsgdciVYJmfDAHJBTR+bKoVUenkfKBB3YALYvPxd3nmJuP403KjBlVUQHBE6YETuZ4nl+eH07n02V+WTKkDCnTQNOIaCjRys1OuMoNhqAQ21CPIAUCWDhWVNewIDq+WmnsMDSQeGQecT0J9jPqwLDH+UkB1/FA7pmIKqglVVRyRUIHgmhagSqy1OX5vMRxn3gax3RzHO/vjsfbgcdctH56vmhdtJZxPBwPdn9/GHNmGNmHxHwcRrHHenkUdyGfDjmNx/Nip8fHv/z5X/7pn359fEYHCq+AwQ5y1SSPzmKwXbqViHh0N1F1cYxlXZsfMxISgcZGSFVEUinh66Do6Gw6AvQdTrtF+L8vNvkfjLH433EVQ3gVJf2qXOtXCn2bWlvNKb25v3t7v9zdPM4OGJsOdQYYOA2M3AsGOAowWoGCgys6E4BuDSDoqu6mpRg6CAAjW6KcmdLORur/7ncCO0jb0RmNARhjnCXqqq7/k713+5Et29K7vnGZa0VE5r5U1TnVp08X53S7m7YtHpANBgTIXPwEsrC4CCRLiDf+Gv4A/gDEmx8sPxgsbi2EZGRQP2AsIyx1+/SpU+ec2rfMjIyINeccY/Aw5oqI3HtXdXU3xgaR2srK2jszYmXEWmvOMcb3/T6zeDqwGsihVfadpWdRCWbusCAF5iDXomaLP9bwulQ7qdQNKTNJNmTiCXzsgr3mPA15HFqkteRqFpChBmsg9Qczko+9Bo5xVid6XoCB4Rixmw4hnaal9RbNfODiMt3XrLEos4gIBd/MEUwR1mF1qZXdt+JWMLzxgWZwg+QVcjZSws5e0SsN0EdPOWZRLUwMJ0Rz70CYuyH6mUV+KbBRijKRF3F3VS4y/uRmwM3iqeN2aB+ZVmB3WK/JrxQRYmWWeZ7cYdZEcHNz8/mvQFXfvH735s1db/Wh3wtPz25v6XLyPplLeDgsADsnm45qxIzWYF3yM5s1A43xHndgJMFR6iauTSJgo3XEnSzSNMhZluZyzgPF6EjnDDzS9Hg1PmstwRyneV6KzoD25qdT7dXC02cnCMp9nlkyNb/rrelchSbw5exJiUu6ivuaL8sXJ1i4WVDuJQJPzHGAwTxDcCIbB2bubgG2gXZBpIzFPGrPXnskq1gpDUQqGmUkHBpLuHjnlX3oCb9IDFGMdGwQkZnXVntvWVfPmzLPZXAxAc4kuzWmMze/qpoL/RmhB4CJVTT1R+7d3UVERYMiD19T5UEcsBh3GxBYRYmEWZTLaVkQqK2OBFxzkXD2iDy8Ms9bYUnx3aB7jAS6WEl5scadrPkjRExsZtG91lZrL2XSUtKtwapMfM2LzU6+lMlXRxmRZZyIW3RP3BiEWFgWW47HIxPP88zMm3ljbpdYJ1DaXIdSA6Nht+ZNc/ZrRCQPVVW3my2TAjLNtx582B9aP6bUK4JqrafjkSUJrC5CIGcOkXxkM68xLKMGilprblSEWEQmmSI6XWEsrl+3a0nFtdNgWFSeBHHEE939N+AXrlCY7z/F+S+vH/P8r+z6w7s//+5v/fVS7n7zz9Uf/Uvxo38aYdAJGWcV6YYcQlRbAxAAinRzrZnFjS5hKMZkEWAx66CMfxJ3R4q3SYyAMDhO4ePSDl88wAzrAHoEkgkdjlbBgmlT+4LTEWUCSbWGtlwytbqhKLrBOogwzWgNhwfMW4hiOS59we0LgLB/gFXsngGE5QDrmU4FENxWHWQMeHddUCbAcTpBFfUIMDY7tBMOe8w7zBsc9zjusX0GJhwe0Ru0AARrEEEAYWgNmx2s4/gI79g9x3GPh7e4nTDf4HCP4yNuZoigLujrF6rwE5zgJwCgBXLAsiACfAI9oB7RDWHYPUNbsFRQYN7Rcf97b37nd01f9N948dm/8lc7/tvA/pssKt+8taNvVpR81KLi6xbuQ+fRh4/PT3eJ5292BJ7wVM/PlSoq2BpmG2vEViTRwi2Vo8On6ANS9vRx4qkiwzN4eMTNI5yesDcvuVSByByFrEMiwg3mdp4HIWCR+al+nXR+gYgQv8d7jyuKB62KPwQHAtDARbRIY6iT234ZcXDMg2GUy3q2NCLef4PoiVj+ik/BH6ps4gn091qIkboB/+b9//mR/ckI9yLiiI+dfnSFaOEPTip8cL5dQL1PrVtXoN/LmcOt4pe/ePeTn90/PNQIPS0gw83zbZmm1rt7myYRgvfTNMvnn3/y2Yvdp8+3t5uyKbyZprkUB7V6eHt//OWbh5+/vv/5q7v94sceWjYvb18sj/W4PzJYhedp5hxRiAxTe+bOdlhHNjjYyavv7+7rsqiKCLv74fHQl86E6aa8eHa7e7aViQwLT142zBNIQoRTX8mi5m6WZXU9mZ+aibgyPX92++L5bVuOy+nwcKj7/XJ4fPfmzeHF7e75s81m0u2sRUR1UidR2m2nDWypVo+PBqcoc6Ht9Ex1I+KcDRrYpPzyxe7Fs92kWb3L432/e/WOERM9I7ToLcgh7OGtWyYPRHDWDH4FeM59Gq9lWk5Ah0hBhQo1smzuebiv/kwGBNCAmHF39HAwCYcDIantFkiBKodySPSwxovbQ+vb1ndNbnUqm8WsVjvYYWn9YX942B+Wh2N9WFiLzrt52m5kJicYZELeTCz3l1lJjJFmpN1mwNTdCSRzGmlXEk+cAdUDkjrGMLk3cTHztJ6sC7GfOYrITHNcmkGTFiXx5tJNAuJIVhwnzAWStjdLl8u4YYhBe8hiJA2xuJAD8A5vONX6+Phw/85effXw8vmnL198sns+3Tx7tvhy8oPoZhZiTHA+VKvHuhza6WjmBazDhUN4ui2h99qP+eu7w91Scj9NpZRJhUXEzHvvHp6ScJYya9mANMKzs6HKWnSdg61aND/jS8+92vhWo8q3tx7oG5SE9P5M7wrJ/Z5O7Cra62PK3DOj9Np9OcTMocqym29vt7c3M2qrx5rJbhNApUwcmvJVsATxyAR3jmCPs1p/tL6zf9EDzQM9NXdwMLKgGxEEfg3HirP8kC6AgzPTGnSB0KTbYzisGcwQMXhzNIuedWG+SufxxAgNyxJyLWCYwWAFCEpK08Z729RjMeOlxkmldi0yMUVeHatM6OO6mlhh7PmrXst3h50z083jvF4E04qHGtSrdUOBnszo9c1c6QakY1UGJwaWJVZGWDbhuru5ZfyqELHQlicq0uppaX5aOnmX3SzzBCUQWTOqJtJZwcpEFMxBHleZLnROSqHVoXPVmGGi9PkLMwWFwSw8bEx4ArJOUnikz3liARASMYLteRhZOaX1EU6jck6JFYiQReYKFopz3KkyD4AOp4CA3PnTT5/d3Ox2u+08z/d3h/v7A4HXyIYMjrCM3r34hcLPhTkReUQ3swgAZkEZbk+XtJ71QC7k0ScMyKBEPObMic0zkmnMuBAISz2lMstaOZdJSxQpSUawAasfYGMppXTz3t3NT8dlQY/gxIkjWEQIeiabZnfjPEZbk54oQULrIMvP/7piL8+LI5/hdRHkjjGxS+o28wg7GgmyWar0MUjhsziWHG6rZGPogBDWjSSEEmbEKQlAz6jmIcdBjq2hbpExugAxK4SyMeIecI/o3R0xZApESYhzs96tLctS60KAiEzTRETWW8A5oYVMTJQtiQzhUJVh6l5lbyk4Y4ZCnOAWPkIjR85FxjjlaeWpMoOTk+d9hjmzeD2sdWZnsx4RROLuKdD2sU6mXOgsuyCwn+mi51t5vmHdLW84RLwsbVnq6VTdIiQyt84QoDBYXlTC4sNw7u49YFmICK82VgQIztzNSElFwDC3x+Nj9z5vNjfPbk+n0+l08giDFy2qama11jMp0HzNoOeEQlGW3xmDoSUHoCoyH471/mF/f/9QawVINdOkbb2YvHdjCVVeam89qaiuwqVs10Atp4B7NOvE7OtYhuhiUn066P7QahLvyVv/cIvKdV4BXYUJn3+WPm5R8fAd/+rNuxfye3/w/dv/4l/+j46/9qfw8jOwvl9MvB9fSZe6h67TeAnvrZLxsTr4muRBHz7NR4viqywS4NsKnwCegEE+5tuIJ8Sfy6+DD//y+m+egrkiPvj6I6r9bxPLZvQK8Rpgzak+Q1ypREd36fxtBl5bTueU2fOvk/c7UURgOYW1dnhob37x+PM/+Orn/+N/dpC/4D98fnp5d/PJt6s5/sQWlSva0gdKjaf9kSeR9NfQc/14g4MSb9EzrDl7Gms7Y01aGUPioaO+6i4OrkXQJbo3ZRgOprje1p7TdmmNK7qE4fma6XIRjNgaU5xzhutNcJxT3a7gc/S+P+d8dgU893Mj8Tph/MMUOSQb2bZOjyxdx+YiyEfWy7r3p4+oa9Z+C105rK91v9ctg6cROdmKsWvR7jc53CPiOyvDr1zQHyku6Olf0BNDzPkCu/7Zi2meAHZI6/Hq9f7LL18fTkGYi7AWVRL2QK9A11Ke7eaXL773ybPti2fzs23ZTbKbdTsXAlm3h7v9q9fvXr15/OWbx/3Jeg2BbrV4cD/16MYMFVJOguOUwXMxEmbhPULINeGZ0at5d5lUwynC85CFeRJmko3KrDIXKXDrMfCAJEl/k5IALRURQdFpM+/c3M29m1k7Hnv4oxCENqyF3Xuzu7u6HPrdu/3tbnOznbebeTtPqjQVmbaqpZRwQQgm4VKKEsHt2JflcKq1PtTl7vDgD+/8qy/37dii2qmeogu5mEf3ruQTwymqN+8D4+5D4EA+koovcl0es9e1K8gr2qwwlODu4Wbm4SEUIHIIqBBPzFNk+AbcvXX3CBLl7KkF9eYAQlK6Az/G4kZy7HG3+zQ2KPeP+9cP97X3pVmLaBERRTdKUpg1dOokebycR+XjjuAEJyTxtCchcbW8sqpQymfoqra67LtpHcSdkz/64p54UZKzctnhKxUrbzwpCTP3AIMs0AMGUhISYRUIhYeTW4rMM1wyw4xXKkiz5XC8Ww5yZ/CGqBzG0Wcuk8yz+CTtsPe7t6eb59PN80l2J74hfXazKbu7/fH+7uEUc+u6ffbJJ9/n+vXj/lTBsram6ezU+xC3nf/PzFrSoTzCCx0B7+bm0QkQodyuepi7aX6frMkOvG7Qx6193CxT3Hu9ztOHEi/6OL+H/vCF74oISBdZ/CUn9nKHz1sucay5JmsA3tnjf7EdDixiEPvIN2GlUvT2prx4Ptup9+MpccR5PgogBgRHKOOszjOF95T00Bm0mdmxDDfqoPBwIwIbc5BACExKee3EFdft6rfnuOoOxLWyYSScxsqBIrCEiIl1WHOv3ecpYk2sTI1T9hNGGKoZAcIy7vMjulF1Lq1iVpmtnbrR0nWpKByCYEkGQacYQzTOzJNYu+YcYATHOZM4Ro+DAxIhQQpwEEd4pqQyu1Ln8DxIIhufyQidwQznkAAFJKAOTRtMoHsIeFJVltF8dE+CBtzdjZ0RygQIzaRCZXGr1pdal9Z5v5AWmQnCVg3NJoMEhEs2jILTyxdxJbugkXbmgMe4BQUzVLL9x55Zm2ydpFu4dUd4gHEGxI2OkzAVzQDscDeEp/MrDUwhEg6MQbfRGlGRrvLVJDHCO1b/bwQsc1QjyI3mefvy5bSdNzfbm6+++rrW5ga3Fh4rAjDbshklmdAyX1stQ63cuwU6MPpFMSxg550drREhCE8KXlboafrIWI1RQXYLCY+AZcHnESPaHc7BxGa99z47RcjMqkXPxuBVwMJTKQC3Zq15a269uROFChcWZS7knKE/rbXe+2q7vI51CEBwacjyOfsnWxhXicaJLc7XIkEhef83IpJA5ma4p8A8AoHuRMbiqpw6qYGS8UGdFclwr7EOjb44cyK9IwCL6G5kbuZhGf7k3c3CO2XPSLKN6NQtvHe30d8BVMugN4Sj915bXU6LeWchVS0qRGG9g4KFeNjlElDN692f15ttUh4STgEZQg+mEAow89rizXd4RXrTZdffew1AS2GhQuwhpalZt86XkMX1XmbmNWoKn4VTHysR6ZmkpyCntBXlszNAx+Nh//BYTy0c1p1gDCXKuD9QBBOFRphbN4+eAisi5wRrcZydVszBFszO7GCQ0qme9of9p59+9vzFi6XX7slO8Ul52szHx8NSl2maShHPehERgLIQMy4G/RFSW8oUkFbt8XB8d3e33x9EpJSpTEVEsv3MzO7RrYPCXXJ4pkJFaS6b3c1NOh1bW3pdiMi6u8S4pMIJq4/uiaMwPhBhnNXgH6kQ6JvW4zgTLOOqSoyPlP5PP57rPzv/L7+Qt3/jL/7l42//OczbsZp5BSr8Icl67x9jBEivWhu5PVWEgwyR7VkB7IygWQv1nL4nwjhWaeWUszBAAQUakDcDQbRLNgU+NMHmIpertaygMwJNCEN0EAMF6EBHCHhCtFG9jgdf50DhyE3hwJrlYt5XomI2+OWqL5OISzkvp08RjXT14nCGfp7nNVcNETqLVgCC6PobyQfv+LnBnXDtJya9J6fFeBAAgBYAeP4pfvBj/Nm/EKfD3R/8H//N3/md6XT329u/8u/U+K+/7WR82rj5Jn9VxMc9AfHBG/UBcONJAP0HG9TrxHd66ut2v8CA3N2sWzpSzDyepnJdawxXJ+al03Eejg7h7dUVR9cmbjq7dUdDJYewdqGWZjMC7xv2zm2V0ben9ykxH+lPpviCz3thIhaWnJOoiAqJKOngSeWIe5i5AxFUIAJ2s6TY0IXaROeFNsvlsQjCzyhRnNPFn8wFLz93hZxbIUhfsnQAACAASURBVLuIj9yd6D1A/fU++ZtoK4MXt4YXfhyUEx/oOukJaPYybMx3NkGWvfPx1N6+Pbx69UiylWmzmacyC7xHPakvqvFM+Qcv59/8U198+sktosI7rBETqy5Lu3vY/+znr37yk5/fPyyHhXTaPbt9YdBmvH887h8elGkziyqLkippGbtTd5Bn/yLAFCIIDvNaa0fXbaEip8OxmxUVLSI8sRCxd8fSXQHLCORTK0FCmjA7UJh3ESmqZZ7KNMPDLOrxdDweluX05u7h9mb3/Ga3nedZtdVjXY6P++XBl9OuHXf92Y3XTQhjEnn2/OZmOxcSARNNHMKde2uPD4eH/XL/bn9/v7+/29+9Pbx7Uw979FPxEx0fHpU3N5vb3n3/cJgLyq4YvFuFjYa+u2U95OveTs4RR0mYWzkOziSpGWYasL9Y094hxGDiQlwghaRQBvS5N6utB5OWNNK6h7VucITmRIHM0Vs0Pz0e27LgeS+v3rz58tUvPciDNi9up+e3PE0sat3NvQZVs9SflcQYpAx2ZDKZ90gnRfTBZleRkuF2ZzmBraExI+swg/38WgrlFLYGy6xDSffouS9hAgcxUsfqSN2HpTCOM89yDVig8DCMBi8zReFO0WALXODUOppZO/V+it6o96K0UXo2b283ui2+LXGq+9d3h8192ez0+ffLbUyzTiz8k1+++/Lda7154eVWti9e/srm9cOX/d2R6VrMztf2srgaC+R/U6ecwvMId++R7m+3cJ/nebfblFKmaar1dDqddJqEJQVQWDMznq4o9CcIgf2T+S9zqpuaHJg5oCokgtbWQ5MLYHyIBy6raAosrEf3ThSAKnVQvbmVL754ydaXu7uWNoXOMBbSCQXOYSJCgmjRqoUAyjC4m0EUIjZWDxGwGLgHWcA9Hg9exG6b3G7kdsOzhkiM+eUa18xMQhCKdVdBNjZpcUXnJHcxY3OyAHFMEyaPTT+6x2MVnadZeLVzBMKtk9ksLEQlaVUOJ68I4wxLYBOHYDdPNdyXZanV3j2E9Qk3xLOUcqLocAhDFcQUQOveTVigBQRDBDGY4I4IsmAPMiMLIZ5INmVW4PGwb8sy3e5Ipr2jAyElinWWBjRCE+4qJGzwCTEHTcGbYHUiQjO31hW4nbat1ANRtPr4uN/Mm3meRbiwFtVSJEYiMgnR7VQQRtZL9fbu4Memm63OEzkhYK1G68IEJZUiAjNrvaHM5+tHUn0Bg7cwA6goyqzzzYRJAHO4oYOhk0RzdwTcIsjzRuQOn2ZVYUkUqcfQy9FglTiIcmPB0ltzH4prVU3zv1lvrYUHC6tORTVXoDAHZ9QrMamIEjcAm6189tmtCN3c7O7f7e/vHvf70+PjfjNvN/NOVEQla7ZuzdzLJMJKLKySLQ8zB1CKjPBU87VmGySF8/Vow4UbkQTIEdwkOs29t8Op8qXPwIGBp88qJKgAymLmcVys+VEqaaEkblLWFnlSAUJCouRwJooSTq25N2IhYp6Eo48cm7FNjChT2cybYXtZAalX7OIs7IeEgzIauXZRkUBhSeW6hTWDGQjB7A4TcbeeQSijgesBMycaqSvMFMEi6RkkRpqARFN3BYIjKT8RRXWay2aey1R67723Vpf98SiiK1uegQqICrOCG1pqpSk3pTEUt27Waq2n3tuaLk7KDA8WsErAfGisxMN681xZSSBMl4oiIlVU6/3CYM6AqBQVEe6WTX6mxJQj3DzgkyiA1hd3E9mqTDwJ85TeWHdvzdwNCKZx7AiYm0XAXMiJh6ghz3y50KHGbVBkIipLrbUujw/Hd28fsurwDkxcFBkn0809dzqbDQKHx8duTZWngdIOs2bdzNOZRR4e8KWZexflmxc7OfDjw+F+f384HXPCkTWIqGgpYOikYFikBQtxTtWBJxBHy6Qiq1DIarP7h2X/eCSRm2e3m+2OgFpr7QsRbbeb29udh9cFAVtFXdLacjgcVBm4EdFSNBXy3Xrti2iZSdJHRRTE/hSJiKc11fD+IHtlbt/oHYg/1DeKj9WqTwUkxp/rPye/+/e+ePG3/8X/0H/lnwIDcYK/hv8CsQeOT6CH+Bb6VvxRwID0gXr0vQenj/ke8IEWg75BIkFPrQ++2lPjqknhq17+gwO4rtjG15Ht1quhVIwOyOinjPQtkAByxSigjx0bPT1+X9s3vjZrrn5q9ET4mka5pmYgZ57ru8Mf85EwUEAb0BZ0i+0Wv/3n8f0v6t/923/37/3NX+Cf+Yv2gy+nXb0O2v4ORpXvPJP/uMuVRp/mIqv9YLa2ciHGquWeKSS4RJ8M5Pbq6B9wJYjEJZrxyttIa4P4SlThF77n+wKBNImkoPxM8sg+6Tn3MXsacZ7UZdtpVU7G+53LKxPz9asTT5VXI2WSeC3pUkSmokNselYgGwzkF15GAgiZQyYUVLz+2eu3r99aNQK2m+1ms5lUSyk6lTLN0zxtNrNupmCcrPboRm5jBmwGSwIVZc56BpHRCPVxUCIGR0NhTHSurAfnOT2Pt+8petefTntpWG+y9XlpZdAHMNpV8rTeDszDzUuZSpncwywIQkQeZBbWIwI3N7fTNL/++buvfvb27mGpBhUwAt6iLr2eitivfDp//v3bL374+aef3m42xPZo3s3DgjL35O1D/clPX3/183e/eF1Vt88+e6kygfR4v3/77s7dJ/Ldbr55PiW3zKMiaoADQqKTZuCuWqde0XvrZihOjl6tmlmBMzWGIxghIII4hDpDZCqlqCk3JZfqbBANFbCoQgUiBq49z5Cb7fRyLq1t2nLqrbX9felz2Wxm4d3tbV20m2632+12O81b0ak+Hpfe5yjbdkOhZliWfnh8fPf27s3rt6++fnP37nG/t2Wx6Bl+4tbZqqHz5ETe+2EP920BU9RaGX4OljprEHxNmZDVQB9hIzMTAKGBPIgNFOTdgpD6hKnkblolba0R6OHVrLZurVuv1ms4Q5xDVEWUIYlOSwKjsKSJvlu0R3/X7u/fnA7e1SbdzLrdymbDPC/dTrV7hCfQRxnkHLQp80TSa6u1taX1bskfZJbtNMl2w+lp5LWvMeIELGzI6/isonLAYWbeU3UWBJ7mKSF9qU3z6O4tATulTPMkEQJ3c4L7BN2olNuddG+n/q6e+oTbMm3KpILe6rpnIAQ6xVGicV7UwxRKLDrRPE1SdJrmeXez297uNtvdvBUtouXm+e7m+e4Uh6/r8cu//9WXb3/x1bvHXz4cY/PGizYu1eVoRs9u2ERCBNmUSt9grBYNAkDp0RXiIWoJczNvzJg0wY9el1rb8sknmy+++PTXf/3Hv/HrPz48Pr67e6uSqg3Joe5VchjFVXFwmQL9YSAOwtNh3B8HaEwjmyCfOoapwxl8NW2/Wk8uDeWniXBEPlIHggkqTBSBNk148XJzvJsfX5R989PB2EMRxUWRQFtSgkh4OIcxkRD7Waw/IAkD2yAO8ZAGWJhbNB+rShGX1SJGVzuNVdIXa1uGrtycl1cvhuuFQGCJUqw0EiKPFlHNarMyC7N4JHPnoqAZuvmzvoMRDOYAnDjmqdy6R/dH74fDAmHezjRPFOh5WrGv46ehtRzZYqP1fkZzpGgvqDt3Y7BQlJACqsfqp1p0giqPuRkHsxEZUsFBfcjVc85EGqQBWU89dhCzMhXmQhThS61SdKKZmDjOcEyizPEN3zBBVeZ5y3Iyqyf3egw5MSuYjRFzKREgnbRwQIacYhVupDwo94WUo4gQIVVWZRdkHjngRBAWDzNnRlA4DVs+EQaaa9i73NM3cW3riICQMA9jQ9IK3HLknYJRdzgNcQTcvfcuDtBI9Fxd9YTgUlh5YubdbrPbzpvNNE0PIo8RYX6Cd5gmjqEU0RGZwmbePUkNQUwyTFV0xou6e45nmAfQYW0oDM4KmzETe3pnNAke2UU+h2Ws1DGJIS0iEDs6ubUemXCXiRsj9jKCmYoqBzmxsPSOesrAYyZSArt57bXWtg6wHICoqKpodoiGb4XPwbCItGqsiqSRQJRgvxjO4dx2DY74kHr07GFdjUvzEcyDXHGWSJ5ThhIbOQZSRKtwfLirqKhMWuZpmqbZtFuXhbCsoYl5OiSdc5poKhrOveN07LW6dYsI8wgfmJIkX4owi6iCCW6JxXZmCDPO9JWgcASD1viIs754jKg8BkqaaeRB03va3bgedpk7ZcQwhXlDC3EJ0DSVbPqclrqcurlbOBOJ6Gicx2pCcaCbkyfvQzgJNUmAIiayHt3q3f3D3d3Dfv9YTy09USQkLExMgVpbhE9TiRLeLcjaUs0aozizGxNF70Nxm9vfkUUStfVl3kxlKixMyube6wmR/i9391L61HsgWHjtIFi+xRkNlIPfld5OREIZ5+52WpalVhCVqWw2G6KRsExE06SbbYlwhvnafFaV1nVZeCrzGcKsOjHLspxar918yZSceUpY4NP+xseWV/poC+OjKsvAR3/2u4kxn/mP4n/4X3/rT//uv/7vYbMDAPsK/vuI/VPJRnx7vfqdczn+X/IR3+Fr/LGCSf6oz/5dnvS7PqOCnkF+DPo+Pvkc/+pfxo//zNf/1X/51+NHf4n/+WPQ/h8Bnu1SzseTBhU9dZ2sONK1ID53/XJFG1iptbWxWkOS7md0cS5d6S3WXkD6fa8fcA2zPqsqUqBHK5EjqQ1hYeFk7pGC6ZXwca0duOqhXPfFrjbSH6TrJLYsEjpwlkis6Sd8BQllZlm9dImbBj29AuPq00VowgxSSDjqvt5//dBPLSyW+TiViYJVpMzTPM+b7aZsZp6LbqbpZiOzQpw4mMLYGD2h5gECPEtWGBGN3l0Qx2jxgmTImS4mntVdivOG52NSn3hfFnR2aQ+5A8a6vObIfhCxnCt7gvrMwyzdsJIFJ9jDAVYL3T8ub97uT9WCM70kWlvIbTvFJ883P/rhJ7/6+fOXL7bbmYl7YiOZRXQ+Nvv667e/fHX3s1f3DyfH5pbLHFqWbvV0WpYTR+y28/ZmLlvWDTu50+B0uSNHA2lLQDhBVEVERdTNW0sbg69lMOBDW5hCdINbUDhH5wBZeLceYcApB/y0elCJiIVkjESzAojldFqWU2yab/s86TSV3tydOqiDWhApTg+oh3b6+vXP/R6dosZyqofH0/3D48P94+P+cDr22thTOLDGFMKJBw0gyBphKNHgg1wEClo3VT6QCSP5kC8uosuHMJ2Z3ExCBBYR5YSNUBCaefSUaVkzN3O4i4vIlmdWEU2XN5l162aO7rGCPrNCiLCoR2vHA22m7eaGpACl13CrmXqZzrU+5G9FWCyo5qAxKRwrBE1VVEREV3j9yoEzD/dxPztbzi66r5U1PPINSJhVGZC+LK01olCVSO1Lry36PG1KmWoPJwgxsQgrkbel93AOZ4CEHeg9Pbhj5LjAD2hLhAUhhcnh5KEBQ3R4j97jtDTaLG2eTrn33RxvNvvtoZ/27fjl61dfvXt7X23fA9VjsigcQtBStiSdpAv7WTh+6XIi+7QDY7ea+SgrWYDc3ImdOMrEzDrNBOpARSzTFM+fz7qChZiFE4z/R1xh/+9Ud5zDHS/LwJN1amWdMmGc3h/XNWKNUlh7BWAWLcJB0bsodrvy8uV2+f4znHB8e+SgWbg4a2r0fFB3M1eAU14a4OTw+jjVV4s6OCAOsmALj0A1nHqUBiGQkOY4bSi+s+aJYKxJlHJW44w9eKwXEw01MguKWkJD4Q50s1OtUjZEnOIcycjIEfrgY9Xj1GSTpf4wjInmouGB5lFRa42lczXkZU45cE6JakRqbYlyI0Bnp+taJTJCIsiDzdmd3MiIg/TY/GQ6WRQTYWEGI5iGNJzhlCmtg1o+/qTBjoJBWcZHhIAkFxLr5p6gEXLK8kxFhKX37s0KBQnP2+3tFMfaDrUdT6djb5HX+m7iSQVExC7CgRlcJJkc2Rp2TmiIEGfaB0GEWVYGeViEgYOZIOQhpUgG0LA7ZccrmaA0fAtPJJUR8DSqrM0ZFubMWI3OxiSqOnAGnoCPaM3MW+9tmAvytPDUxFkQC4NFVOfdblNUdrtpdzPfPNvc3e0fHg7m1YKFVaTIVFiFiNxjaUttLWvReZ5ZNCV9uCTS+VpE9bX8vjQ4sMZzMKewbnyMveO5R8qc+RsxDCDZ7GNmsDgxIqy1npzZIaDlklk2RFLKzOTHx9pblFJUhIiWpe33e3NXEWYyC1HRaSpFmfl8kCnsotGVy8vpiTF7bKpo8IbGnhW0+nQcgSFU5rjkawGWYMM0NJ+xluHrhOk9TEm2ZihvrppbEtGiquAoOk1lu5lbb733WjvCs9zdbHUzz8IlQh73y+GxPj6e2lIzLq221loW/JTDBuYg8m6N3FlciZUFdKYnrH/O95m4Gh5SrqhEzApYZjXluMwzHNHdxzKbc9DWuwiVqbhz77W1xsSipUzzdrfVMoueLA62VOuOyP4ZX2uvMbAm6GZMTVhMJLdsLMrMp9PyeFxevXrz9s1dbtbDPBAjjQWw3ltdwmMqShG91Qi33t0tTNysdSC8W4u1BQxPWIR7tGoLM7XauvUYMnR2BzxjgMLc3W09VWLNL/BSRJLPEklKyfLJVZRY3MksWrdulrcDVWEGMOeLuNnMGXPjVhDCglJkmqaI2Xw3+Bwe7q6qIjMz88IecTgdd7vdPM+9m4/Eois0VcTHZNdB32wK+FbMNX3rKn95Ium3L36vfv7D3/03/gPMW8QR9lP4P1w3d///x//HPjriLfo96PuQH4E/wRe/hX/7P+6/8zf+p/3//lf8t342be++C+n5m/Z+H3795PsjrnaJV+aFp8F6vPbVPGKNPjmXBmuA1lB9ZwS40fXJf0kUTkgRnZ0hHnDrZ1d0SnKzUElTUgy97vCUdvNu2S+/HMaTy/bJRHE0Y67/9dLHpOuGyPC4pOZxJWhkmoBkkMuaY7XOkfBH2NifWR/MJCJC0vrSTu14spMfrVo4VGSapu12llI6xfb5zfd+8Cvz811MoEKkJAWSXjuSSOAAbDhuLzsEYRmIU6KMZkMEHGnh9DMIJb015y4WD0sYnsJHV8fLWOaCwGsGw9BXBq00vasYGTBI2MOrN3OYhzITCUakJ5GjB1pvD4fj3eNjNYMKsp6wOkt877PnX/zqJ7/+a5998nwTXsOWs/QEIlT0cX/8/Z9+9fXrh/tDZZ6fffY8DMfaT/vDYX+YWG5uds9f3Lz45LZTbTg5YSTWOVmP3sMaRqBPN6YixKJlEm7HpUZIhI4aGDwsRRk+EGgeDb6IKYPDrEZvVpdmrbfmButXqDWCCFQhgiKYZ53n0lqvtdVNXzatFC2l5HvYttK2fJpp0l4Py2l/un/19fHuYItb9V57a+sQi5hJNqxQcoN1b61T5ECDrhCv1zFJFwkhcaQswSPVSLQC7+hM9UoDu66s3CTnnpsdyBDC3ltrq7s5zysRZlEp01zmrYiCYO699+bRwrtbG4TChAdLdjvdW7M+c5k3u4ao3ZfaG0y3G91tMhjR4BFQLUW1HU51qTAffqfr9Lc8+6+v7DXnL/uUlM4RMx9KsAueb2xBQUSRO8Fjq827TKqqHuberVarXkRZiwhDIsBGaAAYTUaJSRJgV8AkkIM+DiecYCfvC4UzUZCs0/duUbsJ+h7LHR0K3auyCFezZk02s8xzg7eIfauPHq4qG6F5wlRc2MfFMYqsaCnHtaHjGsmVlHVtSrO75VyNWElZ3L31xhFCpJNst0oU9w/3P/3yp6fTQylFi+gFBb/mp3zTCvRPzkfes7+ZbvrxcUbWqWbGrJvt9PKTl9y4PfLdL07cMXrb11DnK3lmuoDZwQbmYKEPRiKDrw0Pb0EVUQWVS6GU/p/LhRF54/HxA4/3zaUhhEmwmfx0ciU1dova7BTLpihpgQUFhFgFcHtvn3teF92cAkI6lYlJOKgBD621ZlYramErAlIA4WYBAelI64HDzZiGhmh1QxNfBCOBat48msNJjrXULqcak+o0habC/TxAWH0LIFnVuPzUi8silmZQJi1ae8sw7PeVr8yq6u7J4CQWsEwg0gpR816tdTdvHpWiKLdGwgIU5gkyjQwGPzcjiIhYEAwnMJFksstaMayLooikvZXhTM5mCM9M19HguDZHrHuYrHB4Te9gEV7ZDa13HqkwXErWjelhaL3X2upURHUWFrBCJCDdwqMKi7CrTlMpL15ud7fT7bPNp5/dfv31m9ev6XhcTsvS2nKqoTaJFtWJWZl4KlMKblUnEaUnwC07NzgGfDQGZiIFKWbWWua2ItcQESklbRf+YbmUj5eCmWkqm43MGy0TeXT35Xg6LMup1urmRAIIUxHeEOk0TZ9+9qn1qNV667W21isoABsD7aJlmubNvN673N1Anu03EfKnscVXZeF1voxl7wkIFoB4DMjCRwYyP2GsmVm+p9nWSd2O+xiAiIg7udtVMmsuYSiliMhawq+oJOy69d67dTdLui4XnVVEpUSobymcW7NWrS5La2kRj/PiPi5wuCeyYnXrfdzrfiXfWKXxOWdEIqbNzdzCgteXrpt7QEeeBczDay0q2+2kIr1XM+tuGqQ6i8pUtFtMpffuvVUzi1qZs4l2vVnPJmBYwMi6cBF1ERZnlnfv7t7dPXSL3c1ut92J6uPjflkWczseD6cl83S4TMrM7l5rde/davYizcKjI6xbqq5GEeEOEYrogWhLO9JhqfV4XFSKaik66zxFCXPbTDPT5GGBPuDkDnOUIiRq/WLTNzMHmCVcau3HU6u1W7fzm5/3hDw9pqmwSDipCMAsSG9OTnGy0NHCJddmTQp4tN56b7XWiOCcaHzXSX78ozOYeueXf78/j//+3/pPMW8RHf0fIH72bWWUO1rHqV4BQAkAzMEMYRBQDUyYZCyS5pgVQTBDBKYynLRnaobwsGC4QwTC6AYPKIMJ3REBETCNHySCMNzHNVJkbDtznjD20CvG4JzDmVHTq6QUfJ3YdsZzfoApHd6Qb/j6PTrpH9YXuBLlxD/WpGBD/Bz9HvKnwd/HF7+Jf/Pf3f+1//yvbb/3n2D7d77TaRl/hGC+b9uOEq6kvEm8HolgZ5LVOu8cRM/zyOxKAcJPTU1PdmZxYVsEwMKajKtzsoY5ImxNcx1tlOyiuMNiNDjOvYmnLI/v+rt/+M08qh+6BjeLDGw0rX//x7y0YTWqqH7+4x/cPn/2k3/w+69+9sq6sdEkQKDurVLdGEG79fbu1cObf/iaCsuO5ptp82y3ebaZn23n7TRtipb0ukbCEgJRcn4/vBupr+kZ87aOz1LoyhlvGQiYnwnwq7cqPtrkIgJNfHUdes7MY+AHBoHxErUiqlMxg5s7wQUkREwe5sHO+WRL6353un97uHusXp2FIZPMvPnk5fY3/8xv/OiH35ulgTqnJdpbBFinY21ff/32q6/vfvbLV48nCypcFMK1tcfDY6vVKXQz3Ty70U2pbh22wLq3HhZBFKJctEyTTrIVa+g12qnXUz3Voy3hzWcjMS4Wvbv3oHRGR8/00dRkGksTbR596d6zmBwvQdp6eNXvU1qJmJzpCBxRe3dzHLk/iGVB7UNj+KCFc2PfFu/dxS0pDiPfeBUlseBcYIGSTacXGv37LISzKOlJv10kl8yVkiuyxsRnVt0g5maDY4BzchydUhizbsmmH6hvESnTVHKh1cQwwsyt99pqrbW2apEafqapUFEUcU7EnWq4qTxacyFnAkNIALdadZ6LlNTAwMLa0pfqtaYbYA00XdG+w2IT1/UfCXP+smPu6KulKoghY8BPOU90s9572y++1LKbb5/droUNuZOKhNtpOZ6Ox3m71e3UqlfrSgGgS362yv0EEsC4Zs+X1lQoiEzr6FdAJA53dAs2uOVbXdHZACNHGNzrAmsd0UGhUqaJ5kJT6UQ94NUcPW104xSRhD3bqo/jUXhfWyaDkhgnk05TcWtcpVtr1sy9MU7tSI/Hd/cPX3718yxMlC/kILqSbzwFBP0/rO28hDTQCk16ouAYN+8zQ/bpTxOeTi2R8RDuPuApuTZsdxv5jB/eLO8+edf2zU9GqZbiIAEYZyUiBXHkexriYZ7xBKscLqlSa/JluKEHehdLHCKM08aV7UesIZfh9AR/P0zU/qSFGUzB5EV8jpg0ZvXau3vzXpv3OnkpnKG2o9F3buakkBmXyiwizMEuSiyCadq2Pgs3j3Za4lSozjrpzJQyCoJzMojS/maGNRDxwvLO2yKCwtFanHqwwVhOjZpRNji2EiG5ZFxmHcB4VYOFwWvuZiT3nZiHQMqZuZTSzPtoYF5GlwPCCmJiFfHMNSGKgIpsCny7I+ZT77X35mbLwqcCgCOEWBmCHNpSDA4omCk4uTu0Wmif0vnzJWWWYEQKGUdsCWnGMfNZiLQ2mEEU5iNj8tw7yOpn7Mbce++qypnRMQYviHAz682QoIcQBEJJlNZ5Tx55MBkrz0oiZbPlMuP5y/n+/vH+4XH/eDo8njzMPboFhRMrkwQxQK2beUwiqpzNnmud2DrpOl+SGOxit27ERoIs8rOwd2Z+cp0mY5STdenrkI1EMc+FWDyEBSJUa7PuRBJO7iIsm81mM9+Usq2LvX799nQ8HA6H3vt6YC6i06TTXKapgODuxCAOIlZlVREVWKwv8MqRPR/YKLOzKY6hqmFS5QhyJ3d4WP76fDbSYIid1y4J+GrryUylFE/iAxEz5eKZSOzkTWQ06tiAZiAZE6lMWga7Dpz2rKITsworkfZudWmPj8dlacxFWC7rsTvIWECaij54uLdOCfN8D/4X79/ZR6wvBZkTsZl3cw6c6Z8RTjRaVOue3mGYA8JErCyes7nWmgVAkrFUs0UErOfc1M5hRZdXbKhPExXrCPMItiCybkbMN5uN6pSNq9Ru5O3NzEQwz9tsq7VWS9HUWaQJ0IcOxfJ5RTnftywsmYOZw6PWVk+tnhomFi7COk+bPO1VE8chHQAAIABJREFUlYgpwoPXAkPGkDA421/ryJcB9mDv/nhYHh9PrVoEsWheGol0z41Xkrw9gpmBNRN7WDKjFJ00vWScncRVLUWlaO99WZaipZTpiaTxHxMs69P64+kX//O/8FdP21tEg/2fiK8+0t0wx2HBwyO+fI23e9wfYI5uVxUKBjd13B0Y4eg2spyZ0DtASCBuX5N8VWB+IVF4nrG4GEKv00yy/UEM5XFIIMwKc7SeBvSMoMM1BkGudlfZ3RsDD0E3dMM8QRlpp1Z+0n2I9QDySf38v6syczTVk50m46iIMCnMYWmco0trY/AxrposhS8MEOFBo2OCyoWpcM5AX1uKgw202gNXOimgfDn4STFPeL7DbsZmQtGPvf0H2P8G/BnID/H5r+Ev/fun/+5v/c35X/uzcftLFvrjdCu+WdPx4SM8Sdm7Si0xs746QYZwY41TjCuM/TUFhYiuEoXo6fR4xUyu+N2EJZ3jxFds30U0vmrHLzS75G1+W5fm23/Tq/UUIzmb1gEnSarxz3PsK+falSA67+H0nTpKkXWTVzShKLtywzffO3zGhP3rh/aQiV2ks5CzHRqIJuWJ2NJJ0bw9tnZ33E9K06ybopOUWcrM06RlnqSwqOhUdFLhDA04q/A9ziG8uQWxIZ1MbfSTBhRd29Lj4sc82yopafFBZ/FibhnPvanzno7Cw1M0ASFmDoqObJM5iCHsSERXr60HgYXcG3P5/PPvf/GDT1++/ES19F7Nm0gwgblYxPHUXr19+P2fvnr7cHCjzbyRsnVora3WaubTPE03N7eb7c1uG7DWqnGPLM1IchvOUB7qamKHBkauXAeqx9JjMVkc1aj2yDaRBdxX3vs4y4MkHN7S2CQMZc6E+ItyPzc8dDYaExFRiREFQPABXY3c2KGRt3DEmq+srilxYAydY4JvLLxbkm7XGxpfVQMraOOyQ1s/X8gJSC9Ham9TA7F28Yh5nfnjHFY4SDsJw8vUOmJOb8+4jnKmmFbbiHpassRo1qv1Zt0RoUwqNE88TzEJigTDABIqzNX64p2YSUWEi0iAwFRYCmuGTJzqqdUF6x6S15Yk1pfiHJBy9mat8WdrAp27dW+t5UskicYLeIS13nunCCZAhUNZRnh0Pgilit/CWpgbllPPSNkgJQDkhSDsgi62IBgw6pDs2CAJxDJoDKsoKQggJw7O/N24TA1BRvBgIzg8iJwgKlwKqZIomYXl1RZaWJiRgnQJomAhBEVGPMCRkRejyLt8dqIeAWIus4q4q3vr1uGewpluPRmL+oR1f2mI/hOn4LiqDFfTvsUKOLgkta3s+HPEZS5i7G69V7hQZKFlqlqe3Xzy6c3D58/u4uHhcESQ5nWnK5Z39MtYgt3gFMIhHCuAdqRMOEVwEHt0z6Y9dy4e6oBTa9FtGOa5iGx4WKdocEZ9haSO8IBz5ZSoQwlXsSmwKdhO5t5q1wj1aLV1bbNmAAbn1n0V8CUz0GPwpuAjG8QpXIiJdat6U3RxO54WPxTebYR4M0kSPMghvlolU77Aq7s1qwjO6CMwgj3QWpwqYDDWUw9zHJuVqrdTeAix5OCROMgj5TABDZbI2xOfA2VBIBFyUJCIaClcu/sZUrAKugYmzIWZVM0c5t3NzRlUVG55N83zsS6H5fRQT3WpdjxlWoeyqopy2ieyr+KjYSPMWcCcE0wSsU3nvWVaAxnkIqIplosgFVZ54u0ctc1qg8kk0Yz/jMjDHjr4JAL3ToRCinGSX8Slvfvx0KyTG08TTTFkqMl07GYeA7AhE2vhze7Z977/7O7+8e7u8d3dw7v7/fHQjqduBgsTSALNPNBqA4LmidIFu1bv711/K18kx9EYMaV9bLkiQoTd2f3S4MhmR4SrapHSezXrlgmvTgFJ5wwzVMXMzYJJ3GhZjHl6/uzZbvt8Ktv9/vD69ZtlOT0+7t19mqZMfZqmMk1lmlQ0q0GIsCozSw7AmTXCzVoOcc6TLlU+k+NWZYpLrp+iK+2Szcgc3XrGUyUqIiIyBjUihpTj6v4pIlMpHqwpqKVYsdi5jI41fRhDyN2bW0fe1qSwMJAUYmXWeSoihSnC6VCECK3VpdbNLCITs5h7a7md6dMshTS9nB5RW5NQ5vPMg84s0f+Lvbd7luzIrvvW3jszT1XdBhoNYID5JM0RSVEhmTQty3JYdjgc/ojwg/9BP/jdj/4LFLYjHLIthxWkSDEocugZckAMgEbfz6pzMnPv7Yed51RVdwMDWiRFMebGRAfQ6Lldt+qcPJlrr/VbKxBv0IDcyY0MrmREpqrazdmDKUFEXTUguUlCVWF3UrWuDiKRHFt/c6uteVeQECSltNsxS2qt1dot8sRgH/lZcgKx8FpvQ0Tqbl2J3M0lpZubm8PhWU7T7d3t6XQCQnQgGgJHOhwOOaeXL18udT7sdzknWn9aX2PGZspCEseYDRRIJCkN0lws4mMuIjmV6+MBB4ORELoE3Nl1KxUiIk6pRLxlWdrT03w8zl2NmUvOKUmoOjIoMYmEhAluwmLQ2IfYmF1ozmk37cDO5K231lrUK+ZScs4Pjw/H41E4rc+3bWrpTHwuXNw4goiG4O2QflXvSm9HfW5F7OtCt/6/6Po3J/kQf/yj3/itP/87/wBE6D+D/dk1dAMAsDT8wZ/id36E44Jf+x6+/xE+eoFdwZSRGLoaGdcaYQBofZgsPGC5Bhl0N3hwClecOK/Bq5gLqEcoE2rrSZ7R+tn7YIArwMOpYQZeK1R1nezYSlxkGjqIEMzROoSRGE3RdegITc9HZY0zwOoTiQ9HFQGPM0dXJEYStD5e6rbQOlZHCZAEVaNFCCLXr9/OYscII9PZRaI6NAsiLC2EPBCh6VnxYYJ1WIM5hNBXjmnsiuK79Q41nBbcH7Gf8NFz/PA7+O6H2Je3JFb0j4Ad5AP8+n+An/zhT//w//41+ke8f+ereKJXIzRf50/Xvpe1rd0pNkeXzuI4r2z0zaifXjeuDHjvvQewYMQbRnT9zFpaE4rrMZrgNipwNlvfmoKxM8TT1zb3EdPTUZ3VVWGm57az1RVia51fWOquUifYQB10MeQCE48SyItbe7v71tkeMTMLhDlzFj6XJm28kHMQ8KKcZTOP/tykuSOqgFThaiqZPvjui5vD/hP6s9vWqTm5P3smpPz45eLOh3emw36XSzGmpdZTr493p1M/zf1ByZ0hhaY97w7TzbPDtN+VUnY3u93NTpKwUM6ZcxpgxxVSZ+7DkU8wdHb2KNAAOWHct2MW54aoSVyhSOhu5oExJTsbB8LYORq16KJkirRb/GnhxEhB4jBTuDAj7MEwNXVTCGFK5NApyfe/950f/tJ3M9X5OMMqexNBTlxKaa3dvnr42Sdf/vQnX3bHi289L4cDye54XO7un7RpZnl2OLz7zrtTSoVpqXOrDRkyZHCGE5Rc3RpM1VWhjE5JOd6O5nial+VhRjNUo2asBnVSJzco4qyyjj3NwWwJ0SgYZSMsQsN0HLCqIEDEeDdnGa0i0ZwXxEs4jc2nn6O4YoBBOoXLQ4jB7h4NIb15b2NsNtIkkohZ1p6n0XjHRBxEkEFeGEVwRCCknGMDgJU1g6uD3zl+PESCLZu28mslpRzCQyQ/znEQa7Utx6V1jR9S3TTOAiVjKrQrtCuW2RIreYdTFi7Zl0UXiwh4yiXnTPH2iAhiQ6O+VKs15Sw5b4pMmGeH9nQh1sZeyAfOnwwwtbHMNBWOQl/JOZsZVJtbazWLZElp2jEfVJvqqL4OfQLBF8gCwrJU6II8UcoOJh6dW53Q4RyHalaQM0OIBCiGOAxuJWaju3B9W209rhITMSlcY1kNUxCx54yUnHiAnrsSIESFRSR1Xzp1MFEiAdMoG3A1tTESZUYKM2ywQrtbqyrMOUUbo7e21GUBGcnYa+myqFk668QGgl2E0/5GR0Hpko70dSmVYVFz81aVSbJMMK1tzl6K7N55/uy73/+2Lfzqs9lUiSyBhcUvnpmbt9YUwi6wBAFB+XI7N8R6hpOjOHaO7AQFdZ3nGa2aKe+mUkqQu8OKFzrz1au9sKU4YIyeiJxlX6TvtSlOtRDgaLVWo+kw5V2Kh3GEycf3stFJF1vSGEpB3aEgF/Ak+Z3dYanLUz3ZqeI4C9NO9pRIIA6Gjq7UQEVd+ITstfeXAerOi7JDlKQqq6ton7VVtWaSY8rPkBGCJB/3zIXXl14PiTJJklyKzBUrbjOJjMPJGM4oEydeDSAGDXwGSLIkpLgpDCa9uarUmlIuiQtQgLz2DMb+2pzj2WnhdTWTrx05hYtKRAiA8Gt28FUk5jj+bVKGqipTEhaRUooya+/uHr2nREOrBspgqxMvS5tPvS42z7qbym4/7XZltwuGDtybuVr3gRljZhGSdHgmeXr2/L2bb1d7fGqPj8vd3fHxaa4VqtGlJiJj2VLVkIwvXjytpadb2oIlMQGRFooo4+pHGFmVkB1jM6aqZlqKHPZTrdDuxC4yDEXhVhDhUkqol0wJkP2eUtq9++yFG796dfvy5Ze3t6+Ox2NrNcZjh8Ph+fPnIrIyQSyIHylJKSUlyTlFBsSM1s4lD59QylJyjkx07z1eiaoOZgiSSESQyEy7si9mbrLqFO6uytFb7mutBa0DJ4AkcSKJ9l8Qkgy0Sugm8fDq2h2UwURIIr0vtTagErFIDkNfkpyEASzL6dXt3Sef/PnLl3e1ukMM6KbhvAwMFrF1I8Fw+Km6argDgjQOOtdNvUZbiP2suwEaRs6xCKkpC237A3YBkGPzQgpYrU1Db+TEYqbUe1dTp86ckpRccipZ1XrXZV5Op2UAa83WSrB4fMn2eFdzeA/E5jRlAPNyfHx8eHx8uLm52e938bBSXYU2t5zFkVgilBREMXZf3eGIiUei0UXvxMjjCiEiKllL3guLSBaS3geafHDKKDJtsNi2EKuZmhIxKMMBpFx2BDkeT8d5eXg8nk6L5JJyjkSSmpEOTk0umQhqPeLna6Whx6m493HNmFnTOnLOrfXebuRmEr65uSmlmNoVp3A1AtJXZOkvW8hf+2f6mgT+G99h+32Hm+L99Bv79i/+8X8DYvgM+8nr6kbr+Mln+L0foyn+4d/F9z/CzQ5JrrYW8rYX8Ha/ADD9jeWJ+oVi5Fe1LF8fUbl4Unzlf/raSfv1P/t51HP+bt9gWuXXrzbUE1UsDS/v8Wef4Z//IcqP8Ovfx698B4fXPoYZ+oeg3wIf8B/+F/rj/+F///KTf7L/u6+++vx8bvD+Cv7LmzkfXJhczRBwhvBGD7jGZQYkNlAhZq6o60HLuHi/6Xwx++afPx+dL3Sns4hmpqathyXEo9/1sjx6Yzvx1jN2BpJe32JjJXS93C34683F42AqLNvAec2igM97veuP8WzsigcxnxEHP+8SuPgnpSTq/fg0o9uL3bvPP3pm9tFuyref3M63p6dauRPEyFFrZWJC4pQL73LZ3UzvdrLm3kyr9aatL3U51uNnszqbs+T4H1KmaZemXdrt97vDVKaplJKnHKqHJEnClDKlxIl9mJBGpbK5G6ybkauOint1KBDTNHLYZafuaLYdn8Y5HREnqTEfZiJmb7ElEIJLFpFkzfts7Yj2BBgy4/m7z7/z0Uff/9ZHH794oadH65w5CR2YYdaOD8cvvrj98U8+/fz2XlrbH27eyTeMXa2OxbBocZ6m6UZ2e0hSoPdiJGUfBgGGCEsY/nvvvXYokZIgCaSbau/LSdtj7benej9Td+ogdTjEnR3Dc2GXtx8BQqnAWZ3cATUyRx+RDTeDd3LwQGCCmlq31RGx1ocRRJKk1R9kcCdJAqZuXdU7uQHBXdvqgXKhQTMdkkVMjCR2XbR2Ip1FjU3sCDly1QauBtq4Ysv4yHJscuHYjvJoOhjDj/BUj9BKj3xws2ZaI/ob4LjEOTAkGfvsU8aUVdAZFVoBsBMU+7K/mWIZih6HqZSSUmutLbXNtbfGQocyUU44jz+3BSBsHGtLjJlH3kS196gUDBe3mQWVhg3i7M7uZq4WckbI9SntSkmqpMpLnXurkpiZc8nCubfUujbp2g2DirZt6CkEhWa6jcSdASIBowPNydZyIriaddeoZlV3hQVjcW1ZJmOQCKe0tjZDB64RBMnCkcQukllY4+HFvvWKjrJqtbH+wgzK5gZPnLMkN6utC5kTCudSMkkizmpdtatTVZZy82x6lq6Ob2/E/YbW/Nekdnydgc790ic/upH9jEN681mICw3ELwjb4zxDQJa0P5T08fsPXz6VPdkcGfhLmHUIUDRUYninSCasJgzeyJvuPup8xZGDFNsNrXftdJxRF5gykG4OZiw8cKXnRLptj7OzA9MIztzE3ChPibXoKSOLdTP3VnXpy03OlBGTRb98L8730oAIhLsavTsJEwrzO9Nuht+12Zva08wikjJcmEnJOjwWGyNSWt9GHxONDW03Vh6HqCWj0rkoiaE1X5YuS+fWWWT1R5APK6zTuXuTnC7+LY6LBAZzkpRzysJC5lprpakI0tmIGN9qeDUF4gRSd/Vx5kzkU5Jnu6loagSAsmMCdkABZUAIo9Byjcf6mhS1kZ9dS4sxWrcvbZJBoyKCU6wAfg3goFUp4IAFjOsvxNMRIiCKJH8gCVQp4F7CpWQmTikTVetL69paa7XP87w/TF130yRTEd+67sjF2aJ0yDuRlJJ2+927VN6Z9fGppnQLenh8rMtizIkoZWSCm1czHZm4Ld/LqwsjRiNRfLdym2xQGDdW7KrxMa9IHw4UpgjlzMzZxzSbSkkbjZXOQ3ciSgAnTgA/PT2djvXTTz9/9eru4eGp9V5KYZaU0jRNOeeAjIbyFS84JQFySpJzjvWkteCsBB0jXonkEs6OHj4K5vgVK1VkeGHcmZVUu5pGPiInAdA7MVN4sjD08VEXOC6RLc7iLsLMsdpvqpyuiPM4aUutigClu7rHSm+Ada29+f397cuXX3722au7u+Nuvy8lm2ltY1Jh5FHjCqB3dY8Zo4HIQRYFSON+/YqeDV/HpeOnICLBKLfenrwITmcYWWJYaha5aBkeQgoaWGAvXMWZhSURUc5ZVXmpI/26XlIUk541kL6mEteAnqO1kH68lFJKSSn13t0xTSXnTORmPWchLiIkwnlMAkl1bGuYKWcpJf4wMYOZSk4l58jAqmhiW+0YdAY2Oa0bKfZhWxNm9N7M4mNN7mAIUTKjZemnY52XXpsWNknDJdNaM9NQ3+Jp23sP2/pWahBgQmY282VZHGbW4joP9AYfyUynaTocDqfTXJf6OoPwK87E9I1OuH/xiH6dlt/557/6S7fvfgBy9D8FHq7+QG34P/4Av/9j/Oav4h/+OnZ/Y8WJv5yNy9v/GfR1/5Xom32TbzJ0p/OH/Zbv9v/rh8oJuwnPn+FXvoPW8bt/gn/xx/ijT/Bf/TZudtev8B72E6TfwPsf4zd++/QvP1NTYnn7a72AO34NqOUitruuT6MZ4oKBHQDRIXBcxFUu9q8Xj+GrXe62zaANNz3WnDgSru5NG7jvQBy5mvauajZglhfxkcu33iMuvGalLtWNy33saxvf135n42qcARvnf10rVFfq+5vxn9fza2/8FV8vdjjBSZ3AE0OocRfwex+9d5j2mfMruX368qhd91MScFd/WurSbPRVSOacSFJhSuyFvVNvaN21u/ZoKpm7nmZla2yLEAtLKpxzyjnllEvKJaUiqQhlkSLTtEtTHh0hYT4IcPeoSEhZmBIROchHIwrGjmi7kEDnTADOpV5wIgdxtNCzMFLVXlWFU2w3hNNsda6WO00KduScf/mjj3/5ez94N010apMxUKjF3Nrrqd9+fvflz758/Pyhn2oRSYvXVyejtjSrtdHcmIQ6a8Uy9za6UYJ35zFsIWEYrEOrWlOhnDklYnHSY9WnZb49Pd3P+rTIoqQgG7ZowfnXYR9abwYjB7qNreq5GHKgdd0B47WOJApDbJtGbALHul8fPUQ2MisU5bosGgcNPl/Fa7SEx/55WGgGnuxsE+a1wmcNEa8BphUQ4puAvJYbEV2f9S4E58CDI7YlvqUAWrQaDf9VNKrYOgqOAx5DBEmQxbN4YktkgibohE6kA99qIpxyIvfkg3mrrr15nZe+VK1K5iXnVLIydPXs49JFuVJ03Gw4pty69t46HCyydj5zdEz6xQyKHMyUi5RSdtPO3Za2iHCeUu3etZqxNvKinpKZ55Q+/ujj3W7/+Wdf3j08xpsaM9JuGsHejQnvHKShKC/1Sz4/cSx/caeZgYzcRpgPlJhiCJ3SalAdQ9BRZILo+3NtvasrqQXUxXwowoBvpJWwGA8/nRkcTCkVySUm5gSq3chBkqO5qtaOXvNUUpnSV6UjhxEIFwnOv+Lcyob9u+QqhS04fueiG+eKkxdDL5y5NKALMtQbWw03N7UuEOOep3JI++cvDu++yMe71h5N3QHlVdPnc+4aZi5kwmRKLMS2Gjzco3glIpEJyGqpdanNAdFGx4XqzG6cUmpqmoShvLZijHTK6ikMJO7QVYiE3KgbkEX2mXeZSzLXADo2h+7MdTimIxRuMRtdyRHRTRqZijCixVuRmA9TubF+I8nUluOCJJIyLFGSFgM5EU+B7qF1OBKMrY1n7VE0TQQBkmGn2DknYO5uTbl1bp1LYgcLIOzMg+tgThwHCTaQDr8AR60DeDD6UkqSRRI5bK5VkpQNWbIObhxgUPCIs1jt2lSbqWkHPDOl3a67z72re2beM02giSiH6Ql8ZoORG5mPtukxMRiX5XgQ8EpaJR7eVjDIHBcX3xmHjBEPDM7WIDioapy1gu+Li8ywmrKxWTBBuBQpYKbilv1pPtVTrYt7XZbS2v5wKHZTWEJlsEHnIYrSHHgiQk5USkmZJE2nUzueWm3eexcRlszMcKu1m3Y6b60uRBm3FfDll9mZ1ppqHy22IgG6cbeBXpdohHGHRaFHmUQkx2mfaKMPDHQtxRPeKPaTdTnd3z/dvnp4+fL2eDypekrlcDhM0y7nvOqUKyhkcLolJdAqG42KWgkHTZzMQ2iQnFNgMtxDZhyg5WAmxP9FhAEmRtPEysOEkdL6FkWcO/pWPDwQ2zI6DJyR9qWx6V4/fV+TrqHL5FIS0SRMrfXx6BpQ4N67L3N/eLy/f3h4OrZacbhJkqS3rqP3lCVHlRD7sGd7vLeSxJnVHeZjk7Mq7H59xlhVy/FqY8Ci6uNuoMukFpj7issNtjC72xA3iIWTMbxb17YsC7NIyinlUsoA3Dit98VGs7N1o8IhNW23de99nudlqTnn3W4X9tR4HYfDfpqmWmvvPTDogIeKlLPE9abKZkhJckmlJCAEDio55SQl53gDOojcukZJy5lMvkK9Nqs7Ih/jYHMVEpYUFrverVV9epyfnubWtBu4m6SI/fqyzCHlhQnI3WqtBI9LLC6h1iozpcyq/XhUImdBKWWapnk+menj4+Pj0+MHH3yw3+/jnRlo8E3jcL88P/38icG/2deHNz/Un/7TX/ovlRn2BPvZ1e7gacb/8jt4mvHf/xN8/P5XOjJ+8fXvinxTMn77V/HD7+B3/hj/0z/Ff/L38fd+gMu8g72EncB7/L1/hN/7H3/X+2+7vPqGO7231aZuFXqmal1DSrZrjeAivn4WQbBaMWjNI5wNI1dlK7727UXsbtz6PiDKvrYorbXj5lftjBejizGR3vArly8Mb2GWrjUuX+0FotULKZtlQ+SSrxGPy63DNqSft76fr9FMv4nAMV47uRvANB0mdqpPVbt9+OzFOzfviIikcpw/r8tpt0tO1E/Wl96PM4FFch76RJYkMesoNJW0oxSivBL50ua5Hrt289aq9e6zLlWXEQUSZwFnlwxOkkraHfbTtEPoJ6WkktNUSsllKnkqecqpcMpRWRWZHo2G2vWNsG3y7+sO9nxk4yjuG8dvNxLt0ntKJUkhTVBuJ8MTcqWDoxn2lL/3/P3vPf+g3x9vXz3c7HIitOXJeoX54+PjZ5++fPXlrZ5aUoJIn/v9l7fd0fo6hiTu3IxoITBsoPwIOqytkQqBxQ/hmNKO8o5ZHVIfT/Pj6fjqdHqoDOxGVbHzGi/cAAqXpcCR3zHvttabX82xA2wIBNGFBULsbtvYdEOzEYF5uH19hXyEnpGSUErmOq5jjgq/6PcQf92iFaLS5QR6NdqsBb90oU9elBARrpnOl70rPtxbILMYQY9YRUQ9em+tadexqvjWhcSji47JhFUo0KHGHvgVdXRnFRhToCUUCLZiZknCZCDzutR5adq6d82USsklF5G0jIRlSAWj1YdGlyILKAZKymoYR5FYzKINxt1M2c18ta0NOkaWlGW/3x8Oh8fHh8fHp8N+KiVLk9QSGWDQ1q03gPb79IPvfufDDz+y+gdPD09uxiDJcV5AHHEjws+B+3aHuRmt8bzxa+yMOVRQaARG47xhhCQiOSMniPiKEYgXHCETIVL03lutTb2hwJKP9tzVKh4FdMSJorzULBwjDlf3Usp+v2dimM3z/PT0xEQpMUiI3XqrT3NXz06J/oZnUb7KDvqGs+7rBxW0GtC71pV0A4OCjcifvbf/zg8++kLuvqj36EE6coKHusEYCVUBkrqymfAWCRlqv6m7ClFhEndRxWl2M5RC3svStKnCSlWpiqbj/HRegDdzzmoVlbM4rwwIOBMjTbvCh532uXqbAHf0rrV2IiGhCJXreNQzznGVUXQkUR3rYPfIQR1yeb4/WF1aXexpBidqRUrq8V6XTDviJCKwTdTYVKWzh0GEOQEFKIQ9SzICrCvi5xV1iRBHYhfakF+xyuoFMHnYpVyjwZp9nJVLKaq91jqV8nowaCBCmMIYJSFADD1yxcKxERJBzYRoAgo8wdLFPs1wIfCP6lp6U/+jOPjSYPoOtqybM+GNfjuzIYMNtc5iVuxqyjqW1c19OoqtHb2Psy4RkqSc8zQJUIBk7qeT1sXFgf49AAAgAElEQVTN5trqPJfTXHLhnCllTomTpZQ455JKadW06+k0L7O35vOix+Ox1gqYjJ9ca13M1K3R6kvkocCm1XWijSKfaTKki9EestEo4gcN4UaEQZDEwf4MQ4S5MsbDTFXVuruGHWCaSs6JwObUm82nend7e3v7cHt7fzouZoi/sEzT4XCz2+1yLstSHx8fAExTOY8KwxrsceNorMfhFtlmBTLirVuBtBC7peFjZJaUmC6ewsxUSjbzFQ66RXUEcFXSYEjbSrYAxZAjDfzHEDLcYsuyHvJHxYrVOpsuzCDieMNN4R5M2haX3H6//+hbVMr++FRr1dbNoCv97mpMp6pRD04iG3IP7kQpTAcbijtoUVfmPPfILAgTEWtrvWso6ZEA79YJ6kDr6u4gCzEovpIkMEgEZkTs1mutABFVlhQRJBs1yT48kGHYIIr9nBAN9lhUYxO7QnXIZymlmF2ETePZs2e73XQ8Hk+zz6enrlpKEiFJJCl0TlfNBEjiXFIpGY6uLSWeck7CIuMgNTwOrlAHs4BEJKfcVZt29wGaJaIwCkXwaOTqweo43j89Pj69/PL2+DSbOxG13qnWaZoMaK2pIu6anLJan+cT4FOePLEktNqOp1MpSdJUW+u1lynt95Oq1loB7Kb949PDvMw5ZwDH46nONaWUcso5x1rExKOh+cK1yBE4v/Dy/WUxOPgIya8+/gEA+APwdIUU/Wf/Cl8+4L/7x/jWi1/oA39Lvpjx4h38p/8A7z3D//WHEMKvfX9QXQHgCPsc6Zfw4iO8/+LxSB8rXn0VgyM2qbggWMcDfMAy1rpUeCxgm8CxWrrpHMUh8Bg+jzmcI/BgAQt73dC7AS8uW/DYVvyqmpmNx5OqmQZqw4ebA2DfgmsbTCP2ar7mk9amFg9S3hhbv1Z7s77WoPuMkwMTMbGvIwQ5F0XI6EMJWX3c5iMcvLlELntzt79nbamgle/oXx0Oek3lIDN1AxE7iITd6W5+zJ7Ss8OL7+cu+dXPbm8/v2vHWnJhEcuZjdWhINRKS0eMf5gSSU5JWErOkSWcsCulEEczFdzRunazbtpVuzY17db7qXe25bE+vFTHMZ5PIHAa4AhOEhV9Q6CImVCWdw67khOvFPAIQ4BJWKLPj0nisRtato4nAQe/sy61NU055zL1bqqY5/nx4enxp4+4hThoXj7/Vz9un7w6Pd3X49yqefMs6uqno/emhgp0iBnQrXVH98iLrOhHGmFtC4HKztmbAACFKdbDxKGoVh/9kYcb28lxAO1vJgTbahj71++13mmbT2XlxjsYNDB96/0U3Ihx6IG6aizyDhFKKzA4El4sq4EoLjmSgXoQ4ZgqrfcFrxFPbPCF7bWt/W+E6+qUK9/WqkF6GAje0AqvL3Xa8mYWThNvurbdR8HRiswZaY8xsBk/mxM1wAjGMIKSG7S7q5p2NRIlcUpAgrAMoLQbvLZKuYgw3KC6nE7teCqSi+TDfr/LkwYjTy6Goiu6eHhURriDMYCeQpKkMIFSTuF6cGc3MVVTXalbAyLPwt317vHeYNOzPSd2wUff/ujZzaGkLMDtq1f3t3fLaXHzzz/588dX96f7uwJ0NXQwKwu4q6gmdWKaIAweIks17Varm1OcV5xgvAobNFw3vrUUwWPsSWacZOVRweEiEEB47TNTU7TuYzmP2WlcjyKJJQsn5kR0FjhUzQ211pxLSmkqU7QS1lrD/TGV8uwmzdN0LDkeWumiiPttiREi/NsQQF4DMl0HLK8NftdNQpfejavLP6aDZr2rQBJnDjcHenfaP5s+/t636qK3rx6MHH0T+6P9HOJuDnGIuaiLuZmxMTuNF2UK88SUwWzK3cwX6kpdGVaaukKB1F1q95akMPtYDXxTJP0qS7ZCTkOrRxdqznlKdJj6scKxA4y8qdbecmGBhNbS3YQQZRyBGAqDCVESImEidQy4JnYiz/eH6v4wz4YOmUmNeo7YDbmTCAszOATby7pxG6OE0Ukd6fxENBFnIoMv5tKNm7LaeEILudA5WzIIRW5DgSYncjc1FV6nujJ8HKramm5ze+Aq+zpKw9djZBKaIMxh2HFyI0chcmZ2z2ZiyhqOKeKotaGBih7U3ihO5pV1fObSkwQNx8FuRJFdNF/nRdshYrNlMPtrXUUDwz7aE87joLjUY5gfHoFp2omUmOiUkqZpim3A6KzwpbUeAkfOkrIE0TJlT8miUhSkwDIv/TT327vjaa4g2e0nkcmdTie1qg4Lw1BsEeL4FMdXMwK5GYXAkddaLTNjps1OPEKBpuYSNopccnS1Rgt5wBBWUmuM05NIImQ3npc+n5aHh6f7+6eH+9PxOGtXd4r+zpRyLGqq1uqptta7MbOpg4jlwmeG7T3nMCkGsCvkA1lNcrRuvDaH5GZdGZLgGjcdzR3ncRmtkZwRsrbuBnLzCFGP5BkDFpuA4cpR76Pgc41mx8JtK4Ey3BuhbTlcIlkm6ebmUMrh+Xv08Hj65KefnW4fN0waeIQnyRF5FMCJh/xKZvFTabTbjHbbsU6yY9NQoxAgjTQsE0HNllpjAxQhqt4jCRoiRWxTPOSGnDMxCyRuPZZxz0aIyYFlCSjrWgAI3vqSfX0ZYSwDjfWuNbUIZLVWSok/n1IKzWVeZrXu7jmL+5S0j3KKcB4JgSSlFL0k4b1xN0F09ErUADFTYg6bz7K0xRvgvVcgEbyPBBata7NF+1V8uAaHGZOo9tv7u5df3N7dHWvV3a6kzNu4l4jimwy7u2nrbV7mMGUzJxnesdHJ0Hufl5l4KlM6Ho+Pj4+l5P1h37W13mqtd3d387y02kopk01xWSZK53nuFu6lQdn4q2Bw9NtPP/iwvfM+4PCni+C+4fd/gi/u8F//R/jg+S9kgb9tXznhN/8O3PG//UvkhB9+Z111Df45/DuQjO/9yvL7n1f+/sUh5EpG9XNb6/WmbvXnXu7xzu1dq4vdcZ35uNBNLqe5lxjea//C+aonB6mad1/V+WGujF/WupYthrvuezaw0fh77Pq4Ndz1BFnPlnadihm3El/ZQFZG+GrLeqPf8ML5tr41RErr6eBt7gynq4OhfxMGx2v5bnIwswvcbG69uT8ru917uw84UZ4W8+qPx1lhFP0NNAqAItk4BmkG09oTS5fGTBLUtJgZUGwJaGLJ7GrWWbtk1eg8VXPvgCk0zu+R72xRTLg6Atd6lHjNWeQ+lcSJx0NylaXCWclrKonGf9QIYtCa1XBqTVuzlFNKqVZrzdxVu+qx3/RCTLTww09fPX1yy95gvVezZkJGhtYITpzA4hEeZecEhogBuk3dhLIIIeBsrt3iyLqiZtzcKLKlAV2wMHSomYJD20nM7ASXQaONP2tOb7IJI+QVXVTRGrONcGhsiAAPG/JoOougigi5mY/pF7MMd6q7AzwqPXnkD9YTI12anM5mDB4p1LG1Duv6hRKzFjg7XdjzRxvIloM9N8GtZSPbqDQ4/hpeABsFeRd10TE+DPc6hmrv4Q3TgCqGfYPJhJTRyNWtm5vC1ckCfr3yxs2TCAmTo9XmS7VlsW4kkqdpP+1yysSkbt0VxCRxNfBIwF0cZ+3ywMssKZoGBntk0BUYjFH4AvgI/CQWYfOVRwxzQrNee6utfvD+i48++FB++Cta+0//7KefffrZfDzdv7rT7pkkVlxSIzCZsyE5MckkmROraldX79H4qSNI7GCy0ObWk2lESgaJbytwpwEK2vxsJAIWZ3JiZ/YkhMQOSoCAJQgs0Q3FRBIdllHrTB7dOWTuatZrPR2fhGhXbna76dmzm2VeWqsOi7653X5XW2utDdPva+LCX5ar4y/Udv5Wc91rno3LBOZZ5thE7OvFmq8fgMLUTXtvIM9ZOAi12lU17+XDj1/c3z3sPk3LY6/qYXOIv5FBAlcHm7MTO8TMjMx5ELpjpTWX+HBcqTu6WjM2Z0J2I4OBqUNqt9ZZE497GaPmO25q82tqzhkzpfAmblPyw2Tl5ERdXM2b9dqFvTCRR97JRiUAC4uT+XC9ESxSS8zkOki1WfjZNB1rnyDezI8VatQD7+/MzGVyG+2L6tFy4pvlIUJ7Fu2qPELloXF0eIZLV26NeueUnAjCNqqVI94ftiRXcmJYPBg3B+pqfEiSUkrL0nr3c0pp2OZsI2qtOrUzhuUwJR4QIVWoJQnl3BIoRedHnGHYLsqDRhDDQyJa2V9n1LrT4DpIqD664to3zgtd7tzCtXGxrA8OsZGFarASpBmDpW8xvFWNGAVSykzFnUV4t5sAI/JW59qW3rTVLjOxIOeUs6ScRcRRI0LgIKLFIae5Hk/tdGq9+35/M+2mlHfuZN7hq2FkeDc2m8YQONw9fo1DpqxfKbGuTv5h43VdWdnhUkpEcFNTXbPEEuqAQoUELr2ht/bq9uH21d3LL798uD+qEnO6ORxKKQQSKaUUIjGzZZlPx5M7ci5MaUuRXrqXI7OywrYBhEAm4yURwn3FHBYPfmONGlJerBwx6PHzVnXFfQdFLhZ59Xj6xXhqgLKJiGDj/KqqPfqZxtl+tFwz8eg8G1MOBD4anTxlEpHdfne4mZhKyo9//ukXXRuTRN+KEzlMLa4uZ+GAaIJgkUQm39psLpfSlbRCMTSNvYCIbLddTDLHm5mEmVRj62+bahMZVLMC0Fa9Fh99KBGq2ru6W9i84++ExwhoNASZEfx1goR7FLjOrbVR8QbknFNK8U4+Pj4A/uzZzTSVnEW111YHApkQ3awpCdZq3lU6HIYTuJkpkXAikTzKbdzVoNasadfmcMc4dZhH0WTszwIP6iG1zstyf3/36tXtaYa7lGkLAo2D2XYkGRfByBGZ9m5CZgQgynzjHe699y6999Pp9PT09MEH79/cvD9NU+tNVZ+ennpXU9vie0NJGW2f/qbh/7WDzdvS+H4Gsrw2GXhj8BCXRLv901/6tbVF9XT+A18+4J/9Pv7z38R3P/yFGvC3NrHy7/8Qp4r/54/w7Q9ws9JV/NWQdD/42Osf/Gj6nr/huvXzjWB2TaTAINH4urZctCCPx+baG3OtVuAc2956gVfuwIU3n9blL2rvsZ2N6ii4Mx/UUt/KF9bN8PDsr0v0RUr62jRxKUasJmGDqV+vbFeFrxdfMnDU6S2BHX9bqMVHB8xWkkpjIv4VNQHu3yxovk3sw+HATKxwX+VdY865PHuxJ97V5t34i09etdp2iTKzgNnIeZ04mGPL3qLTur2VlCSltSlj7AvAILCAmXMQ5Vaq6Jh5Rxm5qmpsKcZxdnwktvofbPHjsrjWtUkWl2+fbZS7y4skcBUXvdSqkCSJea7auuWUShJJ8q7sWdgc97enOtd3bvJhJywMMqtK8LRnZtp6Ws3JIEgpp6KO6q2rmnkm2eUMV/XerXWznGVXMpnD0Js2HfVeSRJL9gGlarWGIhNkxuHKcILL8HSOs8uWzbpoHSACy3i8b3bU+KC3y5LjkBl73zF7GPV/NH538NfWZ9wg0w1qHlhtu2JpADWwzpUGdyLupgGfGtQF2tgZF6icdW49HA7n6mVbL631Hon5mqlqHBJGF1M4NqIWJvZmEhWzzFG0olEIAlfh+J8JWSIjMo5ACrZihKhiYrCZklnOOZdST3M9LTqfbF7KbjcdDrvdvpQCtWamMCMnASfGSGOTwUx1Ww9JKNa9kIuESCTRxRR0XS5olIXzOIsQk5OnnDil3ltri5lZt9u724eH2/eev7vf73/5Bz948fy93/vd3yPD//snP7m7vduXQ5Ksq405Jtkc5POUsiQWprhKqDnDiQMjsE7co7M49DdbcSfbzcTOlFLJJeNcMOjR/OShjyQGJUnOSCQEASUSIZa06RpDcVb1NZkkJEQGWG/16f6ezHISJjrsd27a2mzWu7K7CTO5a2+p1rrtxTdK7VdYKtbB3do5SISvZ3O81jr+F5U5Lh8z8WvvPVzxcHPvBFslatmwCKHMXXTmDal8Uz3ctbYKQWGGwhp2MpVDee+Dm+/+0vuf/OTh5ZfHm0yHQmgwV2YpkrR2MRcgAWrGioKkxE1bVy2gxAJVmIuqIIxg8NpBLnAmIhZz2NyssE3iCRCJ58ibDGu65GEFer6bEVlxa56e7XNzPM7LqYka947WvcR4kkGN4BFjKpzYlUHeRp40UYr0hzmadncGeJ/lW+/e3C/1sS7dzIdLwnmaypre29Iu5sbCLBKnenVTRk6ExHVup+rPk+ScD5y6GPWlPylPWfZUckbp1R+7IZdSJHltXTubACwEB1QjBiYEmCrgUTWy3++XRVWX1rTWOuXMSdy1dUuchFOkby562kiEBMLkHNUlMGs9TjlFcmEUiuqsKIdda1ObXV3S14OhuCxbrSmnnJJ11d7XUcnGgaHxw2z/F/e0oitUqfcWB0XVIA76Jhm4i1qPv7W1qtrn+VRrm6b9bvdMMk9SKEESn06k5ssyL3OLTU0pKBOXjJSpde1q696nOdjczZBzyTlE39a6AVwKcprMEjyQTpfT9WhCHapH5Dhi26LaROjZsxs11a5rpSXWWnFEniiyj5fyDTO5YZnb8XiqS1+WejrNx6fl7qHWWacd3xzeyXmfUmJi91jkcTrVoRSoASySREpOKZdE4k7d3XqvYaV+LXLMPNAnau7QUZf+8wdZ5+sdV6SD8RQO8oUIuyksDyTSirYPjPFINETL+lLXw78QSW9Nu64dwGqmIqmUwpxrare3D6fjfZkO03TzzrPUO7744tPPP799fLyHW3QibdvVlZbiTmZwqLFAIPGGR2BoMMZMV7P3uOTiCdu1memaolIiSikdDod5nltrWisRUko553XeMJCizGSGjYWxzR4vxoDRY0IswiRdtTc1Hx4OGrW0vlpchTlpt6691nY6Lcyy3+eUcrgbxpwNKKXweJ9Hli6n5HBVbQ1hYmprfc74ONan3LatVW2LNwYTJ2Ls90UtCmgsPnRmiEAS1aaqLUmSSHYRa/da66tXd3e3909P87RL7714l7ksy6zaidjMHh8fR+E9sZnVWsMCD8DclmVR67lxWH5a663XWApU9fHx0cxyzqfT6dNPP+29td6maXr27JlIGlu0dcy7gcf+2tyWpv3Ze84COLyeD1C/8yN8/yP8ynf/aqOpcZDdsjf/rqVs/53/EsFv/xq+vMP/+Qf4z/7+mbHiR9AOzz+Azndq765SxbAwbMf1NuJvI1iC1U+3CaTDu749b11Nfc2DjF9j1+SXSdXxtNviKiP8EWGXwVtaZ7kWJ2HzgO+E9LHSiZhkRbWvDghzhAGNIkt3rcluHa6bxhgdTuQu9Pbp3egdX2lVr93IfyHF6e33vf/cHMrXf9NQaGDN1FSbQ2lKuyw7gpiCgWnaf/zRt8VyP+ojHsVk059CGL/obrnIHQRfqRpaC//AihmJY+eILgxG10hPjPcuKpjE2cid1AXOWznv9heTK6FgnEr9TJkaLL+tneBa4Lh8wywHBpqIsJfRvHJGyXZzt/dKcZHEzC0gdxwd1tQJoJFIcB5WaSN0EFA8JReHcwNUAWNHdk5I3Aiq7MxgcS60KnrO0DjXEHNJJa/wsKEXbU7qc+XoME1cUS/id/j8rm6JRPLrYoLA7KtvUlmKq8EBtfACDUXjKnflo7JYaGMMX9YVRWvaGO+p6ypwDLDosI0w1kvPnTaXQ0gVLcwZMKjaeE4H4mGLQoTmMhxSTEziYBKXUebiETp1JTXfFJckSKxZqnBnIAlnCeuwCwd5EUIkgizO5Bqjr2S116XWeW7zkqeyf++9GKjUXpe6TDnnlElSIjjDLrad42pfqSHxsoN7amZj+BOmsaG+UUqpLXWuSynpMO2FWZib9ta7qZIbM027nfWmrQEC2I9/8pMvPv/iX//rb733zrv3t/d3jw8gTIc9IOqgnMQZSTyIYyKlZE7cYTDnJFmIE3kzb7EfElOtrWLF2hug6l2Vk+ScWu/aO8W+GCweoXGom8O6u2ovUigxsQgATYCVkoPZr9ZVQTAOjL0DkQ/qg+iSEqDaTqecc5mmusyffvJTjokT01QSCwmj117nE9xKkeQbCemrtgk+Ju1np9zb5jrXBpCrGdGlaP3zVmp/m0RyFji2i33w8EDnHAA5g3zz9V0v/rRGMFnI1Vtvrm7syZOwcAJnvnl3/+G3X9zdKaWjEbp5IhJhV+s6LvvQ85oZmnlisCePumBKbqJGZuwujjBTqbvD4+zIIFO0ptxdhhA4lq3LYjjaHJC+tUwAxMYAe2dqiXmX/VB6a0vtAogbm7Ja+J63x0pofuJiYq4e3LzVzhcQACc3dsqEfZLWuJpTN4UlQiIXNTEX90j9+dlluXVOjBSZJ/bEnby76kDdShESM6pGrVNRIcHA4g7S2GpdIxAZkY01MvBIhDhbgoS55JJEiMjNe+956xo1kzBGUeRTNuvH2org5MJZiIxChU1MmZGIhMI/GT7GYGoQXV5BFw5X3pbx88mZfTAFLlfyzUx09s5dDqPWsp1x5cZJmM6DqsupjoRdtvcFIEmZmM2g2i18KyzMWQYiGtqlQUwhDWqsZz9t2AwYGxSNaZDJiFgCZCvYnuJnR4OffYwXvx0+oXh8kEXMKqTwbe2mc+pzzAQIoN778Tgvc72/f3p8PLXaa211abX22sL+l5mzdrhqPPMCJtp7j2tBJE1TTqmE/S8aoCEjIXO5VlwM1s7/GiUjb9vq+cUom97cJW5dFb563NZvO8gfq3KxQezGoicSJAS3NbYgksLtZETm3ruHuEZhv2CRRDmXmswctbWHp6dW9Wefff7y5d3p1CwcEIPhQwYbYZdIfdPW+TPGGqrErDFHiQHHhRPOVqBpKCw9Pqi1kiaJiGoPs1e8CXE02OLnzJxzjv35ZkDvfbhD4RZEjyTZzbWbq7orbZG89cyzlsNTCAHzvPTW46EeX5viFh9o2NM2QwEAllDQ+mZCDJ3lophp3dlF+5gbYK5uYLKo9+HV/UGqPALSrt6VGaVkxL+qOShaelOSw81hmvbuLJx7R2voPdxsfLGVkSGMtrZdU2bWu7thDdebQ3lwtVXb0JsCixYfUIBIckrTtMM1U/Dyml5vgXPG5C9dAfDj8d0X63NrPZF9dodPXuK//Y+xK/9GQkYov0vH0vH5PR5OuD/hi0ecaoBF0A1ZIIwP38Eu4/1neO8Gz3coGVl+oXf8dXztCn7zV/E//6/44cf45W+vn10HgGkPxX1r+21AtSXhzwFC31bjdXhu523QdS46hmmb1kCXNRhbkAJjYR6PuTNO2YeHTgeebxjYYx0zd3O69jmtJgh62xNi+zPub/6JK8PF2kzlfi6OuexGuQyk8FdPFr/xbfPNzBnfwE9N1xvRMBEIC4gZYs0WXbpr5oLOYWsXd7H4H7F5eBDIfIv8jjHxxo8muBssYj7e1YmUSDe0+Qo5XzdiFy+a1/id++Xb7q9/iLSmHc8Cx1pWcGH+cVw6fS4wsaEa+FhwfOPhrYgYuOWoG7MR5BmcCF8pptvx3gcZzPSsz62OivPecyzWFhkcXS/gUBtWgtfwSBMo3mCsA+c1Kj6agdd/jhdOF0DV2H3SG5cLXTEwcEnhvawquRJCLgOvZy9VAEzXYwL8+o4YChfG8Saufyc/M8zWpWKY4wf/xmOvj24RfXJbHcNDUHQ6c/zOR1DS7YBKW3DHttcxcr4MZhPWLJbFElMSJPEkEEF0EPBaARNDJHIdcA4LO5HQaNwZcyN34xC1bED7hEV4YE1HridoKnCz1iNLoBfGMaIIjYcO4q7aibHbTzlJOIWd3NXNlSzOLiOqHdkVgh3n09PT03w6fb4/tKW1uT4tc/XYDY5i18gqqxAxWxEIOxkYnggQF4c48ogieQ/rSPTvmncjOJkxcaJksG7EDHEidW9R6jOS3fEJGUFHOwODhRBkk3iHUyR34OTurnAD+bAZQ129w73knHIi8l7bPM+SeLebck5Jkllf2gL3aUpqqoZEb//aGgTHkrAez84mVRj8auF+Xdp4zb7x5r++sez6W/2QoLct0ISA0UV+3Eyjlytc9MLCQmu78Lqw8uC4du1dm1pX6ru0K+XAQiDb3Uzvf+u9Lz57OrxLfvJ5wSHRlMW7LkuTlHNKJqxE7ObddHF3zSUlTvBOqmImZuwQXNgyfDyWxV27W7dknp2VJKaKQbq4WCv8aiKxRtDCodcYVcCFeSc8J6pNOphMXLNpdgmEaHjsLSbmRMLsIuTEhoj2jUdvWLbgCZ4cBdiB2ampR5CEzSUoum4O9os+yHh+DRqSwEUsiTEpQ8kVzkzCnBVZXVSlmzB5RAPYI+Uj7BRRdGGDq9twXuF8+cUkPEVrtsT4sFtah8nrWY0RNozNTOHj+Rnnf2GBwIjhAWxNDFkV7hDxOPiacbwzWttnRtBsNVducFmM4QITvVZf/5qB9fVc8fC9bjs/Ws+j2/7q0rlqZg7r2ub5ycFht7PuqsYsOU9CRRWqDocpqYblMCEGrHT1/LrYLQSlmc5/4it3O/7W2dD6swzoZpwAN3F6HeMTMackwqxdl6V++fL25Zf3D/enp6dlbY+CMJecS55Ecm+0zLOqTVOJ4EP49gHKuaSU9/tDyRNz6tpam0EhhfhbCWqXjb5EX7+986/9fX/be+MXf+aiMJA29Y+36NRlx+HWqmPWa9VpksRJFWbODOZ0OLwjspur1tqPt3dPT6dXt68eH49mTJxZgoYq7mgaRW4+4HoDHxOfuJmbmlLv7MRMq3V0bA3UdJQ9mweumKjFFjOl0OFXlweuzNLbloeZd9M07aaUOA7wrdXWari9mUlSSimXPNVleVqqW4+HHa9bmtWvuukvdppPx6eTDOkk6mvS6oW5WB0uo+a8PYNku/DGMzgAhsRbZsTMAI2GY4680kUebtUAOdg9qk1Nd7vdNJVaa2uta1D+mFhevHjv/feTGerS728fl/kYb842ng2qP9PFzc5XLRJdjRWrvfYAACAASURBVB2D/L8+Tkeb1pVUP2plWmtTmb5Z3eNf4ZfvKdLi28qihj/5FO89w0fv/cUkhshlnha8OuKPfoYf/Qx/9DP89BVun/DZA14+Yqk4VjTFBl8SPjPonu2wS3h3h2+9i2+/h1//Nn792/itX8a/9y3s8lXTxy++/nK/vvUc3/0WfvQpfvARBuzLACAX9Ko2uDtvBqawVUp9lXX3DbODnLejvsLO31iV123recAT1oyoQlHfJr5rqni8XiLw17khrrNc4y5eb0w6B/b8Opcd9vH1m/IZHbo9H1dX4Pie19ORf8tfPnatkYuXlAtM5qd5fjq1k5LKoexFeb6fT6/u7Gnm2hMoOY25il0Us0a0MzaR58JAprO7wVam7LojvfhacxF8HjFs1I0NuOd+BV2B+/aZDiHdDf5m18wZ5nDhPYl/s7MC/1pKPtrc/ZId4ZuK4Cu87nqu6hcjI3rdq32RtAe6dovCjfEJYGPCRcWq85mVi5UKj9WS4bQeIt6ycYki90EAg7/d13P5zlxtGEH4qi7yLTeySRKrpGSDi7tF+bf/aNGDHgVwK+HfRielD5uVWgA1HO6kzmvt7yV0J4pnA9GJi5vTYk/884RBC7aosGXxKVNJlATMNuoDNOxlfNGxQASrrdU5fiDJSXY7Zna1KLFLpZCI9t5MYSCiwiJrKifmLmv8HeauXXvr2nUg2NcNja9nBe2ttTqV8uxwA7fWazwNzZU29dBc/z/23i7Gti07D/rGGHPOtXbVOffP191tt+3GP8EgHLV/EtrBPETmBcnIMsRGVvLiEIkghILyQPLCA0leoiiPRBBZwsgSUZCClMhEeUERIXEMEQpOJGN3hOXY7u7b3ffe81dVe++15hxj8DDmWnvtXXXOPd3ctnnofY+OjupW1f5Zc805xje+n7BTIwqTL1Ntrd1Nx2MNRXudp9rUcoIw+1I2gxHiXaRISV71GW4W5mpBNmFqlrIIURLRppgrWtT8EZgk4swgcUBdrSFYTUloSXR2giKCF5yYAarmap4kJc5Btm9NrbWYhQkJMQVPR6cmwuNuZCY3Na2ulaR09xdXrfM8T1dXV2+88ebxuD/s92vhSB855jklEEf3vGRGvuKg+gbqQIm6EDpuKXW49VzcxOA+dQ6YNNBAU2UmSWJqIFc3U0ucDNZQYZ535Wr31rd+6vnTJ+OTL81PX+gonLPUo2pvIQKepJDEtKahTy8iYdYiZuIu523UwsgAqZMaNaIoam3ZRDcZky9vuJYzmzEnliK8K1wbmdKhomlSLVXHHAaY1BtYQ9cdSEQ0qTf15mpqsFAlYdkVE6EQjSyRO6yAuEMdVaHndMytOyC4L+IiXkQzz4IZOkNHKVl4VBmhNCvLDElsmpmEAVd3BkGEwgrboe4caiMhtnWnXQbFOUspBNg8z0Mu3o/H1bSM7lcoDpc4NRNDwBD2QBXDxMaXozzMFRGmiWIt7tuNvhW8NTS7HHbQRSIF7hlDnMc3nkUYhPx30bbEMHwNgOzczrlO+8Odg4klcU6SSyklS2tWZ5+nUBLHppEIKcwOLjtw2jjZ9iWCJdyWv/ZBry8EK4TRwUr36IyNDcRg5sfj8fZ2/+TJzYcf3AZvJaVCJKYGJ1iqM/Z3ewDDMARcskLaMQaPoFBVnTELO5GnlBxwvA6tl1/K5n0tBq8/vA3RBp3cTI9W6goRQBIW3iGLiOkUiCUVm+M+SkDqCbOcJaWckFI7Ts9ub+9ub/Z3d8fWNOdsxsy55CwpA6SqUPPgqFI4nHfBqpsuLlUwKJzdVuh6MXpdnSYJxOwRWuDEbiTEYBJOJZOuASI97V1EAldf5WNDTuY2T8dJKAnMjB0pEmJzKcNwuNuT2XGiucbF0vAAIe7r0iLaubYQvHAu1NPu6KGz5VUXq7W2HEykal2W7FAzdIDWXcGb3x0+cyAnWDCmNyOqUL7UYI8LE4NcQYTdUFIa6mw62zzN83EqknIucCOmUkqPLXTvykqAQtxEYJCHL7g5QCy0ZkMy4E6rzQ0zz3Vura4j39/3/of4hFDFnTE3/NaX8W/8K18DpuCOY8XvfIBf+X/wP/0T/Nrv4qs3iNXBjJQggkePUB7jU1e4usJnPoNI0GJGazgc8OGHeO89tIYPK37rX0IVQfB/POJHvw//yb+Df/v78eY1vknp+EY8hoIf+dfwy/8MU8OunA4WyWh3c9o07S/jETzsuXYebtojV/z+Lhzfw90SccnEtKCuRzqbRipKaHOheqoV/GLU//XdBffO+C3UwtQH7rIEk62ilG5HsAZ024njCaav7yV83D/iphETASYIzKo+//DJB195/uz9Q72zK+FioNn9oLyfrxoyXNxIT6qQXmEQjOIfHloN7yUxdzhAg01jAEgRhvjddWGZH7HEtGDROCx0PNgmXzT+3XPM1EDrd3k3K9xAJHQypfKzOqnDHXY23PD7XJltEE/n9PhC2tiCDds1Rmsbv7zsfjVkLV9N4hPYrovI+OnN9jYgpYu7mDeJxHQBRGzuLFq1OjhR2+keqHHZ9K2M8Jd828qRjMAj9e1HjRVz2oCAQVWBzejuUStAtZKebZnF2AJmX8CQhAv9jeOk+KB7vMaXSLuWsFNjmLAl8ZKMOTgirkZMQgsau1hCGFxrRWshJBkkj8OuaWuqRkRseSiplKOrmrqBERUUqVatCgeRIOeYldda52lucxQYnCSBsEYWBn/DjEHEIikn1eatg0G5yE5GbV6bubs2i8QDZCYWycUABarWWdvsaoldkqbsksK+02LOnROLqDCEOHNIw91BAgHFpMAUYEJKREwiNANqMAv0Y70WAs4iESAcl0VALILESOKMaPKIQWFdM6uGHyY6AK1NzXVhG/Xt0owcqrXta02Zc85CPJYCpjbPbpSYS5arqzc/+clPfPu3f/uXv/ze7/7u76bweiHahhB0p1ki8vsk7TXXC0YhW9wYwF6s45coU+jc9OcjUZWzM28BzldjyY6B9ZhOdE3WMsZbJdduzZBYskiSlJNCrbm6Tm1SVYE8Gjjvdm+9+/g7vusT7fD02fsvADMzMDiTkzVvTUmJWKiIBNtRqrI6NyW15GH0gzXq+HQfOdjhzUmcmpMZzKCLK2bc8ufbB3nwtUAGEIVJnxI1oVZEANFCFimVml0HbWZOvmpc3MzJvBs4LVlNQfOiwA2I4gcYEKLMPIqE0WUDGqBqaArTsxl1UNzMl+0bzuRJvKSWuQomtxlaCEnkKuWje63qmDwrzBKQO+shkjtOnQYterMeg+2nLGhizjmXnN3Ch6+ZGblzuFD1CUDPYFjJhjGgls73iUQjhEqEA2aPcfeS7ZBIHDlrpan/WnLnvsH3LPUTOE/kTM60aPmW8G7/SIAjGOxGD33POsGI3xdgXm11mo7mJClFUhUxiaRAWWtd83KZUBipw/TwVci6SRLze/A73St8/DW6/XXmjGXIRhdCj7hPI3Au5/T48aNWOaXdNNU6N21QBRIRSc4DgQ/HQ2vVPaQQLtKxrVJypKkv57F1pEAIRBbFxaWT/GnIRtj+eZ2y74yv/MApuU0JXNwd1mJmHdWEsREzAbFaXdVEItWEWSTlwpzMeZqiCvdxJyNT5KqYY57q7e3h9u5IJCwp5SJSIrXEzOP2icikCEkl6rPJGAWI8BrhEWzHIEnHF1cNUQwMmHssi7mZibkRLdTBdURlRIScExOZWckpn3iZTFaESbMAzpG3mgPlGBKREO7uDnf7Y2va1MlDlEbu3moLt7/WzNSSSHhcmTmptzX5eolKIV51w521rto3EzOrtSuGEBbA5kwcrY5bEH22AzCJzBtHuJS5MjPbosEh4gR4OHqE5ghgo2CvQZseD9P+bn88HFX1ahgl57nOIOSu3kEIzZZwE0opoopJtUVIYgQYMyOnlCQ51F3D9CQlSUnSnOZ56mz2BUJ4+Rm6TZf6xnS3zcrYedbxOBxxOOKdN17rGc3wT34Tf++f4Z//Dn71d/DhLZzw+DH+8Ofwmc/ge74H776L7/5uvPUWPvEJPH6MnCGC3e40bmWOiHRMEw4HPHuGL34RX/wifuM38Gu/hn/xL/D3fx3/x2/ihz6Dn/kc/v0/jHcefY2d4zcfr/H41NsQwfM77Mpp69N6CXKdARYbJu9DhDu6+BuIxIGNdOTMAa6XDGucRlOrUey7q5lbwBy2moBvGItrpUQfedbRwyQH8gvD+5WiQhx84cSn+FJemBtYs9YcazSX32MLvLY25RvC4DhF3gBKijDx0taOx8OLqTUkRVEMkB1lEUYFNaPu4dnrDOIQ0/Z+P0ivhh6y3Qfo3In1a0caBxiZATAyNoKnNbNwnd77yYSfyLetShTV4eDsGw+OBSDZ0OL83Jr5pIE/c/bwE6qxvo0FwuivaPl6mDYuMMOpXTk32ItfT6dqFdwBDoZnMjO466Kl8iV441wMtQ5RaINYEB5msa58EloQC7/IaPVLMZaff522riVOD/gJNDM13TzvKjmjrtU6wSoE91bbOaHlpI9ZHQh5M2Lk1V9ncR5d1TbkS7TL8gmtU7bVr/RUB5/AIIpoWCU0eIWFIiAm4+RRa3cJmZp1R2IzwFPYDycZUs4iwQyNbUfNZDHqiTwc1Qa41g5wgJTcwzi/1abhmWdOfBaAE8MObY2IhqFI4hiVOay12lorQ2ZmYskpm2pVD+iosRMDLKkMagZtSE4AcwKEJIHTIpNyIuIxu4gRnCGZHaYKd5cuvweZA8ph2sBhFMPeDQr6yO7kmtxVWf2aca/YaCEWLUUDCRGnzE7eptqmudUa3qsgiHQlzTrD7hff3ZpVnUMPJoiknzCvpqB7B5G41toBjmX7x6mQ3QQa39/1wullUQ+e4fGrwJJ7JY2XqVRWYt46bTux/s72FL83Peqep+txterjFidCspgM8hIl1GMrEEmBpZRGqtTM7DjvBVkgOeUR46M3rj/9XZ+++dDe/8INYFOdE1MapJk3qxVoRJKLpOQNzZSrEpRrY7UESGQqRx1GsYX1ZAM2uIKbcTNSh5o3OC+WOFsaHC24c/gI9dTpTqZqjFYkCTUtpKZztUqD2ayqdspUcneYkRG59/7ToerGLZRgkWrtDCdnhzBnESS3pmotuScCzJqqm66gcPT0tnZH3k0vPLFlQeaW6NjsaHoFK8JXGKrRbZunNnlrAMSRONx/LXI2yS2Qel4Nk2Mdm4f3WAgVS87jMEzTsc5z+PEwELFJbuocwtjFLaETJTvYFFFYwTyROJRCY9Njw0I4wzENylUYMRpXMmNzSOjGzFcro1AFMLvwynBcBEanw7YbxwRxzFdLC74gg8RxvkhXVolKl6Rykm4GHKbQ1FpTgnIvEzq1vrPIIExZ44g/7fB+ZpcaLJ2VRnJW4vlL0e4Th+UMGu8955lU01fNSA+JNbvaXQ3D7o3H70yT3t4eb2+OdzfHw6ExM3PKaXCHSD4eD7VOtbYQKQ/DMO7G3W5IKcHZTOe5hn+6g0ASkl+iV6D0OI/oPSEzXz9/7Bzg8AdI1l3+IMwi7M7M2tXgqis/OeUC4WmO/Xh2NUdypJy5NZtnned6OM7TVHNmKamMY0qFWRZisycJZ5IQ5rnBAuMFeT+NnLo1FwCwpM4CCMrCChz0ECSmcEePQNgu6e34B4iQXIio5BRWETkoBwu+nERSYlBhAnm3ogiwJl3vxiGXlInoeDweDjVc/sygzY7H6XA4mpEZUsolZzOoRsUANjK1RX1DAJERMy23FKGnnHQTXFWEh9cCfICZzbw1JYY7sXi4GcJZerw1MaG5qlprEafHKUlKzCKtVVVd6OVCxM7khtZ0ntvz5y9ePN9P0wxQKSXlbKYOX+wDg1TSF5+w5JxySkLcGqOGjzJL4pQ4p5RTNm/umvsjpSS0EenfDz67N6w7Y1QTvgEmHHfzsNtQo4D9BBE8vnqtn/7tD/Gz/zXeewYAb72Fz/4QfuZn8NM/jU98Arvd13lf/uAPnkrjX/s1/J2/g7/+1/EPfgP/22/gf/gV/Hf/Mb7nW7+JSHy8NFqUhLcf48MX+GQYsggAtArZid+r6F7GIDhfy5cywzVGOn5Lr5XR2ehmWJNNwmowStsuZuk5or5kmdOJPbnMu18yut4Oph/44mW+yeK0QT0+TIJlnlMqOdO5Y8EqcsF5zuDvDTPrtenVDnJnc4O5qjcCjbvyxhvX7a6m2eqt0WzkLkRjGlhJ59lN2XghBXaMwxmr8aMtbI4u5FjkF900dkMSdzI1qAezFarKLJu5/cYi7ax2Oc27jNzIcRaZco+vQacs4o1EZRW1bFEUrEVNB2mWXvsEcERdidUJ474Y4vQS/OT4ga3zjDM52KJngamTR0TdOhVeJTnByt6kv2Nh5D4odFo+uu5t+aB8Y+1ETi6sJwvSsw/wHqsFPWZxq4U+vRRa/LZPpZebtSWMGRcV2UKJPv0GOtMZ0zK26yY+C7pxpjYCQiXmdCK2GGBhINs/LDImJVKgus3atHqM7pkoLdIyInLr4YbRSuecci6SlrjBxfTP3U211RrEzzVKURu5qs7Nmi5R804xd2nqauSRQdOLrQVW6R17yjIMA+DzPJkr4E3r4XhQK2Y+5KuhDAqyZuZspk0drJKEU3JTZ2aXlBIkEwtInBhOMHdVEPGQSaSZOrkLh/tYDIA7uGFu4cAhxJFZHFyM8IMjDvhEklDkEoqk6Oike0eEeVk3X+n2EQbmMgzIVOc61bkeDtYaS5IcvraMbiJrkWAXaRKt1XmaouwfxmEQCZrsPDeb6wf8pLX29Nnzu/1h9b/uOidsEgRfZn20zWd96f/6GvfcV2/uD1IZbQvyxfAuiCXqCnNXCcI2gwQSs1QQNOxgORFEuB7bfJiFvUg5zAfcYpDxrXfeePeTb3zbtz+6+WB+/mR6PKSrIqhmrltqVwLIIU3Fwowz0I1TypGfMyq5o2DhiHMGzHSR9oYMhpVIRksanxNBnKkRzXBWwc7hjmmyeZ5ntKjyt2pCcxgHr5yZXMwEkCCL+Lp9xBMyIQlTSs29NggggDoiGuYh4dpmIudQYs7iWVriSe1gNUgcV6XAWO9mq01rg1BiLsQZEHeCwQBtsXTjSRmXZ1G8xixpN4ymGgBHqy0LY3Eb7WtvY4V7jj4TEWBb/kJYC8oKsrMEmURyTULUOksFL5vibxzH4sx+aR+xjNA3RcyFBbX3VE53iyiSGPHnDCJilUePHjHzNNfjVLX57X7PVIUnRiIkU2eO9Ck4TLU5XTTwfu+w4/ND9/UnRv4aDZNvFT6llCRcZ33+4nmSMefhnXfe+ZZ3sjZqFcfDvN8fnz17fnPz4vb2trU6jHl3dV1KyjlJYiLM8+F4PBkwRUkREAAnlyz32Iv/X6v3j5yQbSDgkz/LGR/npYshUA4KeY4bzJikFErBo35xs5+Ox7v94cmHT148v5nnmYlSSqWUUkpKpZswOUTgkEWFa+7NXQEToSQ5WvGepBcOFCwCXjTw7M7RGwREk1KSJLXOMaVoraf5xGqMczz26pJTYmGGcNy1pjp3n6seIeTmago3wI3JU8plLOHou09J6DjNWqvqrPOs83Gaj3NY5jCJCNxM1U9oXLAMDR6ibJMlCdhX4mDYx64yV7OMxX8V0Ai+BWDSs1G8Qc2k+wozsRArcWu1qiqzNbWCXEiIJEvIwNkVDogkCE+Tzsf5eJjmeS65iGQGu3oQXxZABO4ehCwAKaeccs5JImyaFPCwGUmJU0pZkjmr1m60vkjPN5MDDmOw30etCg2yv12OGgWAqUEVJX30zx5n/NX/Ge+/wI/9GP7Un8JnP4vv/V48ehT5Rx9D1w3gB34A3/d9+ImfwC/9En7xF/F//ib+s1/Af/lT+Nz3Qb7pyvExLgPGOOD9Z8B3nQ6TlNGOzhvv9G0b/5HEAT/ZG/bnSJJD7LF1TLCedhQKFGvdYMN1zXh19BjNbZVz+ffXyYtYTUoXUIYlmpLl4A7TiLR4GG05y1sPCPr/oyPuxgGOQRnkUK8s8uit60dX128/fnP/rfvb928OT/ftdmo37cmzW260E6TOzFjIC4QTI2PVTMeSUFOvFCT0C/WHO2K8dGrXAarbEFy6z/fZFs4M4z43O+MGnGw1aGsveu4Ug9Oc+Qzg2Koj+yTOO3WAN74QtBi7nKsnVgnNCUbYMGw3GEIs6lWfod2zM/zuVq1IZ9f7pkZ9aAXTQxQkA73eKl9+VWD05rhfDK9KGV/CLOU01Y4P2e59DqdnFj7pdh54RecdVATC0sKR54WxsviuUkc61g+Wlku4EK9Dr2Eb/VF4ZGsH49zMtPXYTWERSUSsPX1WtTU1C2aWpCQ5pZwlJXOLxEARMTd1m4+H6QhOQkRB0jRvIIoGxA3u6mpYmtbUKxIiJmGRlHJO7lbrHMOVlCXnbNZaU4eBQEKSWFX3+z3tUk4jkeRcnLrRbW1hMYumqBrvsYMnYGHiqJJi/BvyuRirS0zVQUSSJYUThJ1jcxbcTSGYhCarOVyYKCvcXIU4ZQnXmOra5tnIjYySkLFkJ4gZzEmKSEplV2qrBvUahDdYUDWsuVqYyHZOhzC5QAi2mC4BaotFF/Pz53fPn9/W1mpDOvnp+4lYH7Ovi4CV6Bt9Bcpegm6cNouln1uZGhcmoxfyk4eRlNMW5EsIRbSxWKO6iJl9EU2E1YqbM+DkkQBIIObE7MEoJOt5X4lVtHs9s9c2a1MaeBx2b7/9+Du/61O/ffzw6Venmk2JOhVm2eystdCkJIe4J4N4J1CdeFDLjUQU435iAynIEF4siwqs7+RMfLqjrSPDRE4a+cdExI3g8AaaGeSJ4dhnHJOpWUO4B4a31XKh+oXtMLkwCSNczRlGnQgY1IfELImb6hGInJcAJLdDlhj8dwfnblHoZnAipOQ5W07zXI+ms6q5jZKZeaKkNk9QgApzIeouEd6z2piJIV1z76tNErYnZBIZx7HWeSKGe61VKFNa1nDPcvZFLeC0KjZ79FzA6z1Jw6M16j6jnWrDwkmkzLlbSliwYJzIuzMrTmFUsX1YGBJfniqvxv78wf+rqmZspimvxsJgkUQ07nYp5cNxZjkeDlPERs7eYMIQUzIjQOA92OS8kvPeB9JG5bXRi62AyyuEKgvjfZO+fB6+5GejDt/A7JZSHofS2r61ypTB3X+qzno4tJsX+5ubu2fPnh0Ox5RkGMow5pxFulVvkHVqJJx2kkv4I5mpWYJI5uU2ehDgoA17ZjPlfunVopdirL5YlW/txZe/71/Qbn/LJw/mZXBnZlZrYyrMhYWI2N1aazc3L56/uHn+/Pbm5q7OR1VNktNQhvGqlDEsGfqIjAg9vy0kjFaDoUgRtDEwsxlI1cyJQvIjIkFMSEt4vHWRHBBqE/cW1F4z7bnggdovog8CxdgiRQPebzLzxZ2HHOYR8+4ECLMwhCBE41hEpKSc87C/O97tj6ZozQIoUYNFqktr7rwYhZ9dvtW9rFPyeoNxNsvrO5Kv+IjXGszSSIf1lMKJ2c09GJdBlSAiEWrNgrjWmpnD1MJ6lJepLS1c2Tq34+E4H2drNpQx54GI3SEslGIIw8wIKoc7A0hBWg9eqbOnFBY2LCTSMRGYAbLSfC6c1XHO4DiJN38ve6DCWpcDLExGFfZ6pKgPb/EPP4/xCn/yT+Lnfu4bJaIZR/zgD+Kzn8WP/ih+7ufw9/9vvPcMf+M/xb/+Hd/EJT7ORxYcjzCHLCVhyvBqryYLuD9Q+N1fwr7JfO3ccXc74RoLxmGRA7UZ4Z6hB2cAx0lo0Df0r2EFnhE3rHMQwsQ9hHqR93RyECWsu+urf+GrK+GPlXfzUV57ywhLXeEmSYi41UamImPa5Wu+LqXkLMNY5ufHgxxu6kFNE/eETzIQel9um4TYtendGG06raKTVYKxGjdsfTjNzxN2TggKzgGOpQmO6dnJB9kXuGRjfnp/DHmigcDP40ROBqa97IOH7ryHs67GoidjM18FKL7SPC5ugchv6CRuEMKcEbbWD76Zsfn6rmlTqWwVKCfZzKtrGn/VVIoeZu/Sy+VTL2FobUketgGvTg++KDnJ7+Ma20/MVmPRE5+xZzpiA7VssSzfXAADdGnOF7GRK1yXHkGIzUHgFLxTFnefWo2MEyJiEel5B9zFVoSm2lrjSDdxuNlcW9NWSpGUqNPM3Inc1K0XVptTPQBRZurWe1EwmnmtDfBShrxkcS/ORLi+vnrzzTdiSFInTNOcOAnnlImYm9amGh7BPVDX4RGgSBwyg7C1EBATZ2dxFjjcqDrgomDhQuIOhVc6IVXmBoeTQQhgMtKqqo2IKHVFiAhRWoyBm6s1czMyCddFczGADK21eTJxERmvRkmsrYUKw4N3zOAeKRITIaipwSWlxVuDa9OoCUspwzhM07w/HIilDCUFNrUFOJjZN9Fy4ZWEyzCI8wDkTfpXiL3pJYkFW5RkC3ws0ph7J5z56hpwZpaDsJgNi50189lcIyLAzRVOLhyNHRMLs0E738U9PAxEOOUUgcmtNmtz4aGm+ujxdfmO3fOvzu/JU4dNaswpCnx31GZaNWJ5UnDKndixEDHQIg7HoRQkgQh4ZnewGRuxB8t5bZsBJmJe9krvipT+xi3CGymRAQZTYIYLROC0K3IoPjdXhC8OGBEw472TMndzJ2Z2kWDMK5mDlGz1OiKOn+NUm4Ak7Dmt34603lhrW29LPHBcSmYkQU6eU0WbNCQzNhJnkqNklRQTnZG4MAdHit3JFMowZvduPdPjUcARQ7vkHIjIOI7T8ZhE4GitWRKcpElkZi5E7N0a3U+r2j1iv4wQpjq0oGMODuthCHXTxCHnJMJkbgY1MicGx6Ild+uc2HDMMu6H9kZCejqD6KzpsrXDjTxuWvRZvqQkqIIYSZOqRoJEUNZyLjkPLIUoEcT0ME9tnpvWZq3nvTCXFN0yb/SfW9Uj+WWdF27Gfkn3kyDt+gAAIABJREFUOKEAp9b9YtSBrTytvyXziLTAyYDTzRTkLIilB3hr7Xic9vt68+Lw4vn+5sXd3d1xnmtK6d133338+BpkIDVr2pp59X5Xe4/3bL40r6Fkoi0Ie6lGOQnrLkzs6DRS+BpI/MvEhU9hsT0olk76vnXvWqDjVU552u7Cc3QYdqWMgICo1aranj+/+8pX3n/6bL+/m3Y7Gcc8Drtx3KU8Mot5uFWJsKQkiw2/qjbV6m6AMSGlNI4DETd1ag3gxdNEUgqAQxaWaBd3AIivq3amRnQUkeKKlVnROcWr3pIIwQiOAs46JGHmYdxDxOQRHOymWdIwjEMuwzjmtCcW5olJQso511ZV3U2bRs4MkzDJNtHLHdaFo7Ze3O4V4rwgmgGcWki33L3WamYRGAOYGZtLoDDMIpzgLJwJYfKr7lX74MZaDfsTYZZ+1JATKdynw3Q4HOe5QpE4Zynmpu4iiRMvGB+JcEop0CIRCYTC4cwsSMyILOETe55OOUpLXd8JlSLi/nvaEb1kgo2rx/0fa6lKeC2H0a8+x5NbXF3he78Xz59jGFDKxoaPPt52Dn/0j+Jv/2382T+Lf/yP8V/8Tfy3/xE+/fY3o2Q/tocwphpE5r6JToeH7U7OHAqDa7mxaaN7hm2rolLVoo7RPkjVFdropU30KgsEvZxr62uKmv5sSHya8npg4/7qBvA8Ee3k5MDEkqRjGynlnJmWzGvArHVJ+dnZxGdYyTrIW+fRXx/X8GOSqIQ1hMOazYY28khCgfe6USbPJcvjYSeUxit9PJfx1uXp9Pxos9UG1h76ixPAQR4ZKtR9P33JBVns+KK+UzvNWH3bW3dPqW28q7+KcuN+WgiE09BxA3BspnUPdP++qJDvSVS2fACQgyMP104W7hvl0bIwg+/B5637AnCsP7XSMgKcX3PXNhObbeL5SUGCLmzekjY2QpV7zqAnaO880YV8y1jZmMQvHnQPABxnep9eatvlBdpOkh5CXi6gH/JLPM47RnJaAbQOjzfQz/ZJN4PxE9ihgJHbkpwSVJDugMuUREKdQSwlleAL1Dofp2OUT6WUPBRJiZO4aTN1Uzeqpk21ZGFmhGefmdUGThyeNB396pFO/ecMAAkzS3Jyjlti2RyCQquqOctut5NEZhpe7yG/e+ONx++8884wDCmVL33h/S/8zleGwpxEiCVnzGSYSRIJo7UwZkMvqtgdrk7qYiDiBC7GSRkGN9dW4ZZgkqgwjDA7zMmIV4Fe88ZElCXaLFWdrAlL5tShMGHwMuyPnty7oECADBL0Iu14PIBrymkYyzBmU6vzXOvc5tnUguXDi6GKNW21AeCUF00Q5qrdCjCVcffI6TA3lZTLUFJUfqvgbJPGd//EWe77h7bIFXH8eqqlV+65qxnedpx1Pp3euNmcaODQTZgUwzx2VCbqu5cDkCTDbrRmrdaQbNU23+5vd3L9xpuP3/3Wx5/69keHu+lwmMuAxCu6aw5LlDKYzVhNDClEKNEvLnIv34yTT/8009Z0hrqrEIK7wPJAeRYjAnUiFyKGaDiLwJTQMgskjRm7giNQDQ7T000fxnmrF3OscBFZhrbnwwUGEyVaTL6XrRpqF0lp1IHr5Q3F0gWQhEpCySZzg1VVrRWpJEmPpHCxjNTYi3C48sYUNfoicuM+r1kw/8V1qlcKbsRcloc2rbVqTuhiW5jCiDx1Bw8iuAXxwi+VBYH32vY86F1o+LOUUkoqE9XmC8Z+b8Fu4eHXYvst986aJ7bVG/fLZRZwwGJlpO5JJFZWj74cdztJeRiupuO830/H43w8HLW5qYIV0igCtx3eXWC3PQdf1kT+UsbJayhQsFLorQcJL8be57DO8XgwnZOUN954fDy0/d3+q199+uTDm+NB6+zC5erqupRmZre3N/v9rSRndiKTRMOYx13ZjQMLm/k0zfu7fWtN1Vg4gmMXr5+vQ5xCX6NNm399WTNY/CmZe00XZXoZiFO6u5vu7g43Ny9evHjx5MMPX7y4IcIbb+7eeOPxbreLxPe5VvfGLMypZ3wsHEwiF0ZJQsiAECOncBcNaJVFuk1Tt3Q5jRhdRFa1bdhwbMkdtc1mek7IW1F8N7dwGNpQZzwk1WG9EVsPzHSewULEsc1RScIikFLGw9V8ONTnL25At3441oN+BB/BO8YRBHiy7sAisk5VO1zfGksAy66tqrszS9xlal4jWRwebgFVwbWLXprBOo2M3KAKbW2eWs+sZWHCYTrWajc3d4fbo1WQS0yCmIWFjG2TAx3xTEIkMTBYGxvqX+9Vm5kbhZLtgfORmeMFtKbaFL+vDzm2lM9uiEA3Xqc72w0A8Pw5/syfwXd/Nz71KVxd4Yd/GJ/+NL7zO09RKR8bxSDjD/0h/MW/iJ/9WfyDX8df/bv4r/4DvHX9TWji43mYoy/GtRxQcGF/2VJYmH73h76bTvLU9asG7u+2EOJUe47kas8RrsnhQuUv4+w/jAr410DVxwnz5+72y0KcUmLhTmgLCsPWv+OC2U+gc/iHznrVr+F0+QZHFYbYwpyaCVAAwaytAY25ZMm7R8ObiSY8/qR+y3cen3356Xu/9aX9870oWMEKslNptJoKdvg5BlB0Thy4aIEvPgg+u1anv31jh7ktZuyhysxxaSf2EMBxhkDcXzQnGoLDdZuldw6dbcQxtA0+ebBk3DJPSehEe3mg4AgUZEuUh90XG9Oly8bFDUeOewDHWTqMP/TW7xF77wHfFxmu9zFr3t7veua8slbDtLQCtPnUhf3yw8aGpH0BbWz/TR3OCIfxk8qFGMxR94iIpExCEfDHDqg7mTbVpiypjHncjeM4Vm3hxAHCIntFqKRVm7tBTUBFkgBsvSSIInlWmKrOEevES6PirmakYb4YEMasamYppVJyDNY1nIS4uxJKTqnk3fX19fXjp0/vWARLXIKTg4UklTKUIXkPanQAhZKQRGiRKNiRJWWkopQUMGi16ThZqwznLDI0SpwjOJape56EiYhIzoObtaZo1aDMjBI0LnfGDA2diSLsMyQRF5HMkkmEBExKONR59mPBkHJOwsQkYHBihmkYLICXoEpkjONYW5umqamh+36UWGT7w7w/Pmm11nker1gyJa2to8irtXOMi4gXNgttWfmdbEZ+yblekn363cP0kgiVDd63Tn/6zbggrqub9PZPfMPJAXUrnDmZCV6w6kOr6e5qaKYpSxkyEbu3uHNEUhKe7DjXSTjllNXaYbrLksfh6o1vufq273z7S1989vxuJjNYU0dEeidCES4k2tSb9almT2xYpghL4bcOKsiNodQajhNY0ZwSOzOCgJQAlq1/z8IIcFIjYSKaN3uNMmkWLsmHYtlMWiO0YF6cY1LRI4VKhURoo08kD+g5WgEKpXn4cQYDb4ntWvfq1SekW/f0TYQZBOSEkoxJ4Wo90JiJxpRYBoJUKJMnc44MlDO/kpXJ6EsoOi8XUlVbllJyKjmlJKbatPXMbbjDxWiZ6CDxSUFAm2Oiq/UCDOSAUeKZlQxkyvAsnLPkxOLUYjTdZ6a2as/M71vfXmLPCyTXnQIuvczoxChYyO8Gip2oLT8WxjJgTpEERsS5iEgq2UrOueThMJVB6qytarjpgqu6+sLsXYP0NnfNAyJkesihEPRqgvFpC/Azr6hNfFJPP2fvSZn29OmLD96/efr09sXzQ7A9TZQoEXNiAMZMKXHOqQwyDHncDaWICKvqsR5bnVurpsYkKeVhGFiElln5+YumZVJ4hqNumGL0moXj2d28mWwsWeUXQMmW8OILqhXEw8iUsSAHzNWePH3x5Mn+7u54d3c4HA7Hw+F4rMx5dzWM4zgMI4in6TDPlTglSdEkr9KSGPkQQ4Q4p5THADVZuOt5egBRpC/7xvNv4ettdulAq1ISXqyribw1EuY+Bj2NU3wLEBL5diTKJMTunLRVbW1SnaaplGE3jmqKNoe59rjbDbtHu6s2HZua390dgmqR8yBJ3Chc1nqe9WrF34+isxEo+qtdTbddGI0MyVLisBoNgAMgMxjU1XoKGxMJB3+qT060WotEWA5GRwxPTL25OgNux8N0OMzHY22zC+fEGWBVJGZiYg5BrwZ/cPUWP8G3Dicj4iX1dX0XpwYwrEPircUwJyTBeK1Q5HteBq9a6n5h8f/Rv3z14Fh+stqrOMzbx3d9C/7zfxf/zf+Cz/86Pv/rmBuIIILv/378uT+Hb/u2jxngiE/gx34Mf/kv48//efziP8Qf+QP4D3/0m9mxH1cfvBivLGeiJLTaSeP3Y1KAjX3g6vQZfv5bXd9Cklx2yy6DO+VHbvULpybpXDWJTaLaGXpA27552wfSRyAItEDVQVRPKXw3FvdjxDTYepSIuW/VEItJw1lH360VyL9W2MIvVQCveS981FtEV6ALMxGbqrs5JHK73NcUV1JonWurCnJNrEKNyT3oySthtKdc+XnTC8dFoBsvWINt6TLblpteMW44m2ORg8CLBPmyN6BNm3BaIRtRSj9V/QQ90Vnjv9WZ4CRPXpgCdlZ/9OwPfvm0ZHFjXeQn3oeLvibZXlwzOt1t/jLiEW3a/lP4CZ3xVh4AOOx8Tfj2Xt089T14ZnNl+WU43b0Dhvxl6MvpfriQdRO9pDTdQClb535bKDTOK7RBJw+PBd1gFsoZKWuQLNyVNBpfU3VQKfnRo8dlNwxDubl5MR3uJOU05NC/RliSuarW2L6EkThiEDWnnHIikKpaq9U64ZyZhFloKQvU3RU9DQL9G1Jhplpr59lzVAwM4DhN73/w/s3t3W68ORyOu+trInFiM1PTZu5ASmkYxqamTas3U/NIYQ9BA6kAhXORlEDsIHOvzfbHOh8Z4EQ6Jd4NdL1LwhDuIixzM0slj+POzWprtc4RwylDilZJzUKVYmrUUyjigxYhjj8UxgTa2KBaHWrajcdSFmGyxguevbrWMjlSZ3+stB3q/G5VVWOmcbwi0HF/TJEGY12eA3jM1ePD5xgV9uDAhXq0VE68BIYukpMTIWDpKx8gZ/jqen0ivXdRs5OfHCIXFn/3OV5wS6wZTOH5tp2kd2zmlBjlHhhruMfUBozDmJmCfebuJMKJ84RjrZULS2KdW9VaqGQpu7fzJ/Duk7upffUFm1mzJekXwlSYMlMXxDC7BHGZdfEGAUXmSN/OnQxQhnKrvD+KcUpAEcsCN2Jy7hBjh0h4jWPynlcapgRLMrYlUibJyUrynFr22TGTSc+o9fXaxfXrCIwwu7CZN+umm8tnHiapQfXmsOHwLjRkp2Uo00VDtPhZxB8jVgKl5Cm5sEWokramzYWzEHM2IDncmlj32iYi50hM6phTpxz45gAid6iZEiwJUqKcpVXYQlsleFj5sHXRooOYw2vFGdYtIRgLnZ3g8J5kZOQxfnU2EaiwJ6GUKTXMEaNkDjejLrrtgGhv3RdYZnsG0dmY4L6b2Np7rDAhhMmZREhDTmattTWqWQSMRNEiMQkTInNhkHHMu6nMc53n2qrW2lSbBZoV8d1EHkR9MNyJuPsH9eCsPmNykPOCM27lG2eVEZ1zEulkE7A67XhncPDKCjZn4pTS8XC8uzu+994H733pea1QxZA5Z256cONxGIYyDONYhjwMeShl3IWnJpvq/rA/Ho43N7fH47HVxpKHkksehjIQUd951npqJVPSw5Mph7+0yLtn33FhgbVFL04YWr/Y5t4Rg+hml4rdo8GNpdya1dnn2Y5Te/rs2fNn+1q1NVsyUPPV1e7q6moopakeDvPN7d08t93uSsbUi6UIINFumCWpz/aZxckiRUxt/YXSo4gWP9ylP3A4nHk7ZiEghS4slsLyfpJI5CmvHOZO/3SOr5ovxvPcc51BpKZqNk3TNE1XV9eSkjh5VeYsXMaxDLtH6VhTmvOTp6qqaqpaCklK2tz0lMtMvm4OvIoi+1UJDljzNZoXgLMRafgamZ9INAsGqpECljOLUM7C4RaltbVqZnBLIimFmarUVhsaHK5Wm7Vmty/2+8MMI6ac05DSYErLQdzVbA4j62myXU/Em/m0ezDqulbIDeDOglxA48hJ3AAcqqyrKhvul2UqnZwdO49xLeIvAbgHC+Ozoeqr2fLaVpT7axsr7wr+2OcwZHz5Gf757+AffR6HijffxF/4C/ipnwrP6I//MQz4438c//Sf4q/9NfzNX8FP/5vfdBv9mBgcdrpkiysoLgWSm5nFVozSc/c0DthQnZiG3i6cNhb/sIup+0Imo9MsbC2y6EGYu5espy7o1PP6OmKjrYLmYuq8/l4hYZaUkkjqUtb+drqT81IdrGfky6gBp4AqOhtHPXw7+YNakrPe8kHs8pWY5SXhmvqQxAkgEYJra+4mQkJCRuIcEeV1OhxfHJ9/9eZ4M3Pl+XauczuzJ8UmSHV5vbw+ZbjhLcF3S5CX+xJgvsY1rpcghBib2JE1Ymcjn1hTY8GrQRa2keLnn1aXhyzOj5tPjLaeomc2sYvowZdeIJjHa7DJMs/y9dKwfwScSmeDXT/XmNBG8LzFLzpj8cHx2oUsxc8RC8dFag9t8J9zsxQ6o2+ceROcFb1dlS0EWc+ErazrodVJWzySztfgpT2Nn+Gjm4EScX9y3xA+TsM1X0Jhw4MjiMGMMHQkZmcmYUnFU3aWaHM1AmG6TteFuZS82w25FEkCa/Vwlx5dj8OuaW1tllRy5jq3prOamtuQS04puo0y8lAyHK2izrxo8F2YUs9K6amU3uuWFExPZg5j0cPhKEJlSGF7Gh/I/u7u/fdvASHI9dVbV9dvNbXWrKnW2tyiDSKWlFJOKbfZrDYVI/ISclshNk+SUxiFmAVuUK3ObSY3KKCcxcvVyCQppU40UANZSimXDICbzPPAh5SGnMesrbXamjZtzVRNLWKzJXGk/VH3ayIQC1EpBVrn+CEiYRlyTilREgPNbq6dCZsiUMKcWcYxxSWuc52mefVFIvch766vr/f7/d3dbSpEc2uqrQxjlhzrKxGXUO8wu0NdrXUuTmQ+EQGyLvyujoy9izeOL8HPPYPLCdrqXCciSjlpa9oqohkC4BASEdYW/zVtTQSpO93DXaEt/HqJs0D0tKf6Bgru/pjRCXiEERqEoZWYOTQNFqEF7Ey8u74ignp1AQru7MU07Yerq8e78fEH6foJ6h2mCY92acx8vNM26awThEohGTKD3WhWr4rW2EhIkshC2dSqVmcYsYl4sRm3bgc08nqV9XqMUvoIv5snJKGcXCLg7BSM5VCrTqRpyTpSa7O7ACgFjwjI07HdtmaO0ZAZEixu7R/RrMrMORUGoxpbp5/3zJ7gcJHGTJgMq1zKwOqyGZKrWlMz7qgeA5i7YUo36QVR1TbN05xTThAmc4dXWIUpAUlYnEBo8GOAOUwOLk5m7q4E4vDJJRfxQiBqrR1SwuPHO7dW61GtHafjMAwlFTWzWVk8JWcBAerNfBZBH5MS1GHwuVUGchyY1sitBMsdLaMVsaHw9a4cjnWvk9bZtbokFUISKaym7qqtzkd3U5gS0bnk90RV3OLvmxRVM3ORzoNzOBNJTkVYhHnm1mpTVdemLWlKKZehlFRAa+IdSKh0sCLuH5OEPApzEU6H43Q8zrCusLFIrCYhJKYIoO53THSRLuSvQ+q99NZZnEvBBOmguS23IROTkAAOrW2epul4MG0iGAaIYMgylJKHcRx2u93V1e76+vp63O2GUkztxe3t7c3Nkw9u93eHwzS12tzBKEMZUyolD1kyecIq9fU1f+rVtORtBNpZoJqfkYXDsWWprpeMqS03GxHaIywQczNXN1VrOeVxHM2s1hoB5yVLknJ7e3dzc/fsyYunz24i4uTubtrv2zCMQxlTTiKkqtrs5vntbR/8y1geXQ3MLN2GcnmPFC4PEFDY07bAIGmJ7V3ixy/ZsXRJKl2+ZMtAcakhSi45pU5kEFlznbIIkbs3dU2chImdzFxbs6qAlZJLLoVg7lNrk6ruj81fDMOQ87gbcxlKKPxe3N5+5SsffOkr73/w5ClLeeONt87EetyTEHy9g4RYpBelXW3PADVtcR8FfOcOX2JmmWi8vu5ax9bUGgtyTsIANIvvRh6GMuQyz9M0TTE/HkoZ8kCd+kiHUNs0vbs97PeTKSUeUilM2ZTn2UWSUAbYzdXVSUM7FZuBqrobOy1H3Wl/iNOTiFjIvWfZBmXJTIdhGMdda1E11Nvb25JzSslta7u3VnRnN2gQ3FbMZzsBvNCeopvjnTKnX0nlIBzauAsZ4KlavYB5XyFq+PITvH2FFwd8/ss4Nnzuc/hLfwk//uPfKHQjHuOIP/En8Lf+Fv7h5/E3fhk/+28hf9TTdd3+N4bs4Y79BHVcD5doy2sK4Rx4sccXn+CDGzzd48ktrgo++xl8/7d99GueG/YTnh/waMDb169lnvKyXbW2M55bq5CrTJTjNsR2YLXEP62GbbrayYVy7CQ5ECD1+ZltWedn0X5nVlcno42XeCjG+HLbcvcYpiWAcoEfY6Jxgva5x/ClLDmXSESK3HmNpDnbEhTEwavtA15iYko9e+vS0tFf+u8HFBN8/mmcuUQ8PNfHqwJ7F5ioH3ezAShcGEKVyCh5TsijlrqvX/7dr3z43rPn70/TnSYnVod6MbB1x/b7TX3P+OwToVDdrrEqm4CVDf7DuJdf76d34U7nGNYWJ9pG2p+zS++xYGyT2/pylJbOe/PNB34ukOB7+Jhtfcwu3w3uqSsiWYQfOK23FpwnnO6EJNDDlB46F8xc0ozPv4Veos3x1kwVOYvkmKsjwum1qbtziBh6hEKME+mEcZ0W+jKevZS60IZ022/0ixWdImhxdZBbQhQ0ChGHeQfWWADp8Shxh1pzdXfxmCKTsBQCTJsKD+NQLOeDoTqhDBKpxdZUjZnHnOp0/Mp7dyKcEru13Zjfffvxt37i3a++/5WvPn8m2GUZgUY0A82hxopcxnEcd+PV7jrLcLw9mlZhFAESKyOqGNdqpN71xAKQagOHr67WOoMgJUmP5yRmqXWepolZ3njz7Wmqh/1cVedWI2gnqmESYfDd4XiY5yRZpOjxZr65TW+9ncoIEnOvCEaWVlAS4sQMwTBeP3q3zMd5Osxtrk2r2FznMZchjQ60Npu7GY7HeZqe5pyHIQ9jefvtN8Nlb9+meT6AiBMt2UGubiDhXCQXkeSOWR2mxMSZixSYV3VTM1hVM2rEBHOos5NQEpYs2c2qNXd10DxPx8PBzQihN+E+CYIedYbpQJaur65w2NtRGWAiU1VzlaSicCf2xRqgH0JOLkK94mXmxc8wfPN7BJGEtyevSGMPQIEHvrUsUMPJv4ZONohOsTsKCBHtsfT45uauMAqjTVcLbIiZwYiXpydHwnAgTcRkqu5sDce7GbCmVYRSYkrMqQ/3HKbBc86sTRWWhiEJXb0zvP2Jq6dfmaepOZzhISsRMiaUknNK7qJKNBvgrgIXuLBSh4JjakxG5BJhpcdq5EoQQk0pNctO6iaBay+uzE4w8jAxYjhMmTxRpEjByRWuBE2sJbWCuWpSZEKOAK5lhzc1sHli79asnFiITMPMd4k6XsFiIifqnlBsFNamtIR7R0aBuW3yYUi7X6WE+gvCql61RchPmDAymZA5eSLKLAlkcBU4Q5mUSIJHwEHSOcHNRJ7IiczRRLyUVAbJxwTYNM85F2bRyGNpOs01OoRAaYmWqJMuH+ozJGFOcFeFhTmhUgPa7FpFbDfmQYWawZqrwgVEzpHZa2juZq4KGJ9YmG4OpoeRgo0tRXCr/JQHsWoYmD0Jq1C3IXIlkBIxtQbiPp7iMJmUJMKSKAmzGEhb06bGDCYfRhbJAcuqhW9V2OssyVnerddSCGTOM0UenvYSbU5D36pRFsv4swpq6bzi0/Uk+frq6hPv0vXuKmXKmUsuOeWUSy5lKLtx2I27kVnmqR6P+9ub58+ePX/+7MXxMKs6s+Q85FQk5SRZWIjY1AOK21ipXoyht9RinAhiF0Mruieg2wyyN/OIXqStZnNxx/iSYbgU76rWTIOGw2EMCec6+/5ufvZs/+EHt8LMImZMLjDS5gQ15R77reaAiCehXIacsohsYrt9UZTE21531E14LZ/4JRc17iYj74ER/im6PhJoqXuGr40Xd/Ie1CLy3ZAiPkCYyVTnWkGUUuaUx+vcHIdZW9Wbu8NUfRgINEjxejje3E1f+eoHX/jCl54+fb4/zFdXZRyHgPmnuXptccIs/Is1FA4rdA14FPksslBqTkOuBcJm7u6gEJFhHESQEzM7kZciJVPJXAYRyTmFZWsrKZXMKeUURHSi29v9YX+4u9sf9rWUMSdxp2ZW5wakcZdB1NRgamyc1lezCk9CoXQaOFJYmPgSGuwByjsHJmimqikFbEzM4t5MTckoHMbdmFnAWxfwjUDMVyLGQtPx+10Wzm/okyBvGYZv/z51ESVJOiceE/z1LEJV8XSPueHv/Sq+8AQ/8iP4+Z/HD/zA74Xx5x/8g/jJn8Qv/AL+x/8dP/FDeOfRq775MONX/yW+eoPv+yT+wCeR08f8Cn/7A/yVX8LtEX/sc/jJHz4psAC89wxXBW9e9XZwbhHifvqe+MfNAX/ll/CLv4ybA9RQG5jwR/5V/Pd/Gt/xzqte7Ys9fv5/xd/9v/D0Dp9+B3/6x/Hv/RDmhi+/wHXGW9cdcFn2k4+AaVZwpL88gx4aWmg1uvhykZb0ea5ZxzjMut/emoLcj5k1PgWnKL11F788kLDRsG1WqeNMtuyXDMQ1iM+DGNclxgt1rYMbxCyJOfKnUsqZFwT2PIP0Iiy8i26dHtZ+nTXutFX9vg6BYzF3X5OizhRA25be6Rz+8Ivn9Y0747l9hLt4oNlI5E6K5JJM2OE3bf7w7vj+jT5THH2Zhi+R6d45dx01XS8e+aY1P5viv0QKdCaaeSD09JxjQdsG+sLpYvv/HvqA4yXfRyv8XO6KM+OPLaU7iEyEAAAgAElEQVSor0Knc3ySsMmW9PtqGj+xfLc0nrP5i91DKTYfxmp5e6lZ2shxtlQN8sv1Ei/3gtXqy2taOeTdek+IsoiaK7TrBNRdAVnAtiVcCA+EIi31B/lKvTyj4NPG4eSkp+kD2Gbw2aIdoCUhlMQ9kWNhJTPAWJufcCBLzBoKc2EwglUpOTW1+XhsiD2I58BniLvKwHqvICJm2qxVtf+XtrcPtm07yzqf933HGHOuvfbe59zPfHIDBBK+EtJGQION0lgRYtnVgopaolWKVmOVVVYZLbHaskuryypFygZtlEIaojRlKyo0toAkiqJ8dFBJIAmE75B7k9zPc/baa605x3jft/8YY84119r73JtEXEndOvecc9dea6655hzjeZ/n95TRuj6u19161a1XUeB5PwZBkAJGCIidSEzdqu9WfZdS7FIKAQYOTmTCEOYQmFttQ/2CHFoJ3N2sNCx9DV9zVQvJgVJUVc0LQCwhxlgKmEspebe75lo1LxZrOURdhqpbUAYbHCIGqDkFENiZzb2QV6QjEYiMhbjrZMU8QLJoVnCgkFwCWAhgCWS1y8QIzkxFSYTX5ythFuFSxu22KtYOBwvN+xUQm1PrQuTpi2Ag8siBA9UoMNTVywRBYCaurBQ3L0XzOLoZEawUbuNheCmlFGIKRJ3QqpNh0KxjuLi4qIMpYq4NXKrKnJvJa+KGNQit1UVV4GmPxQy4EdirK9qVq0mJnUDE7OamTkKBuWgpRd1NRCpWgQw1wYiWi6kaRq15ZZJQ8ft1h+3uTNO9Us3MmUIIHJhq/biZaTHVUivRiVgoMEsM0ViJRK3stvs6WE1dOFv1THAhVS2lEIPI6zLdg0BqqtBXl2ePvuzhYXvv+v6VqmVXIaQO5BCm1EmMwV3USNmM3UdSrWZwTMGIZlEnBnm1nZgBSqDRKCsXDWqBEAF1uLvWSwxDyaXZ56j6Uqrnmt3nXJkxFbbMGAWRyYScXLWQg4UdrlqcKaTAIlYRNSzEdcCp7jUzShCeBIV6oQAZJgKuuRHAU8HRZEKcdnpWLw1N3QgQ0RafqhRAISZphRNIVeBgNrhRLYPh6X7HxCBxIq92LpBztU2yE7kLxBFDSF3MQxnHUVdW4bHEKEXdNAROqZY+RPfR1GpGtkYnhDkyd8LibgVezEpr3tEctexZqO9DVwLvauBMyb0qJUsUDc17+OYXtOZuajUifHqTnoi5VeCYtjcNzXsYvXKr1JmI1m6uuXjRUpP8MUaRxEQ1+ifCIHO3gcYaelPXIKHrkhm5eVGouRbXaSk5NciASCpXWE+D/XQDwHnLymsWZ2bYx1QvcrwdcsD5rD8L5+HuZWNBM0tKSSSUomYuEpgCXLfXu6effub55+5vNtfb7W63G009SAoxdKlLqa8oispJMjciZ/KbRa2nysztc7QTvypOV6jL4KnfWNpPXtrTLZzpONbzyURQ4TpW+d1e23yDKlS971OMvaqO4ziOACAthDjrGVx/rohIYLNiZq2MtXFqMJH5HVOqlPgw2/MXSXAvILQLVajVGx4v9Kbt7hKv5O5moxb3EGMMIQDIOe92uzFnCaHjPqV+dcal0NXm+nqzLZpzZmAg2e/3w2az/8hTH3vyqY+WYoDU1UhKfYrJsTNvWJBFA/HCLYuZ+tRqSpipdtPUb5NIW2Op1gRQ83ym2DM7k4s4C4IEaQKBhsBBUsmZs4sA0K5brVZnIUgIvN1u9/vdMAxjLiEkdytlLAVFndmSd0qqJYOVaf6yH9alZvNOZsKcHQQOA1wVNPNR2Ct8oJQyDEO7MDCLBDMfylgPQohhCorOeah6F2OfpdwGUTk5iW9FJMC0ya8vHuD3IONwxOAwQ+SPh++IIHj1w3j2Cn0EMy4v8dRT+NRPxfn5x6UguEMVZlCFCGa22sfzODvDH/2j+L7vw09/CD/3FH7rZx6eMyuGjC42W8f1gL/+vfiOf497Wzx+id/ymfhrvw+f9tgn6XRwx/PX+Og97DNecRerhJ/9dfwv/xQ/+YsA4T98EO748jeii/jHP4a/9f/io/fxxCP4I1+M//6z8EPvwb95Pwj4n96M3/sF+Pmn8K9/BvuM3/567BXf8e9wrfjcN+LxxxEj3vc+/PgH8Xf/Nf7Xr0Ifb38xWfG3fwB/+wfACSHgA0/hmft49AL/13/E974blyv8D5+LVz2E9z+JrPjdb8L/+Gac9y/CdFgwONAYHGaeh7G1nPjEzrD5YknzLdQPN7n5Wsy+mNLOIYMbnju6ASOm26/TcyyCTnR8rwutBpVz1Ovm8qbALSgf6nKXWGxGHS6JlXTCC5gdBuZH5S0v4S2s16gbv0+3sTPc66194UhZ9BDdlrs0vy3/0gB7c9HYbBAFCwCDKKQynMxYsw9j3m/GvFUfLLpHoSRCzlam0tMlr6I1gxx0FD8iVpCfkD8OXIyllfLwXy7/tFWaHbebPqhj9FSbuOXKtiAkYbHnno/SgoC/6DqguTkemChV8xiBQHVbdXgCWtzOaOE1We5xD5KH34pJXXx4c7vu4SkPsvRBZqlb6IYlOQ2OHSgp3g6oLV0h9ZUFwBmRKU40X6i7WbNJEEia+8QOYfajsJqRH0xNU0DFYNoKUnyurJ89VdVKWN/NmLEvbWwgASKQSCGQpBBSiIFJuPpl1E3hwswsoU8hpgY/FQFzm9WCtrv99nkbxrIvA8ERkxKru6qaFkab5RMhhCCCUoaSSwp8vu5TEnhxM1NoyVos9rFbpdXZ2dn5WX+2SquuvaPiOQ9qWV0BI65VHtXMyQdOC0sdVGgLSxFLsxDUokSASsk5j6mLq9WqgkuZOAQpJY/jGLuu454ZwhjGYp6ZiBx5KMXMI4eLtTFyHplZONTuKxc2grbOOxPxwMJBWFIogc3dg0jPEtWcmUWiuRedYYaW89h1setifQzjPm7DuN9rHpijSEwppZjgZGYFxYEUk0hovggr5ibCIYmZm2oes6rWtxxCLQliNx91zDnncTRTcmemLqV68xh0zPvrkFLo+r7vLi8v7t+/d70poVudhf0ACSA2TIvMFCSFqsZWEY+dhaBe4OBW+UHe/O2YdkvSLkUmQAACIdRinDBZoDUrEySIuakqCAxZIngalLZVrlb+ii66xKfaMHgIDbmnqlNwz6vuJV5hfrWqQMdxFGER6bqOua8cfWaIkFrZXu/ViqrWhJMb5dGJWJCsJKPufP1oePndzXO/eu/pax19P6IXicLupaXWheoMnQhMxu4ZWjm51XFGVMkJUhGAdYNZ65thQHFkR1YJ3EEKuChsNrWArLLmDkOB22tnfGo/msVTqwWPDi0qzAFgarkXkcDBvFCZoX3zXYJR9TJY8++cICT9Jtro0MRAkNqlEjTrqFZqbXFj4davJAXmICEyG2DkidxBrBCGYB6l1H5IxQKJXbNJLNSnZL1d5d2u5Kpr1ltNhR6Po8RIXScSpIzmsHktIkJ9jF2IXWB2t0yWqTBKja+VMY8Drbr1qj8rY2Ro7VEwZQS0vpZFr9vyGFQZqHpaiG9ZdvvJMl3djZlqDL9enSfBeFJg1cyMCk3ABBaWEEuKrdOhXvtVtVKNUxJVM3WAtDhVEUTYwVXg0FpTpQ2ZMXU+/wYMJA+lqaeP+skLEIEg7EwwN1ci9IxQxu1+P5SyG4a83V5fb3ab6+thP9ZLXIqd9CGGrhamMJOaErReIT7+vc1/G5f5TXY5VepciOKG0Mb47TKVUrq8vGRK5+vLeg6UQqXYbrdv2rxZLSru+z6lNPVGtTGYlmJ1Qe4kQmYTwOE3+jHvfW9eaBotFUIwAoNEJDBJyW6mTAxIl85U9Xqz325Hlm2M6eLioSArxtUw5HHQF/LV1Wa4ur954YX7m812v8/n68vLR++IhLqB3+9HACmlmTI+E6krGbQuMqs+yIx60Ji5lGymIIhQCALAzOqyoCqDQVK/WjE7TCvNZ0o0Q4tKDDHF+SJZf1xKsTrpH3/84b7vnvzwx55++vnr7XZjY7/quq4LEBBUdzYOLA3FCrBPa3Y/Ksd8kK/B3FWEhbkKkbUhsBYqxRhCCFX8Kjn7XLAOmWhZNdnXMkoV+MJc19VeeRk39zy39LiDJzfsadH1cs/FboeszTwG/Pg2/8z4nFdhlXA94hc/hne9Cx/4AL7ru/AlX/IS32VVPP00/vN/xgc/iKeewmaDu3fxWZ+F3/Sb8LrXfVyXAmZ8/ufj8z4P73wnfvpX8Vs/s30iv/Ysvus/4L0fwhd8Ov7klyIKvukH8PffBRN87hvw3HP43p/CvS2+83/GoxefzBfqesBf+sf4v38SneCzXomX38W/fR9e2OGrvxru+J7vwZ95B/7B1+JzX42//YN476/jzh38f7+E934IFz2evW6qyr99P375GXz3f8SHnoUD/+eP4JFzPL/Fm/47/NN/ipe/HMz47u/G134t3vHv8Ud/Gz7n1be/mI/dx/f9FJTwv/01PPEE3v52vP/X8Me/FR96Ft0K9+7h77/roG3/wHvw0Bpf8aYXuwQSnWzrUXLZ7wcz2ITJmRgG5Aeg7awO8JEt44bVwflGkOOgrpAf2/Rumdsf9ar4Yi/pDlc+8JoIrH503ePaGWcuaiIVNWU4EjJuXCeXekYFxdENe8ctR9GXAsdN89SJQF8Xx4LWtbo8fDzfik8SmHTo3jimRh6RDnyhODmhgKSx6ohG99HKfr/ZbJ7ZjFd7Q0EwTBZd8hsfwUwJ9Ru3zVtE61sF+BOfxAIVjgUUtAX0TuIfp2LO4m36SfEi5luMn2gixzGKk0D8FO1seV8/Fg0wrTydHgRSIV9aJ+s5IDTXFPrNltVjgYMDH9fBTh1/te6xHhaDw7whuI7iXUuZjifpYd6RmRvMOQiLOKmbQTXv1YqjICQOws7uOo37ktA0jrZmg7DGo3LYFOz1WeOfMYMLQmnFxLGAp0o2EgajX5/fOT8HkdX6ImYJFEKtHkgcmIRyKTnn/TgU1dh1KfXd2Sp2XYu2iRALiBTIWcO9+5tE4+baDOY1BKBQg2ZoYeEoIQikJcGlKMYyglapTyQYy8jRzi74zt3zy7sXq7N+te67vk+rBCYQjWUswzCOut+Nm812uxnyqDpWtaslkWrAv4qnrW3AqjVeqq9ecx7zwMwxBjVTs9XZ2cte9ngpebffqipnCIHFU7KUtORxGLOZcTMleR7HnEuXzmLXudd3X9wBKOHQdmVWPyKIAMzCSVL1sohD3G0cB2FJkam1cjuAosWyhUAifQgSgqxW/Z07l/fd8jDU80yCpBTHXMpYoMrTcsSs8peK1/ANC9qU1MBNXDCb4dL12otqqBnGgYksxr7run4lUZzJzEfTfRm7PEpKdx59OBTTrGUsmYTZedrcEgk1ztMhqAYWqnBlkBfVOtOfTNFBGORShTLySAjUyp1qIhoVvkpcjypNF//GZ5qT1+5OWNIKFFAJLMzEwVojw7ToN6UJ41etjcxMMZjZRDkpdT5GhBhD6lIIrd3S3FU15wxyEYkhdl0aRzO1kikXQIRDjKFPd+Ldu9v7d3fb56/HYReJjNiV6lsiWBAn5kriZHN2G5sns253G6TAD7OLdgkkAxfnbJI9ElwCmWsxYsaczMFElp4rkY4QnM1oWDs+vPJiZwqKKbUOcpnhgq2CXNiCmJsVW0Ba220WZBOIYHJwtCbvZuGgRavB4f7ETDFSipRi2Y2jIptV/aE5KNomuLGLAQh5dDUjMmcYwbjGwCsMlKiJNtMgp/5BSsmd9vvCvNdS9vt9ijGI1Mxu0ZKzxCiBBCSg0Ip/QMKcYuhT7III3AQWuAjGEe5Kblpy9Nh3q9WQYmCHe8lkiX0ictbgh/MyRjlDbowAB/NcbNyiBO5LFgcD1WbkzCTeAOzT9H7C52Q3K/UEZuYQIgUYoMVH05KNuCyU+MYpMiN3qrq+tHJtYRIKdZqi7tSK570RdI5KSG5P596chhyx7OlQGHNScUkEuJIaMbFTqF/pYcillOvr4uZXm81uu1O1nMtutxuHUdVqd0wIIcYUY4yhlh81Pz/maop6qi+i2AezBp0aYOnBiI4X4SSeuoaPH0tX6dKrWjFRMsms8OxEIYbL2PXd+uJCcy7jmK+uduO4q9prffKqgsuhXaPyNSq/ziZa/1Res2jzmdM3bU5qszfjE9NATtwuy7U7HT/qbThIYGZTNzXmejNLOZecd3nMauP6jPs+9j2rch7vbTabcSxFLWcdx8II67PLs9U6xt7dS2lRDiHi6uE6EThCaALHVAfLjMr7YyaQuVFNqMUYajeKmdJhJEshCDPcqKrecKuGOWudB1QLWb3eWq2UMkrgs/Uqxth1vZuFIPfu7a+vs/m4H1UksAixAlLMqYb0TMwmhzAdzcNOd2PT8jrnbMYuoQ5b6z2yelLcu2m0S7dhFBmghZeZZlQBOewINuc3h8O36JSnosaRYwuA7UuMjcFBizoA/vjQETHgM16GJPiOf4eP3MPv+B1485sfaI5wx7PP4kd/FN///fipn8Iv/RKG/eG0l4BHHsGXfRm+7uvw5jcjhJf44efn+MIvxDvfiX/zPrz2ZXj/h7Ev+OGfwY99ECz4offg3haveQT/+w+CEr7+L+BP/An8y3+JP/tn8YEncbX7ZAQOd/zQe/DP3w0KePjl+NmP4Sd/CSD83t+Lb/gG5IxhwPd+L/7K9+C3fAY+8CQ+9VPxTd+E97wH//Af4skn8UVfhK/+avzzf44f+RH83R/CLuOtvwuPPop/9a/wgacA4JWvxJ076DoAeNvb8OY34yd+At//X/BZr7r94/jVp/GBp/DyV+IrvgJPPIEf/3F8wzfglz6GT/kU/PW/js0Gf+tv4Q1vwO/8nfjmb8bP/Rx+5ZkXpas4VI8YHGYojLGUGrJdaGXsc5PTRG5qGcaTbosFa8APk+dbJTo6jmEc5UOdbjfmzfZ41LUFTj1sy7E4mRMps3Pt41PzI2QlnaY/TlyPN0KCD1I3Du65g6iBGwIHzZcAJkwD5iMpgw/pnqNvMh+gm5gv37ce1+qtMeE6H2OnDoFYyE3HvPP9pthWba8IBGLkyh2hZkpz0I1Mhd8y4TnNg9xMSbw0s9gf9K8ta/Ti5syliWXp7Vg4Hw4y3vGTH9Rccl/+8cHe4W3LPkdXbnpjaZF6WcSUzGcC3yLDcpypmdklhjkaMh3FRb3D8pbj7Su31K/nwpg5KXX4YwLX/wkTs7sbNbnCbbZvt8izOtSRXRVcV6CHHc68MGSaJiRk1RolQswkxCIiIlEaMT1KCC0Zxswe2IXkrOezlQtPe3eqEJoQg0hoUY79Xvd7u+aSc1iteHXGqzNOqSn/IlRt4Wo+DGXHOfhIanBAJq+RkpsQCZNwC7nXRLppsWIghBBCCrGPF3fOFePdh+/cfehu6lJMkYRAGPI4jMMwDsMwjkMediUXdSIOAQSZS+gddW/augvq4NO8qgzmKEXVtGQLAR6qmEwxpvX6fLfb7na7uidhNhLrO1+t/P642+82q7PVqu8BMjUrmscRCLWqlQk1jGGmcBACE1cHvdX0gLZzZ0bj5zoWLWYiwsFNa8OMTeXdlcXlbqolpXh5eVFyHoZhUspakKkuRsy8prdLBVaQg2FFyQrVT4GIRXyqa1FrAnnbOgqTMYjUDVoiJUmxT0FW3W63215vdpp9t1mv13fuPhK2+/122O3HndR4ITFzew1Fc9Hsi4VtI0YzJlcteFoOUs3asLewiQfUogwnbn3B1qj4BlNn5hC4iY1WN/pek95V4KC6O7cCKyBLLF0XJZC7EXwYRqo9fJWSW0tV2rdEZpf11JpexnHY7fZVXkpdTKlSsNla6IZDkBhjSsm0ZJRx78M2WzL0HOOqT+s7dx9/7DH72PDksBnMqah7QSBYUVgRCkGEYy0UqQ3iVty1amTGTu4sXq/+tXwUYJAYWTHOJoOBhVnMCqtxBHGF9ZB5PTHma9fCTUgHC11Lk1TYQttEu1mp8mP1A7DUixUYgLAEUTNYbdKZmFdzqyFZ/XQqAAwTAsxmuvLxPckAZ0FgSgldUtmPuYxqpagKC/OCyuKTEsPiFty1cYuNyaZoVKu6sdb01KJ4dS8eQgC46/YpiZnutlter6X6lcHFfMwlaYweiIWm2wfDhSgIx8hdkMAwISusASzuUCV4KW6WgnRJUpBCMC2kynXVo5OE0OTOA5Zp4mrAqV4pbIKA1EFu42w4iKTte61RUHia3ogIE8lEZddxtHHM4zDGlELoqLqijNSpFHOUuZp5Bi40U6zXDXClKjGY5rmM1/vPiXeD8IkWzh02+S2wcyRwzNEVNEWoMj8455xzvr7ebbfbccj7Ydhsrvf7QViq04GIRLoYqrpRsw+RmWuXRDW2uDvXMAYC0aKeciG4nE57Pgl3xo0V8XG8GjZ5MWm2ME3ZhIp9hkPVS1FjOFPfxa5bpYi+981mW4rmnLe7bYppteqnt9nU6v1+X8+cSuKrrTopRYrizj5Nauqq2Odmpantpgp6zPQJfqQtH4kFw3xesh0LH7X/DsyRmUopVSAQ4SAdPIxs2XwcRmHt95lIYujMcHW13Vxvh/3YdavVah37LoQEIOf6hUBKMXXJYU52JHAQJrMot7WV1SJ01As4kTuk3pdr07DVrKapqlTJaUre10kpzx1eE++zbmAgIk6oUwszW6/PVquzFC2lGAJf3Ll45unnn33u3vMvbK+vtxIkhtCvViReSnGliEicpl7YycNMCx90O09owkhXp0kx43a9Na2ODbUq0FAIYSbdzNG2Cu8gIrRTYtoXtXw9HStWfjJJvmV/4wszd1ui2rxcnoQ2dF4N7HMBF5ihL8njdGAAMrCBF3zbu/CzH8YrXoG/9Jdw8WDh4OoKf+bP4Pu+D9stAvDKFV71CB5eIzK2Iz70An7tKXznd+JHfxR/5+/grW99iRQJEX7zb0ZK+P7/jHe+D1e79vuf8zn4qq/C3/yb+KYfRAzYDPhjfxBvfztSwuUlzHAWwLnCtAEDZLFF4On6aZNfbfZ2CXLGv/853N/jy78c3/zN+JmfwTvfCTN8/dfjla8EgL/6V/ELv4D/9F78zK9DIv7G38Dv+l1429vwB/4A3vc+vOUtePhhPP00fuRHsCv4kt+Ob/kWvOpVeMc78Bf/Ip5/HnfuHN7yI4/gq74KP/ET+OH34k/+Djx0fstH8LMfRla89rV44gl0Hb7yK/Ht347ra/y5P4c/+AdRCn7f78P5OT7yEXzLt4AJr3n0xT5Wm7p7DigJRwmkNnvsp5ZMmtW+eXJTIZK8UPxoyUKs7K/a+Om3yc50msdYGjpwYJPeRFUubBtLt1qbEzRA7+FpiGptHOYGqpt76psRFTt0czz4grsYGSzJVidf0jkheJAnJhbS9BbbmGTepp5gPep8tf7+AdBEh+sDTTcLIzgTKqPIKho5cghspoEyZHDKjsIITDCqCWevRZYnfptD8wiWvSS0YEfcxp44AYP6Kdfz+NjTDRPNTGuZy+EdR3WwN1AdfqKLHZ30y3TMTHo4pGP8NCpz/LH6ERHj6Iw8Ior4tI5uJKQZfzEjqQ/ldouXqydAjcVMZjpzJgQvTVHt+X1Zq6dckDyI5pDI5EMmhysmMQMgqe225tpelTJl0LZgD4NUozVYiIMEoRARIoUgEoQr0os5xJC6LsTAgWNMMaXUxdSllLqUuhAr/4qZxQMp08DYwU3IuG19q0NkmiC6mVnwTGUsPICkl9gLJ3KpwB/ixk/TomU77jfj9nrY7sc9nBhB2MkAU2YKJBzmxTvUSi5DKaVy5SVId9atLy84UFqFy7uXl5eXdQuWyzgM4+Z6c73d5FzLDU0VRDF2XW2npKkYshSzodReNydrQDUzEGNiME+jneqcrUtMMvNSbBxzKcXNiAuRdl06X/Pmasx581DXP/LwWa10Vd2P4w4YTSmGVQjRtNVEwDm4VYXJmGulqjZjg7FwCOKoKyhVVcBKaTK1u6uWJgswzV1vIYT1ej0MwzAOJRfN6q65jGo+qapwtxqbMBgxVdOfwwUiLKG6zolRtOSsWpkVqF1+XrF2KRTVbJbdlNH1/Spd4P69nQ2j6Tjs+rsX64fvhiEP6gqGJI6pYj2hNto4jjmrlZhijKnvuhBkGIY8ZvUJHQqm2lvq9SNB0+jANZRlVPUOcnfN9ZXUoK/G2HUpatE8jlaNU+wMatvRGokuZpoZLkyrrju/OEspEGHTxc31bhjHnAtBqEW1DA5TuFVKJxGQosQg3qfNNXbb6+31/vr6OkROkdfrs4vLixi577t65Stj3mrZbctuW67u+/UVxlUq45nHoYTYdZePv0yGzbi/GlizauF5X+8KzdW+ksQpQRwCDIw8ulrb9ZrWmFpbDjAQADO2DB5dBhWJLsgGUiVH5WU4k6vPEZUHNf5ZIwbXy1BNxAm5l6KASxBA8zgQPPSd1MNF1e9tZAJVP53VTs639tR2JAYvLs88WRMrVUQFloJ1ySLTgNFtVOvscDNxdyNTuAIBEFAECQCHVBOHzGMJm/wixybWGqUKctb3dlGuN1W9qiZukcjuOow5jiKBhEUCE2lrDK4/2Sr9g6IQWEwikwE+mirUdXTNQlilpKajFtcMU2ilxdrcUrDQ+uum0I/4Ym313wTieteo9iGjStw1h9eCIm6j2FDvAeTwqDqWwiWD8qCbsguhhJhCCDFEag3edNS9R7V0ApUCXMG8xVwr/6ZYbW6qW9alGcA/UXlj1jjssIb0BxnDSYiDZozDcP/evaurzTAM4ziOY85j0Yrg4BQkppRijMwyswjy6FpGZq5G5mrVm1KqVsrITNJcmrfbMwj4Dc5xLKD+8+yGpu+CCDss5zwRZSTGKBSZRFX3+93man99vX/++Reef/7ebj/u9yVVl0otx5pwszWstChlO6W6vtiKuUmfn+T7blP8Y5fKyVCaCAQBdBxzJarE2A4zYFoAACAASURBVPRlLXDjlFbuYh73u/FX7304D2UcyzCMbpziiqmPIYl0qihlrGdm1/Vd17e+W3j1QnDTUWXyXywFDgXAgjbHdIjUbxjLIvCVUqzrWxaRwBWJVg9ObU0X5klJwZhzFA4izuRu+/3u6uq+WSuKYOHLuxcXdy4vLi4eevj+Ux955tlnn9/uhpzHYTAOwhxEYuV+VLKpLwSOw8iZpjbCtthvXkIiKkR1qaYqIYhqMTNhqaYeJqqI57rgKEVFSoyzNHZI8tcPcNJY+Xjtf5j1np7Wiwb3xXzyVOA4K82qTwsGB9+Co5luTtfAU8DToGfhA2jEJuP9PwMQ/vgfx+te92Jnoxl++qex3eItl/jNl3iixzo2d6MHjAm/eI4ffA6/8Mv4uq/Dt30bvuzLXuL0fv3r0XW4GnG1w+d/Pt70JrziFfiar8GnfAp++Zfxj/4RKOOLvgh/4S+g69CImA7agt8FnDeQuk93vsPslibSqk+l6w4yXGf8yH8CM/7QH8JrXoNP/VS89a1wRz+BLT77s/Gt34o/9afw3vfiy38nvuIrECMAvPa1+PRPb+LFE0+0G8yjj+LOHaSEr/kavOEN+Ct/BY8+2v5+Pbve8hbcuYP/8sv4l9+DP/wEKrD2MAZhvOcnAeBzPxfVg/PGN+Jtb8MTT+Brv7YxTboOZnjve/HhD+PVd/Fpj7xEnq1+Qw8mKQEXAsV5b2rT53gwx9MCZ0C2IAoeuREq2Ks2nR/rFHQzYtB+/3bXBvnJHpiWY/BjPGVVC8lPrCKH9sqFC8pvZ1YeGB+3JnofkFp1c8Nxo+lJyuTIpmLuCz5jM6OcsB19GjLAicp825gEDr5N4HAjN4ZHciHPyo7zUFYcYyHsyn6f96OO5gYCB4Bb/VaVNk4HA6cqUH21Yi3+cwxVuiGMLIgjxwzUWa+YENTHvoYTmdNxamM7jTIdwGGnFgkcQVjJa/eGzsLe5H2e5A/DjQzIybNhMTxYBmYcAAJxjLKQK/zG4Tg6jbmiY47TQE5+mpaiaQZJ1d7ZZB5bds6czHII0INluUpeIVCI7VipmjlikJSCrDrpk6+id8EDKIqIhCihzqhiiDGEFNpgWbgulUKoCKVWgwFuOgyc1D17qUjGYq7kWTiLGAmIp4Gu1thCO63M9jrsfRyhKkir/uzynEmIGEXdiEXgMFXNWsasucCdhUOIbOTZoC6uIiHFAHK1OuBHKeMw7kEe19Kdd/35an15cfnQHWcfdBhyfvaF58dxHMexWMml7IfdMAytty27WR3NulBkFpJaWECVv1xUAedakEckdRCuWj0EIXDsukrcKCXv9/vnnn3WTYdhv91dAwWkXnbmW7oT1uuLu3c799Wjj64fffQixgSnUvbDfpvHPI6FhYRqVwKh/gyNLlGo8jRrjN2r2yI4VbI1A0IkQUComYC24XaPMaxWfdclEZlw6SBCSunOnTv73X7YDWY+jiPRtNRq3biIEpyQUX9mq2CsHB+p+3qev2K1NtQKzNRALimxu5oaY7PfFfJOiPt0+ejDRVXN0IVrG4OhgI0DJFAIpF4D+rUMQInRd/364uzO5WUI4Zlnnhn32xoCZxJmEkKFWE62C2lnqsFKBbtU7dbUSgNJkRNRiuHi/Gwcxq1rzqWUosaqQk2NMzdTLaaZg4QgfZ/W61XXBWYicWa63vE4ZLOaPW4VYw3PSDyVJHKNhfddXK9XKQUHJHAMWJ11qz7FJCJQUy3F3LTGtcey2+n1tXu51rEbxbaSz8JqtV6vzi9W63XeblTH6k6pHSX1yE90SJIIchLyvSMXFJ0UIW/YnBrECIA5tIBH431hUZIgWjyPoEhJSHhCBi/ARIvya1pg64xcp1L5GQVYbQfs7O4lZ2LqPFXbTPXkSHBxVQCm051w3kQtxvGtVHrhv5v8pvWv1jtzgWdCF4N1SaNQoBGeW113u6HW+pUWwmQip9jMBPVmbOxg4snbY3CbTZeNyQ5iFjD3XXJfD3tV3dcaxRCSSMjFVHXIhQfuupSmwUWbjZZShAu5TOY7ISIEkFPO+5JhxTUL+XqVyjCOJSNnaCFwJY1WL3y9btV9Vw1NVArp3JhudVVGk+QJJ2mgU2LEEAg1IOSmmqdpMlVooojHpJ2amRvt9vn6ek+UY8ghxpSSVDoiSzvLeYF/JLiTarPelEpCUa3Q1+P1Fs3LBnqpdMqinm2Z1LDZJHlSed6uCURMgRH3u3G7HZ5++t4zz7xQ6bYVVhJDL1XblxBCEA4stWuoZgeqCUtbUptwRMdv1YP0gNTJzfHai9NITw8AHartF/ORQzZk2fXmU7qrNaFUASqGGGOygpJtu9/sdsPVvd3V1W6z2W422+qWmpjdDiCEA22hbimJqJQiIsSQ0MxV9cnpN068WTqCl2GqJS92mc0h4hijO5dSSlFhIpIYA1OoVWfDvlxtdvevNldX281mPw4lZ40xrvpOiJ3NDONQmhEGVSJJfb8y0zxmDs5hiU8F4NMbP5q4HhJ55FMKbrZ3AOQiTJyqOlYlpFkvnT8mYWIid3Wzas2sH7Gq7nZbIlLVruv7vk8hisTzizMJkvru4Uceun+12Wy22+12zJl4EWX3FhWiGi+ajTaNDQ0xc2sUnoZbqozQagQ2U6VpOkhuQHVfWbtTqenCxsIN+15pGO0t+EH6vE15vJVcCJ8JgEffnoWnB9p5rRifkkNwIIbbBI4t8KvAz4NeOJpXDgOeGxEjXv3ql8iVmOGjH4UAX3IXr1ufblmi4I0XeM0K/8eH8MFfwbd+K37bb2t5jQc9XvYyvP71ePe7AeBLvxTf+I0waw21X/d1+IEfwGOP4Ru/EZ85IUivr0GEHuh2IL3tKnHj18vf+cX7+PX7eNnLWgyH6CBtTFgZfOEX4k//aXz91+OP/TGs1wvCBB1EmfUaV1f44R/GT/80vvRL0XX4wi/EO96BD3/4IHAAeNOb8Pt/P7792/Ed/wm/e8TDx6jR64L3PwkAn/d5bQ+4WuEv/2W84hU4Ozv8tVLwYz+GF17Ab30Ur/x5IAAPA7cdVaFpL0mHuIbsteHBF8ACO7AoaAlQPKFTtEIUbulbr3HgBj9fXphvnmu3Q0ZnkIHfolT7gSJ5jDY4YYLQhIe0ExWDlgGCGwMgwi37+yO8xMkf2UkXxunTHvsanGbjwOH10LElYQYdmC6mEZOGfZSFYTpkkMlNYOyaC5uPYiuOqQgPZdyO230eixcjJQ7O5nZo2VsiMZZRFMKS20k49IiecDpu+eci1o0HwCwWDq3Jo3FrbohuGw8uytXs8HpmJq4vMictfTGV7JzSRpYnhC96QBxHKZJWxltFqlnJaM9mSodP87i4/hbaNlXUxrGzwxcfwfII2KEs6yCvE4FCpbkQcwtV11OkihPMgVnqsCGXQctQxychxhTT+fn5+vwsrDvpo/VsHZnAA9eeuMmyIcJMEzWzbpr9ILvMQl0F9bu7V95ERXjUssgMHaHuApfJjqyTub2FtI2dAocUOEjsYoihpijazsbIzPIwDrt93u3KsHct5MouZFSHuHV6KkyVf0lwKNUVdLfqzs779eV5Olt5ZZTu99e7oQ4Qh2EYh33dAuSSVbW+53nTNgd/hJiI3UHM7epU10AmxOBWptAsKgoXrrBiq6LM9vratJiZagnRJQJQeI7B1+vIfOfyvFudrfuO+j4xy6oPIVjJxd017wtxkI4pAAqHWzHVWuiAmXTQpMPZAkZSL8huqpmollcY4CFI13cxyNzIpFrMVITX6zMhEeLdbihF60C4LtfN4HARaV2w8DZjcmavko8zmLwiF4PVphtt2Op6ESEmEYZ7ziMYxh67uL44r5VcHHiXd0HEQ4AEVLB8sVx0bKEPppDixUX/8COXjzzySBDZXb+wuZdLMQcxJyGpq0Ut6maAVGAiOVvt/gKI6+zNvJbIAiIkQn0fLs7P9oHN1ExzLqrI5CLizG419DOaFWZOSVIX+j6mFFjI0TF7iGEYxpx1GEvOo+ZiamYkwl6LY72GCNkdMfGdu+ciHGOUICJIlSfHDnjRUkrDudWUFtyKlt1uW/Z8Tbuerh+98+hlfxH71J2fad6PgzHDGda6Z4oRSYXjEEsgAgnx5M2DTs21qAv2lu4hcy+qPCrvikhhiZyLDXtnoA8UmDy0ZvEKLHKbfNWtRmXedpi7uiq0OQz9EM1ry2UzElZVY5B7NXNLkOBBgVLcpvilc9t5Vd2xjbHq/5eLYYc5RJiZa4mwwgugQSwFTQGBi3s2s8MpTDVNVbMoLixes7nN6eMwrmzUtto2eC3daLzbWkLCRCzcpUjg67RlJnctZTQTVMHEfRwLiCWE4KHpZsjuVkou7BkqCBKYBUQeAoODs2Ub3dU1B8L5qh9cN5sdSiYtNcDIBOFKcDFvRr56vpELu7YMxcwpbM2QraG21shSnUUTeSl1V2WllLqxaUQbYZHQdR1AzDGX63HcWykDFwk5xhxCiKkSEGKlvLPM2SIqRWtjUU0Xadv8HKEqZm88TTrES4Q1jndD1VZni/6XpoHNcYbpAsnMQqKqu93uhReun332KgTEgJT6rov96qxLXT0+BDJr4+5WbUsz/8hANrlqm2dm3gP4DZHjhF1/WAgSTppkH4wemVbuvmyXnRxmtrBaL/7TWf0hohRi6lLXrXbX+5zzvXv3nnnmuevNcL3JNaOWUtd1iUiEQ9d1KcWu62OM9XjmnEsp7i7CzIEYk/RBdbVArbbmMJw/fJT0CUdzatMxFkHwxmdZzhhb4w9x4+DUcGbRkt05RSIRItYyXt2/fubZ555+5pmrzbjbqiq5YX2OFDt3L6V+TQqzMElMseu6vu+7rttur8dxSBykUoaPt99TPH76ddt7H3H1HF79kG0wKTU+WddXjfDDxHW9X1tGmsBhXlWDiRXQ1hnX15th2F9cXNYFbojm7qtVd3F5F8zX19sXXrj/5JNPPffcC7mUXGwahhKmkF89sPV2M/Wju7C6hRAkciBiZvF28vMk4tRrS/WtBJq60s1t0Z1ZDwUmWkv9QVJ1n2p2fhBzk24WW04VfjMtgeg2J1B2ic2wMC+p1W4YNz4M+lngaZx2NAEKbAoAXFy8KOIB2O+RMxQID86eXAre9ii+7Um8611497vxlre82BOuVnj88YO4MP8TwBvfiLe/HZ/2afiCL2j7dndcX8MMdyICPpnHz1/jquCzXo3XvOaBr4oZf+SP4FWvwhd/8e1/4bHH8NBDuLrC88/jn/wTfPEXIyUQ4bHH8MgjR+Pq1Qp//s/jB38Q7/51/Ktn8YdffvTp/doev7JD3+MNbzi8mNe+9vSFvfACvud7QI5PicCvgD4Cfxx4PfBKnByFemE+YjMaNIg5V9uFT66WSemfd/51VbNENrTeKKJaOToJHKiF9ceVV/QAgePUMEGzGuKnAYEW4TqM0p2OlYrT24M5zI1uU1VOkzCzf+IG0ui4JfTkxYab5KOjXx+BIMBH9+xGtfRjK98kMHjdHyxv53Ob65R18AXnzZXdoJozijkjk6YiMphuy36wnN0URjAHGw46rB+3lfhSowCOUhREtwsVfuNY0iLiNCGLTkSmxb3ZF6fBTdMDlhO6ozO5vfZJJ17q1H505nBYlt34QgVxP3rz8/JhWWk2d5Qtgs2Yu+pHc22w0uOpCm45Xl4D03b4Th0lX4iOeDOTsE9EqMWbDAnEAqnDpcChLjyneMbZ+my9Pl+t+rNVX/MOzzzz9PPPP1fvC3cfunP3obuPPvLYQw895Ik90p7LyKrixstF2ERomPYpbW7Z5jo1wTwHfyediOFclzTcLJpFveTJZULO83/h83qNAyePBMAoVsVdzdUw7aAs53G7G7fbvB1sGEiNVN1GGEGnGYrX26y6t0oTdQdRd7a6+8hDZxcXIaXr/f75+/c2m6urzZVqLiWPeSxlFAnTaAFBgkjkGuNycQiREDNz7Z03M4gUVSs1HGJWZ/N1sFPc1ayYVuaFw1UV5mXM25KbEcbB7mAIU0rcd+H87K6wDMM4lkJQYWFyghEZwVQHjCydMAvDzeEVV8kMsmn9MPEPvWWvq2bZPgEtRBAwUPFnHGOQ1vk6YUfVuq7rukSAMJlZzrnWQU4GJ6MatKhDHfdY21QNU3SnwFlIIjOx1HltLtnMBKjYAw4cU3BCdXa4awznfbfmwCAaxmE/7sPlRae63e/VdD/okE3VNCXuOum67my9euihs7uX/XolxHR50Q3bfrPZjUNpKxgGIZAbQ0LldIbO3PZjVi8Ko5bUNZFmq+UQ+z6d9Wl9lpqrpQz7vbqZFqub2SpwAEXEU5K+DzECpOaVIWddJzHFUvp9fR97GoaaA7eKLyCq7ahVgNBaEHh+vrr70N2UokijFbqruToCPNVd0+WF7nbapW2Iu93G99dXxQbFPm3ZvaiU7rzbXbNxS4WMipA9hnpt0bpTF0gnEEi1bbjZ6M3Ht8S7MUjMRZ1EWUYOQSTSMGK3R2BaJYQAezE4wnzLruEUbjGM5cqJDaamVMxFzCyPo8TYrDJ19Y/AcHiZg68+DfjYG8qZJ0thXe4ecEZTVXS9Jqvb6J5FQhJNAuGh2KCa3aw6HdreFEZQgqDVpvBUKWMTgaVevamm1oBWLeyt2QVcS5ghgfo+XV705pbHYQzNmw2ioubDGGNk9i5x1aFryKwUy2SBLHAgIoYxc0oB7KNmFxbyTuQi9LsysqtrRimAEEGEUQ0cqmggAmEicIMRHU+IqtBnFXsxD5PqBoZZWExm0brhM8ndYozVqBJjIsjFmt3TOJSSTdXGQXO2YSDmIDy2GygzMQnLNM71w6SW5+tma1g4AlwtCKgfb4qhqSO1zNiP5rxH8eY6gy0Ol4j1unvk0TPQWDtrKh9hGPZmFiSK1I095axA6/WkGtWGmcFc3Y3Ia01JRZYcELz/DR+HpPjtysikm+Ssw7CvG0WpNXtq4zAOw7Df74dhyDkz89lZn1LfdX3fr7p+1fervutTl4KEXPKwHzebzfX1drfb5ZxZWIS61IVYq2M/vs+K8F/l7njAD5k1DuHKKZYYo5vnXErJwzC4I4SoqmOunk1lwnodRYJwVLX79++XYrnY2dnZ+fl53636fqVqpZT9fj+OmZm6vmNp8adFdV59UTYt2e22XJXdlrY5GoYvrPVEFSXhB06miDh8HMf6pQwSztcXOedcyvPP37t3b3Nxcbk+Pw8hisSiLCGtz85T7GuN0ZNPfXS/36XEt9JP6hq46r11QauqxCRqAMUY3dibnlsjJxZjSDWe3HXV65HHfckULQBeY8oSBKBxHHLOOVfWFU2X/5NJ97I9mI6HmJXgbpMaQTdJiYdh78SvJDoc8mIQXnwOvwB6NzA+UE0rU+friz+22+piRpmofT0jEJhQDAXYG4jw2Wt82grvexb/7J/hC74AKT3wCWPE+fnBHrJ8nJ/j7W+vmuxS9UMtQ/wkHgZ8YAsDXv96rFYv9jfPz/F7fs8D//Sxx/CqV+HXfg0A/sW/wNd8Db7oi5rCO6sz8wf0GZ+Bt70Nf+/v4f95Bl/1OPrFe/mpDT4y4tM+8ygWdPOr/sEP4umncSn49B5qQAZ9GPgI/LOBzwfiiSp6NBsvBSVyMVR2xmzHIDDRlBaZPWKYqyAXcInpn07UuOw38iB2g5J0M4K1EDhOZbzlPvD2LMXJGNyb8lhbGG4R0m8VOCrazG85XP5A3ZGOB/Y3fz2XbUL9ppxPi0rWE5lfKEQ68CRpkbQ8CYd49UaBYSjM3lFILtGIyVjMQk4hqphwFBcWZ/L51dzgvB4ZO/0AqDkymxzEryY0OBb9vn7k3lzUl/ltkR9feGHcX3RiQweHyFHw9IYtZI4XOlSLlVNLznGIxI8vAnbybO6H7BAWnTBGyAmljk5nEah9h6ZGnjZQanJPYKltas0ZXLGc1T1RkXtEws05LCHElJoho3Z+RgkiITbkWQgiHEIVOLitDlerfnW2ysM47Id7tB32z9WpFT3Up8fW4eEzXHa7cb/T0RhKjdbhC3loNgeaHzobHXCZdhzWpCU/FCpMfuZ2VWAR7jh523B70+OZYYektIKNJUWGUwcRhRukFl/U11AM+xFDTsA6JE39rlge1epulTmKEJDH7GRCYjBVBVNIqev6frV24P7V5mpzdbW5KiUXVWZiiZEkxD7GKCGoFnfvUxdjgoMopNRL6MwqwCTASVWHITOFLe0GG4uqZrViTDXdE+voquSS90WEJYoQcUrVry2tRTHDxxhijGsoNlebi/OL1Xo17Mc8jHu/Jh7MSkqixa1hkmvFpy5sZF7y2IwkAAuBuPpHhqGS4Jr6p6pacr2exxBSl4KwaZ45MC0LCFMtORMASdKtOifkXIpqTX3UHzqOg6tTS7CTUAuiaDFXY1MhlWrzMJgiKpsD8LHAhwwmZKVAwhTBMVCnlBQwNfKoRuDw8pc/QpRL2ZaSteRAHgIuL/qLy7P1+mx9fna+Xp+dxSjFHXcuOssXrtnK4LXLjpzgdf+56kIXuy72OY95dLXipVRvGgkCU1Y13RNx30nfh64LxOaWdnsiFLTUfe1KUHdlhgTue+nPQggEKmpNIhaBcIXWdClK38mY0ziO1S+tWsULa7EQ9hBi3/NqFbqOQ+3fdXVXqv4xg6HGWihI7HtiSl1/9vRH7j8zXsHMzHZ6D0NGQFoL9+ShLbGLY1ScGc9VteRO5JGZQRbJzXKoDNnmaalWrDqBFndRQ1bmIqGEUHg3YjugizwqOqvr+eLHUUI/nEu+uGfYQqmdQuzstUbUWwKtlKJEiGmGTLEImVKZK8d9FtirAUZqZtLA5s7ORK05doqYE1NF5Kh7dihDA1kQBM5ZR9fiFW05D2dgNVNDLm2BU+ER7jXHhObhoGmaKkRWsXwHE2VNi1jfB/N+e73f74c8SiURErOZlaJ51BgsBgkixIHcgdLcX6bm7TvDhBiTs6ciNaxHgUlCtxOuWkYpoMq2bM2PbnWIzy1nf7gc08kEZhoCELSW0bDXMmzyWXSY8x4559lnMe1SKCZe9YEwumXVrKowMCPIdKwAsAFQBrMdiOlUA06NUuEt4tP4ENPGxh+0Z6bbTNe03K4dlYk4jv+1JnpARqAQqV+F84tUSr/ZbHeaQeTQnAcz9eQOR1kC5OYVRX1SBSp1kqdHLdZynXqn5l25+2Ge4UcMMJxUDr5EeR+myNbROpWOoeoHhNhMAw1R6mlQCUkAYowXFxchJFVypRC7GNLqbL1ancWYREKlMGw2m6urq+vr7bAfAIhwTDEECaFOjU4nez6DTg8kyxZT+kRFq1PMx+F43oiRe7uBMZGZElNMkcBmNo7DOOaiuj5by+Px4vKhccw55/1u3G73tRe561K/il2XQgjUZEGrzCqzsetSSHEu/q6+krYixANM6DjALOrq/YDEnr1FrZjZmYilYXirymuqtaqOCcxcNJeS6w+OMXSpv391tdsNudSQF43ZQoghJAmjhBRjzNk2m91+KAAHiUzyoGbLBS9wTgC5qtYSaCfAa71LUC2lWAghpVTZNNXGEcSzNI0hxi7GWDtiK+detUzVZ5XvffLh+UtIYkTuPE9scKOlcg6jEU827jmYMPVKIQO/BPovD1Q3Zn/UUkp4MdN53eRHvGGNxyLOAgJBgOLYKz6a8fNbqOOhCADPPvsSognRIdNx86ef6AXVzgDgjBH5ExY41PBz2yY6/Nc8zs7wutfhx38c7vjYx/AP/gE+7/MeSGYlwlvfiu/8Trz7Pn7qPt5ypx3DreEdH4EzvvIrcXn5Yk6un/xJPP88PnuF165wxgfXDX0AeAH+ZuChWzITU2ATcFJw26BMI2OiKW8LUGs3ncsh2x2oXkiNaLkTdjrqH8VtEYbFOP/kLCc/vuZP5pF5AHEYzy8c/UQLC9MMMZk9cqc7+Bm7fpweuLkDnzLbt9d/NAz78j9+sJHSbkvczDqTz2vE6Vd1ntVqe2eBg07jJMtOa6iTVzaCsHONCREF5ggSJ7YmaxzYxv8/a+8TI0t2nXd+55x7b0RW1ev3+g9JsUmRIiGasi2RtMSBrFkIMGDYgP/A8GY2ggzLWtj7wcBa2xgvDNg7wxa8mMF4YAMCBsJAGEDAYDAQbEGiMDIkWBjKHMmWxBZJsZvd709VZUbce86ZxbkRGZlV9V5TUqHVfHpdlZUZGRlx73e+7/etR3p1gh2zSLFeWFIJZkdFY3Vf+Kkh4gTjTieMiW3Y5+xWHGv+M8nqHIFBp6tp7z5MP56KtOmn2dxiI81zHFRGzueIc6bT62YXJzZ2uGXSBOrzij75cyZj1ARNsBA4Ap/E6NpFNE8u/JR4HiJJmDfoJWYmjkBIL4UgjgwkESdJpbBwuCKYuu1X+v90YJNgrdLyaOOrCQeyg6k9SvLGOAzDMAy71x/n16/wKNcRe2u3PvdXEb7r46FeLCod8N1PGNsUvvm63g/y99abQeGE7N2afa7mDvdFOO0+BjNnESdG+PKI4BpnnBCATmDQOpu2xGkYym43WGtt3rtblLYlFnNvrZJwLrlZm1Wpmygzkez38zTHYL0CQFD+ksSbM45jyaVpc/Mhl5yzqQMkqRBLaxp3ZwKJSBLPKefUVDpaAOYRZ3FSck8kIJ3NSZAlEXWwPRMSc05i1sxihSq31/s/0qpvGkO0mZBoM/M5S766fGR6W2uEddw09qPe6yoR5k8PeD+lFIF61TbPFdTHsQ5dMAUMR0p8cbFjZm3L8nuJDzNzbMTjrCpDSTnNc621hbfUzZu2/fW+1jlJYk6q5sFxdpA5mbMBrtaMKIowKYuokbbqDpKk8CBqKDQLDbwbWDJQm9Y6kdCQJL399lvA5LbfH/bTdABBmN988/Ebbz6+vLy8uBglCYOaTtb00WUReq0ebmy+nQ/qVpOnxEqShiyXuzIOQ5ZyINsfXM0AdTc3BxNTYlailrPvxjSOyg7jcAAAIABJREFUkkuYT9JwzSkZvGcCY0ZP7LmkYUi7i3xxkVMG0MyaQ+OTCQcRD4VLGWBZTaOWZzp0FqqqSWy/RUrOF7tSCrlPc3WtLSAZWTixKFS1OsgtvrdIunz06ArWpummVde5Vn2h834nF+ki50tJ+0xz1ea1QUDmElkYd4M5sTELR0lHQk1Qh3Zfe/zLCMTuAiQzb8aknCqnSQ4zHyrmhqrUjNSdlkrSFZblmxEt9RuARfGA93VFfBeLuMPm6gQJ6aipElMGES/oC+rdKnaEHdFysQmThZiLOZs7XNjRK7/Xxo6NZS5Qo0yWCMIVmN1CPUwOZzIChbrBQVCFLC8tEjFMSuCoy1lvZx3Sw+4G68GZACRpKUK8m+dqe6t1jjRMTikgy7VarZazpyRCKcJ2nVGsUOVlOk/MlIhLFiXqimmSIXEhmt28zUSZc0Y3Y7ge77qrleX4dQeQThYZNNfujElytil1JzMnWEWNaw1H/NhDfGeRCLxoCBYchTAp95Dt5kmEgL8aUTciC8C+VKvSYthHFBLRJrtxZuE8WWCeodXM+rLPz/UOd/N+Z6bMYKKLy1LbMM2H/T5C2dYUahUEs1arAshpCMOOI0J3FtyhwFgGSjaUjjhPjlu4U7P7BttO9+7k7/ErnFW/UvcWYZWosEJv7od4ujl3PaILHOrKnK+uxkePHgOsCm2uCjeMu8thGFWtNX3+/PmzZ8/ef//958+fmxkzP3r06OLiYhgGZl4o1sfpXHer9S1DtBFvkQnHcPFJcJvOD4Wf16P4K3WQ6BKbDm351VKGQmBtNs/zNNWcy+PHjz/y0THlEkTVb33r3afPXrhhGMbd7uLi8ipKZGqdp2kOXm68xlIESBvk/crSo63AsZiEo0q2bz18gfsGXyicrUsixqLGmYSNiEliUgIzsxb9VkEJ9ea1Vjcz9ZzLUEbmvSqZkqnf3hwOh0acWHIZRuHc1Pb7+YOnT2/3E7Psdpe+RCOPvDYiACISH5dYYMeYLTKSa590MMJTiu80Ecl5RdBKysykSTxWqKUMJReAzHSJLbcYzhDFtYLWo9f9L8fPyqIkdumTlr3BcTx43wkDAMX6BAh2NE6XNbzwDujXX6FuBHaZCbvdK7JUAdRg4L99jC9cnX/zo4S3Cj494v98H7RYQsxeIXDEFcu9myBeaSFxx8cGyHfviHrW8PUJw4DPf/6P2eYUX6XgS1/Cv/23SA2T4hd+AT/90/ixH3vw+3/0R/HlL+NXfhn/6x/hRx/3WMk7B3ztGk9ex1/7ay9zuJjhl38Z7vgzF/jEiGEr6zTgHaAAP3b0cZwxOADYkJ34iNtwWq6jtHano7PhNxvgzRjcjoWXG4zEnUDVWRnpcSvrixhxHvE4913EwulO+sNP+phX/seWsLWRIPyuD2KRM2hbNbqRQWi5L5/iIQgnWQZaH37tmo5jaufxjc2Hk+41ZWxv57RpCqF7RJi4j6m5ETszYM7rKMghBlHn5jSbuXsyYgdvMKUb14YHtfQocABOaOZN/ZR4sjSH+AaBsVobnHzzop06dgJ0j4OjBze3CHg6TXx0gWO96K2moaNVZAOiW41F/ein1DWFjpVbcsG8+eo/y2DmiC1g6d2k9Xu72aILEy4EQRPSRL2LholIiOPWECFkYgm5cDUndiI7bU4GisDX0dK0/Dny1bT9sHjcI1rH7EUUPSwRSDnnnFqb6r7O81TbrBd0+fEnj64eXV1djuOYxrFlupU65VZdA8njSzvAySRoIwH1D6ZFDGSROBe9cJ1qxN3KltNh6TIIMmpn6XdQPpPF/YyOonXcEkNTJDZ3mrVObZp1VrdSOKcy2DjXiv3eqi+4WnbX1iwxiyTtBW6cpRC4Vbu5Pby4fiZZch6YCcwS0R6RJLLb7cZhaKqullMSlmCBN3WtU61N1YSiSEbgfQ0QZ0wXiInJYbURUe6N81pExlzcrFqNiwY7eHHDmJrO9vxw0A9mreQmpZRShlq1qZY8vnbF88H30kLIUzW25sbL+9MLaZatHwgR5Z+neQJ5zvEG2bKsgghyzhcXO1Wdpik+uIxeAUlEc5trrSWXnCnnFBmo1ppIZpYY5s3T5JMBnbgJ9cigp9iTMKAx+4ETZ5EkGfDmJkyljNXaoU5a57nN41hylpw5Mc1zm/b7MpZSUvJ6+8Zru8vxk2bNzEBg8pxTt0PbrLO1CBG7J86PxsQfe/ONR5fzpN6IKSUqiYpwFsru1Oos1C4HKcOAXCadbucXqupG41iePHny+PFrT5482u0S8wxUYB4HfvL48rA/7Pf7WOMmkZzTOI6PHl1cPRp2F5nJQU2twnVBFJmDF6uvM3kpSKnsxtSRfXa8nhNxCkqBGOCJ1wtBtH2aiPX7gpraBCTJ8j2fvHz8xvCd9168/96LF8+ub26q82sX5eqNT7725M2r99559/m7z9RBilmhzoOMyc1ac43cKCWWkkkdlCg5z1X3hwqYEBgGVSGMOVuwWW5up8MebK9JmUHzXH0Sz9IXBkK0YGCWzRaB40pP5q6qQfxrqo3IzTKQpTD04LOqqTqxmpqKhADcWjP0vJwkMXVVJ0CA6mbaiLiINGA2Y1VRXkV6Eo4WkFZndXViFiaCmGlr01wZ4MQuMHhzraoslDqRwg3mMI55oRCHzaBfj8107i7ufl83bTOIwUjCwpn6DQYuIYljNyZtWdWazq1JQClEsgPTXJkdLmMxSSxciNrc5tastmks6epiBGGus7n2sbmIMRFwNQ7f85HXv7PfP71+LhcXw5iVUbtWZZFA0jq7tcQ5c2IRIQqyjLmuywzpgGiH2zxXAlJOScSXNuMIwAU0AAZtav0mTkACUslFG2qy1pxJI5RyEgWJQTcTwG5Qt9Vavi41tjfaUMu0E4K9j9nWdUIvTLAl1bJZgRL44cGr9zAhkYPEQa5eDUiScpHXXhuGgYaBLi/z9c1+fzM19VrRVJkoCCTaZpEcunjKQkiqyomGoeQsIqyqh/2UUrq42AHkuiweKQ4/BRXStK2Z2V5CwWym2nS5QRIRRGRZHLh3Y05fUy4HmSM/2LTFDwpLdGOvC7Den2JSQW6w5s1UyUKFyTmLRA8uR/+4mbZqNzfvTXOdpsPhME/T1Fp1x+XlrvNWJQGY5/lkIHSuRPjWFLDVWcDYYHjOp/FnQkbYQwLsNc+z9Ar0k9E9LyJKT0BzD2eat2lSJkmppCxN1Uxvbm4+ePrs+mb/4sXN8+cvbm8P8zSFzOeOpraAVB3w2tvOWJJ0Dzityx4nCqgELZ1B2DhNzoWq5cX1Ezsl6Uk9WwRJ6iisJJQFRlBzuGlDTpKLgArg+9v9NE2qz69f3KZc3nrro9fXtzfX+8N0mOeJUxYpZQBzm+c2HerhoKoEl5TzMGSAohHZ3YWplCg+ToC31qKKMQmnlNXqNNXYdScRSdHYnodhAJBzivUBAAu5DLqAyaw1wFVSEuHLy3EY0+U0HA7T4VCnaZ7nyd0lOEOnm6DtHtFPQiiE+2XMEzNFTUxysq00Rwv97Snot16hbvQHMThhnl/BhfnOd9AaHiUMD4gRRLhK+PwFvjODBZ/85Csgo2ZQxQOi6H3Ps8LsDmHkw0Ftfm+Pb064uMJnPvMncnCkhC98AaWAFZeCd9/Fv/k3+PKXT/Ci26+PfQz/8B/iJ34C/8e7+KmP4795DQT8p2t8u+IL34svfOHBl+yOb34TX/0qEuH7d/jkcM930u/Dd8AXgbJJK21dMLcVkjiwhAsWaNl1YttwfaJuHP+G7uFT3O+28zvVchss4zIsvtOfQtsrJ99v3VvhInTfL6f78zEnf3zgFRyf8kkMrOuFfl+CzB/MJj/4BO7I96ckVF8RKvfZXoJ0XkgILQgJrCABOdCABngSFbqZKqsXik3zqQDFp7CN9RUSnNEg6gtsuWsSvDpLV/RPN1PQSibFWvgizOs056hELNa4MCmsWXDihYeClTFNvbGYEIAmrL+LeBV/TvxrncS1pkv6dJB4+T/eOizo+LO0mJKIdHm40JH9tKD3uJqjtTrQVqWOSHn1Vi56dKjZC1z2rsCxgeQu2iEtR+54i6eFeRdHWvq50KhWKBKQkMchYxjeuHiiKpISMzHN1KorKakYD+KrRQt+rPW6i0C55xNwtG08kLNd9KpILfuxs8bhGvyDprq5UDOYFv4INbTarp9f7/f75nMa0u6yJJKSIVZtf91qhcY9bGaWUkaDv7i5jbR7TmUYLgDe3xzg2I2XseGWlNZ0z0LOomm21tTUDoe2Tmj6bFPV3WMtKiwMmOgMoKnO1dWFRYowkZm7aq3N3QSAus4zM5eU4gxhh841NizqsObEIjxOB/vgOze7nY1jKLVcZ8yzw1PiIbINSfopYqbzPAunlEvqgEvXVudaa53hNpTsCJ9WTJUgQjmnUpII11oBFxFfaLnRWx8rrlJKX4ebtsYR3jfr0QoWeu3xa7uLi2lutSqZuHpE16emTFQkjWMZU2YibzrP9Wb/fKXCG1mFVjQXiCQqbGyNtKIhUdkNID9Mh0Q+DRlDKUBeLHgLw7KnoszhLg4gkbNwejRejaVVdyV2YSShQsZm1GadTD2ZFxpzThepehpnuKsw7y6Gy6uL3W4YR2Fu2tRNmfXiIgs/evqBTtO1uzo0ZS4DD2PQN4jZeu1ClOL0WL7jaIME4BLpAVk+oH4iXxMc1NDB+8sHbS0FWAeGfcWjktLuksuOkYY0KnKtXFNuw44+/ubHd3T5G1N9971nRaDwyXRqPJQiQqRwa67uZGBjIAk5UxTOTDVYnHBzgzFxAnVBWtWaidCYCc28Nq/mzaI4GWBsrxmbcPT6esw8Co5VnBeFE07MQubaFERFEoGsmXGHiMeVLqVkZOq95iciNwwXMzalpmIpG+CmMFmQDkufm8e2hImkGwqdmTknCJupYrU3HW/+x77vCIq7gWw58XxjBe2zDoL1SEef/8DVyIwZGdiNiXy4PUzT3FqrDiplyDkxsTsOh9mUhFJOTJyI4NbMtDYVRmRVCEZEKcyYrjBiwpDktcuLfWvPb65JG6s6kQRAhMiAgC07CYMMK1spqm+WonEspxhCierQJZM1Eu9xhzwOjhbgWQyymMIWgJQsiTVp6xSASIIuqKbmlnP0aC6rSDoiuzbbwc4CXzKRixt3myI9J3afbH3M/WzDTCc/6haKO7mZEVk4gli8MEkqjp0k5MJDSfPspkTMQsKSmCQEyZQyE6lZq22abJOG6dtfVdvvD9H3FIyR7T48+jX7oopt5Yz4gkVZfMQnDnxbU6KLGdJg8I4xSUAUsK+H99T7AO551y6J94E8J1NVjjuw395O+9up1lZnneY6z7W1cGcQEcXmVkSCs21xaJaZUCgLSyD83mU3PeBiuWfRu82k4LQzZSkEPW2OXh+X+iQz2ugBSikHnjnahw/7w9Obp9c3hxfX+/1+2u+nbrgbxnHclTKWYXBHBLICrwtyEck5cNzaA/gr83/Ta3hXzjjanE87X04SN0sVEx1X0UH1UQ+c+KLvMMtQRm0W/0ytqrEI3Ig5MWUicuXm7t6IvDarDYQOnM8plT4fdyK4eUocFgyRtPB3jODCnHJCNRHuea7laswRwIxcHdPijoKZi4hkUm2qTW25DadShlQQRo9EtHc38xb08oUMS0evtZ9rYtQrT/0lO8r1Py62KlACWn/IqoAC/x/w/qt37M3RHI6uNbxEYri+BhEKvSJdc2t4Z8LVFf72335FLcs8Y5o+rLphht/+bahilFMvw4dD93xtj/cb3n7yJxU4iPDZz+LNN/GHX8eXLvEfnuEXfxHvvPPgw4rgx38cP/iD+OVfxv/yLXz5EUD4zWso8Bf+Ah4/ftnr/Y//Ed/4Bt7K+DMXeJLukxUU9FX4W8BnYvt4Iiy4QYdCKYc5vmex0KOp2Fb10NEqd6pu0N1YyWbqfKdIg+4SJHD3fDkxeBxHX/6AbHI33HB2Ezx6N8jPHv9ligOd6RJ0ojf60XLo2zuy35MSvffS7g8zlLbxxtP/6ttDuvQyOpbQOKmTgEyEMqEUvtDy5IpSsrmyeeYkfIqXO3pETv9BLOMoMRuRhcDRN/lM66WZjt3aPTayzO/X3r7lUs5ngkJfD3fjZdwmeQ2RbBwbR1OGbyxsTnDw8Vmd3G+OwSmPOR0tZ/dyd8KZtHEv5+a4GOuvrkcCnQgQODuY/CQKSwToRqHZtMDzyYWcNumSfstbPXYUfSu+JqmXA3G8LRCBIqASkpV58xr6ZNhMEpiQe51h+JjjlwrAJ7SV4zPcbMQ6DtuXHaYvx/80T0RLco3Xw06+dKocVwW+qhs9ud1qEBz6TFG4u8MBR7V6Y/PklRK4iBUBsxljSLwrNKupNXU0TYlSzoTYn0FYmBOctJl5SzntxgsSJqbw4BDYLIIendNpMfuNudtyCVz4ZW6mRhwjSPelqLfXMlL3hKuamppGPD8JJ0kpp5xljWy7mSGFV8nBYeE83KrW23n2efZcCou0BlcmJKFMCxeoH1raQG8QrQEWtAo3pWhVIGi3AcVklJZWnE5cJjqzi/nJcrGbx+301xER5ZI5iyWhpn3yV5vW1uYZ6sZswl4kahiZQQgJxImUQA2tefPu/DeNva82kEmieBsSo64+4DWZSHTM2+HozQpyAiRkjcJkTEjkQiau0GZzbyY2c0+7dPHkwtPFY98xI4nkIiknoiC3tmoKUBJOF/lil2vd39wynECp5FzKMI4pZRBbgB3c1dEADX0Z7oDg7k3rqLUe74d+JC+dEY/8PrAUWJzZq6nDHr1RLp48Vpkq73clvXY5ft/nPvlk95H/+vvf0N/9ejQxT9oOM11mJsoibk6mzaFgBzEThGDkIp5yoG66wkG9o1ASQ4zEyczbbGluNieos5NYZDrQIT2rrsHkUWdIvjRiBDPY1D33gQkHi07da20AOBV2qnOFcCTHTCBOzqRQtkhGgBnCzOZQRW2oVTQz2LSxViSm6F4V6XJ4tK8YxCBOiaTknHImYatqUXDYP1rLDaX3sqyZvUBLGvFyS1qkclvfKQMxmHtvtpnBGxNDMA45LX09tdXWWpR0siQinqZDrVbyRSmSEzNlFgMBVtW8tpYyJ8rMRAKFN20OA1JmXJR8UcqQsgFW5yARZmZirq6ds+ykpox6bC/dNB3E/0O2diiYw5uaKh0taixY7ILLbpmj8NUNYBJOWShnrVVF2hJFSURs1ua5mpu5ymLPOVZ6wsNzsc46zI3siBfdzj+2P3j0BfuK5e7954sNnkRktWi6W1ScdeMcGakrgdlZwnHqRJKYd7ssglLy1VWoPZSkpFRyGpizmztIOLVWnz+/vr6+mWc308gfRXgn51LrfH19yxzAiyV9SkzLFn0DbfXQE9etO45Znv7kN2qPb/rV3FoDS8qFJXpbPZpN4qGIojmYFngkUkrmxyYdkUTgpuo+394ebm8Pz5/fvHh+U2trVYmFmJPEeL/EHIAWcT3eHe44sFBtNoT4zWpqOf5rvniT+7270PejEnW2DI6RzsLG841GsAkfrWqqGVxbm5nTOA45pWBiM2Gapnff+/aL6/08BySdSs7jOD569Nrjx09KGXIpt7f7m5ubMJzFfj5nyUWiO5lpiYpvgSPuZ+umDYPo3mW9bwG6qwmGuZOYap37CiM2btrmaU4pp5R340XifDhMh8O0vz3MtTEnYsl5JPbWrFnUa7s7s0jmEmfgMs9xYk8qsDhdw9fMgLNI1AwKU8oCiFmK6dlS89LXmtHdRnzkLbkj51QyT/PevLlrMxVjMaHg4HOUcxnIJdE01TpX1YbF1bzgHjcbgtNF6Gab4g8JHORICUTw1jcSZhgS6BnwX/BhmL+T45mCC548eQWGgxlmcGD38Lep4xfexTPFj38RP/ADr/jVNzf4xjeOzoiXaxzu3WPySL5rZq8afvE7mB1/9a+elLD+8b7eeguf+AS+/gd4PeP7d/i9r+Of/TP8k3/yIE3j6go/8RP4ylfw/zzHNyd8tOC3bgDgz/7Zl73kecYv/RJub/C5Ed+3Q3roNRvwNeATPexzhmsSYU7lmIGIJfiyIbGQ945byiNPwYnu5k7It8QJ2p6LdCoB+Pl56qcRBWz7vh0PepW2j3mvbnEERW0+E+R3v8kfkBjuiid0Du/AAyyODV2Ez1xYwdt2nMsVJ16PE6nkzg70+Iurazw6OwguRE2IWNjHLEwlja81qAmQOG099r7Eko5+9y04lQCQiZiwbRvIeNODRceA3KJDnzBHVmEbm0TJ5hW6Ld4UbM60s3Ni/bPGznlZ7hyd+neK47C2cZDdQyk6lUVog5IBbe9AR2fH9juZiIEcYfBjoOvUQXLq2UTQvrcX0E0G5BQKgmOrbF9J9xTQckLQGqBhioUJhYruy9tA0PXTscnML5MVIteTJC9tTsKlyLXHSO0coMPr2eF33qblHG9qrXeQrWKWw+AKr26zWW2tNrVODpEAvcc+osE1wYsQEbK0DILNbJapXAxafa6TmTdzchc4iZTEMWdkktZUiJg85h+L7ubWTGHmFcu8Z7NqkqU6kk72AmbNq5O5oWnzSE4s9vUgfWqr5ubmIaPkksbdWEoupS8v1ZqZOhKi/M1bbXNtU6t6OGhtmCt2O5RSzOAuxIk5MQfdZeU/E0HQx4Eay07VPjVBH7C58FLatAlgYUUunJL4jon7ey4xJ1c2Jwc4j0UczAmAqWpt82HSuUHVgEZGzCmlUiTvyjRN++ubZkoEJXNyc1uftmkyDSphHFJKIjG20r6ipt7pA1ozjGv+MP6O4x/ukp2ZkStp8za3WrW1qlaBeRxf+8hbj1HoZrpuWk2V0Nx1yda5dJRNPzpXl6O/9UZsOXJKOeecpRSJeJp5F/+Wz7ktt1nye4of6c7d47jMXT4/d+pJ1s8MQBRGPAXZeJE5y/jMy62+/sbFxz7y5pNPXF2l8SOffu2j7zy++aOb26ezwAfyaqG+8JGYRH6E0hMkYXdRhHk6zFaPDk1h5Cxm3hpFBY5V9anyrKJgEAtVQ4X1Zj7qHX+2jitWS7dBm2myQL6EDJ9zaYb9Ye+uFwNUdaoNOeckRGRwYhKIuEujiEYnIhDPaKSKOmPipIMwWfPWGkzcwZIkBfsTFNcFQzLPimI0Sk6pGDimAf7gjbrzlqMFJpK5LCDi6CtxR69eXY4pgYXBQoAQWZhBiDil0lTVrN22NnXzFZGkJO5ozQ6HOSUIZSqSpJCwNVK0w6zElZlzSSzCMLI4tF4kSc77Wl/sx1tt8+FABCljBD2buqu6G6DMGcwAsXT/IvtqNfI1d7w4Q1d2xzFm3KmotUU9pHBKKRqSCElzhoiM42BmqjH2r+6mKuF8W/R8YZbgJKA3rK4Cx1FVtXDyHXlV93AWltv9Pe9YaAfnN9flLOyCsGncUEUcDFUjMuYknFIBS04ptdHN4E6Jk6SS07CE9Pywn2/3h5ubZze3t70m3CyaOcLAn3N2d0CP5beB8PXFaNE9FKs7NgIoqqZxNOSIxSeDn772vi6RlBKnCK9FaHS9hzl7eJdEiImZoeram4xtG9ip7aB6eP7s+tmzF7c39bBvIiyJx2EcxvFosu0eHzB3qmgU4qi2eW4Acs6rPWcFm/FWy3Bs+gheQdK4L4BAZwfh7JTYPiwzLbKDqjYmJkoEyjmP43h5eclSzJg5iZRHV4+ePHlSypBSnqa6PxwOh8OzZ0/neZ7nenExlmEXdSFb682f6hfRhqLQcyqmvCawAFOd9ODFeeCcc8mFOQEy15taJyIQW6uRQXRzEhFOkjlFFiumaaH4EXkg6Vf7z6InHudjcSxFJAp3g6+8eTfvvVS6qipH7zZU3d3m+WDW3KwUSzmP4yiSdrvdNNX9/nBzcz1P1brfxj0k+X5Ejja8ZZvUF4UPTKH7nwdbzGqGyE0yYxxAfwQ6fLg3w5EA5ld0ixChFIjA5wcFDnd87Rr/+3sQwd/6Wy/DZ8bX06f46lex3Ry9/CsCL29kmH93GI5vV/zGNVjwQz+EcfyTnr7DgC9+Eb/yK2iOv/IG/udv4ud+Dn/v7+GHf/jBQ/eX/hI+9Sn89u/h59/Df/dR/Nc9Li7wxS++7FU/f45f+AVow+d2+NQAfsnrfR94L67zJwKHGbAbFljrERV5GkUhnNW+ntjQ8YoAyIPmiPMH3PZ00HkK4yxPcr5qpPtWk3f+fNYhc4+mcPdxaAvpwAkBhB5YwtKDgsVWkTz2cuBeLvhdL8v9h5RWEkqYpCsAgsKUiQuIk2dCc4YzGMwGtKW5pPPSlg3rxkC6RWCQ01nvL/kDAoRvpIXTkt3ta7HN+7J5DOvy2LEL50Sn3VhmNv7WzdOyzdvYd0GLuxAbRMxGQMCJOoMljXIWdrr7bz5palsPBp9qONjK0kus6cSb4+dn6yYJxZQyb9+IXuFqQFDcyRUdSxpPekV78VoCfCwi8qMbpVcFbEoY1xNpyWbTQhWNhMmxS+U0rUaLRxTHgrxuIEgi7uyrKf+B+FZUL6lD1SKEFhNiZBEOKKiYBJ1ekWV8dOkz2tO9qYEFIhBxeNMWkfHMeRzHlJNkTimfaJ8nJlcR4SWCRqtDzLBMpXmLhgnpBCnLMBSCaw0jdnOPcS9IIElKKcM4juOYS0pFzE2tkZFZd2F0Z8skzchUtenh4GqzGg/VKUB+EElDGRhkptCm7gxQv05bj/mElsjkRKFvGCdKkoiJOOqEA04ovGg8m8/Td5fgPDp1iBGQ1mBXCmlupo0N0kfASZgT0VDLMEirDa7zPEuiWme1BledDyqkBBFOseRiTtqmpi2suWa6WI69C6Z0Ahckp+CIcMgcznByhTWomlbValo1umZrTfv9czJuegBMmFjAiXz5RTAn5gBHE2HcZZFHMcpOwsJMBOZeB8hwZ2y60P1YJeKbRu0zEWN766OXWhtXz9giAJsbM0rm5vs67VHmi9dVgAp/AAAgAElEQVTTk+/Zvf6xCxunvT1/83tf+8yf+9TvTF9/8cH7BZjdJ9WiktWpA4Li/mXuGsAckZSGIszu2kitOhOEkRMNObmZEmnVqq5NbW4ytzRVHnISObi5oTFiZOxxDpKvXesSz9+8Na1NURJzcnU3MKfEYaLyVgN665nXFLUTkXC4rkiIhMiZWDgpxIxbQ61JtTia2jz3CbYXNnHq3iZnRTIk9aQmzZJ7cqpHYpjDnUM4ZsT72Yc63SEYPkSLSGMSEpHupGraPFbntuIemakwl1LmWudWg7U0DMl8qM21qWk7THuC9JAOcW12czvFWmE3SEqZk8OpWqO5EsNgZcgslBIbkboJI5V0NQ6PL3d6c3t72JcxD1k0SSVqxEoczNigDi81BEuSo8tbTqu3kkM0XaTcZt6TDr5Oxt2Xj3UqbvBFW2WWyOSnJLXO0zQt1o9+Pd3ujoi6TWu52/g6GdZVZu6hUab1s37iYljR8o5T8/9CSjz+Cub++WTiSB6Zd7MWqIf43FXEkbp6RSBmV3U1J6h7NSchKkPWZtcv9vv9i9v99TRNIolJTANWY+4WbIWlxeckXtFtGuarP4U3dSDHVNppftdPv9apWE5ZWFrt9UzHi+Faz2E9hs4L/3+T3epH1cxq1XmeD4fDXLWpS+o9btQvxV0V7QZHtWWiwhu3yPokt0EVXqG2fuSPO3cXj51xVo9v61HEoTMrhy8O5vXtXmXoLpPxercmSWyGaTpo05xH4Swil5eXBJlqq9UAEck5Dcwyz/X29nB7u7++ub29vZmmiYjGcRjGcRiKCIciFHKJLED1E2vGaUyXTr3a62ja/Z6pwub7TZvFlDF4vPGNumSFInSTU845X1xKUzfzph1W2lTNaWOlPt6MOCyrgRpnXk35S6gnqt+XUR91UmzomCsVvtNRaetSOX6uW2tuxgyRKCfXWus0zdPUhjLvLi7GYSwlqKStlDIMpc61Nm211drzUGarXEVHn+bWtfnygMmRady3AGaoE/wP8SErm61HW14hMbijNbSGkbC3+1dJXz/gv/8d/JcJP/Ij+Ot//dW/+jd+4ySi8vKvecbv/z4SNlmMD/31zgFfP+DtT+Iv/+UHX+Z+j699DU+fwgyf/zzefvvBR8sZ3/d9YMY3J/yV1/Hxgt99Dz//8/jSlx60wHzqU/jJn8Q//sf4n76BH7jAH054+zP41Kde9py/9jV85zt4JPjSIzx+adKHZvh/Bq5Q8smKjBladd3BHAWOY+iRln+voYCtJ+NM0DsVQl55evl9Xoy7Ogk98M1nY34/P0PpzoPTuVmDHnq29NCDnNs0fPP351EWevBIvEQMopcfqvtqb09EcnNUN3NvDiFwAoQ4MwFt8UgqYIslx9a3lR4QlZaN+EnsdaM7bD+a7sezZdulghMTj/vplIU2h9W3t447nbVEK6thaw58cLdAflLccuqHWaMvW7lti3PuHsSjq4joRCjp7DO3aPWipXDrTiL4zs7m/DShLbxivX/GvStsp6vd4/iK+lacu1O8D7/oCGqic6tPj8V678O140ECHd0e27fnpPJ3C83dvvHde7yp33XnheFlS97D3NWtRQ2IOYhiPey+nGLr1pAhKbF4EhHmHmqAQjBcjHaw2+EGrYHEmBRurq01Fs6cckq7cUwpsRAxLW0M1kHI67saIIIu9cSWZonhu4Ybm/opFxBWIiHJnIcU/mKt2tocOwIWjsByGcZIc0BgMCPz/vZEmQ8xBI5kVFxUm7YKJjVMc1OL0abAIZKHMYtYRKTdAppFIssOel32L4saNwUCoMohcPQv5vXydFZ6cT5Aowev08FEo4AOxjbIieAsnEqCMlmUbBITBC4ESZx3o2V11Zm5kFem1jgTl2a5tsw1SgiIjZnSPO+jaSUc3eHm2AzvFl9RuKFIuh7hvR0TBle3hlAtoL3kwgmH6cW335u5MMTLkHfDIJxEWAFVC6YpRwsVC0A5c85jbOu414CYubp1V3/gEf3O+HG7xiU86DukjaLao1GnhrcTSpWZO3JJVOS950+/c/3cWB5/5OK1j467N9L17ftt/+zJ248+55/91jvPvvnO+7Nicttry5XhnvuOGhCwA63FUWSWoWQmcmuVvbEGMyQXHorAxNnUdK5k5jY3PlS5nYR4yMlBMaY3JmcKTmlsrZ0QHU/xaW5Vq6gPwpK0VkRsWySJmLZ5rmwuSfolwmDUrfLCJAxhJAYxmyAzJ3dWpVpFtajNzfKsZm5qLkKW+u2quTQk9awutZIaA9yU1ckcZmTGxkweYINIOjKMGHBeaOLm0KjE4kjQrKD1vstTM6BbsCmXlIeEW1Od1Z3gJTNR0dbcdH9o077BxA27y4uUZJ5vbvc1TmvmQpxSGsjJWptbs72qKzEK5zJkdddayT0x74by+Orydp7sujJ8N5TaN2NgSK8uqNbavOYFlmW84ui0JQp/DAcF07xnGaJePgoUIJKIuKShDEPOWZupTm7WWmUGi7AQcfCBplAWRHJKOWI7WDL38QdTW5PPa+tqVyX67YqPkn6/qLmb9VJjOuNAnU/11yRIX1gs8/AOqoBGPESbGTkpUiJ3JMmx+wtktZmquTu3Npu1UpK67g/Pr2+eHabb1hqRg6zfK8Iw0BqA1pQFktMWHrF+LQen7xfXv3db5s5+so2P/+QnBmfKkph41rnWqs2IOLIGHc21DMaJ4AzAmTgyvCcJoAUOIiIiLqIhagSDOhDTYQCM41mrhqLBzAuLob+O3hqzMN022aINtx6bIuOQXnCG5VjzJrRSFRarEW1O4PVz53EA40lIT+QqEeWcam3T4VC5AUIlCdNud/no6sk0t+vrfWtmRofD/PTp8/3+cDgcpnmephphznEcx3FXhpxzMtPWaq1VVTPnu0b6vtX3rVG99x1GZznYVxeRmW/6mtcW2SjaMPWahVMKXF1a1BBbsCBacrFiOZeL3Q6gnPP+MO/3B21KTYOWw0xM3gInDDALSwbJkjdZTDE9/bSC/4+9U/Gp7Fa1hTUgQvEZR2fDL58tZmZqbapWd7sh5yJsjdvhMB0OB/cpp4OqwWkcx5RyzpRzvry8crNprtNh2u/30zTHC1yuErQNoq4jtvMB++ndtMniEc79CueOegOavpsEh4de87LEhDumCUTIhHqfwHFQ/I+/j//rKZ68jp/9WXzuc68SVgy//uuIJu5Q3V+psPTabsd3i+D4lee4Mfzgx/HZz97/W9zx7/89fuqn8O67YMY//+f4+3//np7a9esLX4AZPmggxg8/wu8e8O/+Hf7BP8AnPnH/919c4O/+Xfzrf43/9xv4F+/gWvEjn8KnP/0K9ef99/HnLvHZHS7TK6QE+ib8e4F8R5eoHdTs8DOA6GYHevS5PixS8EkA7biwo4c28du8Bu6TNe7RN06/f93A+ek7fq/M4Tj9ntMX6afT/62i4UfCAt2nZKxwgvvno3RUjvyuMP3wuXzyMPxQ53YMM9ELKTqLwVzNyI93eV6ECXNzWk0ZsK3AcXr1WNvWOSj8J8f85IVuBQvfagR0plndfavXOMjdjMnRAb7N3PrphqJbpP1+M9HK+cDJhmJVre8yOPzMKkZnHfO+LTQJ++dKGGX3BdOL04f1rTp2zGAecVpH1scCnwr7qjaHR16Z14gutkvAo0K0ypLHwmcQbQFtx7N20+7bz3AGzor1aJOoOuWF++oGOPkyX98dh3v0/amZhkrfezq9uTV3NffeVUogqC4GkIU0kkQAT0kIMFWzZtaYaSjFr5AeXTaf0WDwajU2G0OSlNIwlItxxxIWFbVeg2tL8QoYcKZY/QV4yFf6RIAso7D2WIvOnWabiCFiLq61kVWvrToopSSJ81DKUMo4SErO3jx6C6Itc32TnEJ1LMKSVVuzaqruzcyneSZiJkkpEsDZMubZMNVlydej7swRzfFlA9wXfwQkkZTTKnAwbz792504Ogjv5Sr0tl1y2dIHeb9X23NPbjNHm7Q6qUavtIB3IiQMompWzRRkLExgo1IxQIV9zfmmcTeqqbsGF/BYD0kr/nh7GWI6tpIubiTf2M5sjcBBYUo+23yYD9N0c+2eSorJkgR6diiBVGnNalOKM8Tj9IlzXc0Vbk622vuJ6JhA3wi1joeZ7yfzylVnpTuexuMnVniMJayq3dza0+fzW594882PvS47utFns8G5PHly8QRXb35q/PY3pb6n1zc+8FyALDmLhBblcCKWlMVN3Vx1ng8gGsechKo0OJi4ZClFoh21mYYzyipsP8fHMg3DDJuhmtlARkTCvglgEolwAgmDYoO0OXniFck4jNM8z4eZku0uL2IYSCRRIkcEYRLhJGzCIu6MQpSJEpy1YZ5xOPD+IPuZEnNm5OwDFDBEdRhStVSb7w8+z+rg2mhWMUg0zrpzGAYNMJKtK4+XPGsU7cZyUqQbHvpkm1ThbqZQ9qaeHAwumdxTbVqbM4NZ7GIksNnh9qbOh4MbyjjknImTqx2mFoVY5uXyIueUBYMbNa3z3CTNnLig9NGsKrRlpquL3cXNkIEiNBZhgruz5CI8q1azSrXOho52xpnAsam5c6ZEBBKO7hgHlVwkZSExQy1qDuFEYK16c7t//vyFQ0rZBQVgmufDYd90Xj6nseUHuTDYXd3lLGhAd7IGIXAI84kxcJtq9vuHO0s8gY+TF1VygF24d13GRVBV15YvNzIYxf3KHNm36/jeVeIOVrX55ubZYZqeP/9gf3gBVGJXm50lyTCOu6vLRyIZwOFwmKbJgZwTgMjprARQN+NT2+fq7IDfk8cJVgROF6xuPs8zE8MgnHLpHBN3NzWnQCkAjgAcsSDl7ODIWfQmV6AMwzAm5lTK+PTp9fNn17Xqfr8PMGds9ZlT4LUB6iJGPwVFhEpJItLW/pcP6QI8gVbgof3qVstY39mNxnHEVMZfSLC7utchXF/W83iqpmFPml9c377//rP9fm5N57lNUzM1M2fhUoZhGMZxTElSEnM9HA5B2CainPMRLH/Hzf7d+SBPYzVLUaHDHRLJT9LaNX0C51xaa/M817nt94erq0eXl2kcSylld1Gn+eJwOR2meWraVM2g1jzkOcApJTgoLVJgrzJ2R78zeidrCEM2Ho3VYhOGRpY1zuYLnYtXeogTB6YokoqB8iBIU9M2E922ZuM45VQC1TuOI3MStm71FFW1ZeeyuRX2E8/83qmLn+z9hCDB4KgdhEWENMPnD/2+LI/28qJWomNRyCjn27Wv3uBfvIOf+zZee4x/9I/wQz/0CpwHgPffx6/+KhhIhNkxjq/QOFQxDBDC6+Uc9PjKF/gHewD40pcefHwz/OZv4r33oBUV+KVfwk/+JB49evAx33wTH/kInn8Ac/zoY/zac/zBH+Bf/kv8zM/g6ur+H/nkJ/F3/g7+6T/F//0BKOGnfurB4hUA04Rf/VUA+P4dPj2ivPLVNvAz4LUTV7opCK6bXtSHNqLfbcTslZaEl/+s/yn8XnyIl0Mfymnyp/nlL/Vk/DGfTIwSNiCnsOmCwdYZcAAQvRVOcFkVK/YFrUK+ATX4RtNiyHJjIr//yZ84OHx5GDobSdJJUe6a2TALeONWArhH/qE+VTtNvtD5G0lnAao1iXuiqBwNCHSiVJmqb85AovPtSVcl4tIKT2vBMLl5gOeMYk5xqsotZfbH7SV14YI6j4yXFhlQ7L8p9QrOI54VtJolvB+O4K/0XREjqAR84kw99efE6CGllIjNF3pmD7/EJv/MtUNmrh0aioBW9zlApxAvf16e2TqI78N492ilsT5nX0IHIJLVE0uLN6inpghIFkl+paaiypQKk1yO9LG3XpTb509f1MPB5krEqaTxYnz06GJ3MabM0X0nTDlJdAqpWTNVNzV1hRmIyaVjRbvqB3eyqD8L2+eqInTBiCFFsufgapCpqTY0JqHCMuY0FmbSsJxo7ZkH5r7D9L7QjeJ7NoiTttZaLE78mPQhkECYh7GY2nTodk53T4lSEmFmE+2IFAtPQ5aUS8lZALAsXNVjMRPdd2X2D3nBEocA7PAGqMOdonszHMjq3tSqemtQgykcSpTcGT6a7xyMxCLsRkBqJGoM7Ug80+Rk6G4lLLTXY/OzEx8Rt1u33oJVWBvAukq4lIAZQlRTUiMuGpwCgmmbTDF59CDmXJJkgJLIApboq++V4k+9vtKXmN4mP7x1ot0f0TzGHumcrnQHdLyKBYBQAaebw831tFfD7nK3uxqHR4NR2+NaUxJ2zTNfDW984uqjn37jW7fPb59Pl63Nwp4yscBCoAGYsuTwXc/m82ESSWPJXBJ14CYnEU4sTEzYWTLNsRWb5lbdeBxlVwWNoMyJcpdeqeML4DHpZQEnBptaa9o0WAFEIDci4lIGM6+HubWgCVirjQmcZFWeQ91wEROH+CAyiGS4mNM0t5tb3x/kMCGxN6Hd2At7Qck8NZdqPKneTtgfACIzaSrAqmXIJmwnnV+FY1DF1txmJ3QSg1nE3U3MpLWYMZqpa/NWvYozYRwSCwlrM3CDD5kgtbo21Oqt1mk/LUjJrDbvp+YEgktiZkkps8HUDF5bq622lsHUTTGqIrIrZTfksaRE8FY9CnMjaEEGqAiQZQU9+rHk1TcjW+vTAUIPJnhyX0wUCzASBjjVVqdpfv785jvvv3DQOB6I2Jysh+VQhry24JlpkMxXcMOCitiiJWyxLCwUiQWsGaOVde/30PLt2GJCvGW6xdgh4IVH4CWgut7lOZwhiuUdFMUyDlgx6swAdJpvb2/3N7f7w6F6h1wgp+iNfu31x28APE1TwCm7i8IiQGGLRhDuSqYQC9SUtLsYV8VnFXr6EYmb6XY/TO4+z1WIiTinnCSZeXBApmkCoZRUhiwi7t5UBWChBfK5GENgmTjlfHlBOQ2AMMl+Px8OLRgmPRXopoqO3li2v6Fcdg+w6pE82odCtHkJtglo+GkdDN2NIN3nGvZj38aW2LKRgeLvzOIu4VEOyCSlkAcg2RXAtD+8eHH77NntB09v5qmqmUjOuZRSCJxySjlHI6qbzXNVrU0bE1g6e2btd1urYY7LWj+n5B1zoH6SaI/akd5mspbGE4SIexRPVE1bi5/MOedc3BEwqdZa3M4lBPkh5ZJySnnKaZqmWlVNzVPhKIV2B6ipG4NpMQEvjo11CIAj9eIYJ1uQfLT95/QlLSv8CHeZYrYWRA2ilPMIqKnWWbUd5qkFKjXnPM9K1Dtr53BvNOs1KCenegiyeCm9pU+aUzPm87tumkH6XewaE30oCka8uc1P9tvV8B+e4n/4HfynGzx+gp/5Gfz0T7/M+7A+1Fe+gt/6LRTCxwb8wdQZ2S/5ur1Fa8iMj5fvbn+4V/zuASnhz//5B2UXVfz8z6NWvJFxo/i1X8Pz5y8TOD7+cbz9Nn7nfVw3fO+IH3uM/+1d/OzP4m/8DfzFv3j/j6SEv/k38a/+FZ4+xWc+jS9/+WUaUK34yldAwOcv8InxQ0RyHP4Cra3T467aWBKcy6qvFjjoJdtxp3NT/CuyKadz+2Uqdm7vpQ95qt73l04P5ELOX4d/qDDNQ+0r9FBF7Mtfgd85eH4fcsNftgU5QSLQVmeO0gY6DjKtT/ndT2kay7c7nXQY9F3nS1Wi06X52dn0wItZNt0WGfMeHzhfzvjREuKbxvSzDNBGd6G7KSU/V2b8zLWxWEjiEr08sU2X6zZpcvTQrfpP8A6dFsQnnQ0ngsfpmxDqadlY9/ttgrgMZ/QelM2erpdcRMmhb26lfXSfemXiKsrTfRmsvvNTdah6kM562DbWXeYn7titwBFRDlutGnbkvXftabGm0lYEAUDc6zBOaL/HJlpaaGyR9Omlm6ZwI1N2Ew84sCXJ4+XYmh/myayptZDwKFEuaRjybizuZo1DtAuMgrlFG2gL4jrcORo64FEK0W0AjCSdo0vESzkQgdmFnZKTlMQlpbGU3TAdpsPtLRiUiLPIkEJPC4AEMQVkIkoK18KAYy1yp8Qwk4DB6HYdj0gsUEomJ4JM0zzPTVWJGoAUI1eDqZsbM6WUs5ScUhLxdfWyEeZoU2W3Dkv8Q68B2CFwcdpwY4lX4IuZmXFolfB4wbRUVogjExIgIDKQWmwzBc4IVpmm2uppSThvjVcRJdiUGfs2hxYqINMKweh+nBDwCEgkUoZxV5bbeat13h/2t/ubOD13u4uL3WXJJZeBnG1pbFji5ctKnp04EDXmvrkIhJZ1UvR8dummo5F5e/Hq9ZC+rRWk5aoSaDO2cvPi2XvPng1vlo999I3hajDWitYINIyMdNBbZn3y8cdvf/btD95pz781TabVmpHHljcS9bE1AnmrNB3mw6GWbEMWESaSuM4KMYkzUXaynNyKtWatWbPamu8nHCZHM6inXi/IIma9hLRHVETAQiRuWqvVqlWUnQB2AxGVnE1tj31slrQSwZMQQ+IwxCQ5J0EyV/fmQ5Ix5wFaYD7P84trnytP1RObijQVdwbUkdVTtTQbzer7itsqTAKwe143EyDBQoY1l+BF906ukDPWuEBPS3UDnQgSVFVEliulmeo8q6GN4zCMRZK0pNOss9tAiRnaAOebm3mefX9721Qvri5TKTarqdq+EixlSVIkJclEbPCqZvNcU55T1DoymxkzF+HdkK8uRyNM+31LrExOZtCY5gqnNJRFWTA/Bg/9jjroWAh/zP0S7N5CBnQnM7j5NM3X1zfPnt08fbp3t2HY+//P2vvEWLZd533fWmvvfc69t6q7Xzf/ibQokZEo/pFEQIhlC5EjRAiCeBIZATzwwBAUZGB4ZEGwhx4YNiDAA088MDwQ4VGMGAoIxUkAD2wJoBzBghFHEqJ/FCXRkkiTFN/rrqp77zl7r7UyWPuce29Vdb/3lDQeHx67u6run3PP3vtb3/f7yJtaBPOGYdxsNvFW1tqqNkE3j6WUaq3LIWaNYHbXxtL3cUJ+GBmDVzfhCQRNuMBb4MTmOJGvfG1h8pNBc11ou1iz5I96oAOzGnPcg08/JQog3E0tzmLW1IUpZx6GstnsrnbX19dPnj651uZm1of/pu6mXXaWNQmyrtRmBtWY6rifMANYCaz99K6+lmcuSHSYN61OUiJEIanWNs/z7e3tzc0NC1/ttkTbYSyx22jNQB44mD6asEgrWJyfUypwzmmYpnmaZvSvatoLOdBTLJzOsRrxd7DUjAebZjlO2GkTuDx470ZXN7PFCnHidCwXBhYdik5olQX2QWe7unPGxxJKivdr2WUwixQzr9XUGoFub+++9rVvvHx5uNs3NxKh6+vx+uppKUM8NRBqa/NcW6u1VUABLyWteZw+BfJ7bjxeS1xWn+tFTtt7m8/yzvuijHf5Jj4KzCQpM3F0v83THN8qPllLBqrOdd7v70y1jMMwDDmXlLMVcUrqVcGpcEhQ7pjnOtda59oMmTNBvKPq6cyIsaxvMctyigeD3lPTo73utCSgaT1XrJ8+5iSS5rnWWnulPHPJo7Br02me5rnNU2OppWSR5H4X7/iij12U45yJRL6sufTQB3lu5wHghWtdZpV2qTG9n4jKA0jx46pEayiEg8EcX5vw63f4+W/gf/9TvGJ89nP4238bf/WvvieK59tv45/9M9y8wg9d4ejwI+JZvEHjMMPh0NM078s28HbFHxyREj75ydf+na9+FX/8xxgIf/kF/o9v4Z138Lu/+9q8CYCnT/HJT+L/+XW8angr4Yef4N/f4Mvfxi/9Ev7CX3jts/jUp/DjP44vfhHf931vaqs1w7/6V/jWt/Chgu/Z4Pq9BHIc0M7g6HkfQCQioOfZOZyd39wf7V99LfKSHiWr+eudz/dIpY7zAo5HUaFrx8GFHdgvRvSPyxz+0AKMe2kM97PQFy5ppn7PJnA6x/UFyFf7/un3z039hje+Jg9f2kdfw0e/vBM6ybq57KQ5OBHCJG9wo/7Rj62GnUsAvrit3cl6vJxOMxYs2gM9at168PAvWuwf00EjxhAAC3e4UTd++GnFwCUU8WyNO/23r96Ie2+2X2asyC9zHRfW+0t/KB6pdD8tsvccHwuD856osUobpyrINXV5n9BBfFa+slTCeiJKOaZp1j37FmUdSyR5GfJGgHgzDptx6LtKkC2TOfLLLrNu2/fWarOm3jMkrfV/bKE8mq2rDzniHcJKqFqWv3swtP56piQxDg8L8bJlFFqTlVj2tWeN1OH66JTv+EsRMHFneI9Ta4MTRGRI424LYBKoNnM1NHNLiXfbEYCp1jrVesyScsmAqUt8CgykBOcAtcb5yTTo3/AsqcPywhyw1PUKEoOFxR1jM23WWrt9eaOmxIQslJmKEMMANkiEcNKyTBuZEmzpggt6i3tIMwKRWGO7GwBqCnguJacCEiJW3c9zq7WaOaUcoEZrruacOUnOuWRJIhyUkHufPT9XSR/oyI/rrZeaZLi8lxKmJdsfRyA3h5GAI7sPkBpFrae2ldzIkXStLW6nwpSI3VzMkySxCxIdLZyLs2rovgO+sD/IUtzhgKJXZUZwZS3zJk4Aw+OYyjmnYSjDOOy2m2gMdsc8z/u7fau2215vd9dnUbIoK+Wu83hz6GMy6mN3xAfq+0LiWdN9ju5gO2cqddcMIMeDz9N03MN0vNq99daHntz57X7a+yBIDK+mBL/L7E9ebPXjL772kW/svwEccax2nFsplII4s0LDiYUChAFA5/mYgnUjQszkWGqwKDFtSjGQOZrOVRXHaX51N7NVNi3i2wyEVLAuysQkQgkswRYx9ek4H8HbVEQk+gwJlEXGMaPV+XhkS8RjQloepBEoMZMkzmSqnmz0siM+oN5BJ/d6PHKzoq5k2sBqrKbRJHJQHJRmk7kODQS5ynlgMngmK8yZOCHSMH0RoMic9KroZbWm7nMwNzUVl1hQg9+rJtrUTtwA06ZmDIgIS8pOBFJVIeLdTliGJNPd3bw/TPv9ASLFi05jqhQAACAASURBVBMRJ0Wbqt7sj6BGNIwDCYmwRQX1NM0gGjbJOzHQYDaOwwdePH85HV/e3dJmkN22LbcMIohAuD+nM0gX3VPcVntXeMO0y9UhiAiBRbKIOLM0FZGUqBQ0dYcCJEnGzbjb7YYylDJM07TfR3WWRZjfXed5WqqR7iMz4A8XbvhlSuXdPf9LiJCwZAqX1Wg5qPtZKnUpmOhDDut2QzciBL0ixGh3qDYiKiVfP8E0T+PoRJTTsNlsx2FbyijCh8PdPLf94XCcjnOdCEaU+yleAmiZc85RfBXTA1VdoFn3Tmu9TSZGBRcCzVKnxJwY7Ap1hZA2tSheV4tKiyUxS8KsZvNx5sQ59Y6o+BEV1ZyEM3MaxrGUTXxuj8fj8XhMKaXUMSLzXKdpPh6m4/EYKlUQOkopq8lCZC0/Qyfvdq8HnR1XzP3PaJNeRZN1BBQ/cZVstLk7XJCk89bdYYpWrc82pAxlM45wVLhIyszp7nZ/lIk5EYd1x1aPmaSSUqe3xHLLqd8r/4ymdL/I86JvoRASuVCPLi2GFYkdR0hrAEopwXlpbb6pkxwl5TwMYy4lOtlqmwETEUmJc3cHqmutdRHfadliX8y3I/dk5L1kngkgEe42HDPtnzAOL1KEpZcJgbp7Trk3xzpUT84at/hQSt/EG1o1bTUu0TOrdm+uu9wT09IwYA+YCfR4mj/ucXLKYv8Zmm/eS4lJXIzE+PIBv/gO/qf/hH9/g71iu8X/+FP4W38L3/3dSOm9XBH4pV/Cv/yX2AD/xTP8yqtTaOhNKozieIQAhd/HNejAVw74xowPfPhNWJA/+AN89av4SMZnt/jVjK/c4atffdO3HUd85jP43/5X/OYe/90H8acNn9vhdw745/8cf/2v4zu+4/Hn8vw5fuZn8G/+DX7wB1HKmwpif/mXsb/FZ6/wiQ0Kv8fP2dLvSWeMQH+vFuXX/8l7fK0fmWu9e9vKY2kXvwxo4j40hN77xv2eycIfZGT88Z9yUjEe0DwuTgX07h6TN/llLgEWjz8nWly34UNdzNVLTYYtLAAsiW/uezi6+HB3CiIvkkCfXQNOFqiON1k4Lt6byFWsQfJzseO+x6cHA1ds8qpW+EnKOn8h3V/rn+kvvvk9Jf3S+ngSONwfdeEIX76V/mhsJhYRoK3O23W35pf/PhNp+gjw9EgWb8lqvYetOEiY6u0M746Gk9eDwjbKAWiUJAH1k5w8JRCDOybgVP/54Ik6wDkVkpBLVLWZhslxpaJ1WatvhSVJIlqZoG7h3H4ocIQwoR5tgT16FCUUff8JmC3g686u7BDHta2EGTCsiBNhdhEVVZvmo2lVTSC5frbb7oY6bfa3t7cv35nnw+0d7bYF5FkEglZ1Ph6sVa3zMrmNaD95EmcyRhc4zJtZnL6SCMvyTK0THgjEUdnCTDHVcHdzTjK7uXsZRxmzZ6LEmUVWduqyYndWaTMo2NfqAnUj7x0rHmSJeHmsdZQJi4zjAKdaW6umcwOZj0yn6gkgqnZFetNgQMTMz7AydKHt+Zkb6bEtw8PPuALh+eVeRLiYAIM0IiBnAqUez0IKMWyuNs/alHtbokdSPrZxkERCbnBGOj2c0DrPrWALH3Y9GayaPKOHgPu5tJ/PzibGS8zlbCrYj3xJhEoJnF/8Q05urbZ6d3sT1vLI8Kckka4nX4a/8ZiIGHQWqnrYcb2+xhcR0I546HPktXZ2kXB5HTrQ7d3xnZdHHuXJsxfDZsspsyWGNHfVSr0xYfZUNk82+BCef2Tz6k9y/YYe9ravcyFscxFJobBqM2PAPQtvN0NTnaua+8BZCImJjcgcpua9g7okHo0npUm9HWclmLgnx24gdQZAolBbxt9guJAzgYlB5jbP88yyTQOLBM/S4Sw0jqUefdrPDs1bD0osNDxszCBiYYYJTKgAG6GtYetkrc5zzc6ZaHaqwZdQt9raXGlfed9KQ25G5on56TAOiY5eYZWlF2vzqR61w6jP5HIPW/fCfTJ37e2JFB1FlITISbFke+KAYKZzlZxFZMjC4LmGcz4lyQImUK3TfJzDxzFsSsqZQObtMM3ETRJAeSxEJBGlaNVzsg4WcAWBmLe5yFu5vfPtt/cvh+2w3Y4zucATuRHllIRTmPLinLC0Y+DkkF+oBRFehTvAcThcxGeWVOCkBm1OaO4N5sI8jpJLzmW4urq6vn5CIDOv02GeDmFgIKiw1fl4NGVeQMfUYwVnd/8+biECkSDuBL3G6+EmkS4Mm+ebV+9rI0BrTsLMHc7WC9VD8fdO5BLuyI9o3dGlcQ3h6TOzqLaNYNrTp9vdboSTcC5lFM4gCdtOa8rikiASJ3wNBy3HW17yMAytcWvV3KxXnxgzM8lyayK/PAPTuonrtTJrzkVgaHMzaE5OwC4PeYvi5IRScuFERuB+RUd6QxfR57QpMXNStwA0x3ZCCgYWLqXknOEIOWY6ugZrcwUwqlltMUCI7EI4FM/9bsta02M/tqjWcmK700U1ThdxoocpZGSmvoAB1u2DxGDmIFrp6hxVI3NtqiLDQHBqrWpzVWcSgIZhfP7iecp3L1/ezrOquWqzZo2ZqIbAwb0nK1IpLLLEjcJ5IXReU+Cvd4RfbtrPLtPLPqDF1to9sOpEfcCHlMWM3E1dp3laV59hKIfD4XA8ujuYNpvNMAzMQhx6hJuTt2baguLZagW8J4wg7uePnE7FO27nq1K8BpEyWw+H8dnlKBOj5XbobuYhZIuUkrmxthoGsrq4M4i66kCtnSrqF9mOl4nFPVO205m5l96NPCBNeWVwcF9y5X1JG4AQZn93laFWiODbM/6H38TLhmGH7/4+fP7z+MmfxF/6S9hu36Nmhz/6I/zDf4jDAf/lU3x2i//rBgByfpeffnsLAJnxofTeRWC449/d4Ebx6e/Gs2ev/zv/DkT4jgEvCt7KqAf8+q+/6dumhO//fqSCPzjiWcYHK37oGr/yCr/2a/jCF/AzP/O4jYUZP/RD+MmfxI/+6Jue6Te/iS99CeT41AYfLe/1mRqgtqTGGABahQ0J5Bfgs8sahYvd2QNNgy6m4OesSHo0D/JmT8djZ3m6l3bxd3NqvCdVAfeYDevU/xEBYmlTOHsW546Ve9mxywJTf13d7YUb5N284usM4rE/6wbtNbIasPflTYv2ingCDGKJDWyf0iw1ER36TCDuAGhamXCNYUSG080RD9kblxeIn0PO6b6z496jP6Ua/H5axy9/2kOt9eJyWkvkLqzrRicFis6PEY8Eh9bM4eXDJfOLuMzyBC3m8Qul8rJZ5EweOxXc+AkB4hdFuXRRfBsWaWLOHFtToiBG9vWXhYWj240lIBbUs/BLwjW+uZ5Ohr7sOfy8SixWlwhSMLv049tZdBTdSCmcThe/R+R+yRsve41lGI0mIIMu3y1WtcUF4OTeT0ZnHa3u3JzgVEiEuRtGzAAIs3FyVmtW52puIC6lDMMG7q0OYDscb5vqfr67PY63x11JieHH6TAd93OUBQj11y4JJ6GcSBgp/oSIKBEUbLScAda1tkNR1g2B9apdBwmX7fD0xdOw/0sWSpBEkjoDJTIScZFHbAhiaEa9OMN7I6oFWNN6y43BDE7mRgozKGfOliUnFtIgH5oR02mPHkWycfGS6yJAnQ0v2c8UQjqT+sjpsl7K790c1waWHu31Pg3sr8eCiiAicnJAo7SWkJmQYBobWiEImXs04Zqbw5iVSd3VlwqM/rBPxSJ0+tCczZ7iomeQxHY62lQXaIYvaaNF76Xwoa7W5lN3pkdwo8Pix9FM7fb27ub2JRETJKWUcyolO1IY1zVaqOAMEEtg/1b5M/JOD2Tc9S7ItATNIjYSPXkr5iO0ZhEQB86yvdzffvPVqw8//Y4XH/uQj/Nhrshc8qh60Nqi4BLcqGgpxM/K849sX354+41X+8NtvavTQBjzSJyJyL21Zsrm5Cmh5PE41ePNweGSPAuSMDmgFm9PNIhkw5BobFSBw9zUlBKoMM1V1FyJjMl7vRO5G6MFsCURM5n5XFuV5gRiBve7BjHKWFTt0GZl2wAJDlNoMFgokTBcGCow8cJsThuznVlrPjcbhAYWIpiTmau6VdVjo8MktxOZZKfsPoo8HctQBLqvrXHmuFhhcOeeYVogPCGTdQlmkTcWD53BrQ87GcIMPsGcEnEScbU2VyFh8cIshciUzCFcEgslQjoeeZp1Pt7VWlN+mktmJndM9QgoJyIhzoWQIh1ogDV4c7CTKxxOtNmO17vx7niX3TdZnmzHmWmCm5DHKsFspmaN+hCWI4m0ChznQ/XogxFJAJsiOlXgRJRUbZ5rm014ZjImHsb07Plmt9tut7urq6urq+vjYbq9uX3lcz3eOsAi5Ik8zdPxcDxut7uy3S6Hm2XxM1pOxJEb6Rwk9Jtg18+jfzhuOQvpoW961rORdzdKn/GbraYBdzOHuhNYlmpFcieRfojtJBFb6CQMomj7gllP3Iik3W6XpCw8EDb1WnvFNDGNY1Yt85R6x0Ewk5PknEpJecgsTmTNyJsvl1Rc41118vtn4HVXEMG7GP2Amd281UbNJWEzlN32CW9w3Dyp2tTVhchIw5rCTJydoUGm6Ss9pA/Wzbw1a+ogkriP5SFJEhLSqq216Xg87O/m6ai1MsDEmVIigZoFUJqZzcUhTtb9iO6w3s7bk5auJyxoWOAYviqKbH35J3eBcXfcGpstCPxw3WRfllWCwA1qGhxoeINVS5JzcmA6VlVnTiRO5JtN2e02wzC42c3N3d1hAlg4LbPJvrQzS1ctGasAERjObvY5yWu+XHpnMebVfeS2VOfy6dhgPW4DgGMF6M4GVaOm7kTZSURSTtqaqqu1Os1DGUopkmWQ8TAda21TraqtVh03LeeScgnBoDVtVuNPVZXAknKWQbgAybRPns76iHGGy4PHtd9rXLpBw20dlvQNJlF8tnq3qzE8cU4pp7G1OtHc9vt50taaGVJOwidoi8OZZWGbk5+mgPcKE1equNOaFqcHDAA6HZpTfszm/p5/JcKWcWddQXizh4IId4Z0jc9/L37qp/ATP4EPfhDl/UAxXr3C3/27+NVfxYuEH3+Oq4SdnI4eb5YqiCAEfz8WoqPhP9xgNvzFv4inT1/7nf/Df4A7PjHi+7f4z0b8yit85StvElyI8KlP4elTfP1buFV8zxbfbvivnuN//jp+7ufwV/4KPve511o/fvZn38Xn8od/iN/9XWwZP3iND5T3g1P1+xoAz3NnFZ7Z9y+qNIj8vhbwWPGmE+hxI9pr2Rf+mDrhuFcM5GfSiT+SW3l40ftrbCDnYsy99syFvHo6AhPO6Qf3AxBnpWXurxEpHj8tvEso5cEzOBmX/V5yG6fKjPA7dK2AvNdidy097ha8OAAcqKp+yUqh0z90arFaUhjGsMUOsLrN14gR+T2LqV/Qz+mBveUs/+tnlLF3c/2cSUv3Unh0fiD3ewpT3Db8MqYU2d37JFTAyS9QqEvH6DqdOG9BW/bFK1Tk/tO4VxNrqo7ziMrpZn7BSCACKItsh56PT0QprBoxbCGmsxKYvmukUzHPYv+NPSoo9orW14vlaK22pi+WGAlx2M2p7zfXd3hVNAJY7kt5n9mSTnAsmRYDIQml7DH21P7FiMR6M5iJdi5kUFED4t8aA8jGCRLfrxkDLhy6g6hVNCWivJFxLONYQKSaZ5vLcTsf9lXbnR7e3r8aEjNQj8epzV6r10pE0jPRHB5zzolT4pQkiZREScBiTNqsLT3sZ0NDNri7NTs5yAjEma6fXZm5ao1tOpP2CglQb2QzBxDwRk9RUUspdraOZlq1acRS4eYLDkRg6q2qmw1pkMKpcMps4lAnKDmYesmHuDOM3ZY/U3P1ntSifhLr/JMzeIVFDISCvMNxUXd3vvO6t1yuBCMyoi6o0BkJjvuUtKfqVVutFmYPVbgyE0kScCIgiQlTc3Z38wpvDdUsjSnVWpsrLUgp71ha5Jwk5YYTmRDmDAyJMzGaQrs6IDmDoWQNOpk62apJshMHNfZhSNJjIBl9H77djONQ+pnZ1KxN03ycljbmRBHOZkmBmj9bRvqozJYo4PnArFOC1awqEyVOAFmDqam6qjc3EENcElHCy5t33n71isay/eiOn3PdzJyNOFoSTCRtWIQTs7ABPle/88zPPrL9wHe9+NbX9fjteiRM8NkhBjcwOCdhqmoHMyMkEuRRrPnxUJPKDpQAGJq1ak1SKrkwbIBfg7OMN3O7mbQZOWGefD6q5mrM0TwUQNYjgGQyssyJZs6NvNOWYipuK8jTyT3DR1SxvU3eUBJlgM2YiRMSmIUr+8QOVUAL6TWbJ+cMdizHWVL1ZuCUN2OSVy3PU241m12N+arISJrYd08GhYiIEaZm3X4N7o0BIVhwt08ZLW5/IpJwlIB6msgFxpmUxDjXOjVTq1pVy5BYhAG2ZV+QqQiZQVVJKzZqz0vO/s6r6Ti3493eVPOYOMGcXc33ljJ21xtjr8e7TLTJAmU7asqcU3JAq0ptqbanKX/Hs2cu2feHcrUdtttK1kiJQdzQ5eRohbWuEDpOS+Iid1uwxrmByIUXv6W5V1fLyYZcnlw9/+hHdJ59GIarJ7tSRsmlH9FM26ybwTYDzJ1Y4fvpOBGwKXj+bPv8+fPjNE3H41RbrRVREkJn7s54ZIvebc3m4+SgzThutpvtZgTR8XisddaItyVeN0yy1It1rS/uwQpdy7FCKyYmCDGxxymtnqVoTxyQpZYJDCHu0O42u1JdCWErgIeWIudS6Nnza+0ILxBRIBwoufoMdsky8phy9jX9Scgll1w0QqLaS0kihbF2fK/GVHOvcyWjnEsRKhXPMH5094Ei6e727mZ/+87dTVVHSpW5kRu75UgiG4fAE44+M7Maf1CJFOzU4MxgIfL5GPdca+3m1aubd16ZRm6QckkffPr8artrrR4Ox5ub21YbJycKu6eZVY0+QwKDYnPRoGrKTCnm7P33Ed18BnYQL9hfGIcjzw6zz7bdjGMp8zS1OqOBsiEJJeScOadJq1l1dXIWGZipVSUoE1hi5VbTo1slkpLxoQ89ffHiWo1qbXWecx43m02tbZrmu8Nhf9i7sYGteQsXk/u4G8dh6PyeAKOceus41vVQvde1r3eMUYTGRZh9YXKpG5KIZGIGw3uReVM3gVDKTtZQm7dqrWNo2SmxSCplyONRDhOa1gbb1+OElJtIZU5EHJKgegyEMksSDGQpHk5wCLpj1hZrNhy+LGDupnBmmDAoMxvUl/pEa9wsQrRMxIwUPDUzOh5rziUl4TSOXIhLytM0TXOtblbV1zwuiH0FlzzI7fhZnHvxNt8XOM49Mr4MMyd4mxcoiodc+74jKr7oF2/+9fGP46d/Gp/+ND7zGXz609hs3h0m+jB88XM/h3/xL7B1/MSH8LEBHy3I1Okeb3ZwHA545x0Mjhf5PQVqVgDHr7zCMOLP//nXtpYcDvi934MA37PF92zxvTsw8OUv4/YWV1eP/ywifOITePoUX/4a/uiIzz3Hi4wfusKvjPjDP8Qv/AI++9nXPshheJfH/Bu/gXfewac3+K4Bu/fzCodusl4boE5i4MuzqF+WY9JFFuGRiFN3QNu5ofC9qWj0WGDgUa80PeQ9XNJW/D0maByvlSEeydG8a1TnnO1wrzz1wpvzBvnl4Yv94NWgy2/4yFMi7nQ9OlHTlwN+Tzk44HEHxD3uMC3GQeIzXFdfiQh6xu2hwM8vqA4Csd+P+iw15kt0/16q6PUOG7ofzHn0fen9UX3k8qhVpFeu29ljWXgXK3OWyE4EEvJFmoaD+16JGMQeIQqwLW4ORyCtTGBMGrvekzX+4qJ1OscnOS2VKGcY7lVd7H19LCxEWTgnytQjmmzGDrawQvfsg7orgiJhEIb0rUacHqIogA1B0EuOBCnEWUQ4Ne/5bAeM2QElMniDN3dVr2bNXD1KDuJ/7lGPooamrsrqbGBffhaxCRvTUWQvcyXUXlBAGZSdqDlV86liblAT90R937P0jTCnStxiWGoEY0KDAtTIkZyNShm3o5RMEjsM2761/cjuo9qaW0ssLCku2CFvxm3R20O721NVrkrWxFyIU5zJY3fCRElI2CV5SWUsGLIymVDPyyRxISeO9lF1VFMza2fZL87MZjC1Y93Ps7fmVRMoEbJICWAZJ5ZEkkDsfZfEMWtRZCVTwNzVu9XOzZO6q8Mc1cfrzGlbN9KOM5pam701NmxZsiDDgGpEzmRJz+5Mbq4w7cf8aAlwSnExm7MaNwtkBqmxGhsYnuDJKRElJqLkxOqkRE5ktIzsw1XMBo5hK/XRjHH/bTCngUEp0GXmTMxllNRBI1ADmFiS1UpmcprTwkEiAuHAy4oIC3tMw8zEIZGiZqduS4d4p3Zan1QJEZOTWLB7V6NX/JtPW6xTKQNJZqIUI1xVaq2FySJuLXzWanQCzN9Tp1fh8yzGGHtCJpKcyOEGJhmKuLmqNzV2d4qGTQHzDOx13m02Vx+8ylfJR3N2YiJntiCCgJxhcGtqqGDifPVi8/yjT3cv3r75JrThaL6vyiYZwpySAGQMd9bInuWcqlmtqrO5aGiczmgwZ1WqYGfx4iTB+a+qBq3us+mxeVHOJuS21FzNMBLPhXwQlj5PXoGXdAGzBsRRoPCDVSiTZSLOwRl2EkShc5AxnMwybCRXARKZQlv48WNQ7MKShARSjHKzbDpARvFMjZmzIGIM0ZmpMdHoUzFx4rWje3GirYCgeD8jWYdu9qDwQwpc4GRm1ponJnGoQYwjTMKAkBlMIhBALCU0kFc37VDrvungQx5TKsnJj3O72ddxX31IQgVkat6qN9cEJE5hEuLWpLYty4vd7g62Px7zmDNvl2y7EmtfvpchLZ0twouS0G11/U1h67fidbzrcPEkVgpvxhKiuUiWJCxOrG5Qdt7JkLZtGvd36XjU42TEKmzPrp9eXz998eLF07ee393e3d7dvnp1e3Mzz3Nt2lgkJcmlpGWcp6paFTA0aKtMIkRFZCwZgFbWihgFg7rqGhEIJzPiZRMEwImN3awrjf0EFzkfEGy1h56Hx4jOSuR5wUwA7toUpDhTvHu+p0M/UIRyyWYdAYilW4QIII3bEFg4sWuACMwCVZUY2uc86zsjwtIdKYyz+EpYQEU4OSdtpeEKeaQimFX5bjJT99GJ4MxGpst+THqvm3eRLhqVAAgZ9/t4AMVMHQZ2ijAhE1JKDBbQdtg8210/ubqaplmUJhyszTarhTl1SQeEK0cVSp2mqq7J2RH1ZRS+nIVk3lMp3B16TGEeVkKj0fOOB/Y26VoDo44gBsPh2uc1nQ4RJlI6jcLNLK5xZeZxDLYIN3Vto0gqw3B3uz9Oc6vH42EfZr3u4Oy92ugwbzd1DZo3XKhven1xyFInWCwC6Bqx4LWqr5fM9YMAExtHmqjNdQakJ4oA6zceMqdpVrNjzkPO7EipbHhyEMwFygC7RXYk9cu2L2zsLuaygHn5bHhG5zg2uqDHIaDlqw2JojB55bYtNw5e0utNzbyZWzNJkohJEhXkGJfUuVpTW2uSzFu7D9C6SJzS5W9gQSqsJS/rxJBOH9gk1NHmdDov8PtUN3pjrrwLpOP7vg9//++/D3HhvpniiC9+Ef/gH2A+4Mef40ee4Vrw3Vskfk8Ojm9+E4cDtgkfGd7HD/3tPb5d8fQD+LEfey1F9eVL/MmfYCv45AZPEj61wUbwH/8jfu3X8CM/8tpHtdvhM5/Bb/8W/njCKPj4iG9UfP4KX/kWfuEX8Df/5msNI++qAf3yL8Mdn9jgExvk9/xqL1fKfWGClrX8DMnk9wIBfgmpOLmy/PJv+hvG8A+sFuQPcix06a0482t0dfs8DuMPNAB/bW3yG/wBJ7sK+SN+kjc+tfeK+jibrj/yBB+lS7yRbnLfNHHxxiwOg77P9nu2j2Vfd08OoAdika9wwRMvIbKdII+TbXgOfcF9Xrg2/HXa1QXudSmvOP3+/TSUX0pJvsak8VgY0tcfYasBtttV1inRirOms78R9g1ayu6sd6B2eKuH0hH0hOWldRidl7QsSwbdD3LhEjHITOcmlJXXCVBEgpmoNr3d71n7Sy2OyI4n4sTCQswMhjEbQcmVoOS2NsKDQnQgNa5GTblqMk+GFODLmJUwQOQixuRMSlBmBSqgHaboYaBXi2SEu5o19Vp1qj5Xr8pm7JZJiiTKCSV5ySjhAw91gzNoANGkNDU9HPU4Y25QJV8L48DCxAIhY7Ku0BAkTjhObtnU1Qg6TI18MoYRmDAQlbE4StSMkiO7J0MuSAqnbJRxmIHZp4ZaxZ1NeUmg9+0JkwlbESviJZEQCSMJEiMn5MQpeZIAXSRyY1rmfuAwMUQC3FGb6VTtOFEz1jjTxZFUMAwyjFHJghiFMLMQCbOQcHdJWDrDlStczUQVQ2XM5DOs7qt5gykbFYYo+HggbpQblFk8HNCnT4h106cQMZAcAoKaV2U1CV2jKalJMzEXs+QQ9wQIMVE45NlIAiJoi33JiOKN6C5/hp8Fy7oOECQTM7jFGMe9hwsAOAsJ0vFwkJQSp3PwTs5ZSr47Hqd5Hna7lJKqEkGY4u4Dc168QGEhMJi5I4E5prDMTknjIa85ssd/3cuLErEIpcSXvHdaiXeLobwXCdgp5kaLTnNyjMQ4XTiNebBm02HKksdxJJCaN/dmiEaH2byqpnEYrrfbZ7vd850URu5+/eRJJFozLNom4QZXAiXG5unw7MNXTz6UX30d9g4OR8s+S+ZUNpyZWJkoExOxujEkSTJxBUxtPs6SOQ0iEbggNKtxVxQmBg3CTXgGJvValY+aRqXqLowUeElvDBJQZs5sQkrQBVzsy4gqTp7EBAElmPvsKqbFLLGDhOKwsLxhzMROAiRHgasQssxOc+xlu6HME0jABVLAxZHds3uCCRb5hay7FGnxQIPCnr3eysOT2wAAIABJREFUiMPRyIBg7Vg+sYmY1hUELCwMQiLkWqtqw0JzgfVurUAUQMicogZWxEUSUID5+O2bw/FobJCxbHYkmKZ6u5/k7Ru/3j5/smWy1g7VLHkkviKS6lTVayvMTzZjnQ63x6PNg9eZE1jiLNyWWu5T9GwlTnd3iZ/2YbYCtBZv6ukajr2W9NemtXk6HoP7U3LJeTPuSnq6VT0eDjdvv32cpzZk3mz5Yx/94Mc+9ud2u6txs7u9HV/dFCZr9TDPh3k+DENJMlzvyma7dfda2+3tfq4zw8hZyEWQBBzkEYBhHPqvqa9V0rxOoy1MZzihNBZf60nV1Is5yoorP013Llo7ojTcOoCMTkgdCqnqPhxRbd2t0HJOO91SJNqXiJj7LkIYYWhiRgQY40vjphW16TjFPxFabsc1q3MzrkraeG48Kc0KB5q5wLmv1B7hYu90k9MwC3AiYVJZSWO+Ri8ELMTjWKCbjCyUBLQZNrvNZjuMZJiDumlurWnUqyeWxCxuZAZvGhYp78SNbpmxqOh2IluSvycD6xIHQ+TbWApzIVYiC+yreVO3CjAroDGqDwOi09IGsm5lfaFO2PJGODmBNOU8jhszV6uH4+3Ll2/f3B5vb6fNdkiZUsos2dXNIKEHuwaB3GFYJNfVmHeqw+uUGVgs+Wd7516Y42ubFS1QNmijWs1C4CYm4pRLThkwN51rPeyPOXtODqShXE+Fc01w6n3clISSSApWiy50DDRSdWNLOQVw6MIw7PFRORW+LptRPVUVL/tyOh2Oenx0raQwq9VaU3ClwNOGw7gU7xIhzFtzMxBcrbbaMUZEy4QpfMmy/p91diAco5XTPoLXV7p/PRNh+5Vvde6Ynnbc/D4P1c3ea/HKn03dcMc84wtfwN/7e7h7Gz/6BP/1cwjwnQUfyNgy3N89IBPyRCLMhpHfa3Djt+5wq/jPP/taAAeAP/5jvHyJj2R8cgQDHxvwiRG/dYMvfQk//MOvlUVKwXd+Jxz4jVuY488N+PIBP3CFf/0Ofv3X8I//Mf7O33mtZ+QNL9TtLf7tv0UCPr3Fh8r7eMF10SZXwqQbMArhAsBxIRdcZDj8kcP/++hwxaMJkdcIEI+4FdzvJVTOxvv+aJiELrIf/tiXnhsAVgF/fZBOJ+HELzAi6wtC5y+Dn4tElwfuxRp+AYw4f4Efqht0zvtwukhqXCgjZ2iJ80fneOgkOT3V9UmdS1D+UHshdzaPu2Gc8NnAtlhfO/2fzjURO4HozzlGpxTtieh+hls6v4XYmYmD7l2MF7kXez0FJJAksbWl09sQt92lN+aklQBMJGFujPYOV1/n5+5hNZSe5iAQNbfWcfuRUMTqQz9v6j3Vr6y40GVItjwk8tgTu7u6NWuAHebp1a1NldS4GWtoHFQ4FZGccs45lcQ5I7ELN9fZNJBy1MPWYABz80n1MOlh8mnCPJO6GMY0lJxjpUASF0YST+IpeWJL4iLGHNWJ3m8WJEFsMbQJvtd5f6yHg9fqtQ2SLeU0ZN4Mshk226ERMjwRZ5cMKgAdq0+17g+4m2yefa5q6AEWRwfhETvDGM4As0tsDdkZTBgAKk0mQ05YdAEIIwkJUxJhYuLMPDBnQ2bIRhgb8EFxUJt1nqANtdEDEIyK6mGeoI3cE3sST4wsSAklUSkYEpch58xZKAmJgInc4cTm/cVieKJW0WCtHtt+8lpt1uB0+mbj4wgWT4KTgCIhoHCO31+vMiYEHELA0hyz6iR1IsyLS4kBUSMzrUatimUfWAQQiq9cewbDZR9W7hTM8QqvXakU4+TEbgJjt2QgMzanXhXZAIAzOHV/MSEy0kqu7EqLxsFLuzSdBD9zdFDCOrgnSX1ESVH1mKKCIoo8+l1ikY3eefny269ePnvx4urpU8mZmWEON42ZqSMBLGHTteXu1bdAiJbe+Ig6PSpw3EsCnxoKiaL67tGo8AI0JSF+Pdn6vvDrZq1Wbx6Fi0c7iiSW5IC6ETHndLy9/fbLVyq2vb7abLfjWJq3Vmcj9IuBWM/vfbzczxhc0rgr12+Nu2fl7qYdqqV6zI5tKQaqTY2sg2DVmVCYid2ZvOl+OhLlNAgxZ8lNtWmNAxeInElyLi6pNbaGajjOdCw8Kkti5uCgaNAEJXHKEDaGmjUzdVtPWREbgJAwD5nnZuENqakWlsU1DYP1E5dIghpxM7Cj5ESSPY5X4URT86rIKVBEsh4X1zAZgR4hdF1K+RdU7+7QOXNN+72dLlNEIjIzRES15Sw55xSX9tlELv6yJM6LuP4UbMj747HZbFbrjDrnlBlA03Zzc5vguzGnzAxW02nWxFRK5hVOWGva5N24vW3Vtelxqvs9b3KW1AC1fuI7PVGLBbPLGKcpc++qOj3r84YPuvTJElHOqQxs5q0pyNQmNgf4yfXu49/50Q9/WOfqIiTCu6vrnHGcbvfH26bmqMMo10+3xFoGSjkPQ9ldDdvtAKC1JmLHA6MxFMOQUkrjyKWAWd2dWYkbMDerVY0ZLHy9vXr+/HkqsgbO4myml79aa6tESXS+ATuFcc3p3q43TJW9O/P+VtcfBGipK21n46Llfx0UyqHLCNY5C1G43ABmP7lHFnWk819g1KlC5MwKMnAmzsw5SqFEskgWTm5MLMjCLm7dV9Vv8bzWWZ/tm+ic0efWM4EMZpSSyMZMOXEW8FiGoeS4bYtQLim3FA5VFkpZeMgQUtJqddLqZgaXREmYyUEaZ5Dw/y7bIiEiJmeK7vYgb0EERSgPyMWm2biahtvPtDV3YSUyNlAcpMnMWnh47vuD7RwNGO9CcnN4a1ZrPc5tbgaiMqbNdnN1/STEgGma21ynWZtNnJhkyfZ2AD/7Sola2CJhUugvIAEu8CCGOlwifuBGOi9SRxzzMWYpcNMpsOLYbMYh7QahIgTdN9vDCmzYbrfDMDJeid/W2lpTrdY8lPsmIiIpmn1Tr8UKHFc1n8jP8NzABX6e1xpYcGJOuMSgRkjEurxhy1EyWLVQULNoYaLknIY0pJwz0eCUJ6qVm7IZmFhEUr5OklaBY5EpLn6t3sh4PufF9l1k7HXOHeI2XW1zeefS5//+IKMGGEUv8p/dnfHmXy9f4gtfwM/+LP70m/ixZ/jvP4Qt40rwvTvkYOIA+/27fJPokb2W93HiNuD/vgMIn//8m0Ahv/M7aBUfv8LHxo4a/cSI37zDz/88/sbfeK0Rgwjf//0gwu8csDfsEj6zwdsV/+1z/C/fxD/5J/hrf+1NxbSv+/WLv4hvfAPPMj6zw1v5fQA4gqR00aJiaCnd80280QDxujjJ/5fL4tHkBr3JfOHvNUBCZ3IAPci1uD++G333jIq/D5vIg4ftb/ye56rNw0dJj3/hoy2+D/fjJxvBuR5yf0W4Z+tguyjNPXk/vN/ItV9KdJaaP+vnOS96XIgOdAKELTALrBTMkwLrj5bm+r0t2+OppjhlVfeJHl6gJ0npHHCq7lUnYHX1ReBQltmVm1kztwU/0bmeCxCRe00Kn9DndB8rS+uUxu496lMIiB3sRuCBAZ5JG7T51NCUamVrcHJiI9YkSAnCEM5ZSknG7AxKHNH8xAxNbladFdyMtTFVpapZa9JKfczPLmzCJuwiSIzEiP+IMzyREKWUSs45pyzFkSzlOaepprkeqx2ogrxi33AzgR3iQi7kOaXMJYuUlMic1Opcm1WHenIOtr0GaT3GLZ0NEmdAX0robZ2UMBPdgcWEXdiFTNgTQ8STUD81s1LfR2TKW8p2hE5oM7QCSvBYSTlsCAr0XYhZ6ZAHsgZjM/ZGrXtbhJoIksTchCRJSlkSE7G7gBJxSDlo2YEGqj04ofG269HbcW9MJuxMLgRmT6F0pNCqIII4xLKUXErKiRM5bLZWcayoSooU1DcxsLubtdZwADej8LzIslFmBO6sD5GWyW2YnYVGAjGMAOYIBimh11IAaqq2fKYFunwnp4Xvw8sRQRhOZIolOgvrpRM9WL0AQ3qAmfWUqXN46lGU5U1eP1DN7NXN8RvffFVJGtGTp0832403VYU2FbX4oAongpnWRcElCTGu8zv50QPsQ+MGzroJAwSPB2XXFwIz3Loxwe+VlfPZTepE4YdrU3LKKbl506Zm5OoslJKSa53vpsPt4Xbz9Orp8+thV5jJmtY2CZEzC4SIDa6wcDrFLl+buTVYU/Htk/Hqrd3+P93OVme02Wqz1pRgzakhHD7d283EcJGmOjUV5eKaSYTFLBCyJCLm5EopYyAUIM0qVfk4+9RoblK4UUacUciVCEk4JUriRM29qjUz8yB3EqLhAiTMpWSDt8la01prk+SSl+heZKAoiRhEoQJiQyImkVp1ZmczMvOmXluYyBJzkjBfRPHniW8U3+0B6vq+f+d0zPeLEoTzbpwucBARO3MSIXcR4ZQ7+tnPAuSxN3em1KPlDErN+K1nO7Dv51lVD3f7NKRShBmttf1xenVzR9thV8TJa2tztblqcuYEN6AZO5VUhpQGllbrfHs3pl3ZFFyMCN4tnksn6+s9/e58srLKQxQ5qSB6OgBTq3M1Ft9dDdecRFJMc8xQ58NU6zzXAOcOg7yVrnbbMrfKxJJkHEophZjcy2aT66Q6m6tzRy4mSYmF3T3nkrOJtGl21caMlNM4ckomsrzXYaaiBEgvWPeV5Hz67whVxEfXeifE2um+kCIXqNnS5+A410I7q+gem42Y1n3Oafa1mAhO4/7+980W/qYvZsLT8fOi4/CsYMoiV84OcReLICAkqsTNeuKlI3EAxZqbuDi3etTGdFPqslgu8y9nUM7CXhKlzEnAJaeUWeJjnWUROJyEcxbJknJCQgOsKZubh+TNEpHfuBEuPSvdkQ1by0TNoObeYA2lDGMuwyAps4SLwtVdA+HlKsZkbi6dP6ZqqqvAcZYaXLlrdKofrgaprnHvdZIyjFIG+G53tbu6VjNt6nNrMTRQGmgokoMfBItYHfsS46KecAARYsBkChDD2JWX/HFvaVlWnJ5iCsFQiGpt8zTN8zxN82aD6cgllZTzdMR0gFZvqQm7EMESU16Nxm5+Zlihs9qDsMsZkzo1YqW+H13Lok5b395jCLhCV+DuUt0HPpX4Sf9vENzJJQknUoWZilBKNAwohSUJgVoj1RyfJGYWSTmnaPntGa7odFw3drSqyoul6l6AYHnFA7URj78Oywh10e1CpnvvR1IG2E/BpP9/NQ5VfO1r+Ef/CP/0n8L3+G/ewl9+gS1jIPzArqsV5+0eb/jp0wQAhd+HfDMpfu8AotciP+OH/vZvwxt+4ApPEwBcCT5/jX/9Nn7/9/H1r78pafJd34XdDr9/wF3DTvDRER884Ief4P98iT/6E3zxi/jpn35/r+d+jy99CXe3+NwTfNeI9H6+lh1RLEhnUhdVXa57fw+iAz1CRHhT0em7BkYefi09/oUXlZ/+IOpxojf443KAP8L18AsvyoNWdj+p/DglItZFYFV7aDEdrCA/O9vNnvko/OFjpbV8yp3uGzAuP9sXlSvnng2/t+G+N4Y4t4AsWxo/96Dcez/9MorEnYjl90/ky96ngy4oKM3R23JhXol1p5s+sJClvFcN3CugpbX4476MQ2dvkq8E7NcwUSi+szufP3RauNFr23YXWE7W5HVVdCdv0R9/BhMJ5GqQBzJzFpFOyuxl4eeBx/tElaWuEpf7ZboMCbFDjLJSTiI+EBqsms6u1b2iKTVjMzIlUuYaZEvvZ2OCEFLyLBDxlMLTmmuT6nIkm5lm5+aDoSjYHe4KN1Ll+I5NmSyRMbOwJUZwsgjxDS33DSWb5Vp5ttygKuFBEXNu6tbcW7xsKYnILCmllHuzp1ky8/C9h7OSqjbrdiGiRNEsSOwdQB6dfwQWYiisqUGdSIWMoRz/wV3foQACLp5XKSrZp+rTTHOTuS45eiLpAaU4mrEZ3EuEMgxOFMGfFmgSaAMakzO5MAWWTQTLDoxjn8rCkticVfPkZSav7K3P7JprczNy5R7oMIIxI9SlVfKgrishZZfskggsaqhtOMxpmr0qGxJRImKHO6kZHKLL2SwStGROpBwpK4tEyQqIkNQLcTszFB4NkW6dT0rELt7LWjw0w3C+OJ9uSc69VQjLnnn5DIYNos8OlzRt5+NQNFBjoe8nyRkk6h5FN8TsLE5Ua7vbt3deVs83nmi42u7SlUbexcxUhZFEevDLjdyXwwI38059M3CPj51FkQGsE9qzdXgVNe5FVx6oITHiR5gv4ndWX29vR6Dz8+GyKTYTSSUXVZvmubbWjnMaN8Nmc5yOt3d3+2k/W3u6KW+9eK6pqjez1lp14mhVUoPCGgzSj9oOUlNvc525mQ+7zdVb1386TMZRompVWyKQN5D2eiBeXmIiT8maTl5nt8mUnMJFxCARlpSgUPeUhRMX09I4q8lUfao2K6vx0h2jBCW4sGdxYWdW96re1NQsZSZnX3BuIpKRq7kfVdVC4LA8GJkFI8k9tGZxEWfpLiki5iQuIqzGMKh5bVysZ/mWGmOOUSHTGvkicj7ZFPxk6OnVSV0N5AV8FeiDhUPpvajohIYOHxVJSkygbh45u+93vyzHHB+MJJ1YtNnkFy+e5JK//erlq7vj/naf5jx+4ElO0txrbW+/c0Nq4/OniWBeZ8VU1QlZODp1yZydiuSrMrzS+XBzM27LQOTgFuLjOWaLHwSCl5M2n9Ke/rqBTI8z9/hmI2JJwg64N23HaY6/mHPZbAY3Mvfbu7vjYT/NdZprLjnlPA5DzjuW60gbd/26kxpZeOdO9VhdkSQxLVyHaH6xPE1pe+DjlOd5ZqFcMv+/tL3Nj2Tbdd259t7n3HsjIrPqke9R/BAfSREUJZmSDMlWy2g01EAP2kCje+CRgBZ67EEPPPTEnhnwX2HAnrmBRsMwYBuSYYCgYQJCy5ApWVbDpEmKlvj9Ua+qMiPinrP37sE+58aNyMj6oLoTVKmQLysy4saNe89Ze63fIirlrhSAEbYRTinlNKSUU+LELBIGrgBk1bnUOsffg3qtbtpbgLVDoYOLrWZazDQaQuJWFF3XDou4ha8L7Ukky9AG9Lb4SPsiY2EMBJA/WDBqOG3qyJdcw7J46zR3JzIojNWgzkbkrEaqzMqqrIhCGJtVSQkKNS4RUYlmD1vapU5NyLw8ONCb8whMRqCUiMFx/Q8SLwlYkDLlLENOZUwgp7BvZJHMLu5O4sQKgUcLkgTIsq9v/WwpzL2EzkwdalqUK3iapmkchiEJE9PS0OK0SuyYt3MDMG14OVo32q1Xtx2r6y2QUCKvTJI325tISYzTZhqm43wsejCgWoPyjkgiA1DNrEFGndzaOt+WchiCh8BhkeciGKIfjZg4cZYMisaiZTUoFIS1ivk4P38+P3/+wZD30+Z+s9lut9t5Ph6PM3Nl5jL7fpprraVE9ZaHByKqZONPwB2qptUMZEyWRhcxsLbetmYywanVyPvp5tAAwkdTTTQNpcQskiQnCSI79xpdCKYp5ZFVZ/NKYGIehtyyKizAsLzQRdy5MiBYOYjODPpqiwttURaXOqvlzmx2VFtXPQBAeisHh0OaZen/e3XjS1/C3/27+MM/BCv+l/fwN99F4FI+s8FnN11VwSO+gQdwivgxfuMn+e0j/usB04TPfObRl1Yr/uRPsBF8YYcbAYBbwWcnPEn4wTN89av4hV949PE/+1lst/jJj/Cn9/iZERvBpyZ8r+CXd/jWj/HP/zn+9t/GbvcWR+zZM/ybf4OB8Cs3+MTwdlGj1pi3OolYkO7m7u2j64mGK3vgB393PGAoPPKWvc5q0ezJfum/gK8qVs7BDKuqWj93qJ2m4g8+VX5RZNrNimc7Uj/3K15EVVrl5jq6ciV/gguB48zZ4CupZvV392vBID9nUpyjPB6NqGAlrfR/a2fUE7po+/Xzt5IsdkaO8yvR4kK37kXXGI13G+zSXBKzglZVZh2vvfwu7utFuq4zdQpQvxid8CKPSms9htVuycsmdjGP8NLJ0wLsXbPm5OTqqmpqtSKM1YhgKiUiEUocOIyJZCJOIAnKK3Uz9JJWXG7Ep/getTIRM7MTonK97WKQGCbQTnKWxFKRk6u4ZbPZvUKrQ9Fp7BFLOXqdrVoERJMEb09S9F9K5EpSVapG1cSwkzzloN9ZCbClW3UU80ruCiU1ImMCk1IoDJjJC3BE5CDDHIChzwCo4b9AlqBMceQKOYOSkVQQGSMwXRGWCE6bhyXAnYkG5lFkGvKY0gBhh6uRWliImdlU61yraeQjKlDdiqIaCrqnPTIvBnYo6ACialSMzNkcy1QXTIiRl0XQnhyZ0sBNJOh+BqrwGn+aK7mVOJvdURf6W237ZXZJKSieVbkqbBkpmLBnIoertm2TAspmlcJrGmUHS01zcShIRIQkqJxejM3ZIKCBWcDs1HoBHeLCEVsHGXlPkbTPZpgx+29BvDqc5L0VkKTfL4ijqZABgzbPQA+4XeUFryqlokw37LF9SswNBdgVwN4lnIgleoaJiVNawaB8mujmhkB2OM77w/EwFwFxzq4WLotQVS/ZN7ExstMLfKUMT6uwqxCd+KPL7NevwZ9bpdBa1D6jV6H7u1bWAW47RWaepml/LMfjntwMuD8cvv+TH/OYP/SRD2+f7JDZA7oYK05iYQHQGncWN4xp1Xo4VjvwVCE8bN7ZPnlP880HmACFsxevyWkgZs7gIMUSgaEuoCmJZj4qFHqoB+JBeCAgRbcys5oZjFkEPIlMLDO8VK9zLYeZtglqkFa/YwwDeXOCsZGaezWtphks52cNiyRhYbi71lpqrbUaibEIcTtjOKQNJj1NOBicGZktwdgcpaAai4ecFten6J1qzTYdHHPNuGlnoUd6rSt17SK1M5uOW/f9rK17iFmogCUlruSOKZPcTDklFnfn+/v7+eBlLinlnLOb7vflTg777ZYyC1I1HIqBWXLQltyK6WEewB/a3c4vfvL8/g7HXTLLDOWkPT/6OKydTslRpksJz0+gtHWsNP6tmlmpkQOLgmE1mFmthxcvDojIJmya0mY7ELOqVTMmh8/MWVIbzlU1jfYCJyAx8ZCdMiUBEwLIGZfVJDKO4zThOKdSCgulIXOwi+MzurSCscGLalVnKhQXd3N3+JDzNKUTFse6MaNzPtu3llVVnwuFIGIdlrsSOHwROGq1eW5Vaa0H2pfC2naZwLpV/XTJPZX22cpJclrrEBNYJJMwE5onIkNZC1BQjBW5R1DYwM5k3EfziRGeFmGwMzuCmB3b4hYpVDVdcGi1N2E7XM2NSBziKM6JE/JIw8RKKbxzkoWEkdrHwIicsyM5edsPo4s3SwmzRyo4KBIsYIqlGCvYhjxN0y6lTERAdpOuLjL3OSLHzTPm2afF65k7+7S6Pas5DJYRE7GkxowGC4CiWs3MnFnGaYq4xzhMOQ2MatBYWPJZkJt6h3lfuLsTOAgS2iYzcbHKYDDUTwEoDpy8DclN9vsK3B8O5XAo+/28vz+aqTUx2O/uXorIMAzDkD3YdQ2CbhyjDJTmKGnSuqmXcjiCK7MHtq1FQJjC4itM0r/JTDnnYRiipi8JC7cyIEkclHQRYSbp1lBiZTb3ZNAYccbil6g2Enmf+MXbXms104t+iAfgPVoGsqu4HPocBkzkOAGTTI0exNX9bbpiB8aW8YOKFy9g9ihy4q2+zPDv/z3+0T/Cv/pX+Na38JkR/9NH8cu7pm68P+ILu1P7AK0T/HiVg4MITxOE4G9gUTHH/3OPZxWf/Cw+/elH7Rv7Pf7oj/CxAZ+eMHA7IJ/d4GcyvnOH//yfX+Uree89fOEL+NIX8ad3+O/eQSJ8YsT2Dv/NU3zxGb7yFfyLf4G/9bfegsTx9a/jz/4MN4LPbfCR4e2O+RW1weBjovP6j0dWgA/CKbQGFl1PCtDlhv4NnuKDH16TMx93XfqjDszL/+oPQy7+kDHyUFl4ECfpbIILN8W5pvFIq8w1FIlfHAe/9jT8DSIz/soXfXEg/RwGesKPdD97LxH2Bbex8FgXDnNfODY0nJ0tkAD3Vr7X2iZP8L3opGhZUTqZQ+jcYrNUymG5Na5PPL96yjK3tDE7OPwxbce3kHTd1jBTb/+tkbkQ3WkckgGREGfhJJw4EWfwUDEUE4tSU++GWO9p1qWHxtv4SJdS1RjCOMIDvpp6L/PE2dXM2FTcJKou1GFO6qzNcsLdqwLClGiQIQ6+ws0VxajWSDsISBykzmYwJ3cz3VN05bT+M1ut1NFH7uwEQxaWLH3mpG5GbtFHL1FUsQyaDDAkTEIbQ7xQMzKvwU+HcrAIrYVZg0gexyFgHGwMT8YjeMMyBE2VEVvrgErawAYoeyWvhP4nygmt0kZr7KDqpBqiALdy4HaiGbS6qVtxF7OgqnIN3HeLZxkRGteDUiBd+ylsbZ55QmCTA9WsHEtw+Zwl5sgMj37dBq21FoJHzHDIgNQ3WiuqTgcCVmtWJ0Pq2V3GgotANAgwmhSB0xjLF+hOaFIhV7QaFOpVzf1MbZVyyzYw/lsjwVpYQBaUTQ8enzS6xT3SBD8SuAdg0u10ZhELd45eA4m4J2+DZCIWSamoVtUYK24245MnuyNsrvWDFy8h6enuZjMMlDL1D3I1p3CWL07dhj2NCxlTFyCvChzntGxaAg7ejCtYCxwPbB12Djyi7mY4Xb86KL0nB91KrbGw5iwDb2azH7949sH9i4PON+P25sNPZMpHnQ3FqIJMEgt676CfWEfuqK5F9ahVjZl0yjw9mW4+5ONtlgl2QDE71pKIck7MQpycLC6m5EYMZslZkopB56rCNTMn5oBrhEIdb7CAx5R2w1BrrWaHonaY6ZipCAK4SeQCAymzpIQkzlXVi2pRnZD7siE+OiTCSSRnqcWD7FBqqSQmyeVkX27OLuZQPcyMQUk4RSmiORXlqpSMzHorL3GK/VULIfQ6bV+QXIuDY5mbr1bUF5Am7/NuCqf7AAAgAElEQVT3022/D0aM1gr9STugxfNPi7vbAZCpw0O0FMe2VH/+ct4f58PhyOzTNBKJeT3O9vLuiCltEhM5irF40nbK1rm6UBr4dtq8uH+equJYbH/gKY1jrgTl9bXgku91ag9Zk8iXsdDq5VJvygMQW9ZS5qMd44UzMwlnEJxKraXWlgxiipCJJJlLLbWamVkxM4qfIQStufeQl2gsZ2JAzUm1msdOWyCDCIYRxJwSE3Ma2n4tVAfz1mjaFitLPfxyK3Y7D3wQ8YPZzkoedV+o1atzJD7sfflCpyoNqKFW0+5nQ7cfukUSxqz3q3eigbl1laPhQ3o4ppeudwwsdzCnh4UQRor5UO9np/v5bl/3lWYjC/kirKbk7baBRiKO8ngyjx54Mldnbj8U12h3ODQaPQ0E0ibPiyqqHqqRuYIqiYoYJ2ZxEgerNSi7MWlOhG6Y63k9XhtV4xPYs7DcmsydA2IpPKQ0MgvcvdXAtVLg9pBOHJV3YD/T7Fp4Y7V5vKDDNntWiPjMFHi16HhVqDtIOA9ZUugbKUkWltVjortOOMInTKEJgAiBCkspTePIBFP1qu7mxm4KJ9Xahl9G5mBu47ZhyJtp3G6mw3E/z3Mt8x7WAtAEwMuxmtk0DVXzMsNjJnFqftdGjg8QB0uCiEAGkiQMFmpVbsxNtYg/haU3LbdqYgZx1I+BV5Zk6uGUxg8lBxSkwfLup60t5fErAistw4IzcCku3pkzzM3S8Xxx1brQn7V6Sr0Fwk/28je3YiSCGtSbgvCXd218+9v41/8a//Af4mtfw8T46zf4nz+CT03tBz424NdvsZHT2Vq6JvLqiEpcfza8nuW8BsDxB8/xXPHf/jzee+/RH/uDP8APfoC/PuHTYwu/EOEzG3x8wFfu8I1vvOpZjSN+6ZfwpS/h9z/A//Zx3AieJPzqDQ6G33yCLz3D3/k7ePoUH/0oNhvc3mK3e021yle+grs7/PyAz2+xfcsKXieonekYWmE5xQj+igqxglT5udnhche//Iw/Lin4A8Ao0cOt+RUP01lM9gGX069LHL7m1/srfA3wE1a8A0Z95Us5PQ7R2cte2i/O8xSdx3geUVn/zIUrZC2YLFILnSklD7kZK9aoPwysXPk7rTMyV9STizfaVxaJ01q97auXQIpjrWA/mGCeMupL4doJnhG2BgOq99twV2kvhJ4eWG3xDVreiAcK1LJR6Y/UbvRLAKgNCVaRmmVTGfaSyFiygJhIhGL7LgRZ6FzkM8RVTPOscqxSnTXq0DRUDGhAOuIh20Ejd1SDWlN8vENJop0COCWN3Aku5IkgBIYLIG3DSNwqNxtQwaN3g0mZjKMm1tXNeocMg8QpgWIDyeTgsFGaYrXWb+Pcjg44i7ECBPGlfjZyO9x6ThqRwbypPHAjIU/EzS0Rw8aIppCTh58+FtJxTXcmMBxmbEpGHs/eFUmJReDSibFtIC8IrSSxxzJeCZWoLouPHoJmB1WQkoBTUKSiWtCabTd83jVUnuBOHIECVzKPXbObgVsfIZMTReKjnVjw4IK0hERM8y16Q4ScRFqEzTqopgMvw6mB0ym4QOSpe6xo6WZZXhWDO4ff3aBtgkgsy4dV0cJi/RRneGvM6U2KS4epn0jq1Kk4dPp0LM/JL5b/l66HrksuQiUbOOqU1Sl8uwtwPl52G7q2eVay0F+a41+0lHmunBPA47S5efLUj/u7Mv/42Qf38ywfS8MwckpEHGvw2ipnPSb35ASLYX7MzqNX9bwA/SE39PzuQ6vM/IIaXdwcC6qjmyPPjCM4H3rT0hjb2ohMLcSukqZpu7u9f/aTb//g+9WdxzzsNtOTm+r1/rgnLpQqyBsLPzaj5GFTMEDNimlRre5ObuIkPMi4ecc3T1LeUj34oVi2MhBpkhxaAbRqJXOGMiCJs3AepKiXqlI0U6GcJWXvZ/WCsRhEboZBAS3VqpbjTMeMWZiFRUJMUydlNhGIOLNqLWolXMfMTOIOVws5S4RzFjfTqqZaSilICg38RhxPJhLmxJJE3By1wYaycBYWIHqAAmpHbtynxyIMVDdlGPPKjECr9QZWocF1Y5/1T0DIsrzW3td+ez9fo1/6D09WTyfAhDBkYcDnmsVvdlM1e373wj44Hg9Hd5OUc2JJgzlevNzDxnSzJXIzk+K5uDggsFmNfEzjmNNW8pYTz3V+fid8M2wmJlRellVtsuwn38Y6wmtnu4iVn2thR/HCaEwyDJmZai3mrUozoiEiaS71WGZmJpJwPoUcmxMxcykR2K9zdY50GDcOlHvD/TCzExszHLVUNXOYiBBGZgGMWZlru4RGGomcedmeX0TCQGB3coQKqbXamil2Mn1eY7OYXRiNl6FyJBw77LCZ97Kk1CEHJ8tx3BrNOwajFcpDS621er8IN4XGbNkprpbirO5ztVIc7EJO7krzvt5B/X6+O9SjkkFA4iSRwzLpZoHAcDSJxU7I3EJUiRTRRhZZkDCecPPxETmqmxlLda91qBVuZn50PzpmQAB2qJtXt+ZWZEisXAhmYTIluLTMc0OutdsL4LEuazOiuIQTEwuIl4lArJR6P6nEC/LOeOdFuO5Tsr4cpZXp+lQ6ulo/x8ipq2JOzMg5pRSZMuFAiDTGaCe3t0s84BZN8x1qHNqtjEPebSYir3V2m4tqLVbYHYgmkTBjmoPoKJJFhpzyZitPbJPvfb8Pm0OhRLkRi+lwVJ2Ppc5x/Q/+rQiBhBIzC6eUk+SchjGPwzCMPIxp3ITvByyIT6gIS5IkHEGSFjwhZmazOs+lH7iwNSmWBilTq+tSgIC8ekRkGlLFwnTV+n+Xz5SZE8UTkKuB0PN2TwJQq6rWR3ssllwYXSYF/C0liehMDpntL/M1z/iTP8E//af43d/Ff/kv0Hv8whb/wzv4K7u2VxfgkyN+9Ra7dN5YGQyz1+3nDwegFQu+0dde8X8/BzN+4zcezYnMM770Jbx8gY9/BAfHH73Es4q94psH3BsA/Kf/hFIwPlJMOwwNX/rVPT6ouBEw4ec2+MYe/+O7+MYB3/wufud3wIztFrsd/v7fx2//9qNySdheasVnnuJT41sUxK5xKuszgKX3zJ3O2vVE+2yofLmgfWhZeEC+PO3912lEP00VL/mP3m8LFzUhV+LPD37Esaalnlktr+dU6Lx6hUDsdJEuOeVG/IJx0YOA5wKHPxA4HlTdPipwYC1wXDymr9q9Ll6MvfbIXO5E1tPHq44YWpWtnntal5nVYw5vOgUuTo6M5os443fEqahA8ehev0ZkWYZq/fvJSbqkvZhDqVtFziex1uzhrfjqdMDaQnPBm/YgDdwFzkzikjhuF7Lw+K2qaq1aa63QiqJ0rDhWVHP1CLW4mYcYbHa6dS97IO2ecqJEkK5XNEv1uaKVchrHUVIrROHeCd5/kht6gym6TorpsS/HrK+pSJ0d4giBQ4xY4TCFFbZKbgxfqlL97Ch1X22c0OaqBBIGpyzEDR8Ra0o117rkbZxC4DAHjEnamgXWOlBbtY23N8YIFokAc3VTdjhVtVp0PuYESTFk4nhVpiGIdPtKj93F6GI5+1Zl6pKYhBM4U8NYdqMxjBzhpohpk5Mb9OA2u1avVUup4VqNnVlTC2wZQp06Q6XlLtjUdXEGCSj1z46SK7ed8FK91pXMpdCwlSy0RAcxhFnU1XtFW3NpxGIwRmbRRcmCOIYNB9TpMrQ0PoSC5X4iB1obdnaOTEtmB07H2d0QmlkLBVCHrp9fH3wZha9LrxauDQEk3EddoY+FgtX6Q93dU4BMYukf5iazkHOkmh9LAUvO477O9X7/7OVLSXmT0sRiHFWSRssWZHW9ZeDNxzl+LQhLrxvrMLOvYsJnF68Hg4HubRERKaalRBlTOeh8X/bT7e0777073dwgN/StwaBGDOlZ9N5DK0xcvVaz2ayYITFR0mrFCzLyLt2+t/3gw9vnLw77vY6kx1rkQIS8kQREN4P3dYEzI2dRN4NW82IqSIna+hbgxEwGmGUmHnJxn90ObnQ40iHxQZKMyClST5GDgjAyQwDtBn9vta9mcDcYkYsQDzm7emMIllq5qOSGT2xH1ZkpC0+UvdQSugwjMw/MGUhRdFwqTNtVnlpExQBY2Jubi/+hm9PPm9u6T/EVts7VygGLEOZnCSVe7mnWzEVO4UcYkiQirabmxLLdpHc/vDPyH/1kPx/9cCg05TFlwPez5mRFm32mGI7FEkgIEtEsNcx1w+ndm9u7Wl/88Ee7LPl2F3cMv4xMXbvj24qfCqYrcw+3/mDzPB+Ph7jXDDkPw2RmtdZ5nolKVVVT5iElVjVVmJZanFmySBIG2sc+QFatx6t70dzaLTOyJwyOaQHYGy8TcVuJzF81U9PlRfjKOkynZGvvJKFLwNy5dfdq6fz5OK7501ZbMqLVIMeOZX/o22k+ObbaoVvCSrGn4mHKRMPyRDpP21exmbb8M4KBlNidUF0q8hEbSru8QbFh5Fk3LqSJdEyz2EyqZEoxXgGrJW30jnCnRv1UISrUEdKmaqVdfB0MTiIMrrNoVQHnxHlwlqqu4MLZ2I0FxNE/YwTjdk8OUqq3SK45XABHiwbTUqDamjgC8qgtKUvmqsWsGkXFoy1aRf+shq2nNb60hnC66o2mK+FJW7puQrk+5VkIGuYFs1alZ1ZBSYgj4xlGibZawlJs01tuoIAxUc55MzERDgeUUq0cVR2Y3b1ojetS44GoH2dPKes4gnXa1jTQ9naKIY9IiMwpJTkceC48TeM0DSIkScZhGKdhmoZxHMJqwkLMxCwiFHX2IsTiPVRP/dCHFljMyjx7KSe/WTNin2/0QkAkCtw+9ZtsHEhD2LAIIBZOwif/xdlqgE4mqmsxdD/j8AEEzjKttoULWMB9NQ0fng6qZ59UZrxVuCEYHCKv6hl5tWXjeMTv/z7+yT/B7/0evvMdCPDRjL/5M/gbT8PR2M6/90f85lPkBzLKQE0sePXXj38MAFtpF5DXrmm+c8S3jpi2+K3fQkqPiib/7J9BDf/XD/C7P8bBUIHjqqHtz/8cz57hox99bOWDX/xF7Hb4i5d42blamfHRET+s+J2P4f/8Hr7/AWbgBz/A7S3ef/9VFpVnz/Dv/h0E+NyET4xvgRpZ4A0kZ1KHO3TKLZ14nn7wBSB+5e7+IM/Rd8Vn+c3lMf1tBA6nhxiLNxI4zhcsSyfY44KIn+s13ovC1tyPlYDjqxjB6aXS+W3wzEDhZ3/3aw6Osxd7XeBY/uOZ6tFC3FiAF6+ScrD2eS22D5wJ2ddd2w2xQec3iROns/v9+qLR6BRzsGVo2X/h8p86HRnmLe15VeCgy4gUKgLOHZMA5+Vp+JnAQe1eAxaW1IsOzt53X+j2bRHqNEiexjFRjB/dD4Yye61e1YsGTyGpmTqZkRmrszUyJczsFH5B2PiWrsBgR8qQk7AQOMBbrR+t8SxaiIAl6JXFcJhdHUq96QBr7zQpkQuD2SR8HEnbpoezJI7NqCHsGxnBCiHRsB64JqhEKH2pyWvtuK4W7LWm1zRriyIWpaErWewjFO7E4MGZORFFqDNsKVhKUFZDQu+pnR7ric1sNTPEyN3BBGEDkZGZwDJzSk5MzXoSoHLnuFEvt2XrRfQnD09gMd3UalcUFutF5BYgIizBaowTXgZ4clXjyihAdVKQNmSKkwuRc0viqrtqNa+uzRphZobuPXaH9tFurCOVog3Vzz5U5Kcm4yXSELSW4jYHcLTBzANj481xFqJFq6ZolWdkF4E370kkWoitBoMwSQdshEVJACGPqAsB7biEE4S9wvV0+VmmZuul52nnZwt8IwSYANaJhIgRurqxO4ESQEjmMDVzG1VVDSCWlNLgzPNc7+73ebebtpPNXM3uDgd+/tx2Ox4nib7OIGK2QsZIQMQllhwU5/abKx1rUePqVTXwbt2qQR2YuEJ1dBJPD8Z4XzyeEI8kTC53x8Pd8+d35ZjGYdxN426izMVUocanyM2ZXO1xQbBay7GWg5VilmRkoflYyY43yfI2PXn39sm7+xff1UKq5MXqfoYIbaaRiYP50m7dZsyemSu3tXuN2gBq3YxZhiQJam41y5BTPppNVrMqlyrHOR0Sj1kMx3ZZgQbuVQRCTtCGjeuvHWTWKHdCPKTsyZQrHFHt2RMHvg6sJ5GBUdQYGlpZZhqYMyyZJVXWGlj/SIALExO5OdyIXLzRAFd06ZWQjlO9N62SSisI11mCpWupbSdr5lgSHR0DsgpFtV9MMCLKCWCqAxm8QodET242c7EXL+fDrGWes/CQx0BbBj9InIi8KkptbcuSWcCorscysnx4d3v84NndB3fjk5lrXENOLtdFWm43qJUZnC5VuCsn/2lQY81hh+beYHc3dVAbgfaRCLmbmfaVjyEuK0zMnHy98mgzdiZ2MtMIExHIhfvcity9mrUNWlwwFy3g4QfXr60U/cGE6czFQldw9xffO63CliUtnda05wATOi281kOi5QRpvWBd8A4bHjoILoxafhrKGCKxQGQsSsNAI2RI7MWzMXvinC2zjlLIZi8avGVyAGKWzEk9FA+yFsOt4EpkncZtVoPbHOGUIQ3CXOZa58oOYZmGQUTqbMIieVttoj4Paxnk5gh1J9e4f5mpOkEEmZwRXHO4asN6NUvoInBUh4HEqh4oJQI5FUjFSfrulg+roChhadlEv5bW7ufDivLsbhrGIiGiyMGYO0E9mGMcXeXdbEPqLgi9uaXlQASDwnXxE1ssM9yIGRBJxkwpK3GFH9xdLbZfysx5GFi4Y/xcEqXs3CBLG2neR4hEK3Mehnw47OdymDbjNA7RJZdzylFnk1LvRD8lyhr74uRsPjHufAWEOUkR7RgZOZ17m1bTilg3c48AuhBkyZ+yewCbTnplK4whEb6IeT7iHV99Mptt5uQ6g5879x0E6MFOl51YeWjg0N54Y3xRY/hGgxCo4rvfxde/ji9+EV/8Iv70T/H972NH+PVb/NoNfn6LdzMW2tSG8fkNPru5om4AmL35F149SYmnN9D1nO3Drz8/4hsHfPLn8LnPPWpO+Yu/wIsXyFH9t8XPvouUME34yEfw3nt4+hTvvIP9/tGUChHefx9Pn+I7P8afH/AL23Y8PzPh63t8ZsL//km8VPzxHf6P7+GTn8TP/dyrXt2Xv4zvfhe3gl+9abjTn47BsRwfVeRnB/uYod0tzh0Yfs7iPJc2HggcS6Pa2nax2qJfbvG9NxvTOpfg7hdpEjpTC/xS8DsnR5ygEv7YJ+iqDaKP2+lB8uYkzVzM2C+MJ35FiTwTOMwfmxf6JdqkC8yn37V6Atd+5WX+9wHTw+1cHT2HdfjDivduBOhbJl/FDyU6JsM62K0T3vcV3L3xRFgSEH4+MPFF96C2Bjh3vvv6da2Hw25W26QW1harS9bDaRVnDZcAawOFUzcbn+ONuHn2I+Na2cqsTlSdiqEoFcOsXI2KUnVSZ/NmmITT0j1JvmStW++VxOyQSEiEiBdeY48xti1tlHl1SKlEgUQmyUyZPBtnyCASQeYkUf0qQiyIXq6UAlTuwk6RrkxhRWQQO4kHHZUTWJzEyN0tYh3S1jZYdyGqQ81UTWtXE8xVXaurWv9LLUVrMS1Wq2o1LWbmpuQKV6vHWg5t8GRRPoq0JCRCZ3WGi3WE4+rCEaqIMhMn8cSWpSahOFWUWJt5lVtk43QHPFmr+zQuiPXU6+RCnGkXt7aATWFhjqi0wkFsAiWrRAUohIJaDNW8WodWRtKDqVkNQkKjPrnj5Hy6GVOrchCmxJ7EU4RXYmfU+9+DARaB2CAN0DL5CC/RiX3ZGDMs7Se5iVZkCg3MjPV23eUAq5pZ1Vpqra7V1axWt+irMJi6KrQ5kWDOFryCFml2do0CUA5jdjuX+UQCO5+NBpHHIxIEB7uSO5lD3aNoT3LKKacx55xTbIC1ailaWQFOWXIejGgu9eXd/Ts3N9Nux5tpruVwPM7PP2CmJJJkYGJibk4eOIXGY7q0H10gkR5aZB/oG6uR0YOrdPjS+4alOaWpM7LDZL6aANOKhd0sTO1zxSRDfvHs2df/619MT3fvfvS98WbnjOLqxZwM3DY1bavsUTPE7uwGJS/FD0UPWovbOOZEpqZuXFmnzfDk3SfvvHf8/ublLAcTVHOrZShikETEXHtft5srmScJXxmFdFejm9Fdq2VGIjZXNeWElHhUmUwGQzLNpfhx9nmq6sYozE4REOL4n3EIHN2CDmaQdpQIC2VOlnQWdrXVV1OmuxOCmDkTUolAFgBKRJkoO7K7mLIWMoUZAzHP7MYF48jNe3Awoi1gnU/pq/ElvrCez68bdYjWZ0n8X2zmeyNs7BFOkXGitbvRmZzZmTGN7MD9bMK+24zHWbcbqVq0lJKSe/SLiIOrkRoxS1TSgJzZ3ZjBrqYHHUaZppsf/uTl8UUp98WOFYlp0U0DMUV9hkSLM5La4XWic5jog7VTO4mZObG4aa3FDVo1uJp9b2NxUW6mdtUI9nuoIPGEqFUX+amodRmKWbjiwy5GndwQhi+/WIc2qyzWtFQ6zYHoIoPmvt6qLcmb63serEvdLxZtvjolTpVoYOYk0gIXfnUMGP+/jRerrjO9dMpRrHmDy28hmLVD4mCIOCKIZZ4Lg3gEJ6JsDqtmFCx1OIDEECdOFDQd6kMmZdHelB4WfbWqqm4g0JiHJGk+Fi0V6gQkyQDq0c045Rswe0elO9y6am8wdaumZhpoFIIQcqyC4h+o9o937zggRb/c+JBccc+UmRip8KARvwuVwZlAbmQgl+QO1iCEv8IV0DnovQRYuYVHCQQzb9J/zEkiZ0fomC125/Y2tJLkFvmPe1lsOMzMvbqbN+PmzMIpW86Ws6mbpEB+YBjStB1TShEbGYZEQmCPBMk0jeM4xZJbpEdOxuF4PJQy50Fylvhs+ZJsdY/hn3XIRVtYd6bt6RpEvsiyyykWJxwAMzXV00+fro4n9Y6W6SCYKCfm6lqsusPMU4q7RwuDWxc4AmJKRHS1xeLMXtavQLbIVrTe0lxeogpSPmNwmKO+TVDlJrewxg9/+PofLgX39/iP/xFf/jL+8T/GV7+KUiDAxPgbt/jvn+Lnd5dXkieCv3aLT0yPyishcJTyGgZHiBT5jXM0f3KPo+Hzn8cnPvHozzx5gn/wD/DkCZ4+xfvvI2fsdthu230beD2U5L338P77+NbX8e3j6ZvvJHx2wp/eQxJGwTd/ACL81m/h4x9/9HHu7vAv/yXuXuI3n+D9DYafQuDg1R7fGoOjEpnaQtI/E+2WU/tiO39pRl5939ZV4WeKuT+MsXSd/prA8WDj7ycj9Hnr6/X4ycOmW/eHmv7pSXZnnj8sLvHrDgemTvN9aDm50CPWN8GHAsfDp71EA84FDjx2/V5M2X5FvbhMEl0KJVeJp/37RlAiWwZcjugV6wiJU5aSzoKqJ5NoB/1dVPgu5xUxsT88uv1auvLAgxyqbqVGqwt1DHkkbENtCScywbm1Rmgr4ly10q6mVIyWciA4laL3hxnFxCgZiSIbJaNklA3JKDWYxalrHGzUCydiHkDCLMKBbhLmJCLBnUaxFrtEM4m6uWlbMBELpZTSkFMeOY95c7O7/bCMW85jyuM05GGYpnHIw5iHIQ1jylmGIaWMJEgSEo3knFLDYzUZP0o6iQXC0RDnbkClReb21XsTi4+WSYldM8y8mtZZSzUrtcy1lDof5/k4z8dyPOwP+8P+br/f7/d3Zd6X434+PC97J6vsBlW4hm9VQAmcGpe0cT0iRcJMfUusalqsaCxZmCyxBjfEDW4CjCypgw9P863eXXN2f1561DqM0jSI9rHNag4eJa/u1bUYPCUjNkaFq2tBrV6K1aNpbeU37f2GC4UKQ6SdrcFJJOU4F2JBxSKS05CGlKcsY+aBqZknmDla1XLOSXIehpxzliwpxfmTJKWch3HIwxCVxBpTECYRifeamA1e1Qyq1N42M4v8oZpqjf+VWuYyz6UctVSrZf/y/nB/p6VYKTofy3Gux2M5zlpKnWetVWuJg9XKE/kk8xJImmoXeNMTqLBXchGiqMXcgNpaGd1BRiQ5y5Dzbre5vdnudrvdLpVqiVOehvlYjnfPxmkap41q2zVyympezKbtbmTsv/f9u/1+Gscx5XGTchJJGaRmNRakRCQsMBRVhwkLrbEDrxyBxFoNr2tuW0R8izREMHtydnWrarV2e10rMzhNrwjVbD4cKsGEjlYwIG+HzZObvJkoJ3MrViJxFen5RhJhYc8GmPr+WA5WTHjIm9nd9bg/7BkyyTaPgwk8YffOzZMPH/Pm+wGtiatwUd/vjz4kQSKGaY3NP+BkGJlpM+xLvTuowVh0YN5OG3bofGRQFnYt876mlG9vtkdBORKq1Zd7DAONWTlBODGnnPOoeSjOre9Z1WqtKpyiP4Cl4UQM0XiSc65eyrHOXGepWUpSHiWnlDQwI9wKbIWXzaKRawYmMOZSSqWDimnOvMnCDIcyU4I41LtWEkvvk/hhZhXOUSkAt+rW2rFiMIoQMLQyRET6/sB7IrX9ZOd3EL/KXxsHY3YSJs8JExjqbLzd5Ke3m1L9gxeFCPQkEVHVWood5yJIPEiKU860FJOiuXBmYkYGZ043Y35nO9h+/6Nvf2/33rvbd9851lKsRJdMhep5wOaqnHHRcuMP5g/h3BQZiDoZmgUg60gEOKwaA1nSOd8RnfKwtjpQN4G5Mwkx4Wx9ZhYsp8bldPiKw3x6WtZ8Ur72LD+2l3ow7cHDhtzXXClOtxpamFVmerGWXiPNTunZ1TryQehp4SNdWKqXh2CADFSNDzbDgGwAGWZ1UvXaAdgnNadLLtYqYam1rRj3fCbcLLw43huySqm19GpPdgIMSiDOBnNwCbxJT+I4s3dWGxKQw6xBAnemOAF5WW+Yibus6/hOz9o8GKdMhUEfGvLth2/7lMoVLQwYbUoAACAASURBVEBpAZsiUkOZq9aVGB0pFm8ayqppHu6h43tETtwQeJbVsYLpGvruTmxoh8aqV/MWJHUPFTUYndFom/O42262200eLGV6972bD7+7dTcSkhT8Cw7CJ5GDjIRSjhZjRwd58okNXIDifphncldmd6NSIoJ87pg8nTSOM14W0WUN+nlJ1FlW3pY9Ca1sHLTiUbVZXAwUHa5OoMzZl1ifLT7qBv6Km5/ZI5PnRz9fKxfKgz3Kkh/0FkKH2yl8mN4GMqqGqWver5YYjkf8vb+HL38ZX/0qfvQjJMdHMz71BL+4wydHfHxsYZPlIE+Mz0743BY7edXNIIwe6XXdtt/8JgA8lTcjjDq+8gIAfvmXX/WKfvZn8du/DbxBh8tjX9stPv1pfNHxtf2ZRfbzO/zFjGcVLyq+NWOzw2/8xqse59kz/Nt/iwH4K1v87ICf5rmsw8HUhu2+MAquFaBfRFfWe9MHhh5yazHI67/3WvizSyh0IRJcoYK+pcDR+QwPcjRX7mUxdVupObjM6PqD+STB6OzRLvwvdG4yue7geDUI43zJQdcqZOhVHuuV5EFrNPj1RyF/5YnTi1dPTHm3hdd5Mon4KXt6usgSLSRXXzl9gh+1moWeLRtOwhovIyeADamNSo2s0afYO25R1VTJQeYMY/fBbHBrAny/LQZIoWEou4soFr2iBnMxZ0Nq3gdKTJl5IM5EmSQzM0UZKzhRkxBaPy4i2qFeFKzOUHET1wROkicJ8tMwjdvdMO3GaTtsNmmc8jjlYRyGMQ1jygPlLNOUtzvKOTwhLbiySr3wUtzRTKYUUUkQFaK5r4K6LfrEpYjBlq2jx05Ybg59wonmT2mSGBMBxrAwg5vVyaqZqataNVW1olq1zq5l3j+f98/r8V4P+/2LF/uXL48vXhzu7ur9/rjf+1xQC9XKWtnB8CEjCdoAJxitYaYVRCG6L/1n5EZMjgoScFTGqEMdCqutPq3f6aOvwEtY4Xv3KxMxCUNAzAg7DMOJFcloQNoibSBj5jxJwMSprd5bpXsSyZKy5JzzMIwDSwoQPKWYVwol4SSBHwvBS1iYeUh5iAoAasaOBj0PnFkjenDPn/TRR/smNUP0woVlohjJUdQHuJ8sqU7LFbaX93gzDTfEfp1LLTVsOLUULcd6LLWU+Xgo8/G4Pxz2+8P9/rDfl/kwH+7uXz4/3r/UWmop8zyXuVatjWXf5iq8LIsoKjhEaEhpyJthGDebcbvd3t5ub29unj65efr09unT26dPNtvNtN0mdyfmJKkUN1NT16IgNQJLGscJzFV9FJGc0jRRrS8PByEe05BFxC0FUyaq42wJvvPSWHP1ounXiANv4lZdLme+ZGIJBGZyCrROI/3wysJuHhN8dxAdy/HF3f1R683T2+3NTnJ2Dv947JbNG6eAY23NwsxJq9WqdfZqjoEBrkWPpYgI50RClMjZID7shul2zBMjwxRhaFHzeVYhkSxE7qTeT5doNcoix2pVtajOtaaURZjUYcpgJo4AN7MlpinzzqSoa1E9zPXuIDKaEBPTYrYnWu20ml2aWlnGKWNARCklqxoRpqK1qGRNSdlE1vVZQpxECOTuiZDZB8Pg0FICskxATnkYcoBp2iUMzS5Hp4JOXjacbR930SkC4iWKtZph0jL0XEeWuLOfz9INfjaEIF+ymQHgFKaUeWC2ykOW7Wac7soHXiMh6EQBOSpFi0h2qKKSUXBMFLUaCwmxK6j6JOnpbvOi6IsffTDubpNxdVZnVTMLVg8ihND3Ds17tJgs6axk7aJhua2h+JTDR3eds59SPrxkQamntx58dOh8obOkONYdN10dFHZ3J3Z3btuZ9XTIL2jHl2ubiwwL8GAO9sqV2eXSaL1apfOF2EpWoItnc/pdZ8qMX72w0EV8GmszLNo4p4LMmUBodiZTQCMT2nfg7Q10XxH2aBns2BLYCvVD10hVsu4tXaJa/SIfnHA6oahiRskrPkLMU7spiAK/1V4cxdkLgLwpq7R4CzoUdQlUJcAhTljLNkbWBhpO7mQ2RBHf4rYLCrRa767pvTShZqrqIppZ6/laKoA97pCdPYpeV9WMD0LNbplEskhKknPKjd7JKck0DDmnEDI4ETdPbyCoWIQbdAZqpiTGabkENdB4RH8dJwyaqi8oF1w2kvvVk9tP5OPu3ej+o1XNyLlSiFAq+1vil1uKJSG9qlAIHyo9mF0uPKyLeSvhsS3ila3qtW3POeyK746uvcCv2+7GtxE4iiN1WOmrN/nzjN/7PfzRH+Gp4Ne3+GtP8Cs32PCVf5WAT0345RvcyuuDJ3HEX8vg2O8BQN/spT2r+No9AHzhC696Aj+1rrF8ieD995thZP2wO8EvbfEHz/GTimcVH/4Z/Nqvvep3fe1r+PrXsRF8botPTD+NwOHrq5e023tlMbX1hWkdUbk63vf1tv+ceuFmeE3Eii68fteMFVf3/P5A1KBHBA66hpWgK66Q84OzqgpYtuP0CrHGcQVQ8oDj1T2M14+JP37eXRa7vUa6WjPP+w3n9B1/7ePQ1W/FTYdbCgTcbkXgWHgzrVY/fi5arR7UWkdj/KO+JWjdfef3eLowqyy2WW4clD45NiKyBmEPeySZBYLcDOaDeXIfi+VqKQSOtnhyJ1hgsGjJ3p1WAEwkQOwVEnFmTuAETnxyH7TyPDYjDYNEyDpOQiyJUubMeeJhyuNGhg3njQybYftk2NzIMMm4yZubPN0M0zaNGxkmyaNI5jywZJIEYaRAbFB3X4F6GW+gIGxpQ23cMO+scaiT2iJ8RMKI/MLY1POUK8NNT3fQKbDazJjcOOXU+k3REKaL4RomcUe2AtdNudf53uajl8N8f1/u9/PdXbm7r/f3enenh73uD3Y42HykUrwWrUetM0yh1b3AFWQeBW7RiUBm1OC05uQm4sIu4PYyQ/CRtjEM/aflgjglkRzMBGYhERZpFokknDJLYmGIOI0uE+QGaUdpYhlTSkKJuAczVgJHSllS4pRFooeXIFHfypE2Iom/N9pKrBI5MsPtlKFWQM/UpQFcQIAW85St3Fe++titihGCMEILiYSw1gr7aNMXv27D0DT5Q9UigmSmtVQt8zyX43w8HOfDoR4P9Xhf7l6U/Z3Oh3I8Hg6H+XAspWippt7jGb17FkgpjdMmjaMMeRinYTON2+10s512N9NuN243426TxzGPg6TESVKLZxtSypkGAGWuEdLIKW8228pSzYtazjTtbpTo7oMPSvlgu9nmlJPqYDa0/lGLhh4S4pSISFX9jfvK/c3CuAtn29qOWGM7x4Zw7J9Yld6o/w4JtzkJDcLPnu1/8JOfDNvNux/5SNqMBphWM0hOOWfzqlbjfKqlWq2JMAibeS0wZTexYnPR/f18qMebJ7fDNHLkA1hdTMaUNyIbpgw1FAMBFsdQ3RK1qgKYmQbt0a3tWZjhbkWLEhskOZpm4ZZSEuEjTKsKbEp8A4bh/jAbEQ/EmUHiFRaJJ3c+yXnMUQ0EO+GgQnc4/QQMXrUWTdW0KHMtIGsoIkCYs0hsEZLQIDy4ZVcUNbPYR6TEOQtznN/qrtTk7EUJZFwYLZxil0Zx3fXOL74m+L/BqfGK2X/bXkVETUDBahThacjjkIWPMNOi0TJtjqJW1cy8wtwqjzxIcvdaTJiMoUULPHN6ur25v7s7vNzr/YzZBBBwrTqjpDEzS62mZkJCp1qKUwT4tExsyzM6F4wDc+3roll/uNCjlf8C5o+tNvwB7WK191onRBrYMTq3AJb2ezoi/zw77Q8ZRBfz6jdxctE11/HZ0On69YBWtP6r/9j9FXu7xyw/y5/NAEriTO5GTsu8xhC9Kb5u5jrPM6PvMMmhCGfX6YZyZZhJK51rmZu16nQ6ceTPiwVbPnLtMtCVQLMoi8FOWirMu0mg167i2tsWPJlIQjngTJxyHoXzcrNbcK0XxmnzU0baTN0taD9qteryZao1RJCOUYL3/FEe8pjTMI5DztM4DDkPQx5yuGa5kSZUAQtMRneLdZYQGZZEj1U1JcRS7ZTvP7tPPUi+k5/ND/H4cr53sId5Fg+s9U4PvOdhe6Ql7esXIc31qeuLDoKH0FB69E5KdO37lyEwP/fXX3we1wIH+dMN6GVczpfet/I2G+McRlPFeWXSla+XL3E4IBH+14/hr940gCidb6tvBB/J+NSEjwxvFCdhQu0MjlfZTDrCcydvJEl854hvHPDee/jFX8T/31+/8isQwZ/t8bLiduVD+fQGTxK+910cFZ/6FD71qVc9yH/4Dzge8dkJn99i/Ok0F8awHBxth9RNreqyKnVcj6I8Vszhq5q0VkN13alAj/gUXi1w0NVFxcOAyWOyyIN4tb/iafjpttVLOs7UgzP79cXzc1/9wzN7IRHIThQzf2Q19OgswZ0evXq9Wgi9PDKPxXbo6jplebHstDZ3x90oqj2uJHa7bL6ezDSF4iRVUOAhOofZ1hdzutTZln8VTWPElIgdZK0/JCAbZE7WOFpQc83kyTxVSwUpmJe9+qxBywLChTa46HIWJeGcOKU0pJSSDCkJWHplGvVbt4OOWo9uICYIS5Y8pGFM42acbqfNbnv7oe2Td3a3H9rePh22t+P2yXTzoXFzCxk8/sfZORtEwSFJGEijLQRWrB7K0Vxj2ClAc3CAJAAGS30MWmRevVVwKLPFrRRwIgOfYLHUo9aRxnVat2fSes6zEuypQcetV+oiem6pbVTMlnAaDSCVcZTpSYYx/BbIaFX2NM84zmV/r/v9fHdX7+7r8TDf333w4x/dvfjAtZoW1VKtqNUKNZhBDaquGkUEbYkn0ZfFjRbeHRM5cRJOSULUECHhze5md3PDIsypNb3nJClLTpJS6BSSEklyzs4TeAvZgAfiLCzLoPZUCwJmFiJhEXOPDf6yC7Cwsq3KSmxBh8OLlmOtgLM3gQMA6Sqm575yRUWqlnAuZ1z8uXxW2D1C1uzLjddPS+5LP7ZnSdEQR0SUQQNSy8riRFt2hzubiungKlasHOt8nA/HeS5lnmtVq7bgNVvXn/swjrub22GaJA8yDnmcZMg8Jhdx0OxatB7mcl+Opdb5WBKTqPqhlkSSIK1qzsxIiIVTVtNaygjklPN2O8L3+/3xcPjhT37spXz06YfSMNTj0dQSsTuqzgQe09vJFj/dl7urerCFBYiqJ24CMJ3aHTjopKRuh1IOpcxqU867J0+QZTY1XCm9s5bbFzXMBWW2Mps5TPHBy5cvj3czzzywkCQWiQIKGNjzlKbtMG0pT7AjqiGB1HEsmliHnKM8J2zhgQoyNHpGSgCsHL24GCUQMzPUDCaMNPBxLqZViLbCjCxqXnT2fdpljJkzp5Cr13WXdA6OXteVx1U+Wk9SZItKqVKysDpQc0opc7BtmDnnZKYMz4xN5tnsCHO3apaTTMFBzUJxzTKDW8gqMcpYUHpXB4qv2zjQ2+xOH7EQWwUAEkQTuRPDE9N2M203dUz3Ra2UI1EWYgCl1CJcxwSYwpIBSOZeSmUWYYoEfZb89ObpD+9nvX8+3x8OL+/TdpyGsdSKajwSixQty/JoRaGwhwmutS5g5/mKxt9aT4HpcuRC7cx6Q9cp4QEBbTWUpvUSi08fk7XA0TdjSxxsXWn0Csfs27ugL8fljzky/PFpkgNvOaekMw9yxFI6xq4LHDhN2Ncax/lavAkX1AMvvm4Lf+X4a4kMw5aqsMt33/uD9oNE5A+GXv2GdorHh9sHi9fUL4/fKs6ylqnczbXCqMTQDA2iffb+09pqQw2VBUKSkOwGO2EplpWPY3HLCof8KkIizBTODGr0aBj8qOY1qprCorH4lptpskVkls+LmZorwUWJHhT8nLQ/Ot+WXCy5nV5lRKJH5LXHdiIOc1vpdGcL8mszULewTzxyol/z/1/fbPildZ78bMt32lg51kgQqGowOE7XD1v5k9/g650MJ8wzvve91/zkj36EUsDAOxnDA/EiEX5hi796c2q8fNN7wSuuKKf7RXsLtm/G4PjDF3hWcMv4xCf+sh6N1359+tPYbvHtA765x6/cnh2Qjwz4XkEFPv1pfOhDr3p1f/zHUMWnJnxyfAvOyPl4ImQNEJ929TSrFvNzAeL8fF2ZCXwd77oU8ywGJX51233trvJgY3/tdnTlTuFv8Pezs8Xf+L7m12XIt8mGvP4e9dP+/MNSEX+1GfMtnwNdO2VA1R5mfRYqGJ23q7U8TGoevJbTa7tUh1oYI8WRYmTdBA48chU9hU8D55mIM0u0aZAHBzEQkRbOQytqaq7KDraWCiaWIDISM1zdw7oY826SlIWTZE5JwmgYiIjGWIGZtVatYKgTE2Rwzry53W2f5u1t3tzePHly++Tp7uZ2e/NknLbjtGUZWLJLAolzAqV7yXsbgOSWXENhUYNbyDMBYoz+1waVyE4p3oawdMeSxppHGOvu9yUoa2g1G5FRtWiMjT9ptZCpBvXYDMNXySBfmQzDDBDilFBMHolA/y9tb/MrSXbdB/7OOTciP9579aqqmx8iRUoj0dQHLVtfJsaSbAGCvJ2VMQsBXnphwDt76aX/hLFhz4rwx4IYGB5ZA8OCjDEEeLQZkyPI0nBMyRIlUGqq2ezu6q56LzPinnNmce6NuBGZ+aqqST2VitXvZeaLjIy495zf+X0IBROCpPF/8cpJZmFOTKF+89Fcg4rhENnx1tGpXNnuiUIVasj2CVM3NdNiF2GqZupqbuoatYGW5FoIUc8hHWEOukQMfEINK0JJRFIYdhJzCbovCoJii1kpFVSlH0F6YAc0on1oJNI8JWsvAI6Q7HBEJbhTzS/0GeAIIm0R986zD4YwJSJm5+YTXBDhmq7A47rFMqVkRSabc03mSKMVNdSxBlgdcM+WRyVo+ZhPs/XgVSGFRKxEyclJvNuArNt4VyvTQvGhQC/D0igSa10jXHSE5VEPg3oEdLi65ZLWAwMnZhnHQYcxkyQP4Y6YIVjpqjZoHmEWICRcNpvN1RXcP7y/J7Un14/2262Po6kVN0JmEKnagtL3CivwazI4qidaASeMQOHG4DWcwErWIzsxhJD4eH/37ocf3A/j9upqs99TSjGPjX3LzJAzyIk4YCMi5iQ5kw05j7DMQ9bDML73nbv375/fvLm9utkKJVfnxMwco/fUcb9LmyvuNjSQK+BM6hjGnFg2aiwQJhgspsDEYUYp4F5SmOFEYBQSi3DcpsTGISB37TgllkQQsmHQ46h+GLHNHaeOOLUjrmLoF71xkCVoTmuzIkEXkZSSjTmrjZqzKhNgJMLEElsGMyWSrMYZHchZNlk3BDDEedfJdtN1gU4Gd6Ma7hQRfkNZQPCqgh0w0ZqKWQC1U+wF72nVky8vnRNetrcTlzoYjYhmJoYIC5goJ6HtdrPfjpuOVDWPgzB1/Rbwccxj4qzBoHM1jGoOY7KUKQs53Axd12/7fpf6DXf5bnj+3ge36cl+vz/ycaSUWJhT4qTuwsJF/VZWBq4pITUitxTftQ+mefy6zoQ7jeFrCy9fDprowriGJv3B4ultiB3RycyZZ5zMG2FL6yneIMYnQ6B1weRriQudCGgnB2I6mUufybl/cCpF/grr0brRnEtqsgVDl6axO83v2mai/9wltil4OHFzOC2I/ZR648sL4PSpPDnrlsrmMnriqw98So85I29f4iRx7VrOwzQfqLfy5FFfT341oOWi+SRQAS5oqia4/A+V4UPxkbISG1Jd6TGF2oWRppMFibGEFZRM6CZgpRCbG6ESicsyZoDotBxfW2FgUrlNK9I5gGM+2zYHXM6UlgaSWlhTOcwUF0C8FV/B4Zjt+V5137xIoXc/c1WsJt5rgCOmQ+o+YWXlHafXATHvtVAGXmrzSVR0IhPKIMBNwuMOn+rwsb5kuL7maKSc0657sBEkDMOs8KGXvaOvfggl/K2/hceP/8IZHD/4g/hLfwm/8//gDw/48es5OyY4U7/3AgB+8icvJrm445138JWvgIEf2eP7t3idvLvFYsqhM3LMsH34HK4StNqM92aDby7CM3TfyRH5QWzuQXTbv/vJyDnaiD9wY50KKumSvGX5sDOPuRyB1MLHzZl0uvwKDwjGm9i5c7/iwmFcCoWlS2G6sZDKZAd65rnuq+aJZnvmamTl0EgkURqVVClH/gUzmKzGTZypfnyN26MwncMrEubQsmpTyX0wDg6R+bSFlzGSGaDkLCVtMDEVG8eSOZKYqqVF8SL1MOxwCJNI1/f9ZrPdb3e7XdrfpM2V3Lwpj97kzSPZXu/2+91uv9nuNputpE5SF8CLRl4CyJ20RMSLU5i0spXctrBGnaxU4/RJ4lSn9CXsMtpeJSyjwKfEokKEVCtDS20m6lp4o2XjIC3cY57KeG/+nqMDPdpmLswXFyJO3HUinZBHM1UsIACQMIfqwTxHpWolvCTwAKEwMqEpbJgdiYWZixVY1cxOO7FXRuWUYSALRuuih6o/mAEMqNdYorIrr5x1Kyl7arRGhwJOyIu7w+uEafarpSnhdb5GmzqXUFxQGjsaIU/swhCsBCmLcZhX1h1H+rzP4ztvlqmZEF4szybd0bnhV7NmxMc8mZoXFQUa5WCUaCGsCS6/uQ3FsTc53EP1Sg3DPDhEBoOrhR8Nqjm+ZkQuhwXuVlXlMZqVRERmdjyOpAMbtrsdb1P4fRYPVBuVxEKTr6Ak+0c3zPz+i2998OLFi+F4td0KC8TzMBK863rAc85wZ2Z69UHG6+6vsdoUvXSJB/YSgGxZzZycg4bFRqyE58fjn3/nXd70j994s7/ajhExGudbYGrDOEhiSWLuGdalXqQbBz/ej+TJXY739x98cP/u23fPDsPtG49vrh4pso5GiUSEsgEmifqNbHfSb3lgVSJndsOoNox5GC0JCROY3WBEzuIwKAvTBnLMYx7N2U3M2akrKxq5kSlgiUssUsckTgeSo7kO6vfjtt/0iQgcuQNVf1T0UAznwKarN7m6eUxJRVJKWU3HShhXMJGZEUUfETARSSapfLyN8FZYHCrYb7rtpuu6iPJQxhjh1XFtW0mwgVMQ4XjKjiwGTUUwVuKP/QyAeLFQK3f7CkxrRi1zWmP4mISYTlicmUyYt6nfbvu+5+NgeRiSCG8Zbpp1zFlVhSHMqn4csifvEtRctczyO6fEaddvH+3242F89va7N9fXm6fdNvXZLXEHkk46J4KEoUBIAhjhR+2T9p5qPLHTDOzWjDe1MwOVRee7TC06I5H1OY0XDRvRZyeGacbfSj7QRLJVEkoRLk0R8V4pHt4MzDHnZdsD0zdf5dct+skTwOH8GBANOWlN1vBXGjatPDgwB8nSyXLudKmqpZV/SOv2T6829FvTKE7M62CXnsIlwWxqo2WprWg88ZbRhK344ZIxHjVcDHdXHUtnXrSexWFnKg9qFpWDIAkpMXHJMJMyJCnIBsrQpGalAIPmrEX8MNNmqGi0qZhpRSQPmdmYy8HQLBL1yX64yLULd0oWyamtYosXdwdaw59123AG4KA2GS+q4zYIagFw8MRaKV5di8vcG3SjjSiaXGvtLwbgANZ+jtQWvTELACB3x3JQkwcHI9FrbOC5qhCZX4JEHI949gwJuGL0hE/1+MwOn+iwkY8+8vbiFwGRh+AVVRyPALCXl9cn94av3YE6/NRPYbP5Cwc4Hj/G938/fvur+PV38T99bPGjPx/xjXt03UNep0T4vd/Df//v2Aq+sMfj9BEpJ9oA4C6onB7y2YKDTqxGF468Cw3U6ZLWMNuXmXqXem9acfpoBS6cbAYthWyKWJ7/jQWFz/0l7I+TjXnNjHgA6Xg5zWT9QPJlRu55AAUPNvvnOISnpA3HKx7Yy39KgDRJkD4DW7WSr8PqyQugsQV1Nog5smFUHDMdM40jxolCVn0yz9/3foabGBuqGUyhZmHUYOZFMzFNsOsFIwymkiURcQxdt+k322236Xd9v0mpF0pObMCoOgw5G4woppQkiVJK22232908vn305Mnjp2+88eYbu8dv7B49wf6p7x8r9RndFHx2Hx366JMnNpNQeDTUxBafk00pYk2ae6Q0zEEV8ZK5G0E/rnXPCliyNlQeanSrMpFirRWsDYeWnNDIbZnid7lYXPvMTsS0CviM9oVvI1f8Pgl3LkIdYuwBJ68xxAQ2YuLRkM0srNd9KmSpkgt42oELDqVEGu1DeeTssDnbdhc+icFGbycHHAfvZqZW3/pktY8w+WwiIZti2JcJMlBQcAk8IhfaXFGuaZ3FgMsrV3eu2OIgS75hkRpPYAcxwJbFNOgsTQoXraHW5jagyVTIF6sTTa11E24wp5PSghDlS+OO8h0WEaalPjFSXWf1sheGC5tDNWc1M3KFabFmU3MPr1nVsDJUM3UDS+p6CM8xN0W8U5U1XD1fARCSG5i467oxHw6HUVLquo3nrEbjOI5jhiAYDWNWhYM5bTZb86tHj+zu8PY77+r98eOPn2yYD+MowHa3Jdg4Dm4+OcC/MnZOr1OizGU3V+v4GF+UoOWYaHIi6bLr87vDh3d3Lw6H69326vaWOhl0CBN4FgEYblBzhhvViCB26sxyztaJAPzeux/+6Z+9dcjjdkPbrut5O9gd3BJRohoZBGPBdrvZ7jYv5ODk0coqbDA/jGNKnFIMnRjERsGrYEHQK0xtJI3kIYQ5s4NG13HMTLQRdsBN2RmgPfMRchx1vDukzabbCAxaXBtQUnQiVbmhCdTWwWMiRnXEGmu9mimRCEdjOp9OMDMkwRWi1jN2XdokAsl223ddx65mSm4gpE56obhgR/MV6EdY7Gkn44VL7USbQ/JRJzIcJ34i5bswbTrebbvD4TgM2bJO+gMzzXnsUuIkhvHuMPpGJHUG0hJrRDnDD3nb7d58/Ma33nvv2QfP3vzYPUbruNtvSAlqEJaOScOuoanvaM7xLqXGNPiuMCQcTrEAujc59ydD/OUk5koJ9AAAIABJREFUzGc4Y1Wu0AKkLbsiN2D7GZz21ZiucZyLSRD57JzdbgOVe+cXyhA/NzijVu9A7ich9A+WXB+B+luolFWZM1c7tLosaaYTnikJ/Swz4/UWuwhsjlwqmy0RvMkfcFhUBqWakcAA6htZDA5OPzurRIIJAF3dfjRbWDoRui4RJbBXuKHksgd4AS6e3lHCFJsfmrJBUCqRckGoeq65M+4ApdQnrpZnky9FDQULN9a5lfFSd7bQzypIvW3uiOErVIsuk7fPQmAPeOWWDPBSpS98S1uX+RkwWr+QzXcBLdwBqi9BMza5POD1B9sPf+j786GuPDjKb7UuzWtpI1F59a+e8EiCa/kSyO+ttzCOuGL8wmP8DztcCQTfrQCEaI6Jfah7VwxDSWZ5aW3y1hG/9wLX1/jZn315OMtLCSbuL/Ei7Tp88Yv4D/8Bf3SP74x4s5vpG7//An98wJufwI/8yMWnHw748pdx9wI/c4PP7iAffYnEZCoYYhU/o314sIP3l7AweNqzLtEHzugBzx7q+Qef+89L+pEz+9KDjz/7HX/VFf8MJOGn3/bzxJqzr3BqpH3paP1BxOTl79df8Sqv7AKrvLjJNn1hlO4l/kIAcYg6m5fEEwMZ2CAKMXCtNk5Ot3ud7K6oHGQaafDx3ABfwrQuanIuXXRRYrgY2KST1Hdd2nRpk1LHlAAxp9H0MBxUKTtlY6OO067fX22ubq9un1w9eXr9+Mn+9sn26qa/uk7bfdrsuN+kvkfX36duIBkGUSpRseZc7aSa3SFSLmhC1K10dTV6i4mraiI6o3I6suXheMzQ2JkUMLcMVzf18ndJmS2Yx2x/U4nfU5JW9Q2cKJ0EZ1Zhm5SWzSmvcSUTDgFTNbUaiyqJAWEIU5BwqGpi4OTCJlyBjHAmLHHzjS+EhzLVS55bgKyMElgSERQ8K3AKChOXnRKOFPPm0KWAa1nD7qURanqVZQFfjc1QBjDTZJLgTsnYNKmJeuHBzDejTbPGutW7Xb6DrIz1F0cAwGiGmFZGdXQORC3eqm3AoTc3jTdEXXcygjrPFrKNl/9EBmqWGAMswnjrd0RYQl7m6qbmGrQfJzMfhnHM6sWgf7orS1MM7pzLwFMc6nZQsxxYT/g7zgQSc4sA4sh1dfKUx8ws2634qIrs6nnM7p7hmsMCk51lzHYcRk8EYQKlzWZ/czM4ffjhczsee5brfmPmLKRqRF6cJV67nXidx84oWAWsgrUU9X30ryzhoTMMxw+eP78fBtn0abuhTiAM4yAvSdWCMYgMpgYGcTKjMVs2uLMq5cHffef4528dnn58//Tp1abroZ4oUXLhKgB3NctEvtl2m23PacykQZozICuOQ+4S9x0nCXERaZCxmcXDO0oUxOaWVU0VpgRLpJrd8la6jpOpaoaDxXnLfEV4nvPhMNDd4Mo8ZlY/I6uarSPXlVOx3RUmIQA5ZyEyYXPXkrNt5ETszEjCYSzdMW1TmJB0qUssoqOGGIWZui5tkuiYc84adsXRrFATdzHJI4ql8MnF4HQyLz1RxfuaWbms4RepAj4jClUKSCBCEt5tursuHQ+DqhVtE8Hdc86qBBI1z8OYEsw6NWQDGcQ4Z1PPnfSPrvp33vtweDHcf3B//+EL2nWbbX/wccyZBCIUuWNmcbuuPMKoJaUzkdFEZXBynKTiNBaJTSQNpsRl97N1Sm2Gp0l1pO3GcNta4YkvQOCFnO68sHn2UfD2pHOdf8xWhZUkULUNLWK8btlOh3tYtnxEZ4ZN/vIq9kL76iffnBkc4T62vCbn0+R0ciEubr4zF/Nlh7gzwBwxx0rjWFwCVQhRq7iK+kgYmvqSgNA8eZLWeKWeOlpB2MR7oFlmygSQMUNSFAJejIpDJxswR/Uw5dX+2rJHyFutTZH0VOcQc8AK0ZVmn1Wn+mnPLIcFOWhpEDh/a/I2rGFpi2WEVmpzX78UXXC3vTQh9JZWVUGJBVZDs1PJCe605lD4WaNBp1NGetN+OF0cKl9+ltsa/TgBOABUEmChmK9mda/0lQhbLp32w03Q8+dwx5MebybcfnfAwQmI9BL+CCYz3leYvfzxAe8O+Nwn8Zf/8stfdoaYCeMIVagiZxwOUMW3voV334U7fvEXL+a8EOEnfgL7Pb5xwAd5BjgA/G/fxtHx1/86PvnJi7/97bfxG7+BnvCFK3yqf22NT8OjBdMCT2SawhWWQ8SXLMG05PVRUwcQHraqd1zAki8/4GGAxZebzEVw5tJ1QTXB9Cx4t2Kd+MUXufTcJmXaL1EaT5scP33NRSm1XDnpQf4XnS0tHp5ctghvcNt4muFMTg2VgePNM6huUwlITuIQBdd4j+mPGNim11wke9Tu/EQkGj83h3tiTsxJuGOp0AbEI8+kAByRHoYO1IEScyciPVMyp8GQVdXYSLjfSLff9Xvu95vdo6tHT7fXjzdXt7ubJ/vHT7c3t5ur27S94n5nnIyTgoYgHAAjbPCa+k2TvwVKdOe8eU0c6KkkJLXyFqtXl0/+31EhqOfRBoUaFYBD4fEnuxcFSikey4vO++WMDhGdhPAagRjGbmy+NJLzYri9vtynVF0S4sSSmDtCmjLgGhvLwjVPCeIgrXwAi4WGaa7yg9hp4JhYu9XCoU6AStTbnHUTBz8QHQga2nWWxCZURr4xfWSubacv6kKaPHWnS3EiYyzkxGwEBRRcpwLUbC8rQVbIwLEslnASUT8JSKc/hgV5Y2qBFh9WLctaa64amLuelBoo7AYmLpWvBHgNFXyuV8ytbnAl2jNmZoPqOOacNWd1D69XqGGOlVh4Kc9JxFGCKUp+QiPraf4mmaxio1JM4zhu+82m7/2o3ilAw5gt6+jujpS6UWAkY1YeB0mblMQNlGR3fc3qdx88e//Dux6Ur65vdluSdBwGDs0DxN2+5yajq02HwJUMM1lLMAgscCIXdiYnHMfx2fPno9v17e1mtx80MyXqOtJs2cgMoyVils5gmo16FpGsPowjjJ3SMNr9i/G9d/S9d+Qzn3n6/Z98w7ucj2O3l74XiZUoME9Vh/WbtNl2IjxSVTIQm2EYdRh87CNempygbiCCiBglLSlGZK5jVk2jqYqpuLpZzgAn4lwsT5ghvciOeJtxPypeHHQ0GLkGd2zSO83Swcj7hofukGpQELFUq1FAVU2K9UZWDVJ0WP0LE4RNPcM7JgJx30nqnNlBGowThiTuu9SnLjvcnMONMQKlPVBYcJHPUPxpks79rDXNWqYw/ye5lwDM2aaqIR4vTNmn0st9SoN2N2Hebvq+61HCYq2kQwHjmHPPMTvW+Q9InZmUXUeDott1+77vuCPF4fn9+995/+ZjT7b7zWEc1DKInas6LwSEQZ1Z0hXmzq+uvF7TtXi2NphBjdpd0PTma11QXMdPZ0E+OyrPQuhw6gXY3delnTd72uQHss6za9u7VpW3MFWd26QJ4Gh68+ngVe3hZWM5056wg0sF2YlJx8MT+HndtpJeV5DsoHSxzZqpcjoYxPMSbw0z2hvpx8q7oZ1XOb3C7IvBEC6RolPIPLUa10UAhznpzMlZPaaGusYnQF5SUqu9E9UxEDMVly0mYSrOn+TM4C7GFsUBPGCOpgJa5NeWDa/4ZTTbYd29iBeU8iFrzmM9EJLi0MEoHNvKxfQi0y9li7daNcJaUwzAwtGbfMHdWKZ9rdUfoSh7hcGkN3QenIuchM+A1Hy5+oo33UYqELW+iRU3ZLyW8OQVfhrfX4h3Tpq9CeDYSv3PCi4V+e8rf+W6qgTdUuQiCpAzzLABrtL3sozoKg/iAZZEzri7gzreGvCVDxDS98QQKsHCMRKMrv6rH2IEPvc57PcXX/BrX8NXv4pnz/DiBQ4HvPcevvUt3N/j7g7Pn+O99/DOOxjHck4+/Wn86q/i858/f4RE+Nzn8Pgxvv1NvHXED+3K998Z8JVnSBv83M9hu714JP/tv+FP/xSPBD++x5v9Ry/GpmFeDWpHzhj3EmDiKcFwmfP+EF5A8yDLL1+0tqoTfGGF3F7wdPoivu67l8KYhZzGX7E0fdn3/Rz+/qrIy4Q++EL26K9OnXjAz8NPj/LsU/w1OZInj/fCyHA0rS/PQ36bqXkV4AilgYCSkRhEnbXSN2qee9SRbA3fcPHLq3yW1q4BxESQTUp9Sn1Kmy4xIZIOxb3dtp3c2Hmb0KcMZGBU5GzHUQf17Myp3+xurm/fePzmJ2+ffPz68ZuP3/j4kzc/tbl+BNmYbD1tFUmRMkSdB6NRoSXHg0FwSc717PgUteqEWcUZI8rgQ5pVbwkzy+bqIZ1xNTPLOasWxb6ZAk5SdD4e1nwEI7diI+qNe6UDEJYkQnNIyrL5bK6WmBc6FfmJr4lDtEjNKeAyo+fE1EnqU+qSSBISifFGDQymskGaEktiNsDNs5qaupsF6hMEUREWluJDXuxL40oL6qequpKbeviPh4ks4MBIdASMGCIiycWsBMCWUsHbSR/AVAjv9bKq4wsr6TCTtWqcXg1X3AgmxhLgaOKbC6RUXcnqEjeNAB2L4Omy3BnIqVWFY4kvnYDLLNyAVDSVUhO4NI8ByBhgjhJxcpyb7lCa/+3zzAbkkfJU6LvixOqezYfsh2MexmEYBjMYWNKGuYskTcwi3MnQY3HuWZi7NCuBmzzHuKKYOEnNBSVOOuaRSlnadZ2525gzIbszUdd19zqM45jMLPoxYoNRRDpvN9ePHg348NmL557zdvOxHt2QR2HecHp5qXVmz37dgAOaqTuVU10wHy4xgDlr1nx3OB7GkTbdzeMn0nfjaAxNfSpMNC9edDyDvwzmPIyH+5zyhoyfvffhu9/+4O7urhPe7/c317f3/iLbIUE6TnAzNylM7wx4t+n77ZbkuQMaOCIxyM08q40jwrHXgWxGxImYADH0YOZuRB5VxzxSZhMqq3tAf1nZvANyJAMzbZiveZPdDmPOYzYnz2Y5iztX4IKZIxNrDk8BmIv7EU0cji4hFkWPlUTH8RhYSL2GCIk5K8OFSzY0gGyW3eIS7IT7joS5NEjMQsanG6Y3EpWXO7BcYnD4RyjLZqUdMxOrOxP22+22H4GDqamOEWtN5GZjVhpHEYZ0yYHDOICEWUY1h6cuCbOpY7R91z292Y+H+3e+9Xa33+xur4qntxZNJBEV4I+WvnDtkhR1P7kVH+ZAhX3Co+b30ezW1JxYbhkWvohxrcy59YDJcIH9cP4Umj9YLZ1gUYQ11WOSa89s+wrW8GnO3zln+wnW8de+Al7pMVFZeQOJFEcYb3Uf5RRzs29ZI9GZDnWaLTHmRHE6r7o+B7+4kymye/VoouJcwxTu2c3zLZLqCDrX7740BFml2hIoCac0pdFGfAkLCwlTBThQAI6yoZIFjkMR2oIZ/5rQ7aKNDvhjSbdsyt15Uyt0TWIRCeSDp7GV13vFTCf7HhgRUkosYlaJYFQDV6qvW1NpiTtcH47eWWtNLzDp/eJGRiHOIiJ2BzO3fhzeJI6EyvQMZWnhUjDDHNMgzS9xNPwhzsBlqlugczwtDdasEBNQFz/bDlYzpJs7/HU8OOAYXy2HIlbKjhc+mt/9mCRO3sNakpwxDADwv3wT/+ufzfsNL4+NgZ5xdDjwUz+F3e7iG/mn/xT//J+vdTFc18eeAMKWcS34IOOb38R//s/43Ocuoj+f/SzeeAN/9sf41jB/888G/H/3uHmKX/7lh4gkv/M7yBmf3OKHd4uU2dcswOpOML0TgBnpheL25dSJxdMuMI4ceEj75K94mK+6Ibxalvip4uMlpcir+Jz6R9+yXkouO6vNQRuphwcJaa93vi8+vpkbMxMXeiqV1BKEOWjZJkMOWpnrZA4zBoWFZpn8ZkdWZEPWqkt3s3DuX7GUvYU5Vj7oiblL3PWp77oQnAQbHFp2JSokDnLpFPTs4Hd3nrlD6qTb9vvt9c3N/ub2+vHT68dvXN0+2T+67fc3abPnbiv9zjb7g3SGpBB15NBmONfAFmGOrI7IWAkH7fUk3RHzNcvxP2bmpuZZc7bGN8NrXxglhrgLeVdHv1Yz2EmWyl4ikLRyg2pjwbWWmUylvcY6NMGlhWTIQHLw2f2oGe5QbVb7ru866buuE+mSMCpiA6PSnRBcoo9lOCMTODESc4lqqQI5LxwBjEHA9kiht9lfJAJx1Ipm3+Hu1TUUKUnf9yyJmYRIQk87OSz4vA6F3cPRRrdlIHLMWKVMIkuN6BwFolpEpXGjIqHK3pwjSmaL9LE8gRqywunSU0UmTjyPSm1RtfhqMuwoDknVnXBW+LQY1pz2F4reoqHnBshwmnPXFpikA2biJY6ACAKIuZmxBgQHck7gGNolsCybhdUyTI3ZhWmdwRBRCp5LIYkjgkyhCleDqyOp6nA86phJQUyuqE4zoMRMlI86IG/dqgk+Ag3rhGXb7W+u2ex+eP9+HJ4fDiJp0yVi0ZJZsWS8PMzLpsuBiaDVHuJoeoQQrFo0hsRUgE7As9lR9WD5fhhG901K/W5HKR3zaO45KxF1KXnkB7mF3iu4YObI6uOgrkaDv/fui7f+7Ds5H69u0G0ITAKBJCFmm8p1AsyQjVx6SRshJneYFi4FCB4aJHVVkcTqlN2ZXbhYZjAosWTTrE5q0EyFTMBCHUbLqgIWLhtBYu5FbroEt/fu7vLx6M6u7mMm8yRUoo2YqqftHBDJYOfi4+uACLuJqmZ1dfdoj7JKil8HIiZyknBZAhBNSwBpamZEJkJdx13PLOzkLMRSBGrt1H6aXVZb6ZaStfYM8+q+iWXj6GUd8YbKt26llyEYtWOtg1YWInVXJfK+77ouEcgUms1SSqlz16w6Zhuybnrquh7IwzAKo+sY2UyJGV0Sz6Y27vrN09vb79w9f/+dZ08/8TFEELmTqRs5CTPJKlHxxPDCF96Pdd0wMiJb40NUSbyYFSIFHS9jXpphjiZwxH1pmVY8DdDGSS3ySJpkCXe/bPrefn7rHEBfI/tLE8V6bwszLgAclxgfD/LA1zJEepjBcWbZmZb0swYc01tlnzjV1XvcFz+lCppQY/FJ56ZnZwpLd8+q7BbLvZB4iY5iRAJzfXZ1NlCwBbeEKlGxqlYL57KEFMGdwUkoyUQrpIoRhDUoExjgEqCO2WwlJiWTBgONo+ZC+OGVcLJWgiwGiI2rHNUhw6ywnJb7Qj2ZtlTyM9DaHK/rfmk8eYplnPIo4gH2igBHYNk0iXwLqjyLs1pXPQBqbDq9s9hda1h9dVAKcq0X53gJBeoMcCxJH37J3+9VGB+zyWgZwTQcscn8AypCTd4xwqHvdbqfxPhYDziGYY1dLoBfw7e/DXd8vMf3kAxKhMEA4Hh8yGRUBD/4g/jwQ5hhHEGErkPOGEeIgBmqZTc7HvHsz9H3+PznL77g/T1+53cwjvjcDp/aYEvYMa4TOsJ1wo6xYVwJ9ozR8X98G7/5DP/m3+BXfuUiYiKCz3wGX/kK/vBuhpD/4A4Hxec/g+/7votv3wy//dtQxQ9s8dktPjIzJrAe4XolKACEkY/5Wi3oJ+Pf9sYjv3CJnsa+4lJq6Yn+/Dz04DjnWb0w2ZvK5TPB4rSqKy7gG5Vf0cg6l49ps8n8vGUJNVvYpSWrpcP5JSvu83KVU1U4YUlaoTX3hNqPw+cktpYV054gX7El5h851DgyX8NvQY3N2YzUyJzMyEBmxa5QY81HdKrBWWALTCSeEtFbTcb3OWYdZsJHc85T4r7nvqOuQ0qWUpB1jdSrY1tiZhbI1mTT31yn/oq2V93uZn99vb95dP34dv/o0f7mdnN90233st0i9c5iJAoewIbiAWnGLiF+Do95QiS/VDTeNAIiqgOoWwgrItM0jsvMs5tZycVUM0d4hU4qbCouHI3jZyhJWKkmd6Cmrk0zfAfAtoh8o3ZrpmK8UYNjoWXOwYCLg92TmcyASGszSYsob3JGStL1Xd/3XRJJzDAzy+5WWDWzvbYWE8GQqzT6r0BYzKHuapYDxEBY/xW/ruJhYuX/yjUZhI+UErMwcZKUkjALebHtKDmCfoqMlzBL18jgabLXCt8Dk9I8WAzu7jGrLJYo1N467V0bNXxQa1qfMCegVQ/TTKeOpnVuroipunctXOWpEZS2k8/6yrPEZikT8YgnpSa0ZRpDgU419uWnVAQWJHB2YzNk1VGRldTYa5iug7KvdoNVBxENx6JnrNhKUdmXyjZuAPMpAzK56/E4unkvXUfJCEYcAFd0sznnIR/JvWdJRHCDZbiRSNcnudmzWT4cdRie3d2xpM3uTUoyHAeynMAMK/YptGxXMPtXT2eaT1f5ZnGn5VLlXEdI7jBwaSgIXBRaRp5ND3n48Hh/Nw4uQl1PkkiSAOo65NwnSdIZ4K4G86IWYYMPZlldFRjd7uzdd+7efuvD7SO6fdKhH+7zXdpg23eJHFomiUwGMuWsYuicOgqFuMfZZCaYu6t7trKeh0Qlzk8YGhOBEttAowLZKKtk5gTmlIR8GEYdiUUkRTySM/XCj/qU3IYXNg5HC1FTRgfqyDuhYIugcnpQnX+YyJlKGrg7mIVZiSOGJw4pAhmLtQ+KqCXUaVQzaxxult1UEiVOXSepC1JTJFjFr4jP2RB544U0UBBHoymOsEEI0cw8Y6xbAXiawU5M9PGI9sZSKdbApdNwOUgDTgwWY3bPBqLUceqEiFQ9Z++MiTdmY7Y8ZE+jpi5tu96y5jEnZbPkBsA3HQlEs2bLu7RJj7r3nx9ePHtxfDHkIRNRggyWLXsSImYyrW7hZGQUvJjGxs8LqDNZd7uTKzSQqMly5lyBV9cgYpGWpospjNxPBqe177KWR3+GgLWAO6Ylb2VM5Cvpctmq6VQ3ct6GLexoqKH3L7JLJ00p2gH4A/puX3eAPosIL8/3JnlfYdD42lVqVdKWbc1iwQY18RMNFlW2JJ6cX2nF+5xZhX6ml3a4G1kx9TQWNpqsPFHH+iiIoRFHZjcq7gsJTlUkFUs8lSN5pSwCfBYiMlS3YkxmmRS+ytTagMxTsroJB0PR0SirZq01NSMImmMDQQDb7NgTO5e1cMjsaxiW/AV2n4zXZzpy8FkmK/hJ81KF1af7zcofZCnYolNo44w/HxOqoxAtrHVOFCtRX5csAYPFV3ZT06yqml01OGBqFeBQhxQXrjnwZp6O1XW0SYI41z3SmTi5RaXiJwGeE3BF5+CM12JYENARQAs6gxl+//fxwz88EyvCg4P8lWw+X6sz11fgj1xf45/8EwwDiND3ePECqkgJm035d9eh6/DOO/hn/wxf+hLM8JM/eREu+aM/wte/jp3gf/4EfmjbWt2fObyfe4z/6xl++7fx+7+Pv/JXzr/gdltcNv6w8TH5f18gAz/8w7i9vfi+3n8fv/d7APD5PT67++iOrVRTVFaJ5D5fHgst1QwfOGPtdENn9Rt+QjlaZ8+uAXNaCdCJpmyUNeY9qc99KdJYHJKfJzEsIjUXA9XGatpndbqf88JeLvTNWuF0gqPSuT5rsUbZWedgml/XG/y8ypZXR7Bi1nqr4pvDHyrAIQtrhgIe1Nn1nCjROsrHM1Wz6QAzciczmHM2ViczUoNZ+GB6ccOsPZ57zN4n5KTUOjUehJmWwtpFh2hUE6+pCbeHq2wsbTX1mtIgKVNSqEEN6jBmEeZN13ddR90+7R594lM/9Ojjn9ncPr26fXpz+3h/c9Ntt9R12X0wG7IegAwyYzCrUzZzxIA4Va1nKow0Kz17AW7cx3HIOUdRnU2zagG93ZVsat9soqExk0hgP1ZmtAvWYRstHy5ehPCXa8zma9p6AOnsay+Ayco7xEBghBzVmSancHGXrELR0a4zNhpeSGVPk4iE80nHLERQIDuFaISZQBJHaaGmgak5zDymqcUVtQAZo2lWy5HB4WbuxBLxDhE96q1CQ0S6gq10qeuEElxUGcbFynEdxTSpRGpCXFQphZre3PHVnX020CV2Ehb2OnWcDGdmGxBvuc0EYm7cUxcGGa0FCyphuMh4Gqh0nhOt65YTQiqtshUbMnhACAymMuEhaoZQdK6ML6tScfqVYGe4k8XgPP74pF9hLXIBVFryvIae7s7xEEZrrL9oA0OXMBlDJWZwxwR2w6DqxM5sygaXrt8IddyJj3Y/5Bd3ibaySV18iGbZAQHv+93T2/HucHcYjx+++ODoV9vd7W6/kw2g8AwzMAlzSRiynDWHrFuEOYmaqupLkHksEiS9JBogau6wAhJmKSfcsqon3uy3L17kd7/zwUC0f3y72e+PZpRzvcoT4OM4mucSvMcRIur3NhxGJ3T9dn//gb54+/7Dt/Pde/T4k4+e/sB1uk2DHAiUjBKkL0Yq7qZGg/XJdmQ714SssJFFtl3oUTlSjO3uYA6wdGmTdl1vlsfDEcRpk5AY5qo8GsRiwEe9JQrfIevAkieLJYK7QjMO1MHf7Pn6an9/fxwGRRfRep6Q3Q7ZU9DkIz873HcoxFjMkYVEACeBCYyJMI4aDeuGJHVizlqchE2Yt9teM3LGMOY8apT1HaRjcJ12TjZCbMzGpBlm7Fam0DN5n4wwmsbeyORc+3pzzdmFUXxMquqtomPngykWuQ/zusAs4vDhqGK4ud0yyajj0Y95VLe02e63O+EOpn4YTDpK241BRjNyz54OGX44CEyYAahaWLzYABMHXOBCYOG98D7h7tmzt7/Zb9+42T7aqR5yHi16MScHKWCxns5xHdT4hBVov1mTmGJGBpw4YtLZYddq3DXpSNd0qinrHI0Kc+bA+zwsn0CMKYVsGoUQsMJ/iZYM/0UG5gN0XrOFkXQbxFR3F57qLGaWCHt0+GpguMjoLHi3oUnlvJQltxwfLsI4KCSmdA4JqNAb1nPL5fRy+fq8Zhj4ojppbCrd1TKKRIVEQl8nSUKyKRK8X4p4ZpYkqZPYaaYwRJ5ZM47wiuBW0/mywTcTLXuBCdX3RSjdmk7pfp4NzbS4nqnxiresNt91AAAgAElEQVSyRsV+36DfHvq5NnesSlkWpe1sVs7cWslExomWFHh6gPPt66vw3Ck5oX0HjKurC6zYmp0AHDVVlyoIFXZ27MbwZNoFF3KCPo+jHrOOo+Y8jppzLuRBYRFmpsL2dEOg2cRThN7Jlb1eIvxUKeUnVCiAeBxXdRK9Jn99IjiFv2b8hrffxj/6R/gH/wBf/GIlGNV73/yjJ32cvccTAS/z4BDBkyfzfz5+PP/7jTcKIvPNb+JLX8KXvoTnz/HzP1++f1bt8m//Ld79Dj6e8H0vNfV0fKLHpzf442/ha1+7CHAQ4ad/ugAco6FnGPD1OwD4sR9D110ktf3u7+IP/gDXjB/d44q/m7MITATVyfjC8GLTZTCvPDVoCbgviVy+iKz2E9LRLOryC/oQasyIT9fli8C6LfAD9wsR36fEvgezYetSIJg6ybU2pLF9b2qWObjdVx/1atvwGnkZyG4Nj7AWWSIwE2SyD5ocS8pptjLtIZ837+I2RV6sISpqGhx6XvybUjgGOMiN1DH9MYM61VaZ3GCRmuEwdctuCs8EZy8uelzCEMFOTODIAOuEJw+mSO6MEXzd0ZlYmJi5kDvUVGMCFT5eXLQXZaBeoIF4Y1b73sORn2fvM/Wb1PXbbrPjPonIZrvbbvePbm9vH90+enR7c3Ob9tfd9pr3j3l766mH9C7pTtiN/BjxETC4U+XZxU5d4Rg3ZI13MHilZIQRxOQmMGrWUmdPMgCqiRvcODFMm81scxnuQIsJPTWTBdQ9kchOKEMxPkR9fEWmwnk+ZJ5WqWnBDSl9ZHGUNFM3jmSW+v0lTOcr/tSoIw4YhoFFwmMrtuaGNBhqbiA4O4XcMVeklRVJdYcsFwWjyFond9QpqouIuq7run6z2fRdzywUm5BlQGM5aAYFLdds9jaLlw4DpkorpYZyRW0ZQnUII3wCOp1unHSS7uyYUhl8ntA51hBofFaO09jXteLJ13JAmgMXiVoHWbL6HipPxZrf7CczkfoeQn+2fP0uMbhjpiR8zOM4jllHVa/16qooeQBV9zOiEC/LmwNaOEYBcBSwiHN2M1RajbsTSRLhJElApObDiJw4USpBGBZ2rNRL2m/VkUc7Dna8P47OIhvqiBkSajortBKDq7l5tcGFi1u4+FKjBlpNvlbKo1pZlTBXamIUiwjE3cnNyeGD6f04et9db7fc91angiFj9zic2KDJQW7sTjTkfBhzR9KRHO6O77/z4u7FmJXSbrN7vMcWIw0b7hIn8XBaZsDU1Dkrq3aknVsq/CF2YbBRjj3EDKN5Uh/VxSiJwC2bu7hJ8SRQgcV9rUYGMZk3apIp8NvrhJJhHTwxth1vNWXi2OO6JH0iKQLHJmi5Qt88xTDX9ciERJgI2SyM+szJnLmCvOQRuiFRrtMYxkIQQmLqAj2j4s7kcGNHhHYjWDI6rY/x2YbRUYD/PN/m8dvMvAQreTvYoPVEZhWD2eAEc39KLOTIEahMJAKRWO0HkLO4JOo6Oh4xZhsy+vg8qDdYdmI1Gq0TF2EzytnESUCeYWPYLCGIgbvUX/Wb4e7w/rff/djVdnd7I0jk6gondw7NqU2LTSyX03yjCWNaF0D1cj9N4pidZNHCmicqYFqvSA4CW6XL+cQ+WwmJljjwxFb1E77VIlSkQroF/8VLw5J8BiB8dcgodMs5R6MEdEVrOwMc1PBSZg7J9D3z1kOOlrOtRUptITa2cHJLzp0lGifTu8uygArYm0dec2MitSL5zQzE+Ld4SuW9EsV8opR3pbVlLjdWzBdERGRmqK53hHOjwYfRjeZ6pPbZtO4c/OWqn/ZdttMIoGHz1bXK3GmpYJsMbRYsEDpPcSQ6K1s6w0CaHrK4caZXdl9+7LjooII2daSx5nWsuFFtbk0ZRlJIsaOATFxFLlHjgrvMqilrzpZGyVk1a1WzhM5yXs3jNFnZJ1e9vJ8FNS7/V9MVBj2MgIyJbOuvSQSYzIComlN++cv4jd/A9TW+8AXc3My0DmYwffSkj/OIQ4Uwvpuvt97C3//7+Pf/HqoQwU/8xEXexHvv4Vd/FeOIX/pkiY954EsIjxK+f4tvHPFbv4W//bcvHuenP42+xx/c4d7RA88zvn4PooeSXMYR//pf4/4eX9jjh/ZI3wXAQTP1cmqqYVpGTra2znZat+u+Yh6eUX/RotY/u7K2keeLPc+aYekS4JjGK+566u7kK0XFqklrWpQzIrvF9rCyJjyjajsTvLUAE6tY/1R4EmTgcFCsZ5UrRX5KdCxzN5qMGYo7dR2rEAHsVJGOAsUaOcOlqhEljKMAcmI3hIREnc3InBRsVj7y7BP7gczFnavLRpkxm8GUYVLYwxS7VgngoqoxZ5L4i6tVV6nbm9ypysYjUBhqjmN2N3IiEXiYI4aUmzVwDXd1aEhbKASc3G+u0v56e32zv765urm9urnd7Pbb3X67v97tr6+vb66urze7/WazR9dDNuj2lrYxZRzNrXQR3miwA7ohZ5iFaXpRSUx+2MVqIngbNg9ibCpbStpFK88nX15rbUhGZUTOwyinNQ3R4UT2EHUVxWh+MjitwgX3GuoXZ9+WJlpUf1vEltjJLX26laiZD8M0sqLJQLVodWYXyepBoi9x4qVJKDJVi5MqaTLdowTumTcinQhRsCCVEb4bQPMhzFO8eOOz8qL+qpmoS+fFeFORQ9bOeLzUMGt0nc5HTp1TLNO64qiMWGqsMOhEnHdRv+bUBs02bRjmWdEKKCG09nkTcchcp0PiEOw6mIBEbMLWsTqpgtRgWrrNsxMmenlBitNdo2HfpKq0ZmZ3AUg8eEFOzOIRrMHhJGFQI7NqVjll/DAlQZfQ926qxsdszw+DmKWOO4R8zqHWMGBCfOeWNZs1FwYv3xetXV2rn+3klRPOnUQFwPEZ3GZVP9wfD+MQqR6RFzuPsK2pioknW+dgYWe1MY9ERuYvnh/ef+/5MY+yI94yb8Q4Z1eWvk8puVM24jKi83DmJfLkSEVxRfPo2mK0RoC652w5WxKvI0pSDw8lczYWODxn9+ykNEtMSxLRxNsLcb+zK4DE6Led9+XGYyYRTkkKo6wJMm6depkQa7F5KCYYRNk8HuMgNeKyclNxyQ2HTkYSthQOHeiYowWLbdOpKsrb6bxmC+68BB4Vq33geIZTzVsMGioHq5LFIoXJV7jGxAtrkcw6QiG34KaLEMPMGcKQRCJhTpKZvetIEsZsw2g5g4Q5bcA528jmYhAmA6shjxYTaMtu2QtLUoictt3manv94XA4vP/hk0NmF/HE4TRUboQg8UU7Ap6KlJYuOINORaRzodZb5Y9ObFlaa4/JLxmHzftKm37hq6FWuahib243lWXj12bhTMoV9tdzKPNzB3BmtWdiobYCpAX2jjaUDAti22R/vRJP+FQkuEaWkepqDrnYmGghWvGHNDItVzdWGvOwMKdF8U1TKcf1t5Enke12m5LMes9QihFNISZETZ9P5LCzauSP3tAsZSJYW1hd/HcjwG2JPD7PoVYAR0yBZocwbTNNuCR1hcymXpONr8wiCrc1qZ3pHjIfzcn/ezuaoBbyWw5Gzo9uSYo+xdpcoVIgNhKeiaRTho21IiuXs8eYNBREZd0nUErChG0otLPnbOPxOA7D4ZjHIeecXZ2YmYUlEVG1Yl3PCvxCg9k4qM9q0iXNvLAlAUDqi9jrXVtE2Idldp4VHF/6Ep49w7/7d/g7fwe/9EtLQpnje2fBMRcUqg95cLz06/YW//Af4gtfwH/6T/iTP8Ff+2sXeRN/9Ef43d/FreCHd7gWMLBjdIwEdIwNIxF6Rk8QQk/4dsbndvitZ/ja13B3N8M9q68f+zE8eYLn38Fvf4C/8RhvH/GH97i5wY/+6Jo/wlwgj7fewn/8jxDDz9zgEx2+C3yjeHAwtYgfHOi8SFBbh+PpdpF1JPxZlslcd9MyJdYXUamLxOv5qQuAc5FARMvNwc4ZWgNn951TfoefGmjRmaxWxxpW9nNx2b6Q/NeFnIiKZQSYGlxe3XPWUAGX1AAQJJaNQOULfd/M4F5Mo2ciBqZ/MxrIfTrCZiOVEL0HPKEaPvmesw7qmilb2EGxg9UbBw0XuFQbC+FqyCbcMSeGcLAzpLC5SabNr1xVddJ1HIZRTYRFEqfgKob1PZm7mY3jCJC6D6bZYdIHfgGQEdRIHdld3Q1sxJQ6ko5TR9I/euPjb3z8k7dP3nj0+I2nb37s6cc+tr++3d/cdv02bTZxqg45D4PeD/l4dAaD2IhK9IPHmCJEIgW7gGqUvjnrOIxBwl/T93yFk3n1xuPaWy5xs5OtrZbypzP08yOHif3gjWf1pKSY+/OGsasxxiaO8UkTwJZnq/5J+Gm22D1fNsoq7mlUr/ZiJ15nUZXpF/8ujyC6VJMsw42n6UELDjnBoebZPMeFMHWx0okQzMzUsqmGWnS+GYmEJfiQxTrzhKLr5zRiRRlvpksTogaGWX9w7it1zCvUyg1ucnJqVr9oypNqARY6M/RovFvO8NgcJzsnOaAWpunFhIRYKLg4DTQc2iamoqH+HkwuCGfPWCIUOhhzYbk4WKp/pDMFsBp5oW2GXHNUlFLa9G5bDD7oUbPlu/u7zvqd7GOy6FWSSQBRYimaxNCWEROz0HmDqMWgmXAJyCovWJIxiUCilp/f398djkQiqWdOVMIcfZkoUYDvqbY1c8vQAaNrzsOzZ8+/8533zPX6Wvbbru86Jw2ZRpcSjWNB5qjlRBZanaR5kLIiNcaiLMJdEmYEvXw2W+FSKqmiFZBf+nSpXrjMnCQRJSuwgU9RAgUhtkhyXVcYk8//9O/o65jZHaoqJR183n7D+FQ66qoJRkocwjeixYRY4qGx9aoqckQk1GUui7AIn/Tk3w13djYo9JWKI0ak9Z12SRKLGoUZ736zub/zw+F4PNwPw6Hb9CklIlO1kYzJEhPAZn5UczYmyeajmnApFBjYbnfXRM/ePz6/P7x4fri6HyFI3A0+mFoQyf3l1uolMOt7nLR8cYWgs+AoNZq+mRjJi316WU362Yr1ld8FcWlbY4nAiXxj9dKWrQIETo3jAZ22bV4VDhPvb9GgEy0pGcQs225buDa+TLrxhUVcTdmMEXrDMlpa4jaIlEe+UkCtcTdJ1HnRukuknrEESYO9Qhgt1NLEsbTj0Zjb+ytUGd+T/eT8d0532RXwsdiJZyysILlciYtrpoR7JfLMHucBEPr6mJjOnoCmB/I2eplaknwjsIqt6tVOZjAmCpbhC85Ti7628562WKWJAR5b8+SuPlGmQt0JIgFYwWpOosTQo2XLMIMH3zuheqXRSf23visqkZ7clw+fco5n2/WY8a5uTHo9CYkAG4Y73n039lz82q/hv/5XAHj3XXz5y/jFXyy0hfib6Xt5HU9syEgN+shf19f4m38Tv/ALeOcdfPWr+JEfucib+MpXcDjg0zt8fo9ffoKr+qbo3DDKHU86/MAWPeHrX8ef/Am+8IXpyl888ulTfPaz+Mrb+L+f4edv8b+/g8HxP/40Pv3pBWXj138d3/d9+JmfAYCvfx1//Me4ZfzsIzztvgerQJLFUTGjHw7kA9XxEWGREGmqrkNTu6ynlieLfPHna9GKJn678UycJh5ELR2jNB7UErirhSBPVvirMqH6KjW8C1pp4FZtla9XOZ9hvznB0dezXmodQ87uyzQJcHxp0cQJREbsBA2c2GjhUVJaCSd3ViKrkasORjhQN8ElhcRRTCo8G1Rds2UzHTXGcWowI3OGCdARhEhAZO75yO6J0Iskka7nRJyYUu1bmSFh30jUsXQsrdePu7vnqqCukguWWBG7ftNt2AkONlg212GcTSVVc9Yx65DzoH7MdtBRwc4dSWJJ0nWS+v5qd73bXz16dPPoyaMnbzx+8nR/c7u/vt3srza7q26zk24r/Ya7DpQyp6yMg0WQmFNPG+o6uPmLUQ+Hu4h5KWO7Mn+rZvvu0MkturVyXyyYrVtLSdw4225iYaRANae0rmMOs/UicsFtlk/4UHRhUk4npSG3EOOqKq1CGfJXmLwv0L7lONNObv/1rv4Sb/jTNYTnuzYELk5qNCrxaE4pSaGdkVtNoEeFC6eNuXqDx6Te3Iqr5YXunM7VRrS07qSz4Gn796uHijr8UpL12RfhOYPWzx7Aqy38q1wcmgfnJHUUzqWcKWZtYC/1rZjUnJjvKTNz+ZUo2GDExOACcIjU4b8RImTUzMY8blTNPGhkTalILIyeXEGGow426HE83hOOfcdd6inN8EFx2+S48dU0AjQYsrrcz+R1+TwkrcTuyceuoEy1AmCQZBtf3N0fxpGlS6G2IvFpYIY5TonmYF8K1M6UXOk4ZL2/e/7B/fMPj7ur7mq/2Wy6xMlYQtrIRTZoEy5aMigcQpyEkxBLyCyqS9KEjJqPOUuWrCkRiUix+y2kdEgiU1eFaqASmKOL1jEO1I4ppsu3BkFOGGghyhGtx/jR80+ApYjknFU1ZsIBdpjBPAKDKm2SWcAxGyhPTBAJCyNrrBhIhKJ1ixNMRdtFALl5HjMzi3QSyCido/X7Yqugc5NTNDFL5zIU3WJhijguczdnYpGUpMvq2ZyJNpu+S6p5cBqH41E66SW5U1YnMmW3RE4S3pYsSFIyy+K3mwFGIt12Q0Ipj/ri+f0H73+4ebTr9t2oGUqQxcLorcfFpJ6ETayH0hf5Kf+C1nfIS5b9C6uVz63euZel1WpJJx8QEa1hbJ/ryYmc/5LV0yeAI/gW5KfH72c9jWwJskxgDJ0DOMyLy/TSKoJaiKASYEqvyY0VVA3VnAwXmwxerkO36QVnOm2j6pyuUuIubh0qdKoiOamEXRYJrgHxMma5GVdiFXo306Xc/PWzt18LQTxv/v8AwEGrq24W/K6eOI55sBo9RacU7lk3NbNyZ/kMzUQbwvkaZOFLHNuGT4XIYsJMvlYo0bpqaca2ldCLlQjZq6zZV/457vCFDWC1ricK2WRBFKZWzQjVVcayq9qgNirUySBO5kSGoFlOrsvUIknn4qZoyYJeT8VWSw+Z03Jub/baHhk9gQiHAw4HvP8+/uW/hCp+fI8/uMOv/Rr+3t/DX/2r5ZVbS8Dv1eUb3dU77+Ab38A3voE//VO89x7+7t/FZvPar8aMp0+x2+HpU1Q+Ef7kT/DGG4V5YVawm89u8Jke1+klhqxE6Amf3+ONDt/+Nn7zN/FjP4Y//EP81m/hV35l4cC63+OLX8R/+S/4ynP82YD/8z1Ywt/4G3j0aEY3/sW/wD/+x/jiF/Gv/hW6Dl/9KlTx/Vd4s8Nt+m5Po1U7FcL8t/VEUMZUWC1F6dW3uGEaXt6wqm/lhMG14SGtgeK0e7QG2Mux5CLWqvIUCttkoTahyvxfNYHeSKe94o7T8rUGOKpkn8zR+KZf4u2vNI4+BRKTFbRlHhsZyMDgcI/nWt04rLFkKIfHFdTwolSGszqF0kSNzKrHgcFKJiurcTbO4ZHjXrMpiskBUK0yKYULhhCnTgjCSELCLEwSVAwvGeYc9mpVguem09yeSoJHTR0vaBQ7hWYb2VxNFVBXVR3Vxpxz1hzW1wXq6jz16KRP/XZ7nfqdbPb9dr/d7Xf7/XZ/tdtf766u9tc3V1ePrm5u9zePtvurfrvn1IHFKYFEQdl8VB/VVKGuICc2dyo/crtTPZpZoVJPaoZogKvcxFBNMPgM72BmGtGEpZUM+dksvHpXnZRf7UzTQvxPrzCFqLXliT/G4g5tLQJKFpK6w5WsgRSnxmmacpXm6/Xm8cSvUKguw1de7fWXywJNJTXMXTWkNGqWcmICYBEWIkTCEAlyqEhNka0+N+bmiJTRVsV9gR4IrL0tTgrmi/gC/UW2/WfhjIfJa60h+6Uqvo6VK9OnYdsVaYO7qqpZocf4X/joNrkHA7ZwNoK8xqU1cXewsCQ203Ecc86dGbtQWGYWrw7iJAwJn2LNPmbLlg8jXhwTgWSzkfJxmhcDGolLjkHmysZEvIQ6F1vXorKvvv3qACE89ErxaA4nluJVlLPd3R2O7ul633Ub4uDKxe8xavyDMeMmMPNsbsqwdLwf754NL54Pw5Gub7r9btt3XSJ26VJiBsMro6wIIkNT7zAIS5ckJRZxt2zO7DZ3RYCZj54ly5iVWVKSxjbPmCl1/z97bxdr2ZadhX1jzDnX2nuffc6pun99293tfzfEOB3sEMsPsTsgJTxFQCyBLKHkISiK4AEJeIoESPCOLCEhxI8RskF+8gOxI2TyAn6zW7YDDk0cgxN3uq/d7r4/Vednr7XmGCMPY8615tp7n6o6t6uRE7F1u/pU1a59zl57rjnH+Mb3w6Nqzq5kyQVrICuBqrTw6xsJXlmdM9dm9uFZHetUWdCVEEW0kKaoPubXUVVAVEiVQOqsEJfVEIXS1RdkBBwMLFQDaZlc9schWAiBWbPWbdaFPSZTnog5Rg5uHrC4/mu15luZX87tQhHszK451CgEjl3AaraQw9hmmtU5/pFTijplzVmJ0W+6mLIo6yjjMHSbRNSpmYgSIIHU429ULFsAMlNWyurJm0QCzUYpxBi61KUQbp/f4qvvv7P5xP7qYpQpm5A0WqOzRQ4Ujf964dI+POFZK5WP+XHnyXwn0ZCngXH0AB5MS9uOJsThGOCYGZFqomZH4SCndM25NFS1ljtnK9ruSeYrt2eHrYvL1gxbsX4V4jNEKDozYiil30rkUJRPS4ft34cjBYoVgqSGejnPMuffAYS+6/o+HfeVLRGZTq5WgcKPYA47czLRNxUdN8wjrJdAGzM/Zm1v25zxawocTO3u7v5wPzj4fnTely1S3VBvIZ1RzUYhohZMotWYygBwQAhMK+L66ldmXmEYHml2JFBqXrz5czIge9L7cW6jHTGZ7JQ7tSQPrKUfdZ2pmUw5O//ZVLL/5w9TI1AsMD4KJktzXkwben+8LbS6Iap8jQUqrGYidcVPWvIp8tr26BGjFXzuEh3hV34FP/ETuLnBF7+IdxL+xNv4n7+G//238Tf+Bn78x7HfYxjKi79GDw4mvNsBwN/5O/jbfxvMGEe88Qb+5J/EO+88+tWmCT/3c/jpn8Y/+kfltz//8/jrfx0/+qP4i38RzLi7w7/+1yDgO7f49t0rqUKY8O0bfMcWX/kI/+Sf4A/9Ifylv4Rf/3WY4cd+DF2Hjz7CL/4iPvMZ/OAP4h/8A/yrW3x1wK/dIAu+9VvxC7+AH/ohjCP+/t/HX/tr+OgjiOCrX8X1Nb7wBQD49i1+37Y4rX4jDA5pXFSoEDSAxEQFmvJkxhXAUUyT1lyMBoNYwXElGeJ09FXZDMtoqZ4hzKszACsEYnXskJ3LgcTanI8WhnAjQmkYYK2Ehk4thtb+qSubj3VCZFO0tHqb5ZIsqbNiNMsUuSrGvd8mFxybMYxBARSsxEqzmWeUUM4QsWmynC2L5GwimgWqJspiQS0JBaUIiqhOTzEG53QzBfYArlJGphR32z4FdxLz6NJcki48ZLAWmeBAhGkYD0NmChxiDF4oJw6BUSZj3luIsQKT6M3hcH8YxCBAVsti2ZU3xBxSTCn1fd/1ses59funb731yW+9fPrW5vLJ/ur6+vrJ5eX1/vIy9ZvUdUasRiI2FaWCjQoRGIIRCygrsuiULatmcQ8N5CyjyJjzZEpdQox6FPN33K2VXddN2eys921b/zRK49nqztaZQUZnIu4Z1K5WOlHHttMq55k0r3Rq07sE/c7ljid4lfEnE82zl2JMWgitZvaoQ2A9urAXPKtsBY8h8bWHLzWuNGamImKWVaecYyULu6NjZI4hpJS6RCkFKgxaRiSUKa+Slg69SmL1PHawxl0DsZv90hm+Bl4vj2EVD3fyddsevpTrcUK/Xa2lBwaUICqJIkVe7LWKmg/1J8lTnmoVYxzCY1bN4zCR2Ez9TsK+zXM/KBBPmmWaVPRIauu3NRM4cOqSinVThmQIZ9Fnt3eS1UBdSpHZ1EQ0MsyIi+driVS2B/o3OzpKGu2lFhVQK7PyeyEYWAxD1sMoEnjbbVPXA6xzl7Oox+ZBGzmnWxWSYUowvr8dPvja8+EwMMO30MjMhsAxpeBjxo7BzOZO4n7UqxEQXfuQwNEwiS2F6iw7NzWI6DRNMbrP7mothhCI4JS3nHOM/s0fbmbbe1vPLl8qkD7DmfBcoJkjkj5RQyn1NQo1VVIlsPFKn15oJf5cNxI5+xM1zKi21WSDFDeCBp2wF5sJvVLpddZNXYtThpqKuECMiWIIkTFAGehS6lKMAaIyTcM0Jsm9Qa16ZlSTFTawghVBjUTBnhKswGRGsEi77f4K+vzucPc7v3v15pOrNzggMNhUNSvxbCJlZ5zMlutG56yK6TFnyUMwx3ICNsKKB1rUh2lqc9tD7flo9YCGJ2KsZxcfH3g+exjQg+Pdc/4d2uht7Mhe9OSUqt5rNtv0e7q3AxczLliqmeACsTWDo8yoKoBYZCYGQgiBwzFRaSH1YDZEbYomojMxX2fHB/9eHvY6/vkpK0lUx3EqIeBaAX8rIddoLuX8CThBssJdZRshzLl5DXXcVE1adcADAEcL8zW0jQUI5hN8hMFM7EBvA23UGGw7CZpfFRfNyAOzx3JjLaJeoFku4npZPOoKbbbVRBYeCJ/5kOykXllB4A9+QMvOz8dr77E79B+4wOev8b9+iL/6V9F1oIwfeROf2eCHn+A3D/jZn8Wf/tP4gR/Ae++BCG+kx8XQvvTxx97Gr97g395BgD3h64z7e3zpSx8H4PjoI/zDf4gvfhE/9VP4/u/Hz/wM/t7fw3vv4Utfwltv4U/9KXzxi/iN30AkfO8Fnr6aKIYI73T4kWv80jN84Qv4c38Ov/zLUMVf/su4ukLO+MmfxL/4F/jMZ0ow7fMJFwE/dI2ffR9//s/j+hqf/zyePsU//se4f4briN9+D3/lr+BrX8M//+eIwO/b4RP9NxeOCX0AACAASURBVLpbWOM81HKzdKjjWSqazeWwMVPTqXhPtd7QC02xZd2REfHaXuqEjr0YPJYpGqExzAMhWJmhWuMD5FNcJZMGMm5BDVs6qkIhKbOhVUpCy6Sl06Husv8ci5HOORU4S8PsFP4oxhlLQiLBYJLJtGRasMvXiJxaoEaqECHJpEqqNmWdMqlAhUTIlLL4X0EVplWiggBKoA1zz8GN9mMFIjgUL4aK5eqcPj/d3U9mcHkyF346iDnxsuMQGUgpoO+7xGpQoztRGSTL3ZR1Ep2yZEU2UyMFG5ESc+xC3HHsQt9fbHZdv+13u81mt7nYbXcX/t9ut+s3u7jZxe2+u3jCaYPYcUghROJwH8K9sN2T86FFbTITNVE4e9cgaiRle7Xs8Hlh5LEZKyA+HDuZjTSWCsu0/oxd1/oGpyMig99ENQd3rlnXGXao4xo6P2w/Oc6aaVSJa2kr8GqMyKdnkXcxzEHnrrje60dYQ2ktKg/nY9d1L6417RUFousOzxrv0eWSAuJjWxFeCiqbSJhyGKcQQowxhBBjiP5VIXXEmCIRiVO4Z/cVW1jyOke9NHvb7J9AeAjaOFot9LjTFMcv9fDMqYFjj1cLnRoVlazSowkMzpBUy8pU8+RX0RbdKACHqLisTPVRFvcfs9qMc0mtBdubvQ3JGc5uzj9lk0k0q4qaMtm6HIeBjUExcddHaCLTfD/d3g9q4Bg3QBcCzFQKdhSYYpVL+mTqbNu+CAmPKrB6WyuUShyVqZmrbJRoEhmzTKIWQkxdiMk/J1u3QnVRllQYN3cVgUyQie5upg8/uJsm7Tr0fej7LnAgQwyhi0RqoqrgQLTyQlOwIQRXIrpBU7ZCNramXDa/waacUw6qkRofSHfBY1bflXLODnlUEc7igzgbCtJqRmAtYNEuWTcmdKyhWlGULtqNAObwQs9rqMAti4pIM7qn2vHRzIIx8uAt07UKxosSKxbZtAxgY2Q78jmv0++Ss2jNnMUWMZ09FPBJy4z7GM+1irYa+1IkFqJARDHGGMFkgawL3He86fkwSs7DOMZx7JlntQVEKQtYGYhqQZSz0qQgJVa3vDKwKdGm310F/uhrv3Pz0d39zTAdMoEj0qRjHYgunqDWUsLtZJe2h/Bre7W7v7UdPcI46AHo3U58E9Y4iz2AGc+f+fIeiqWqrYge57lwaM2bj4/Ac6b1fmDXInVFIJ5Hd60TuS3ZFnTESm7zBiuDIgTPtlhIT17NFEdP/7UeDMzuRLVilGKeoZeufJmnq4moNuoSOkUuCI2Nzpqv0WKXH+NU/IYRDTvRo7+sHaKTD5TW662+eoyp7zcen6eqXk94ob6YvBt0qSz1FAY0nFm2mMU764vcVIdGR5an62Xa5HvNFhnNEJbYiMG07luWhCQ7ATiO4Y5ldy+CxyYTD4ssoDgwLxKlhWDVptqvF0s7wT5nDEsn44VzwSrbuCangAmRHoe5XkX88bdBjH/5HPcDvn+PP/IGOsbnLvHdH+JXPsDf/bu4v8c/+2fYEv6TSyR+bWuYgE/1+O+/Bc8zIsMMP/UefvkGv/M7xzV3mVkoci7o9jAgZ9zf4/4ew4CbG3z4IT71Kfzsz+LP/Bk8fYr33wcpPtXjva/gL/wFpIRf+iV8+cv49Abf85jUkicJn93jBy7xi1/Hr76PpxH7Dr/1JfzYj8EM04hNwL/5NfzaryEC/8U7eLfHj38W9uv45Rt88FX89E+Xd/pfvoHP7vCT7+EnfgIE7Bh/9E380DWexG90u3BGfYrVY6NiXsYhCs8K9fZuAuBVLxr2+MzhaiRndTFpG6iHE8Kj88vZDTq9jl3KcWpZf7YWjJnBApmSBdIVu9BmH0daB03Ve8poDRFatXy3c4OHUs2cNKl2CiAW8/aWJFi+DS+jbMeMimWGsSobFeq1R3d4iEkWSEbOyCOJkgomsXGCKpsGM4YFVJYHWSAq9k/EEZyMe4udVXN+n9sH9sgTH0U7m9gLNHFzAlIPxWtDphyV9iZHTdW8+ApirMZqJD48o2gAYkQKIaWUupj62PUcu9D1m93lZnfBqU+b7WZ70e8utruLfnfRb7fdZtt1fddvusrgQOiEOzHKRjnbwW0PxcSPElU1qFquGYoilrViXmWkV8MNaAZsTI2V1X27F9UQFnRgztmYWQd1G7cXT49W6LZamX03WTy0OukXHQiBWoHj4k2+5mK3CNycx7p+Ds/SWVoZfjAROzzoQwYRySKTyFRtOGvlw/QNjK/sG3vmmbDA5uC2+bowU8O1MTNtrMpq+ItClCDMEzGF4Ez8kGJKMXYxuV1g/Xy4CprdJcgMxkoLhXkpSGmV9Hea3HTsu/EIOkxT4Jy39ngYjzt62hkukoNB65915g2bnrieqKga6s1u8xceYOTirTrNXp8M9FoXyszgcMM9n6JX+61i6mQEN63ENEjOkrNm0RRIaxttgKmSMoOIQ6Suj2TGRCp2d3dvE4VhECCnxLWtN+RoRQtTg3mWzElbT5ispjroasS0dDdk5OJDVQODidRsmKZhmrIpM4UUOcbJIUiCh4b4VuKAk+8JapbVXBIyTToe9PYmP/swp4ztNmw2seuT+94F4kgMUxNVmLL7gJJ5BpMChsAcE4dEHE05kxFTcJrIUg2bidk05ZxC1hSqKxfMLVHALMwwKxIVVQ0hLOGdTQO8Ckaep5zN9J6wpIRRCVpfvBH8wjJTCNG3MSJ40ICIOPIiIjn7FsGN69ayn9qSRlyuQkFMQJLVzJg4cGAyVRPJHMgsufcAMcEvYMVarYlvnt9q2xzUydDJ0NHOk4EwhywoQdV0tuHwBUKBNQRLkfqOL7Yslg/TOA5hOHSxizEGjyAWoWky9wNXY1FkNRZjBqtHF5uREaHf7NBvwtc+HO/v7p4Pt8/vwzbGLrkMDc1M6KhXtAUi0IcD5uzRN7ydHqnlVnJV7AnFr4RVNtWYvZQvs96jPSe5THTsZENfJVw0QSS+ca7iL9bcsvrDuDRMbJVEPjd51OA0ZG0hXX/kJXV1IQIU1YvBKFCIHEJocG7UsJIl3uxlBL8K2dCxV4rIOE1jw5ziWoLwfCLPNIHZ9/cBVsvxj2Fm3xyH0XaR6LnhwNmvaY1SrQxeaeUFTGDabLd92hTLZ1Vnh4qXVzKHAyzmLtU/6CjQp5kOLzwbuMvVK8pcy4ufRi3YqdugH0mSZdJjrVADcKxD5c7dnE0W8Uo/Zu1aLdE5M9q3kCutdCTMBJo9qpvVQm13SbYKltcFcW6VBdaE3QBiTKs7M8ujPTIY2Ef8ibfxh59gUlxFbBmf7vHeiB9+gt+4x8/8DBi4ZPzIm/j8k9cM3qkhEp6m8vW3bfGrt/in/xQ542tfw/09bm9xc4PDAbe3+NrXME04HAqo8eGHmCaIFLDj9hb39wiGNyPu3scnI/7za/yBC/zc1/GLH+HP/lnkjAvGf/0mPtU/4l1sGe8m/Og7+P5LZMO39MiK/+Xr+M0DOsLnnuIHr/HlA357xNsJ/9O34zpCMv7YW/j8U/w/B/ybWwyG79zi+y6wZfy37+Jf3uKdhO/Y4ju2eCe9BrKXVdup1cBBcXGQw8RUIWZaxfeQGTd53LMhqB03J1TKZZPcVv9zYgNa1JnLHiqQrGrrCfWqgFyJQCwuFaatuctngHU7AQpnXMYaT7f1vcar+uMszGHHCWDcCDqrReuSf0mwYMpmEQimrIasVkZzYpMgZ8tiOZNk5IlUySxkg6gbxSdCJDfLoBQohZhijCnFyDGEhBARooRgTFqHn2YKJ2HXD97D4DgYwQJxYiYHX00MWVVMfWCbc55EJ1GnpWdDzjQpE0Vw9AHkZrvrt9vt/vLi4nJ//WR/db2/ut5fXne7fb/dbS+u+t2eQgyx466PqQupQ0wGp81aVlO1DDJwNprExqyT2DTpOOVJsoh4W+UTVocRHOBw1/G6kLgEsLs5Is++q6ZcdOikqEpt53LOOJ47TM+bdkuOphfO3hv2UI39nackHHjmgDLWbNCGu0gveNRmIKW42fQ1iG0FcBwbhfjd5HAhEZj83B2G4TAMd/f3MhyymIgsL8GsFWd8NPfgZU+yo0L/rLTl6FS12YPQC22/fsfeGctn5AW3FkVOhS2ImWPgGEOKMYUYA4fAzuqgGn5WURQQiAOfUiVNDGpEsDXCglf19XyV60iv+FI0D9lmTwTVs19XwO04bRhz3TVvkPVvRFQ8t6mY7+pyNRsWNJWegPBSldI3BnBQA3eV/q8m1FOZzHhbX9AYMVUot0LSUl46EY8Ru8jMppgmQcZBRachm3YxdDEqQVBi/SKh8rkd8Dj/Dlp1x7qrK9RctQDzfGc2hojdDYf7YVAYM8F3aVUlOMgw48v1rDI4nUZV1CbB4TDd3AyHmzzdoaPQ9V3Xpa5LobAarNjvEIm2vlGEGhxVkr0jKECpvIVjmxliwEQ1i0pWii7TWtoGoqInnav54579LC3dHqCr2+yKMVOmKl3NTeuYI1M2KJSBxOzNhe+yKLQLngVFhFKq0Kl3gRoYxEhdAijnASWYtlQzOWe4DIdLEVCzp9HYeJW0Vz2GMY6yUc68e23+lo517n7DhvJzBqSQusSJp8jCjL7j/X47Cu7HYZimcH+7pU2MG4AVNgkwaJdCiFFBk4LEyiyZZ2qmFxLM4F2/2feb4eb+w69+cP2Jp5tum8EK9oT6E5T+tIFc2v5v/nz+lJyur4Cj0BoWoXZ5no6sWyeGYtW04htDtfgr2zGqcioFNJBxYKOWMVxtExbbC8ye5SGE4pxNVAxZarPI5FyLGeyottmrSsSWEYeZQqkhTJ3cdGvv05PjhxmbTX/EYWgy40wVD2WEn13+r13P+cgDxx7+2h4GQU4Ytj4RSg2/qbrUixTbfMnug6wzy6PoV6xOCXUFC5o1sn8znW0ycTpROaPvYwpYx8S2qNyKgmaUOBGdLtS5z9EHr2RTKNdf19HzPjQxJRAvKRwz26P8eKx1KgfgOIfoaLnYmRqRzk6ZFriRRdUH081oRx81dQKYEAiJ8HZXOQsRn9vDbvB9e/wPn8IvPce7HT53gc9scB3xejfAVfAH4fv2+Pn38bf+Fv7m3wQzThV7M0GBCQEgQiBsGB3hyvA9O3x2h88/wa3gSSrhqf/N2yDCb97hKuFHPoH/7BJvPcbUMxE+3eEr4yrr5H/c4FZBhAtGIHzXFmaIhD6AgK8MIMKTiCd7fN9+lbry/Vf4g5fLb5/G13AxCdB5DdSyRRVBqfsgV8KvSjHjUGvpFSs3w9Vd0d5YBEQuKHvx2KkuAO7X71UFiKwkpILMzCsuosXLuJL9VsxSAxtYHSBZUiB05jY2EySd3X/X3Go7dslqX/7YauRkxr22IW6CHJt/TK1DJNSgOahElY1qlIzq02Y56yTIQmKkxmoBFk0DKJL1m26TUnB8pOb7ehEaaC5elMQYqsiThYxAzAhcJ9CkIAEcUXFjspwlewKrWjaIgy3+K6p7dtyFlNKu67s+xD503f7qzaunb6Z+G1K/2e76zXa73W2229hvu802dl2IG4qRQ7SQEAKHJCEpyJ0yTNlGlpGy6iQy5TxlrRoKzmI5q4h3B9WFFE01AFICCFqZnpE8ScaK4E9hziCuSRC1TAhsDM3QdWFJbRuOBsSGrcuDI7vJFaRgBCCEGLoFmqhU62I6zpjD4Iv41dUT5ZDCwqpuntNA+zCFtpXKi8cz/k3VlRhmWWRSmVTkRAOvWpGER+8r1BC58HIY6FwO68NbvDUYR2XQrq/7KsTJrGBbbWwEKIuJ5HHMNbzYutT1qfMCcibBMDEzRQoo9jTVfK3ZhmgtYDphTyxX/tE+oy9VCC2pRTaDGFr9U2sHXFQWVhtOPd2zZtuVhVZcdXONl3MNZ+Ny8a21mpuzMuib2tbEZl4+z4oczGTvqAJRYKLizqKzwQrREpysZgQtuQkMjhxCULVN3o334zhmySpm4BQpOH9HRbKKEunsI+cDp6Nx1fmMP2tnvWbku40YDBYI2fR+HA55FFhgMoZCxbIBJSumGN61rURBqkRNxcZB7m6G8U50AG04xhhTTClEDxJXVS1eWZqzmnigd3WcKvm/HJgDgaFVfW3rKTeBykUVFdUAImarhvm+FXOAGXyzXnIDlt8t4X0vTm48mrbP7lDt7IUADqzulU0IgS2riljJ9TURmbtVNWM09Ogl1bvO7c2IOKVIxOOYA6swMRcUU0SISTSyFleBwmQKR7jEDOHOHkxrc7La0S1RO3RmxH2aEDLPl9gQYkgBIXAgYdKU+GLX3R0mPB8lyzgcuj4QbXysL2ImGjhaDGJQdRcZCkxBzH09CIEQTRlm2253uc35MH30/rP99VW8jNGimphJNXiot/9DOoCXN5gvzk+hF/771rb73AT+WErw4p/mWEFcxQTrzmZ9qK9aTSZStgYFX5mMYp2LQeYlb+tx3yRvLJLCypqy4hq1UDoNjS9lqWTqt/KbjB6i/FlDICLDOWHUKfqw+pMZS6cVemcPYZRnrcFOl4wtXfc3F+ygV4E2jq7bur6vkTVrXRIRGxlhpekDENTTxVRVUz2UC8miGG/qjIDYYt1Rilw7QSjo9LM5yye2B6P0jmEIL2z41Eto5bSIo1ueGor7mtjfSmjqcVdIwygM5bJmFh14iZEoSgA7A4nZA+sR8Hg8WzNH5xJsjlGiEyb+Y1NULgI+kfBbQ3nxSPieHa4jvmeL3x3xvRf4ri1SNTLE666DPpHwZsQHuSSqfKbHH38bv/IcakiMjrBldIyesA3oCF1AR0iEDWMTwEDHiEBk9ITEiBXymK/Mmwn/3bu4FXSMDWMfcPnI1JJPbrC7w12DtkTGNR+X8QL87oBPdsdtwnzdEmFsPrJUqSuvBeFc3FgqpXL4+iEH0ryUzT4lXyoYOt44WgajLUC4gqBc4y2psvCZiBmBwGxhATjU8Y4QUINJzUlODBAFqhqQOTfPOIgFbfLPaUUW1gbgkNkxlDzZu90DzNactHOHc6ueLH/KRu12sIAaRmzwWqney47jiopCM+cx5IlkhGSWTCrmOhRRNgvGkSgETsQdpcAUCV1MXYxFyVKze+dvaespWDUo8c62WP24Y4WYiZJ7ZIiRgsXIOCBEih3FxKnvUhdSz10fU9/1fbfZ9pvdZrvdbHep36Z+s91fby6vY+pD8laxj6mLKRFHCsHdzcQgBgUJqOjHzVx/I2YCFUMWzaJjlizNAFChYo3Dcz3gl7AssqWvpoZPuKbTLtVjCSqhWZZQMeBihLsABhbQcCsKzZOaRK9QSJklboIbIAIAQgocQ/VBd5JehTSYubp6zaSeEEpDXqO/6AhHafWyqiqtM8TRqNRWZZsBkiVnySJZZBjHYRqnnKecXS8KBlP0E0gX4Tg/Yu84jpY9P6802NF081HFSTU5tpnOwnTuNK8MRSJbfWcrQcBQk6JrMRHLk7QABxf9Fkdm4mKXxsS+YNhtJytiNT9atUiLcDA/XpBJZxgcZ/+k5WgsOEXD4JgRqzVut6ZxNNy2VjNQ0d4l+qzogNTUyBqFuH8005TlrAPgawE4qgvDbGdDdadWGDHIbZMrTcODp80UFOY+U2GQQvQDkXEAU0iWNgZXi7i4haN1SACxGWm2cVQi8aApIkoRCEu3sBxpmKEDzElZs8aklHVkJW4XYBLYIHmUrARjUlNYzpaJjBGLTdSs5J4HCGUSaKo2DXL/fMoHQQbDd10KgWKgSORMPYpMTGqmIqCIEjFepJE8Ky8YWtpzW6K7ZmDJIKpuCp2MiV35UuybwMQMFVf/PmTXvDTwZgYjXtHSyJrBIzP8v8K/Y2cv6jw6nCNmiYgCkSxZKqYwdpu7FWvDFovKMvNwlw0yY1BKKYQ4HKYYVIKF4LeuZhEQRJWMQVbMiQO7vLTO/bliWLOkpnS3s58GFp9OO+vhMovEQVpPkgU0MTUwAlHkEMtYyFLEdhv7Pgamyd11c579MkzdhBlq0UygSgaYBubIxpHAFBGYQs4wYNddCPj92w8OH97kQ2blYCFYFI9OYprHI4umwBHFZj5crVlOmBBm51wbXtSs2SnAUdQ/9sDz7bQ7pzNqiLZAwhH/Yn2INdMMPs7IICphqWcHCytVab3fidftFp34Jy0+FbbEu6wiV5bTzGw1sj7WK9JLkm4f6ORx9CPNSHoWPX6nrYy2cdJZ6ztmOiatbPmbvrrAPA8ycOyFU+2XompGjySj2spv/MhGpHXjKgNVa1g8y6fPFJij37IcqLClqhGpqGdO5ZynKecsXozlnLX4GNcMY+KiWrLje4aJWnfRtX6K2unWMaVoLqSsjbnR9T1idDQKaW8NmkGfeSK8ssQtf0tUvGS0VShxRe6qJ5TKzBU8E99XbQOMlq3HjqtJnCXT9jIuLt3eM4e1S/YrPALhc5d4rvhgggFvRXznFkx4t8cnOvzWgE2Y9+5vNO/j9PFmhx95it8dMBieJrx3QCD8cBXCBFrRHz4GMSQxsqIjdPUSvd1hFx73UpcRVxF3ow+jkBj3D5hB+174bVv83wd8JKuP71Mdvm2DLzzHUE+Ub+nw1msCOFTBvv3ycouMH97e5oHUVgPrmZVArRHwot3AOYDDo/fEp7DLnldCR73A859AmZQQUopdosBgQggIAaGwaSkU0UGdaxMbUWZWWkiGLcBBps3X3horrXy/ayhFc/scn4prY44lKno2sCY2MIrud84KDUasYCcZKCCqkjVnTzzhPGAcZLyFZDeoD4xIiExdCF2IXYgxxsShoxCIAhVB7kxxdHkluNQdUio7U4KChGiyMIEnxSgyTtM05XHSSbz8ZyCQO5DGRCGlzW53eb3dX24vri6unlxdv3Fx/WR/+XR7sd/sLjbbi36z6zfbrt/ErufUDVlvx1zfPRkgismjFkSzOkME6oG4hqw2qbj9p4h5C+JFspiHtJGBy2QRFEJZj9Tav9bGbk7criGg4ozRclFqDTyP8ascXOsIBpHDwvZoDARnVy6XQHo5Hbn4ss6/CyEwUQkj5bA0CwQKtGC6R+7Xa/L6rIIp5fcS5rYODlhh7FqaEWB1JtjiqODxhwIzs/v7w939/TiMwzgexuEw+haCEGOIKcQQYmh1DY348eVgREGO2gOQzj1pNfdowxHppRsxnc1DPVf6rPKsjdprRwR2hldzl5vqOE6VJVa6Lcc1QoGvvFopiFh0k94QYgieFxHq4wjm+Dggsx0xLOzFAMfZLvJsnJxfBz0qcE5Jr03j4feVYrWJi1Nspc6c6r/OOT979vz+cHjcPPfVLoofmqVB9XafOXAIno1EYIBTYEViQEWnYRyHIfYdQEAgEJDr0KryZ4szHygxS0i7rie7e3bz7NmHahebTUchmFmK3MWeDWwWfF/uwqZPtbw3c/2bYxF+klETWgdjRunTlWwClGPoQ+wp9npzyx8GCiGlELokJqKmJgHkDoCWxVREphBi4KRERtCswzgMo40jbm4OH35wM4l0O3CEQRVZbWLqUwwpcUy+WyiImWOhP4LI2KtKJk4pbS/6fpeGj7LBwEQuYGk9jJkDx6z6/OYO2PZ9zxwQPJlciSilNJmIahYZhoGKFxSFEFShpxlFxWpxHcxhZ2a51elTW8gw5wwgpeQLUCQTQ3Q6HGS73aS0Uej9cIgxdanzXlRysRqaCf5qRcXCjMgcY+i6NAxyOEwAttstU765vVU1P0ysqGXa1rAVq5IpRJTIIycIYDPNWaOTi5Yawh5u1qxcbDZf7uM0BbGQEqmzMND3/UZo0kHUQNhf8NUlbu8xZUyTDsOQUhdjInZBFUs5YxGIPJdeQSZQU2NTZ+4E9HFjxM9vb8Zhuvngpt/06SJ1fTfO/pvutIUCENdGjskIYHcZXNRIpZsvLiq6MqGvXfzpxNMeIhLMW7Y2NPMzQPg6j30hRRw17dQWtNS6x1f6BVVQo51PzyXnkknS/hYttFxE3XWwYYDOhMlVHueKPzDPClbWu6sr0FKQ6Nzh4e3wy/bYM5yAdYI91/mZuehPX7CVl0+90gT1jOPjmrlf3hofv8axC0PLXlvBB6+KbyzVo52ukI9xQq+tW/ThAsbHRWRGprI0VUYAcUAXOHWdWedxIyoqqjln/8LE1CxPMo6i4s7eWUWXu4uJ2YVzH6/gaFm6ioZnt4JJynIojstm9vCHvyKEesJ54TsWJIbKdFwVojOpmpq3cEbc0dT+PoFUh0PMz9xmhrUuEL2Kve97otxQUcGEG0DxOB7HVcAfeYqvjhgEb3clJyUQvmOD90ZMVugGr7EhP6KQ7LYLjfH/uD9C0x5NZvKEsI7wnVt8S49/dYOvTuVve8J3bx+9pMzwA5f4zXtkw6d6EOELz3ArCIS3Ij65wbMJHwouAz67AwGXAZ9/iucZ70/48ggzvNXhszvsAu4V/+6ADePbenzr9vXwYRSgcBzfqwZWhYrfCkwhVizQe2g6OlgaodTs8liXmtaxQguILIgBecMq5dAMgA1Z6VDNQAlUc02rkoW5WC0YBaUY4haxg3PK4b3lTBixeYBiZWHTnPvXeMqrNUbAc2xtGaEtFg0zUdOtINRzWwM4gIO/fjaIkiqLkahls2myLMgKURIJpr0RwSJpJKRuE0kDaSAE9wflEJkjx+Bv2Krm2TknXGjX2cgMeSpprqOHTUvOamI6gSbFvdhBiWJHMYaYYrfv9pv9ZrvdXmz3l7v99cXl1e7ientx2W0uuu3FZrtP/ZZSF1If0oZTH0KikMARHDJCBt1ObJncpT1bJ144mZqZiImgRi1Y9t1aq52bUS1QSG3mvFNJCJijyFojazvxTaaG+V3a1OIDyUtLq5alYL91CDnXNDzbvRKxG3QtOhIuLq0hMHEMRVgSYkgxModjTaYtLA9uHGSNaEWjKDWPLZnHaBJWDaoyB2gtQMGapzzfO+KZrwXFL6gKMXme76QyTnmchmEcx6kEeZahrKW8VAAAIABJREFUrymYU9/bTMIlN9QX2NHbWkHfLzDlOr/JHuEctHBCjsizD+3PdDTsKyY8p9fmDFaLV6YKchUcFBsKg5qSmNosAaq5TZVn7AG0m753/Kt+0+MKkNbY1isPnB6srB4JWOvRSKMqTdCsfVrTYGuWTOXicmOQ5C4Lfql0MYLQuf3kEJiDNTSio5Jpde8SveBNNWb85X9RS055tWtzuMrEVIyYKLotpOdtqEiesnk4jlS+RdnCC//DcWklQ+DYJwUyNE1dmjolux3uuv3l9ZOrCJBKUGPTxJwCRabANKtyZoADa4DDavw5kzEhUCAlgZqFLnUhdsoJISigBIoBgQVGVmJMqjGKCwQES+YpqWkWnSYdRwz30+F2hFAIzA6AB08AhP+c7PCGGRHAvNzVzgSBW65y2sS4iYiiE3QBH2caXAlXUjUZZcpqWjo385KfmYNHk0DVshQDF+ZQrAKUXihPOOtPucDD1vxARYWk1vKjvBdTF9KaEpGqimSioNGY2u5wFpDMQiN/KQrMMYRiXwKLIeZQ891nSuZM0zh+P2QrzdiyQ1Ugks56gDR4BxGKq4jDKVWaaWYKNmYX5HOMoUshRcoCBW034eoqKTA+l2mc7u7udjvquh7mSwXDmLtIMUSDZ8nzRBRijBRUgFEtMogDc2LrOB0QhtvDzYc31+k69R0pW4WYlaGOu5A5xamyHytCXwW62nAI7PgwKGWZ4cg7kOxlDA6Pb/MREq2Qkvq1rTaZRSuymjBQO50rMjBqBXpYuLEnO1PlXjYSUZ+bFeMCI1arXodEZqSVD2Vrn307yVtZgijmb2EnT7AGFZlHIGvthL2E97B6Zw0VxGhmhtZhUSUIEz9wTNPJSLN166OTOUmT9dVExtAqrKBhYJ5uEq96hK4oMHZM9ameGWcqG3oBociOmEfnUhStwTLmFN8Zmih5kjRbsnFNmXUfAD9QYVoAjpxVxOkeMtcZVixudW16Qw+UDmdNYdqvWwDJ0GxzZouurnXFn2nj7YVZOkBqRGXtd3Uq04xrWJmcOOeNqN5J54dYvhYD+TFJa3xl/UnovPHYEnUFYNPjq4xJHwdwEGFD+NbN8Z9/aoPfn/Hrd9gE/KeXeKd7/QyONakKlwEbxigf93WAz/T49i2eTXirxzsJTNgxfuEjfJgRge/e4p3+8fJ0whtp8eAwwx99E//2Dk8TPlHxoGxgWnjhlxGXEd+ywe83mC3RM//RHt9z8bikm5c+MqABzPXmVQCQEX3irRaTUWYOtZ4wMlNtdadL2BYtBAo0gkMteEATbTWjHzaHlDbbUVP8VrZFaSHRmBkQs3E0DhOrhtEoYDb1cCo5YU75I56/rkJjskWAwEaLtAGeuerHdvU2xCJk05mVoqyeDwc2z+EDi5EYifp/yGpZIBo8mI8oECcOhUocECOYlUiKkmV21TA2gxhll+9ZCezLWZXIDNkgZpOaE7IzYCGA3Gs9Wowhdpf97rrfxc2u2+y2u912t99dXOx2++1uv9lebHb7fnvR9bvUb0PXx7RJ/ZZCMgpKbAgKViMt78ZETRxcNhNTAZRIyKTCXiWUw7+o3hlaaWoLf5ZWO6xvRrSauM/1Qo32tZk8uKQZVDVgIXFTkwaFMoosZI5KjSt+CswUOQQOtLjBcFnkjWFGaF0wap00U5VsKYiWrdyHgipL2t+RwLDNEDWqRfMSXrRclTZ4iGglkyqKmeBngjkxaJryNE7DOFYdyjSJiAgRE4XyElULcywVoZlaQa84YV/Cl8/84RlAxCrzyxqw6cHhQvOP6YwU57wY1fDAaW6NIfLiveOonFKZzVRfB+fIN8atZQ+k0gSllPqu67oupeQcn+JzoXrCUH7UUOXjD5ZeQOLwq62N6W3dyppx3cItXUK+pezOXgBJrXocLJMycFIVFcky5TzPV19IMGl+yBOYY1Wl0zLfjx6ZVCRGVlyCfReCBjCZcQn4ZDYzyTXQFuKoag0/LhZvzAAhqzBR7DslCpJ3l7vtNg13dx/dPn/y5PLdT71LIsPdfTANppsY+xjzNEzjYbkhKwZvBGUKa8ZgtVRzHwhfbSSmpiqQSfOkkk0VrGTqRlRGRlDNZEYmricpybVMSiUOPGcdRp0mlQkkxGAOIaYYU4ypyvddyqaKikKUjdRzWnwOzuDAsYuhi5RGG4qIEerCSyoaahjVxl7Vskrwfo2YihjawK05jJPBSjIr0Wl30oo1aNWPEE4SpW3uWNEkqsxOOL5jF1871Zyzv7lCCHfQppwRRgt5xKgZfi8HgO/yqnUMCf/gZi9KcySQaAXAu6lr6U+IiYyXWHvVBmE8Y7/RNE6sRgFM7KHC2r6sAhQCp8gp0iTIqn0fri43w4RnNzpN092NpNjRPpiVsa9MOe76btPnPExTJjOobTly15majErExMEEAHex7yVPQ757fn9xfdFpgrhERoVF2RW05b24szf8uHOaJlFgLsIlsxId6q5TC+hpswlhm75wYs9CzRSjtEuhqpZAxPBTHVVXWLzCGVUF1vSyS/5pdfmeUV4mB/4cTdR1dNd6b6VVw1z1ZzazV+ap2PyQAsU4CLdOxDihqNCSRLzY2JrZAzPzdQdIvNhVrf1Tm+aUHqANLS45VhDRlYu2B4/NHWn7L5sI4eXlS6dwJj+cWoCjvsacxmi0PsCIVibqqA477TDhxE9kaUv8TteGnnB2G1r16E5XWDu6rEAQO67STlvxhvKNRvBBayNeN4RabNpCoBDiwoE3qHgceIlzylmnaRzHybUtnkjbysXoQUIHrW1IitSrWOvM0zZaZtXFs19Nq60SE8UYaxtkjUtu2wjCmJpbjkparhbkjohDiKHYPpGKilg2NbXFrmyhgmhTGRgXfzQKTMWYDwtTtwVTFMWWD6bEqw/qjSv8SsCUsXkdnTMT/uM9vmOLjtHzv4/w447x6R7/7lDntAQGEsPtGN1iIxISIdDyJ55GEQgdYx+QCOiXfeAq4vNP8FHGhl9DJuuMB33vxWqreQj6iXSMfqfXfR3vganDflOXCJf9sqd41Xc1OtZXymqvYFojwovxUaMhJQIhq005ix1XNtUAb96F5v2KZ0KZOE5p5jgckRbXA5erMIT0MA13ap6FWo+7olEoYMdCmnTHNDF3mmNycUGIzIuowepIt6Z9trNQqxbD6tMEM1UTzVkgCrUICiCnb5CBFQEUwV0IfUx9Sl1KXexidJaACdynotZjYiLeN7hfR80KASlwP4x394MYFCwgJRIPQE2RU+r73eZit93vd/vLbnuxuXzy1ruffvL2J7vdRb/d7/eXu4v9drftug2HaG7kKTZOeRTLogfwaNEkKCqbVckdyqTqvsWNx8wUmDRPlrVpbObDca5MbHUmELX4VmNMdNQlF63vrKS2yiyvW1UofpDVAqOAyerfIHBw5UjkEELwS12oGRx89h5jCjEtyxVLCbqSH5Z4KRmHUVXnKLdSWhcMjZqKyM0dPMd24UH4N+XZor/Ym5eVn0IIp4ZldjorKLPoGKMSwFCznPMwjodhuL8/3N3dH8ZhmiZ1OLF+x1mxaSdDqZeIQ04mA3RaW9DLO/ZWkcJLlu15Icac1beK57PzDr/HXfTMsmkyPc91VQCgWVSFUIxFHedyA/sYqvykJERSCNynlKJ/Vp7KV8ZAOnvjnutcvkkAx0mxvEIKGhdbAgqpqpRW4CM+spUEmcIUMMAN0KTuSCoqKl5Uiaprhos/vI90KRCxHucq2ikvAw974h49v3bliDEFgMxC8TwoWztYyO03nFZxsdtk6CiaJ5Gskn3GtXQWLpcgMgqeiKFq2bkVHNmUBayMyfKz2+df+epvX2+3u36j0zCOk02SZXTUcraqqLx893aprpXFMKZkkXJRGwc1p16pIE+CYZpG/xlhXAI9AGbvzJ0ZOPfDqqrGSo6YYxjl7nYcBhFBMN/xQkwhdhx75khUDUmc38YVpJtvAtJCbWTm1Ke0SZwY7BZ4YOMmOWy1jlU15wnBO8oqVGBrRfvej7sV5+oTfTCz4DF3SQnBWJokBgVmUxhERadxJDZiP7GWhA9qRKnzUeGRsb6o/JZnZkDaO7LEsvCq4TmydURNZREDqSH4j8coufdzIPkyCj9WHjYhXD7hKJirQbICwkFCIGaKibs+ZpNs0ve0p37MMgzjzZ0d7jSlabe5jynFmEoceM37IEBEBxm7rgfgrWIKgUP5KLZxa2Z3w/3ds5vhZt/veo6cuJvI8UsjWGBultJsklWwBnIel5atgGlReZSiylxsM3uFWkOOmENIiQtVdSZGGjFCZA5wU7dqVmVzzEhFLXih1IiedNlWBJxlCk3OZDJATLNIm/u7kAdpoVQskwYuBkSA6mI/Zwu/o0klPuU7nMP7jnZDPXnag47is5vCQ6bH7UVQK2B88RBbImWbT4uOahFqxTCOUFkBqlC+LjeLOYVrhhRO82Vaw1ImMHEjJaV1MtyiC2qQcT7lSR5BIfXVKqJG51PYT4AMW31cD07CFxS+IcYdKzyOqOqqrYaiuZyNm8SyqxHFFPo++TRWREVsHIdhGMdxGIZhmjIwWWscp62BCD2UNl+KcjJ1AnqVFdWrUBZFCIlByZmRILdFPV252sbNN5lGfrNX9mtBxqFCWcnIfUnYrUk40mqkteyvtgKnjGBU4saKTO5sBToLh7qpXJ+ZOXB9AWzx3ojL1xRMzISriH9vDyb8wUt85xYK9ITANWbC0JRzixPsK9aRzqf4ZrBOfi88njF0h+uL1W1BhKvd5op2dewzG7x5z61zS1Yqu4LIn+Mbk4+vtgZuiUvaAhwoCab+hCw6SdZC01UxFTMRz+Yyr7/NxBTAqAQCb6i4rjPq8ERLnTI30mvzXmvQbt+zV1HqXA3efM8s92w1a2ByZkCoAnctqdeipAYtJLQYUoyhK24HIYbIRAK9m+4xQtQm0UOeRM0K/EoFVqmYgijUPLc+KBGnS758o9vsuu1uc7HfXF5u95e7/WV3cbG5uNhcXGz3F7vdxWa37za7mLaIW3APiu6NOICGO8JdEdi45w9xRxwosqnejVMu5AsVy6oewuqjwEoUr9jqpJYL6rDA07NVsv+WzxpoL+KhB7u86gTq97XT+SKTO7FwIK6tZzmcU4oppXIRvanH6ojk5aAkMwwyTfcDCkOvoCnqZ0lra61WqzVbevI6sCGzxmDObOY/iJr6BAuBg4/9u67ruq7vOg4xBq7sDcfH8VKH76MDVFWnaRrG8XA4OMAxTXkSARC7RMwhBBd2iVguYP85f7vj6dB6qvoqHI5VTOgLCXKzms3o3NDlReuBHurt28pNTadpJr0sKTVVuTt7PHrRGjebEJiISqRwKABHcJMVZv/bwughd5VrGrUSoTojb6vU60cjHC8rq06fykyqC1ZceCilDFZqbchKbgIr1M0aPGdE3HvYc1XNtb8w2DAO4zjqbHijs7ddy2i2ZpJObdDPQwDH/HUjOzgvV2n1znF/tYcpKtHfv5Nzdt3pgWLKDiF23dc/fHaYsngCk0cEe4KUqaqJakmcWo4uAVFIyWGK1KfNbnMYhy995cvTm29+8p13QCYwlXEYJRAnatziaV7Ri8+TLalLbksEYyOYKEHJRFR5ND1MecyS1bNAIWZsno9gKkbu5+SzaseYCUoQgWSMg9zdjtOosABnBfqajczJ3VBrOu0CKpWVPwdIukQcFEKXQh8RSAkiRuZ2Ndx4Fs/5lVDVccpAiIGXyXjNrCxYj87RANzOz4mOm7sm5WY2FZrDSOx0/rsoQJoS3rEJYxibqU7jFBJF5ppJWJcB0yIVp2K/p5UZyAX2jn63Z13uXS2sDHPswqlEZHVoXutJNysoowGmQrt2fKriC7wIMI+QYmoy1swc2zOQmMJE1JBDzkTMMYbAXReyhkmnTkmJL/edqIHGw2EcDsOzZ8/2+/3FxR4IMBXRwzBERozRREUti0xTFjUDRQGEjJSIutAr7H64H+/H+9v77rZP+8QxEMRc08WruIQSPm2L6beB1MzzdGDGJXgbTJZVRMUTVt2y2cO6URgZtGSfztbdzLwy4yb2/F+qrLNCV6e1t3bT4NLxEH6WELTj+QK2caCyZAoFv9w2TE3Pb6vQPWpwdGq5aQ0HpXA91R7oPNdZhC/IyjiOm6m759xgrm4aAp0wOOb7NTRwAFUN6IJZmc6eXpCcRRS1WtHZr6ucD/Avy9GgJqK1SDrCrU/ZlXNt15YS83XEOkUOM6CKJs3s2A2FWlFS/ZTpSE57LGNdDmw8LC5dDXzaBWB0gkCBVpkKWKcVVJ9YOjn7WttaIWRHoBwcEZGqCdXK6T4bRXVuIrWWBjusq1VB5m7c1SCb64Vj9WB092JuN+9FyDJnlC31jlYImeu0uTKuZy9gh8eZZ2qxtXRootnAW0tQfXv/Fv/tBeOg5pLaTIrOsSe336rvfb/Bt76L/+sG35UfHafye+TBhCfpRC1F30AZ+f/rxwD8b4S3nzQXxIn1isRgDuxRfFaFcsW+Ql0Isrg727GisKGbkRG7VUV1ASSj1jjKDFRgDsAIWTVL8NtEYArLRYhR9L0iWdz7CMKqHLirjYg7PpZki8Vir8lqnTPCrVoiFeBmaaxXJwIRwCImiiwqUjp6LpoH3w1Ild0uvyEkkComMzVhNc5CNBXFv4iKZYEYT8ZKTvJgpsgcwMwpcIgxdZvUx36Tuk3o+pD6frfbXFx024tue7HZ77f7y/5iv7m4iJtN6ntOXehSjF2IfYgdUcoSVIO52qWWnaoiauJ9ux8JwUCaVYasIlJwLDXROW0SrRGRb+ieNWuNqqCxjViqUKbFjGJGY4+OudZLy7fWIjwvChIqlAwOsXg6Vl1JKT7AVT3tu6Xk0pTNUwZHH1yEL2oHlUnVNb3H+RPlwPZwrzKrYyZqKNgVW9YjN2fnCUVQrDu7nw28eH/U7bipP474/PQwvLH0AKrTlMdxvL+/PwzDOI4Fw6hnilVDVlWzs+jGA4KHtuLCyf/Zmu9qMwH7Bc9vFb96JHCjo7oAjefIKaix0j6fVnrsjpRVhlSJDH5FOFCpmqsjQ3KYtoJfzDVIhebEmyZMZ/6c9AGSAlbhsecouq/tsQoVacCCo/GeLfWqQuE3tHsAi+acZWp5GRXmsEJBEnXLvLVWeeWrV298O4dSnI0XOIIwjv7kiNHjT4hPnz5xEImLNgswc4WMs7QQoxJvL/b9Zntzc7i7v5FJ1U0zAzNFMInmrJazckA0Y7fHKPJHDoXlYWG323bdsw8+/K0vf8VUL/YXfeQQebofxvv7FOImhqPe2+wI4HAEzHl+QlQBDiEzcBYFDYJhnMZJJwEbi3FWI0UM7MMvru0/g9RlES4IzMjZhkHu7oY8galjlGxji4QIikZcjSdKi1J7tjKp8IE9mbEqjCj2KfbJIgsh+xiCGW41Ou/IdZsT0WHMRAg+YCcy9n9RBqtaQxD97CiGRAu6UXJb+WU5Gutmo6BirbMLNRKVGGMDrEzgGGMVt5uxKXNk4jJrr7AIUdCcrXQLFmNIMcaajuHPMUBUSSUYcbXbzRW9XqKS3VySrFWp1B3BjjbC9VZ/ZDtaZ+QcGKSsEM0iajnkHEIIFGOkZJyUk3BWzaq7XZ+6rejtzW0ex+H99wdm3u8vY4iBWGW4ubnfX2w3u61mkUmmrIdhJGLmWN49FGQpRQsbRtRpuL+5j5u07/exS+q8C1KdKeG+mVfuQuVQuMRBc84F72diJaeNZ5lEsj87Bg4IsQtpk+bPd/XgCnNQ0zAWbh+vnNJqDHOjaLGzTb69YJoC4hAjhWYb0tmBaGH21vwtMytBTQVIqRwplJnYKXJhjXDtPMxhTfG0eCuuMAKrzI5moycrJKRlRZ3xmsYS8kTMIXDbFqqYas348AJRZKbjTmOepgmNi+pSJuliA1zZEFRlXqdn5Hlwh+bYKZwgDmsvq8INPrZ+PeZ6NAchFpiDzgDtR18X7046VpIdHauzS5Rq1kIsP0+xoTp3rYVZbP1olxjtc0BWzjZNzlEs/8pP6mmapmkSEZU5PJhplVpNJ1KvFYhD85wJ1tY7DPbOzJWKImY5O/MkUEgxYq0iMZv9ZLk9YGYYLaQYyN2x2BgI5pYDhDnNrCj+fCepZFoOzql1eF+bbEUyEIRMUan16nJL1aquchGomZmEKaNDLb0FMeCzn8EvfAnvC96y/2+jAP8BwniVx0eE32L8V5/EEmhYl5IcZOqmQBRqUxrmPEXmPE0qE5UYJpcaVh+B1U3mHtvuSCdwbRDNbh1LIjhXe1cDAlMXupqpRw5z+LAxq0wlXkmmLKKTqhIpM0Iw55bHOGu9nNPZRnY5M7kaEtcYC+iSe0jLADgALEJqNE06ZRmnPFn2ZqB0ecbGwQNZi9ElkRFlETEds2ZVkUm83fawI0+yBRliiCn1V9xtiROFyCHFrot9t91c7C72+6sn+ydPrp+8cf30jd3l1XZ/1W933cWOY08xUYoUkzILitHHkPMhT1ks35vL5yJtAvMcckhECOZRtJPmSTwwdMyaRdXIqHouOn2mSChwPImdVXthhlorVr1qjeeLXPVGxd9vffqfAzicNxG8UXWtQIzBAyxCCPNYp4K8djgcxnEsg0CrrX2JfDBTFRFPyxWDABajxWAl/O4sTYC4ORRYa6WhM/GiYHRz1IpzAQJo13W7vg9EDArkfJMQYwFnUP0a5hPO2/DzrSwdjx6skQnPMgJdd4ZeZYqKqIYQY0jHLAt7iGDRUF1bn/Py85WRGNe5l1tjlXEENbG9Jwks8+uryHKvtcTSpWGYd5JVqbAAH6saZvk1xJhS4jBnLFXqRQE4qh/rXBbw/F1s8VVoqrKCDdVq2ulVLXq71OO8mKg0nNNHnEKPonrYTBJuNClLdCat0BgzZJFxHN1wtohNVKacJ1eaqBS8uAIcKaWUEi8+y8fikbntmIOA5BUO31NT/FOSdgvG+dYRD+MBKsVlg+ZVJGZGHFiC5agUpHDLCAbJMk05Evts3mPYC0dFIaor9XARN4V+u9EY8jB02353eXGYxi99+ctvXF+9+eQKMXLfm2HS5nSzxZrQVsB+Zfj4xWHAoMJmIIYYDqKHSceMSSkZq9KUQREhcBkjzMSb2V3IWI1yxjTZMOj9QWCx6yKZUtG3OGdRm2T0QpUsJ6s6O4Ma1rQZwJE5Mbhkp5dkEWMsWZXLlVLTaZpSJEOs2IOhWGMGddR83pMMc/dCi7zEPmZBZ1a7xGPzxxCCiDKTKnJGSKszpQwAmVuHISdriRTZjWesLJFIvpKY65uhUGd+ZfE5K2oN4jnk7T4p5sFo5drTC29waua3qk78psKALw1saTolmIIsMFJE6nhUcNZEHEK6uuzffOPio4+GZx+N93fTzfObzabfbNI0QnQSTapCTCklEb27ve/6Td8nKDR7lDsQwER96gTTcDfYh8+woZ76wcaJxsxZSJXL1LpOTOsYqGDHXGDRRbVBgHiCnJmGUCzUU5dSn7pNms83q8qj5lo2hktUAuRsFoW206r2YygT/tlB6ewFP3V8pcqKd9NHJ+jNzAVVk1JSuP1MofzNmujGjWUOJD6WHtAr7vZ0CnrMROOWGjjbkBFxKVeIENbZLtTKMWBQQR5zfZsqYiJZxAsG1yZWgKMMJNy2Z36R1i6vFsGzDIC4RjJWbtJJQGxD0jUye9HVMJw7MhrQShu68JyGXnPabOVgeh62OAJQTM80vq0j9wJwOEOMFGtfqza+tXUbaYBmNKpSWwWMNw9xE+1i/tWOWLTOrAgvSKOzh5YVLVwRmCnV4BvzFqAajxIrwwMSYWwhSphNZ6sF3kkaXn2vCs2qGAyDKpRscbsjkGSdpunu9v7+7u7+9iBZUkxM7AIvZu/iYtGVo2BPcNodgyOjeH2Xa89MgRgcXMPix2aIu2l4VrIl6sTgU2/i3U/jC7+BPyyvx4njPzx+zz4M+D8Z12/jk280B2wAgGnEkOkZhuCKXiImxOIiz5FIA5NFghJpCZWfK/tShyyt8YpuSg/82hw8oipZUJ2G/f+8nFKwcMwMCWGCetQZRTcbtcDkqbLMJSOiEJH/X/bereeWLjsPesYYc1at9e7Dd+iTD+lOux3bYGzsxAkOkEgg+QZkLkBC3CIhccEN/4MfwQU3SNzlIkoAJRJKwBASwC07cuyO7HZMn/s77MO7VtWcYwwuxpxVs9b77v112+1gzLd69+7Ve797rVW1quYc4xnPoSnU2qeRxkkPCkDibT3sKpzevTLApfqyWKmoymvFWlCtFg1fDHOCkjuRCYV9XSQGEmeI0Jw4p5zyecrTPOc5HqdpnnM+pTxN09Pz3bvT/CxP5zyf5tN5Pp3yPKdpljRRypwTp0lSJslIqTgu7mbsBVbNqThFwUFObJ4MyZk8E5xhtFb4inDQ8sg06cNaNbXW/rT43r1kaZQzc3rD6kj79XKzxB0C6UePsB+6iYOZh3d/Hwrq5i2wJaJuWlANkWBjabbMhIYkIWSm3HkcYMCY49q1oSN9S1eqqnDvfFsExhx0oYZbBPhCLMSnlM45BcDBvY/e+IjePBOHzAnI23rhB7VYxLJMOTM9maep1FrKBvmZuvbIidQBmUcMyujNia4dhdrErtuGOBApo6IQkTyFM9fuPE8HHfKIRjVfiwejkYOKFn1Oj+H5oIB4+PODc/6hGhl5H0SjzTHtPEt32t22xiv3YGkIx4Zj0INufwSI/KgL+NPE8GkcfwLUh2sx6am1lhqD06qlqMUNj05w3Za68AtgZoqYKUhKSZJTG4U0etsmL6Qj4fYTPiY9gmU0Dfg+dntLeZvUFFbdTWJ53UY03lzXzdxg4MTMSRKzqGpZC6fUkk52w35Xs1JhHoAQh5YsmGDNOFNkPp+ZaL2/fuu7H5RS4TjlNKVsqqtWcrAPGRA+DOJHN+ru5BTjVVOCO9iL21JsWa3EC6SwAAAgAElEQVQo1Fhc1AjVqVoSAW124+ExSj2mBeZUq5fF1lXXVRPmaTq7VtdKFG7QYfboLRq02fw0U7nwFiWCE7tDFatXVSVhzsKJAuOIvSQWSX8Qa2rmtapWc2ufrsnAiFkEgKmOyGusunRzGdBbEK7H/7obhvtmDzmkaAQwoWZcq6k1Yl2TljcuNpjIOg+fiGISUgt1RmUlzj30WYg9JommMdkmbxnwgStby3ZrqqId5u9ZKvxQTLORDW6O7zCNB5mpGoWCHULglskRtjeihYWITARTpqJUlLzAXOc5v//eM/e0LjCtLz7+2P1pzk8JLiymel2uc5qnNC1lqWtNKVPYMRQYechIiH2WqXp9vd6XV/f59YSMwlpZVUxJK+lWNGAQFhBFLiZ7N02lfcFQhxF5ONpOc57naZ6nlJkTH2mcBwz0NqaCMVJxjzldIxXwMM3elHUb4WP/InYTnUZk8N0kt41F2nNrAEegHiJyOs3zPLm04fwxN2d3QyB6JA/3wdL5YIk8hHLRQGdwwoM8FGeK0KRWZPDm0N5nVU1c7U3pEAbRm5qseSwFga/pcqMZJ/dhKP/gSNpY5rh60zbT8jf4Zm1UpZal/UM1LXbYed7gMToYqTxgxo75sUNqi48Ax2iNPkhdRl1AaKNatthY+9LBj3Twyh0IDwce6miONqD78X0B3uSm42VPzfNmYPE8kHr6DaBzqPcYHBJ1bLhx7A7O5MQghjCC98oct7L2T23bpO0haXMncUyNUdckJkG3FhGCWFUuXhcuF+J7L5dy0cUaBIogfkWmVQQZdkIuMYOFSNi5ARxtZiVETJIkGPzMQsxJPn+9/xYIdN6DYZPgl/4S/ta38bWP8QuOTx9/jtGNj4GvnfFrv4x5i++dW+9yvdD13c98+MH3E7swCZEwZacknN2TUGOi9YguatGroDY9YuyTfzYj6NFreXw6OhFt85XB9Yg27yaQEzmTJTY2FXcXR3auxErszIhWM1CRrjJuhhPNBcrJnGCs3ZnBw2mipYSYRgRI1K0upXItbEgOAc9+AhPPTGCBCKeElDgnykIi7XnKEmqRwDLmUz7N8zzneZ6mOc/TNM0pzylNKZ1yepKmu5RmmeY8TSllThksRmyAuhvIIoqVqIZMJsjP0btqT1rtpGjTiGw1V/fqXjt/s5EavG3TG2+tuYqHqK8HTG5t48ZAP3xlu+XAIf7zULttA4dhhwTwWA7XA8+JXqOHBEJdzYn0yFU0G7rJRg7tTrI0NL7ctefAAWjrl1ako43WVOGiRhv3h4k45xgFM7EINg/KeJI2C9P4h+5iJkGb6Rh0Lxp6T0Qg4Y1kfTwbjjEJflBq+ia5JcSbTjkHZFVVq1oNFcLA1NUxxn5Ir6Fb6/rj/Jy2L5e6Svr2efcd7/IgHLzqd7+yoX8NT99BzTr8k4F6ekiQORLVt56AjlTVm48/VsgHuGI8sY+qanz8YLQvTNQJBLcbOz0mAKI3kxV+BAyOA3yzKf07Dhgk1mVZlmVZ17LWEniC+24+tBMONhe9fc0ld19LATVtbW/VWl01ztW2KAV/A6gxfjGjpAMDsfxhqu74rxI1eDryF6nLj7FtPG5qAEuWJNOUU861mi9Fpjk1Eg71hFCY+7qWlDjnDJCaCodLpZa1whSg+Xz37MnT75TvfvTig1Lqcl0++5n3v/D+++qq1QLg2NO4Dv6BNKxypm2dbVZ8cAdbcVpXKwW1kjmbSVW2alQsiYEbWSC4HwaCM4MjhbsWXxZdVyvVM6dZzlpWA4ir0+bdaPAevtFCHozAFsbDzG5sZrUaarGiziRZOLeUWVizkwQFv40bMYaYCeZmxWpGE6CAAyYLnUiNwJddDGm8uS25P2qmeLykP8EcLfz8t0zv6N/C8EJE3H0t5lDr/Gm1mEOwJ6PGw4pDopxSSrYw9xTGOk0pCadIaa/hwZPMa9FCCnjacHd1Z7hxcO94JIqE2sMsZKE4hClsUvV23RLfHGvYhph6RcqJGN2JT1xbWqQUZidnZfac6DQlc5jaRdeU5nfffWKeTPHq9f2LFy+IME1pSpinybTe39/zmXOaYtDRks+qGlmYPYLMxTOnOc2v19frfVnuFz6JZffc6akbseHQ4wZvEGo6GiGEiDWOUpLkLOe78/l8Op2mec5mqlZ2i4RHdAr7qSEQsxxx9kcVH7ythh3nH1UVNl6fHY1qrJxa9ChWrRtBshOjWrJQnnJKaZo23GWzLbA2KrrFodtM5q1jjIMQcsDIjz4U9BApYEB64FIj4Jpa1LK1asgQa6folVLrqgFa++Hs7YYRIYsIJ+Hb8LER4Dh4RrQ7tFb1/cXftoc5mg0vPUJxeiRxaBtlvQFJf4ChOm7FcIe/vo18JTTl3aNRsp010T5Iy1ujgb03VBajUfyGtshmSHH4/UH5FfRR8uaDdPyaiDYjEhqGMN0MbIudfgBt0MjdcOJRyGpNZ8LOAmEwQ5hYkISIXcysrrUnae1Z2beyUjSxW0pJZDI3h7q6e7jucFMEO88uc+Ynp3nB09d49cEHH96/vK6rldXLihBpcgC81FhZRIjxtTqKtcOKaXbkK0ks3SwkwsLvPv38H/1zfP6LIAY9g9+3D/n+M/zqz+OrX8Xda3ypERE/ffx5e3wf+HuCL/0UPvt8uMXuGrL64gMu09OPlwA4nBmJKDEn8cwmQokgLWY1lNHgwNcgHJNSadsSgLDeOiZV7d7MQ73cNrooljYHJcIghABAMji8Tw6ttpiVlrAKIZdQVfZ/yt6l9w5R+Fq1OtygBjUrRddSS9VSrVTTcKeAg4QgLCdOc8qT5Pl0Os2n03Q+n8530+k8n0/T+TydT9P5nE9zmuc0z9PpNJ3OaZrS6TRNp3w6pWmS1Mw1NreKWE3VKKpcBxtoBa7wWl1N6xZQEqS/SMCVzFHSOEIkGcn0LeJEtVYra62lxr4Wb3lg0jfJjjCNEj032BZx36NCeMg4uQl9jNJ2W4AfVTxsuIE/OvB9rNjduf0xeA29oDkQwTe4zfva9+YIgyU6oMut5rilvndbZgfCYmanpISAoSFkTTpCecp351NOKYxNU2IhSbKdzEEq7Ab3crmu16t0Y34RGfevHgzGLdmF2brP/bYt2hCZvHXUQ+qdNPNeYmLKibBp3TESwh0BeNktg+oAcDxQFTluVatv+j066jfMI49+W607sC1fht5oQLvLFXBbJfwgcIDf1BfHwcZAm2FmohYf8pbP386Vjz4y287+puyPR3NSf2Tw9GBgMQpSYsob6Mb1er1er8uyrqWCeJqmsJaL1ddG6gFtwW5NhbiuZV3Xh8fFRLLjfrfeS2/6qHhDXM7xb9urjmBfnMK0LBet1bSKsDCbVjft2ZDsxGuFGqXZK0lKaZ7nV9e1XK55PuVqqh4p6CAiTm62lFKVvI2JJEnOaapegMrMUxIhEqK7p0/fff9dK+uLF6+mPJ2nE8NZvUWcuIdvYLMj3DezvuqR2XbVwNAMXL06qoZ9NBtgYDKyCiJP7JSprRfeAOe44eHmZgFw1GKmiHBYmMLaMnJ76rpMhB600aqmxXUlFHOAE8mENAFrM8jyxyTKEQ6qhhtL8bgcRcT6WmC224z+6KlL3H5tBX1cNz0DJdB8U1NSjUvrYVPU1nEW1WpVa61TDvpOqFSMw1bYyKvfJFOamxENs2ci4ubO0GVBBudHdBBdqh4EB3aM6tk4dWqRWtBAJQYzq5p5Ay8FRMnALgkZMhMXLWkxAhGl50+fMmbmj8r6Ya31xYsXz55MOWVzNa1rWYQTgJwzgFrrRoGhxFbczD0HwM8E1LUu11VIKDNzgpA54Brr97ZBdovjKDfCyKDNTJpAhzilNJ+m+TTPpynPSTJb0SZm8a7Lf3PKFw2rd1fowbx5Jrf5DbaISFhv6XcWg26w2xZo3+6QNr4eYOk91c8R42dhTllSEkmcJzmdzymlUKkcREZ8M+ehT9q26C1gx65Qw9Gfcvx4ZqrFNAKJQzRqWlWrBa6h/Vfop4Dge8hA5Hzo2kCdooCtnjgI1oaW+oaN0iNL37hNH/g3jweKj9SHm9tWmNNboI3BAasl8XCPgLwJdLmZcjR/kyFFZfQppQPi0m5iDXu6t+2APvI7NlyQbvNlfGcV9d8jue3haTSLCYQN/6x7SR10ziOPiY/LZ6xQTk6JpdEgmoAfVtzWuqzXci1lqVrUipZlXa+lJSKbBcaJzZnvQBzZTxiLM4PJpfv8J2m7bZKUODHJ2XnC3d05LXS9XK4LryuKVo20tyjRGsAZeWgEEgKTk23kcHP3al6jk6nuVYGPob/3f9Iv/dueZ/Bz6HfaiRTBv/ZlXBb83a/i36v4sn/qZ/Hn7bEC/zihfh5/+WeQNjvZBH4OYqxXfPzBPL/zE9f6f5MF4VPJLMiecblmocQR0OUSWJsgHO2FSWQLuQj7/og+JnpzGsJG8Y1VrGGjbQ9roaEPFrzmom6YDCkyV9Q8XMCq1hImQE4KUrCDlZKBDewsJJlSppT5PEvKU57vptM0n/I8z6fzfDrnec7TKZ+fzOenkjNLDuBeUpaUWZJIivxqTolTlo4gEguo8XwrcXV4xWCv2fllREauQUJD1JVkcCOowOAtP7aTus29XNdS+t6srS/21r72+AYDOzIjT83uyVswPcwHN6o9EW1Y0nkDOPYGZgjuHAGOIbJ7R/8fmcCM6nq/fQk6AtiHa4Mbh7DNnQ9+6Lv79yZ53KMZzAeN8Ki7GKiuIpyIQ7Aa3Iv4T8qSJL7aFKGyzITNa3/z5nCQOql2PCKuz6BGQ5jmJ09l94PvesdOrQf28V1jwz7Gu9ytPo5ddGzZYWBe4yslIhFmaR7UZm4ecpXAHjciJh1P9e1XS7ekKhq5lg/vW3c69g6PuY8fUC6mfcunN9Ic/BZtuZmFvpGeSl3yPyw23AcYdBjeNLDCbHTOe+AeQjtoNhjY3frC0pvN1/90Hr00313wIj9YRKZpOp1OT548qbXWqlVDTd0s38OwRVtsnav377ipE9yB00nmefYhMmjPAG/P979Ai0bkYfA2esyNoIZvZWrvv81v5508FLcGeNKqtVTVasbGZFpNtUX1mjtsLVYNzhmClNKUkun9qlbLqlpUM4QD82YRGJVSKxOnzOTM5Oa1VDMkydwKYjf3eT6/9/779y9f3r94eX9dv//hi/M83U1TBziaAwn1XxjzEzplxFuaeJgHOHpZbA0kYLi4s1UnoIgzUxYJ57XQEwkLExvc1LVaXVWLuYYvNZzh0vfYrVCNOZsNK8qQVWlANbNaqThVBxELpUyS4EJQipRH3mIo+ngzUrFN0RVC+4OJWajS6AYY325jURIefBj6IYhLexm95RRRM24YYMXgd8DdqxrYiALgYLPNGbrfMyIhaSJaVU1rDQsIbsrvyEpkqnEgPBj5u5oJ0+aZHRW4k3cHKGzKwH717/Y+Ww9NBLcWQcNbz+SwkHoYtewXJmY2ohAXoFYnEvKedk4TaJ7odKJaRM1PcxKeainrcq21Xl7fZ7F58mBl1lrv/TLneZ4nc6yloHupCreZSZ8TsYDrUnG/ZJkkZ0nSwQzrzg4tlsrNNRCOSJtqRaW5mnZRKEh6xo+4k2qTCu2wcdf37Z3bGFJsrlqbq2k3FOxZHtidCZp1ByIbqm2fTbIUthKwRv8cTGu9CfxHtmGTthGDkBLnnE7zNM3TNMcyG3m2e57Mxk6lBzQT9/G7fxTVoDFFdY+27tt2491uJBTtx2duilpdbT8t2vCwOEehvIgacFvDmw6O9u53GPL7Xm41DJv8duowxGgdLZpA3MpcfrxzpIHsBj4kmBzZHQ+i6Nsp9AFl2Jiam8h8S/gAEYycbEggfbMB0GZQ65tyZPAx7Vzn4ZiIHOZ0mAWN0MiDDuehl+hIy/XRHde3ldpx239vP+oexKm9cmEMkKvvApbOsupFfuxJxaHOMRhVt2q1Vl21LlquZV1KBziqVbVSrVQ3BwhddeIDL3uTDo9YWcx0OWLLCARSEZPkeXbJkCwsDiHgZCyWSYsoicKNmCix5JREhJoNScu6AzuxO1k34As1lmnc44hwADx754vf+sYH3/z6yy/9LOizwB8Cy14Q/tJPIwn+4e/gg1f4OcPTT1GBPy/KlA+Af5CAn8S//1fwdPRZmcDvwoHvfweX9QuYnv/ML/6q12K11rpqWa1Wq2s4NZJXmIYHkZtV0wqFm1cnGBExN5kAw5k0sQl1fwTsXeoDQvotYt9S07bQqpuOfOvRXBoIHzpWImdGEuckklKeKE8kGWniPMt05jxzntJ8Sqdzms9pPqX5nOdTnk/5dJqnOVgYkieeJskTpXCKjBFRVPO9USMCbypIiVx0QzBVQwXcgscGmUQMN1zJtGNI1s6ma49iVTONcVGLmPFaTGvfts1bSFoU293xgYLiQgAjdNmGHe5t2t6dWXFIfKAt374VKPDDhjPu/o4h8HNDWB6VnzQTWriPIonup/xwww/bql4R2GBxME4aeo7vtsXZRrrvmxE3SsZGtIjUuQRkkcQBBYerkTSUQ8JZoznIbX7gwTsg9zGrJU57E3Nw1PFOQMhW6Ohr5e7s1AsO73nA2kj+dNjyepE38Dj2L8Xc6pa1ub+6mtqtHRlv6MKW5DcKgR7DrvBo6KsZHsbwxWbht0aEQ73wgJNBgyz5ADq9cahFb6O03+IbRA+lEnT0k3zja/sDIGxvqIbSaSsEb7AM79fJEGLif6p54Ns18DBIhZlzzt6sQ2GtYW6+sNGiKNwtEuVHk5ZNjtJiNvcRzSbeoZ2N6zSYzeEoOG99iR9U8M26NWaKkfWqPhSow3ivvXNyJVNEAgM4csq3r8YdMI3Mp8osSTgngWuta62r1qJayHLclwyHclUn81pNyDi51XqtJUs+T2c3r7WEuVJK0zvvvi8kblzW9bvf++i9d5/PeWIwMZlVwHg44k0J150QGbu1ZlMH0d75ezP1cYKxmym8VJcE9ealSp0QnDioeqZVdVVUY+uAOBvYiD2GCRzJmk5QQLtbhfFGpooJd7GqdUUxMco0ceKUKCWuvIdXbyA4HTMG207lI5W+AdKDveDWijF2AhsN9j1juMibGo+29va9k249bn0EfeHUJB1mqGZQZ24j/0ib9wN5LaDtREiq0GoWk3omFid2Zu9TFu+BMNyMVqEOjIBJ/Pl2mK1TN+q0uq2HGTAnbx0JO4hgkSkQp7cCtiU9N5DDgutda5xr4USQRGxE8yRP7/LlivtLTUIp5Xeen0yffvzxq48+uixXXLLN8zTlVKuu5ZJzTtNUSi21MJjdIeRGRuoGKJw9cUqm5VqUlBJzSi5BY+8ojESAZIyyA2gXZgELSBqjzFDVuUfvmbEWKuKqRmQsxDyh85usO1wMlp4bWcFUtSxrLYr+AZpVRiQodPTCu/PNgY9wmy0STDV0qgG53xhFAs0/XwCI0DSlac7n8+l8Pk1zFmFtQU02mrYNuw4fPKu794vfEAV9Ew3QVlASIJzCdS6QicZHUitFa6261lJq1drZGV4VavBH+HLNBZWIk0gcsccXtp+TMSx2r9e24MTmTjzsfAOYMe7qtzxcwq2dPHW10eYUKySpp4TsEEOfvu2xyR1RMXWrg0O7jQ6wvke6bDuWjX3CDY/XHw5HhsDzLcG2O78xC4/MyQCjebAooTEQ6EAEbSeXj6O4mzrj4MpRvVat22a8K2HMcQOXDYHEw3VPuDWniXKNyIjVsbgtWq5aLsvlcrm+vt5fLuulrNdai3vBbswBCCEz9jiaXoiHZ/vms9vkxwwR4kRHKTIROHESFnahSlhr0dWqwSGcTLXeX3VZfK0MyjmfUj7lU46wO2EhCYDDXM3L2L/0jmI/hwBdP/j2s3f+4h997be++DPgJ6DPwL+x//Cc8cs/jXee4Dd+G3/4Af4txWc+lav8f/yhwL8g/C8J5y/ib/4int8dyV/vgZ5AFb/3f+D0+b/6N37lP9Ja6rrqui7LZV2W9Xot66K11LpeX79arhetpdai61LXdS3Xdb2WdS2lqEZ8mbYsDlVodbcwttmjzbd5HR2aj2oa3MlouQkDKXqwPdumCClNwpk4saSUpjRN0xxCkifzk6fnJ09PT59Fumqaz/Pd0/PT59P5zNNJplM+nyXNnCcXcZKw6rDNpA1YtS7a1Jdl80+2gSGwy/NjQBpwAndFKaUYwlCLfEd4VweP0LWoVzfzIBRqSGS0qde671OTnbuwpJ6HwpKaXfA2TWypBrRZD1SYuu4o8DhkbVvwbaRl4yGM3gUHgeReJBii7Bu6xkdsnfeeeggDI7zZGDv6wti7aKiuGRsET3tRsVWZG1ZNxN0aI7JXkqTtES5HiSgDaVt2MZqgdwG39nQS82gXQ/Q9biTRUYTPaNCXgnsUcPfoNYChHu7J8a7Yu0e/teN/E6EhRlMaAzxmSall21Vz3eP5dnlMzHveph84vtGbdKGPqooGQ9BHXvMmNWM0NsfIqXgzlZdubDLoca+222A+PDI58QPF1hvHOvo/+BE+e4QA23wafaseeL9mdp+6plrw5lRCP4S1Bn2y9ubAM+VmjuyDamZDJ7Z6TSS6NObwh2lJpt1cY3BGGKHKXgHaULkHGkktmLkXc3GIpptWmW5fpDccWztYynq5XtdlLcUdceE+IOxsJGz3tFxq+GiEoN+dAVJtcIiTM3NiglutC1yZa05I5qaXdZVUmbObNFkgy2k6o5T11X3Riedn5yQpwZkSedJay9VEaMpTeG6e5qd4ll5+/OLl/YuPXtyXtX7hc++/9/57H3343RcvPz7N85xmcgGSQOCkVt006L7hGCoiYKqmIOcEcXA1+Loul+Kcz08jwFSr11pqNXWdJ56zS4pcCxhbXZbrclnuXy0vXknF8/k0J2auSqvhYuq2gg0zp5mmCSmGW5nZmc254aqkFaRVr+W+1lWMZp7vzvN8rilnEKkah+Bl28rIQRaAslUlYE6A63JZoEY5R3JptGgpsU2i1VRda63sWWai1JiE3pOsB3Pq5nF947nIXXt9BF6ZJQzDO45IaYxsMEuJz+fpuuqrV/r0GZ/OM0GYeK3VXt+fTtM0zaalVF2uobOYU/JqWnWnjjIDqEQ6z0k9vb6SGWoxYWcKO2hD16GYO+/JCRyHYtXVDAITzynllMzVPZC45lkjIilkMCINODJ3Z2Ai93J1qjUnZpIkiSZqNtKlqpG6TIAkCcFRYpznZFrXZVFVs3J3ptP8/O6E06zLUl98dDmd6/mcJE1pmorrq/VCRJwiBAIKc1cagJqElFzLtZoZnymd02R5kw5UGBg8JYVe1yuIZJoIyQzuqNX6rsGgHGvBskDrei+1RdsNhIFGvOg3fMtvO7C/mrdEgza9j/Pd0fgITY/QKoXRxqqx8neuJ7xzQ/d2GpI4iVStqjUmTCmnKafTeT6fT/OcpykxE8OtLqVqsJc7wfbovb6TdfvaygzB0CAe8jvdqIGG2tBD00XrxdXDPEOrRjmt6k0g0LUzoW1ua3SPJt5GVQAxbYxJ2hLBtg+5CRw2bcGQ3tT2N4UjQrJoYPcOjXdDdTtwyMRhT8pEmbMDtdQI7Q6UQIuVtYZYRs2WWt3hCjWLQzZrfmKq0UdY4DdNZ6Q9xCC02t1nyLeFxPdoq81VbrMSHfOzfRA9bT/DTMLEIolTc6sfYH7e4oIYxC4tiW+jcg1pcOE50ZSdDQroU8CWn9CC3XpIPTNvOXJKZuLEjMR97TRzDxvNsLiPd4sg1rjjmm46amRV06rVTKvWMGIpVtWL+aL6uvqiqIC6qbLanfmdCySRMJ16iOWeK9nFmLfTSArTu70B2KwLtmvmBp6OW5UBYpdwhhJThUccJhMQQW5pSpwERAY3VFhgwNo58X4AujepbUhRfMnPfv7rX3v3Fz/66Nm7kK+gvgRejnInfOXH8f5z/NM/wN/5fXzugi8pftzwDJDdlvSROs0fe443ZGXRJzpL/QA/8OnjLacuNCnfIfyO4BtP8bNfwS9+Bafp+HMC+gsA4fXH+N2vTvorf/W9H//pZn/uW1ZFuGeZmWqtVnWIL6sN7KglHLvCub/ldGq1UtwiUznExKZWred4ajet7gwjv5lJhsZ4s3XsXIqgKcs0303TiVMSySlPOU8p5zRlyZOkzEmYE0kCp06aEjA7i5IoC8BeySusDWZgo7AiNlGigzADe6ZDdDtdbUFObg2v37yrvXsJh3SgHbL3HK5GbN1bdgT/Cs0j2Hkfd23JZ4Rj4sPwjdt42zjJ44OxR7qvBn/y3qLcmDLG8tKWlYYy7JKRQTU0LIT8SKs5KJrNb4gLrefq54e2NIo2ioj/EWmYcTvvOec8Tdx35x6n3aCObpYRi20XWzWJ/IjGYDfnb7sSwZ25uSO1c8qjIyah8fbManu5UrWE+vum6vFB4bCPOehBa/6QwDp8VZEQhJYSZLoDUA2C6XutN5LuG/tmH498KBw3u++HTfetavXNZA16FG+gt5IyHqf//EDIwA/+UpsH5Pbhjd7+D3fr483F3h9B6Og4USB/69nwPwascXNFjLwKvEG709cEs+Z/fjylO6zxGLxjjgexzmTD19jYHBGivEXvBnNkW8RFGsYSxXttrxwaCuuX9L6w9aI0mmGk7BlI3ei+1VHujto0RvExtBYjTiLnlE8iBYRaI3EkJWGewKIAMyRhLXa5XnUxrvT0dHd3vhMkqw4DU+p+lwRCmk53lNdVL9dlKev1+vHdk9Oz508VRCkbqKgRPIbZDBAJC7etTuN6EZCbupNJMgYYBq+uBZ7EWZCJUWBVy1qcVnMyFwhByBPcHEtdl7KUZbWlCHKSLEJgBVVQdcCN2MEu5ELGpAwlIoZLyx0lmHtZl1LKasVcFURWC6rGlJS6mYIQN/sEG0ZwHv03CwiutSqzBu+NJb52ZhYh007iUAwmfQHHtR3MH8kT3/UnD3WZKA0AACAASURBVMvorkvnI3ED2wUXL5CYfEpLsVpRFaqUhECiZu51sgwSR3WjUlwYgLBMrkvVIDZTsw0lIzJihOZWFbVqSpZzdNHqfXbf1Rp9Eu7b3L010MKh4yNTqKKqb74hFo0viVNI28mdBIncrVA1Z3ckZxYIVI1MLTJJqsdlHNwPBk3COrmeZF2t1AIWJrGnmejuxYuLVa1rfaV1vqNzklWLVSTJWaS5JpuRm0g78wwkzhP5oquu6otjdalMiSuEIUzi5E6k7tUVzCQx+XGKfB3vnT9JbDOqMDUiI4zg1cZV3KsN34Jy96qh6yR869cJO/ugJ0pgT9bp5qCdvN/Z891DsvX31kUx4WMR1gJRNExzPs35fHc6neYcjM+YM2l1U9riM27YCjvaRZtZOuDVIs95oG8GpmVuClO3qlab5CRwDddmFxpEXjeC7bcGgZ2okWN7qL1vd6y1sqIFYjsdypydkIHNv2uAXgide8gAQYy6LzptWMZeIdNuYgJXrVqsmKoSqEp2w7qsdTW35hNRV71eSvBWraKWkO3BNA5fzSO9tqEbrkba/ay7w80mDxzyA45pPLGYHYZq8eMb89D7F9QIGNHpEEOJmVm5osvjg1YEB6M5QTADUGKlDnB0BgwNpTo36yru6blDxDw6qNExjvbfILqZuDMoMeVGpoxRZxJOqXnax6Em4ahOwyKLOVZa1aJWa2QmulUPhEwV1ak4rWAFKW+5R9zKZm785d4iuPdJ0JsSgQ6K4t0V6cDQOwQlOQ1u9gQW8rCgUmmTx5woJeIEZu+bT2uXInaaRm+/caZGm2xIv/vPf/P8C7/6W//bf/9v/BrkCeQr0N8C9EDxfe8p/s2fx7/+FfzTr+P/+gZ+4wWeF7xreN+QACdMDgIqIQj6TLCRduPtNtGYnwCpvwNjiFcbnm/DZu4h7uMrEJB65HtyZMCBQj3rdrPkDRKUQwKUJkRye5wacczACighOzJQWlojBKg9/5KGtzYg94+kQI5FG0hAARjIgAEVSEACav/wMpzR8Yj8ePgdeYb2M3NzWjYwiLE3iNvntOF5c1kCFuAe+BeE32d8/w5f/En8+s/h+ZMHwxEB/UXwOwDwe18FP//r9KVftrv36YGHM2FIJu8hctuF143LLZJITJsoylVNm6SlpRR6m2WYWhivN7fMTa3YVSlb8Nc2spbmliAiEsWkpIlTCh1yy6FsYQ17zdYkW9jsceCgTSfrGyXu1vAUgaMM1H/33cawp1G7Wh/sqDYybKAXYV2t6ptismMcvtfQD1LPtlWC3tQC+U6s8DF2ijqhb5sgPJx5O32SkcG4Ed4EmY96lfD462/tfYP0I56xEeh25qC34e+YqjJYFwIgFoZ0zlkQYKKW7uGsfTGOpTellFPCVlVs0BjRbj7a0CSDR/aWbe/OPWGUO8LcMPU4l7zn+XTH2z35awuWg7X1t7Ynn9jN00ObTf+kLn4nPR5MvzaKJB116/44CnD7vo9fB/5W2BR9nfmEnxl1I/Sjh6r9B4M7/BM/PH0ijjKSNh77Z0eFzA/7/I971PSD/bwN9fhjUiD/QU6wH2uZdjp4w3L6fJrI2Rv3ztudYuZaVNeyrOtaSnD9TM3GOdHAzGqvnu7oblvfhsQ9M7NqVbU6Yn01sJ+fnVOaXtDLxRZU0GJ+rUiWp0SUSwME3ZXratfL5eX3Xnzuvc88+8lnIrKUQkSn06xWa11CsRZ5G+dyV71+/NEHL1/df+/Dj4nlbk7Pn31mva5lWQUON3UXp/NpnnIO+N5iL7D4fOYMTwpyqLG5OJxoYskymwh7DUCyVidxKypmRJ5JJthSylpKre6K4OsSwV09GlwCEbuzK2n1yl4VVluJGs06Mcz1flnWZSF3JLZiXgvr/fW6qDuYPEw9eOg1RybVbqo0Su32xebgjtHH7lv44nHQbW+9+OlGd/821lkHH1vWsbd0M1NbloKJODkAZ1KzquYGZjaDWgy6xY2MXM3FHNyiEUEwV8CSsJvXqrXatgGMSTHNZ7IliFuz0mhDXddqpZsrR1rbZozXJ9C0x1ZvvoFGEZJO5kzU1DPMzGJwM67VaTXuXtgOzDnRHS9Srstaitay5oRnT88Ez+Ifv1xfvKpGCwS55RfF/matw3OOlPOUk2RJlFyQkdxcF62X6mdDIocTc8pZobXWCgUzmBqeB6bBsLMVN92pJ6iZvGezH/l5+yrQpyK0Fwju3irIIyzcdE8HO+uwv1bVo3Iv/sdvrOCaLexSrqUu05TmOZ9O8/k8T3OesqTEzDBTq5XgTCFc4tE9iIb44dajNrSLI4lIzUxrNdSYq1dtxp8RcRLtfFEtGgAH0aAICb9zSC93BAPvoEGXzOAmZlbVLmv2cSLSFBej00fP2WyBiBsI0r082sSemDmhG1XtKqCwPwn3ZGsK4bqW169eX+/XulY3Z2KvXtZSV9UGH6Gsvl41rONMUQr2bOuBqtm2jugqG0nEOwuiB93FocXd77tNre/RIBi9NzYmAbrIhJnCOTv4a1o6Rag2PSV2BVKkyjThCgCzqq6DiadvGSNhA2EDueARhiTdCO0H9zOCMTQOMnVhYPSoQtJI3I2QwwwRSklySjtH3NSru4IcTEgSv1iIBJQ5neU05Qzd0nEf7PK9nXN3F5EkY/F2Iyr0YxwvQfig5t63ikfy7UDOyc1ghb224yZjqrwNlQKQIh+90nxvIW4TBLZH9ekf/f1nP/allz/18+DPwn8K9gdAPe4djGd3+Gs/h1/4Cl5f8P2P8fKCFxcgHLUNZiDejbcdqAohiLSkNFVEFoQqNnDQHEL7xSCCWqGRWMUICmrMfkJilhLIURU2tFIjltFev5kgINRRwc5O0j8nIQuqodT2CVVRFVn2RSMRVLvTgqMtOAJTwCACYZTa3jE+pBmqg4FEMG/PA7pWNHaaEapj6ilSRhBvEIn0fxXPq0MdiRraQh3u0cCPIsACLZCqEyNbKbClIimjJOCEd9/Hl97HX/8s3nuG6TGVEX0W6csA4XvfxG//k898/tf+8w9/7CsXz/FNjTzBh9Z6w86BLgAObR3Jpu5rCVne73KmPaCBHjz3TgLbgzV7MuAYGMmbHfBadNVRFevd0CLoExgExd0ynLmrOh7WSRhlF0Eya3pyC1+bDuDYtrS7dli+qFbXjftmwyfaakHbb1LiLgT1H4TA/uATW4fo2/fQPUKislVVfyQI/EFaNrZVyI6CgCE5m0ZBXaTZJE7JaSiGN9uuLkIeZY9W1U03ecwW6RIGtM2RnduUTrjh1I3qF/HW3OzMmSLhhncErtvQMnoycJxp8117PYhk90ybbtPIG54e6krwiBdYn0i7Pwiec1dvzkbddy623KDJ/KmQz45f4g+LAvygf/WnxSj7s/aqfxYC0f3/tfegP/ELRrWlGtI6gIiTcAo7A1SzqrrUUmoptV6X5XK5rKXU7vS3hTy1lfBoB5m+97vfCZVvl51JEhaRxDKJEJ+c4dyMlzLm1e0V7qujVPclUQLEKYEMzEjOZ8qezprqx0U/+M4rvr5673x5+hQi4b9QI8qqb2DqZOmOnuWz81NQVffvf/ARvfvZu/z8nI0FmUgM63WxtaSFU2X2xCAISGDk6lpoNYbwVB2rIxmzAmb1shiSidTIBTRTBYopKpERaaFUCJelXlcrFWYikoVnA3Xn40ZHj9mLevhvQIkJ7CRGUFA1X6q+vq5lLXPIZpgVeHH/Wledn5xOT/3y4UtbYIDQG/m5W0rIo8YZ46TP0AwEdteMH+G1PJA8tyfMxI6UJCUx0+vlwsRJUo9zM9W6BZubmYSvRCMMmrsNm0HouGiaJvO6LLXWGhONqETC/cHM+A1HF29RVW0b/rj1eJSHCYuDUwBaWg2ZuVFqXh1NDummbqjVDCVPmFJykKkDPE1TeHpovdZaQTLPc0r52bNneX7J6WV1u7y61LlqLTYpTRaeqqAW9e3mtdZqikoVzQi0LnW5LNMyp0xOTkQJ4u6lVCewpOBdwSG05YkfSWwbocVsmwwxEQs/vhDRYwsWJ/LHVX9mA77ROqjUU6MGHyzQzcbZDWHJSCildDrNd+e7J3dPnpynKeUs/RKOu8qdvAWjDyTWAG9bVrvVHtfSopTdoOpa3eKJakc+OzUgNBYtE9rdEcxk6wI/2zzSIlYvhNt7HeDmxdsp8PChSRQigZ6u5p2m0RG8iMxi744kjceyST8Ao7jP66XotYTrvcajqtZa61pK0Vq1ulUEQZvcwly2rGba/DZMremenQlsRlyYmXKSKaXpLDx4gh8GqhyoYSduBfISReQwL6HBeYw2uamHLSUTNoZ0rFq2+3v0u611HgzKLW239Q3OBOfoSR9EiBWbVlNw5CnRFibbe9qjdTyNPmo4+OlukMIwGIyLgh2k1K6DRrwh9paQvfW0IF9MF7ecMWWac5rylKew6JTUWBlhNtus7tXsYkuwWFo/1QZ53TXAGQgqH8xs8fp4qUD75KHbuDjDoTWcqrejp4Nk/TBoYYDJXZwdiSKuAkkg3Oyj9kiEdiGzP9YePURbPvr213/i5//D3/i7/927n7u+9znITwEK+/ojgzlmPJnxZMbn3310u2lH+fD3h1O7zZfq0XigtuIQmPrXN75F/5nYYgJi8N2frOMs1HCQeF4VRA3mKBVJkBJqRTUkBjPWAgtyDKPU9rLBRhEODmezBVaDKVJqyEsSLAVESAwASwUcOaFWrIokyIw1xKwMJqi1F1SDG6aMalgLhHGacC1YVpwyRLBUlBUpAWg/zLyzo8PsKj6/A6VCDVnAAb4QzhOe3eH5GTk/1LMOJ/w9yM+AJlzv8T//baIf/w9efulvZE7wR80AtouBxzy/uPfCPOKGNRRFWLdQOgAc2K36fNB8eA/YbmsRbjMLmlO1d7sbJ/Yty/TQ0DMTBUjWhixMu4/D0XR5e4o9HcwBX9a1lILtx5qjkTYihm+eDZugryWVeA+33a7bLYeadquDH67qe8SnYMzEJAr6xs6EMHs46z0YH/BYTdC2cT40gfQHM34ra1mWTaKy4e/eG55Rj09EMmXhuaV4R3aJNGoGN2oGSU973VJa+w8Td1CzMSLpYS1pTKOxpI/HCDQuYKteeQjt7RyNzfoKINuTWLxXv23/HyzbbzwKgFGK+Onj08f/Tx6huvXuPkJMnMBk7mut13W9Ltfruq6l1G1q2cweOabTm7dbX3ex2cCnb/2z75MgYpUlSY6IuSw970goMYk4MVIqZ1RyfeG4kBN8AiXGxL5EBwZhBtOcJjs9uZdrveKlX777rQ/9c/beZ58yo/pqUGc3MiNSW9XWlGme8xO/A+z6cnn9aplokbKcUz5LBoHhaWVbGGbVayIBCajF8bX+loFSK1yv1S/GFQxiAxucEPYO5jBVIyWvAVkkghIvq63Fq5JBiLKkU5g0wQjGHg2SkzoUpCAjMQZxchYDqtu1lsuyLqXWauG3L8Tmti6rgJ+/+w5d5o++ea2oIbAYYjPH6gyb28sIRG1bRF+3m46oQQBdO/cjxzkOMAcRASKSkk+Tr0XXtUxTNbOIRTd3VY0mxdxVTURCY29qWtWyEVH0/BQaEqKcc62411KKtuDbzjFqIR4evIDdMTt6G3b0SItmFTAmqfTZSCSEb9sub+RANYe6kyFMYkmaLgTk5urQWok5ZTd4KZUlh9vUCVxXu/IasEWaJhExBzG9vL+8vr+6hcvZurrnlJFS4sSdL+mhEKgWUY0MqqXiivW6eAYyODEBGmNEJubk7tBm9BmSicGZiWikER7iYN2HCK4mAR227ujsR0GSj1P6h3i/j1K6HQXYaEcDhLRHhLX9W4QxUUrObETVEZdID5jVoPMQbBOobviEaUTPqlWrAWFoI+y4AUowJhV3dkVLfukAru+2lJs+ODwwOFgrtpsYbWVa08XSphwLC+nwrmkiMGZCGCE0yrJ1yofWouYGcmrenOqmpgqvzfZN1V0bYuqX4kslA2nP3G3zPVWroaNxbcpfIiQROPtqVj0uA3GgecHCjRhERlOWE+dzlvPEiZ0PZGMHDaKjzmwIWAyQARrwQ5m6/7s4T8zOEVc4TLh8p6H1i2UgEXP3e+kpZe605ToSDRRrr5CZyHnTuNJuDe9DxT8WhS0c7BAKO1ix7cYtZAZ37uM769zIYEVW1eqlulXVdqVTYkmZMQnPkqdINBZhigBL8vC0D48/qLeYcoTwMD4chwZ1VKW2VDq60brTDV2i+dQ2+VIzJBtnonTTwxzYo8zkjuRCBGmmhV1a3s8MdZWU9xwYP0ILA/9+Xxteffid3/4n/+DHP/8r/8N/+7/+2n+s7/8Y5CugZ9DfB179EGOlkSL28PdHf/gtf7vND8YmetT/xPOw537Tljl+HxtQzLIHo+aE3H/gPO8//JDmMOe3Hfvd8G//JHEzIxvzUQP+t7jyux8Ao+352+oJAv0Y5KfBT2CKf/z36Lsf/uUf+/X/8rXkx8n0dBiWHMjwuwOyd/eng7Nfl5/RGKjtA8m53yr+6BH7DZdxu4j7NebMNxhuTz8MllfbR2Jt2bI6d33BBqVv5lZdjFJKKeu6w/3bAtX+L/WQs74yUZjj3+yndAQY+PZofkBo4+j++IB876AbQwQ/6AP81kGy2az0TZ/8QA6ggU1GfltOkEHMt1CWrgcJOKkNhUYUPqeUUkL3ado4HJvsL3IOedsOvLM0B8/8mHWYbzU4mush9gNhDhjax6OjFgdLQzO1VaP7ArmVnZ1aPbp19920//nY3bXIoCD9/hkhBXz6+PTxL4UQEks+OGiFTMQGqGoNvsb1elmvy1oC17CtsKRNGMY3ZNaBzOvpG1/7aBM+MEPCRClBElIWSREBIhChnKcnZ0zpdV0utlaGPKH5nKCpLk5QZPZMICRJd3d3T87XU56X6/qNP/o2k7//mWdEVutiACeGWGVfdVnKq7vTaT6dT34i4lpe3r9YP/zg9avv1HdOT57Pd3eCE4OqUrVyrVZcSMhJdXWvYDh5JVMGslTC66LLZcFCaUoTTyxZk4C1Qpt/SVVojULayJ18XT0ADvfEPKU0Wy3erLvZDeZsxmpo6IaYM7mIEVf3tdrr63JZrlUdoKpObmQSAtIpz595/3Npvf9G/mBFCSEF3+4+tDUIbjBsrIcBBo81lpV5S7swVeUOUA9pUT9iZlvsJy13J6cZXOq1aglzPWYCsZlVN84CSB9kNuqCBXOhKkCShJMws1dlomnKpbgbQlYgW763mzqxUWAivUjiLeHLt5LIjGgrEsLpF+YUeQDUGS6+5crBLbJPw2WGVCgywBMnsmYMaKZWqnJVM1uWNSWfSIRTPs1afS0to4iIhfLTu7tpmuSjF32LJ9O6urkazGUikoA4WL26W61FyWUWdvZSy3Vd7q+eMclJnNWcwKTM7mBu+njVWis85knUOm0HDdESsVmH/XKTJg/koKGsGTrATbW6z/aIHqOj316tY5zVURTjewRD83KI6kUdSyl275d1zUJJNo2MdQF2gzxqrartIg+5RgS+m1ETIrc7hWAsmBKFcS/Dec8/iyumR51EMjMIarVqGIYfx92jlnlLsjAmAwVpHNvpZcDJwkIyPnvwgrBcl8vrixZ1da2qpdYmGHRdTSuanFwJBlJkb6r71AabkoSFeRJhmUWEc/hy7v6RprbmatU2TYiq16JaNRpySXKepien6TzhlExIBdUPZtSt0EKsh/27zTlJTr4nDprjoK84xCwZoTo5mD0MJjblMbo5se+pLb3obeAlgC3tueFy1pRpDTKapvmUs4Us7QG/mkaJP2/khh2RGRPydv1GvzCpkfObWN82bRsAwnUty7oULqWp9/nu7u7u7knYElEPnnR1dVfTuHV6MLsRgxPzJuDpYKLuHwL7kBcQlpzzw73/GPJOPoQFkWwZAeSgtw9HglFAxCzC3hLdm99X/442CZuCmixzcLA7Ni6HN0iki+PbL/6dv/3f/E+//p/W9z4P+Qnwe6h/AP82cP20kPuXNwZ7iAHhk/7wIcD0iT8MADP4JyE/DRKsV/zmP8Rvf/Vn/+Z/9l/9zC/8q9M0xdBl45Zu2Ydbyn1bP4Bvvrj/+7/7h/np806z5N0hd2+yIwqNxtt5DyHxHSIY5DADbD848tBgV9H72l74grpkyft0YCMQdrbsqCsw7FFjPVvKxnz0zWrZbheuRokJ7yrac7M3CV6wUJZXL+6/9Ufl/vXDr5mI093T8xd+cn763H9guvhDvQndoELHExh2m7dOC4+EVDUFjgbK3s/kQ6HK+Mic0py3siW0PyH/iZR42cALgIlSShH50SdFA1LWrUgYTO00Wq01iHnN0Wr7NjXgB91Mu5koBd7bZxebeqVLJttAp7/bgXSDDnJt/q8tQcWaPffhjhpmQf0EBbtvE7lSvNrbdQGfPj59/PkAOFp0HQCRGCW5o2hdSrlcL5fr5Xq9LqU0sRwfsmUGoPEw0DrUJ8+fPLGNPBdxE9WteiWs3AoeZzImJSr0Spl8gk2wjFn99A5mJDUmBzEbe/Gqbg7K8+m99z736qMXr1+++PCDF9//3od3zyeeiBM5w2AKNaxGVVELChLn8+nd9/JZnr341uXlB/cfffO1vqpnwkw4kU/uXAkFWmDVmYzEIXCCklegMq2EFX51u1dNzz2drhOLzWICiIEsxrbbKTInJVZjVTZjhxBPOZ2rOqzACBbBIlBDNVRDca9hA2auZmvVaymXa12KCydmh3sptt4vdPUp5ef56TvPn/sLnE58FTNd1Vv5ezvjGBia1ijfh5pjsy7a0WK4jWa2f5qO8bGPiHAGS3M+NbWaemNp1EZfsdnvFTZQq9WqklJPNwjzNXQAPnbIYtLN/RxuZkbepRDNgfFNtFd6zE7LH7BkQ51LvUgKOZCG9TcDTiwNLSGvZna5wqFqgDEr5ZQSn89nZrlcrvf3V1O9X1/Hmzy7O5/meS11LVVLrbV6rUUNal41pSxJQCTMc57inJWIjKl+fb144ul0YmetCoIgwSlYCSAkcJLwwaKDwaB1N8cexGDN+IpTnLpDUNphYoZbv3frF1I3+TwUvrvUwUzV7MD7pePsmfbhSdNnmFvxtThdFlAzU42vnlqKVvO9bJyN0NkA7kwjuwIco/cA/MDMSICYcRQHPsxU4G7VEOOY3WHE3UFMQpRZmHO/IBu21qhD6qjGyhkzK3lRLVrXujSTo6Uspa61FneFa/MPdDVTjdBwcmd3gk/uJxbGJCSchWdOLFtZzeT7BKmjcMfY3R1TEhF40kmCDBLrQC16hS5WK5ZIMU+J55Qm1oxVrDDKcVi6f+9K2KJKyKqVgMnRJSebr2efwvZfcOqmojA4hR6gaTr4sRa9kWd2qLKxrdsxSlwInY5RzUyvtHkWDdvimBu7eQli9Hfdr/vRX813xztq0YyIIJtmMNuZ576YXaNiZwHALM6pRy7DDwZs3PJrEksThCNcf+0BzrLZ+2EwBySH+7rRT7a7cbcTwkB6t8A1eHeg3zwCsP/ROP8OZX24MLaEu40DdlsQEOmBu7HPbH3vKA5jYHf//ot/9u4X/lL6C//J3/qv/85f+3c/+Ff+CuSE/HOwL8JfwF8BF/i621f65nH3MCXFuxOmI8KW2/dtQ0PWzJq6npMGD4lHn4+vgAd/fuSmfXJRtgHp9uAVbmo3+iTxOj34HceN3D+JrfHwjd6SQ/MnfwjwFPJ50Hvgd+CMy2v8o/9Rfvd3fv4Lf+O/+N+/+vXf/J1vvfPOO1/+8pe/8IUvPH/+XESicd0cqbcy1MzuL5flurC7hrC0czxov68a1bAGxZ/2C9L3JJLBfuzWbvPIagH5oQxu16Ba1x9uQ8AuK9ge2tmy2NCUrpLzbvKBwY7ddz0Jczqafu8QOo1Blnq9vH75sV6v99/95vrqxXK9luu9ffz9P/za73I3A2vkU1UAP/lTP+1P3zs9ezbfPX33iz9FpyfEfPfsuZzu3oJwDPUQ7ay624vL9w/4oBnZ0i/21WYvATrizn0MEx+8s8i5rfpEoCnP8zRv2xwBkTWyRYi3GCveREhED6S1bm1z3xya+s09QNa029LFZ5NmwRExe8xCQiydO8pB6+jBDFH0+ibh7Gnp4Zvv3SvFdqdc2zC33X+bu72oj8G5XZviUHdr4mzyN0q7Pn18+vhzB3A0rLBJ3s2s1HK5XC/Xy+V6XcsazQB3mq+NCCHx4Ap3GH1tCr5ESOzmPsgEN12YdpNAIiUU2EVLIchZ/IQiqiktlzqtRuxsEAoEQZ3MQTmn5++846tfXl9fv75+81vfed+ev/f55yJM7OqmXiCWIGCvWskTQebT+cTP7PWr8jF9+MEHH3/w4t4wOWbzyXHmKSOVxawah3xSEDTmQr66L+RVUIQKg84Ie3s3d/ZB9rYr3hxsTqpQdTNyZ6aU87Sua1d9Uqi+q9paTap6QfVa3QxcHddSllLW4m7d9kC1Luvy8n4q/O75yfO7J+cpL1N6ckqXTFZNDbmtp37rBLmT2XYm265A6R4WqmYGNVczNuOYivyxsI0epE1vvxa3RA1hcqKUOCcGrNaSRcwlRufWVCUwgpk1OQCoqEqtJILuxbRNCUQoJQa81iLsMkkMeLp5hw9Mxt0osG2kbRa8qTi9+yaADGEjSrxrRZ3IIiCjOenCFQYkOHHQs0PZEHCT12oxxI02MjzvmeXufA5WwPW6qC7RE8w5zydZ17KspfBagMissFqLu6lKTRwEFmEiqjFhsP+HvTdrluy6zsTWsPc5mTfvVAOqABQGEiJBEKSaJDiEGiLlCErtVoTC9oueHOGXfvKrf4P/iP+AHXZIaklNW6RMqZsmCdEkJJLCDGKqQhVqvDczz9l7reWHPZx9sm6Bg0S31EJGBXCr7pR5cp+91/rWN6CaDOsBPO0dKHUABESpB0YRhZLWnE0dms6mLdatxG1USgYab7TXHwAAIABJREFUnlm4TxXkVLQn6lduyaZzuJ3rtCQhrT7fc3vpUnDnwocak7gELhYH2Ji4aGVokR1zU9kAKTAYiyVAaT0TdSLxVnIuasY7JHmSGU7tb6p3S2Zt1jXlgocQkQQREVNgCxiC5DmMxBglxihBLaiNCAPbCBZUQpQxxhBCGGMIEoKm0Nvkqg6Ihg7QZas2YECHwISMyCkqN4XPJae6/F5KceivOJ3B3Jmvue4EqgjEBJQWjmW5mmMJKIARidk714HrgFBVBrQIBeCohXdFCChbiNQGwGrtS0AJ+2grXLOq10Ekn0UWlrJWa70PTUdfNTCZIZSmYdRGC2fDPMpZI5mjPajKpL0vGTOTBxFmZ3vQSoZoI013tzVs4beEqADmWAq0YpaSHBwSx8aIzDn23gFC1FgV3HnzyQQQMAQFIkA1VCBQkFFNkjtJvjJ5P9f8cfHOJcDkPpCtA9Wq7AyLcbDVZKz0NiUpl+GEhtS31uasz3yfJ0FVWxjU7rHVIRaF2479U9s3TuKCmkGtZmD33nvjratXn/3Ev/4///ef/vT7r37tv4ULj4DbB9ifuswKTOTwzHajaJv6AkbkSCedoGmTxgyzZhpRuzphZxfCFkFIvzqk+CkAAAsAlC1OISaMDYDAQvOT68XQatdZPsYm7wSL7S02X49zNNHAKFHWMo5jNcWk2oFqkxmjzTOX8gOhCVORZBsDoGAB0AEw2ACgmW+Wrxg1z6eiaOXpWfMr0vXPvHtpbhsHuA+0AjwA7PNx8/5b8Bf/G96LX/nSf/8//+ZzX+37/vbt2y+99NJf//Vfn5ycPPvss1/60peOj4/hPk0KADDzvbt37966/che9869O9Itfb9ooL0mjitruKhhCE73trWgRtsBWwEHp1WqM/MDzTKTWLw0K7sx60fUpogng7leGHYa0Yr+wUSGyv+u81zM+l2VGrf54Nr29s3Tq2+tr739zs/ePPT0wxe+f3R0tFj0vXPHq1WRJUMIIcEFInLnzVfW22EYx8XeSvrlYv/w+Nz5h556evXwY9wv++Pz3cHxh/HCJ8+eXUYG1magBH9Pprz5kjdmFdhAOVzO81Km1qSS6cPCiXDkvXM1MLXNEYPGX2RyFTKbuR23TieNPlLrBn/fa84eSFDcSVOsTvIfzGB37gwIyrOsxng5z0fUUqKBSvGRgkqGLHU7TBbNTcaaQV3D+R8aCY/m3UwL9v2Pb6v30eOjxz9ZpEPztNxCDMMwnKxPNuvNdhxyykQZQDbZjRP7rOnqDYtwZQI4hq2UaSshIheFf5kbYsoNFARGA4wOFR1H0GGQ8XTcnm6707VD5zpHKeqPo4EKge/Y7e/poNvNsB3vvvX2NSE5uHDAiIbJPDiSI9f1KCBRIQoEXNKiX+ydO+e7uNR1HO5ufDAOFrZRAyxWC9/tORSIokGz+TCAMRApaDQ0coCE4MBzx+QQ2IxKeZmynoobEKIpqYGoxZiZh0TknCNi0CSzp5TsHEWGEGGEiBQqwKGQ5EFISOjIiExtNN3E4d7aQ79/tDhcLjuDDm1/2a377mQ9mlguqW0W14ktfaPo6qucPZ0P6ZyIkrNDRITZWT4e/qGktuymddYatKJ7IkQ27LyT3oNBHEPkLI9EQFGLaoSGiKKKmkYEFGMcA7P3gFNAV+qImKHvKEYJYSQy7wkoKREAwZRUUuqJYVN+F5aiEVgNCoKa15anp2iGxulww0TYIWwELWBgkpERMgBCNVJzgIqY3ndFIu+9KIwhRtFxjIvFcm+5t1gsve+ZT81Aoqhaghg9M3XgASNRCElsYRKDxhgwsHfsHXcegVOGACgY6BCjOQybkTuHDojJASKqgWA+mIGT68MuKDaNYpsCKtl2WOvIcQblBSfreYQp9g5AprSlCn/YlB1CROxcC59MLmkzSkgtkBmBCRKwVQbZmb5bzRoolbHJmSWPnSu4oqXHq9qk0vmLpkQerKxfRiKodqXFvACrICKlOoOpShSNIjFqkBBiLIqSGILEqMGGUz39QMa1UiHuE2QpHxM5Ys/MTM6xI2Ikz+ydZ8yUhGTYPkWYFgOIVHBrsi0mneb67TvbytMgY35plElEAGSaxcGACihACgTk0PfseuKOTGGIgsnReYZtQbHiS7k1ifhX41iRC28Wig67uL1CfuqIgI79ktipYar4NFF0zcSa2j4Hs0AK+gKFeXYk5CCP5N+aTO/TWZNsOFNYTibxAk3m9MkbBSaTPrOWrVQvN+4Y41WRG0wZ1JTra0pBm4xESI6NyPpF77uFGgzbgIRIjOQqTpV2aZEU3DOqGRiKQAiiMW8qlbAsIpLUb6m7yh60WedUnunkozdFG1DuJgwBCIUgVtrPjOzT/rcY602+TTPb8vbr7wMy5mjR/CcjIrIXQAYzCe23/+Cddz751O/cufrI+//La48/fvOx39g++jE4OAeuA+eAeKKW5NiU1AmUPh+rpSg3Y/fmu2bGGJg/9WHKizO7O9+4ePTzryzqAOjh5/YX7a9u6AWNe0X9afd/VzWQwN2vB3iAHcZZjI0z6BpW6C0t52XG0WlCxpuPzyaGzD/GElvz1kvw8o/g3au/sX38D+XK8+Ph4y/86MWPP3bl4sWLzz333Oc+97n33nvvjTfe+PM///PDw8Onn376ypUri8WCmSGHiQARPfroo0T007/+T2O0/uLD/sKlLXr2XQmckAzCMLH3DcOuFars/AvA3EU/aVH1vseUZGEWUuRsg/TZFMtSlI4E1d198j+d0cnovkgXBACV1BS3RkZgZjpsTm7firdv3H33Z+sbV6+++hJrXN+9s1wstov+009/sr31RKQOtxLcma7kwWrvYLVnZoga7lx/7903b//s1QB4fPHS4qFHLjz25OrKx/3ewd7RueRGM5n1NPOLSb6HMylfGXPqRMbMWpKCVRQgIz1J51zXdY65CG8aUAOx4UTkzyZ1H7ZDtjylgGpx0p5+Z7X8H1bpMtGk2J4y2KgYlOZ8G67xZ7V2nPFSMkktVdrJAVxMiksRTG55k+FUPlQqR3uKv0RrdLDFRLaY1Va4pqTjfdT5fvT4F8DgKNVg0qiP47jZbNbr9Wa7jTEioivohqiGEAwgezuWnbYkFEFOPCxjkzQyctTsxwRTKh/OeJtmCJ7Q90vzGFm3EEZFHeLm9m3XyT7vQeeEjQwXK1KH0UycF+f7pds/Ooh3wr2769t3xpsfnO5Lv9gnIKNS0KUEA0bvXE+KGkPXkz+3Gi4d6yDbW9vt7UHNRbHbp7BZD6BKhh05BxyjKil6MgeKZmwGJmBBgozgNtJ1EZ1TVi3Joe1IL+0+EjV3omCI4CjZB2pWhZIBmoCOEmyUYBQ0iqkRq1GMqgIeiJFIEUaJJwOs4wH1x93+cbfcJ98bLJHOLRdD3wcMZ3lkzFLtFdpyfZ5/UQ9ayDjImT/h1704nePFot9uhzBG76NIRCRgVlURBDLFxD5IbzKJWIyiCpg1lTnLTU0RoO97gDGEwIwAPRQjLlClHJqBVLiIcBYBGe+jEaglI1JoXDhRs/ScWnEFKkQ0qrOAKVSgHOWQ8j4sxmgWU3Zm8u3uux5XGGIUlTDGMQZQI0iZkZ1jn7w8kj+CisYQYowYAjoGh0oJjTFRCZuwOd2y937VEWGIYghMCKiAplFGCU18BefCIRseTDGgJegCq8b2TNIjFoijYFuJ916n7jMUaApOzQtPJ4kKTl9TCPk6FZo5uxaTyzohl5O/ztGk1JSW2zIzjaAzCnghEgBS7ViNsqNKdq2B2s1ygiEMij8+YASU7D85bIdxO9gomqR+QwjjGLcSg0lIhrhpQGPJcWdp3co7QpcQDeZUHmH6Q4iURoxgaHllc8GQqfLym/xmBSkm+kY069pm9xiWCVp5Wynb/xOzQ8QoRYFgQI7YITkgB8igABtVQmf9YY54nTFBmvrZ5rzpGrKKtbZUmwZZQNmpwQ3K242OpsrO0KUJHvuURsRMzI6YExZApcClidMtWcFeUmNkkChRNETQgBJWXbfnnVlUC8XLJcey5l7bqBnlW+Ow29r2wS6w0whW8jZsiTKRMCMDM4tgMeVSI+Oid3voPBJH1Sga1YbRRIPIEGN6+gWyAjL2yp24PdjrwTly3jnH7JxzvXPporBjJpcuEpJjZnY+n8PJXy9FH6b8w5xsmASoaMjoOmBvWSHeuPAkgLoak1RIglqjvSbIl3aQpvx2Q+VwzYCPCeDYO9p/+4OXn3zomXu370zfPv33d8fN+q1XvvPyn34/3nlldTg8+jFYrKRfAhH0S4ghi22YgD2QgzhCCLDcg8USAGF7CuyhW2ReWRzBL4AZwgiI0C+AGCSA6zIxBBlWh7C5B+MW+hUcHMHdW6AKewfgHWy3oAL9AgBBAqhBv8iJsETgHKhCdsY0SEAvUY6A1QjE0O1BHEEisIPFAsYRYgDfgXMwBgCDrptML4lBBJirNUE2ODcDEfC+ZNPm6A8gmvJcEiWR3KTV323qdjSolZJEUIWrU5C8NtEw7dKnHCKDLQKyg7yUq5G3IAGNIBFe+Vv4u+/g1XeP+ye+Njz/P54cPmGqP7o1nDd4DN3fv/Typ5/5lPf+scceu3Lliqq++OKL3/rWt86fP/+1r33t4sWLyWeh9tWXL1/+7a986Y/+6I/k9O5w472Hn/nNE/CS39fyjNDEQEWLqrRJ2awmnzrZHVSWRmVjNI6PWghmk6MpMZNztoOM2Hy70MkreU59rbCIFsPJGumCk+4FqYLXcbsZPrh289Uf33rzlbvX3rv6xmuXL1088B6IDi89lKpQKuPKBG0kQ5NEe6ni3/SP2WNehQCODw8AbI9pe+3tD9545d0ffOf8E09deOxjhx//1NGVjxVCR+PGtcPTqhtJIahgwkixqvCQKXlkJHy3oWVAiTVBgkZ+N7OWVdPCv8NsaWpngpJYXb6nksbOpKC0tGXEGYsn3w7zijHJTxLZPT+lLPrDBiIsDoaVYlEAjpLtW8t3LListQKkRCnUifNYGzCDJvunHMVpF4CZD/jMlfWjx0eP/zIBjrOCtsk5t+iXhCwqAEDMiGRmEQRI092aRa7WxPzljYowc8bzMeGg20/kYswuHIZVO1yqSgXUJIZGNsNANhiESALx5N6AS7c46jmSrAcm9HsLZlJUQQEW7MAvPW974G69kWvXbkfYv7hYsUdCNgUVIyM0InCMZKpRxo57v+8Pz+/roLfkVMZx/+hg5VYQxaJYUIjmjUFAt4NISCyMQBpUQ5QtxrVFckZbsZV1WWSeORzQ9IJprJhKbJWU3KlMmCa8CJaBZwIFixotIhoEFTVDBkQERTJkYYfIArq1eHfLYzy/PHxodXTklitwS3TK7qjrTzt/SjhC7vmawQ9iu69N/WKq6msjUqEBrZuvTRs47oxzfmkGR7v/zgjMFdLPk3rnGBGHIfuMqohxpriLKCZZUyaqECJHDRRFNc1jy3wScsxt532MutkMzFYg8zRUFlKSxImfm+nNWjCDuY1g9vTWevkstwJg2FhoZeBeoLTIs5S6mviFkOgkmJ0pVGwcRiImYhVNlB8UNDbRJM2x5HpJCEZGxJGEQghJCKUq0VAFjY1QITlrqoxxPB1Cv1gsl2QsUQ3JO7QEcBiyYfK3JCFCRswOCqYmWswrREWm6i99tlZ2bYWAzVQECYhhmlOlILTq+ZJmHASTJhWQgdoVU6cOiU1fi7t8+Y0sE1AY1bABONSkPh/ChF9kO6BZHZMBkLpCKxKbrFyl0rNMst1XmhFpUI1iI8iYzDJs3IzjdrQgFlXHKCFajJpQRyUCckaELneT5Lz3znWInHRDxNW3FCmXLMnKpQT8NdBEZjdDCeBNiztJGYpomWx3hpxetDWT9EQLzps7Zhe0pDMmImbwHau5aOKc63pPno0wklPqbVaOl5u6FpeqJTyvEK+r1U2q5XKlm4wmiJkAGahj7h3vIS/U9+R6733f+a7vOt93feed997lsJE0xGPm4phreYmqaIb8tsMwDMOw3Q6brYwbHddONqZrlQHiIBJTuIypVfZh8yevDCojsQLjV6Iw1pFZbQkTf8gA8noUAqOoKqKbwJvIKfOXYeFoz4xMKKqOopKIg4jgCD12xAt2znvvO9ctcLHExUoW+9YtoevYd957773z3rnOOSZ2CeAgYmTO6WXsshie0iiYiRJG0Rj3JxUUMHKH7C3pJeZMjBp3BcVhZEInJvFJYZUTtaaxidmCVQozofC4I3D90Q/+15defuFzX/jv9h/rZoyw9ou/+Lv3blzrwjZc+9ntay9vb75q97bY9eg7ObkDoDpsuguPysltY6frO7I95f1z3K9ke6qbO4YONLrDh2w41bBB9joObrmvYTBi3Z5a3PL+seuW8d5NQHT7F8Kda8CIboWLY7l7Vbd3gBd0+BBsbpkMZqxhzXvnwQIAy/oO6Oj2zxk4ufce8oIPL+qtt3DvnG3vYL+ycbC4oeU+oNNxRBvRoY5b27uEcsKe5PRE7t5yDz1KvpOTOzac8HKFGtStKJ6g68AEZETXW1KbWCRm265lcex0Sw5sGJDBjACRl3s2nMK4AXZ4eAlPrkuIKbjc0KNFI4cmoJEcGfUmAU3IsUk0TFi712FrasyA/UrHtallsRykhFMANDQAJN9ZDKBizgMTxOSj7LKusJpvmgFRcnzZi3D+A3n08NKz62ee0S9/8r3Vw3tH53sEBNsQ3lD8m3c/OAQ5uvb+0f5qtVqlBfaFL3zhqaee+slPfvIXf/EXjz322Gc/+9mjo6OKcSDiI4888vzzz7/66qtPP/PMm++9g4ujU+r54DzUQG1QscnjIEdNFdPIiYkBjZ53HjZrO+6jkyYn31OU9CZJ+4gTxjNTadq0ynO3irOBCjTVyE5Rl3/adrO+/t6t13968tar1157eXvvzsH+/pOPPVqf9jiOrWWJmRUao1UqR30RFfuokp/0ZTFG59zx4UGM8forP15fe7t/9af7jz756LNf6C8+sjo6n9GWCrEVCDRxGjhzLoAQOUtprRAoamJJIzwp3uYz3OFM/lQj77H76BfY0Mgmqdqs3b//G9BmhNZdqlSjuIfigZ3QmUKKg6w9SeOXKSO2rrNse22lqCrcDUSdFds4n1jSTNQ5uTUjlDxcOwN+L9JR+DnEtI8eHz3+y4E5Sk5hUoV575HIO5/7SrMC3KuoSi8TCbvS6Oo9Xni+2e43iqg4OnzYRFJ2pUQxERMp88X0I/JsV9TGjYwgQhiJR+6VnQzIWxqlx8jbOHgHnTAzR4gRQEiFzBxw7/vV/ijbd9+7AV4Pzy8XzMwUJcYxekTHHgE1U34BHJNze4c9yNE4OFD95Meffezyk2E7jJthXI9xHeMmDCfbe7dPTteboCHaKBCihUHD1jbruCWnblQXoScHLDXtHKpbQRpkiJoEiSFhHwhClNIahFiLA3cGE6KImUY1BfDgkdGBQ0An5BRIzNYa7wzO8OL544f3z6/M9xH3mI38vu9Wzi2RABQnVlopJYpkG3eYlthU6zUouIYUtHOHsq03ARf2gCXVlqQPXHkP4BUpWLK8doiDCEhUFTHiQsZL6RYgYkhZeG3JSCk5qzei3KT59845jiKY0y0KTVBzH2RKplb76Gy8h4bVMsAm37opHURSjnCSPRtRMzMolNdk1VqgJi2WAk1dkhw1c4OGjEgqNo7RIJT4gWwN5Zwj5hhjCCHVZIhghB5LcgynWbVEqK04avFat6BhE+I2sjIbUyQgI2JDE5OOvfcuSzzUQEGiiGgIcRzjOIxhCMM4jGNyvowhhBADKBSrdyvt9ozCMRm6c7IQJyIix+zYOWLn2DnnmJmJkZKJIoLzzncdMSUj8jRyppI4P82Fi6LGlLTwOLIUptiaFqF5FkvkZUl1ut5KcabJ4jR+B1ONkmCMFCYyJpeMMG7HvF1sh7iFcQMSQces56j7WnLK8ISd951z3nnvOu+cY8fASbRX/UryfK4sNJwIGlpi9BL3SAGyM51l84+JU5BEIQTEhsmYBGusUrGSKbd8lnkYNnzZJFbBbKqGAMzkwScchdktFh05D8wRWcBpqskKjaNJNrHJxqUQaK2YSkD1KkLkxEBwzvuu6zr2Pbu+W+yfO3fZrY6h2/OLxbJfLJfL5XKxXC4Xi0XXdd77vG6w8gmnAMi6f0WJIrLZbLebzenp6frkNGxPhvW9k+tvnXzwroaNjps4DGEcQgjZG1+teOBbgntzgm8pKalN+2lCIqZQQ8veqIqJbpR0KhRUo8paYK1I5Agc0j7QwTCGIUYDp4DEjvuuX+71e6u91f5qtX9weHRweHh4dLQ6POpWB7w6iIs99QtwHTrHLgXjMCBO66DaeZQboLkwVXCH1ozyyjcmWhIlAR7sBOJaawSIO2WEzalcWmNvmtMEmlvrDAQcEQCe/sq/e/or/+4EZom/s8Ca9EvPPbEBsIc+6T/7u67gfWpioNVoNe18KQwr7VKkk6peRDRGYmbv0vWKYRxjSFopYY5E6XmfBoki5BbInZXZzjS+t1bKNHlaETMRfcgrnY0bKKnoJqPY5iupIf5n8lay3JmLhNtIjdZVChCNM+FLGyhKraEpzhSJDbu23L0ztUnzxYqWpJjSssMAsiLQLDP3asY2IbHziCAxpu0lOeNojO+HkRCco4OuX/S9ZyJCR+ho/y6CYfy7t68dY/xXn3k24XqqenR09JWvfOUzn/nMN77xjT/+4z/+nd/5nccff7xediJ69tlnX3/9dc/821/8/H/83gtq7iQMJ7wcxdRUwDRFiE/cK6gWr2a2s+hKgTSnKmbviMm1o5primhMbJbCoUpGmNMbumNL0zpU7fSo2E72qdZjALC+ef3eT/7m7//Tt3B9t0Nbebd37riuw4RN7GgwPtyF4Qxx2TyqhpnPHx8j4vbGe++//vLdn73y8NOfPfr4M/uXn+gOjsrWnvUajpmZvfc+n/dUdJc7fL/d31h31Ey03VncMPcofvBgbVLMTEAVtAitwTzmbBoHzKtcg/Z8mQMekKq4JE5J75Fmg1toeRWIkMK81DRKVNEEcFiJ0lWkqilNWStThnpNl6+mrtiWu4246cFYz0fgxkeN/6/0XfjP7hVmm2dTIiRHvuuXlb8WRYrGb0bmbjbcRiI23WWJbxVCkBjdv/kf/qfsEC3RRCyKimgUE9GYPpOsAlAAxDRo3MgmsnT7LvJ4a3P9Xri5wXsnmy2v9iJYODHfk+/3zWkMot545Za4p47v3btz987m5gcnnafLD59/+NKFaJHiQAYQUVVNxTP7JYOMg4Zuf6/rj042sNUQV04Ol1c+8Rvnjy7IYDaCGx0EGDdhux1Pt6frYXMat+u4Po2nN05uvHPjrVvDrRHXg0KvQEDEDiyKKKgyEDI7ckmJD6IgkQDQoSMjVIBoGtGRc5yuWJIjpnbOU3I3RIvGRqyuB4dRN7fubm7dG26MEuTq+u1tf2Opbp8Wh91+p25F7ni5eh9uk2YaeWsKZyo1uDK9SUOwRXNmVAPtBEAzgwGEaC4qO+mYS6iA/dy0MNOM48NuOPoDM0pKIgaKGpgSMDH1HS17Uo2bjXW+63wfwjjGgOiSRVrMhFJNspQEcBCRc1zG4KRGlj0YQFW2w3a51y/3ljHGYbtBUa+qqhEljRSyU2VyI8AaO1EPXmrZ+MX01Ih2cg4LcTKHeMxZ7G25UbipmomHjUP2DmmSyJVJh7BJrILf2uln6YKpKkJyFEgBKJBmAhHC6XDv5t1+tXCekUgjRIkxxFFkY6ZRVSSOcRzDMIwhjOMYxzFKVI1ZbAzahiKVSZM9gBNW3n3Jh7Em413AQDiT3mZGPJXZLxciTmLTMzLnWomSM3n6HwJiGlG7KWet/sz8l9SvkhWHDrWiIa/DN7W824lKVFGJ0VQUVGIIMgwqqmnTiiaSI1lANb1tzsCn2DtPDtkhIxIDEVASnrgkPyEiIMCcAoJqiOKcIhXWgUnyU2/BlqoQyrdeyjIGTWAHZKOgiWtFnCdvBMiCTizbppa6TmfOabWkrom6EmUAQEl2KSFqsf0nAJA4bNaApMiKXtEJsEzpqARARgzE5Dw6R84TeyCH7Hy/cN0C2QF79h07z13nfM9d57qOXcfOJ9wLyJHrXL+H3JWG1UZmdS5QN1LvsfPoCRAVE/w+79AKEwjAsAcHutrnpa6OdSkRJEAcdftZ3Z5Y3EgcxmEYt8N2u9luh3HYjuMwDmMYRgmjxKgaTUSjiKqBggoW/RNgzQLKBpHYxENaNrtgRJeYFB0zkjtHjM4533Vd7/ul75fsPbuOnCfX+b733cL3i65fuK5n1zE7coxIQKxIkb2SN3SmaIEwYiWLVQ2YzmTbbW9c1dloOyNMTOhDhGRIM8szKKalbS/cThRLx49zLo8KYuPbl4MqaxptoSHBWf+FAnDUgTPALGBm51vS0622vPm2qc+osVFo4hoI1OWBqaVtyhu4hAhiZnWBgakzc0bkgAkatqFBBcGteLvixH6nOom1HdY+FreyQp6xnEuNE8w5hXrYpOib5MBKZDTxCq2MaKFVTaZ3RQE0wlg8S+cd3MyRB5tBRoWyEPPlKHtr7QYREYwMGdmBwxo+VBzDgQiBM+Zatp06lk9vT8LBCSDlySWDLZ/jPIvBjimAnRrL8tg2d174f3/46ac/ee7cudpsHxwc/P7v//5Pf/rT7373u9evX3/mmWf29/fT2ui67oknnnjxxRcff/zxr3/tt7/7/RdubO7cWN+JBxeT6TQyNZEe9W6uq751GrXms7ajcWiEAmWIPhFgd2iwO4kdNj888UF96P0HrA6b06tvX/3Bf7z6t9+X9enB/qr6gyRPjV981PnLGk+mXbDv+4e6brh949qL333zb39w6RPPPvyp3zz/xCfOXb6S2GVU7EGnY7m8elFt7Domh+od8+aJm1junTPkw7uh3VCoE9JnAAAgAElEQVRgnQoozXw3rU2a+lWyRcp3l4ypZCAOZppwd6pJtJhTXhsRWF4URORSOjyoQM7RqeEsWIUveF9hac3eOWvnPrQdNfgoGPajx78EeKN5zkxMya0sqsUxKSYw2xoRU733s35OrWLRU+qQ7RpNASwBwNyjv/nb2fVeJSW3miqImJjlJEI0BQVKBu/RZBu3wrHfdwGH63fffffmG29effl0uM4iFCKug1fcI0eo5gA7A1BWXkC/DR2euGErN2+cLvvVuRUQOZ9sxC03A4TGDqJFUUPXs4PlhdU+2T3YvHXn2sEjD1+8cG6P9zpY0oYpODJWsU0YtmHYyjjqdoTt+7evrn7296+999IbV1/erkc/dl1HySU1Vb0mmQiMJiaaeCtoab9TQsEUH5rsCE1EgmoHlT8BaEaoBEJkxEIooGsNd8bx9gBrg1HWw4nB+t4I99Cf+MXK7y15GTYjRCtD61q04CwuoZAfy2wMa0765PRJSIQJfpLSRjfY8BnsjDOdmX+uWzPuMo/rRFTN1DvsexeSyYSkp5EZBiLGztCyB0wSakoyxkAoWbGZO61qRMYMgBpC6NUTM5umEY3mJLmMHVRtT517ILYLG6GlqBahiqpRUajv1D1truKk/pws30qRWizHZ3Hytps0WDLdDYBITTRpTy2nhhATS/r3qBKLGAMRUUC3cQtbEfUnneucEUaTEOIYggSRICoqohJiCDGEELO7Rwp4xckOLDlfWJMwWoW1DaO2OLUmf8VkllHbMLO5WhdztVsvrWV1LhVJS7ZhSBzW9IdS9ZJmRKVXyJ8tVmR17lFNci077E5UiWTSqKKJaZaUOAV8FYEYkxmyGahmPYsHJEzZJZg9D9IbgMQlh64UOUyIjEw1dCrVayQIgppCqCU7nWI7HUejzJVVqEFUJf4FABgNOEXUFpNjTZktBMpGTskLUcmFmXh3ZTZm+c3BYjKRZk9k+eIhpPA9zH1JXrGIBg5cR9wZeq30G3ZIHp1Hduh79B5dh9xZAjW6JXcLYG/Ok+vJe/I9+i5/PTkgLq46KVqLAVBVVFRMhUiI1XnjLpIL5NJzNVMFKdEYDWzYel0yoKdkfEqgBOYssEWQUTVKCDHEcRzHMMZhDGEYhzGEUAAOsRhjiCZiSfRYVPqVaIPVdCa5OzMiZyEWkcPsFcLsHLNn37mud77zXc/Oo/MJBiL2yJ69J9eRc8weiBIcaGqh+KxaTragmvRhDU5RmuEpghcaJ9yG257ynptAVUxeu5rhUJCJr2ZVc45l9NlgEIZwBkgxlywVkCUqJMQqR9GCzRAKm1SRO/X4zPXgrF+XAAshVMSzCv0HnEMp70Tno/E5P6UMdUyTMQtMHZQBFTnjdEBM0ZjYgjj1Nq3HnBWcwxAQpcbMVG+jehGmU7eqTFNI1/zkhGnKO8FRBYfBxLXSYmtZo1OpULsykFGs2aiSylKLmFxY8n6AWXqYfoxHcunjzO3PdsyWtu9EzJtIJdkzM+u/zDBH1VmKJy43VIXY0rMHA9iagz3CU/vJSy9/+bkvdF2XLigRrVarL33pS5cuXfrmN79569atr3/969VU4sknn/yrv/qrW7duXb58+be+8uV//2d//nB/dB3h1Kr/MU5EFmxJLVhAICwQc30T7L6DfiIFYrv+q4/UfDhkE5R1n09xMUeGpve/3yji5J3X77zy41e+85f9uF4S4MF+Klqq/OSX6ATmrsD1HvxwlKT+rs57i8HJ9iff+tPrr/30E1/+2uF/9QeHDz/qO5/e/tn1SplLKrarO3lQl94CQPNewxoxcfvtWELWGpewih00IEHhMuE8J2r3Odh9ZSpiYxprZiYp6jUZahATMdewFNi16Kdkd1aMAtN2IELJCrVkDOfn1xKiy3+zQQCeyaO+75V8+NX96PHPX4jx/xNa8M8P4MiwhWiSIQJYshcjSs4S1Oa8YWnx2m0nn4izFK0cZWRu4w9S4Y5glE+yNOZLOxAhEBpZNuhhIBAUowhOAmxWlx9y7x/cHjYnN8ZhuGMS/B4bAWDseuh7T2gqg7Fyh13fLZcrk7C+J3dvDje69cGq31v0CIIYgVIEnqlGRVWGtW5BrD9/dGG1fP31669du6arvbC3unz+8aPlagwCW1t1fdf1vDjcI1iSkge/cudO3rf9xR1d//1bL59u1v1RZ71nlzQDCEBZMi8J1dGsq4bU7hiREGnJhoKoQWwQXZQtGJN2wpkncBjZRhy3UU6G8V6wtfWRvDraQggynMpWhoHWJ3yvw8X6RMIYMzvfQA244r+EOBGUq0Nz9YNAmw4g2jG7stZN8x+wymcWFA2lHBv5NlFyVVCJIxH1fW8Gqd8ehiEZUqhajOI8MxMmFnEeMhuqFU/pbOSEpsn+1rkU2xZjaloSU4BIU3OtqkqqltIUSmYiWsvGhdZQM6UsIqohprAUY+YCWNQhWNXitsTulgO860iCbVXUfqpS/i3xFsgIULOAGM2QmNicmoKNMcb1OowhgiqYkimBioYQ1qdrUQ0ag8ZRgoiKgEWQADP9WUlbcIBEjAlhgMyyyCqzUieUdT8laE4kAU1sbU/kmhlsbk602JkXpVxiTk/eGXnpocWccFh+bqtfnriasz8TQ7vpUwzSFWlqnAdUNeml9oRLl9/XRC1JAXBMmVOSfC8dueqDb03aVONPkCtWyo2FApha1LhWHYkMCYgZsxNk7nuSCiq5AitiFI1RABGZkRnRpQ5CAQRQJGZPSskUWEZ25lPmC8wMF7j4fCSiCQESM3vfk3PJ8A3ZUUJunGPHlKREzMyMxIjs3ML1S3I9Oe9d77ueu975jnxHrjN2xk6AFVnSH0gfkCIpkABFwGAYDaKiWMqlhiRKNlMCIzDCZCZBzjnvPHkfnDfHUojAhgakeb5nu1vUVNhq3f0UwTw6h4ZOCQw7IMQFwBKrDba1HhwlqiQrsjKhJS0jbcIOKxvaETlXyF9UVEiFDEaMzJiNWwmItqMMISveRgNVkwAyZofgksxDRa6ArugaG3FM2ZSwBqBgNUgoApaqOoE6tbQpISYDHE2XI2atUBGaGMx826hqjHkrOENF0gAcaVYbDIK2AMdZ09dmTNnYRk5Hxxw9mXpFQwJ0kNO48Zc/nLCJjqI5/9wKwcl2ACXAHYUH2swtoSZMpn1PbZIkWEMLQFZyiTNik0NyaooLakFtK1yiSAv0XBvUQoSbxdYgEHskBlLIwFvB3zDhsYYZSwZAYHbe+bKIcLJ1TKBnBkeoABzAgNwS9gugVhy+aAZw5Cl9aVA1CbmkgHPFnqziVshAzrBiEH3ou9tX3/wP3/jG737968vlslKIVfXKlSt/8Ad/8L3vfe/73//+5z//+a7rAOD4+PjKlSvvvffeI488QkT/9t/83gt/91Nej++AD66PqpZa3AbIeNDHkwXdztcg7PxjzfQ8A/6brBPqECXZnKeDCe8vtHbOKFS5+qPvvvP//OXp1bc5DK7vzM5gYVhTa/06eqfEmQ0hMPPJyUkAevQTn7r4saePHn1ieXhomAS6ajtR0DDPu220FxNBJq85wrrY4wz5hHm30ViPIgCkWc/k35m5QtMQCxoFnJpV+P7+HaGFZqrFRRvnVm9nVUE0kSo8zyRU771zDvG+VhEBEvZHCKTIlPbYKBqrItAaW15sR4nT/+0XbUrTaab2q0/xP3r80wQ4fr14hf2DmB//BGCOzITOozrOlEGoPpR140nTUbNsSCS1kk92QamSySqUGEXcRocKcCCkmjXpmWsb4gg4SZRB0BSBDUA0BiNd9v25w4OLx8enm9UHd25pjEvyng1BqIwTFNRI0UO3dPuHq/W99ebu9ubNkfSeXsTFxSVzjtg0sCBhGyKxJ+rUQEm9V+q0O0+o9vqN1++qfe7THV85h8sO2d9TpmRFBaamHGHpIUDXrc4tVseIDoyIHCIn3/A8AEqtiYAJiGRYNzHHKYu5M+QBgKqqqGWPBAVN5b0jIuhQ0YKF0xDuSryntkZnfQfgwRiVOnGCPTEZhQAC4DpSsXjGYmxwbvwF1v5MWtKyXmlOc/1HfqSKScRAjQi8dyKiajHGzWazXC6dc6oxqokqK1upKdVAVVGxmUhgw1PCrnNjiCIaokZRRGDn04RfARIIkCzZ8s1gU8jdfAg4Q380ASTZsUCBsLTwTa5kUgxUzsNEp9nxEZs4k/e/f9P8oZhimoFh8mBQEGtmMejYL5d75LuoKXI4iVZQQAOIyqijxBBj1NJCYQdcKq3qNTv3W1RAzQT30oLX1l2xRoNWYMMyVgFgMEYFgVZNjEmS1YoKSvIZkhGXV60NwtbWiE19kRMzYSYnmg+GsBk6uc4Rc9NilHohuVUS1eA5RiQwSsuiYBNpmkk1KxtTCJJkfwkDBJ3RWEsXlrIwErIJqgaKaMzoXNHQImjZVtXAkqwGk8GLM2QFjSCqCMBgDtQhMyCTc0DOdewp2Zo4Y4/cd6sjtzwCckCc1B/eOeccO8/eM3tyjp3D5HFClFruTPBnh8XdPgmFylWh1AsBJoE9lYQ6EoMAmIwQxEzMgkBU0zw+xiR+yFSYpH5PBPosowHLyTAEBmKigMlIlL13vnPep6AQINQsJpt4Z0x0xkE8sw9KizPlK9mYgnCnsrtdP7ZjMkoF2cPGdAHN7qshUzOvYhVOntLDslGCoAnm2KXksQhk6IvVClbfhQptlJCfwuQvLlZVfzJ53kEjTkkiIxWR/FyzVUoDC07fUphVmWORGQcw8Sxydw5t2W3W5JEXlt9Z175EGCMZUQ2HnDDInRqt/GOWbk6dehrxN5S4tukpvRPetwh++Upv59sNreGnWX3B2eQX5yP9hn1SeWPFImi3b4JEGmQQmuCKevAgAhS9JedheJW3tBmbTUYmNg7PSfpJiOwSNmF1HSUKCUHBCafN2KYkMTOAdnpVkt5xht4mM+rmXbTmCEuEzN2LW6QgVnh/6TyrZLXp9DSCnORe1oyQf+TKYz9+9ac//OEPf+u3fgsapwkzO3fu3Fe/+tU/+ZM/Gcfxy1/+ct/3iPjUU09dvXo1URL6vn/6iSvPLPf/+MXXXtkE4skFyWbD7jM+tgcurLO+sdAdYe5ls4MgzD0yfj7z4vTGtdsv/921v/nrqz/54eXLl6HvUuhJYlu0Px9/nWaSibuhqs65u3fvvn/jxud/77+5/Ll/ffmZzzvn7g1hHe5wXi8NvaiIspiQqV6tuqTTLK4Ct1SSqIi5SFht5mXeVKxTyRdFNcYJY0JkbiJoCwkKFCHxNB8QnGr3LVqcv9Mza3XLUy9IW3smRFmIkZmLRUvNs031D2FxKOVU7gBQFEp6yGziDjrXkica53Qpf2XU6iOU41/y45dEOMz+mb7KViU4xapOO0lDLQOFYihoAIm+nJsDA1SNUWQYhmFIMubgBksuTqkFkkLlKEcqAJpL8QdmlBH8ZNNHEV10Kgh0eHB0dO/w9h2WICQOosQ4AqBjlCSOR0VG3xGuFmHQU4ubU70p6973B6vYd9Z1uR6LJlEjIROqohlDpNGI9s77Q4ZbN2/deTcenb/sl8cH/qGOfByDBUmgi5lStFOUIEGxY7/HfmkjD6PwAJ4MmQhcLsCUAQhEVEDERJRTHh8BYjIxEDAuHNU0fEsKHhEBUFRHAKzRwla3d8Nwe4wnRhuSbB0IbEZo5AiJTTCiKCMvAINoTHqOXISXqhlx3jon9Dr/+lYsMqWyT1biVf1rE93jFwQXz/CRetBsIWl8taZZMHnvVSEEidvB+877XCiIaCRNgempSBc1lOR6kSuGYmsHTNh5J2pj0BAkxOiYOcHqiGYmZqTKmuMLsMHFK1FpV+hYgvpScaamYKJoDcCRFBNQyCI0yVOm62IzGekklJ/hUq03acFucvKskZnV+q+wgAh915FzY4wkUUzULMenGxqaJI8FQynicQKmqglJfnezFq/cx9nQhDin/KXSNvFdlOoouzhJ5rbVFGeHMgHNchaa8DtoPEuyz4fCDqgx5/nORjm1b2qt0RrWJmb/jgYQwXaMRilKs7C00xCo3Diti3txzGw1AVCJBNbAUulKa91iqUnMjXnoT+k2teSukVgr6AAZ2aPzxB0678l35JE8sCPXE3fc9ex61/Wu630RPviuV9eB73F5aHsHSk6TEwhXx7f0V4ecHVxThigyI1FOoUskkxJ2ojaJ/VOfpJKMYFK2kWSPElVJAh+D1IWrlXGugeUKFRsjBiyzMSyz5UTBlSgB0IAZvaeuY9+x9ynWqyjq6kCUAEBrb4CNsqvGDFtL8U76QGvwkWZA1w70M2c+R/NWjgY2v2UWg5oH8JpCyCrAgY3fp1bQLr12yX1NSaPN7AYtjsRqKdY6wWeGJqRpFKDVBU8np0nTuRmoJoSjMdUwxAm2btdu2lfNpMUR8ts9G9BP8MQ0r8b7586GO/NKKBrCZuR6ZoGOCGe2g/jA6RVOv1AR5h6ZaA9GOh5U5en908+ZSGCnsZngatt5SXU3ynqQKTrXskMAABhwtaIofTFmBR6l+MycLDGl0kySsalzLPvoDOCwkjtebxCjeqSUYI82WqHlqVgbygnNDohzjw+FBuC4b5/GBotsZDqtC8h8Jj67fHmAEMbNPgOc3rmwWnzs4QtP/Nv/+i//8i8feuihj33sY6lrTepNANjf33/++ee/853v/OAHP/jiF7/ovb98+fLrr78eQlgsFgDw0EMPff+Fv7nI/irzSVa63W8zedbH9qGfbXCQOqeg8kZUCKY5KiZDmdK1fkhlhQj2wWsvvf2dv7j1yo9he/rwww9X3KQOGP9RQI1f8Iekpx1jvHfvHgKc3LzevfHS+tpb/f7x4vKVfu9wdXQeaqTIDIEDpjT4qVMdLBKn4sHaAhyQhJ4Ik/MXlPivcsRPTCZIWtt0onPmWeZy44xg6l0Hlvvhjplnis74JzudYKMztuyqJqIQY5l1pdsZ0ryACaoALKnTKdEyOe/qSRCZmi6dm/5nws4DMA77kIrcPgI2/kvEK35pD51/HBrXP3V6ywyUxDYKq+66Vf5piaM7zWBzSoNFEdUxhiGM4zAOwzCGEGJwwyRvSK4TCiZQMvTQAJRACQrAoYJRRrPIrOSE3BBhXOwdHBxeoPd6GWDcCkkIuuGAhioWRWO6m9kxL/q+N+9Eot07GVd3NweHm9WKgBFRkcCQgF0ESPbpxDbaRiUcnDtcHO7fOb36wfVrr73zklj3+KVnz626zanEkZgcoUMEGKOtR9F1VAHsXL9vG3/37qkgH3LX9eTIp8EXKSM4E7GIGkHEjFObi0agZqkHIHQIDtEZkhpGS5GciIYiKIZx0O1pPL0zbG8NbkA3ulFSr5gDZIEIjQBRfZrjR8NRdBCNUM7RCebOJ0Q+YtVMEhUcofUETe5IgmqQbd6ylydOx/avcIo+aLZQYQib+nOiZEqp4JwzwzBuQgghxK7TFMsloogx+YmaoapJVDAgwuQPmmxE0qompq7rgoBZjFHHMVCPrnOY9JNqpiaokRSJKhw0BQMYGrZow6x/VTU0RTWTGhCRP5+O1kRXN5uEzTUsrJXlnrGPWO4utErfmxQbqAQrREMCqqRytRTMxpyt/qOm45EQO3TM5DsOHEYXYhARNU30dbKsJAPbJYJihckgo5M4pYwaghWnmzxztRomSQjMyBVESK4UOTUu/0tTns/b0WZogrOPsYYPnbHRYyNHx1nChea4+QI/NQVoM5bJkcSWOz61MzxUrYxfE/uk1R5VyT20fOQUjMtE7BwTAdEodm8zboMCOSQGdMA5rROAgTy5zvkF9QvyPbt+b//44PhC1+9x17t+1fWrfrnql3u+3+sXewngYO7IdcJO2G2A18gBKSZ9UBG0p6Y2Zvu+JPECRHSekVhzJpHE5OQi6RGzP0kptNIntMiONX9ohdPHRMTOO/aUqTDY9JtN/MjUl1HxMTS1aHE0EHJEzqPr0HfoHFLNM1GYEm/B1GTq02EH4Jiw+7ZZaFRyNs2QZ545TUC0NpKzaiaANEtLx+mGAK6ktDIByL94ivYpnVWIEiUm6AuQLLmmFFwjJhQ/YUiqaOpAGRoxQ5WQVEaGtfPF6badxQrajKpn5W6OBmIzmQbO6ADYAjow0fkIP+xMKG/3nA24U2edYcn0c4s2rMdWOkYUinXldPcZtHfizra2YwBVGpwd6t5McFJ/Kta+LW1OBNBGaDQLrcZgJnoYtQnZaADmiDxzPn+pWKEVMcmkEqkaRwW87xLdH3iRCGCYxF5GNZ0pW1lngr6Wv5UbIQvY5m8QnsUoBDNUA00EvZ3Li7uWtDXDeyJJzddH06tW1MpMzXqGT1w86Dd3fvazd/7uhde2H//4c88996lPfeqb3/zmH/7hHybD0fY6PPbYY7/3e7/3Z3/2Z8z83HPPXbp0SVVjjOlQVtUvf+mL/8d/+L/OLy4O6EfFB8Nes48f4HhwdoOJUMye5pvdFKJdaWiTH6mBnSFRSWf/7TdfefP//vfXXnzhaLVc7K+SKzz+Z8r8rAYciHjp0iUzO333zQ/eePl0vf74J5/GvaNzjz6x/9hT/dGF7txDfrE3R+HA8uwT2u2klaW0FMhUiVbgjerXVFSkfFybeAAgRnbs2TnmDC1lvgwgQgri6fveez+hoG1Sje0MUSYPHLXKe2/Rkhb0nI4VNZEo+ZkjMSlkuS8xSYVe0qwOETDFOiVJoANTSPV3tkEXmeQrVlVp+AtyMszsI+bGv2w+xi9N3bF/tgvG2hka5kqxdg31DMeJM2tqpmmPRjCAqBolhhDGcRzCuB3HFFWZ5MPu/dsbMClFnWTZBrRe6pwADgTH3CFQVDJNDHWxYOjI9UeLg0sH5x4NKNt4CiZInUaxdQCS2QSXoFt0B8cH2/UYNsPpOFy/eXOQXrDvOuh7R84xwzBECWKogBGYCGEMd0Pghy72y66/fftn926fSvTx4Y5tn9xCzAiUDMFMRNUMiJ1fHhwcn6yvr09vEOFqz4FzRA7ATA2JARyYmLIqqZIBATlATgmSLQlaAUUhKiRtPBmauHG0YTtubw3xrjpaHR8f71PfCcLp1oYB4mgxbmNcj9E0IrH3nTCNqAFIcriUPPBOSBGaKVqV8KyvoUQs1SynMf1F2JP/CHibQk5y4RhVTYjYe8dMABBjHMex6zoipyoxxnQgzCcKdcg6q/ycI+asaQoxOu+6+24GnRxVP0TFfd9ZkuWvhtg0SDAraFofk3pGfggwak0g2cTgmBzasxkdImMyMiTLebeaOs3sFQAGBMxoiawOeTYPDsiAUw+lohXTTDG9lQteUwnvK16tkK2tiRzNI2oCILLkUkEEjtH7RJfJGQP5eKdaz+Z5qeFOf/nAghObIIaG8lGqf5yP45oZM5o5mspuykyFafio07ulCkqM3nPh++eeUpuaxyabQWxvESuzx8SCkuQtEdQ0ZwALsnJv3Tlc7VO/7PrlYrHXL5bdYtn1y67f893Sd0vfL323zEyNfq9brJA7II/kiTtgh+wN3RZ5k4kVoFuIiRviQBwqgpGWl1vfwBzvqqUfFrGw2UoVyGidHqWARxVVVdHaRxMgMTCnjEu09EtSh51NRBRoTLFRoIkihNXip0ZiWstlSqQYtZwqBVENowBGNRBRlzQqRSJ0RivQvOk46zLncpJpCNh0WImXeN+ZnkzwVedT+7Lis/bIzAATyBdRI6SbzSqq0SSGlHu/ajcsR4lVYExTTV+gtmobndxBWZQsp9W2w9sE1rW7j02wxNRyztrHBtpO7DyHwDZJPWZZvw+Y4daav3kP8D50I9EUBUuw8f2AyE52Aj7A0fpMi+sqybmvkrOzPv659R/N7vDacBnWAJXawRMQE1PBbLO6jcg5R5WOjpnEVwCOZpaMldGqNWemjqqTHWyTdNQ6JNq00cD8La19b87QQjBELdY+DUA+ofbYWCGeneNhO6YERaBYI1zsDKC53YBzn45gMz1PzaWpv8MaA2oD23Pw5EH35GG/urB86tL5Dz79qZ/85Cff+MY3Hn300ePj4x/+8Idf/epXK1Bef/vx8fHzzz//7W9/e7FYfOYzn1HVEELjHY5f/txv/tWPX70WDbuV/YMbi/vWcyqnVRr7bGzQGygq0Bp137Dbdh8EdvPNV9777reuvfjC4d4iuatWVsh/3qGxqnrvzazrutXe8vhgf3v75nD92vraW+MPvrN37sJDn/zs+ac+ffDIE9QvqwUHlHi7VsmFH3J5s1dplrE06e5YNtHCyZtCo8GixjiiQcLoU4HInr1ze0tgdhmQtA/fH/DMDtHyTjEvM9rqMXclzEhF6YaAlGsLVNV0W6bDLNn0ovOOmWu0Q1KngYEIRkS0hEHrg/cuO6uTxTMK148eH8Ebv4av/6f3oDmH09qzBicJfk5gTzLxIBJiHEJI9vNjCCk+MbmaETsmctsR54HWOA3wLIUEJAMORiCKSdfPBogqCGbmmYyAfXd8dPzIKOHOvfc0qusJbAzDlpykfa+0f9h1Dg47QBSNQxw/uLONuFSWg4OOFz3nZLMEeqaAFTMQjSMInTs82l/407vXb9/evH/jrb6/cO7w8UW/pwFiFFADi2iKhATc+e5gdXi731uvUQaRQbUzxwxppA8M5MDEzOWKFByyM2RNkfdIZihqmu0DLUZDzymgVSNtNhJOZDiJvS0ff+I3Hjt35ahbdRG3t+4MJydhsx63m+12vdmst9utgHHXaRgF7kUBiYIpw/KMu6DKa2HiuzVyaJyMoLDwAbJK5efHovxKnI6ZarmoMJFIRMyU2DlKFoekKuMYvO8QyTTGqESKhIld0IIcdaxXcW5EYkZ2aGAhhK7zuWQteEaSvTBpjZutbPQdzaJVGktrjp2ECA2noA4N0g/c2S/O4pM2vwtn9GcAzj8MZhYeVEwprUwCATG16CoqaojkHTGzEwkSRUVNCcyAkyjeUPGEki4AACAASURBVBUoJkfVacbbzlnb4qMI/636sqW5RPqrYdKbETgm58gzJ48JlwgKoNOkgSZOcLOBquXXhXOh+tkYUFk+2TGkmudmNeyuOxfMJ/CVJWzNyAXAtDaDnHJ+VYGsaTvq8LEuOzTkZJeQEqISUSL5U+QgRJcbIMfOOc+uM99Tf+APH3KrY+pXfrFc9MsCcCy8Xzrfs+/ZdcnIE8kDe+ROgRRIjaKRIqqhGFVhi6KpmhpIyp/UHBQDlgeKNpkQW4r9TQtG1EIMkkxTyji3GJ0Z5EDaJKCwiQZWx1cEyJN1YPFmmQ6TdE0KpwfaE6GdFBT7lpL0qWBRooGLGjgmR46U2kKN0Q7aLkVjl6/RqhWqh+POwM1KC1sAv3IeaoG1qq32LNRDi4JHwARMCIUznJ9N3XSyHS7GNdZsFARAibKh2Ui/vbp5CZWILRQ1sZmcodoi2Hweml62TAHheJ+hf07QmO4H3OHJN+qw5nZp8Y3ZNjgHJ2pjnF4QgSbWJz4gbtzuhzft53NxGw/LJizmV5xL4QO2HSwcQ7TZNYGU6Z6TgquBUfZeweL+CKamqISYkIaGapHwgRQlpznk1yoZCAFKlHZZ8jtWknCfjzLMNBWZbYftyHl6rbOjKceogBqewSe0swGkJrJnwsXtAUVya8NZPerz4ptc65ujds/Rk4fdU4fdfucAgPr+ypUrDz/88Ntvv/29733vzp07N27ceOqpp65cuXI/meXxxx//2te+9u1vf/vSpUve+5OTk6Ojo0oiONpfff1Lnzv50euvBfuVGwmc3W07GR1m9e66L+e4FFnYcGtnTi/thbvx2t+/8e0/vfa3f3Ph6CBZrSf6xi+blvJrgjlak4j0lA5WK1WFsL375svXX3/pN/7VF68/8rHHvvjVxdGFskALD6PZZhp7Xq18t7JtUUPzwLrcinYMExRrFe9DKsMFNTVRUTVESGnzznfOeWafgugfqH89g0lTS4yJwoazJOH7HQuy2rXC4tXPSKd7fCq/RbVwOoiImJlzIiCagVJyi0NrV91HyMVHCMcv7xr6LwP4qVzdCf+zWoBiscpIEbEpgFJiiDKGMIQwhHEMISb+bDEwRmJjAiLncA9QMNlqYExOc1ZDjiy55RGAU8UwqkZg7pBQdUQlYgbgELaEy3PHj4iEzfp0HNWjAGCMWwBgKqF3SmrAnvd8ryBBxmEY7p2cCkd1St3hYn8vRIEoRNQtXDqBRKKqgsD/x96bNUl2XGeCZ3G/Syy5VNYKoAobCZAiKUqiRI6MErvbplsatYbWZtPWYzPz3PM8ZvOj5m0e+mXaTN0yk6imRhJXkeCChQRA1IJac4/lXvdz+sHd7/UbEZlVRRAUQCEMBiSqcomI9OWc73yLId4eAY7Mwykt583R8d2792/W44t1cVGcOPHtskH1dcGGmIgLU0xG43E9Pjqy6MUvnS9YjUEiFVVgEKPiRYyI8cICBqhQNAKkSERGBZ0TB6CMzmvjxBpryAqAF53N2/mxhyXvbu3+/u9/9cuf/8rUjrmRo3v3T/YPlqcnpyfHh6eHR0cH+0eHs2bpAI6PD1u+2wJo24J3SJiDGYO+UKELtYqq9/4i6QI2MZEaMIYIICM97Q7RFW/8nBneeVIMxiBDKCAU9tbaovAiGlnxqUPx3iMBc1QbRNPWzvwW+0kpELEha0MUhXMuunJLtKBAUVAvnsSTp3SjrFGa1176sKEgXFXipERJSB9QdzMl66mzORxpPNE15yFhJMXKxrKVep62dJCK814VrLVBJiMqzvnWtc61YRhPyBhoHAZIgnKsG95R3/V3iIbG9r/vQ+P1DIoxHYkRQ4KENWwNW8uGoy1xCJ4cBuXF978rYsJaIURgxrUEvlXGS98eImEfxxgjUnT1C7uBbOZ/on4tZy0FIsZ94MQtF01U8HShtUhAFJRBCqTI8R+gpfcL5xRYgBQZkdlYLqqyruvReLK1Nd3a2dnenUx3isl2Md4xWxd5NBUqkW2oZwBDOCipQrLnJAeogF7JK3kFr+BC5ojGBawpkZQLQ8SIahDENb5tOogyOrT7aJPho/Yh8paChGYwH++jGRARQpwFpNQc533TtopBUpYOjXR8dJVXrzKX4PiT8gqoM0nD4A7QnQYaURvxqqDivIJ3BJ4QDJHhmKtC3eAelJHM6m7S4Xrrm9JgGhKdKfqkkIHgQ1TObOlgNRlBMtK/B8DCQGEV0SdsJJetJfQtz2KMbKbEa+xsJLNxP8fwaxAV9BqtTRBXJvawipuK7zOJhhsncTPWMi7Xz6H8CF+zxaAhV+7cuWJ4JdgDHGvv8AoxTp/wjumeveK5M60nsdfTfBKQZT2kwHUd4lMKgqI+RLv7aNcLAOo9dC4pg7nRCriiAEphINIZ+miUvqQgIxP8ga0xgSOyAiXhGvYz6PYJdPibWccCcqgopGQ/ISakMfcXu90eTeU7zQV0Z8aA2JhzESEKuzCHOQBB2uX13dHzUzspuKsZwtX5/PPP7+zs/PjHP/7Rj370jW9848///M8DeJH/CES8cePGq6+++ld/9VfOuf39/WeeeaZ75nVdf/8fvmWd0VbBFk/LXBi+FliBOeI7QH2IcmZnpsMSiBKVLcb1Yl9sIIE+ePuNd//bX9z+x2/tTEbGmI5n+k/O4DjrPQnmo4HTYYxxzr37g+/UN99tjw+3Xv6ta5/9osS2nXUjsqkKSeKn0SgGspxzXdtA6YxKxE5C5Mhrk8BAtaYgImuMNbYIj0AMpqhExiyMdyjhw5VDbMVaWlcOlcgp1SHxqT9zB9D5piA37323yI0xEDJeKLcwwd6mBzLXpSdsYz9Jh/1NfDyNp8Y/jzeku/xiIoJC8lnPvSYj3UtBVIJEoGnbpWubtm3akLgZ9NsclPWAoZ9REWe4YU0OHhpt6AEiGzfJd+PtTwyFYWYyqCpgQFsDHoX8vAW1NW1N7YWx2fHz+fzwgGxjazag4D0gEhgBFFEkYW5NJeUUG9V26efO8dyZ0waLJZMa1roEYym4//tGtPW1LUtbsp+LNFcuFJbq+/uPbt3+eTW6CFhXPGFjQJiUCkPWEJHURTWpJ6UppfW+aZo5FQVLYZEDW5dAGdSAGlUjSgAGsAAwCoG3wiKgToABiRXIe4BWnLpmIcuZn89FxV66ePW5qy9Pty+TGQkUhFhPLxblFoOq+lbbVtqla5fqWtDT46PDh/ff/sEPXvvmN2f37z55aXj+Zvh1esyEMaX3ot4DgDExW5TZFEXZtk4VnPfoXFi6XgS8Itt+YqUrlYf2zQ5iYa0oLFvvvDgRzsaXHQbhnQAjxvSTp6dDZX1G+p6BxRFMoSKXO5h9DAyudJA+lo3i+vGY9hIKxejNEWjyoCreSfBDkGgcoeJcsDuPzw3JkBFAD6ICBiFQi3zTNMulE0mCfU7uwRRD/rCPl8F+bNf7CSAiM1mmwpI1FGoHZgyGmumNWdfA9+/YitxA18cSGbU+jJkzdbiuetStU31x7XbX7qcPbO1C2x34wyWaimwoq7wG2xrwgs4F6IEFyKN1aAStsKnHO9PplinHph7V4+1yvFVPtqrx1NajoqxNUZki8jLAWCXrqFhC0BxgCnjWDj2K4F/qGCCIfwAUUSKgh6TxkxtpxS39QpwPQiUHIupdshWJzHDRvAYLNmxEijEXNO8wRSGYhPYlnHQSIEQuqY5Slxji0wVvSFpvqfANMifsobGBmY3mJpgR48CE9XRjT1EVD95LgMYJehUQbrIBhIzxvVJFancJhRSQgNPEPi1wsbhfHLrmRIA5cSBSeyKbCFCZQkAEarBnjds33LREgJ1HbbLnpfR9NFdLSVJMiQiIU6eggMTEgJxm/3nZDbmHVvoVIFKBq/yEXJ6QjwB146aj4Yyx52Xruh8Tbq6tFQFCtg6sc9HPKND7dAkdkK3PBFES2qJrrwjOpqBv8uCI/VV+ZCgGrkYC1wdtKoTwp8CKS0BO6rcygENBVwAOjdSbRnSZ/GsS35AIGQ2QRTAElsAwWAIioOANBCvvJa6/P3FFS5780n+VrtW76TkwwQYN0fqnpvShjkPXJaFAgptzHVqsOfvgkm4fp+8w8E1sT48vluOxxUATCB6iXTu9s7Pz5S9/+dq1a3/5l3/52muv/dEf/VHeaQeHCFX9whe+8PDhw5/85CeB9dA9mPm3Xn1Fbj14cCAP3IdSzxAFj834rotmFNO0jMI4Juoe1wxqD959651v/Of3X/vO7nRclmVgg65HMn900I0VBisiFkVxYdc2y9mP/st/evH+LVR/9fNfEuAg+tPh4Ag3jSUgU0Dp0H0YMy1b78cD6kUQEYGMISIuCmuMLawpbMHMzBSNQFxw+ycmfPpBN24iT2CmoIU+3qo/ozBzEsbMkTbtr0RAJhiG94SowLDxE3Fu09ANz4OYz5CfffL45HE+EeLjuGZ0Iy6PGfABKCpevPO+bdtl0ywWy8Y5F4zyVQUBmeM/hADoJdrrO/GGPQP0NTqAKHoFVBSNTUqMjkUgQkNg1IOKohKiYSUEr1IAjApDvmp2J8duuXy4f4wO6pFlAO9bQGI2QTaOIMgtGS1qQ0vWU2wFFq0cnTQCJ9NxNRmXzkvTtgaAEVCBgUkAnBPfINB0VIvy/UfHJ7M7+wc363pqtq6VxRYJY+hUvRrmshhtT3en423GwrnTdtm6xooTAtJgCsAU5xY925gBCYDDhBYV0AMaNkwErB7bxvvGz2ducSp+YSqqr159/oUXPzPdvihYLB04j2RGxo4MIRJY9MoiRJ7AoTaLxZWTo+Xx7I3vfv8UDaCDbKCST2GSHbRK1E53hL/0SE872fh3xngfGFFbL4Qz19JAzGtb17atsYU1NmTQEKExVhVcMORzYEwgJngQNZl8JvOZjunyaSamIZO89SJL772KF+LOByK2gV6UUACRSAJ0vtoyIK41OqnJlvR5gVoxCAHok9LiUxXxA+kK6tBmIwc40oQn+4a5CjtZbEvQGyiG6i0Oq53z4fYPCnBjVAi9D8NiZUVE552J9pbhSQSmSeRWdzdwLD/D4DiNuqMIiJgYTUG2MNawZaYwkOsMBBKdKHsFWcmbOsw4yuvfcMypFX2VoGuz+qQqH3JDYSXnYRCAQMNQoZRV0TUCqIBKqBwYKhLOKzZEpjQlmoKLmoqaihqLEZgKimo0vVBv75pyzNWoGG/Z0Zatx7Yaoy2QCqFI9GgQFUkUIgsjcW8kJhv1Hiyd8WUElFBS2gVIKphDXokX70Wcc60LakGHIXC1C0zIRGqpyEoiGiQ4w8Ig4S354YHdia1AmHEgukUZ/R+igbGCIvQSqA7miJ47MWJG+95XIUh+WDXSt1PUboiGEuxTWHTo/KsbXsKwOQvPT7KtRx2ir4O+M5vl6ZBSlG3nLJK4yx4Kqx4jEJloUYH50x192rP7u9OvJ+erxhNBRTowE1QR1cRvoxlFTqOAZE1FAkiavAlUO1vWAS6Q5RzmrtQZwDrAdQAwD4TSJ8PN01sSwa7H1uS9rcgqanXObDL1k08xu1y3XMUhiSNOjRPbTAEFBuG2ETLMOQ8YU3Yzvrr23kmZMUrIZwUiwxC8ZShkPoQLzoTUo/BAIuWgBQTZ8DZiLvkY8IWSfnJoeTBcJoOsW1E4N9Gj544oQrQVi30dRgCvjx/rLrX4gSQIQyI4G2i9QCAnBwdeBAiRTTGaTsnfevuty6+8ZEejs1rrGzdufP3rX//xj3/8i1/84vr16973xo0hPLWqqj/8wz+8f//+fD7PV6aITKfTh7e/W9aXUY3i4wcamuXAdFwR7S0mk94Ae4JiyAJhQkxG29096EW8xLGErEUGEejBez9/92//6/uvfWdal1VVfUzjDMLTLorixrPP7L/9poog6OUvfsX3+PEAvNy8SymMSVX7OknzgL7EICQEMEQcgHtEYwwzW2uNCZnjJp6BmozAIzVVVyG8zUlM6UQ4yxsoE+QnYzEdIsa9ohByqVoC5COtUYMhAGfpe9E1TySojyPIL+e1dmeOET/p2n9jSAqbgnH0jJtvhTv2WFBjM4j5saFvxHTLMKnCPF4aMZY7ItI617TtcrlcNs1i2TjvOwf7dFcHQ0oFUCcxohQADRMCkGInXE+9EXZXRJCoMAATonhtl414bxgNg3oFJksVMRtb0Rj9RW3b5uHD++oXjIAgziuxcFc+q6gHRbRFYYqCbAHE3sPJ6WKxWJS2KC+MfHtyerooCC1TQaUpTLtYLGezquTSWkO2tFAUc1rIyekvDg9GO6MxVxNkI6KLxdKwsDFFMd7dvby7c6mupq0/bdu2bZw4id06IUg4jh2qx1iVpCFfX5yjJTYGGQ16CrKf05NmOUMj03qy/dyzn3rp5c+Nx3uNx/nSo/MlWwMkrXhpl26hKFQYYBZmA0VR7xb1DthaySqGggxBJA4ZMQxcQxkLDtWBmFRrkUaxCmlKYoyaYBANL6CXiJ6joO6o4evyQD0nXC1WeyFBRdvW24KstV6aMLUwJvFX1TsnxlSImATLmUtmzyFMQZ+p7wq3HZEHaaMPZ+DJa2wtQo/pBJFQ1AcT3DO12kPRf3geArmypBtJe80s/ZJ1/uZyZSODIylyukjLTFeWZP5Z2i8RsbUWERfLhW+9eA8AbK1hMmyUGZkI0YVBgSBgQQaceA/qBZxXLyghlVJiH8PRPkFJlQiIglom4h+KCMRoDFpLNjA3PIgT8aDKxNi7FqDC6gBKM8sMxMfAsYlqht1rRsyBi9w9MWa/pKkgRaUdZN7KffUQfDRVRbx4EQRB76ltFZGYLdvSFGVZj6vRZDzdnWztjnf3Jjt7o63d8daercdmNFEulUuPxpNxYFrgRmGh2HpoW3CKEgw7kFI5lgjtmJJD05OKq1ZC6LOIqvfOudaLD+EmLqWY6ID7kxY8KBGZgFxkIomMj9ApxLGvzHFlIIwZyabzVI3eSRLZE9hHt/Za/4hlIGS/eNCBRg4ESVYHBAgKJIoSW3rqwjXjSkEZwIA9+LaW8zCgImK+uaRnWiEMI1M25XsEjkUWlJOal6Hfflp/Ahn/PicxYDBQRZUeiNW1OM1h0YyAjMTEBhHCRRKpU6v1MW5iN0hGNxgEywzNQ3u7moEVHa5vz7N8+HVN/aFDnnZa3DTIQzqPlKGqG4yyz0EvCM7hauMqv6QH4ta5I0OqukYfWFWfEqQCYhwXFq3DOuKd9yqS1kd/JwUYJvXgEJx3q2I0KsdMjEgmy7XsLVMSnqyiHoQQQ9a1rrslrbxDiokWprHO2xhakXnRhpea+1r34+ec9wOYOL+S8ItcotLjy5q5OqXjINLDPKio7lryi1OZn144vi/LBRkzuXj5YLbYhuV3//Zvdix+9rOfPYclcfny5bIsHz58OJvNJpNJTiIIH2xtbf3u7/7unTt3vPeBFtqROC7vbM1Ojmdma18G5UpNMGblIK0TMIYbhQfzFkyZNjbGFLaIfqa5vWL3bqh6D2Ki0Ig7tCq8eV7UeWnb1jnfqQW753b43s8ffO+bt77/dxd3trrnHFAbxF93j9plpoQUD+xi5taNxM59YtPx6OS9n99hLnYuTm58ap0clDKXFQfHU/QfElFM5s2afJcoCTq6oKK6rEZlFWUwxDEgtkfsQ+I9EDJycNmSIPrTQQ4XnsH8wpVw7LxuoaQmgVVbluGbgyuu1/0hZpiJCDpmIhJS54WnXsBJtHULgYJ65mh9ZU6GT8xM+eTxUWJOnNvG9xEEZ3cS2XWbyagUV38Oro6ez8RJPg4ARxcVKskFYWDZFv9Sw1CwaUL4q/MicaxCvYDFO+fVaUdWRzBMxpJxsIhjOtSeND6obSTdCQoIbNiCqqQBmwkec0IAYAsqdqfbxfZiOX54/3TRHh4/5GphK1TUxi0AjSlM8JUIjVtBo3Hhw4BQxLWtOzo4ZJTSQmFRDAmxKHoEQQJjqSjR2Pmibd3y6rVisgMPHrx++9bRTjUa89jQrqGSCoMYgmKKotqtxntFvY3LfaftolnQqY7qSVVPDRkCUNe0yyOQWWW8RU/iSNUAMTIRazrJwWNzslyezIRUVeHUmba4tH31+Wuffu7Kyxd3n1Wnp84xsbGmJSvIqqpqwbCqcwCgDFIE15Pp9tWrz77UHs2Obt0Eh6UtCby4VtEDCTAAEbJDEjF+qWrB9DR3JVI2Soi2AQfinIIAWAUBaFRElUH53JssK4tosNiyHK/Bx/1xrE7At4JkygoBsHUOAJJOUojUmNAeiXdLlZaZGEmca0DEhBKCiDjYc4i0kJVmRFQiN+wJQJxvFgsoy7IoAEB8wFCMqjjXqnjvyRZFGQjlBMFoINv/ORCRJqjBXm79TFAYpDgMy8WVc2STkCKQmDVvBjK1RpqS9xWpivrGhQtbyBAxQkptDSaYCgqEbAwyGfDYiPrGEALzbOnny1bQEpvgGOKdE+cndTmtSmmX0jYEQKgiSgoCJIAA7IQaT+BQEAsDTMQUslN8TBLsMT4EiE87fwd0+HFPgU6p1PHtDD1CUqYgKmfvZKKKp/FgbE3AK4igKHilkITqRZ1456X1IgICSkRsiqIsq6qyZW3KUVHvTMe75WirHE1H063JdFqPJ/VobGzFtkRjga2yPeUC2AIbBRZlAfJCAiSIHtADCaGPh1qEOAVRQb04caHfDYGNkhwtAx1HkkuaCORYXvgsjLPTDV1aaKPBdfE02JmxDfZhxqHBldlu1v0iduAcDpup0NsMLlgZiKR7+QkiUTBtwYiSwMCkoPfgw8hXCfhsxCYyAASHoX7JrW3DOdRt0yHA0fsl63qP3kfL5sS3wXG1BvJ2hOMu6zhreTDjkggAKA3h2I0Yav7sMIsf7ge8T/SgFeObszMwh/+PH7ysGVT2/Tsnm70aN90km2e5eGY1iKv5SYPvrtmQWM8g++R/3JtAgiooAShR91vrgJ7Mf1ZzA4+CmNhQ8swOUCYzMRGH/3TBsYBEltFgVEb2dMQ+Tyu5WndkmriWQGHtPlm/kSWBuOssSszWWMbkJMR1FHqTm2H81r5jLEbIM5gjUUhSl5Az3frwgQ8ZoWF24mbHv/PKs89cmFia+Pnk0cOHpycnz17d+vvv/ePh6cnOdPLtb3/72WefnUwm6wBYGIeo6tbWVl3XIQK2s97MLTlefvnlqqo6kQskq4irF/f299+qy0Km07Kqq6oC1fl8vjg6uDapjvcfzWazpm2c85/57d957Z1bSzez1rTId+du0UoxGntjhryDTosUxXQSFN24RCJrrLXWFrawhSlsTRwG8j7GVIlzbjmfP3r3rfe/8zdvf+tvdiYjZg7i2fBi/8m6rWQmGhH5p38mARap67q5d/vut/4aELZvvCyQGwltwF4Dic05F1YWITJhwC06wCiYcRIRIxOSYTbIFMzKu9WvHeEsguxrjV/PDEkIJqRdShwzksJ+XxnGdJOn4DMMuYtwd59IooFl+22VsqKJ0KjJAk/VhaogCE+9giIBU+8dfG5/vHLoxSHZJxjHxwHdwMfdvLpyDJ+LSayFYsk6+2j415pFzW9MrPvIAxw4SCDPObyoEkakRBCsguq6bpp2uWx80HiDiIiPw10V7POZVEC8V3BG2K0V0usViCaWvSAgYPDX02C5riKtVxAAx8bYoqqn24u9S4/cg9OHR3eNa3bLghScU2awhQEA8R6BkKi01Xgki/lsPp8xKZPOTucqbmtc4aRmJMPGK6HGosIDNqJOHbBMx8aUfn//YDlzx0e3Tuqr25MJm3GgCjuPQGVRbVXj3XqyY2ajZXuyaFpaKpvCFsIUJo0OpEFtCT2qR+9IlRFBwYuEsHnx4hsIvoGhJTWeKzO5ceXFV1/6wuW963W1M5/PvQizBbBO2UlwpWIwpOpFBJAICkQ2hut6a2t3rxpPHwGGXx+jEJJAK+qSYAOVgFAZfYpNg+CXiAIc0IDQhoVfJ6CkCS1BRtA+72zFtU/JR4yoq2GCKSPUKwAZQwAgEqzCQUQVBUmp10Y4UWS2iBS8YsN3JzJEA0VoNuNCIjJEhhFVmqZhZizKIHInZmZ2TpKDBaN37LmznAwvPWd5ZcPM6Im9ciStzL9WGR99mN/qgYQrbhR4XqhsVsZlraKK9jQTTHytvptCQkQOv2XEwoAsm2beOvRQmtKjVbTOq/ee0JjCGDIEFGQ76YIMDEkUIFEDQuLQIRjQVsCQWFKGYLZJFJrbLKgyi67Mh42wUupELYJ21zMOcthUQUNyCIQokEh2EPXRNSOYZWAAYiQscyJARmOADZKxZMgYY6wty7IajUbj0WRSjiamnvJkl8d7ZjQ19aSqx/VoZIvCFDZQslsN7ChU4DCadk4CCOyVOsGGaMhexSxPJMZbOHFOYqSJKkovU1ERFRDIOUiKq3fWgEaE6xiHX73i8KwBTpyyprlYT6JPxVHStXXVp2wmN4WLE/Pmp6tTu0RSzTA6zTlQXbFIGf9igEsA5tbxuAEvPHPY38Md3ek0YBmscApwZbbRKxLW2EeZsRxmoExG4wKVYcJHqhl0U2TqWb8jfWrIAZ/uk+FxFfPZp9Djv7eeGVKiT/1cNswrtRd39ThTfz6uR8nAQMY+iNUBgNwpMBg8q0jQ7PUSrxQB21vmhtYI0Rhm6m4PYsLI26DgkRu/hjrO+qDb0oGYb4V4u64Myme1uIEIo5sgIxy0QGf8YtakgsPsyURLURwIBzC1ewGNFXBeW6eN823bNm3jRGJQvaosFoumme5UI2t4Ul/euxDYAf/T17569+7d733vez/72c+++c1v/smf/MnGlhsTCc5aC2eG7EBVVS+88EJO3wiPl1566fr164Fa1aEeiIhwnTEmxwdX8qZpRs/u3L179/btd7/+b//n//QXf4m2YDZNZU7miyXauWS/ukATiOY6MYQuYDKqjABEGPpzVQ4XVvi6tm3v/PDb7/z9X++/9ZPt8SgEpuSUjV8/9VY5SQAAIABJREFUVzyG6CUFccBZVrLhHn92qXIMGRRGOHj9B65Z8tf+dHr9U1n0cjdZ7kqBWCuQCRBhyGBGZo6JWgHg4JTRDEyIpMECCVdnbrqCTWc/A1f3RbxpUpCJiRBKeENyjkf/Y1J4WO+5o10Bl/SHmMbJfdR9FssUgwslwIJ9OHucfEBfdz1WQjakq2EOy3+Cb3w8evQn+xTtCAIr97Tq5jta+0U3KGFgkE+UFTn4MX7zEM8uDCPd3jABGwCwbAtTBGJ0UHyL6sAiLuxKhQBGGzS6waVSKb8eU2MrzjfD/AsENaLqFFRAFloUXNf1ZHLtmWfaWXvwzu0fcSvT7cIYEnFEBpQxmRwwUVkWhLCYnx4fH43rqqjLZtE0izkDBKMAsSyKqgREqrJwDaoigy0QeWHEj8eetDmd3Ts8vDsdXWXWpgkJFEimMMWkGm2Pp7vF0WTWPJBWTCumaQwtQKEoLIEUBhqKeSWgQqBEKOqXTVOWlgjDZKMoyZqibb14rWg0HV/+9Iuf+/xnfndrekXVMgOiGi5QuW3UOfFeCcgWFTGgl+hAiITMxpZFXbG1EgabiEwWDbnQPql4Lw7UCaCBgsJ0N/yrQx1ChggpUEhpCIUIY15xndlwb7r2cJOX2/rHOjRDgixYIPsnu6ZCgdRdw8FiMwqmk7I138YiQgRVQd571zixPjftCEVnx8AUkdY1A+Pq1RNB8/ZM5IMNOddojcOaZgAY5fjIqgNgFKxSNmscOF314xQK8SNYl8xltX9w+PDhMRXVznS7VVq0IH7pnS/rejIZS7OYLReoSmgkCgzAAzhABwSKIEQOSJW9NwQGhVEYxBLWZVFY09sVZLBLLt7pfBUCESaMXoKzVvjdBZZmciYIzT96r1688+K8b1rvnG+9d058cEYnA2SQbYAziAs01tiqrMej8dZ4e2e6vTOZ7kymW+PJ1mgyGY0mZV1XoxGXNRbj1lRLqlrkFtgLNKIz71oXNCwhIY6MsdYWbAwbns8XC7eIXiianDVEAmEkvgpJzhaqXiUEUJ/ZugaDDIx18tn3DW4AOGDzsFw3XaKaDGxjOgl1g+c4ypX0WJE8nNdW68DBN6fTE6yv8ySWASWMSbCwSgPGs3bNk9O2I/o3TDvatDFxJZ6i05Sk+NwURBj9b9IuC7M/GGS0DHNhETEjxdATwANDJsSvoOI4D8f4sLIn8cMsrUPY8XAfRSb95lupwySiuUtntoQbn6d3rfOuCzgIXVUU9gerjKCYJwwhDsxEiCubE1dghgTf9hmZHcHt3AV8Dq6kuSdEZlV8PnFmAOZ09gQbMPQNXxygm8Eixwi3R6cJLz7pGb1o0/rWO00JRELm795537jm965fQYzpRYhYVdX169evXbt27969N9544/79+3kGCqQksu5/A9PhrEOgM+bI/zB8eVmWK2/vxm+iqpcuXfrsK6+IyOnp6Z/+4ZcePnxkqvrHb7x148LevflJw+WtmZs5obKOdB5GJGIE4pCJYYwNHI6CDQOGwXwomgWQ9t9759Y//sNbf/8NPTm0qB268cFxjRUxGvbWy6FKsABIogxAiDOYLeaL45Pj+bxpXYuisai21hpTFGU9Go1GI3qap7RCAGH1D37yfVuUKLh944WA7+SYeedWgoiFsfWossZgYskmkVcGLSbPzhTO3F2AmHMMO8y+RxO1K0gGCGFQFIZrGoOYP9TTmBGpIPO3DlnqEZCIH4RLNcKYgBoi2DJRuHYwn/TqTckqt+GFm115T4p2fYJofAzBjSdzEdZ+CWICvHrf2txQCldtYHTwg/LzX/vTIVtC9HE1ptXH/WFWJlvmwhaQOQP36u80FgkAR9iVpmPrhTlrfi0SEQRENlbv4hC89MyZwMMiJGHjvYCwegO+KHh7b/v67PKjw8M7hyfvPrp3MBrx9s6OgixO5wqCCGxSrmFBVW2nWyOCICxx6t2icotSEFoVHNeFLUjEi7YczenDSyIiGo/H4Ivj00eoN3d3nivLcShIfEBf2IxH0729a0fH7x8d3fau8Q7bRhawJIKQgWW4ADDe5YSg2Lgl404n0AAWRGa5lOVSL13Yu3rlpcuXr2/vXGqXsL9/ErIOxAoBti5MqxnIEJWI4LUR34o6Qwik4+3iuRtXD+7svf+O8Yezpp2pEosKeAVBC8bYlBv5RKO5j+BjkIMo0vUMoRqICnkZKFq7Tw6uY4tF2zRL5zZ8Tv7JzumTAxz6NK3Hun71cWBHCpM8Dw1BfOrmBFO2rpqi3rt4uWl9s1w2Xp0AgpYFLdvFycNZSNZEZuJwSVNax7EmRXSRCoTAoISKKAzBRnhJmPcU0RGjrxRSMRMGF166YwU74XiXWd3lxgciEnAFbMGSEjEbYlPbwhZFUVZFWZd1XVQjW1amqKgoTVFX9dhWI2MLW1W2HBVlbcuKrSUuQnJHg9ggCpA4EgFl8Ri04gDRxDx643lRUTdvWpXTUPwEAokkekPX4EoCO2JzHbj6GgUbsMnCIFsqMrRL/ZCaT4jS37D4vQcAn2ONGzGyFTIFdpE7CIPliP38K5qUYh8XOQi/g+jFE1kWmjWJQ+rvauv1FLp0Xb3AN6QASF8DD8sN7Y1GKHp7RtBEIv6GSiAqKdbauxDJKz5ZG+T0U/yk/vyVrWEiWMuS1o4/0wVJJ3h10KHFYWs0pqDEruiij8c8YkMdMpy1WLHPIoScjMFdO60AIJ36F0DOrVz1CdaDnotUnQODrqhL9EmrQu0Sh3RlFAgA4jtfpXxmnKWdqhCACQaqRWENS8fgABGRmeo/vnPr4J03//grf1DXdY5KMPOzzz577dq1J9FEnHMCPPnhcNZnRsYNEQAYY3Z2dp6/fl1VP//Kp5qmebS/33r5wetvbl++dvPwdEnFvaUrp1sKIV4wQhxhyaTJXrB9UhG99+5bd3/0vTf+/78+uXunLowxpuOSfIj7RZGEAMAjAIIwzpbze/fuHxwfsOG6rJhpUk0KNowEqugUAZEMIn5AsQwiTqry1ne+OXtw75k//NdXv/D7RMgUwtei9sRwkCAjI0W4EDPvrBU6WDKXizHcir0904DhpKvARI/zZF8GGqT1pEhKXskFWjhhypaDAMAHFBMzoD2z/UqeX95341wBSggThW4izUI6qibmgdwryPgnh/wnjzMujRW1bZwEYhbygelQRWJUkGSwN9Dz4hDsho995A5u8KE54+pUSHPTVU+6blci9tp6o4HiAZgJuKMIPFB6BURCrAoIEDBRCLyMZQApADExKIsH8dg2npgsj/e2n/v0i19671b1zs3X0OmkqoCcuBbQIYcQAQAQYh2NC8St2cl8fjoHBQJeLP3R8VwFEQ1Bo94xKzMSA7F48aKCYhCLui58UxwfHIt7/+Do/bIcG54SF857EVCloqj3Llx+tH/p9p2Rk6UqeQ9N0wTyO4AgGUSKhuLBlAoidzFOwTHI81VUXYvelTvbzz3zzCt1faF1eDJrlnM1xjDbpkEEL14RyBAjGOetiga+p0JjWVshKmXrwmiyU3KhLTatV1ACJQVR9IzI1jrnQVxH0ul5EYHqFM7wMDdW6MeUqJ2a/cl7+F8VorFxSLsS1wfJDQsAghvW4M+TarcsS+dUZOmctK3rCMNdvHw3sPVeup+bS0/XAY6nxYnWMdpz6qpQu6PQOX1d4jt3TP4YitMhKSsADWIfwACKqsymmkzr5bKhxVwWy6VbWltUdaVcKJulQiOA1oIpBdBrpPtEw6KQbQGKGiI843lK0YdNIlOz62opuHEFn7040Aj1PwMY7QjfhMENnWJwYmwokIhZEJXIjMamHiMbYGOLwha2KKqiqgLAUVSlLaqQzIrGki1sWbMpgEzY8EoMSALoFL2oS2ZvPnSr4AGWIfyxM3pNqAVELYz3zsVPD1XQwPwpNVTx4MwCbOPrG8Tcbtg4Q5OGJy1yzmVZDR3i8+Xbew5k6zNb/90UNJCCMTON7yn3abEFJ9XYTDIzEcAgMgmyvDzsveDCGEKCFxQOrlrc+PE6TvGk+Mbge2S6kuBwALhpz2LwF8Lg/xZbxeCbIhIDPNWr9yLo0Hvs/F9RpCMKdGtAVZ+K6/1PM/T4yH/rCPHSau6VZokLuulOWblfKH9gsihECNP3hKRE2WL8mf36y718o8YFV/VMumETri7DX+UbfhZxRs9jYPWspQ3XW76BtIv52lgQazSwIjCEolpaKxjxXUmbxosYqzd//t7f/8M//Mt/8S+cc9bacFkHkkXO1PgoPGg4bKiq6plr1wDg+jPXTk9P3Xe/93tf+sp/+btvO6y1Gi+QWwyeKxgoLRpNN3wgnN7/2es/+P/+Xzm4P7t7Z2drKwTBZHRm/OD7beVbSAKSARHFESoi3T86eP/+XV60l8aXg0+IyNKz96Teq4qUxvDWqCqrUp/CxiEvdfL3DQAmo/rd17678+wN+tRnx3uXDRvDAeAwkSSFvUHoBt5vMArI9MLZSqTNnruDzK28L+yBj8z7KPgBhtomhAcgATICY8Q1wx0YHYEhyXjin4mE5D+QlIaWQHDV3phQNbVP4U9W5ZZn8Yk+6es/eWzEOVB7eTRsyhIOBtUhB0NEhrnluXy4d4yHj9V6ywJi9cxbce0WDiU9ZCQpPWPHRZhbREIPgxH8JIgGGyree/Fu6bx3Ih4Rqro0xsTwjoCjiBIpISOjUxHv5nNHpGxkUl/Y+9TvG+Q7t+4uZ4fH+76s0RYjpCXAXMU1TUMMbHA8Lqbj8v3WHzw6qMpRWdVN45eLE0JbFqPjdjEjv7MzKquSjQME8Y3zwsqIVJZVW1nVxWx+/+H+L4qi3tt7vrSFW4hz0rTEXFzYvbSzc6kopq1fxLG/tk0DbCA4HMe4O0JiAlQRB6jMGEbgxICMquoaUbWF2bly+aUbz31Gpbp/73CxAPFU2JAt4kLPYNmW1gqpa8V73zStQsPFnL1fOHV6gmWL1gk1HhuvwmoUTGjHEI01plEG1yU2kioldlxwIyRM/4RRdNSUdtLCTEO/3qLnMa2/ipJ1A8axQQIPEMYdzrmw+NYlKvlQaLl0iOi9WywWVVUWRdFhIp1QZcUyo8P2VjcKDgrsX+KlrT/JlReomuk+z4Z+OpfTSKTom80BPBRAHB2Y5REAI7FhMqYY1RUdHsyXs6rg0dZ479pze9eeO1U6FRBbqy0XrS6cQIy3UFJFFRIh9aSSlhESJAIpDVJL0mS0AzhyQgcYY4uiJGYgIuLAByeTeOCGKfw/GSFUompnt5zuADGwoUQVR+aMAopewIt6AK/aem0EgizctdJ6deJ9ikmQzsYzUE6dU+9SCq8kwEyhYxgELmsKqwhGIENno8RjiGITUujDN5mCHEyGKgbc2H7oMGgXH3O+60YX2/PL0N4fpccaYsuXe7khojXGWktrChGGDOBIaAiuVbqaGZlmUv5O26LqXYjAw7MPhDWgU5+8DNA+8KhD4AfvFmW4CZoOAO0OQsjz9mI+ZkQNI7ohvawnUZaHqCsk30j6ZDT3K2k7Mxg3QXQbZFDhlx40/N1C7d0Ek21hBnCsovq4QibS5KwDfcy0Fx/cCDGRiHtagw7wuDyb+El26zo7/eyk3h5hxQ0OUOccAohrAb09h2klYbaj3XcvEtdtfbmbc4XkFgI5OTzw7fLSuPQnB9osXFn86LXX6qr60pe+lM8qPtKV9NpkZTKZ/Kuv/fFsNvvjz7/62utvkC4OPbbj7TtHC65HXiBwIZ1zvm0e3b41u/OLmz/87vs//sftyXgymXjvu+8WPFM/1D6AiKwt2sXsnbu3Hp0cWS6ri9s1GgAVWAoJKhoPVBZmXNWmwCe2N95Y8IT6qvtDZr566eLt17575fpLV6/+WTEacwTFs7DdzKYaVhst7c2P8nMVFc7039QM49A+tiVv8HJr6bhhpdugBMigHDjewfE0uxYxqCsBkON38Mb51gU/XS9evA9CLekjotL8oE8ywsc3b/rkkZ+fPH6TH/kEKD/2cUgwz7+EmUM9E46XQCwV7V1Fs4oIP/YUjg88bVFYc71CBABDYKOwG7wMTxxEYAJTEGDRAR/ggYADtatzOWYiRDUM3rfON6nlBpBiZ/rsKy/9we3337p3/+3RRC9erk1hyJhWls41REQQXAaoKOx4NPVeT0+WVTmqymp2Ks18f2u7mk7KxVIRm6pGU4REd5DkoFwUNJ7y7Lh5dPALY8rd3UvGblEL3suycQA0mVzY3ro8Hu217RJ0Ib5Batu2wYVjRkaS0AkyEAOgijpRH5IKu6O+WTrxuLP13N7up5+5+srO9nOLORwfO+KKuQS0Iti2XkSYxJEuG0BpxC0RkNiz9QDNbHk0nx2cPnj34c037+2/v/AtMBqmArgA45yT1omKjySVlQihIYtndVXrucTXX+NmTh4ZG/82rwY2ohsZzAFFgaqyWCyttUQs4p1ziKtDhl/Pi3osJB9TaM/+8hWAI5AnOo1qkCuvWXtAsP0GZVCjoq0XQjUEVWG2J7UyuHZeVvbSM5dfvHpjcvX6/sLvL7zYWm0NQIAYvhJVSDyLcMr2iE6RyIooqJmMjYC647PDCLKDmpiJIfF4sSN+EMa0zlR/B/fQFvlYSQRFUNuOWhGsO+MoPsQjC6BX8CJOQAREQpZKmCX23p9RVyKi6g1DwQZJAm7Rp/UGvAmjUzsZ5qjQA8m7h+g/mefv5Ms1z8Fc//13BIfEs9WnOamfdqcG3zgAZiZma7JH8BZgSlriSGOgrMHPf2CXfirZVu2zkzUZM2UhqR3xvReO9o6Rm2fOgyGiPnVNMBTX9JVzeE2rKKZ0KcKR4BNZSQkR6yEMEQ/BWkXzv9XOp6O3F8Vf9ul/8tj8kNUVBQS93mTAzEAsrLW2yBG6jqPEiPnu65etyEpBGSXPK/lPgY2GFM/BjkbRh+KsDdXw6ReCnrf+85lcsFEfjKZh8+cPXBl1rZ9UXf/RUXAFlLWg2BMrkzY3MfLQLxcVeRbP0lw82XeL2bXiwls/++Gli3vXXn5h+/e+WFXVyqzsw23yP4x1KDKZTEaj0eW9/+Ho6OjvvvXtG9sjN98/aOYnynMlVWn2H95/66f3f/qD9uHd+7duXrl8abFYdEvROcfM4d8fam8kIoumuXvzXT24/+qFHWurOTRLp8RMxoiCVTutRjwtG0vee+MAVYGeug4MOykgO12LFcgv9x/c+9k//PUzr3xh8unPxaM4Sw8L9R6v+ad0I6XIIkXtKVPBYBQ37Y8z7krCVdPr4adjvsEVQEBFhAC8ACGic7HU6ox4IM53gJgtkYKAomckj14RvQ93SOfJm5eCa0RFzQL7PrktPnls2l8psFEfc5UgIRlGJBBR72MZ5jV21j3W3vtz0sf9zXl8WZy90kCARxykV4PmE6mwT401IoGHGDLkVbPBeJCzcnAZDyCpSrAbZ2RUFVGnIiE+A9EjeZRWQRBQPDULrO3ui8/9FgocHx745uDoYDbekvEWESBm2YsAVBTF9vbOwf7x8elpYaaFHZ+enBwvZ8YWdWUWCxHvvGDhw1NiUKtKSmgMTbesiD8+eN8cVovmlQnsMqMItK0zBqtqOhnvbW9dWS7n8+UjLw4YAFsBMcyGrIgGBgsGvj54BS/qiQyz8dq6VptGUc3FvesvPf/buzvPEW55v2ydL9kSF6IkAl5FFEOpLe1SvRPnmbisQKHx7clycef44N3F/s3lyftLf0ylQKnoBUEwaAFRKYR+Bw8AAe9BJPiJBg0KJuODWI5oLFa0M9jrLpSzpkb9DO1sJOKDAAGPnahsolqsfg4zFYVpGte2PuhQVNV7bwx3porRbmdFL7DG4FgZ4PxKXtH5/A44k/ShKV4dgyY1f0Rz+N70P+bHA7IKizAgIIj6Zds2BnF7PJp7N3PN0fHhnbvv37j87NW9SyrM3jg78mYcUncMKIuQCqk3IiwabTOUQoKKBgOLaGqe8zDDKorC2QxtDqhHnxyjEafQob8jCKAoLJ02Lh0xqj7VRRKbkvBzSSF6hnkRL4GNlgY9SBodFSLSJAogXgFBJBh9YIAzmPJOJHxzRdRoit5Hi3adxIrVZ3IVVFyPI9+4BrpwhjSleiyIcdYF90SbJ31mPs02bLpl0z+JzlATonGSbOq++sJQdCPdHXMBY7IawfSenzc+0A90kiQ/gbSeImCRbrOMaBFsNYKldnLYjvQwyUxGE+qhEjIzMc+PUUziMVpLQ3jKcwN/QyqND2cks0H6p5HYEQIYOnYGG6bcB7R3wxEvabNpLznRWDwi5S4AhMEyJpsVZKUSEXSE4bOAtg34whNtU3kMIJ73dEpy9kGzdner6PnbC/H8bRin7rnTDaPOj462a0vzgxf2pm+/+frWZPLqyy+I97s721/+wmfPsdJcp21+dB4r45AOI+v+vbu7+6f/+n98/+7dF65d+d5P33jr3oMR4Ntvv3Pvnbfe+u63KtKCee/CbodldFKOLhf2gxRReMaqSDCuzpeLR7fee6ko/8Of/YcXytH89PjO7PSNxdGt48Pbx8euGPN2jcYiaNW0qOyAgAhV0jjgKeY3iTqqJycnx8fHqjrZ3Zvs7hXTnW/95X9+8fe+evXTnxuGNPf525gJrTKeA2b/1i4bIiZcRuBjcB8ldeBAYoyAssHeG9bKXMXuW6iABjO++JmxqGJiZhMGAkpIybAHgIONGDGSIDGKB+/DJZKc/xK1ZJhrvbbxzsP9P3n8BmEWT2qanrJ5dCDAWjlCc+ftkIUUDCOIQUQxeBDEelVToQ65Q+/HbZnpKq6Jg//0f406PCFVw1igd8MRyMMb411pTHUCuVmOQGyuBUTCBkcRVEVQJrRMNlDYmEkVpFURJ94jCbEqOFWPCIwsHk5nbWFHz1zeQfXN8ujW+z+5c+vNC0tT1dPAg1RR74IGScqyqovtk6Pl/PTRdAyEpXOz2VwXc1gu0Xl0DpZNa+cyntRlVaqQggEAZJhuF943Dx4+3D8ujmf3p9OLRGNmapyqEnM1Ge3u7T4zm53MF6fOz5FAvXe+9cRi0DsFNQFfQxQkBXCqLXNVFMXpfLlcqIixZnzlygsvv/wFyxdOT9VLwQaRS0X2Xr1XIBM1LyJevRcPQESKBgXm88XDhw/fvf3eD2i5v81aTGSyC61XOWqdFwL1Kjq8k1TAOVWLCAbUi0o0QgiyK0wkp85yQDvHhc2pjN0S+SWJc+nuOctE8JwabkWCsb69Q30aPgilQ1mW3sNiIc7pet7KWSXgms9ivpf06XegPvZoW0X3n6CuVVAAgrXghiEN20ReJbEAeyEiZLKtW56enFSV2doa63x+0py8++47P3735ucabEYXq4vPFHvPzjyfNKGXI1IlAVJgRaPEIklaSgAUeEKeUCimuweyl3Rpv/HjLFUtz0uL6hyNouXgcgAqEqPUwjmDxEljlQtJMDN46PFoLyERMLbPoQAJtuwxvUWDYZkAeHWLtl0SCBEEH/wu5l5VXdIhdAKVHgUYrA/MT9JelpFHAq27sejwX0/cCeeMLH2a67Qr1kMyYtgprnVt51WfFYkhqw+zE3+DAkV6MCQQsyGGa8bk4H5B5raNEJlI+KHxIwOWElZcEJK4xMwQUa9ZXgyAiLTBJFSzRZv4GLo2RlEModr9AghOK+HtXXcR+qgVDh9TBKVf8Dk4BYDOK0k+CU+/RWmbdsNJK8NMnNR1BLkKxdjXqMAP2vuQnAKZ0miQBJY8D/s2uHftiCdETNLQJ701NgYrnH2/qHQJTIhPdSutfP4GGCIgx1koUrr7I8WKECr0Fwo8fvTIHx5/5qXr2+PiC//mX0EWW/ZLX5QfmUr6MU/v8qVLRPSV33qV5t/91re/ffLmm/fefvvSpF4ul731MnbODR8iYyW84YQoKh5k/9bN62r+73/7v3xuZ2/ULhftYiH6B+70ZNkczBY/eXD8s5P7t9tFaywiN+oYWRCb6DXln/ZdCs79qnp0dLRYNp//3O+88PtfK0ejz771E9c2+3dubl26FomaSMgUWKDh+tDofpTsgPvtDpgBHCmdpwtkz+faqLhJ+5nJDnPYo9/ECVigVJ+ghoj4QYlFiCQkKsrGAClKIJP0nFVGJgAO9FGvzmso7iVEyIRRAabbr68gcqZkPjv4BNr4TX7ok+2qTl7SqRFhzdBpCHCsVIspn5I0gvFdI4h9wfdxXWm4wYREzzygRCQz4+kTzVbmD2HXm7//3v9T2Mrasq6mdTmtqklZTKwZWTtCsKBGPEdueQxJarw0oqDACCDaiDgFQU1OXkKAjFxaIluRtVgYunr52fEYJlNcNvsgxwf7J7ZsyRKn3zYCATAATSbbV65w2+qtm3dH49GlvWvLxeLmew+vXNnd2pku5oez05aImIpQhygJkjMFFpU3tmndwb37v7Bm6+Lu88aOuGUA9A6KYnLtyouz2ezhw/sgJwCM0LUKEF6aiHjfAggzECmAD5ROFaNSTUZXLuzc2Nu9MZlcWs7tYhGAXnYevHjvVBXYMBIBCITmwCIjAjQLfzKf3To4+dnB/juz5YPtUi5c3Clwd3Gw86jRk4OFa73AEjWy50KGYXR09CuDVzi/p/go1L7rJdFTBSj0q9MY5pYIVKVpmk6ckmJZfrmn9mtyYH0sxWOlGsYooJAuxz4gCERIpAhoyIiIcw0b2tnZJlYiqqtqz1o4XZ7Omp+/+ebdE/+ZP/ijV7500WshSi2gC7nvwgiEqkaFVCnmtKEKBGJFC+AxOthCT8dQHaTYpsGf5ALZDpImVRSlxJwAoIhaowA6SON/YqZMf4DRxTGGuAEAMABHhkiYxHhQUQ+KueM6xspdlaIhsDgvIi7mQWkKyIaQqRoTYTT5G6cpFK7sKowkuED1wMhr6cqWQbubIxz6AffgY5ECBEDiGAki0iyb3CwgyzqJqJGqiJeUwje4S2HVpQoANDSD4b1SCnQYhtzZdHi1iwpwm/YnAAAgAElEQVTqk97zT7WbVMF7FwkXEiV7zvuQeJIBHFF73TOMkkNJt25lNX0tpr+sFyqaKtjAv85/1wHX+ecBceiv48kjZr+0lN6o6ryPUFoi8IgXHEiXk/wqjFERA0UprmDnVdSElIeQ+MkhJZbIMBAj5oyMXiMZGa9pT9CH/DbnGES2L2Sl4F3B6AdATx+6ed6YAfswGiLgQRsWdr6XxenRbolTf3L0zntffOVThXlub+9CjvT9ymmeHzaE8Us82wBbqOp0Ov3aH331c5/9zE9/+tPvf//7r7/++p07d46Pjzv0rYuE+7DgP42OgV4dMc8ePnhpVP9f/+7ff7oei5vNCpEKrfAebt2Y7qApXzo8ef/evXfuvv/m/sN3m/lDbh0XXhyhfQwjaNMj5Pg2TVMUxY0bNw4ODh7cfGf3xqe/9r/9x5d+76vHh4fji1eSa2gfmSYdXyI3qI4jZh0KxDIGRzLNX99rK392ZuuWjWy71U8AEXxXBKKcUklIHAjoJlTaBoOLHZBAL+XKfhz2yMzZp2RS3Zx1YnzivvHPG9/ozex14CmMsTDFDnpLB0twGF1xCOs8zPS8UhE/tm8ePuHLoZB+uj6hTAz0MHgNxCvz8PD7TAVzUdppaadluVUWW5XdLsvtwk4KMzE8MlxZaxFZFVW0aVtVIbJEBKRGEMAQsbEWgbzzRMaakokJ2Bi1VsdjunChApx7Ob1z/837j35e1H40ZS6ZLauK9xKw3NFozFTfvfNw/+iwLGs7qRbzxXLhTk+csQJaEJnlnBHEGGaDxMLgjEEuWlO08/bkwcObZXFhZ/tKWY7ZsAq6Vq0ZXb50ff/goeFR6woiS+QBPQJFbryC9+K9A1A2hAQK3ntpnYhYgmJn+7lnrr26tXXVmGkTsTNSoF5sEVsi9SLBmpRZrWmb9vj46PbB4duPjn7eLO/ayo2mtt5mWdjxbnV8r3C4VBWP3pBhIAIMkfTRBhIJkTOkCpNBJA7WuUY6Puo/2SI/PwHujKruzEol1BzMxAyqvmmW1lpjTGh5wiTlKeffT7f/czORs0xGdTU7FM95N8550TkZvpPwiKj3wiwITKQhITSkLBtiRe+dZ+ZJUS48nTo8PTh4cPxGMdnjesfsXDHTKw2YRq1TcBqTXEk13Okx7lVEBASgBZTejRkBh+bOWUBa97/dMLCvBjQLs8JuSBh+oqb0pjD+6YeLPTQ7GEsCYKT1aVf9C/QM1m5yQ8pEKQxBo69HjPoMB1/qlyL7gzLIEPtvlYa4OuzaB4YPukHwvsHd8Gmq8ifPIMXcByCQZGKkbcKU+mwUBEQVkcjIAIRBCEUnUwxMja66NaaXunCyQshtETqAUCGPnXy814Y+jUNQUEP6oCxJ/0B8YYSgBIjMHIAMxI7ujBRl1SlAxyetiqTo+YAe6+Y7dMh5zn3LPyqDOP2wi5hfhlr0pM8dh5BiBq5BJzvyXrvozeSpASsRyBqnE5hrpwAJAmsJmckYtoZt9D3maCiQFu5qoHLmWzgYJ2mv+NSnkddvvOBWLsFVqgXKWSDIOiljY2DZWUhS/FqltGsjUMzSFn62DcfPlDUu3Ve+9tWNKF73h+fc2h99BOT8Z5j/rbX2ypUrly9ffuWVV77xjW+8/fbb3/nOdw4PD0Pzn9cDv6pX3XlUBHQNEcR7sDw7XSxu3vs///f/49mqImlVvTI2rbNlvXXpYj2eEPGnL2y/+OylT9+7+qm79396//737t2+MztdWGrAtcRPW/B0dVeoQC5cuHB0tP/Gf/sLZP7K//ofJ5fqLsEhesAo9qqQtYNq1WFjGGyXOHoAgzWOq6lb2H0xnvO8MQs1J8j4FblZDFKwPQOCWFdH+GKFNKIhcS38O+nF+x/VAx/r7dqviMf0iSnpxwVOfTJwQztLuz6nPNj3d1UWIneHOoVMCcn8I7qU4tT9bdgOH7tFsyFCCs8opTVvDFZpudCNTxUgaJSdiIiY6c68aU6axp8eQbMAkUKlqOxOXe5OxntbW5d2t65sbV0c1VtVNbZcgtJsLs5JYcEYg1RQKCdMYW2FSK71iGTYIDAIMHljhMiiMZ968bPXntn7u28X77771nLpmU1hqtKMls3Su0UYDRdFOarLw/0TVWmWy9lsjohFUZ0cz5qmvXJlb3trfDo7Wczno0lVjSyrKgiJKDa20vl8+XD/dlnuPX/jVeJdY8i12LRqqLpwYby7c6ew06atGBtiAVREBDUArIpewHmvAEEWAKDO+8XCi5TGjPd2n3/u2c+MR5e8Zza2rNg57wJbBpVC5gqDqm99C+AKg8iKVtrm/qPjn9/ff+vw+Od11Vy7MtoeWyycGscVUUHKCIxMaJBJWRWkdSGcDJGMsUis2h/8osl9F7OKPLs7NvLGNxpVPOHQY+DNjud92mrhePZw6czvkFsJYlhbCCBN04QGzLlWRHru/ePuhi6WNTTAT8XgWI9ufRzAsfoEhqKA9YJ/c50aCJ8AHsBHITk1hhpjrDEGxC2XS1EvILaqi8JOKxauaSHNYvneT378/t39F3/7y89/pmigXECxVFooKrJi0roDkCpGQYkogDIrpeBhGLqF9Zd6dv5QekuzpjCty64PCU5AEgjfCsF2AyV5hGbvSf7+9Am00XswFVAhoBpAun4zPCUONiVJJk/Q4Y2YIJveY5nS1GYwN8uLk4yj0bfwSVCPZ7bpa4Lgxy00HL7yczG/brLUb1hmRgU0COvKrHAThs2zlqyZh60wpZy/kIUTKBtdyTjc2r02qWPGrL0fZ6cTIjxNTKzhgnXwGHZdmBJ8CIK0KkzjiZLKSVvv2rZt27Zp29a1In2Oi4ZMwTN+TWcFXT95cXNGauBj4dcnKI9/HUbS+CHxOFaWed9O95l5vc9tgLOMtdDZNiXr2wBwrGRPMWFdVnVZMhETWzacFnm8N0NGjvcdghzgvJX9PzjYMYPynt5wdgWeWInKWvm470b1zK8dAhzD56RnquSiG2TiQ6n38+ODvZLs/PBCSa88/6xvmt3nrgYTqI8YU+nX166s1wZXr179+te//tOf/vTSpUs//OEPX3/99Q+LvpEhagigosy8WMwPf3Hzzz73xS/u7DIJeCXD4KWu6vHFS9XWrjgHIqieRubC85e2r+1dv33lla0rr91++wcHD25Te0ioymFnxeHb4LQ5cxQWXmZHaZnNjt/82/+qAL/9b/5dfeHyQF+ZeQZj7+erPWqzQmzsyBSEzDRgT2IPwkPmb5W0qinpbAPqnzMXIzOJhh7V6ydof6b/d/berEmS60oTO+fce91jj8i9lkQt2EE0QA7J5k7ZNDiUWovJpk1jY6YHPesv6F/MD5gXjclsXtpGJmupp2Xd05Ssu6dbbJIgQRIACwWg9jUrl4iMxd3vvefo4bp7eCxZmYmqIhtguWVVRUVERnh43OWc73zn+wTn7g8STs6zd947FzLMPCwhBUiVptV5fP+oBfzUQ+Z5X8vvBgd96hhHnpIFHCOMhNBCPVc9yu1+EIHAM1vrvRfP4ln8tG4HebuKzDRm5URoEfqcjZvZSEMeszJiterEMushW/xhEAHInHXh8F53u8ozelbiSTw4T94D24F3w7G7P96N9g7akW5HUbfZWF1fPbfS22rUe/V6rxF3FMXOiXPBvoAQFAIanSOi4h07Voa0Nt7Z8TBTurbS2/7S699AUp9e//DazQ9d5jXpXBRORAAUASjo9FpneX0yHO0+HKyurXa6rdFoOBoN93bJORfHJoqaWZpZl0UxKi3jJLPeRzHVGnowGQ+He4PD3Xqti1gnpTwzM7KnVmvt5Ze/dOeef7DzayQX15VShKAAph0h4SdYcwGQcxCbbrN+bnPj1bNnXydsJ6lnQWEARaTIB2F+cUFpgJToYJOhsswfHg4e7e/fuP/ogyTdabZ9o0GkMyEBE1EEVCOKCDSQochosOQyVkRaGydMbMWzzaxTymulkbSJxAt7DvX1UllapmYrIHAMhSPXPyuqZFhp7D/BfJbPPPllthly6fOr9XxE1FpHUcTMWebG40wpU69LyMQAINDvifA0J3+66G0pXnN09oaFQsRTXGVyHACCaTB78BoQKNIkikUAyGWOmBqkvFEKYJxM0gf3dq98IGN75sU3zm6/9PAwnSSZbrQprrt8qjGhmMhoYuecZw5NtQI0w/iUx6/cshgkVRngpZYnAzsAAAbkozy7q9GPIONUoByL3l0AQpg2yuTPEEAGBsbqKgh4RPMrLt/HcHkQMkspnFJwZ0KxCrY311aJc9Xruf7/uaQZpOjCXwiMpuKKnF/zIEwCSARQYhRBcwCLRh6tdWT0lNaxJNWCqd50+ISBkLa8QCCPZ+qeJEY4edWjgpfNWj2HIUYIVEjxAwQkWECCz5/33npvnbXWBZNztyhbB4+T5XoaU5gWP9BRcXDVqPd4KORZIRxy8u/xM79FMYBnmxarHKnKLsOAZVgnwoG5AwQKlQ7KuuFfrUmhJlSodJ4JYWkJEUhMObZV6UmpboKFKqHM5U1VN+aZPpESPUUEBEKq/rfIyBZIg7PmWDNLUZCaqfKheMZrci4WLDyClkiJLlMWzxU+wjLatsNzOF5hSZP9N159q9lsYKtZYqaf36ryEyl9LpQZwn+bzeZXvvKV1157bWtrCxGvXLlirS19i8P4edK1otjKPCkgq4HRIYAa7ey8HkX/+qtfjkEI0BtwqEDFK2urtUYDPefMOzICDAQ6wvMv1DdXts6uNTdu3fz7O5985LKRUY5YeadZazA2pAooAJ7ABw27x4dwiNhoNA73d37xf/8HpdWbP/yXrZUNqIDOpZm3Igp6ScIMBUuIsCIyqpQi0pqMLvcXCQtlUL+rfoUzs05gRqu0CgdXIJWwZIR2Ny9SkhSpYG6VVvFcqMgREaBi751zuZHS1FcLSuE3nlbiPQBPmz7xpJvaaYcIPkc4/mkjHERIBU+oMnJx4XYe+1HejDIFOKqjXUQcs3N5Hcl7di5PiQOuz4uVpIJDVbw+lL3jX+CrzyzMHpC00eHiembnPSAH0AgRGcB6N56MR6OxNhHrXJ2SQZDFM7PL2FrOUshSsH7fprVx2hgnXef2xpOdVmOj1VzvtDaa9Z4xDWNi1Cr3nQTBov0FAXSgQrAIo7ABUAS0tfZS9GaToNHvZzY7fHhnVG+aRqvjwXpxCAoJms0YoJWND8fjg2YriutaaQBQo9Eoy7L19VWtG96Jd9Yzk/JCqQAARog+s6PxpD+e9JN0qLXK3QyRRFSj3jlz5sJwdO/eHRTCWsOABDMoIqUA0PscyCdSShn2Btg06+sbay9229uN2qa1YH2hUVAYagIgs0MQQA0kwhYgY5gk2aNHex/t9z9N7G3Q47hh4jqR8ULiBERD3KxFjYgMgsv9IiS3fCAVPB8FvMttD4FU2FNDJBRgpJmijuTqCXLiLpXHMBoe328yD0wcVWh9snglhFzGGOdC7S2IIEohUSFYoXs8HeD8lNjNHNPh2YSA4Qp7Zs/eMWgkjUqHQoUIeieEUCMChUZEZRZSm92/vZe6dlzvNNpaTFPFAuAZhMELAipAYQWA4BEYoWj5md2R5+LzKmA6s9AeARsUTS2cr7zymC9lIaOueChWJYQWkBessmanc+EIqKDgxsLxpyBLobeZM5OKq6TMF1FnjQxYlgAcpXqHzL39HBRBRVdP9f6A/ytc3kgCoeVEFeIRRzdunppsUBkfz2g7DXF4QUeDSX+3Pj74+rneV1578d2f/vQnP/nJtWvXrl69+uGHHz64/8DzvJDe9vb2q6++ur29/ZV/9s++9c1vbp45c/XQ/m9/+TfUaKn1c6bRhMKC+6jl7vEU9GP77BaW1cUkVx77PchxYQA+uwv/rNbNAjmT6RydeuRACT1A2FGnCU3g7xIqItRKEZEmpfWUoBFEOwiBgtlSMS7lKGHdhW6RcFpBmBsXuCEhkcQCWSxMsKaARxXXqCgPLtmGF8xqS1pLSMpKZxOY3i6r5JXmPDmx3GmRmiEj8OHBhrK10d5Gp7nZW9t67cXfT77GyY9AaanVan/0R3+ktW6325988snDhw+JyDlXohtPvO8LAsSeveQ1hsPBwZrQ//jH72x12+DZO8eGiKi7slprNBDn819GRgIGUQ3cfvFS1O1GzTp/8MG1sR3FZEk5QUVKeRd0huQ0NK2AcQwGg/d/9Oce6e3/+l+ZWkMCK6QC3HP5d9Chw9IXonT3C2VQQkUKgz5dBeCQ2c19Vi/Qe2aWaQSA1TYyqPSk5qLUUgE4yl7anMRUGoEjECogLp1xoRTsX1g3qv8NzQRPTgF4ioDI8+O3Cm9MW5aKf+Z2k+oWk7unQGmT5QudnXLsTul1IiLiw25QDbSQlvNf5YuAh+GCB/uyIKmwZ8bgJSlTSJNyaoL3XpjTLE2yNLXWeqe9z3LWdx77k1LKNHWTNIpiVjYjm4FNJzbLHu3v33vwsbdRpDtrq9tnNi+cP/fS2uqZWr2l0DgHPnStgbCIVqYR1UQkS1NAqccdL+loMNGmd35r1WVGYftXv/zxL9/78fblrbW1dcdj6yZKARGYiOqsdURC0j/cS91oY2Or2+s+uPfw4GA/irSJtKAAYpJawUwbRkLvbWZdmvk0GqZ2lGQj4w0hENSJFKKOonq7tdKI2uS1YERUZ2+tTURAaw3onXPMwQBcIyiECLHe65w5u/Vyo7ZmU8NSakOHtm5BRNLITgR9sIi1fiQy1jgZJw/u73w4TG7V6zaOWUeelCJjGNwkc0LS7LUanZGKiBOXZpnysUKFQuyEECOtERnEF0UthtxLvHQvmDod5sN/RvXx+Pn6GEji2J17cQM4iWj88ehBEX9CsSGF1FtrKBpVSGsFyxpGjsBfqrSRZ6n1LnNkRVmWYqPICSu1cxebWdgDAXjMBQUICtBSEZIAoRgUIokUpMODLLU7ppZNsu7F1zbPXe5nPJiMPSITkTagyIkVdt57ETYKCRCXF3KXiInIfAFqCSdi6rWCM+33OXYy41wQpGNkWj2dbXYp3wrnsJZcQWfmNBZL3DLtpVmKwUz3iBklwwCuFHdV01opbBzK08VCPn2OtVukMbzoIAtVzD9X95xXyiAiTbl5SQD7tNYwNRVbQnmvZODM3i95UzndqD4qJK9MrWeSZwvA/o2r2WQkk+Ff/Nmf/i9/9eeTQR8AtDErKysXLlx49dVX33jjjeD8Uj2SJNnb27t69eq/+1//3WgyAoD21rlv/fN/cealV7F/UOt00UTxmW08zQZ8mtY2mEr3L8hATiuHM3ObK6QkwBlnn7n2mGca3SE8YzF2KjgCUlZ7mYN5W7hfUdH8BrkKjFbKaDLGGGMiY4zWAc0DYSlV2LxnFkUEpOawzipdYq7LI3cEmsMTQ3M0BVQFKee7w7RDq1gBuWCTCVdEmMvvn08B9wsIsJcKu0imlmUVCZjin9xYCufSwcUcMX+Gs+l6JHUY9tid3T5z4cKF8PEX587zY7ECpLVuNBo/+MEPOp3O3//933/44Ye3b99WSnnvnxwhClsgCUTMGaIjss72H9z5797+6lfOb2OWISJpJYSra+tRow4AwozKiPeFkyyQiKAwghgmZc5tbdSjmh9ZunHlU28HpJiUFdYiWNDbGdTJS01RFLVard2Hd6//5G+7F1/eev3LYT/SuSo+AYCftoASFXoCBTMxl0Hy3rGwc1gzWpncuLBiNT9F/GY0hZnTNMushSOc8sKv5cpTVRWwqW3Q9H7J4+Xp+lCCotV+WVg4mxk+53OJjC/YTD/l9pobb+Gck86RGnxBKb/sxCxh7HKwIS5WF/EYLAbnw8zP62WvTNgFHvRspqFIkfbM1vu8LqiUMiY0gWRpOkkmaZalNgPAuFHTBLW8/FG464kXZgQkRaRJUYRGgzXeWe9qmXcJSMR+3B/vHFx7/9Ob7U5rY3Pzwvra+bXe2Xq9q02ktRFGZ7ODwRiBtNJhJVTUIFV3Lj08SFc6l7/xtfP1aJWovT+4+/4vrvXW66sbDXY248xzBpKtrNVMvDboT5Iky+y4wapeI5QoSYa7u77VacZ1rdAwCIgVBgStFGoDgG40PsiyUXdtM45awjGBUcqQ6iC51bWznbXzSbYr7IQ9gSoGFxfuX+QZsowJVWTqvd7Z8+dfrtVWnSNQUvqueGYWVIoQUOnAlskQnInAuexgcHfv4EZiHzDsg/I6Mo1GM9KEyF44EzBa1VutWmtgYswQMgeRgEYCQWYAhUQaxFYFqAMOJViS5kSWg2F4usn6xEHA0+VuLIIsWus4jgEgTdM4jgLA8fu09gacyzIQihISIARUAIqIITh6AkQghkQpjgAG6cil4+EdTCfjuFbr9lZiiBoUEaoUQMCBUM6ypEL9E3hZrrpcFrziBX9smlq4zx6DMFQEJuZHrxy1AeF0J/jsjqU4H23O3E+FHkipUZhLewLPSGIjIqIEBl2FVUThMSLEghZbelXmMroKcy4G5l6WM6JpeQSZUzMAkMqqASzRipjpdpDlFxrm5YkXL8VRT4ZZBPXpZsM+Syb9AzsZpTu3x/39bDjYu35VbDbsH9Bh//vf/pa11jlnjAEAa+1kMlnaYae17na7vV7v0qVLRQqHyb2bO8P9Wuejjx4+3H7pFb1xVnVWzca5uNlurG3OVBLmNIOK7oalq9MR4760Z+c57HaJR8ZRIfO012tJQ8vn9OBKRh0ktEkRIRCCKgRitFJKkSJFIY/HkDARKVI5HYnZB0N7H9QlAkWsVEEuWBhU6evP/0NFFx5WWkpKkdqwj/m87b6IPnGKLzCUPux5xy9wvhxIocCcc4cBcdZa4YjbkiucytRjAmcZaRUQNnDFgGa7no6CN8KlGu/vXGqb5uHhhdXOxtpqq9UqsdqlvsjPj/KChOtTerp9+9vf7nQ6nU4niqJbt27lq9aTwRycs4LEAwoLIo32917rdN55481ayoLACCK+3V03tajA33KZDCAUFmRQXLiwkhLFjLjS63z1pRczPxzfu5M4Z0kERQCZGEAIyIMiOJHZbdhYjDHtZvPhtau3fvlTvXbWNBqYW4kXNAlErZTW2mhttFYBaqyUCsJ8cux90EzynqblAcopydNOyuraSEqpqKylVTShuMqcZClMNIviRDkbYdrkEtiQJVIpIEHsa1psqbYDBPbW9BPMAdDPJ84XCuI4bTAjFbudYn+YG0WV4hs+Ji/DOdusKvMoqE6FkPu47lX8HF72+UBqkfo4s8EhCiIXTgEEgiCWObN2nKTD8dg55z1rY7TSejTwWmut81UqIK0IIoigAVGImJQQsTbsvQgDQuY9JWNJEhkm98fp7cH45s6jrfXV7V7vbLez0az3alFbay0xsEdmRhYWRaIJFQGBKKObJsJLF7+sTPM3H7175crPsiTbezSqN6HeCFsL1OsRUi2ZpJOJzdJxmqDWWK+bSTrJskQb1KapjFYEzouIEGmtKa4RoD/oP1pdObjUitvNTpYSewLQQDWAdm9l88zZFx/t0eHwAQBqpQXIuVIrGRG195hl0KjX6vVet7u5tnrW+9izAvGF03cub4siJIgKAsAB3qqIHY8O+ncPBncYDrWZAFpStbjW1EQ+c6FHQCmSwNYzCATOg0FEpcAXlQOhqUt4YaklyIIiyDBnYTHVPAjOFSLwOAHRKkHjyMLyErxcjkI3nhKDA5albKiUiuPYWpummVIqjou3QHj8R1u4/4nO6/Fsl9M+dLolILeV8B5ZBDiHJ0RJaJNChaBECIVINIhDZz0nhw8nNju8u95otbG32eysEkWIkDE7QdShgKmQ8+6mnGlxLEAmgCdYTKXUyxMqbFFwGWZ+5Ohalm4vQVCmGjRyis3sxE+VkFKUp84suRzGdHsrEikClBx9yxWjQj04BzGQCsGMAvcgVRiXVA1NoNI+FgCOKqfpcYNsQa/02SUv8lQBjuzR3ez+9b/78/8jHQ06Bl+6fGnn+o39R4+stSGaT0UAoF6vB8rDYzwsrbVpmhJRUJEUkSSZNBoNl0z2Dweb3W483Nu7e32U2d6Z87qz0r78RtRZ0Ssb9ZW1mbCl8kUs6XmCo3ygEWd6zGEGv1tA6qTiqz3r8TnzvNlFWODZfqvPCgoPX1w+8ou2KkWkFWlFqjyIQoKEJeoqOQpQYEbBhxpJISjCqTTLFJzCWarw/PIj1UaPaWNIoLBLFfOAkpQlPCvKI4UrXaB4VDM6xNMGmzizvi6DlHMVR5BAXINZ9y6ZuZEviV1O1mR4Ubc2N7Y2NjZCPvoseYxf8OP1119fXV2N4ziO448//tha+5TafIQVI2s/cXg4/pMf/PNLrZbOnI3IC3a63Ua7TYpg6rbGREo412FBocJxTASRgQXlzLnNr8HlsZXBnbt7hoTBEzMxfqYpLiJxHE8mk/1Pf9N5+Y3upVdBoOwACTeM1lEcS2F1WxBMSt0oAAEfAkVm73yYrpT/du5/ld+maRiJAGFNgCkqMRN65grERQzKIVoqpm1FsAsQcnPbisATIpQaB9Mts9J1Nu3FxJly83OA4wuGbzzpb1eXVZ7WNqYAB063poIAUtL+EMscChfzlFl9qGlndmVnw8/xtZcjwh5cCE1yeZyAiAqAY7ZZllmbptkkTVPrmDns1Cyg798dRpGJ48hEOopMQY1mJBHwIl5pISWoRGvW+esjkVlbbyPGyVgO9pO7t69cv/G+oub66rnLl17fPvfimc2LK53N1bW1JOH+/pjZe6Eg0KNU3Iqag8PBg/u7vdWt733n5bW1zXZ75crHP7n68c/OvdCr1dtERhF7b0WElGgtaTI5FN+ot42JhsNRmqVRzehItaKG1rF1zMyKIqN1veGzxD/avbe+er7Zqq2sdAZ9myXsvCAiKt3rbVy+9LrndGfnPimIO8YDifUCgEgIGkCLVzbDqN3udba67bVWsztOwCcV+jkK5vUU9iIkAEIZEMUAACAASURBVMgCniVx3ibp/n7/3nD0IK5nJhKBVIC0EoVi2SMobbR3ME6z1FlRgCpH6RANkoB4FhL25XouIIKcv2UOcKBQ7oiFeScjzUAOII9HN6ogwokT+yU2Ik8d3ShD0lK0PNDyvffWWufMsXYtlXOWJ8zxTghqyPw8fSZZB0tQ0iD2VlAERHGgYggJI4ICUSCI0jQMIsSTccoHtz/K2G+9+uZKu06Eiqif2kxEUYNUjIoAPXgW8TjPmzh9bL60RAW52NiizgAeSSZYqsohSwEOqAiaPt09jSXQugQKXbJZbmE56vJkWxEpVRiXIFEpjaGQCKvGJeEXBfO+lABwUPE6ZUMm5PEf5mmJyGccv/jUNvgCbQ2p55PuquP93eG9G4PrV/ZufszD/oYRvda5c/v2uz/5iXMOBUpvlxK8CN3vwQA0OGPMvWZQJg7XMGR0zWYzyzIiajQak8lkMBiYOGooNb5/ix7d9zv3xta2z15oXXhZrZ9tn9mmKK6+YG6se+LZQEQAj3NfmgE+Tm9B+/lLT+c8cIi01kYbo7XWWisVAA6aFoRJBZ/joOclwsAhsMHcQge1UlppUpTrcSC6vDq8ZG+abopcwpTBg6+SR80J2U5TTz/Y3bE2hbJ3pKIgKiLa1Nrr60HGC2eithMbQOOcmDxVlsiqk27xnlBohkBVIajEWAQgV9xY4fHmeufMxtrq6urcRvmcuHGSUGTuHq31mTNn3nnnnXq9boy5cuVKmqbVssqpnNpCICkirAIpUPo79//w7PlvbV/S3rEWD1xrdRq9LikFON0tqfC6DjXd0KeZ93mKAKEzghrPvfDCHw7tg/HoZ/3BISEKoBAjIJD2wHSKLSQsua1Wa//2te7HHzS3zlPcKClqeSuJMCpSSpH3uRR2weTPIf1imFphJ4KlAURwJQcMHbRBqWOKTCIYrYMOH5b0q2lkXIgX5FOaPbNlj8K+6FGWIhEM0fM0hQx6j1xol+c14QoauoA7y0wDzHOg8AuDb8hnWx9Ejt2XsVRwCbRBhUEsG6YMUfbVXWqm0bhCcihUyahES3CqTPC5HIqFbea0EXxJ3IDTGRcaUhGRlEIRL5xZm6RpkmZpmjnvgZBIAQADZDbT/UeCmJBKtEYTURzruK6iCIM7idJMTkgxAiBBbrom4l02sn1Eo6jW6+lWcyuZuNEwc9nOrXsHu/sfXL+5ubF+8fzZVzrtM43OqjhKklGSJc6T0fUoatVqtTNbW4J8OMjWVra/9Y1Gu1WrRWqSPbp/+1GrhY0mGtPotmKfgliZTNzBJGVnGg1qtTpNEeuyvb09L77WqIkQoGan2CMiOZf1hw8f7d4bDHfrtW6S+jRhm0EwDdS6trV54dHuQ4Ir7J2zjllIEQA7hqCOStSIol6vd+bMmYu1RsuxEyAk8MDeeyAQAlJECnyRBCF6rTGz2f0HNw8G1zPXJ+VAMhCOjdGgbJIJoUKNqAFoNJ70Hxz0D4aeCVADCgBJXhsnAGAOgppFmljtkUZ5injdUnOTpYl9GTYem/8/3aOQTsz5oiGl+X2Kz0pz96meJjML+MIT2rMoj+AxD39JQa2G1rJzSXJwZ2yTqEZGg147W2uvpSIeFAGIgPMgHJyESGY4q3jyk3vMQ+GHGGAuH543X5zdI6Y9LY9puZLp6jfbAbD09rI7BY6kjhc8FaJCiCOoJ0DZoV/Un7FMgI0mUwAcocCFhbsOVcVBS3oUC7NHRCBmwMIUKe9aLryvikJ0UShbvAy4HIY4knW5VIYYj05OT9SMdGpo4xHu3//V3/zV4Pan73z3G3FDf3Lv4INPP+31emGPj6KInc8tk5i11kQ0mUyiKApwp/d+aYuK9z5Aos65gHEwcxRF3vskSUJHvSCMx+Nms+mcO3hwp1ar7fz6p5Pbn6pW177yB+2X3og3t2WKc80mLYsWUTP3B35dpWazmDLJkmrF0ucQkhS35DPiIZ9htXlGy7iq1XShD6qNUoG0QUVFK5hWY9G0ERJ5QlSIWhGiqjb3h2CIncucDYLTzNMejyl2P9fsXHzABYAcoaLj279/6/DRA2Ex2hzu7975zS/sqK+1XrRVss5H7d7Z199urax79vVWp7VxztSbp9uC+bgvAI9Z3KrzVIHUk35t8qCD9vKF7QsXLkCFJfQc2nhCpEMpdf78+R/+8IdKKRG5cuVKlmVhVE59eU4+KUBEkUfRiOPJ0IwH73zpv2hLcIsFpVWz0yZFR+ZXYY8o8nEsup2C32TciLbPbn/9YPRw/NGHdkykfbE0EZysQWX27aIoGu4f3PzZP/RefKP74hu5DBiiIqW1MsZEURSZyGiNBf4wDV2xamtJVUKbIOYWdyLIHkGIsbLFg7ZOkSoaz/I3xbwkCdNmToUSCMzekYgOkJ8UMbqwY+H8vBCQgteLzAa1U6EbgCOUpqhYjZ8fXxiA42nslDMdzstanwtjrhmwUnJ/QCpERkuny+UAR9nBnJe0Z4fp5/Cyy4lDTQ7eZ0QIwiLOc5a5SZKmWZY6C3mrN4Sl2HvWvc5GZifWJjZNk2Qy0aCHog1oA9qwNmBiiiIyJhTMtAqt4kgAHhEJM60gikxco1pdTSbJeHw4SneHk9t7/VsPd25sbb50/uxrrcaGjtoCxqfoRVmXaa21jlKbpYmt1TrdXtf7pNWKP/70vU+vp5PRMJmMe716s9Vs1Z04smk/SSeJcpp8p9vURu/2Hw1HIyCyjuuNdmRqIiQcuG02SUYH/d2HO3c1Nb2LXEZZAkGKOTKNei1a7Z3tdrdGE2/tHhAorUQ4s9Y6Zq+0qtdrK73u1ubGdlyrZzZxrATIe+vYgUKEoP5HQT2pyDPY2mR3785e/5bSQ60dIiOAUUaB9pmQBmMiFkxT1z8cPXy0nwzHggrJMDqRIB+JABTqP1NCYuiGKewaCri+RL8w70zK6U65xQgu7NCywL4+FUIhC7T0pZpPTy4tPkejLQXhlKKQt1DVV/qY950BZJ4iHvQkoZLkQa2cbBUNmZIqWkrL+h6zALMAoBfvER3misKolELS7LRjyJz1Sf9eDRWviGsYFVNdVMMBZAzeiedQFUX6DJfoeF9iwADdAcLsNyHHrnx4bN5V1ZoWOJqCsqwNZkEsdfHJBRzBhTRZaJhSSuVWDorUVB8DtCIdRAVghraICLhMsyTIsGHusiJcAThg2nI8tdXEpUbHMw61lWuLFeHKY6k5vzUSAfPhzt3Dmx/vfPQru3e/E+lWt/WzH//jtWvX4jhe7a2UwQE7H9CK8HvW2oB15sSWxzLDS1X8ciUJrxP0O8KjsYlcZsMN8VwzBtJJOh5dufZJ5/y7jc3zW299ffWlN5iUHCf0OXONpYLsHdFONNchiJWFfiFOmgmZyj6NZwlEPINYSXKcOo5rcRQRoSKlMNgp5CYMwUJ26thaFHiJUCkyWitNWpGikA+JZ/aevWfrrA9GY4CCKJXvvfCbqIJNFQWcCmVDmA/3Hk36ewe3rw33dnZvfbpz89PIaBBIkomfjJLxqJTzCOoVeQAqEtXqt3/9UxPFiNRcWdu4/GpjZX3lhZei7mp3fQOUeXqoE84Utpa1qGiQth22xzsdw6+98lqv1wtXo6RDPk9mPlvJZ+7RTqfzve99Lzzn6tWr4/G4fPRUF5mAmUkIGcUNB1+5sP0Hm5uaPRKKSFyvR7UaEEn5ysvmJhe7i+F86yGPgfHZ6DZfPLv12t7DG/eHYxRkla+uyCe5CFUVkrD2xpHJ+rt7H73fOf+SaTYCJ1RrExkTBUpWUQdl7znn0s8lfrl5psyO6SKOzrusi91TEMB5RvTFxBUqsH4iIiRVkL8CZ1IBACHn4AaCgGPx3ov3QcrX5/62U1skWdp9XWSOc1toQGMFnpudfAGn/Gl/6wSTHWdMjhEYkapVkrx4K6hyGL60UwEALhslA222EJ4Wrkh+EH5OlblKI4JlEc+MAuk0zicUAOe99T6zLs2yzFrnfahCCZbRNgqhfuvt1weH+4PBwf7Bbr+fjMbDJBl5zlisNhBF1GrX2+1Gq92q12siGSFFURTHularEylr7TgbeO+01q1Ws7vaZK4PBsP793Zv37/36/d/vrH64qsvf/WVl7/y8ktfrjdiMyZr2aaJtUqYGESAnAOVwYXtV155+WKr1XDOXb/x/p3bd9itR7pei1bMSjsZQzKy3koycd2ONqZGpL3zg/5hlnEc9XSt4S148EFJHZFH4/6tW9fER63GpsKG8wCiiHQUxXGk11bPbp+//OBhsnuwqxBMZNIkS5I0y5xzonWj1dQrva31tbNaR5PkUCAS0c476z2KJkDSRXsIhm0A2bkkGR30Hx4ePuyusDEMSIo0CoJo8YRKaxUlmTs8HO/tD/YOBpByXRtQ6ICFUQi5FDXDGdxKQvQWoA1kQEFipJKYiEF9tAgQp+v346f0Ih1jUQp46n9ZATiOndhPsV4UZrtSFEURImRZprU2xix96afk3PZZZurjd7wnOCUMsqL5ti8V/2zwImwFHYCD3EsFUbQoRcSQIbgaxYpk9PD6aDJEE0XNVtw9E0V6CJh68R4cT33P8Ah1z9Mh2XPojAjN0Ojw2NjgZG9cXRyPfb0j7sTHY8uSM2cLYlVg11cJ9sGJtewWJqgwcWVmkV6ccaWPw8xDMu3SWoQOeRFSLCves3rvGKRZ4JlZfn6mCC+7f+P9//ine9c/ev3Fi92zm3fv3v3ggw/q9frvfK+NomgymaRpenZtbffO9Z//9V+e++VP/+h/+p9Vd715/tJiI8xjRUYpWMItmkwtlmhmjW/mv9wphos45Wp+PrNUBDRKR8aUzsdze00oyULelpWzyUP3ijHaRCqIeIGAsDjHVjyDFWbvnPNe8gZ7gDmrVyhUbypIR0Aqw5NH+7v3r354870f++HBzY/e7+/uaKJ6LcY41lpHIhibRtwrLL2oDECDQrCIgM9gkqVpOrh38/p7P2l2eytnX9i48OL6S1+qrW11z2zXe2snBzKk0vg2P7KCgsB0iMzAHOnh/vkY6oP75zu1119/O8B5T2sXfn5Uyy3e+42NjR/+8IdhAHz00Udpmn4GfRMFSEgZs6CvJZN/8d3vrEZGnPcEaFSj2wYVJEQrPfcLyVNe2eXAfC8szISYAWuy9cLaS7vrL+zc/4TBg0JAIM/kQPTjzy0AwWGmaK0Drqe1HvX7/etX3P7DeOVVpZUiMtrEcaxyhakAWIqEkHTWHT1IafNiaY2mKC8UAEdBSxGW4CQd5DVy9DMoEytSKlRftdKoSAiJlNYKi6qjgOTCpoHdwVyWRULbN2EVLy/g47JoPustFWSBnqvYfBEBjtN4pclRv7L0HixcCssCNBe4OyGQCorbELgDVX4hT9Wvg5OieGafm/hJcEQGIlLq87jCy4JdwTHzilCRst5l1qaZTdPMOuuFhUgRTpX/BYCQSOvD5Apobq9Is1s7J+e9c865ySRNkmQ0HieTSZbYh6Pxg3sTpVSj0Wg2680m1usqiRKlEUSARCkFSFmWOW8BJIrUufObm5sqS9XoUK7f+fndhzd+8cufXLrwB6++9JUoWjM1RFEoJnNsnWUGm4FnlybZC9uvra6u/+zddaOi0XDv4w/v9VbazVajpldXO/FwNBoPsx0c1JoJGdNu98bJxFoej60mNibW2rCI0qgNOp/u7D6s19dqtVVtAhhBRBpBC6t2a/XypdcA+ofjGwJJbpQrwA5sxohRrVaLai0T1xEJ0IVdQ6ECrSFXjyaE8C8oQmftQf9gb/+RSBoZRshAONKGALIkA89RjYDRZTw8HD98tDscT6KoFrV0U+JkOLZg8/xImB2DAk2hb8XPfu9SNP7J0dVEOe3EPiobnwu4gzzUrD3Sb2NShUwgONJbm1mbIWI1evvCx1QCxNNVD0tD1KArFso2Pq8ICYIo8Iq9AwfKxUYb5Q6zftK3gwfXdL3ZpiiOOwAxCBFphQDoATwvFJ0rUfbjMAd5XLwugMLgpy3k1aAcj/q8M1J5iwnANAQp1snjUvnPEpGwiHeuVEtVCCG98c475bLCA6UE0AOkgNX23eIzE5YZynTOBMsIyDeqsNTnCtpQaDHOzdIpkFGyNipFshlDOzrtZnNa9OoUh88SOdxLH97c//hXWzGfeeXy/u7ez999NzSPjIajVrv1uzWtTNO0Vqu1Wq3Dw0NjzLe/9Y3b9+796N/+m3MvvvrqO//t6itvtgqzFXm8p5xgPgunTeJFPCI8NRiegzwA8mEQYpYwHgqzgPxbLr2W8XNE3phZxpMkYfYEocmr0BvFfIJgYZsChQYTe8ceHaL32jvSFNpkg4MsxpE2ulGvxyHUs16sZ8i1iioaHFzyQjinqAMggBuMD/f3xjt3br//8/0bH+/cvOZtFkdma32t3P6qNbqQvgYJGCgK2uUTRCSKotA/5Zzbv/lx/+7Nj376n1c2z65cfOX8m1/rXXi5tbaBpJZhufikU425DdlGzfLuvTdfvnzuzFbpkPJcUvSp50LMHPpTWq3Wd7/73SRJnHMfffSRz61bT/dq3ntUdPho96trm2+9cF45S0p5pEaro029fBoRyREtMEoA/RKGNyny4kyrtrXRu7Taurs/yIThxAaxaZomSQIAOaZvTPApN8b079+1/d12s6mjSBMhYOi49OKKHVkqQF0liMgN28QLlxWw8IemTWJ5z1o1oA0CIlWAI/89IiEIJRSejRjC9PRBlqOw4l663mFFdGNW9AbnXCtLNeLnE+H5cTKsJCBqUhj+zFCT8rKZQoVIlDdehdbNnKAEU4gw8LWd9y406PpyN5PP8YDEU258iMGMyTlnQxMyFL0/cwEMofbwSGlltFYUkYpEjHjMMp+lfjRKxqNkPJ6Mx0maWGvd6NAmEz4c2CgaRpGKa7pWi+K6iWODCBPvguGkMaZWi6kZIxodTcbJYDROhsMD65M0G62tXl7pvtBqbrYaMabimRGAPYkQo6rHq61G583X02ajfeXD96598sHoQNLhUBsdma5R5LLxeOSdT1c3m416w3lJU3fYH4IzvZUoirW3QMAA3tpkMDgYDYcCjBRcD7yAB0FhjOPWma0XBoc3b99vpXbi3QSElDIAihmITBTFxsTKGEUKSbGQAGmMAWMOwDQJEhAKA6B455OD/s7e/n2WxESgSAJJ1jO4jMVzTILisyzp94e7u/uSYafVbupaQ8dwIIfUZxak4J/llBKlSRiLTnwM7NuSpBdoHgzCJTZTyi3KjKT7Z8Y4po9DSRPi6RQ9AT3k9PDHVD1qMaQIJoLOOee8UpzXB474nCKPlRf9TKvBY5VEp+X6k31qOVkKWYhuLBhEYaWLL5cEx2KgAHsWBQLotRZEiyyKAZ0f7t4T09KtNd1cB6UVRSbk2FPJBsECOpgDO2SeHouzfy1KiM4F8VN+wnLAonqRy1M4QiZj7v3wSVbXxzxQKlzPDkbvxXuPU7PJyg2ZxqBlbBdaWHBaQS7o8kRlmlTSgEOVLFckLYB5rIAXR6CRQaywIkxVulae5ALhYzH2I5548su+++v/L7v7yf0bH2+t9nyWPnjw4LA/YGbnXKPRAICn50fwGQ9jTJIkWZa1Wq12u+2c29xYv3Llit5Y/et/+2++89/8y+bF117+7g9w0WVlfnBiDj1WJGOrlI0y2gnP5koi7j2z955D7MIszJ5nBZw/l922YeVg75JErM0KgINKSRoKot1ImEOEocuWhYPVAmqFwXNMESlFWqvQ51ICJEikAIFK64TcR7KAk0IrnxDnV/7+1ffvvP+L5OGdnVvXH92+0ajF7UYNsT63f80xHKtdKks30PBQSAhDULp/4+qtD395/8NfXP7KN1dfeXv9xddq3bXZyYOwoEckR23QsrxU2EoHau/W5cvnzl3+SjCCLdx/5Hc7rT6XIfdjd/BCiT9Pxjc3N3/4wx9670Xk6tWrAf8qh8qxqhyMACDkrN3vf+ObX1oDcmhZGx3Xm91VVGo+Plq+GhcimrNhAiKSKIBoc2X9zc7ab/b6ByCgUFhUoYv1mCOKoiRJEDHLMudcEC1SSkVR5F3y8DfvXXz7D+tbZxTmOhcVbWzBYoKXy2DehymhjVakUqwLhRme2fVneBzBSRoCG6vcUkP/GuVu00EXCxBDu2cAiZnFe/bMLpS+OXT0FtqQQY2DaYpjSBnmyMKqflyd5/nx/JhftIt4TGTqzFV5DgF4APHMUIhqICifI/ihATqEgqRIAYqIUqg8OocOPTH4XDjyhHHeP5nrc/Ii2iy/g6fVoamLkhS1nynzEQEEdK3hmT2L9S4Vi8IKRGkdN1u1drsDop31aWonk/TwcHj//v29vb0kyTy7Wk21WrX1jV631xaueasYPCJoQmfYOU86I6UbTfPyq2eyhEZDuH/301/+6meXXnjry29///LFN1dXOyxMaYaiUYgwIqXHg4NJcnj54ttf++o3/279P0W6/ulvfn3n+rXu5mqj24pMW1F9kvS985GuN+txmmQ2Oezv7adD22q06pEi9uAd28zZJJtMXJaRAAB4b733CJ7AIBoTRb3eZqe70WisuMNhmhwimMhopSKR4N4YwieJYmOiuveKRWvTUrphHTvPApbBheq0tZM029vv3z7o343q4zhGbRBRrPPsvMuEPU+UyzLxzAcHg/2Dw3bc7q5327YRGZXsjEQzC4ti9s5LphBJkRdgBmFCJgp6SmUtEERImIAJmISJoew+lqJfBZehFMfl+jL/j8wY2MExnrJPuCrM7eaFBIGIiCKtjSFS3lcqoMtQh6nBl+Ac8l75kPg7ndRSFN5P4m9RXt58vxeYOiBiKW6RXz0G4JCDG4VKobWZ95nBuK5h3N+b+OuNlbNxawPqFNWN0dprlXrw4X3yAoaQSDWZEhQO6/HcqhNUj2RJEMe4YJSCsyDGzP9njTVFKo8u8LFxCQQsJ8ewpqzeYw6aqoKWFztUhFkYWITZQ9niH3wfnC0nRQlwlCa5WF2GZyLC/Aj1sVAKNsaE/KQUHy1tLXEmPapoCeAUVZFpl4zMYTYLuoTHKLSWk6wCqp1oxPsswdH++N614Uc/V5xe3j53/fr1O3fuDIdDhRQ+bOg4CxIbv8PDWhtFERE55w4ODrI0ixu1L33pSwcHByod/eOf/enm5Ve8c69//7+cH0dznDlhmVXVQyrbMTQUohBVV6GQEQW4pzzyIg157z1IMRtzJ0iRuaF8wttSFf+fnn4xswROLdN7chxRPLNNLYRGj0Jwt3iRkjY+XbIVgi7kbcpmeARUhDOesiH+I9KRIaPLq55PNYVUdXlmf7j76OFHv37vr/6v3VvXsvGoUa/1Ou3St2suHV1s2IST+YJjYfvXaDTq9frk0f1rP/7Rnd/8srv94tr25ZWLr/S2L5pGu7LxfcbtU4O00oPG3o1LW6tnN9aazWaZXcPzzpRniYCUf6+trX33u98djUbj8fjGjRtVZlapGXQkwAGAANlwuEbqle1tsI4Mpc53unVSqkLuydWaTgFPB+gE0TM26s3VVqcbabI5BQIFj/2MoTPFORe8q6IoGg6HgboySdO0v5eNhj7NHDACaW1yYWDhfFcq5LcDVBsoHhKiMiKFxIgzoYDIFJsspAbCQ4pQ8lWUKDcjy9lfqhDfKOsG7Nk57z17lhwxZvAivNCVWtTVOe9gm66HT1o4eX58Hqf1qTbTvJskVOOOSK+mSUeOxM96yEsxyMUXoJwAsLPee4eIRoVo0BhjCE1IAhUqQ+SIHJFn5Zmt9y4vhNDTHruf5VXkZO3lCxXMxUu9VAKJQ1NOcCRk9j6ngkkQ/A9BMIuAsHr7X5/PaQAlJZoIAUS8gGNxpFgbiGNqtqLV1fbm1uraeqfTqWsNWWb7/XRvbzg4GEwmEwTSyhgVIyhr2Tsf8FMWpzU2m5GJwMRi/fjO3WsH/Z3R6EDA93o9QmIvznKWMoiOTANB2cw3Gq3t7ReUNpYlczw4HAoAKgrkhWQysmm6ubax1lsZHgwmh4eEHsRGBkggHWfiFPh6p7l+7sylRqNDpE0UmSjWOlY6rtfjZrsZxdjp1m06eXDvtrOeBdrtXq+74lkz0Mraeqe7GsXNKOpYS0kKzpO1kiZZZjNnrfcZYOr8YX9w89H+1QePrkyy+802xDFYN2G2OiIiYhEirXWcWnfQPxyOxszcrNdbjVaMSgtNhsPDgwPxlm0GYI1G1MLI7D0wx5piRQaVCXayAILgQDyB05h6sV7qhmpaaUSNiMgAQlS4PSA9dhtbKAxMyYEya7Oa83LnKhjVHXHuOKoego9jVhS7HZbWn1KYpeeBoFJECN57ItIhCCh1GUN8LDh1aJ9WtGdtN6bZxWeb9rhYRMn77EpuxewPLk7wqajynNK4LF6WaVEYEQA5AFkVDyUlQCIaWAsbEQNCntk5YERUpOqka5aN82Q92Mx3O93VXhfEeZ85cYwSEnoDqESQHXlPzAqYkAGZwQsKhh6Y3P9NUHJmaWh/p1KRC4GnAMk0tZ/9nDR7gZZdtZlrBLDsAsPRDO/ZV89/KO8pOf4nZF45qMF5twFIkDLEglQ//Tt/dVV6q1ApAlCh3OSfFPMKNimltTZRFMVxXKvV4rgWRbHWJm9gyRszK8SaOXtwqcIZwHkxbXabkZLnM7dvLZn5ZW1t/nah1yizU+oxP/7Wr++/+zfXfv4PvXqEAtc+vXbj+g32XiuttS7XkNMq8z2jpKVaotdaIyB7X4tr9VotnYwf3box2LnXaHVMoxXVGkXJAEp9lnK/9p5zSnQuAC3TYUDTCZ6HNuw9e+usdTazWebyH+us9c6zC/6oXEIbKDlLb/ojM7cX0cJ8HBfxVP4FIlbgscKB5DQVSnzccrdsZhf+QypwLjBf1EDmhg0XFCQv4ES8iBdxIk7ECljmzHHqfGLtJLOjNBtNksPJZJRORpPJOBkl6SS11nnnvRf2eXzDFcXHFgAAIABJREFU/sG1q7/50V9c+dGf//wv/2zy6H7N6FoclSyqRaT+ScZklQPCzMYYArHD/v6tT+588Iub7/14cOfa8P7tbDREZaJ6/TO8F4n3g71NP1gZP/za6y9dvngxtG2e0tX4+fEUSrXdbvfy5cvWWmvtYDAo0Y1jGRwhrEl29v/4zbe//dJl41OPiLVGd3U114jBz3xiRY1IxCidjEc3B3t3E5cF/VLik7y09z40qtRqtQyoubbpWWyaRFH08OHD86+8sfrCZSzSDmaPIrnSX8nakDABhYr9MYjihB8FoAA1kibSioxSkdLG6EjrSJs4MpExsYlqURRHsTGR1kZrHTbEoLLuPTvnrHVplqXWJplNMptaZ523XhyLn0ozzm95FZ/a56DG8+O4+OfI23gMtJ+/eIV0UKUgVEigOC3PSuBuKEVaqSBmr/KkRhBEhFHyl2QRz76iixYoVNU4e3lsXVaAF+LyKSf4yIB6yTZf6oycvvIrszFqmfHMRQYASFQ0pGNOBc31yQRYwAfIwYNj8KxHoywwooPrYTB3EHEiXhhAkEgrVDpSMap6o84+zrLaZNIcDBqHg1F/kE3G6Xg4ySbJ5JCbjbTRqtXqcRQbbcg5VsYp7cAIKam3eJOiwUF2sD/c2fNJsj8YPEwmh93OuW7rbJaSZKCUIUVZmqRJ0myvd17opak3cePDD9+7fuMqC1vHSIpQJaMxekfrWG/Uuo2GZGk62j+EhKTFTIaABdLRJJukClUjrtciYiAWxWyETRRRXKPVtXMmtgf7D29c+3g02bfp0DtgQQbPBJmfTLJh5LrGU+Y4TZnIAUKAhpE8KS+YOj4cDO8eDK5l/gGoAakWEnjxLGxEEZEyBgUzJ0liD0eTzPlQoUUU1KDqSA2EOvjUZZkjUkoZBvEiOYGRARyiIhINuZseCLJoRE2ikSlQE5kCs3cBcJhrGp/dcY9SL5h1DMViMiAchZicSqHnOJhjqvI4zWtBRFgRxpEJRc4iJpf5sLywh0bEYyHFamR7AuwWjrqNZQZ6VHVTlkBLc+DlEn+E/PxklvuBVQkKBEQQAkARJULCCEySd/EgIgihQhDSwplNx7sPBaP1jTOq1411zVGcknZiBDSRIkaFwCIoXGRPwauSAZBzUzcsv3MsC9ZSZWpUl31c+BBHfu24HEU6hp2xdCjhHIN3quK5/AtahnhNWbQyzxPiqt5FCeHPYdEVG7tCV6OA3qhiN1uas5TlaKzQ7SqaAkcI+y+9Ms8gUjt5+tu/e8Pf+zi58etYbK8Zhdpmv98PBP7PhTRAeYZRFHW73TiOD259+t7/+e/XP3h9+8vfuvz1701hApihkhGRSC67UnqElKtCsLzPO1UAvPfOOc8swr5srw2OqblHFpYN5wEO4LJ9fXaBOiIqmRG6nY+7ilPE6uw7buTMUlfkJMMGyjYuxKITrjinEMfg/MlyufGEum/OVMsNgrBgeQkWjTuWEUUp1JqMjoJggFFaK6VJ7X7ym0//9q+v/OPfkXc1raN223sfCERZlhljnu6YrOL7AUDx3iulYkRjjLXpx//wo+E4ufT6mxfe+traS2+aRqveW2ttnT/h6/PhHhzu0t6du3sPvv8n//3W1lbo4nyepvxOgFEiWl1d/f73v39wcDAaja5fvx6+9OO12FHE25p1X3/5DcMgRALU7HVVZJ6UdI65WFoQ8zdx1IsahsegBBGPlxgtfc2JjDFJZl/5zjuvfuedRzc+ufbuPzy68fHB3s6jG5+89r0fQBlrLYSGS2hE+T0hMam+U1m9qLhk47xqV752FoKjVT0j4YI9UjbrzqiSzNx4egDgKTl0n+W2/LbeCE5gQv0FPpmnPx7megtlPsWZpSMXg5ICqhEoVIqCkn1e4OVgpl5YiPn8f7JgKYFHTMAAuAfgtVygqgVpmNMFPrEt/VO/lEdU5FGhQgLUqIA0KUPaeee8F55CR+HZeudhv91ud7t1pbTW2jnrweUOlOy9D7alGEXGkw5WLCYyq/X21ta6MI7Hk91H+7du3tm5d7Bzc4dZ6l1a2+xtv3C+0axJ5nSEUQ0yOzoc9qMoarYb3W7n4uX6g7uDWzfee7hz84Pf/PJbf/jD7337XJaYZKy9B+/AuyxJRMTX6nTp4h+cPfeC0lFis739B6PxQRSB1mRUBMx7jw5ardpqr9Osq739R8ODRz4bkqqhxAohTVK2LjKq1WxoE3tR1iFLBBKLMEhmVKvZ2Fxfv3T+wpfu3726c3/orTCLdVlmYZwcDkcHSvcIkyQRmwFpT4QB4FAYwIYss6Ph+OFwfB9pGEWWJXEeQ07nnFcKldbsJUnsOMnSzAU7cRNpJCECo7WqKYlANEDYcygXmsOCFC6MwIiCBBRMk0s/jSCwVGE8P9sBViZyizv3XCvykwSFj38OFQeUZtGzUnCLXOICwMCjNTtgVv8RF4QdH3O7anQ0ty09Li2vPIDHREHFojMl1eTnOtUbJfCU8zhAPAs7pXWkdMYgAuwZwGtRBrxNR9lgd/DgRq0WxxvnGu3VhCFlBCIRCniJClCZSOnSQYiM4NkLIqIqo49Funyl0l+h4DzZjnH0tZMTyMjMDtNp7DSTGkoFUJte+WVNTlJ9oUpmGBbN8IIq581i2UWZ/x1c7RAR0ShllIZZ9lN16FbZzkdOEDz2+h07gI99ApzKvKN/94Zceze5dw3SMdZqxpirH32ys7MTWCpZllU9LP6Jpy4BsGg0GrVaLbXZg48/OLx/c//GJ2Kzl779TmUzzZuXkCgyEVKuCsxzh7DjalAC1tkss8FsvFLcqSKIhdwsoiAEXS1ZsmbmqEGx1M03KM6IeeXUr5mYBk8wkmYiIDm1thnSjOxgdYnF5fXV6RtV34xwOmcKj2ZxLrXeKkEvyCzsvdfaK83j4f1f/fzWez8Z3PxUCytjlFJB8yUMxdAL9uxgsrKSH7700I210uv1ujLeuXfrp3/7/t/9dVxvbF1+tXvugolrrc1z9fWzVTnS8sv0nsFlMNgZ3Lxq9x58/a03//hf/cna2lpAN343DmK/30c5cohoe3v7nXfeybJsNBrt7e2VPI7H702TYf/iauelXtf4BBBrca1ebzyVBYyZVUGhajabLWOUFSIS8Ccct2EFi+N4PDhcP3/xte+8c/nLf3jxra/+4i/+w9/+7/8eQSKd719Ka5qS9o85wm5YvYClM5FUVsLyCYUP9Ny2CHP513QxRnqWXlOLYSQ+y9v423qj5yfzbE4GZbnohFR/V8oeYKV0LY61UoqAsHAmQgitXuyLJta8kZUZCUiV7AmcBSjnYI4QowapoCkZHxEW945CF5Wl2o+zZPVbtKQ4zR70+Nk0/36hZIukCIlJGa3LaGohTAAdx70k8ZPJIIpNHJs4MiaOQnlEGQmqJ0E53HFmjFZE3vvMJdZZBEVKra6tNhrtF15ID/vJ4WB4ODpMJ/bjD29HcVTvxN1es7fSNhGhIpfZsR/ENVuv22YnO/uCHg+Hk9H1Dz7+T4/2r1/afuvC9tvOa+cMKWo0OlFMijCZ9NOM3nrrm+cvbP/4H//fDz58N80GSZbUtCGS3b2D8URfvHC23jQHh3su8Sxe2NlMbIbWRZPk8ODgUbPVjestzzrJQCQirDtrs2xCaqwMNepr58+9nPT3d9JP7CQbj8eONSnD7DObOZd5djNJWqDYERJ5Lz5LJ4P+wWDQNzEEEfXSDsCzRyStDXufJJNJMnHORbGu1WtRbICANNVMLapppUHUTF4sUklrl0eSv6fdgmXSCMusFn+/w7ucSMECzKwASWt0DD6viWoCDWC9TceHu/fvgI63mq1au6uBKGiNi2dAL1IFL0L5FAlBhFkAAdWCXTUCn2Kh+q2EnpX1mKYpFk3jMJkPUmWW5SGzDMQSRUQorE6oZN2GBq6pZkdoDA5kDAq0DJzqoeXbT8CTngAT/Cd49O/e8J+8O7z+QT3SovWNGzcODw/39/drtZrWOpgpNhqNNE0/Fx8n7J3h21lbW7t9+/bB3t5kklhnBw/vvvVf/Q+6Vp/x62C2zotAIRPKzOw5p2Xk0ne53p6EPcI7v0SNZ6HqEsYnAUSk5+o/VY6eMOBs9QhlKSw4I1tbYmsii++/MKGxmCOnwQVYcjW1pcDj4maGMIv3Vd12F8pTiKCIalENSYhQk9akNKmsf3D7J39392f/0N950GzUVRRV087SpHmp1sZTyX4fWyjDOI5cOmkgUDa69fP//N7/8x+Hw9Gl178Ud1Y6ne7/z96bBkl2XWdi55x735J77b0C6G401gYIECABkYIESaSGIkUNw1LEyA5t4/EStkOWI+RQeCx57ImxZzwxETNhh2yPFQ6HtduyZEoaUaJGuyiSkgAuAEgA7Eaju9Fb7blnvu3ec/zjvsx8mZXVC9ANNKW+qGhUVGVlvXrvLud85zvfV6lUxi9WSvV6vcFgEA36JTCHV5ee+cAH/u4nP+Fe407Du9DGexKNjG87EZ06darZbA4Gg5deesmJFl+Hx4EyaLUeeejJRQ9txlZ5fqWutbLEJESMgPK2Jx+OSU8K/dCvekGoBMC6prnrAhFumbipVS6XvcAvVyrlSmVh7aAfhslwQJ7vh2EeoDKwwCzuMKXFW1z4FiSbhvJ5LMExWu97ihKzCnH77lN3x91x50XmsM/Rt/c15NLLHKacYACufYRcdQiRUDE5OQmB3CW9ABDCdJGsCC96vp/L+ox41cWfkqmoGPc4f82JkWa2xNsaj0FB8NtVDWHa63MCcHQ7gkiKgC1ZA1lqdSKkQBFoj7TnwJ3cLgSRAREJgIGZQSyh53leENYbC7S8avvdwe5uu7nTae32B4MkStM0MWlsSxUVlNHzRGmwkjHEqNXCMmmPSQ/b/Tc2ty5GcdfYbLFxz2L9Hms1s2bGNBFjNWJ5daW+srrc7bWMja5cPddqbghQZkwcpcImSdNy1avWq4JsjLFZChKKsLHxcNjZ2d0Iy7VaQ1j8KGaRUCtIkzSOh0FgyxWvUl45cviB1taVMKwj+mliUGutFYBNs8SYTIQBVC5fkpMzxGmVZFkyHPZ7vc5wMGgEWnva2dvlO++o1doYE8VRnMQiQoqC0NeeZsuo0PUXal+xcmZbU0AUOh9QYS6ITE7iv0kfOCKijEPW27/nX5uvsReP2e81+y2Ga/vXjue0U+LYi1buvTz33IrH5s1e0vXz6fyxvNP7OT8dmeC9MvYZKcqloOtTcjM0V/8kZ488tg1VTtHXGkmjXnMLvWDh4OFwYUUr5RMmwpbdXimuRipUFELBUVccokyIpLyfIkahX+cOiUHy5TFJz2BfN4TCYeDaTCAXgsEi8u3wC5U3nYDrMcmnKBKOJurE8LXIXXe/lKWYC81cxl45gDu8syN667X+ma9m6+erpSCO4+FwePny5U6nU68tKKXSNAUA3/ffW0fYm8pOi/e8UqmsrKw0m00UPvvVF/q93sEHHzv48BOFPZuN5dQYW+CO2gJ9YypaL3KICsH6tALp6GIKMcRIdLaw7xTNC6enSE7NKGC/E4RAZOavnQJLcF/PhvFWdLPJ13Xb3bFANJnCL6YLUzDdA+L+TK1RKyIUJFCgNNKll1+4+sqXd994LW7tOPXN+YWC29YwdYNHiTvIyqVSpVxmZpMM4vVu9600jmM3bRQpAAjDMAgCz/OOPfjAhz/84U9+8pPVavUurnGn4R1PPvnkzs5Or9f7+te/rrW+jshomlGU3rO8ZLNEAFFrJ6Rypz1RAti9eH774vmlo8cA5OADjz78HZ9YPHSPMXaEwMo0YCH7nWVjxHauOP1+Jtw3pJNRAGnvOrneHe99CDH9iUzN4HnWCCOjEGPYSYY6wRp0vGpxLZmEChQSKSEBBWCFlThzgekE0tVFCob0k2XiEqixw8s0ZwoK/s5j2bB3lMLcaoCjGAbMlA2mAI7zbzTXDqysra0gshju9AdJ2gtC8n0KQuUHpEi0giD0XLeqWONrT/seM1grWTJMmZTOAq9cq1UqlWpjYWFlZbC7297e3t3c2trc7O/s7FTr/sJSuVYLylUvs3F/aKvVSq1WX1z2Gwul9au9Vmv7jTf58qUr3/atnzz5wIO9jgx6JoqyNDHlql8pl6yJWPTDDzyxvNx44cXPvf6a6Xc7SRwT+iKy22waDldXVxqN6rlzl6IorZYr4CmJssGwubFxyQ8qpEuApcGQEUQrbYxJM6sUifWq5dVatby1dbF+8A2/rJjRQ/J8JcBZFjMbRCGCkaC7jNM6YRtF/V6/PRz20yxBVFor66YmIoJTL2NjTJokURRlWaaU1p72A08RcmYExWkoeYFndGbBjC1wcmY/Yh4iA3Oe1hIgO6iFIP9AfC+R7BtpTtnvNXO/Pm+xQRG3c+nluCg6E+ze4Eq7kUu6SYD2xttSZvMLmM1Wil/BojJqbsDh8ouJHAZwoYMekYi0ADlgLN/QUBhYg/UILKdZv933gqi1U1k64NXCkle2DJbZGGsRtKeIyDkDMzOCECvM/eYd8oGuF17G+pmYm5O6bxTk49++R8CNw0rXDX7ccPS8uanU3plARNrLMQt3ylBhzAAcWNhxZ5CdoqyUO3LGv2vvZcieuhQWDGXu5ON85/UvmXMv+UlfeTqJ0263d+niJWFYWVk1GbAVRdr3/DRNBoNBo1Zyf6SVPL1EplzWgZCcKbwMQUAYhRFFIaDFlFyLHqKQRiRhM3MZCsl52SARA7IAWSYFqBDQ5AieKef3fmTepjQ5xgWh08NDa7RDjS0b59jW7/XrtXopLO3u7jaqVdPeeen3fv2Dleri0eM8Mia01sZxnKbZTKhRnKhFtYzxXILZYGiqO2niLiTgGOb7pRAz2xcSuUBljHQI7NPWNfOVolTN2JgHi5RcvKlDJ9ebofk98HvNlcdwMyIqyllQM6uv8FbidiXXw4lAm6dfffX3Pn319NePHjq0uLjorC5n+gXGDIvbhI7doHru2HrWXYnziA58r1GvuS866wrHLj5+7L7777//Ix/5yMLCgjFm5Ed7d9wpo1arPf/8851Op9VqXb58+dovtknmWXPP8iJnCaJH2tOen0tb3UmbvafVpTOvrZ9/U9eX3Sw98S3fBQCdThdGlit5zfkGAI55SCWO1Tlg1hpy7qk+17RiZOQickPRwN1xd9x+gCNvPtmbMsjMzM3bRDLDzCkhAAIRqFG+MzoEEZFIIwEqzMURHftgrC7vWmPHJn3jf6GgwQFzWj8BR77r7rcA0ai9fe+fdm1jztuyeYlMKj3joj6MHSn2BMn625/7gebudnN7N7OptUmpHJTKFQJjbdbvJzCIAx98nzIrfqAcbcGwyTtzAFABkAhkqR1ybAE0EFXrYVBaqdaDWiPodDq9XjdNs63NTq+nK1UvLHlh2WOTmmzoe+zpoNEohyer3Q722utfe/3zzdbusXvfd8/hRzJrUpMBeSyUGTRWAdbrtXsfP/Xti/VDX//aV69cPgcQM8Td7hDQ1Bu1IAzLlZKxYtgwZ57vk+Y47abpkAhIaa1BWAMgkfb9MqGYFP0g9Dy1UD94+MiJQbTb6bZqDeWXS8wmzSIW4wrhREWHXQEQa9N+v9NpN61JNeUa+UVXRiIS5iiOhtHQ2AwJ/ED7vnbsDxbLwEBAnvbDMPVSA4ZBGBhg4sgpALnRzWwSRzgGOCZC/n9bcOu/yWWrm2xsH++RAiJOokV5RIoF0swwIOU8NAabgYhPPhCKTTnutrcuq0q9GlTL5YYFFJYUXDFGQQ6KsDGMDFoQEBWgAKCzkYVJFVoK9I3cH0WKnlp30t0dZR2uaWTvGCNoiKgU0sjfi8adKUiuaRGdqLXkMIUwW2tyv6Fi1LYPoDVhduytxu85S+7wke5cwcvfGFy9UK1WgbHb7V29sh5Fse/7WWqsGIdIJiaq1WqN5UODfjYYDCxnvu9XSmWtNWecZZkRtiKGWazYxCuXS15JC1hjEmOthx4KkAIBlVnOTKZpdm6xcVLNSlA7qT1ds1lqbZax0Yg+IpYCz3kfAoDWWmnV6/bKtYr2A2s5yayIeAiWMz/QJT+IouEgGgRhwxqjlapVKibLsmh45eW/zNL4qY9//9pjz8gIFPN9Xyk9N4AQ2KsGhmPjZ5kjFysz6hkEoKa2+oI6XzFWGpmvuuBmPJ8RRwLrMiflKKYFY1qsjJxSZMQFwYLT7Jjjek0ZNxFwZ+iYeTu7f02tlNEfNeFMjf8+3CPUPqKK0Qh2JeCNM6+/9oe/03rrzSMHDwKA09qYe2QUmxxnsaF3cMRco19yLk9wbiroqtxu4bhPDh069MQTT3zqU59aW1tzfdTGGIfA3glWRHeHe3xLS0vPPvtsq9UaDoc7OzvXeC5RmqxWG0uVilWCZEulkIIAGUmcsJa8gyeaixJnaJHAarFgkRmFhUAJ3Qjo5qh2Oco2sg0rgvJjHVCZW2KYqhwUCZIT7ZzcSGl65+B9dMRnrcGmQZCi2vxd/sbdccdG93Pl/SZHkohwbmqcFxIJARzSMTZkGxsjIylFSgGgYM7LQERSSgBoCohwYjfi9EnzUjq7fxhkIoXOudk9A7Psd7nzFE0n+Obtu32EuEdycr8IWT/x2EcvXjzv6bfane1Od9ekHINoz5CnABFRpWKZ2RibpEZrUBoVolJGKUWolKcASFiETWosgNLkK98LSr4f1koVqnf8ZlN1O4NuLxoOsiTOgtArVYKkSmlC5TKGISoKS2UvzUySZJs7Zzc3N9I0IcLAX6zUG4hijLEW2HpK63IYHj1cq5aW0ggJvGbrcr+/NUz7SEmvF1cr4dLislalVnuQZrEgMCSZ6QukpVLg+VVCNNYDCRAoV+8U62kOfF5aPHTfvScvXeFOZ7vMTAQCljlFYq0ViCL0QBQAKREG8DQzcxwNBv2ucKY1EAoATyTvEQHQWo6iKI5jFquVDgLt+QoIxIojZVgQ9CiohLEfxZi4Zsaxq6QLj62r/uJM9Jl7MahRI1H+pPG2ppNTQeDbkxrdrxNkbhvVfhWAvcSk/Qpxhbed8Ru41iXdVFlPZjeumTMY5x3LcxRPZT4eINdENwrCqEACIk7rAcFkmQt/iQhE0ClssNU+IZIFY5J+b+cqlarh8qFybSVA3xAaBLfPycj+lI1FABEH9IlMiYiO3Wvz4INm8o4ZqPo2wUHX3lSn979xspc7uo4UQGd8TEb14bGPDxJMcf2LIqOTcjuPfFX2yFLnbSyFivF4DgvsUU2TbyYUj9ubvHE+2l2vVCppmsbD5Pz581EUaa1dGqZ9EUAdeALUT4adYVdLoMgECnyIVTRgEULRwoH2lK9Tk2UmM7KUDoZxJOCjeAgKhD1jDBjxlGiUkpJsTwqgFRjAjMEKIxEixElETIikQakMAUDBpkcK/FHzt5G1ipdmnSyBTBTokLQyKCAQc5rETErCSpmNAIC1tlqrWebt7W3PZpuvfeXPdzbe98n2g899t3tkvueLN38PyemgMB9ZYJD90uxx/k8Mai8+MOlDmXxFRqESg0z18dG+zIsiz+T6AMcIgLgxgKNoiDXdeCWzMMcIynHqajANFUluCl7Mlty/hKgQAK6efu3V3//0+S99YXVxwTmk7GfY+e7z2Pf7jWOcZUxRLB5qTu6x0Wg8/vjjzz///JEjR9xrin/UXXTjjgLQH3zwwfX19Var1el0HJA6/7kn6b0HDteCEoEBgiAMEJCFb2EMR6gEhK28kzqD+6OIVAGEnIbwZE9r3OzvmxUZKip6T2zIZO97uVMbZ1bPdCB6F9S4O+5IMGMuInCtVxYbrEYHnTsdxurao1PPaX+Sch6yCJNTvtjBMSFHAQApQFJKy0jYike2RE4HQfZodk5VUmA+1oHw7rioTEuhy/XEEPR993xgefGBk/d33jx3+vyF0xvbb21urFcqWK74lVqlFKKxA5MN4jgSSDwPPA+0R76vwjAMAtKeVqTYgsk4zTLmlDnV4CH5YVnXGvXF5XBlrbqz3dlYbzZ3e93OsN8zXjerN9AueiZNszIiGoTI86oHDy9cudha37pirN3Y3nr2g9/12KNH2q1k0BsgekShIqUVBroe6Or7n/AXG0svfunP2u1mZlS/n21cba6tLR89em+jHrc7r0dxj8gY27c81B40GvVyeWVYUiZTbD0kUoqsMVmS+r4NQl5dOaz0cDBsX75yDvMkiAGM1hSGvlW+Uf4omVOArLQVUDZL43gAwNqjXEc/D87ISdaazETDKEliANRaB4GvtQJgdpprwKkY0BhUSzocTKXIoziQnQZHrow/9X3KC3o33Cb1NyJ6gD0N2DPH8N/KrdRNh9EMIiJFkmXG2jFJQNiAFWBUrJVCBohNNNzdYB0uHL4/XDyoSwuh1sZSKq7PBEFpABa0o60LEeY4XY+dU5wY9LSuNN5RYUfRhHUuwFHkceTgtrjcY4ahXziPZA7uRoWy81wR3DF1EPZpLvhmGd2rF+2bX1p//aWVWtkyh2H4xumz/X6/VCo5owqtNXE1yzJhi2DJMhtzoNxZqteqJX+lUTt25EC9UWss1lxFoR8NW+3mcDi8srm5tdPr9m1v6EfD0FrylsgvlzMBEw8JUu0wt9kCCGeCQsrzFdoITBYmFnkYaHtgObjvyHKlFB488GStWiuVSkEYuuxx8+LVcxev7rY6zV7UGm7HSbaVNMqVmueVrEhmhJkVZVrrLMuYuVwuLy0u7rR26vV6tHHxK7/1i0R4/4c+4oxyijyFvRrjPNLMnNnE2MmUTk+GSaTiapSZhQJlVGCPucAI0+MRdZxmW/9wQoxAKMKTU3oXMpuq4DsyWERhMdaK8IRlsgfgmP6BCbDBReuZgkl1kWwV+Bo83d1af+2PPnP+S1+ohgEzl0qlLMvu/JU10zszNmMaH2qe5z300EPPPPPMAw88oJQa92aOzVP+tjM4ZtVxRzAx7pdgX6vW8o78x1FVAAAgAElEQVRO4pFx7LPPPruzs9Nut8++cdZYo5RilkIFQxAQMz60uKSRGUhpzwsCQMacsfsOL4vBqWkJibVZYkzCCVgAT4ygvv57u5aoIsSWpslMD/x+qcW1b6kI2Gne+7WLW87u9nrxz8wnd+GOu+POCc5xnzLnvK1psnZ4fKbLtKT33MR+75jhI7uF7Hna9xUUKBcuHGEGa9l5s7h/ZcQ5HcMJs6DGPrzIdy0TvPbQ/U4ooKulxsnjjUMHHtzYuri5fXFn52KrdXVnOGAZBCX2Q9/ztfbKiEbEGmPZchwPSQ2JQGvlae1pT3meRwoBBUzKSZYwpcxWkKDWCLV3uN5IO+2o1436/WjQxTSKK1Ws1lQQKD8gACGyi0u1crnS78WXrr4aft3rDzoHVo8tNo6aTNmMrCGTIaEmVTtw4GQYlpM0DYLg0pXT/cF2mtBwiIOhEAVra4cU+u3ddjroxnE7TrpRPFQqs5aYwVqLo4Z4RHEyGUQ6DKuEXpoYay0iAxpB43lYCn2jfENB7sNHgsREWWbImDiO+qIyTYJohAk4b2ES4SRNh8M4iVO2rLXn+1p7RApZWISBgIEzNqAprJZ06DOi60ZRAMoVy1kYwIK4r9PYMVyAGAmRxHUd06hv+V3V4rgRqdGbXQBTHesFCZmZrxeX7vg8nptMjvYIGdvE3lL1DZhlaMp1XzwXu91LwbypCxgZfqALdokFWVB4XB1mYFACHiBxBiAhEILYdJC2d3cvv8W6Vj2MXm3BJxABC1aECJQgoiJ0DWmCwIIFQpqgMEgR4HA3QwHQpGKbsyBuR8QxsXkpqDTNjfXc7UVA14GDKBbEoEVjaCyigUXI2xWbc0Y/jnlZo4NjjIOMNThGuEb+18oYgR8Rb4sTbhofn243mJkr+E7mxu0dcWc3O//VwfnXDy8v9Pt9RHz99df7/b7v+044IPcaTKNAMg3ZgXrw0PF7VxYXlqqmXqv62gPO2BoAkH47KJe07y3XFh+477D2dCbt/sD0e+bSpfbp0xebO52L3fVI1ViVlfY1CHC295IsImnfWObh7gIMSso++tB9x4+fOnRoZWWl6mnLbDrbgziJk/agn6buKCgFpfc9eNTz70flx2mapukrb26dPXdpp7PDVCFVYck520TkWgYaCwuJSbrdbqVS6V1967Xf/43u5vr7vvcHVVCepm4Vga2cd1rYHmGsUi5Fs5AZHse4a8NXyIVXF17PI7Ewzj3EAUCMscy5N61hOxJ4yhG+CeGzYLE4rofOzMTZoize3DItYjpFHdU5sdpoP2dr3Yk29iRCJK0UFeBIpRXlPWMMJm2dffXKq19ZWWi4G15Uod4ncYIbzMpuVfZ7IyfgOEnOskxrjYgnTpx44oknnn32WWdqS3sQtL/tDI55zuzvSdlnHHWUy+Wnn3764sWL3U53fX3dWibC6UhBkGVlsa5RRFB5odJ65E2eW6Dg278M19ysgBGBsiiLkixBYALMbuhdnSN1IRJzmuUoswYpoyWM14oGpx0ocSZQdTqKAECFrWES+LHItZ4qzjpgi7tzchfluDve841JpmLQvVbtuH9QTwWGsEzVCmfDg4mUuAMiUARwZHo4LWyTpLndH40C2fxoBSQi3/cEtIjvMBVjOE2NE0gXHkcc49aXiQrguHn0dnquF70P9+54xfuLAKBNGqICRVCr1Oq1g7Xq2oG1Y1fXz21unm+21zvdTZv1B9kQVaq0DUPl+aS0UsoCGkALYIgyrZXvZ0Hge56nlNuSrIgBMYRKeX5ZhWFY8n0OgtTzBiD9OEqjQWpNmiRQLnOpzNYiAGovCIISS2I4vnz1G63W7uOnPhSGZY8a2qvEkaSp+J7yyfM8f3ERHn74/aVSoLR/+fIbUdTqtqVUiqu1cHFhFQHjQY8ljuP2MO4kSRQGRiTId2cWCxaFSSESCAgp7fslIs9asGyNTQU1cYLIWiMwgSIRBAHSQuTABk7TYTTs+eWUgFHGabQiImsgSbI4TrLMIIJSpDUplQf8AOISRsMGFQalUPu+IDIAA2hEAhJgFmAnkJvbVTiGMWNuCoTkdCadi62rzs0/6u/Aisv14Y8iwDEudxe/O0Pl3e98HX0bb3PEgzfwApy/Cco132GysMezTMafTP+lKEBWAK1w7m3snHgYGBS4bhUjzAF5hJiaNIm67auXWFf9aqMcljwEi2DcjqaUACG5pj+Vk8NxorHsLllQimUpyWGBafTl1uvgyiw8dGM/M4YCAWQEdvAeyGTUhzPxiMHxlHNDa51nWWpE18iNjSbTWwp2FWPaYZHLJzgpYO+VF5A9bhd3VhoTD4L+ju3vYino9XpE5NCNUlC21qZpqpTSWltrlWofP7T85COPPPPwsbR5ZWv9ooFDW9vbqJRfqhgraZL4hNDNMmtQ0crqWq1e98OFzEalGj/59OJTHzxmOfuzP3nz819763KnD15ZaZEsA9+bBbMQAdHadK3ifc/TTz1y/MjB+wIBP41xa2uwvr47GCSVits6UCT3De0ObamkbTxMBptaKT8Ifvh7H+tmT5x5a/uzf/HS+c3dwK8aq7IsK5VKIpJlmed59XptMBg0m821tbWrp78GCIcfferAw0/O6T6b7v6YPMppZ5FcXRD3GOiMZgkBIMGkl2Vk7CYwBjjyVhceNU1ZZptlDuaw1lhXRsZRjFPAlXMa7D6E7xuACK4DcIy2YLl2KQYL33KPCYmIlNZaFdddsTwFAsZc/PJfvvz7v+nZVMj75k34x7qn1lpnw3HgwIFHHnnk2WefLZVKc3tt7o45rEKcYXC8q7ENIjLzkSNHPvjBD/b7/a3tLWMMMxDmYRoKWLYEvLLQ0CgZg/Y8KIqLyi24H5hXPSSOok4aZQoZUSswwgTXJlmIo6rNhltTu8+0vZfc3CyfeTZ7cbpJLQD5Go+6EGWMzty8ofs2PXu8K156d7z9rWk8ixxDH/c/MPN1goCSm0AWZOthH+JHHhYU3qQofzM+bSdE5rFe/kgFPK/yESGCI8m6joMxiXLcwwIFYkfBsR5v02qS64Ank3pSLtft6XKapYkxREBK1WtH1g7ce+y+B6OkffHimbcunT7/1utXrp7t9tup6S0ulhqNoFTRpXLgB6Q1syTMSRynURQRDT1PBaEXBJ4feEQIQEpp3w+BfWs0Mwr4CIGnK+1Wr9Vqx0naHwyH5aBSCbKsLGJ8L/N9s7hUXz1QOf36xbNvvKF1EPjlo4cfWqjXhsMkTW3gV4m8fm9ASo4ff/TAgYNEAYH/xulX2ttN4c7aQTpy74r2sd3fHAzTYdoZRl1jEtc/QkioiFlYLBJqjxQpIraitfWV8og0MydppBkAtbEpi3Ufwk6vVhgtsMlMPBz2BsMueTGAneQrqBAUACZxmiQpMysngDthLnOukItgxBKBH/ja09PyTCijF44NQWcEXwhmHTr/hm8Ue0jd41hQ7tgk8BYWp+SGgBQBYBYDObU018sQEWGlCBUZZmHWpDRBqsDYuLt1JaVw+dDRysKC9j2FCNYyM2gF6LkEw0noigPybuIO31nPwm3gMzNKROaCSSKuCDbFinfohlKO44dqtKSJRtoG12TbToF3lLey7b2Yua0rRHTn3Ekz7CdnvxxfOZu2rhJbX+Hm+mav1S2XyyQSmUDrELJmnTZOPXD02cfed/TkE1s73dNvXK5KQlJRgo1q3RgDxgRKBZ4CYhP1tTXCpd3NztZm/+CKXl5ZRqWTxMZJ1FhoPP/tp5567NDZs2994aVL51pBJPUak5FhZiO/VBlE6PsVP9q9fzV75OHFp548WV9dzAT7Q5X04+3LmyazPlvRqQehrwgRPaV8XxMpI9LttjVAUC6lSYwm/dJXzi8sLz928vixwyuXL7355ptnvnzGnE/jPngKvTLoqqgsqCyuNmQ3ieJu6Iebb5x5/Y9+q7p2pL56EG6slMEsYyOYuQ1NU77CkgO9k3VFuUu4K/eA0xAtgCikyIqkSRInCSVJmqVoLY960Iot9GMl0BvfP2+KoSqTyq/gHox7773yPS8IAq31uIPMFQjGr3dhljFGRMCkb33p86f/8NPx5sVyufz2ikh3WpeHu5hSqfTAAw98+MMfPnTo0J22Cdwh8cC82sUNKT/dksc918ybmR0I/m3PfdvGxsaZM2eazWbhZBBAEjbEshA2gAEQPd8bE8JptuPm7UQNTKKQWUQSE/fjK2k3I7CCpBD4Os2jIpKm6ZhM5OKHGYux4uJ952Xbt9enOdOdN94Z7yIQd8c3abQv00KdRXsxHAN50y5LkiefN7SmigXjvXz5cZs2EgKR1srzNQIxu541ttY6/8qZkvN70ge6l6pfHNpYQKU9RU7qYRjZQRxrxUilgwcfWFw6eOzYw632Zru7udtcX18/125vdDsJqcQLJAypXNFBqeJ7VVIMYkRMNDRRnBFlioAQfI+CwCCAsEkzyCwoH2oLqPwgrNb7g8FgwNam/SjKJIrSfiksh2G5VoNyGeqNUHhpa+fCF/86evxU/+QJ4+uFxcWqSGasQYWAqj/ImP0HHni6HC55qnb+/Ov93mZ7Z7i8Yr0wXFtba7ZazWa3320ZkzIbay2IBRBSgAQIxooBRzYh8T1fa19pz8VRzDZN4zSNjUkBfK3JZiIiChER+oN+p72bpRGIsSbJ0ixLlSLfUyVASpNsOIwG/SjLrOeFnkfjDigitJyzfFKbDtPYF+35vg61X0LFoCwCg2WLLEj5/LbMmWEcidAjCFgGEJ9Q+RqBjUm1chRImfRa32yYAHMgwVnxKHyXZu3e6GEc2+G0UuN+MfeNLLlbsixlrsLo/Ax/DFXg3qhoqsw78WcU1ycxhXBN/sejYsjsL0JS2vPHiZIT2wcRDSIIJBlb8dEPxA6zYdZrtjcuqtAvr62VwlIqVgBIGAhQEQmROFUjnd9/ZDt2aUAQ5ws0uhPMYIUIkYByHUcEuQ1yHFLo4EeYlb2Y6ewVBGFr5wm+T6WRoxlESFp5DhMhIoU02f0LnY25nLDwqAOqKGqAsFc4Jn88uCcslMIxNak/Fskwdw41y1x9I3nzK5CkaE2pXGu2O984f2V59VC73S1pf4EGKl6/73Dt4x//gSNHD6S91it/9blA+wqDYbCwduzB3WE2TNPt7vZbFy5UKpXVtbUjR46ElcTjVJJhr9fhKN00HgisHVxLsmRt7cCVK1eCMFw7uHL8+H2H7rn8b/7khUvrG4OoYkoLUFnOOFpS7Wz3ytNPPfTJj3744GKQ2TiybCyLyEtf/Uo9KJfDsqfVwsJKxaedQfbmeuvXPvsXf/nKOQNQq9f/znNPP/3I8aeOL9+zUGntbMTsX3nr7MbVC9/6/HcIH3viqWfu//qbf/BHf/XW+kbmL5igspElodYlv1QKqmmaBr4mgtN//bljT31I6Q+WF1fkRnS38Fq8smkHlhkLxIIQKI4Accxdt9wvNdZkcWaMMWyNscYaK2JBcspVPt1yF1kZlYoA9jKJ5jrI3ngikW96E+HSIr8pd5BV5PRLSClysjj5cssRHEQrwFbyepSMaSEIiBe/9pUzf/JvLn39y7V6PTOmFIZOW/Rtnzvvbd4+dkXRWp84ceLpp59+6KGHHKh6d0wVge7Ixj13KDCzU0t58sknX3311RdeeJHZjgFxp6lGhKQIBIjwNj1fQuwOo91u1MkEUSnn+369qc7MThs1lw1iNpYZkKfNocdCoXLTa2fcL3yDtxTmv3ieUPudpvx1d9wdM7qccyODSRfKdFFDRjXOiQRe3i/qTFJHTZ37LZt5K2T8XSzaAaBjaggyAwIgZ6lNKHO9aSMpc3TGLaPI3unUichUm+ttu4W4B/eZ8t8o3kCd2Ux5+Q4rjMaazFjW4HleGC5Vq0u12sra6n29QbPd3lxsHNnautjt7wwGrTjt9NI4icEPJQzR84hI5eJlSpTKt6NMK2MQ0YoYl6ITInkqKBvQwIRWIIpMHCc2SuNkGIdxWIqN5SzLPD9cWau2doZbOxfOXaiK8PF7Hz2wEiaJGCNEIIBpJoRhvV6lo+U4Bq0rZ77xYjxs7mz3Gsu0uLgkCM3mIEmjOI2MTfPdnRkRSQGIZUlFDIMFBKV9rX1PB0Sufd6ITYxJM5N6xEqRWGe5hwCQpUkcDUyWCBvmzNrUGsWsUBMApUkcR2mWWWbQ2vc8hcToOhhzBTgBAPcLSEhrTR4qD0gDct52iK4AT076QKwwjzoO8vksoolII+ZSiDNnj9zJ4mr7HbHX0PK4xo9ct9UF3su+HbzG10d1zflHt+ylbeAEzECZs2uNSxl5Yx2wgCCNqQI8orJZANGofDC+pGnUbV29gJ4KKr7vkccsKMhGULk+XhY7cpgcFamExTm3QMHFcbTPjYwOhEHkdmbmMhXVIIzSgyIIIhObE5l2m5h1LihIkCIhjnRHkYi0y8BGryiusrHyQaF1Z9+nLpOruh6+Nv1Ot89g/KZHMsBhe2VxeWdzA4X7w2hju4Xa037g+34axUuqd2QJ/u53vf+ppx89fe7CG9846xFWfVVbOXylr144feW3f+/3v/LV0wCgARyBodHwf/gHPv7M+x4NrfiEqwdXWqm5fPnSbnP3oVMPDXrDMAh1oHdb2+3m9skTR76X3//il1/5iy9vqMaqqiy0r+7c2+CVeyvf823vP7JSbu5uWbGNA4e05dde/vp99x3rtzupNbVqI6gs/O7nvvh//sJnexYSrY0KAVRvmP5/n/3T3/29P330aOM/+pHvO3nsuO407zmytL55+Y0zpxfXDrba/UceOLgSfOcXvvjS5155sw+cerqGSntBVqnuJs0kiZRSZOHFz/7mt9Ua4eLyNYOZG4VcZW+zexEaHS87B3a6hhRmZsssxto0S621uVI1O+sumCi/CCAW23eR5+8oU+GF7AEYbwjggHyrgFFLnkzwRELH0fA8z9n2KjW6MJwFkqftJt33TTRQYfne938rAVMy+MZXX1xeXl5aWrrRFpoCpnCHpMeuR2Btbe3kyZNPPPFEEAR3O1PmFifzfjGlldaTpwk4C8a9i3fP9SE7wEIpdfLkyfvvv39ra/vcuXM5Ts2CI0cETQqRlNKo6JbWABBdSzVRvzfY7va7FoAUgVgUmrT3zx+uP2U8Fa21a2uHvFJVZhto3v4Fy8097hsOrm4CNnl3rv3uuItr7D9niqcpzrdblgICMh314hSvW+Saged1IAMY95vIXrvl3KK2YC9YCHUFc+GbG+OYv6PVhPP2n33eQGc8FNZaeYSACjQSki/CxrKNnZyQB1AtBbpycPmhB9/Pkly8dPatt86cv3D66uaF1s52kvZJG9+HUkmXK361FpYqga8DAMmy1BgQIEAjkDGnljMARhDLloGBEtJGaau0ZFmSxTbLkjiJ4jga9Hurq4cXFlYR1KBnr66f2dneLAXe6vICkAZShgFEeV5AqOPIENUfO/WhhcbKcDg8d/6rFy5srCX+Y0/eg5quru8KyHDYMyauVLS1FEcpCyhAQEPIToARERC11r7vh4ix4RRAERJzZkymNE/B685fxwm3ccZsRIxIrn4tDMawMQxAhJpQK1JKgzPncSHm+OFYYKchOlExKB7PgE4Pn1F4qgtrgoHTXT7e36wNcU8gO1GxmFMBgf0wjonnjsx/pZPoMBpMSNaYfvPKOSN2eW0pLAeakZWATQ0jW2JRABpBjRMOQWbgPCBTSCMpIxwbOwCMysUg78oMzRG9a8Y2ikgrPb6BNII25o5xMjcx1swr5K4jUmDKwHLi2FmEmfY+LIFrEX7u/NFdv0ib56M3vxZL1m63F6r+uQuXLl3ZatRrrcsXSgGtLdB3fuCJD5w6Xq/oM197+dLlq6FXKpUrAvjbf/LiZ//q9XPrO3GSKT/Issz3NACI8E7E/+uvfvZf/1+//Ylvf+JTH/lQoCpiO43KgiBsXtk8fM8RjdoyeOUKp1mv27zv6NKxo9/RWDj9By+cbrc3DtfVR7/1sYfvXakueDu762FYFqU3rm7FaWpj00465VIpU6Xf/eJLL37p5b++GGVU0spimpbIBJ6XijUCBuDlzein//VnVlbW/tPv/eAjJyphudHc3qk0logR7fDAauXf+b5vXz168Pe+9PJWr8uwRF5QLy/EkWkPWkKaREWXz/7u//bPv+fHf/rQ+56Ffao2b6+pcNQxBQjotClgrLIswsyZNWmWZVmWZllmDI9Y5SNUHQRAaDoAmQjqjtbuzKRFyK1qcCqucSrdU46t+8YkY5VdmTKFhRExTylSirRWOh+z1ey5TiuFL5781o8++MxzXlh59Y9+6+qXP+cHwdhn5MbR9hna13sOKNRqtfvvv/+ZZ55ZWVm5qyRafC7jLTeKopdffvnKlSvlUnl1dXVlZbnRWKhWKr7v54H3PjH/LbyTc6Vqx1+0xipSH3j6A9vbO83mbqfTQcdgwlzt3i1oRRoJBUexnyC+sywdBUCQQSAzW83ma83NgQWLCMQIhHYeo71wjKZpWoT8LGDj3vsbR4/dzezvjrvjdgBmcvOpv7wrF5Z/wuw2hKKZg+yJge+oodEbMpEBRUgKCQmVo54zWMMigqQQladDRZDEhpkW6ifCB1ePHn2k1292O9vtznarvdHt7fb77X532OsYpWPPS4MwKJdK2kNSTBqUYtJaayBliViEAMQLqVT2hlESDZMkNkmUMQtLagwkCe/uyGDQDXSNKBwOe61o99XXXjBZet99Dy0tHY1jNpnNjEVQIL7WytNqbeXYsx98vlEPX375z6Jut9dOVKAPHDhSrdZ6/Wa3v9NYOEjKF0hFACwRMVAe+xEpRRQEpVKpjJRmaULKI1KZSeM4VqHx1OiUFdcJbdimbFJrUraZNcZkkqVKU2atxMM4jVNgVEoTKiLte6QUMVt0PGMEELQCGbNiq8RaBNQIBCxjcY08dM1FRkeVcFcgJxEa4XiEY6WOOzQu2Y+XcZtCyVtl/4Y3JTaB10QdC9wpKQCvxbYUotnEp4DJ4h4hcSGnaSs4pewjMsF4ZYyPyEgDdPLjCEzMHtmyYpY0jpO46bWunPcDvXTwCJTKfYupgAk8K9oyAigi5eacFSMMAowiyK7ha5T8oAAiT+AVFES59be9yHIvhLG553cuCo2ETgAHAImcPTSNYSQc2UlMGakATvzGYaSYKiPOBQCyTGPIeC3caT7GdJ2D7Y4dUXtHLnwtvvomRP2UaGFhYXfr0tb2ThB4EHUWde+epeXveva+b3n+uUE02Npudpt9baBUDTaH+Gu/+8ef/fzLXrk8jBNCDwRR6cbSSr8/GPT7QDYRr7Kw8uuf+9oXX379O5577u9/9/sNZ4PBoL3bPnjgEFtmhb3YlMKyQYyGkUb62POPZ8Otb5w+9+EPf+iDz5witL1+16vUdru9SrkOVi6fO79YXohMJH7pVz79h5/+41esCnVYgWHPK5V+8r/8ye//1CeDIFjf2vz5X/jFX/nV/5dIWv1+Rt5P/8+/8i/+6//k8RNHdjfPXXzrrcWVNb28MCRMsv63fOuji4vh5//iC6/vYhSlpXK9WqkP0p4QiyENHO1uvPpnv79w7wPhwvLccOSm1A+nKCBICMAgloXZiohlZhFm6/4zzNZaZuu+Pt42ZMJimyb6uYuZiJJNuJ8yrgrJbJ1kvuvPddcrzuoKuvexI/9MFrHWqsyQoqnXyv76zKNPkk7v4r/9zasv/eXuhdOHDh688RaVOwfRKGaYSqmDBw+eOnXq1KlTnufdzQH23qU0Tf/6r//6pZdecgS6119/nYgWFxaOHTt24sSJtQMHPM9Te+bAu8zTISJmfvChB1999dWtrc2vfuWrSitFuYSTm/AgeoyqjxDDW3EsIIJIa2fnrVbrzWxgcHbJ7HfBWZZlWQYFoY00zYJK3SvXZPa4vTWf37o3fHck9u+WFO+O2zVb5PpvgkUV5fwEB5m2yL5Fy7PYGiYM8/bOaTrm29i8btdq0so3LGIFRBTnLGztiDLOYxKBiBSiRkRjUmYd+uVyaXlp8YixSRx3+/1ms7XZbG01W5udTrM/6MTJIMtim0kaE5IBSrWXen7mBdYPWHmsNCuFWpHne4haEEUQJGHDWWZNZoWtcDbotweD/kLdloMFrbMM5crlM1mS+oFfKlcQy8oLspTFWgU+kcdMpdLCiROPksr63a3t9ps72/2wqhuNlVKpOhi0u73tKGl5uoZKgIGZBXKMAABQKa2U75fCsJxKJ80SD8FDP8uSOB6Gnp0ShgAnTm8sZ47BwTbLUqOICBK2No6SNLV5jwAjiNNuQWErrgXaNRWDGGH3IQiklaAVYcd7IUR0D2JSmxbB0f9xrCrnZCTzmVbQJMWZqOlWxHAjP5KbNIW9EUPZa6e4c1S7b/JH3v5f+za3pOnvz5MXlgmAgbin8WE6vJ+7MRSgksLLR5NiqvApk5rN5IdQWAn7ypQYQ7ActzvrF8qV0urqauhrZXUMntG+Ec8ICSpA5RorDCs0Bm1mrAEAtJIDBmMIZVI6vmkGx43ddYR5/TtFwRGnUKiV0iPPhfFNdk0oWLAPn7xvbrQ1dr0d7fYyV7Rpql4nN7yBjw1SvrkADmqu2+1LPqe9NFldWdna3r588TIKVUsl2975liePfeCxkyfuWbt69fLA2qQXtTZ3jqwc+pOzGz//679zYatnQH33R777ycdPfexjH3vuueeIyBijtQaAK1evfPq3P7O7vfMv/+W/2oqiX/7Mn6S97f/4R/6eRLFCeO21bzz82BNapboUMDMj1OoL/X7PcPL8cx946P6jB48cttY0+91QwzCOl1fWNte3O7utSrkaBF6H8Zd++bf/8IU3g4WlSlD5p//kZ77/+79/aWWFR8/mAeZv+86P/cIv/uqZb7z2S7/wS3/0h//2pXbnH/6P//uHnjjxn/3Yp/ys1blyrl5//9D0lZI0Gd5/z+FHf3mlrNkAACAASURBVPRHfvl3/vjzL1+MUk/5oSZkmzB5cRyVQ3/ntS+f/fPfvffDf6e2evCd7yDjtez8FNlaY60xxmRZlqt+5SiBFJ3lpgVHAQD36U6XfQCVYjPLHp8KIbw5NizClHWDjJcTMzEbZjKmKOU+k7jMX0wCCMD91tUX/vTyC3863NlYbtS11kUDiP1GUYxg5pO8ne29gDycfEOtVjtx4sRjjz3myAjvVX5+5yYNiBcuXHjllVcmHayAwryzs9Nut8+cObO4uHTfsfuOHzu2tLSERK6L/F24e7N4GQISatIf+ehHt3e2L1++vLO9AwjArBXFjJ10YNHzCBAIrIyrITdPN987v8FE5urV9TPNjRZJJloQAITE8j7lGHd/nEHsmClDROVaTYVl2Qerfbufy61+w4KNym16yAJ30Y27421Mmht/oezlK8r+JyoUnPbwNqymfB8blzn2TYlGHGfXHi53wmrSOoAss2ysYRQhRb5SAqCBFFFuwwBMbAmEEEJCn61hawEVqqBebSwuHL3vPrY2Gka9Vmtne2t9a3t9a3dja2t9a3sjinsMQ+1lQcmGJQnL4gXs+RIEqhRoRELUwhbYss2MATYgFshXWvvRME6TONBlX4VLC1WpeetXd1rNVr3eCMPSgUMny+VaZthkLMwMNksz34N6feX++08pn1/9xhe//NIf+6E8+viBMAyHcafd3Wh1rtarB7SusaXMWNdwPAqjtFK+9kI/KKcJpiZWngKQzKTRcFgrWQIi14KSTyjX52zz/hTOsoSBBWzI1o/j1Bj2A02IzM6N0nnZSdHcnAEMixGxIkCgtGYyMi2TD1Bwis0J8jJuTgEYARyTJPYui/BvPBg8tQvhNNv0GgDw3JgJgTWYkHAhwBjS/ualdqnE9x0vLa3qcjmhUsw6Q9+q0CIZ1yWFaIxJ0jRNAYQZnAKFjPY5J9GpJnHWu5mBj3oFnUepUkor5Wntvj4mro9UNmiMbkyMr2RCvEcqBGOyv6XlBAOZ35YC83wMv/kWansjO/9ykA2a7VapVBLhc2+eja2uajTNq88+fuw7n396seH3hri0VM82N9c31msLS0YH/8P/8RtxHAPAz/3cz/3QD/1QpVIpHEJ5x9DhQ4f/wY/+sIj8/R/9oePHjwPAZ778pl/+zH/w974vbm+01zfePPPG8QfvJQCtyNjUGCTClEmVykdOnACALDVlv4wYacsKZNBtB1oP23EU1P/zn/nZPsDioaM/8w9/6id+4sdHeyeMHy9a63seABy999g/+xf/4ic2fvK//yf/9Nd+7Tf+8szlxc984Sf+ve/afut0e3fj0NFDAGwMA6qMzSeef3yYpK9f6sSq1lhY3trOPIJyuTIcDrtXL57/yz/WlfqD3/G9oL0bX9vXj48QGMRYm6RpkiRZlhljrDh9KMo7PkaebzPvKwV5z7mk0j16Rpizx+YBHG+HRF+oCMlo0c2AESPX5T1NGfs0qmTdZuulz1/64h+EkjXqtTGH9trw9N6WhxmTiPeQc0tER44cOXXq1D333DNue77DRbXe5WGtPXv2rPPQUUqhMyQSUEqLyHAY9fuXLl269PJLLz366KMPP/LI0vLSe4INudlISAsLC+973/tazeZfdf7K4ZGIIITdfg/XFgEFHaMJi7J57yRSICTV2d24uLv9ZnsnUppZI9o8WkDZwxXNcSLn8D1W3wAAY7lxz/Hl4w/d8txp5vNb9YZ3x93xtw4zQbhNy/Obd6iP/vh/wY7JICgTs13HHiBEBUgCaBksi+TMb0foUCJkLRgDJgO2hBgEQb1RX11bPXrPvfcfO/bAifsfPHb85NGjx9bWDjfqy0FQFw6SmHpd0+9yp2U6LdNppq2dqLMbmUx7qqwp0CpE8NgisFLgmUyiQYqgEHUSpyaz/d6w3elXq41abRFQK+UpdFgJALC1KSI36lXS2Ol2WBBRZRkzMCkEEk/rWq1BpI0BEBIgYBJRvvJ939/evbq9cznOdqNkyw/8MAjL4Vqgl6uVlWp5ia0Ig1YIYIfDZre9efXq2XZn3Q+N9ixzZi0LeybDNDYAFIah1orFKgV+4CmNgCw45roTAIkQsdKiTTvJ2rEMjR0aJeQhISAhWhAG8HzleeQReogTyQ4EQicQ4FK1XGwOUXBiaIwFx+K9JiMyo+M2B5O7Xhx+43Kht+811/2Rt5dPIt6sYM/cbajocoJ78t8psUvIAzXOGTvguo9IAEf/jqUFBUUoBzjyj7wjpPgIZz5G7yBAo14oAbEsmYgVNlmauQQfUdUXloOgnFphINIekGIEICRFApIDfNY6lhHmdHjXMqMElRACIkP+O29DaDmiM02VvHCi+8lsjLHGmCxLRyMbj8KneZaY8/oFMFe0ZmEWcR8zrKiRdw3mRBqcA2EAzHo8zwhwfBMdJHF7x14+nV46E/V79XqdmV988YU0zSL2Ssnm4/dUvvc7n1o5uNIZJEaLdKPNMxfDoL6R4X/zr35uq5f84A/+4M/+7M9+4hOfKJfL1tq97QNJkpRKJSKqVqs/8zM/02g0vvjiy6++8vrm5s7TTzxEnKKJ/VqlUq3EceR5OstSotEELnwYltDzOEl219d7zfb9J07+T7/2xxd3m0OLv/Z//z8//EP/rtjMmQHNzUYc4OL7/nd//ONJmvzpn3/+4vmLq2uLDz/5TG99fWFxoVQOe9FQtDc0Sa1aPXnPQZ22Ll++HPtLUD2cdrc9zzPGhEFw5a3zSXvXX1pbOHpsZpW+7ajGCVTnquUIiEROvMLznHoFOYnvopyE815xIqOSG9kXpM+LOrkjkdJR34uMDe+5OOtxpEqK007l8z/GFEMZy8LnhNrRa2is6usMi2giyI2jyGTi8DL9Mehsf/Uveq9/ieKe7/szOOY1cA1CZGuiKOp2++1mp7m722w1W61Wt9OJh1GSZCwCClE5LR5GQhFGnG21maeshtetTO3XF+O+vry8/MQTT3zkIx9ZWFggorkqD7csVL4eNbKIFt05IqxOfWMwGOCEFT22Fxj3VkCSJBsbm5cuXxoMBqVSqVwuj4Gz292aVOQEuSpovV4/f+FCt9frdXuOhBu1OicXFk4dOqQ8v1SpuuUiOd9cpj0BJrDH5IAXHK1CKXgV5cbwUX/wjTNnv3D5/BtpFOkQRCMwIeevkqnrHOP+cRw7MHp8i1KTrZ146MgHnw/rC7c6S7sdH9dEi29NkekuiePuuGWT6Z394NhvAAt2irfwA2TkYpZXHfZ8jBq7Ed6OrdVtXE06S1kAARXmF4eWgUCQnIUHgiCwUxYRgTxvzs9bRpuXNBFJK+VpVQq8RrXKQGwlMTYexJ1+vzkYtPr99mDY7g/a/X6rP2in6dCa2GSJMYngkGEIFiyjVqAIrckyY1yMk2U2s9ZXKXKqFWotOztX+8N0cfmQX1pYXrm3Uq6aSNgwCoJIlhnPU5Xy4uGDJx59+JnL62ebnY3UDKoNiZPmbovCsLS8cojQQyQRBUwsACDMWkRpFYSlioqUsUZASIHJsiiKTJaNkse8b5/yBgGn1IgIaF1QJRmwEgZSSitfKbFZOjlJXUomMLb0ExGnxQiKPN9npVlyLjGO6mQMwOMWlTw+dJ6UNMrEMJelmsTP83VfbkcJ6EZUNvbFHW5AiWPu+99Iz8udQeXddwHP8HQQc28BZzE9KsPksf7kfcZJy3gGFnxEeE92nU/PUTwx6reQCZ1NGKwlBA3ksfasMd3dzfNvkAobiwfKFHoUMnHCGRMAkiAYsYYNswVmGs9KyJvq2UEDOLaOQxR814hFY1u7cSHXiYkWY82RJiiOW4Mc46PI+8itN3mCQnAB8sM9Ms5yDW+6/f90+SaJlEis174aXTkbKhhmWafTybIsSdIwDMMkev8jhz/+oUfvOVTb6jRVUE9wKJkkgxT18n/1z/75VgY/9kM/9vM///NbW1ulUml7e3t1dXUO3K6UC6/L5bJS6qd+6qfKS6s//h/++5/78itPPXbsyRNrEPd6vd7i4pK7/5at1nqvyKUVUuQ1m+s2sweOHHv1zPnP/MVXWajT71XLAQIjqbnTRik1GAyCICCiIAjijP/bf/yP/rt//I/qpdL/8su/Y8qr331safPK9mHvICkFKF7gD5P0noO17/uuD7aH8Z+dTVaXD19cp+Fw6MxAFmvVjdNfW/7K5489+/x1zWJvBO5ym7v7i0kpD1Ep5bHnpvrYmj5H5UakqrFPkxTleca/tajKw5N+2iKYl+8wI83GsQU53lSEhiOR9gkzI3fBnvU9yBVPrw9Km15r9yufG77+YtraDoLAWnvdo8Qtf611s9lsb2/GGbOQpoCAxUMQwyaNo9SYjkJQAdUbjZWlReURsGgiZhFEER4RTWCE/UzCQQBE4LeHXhKR53lHjx595JFHDh48ONU6h/iu7Z+ODeSwMBhJwTLzXrTl3cQ1iheZpmmSJO6SoOAa5pA8tsZds1hrTLazs73b3H3jjTc+9rGPHT582P24Ukopdcsjov3QKCJaXFx87rnntre3L126BAhIWgJ9cWsnZU8jCjChElAMRGAQLJAVcdpvNHencEAbo4hzTMlnIgFjFA0vnLv48sbWq/3+IAzZogZLIiAEKLSHV+luV5ZlURS5e+JgaK01BSFVF5Qf3oo7Je+46vR2S9x3x91xR423SX+csxHcZjqw3NC3r93B8l4M9dw/+AkETeQTeoo8ECVus+Q8L8rxmdGhkrM9JskW5gVbAbZgMklTGycmijMWDIJyKaxVq4vLS4cPHTx+9OiDx+87dezYqePHHr/36KNHDj+wunzfQv1QvXqgWl7JEtVuRQQlTVVOlU3/f/beNEqO6zoTvPe+F0tGbrXvBRRWAiAJcBFFE9pIrdRij0ZtjzVW2+P2nDljt9tuu93t6RnbY7unPb147F6kaXlkWXZbx2vbsrVQlq2NlLiJ4goSAIkdVai9Kisr11jeu3d+RGZWolAAAZKgJJrvJOpkJbIiIyLjvbj3u9/9PgJ2QVwCT5GnQAmLUqQ0NpthIwwjAwnT6Oj4QN9QHBu2hogIRcQIW2uN47rj4xOO412YvRDFdT+LQDZKGr6fLRaGCH2xDogL4oGQSAuhKVeWKvXlamOuUpvNZAI/k3WwV0GhtzjSUxhiK2JFaQS09XppvbI4O3+6XFnwM1Y7ltmAILArVougdtxMkFGaLCdKoec7SrfOFrc80JUAsSgt2gEttViqsa3GSTVyAJ2WJwUwiBVwXXJdcgg1AqSGKqmIAG7YhrZbPqUtrr9JXOAy9YqXzeC4+vDrasxcX8L/XjWF5JrBwpfL4LjSh25JhGmhGymVAAAICUlhS40Pu7bYBXCAIKRUju7cu+Mf2dL47C6EykXVRgEwIAaFEYRQW8ZGPbKMbibv+IGf6xHl1KI4EUHHMcLNKIzjKEliNgasTbulFCAhARIDMKJBZGxFUdRuqroei283hrzpmu3wOGx7dE5vkiSmw+SI4w59oxPqpaH85vUacdM32q0j3SFJXc3VIde90PRKjsqZY/bkE1FpIQmbAJDP50+fPl2v1SzzgT77/e95S29/rplEiGTiKEN08sQplSl87YnnH31hfmJq93/9vd/LZrOe5yVJUiwWwzDsdKZsJKvGRFHkeV6aq0dRdPutt7iZ3Ne+8dDMuZkf+x8/VK+ux2CzuZznusbEqdGGCG2qOZDSYM38zKylbDnJ/Nq/+3h+fMfpk8/3FHMmToQZSCFuIT9prfV9HxHjOLbWEkAcJsLJTQdv+sM/+Ysnj77w3jtuiiEmrXLZLAESCyqpVNYy+Vwu3zc/Pb96/qxbLNbrdQBIkkRr7bmuTZLCyJhb6CPHxUuie7lM4LJlDNHN/kDa6MNy2sN1Xdd1HcdxtONo7WhHK6XaMjRaKU1dP9vdW47SrnYcpR3SOn0orUlpUgpJIVGb/dXeaekoZRO+eNmo+8DaXsrdLnNdy+SG8G/b2+XyxSJuVEtPf3P5yW9wrew4zpa0oC1HFEVLS0v1ep2Uk/G9bOB7getkfM/3fM/1A9/1oNfBfUGwv6ffqdTWlpebUYiOq7QWYSK1oa8AooDT9U2wJYpFW9C5ruoWkwI0AwMDhw4dOnz4cLFYfNWgjY02vYsXz2q1aoxJdUAulSv6Dg5mPnPmTK1Wgy5eqoh0y1m1gGwiRBKQMAxnZmaSJMnn8ymO+WoiR+kH9fT0LC8vVyqVUqkkIlEc8Xrtzfv3ZwKVyWcAEYEEiIAB00oBwUUzBbsFJiitI4gQkAC16wwsNpk+N/349PnHFy6sicRKA4MC0cidP5eL7KZbfI1ms9lsNru5JyKi87173/4Dw3tvAiR4fbzO4Hh9vKIX08sBOF76tq4W74a0vL4pEt7kOAYXd1BemznD9WNwIBaw7f4IkpYdOOWzpqkJIiMiEFDbNlvEAlibdqRDSmvdiOwV6bbfFUeREQAQp8v2XhzscTKS9WIuRmawaZKmTUI2ca22XquuMxubxOW11XKptLa2XKmsARqQJG42mtxATICsdrRydGnh/FnrjI9uc9ysabACnQsKmhRbEAvC2tFae9n+vsldO/Yvl8/EshTGISpnvbI4vzBTyKtcZoJAo3jCkqrPJ7G4rt/b27e05ltrRZgQjEnCZpjESVoeY5YN0YsWiSJNGZFQMaaElxR8oNT1hFARpZxJYWZGFhBQhIgsYIUZQBBJaddx45aHJbZdHkAEOaUld2xiBUSEOrwhRGDgVi75XQ1cXyfaxeU2K5urgt895wEu6XdoNadYy2mynZaUiRQhClKnBz4t4qbStSStJ7Dhq9KCQrjLeUA2d8dAu5LKBAwgCq0Cq4AUkCJJDQziauXcieeb4OzI9VHRVQgGhNnEiWk2m9YYMUyWlWVCUO1MRwAJwADYdtFYA6jreHvo8OUvwrQ71JFNIHPrXCAQYvsXQERKTzUpRAWAzIAoSJtgpY0kTeTvU6EorOnVGa6WNIARyWazFy5caDQagGitfcv+0antI3UbV8pJQSsHTaO8ngBPHdj/R7/y0YiDJx8/mnNNpVLp6+tLk3/f97eA25VKi/BxHDuOk8lkwJqf+/mf//4PfujOA3v+219/4QNvf9Pi+nwURblc0AzrgZcxxmyBUxhbL68tr5Ymdr/hn/78r6805Ff/1/+5v6/YrKxl8kVBlTC4W+UeWut0gynIEtXr2cADgPe+9713veXuRx5+6JHHj9/xfXtWVld7e/KedptRKA7rIFdqJuMTE/fcvq6rDz/PDiImSZzN5qy1cRzJ4szTn//jO/571XvgjZcrgOBVhygd9kO7XLJRy233KcLGtZ7a03e9t1slV7o95DsMjvRm3SpmgLQ4IRsjfRGuURICAUTSbKz1WdxGAdJ44yLZ3jRN3cqkpXOuTLO++PDfXnjgC0XfUY6TMg6ukLd3fq3VarVaDRGDIGsZSFiRMHICFkgpcVDCPZng8M7RW8YmR3qHSTnLYfNbp089cOy5C+EMDff153oRyRIigLYAophYsLOcAlwCIl8JUOi666U29Xv27Lnzzjs79I3ur+x6pOKbSSLMRNRshhcuXHj2uWfn5+aVVuNj47fdftvI8Agp6k59v4NgRyaTecMb3nD8+PEoiuI4rlVrcRwnSSwAzNJSYkIAoLT1KqVPl8vlhx566OjRo4cOHTpw4EBqtXNdj2LTxrXWhw8fnp2dLZfLpVLJCzKz8zPn19YGerPCLGRBwBJbQgJUQsgEF6kFC7TjaQAQZAFiIRRBYBEAIhvGM+fOfePZZ7+xurSmKCRSggq51duMyEjQJT/UmR31er3ZbHaQ/XRCVeuN3bfu65vaC6S+p25ar2MQr4/vlnj/CnGibH3J4hYt3VtJUOGrwQLGrrTl0kTmauGXV39o1/ERqd21DmnWLMKILX85aXmRpn0ogADClqVLULDl1pCWOgkACQgRrbAxVoAQ0zYQTJUBtNKOVq5icCxIIhIrFEVgbWySyCRxEofr5XKlvFYuL6+vryZJLYor6+sL1epSFK8ltg7AluNmo2zt7AvPH7Wih/qGe/I9lhsIGhUSagFhi2wpyPRtm9yLbjQ9vxDFTeWZar00vzhtbeC7Aw5l0mhKGK2RxLDWmWKh13UCsQiMCGiNjUxkTMJsLKfd+GlxIBVAUO00EwhUill07FyFTRoDpJ6VLGysCAoQYrv0Lq2uEiSlyNGgFSOItFr7U7hpi9797vsnYnpyO0Hrd0S/8Hp3hbzM7ae9VNc6714ZF5XLWGt0Xt5QT4GWdK2xNq1ESaftTbq8ES56bIFebIjOSjcUsIX/QMdMJaUWKWQiIAQRG9arS+fPihsMjG/Pup7vZxmhHkdRHMdxzNaCFSVCrW6PSzL+DnpwLRfjNTPcWmBjO/Tr/tf1fbdJaC1KPCGCIri4P0WrjdESsAEQlE2emlveaTBNrrrzxsut/HJNl85LRSTKK0m9iqtzSbOey2bjJAmbTcdxmDmbzSLieqWSHxyOMj06k8v0DV5hU9H6KsyeiGdPKhvHcYiOri9Oz0/PV9mbyjUnnfKuW+6tVWvNsFnwgmbYzGbzlUZ5qm/sY7/5Cd23e/rIgz3ukqi+YrEgwkEmMMYCAJIRIUJkYUyLrBBbK4SOVlopNDZRBMD2pv27f+BDH/rkX35maNfefb1esriu8/1WayBRSWzUZqzEDdTcUxe29U4+euRYBd2Dd976T3/+Z1nQzeZZAMSSWE60FVYOWrEsoBSKADIqDcBkYxFh5TlhZH3PcR3n63/3hR/64Q//5bef+OC7DpnaShRhKEnGTZqxdrWfCZxGo3rL7bsr9Quzj62uewPlsBpDE00zp7NMPPPkg4Vcdl9hsGdi6gqLQ3NtxUZhY/FCc2EaRQhbEqGpi3Gj0QTC3pFxNTheGJ2klDEumyZCV+c/tA2DumZW989U5if9KV1Xdap8kbZycXv+YqcFVzZ691s9lpvRxcs+B9x6BnQbPm/mYF1mya6cfDY8fzyr0XXdTuPJi94dUsueYrHYQkMELEvCxpjQsyxitfCY0If37N871N+T6clkfBHuc7Pbbjn4voM3fvGpJ//bQw8vFsqDu3YJETIjAIFYQIOqDYe+lICTiFL6Rn9//65du/bu3ZsqiWzNI7uuwSzi+vr6A/c/cOrUqbTM0miaEydOrFfWP/CBD/T09FyhRPFq7qSI7NixY2pqSkSMMVEYRXG0MD9/4cLszMxMtVpNL2GtVbo+cxuVQ8RSqfTAAw+srq6+7W1vg7Zgx6s2hoeHb7zxxoWFhYWFBcfLVJU6MTf3hp0TwCIahUExCIICBYJdbmhb3E8MaARAMowCAjqWsNY4OzP97IXZhxaXl30vFHGIgCV15LuI3XnxVlOcqDOJ0nYVpVT/6MTQvkOFse2v6EW4iVmP18F59vpAJfL3qK7x+rgOSMdVXLQCV+m12u3EJ9fRHxkvF7PIVmpTV4XlvApBMIAOAjKGjbHQatnFlpBoF2+EmbvUm4TFpu17REhKExECCYs1LAypIwrYFppBqBS5AgQW0s4XFrJCzNayWAtsQSvSmrRylMo5GnNZ7OsTAnQ90squrS2srF6YPn985sLJldL51dJspbTWqNfA67OxefKpJ9fWqu9657tyuYFatQysCtk+RV4cxmFsOTKovNHRXQ2zdmb6qTAyGa3rjVrcPO86hcGBcU0+kieWJA10jCjl57L9rs6C1cgaRbPlRCLLsUDCABaAQSEggxJwABwRhzlhS6RUetIYrICAoDCJICADqbSykzAAgkJCUAgagTYKbgrEBdZgFHRE5bEbsbhM4PRacGd4bWK02KWAeEUiVtf/cLtcih0afZeCBoB0Nc/K5Td3scif4FbXjkBbVyIlcFkrROwq0AjMJgwrtXJVZYLl8ydVkMlv38UCpVotihJr23gTAG/wmQSAuVUBVrrNrXjJ7ejXcMvooCMbTijdbnStalW3L0MKanQ7raQaEN0OlZCqOV5x57tp26mfzKu9il+axc2eOvPNv61cOOeb5q6p7eJ5gev61iqtEdEumSRJwlLpyKnTHOSnDhzcc/gdkZPVg+NbH+DqhXjmhWi9NDoyXK1WfUXffuqYX+zLqsQ01t794ff19PZUK9U2VEcIgOScOL/49Uee/vF//q+GB4cBqmy0UhCGiXZIawXANnEJMUXT2AIbsIk0GuWe/oIiwMTRpASNn/GTiP+3f/kv7vvMZ/7LJz758V/7hVq1iiRaq2YjImsvLStybA0r9jJHnp+OTPzF++5zVRYh5WgDUboAAxEAMoJlMmHUCLwMgGqGoauy2vEBlLHkewgACl3L7p//8ef6eoJTs6XhghPEISoVi6Q9/FEYMXOQDe6+5x2PnfisOAEvmUqzXMxkw1rcDOu9heLRb35l4rY3bwFwAABA7cKZZH117ulHuVZenTlXW1kY6utPZQLSa9L3PSR17vz5sW1Tc+v1A3ffO3TwjfltuzcR1jYNSGsOl5DaOq1bG7Id3OZiQnu6thkfDC2QPVUc7XJiTLtYr16DQ1LaRpe8clfPXXtubjRByCU1o/ZH1efOVY59e+3syb5ivnNEW8pGbsrKVHuap9iBEkmQXALkDBmj42gc1N3jO24b3ZbPug54NrGoWFB8MRnED73xjkO7dv/1Y49968hz7rbJoJgHVMgpiZMYRUBpMdihz1z1SBd8z/O2bdu2e/fuIAg6e/7KohuX21p69qIoOvLMkWeOPFOr1tqkQlZEiLS6svLow4+89e63BUHQ2dR3CuNIP7rdpCYtwhfA4ODggQMHwjBaWV0pra4uLCwsLi5VqpUUPEpnawfpOHbsWLVaPXz48PDw8CaA7BU/rg1pWyKt9Z133nnq1KkLFy4sLa14/cXnlqZDvoMBiZlS4iCngt2UFhCkq7ArLIIpMwsZEIUpFR4xXFkpn5uZe2Jh4fHl5SXHjZEUCCIJsiC3Wo7OVAAAIABJREFUaZuIrV+Y2riPtTYMw46ETbo+aK0TY7NDY327DnxPhJR4PYOL6/FBrwfqrw/cGji4qrb27mK2XM8d26Ih5dK3InbgFrmWSXr9ZoHyDm1vNJeIGto12ZwCTASM5SRl6m7omQMyQGITwybt300p88aYxJp2iwUBKGBqcz6QQBEqSvkJHTn1lgohAwISkCLUGkkLtgQpDGNsITIcJRwlLOh4QaHYPzIyvmN4bMfw2O6h4V3FvklUuSSyplEnE+ULnuuT7zuZjMeMxjALASogIqVdz42TqN5sMGMcWxEkEu0QKqu0CrJZyyaKG6hEOQrQKpLZC6dmzp3MB4V8kE8iHcfUPzDU09dvRRgJNVmEMAxr9frc/Gy5XNJaFIoCRBETRwDG95XnK9QiZC0ZdEj5HiuygCIkTBpcT/liIQ4NWlACmsFTqlYJV5aqDkhOiQJRbWU4TYAiHpGvdVpcZhHL3Jblv5ji2043BS7Vs8etur43p9+4Jdeh5VeBW2pXI3R96qWvX9xj3ZHWv5zk/mUfG3P6xd5w8WPDmHDTEcgGQ6bForjiQ7YoEaQ58IYKbMfaoxXWt5VpIRUMbZEDUEDaShsEgDblf7fsA9Awh0kMAK7nAqJYk8KHBEwICIzA1prExGmVM2UhsIBNm05AQctjh1KMAzoyuWAFGZAFmZEZwQBa1EIaQSshNJaTmIQ91yEFlcq6Be4ZHNCuy4BKu56b0dolpZXW6CjQxAoTkMgmDAAIGrWLGi1LYokZhIFt243kig/e/ApAq0Or3aTVliPADUsKbKMthKCIlCKtlaOV4zie43iu47mu6zqe6/q+F2QyGd/3fNfzXNd1HK11h7KBl6SK3VqilydHdaxcrk7h/bo8N80aTx8vPfXgya99rmjqu8eHOYkX5ufWSqUzp07OTk9Pnz17Yfr8ytLi+lqJbTI2Orx7csxUSsunjk0f+bZn4wTIMis/6Gw8XJ5rHHuUaquuonK5TEQrS0vlWqIdL+Dy2+888IbbD9Yb1TiJlCJmm94Hl5fK/88n/uR8xfyn//ejxULgKDeROLYxKhHkZtjUjoNgGmFSrdar1Xoqh+L6Ge1qrRmRBUgMWbQKCYRHRkaePvL048+cuOuWvSpJPE87Oc9Y6zn+pae8tl4N65wdnPitP/jTP/urz+/bt1+A46SpNAow27bMrMVKWT3z1Nxjj144/XzzgQdPnjuzjlLs6ysCJsyJUk65UspkHGNj1yUkPH/u9Oc/+4V3vvsdKE0v4yovQBFrjbWGxTabjVwuW14rzc5WGanerClSSNoP/EajGXhepdYYPXC7G+Q6l019dXH1hSMLD39p6YlvrB17onTqGDYqplnrKeTBWALwHK0Q4jCKw6her2WDjEZxOFk6ffzU44805s4hQn50srWetAgZkna6MVtjTBhFURxHcRxFrZ9hFKUvhnEUx0mUxC05mtRwyFrT0qyR1MzSsqS9mSxyyRrXSptEgDt0w0ued6ZSi/spDMzAjCKQrkDdG+XO57GkqqfSXsHbwh/Nk0cWvn2/h6y13lIY4gqqTN2KA5YFNZEiEdCS7Mjmf2Dbznv239Q7MsyEiTGEaUIspFRoY9/1+oP8rbtv2NXf//jjTzFpJ8jGDKg1kUIRBKSNG+xViVJ1SGTM3N/ff+DAgbvuuiuXy6Uvdr/nlc26O1tLEa4kSer1+uc///ljR4+ZOJG28msLDmABgFKpNLltMiVxfGfFOLqQ6A3BjZTpSKRcz+nr6x8ZHdmzZ88N+27YNjlJRI1Go9FopHB2Z4lfW1tbWlqanJx0HEcplcJM1/W4UhjF87xGo7G+vr68tMJgy+Xlw9tuGCwWleMqQMsWRRORFSOpvnwHQAdQjmMNIxEpIjGCpERzrXnh9Klj52a+fvbsQ2tLy0QJKpWaoQsCAKtWrIiCShSAUgqYOQV9ms1mGIbdx95yI1JqcP9to7fc5Qa563P/wraz0kZL18t53q2OdcmN97Ja7yLAXTf8jnsdbFjTpctX2qDeVWpvx8StCFC6NtMBmfGyMe3VRAXXO2y4yufw+s68rJ3BF7to8eLa5GWjx8uGlPjKH92mOSXdFy12k8lbMn+p+h6/2K7CVgqp1+Or0WfOPrxeGSqvDw8OjvUPjHpu0XXyAA6iktQaVhSSAiIEpVALWAvA1rZ0vpQCgVSxHTFtbKc0+Ya0vMMpg4WxfS5axaEWX57SFvpUGd5ymxgLLGJjY0HEcTzteLmgp9A/3jO4fahRqVXKpdWlnvPn5mbOL0yfbVTLp08dE0r277vR8z0RxZyKpCokAiIkJwgGR0f2WaHGwulEEsdt1qPFxVV2HLenZwAdnxxgJMNKkaN13lV5B3PErsRoksTaemSqzaRClEPHsUpQiNzA9YuuV9S6AGLEJoAMYMQmCNbTvuNIArEVEEImMYiIxAQoigRANFhCy8SpcpOAgxg4ECjIIMdsWUiAGAhAU6obZcV1Wv0uCJbZCoMQdUN4LWACN+wBN7q2cWNFh03WdhfZjm1sbJNxyYvg11f9ulxUvrv+QHzXx8qVSVXX4Aiw9a3yMuFY1xLXMkiULkWN9D5p04qrUoDIgIbZJpJYTqzVtGEQCS3yuXSOowMlCVJ6Y8UUTQFsFXkuKiQJILfLtCItoySn7aIEbAyxdZlIgeOYWlQuXajpwB/cNpkfh2y2x3GciJ3QQmStICCBtcaYBCyTRgWKUGnWihULGkFRwpTiKXI18d/lAvFNFIwuKn7nAse02QE6rsntKDhl+3e6UV5SjfMKf3ANl5Bct+elJx54+nN/tG/n1MGpsa98+SsPlUqjo6Pr6+tKqUKhoLXWjqOUSqxtVqtSrZ44dSqKovHx8fHx8X2D/Y0zT5/41v1OoX/f295t+8b9ngEAUEtnqjOnejJuGMe5XC4Mw/nz09n+7Y21xYmMeesbD0VR0xjOBnkiCsOQiMrl9VJp/anz64ff/p6pbeMZP1NtJn4m1uDHMTjaK1f9B7721J/84fGZ6VljTDYXlErl+bmF7fvVL/7iT9391huLBSAS9NmwQgBXa2PMn/3VZ11HHTsx/743HlhdXZocyRlSpF2bJJsvGCNBceDpk2eyw2P3vPPdSoAl9H2s1lezQb9Cqlbg6WfO/NIv/cfyqt0+dbuJsrVaPLc6Hzaqzfqapflf+uUf++mf+aBKoLenDyACDK2I0vq9H/jAH/3B7z9zevHQOI5tGy7F4LAFIKXI1ToMm/Va49b9k498a9pHP5vJNZu1XKZnvbZCpIqF3NzRp+tnjjmO6xX7okopmj9/4YkHF48/reOGAjHGoIjv5QkhtbQMm81GPUov2iAIbL0BALVaLQgCR6nFF47NPPv4+LNP3NKob7/rnd3BeleQvWHVJO3WrYusFLFlxQUiHTNXvC66X+3uLbw2iuGmyQ4ANmw2lmcry4ujQ4Mvi0SAyC4pKypJsixjXva9ozvuuGFXYaIfyNPYk9h6XKnZSqijWCJxvZzEoJH7xN4zNTH4Qz/0Bw88cPzcmWDnhEaChN2Uv0nKAtO1lKZEJFVInZiY2LNnT29v76tDguj+dXZ29sEHH1xaWkrNPNgyEQmAIiXQclRJkmRpaWl8fDzFlb4by6EbVutMpAAgGwTB9u2T27Y1Go3Z2dkTJ07MzMykOpppbr+0tPS5z33unnvumZiYIKJXx38NEW+44YYjR4709fajSaDSmD09c2DbNhGVkCECsNagBZX6GQKABQBQBECcmHQ/rRVIJKqVKqXy2YXV5xaXnlxfmoUwcoCYsdt27dI7r7RIQ8xcr9cbjcYm0lOKeRW37Rk7dFe2b1Be4XsWymUK16/AxnFTugdbtcZtjmw7fKmNbE6g0zicghfts4NyWR/oLRQVRC771ja5F1/0oORVCSG+m3fgNb8zXcHsS6H8yHU70ks+Ai/3cd38SbxknuNl+rOv39eqkVYvzC2cOmOGBieGhyd37rxp+/b9fqZI5FYrSaPRAFFIjuf7ruu5bobZrq2Xw7DpOo7vu5kgi0hhI0wiwyYhAtfxiVS7fMNbTOdLvCPS/7ACzOJopR1HASJAnEQmiZqxlchqB7VGTYVcrpDPjQwNbhsb3TE3fvbbRGdOHzv2/LFyZTWXy2SCbOC5pCEKY2altYOsjAHPK46N3tCMormFOcsJKBPGpXC1ks32jNgdWg8EuWwcQxSHgQ++l834+cAvEOgkNGwRMI5NrRmve77ragBCEOV4QSYoZjJFz82D1ICpI9tEIJqASMAmAojgQCvPJAFQSrsKicXERgBcx/W04zougI1jg4HkBkCvQbwOaEFxt6DClsyF18d3UXS1ERt1NZ13z70uGyICREXqovcgACGR0pj2qgASJcagVir1Hmx5oIoiJCJ0HKV1i0AOwtakzgZXhGUuzd8RSQMQt5xELAG6mhQJSKRMQjE0Vy7MvnB0GNTA7gPa9S0bhzQqFx2Fjoqi0DbZ81zPdYmRGCESiUQ7rlLKoE3ICMrV9KZfPcCxEdFerK1yKQhy/YjH3yWjPj8Tnnxm7tEv337ghuXl5W+eOOG67o4dO6y1Q0NDnudV6rVyvZqSkIMgyOVyWqlcLlcoFMIwPH78uO/7Q0ND+ycn60l87ot/EuV79n7fPY7rzj314GAuk5qblMvlubk5T6vlaqQs3DA1mnHEaIIYmDlJEqWVUnp1deXs2TlV6Psvv//JbD5gY92MZ4xl6z3/3PTnPvPM449e8Nw8Z3BgcoKQPN8Levv9nt4L89Wf/sd/4cCfvOvdO/6nn7jz1lt2a1+zgCIy1pKjf/Njv/PZj/7b/+Eddy4uLgKIZU4MX3o2bJwUeod/519/7N4f//FmEmdAW0tKa9/tXVkI7/vsY089/vzJGZyYvGf7TkrYuJ475hXzK3T21EqvjAPv/88f+/Zv/6dv/PB79//LX/7IyHiAoBSqsGnvvffd1u/5j7/zB3/+2/+4Ua9htg9NktbeTZJkMkESx2NDuaHe/Np8I8hk641GbIzvZxzHLZfXC47/6J994oY3vycYGlk/e2rl9LN9rqLGOillmR3HieO4Wq2mLg/VOKzGTZMYAdFaG4W+Uim/PW2V37d/X2yShaX5Y5/7o9L5Uzd94Ed0Nr8p0yMi13VbPpqXaHBc0syFLHg91R7k8mHAixMNOs+rK7O8Ot9byF8qnXBpM86lIqPdqyETSBIXXJqM8P1juw8c2NmzbcgSE4Cwccn1BwaSfBxXQ1OO3ARibjBEnqASvnVkaOQjP/LRL33uvqNP7N59U8YrcJMRUDwUQrkWJY50r1zXnZycPHjw4KUGQ9djWGtTzgIRPffcc/fdd1/a5ZF+UUopkyRKayIS5jiOtHa0UtBGlLYU1X91xuW7bIiZAQUBOyg2A5AiFCkWi8Vicc+ePfV6/cyZM4899tj6+rrneSJSKpXuv//+97///X19fddJc/TSbQ4ODt5yyy3npmfnV+f2bBvL9/WWzi5O7N5hA80QhSrRrs9sGQwAeFa0VWBYOFHiQDYHzTBaXTk/M7sc1k6srT25tDDDURMJ0UEgi6LEACsQECRGZREVi2uBBCzZWIsrSIjVajX1hd10l2TmWjPcs+9g36593yvyopcUGV5Uj2NDoqt9VXO3K3yXqJZ0hXAsLS/oDV5VKu4s2G14jW3EeSsx5pRJjXCZqvbr4+/LkO+Z2bT13l4OnrhcW7682AZfwaHG3zXheZTNOgCm0aisra0uzM/WauvWxlpTPh84riZFxpgwjJrNMIoSx/ECP6e1D6Kj0MaRJaHUqw5TQqcYolaVOO39az2ABaX7kRaY2zUngLRDmgAg5aanks9AlLo2YnsZAUUqG2SzmUBpRZqaUaNWr1ar1Vq94XsZ1/MAUGvtuC4ARFEEiEE2lyRJtbZuuB7ZkjFNtonvFn2331HZINNjjGk2G75PuZxeWDi1uHBa0MRJA5RyfK/Y0xvkCr5f8DMFtpAkbE3cbFSnz7+wvHQeuIrQ1NoSWmsSpSibyyntNGNjGLXrasdT2k3pLSQCnBCC1gQotiVPgsSkRddXa6X5CtSFGuAAuaRt6mSDSIC+43raSekvKXmXVEsXttU9gh0UpOWqt2WrCW7VYXW5AvRWZqtXdQt/ZV+/QsXmasZFxn1yEX7e1RezaTeu4HuIm1C6VhtK5yG4sQVpmwNzd3FVAJCIACE1MG31FZNKlfzSNnkRNkkCAo52iKjDbGy1j5FCpQBQRFiArWALHsFLgLFWT8fFyGoqoYmERAxiDLIBZkRQWgkhQyong4zUCGMglQ1yjtaO4yKCEYsISikUQCTf8TKur1EppJQs7LiO9hzQhJqU0kpvuFVezUMrrZVW2tn8XDub33ORPqgmUm2fV5WeqA0k5DWHCdbmp4//5af85fOjQeYbDzwQJ0mSswNBkI+DaZCTsPz8w1/zZxZGNO7NF6Zy2frq/PPPP/X0ifM6mwvyRUCV6ymIo5fmF+fnZoN8JpN3RvP+73/03x956Cs7RgaKQbZerweZzNzs7NzsBXQCsmFgV99+14H+4d5y2AyUAo0sTKhcS6vzi9947sw73/rh73/fD4DX0ApMg+uR929/7TMf+82vIIxIBkf3DHiODI7lQ1PN9HiJQxM7J8vLa4a8oHf0/Pm1P/z4X3/l80/+4I++JePpMKohAmn3tltu/+c/+/M/+mP/oFJaHCjmlXbYdbBtDpq6Dmmt6yulk3H4e3/xtV/4yV++7dB+0XEYJ67XBJX7qZ/8zMlpWDfiDeVMEbiAbtHPeJ4mp68/9/z5aV30VeD5npvNBidOqV/55d8d6PPvPNwfCQG5nnKtZB968O/uumPHRN9wgD0JNzrBK1sLAI7WnmNPnD1tcyOllbWsCi3qdrIt5YULJ+7/6srZ57NSay7PShKiRuW7uFp1+/MJgoplbmb+m489Wpo7MaXorv6RKe2uzp399rNPL7xwOhnpcXt6sdQYcHOL3Mx5vjUGw/ri6ReiKBq5+Q4EBEx5lG0XWaWJFFLKaL/4oVT6hvZjk9LudRr6mpYC3Xp/axGQqLnyzCPnHr3f1+kUpyvnwFduXRHU+cQOhc03TU3dum/n8MSYQkJGZAIgJSiMWrtuxvdcBxy0nIg1QGhJ2YR91Dft3KXEOXPidEKkcz65JNjum7vGpaavr+9Nb3rToUOHuvtorjciLyKnT5/+yle+kt5v0kUzvZi143QrRxBRLp+/+dDBlGBylT1Br+ZgYRAgpK5OAemY3qWdOETked7Q0NCBAwfGxsYQMYUUG43G8vLy8PBwNpt9FbRF0o8oFApzs3OlhcXV9dL5tZWaaUS1Na7X3QTJsrJWG9FM2qCKLccmiaJaLVpdK1+YPX3s9Omnz5x/dP78wwvzT1eWF8E0FSkhJGRhbPHGUw1wFEQhIQElgCCCaAmVSMrdSL/fTUdtjB3cuXfbm+8d2HPz9bsAX+nH5sqwbHjJ4SXG7NgFcLS1+luy4ptkBDYA2U5BBTugyMZJw47oY1dBWzbvWOtj2wrsm+PJ12uWr9kC6NVfwN9lOIfApgr7Vr71m6dXtxL/ZbgWGxoG12dowobSntZeFDXiqLGyWl1ZnltfX1pbmx8Z2Tk4OOm6Ba2zlsFaZEuImhylyLUWmNkkMYiQQ0oRkKBYm7awtNQFL0qx5NIT1l48BNL8HUSsMdw6bhRoOc5LuwORmQWYFYrvuvn8wN49N2UCT9DOzJyam1toNhMCd2oqHhyczGVdpcCk3ihAWmUK+cGx0SlZrMytThNZ34dGs7K4NEuQDzL9AkbAAGoiyGS8QqFYayw3mrXAcZQ2sanWGqVsbhgRrLXGiCLlep7v+a7rWgOcSgykJFxUWjmIDicNBiDQCnWqB4WpD401SrWsd9kyg7IMNkqadRvGLOgIIItlJEEtYjsosAiJUEs0Vzrnt9X9tGnVvuyE6VKBubgaI1sS714J+5JX0hT2aoo5l8UjLydxs8XuXRPwuhU34pJuzYu/AQGU9BqwxooIKaUINRGzsKStSRRbm8QxIbLrkVJEyMypu46xQAoUkoCwtAI4RK0UddrdpdMWsolKIt39HUCtSSfpX1gUgzY1cfG0Is+pS1xbni37QSmf7xcpTHhAXmgtixURRTrjeAqVZkpxGVQKPUEiSTXsr9oo9nKOv5d7fvnvCa/+UvzeHSZshKeOFJMKEDxz8nxxaKA40FddLS9V6iu180OR/WdT+9/0wdt29vUrayS2wEw33iG+Xg7jR85Nf3vx/BO11WXP7+sdHM71ra2UFo9Ph0lz5/492wb6S+vrg7lCHMe9vb2rq6vr6+ue5ysiizabyeSzmVb3D6JlttaiqFq9kc/lj55e+K3f/RnRVQIniXyb0P/9q3959IX5Q2+7swZ2aGzbYnlRhqeSrLbZnth1KDRU7FkaKA/1h1ApBfms8W45Cc4//Mi/++NP/3I+W0iSugLOaLrnne86c+Z81nWNtW7g1OuN4JJyt4A6cuSo0vC2d9wJxDEnrkP3f63x8Y9/Fr3+2Fkv9rviFimnrcaEiXTOdXzWpHctJaJNbJSvOQ7dYnIgd/u/+fffKFfUL/zv7xRVIsn9o5/44d/6v35xZqb8hgNYjxbxknYna3lidLwnF6xHpq+vt16aA0+lLA9EzGazWmunVsP1Rl9+gEGqUWRB3LEdZ04c82srNw/0/+iNU4fvvbvPK3JsksQCgHfoTuU5T6yVHz954k8febg+NbJKsIMLlUY9m81WKhVbr5775pe8ILft8LtzgyMtCcKNSx23nBaXRhZbvP+VZ3C8rAJ4dfb82W890KyU8gMDWmtr7cuZzmiwKOoNw9tv37FnbM92saKsgjQXFERrQQSUiBLwwfPcID/YLK2v1yuMmiVxIemL4p956ztHsrnfvf9vI29HvpAniyQoQNd0GpVS4+PjO3bsYOZXh8GhlEqSpFqtfulLXwrD0HEca60xhgRS7eWW1Q6z0mpqcvvhN71pcGAAtbqcI+93LAIXYeYkiRcXF48dO3706NFz58+V19bS/S8UiqOjI7t379mzZ8/u3bvz+XwK1jiOs2vXrp07dzabzccee+zo0aPz8/MPP/zwvffeu6WJ9SsOLTFzT0/PDbt2zZ08+XS4fjQuL6zUj1w4d0vf6J58j6dd13VdrRwCAGgabHIYim0ArzTrs+ul2XJ5zdiqn6tqYQddJh9cVJIkiXaUFbZAQBYAkNWWUzGMotRrBlodPRd/p47bu+vG3p0HvtdSbunGGuAqGu66GRZXYLC10AzZMOmGLvunDrSBbZE72TCfamuQd73eHauLbF4YX6tU09fH9+AQuLiX5Jp8JeWKWdeLiR68bICDTcg2MSbUKpPPu80wDpvN2fm1mdkXRhbPjI3umpi4YWR4yvfz2Wwg1jWJiiIOwxBBEylHB4DCEltjAJlISAGIWDYISKhwa7Z8N8bRUosAAkK0lk1ihQXa5TiltVYkwszWWE5iY5KQrXEIs747MbFzcHiANPqe88Lzzy3MzdbrzVJ57fDhTL5QEDAiBKAsQxgaz8/tnNoT2+Xp+adJi+u6UdyYXzjrqKCQ6wXwHJdS/ML3MwODQ9FcOVxr+rkAKW6Ea2vl+UJhosDGMoig72d0sXdwcGh1ZaC0uhSFlsUiphIJpJQLqNgIgxAoApUKyGPrXiMsqZMMChCQRu2u18vL55d0zQa5nBuF1GgCk2HgVFihpWVEwiTIqfJruxlhE8BBr8PA36FBV0i220IcrVsap6SbloSbBQClHcfRmpQ11kBLKZQAmK21JmUUEylM2fksVqwSEgXC0hHVaH3/ImBFNoxgt+bgtFRxGIAtAigAIBQARo7FEAIRBh652ayXQLxeay6en1VIRH1Dg64n2thIkiRK3EwuCArWWBOaNFxQSmlXW2bDyUu+YV8k2rwV4bwTnvy9DQvU6mzp2ONFzzk3PR2jFPp7j586kRmbvPD88cON+h/95D9Zf/IZ0GrGrKA2XoaUFWNMVEkygfeO7cUP7727ZJxf+as//fKpR5ZuuvmW/YdmTp7NOMEjDz5ak9o/+l9+orZYSTOu+fn5OI5937cGUeKenNdbyAIwkBIEa22a9lTr9Vw+P1+xA5N5RKjXKevS93/w1/uHbt12080z60v9O0efXy7t33dzo1nLBjyWKypINLhaw/BU1sXelQXHgpPNSVgqnT43MjL2g5W1v3KdjJgYlb7jrsP3P/g3H3zXXcaarKu5bi5eAxEAUTl/+mdf9HwYHM5HSVM5wdNPTP/iv/j8/lvvivNLo+NTxgQ2gJ4e7TpJVFupl2ZMmKhM/pabA9DF+eWoGTmGJVqYTqi6ffjwf/jPR3K96qf/yeHYNscnh0Ymt104V6nUa16WQfKbvhFmmJwY7stnztXDsbGxs/USExIhYirCir7vVedX4sltI8Ojx0+dHB4cmDl35sjZv/m5A3f/hw//RLQwE9N6w6zOrqzGnop8hYh+xG6V7xwYvfXgzT/y7rf/wqc/cTzklR6Pk7BQKBSLRa31yurKC/ff5+aLu9/+38HFEpLXWmXC6yiC9BIBjs4cL519fuXcicB1lVIpunGFjglBtigWKJcoS5AQkDAishVGtCQe1HYHvXds3zsxPiEiyAZQAEhSWSzdao9HQSRPAVjgYGRYarny2lqqwOlqR9bW/sGegwF5n/72g01UmUxeWUUtph0wKAEUEEJDYKEN9VrBtGye5pZENDIyMjY2lqIbr+x3sAnYTfschfnMmTNf/epX4yhSRGIsAZDSDGJFEICFe3t7U8/a4eHhtOnjO2ib0r3Op+etXq+/8MILzzzzzBNPPHH69OlSqZR2b0GX82v3XxUKhRtuuOHWW289ePDgjTfemM/nlVK5XO7tb3/7zTfffOLEiZMnT37zm988fPhwLpe7TqYqnU2lX/Se/Tc8+ewzucX5JIIY7IwjC2srXykv5cjxHDc5ZMvKAAAgAElEQVRDOsMIACFIyCYUboLUmSMQ0BnQyAp9AQAFCAYsCIBWJj0BAMC6U2clCyKQYMvR3NRq9Xq9c5Y6jKEUh7UsY7e8ccdb358fGnvtJ3DdLSRXavDdHEhtVV3Dzr/UBI/aBFJoiah1GgOvpor2+nh9fHcBhy/hr/AV3eC1ARxLc8uu73u+73kxeJ7raNfTgUWTJNX66ROn5xaWT/X1TI6M7BoYmMpnhxzdo4wSUSAKQIOgsLAoQCAiUkxkha3lGAQVOoiqSxVWuqHVDsQjbWEVRGRMpRJbmaAIW5tSf1O7OtTKdbQGYTHGMldqEaGa2r7fdX3lZKZnTq1XVs5feB6+ZXZsv2nn1K353JDnZRlMkjTJoWKxb7B/bKhvZzNaS5rMSU0RrNdyq+t+PjuWDUaJJAwTIjefKyrlxrEBMNo1LI0orrANEViM2BjZYRBwtOu5PhGJMAuTcKt5gBSgYosMQOBo1GmcSa0wj0CQBQG1dnS10pxdLeV0bmrnPlWxUooazflG1HC1Vk7GSMJiANiyWEbb6n0gaBlktM5qi4qZOtRJR9U5FaPES5bnLgGkLvrCJnbNxZVykZcBtl2uMn/p69ek8XgNkccm+BHhYvHNl77NtkcStXH6FmTXEqLfOPkb70boqO0zMChE0irr+67nKqAkSYyNQVK4AVkcEGiEoRXw/QyRRiQxhm3aMs+d+ZNuzoqBts2cdDk4SfdhS1uKCwBEKFVYJxQiC2KRRViL0Yo8LVkXHYWQqKqpNS6cLmX8Yl9PMLK9tzDYYFWLQTNoITZsIm75UmoAAiOciCFAaoFu+DIW0jRs2KIHsLOGXpb9sekSeK2EFXZp+uTffiYbVo++8Dy5rnZ1bXVtz/j2U88d/dU73vzhyam1pXNLBwdzbmEiP6R87SlHCdgwjqOoGa6a2spcad5zi//6R3/8Hy7Of/KZBx965Mu7du4Fx+WS+tA9H5CVCjMHQbC6ulqr1dIaL4MyjXowUCwEnjWGQQu30I005yyX1972jndbGzdiMz8vv/wrf+gOTqlxSPphaHLMUc5dA7sXz0/bpb+bq60ukalV14b6ByuV6uqput737uKeN0Q1G6zM7nJ4fm1g+41v23PoZ77wZ7904/5ha8Oewb6HH3n6B993jwiYJMm43gZpssPzVFheh5/9P34RiAky9QZ96g+P3vTWW7EYGi+WTEBRr6Izp558rLF42qtPB1BVYjOFwc//xd+Fqmf44DtHb313pmeIo+3FkeWzp46PHhr99d/44tKy+3/+0l0W7M/9s586/uUvrq3Vp4b7wuoWxDSXsC/vq9l13/cHBgfnFhdSsB4AmS0iOUO9x86fWicZHuqfe/Lbt46NfureD41Ojp9eOGpqMQWByW8fKeQ453HOFxGoNLAaPlc6nfXc0bONT7/rIx976tF/M3P8jv0HG40GEeVyubW1tebS7My3vt63+6beyZ1Xs5Zuwaq7VgnQVz2malbKtfVyz8jwS047mUUUoHDG8KC1B6dGd0xOBLlcIjESAm9OZrDrD5UiZglyOc/z1leWTKOplBLXtaDedeh2S/DRL3+Rdu8qBD3WmC2UDbe6LaboxvDw8MTERGpQ8uqMlZWVBx54oFqtKiKllEmMIjLGkFaI6DjOnj173vSmNxUKhY616ndJOmqMaTabTz755Kc+9alHHnkkBSmSJElRg7QS0N1cA22WR7PZfOqppx555BERmZqa+shHPvKe97wnn8+nCkTDw8OHDh26//77jx49etttt706PJrhkZH9+/dPz8yUVktAYJSKkUhsXZiSKKYwdFJwSmlFqew/ktJMLy1NSLGhZrNZq9U2t2u1Ta8REbQavumO/r038/fYvVIu5tF3UqxL+LZdL7AAp9rtiJAq/rcDi5awaEtbIw3XQNrdxNDymmnpmLfU/zecaDqsDenoMrYcAKSj9yxbhiWv1ydfH989c2rT9JEuVoZc6ggrW6RcV+7Cun5rjMJdylprjQExiEYpdlxRKiGVxEmtGa6HYbXeWG82681mLUkMp0m5cpRyiBQzt1SdCJRGUgyQsBgWK621gqQlUNBlqXRxv0C7zryRgKZrBRICpG5xKfteEEgppbXjKCc986nej+8HmSDrZjxysN4oVWqlcmklChPP73W9nJ/JKkXWRsoRz3eMia2xSWIrlYq1MarYcYGU9bygkBtAADbSbKwlcXV5dX5pZS5X9HM9LhAROf2924uFcRujWOU6GsSsl5dqteVabT4KV5U2hBaEXe3k80UQWq/WRSibzbuO27rdQmpgqwCUZYwTaEZSq8SV9Wh8ZOrWm9+Y1Xlbt+FqvbZY9sjNOL4FMakcCYjvaM/Rqfln6rbbMhUVBpGW/6ikVbj2snuRFsPmSxC7BS4vcm/d9PpFJb6XizVc8f3XqsFxDW9uS5NcdBR4hUa4F8vJZeMdLduODexAOt5hICwiLdWUtmNt67sSFmFEcF0nF2R8z9VaAYi1CQATtfxdLUucWAHSjoOkiBSDMLexQWq7haT3bunqPO3YUbV+douItLRC0tZcShVuEISAUQSBCBxFnqMzrusodBHYJI1aTYSNsOv6/QNDSnlslSIXwTEJm8QCEioSDZbYgLXQEZBBfDEL4C0BjC3jl03OUpcTjpGLATx5bVVMwpkT0499g5vVQqFgQZBlONezemb6BwaG7u3J9o/0LvjO6I23bRvb5UToOh4KsaDrZ4JsIfDyheFxHBy4UFl1onC7dt+xc0ev8H1/81XtO1jIvuWuu0oLy04QRFF0+vTpJEmolf94caW0YzB4y217Y2GjPEeMpAA3qkpp7ehzz+V33PrOt7+5XJLPffHUN48s3PR9t+nR3KpIcaAvZ5efu+/j5aNf3DdZxHhVmcr6ylwu451+4diJZx4tnfnWwgvf3DY+MHHwzudWI5WNfK/XNjOmYW6+aTxf0Imo3/vo//fB978tH6goiX3fTyHldMKlueLM2bNf+PoLn/j0HxeKQa3q/Nfff+jUKq+76zbrO8Hg5KQX87En//y3YfH5IC7ltYhQYpUYnjl7Mufz6szx+Wcfmj/37Zvued/0bHPbjt3n507edftbPvXJr7/rLVOjO/K33rL7zz/xydtuubHQm7UJbLqCicQTmJlfOjO/XrfiuU6j2YzjONWFAUClVLXWDHI9WGs8f//Xf+MDH/jI7u0rg2poMSqWbP+B3cneicLoSF/PkPYzDmhPuUGhmBsaHN17U2lhsbJ0QWdwx96dq0ee/ZuTp/bv399sNq21ACAmqa+vFUcmenfuu5oLfqvFs90ZjvAdf1y667X56Qvf+iqvLWmlfN9Ps1ZjTIfKcYl6QrvnXbCF5ab0NgSlIB8nt+b779xzw+TEBAMztQq41O7UlM3dcJB6YLG1SmvPzyBSGIWWjCFBY8Z6B3K5/LGzJzHwSLs2lVUWIgBCBhRBYSQURFGd3kGttdb6wIEDt91228TExFZH8cqMLgYHLy4s3HfffdVKRSuFRMysSKXaiUEQ7Nix4+67777tttuctgzHqyYLcoXSSPokDMOnnnrqN37jNz796U8vLCxks9l0JzvioB05ic4l0eF0pHFkesIrlcpDDz30ta99rVwu9/b2pr1jruvu2bPH8zzf9zsevdf1qBHB9zMzF2bmFueNMQzCBAwiCi0CpzaAgMiMllGQUBFDGg9fZSrc/Q0aYxqNRmoic7n3x3Hcs233znd8yO/pf22UnDds5trxkAh0JSbtNO0iL2bcKOp1eVS3oj7E1IWnpRPU1gFLtb+wTdYVABZJ/a4vdrYSeS0GJK+P1yTAsQnEENwckF9bpUK29lK5HkObWIxpNOt1k3jMvmXPsgPIgJDLZovFjLUQR+Vz51ZOnDg6OLB7bHTvju0HR4Z2pm4ixsQMrIiURiIRsImJAZi0AiCxtLWLzJXvZLRhtiuQukO0bKlJwYb9hHIFSdgmNgnridb+vv2H+oeKCVeT443S3MJ0eIKoNzF04ECQy+YcUAIchTbw+3fvuCVJ+Pz5c9oLvawT2+W1qs3l+ll2IXvAipTr+QVSnmWwwAxGODS2IWCIQGsX2dFaC7r5fKGnp3dpyQdAYRHk1JtyA+8FSCvYIsKp0KoirdzEchwl5UqztF53dbZQHNu79/a3vu29Jx57duXUKqMr5DJo+/+z9+ZRll5Xfeje+5xvuPO9NU89q1uttmRZasnzbGzIMxYmEMgzkyEDCQ8IwyNZwTEBLwgPHgHMlBBjeA+zAhjHwYCDsSHItiRrtNSauqVutXrumqtu3eEbzjl7vz/Ovbeqq0pSW+72s5Q+q1av7uqqe797vu+cs/dv//bvJ+uuwgzCnuXW24O9bwtfW4Iv/gTEy1uUlxVGsGzgHa4faIMHeYOlKyKSUgDAzgiIUjrQEIYUBj5VwzAgBHSu98Aby3meAyhjLZKiQJFo0p6WL0ikFPXantg6Z70A6Tapy+aeuF4or7w+sAhwH+qgnmsks3F5JwjiWhSAA5Pa1srFZ490lY527t5XLpYgDLoMaTdjRgQCUqiVBZPbHAhAbTArvkox4gtxf16WYUSyNP/Ml/6+EkhnodmqKE7Tii6fW1teOXrkvf/qX0WdldOLS/sOvgo7wUp3xRVEg/j24FxyYHFFKutCKYebDh1eXLlw+vQzMzl9y579B3/61u/5lf/4D//F/zG/tMpaW+OeffZUc7UZRpGzrFWARCIu0EQKgSEItFhhUKFCsLmB4Mjx87unMbHZMyf0337h2IFXHupIZ01Gr3vF8NKT952952+/5W03jO99Y1FNCzgWuTA7+18+8gdffvR4WC6XTdMuNI986sMrqdn3itddaNrwwlprMvz4Xz/9/d/+pvro6ituOIQA3U4G9TKzEWCf5a6HpUStTgY6HhkeZsn+6E9O/s+HHqvt2rlj5NBsHE7U+ch//7W5pUfeddstt916uFCsdnI+eX7+3Ozsl+66azmlmsYC5Xk+L+cvPvxfP3j4O37pdKE4vW/30wundt626w8+9uXDb91ZjOjCfIthlXgEIN3yNCrnbKVYBIA8tyoKatVGlubsBFGYHSKMDg012+nJZ595722vPTw5s6O5utqKWtfN0MQIAI7mQnm6qDICIPLERiOCasXs2rF/VtPx9lI1Vb/w7e9b+NQnT128UKuOqE43inS7mceFYtpcvswHfjtJGvl6Lh92FmaXT58g7KVhfohIFEXrDiCb80dBEO57pzvvno2AzjYAbxwbmxkbwdDT3VCIhGG9E/8SI2rwVQUkVKSEGVCVhsbDKFpauKBAEFxd6NsO35Jk7U8/9Vh1Zp/f8wiAQFDEITjqOeWiEJIMKuqlUqlWq83MzPTe50orXGzKZp11X/ziF7vtDkBv/SAREmqlK5XKW9761r179/o1tUn56P/fjRQR5+fn//RP//RjH/uYR/SIyGNbnrXhOyy2xSN8f40xRms9sEf1nXcf/ehHP/GJT/zgD/7ge97znkql4pwbGRn5momMKFLj4yN79+5+6sTTZ8+c8VVDIMWCiEAgvuEEBHt2rwIAoJXyVb/LEejzn8UbXXW7XWutn7FtTYiMMVF9ZPKWNzZ2H3i5Bn1fSVi3LpAxeKaUVl4J3ms4ewln/1q+4su+o57Z+QLspXMsz6l8dG1cGy+ZtXNFmJ5X+zjRaSvVIelIdVuZyVK9RjqiQjEoFCMEVAqIOI7DkdHQOQ2ytLj8ZJIsnr9wdGRkV6MxWSoPFXTROjbWucwJgArIy7aDkOvBpZdKQsjGDybr9W7Z8nlReuqjSvmwgEXYujy3AOB5laQUAoGwFU4zF4TlgwcPx1H5aPD42lp3duksPqtB5RPj07XakA4CYVSqUqsUhhvzI0PTiT2XZUvdboaYN5sX5vWZSnGiUhwplSoEY6VSTanYWtvprAnkWa46nVaWZQChDgKtFaqo0Wi022NnzpWAlBNAFu2tG1BY2IMxxETckxoRFnAkOsg6+fJq3knAmuJ1e2569e2v2zmxK0m14SgqDcelRlSqcZ6300QUixYEBnEMjoUHutAIiELAAkLryJg8dyYo2z5XG9tVBqyNTd+HjQHfS3l5DuiLPbHsXosDPq+XmGx+nc3aoT1XFOmzKIAQhNYrgQAo6/wN6YlfiDDnCBBGKgxAkSM0ABBoLhW1MZznnOcAAlqDVgQgeW582YEQiDQgI4jSpJTyounGorECAIJ86S5C65YuACDkwyYSIBAkQPEPGDAgoEIURGFxwgY4VwwB2XIAYxUN3by1Mt88e/L80ccqU3k4tEsjgUMAjaSYSBAtgB306/jKpeBXKpd8OfE09hDRzT+/xQJzPZh4ecQT7KwWC8IBY1tzQXGA4f0nHvn37/oHDXZtikendqpKqZV2SUkoyofI/elCjdhaXhwq1NoB5pXSKw7fbs5cbEf6X/y7n/vW7//esaGxteUFEei2O2vNVhBEhIqFEUmYiTSg8pZAzAIMDgkBAnAGw1Pz3Vvq46RHfvCH/0Nhx/jenXWnYl0rPX3Pf20+8vl33/Cqg6+4bdZ2zOpaFEVKqYnRibGhRqiIBU0QEoIkSyf/6reaxz+/5zt+udXKyuON7or54R//3U/e+UPloiKAuQvzO8dLxUbZOOex48E9JaJWJyOrS8VovpV86Jc//fZvv54q5ckbDmTt80/d9ZGVI59/+5vf8tZ33rG6utrOWUQOXbfrtYdf+ej9dwEwo8KgwDYJdaF94v5H/vZ3xr/7B2y9Uc7Q6ZUvPHwhTTURR1F1Ze30dbxvu/siYbHQ7mYiFOiIrQ3DglIhsyURX17O80Qi2nXohjsf+fL33nZrnLvr3/Ba45wSJSKJy6MwimTQ0wgkAA4kcAb00OSO9KSJcu6ozgfe8a7v+vzfNBo7Y7S5ShVKmiTp6qLX9YHLI39eylEYqINfpR1Yvponvru65LKMEE1/MHMcx4VCYasNxNbNX9a1hziwdqbc2Dk6XKoWWQyIxn72+IKXKCyIKKicMTou1scm2itLJkuVULHt7jj0qsdOnTi9OFccGgUiwU2SQZuPYOfc0NDQxMTE8PDwYO+64hocgxdMkuTuu++enZ11znmxayQSllqjduONNx08eH25UvE/P/BVGbzIc/UAfg0uO03TI0eO/P7v//599923NTP3frewAenedCU+qx88JJ7H0bMtU6rVan34wx++6667vvu7v/vw4cMbbZWvfv4pYRjtv27/Y088vjA3l2ZZv5zVw9jcJZoQvUtyzIBAiHIZE+ibeqy1nU5nI59l4w+sS40WKzve8K49b/4H28iOvjTGJexjubQOAhtUyS5pXPXVIBwQYHsM3H5/LxKgN3NURDoMtVKXeKNIj2bO7CwzO/aiVJ5n4/0fN2wAA1gZLzFbGjy611pUro2vszUlXw1GuN2Z+rVByilUAQmx4axrWs2ktdJpLbc6zW63nSTtTtJumawt3I0jWy7bIGgac25h6bFTZ+975vTdp87eu7j8RDs5ZdyCYAswJbLeX4kdcL/43GvL6H8JkIAC0ODVyUX1nEFknXc3yAMH1g5ASIQD0pdj6QlSAAFoICWCaeYQ48nJvdcduHnfwZuHxye76drZc089cezBZ549utZaNcaKaMSCpmq1MjE9ta9cqnY6q+3OcpatNJtzs3Nnku5qEFIcx8ViLQpLSsUiaGxuTGbyLM+yLMmyNEu66cry6vz8wtLSSqvVMYYBFQuw9KrfvrTYAzgAlaASIRawYBLurJj2KnebFAdju3e+6rp9h/fuuaVe35mbGFWlUhvXUTl3YkUYgUkEWdD1rHbB9bluPk0lBAWgNkzygFK3MSJ5Dj+tHu0Ot9Oh3I40fOUezO3twV/Ui1zO2BppowwUbjfNwwt8rVu/9oxSeiKv3ppNESgFQYBRqKJIR5EuREHsv0IdhzoOVRiQVkJoUSwhhwFEASh0Cq1CGwZSKupSMYgjCkMINASaokiTQuucsTa3xjFvsH7UpLTWYRCGQRBqHZCivnUte8Pm3uX1vvpGtr1PROKd5BAB/QrFnpKLMAArJZocSRopWy9SPYQSZ9nChbNPPLJ0+hlM24EzIYrqz4XzUbNWjGiFWa4wyWjTne01sW3kgW57019+xw5Ap9t1WnGSVSnMXabPLrzvzd9gu53h8bHG8FBmzeCA2jQz1thSuexQMEnHSw2h2O3Z/09+4z+9+o5vHtqzr9VumSwdGWnMzc353uxBrM/sgHTXQmIZELMsGWglIlKWpYuLC7v27vzgz3zu1PJcU1ePtc4tYbXYPS4PPTCaZ5UDO1u5jZtZFEUA0Ol0Tpw4cccdd/j8xLKzxpZjVHZl6eg9zSf+2tx4fe5GRkbwS4sLv/Crj1lwxSqcnzst4AId5rnZ2reUJGlQICb4y08/KYXq0+e7SXnymJyY6RyNjz9S3jX+hne/e2l5WWttjAmCIEmSR48cmZiYCILAWisicRwzsw1V6+4/WfrD3zHjo/XauKoLl4L/86c/KjSsYigVRgHd1nd3bOJS5fzsPFMgIuyM1rpSqfiiMRE5Z8W4KAgMcXFm/OMPPzj+zd+IYaiVIoAkSSAMuui2PswowCDlWnVkciJ31ll749jkECjtbDGOhJAFbZ4tHH98/tgjG3pCX+CLZf3r63nNtJcW5h5/qLU4JyJra2vLy8urq6t5nodhOBDm3LLwEYCUiEIG9PAzIRAKlxxPV6ujk6NY0EYRKwiYtAPqG4c7JYhAvmN+wE7vxU0oPukJlAuwUCrUhhtRoSCAIeGUDr/jDW/Gxfm01WQEp6wjZs9JlV43v+rzLj3eOjExccMNN8RxfDVy6U1P0fGnn37i8cdNnns0y+e61+2/7ju+8ztvufWWUrm8MbHfmOIOTFX8Trv1xa/4Zfs38l1If/d3f/ejP/qjDz74oNriW7S1iWYT8cR/kEvaD/o/2VtZiNba++677wMf+MBf/MVfdLtdzxDZ+EmvHsChEPfs3r1reudQrUEOyEEgSovSokgIRIGowcntQzxQAt5P7zLKA8aYTqfTbDY3CakM+iz8h0XEZrM5tHv/xC2vV/WRl/rZOWjNhX4ktCHi64U/g1nlzdviwGDYh/OklAq0DoMgDMMwDIIw1IEmpQTAOpeb3CcHaZbnuTHWDrgbiBs79LfaZW6+vGvgxrXx9RdmXu2vqzX08NhIu73W6bYdO2aBCAkw7bC1WdKxQZjExUJUKISxCcJYByEpzeDSfOXchfMLi0/PL86MT+yent7fqE9GYU0kyBIwxjpnEbVSwQaaPG5nQC199fseBkqKeiUkBGHfvQYITpFWqHrqnQpAwFm2DkiECAA1gDM2V1qVCo3JyTgMS4Wo0FxeWJg/u7Q8m+dZozESx8WoVESgLHWleGjf3lek9tyJ0y3HWbEYrrUW0vapRm00CMU5QtJIIVFEZBVZAK2JhCVP86Sz1m01V1cWlpcvLi2dXFk9maQrAFoEWQY6zB4ARgSigdC/gGNIWvnKUmJsBKqyZ8erXvvmt5fKjdYaYoEaxVqpNDY80jyDj80tLI1XCkP1Us4d66wIe9cNAc/gUAPDjH59nr4SSO3auCIFyXW8xAujEAERKEVKKaVJKcJBVWk9GmRmZ4zJhTWBUhAFFAWoiclbqioVhoExgJKDEDsXhhSLygxYx44tWiCEfhnBx29KKdKqd/eNzXzUsqV8ulVWEBgA2fed+8eJPbIIAEyAiGEUaATOMiIphcFQSecuXuysnnr0YdDViZnrw0YZoiILZI4ZwAKgpjCKOUuttXI1H8mtFdHnSRJeTlxQkR4VVjSWUZedOpe0X7//hnBxpY1cHqpTHNoki+PY5gmzGxg4+RGqwFjbzbq1uLS6uKor5T9+9OGhV79+9NANiXWx0hCGiysrzWbT5waDLneFqArFjuFWkseVAB1jr+tYEMFa21rL60ONX/9Pn933+ptdoz6btlaWFs4+8Pu3xNzNVGloKCoUyoinlhaWlpdMbrrd7q5duxy7SJPLIU1tCZiY0cHZB//s+v/tH8nsGDUWwx2Tv/RbD/zbHzmcWehmiQ7IWasx3MDMGnypXftnGODeL60euv2m82b22FL71ddn9/zJb+zDXE+Nx5VKhNRqt+v1+uzs7IULF+I4rtfrpVIpTdM8zwuFQpZlFMfD0G5/6c/Vu34grzZAF2sz6v/5f//8w//XP4krmqAeh9hOt6EIpUaW1tKMI00UKu2QyuVyliW5SX22pZAU4sXl5YN799z58CN3Ly69rlrJMw4Ei3HslZy2KhxqpTJnTUBxvcLnRCulV5rDcZzaPHdWh9oag0G4urRo0u6mNOb5U6CXxLB52pw9l6eJHp+sRMVSQGfOnKnX68Vi8fkkMGWbf5GTklKT9arP55E2cfTwKwLyHVAQlypDtMarWZIpUDdPTP/jN7zlz7/8ZYoDiQvPM80iUiwWx8fH9+zZc5VMrAetJcw8Nzf38COPGGN8Q4eIlIrFG2644bbbbhtommxbt39B7sYV32AHVintdvszn/nMRz7yEefcRt+cK46n+Az/V3/1V0+cOPF93/d94+PjG7HdqzoKhcKhQ4eeeuqpixdmCZGFfRFCQBw5eAFnj+0/i7/jWZYlScLMG4VX15E6Ig/yiohhGbvhlpk3fNPwgVe+9A/KTUsYZbuic7/1G9hjGZdEKhvoG0Ra68A7Ovr2FALnwENvnkpmnXPM3ia2d1AqRUQCsGlzuuQuXIvWr41r4+oBHMJJFJHSJWvZWrHOpB2TJ4wkQYxhAWzONjd51gniNIyCIArL1aAE2hhrTLa0utxsn56dPz48tHNsdG+9NlWKRwqFsnBgLGRpRioIoyIIWsc9lB97qTgLkPIlAgZgX1Pu1QRAsFdQ76Vk3BNoJPQNBYKCKAKWGYVJIZHWQQGJjQGBoFgcmpree+PN7dOnT148f35u9uz9D9x1/YHVG2+8tVKsI6lCXEZSYTEAACAASURBVAnj8ZHG9OjQztyurSy2NM4HGIwOTSyvTEVhXC5XKpVGpTJEtJqlmdYiGrvd7mqz6fJikuLy8vLs3PzK6nKrtWZtwmyDiFQQqpCUJsvWOUQkEHK5ZJBb7iRZ3unatKOzTnFycu+BQ6+e2nldKZxSUCAk4NDYmCVGKoaFSrleV4pzlzuyoB0wIwODtTYNMALlZRIIxIl4yjkCMFzKhvU4cr96saHEAbihJLVRfPTSdhW86mnhVxpk43aCkVv1wDf9b/8HeKBq3RfG8B+SYKAl5pWw+y/JfVwC1mM47xPi7RqoL0CDRKJQkJAIevUir6vthelwYKiCACiCQQARY7GoiTCKSGvRmpXyN8uycyJWa45jUipWAaASTFwntWxdZnKSQhQEwuAcE1EQoAg6ASBSgVYaRfSgDsbOWeOcYxD2nTOI2NcA9sI3mkGMM44FSSn0pAthFuNckmUYqCAghUBgC1qPlGLHknTazbOnjj103/j1t4wfvNkiJVZy4JxZM6EjFCTpK+p8JTIcL/DIPe//XoqnIGz518uD18H9BzsHUTkEiCmavdOTeatJxYDi0DILiG9T11pvmjR0kHa7jdHhZGl1bHomqxS/+Id/eOM7v3GhvQLWANPw6Mj/vPfujZ0+PZgDEVXUScxaOynWClpbcb7zwnnxNQCYX3STM3tVscQFZ/Li3r2lT/27/3a6alZWzchNhyvF0lAlWl1LjDFRFNXr9ePHjxOgy1KtAhdY0SG6NAh0cO740NrJWWyYRrWwstIplC5cWEsSULqApJxzmtZFfgc4b5aY4dG6Az41l8xyVpqqSIh/8Wu/0f37v578hm9Aq0KCpXZ7dWVlcWFhaWnJGBPHsdZ6dXW1VCoRUbfbDcOQBboBkMnDp+9fecXbIzXenZ2bPnj73/19NjTaWFtNBczW1ENrOnfhQmaEgZRSCtCyaK2LxYJt5QOLhzzLRhpDi0srXKz89H/8tXt+51db3Q5mtlqtLawuxdUyOLP5qWdBhbk1oAmVQgFnk3IpNgE5y84576fUdyXcKI54uXLOX4HR/YtPPF7k0SACQFSemNn1zm9vnjp28ot/U6/Xa7UaXMq033qgCCD1ogYgRkEkkYrW49VqsVT2x2ePvI7rdpEoeBkXzSBgBbRQGJXKDWjBqumaqpH33Hz7s+cu3nPu2dLuPaBicUBC3gpOwN8o9KSe8fHxycnJarW6BZK+widsmqYPPvjg4sKCVtp/pJGRkTe/+c3TMzOE6DU4SZHwc+IsmxgQG3GNKxgkbLqbn/3sZ3/+539ea3314hCf/3u+Rp7nf/ZnfzY7O/uTP/mTO3fuFJHe/nk1V0QYhPv27ZuZnjlx/JlOtwsbXEuxzzK9fNTN38o8z5MkMcb4mfTf3Bom+e3IGDN2w6t2vu29M7e9Sfp+cC9Ndbe+YOj6hA2IG7AugbGpab5noELorVNEQFgRIWIYhkEQBFoFujct1rHJjLHOWmedZed7o0hr1V8UCIgsIE4uCbT9bVwX9t9e+/wai+Pa+PoCC/GSHaNnRoGoiFjWedODHsBtc7rnFve6mgwOZkNEoQq0Iqcpy0zOubPMjp1FkztncpNzWMAwR1tUsQRxMQrCSAdKG+h0Oc1a6UKz3V7utFeGh5ZGh3ZXyuNx3FAqDEMUEObcd1IM+ib6sCiCgHPeMIUAFRIDsKzbrfTXuqCAP3Z7YmAghETeV5p7ablCQkBnrEFUQVBqDE3s2psD6TyzzebauQsndaAqtfLk6K5qeSSKojhsDDempyf2zy+eXl65CLxGohaXz80vTEyM7WhUp8qlSqlUS127283jOAq0pEna7XSKcblaLSedhnFpsSxJN2h3sNuFLJ913CatdRigAjZsHYtzWZo7S7lL8tyaFGJdHxrbtXfXTYeuu63cmABddKJYkJ22NgAoBlE1jMthoYium3OGyiJ5AAgEHAsA6IHZaG8+QYQAAEV4sLXjut4lDh7TDULRW6NZfM7K19fygLrsQtbmg+G5lSY3dDZuqPivAzu8fqz4YvSG9SgbDkHEnv6mV6rTRIqUDkgrRGJEhwMRO+rdl96ffR+TvraJKEIRDUiESISKhMgpElJeRE8UcRgIISkiRrAs1nFmxDjrLFtD1gT+WkS8UydTX7OGABGV35Gcc9w7uK3XTdjo/OR3JkcoAkZABDT02nMB2J/Tlp0FDBQSoQKJNCBglkE3gGR1/szRI1goD83MSFQhFfb0TViJFWTRQATUa+X5SiCO5wEy8MVujy+rlhUkAYjCyDhn15qFcpwSrywu1l9TW87WQHlkCfM8N8ZEceQuDVfRcRQWMmswUG3Ez9zzxSZYm7VLCiRNI1048sTR1dwOB4F/hAYafoQEqJqd1sLy6vhUI1RabEaKxImAKKWCAB569HRUCxkrhUo23Ljp/s98pBao89CFGL70qc/9wI/+s4t2USlVKBR8w/Lv/u7vIpFGyayjoMRBZHNQUTHvtJ/8zz934J//59mlobHiQjRZ+uJdj1gpKSo6xyWtk9zgZjFdCFQBVGYhe+b0cvmmYVewQcSdv7pTl/Uf/e3n4wyh2Xn9G9/kDVZFpFAoxHH88MMPE1EYhlmWeVQodLDcqIXzTfXQXwx987v46dGovmYXJj7y0U+PUl6pTmRZArBZ2zIKgy984Z6OMawCrXXWSp2OlaJyudLptrIsLRSKLGLyTkEXLXNUHT55YeHHPvgzH/rxn0DTZmND0nm7G+pg0yunSULFMLVZrJQOtEusaN3OOlInCDDpJLViOVESD40UytUtblBfJ2XVFz9UEA/tveE13/lPa3sOPf7ffo+ISqXSwC9jW9TGH3siisQCikMJGYxCQqhFUSUsgueDMgMLiuvnQQiISlR/9+51yfPmsI+BWSGyJrAkLGGhVNV6eWFBWkk5Ne85fPtTF8+trDSDoUBjoPzvkwUCB8DOW8LpmZmZqampgdrFVaInAMCJEyeeffZZ790Vx4Xrr7/+lTe/slar+RRXvE34hvA0z/O1tTVvKer/kue5XyOlUqlSqZTL5Uaj4TtrBtnylYine/CPc+7BBx/86Ec/6ikGGwVBtsYAL27eNvaqDB4kIrrzzjuZ+Sd+4id27dp1lYlOvXCtXqvv27fv6NFjz54+BYDsPAVY1Obu2ueDLHvth9YaY9I09ZBNLy23dvPqQPSAjo7ikesP7XjLHTtuf4voEF/Cx6VcutGgbAA15DnRg95TIBviYhFAQO+QEoaBVqQVioBzzlqX58ZYZ53vRBEi6tMYe+UwFo/TAa6/NcjlbYNyDd+4Nr5+1lJPrg8GlV7qlUcRCXuofb+VbyPYsW1N7rl3wKsDcHiwEhAQgzCIA13kAqZpnmW5tUnWyYwxSQrFsoot5TlnGSRpUCjG5UqlVC5VqiVjgvYaJ8ncqdPLFy+eG2mcmxjfMz21v96YHB4ZTlK3vLyKEERRRYjY9SYjCIIoCrLMpEmuNemAAF9g5ct6goqAAIoAEJyHP5j7dissoBQSBWFcqdensinOjczOnp2fm704d9o8kOzfd9MrD70miquBLjTqU7tmbrJGlpfWTM7smisrFy5ceKZerceFQlwoxXG528JOJ0UsRCHnae5MPjzVGBvbs3PntLGJ0mmeL549e+Tksw8ee/KuZnMNGyqIQx0FeW7SLM8To7AQhOQ4J1KVuDw9ceDAvjePDO8vFcYUVkGVM5bcGI2adah0uVRuBFGRAS2wYauBFW1MzPnSkJG2HEbyMkvlLh/jeOHixgC/RxAB1xd9ep4pQwTvKaIUafJ68+A9RjwzRitShAyO2SL2MHraUCiQdbdC/4oMngbiX61/OCI4ECYgRUopYgZHlAMLsybQGoIAwgDYgbNsbd7ptApxqVAoIpC17OsuWqPqRYG9eiAhAKHWChHYCjtPYOEByiEiTphBHAwERgQZEIF6jBT0LVCoQPsY09papKFROtdJZs89HQ8PDc1M4cgU1EdIh5oCEGGDCKhB47WaxNUZy8vLRWfTPNszOXPx9NmJidG/+fLfLNbf2zjGKq4sdboViWh5OWgoEzBmdOlhw1IJ2toNxcMXL678yC/+0vf8+39n2mmW5o1GY2F5+eljx3bs2JFlmWfb+jonAChxlaI2eeHIqbk3vuG2lblTa6QLLglJgS4ac3H/nsaXjnZ3aLqvGhws706nvrTwwb9EzIq2VKwW7zr6wPJvdd/97nfv33edUqpWq33gAx9IstSyi4JCzAIgkidxqNDlaRDOPX3fOx75+OzN74eJcpQkp1tDJexMVVMlBDp0eVNJyWdovSqlc2Nj1Hr0XGu5kNW5WLblQm3t5H3l4dX5ZjQRr81S9U//x19P7tgxNjYGhNV6bXR09FOf+tS9990rhGmeAYJlV6vVpJtAu5nvmLFPHzmQzj1YPjhULQSl8fvmTx+2K8Ng01LgEkdIIhIEATNneeYgffTZ1vk2hlWrmZ0rQiDO2FKpVC7U084iG3KQF8MYLAcAoO3ozsaHjzz07qOnvmFsPMU0K3Ch7WQLwGFmyjDbLLFChCxz1SDOgjhuY2en6rQS6iZLIZRVsbzjusZ1N778nvby2OT+b/jWysTM6sknOxeeLYTBJtEKD1ddTgClBKthXA7jfhpEKLwxlbxMewX/joEDRnCelx5SeajWTboF6w6MjHzLG9/4B3ffFdZHqe93tumVq9VqtVqdmpq62kdkt9s9evSoc04ACsXiG97whoM33ECESmkW3jiNzDw/P//UU08dPXr08ccfP3PmTLvdbrfbxhhrrQc6wzCs1WpjY2OHDx8+dOjQoUOHduzYccWBgLm5uZ/7uZ+7ePHiuvXm1R/eXiQMwy9+8YudTudnf/Znr+rdGaQOQRDs3bdvcmrywuzFNE1FMYtX28DLv9FZlvnb5EUuYQvpZttR23Vgzzu/bebwm0SHLwPgf1OCdnkPJYoXD/a2dL0SrNJKa6V6MY+Ac2wtW+tcH9rY9mbydrvINT/Ya+MlOvps7m3Or0FngK8JDdR8vk6uXJOKHHudCxGwirRWKsZQa5UZMAatZDa3nZbNMyyUNFvKEpN2JOtAocRxAZSCSGuKQZEBWWp3zcXZ5Xb73MjIronJ/UFQVUqJOGslCIrlQtFZzA0ba9bWMq11uRRZ50xuSYFS2FcBAMFtBM1lg3GbJ/8LogAykt+fWLx+gGikQJcq5RilEFBZYdBqLXe7a/OL7SjSxbi0a+eemR3TldLI5PjBleV2rBcUJIC201l65tkjjfrw1MRurdRQY6STn5eWCnQcx0XrbLvTtC4lYm/qAqDCqDw1vddJ9+yZp1eas0bICEREoDRjAKiUKhKidXnSydLuUjVs6b26Elfq1WGD8VoqAqSxAIxpKihBFFcKpWqpUpVOYpIcAuvpG4DAXuS51zGBgv0OC+D+lG0M5y4xkJfn5Nw+F2SPmwHx5wWXr2wL8XN1oDxPFLXxAi65DJEeUwFA+govPbsA/5Rxb0L9FBEhIm1wQQdEUkRaq1CrPsAhg9dQJN7BpKe5MlBeWWfN9Hxa/PMNfWCfyDdqIvbsXLin+UmkNSEQMxA5j98xAIBCCQkExFpjk64LKFJFEkG2rtdXQ5q8n2GPqcFeKo4CEqWYhB1bB2yBmYXFa5A6RCEA1Zcd9WYqhESaSAEqBrQiASJqCkkFpEgpVNTM81jS1twzTz8aD1//ytFqLFAEFAbFoABIsDdVl5049O/YiwGb/1fC10lXhkbPnXqqWimffPbEob3XPdVqsuhTS6v7Q7127kw8OmLBlUeGuqZru05dOvdMUBYNq9lcsPaef/Mj//if/1NJ8yxNq9UqM589e3ZsbCxJkq0l09SAInBOLl6cP3ny1HU7RvN2J1Q663YjioqFaHSo8cDTx2+cumW4VJVAzR952KZzUVEhYpqmcSE+evToyZMny8WSMabVahUKhU6nMzo62u52Nq10jcqxffzRh+Gm7wZFKgicKYHA1NQuYQERrTW4daKvX7A6Kh5/9uyRo4kulCSMJYiTVjPPMlAFYwUCDWh/+7d/+5Zbbmk0Gs1m88SJEysrK6ioWCiEUdTtdOJCodPphEBBSCbLBeTkk8fKB27jWYkiVSuFuJIbkzurCHvylr5AGoXRubnZ+aWmUjEitNrNgio6Mb7XPQzDOI6NMbQZu4BD1x36nT//s9d/8INmbq5IZIuatvQr8DPL5Uo5LAfNlUVRLoecx8bPdlsFRNRorVU6nF9YmB4al20Uoy9/173K9eqv4ocrEztctz33+AOrZ06WSqWtm/+W2pFPW0g4ABRBduQUU2yxGEUSelVwAN8zcomlgVzOrjJgwBN6YxUBkEJcyir1pNnVbN5ycP9jx59+4OK50tSuUCmWlADZEWEA5JxztVqtVqs1Go2rCvoz8xNPPOEFg/fs2XP7bbePT4wjISJ6jjEiOuvm5uaefPLJe++997HHHpufnx/IUg5EngYEDWvtwsLCwsLCsWPHisXixMTEgQMH3vSmN73qVa8aHx8fBL6bmk2ev5NlcNn+TUXkT/7kTy5cuDCgb1ztVln/+gOtCq31l7/85V/5lV/5wAc+MDY2tnEnvBo6KQAwPj6+e/fu48ePJ90u0cbelA0RWN8DZaCr4hl2HtfwGskbJWC32spsnGcHOHrwVTveesfUrW9yKnzpn6M4SB0GDOZNndjbZRaD/mXfQ8aEqIiUIq21VkSE/rXYsbXWWJtbyzJohul1s/k34/Vu5oGL7yUmFHIZOOo1NOTa+DoJM/sOkWLZEaCiHjWdRdhafyggIgoYkcxY3+u1zpbfSJvH7Z7wrT1jVxDgANIDPzkRhwKEoDQSEekwCCEzYoywMZl1wGCNQiU6FJuiSciUVRRLoKNABRgjO8ectLurne5suzvf7q7UGzO12lQYVBSJ70lBDLQidmL7Cu4+gez7Ym3MhbaIRGzY59mXob0Pk6B4rj6gALCAY9QUREFElYJWcZa1l5tn5uezVmt5cfncyVMFraRSLRTiYKi2Y7i22KhcTPIFy6tp3lprrcwvnltaniXC0dHxxdWSc4SgNQV5nrVaq2natjYxNstNziBa61J5ZHh4R7U+GS2fZUhzxw5QSAkELMq5AAVMTmnLtpc7S3rh4ujZUjhVKc5gECH7SrlmywIcgA6jYqFYLpUrab6Sd53qtZgMHGV6+AZurk/1HsT1dpR+2L8l/5cNDVH4HFvrNgxngU1HxnPqjV1xuzh4oa7gbb8vl+iM9KU0kLDPO8Y+pbCPuxMKiCgfP6z/OgohKkKlSBEqQuz3SqFvvkL23/HwR68Dy7MnAAa0jgG24q+OELUm6sER7Lj3agSiUIhISAGgAAMKKEAU5VcK2661mXHWGGcsAPaUVoiAEdmjfwDger05PjpTIARsGVGsMLC43tPkVb57ovkIHrsTQFQ9GQHFIoY5YBYQpTHUmggZXDV2Q0XX6s6eP5FjKaxNjVJ1pFhqWAhyRu5jRrLlmL+cgO/aeJ5RHJ6YuvWNF0+eTLuLM7t3zS4vxKXKzJ4DP/vh3/z4v/3XcyefGa8UEh0EYdnlqhTEqU02/roFkY4ZKo9/+FN//LZ/8y+tgchKsVgkogsXLqyurtbr9U6ns81iDAIHhDpebi4+fOTJvTPvRNs2LkWUIKRIye6ZqfyJTBrVEhTyQFbuvTeAlUBHSqnmWjMMwtGxMWdtnuU+TE/TNAzDVqvlV8sgCxIRBQQgjz74wI3fh6QVRdHF884AjI6MkxqU6/0J4lunnQiMT00vr6Sfv+vhYnXIqsCpol1dyBOGaiFvAxTC0KaTU1P3338/IsZxnCR+ZsS22512u1AsCrNSyliJg8h0clH45L333/66H0yDoFaJo0ANc0FpAtJE4IUPASCKoiiOPvN3p7tGB2GMAJm1EgL0xfyiKKpUKktLS1sj2ELX3dM991+++LkfecM35hdmoRxKO9/0MxM7rz9z+smdwxOn7n5ijILReu23Hr8/i6Mgz3KbZWzTFVOpj0b14RddSr/6AMdXG8q0V5bap493VhaH6jWtNTNvRLS37Bu+WAIo5P2vAQUFlefn07Z26QgvVAcYbFKDP7Hfh4iAoMJSrd6xzEm7rsJ3HLr5y5/+q3Sog6WSEr/LKnAEyiFivV7ftWtXFEVXb8cTkdXV1ccff9xae+jQode85jXe0wcRvUmJF9e88847P/WpTz322GPWWg9n+Od2o03sxv15AHZ0Op2TJ08ePXr0s5/97MGDB7/ru77rHe94h1dY3AofPP+e79kT1togCC5cuPDpT386iqKNfRZX76TY2uXkH60vfOELiOgxjqt1j/rCMeVyee/evWNjY/Pz8yCXEI/EX9UGwMLb2VhrsyzL83zbFp6trjEDxAoRV1dXp1/5ml3v+Lbplwl3YysuiX0EcmufyJaFLVtL0z3tOhoEkwMjIekVzbaka7jeGr6+Zvon2pXeDK+Na+NqriXZAJELsyD1qrO9thRmRPQgoEJi5/pSVtsLBr1QYHHl14Iq3lTvOZl6bhU7xzmgQ5IwUlEUBJoUkQg7a03ustQKE7ACVmzR5M7mVoRJSRhSGILWRiAxpr26tnzh/LksT6vVcrkUVysla/PV5rK1xnstFYslY21rrYWkCoUCooi49XlYz4YQL9k7+s5PAk7ECXvntZ5EBYqIE/RuWgFBhOh1j10QioDpdltpmrTWVgE5isIojBuV0Tw3aWoE8tyuZVm3012rVoaLxbrSqlatzM6fOX/xVLFQjqNSlpLJVWNotFyuZVmaG+PYsrDSyli73FxMTdtBBzCPC7Ez1Fx2JlHIsc05S9O8ldrVJGnZ+bmWMVgp11VYCAsVQcqt8yojAXCkYPn86eWzz9p0zSRNpUUFPbvPCCACL/gY9IokvYkZuIEK9vdTvGSz3jier2cAXzCGwMvFF65GlWPLIbS5KHTJ59y0uISh/7QM0J+ez2ivWaunMeoDhcFBRgQ9dEORQlSE1O8OQt8ohYwgmjwpY1DvIqW870/f0NV/R5EiJARF3heot2kQgiLyohuekqsQCUkr5X9ZqV5YKSzOssmYiIBB2IfNSqugxwjxfXI9d9jeh1I9T1nVd/wV9uK9KEAE1DdRBERhYVaEQajDUAeBIgJ2jhC1okgHxSgEYWNSUBAUwiRP5hfnKQ7CYiGKo1qtgYJsUfrME0D6ijQ4rgEcl3UChQXgbPbYo5InlWo5tVAqVJbXVvdMjlQEJElL5VJYKSfdLokX0sUNlEKMR0eOnD39Rw/dXdl/HRkIjBRKxXPnzp06dapYLHa7Xa+RsfnMQMitI6WFub3aZAj37x7vZh0BIaXSdrtRrXz6sby6+wZ0kdnTaP/Rr3ayVUB0zhULRURstVpZljnr3ve+933TN33TW9/61qNHjzabTaBeRDlYmQTK6AxS3PneHzRLCy6hldOnszOfvuNdt9RrZdRBbq3CPoNYelEpp+avvnjvYrpDhneZEsbloeaJvzdPf9lE1Zi7mSqGkrSa7WKx6OUDf+iHfuinfuqnfuzHf2xiYvLYU8fSNB0bHTXGWGHiXFyMkOdZceqO95mzFysd3Vw5sa/w6OsPHrJ11FYxi2MXFwrWuqXFpb+886ijIQOI5AKlnQUh8Qp/XiiRmS1vBi8UUFrSX7j77uFK4+Y9+9AZdptnPsmycKhw9L67JyUMOTiVpt//R3944JWH11bWuu1lNiYslap7D+1957dFlfqmFPeyvbQFXkDD96tHN74iOsnmbWH5qUcuPHAnJ20vB/tCG4X/SKQZHQkTayZAiIR3Fgs3TE5Uag3YDrbAry7iIlIibPKMjW2U6+dWlk+sLka1auhQQAi1MKNCRDx06NDb3va2Wq129aQ3EPHxxx8/efLk4cOHX/3qV3t0YyNkcOTIkV/+5V/+xCc+ceHChcEB6nU3L3+79sSHhYWF+++///jx441GY3Jyctvz+nmu1l+YUirP89/8zd986KGHtNYe9fgab63eTcZf8KlTp5Ikef3rX7+Jh3JlvWO8zpFS6syZM+fOnTPGbF3C1to8zz2okSSJV0UZaNNeDkHGgyDMzGFx9ODNu9/2LTtuf+vLBd3YvGhx2z0HtyRaCJs06QiBELVSWimtSCkCb1gowgLWsW/12jirsAHI6OOdA6Hn57ov11p3r42XAmQ4iMf6DkEi4pw1xhBREARaqyhUXp5mc6XhhaXAvG3DVQE4dJaL0qQVkkJAds6wy60IOhH06RDGsdK6ZEycpsYYxznlljhHE0oYsc2sNWmemTDuhhEGAQQ6CMOoUIAs52737COPro0MzUxO7K1Vx0rFYYA8NytoYsAIRRWLERJYkwk4WVdCuIRZ1hOI7BHdqSfSiAM5in7jnN+FJAYRZz07P0dwIq5SGTpQepVWQavZXVmez7P23MJJeDIz+StLUbVcHDqw76ann2nPzT8FjMVCsd1qnnjm2K5de6Ymp6IwAAab2zRNgQuhypkTliSMgjAscF+BXeva6NjexKzOL7WtnXegGDRiEUAZExqTZV1GFxWHJiDF1oXTJ5zKu9nBW9944+1vCXXcyVIkrZTWGAQISgeARBQoHSNlIEYYmIERGJEZmL04K/p/CTpBK+AEGEFhHwPa9oTbJoLdpnnlsup4L6KR5EWDGlvf6wXtDzddhlKkvLMJwqDrsucX05NZ6x9U7GRDMUCYBa1P1wVJhHolgZ6fqkNkRF7X84AedQEvrQxu/I4/9YSF+zETkTeFQGBxxgmJ95vVgUbFQI4QFIGwFheKE3SQ5a611ooLxWKBUAWEShznzEGAQYjCyOyPWlZKCUqvwcarXwmIOHYiIIDiSdo9vEccICMprZQmrVGhWGFkJ9ZaozLDiFriEpQNs5WOsx1r7fLpkw85MflQtaaDekxVYbBOQGvpa65+LYq8/8uMaGh09KbXHvv8/7hw/kSpViQIWomZue01f/zgTi4kmgAAIABJREFUQx969x3hSmv1yafCA1ltaERxYIy9ZOsndSZdu+NnfuKb/+UP7Y6GT506Xt4xdeb8+YsXL0LfVmDbVRxy10LkmFCVz6+1PvOlo9dPl4enh1daK9am5WJU1EPSfjIPXdCB5TCIVtYghCAMOq22tTYuxGEYAsC3/8Nv+8Vf/MXh4WFm/rEf+7E9e/asddpwaU6FzAqAwFqT5GyVLs3Onbrl1oNIqQ4wN6IwRpSNq0oENGevesX+zz304KFdt4NAQIi2G8XQ6Wa6EEGWoHJBEAVBoLXeu3fvr//6r3e7XR0Gt95660/9658aHR09c+bM6PhYIpy03WghWBZXdNwxHRBgk1w8+0zjFqhUygu2E4gopa1zivSps6ceuP/e5aTigFAhSE6ETATY01/0GEej0bg4v5ka04mplEXFXft/+Ld/88D/PfOm+uQabu5RaWTmqZNHq+20HtTO1sv/6Hf/w4E3vY4zaZ4+NzxdXkpBV0d2v/6dtek9X82Ge5WX31cX0yOunTt58vFHdk5NDJ7P500veyUlRwzAmkWJGOW6WpI0426++YNfIVyBCIv1KrNNlperwN/z9nc888k/XWi1SvGQBYfASrNhnJiY2LFjx8TExJXtv9iUfi8sLCwtLb33ve+dnp4e6Jh6COPRRx/92Mc+9uCDD3a7XU9YGFxJLw1+DtfYrW83uP5Wq/W5z33unnvuefe73/293/u94+PjX6mChnPu2LFjH//4xz19Ay5R7/+axPR9dRU/CUqpT37yk9PT0+9///t96fKKe8cOGDGTk5M33HDD448/fuzYsYGOxpZEenvs7wXfwv+WBazvPbTrLe9pHLylPDrV429vW2t9yR3DvdooXkqBHzSn9CDPzcz5QWy2Tn4WFrbOkkEEBhGtlCbUSgGhZXYAzjnrekbtngXrUz/sx5c9ejmAXGLshpfO8LVmlGvj63k5yfpD61cIoXfndI6tswEHzIwoSqHWKgxDa60vDG/THbZhBWwQyFk3abnyAIfnWXm9QUSHyiE4ESvCjpGFFIaKgigMAh0R2ozYGucM50ZMZm0uJncmz/MMoxijAhaKKipEYQw60mFkO53V5ZXFbne51VqYmtg7PbU/iocQK8zO2UypYhgUHbNjBwBAzyf16C0ABahPOfMtAQACnguPAOiFEAVYvL6AIXSILgyLxUIlGU+XppcJYH7h2bXOQnquFYeFWmlseHh4x8zu5ZWToS4KCyK1Wq00eXZouE5qIgx0FMYikGV5qA0pa2wnzVpxVNVhaAw4BmRFulqvz3TzpVbybKvTtExAYaVWKYXloq5l7dZSah0nKgqdSWy+sjh7spOnuhiP7pgpNSYDXUACQPa6X1qHQRAThSAKRIk4n0t78UdhFEYhBPHTwIAM6ABcT4RVVL8NBQfnl2y0VIEBjUGeO6/c3uwHniOs/Fo2p2wsnmzyJdoGB+lV1SjUqBX22zeQGZAZwLEgS8+ZWIBZANzGeogIAAuzp4XSwOHHI2x90x/sKcCuA0h4qeR5n3vk/+JDbxYGECJSnrkxOF2FgQAFvcwVIPas2gmYtTgBRiVqdTXvtlJF2gUxaxYnDliECZXWJIKDllNm7jmhESmNAMJOMbMSYBEERv/JRUQAUYhQaVKkNJJCQlAsKAzWOqPyXIvSFAdKrIBxw8y5g7lkYe7kar1aXxudjEb2FIdqjiXzGJJcAy2uyqjtvn737W99au78408c3TG9p1goGYITjL/zuTv/2eveNmbS1eMn08ZsXKkLFRozOzmD0IhYc07z29///ne8/38vlyuL585PT00sNlfm5uastVEUpWlaKBS29a00qEj3lhSH8WI7+/y9j37rt76rUR7qdjtBsXpxbXE4bHegNhbN5t2dUMmBA5Pn9aEhxy5JUps7ED64b+9QvZ6lKQHUa/Wf+cAHf/Knf8qRCPk2ZgQEDHKXggqVcmC4pthau/q2170icolTlAtGitBYD8150A6FhyN58+E9n7nnMbRpwuU1XMNCLXPQUGkKJYA0V1abmHNrc3PrrbfleY6AmgiJAiI2+VCt3llZokLdUjVnCI3icr3YbTsTr2Wt1sITMyPTYUFrlzLWNaZxgVfaa18+On/fk2tcH7ZZGmpNgOBEEdgN1WkACIIgjkvdTgcJEIHZKaXY2XIQtjrtmUP7fucT//2WH/9pmyyjsQIcFePuWrMzu9iZny8a06iMt0D/wt/8VfLawzNUXllaiUuFdjfHSu2Gd94xctNrt2W6fUX4w9ctgwMAiLAQx54it5VedJkjA+hkxiTmqq7NcqXK3a608p2l6i0zOz915kw+OQy0Lu08OTk5Ojr6XEjiFYE5rLUrKys333zz9PT0RghDRO68885f+7Vfm52dhS0KJr5b5EWc5l5qDgCSJPnjP/7jlZWVD33oQ0EQXM7rDFpUlFIPPPCA/6ZHWL7GJA6P/my0hhGR3/u939u3b98b3/jGK45uXFqDUbt27ZqcnDx+/HiaptBzff5qg6h+0dXF9ZHGda+Yes03TN3yhpcXcWNbZPNSgGNL7XR9hjagG9hjaohzzgigp8gGASqNCr0WW8CCRIDOWSfs+v3P0LNRR1+o8i+zFZi7FgldGy8tzBAE1yMD6WF3G/MsQASvWeNh8efJITd1il3VxaAqtzREnGPjJGfJkVgpIQVIvtXMeVI/kdYUhGEcBRF4rR3jbG6dtdYYdoadEbbATtiJOGanFMZxEERKh5im7YsXznU6betMEIZDjWEi1W9dRgAetKptKLpsQlcJgMDLFgIBePMJEBQvtdlPoRAhAFEgCMACVnr6iQiiFalqtSpiVpsXs6ydpC12kCWuVqvu3bun211ebc4bY7rdbrdr2u3u8EhjZHRoYeFCq90kUgIQ6EIclUqlchDGSoVIQaebJqkLdEwUMrjctdfaZ9N0BRFCVR6p7ds184rrr7u5Wh1pt7tpmvnpwhBYTNJacSApUFAoTk5Pq0DnuQlQIsLmhTPN82eStZXO6iIpUQrACTqJBENRoQpDHfa7TURIgAyg9fk2gdrK+en97IYmlUu2XXy+3fdFiF9cjVjtcg7yLYzr/mcnDDTFYRBFWgdKa6VVvxEEe/ZgPYAfewsYvXLFQB8UgRRp8s0miCjYYxH1+UX9H+tPLuIlbdq9Zb0R8eh10noKBWCPXuGBD8fe+lgprQOFAAzsjcwQgPxmosIsc+12pjBQpAkVIXl5b98OI8LrEAwAeHflPvP2/2PvTWMku64zwXPOvW+LJSNyz6ysPbkUWdzETaQlarMoyatkCVbLY3ePNXZ7pg3MoH8IMAY2pmH41wAzbvS4PZJsYQbS2A2rJTdsoW1JlrU06UWWKJESd7L2ysqtcov9vXfvPWd+3BeRkUuxilSRkKx6lVWIioiMt8R9957zne98nz9P57VGi2NxCOxVeLSmIFBREIS+7wUA2CEIoRAxKRuEmCRaaSGyiKJIet1sc7OhVGAdJpWxydnDhjFzCERAarg16Hp94zc2ANCVemPpYnt9XUzKbER4+uChr33n21974okjNx8/cfDQ5rnzI5mt6eCpv/v7KLcjSUIj8f/5V39x58/93OTYVGtzi0ko1GuX1xqNxoAlfqWkiykUr3TkrKAI0cbykhY+Mj1VLycUBu1u5/Rzl7Ym3lfKzgXTd1x+/H/PG5ogt3kP2SVRkCRxEkcPP/LOR97+yPp6s1qvrm80/9Offfap7z4ZqjDAQANESkVKtzsHy+WRNJk/fP8H25ezsLlKl/7uf3rb3JHJkcrsPDPrrEUqIEQvC+cfdOKxy1Z9/Z8uVkYeDfDoZKmWX/yaefHJxOZNBoZ0psKpSUAwS7ONra23v+snDx6aM46z3H7ij/+f//b4P0SVkUYnH+k2Oc5C6ghF6X0/P3LLT+jV5VrYPfPY7//bD7/rwMFDbe5KZmLtZsbH//pv/uG/fu2Z2oE7DRilBMQhgwJCEMbd01QYxt1uV5iV9hw8Hgnirs0MurHKyIVzFxuA7ztxvKQjWlpeOXPq8umXDpRKaCWYmfmO6f3mf/z91VpltDyxcWklM+no1MRWLrc8+osnP/RvosrInoZEHNzyV9+899s1v/3VbzTobL/6W4n2Hvnqs09snX4micIwDAdMBETM87zdbgOA1hp2TLeEgAKCKEqEkZxCRIhMfuv45PTsDBZy0LCzk/4HZbI4IUDSmnppmyxzEH7jO9+Beg1UoEhArA7jm2666b777rvuDI5diXqlUqnX69BXpvRav3/yJ3/yh3/4h+vr6wOKxLBh6gCtGCaDXLW7ZPid/pmFhYXl5eW77rorSZJrFBn17/nUpz61urp6JX7oa66UXPsSM0A3Bg+cc9/97ndvueWWQevN8EX7Qb6jwWUZXLelpaXz5893u93hr+MaK0DDShyDa24d6ygpHzg699CjB9/2s5MnHwC6BpjmR3MR3hFiDT+HQ+jGHuY87uDYCnoNtqLkwwjbs9fQON3Byh2OsKFQytt+6/4I740w58b2o4FxeBnBonlfWACEAIMgCMNQa6UVOSfM4A2G9h/hg7rvjufw9bOJVSMPVJxkhjNm65zxjfqKtFIBgUbQAL6RnoUdswGwSnEYYRRRGCIRi1hrrTXGGscG2Gpn0BqwzlmXM+RBIFGky+USgGxsbrRb7Varg0Cj9TGtAwG01mZ5DiikcMAg8+cugALkM3gRElEgJIL+aSARFEAWAWH0ruGIystxAHh3CCBCtpL2ck16dKyO5LK8JeLYZc7YdrsZxapSjaxLS6VSmuZrl7cAlFJUHakEATZbW9bleZ53ul2FgdJBGCVRlFQqtVK5xkyIoVIJA1qb9tKN9a2zvXSDCCuliUMzd8wfvvPm43eO1ScIlVjT2txg2y1FEoSgQrTsNtc2tA7qk1Ms4FhChIiwu7aSba21NtfWVy4pjVojWBbHoahAVKDCQAXovT7IATkgA2QB2fvLFLVM2b2IbisnDRbFPaMLd1fbrr58vzFgx65P20Xa3Dfk8sxPpXWgVRjo0NMhFPU3RaQQyXs6Q1/GlT2lCEHpvpQ5AIAoQqVQESqC/uIm/XbLfkReKGiQl+noIx2DC47F7qDAF9jL7Io3WKE+3III/vgGKAwjCpF/jYg0gULS4grk1LNZrRUAIKUGmlZESIikcPur7lu4CAszO2fZuaI7hR0ihJEOwyCMgijQISmtSCOiMDgmEERWSlQgFIjSTIqjAEQcOAtAWoXMtLHVjspjpbHZnFF0LEh9lOXGen79t6Q+Vjs0H8RJc+WS6bSWl5dJ5MDNx/DwxFdPPXdq+bKm6nhtNkCYLsfUWVtH++lvPf6lM2fnbz2xtrZWr9e9/uX3v/d9EfAVVJ8LDRQcd6wZYoW9syQhBURB5sK1y2uddnt8tFJPou7WxsVLqxd7Ywkcy2rabUn38rNemIZIgUCapmna+96zZ1QYjY6Wz556+c//7E//4N//foV4NIaxkjpULx2fqB4ZKz9yBN51zL719uDBqeV3lL/96MRTj9xzsoZbq1vNly6uN5YXu1urK618fas5/LOxeOn4Af3uO2vvu2XjgdJ/eXP82dtGD73j1vCek7PHjx2cjYJbRkbL1WA0lqnRaOPy5W/+/T+uLF34h8ce/9M/+ZP/+H//obW2nRthgKjkkrCXZU65e9/70Rwm25urm0996ebKyx96x109KaWRGwvFdEtf/spT33xqkav1humEFA7QVRa/Qu2+hv4ONSZndlprY3JyAppSm1sQ1Orvn/jmRGdjInP5wmUlUJkc3ei2n1jt/cE/PfZHL3xPbj9MoOnSRqpJBaGtTh5720/f8f5f1VFyJaTgGjEFQMAfsm3X+rX6zBObp55OojCKogGonWWZ9zENwzAIgp2rGXqCjxdvFlAOAAki446M1A9MTcRJAnsUAPF6KLsTApEyzko3K1cr3z/z8grbpFoTZ0JNpXL16NGj999/f6VSeeXM/wdcNP0FGaTKaZr+0R/90Wc+85lerzfoQNkr1LrXdOMVjnCvQucAXnn++eeTJHnggQc8C+OqsAIAWGv/+I//uN1uXxcE4TVj6MNfin+QZdnFixff+973evbQ4HSuy+ENdqeU8rqti4uLV0W+9sqI7hiBRCLSSfPRw/MTd7z50Nt+9ui7PhDXJ66xbPsjW27ejmR3NKf4winCbkCz8CUE3+zoFRIRiroPiDAXARIzOz+1o0JvJEeEhYga7lLlYBkqLcLgAIqy2I3txvajcDtJvw9fdswuCEWXQRxFUahIiaC17A2qPYlPYDeeuA+FSuB1VaLRDBmQIWIBQUYQYNfPtVApJQxefpEdc5FLBYoQRcg5nWUuyzHPha3kjsUwGzap07FkmQ2yNKlEpUo5DKrJSNxu5Z1Oe32du92eMZlSEEajga55GAhoUHLHQam7aAXoiznuML7w1Hfs46S+8o4C4q1jpf8hCEAs4JxwoJQKxkZn5+dPkoI07aSdXpouLyy9XHlJT01MHDl0fHNj63y0YF0uYFutjUuXgIVHa6PdbppnzTxMc9PpZo1OumUlQwWoCBw5QRECDIgiRI0YKMI4qo6MTNRHp0dqU3FYv+12ByKddnNr3ZLbEuEwpKy31bzQrNRq9dnZmbmbxiYOKoxQKIrikdpoGCXMir3cnjgQW8zRIv3GoqIvAvdh3g13bfh/r2khHsa8cRjAe/XL3uthHPsKdBIfww37k/tsLQh0oEj3tQiLmNeTJYphxQDIICzi2PZHO7Io6uONMsQQgQHwI4OylQD4LEL6DSi4b6QgRcANhXdLwRgBB96qWbyiKPXrqCJgjFWAOgQSQhQEUhgQCCK4WgkxaDTTRqOb5QyQl6ikUTOzsRwgaU2okIiYrYgTEXYOCVGAgAkZgRFYFXtnJAoDiiIdaq0974JFHAMICaBvqmFxDNZJ7jhEFQWqHAE7sqKJ1MWt7urSufULpyqTR+LpI8lkGUAsgO9A22FWDIPmVLzqkBxuVvUC828Mye1HYhs9esvo0VsE4PTf/LmO4q7J20urnWZjpFx5TuNTmxd+7S8++9ajR09O1N595x3f++Z3/vCxx37lf/2t5uZmvV73meG3v/3tOI59ODYoXe7L42DLSqtAacvinGORXji1mG985clzOeCHfvZdJ9708LEXTv/Bf/7E29/3p53N1ePv/82Ff/oMx2Wt0WSZSztAkoRhunzmd/+Xf1MvweRI6a47j/zLR2+9680PzkyOTY3XD89OzU1PRnHUTspo26iCLIOywpCg1+2yE10aM6CzzWXurofl3VqGHAEbuPtNo7ZXLsWVMCCQZzF5ezezujzGrV5crXJ3a3VhaaPRudxoP3/q7MsvfkNys/Dcs/fN0ukL7a02KA2NbBQyAgBXGp84eN/62nil137um0/87r/7hUq13IRuuew21+DP/8tjZxfStp5MA2ZlXDtVSnkxEc/Pov2msnq97pxptraMsUppywygyqVyp9sZqY2M6Onf/Muv/PaHR0+MzD5/+vRffevvzje26MDMAw8+CC+1NhfW4yTJym790vrxex++4xc+evSR912/qEbk9YyYftCDwqIPwg/RPM+91CL0ZSN2/dpgyvX/Z+8j6SgFWO62NpuNaqUqIEDwqmkU0rd6w31eImEABArikXq70SsTvOW2204//T3kaSK0zlUqlSRJarXaXvOL6/UFemxruBJgjPn0pz/92c9+1otT+iv5g8Arwxaw+6M8RF/4whdOnjz5lre85VqusIisrq6ura295v6ja0cTrn2kDzR0nn322d/7vd/7rd/6rWq1+nr05CJiFEWHDx8+cODAc889l2XZtVz/vY8BIDM2Skrx1OzMTSenTt4/cvREeXxKXuf79IcZ8ZDthGKHQ0TRYgzAALQdaCAAFCbKAgKGHZPVSisKQqWpUJonQk2QI1gQMwgQedDsh2/UDHlj+zHfXj8Xru37RoC91ChiEOhIB0Gow0CJA+vEWGedc8z76WjuwBnfsAGv025Hax0FGoEQ0FkWFssOgAOlFZFWBCTOWmH2IhGFXD2RRiQKdaCDwObGWcPOQtp1JheVU5ZLkDqbGpdzkkicSBSWZqaTNM3bnYWz5xoXF04dOHDroUO3j47NjdXHez3X7fp5QcFgBrryl8bMIow0BMH6BQIc+raXPjgiQqTCUllbl66uNaO4dOtt91l25y+cB2WUcmsbS999qnn/PQ/cPH/TxPjExNh4q7PRTdNmcy3LGlNTs6P18fX1JsEWgHPQzW2rlzdS281cnjnIrARiiXxdnACIUEdhHOkyiG537fLlRhKXDxy7TbTumfz0i2rx/JNisyTRRA64s7L4wrf/Qb3p/mxu5kASkhYMgyBOSjpMgCIBZmAA05dOYgFmsICE1E+yAUmob0MzHH/tmudxh2zMP5t7e6ew+SBDIyKttdY6DLQiELbMhasIEPT7W1EUsYgTcg4JwAkAsyBDocwhhH1W0KAlZduB7CrqmVKMZdleWmX7ni/EuQGcZwqjIIECUlqrwj7WOetIkSKtABAcaVRFgV2qI3EUl61b22pkxoplCBOFlDA4Z50KQsAACUkVhEmP/6iib8UhOARH4Dw6xMiKKAwoCXWoQ2Jg44DZq3IUZ8PMLM6BsQI5EOiAIFRqpBwyIDBuNLoqbTcvvXQ+iI/czVOT0wxBBshA7K/6zjlNdpPY9pG5xT1KMQNKCA5JnfyYbyc/8N/PHL3p7NNPLD3z7XLWrcdjkmerjeaF9sbBtz14Ps2fb2x94S/+6uCBg//zb/9va71WHMfdbjcIgpdeeskYE4UxkRq0UF4p7ZGw6tiIdcRGiyGRWJbAdkqBfP/p75re5XvvufPuEzdN83996cyTc8dmujfhdOlAu/3yxFg4UqtOjU4fnpus10cevHt+bHJ8tFodnZhIEMbm5lCYENhZazIrYtNUWg5UApYTEZO6nAJXzbom4N56KVQqJIwmZY/bSJAzCxhexaTXIV5L3QgG1o2wC7C3yUo6TVvKu2NT45Nzs4fT/MG3PkQ2N50Oh9Hmyury2nonTVcvLZ594clLp82p9ZHz5Vq+cU43uvbFr73v5OjMmMp1KcFSvvLCl/76yYWLm0gjIWRpKw0UKBgp5HoQPdcLeP+0pFqtCrhOp42IFAS5yWMVR+Waza1YPvi2e//D1786HlXHjx5u3nrrfKV2obfywtkzpVy0VVkAydSxt//kw6N3PnT4gbcPzfbD07sMzVH7PL/3sWyj2a9PPei1rjwC/Ym9P8kTUZ7nnU7HWjvcSrA35uO+hxMAOALFSph7Wi2m7Uar6XJDgfIz06vjyuJVXhQQAQqCkh6p2k7rgRO3/vkT31KcIgVWqFwuHzhwoFQqvd7teIM8nJk/97nPfeYzn/E1gDAMfefFXhuya+8NuRa17+Xl5U9+8pPz8/Nzc3NXXcdF5MUXX/TdGddXeHX4UHePkz10lV2bRzeCIMjz/Gtf+9r8/Pyv//qvvx5IoJ97Z2dnDx8+XK1WrwpwaK2938qgulPIbeiwfuRE7eCxqTsfqh27LRmbfMOwyB+SNE/2nXz2O8HtWug2bYuK3vl++MaOLQs5USyRCggQCYiAgIj9JCNcuKuIiCCo1zx4b2AcN7YfFnSjXxcAgILk7rN/pECrKAm1Jk1gmC2zZWc8grBjGONVx/brN+B1SCVxLK4vetq3csc+T6I4AizcRwGBC8d3ARBBQk0BhqhZaXaW2bncWjESGA0uIac5AxP3slKeVHqlarlUVkGiur12p7O8tNbuZBsH5m634BTWdDBiLVmnoKB4sQhHkdaasiyzJg+DSBFZds75FlcU9kaYjOiKfgH2SAOiEIgGQBblGHrWqSCMKpMqSDNul2sHbrn9wcXFMyuL55u9rNPpLSxeOHN2XCCbn587e7651VhXVMKwbHt5F41NETlQClVoO9kabKnJbL4ODDpQookE2DjusuuRiBJNooHRWrEMrMIco9Qw1WZvuv8dWK70rNtcPtftbKFIuRaK3Vw/993levXS1Kw+cGx08mCSxHG5TGFsUCsQzaLQKQUghsVaFANWqxBD7eX4yBKxJlBYOMqA7KZcCHOxAhIhDRqhh5b3nbX1PhaCu/JOvIrB8fC87g8Cr3A3DolW77voXG3+347GC4vX/k77rqjkgXbvyUqe4gNSuCJDob9JiN6xTxFpIoWUk8lycMzddhqEQSmJCUGErXXO2iRJwjAEJECwzjjjAk2B1oAeCejn3MXSyD7F8IT+gU06szjLAqKUJvQGZGItOxYRYe0EkHXRha4VIrDNc/+NafKAjM/vnaCrjtIUVtrdvNvLe7bTWctK5ahcigw7tKQENXuREE0IROI7ZASZ0GrlEIoxIRgqrSKNWhidQQYSAX9I/QYZQEQmZAALDsRiYCjUQZJEcWpt2EvHq+ExW+mmq+0X/qFb1ulIDPVDQf1gzi5zkCgKEfM8s8ZQEFCgAUkAnQNhIlIe30QsIBjvdEvAvinNt605VFahQxJAFFEgKDxA+q6cwl1Tjvf6P369PpxK1cmfeN/kT/zU6lN/f/axv144/WywuT6uwztUFRZWG7G2lYoqj77l0Z9cXT5dqo002lm9Xn/2mWfCMOz1eohorR1OTvatuHatEpORy0e0HStHcYAnZ+DozbeP1kfn5qYV5SjcWmr8i7cf/b+++o/z+tEXxp/8V+/4uUr1H9901523zh+fP34kHB0Bgl4Kzpo8N73cjo2Od9od5RSSYlQAVaUDVMrqzAXl1sbKWCnbxC4kdVjq1WrV3sbl3Gx2lMrjqum2dh1hZEygap32VqmsAqrmadCorLGFsbiqXIcmkk3Ju1SGTKRrx0ZH271OHEQqrnQ7rfJI7Z4Ds2mnM/LwmzdqvzTeGYPW4kunv/L1r//+y8+uftPUPvKB22cOYHnyADeDxFb+9S9+qGPlcqNx7uLK2XOLm5s0rP0wAAAgAElEQVRbp1txJ+3l1jBhqCJSGtjtLWvneR7HsQ7G8jzL83yjuTE1Ni7GIgBZO1qqNi+tHqzVV7a2OqsL1ajaWWkfqOPlTrtXGc9Bzd/5pum3Pjpz4t6oPsHAsC1bLNf4eL+x9ArT7qs21dr/DUhXRCP3coW26xZ95Lpv3c3M1tput+vRDX9JvX77zmr2Xn6FvwLUA7jUbl6+vNqZOlCtj/QzIAS4ZkFkuabnlahKtZL3mrP10alK5XKnFVVHDWO1Wj1+/PiAYfG6ov/+Xv7qV7/6qU99KsuygeTkviYp1/d4/Bfx8ssvf/nLX/7oRz96LZjF8vKyc25nq9F1AA72JVxcI3fG/66HG4wxn//852+//faHHnrodQKnyuXy0aNHp6enNzY2rqrBQUQsklurdOiCKCpXy2OTE7ffN37XQ9HIaGlsCkjZ17Ygyhu5OF6XD3mlzrIiwynqS0NgqwzueulPjkXREAdRMPYpGZazbo/SXGtSSilddCRHURQGATu2ji07Z513mhieeGG4UXh3mDwoQu4yVvnnH7fcOJjdZYZhoL4/ZgbeCDi0U/+fotjfJ0cjDv8m7srMBtIwg4ntSvpEA9QXAQlBKd+7rLUib2gNQMZw5pwxNs+dtdYaWwz3vs+C+CwLh1Z42a8WsCM1vG5XUmvQTnyRdlD09k3+KH0RxP6uqSjjSn/eKyrZRIiBIlJijTVG2LIz7DLImSQnF4iLc5Mb5h5QJ0zCMIqsQO44M7i2kQtxZsxY/fhY/RhQoikyxhlXuEaIEAAVrXBsET0BbKh9DgXRIToCRhH0OSwoFJ8TKQHlBIyAAGoKWJhtGFenD88jI7Za7U5jvddrLK0sPfdCMDVZP3x4ptG6sLjoCAybNOumaHomNeBExLA4YwxkQS/v5s4yhugTULAiuXDum1VIEBidYyfASueke9ZANDJ6sDaTmcuX162B9QsvKHRJCfNep7u5trbw0oWXnx4JwkPj02Gok3IljEsYRELOiVMYELGIY7EMbIGREBWiADECE1pUiERigRlZ9pF0HNw5BFSIu3hZS9kPEtw9z2K/FjTUvbLf7+HuSE/2ibmGPmdoXF41zN6vrOcR9h1RCxIiei2ZgZYoiGDxU5zMdvyLhNRX+CwURyHN8txYRSTMQAgMDALCzrFjARIEFEH2YjCAAMjCKAUlARH6Gp/9Mya/hqLvTWEPxQgCoHglDkACdIzIYBwLkhJBIqUIUJyxSKi0QkREpxVKhELMJGVRECTUBFG21crbvR5qp0P0MiwBKxBFgIT+W/eH5L2dINBY6CN4bRKliICE0QGwN3ctbOG9BAkprRVoRAIBZme1UZp0GKgk0HkU8miFFOrly83u+qXehbHNaknfhEFtEiXkoowiBKyQAVjEeRMgAWJQILqPE6M/wh3tVwXohoLghWcEEFFAmABv8DgG28Q9b0kOHp/f2mi+/L31Cy93Vi50Ll1sX15uLyx/6EMfVEpF1fE0s5XyyOrKWqPRTpKkWql1s44KlG8mFieECpGccQKAbEXYK9bcV1qav3N6YmJiYqw6NT5ZLlUkDq21REoUbLbybrezsrBwrHzoP/zCc/O3wdGbb6m95+aZI+/xBCJjTK/Rc85pHTjn2DlyZm1pQUCsS5mdz13ZE4Ws9ff3ZhEDLiHi5ubS9ql22ntTlC4A8BpE0LQWIAMC6QjAxRVfDW0DADSZAYGQNhYKmJf6y3azFWqtW71WtFXd0htKB0dPvuc37vlZJFpYuHDq9KmzF9a6L3zD8zFvOxnX66OTs1O18dE33Xub1rq9uL7R2mp0es+fWTl7vmEdn88zdqK1jsIERKxxccypzazYIAjrI2Nra2ujlbqz/o4XVtoaq+MqhkGVcHV1leq2W6oeue3+WybnypMHJu+8N6zWylMHvHym7Ohp3f/xDh4EyB5AQWCvEMW1Jb07BA6vikmLwNBcLbI/MDCw/RoOxfzz1jkENMb0er00TX0Tos88tdbOOWvtts4oIoAocADAQACkfUWEiCFch+zFxuXj65sj1WlBg5gyxuA0MjAZUAZFvRKnA1/p+X7dQQJkFQRxXM662fGpAwvL55PyaAgwOjp6+PDhgWzb9UU0dqBCIgBw/vz5T37yk51OZ4AHwfVw6Ng1PPb1O/Mgzpe+9KUPfOADtVrNu5AM80R2/dbKyopH9l9Vl4owhFFojRFwCEjAgJDneRCUK5XK9OR0tVQNwkCUWGvbnXaj2djc2Ox0O1TIRkIQBAPprsGlU0oNzKQGJaGVlZXf+Z3f+fjHP378+HFvHPBqrXCvtA0Ar4MHD87Nzf23xx63LGEUVSrlwrOWFCI6dnmeW+uyLMuNmbv5trHpufLY5MhNd4RjU2GlXp49EpRKnr50Y0G84uw0UAjwAeLw3FTIEcnu211EcguSK6W0UkEYaK2VJlXETgqVELMly8xe8n2nGVnfO3a/5mWfYckNEseP/UDdri/Ltj6ufyzb6dcA7OhPob6eOpRS7fSX3Luq7mc6iQN5xsIvXBEpharYvNECiID1LiPFX8eOHfMu6q9cJTB4fWcnzY4JkbR2zjE7vzulSGnto0xfIQmDQGklhd/jDsLrAGAiFE0aNSqrgwBcBmknczmrUuSQWTJj252eS2pJtVbVcXVisppl0Os1V9devHhpYf5YUwdhtTxdriTNprFpplSgSDtmMQ4RdaCts8blQRBoTRZ2+ezKFXygSIBQURgExmUbW00VcpLoKBlLykna63VbrctKrZl8bX291dh88P67bj9xfGpifGJ8vNfp9Tptck0OA5P1mLMszaHDQblGymU276SZwkR5kpr3cyHx1BHs16Bc0TeCGSgBYMGkPnX8xL1is+b6qmS2aODDfGtr5czLz07VJ9LDxxGlVK0klUpULhOnIBkIDcj5DMDArlBP8Nw6RQCqSPPsdZ8kZR+w7YeAl7WfIaLXDvCBbx/eoH0mEKZhJgkCeAhAK8VaCws7dtoC26zXU0pprYlI6RAAsizXWiulECkIIgBnmRWyoqvFgdsjFYEUiFgWcVaYEUApIlRI2pvCWgYBRgENvp9faIDkKC80SkKIGoU0KjGOcku5gcyA46zdcUlcEgEMI+Ul04uuUgYEr5OqtSZCkYLBMVSp6DsQABKhUhQoCgLSGpUGUoBKBJ2AE6Y8ByBGxURULiWEeYCUNbgLnWz1zCWEiepE/eDNIZZDIHDWAgdax1Eptc44r9+FSJqUBqA+7rT/zDdwhdnzdcJ+es27Hl/1DW/k49d3R6WJ2dLE7OhNJ48AAEB86luf+Nhv/OKHP3zi1ltWV1fTNI3j5MKFC5cuXSqVSiLS7XZDJZB1MyMYlsLyWM9iJ7WJa1a11bI5N4KP3H/i+JGDE4dvda6bp12xlkCluUOEen1iYWHha3/7lbW1y5VK5Vd++Vc/+K/+B0iSfGOjsbUlIq1W0xjjrM3yzK8pW421QpS3j0GmWbrD6GnIxwGuwC2HPqn7qmnD7pVP6+F2NgAQFsvW5KbX7RUF23xBa01IQRBorRFxamruwfvvD8MIRDY2Nzud9p/+f5/e3Nw8dnz+0UffGwTBysrK2EQ0WqlGmX7Tm+8SihcuLF568cWnnj/30uLi8lYQjh2KahMrW1msyxEJgx0thWOHxp89u+JtQXyKpbXOsqzXS5VS99xzDyTV0Qfefejeh0eO3ybbTbFwLdCGFFJNV0Q99ov/X5ewgwEKy6ir4SZXfB4EEXOT6zDodrsA4HkcSimvOep5HFc18kRgAOo6eGF9887La4emO1RRoAMUQWAPgBPTdbkSIkyKgijWqZ2ZGE3PvOAcj4zU6/V6kiRvzEK5sbHx8Y9//MKFC8aYN9JvFfrCKMx84cKFL3zhC7/8y798VSyg1+td4329a0cmNyIMKCIcRNHMzMzs7OzcgcPejrdSqcRRrDRlWd5qtzY2N9bX11dWlhcXF1dWVjY3t7IsG4grDwAgP5x2sT8Qsd1uf+ITn/jd3/3dcrnsMY7rq6UyNjZ26PCRf/3bv7ci8VajsbGxMRjV3k/XxzmIKEjVuWPxzGEKw5HxKVbBfvn8j8+C+ANFlPJKCVghD1q0x7JjYSesrB0EnIV2vVJ+vQAAY0yWFUvevh5/28DZPmRm/HGLW24cTKHvR7g34OE9hQAYOGsohSDQt8TaBWQMI927/CWHR+CwGPlglg4CHUehUgNjICjI5s5Za61z1ll2Mryyy6syg9/n/r1uV1KLMj4JJ00aybM2MptLnpFSWukwThDQGJvnViuNpGDgfgS+Vc0bcwCA+PyMSUSJASucC+RZnmbsIM0pYOxKbpTN06QSxOWQARWJVsw6Xd94Os83jhw5eSi+HRC1piSuRWHc7fWyNFdaaUWkEJAAHIMbvv8FNAh5ehkXQsnK19WlkE4EVIoAKUBA8LRWRapem7rl1rsU4Nb6Zp42s15nZWXt7LnzztHcgWNLlxbbzWWre1ZvWbdh7AZZR4Ywj52xWS/PujaOlA4iBOehfyIgYiSLYBhy63LrrC8aOQYGIYSkXD18bN721jdWzm+tuG5nSSSIyyN5ml4689LFyQOXDh+thfHYeL1SLelAo0Ew7H1ifHzKDI6BWJiFYIC6ybb768DBar9gcdCrOaxRf/Xq3M6RKNc6dvf5QNlTVMTdH3wNt8d+Mu+ISKT80FVKeUNXAPRmqMRCAMzbGbwAAHLf5ASVUoUbEhIgCUCeuyyzPsKJotDr7uZ57jtywzAMtHYms9YiFd68gIUnCuyDtMrAEZkImdnkxhrn45UwDEEpjcgAzgqiUwhSwDUggAzg2FvSersc0EqRIgFFKrAOmAm4h5KlGWc9Q5IRFywmrQgVFjYxBOh1dBBIeREQ6fcp9fuK+iIm3vhdaVKaSANpIPTHgiLIToQtYI6ogIIo0MIIoiqVUq1a2Uo7GxfO4swpmjiqxg/V6zPGWsciSgkiAiEzAhX22siFfrkUfWcAjOyBPWQEJs/1AEYmwSFut+D1jHL+uW20vrB19sVf++8+LCZbXl42xtRqtcXFpbW1NV+0TNNUa+30CCOGEbusk62enigHxyql+elkfv6mmdnJyfFKEDgQl3ZW89wIUikuN7Yaly+vLiyuxHEyPj7+/g//0vzhwxJFpt1aXrpkrGHnsjy31jqTDvzDCnGcAHznsnXGS+wq0gPASnZWzojoysWAqydCe/Nlf8cN78Y515fQByIEgCQJitqw5LnJBeTcuVNISEhRFCaVSliOfvPffozz7PzS0lNPPdlqNpVWx2+en5yciCLeWGtEujU9Vp5+4O477run3bOnzi09/dxLaxunKxhbh8aRUTrVEavyxITrdNpZlvtZyFcX4jgGgEaj0Vi5PHZPj7lo8H7V6DXu/+Q+S8PeT5Yry0uL7HpRrnDRtysPQnItQMaVNSB8d08ljrzC6OraehLHzuUepxMRa20Yhq+caiIwAFpUl/Ls4srlW8YvTs4fQhWDdQgshIKCTu082NcK67CoQIdJDI3W9HjN5Kkwj4yM1Ot1D2m9AWWAv/3bv/3iF78YRZGHG95IjGOgCGuM+dKXvvTe9753ZmbmlX/Fi0q8Ws1XD6MoRSJw/Pjx++5/8/jE+MmTJ++58+7KSMWxIyoUxRHQGuMDj5XVle9//+lTp06trKw888wzCwsLXnt1MCd4BsfwFSu6Qpgfe+yxj3/84x/72MeuxSDm1W61Wm1kdKw3djycPDEFMHXNGOKN7TXfKFefM7dnJN+tX2hzoHVFsFQgHeT/eKGOIIpUEHr5s+G/ItvKAAV2Iv1GuR0GtDe2H8eROIxK8BUWSj9qHLBztt9zfyXG/IBa7gu+25UkRYQDX0lF3ni0MG/0Cl4ixnizEXGOmdmyY8f+sQy5g6BCgR2mQntPTPbBXl83F5XcWU/mB0VCJCzswImwsBYvCug9VQgFpBARGOphYyhoC4WtBAICAQMyCiCIs85yJoZZBC2SJRaxeZ6l3bgHYWx0bKPAJbGk6YWl5cUg6JBql+OZJJkOtEYkQoPodUMLloJnLxemDEAgKEBF99y2jpnnevk6s8/HhJRo1H4acRacQBLXa5VKa7OxdHGhydzLs8vrWy++dHqkWhobnW1stBWtIVqBDkvTuS12xC4wWS/t9XqdXq+TBQoo0MACjgq1BxRAJ2hFrHXWOltIVbIwiGOIwriSTM7MHT08fwJcd7G1hgBJEuUd7qwvLV08c+bMC7ccPjo7dyQpx0oTGBFnsZCE9MMdmIEZhPv8A2Tvn+vPG3G3/+uVWEmv1h/+6onkNb+6T1v4q5El39Wm5kGDYpFRmpQipbYNyVkQGLfj7GKfPNgXge9UUf5DSHmAw7ksTS2zQxTtSUwizA6RlGIAIKWsJWFglB3Jh3jVj8GdMXhtu33OM65zY4yxiChASEoHTIDCjMAOBRQqy1qBIlUsgALoWIoGI1CIUaCJwJYERJGQJrW1mZpexiY3CMpPaEFApAG9VpA4EQIUIPS9NdC3nhn0gGJhe62UIq1IeRlib9/DwMVV9FogztgcMx2gCrQmCrSqlEtjo/XuVpY1t7YunZPK9ydvwbFqtSeYArEzToBZEWhAxaisALMjJUAIzABOBi1FUBDzHKLvWkEQEh6MG8/Zu0Hs3H+Kv/SiWnhuIlvv2bxSqTBzu90eHR39m7/5Sm2k7tOPUqlkrW11WixcgnQi4TfdPXXfrQcna+Xjxw4ura+nbK1w10VZbmqcVcr1ifGZ//fTn1q4dP5nfv7n/sePfEw6nV6vu7m5de7cGWtss92o1+vW2mazEYRhpVwRYb9w9m9wyfNMKU8WLOpdeSaD0oHPKLIs86NyqJq7l7SlXs1cMZSbCwwv9bv8JgAgt+ke11QgRBH2Fps60IvnLwFApVx+30/9dK1eB8R//3/8Qafdefe73zt38Mji4pkKBh2VcN4JQnnzybm33zGL4r71nReefPH8udWNjUxbGAddGhsbc85lWT4AoGu1WrfbbbfbADA6Onrx777cvnzppvf/au3wTa9tnF+1mX+7nIKvBFLvREPkSpX2/XaHcmXnimuUfkDELMs9tzQcn7n7rT+9ceHUytNPDHJpL25ytRyePOc3U/G3WkuH1kdKY5UwmlAsGnzfYOhQI5jXbOkoiAKiGVADi6MoCuKwFtfAiEVXHx0dGxvzafl1hxt2re+XLl36y7/8yzAMrzvL4FpiBj88/E7PnDnz7LPPzs7OXsl/xL+5VCq9hstCCoBgdHT0rrvuftM9b7r//vuPHDlcLpd9GFhowPe9y1Sg/L7nDszNHZhrNJtnzpw5efLkM88888wzzywuLg4Oe+8VG/TOIOLnP//5gwcPfuQjHxnI3MJ18lWJouimm+Y73QDYCdKNheyHJ/ckKsjU/Whw0IaM1GfW0NCmlFIaRYRkG9jweNzwJ0g/poLXW+35xvajs+1Vzh6ecn3KLeKkPyPteGm/GjYi9okafbiDCJH69A0oQmyfwIs456xxLDwQcWRhxyzs+Zjbx4OFVEjhbLqfyOhQ/wfCGzDAdbPjKpVSFJWEvTSOZSdaR4EiZ21mLbsMAcvlclhO8jx3hQqdDHpiAZB5mFJTnIkOMIqCPJduN3cORAhYAwemC3lqu52WCjvV0WptzNTHgtposL7R7qXtixfby0un7rzz7Scmx3rdzU6nGYYj1UrZ5MzseKAihLtaUgiAuKidDy5dYWPtNdiADZKKwkCEnLXOGpNLWI6r5WhibG7uwHyg1Ia4ra1Os7F54ubjE2MTSVIul0pBAKQMQFe4DRIBU9brMTfbtWav2q6ULAIKo28yoCLaLvQFHDs/iw18uBmQARn1yNjUTbfdbXvNlfOnAPIoqXLaBtvaWL34wvNPTlRL5RO3RkmIBCIM1gBZIh7EWzxoGVSDiMobx746NbhX7Y33w7ptryXbqhtDICgLwbaHB2/fb9uuYIgIQIhASEgigAJoDPd6qQhby8YY5RHOvf1suI3aiPQ1Rq5W2SuEBhwbY8V7FSKS1kFA29Qty5DbKCRFaoDasXiMwXqiCaEKicpRqFBr0nGYgN00aSbgnM1yEGEmLAWBQqVIEYhjAWYH3vanENcqDG7JCyaTQqWIfHcpAQgLi2Nw7HEG9AQpr6jKYnMLYAEtOxbH5STWk2FHms2s0Vm9uJVKUipPT01LVEaVtE3WsyYIylqFpEKHlDtj2AZKEyKjRXE79Wa9qmkhH0IAJOzNoAuVjgLmu1Hx2LHl555Nzj+l2+s27YVhmKapZx597nOfq9VqXu6aiNI0VUrdUjMnZqNDh07Mzc1OTtYDjQhwqmHCZCwQYGdKrlclPH92tdE6H0an3vMzHxyfrUnefeHJf8xz45yTvthvOaZeZ4OQ6tVYRGzWslz0m3j3HxGJw8rgRshzBgEi5aumA8SzMHYewh327Up7DQnYAM4YRJleYNVj9P6PP0LZjkoBkD1lXQc6zbq2baM4EpFe1jx1+jk/9Xzkl3622egtXFp+7LHv1SYSCMdjKkMAIthh6aImCu54+L5jd9/RbqVra43nnnnp5VNPL0YHB71CXkWi1WoppcrlchiGeZ67xtrl739b6ejIT3+kfuTmH+mJet/FaF/5hr2/7gTEE3Aq9dmfeM/MQ++mx7+4+fKzniYQhqHnhKs+uv3KmwN1znSfWFmeS+rH6mMcAvtFVq7/WZdKpXK57GULy+WKBzhePzKFj017vd6f/dmfvfjii95FRWttrX2DV/xBNJ3n+Xe+8513vvOdr9xDVK1WfZb46jQ4hA/OzT3wwJsffvgtj7z1rb6H1BgbBFcHQGu12r333nvPPfc8/fTT09PTp06deuqppxqNxuBC7WJw+Ivpx+enP/3pgwcPPvzww33hveuzKaVuOnqEuvDC+RaWazfWsh+KbBNAABUWam0DeGKwQvnFa1irOwiCKIq8KtAw83/wu57YyMyFVr7coOHcADWuUoHevYHy6hs0VJDZ228ygDS0LkpN/ZYTYC4GpHPbA7KAM5x1xrf+DWyG9tCLcDfx/ocEmVN3fvA9AOVWy2Y9zroMEKkwURQAKW93qzSSBhFjXeo4B7SAFtEBOgSHWDSE9OVx0GsCsggiKCU+ZyQKFZUIY5CQHVkDwiAMhA4wt7abpQ2QrFxSgWZEk3a7l1dXRKRarSillXekRcpNnmcGiZQOWLYRVQEFogEUiBZQACRIUqhKsqATZAG27IzNWUST0jqIg4iA8tygyEi1YvJsa3MNgRG4FMdaqTzrKsUIxtpOlraMS73iZG7QuTAMJsKgPjIyXinX2Dp2DiHL882NzVNpb0MppXUlUBNxPFGtTlIQZ85KP7B21hBApVzK02xrq2GdpJkx1olCh9xuN2amJo8dObp44fzqpUvS69j2ZiQuQlYgCsXLiyoVaKU1kSYgcQgWvCzCQG7xaiHjK9xIV/BUk/0+9VXkG9c1tCpuM8Si6VHrQKnAi2X0tSoLLNz/Q9RPmYa0MARIgLzTycBDaDAzeIFiAHGuj7WLeByFlEJPIxIpTEj6FrL9kwWkfm9lgQfigF7EDL6J04k4y07EiW8VoX7bV5/rxYwApApt4r6gKYjj/iEVbDJCVEiBUiCgiBDFO1NbU1AoSRGR9sifE2EQIRx06PidIuqijVRprbXSSlGxpPt0b3siKxBbxMIcgUCgaGfTupQk1gmzpFneajRLcRRprcIgKpetAxaFFKEKBRUjWXAMgspT4tjPIwiCggLIiI7IEvlLTCCamaQQuxHfnXUD4Ng1uaft8tLzvdNPTk7PrC6txxJqKjdb2VPPfM9SHoRVDdUSUdheuaVm3nPXwV/4mbfec/9dMzNTcRI5ZuvEMgCztRaR4qT03AvPf/VrX3vnex695fZb6uOVZmOt22il3cwaB0XHk/KKVICKKEDS7Ol16PVJfUMj9Tuf1Obm5tT0dLPZLJfKRISonGNEqtXrQRBqHSRxokgRqjiOEajX60VR6OUzsjwjJN/9vjtrZefVAa2zIhJFkTUuipIoipTSzrK1tlwZjeNSo9kIA53mnTgOPUaaZmmSlDyK0Yc+hoMK8iciAoRK6wDAE1OK/kkR6HZ7adYNQrzjzpMKguefeaHVaB0+fBQEEanX7ZTLlV43VUSlUjQxUbv9jpseedsDI83FUt4gY5VTra4SNVqJt3qux0lkUOVGJaoO0Fo7f6pC0k17Iwfn+3T7V/rxc0Uf9h7EJSg75sBdr+6Y4q/awEhX2IoJZ/iZ4g/hD7D1ttazpfN5nh171/tve/+/DMenm+dfbp55Tgn74/Hdl3EcX3WtEQCL4EDSbjbBwZQO1GjMCsR6Fm9/XnmNuZAULLg+qQ8RG832l7/5zZHZA0dvPnHfffeMj4+/PivjoFJHzz333Cc+8Ylut+t7svy/r7yv4ZbPK9U/9n1++MldHzIgRARB8M53vtP3Xl3pMM6cOfP4448PVHJe+VD96TDz0WPHH37LW37qp376wQcfCAJNigBBKYLCVg5wYAY4HH4j+vZMf4RTU1Pz8/O1Wk1rnef51tZW0SDa352P34ang2az+fTTTx8/fnxubm7fa/vavlmP1rWsPLmWQRjfWM5+OLZdYkY+WiQvYYZE4COoPpkdEIXFOpsbY4yxxvbzR9nJ7O+zj4n6LI4bkcyP9zjbw78YrKdqzxZorbUKgkDp4g8pjTRwyyx6wH3Yz8LWutw4Y1xurDHOGJsba4zN/TDNjbHWGGuKDgQnwOKzC1RInubuHxD0kxS/0ElBPtqe82RPsLErfdt1W13nGPgdv/EbhGXjQpHQGEKKBLV4gMDfogSAzGyZc0DnoQ0AR8jozw6272YYSvGQBJEBARUpFWlKEENgzYzi/MIiItZxlmfdbrcVKKmUNKEQcqfV3Vjb0CqIo1IQRHFUEhF2vv8HyOMvhVgAgSgQDaIAFIhHNzzYUgAcgEWY7cRZa0CQUJmmQKUAACAASURBVGsVBDpkx1kvDXVQr9fTXrfV3BJ2xuRKAbMhdEmijemmvSaLQWJhtoYda4BYUVUHlYnx6drIqLMszITWZFvrG2d6vQ2ttFKlgMbjeGKkPqWCOHeOEUiRCLOzSqlKuWSNy3Ob99Kty5dFXFgObJ62N9emJ6fm5g5uXr6ctlqmtdVbX45RYhJCGeS/mvxYRoWC4FAcgBNgwWsSp92l3rdvyWWfl14rwHGluGovsILb/YfX9DO4533Rhkgh7gMxIqIi7BNVYaAKO7hFtxtItqcVH+bCoPfMOYdEqlDNJp8AEaJWRH14r4+7wNAZD9O/+yKeHjcFBAHnxDFbxyLiJxGlNSny9HtP7x86GQJAYZD+jCUy0En1fXCkkEKtxYk11jq2ufU6OX5WYs8BQRHwiQcVPU2ACAr8RIqqAET6d3ifniJ9JhoMTIz6EC4BgDXOGBsGYRLH1jrHnPbSXqutiJw1UVIujdQBNeoIKLSgraARYQIoMBQvNwP9UYyCyIg7+1NEMZPn0BUmLDfYnDu23tL58urL7uzTrtPodDo6wWQkyEz6wnPPhUL1sKLN5li5fXQuet+7733vo28+Pj+LCnLDxphBNlJg/0TNRmNpaXFm9sBDD7+l3Wr1et20l3qZG58yvZaatqI4ijfW12u1eq/X9fHi+fNnz5w+tbS0uLmxsbq5sbywsLy82Gw2XnrpxaWlxTAIk3Li7yKfdbDjffYuoLU21iRJ4titrqycP3vu8urKysry5uZGr9fN0vTspcWF8+dWV5e63c7s7AEfdCJiGIS+8f41m2WKSCkpMXOapkmSTM/MKKVOnz6Vpmm1UkWEPM+GZY/9HHL7nUcPHTswNjVSHwutWd9cfWk9rTqImDkQqZBQtpWjEMiL3/8OZOnY8dui+vjVMY4r3hcIgPue4r6wwpWe34VivMLz/d+nK33QK+xieFNR0l5dVKXqsXf/QjJ7GBHRWbtysbW6FAR6eKEJw/Bq/EQBZAU6N5L22uNxEFbjJCkHKgIBUog/wKQiigCBnKAgoDCw0qq31fv7bz1Rmp2dOTb/0JsfqFQq17evYdc4tNZ+9rOfffzxxz2fZfhSv/IKXqhXingahV9h98U1hr+4fS1vdw2JLMsefPBBL8NxpcCj0+l88YtfhFfsWhq8RETGmNnZ2bc+8sgHP/ih22470T/Z/qKIMmx13w9W+7de0cu7XeEsl8tHjhyZmpoSkSzL1tbWBsIlwwY0g09QSrVarZdffvmBBx6o1Wow5Mv72r7cwZEw0pMrrYtSsjfWth8uGgfAnr4Bz2HfmZoWLiw+T2QWXxl3zvGgRWV4kPftexzf4HDcADhw3+V4eLIdqjEgIQH02+AF+r0kRROBc85rgvp/s9xkWZ7nJvdYht3e/Pt3SeFi0dZCRAqJANVwgAFDclvSP+TtuwX38XJ7w/Rl1M997N/VRmcnJo/oYMRymOfSbnWdRwUABcRYa51VGnWIiIzgAKWvZwlYrAzgc8HtKAZBkFksIBApRZHCCCFA0ASKkBAExLEzJkvzzGY9o9AFZAlQ61AcicM8M81GuzYyOjkxk/aybi/XOo6iihO0VvpcAgRQABpAi6i+BIXvzPfQBhe+oAoFhFkA0LFPE5UzxhkTBkEpSZwziJBn6dbmmrN5nnXiSFWrca/b7HabQaDjKMoym/YsqVirEktIKpqdnRsbnbQWhUURG9NcX/cAh9JUUmosSSZq9RkK4swxI5Iib0ilkAIdKNKVSjVtNFZefkmhG6nH0uvkm2ujo6OVkTGbpuUo6q2vbC0uxASxKpZtLzqgCyIBKAIUBrQCLMD9YXeVgva+EMbee+k6AhyvanV/FZnSnuaUPbMDEGLhiFvIaA4KTEXwXYBi2xqgCLj9ycxirWUW58BzGwbVQuecVirQCsRt8w76t8EeAvIOgMPXgQHIsVhma5nFAzZa68C7jvmMf0AeKWqyiDtEZ3yaX0xsCIKhDpIoYSfOOmPZGAcCLOxP07frARGSIqWx8HsfynwGhdx++VGGQFhERIVF00qhC9IXfRGw1jnntNaB1nlunTXsHLDr9dKNza1SuVapjYVxJa7UrKiMIXWcCSilSGsRx8I7ZQuREd0ARhkAHH3T74F30Q0Gxza6sXwhOf2PneefqEheiqJuq6mT5Nyl5ZdfeFZ6G2VuTFfo7Q8e//n33f/2n7hnop5sbq1mNidS1vo2Ex5M71mW9nqder02MTFurUnTXhBoaw2ABIEWYceWCPcQAq7+Y0xOiKSQna2P1oJA/+1XvhLH8a989Nduuu32aqlULZWnJqdK5cpIrXbHnXfVa/XLa6vf+PrfjI6OjoyMhGGoFQVh4KzZ9cmVaqXX7YxPjD3x7X96/LGv60A/8sg7pqdnJianarX6yEitUqlOT0688198+O7bbj976tRj3/jGQw+9JTeZNXmcxHmexUmcZ+lrOy8Wl+VpoLVSlGWptaZcKR89eiQMw/Pnz5y47fZG4/9n702DJMuu87Bzzr33vZdbZe1Vva+zdk/PitkwQwyxCWFZIAhFkLJEBSWLdjhkhUSHzQjbss0IhsIRjJB/0IqQFA5FELQp0oQJ2RQNgUMQGwGYGCyDbWa6p3um16rqrqquJSuXt9x7z/GP+zIrq7q6p7oxAwww/eJFdXXWy8yXL++795zvfOf71pWivpZqiHX9WmelMTJy4MDsA8cPnbhn35E9VUljzDu+l4t3jAqTunWpdXb/7Oz60jUmPfvwU+9c7egOQrFdFD/pDso12yK8uD5Sm90/dvSByQceDQfYolg9/d3WwkWj1EAxoSiKIDV6i9NDQCMiXjml1zDrpN2ax8naWBQbLBVY7xx2sAiegrkcCLJXIIj5RqartTQxE4cOvP/ZZ40xtygz/OgAx6VLlz71qU+12+1hvsNumlIHSVegwwwoGMNACQwRPG/WKH7j5/LeHzt27MSJE7coeERR9OlPf3qruebNUQDm8fHxZ5555qMf/ej9998/iLCwbwIfGoS5rCVi39N96OzKL3pLzDAxMTE9PR2EbBcXFwdYxo5dM4i4urr62muvHT9+fHJycvAiw1yPO/gGWfBirs5suLsr2rsN3xiCpjcH/7Y7axCLDoNcg7aUsA0rcQSisRcRvgto3d12sI3b5sIz6CLxvhRdsNY6F/611tqiKIqiGPwy2LIsywPCYUtwo98kBcOVCa210lppVXKU+uwk6Mcu2+Z9HJqbYZvWxk71lR8HwPH8f/ZPo2is0ZgZHZudmTk0MjqVVMcAozTzzoF3rLSJolhHESlVtocR9pPjMlPDkgMrgEwYWvTLGrMAARoRHWJmItIaI0MIzN6Jd+y9Roy1Fi95mnc7Nu3k9WpzanI6z2xrbcNan/YKo+NGY8w7zHNBjIgiwBAwKRACUACqLGBvAhyhP2XIzJZIqwiR2AF77worIkZrQvTOEVGj3uj22isrSwAFS09rT8oVacpOIlOJdFLkbAs2uqJU5BlIq5mZ2dHRMfCKwBilnO2urFzspS1CrahCNJJUxprj09rEhfeMGLg9QIoBrWUi3aiPtDZacwvzTA4pt0XXcqqTSuFAA0w0m+vzl9euXKooTFQ/FRdgFoVEhLokJjhAD0H7sVzIcTeIA97ARr7ZktyfpuHWDIvhv259tSGCtNw41rc85bYYHKX+SzkeNrHzoffuS2JIH97oN6dAn8ExBFoiDIxUgAJ+EpTJBMAzA0LQ2wk8CMBgEE1YMjhgE17agcGxWRqXEitQIuA8O8/WulA7RyIiHUhQfdfUwQRUYg9SJkelpEHZO1L20zAhaVTMgkFGVEBAHLP37DwHzE9IAfXpTuED8lBTT3/2FGY/WJE5QLzeMzvvnQ91CQlHeR969kRAAqJsi8J7T4BGqTy3aS81UQXRmKiaVEYskiVdCDiA4FsbvpfBNewTN0rcKNjBBHukMO8wkkcUIN4EON7re7Z4pXH5O7Tw5uRIPcsycHZ8pNa6ur5w7pIpOk+e2veBZ48+875DJ+4/okHlnRRFVSpjCiueUWsVcPrSUpiFSEUmCuKXURR5x9hH4JzzImC0EYE7OE9Ess4mcUVEqrX6v/vjTz/97PPPfOjDCxfOnz93VliCCUsURYSUZxkSNZvNB0+eyPO81+shEQBmWdY/2829yAsAvHbt2sTE5JNPP7N37760m3lXerhwGVTa+bOvLy7Mn3riqUpU+cz/9cdHjx9l5oDVGxPlea5ueOVd7QIAoJVmZu+ZlCaibqcHgCMjzfn5uUZ9ZHDFBjOhVmPiVdbL0cPYSGP/zJ7n751pqqJiKI7ipU6xITqCIkmStbV1A7R04U3Fuao14+bYreAWkbd+ZKdelRuehTdyTUsCWRC9DpJX5eMyeGT48dIee4C/Q5/UCjd00GzKhfdv6s2FHOPmeHVq7+CJNktX33gtu3ZF42Z1PZTcg3fsTSNIES3gURWKCqJ2lnPPxh3bTGqmWRHl+yzWO4tPKSzW5Lwli0qUU/MLV99srbZiPXvk2FNPPblJknpb0Y2wUjvnXnzxxc997nMBpLhZSWPHbdD5hYhxHNfr9bGxsenp6ZmZmbGxsWazOegAKlmNiAH+2OZotu29wvo6NTX1vve9zxizY32FmWu12mc+85k0TXfsqL2xknny5MkPfvCDT73vfXEUE4GAAxAE9IJECkSBKAYnyjJ6EYdevKAAKKABZN+PETdFN8bGxo4dO5amqfd+cXFxuPtmRxrL0tLS3Nzco48+Wq/XA+FlW7llt7hGH0NhkeWMz204D3fXtXfDPlw3LH34pD9ZlRNdsJoI/NzA7Ackpansm1ZhNtucVEWYoQS5y7CyLNvcveDv2V2G1DF2WtNDyRMGPCA/kMyQktU9yHE2h2zIj5CQSBtjTGRMpI1RwSKRFASJNOh3r4uUKoGDIR1c3gdpR3i8lPnHsmKKCMPifDBMotvmDYQ3ywHfxl2zjCktRkmcTI5PHBwZ3zsxffjq1fOLixe77cW0tyKYCqTO5ogZAgIYgLIVoq/1KxQcTIGHMkMlIc8CJWBAkMUhMBFrpTRpRQbBWOsKZ1EhOrKOix4DMSlbq3SlkbG3tpCFuXPra91778UkHkGpGhWxoHhERUNREQjwFqFHDIkSDew5mKXvhgNKhdTNEwKgYhHr0ET1SlIZn9g/MXUg617J8nY37bJ0FKPRVUUEIoaqkfYI2ntn3UaWLabpYp4vK4gNVbVSmiqEVYQk2MN5ZhYLUAhageALIYIKEK13ReFqJmmMNEemDowdOL6x5IrOmkfW1ajVWT/7xunk2P0HJqe0RlV24AzGH4CI9+IdsyJhENqsXosM7KZuw5Fkm2nizZ+LP4qNymbb4a2efnsuKqUGdSBEEImUEtbDoLsMve5mi+NWInc/rpBhpi0iqgDyCTOAY8/MWe6cZ2M4ioCU8izeSxD7GahE9T1AYHvfWd9mDJEGkh8hghdBz2wdU+G18UCkALVCQgIhEO9RPIW+jEDZKAGJcmbqd3iglNhfEkfQoIArtjo9l+ZFYXPHiSAjGVKC5EUIRROovswGlLcTALMgMEOAbakU3BEMXc0IVE6YBMAgAOipNKIh9t4VBQgbhbVYE1I3tWmWZ0sLy1QzSTOpj+uRqbiS5ICFgGfvQQgRUfXhJxEcCH4IcV8uRQABBRUPZ2WI26hx781Nr89PLb9azJ+emmguLq0Yips1feHMK3b16odOzN734KmDhybGJxpF7rMs14myhdvobiDqSlIzkfHe9sVrypshCOtOTU+vXF/p9np79+5dWVlBQGNKNFlrUxTFHZwqEdVrSbfXrdfqL33jr5Qyjz362MXz51ut1r59+zZaGyBgnQ0qm63Whne2Vqt1eu2JiSlrbZZnzJLEyY011bzIRWRqaiapJL1uLy9yBTpYcmZZ1um0i6KY2TMp4Ku1xuVz5x5//H1xXLl86Y2jR48757XRtrBamTssMiBWk1oonVQr1SiOWuut6ZnpXrfXS3tHjh5bWFioJJXBRQi/xLHJslTA9/Is91iv1xmjJ589dfR4e6Njf/jmpW989/sXs3h1tXP06LGLFy4fODD++X/1vzy7cPnQL/y95oGjtzVh3vLxzYlkN8/dWtKEbYTVHQ5FxNub5Hc4gW0nk4xOTp583+prL0t7ZZB8KqWyLEuSJMj77fziCE6BiCcQ77CL5tXWGqJ1Kn0kPlkfn/hRGGHoOQhOokEN2vaKa29c+uHFC381f27knnv3ze69M7ri7jGOhYWFP/3TP72Dfqtw8MjIyMTExOzs7Ozs7PT09OjoaK1Wi+NYRIqi6HQ66+vrV69evXDhwrVr11qtVrBOf2tii7UXL17sdDrVavUWpZf9+/evrKy8JYPDez8zM3Pq1Kknn3yyWq0h4WDi8owMVFjJunat1VlZd52OCEi9gZMjUaMR1esJqZu4GfbbTEZHRz/84Q977zudztmzZ3e8mGWbKhEivvzyy7/5m7/567/+66dOnfrRv1xDuK+qXNqBysjdgva7hr8xmCH7hpJ9V89B1Rplc/YigJD2SR86G8KZyyeV2umBATucBN4lpL5XR9lbyFxvHrApRYm4bS0ukw3ZsrYDAg4UuEsW+BAFaZuRXCnjHwxocRMyGTJS7UvRbGbit+vC+U7axHqIszxz3ioFSlfGp47s2Xf42D0PtjeWL116fe7K2avXLqxcvyLWIlClUo8SFHEAlsGiOBAHwsEis7ThDDkbKAEtoAIHnsGzt8EISVMlTrQxJooqvS57ZzmXvBBlgCItiN7J8tXFbjur1Ccb9bHl60tLi6taJSDR/gMnxsf3rKx2u72eTiI0aqj3h6WcHYYHR19EpC9XDMJG66QSEwAIu6LIiyJSEOlYhApXjI7uufe+hxfmZWHheidd32i1J0bGR2ujzlqbW4Io1rWCrStyB70iV93eYrezXK9OKA2KFFFEGCPEABaARFjAATgAJwACJFCuwI7BeTCKHMT10Zkjxx68ZFfmlk8rlFq9WnTTjZWLB8cnrc8FPBEQAg2STwYWKCvnIlyanAJgyD3fM/NA/4YMRarQGRGopMPho4QD+lKcstkohn2z4e2LmGxFiJRScRwHb8IsK/Lcec/MPkTPIuBZFAGgAghw067LNaXebtiBBRwLOc4LJ6QMAiBqhQQqNKEwgy/xhz7AAaLLhjwA5GArwuxERKuoXq+BMqgiy5DmLrfOWo/KgPagvCAJsCJA07dtL4upm7Mng7APZ+cDO0rYe++VIqOD9AkNGG4AEEWxMSQo3jMCRFoJe08wWom80PrG6vX0bK05VW1O6qhSb4xZBdZDbp1zGEURkgZB7heGGRn67jc0UA8G6vetlF/XXct4ANDiqbNaLC0lSq2vr+d5rmKzvro2Uq/vn937sZ87MTE92Umz9eUuYM2KZG49NnFzrMpOiqJnM1DKDEqvIVesVCoisrS0FMdxtVpdWVkx2gQjhiDAcWsm+S220LuRZZn3/rVXX/k7f/dXN9rtlZUVRFy5vvLaa69886W/ik3snEuS5IMf+si99923vraulS5sQUijzdHQUHqjD0WjMSLM3V630+3UqrVKUtHKfP973z3/5ptLS9eiKE6S5P6T9957zwN5luWZQ8Annn/he//iG/fd90AYxn2R0TvphUZAa633PoAva2tr1Wptbm6uklSqleri4mKj3th0bOn/7PZWAaVaj73Hbt5lZTeiEVXNe925GvBHHj64P2l/ub33hz/84cLC/Ojo6OXLl08dP3b+pc+PHTu5S4DjJ8itvaFQc9t8hBuZusOoSTK5tzIxs748H9QrB4cN7FRCCjrgMgzmeRvc3UQIVQGyEuG31q/30gyocs9RmB1rmiQOZVoG2WRz9NvjEIf+u5WYSAHzBQCBvJ1evDz/+tzCX85fWCA/1qiNNxvwDrSlDH/2H/7wh2fOnNFae+9v7dUyQIUCgaJerR88dOiee44fv+f44cOHDx06NDk5WUmSUL0KhSIRSLN0YWHh9OnTb5w79/rrZ8+cObO+vr7l8t7AdAhfweLiYqfTCSIXN1I8ws8jR4784Ac/uLHosm0MxHF87733PvLII1NTUwN3Y2YkIg/QaruXXj7/5S/Of/mr379y1Xc2CACqDT5ysPrYo8eeefLQM0/MHD40ossQwDMA9jW3oVTHkv0H9n/84x/Psmx+fj5N06IotqmfDsRHAvzx8ssv/87v/M5v/dZv7du3787UVYaPryqEO51g727vxNy2yTYLuhvbMrbAgpWSvAEALMyOBzkowqCqRdsS1mGs+G4w814fZztxxG5RnCgLtTIMjewAkpQUdu82vUa3HtVH4TYHqgRqd19eY8jfFTezpcFLw7urTVy97x/8N0KCCoQgiHhax4Amiur1xuTU1IGxsb3j4/sb9RltRr1L0h7ZQrtCeaeYFYhB0mVHfhC8ACfEoAAVCRpBxSIsTsAiOSJH6AAsc8FiRYBQExkiDaLYI0GklMnTor3RDfIdWVYURdFud9fX12u1eqNR994jAnvPwpGJtFKFywuXebGCrDSCgkCcD5rGoYEFgRD6wJV49tZ7K+whqK8jACjESBtTr9fXWotXFy9FRlcqsUYlzjvr2LPWKjKRdTYvMscFKRwfnxkZmapXZ2vJOAJk2cbK6sU0XQ0ldREVJbWRsUnSceGBWQkqAQ2omJFZFGgUhexrSZS2ry9dexPAG43eiS14tDHSqFZ6y0vYbSthb60HYArsFNSKDJExpDWCuH7nfNBu7os431JiY8fY4sbGQriBcbozvRk30+IbHx+WgcSba/4HeZFd9rvjpttIP78X8cKlPS+LL423SrGYTb4GogAyQJ8fKH2lFhroyTBLsB5ERAzeEMF8xLPzTjgEHggIikgrFaClPkNloKWNUnIXMTS/SFkdwlJhNNDGgJgxy4qi8CziBUQgUEeIFHMgMpbaVCWsJX0PExiAOIGxBsIAqBCVZ3COC8eewTMgqUC68AKFc9aVsqYAKJ7Ze5Shb6fvSVsmbYRAYdIrvWCCKUtJSBvQ0VlYJMhohQhAkQIgBLJerOVuWvR6mUoSNEbXaqZWcyVnBgE1KgOovIAHEQyQHoN4YFbMWkQBESkh7VBbxNwDA1AISvHmI3PX/Pyf6j0785Kc/Y66fg5J2a43eWukuHJyHz5zat/Jk/dYijuZzwoRRIaCCBUmwtp7ZClH+I7TgohopQFgkCkN5HVvkYHsqsbN3mjNDH/5lS9/8m/+0uLqktHIbInhi5/70n3HT02OT7OFTqs7d3Hu7OlzLufxsWajVnO2YHHOFx6sQrO9SuxTENaKakm11+nOX7ryxT/72tyl+V47nZ6Y3bdn/0ijuba8fv9990WJduB6edEcbZ555Xt79u5NszSKIudcFEfs+Y5Dk8El0koLc2SigMDeiJv0hYoVofYOxJPG2BdonEuMqdYaFqiduonp/ffW+cS+MeXTXnu9IFpLe42ovrgwP3bgsG6Mkol2Jrvu1AOyZUfY6rpyC+Xz7fQKuVWRaSDpOCx6GthmKENaY2HWDI12WwixElzWeaglcHDA8A6UVGxrde38GeItkrcB/woZ6Y7yE0KATIoVCQhiocERbVi3sdFJ2x3q5YSolSIVFqaSNFYyVvvB3mCBG5RyRcSjA7G2l63MrbzyxvmXrlz+ytVLl5UUGB3af+jZZ56Zmp4ZJgu8LWDH4GbMsuz3f//3z58/P3D9eMsRy8yVSuXo0aNPP/X0hz74wZ9/4ecff+LxY8eOjY2NGW1KlSqRwTSrjB4bHz104NCRI0empqZHGg1vXafbcc4NN6oMBx6DM/nQhz40Ozu7DXYJ8EqgQqytrX32s5+N43hYw/jGuGViYuKJJ554//vfPzIywqW/ForHXuq/9s35//mff+Vf/G8X//IlWe0c6rl7VXQ/4LHMH7i62vzuD9IvfW3uy189e2XuahRXxyfqWrOAR69ACDCsSKW+dq1ei+N4fn7+ypUrADAYTtsu+6AWsri4eObMmfvvv//OnICHgzQvsizR1ZR/hpetn7Ydh/Yd2geG+gKG9Ni3ad7uoAaNfdl7kM126rv7e3HfkTh06yMHTU+bAwnKRFBw0DCypfVpcEw/X0Tc/J024wEcuKSWhw2SSwAaHtgwZNkmm3oAtw4S3tldPf5r/wRISKOgMIhjLiwjGKWSSqU5MjJVr02OjMzWGlPVyqQ2IwrrStUEIvbKsxLRQcVAEDn4QpQmpkpQMygvwCKAHpUn8kQe0QsXwk7EoyiljFaRVpEwOiuICoCcddY5AbDOeu8FpNftdbudKDJKodGqUklKRWskQPHsRJyIF/TBrc+zLz1WgASCPooKWpMgImxZvLAD2AQFAA1iZCKTVCrrraX19SVjtCYAFm8LZwvnijgycRRlNsuKnmMLCuuN8Up1olnfV69OgkCWt9fWL6fpKqATEAaKK7WR0QkVVZzXAkbQAGkgJYAsFACOSNNIrdJuLS4tnhcuhAvnxHuoxrFBcBvrusjFOpfnQiikwrhUBIpQlwCHB/HlbCmbdshvuYLeOk7aDYj4lgdseXz4RropeWn3qnVbXqpU7eNSuG8YpylLbOVKA4BhYGyXDgk/RTYTj77oTjC/DH8Vz54FnC9XIiJSpKAMejZ1TQf9moLbLz0AigxOgBCVY8iyonClRgYpRVobE/frSTwklREwiVJaBMvGJexTySiAJgDEDJ6RGRmUIAEpAWIAx2ydZxYBCEZSQW15SC9O+j19wTZloEuCJdqBRKgQVbhhZdA5Lyh9v9tSpg+QGYTRMbJAUfjCOUbMnFXVqqlWlDE6ij0DCwEpQRoizwgAEzOJRxHy4VXRARaoHeCmhlvgmryHt+jKq/alP0mc2+gWmG3I2oUTx6Z/6RMfHRupMnqTVMINcbvd+O/cRgoBIE1Tpc3C/ML9DzxQFAV7B8JE+o2zZ0WgOdJIrOBqzAAAIABJREFUe92NjXVjdK/XvXTpArPbd+BQnmc6ipx3RkcDZtvmpYhMmmYEKF7+3z/5k7OvnzMmzvO0VquPjY9WqokxmpQ6eOSQIHvPRsXTe/d/82tfOXHyoU6nY7QxxvR6vUAE+8nR09h7n8RxrVq3hV1cXBwdHWmOjR4+fOj+YwcrWKzPnT2z0Kkl8eKVyxPTeyqz+3fEIHY5kW7lVuAtj8E7pJXicOBewhn9WUb6nrzh8UFHscAu4j8ykQDw9YWNxXkz1JMiItZaY4wxZsDs23J9EEhQM2rpXy5CJtwo0kutldXuejtvW58L+wR1FBOREIooQcWhwhVmqDCXl3USQXQ+62XLV1cunbvy3QsXv3r1wjday0sIYCIq+Njx48+88HPNWuNmefuPXv07f/787/7u76ZpOpDSuBWLkFkpVa/XH3vsseeee+6vfexDzz3/zMTkRJJUyhCrTNiGVZzLPE4RNUeahw8f3rt3n4mM935lZSUQlAKWt23CCbpOL7zwwuHDh29mNBt+/uEf/mHoiLnFyR8+fPiDH/zggw8+SESAAAyE5Bj/zz/51j/+jb/4/iv7IH8/+/1MoxYahasJNMmPEe5HvT+HfQvX4r/69uLXvnYGoDhwaKpWVyQqfKtIfT5wQFLGJ5aXlzc2NpaXl3cDGM3NzS0uLj799NNxHP8o04hCXEj5jc5dEse7dLtJzvmW5lY3oszDf7q73d1+pAEJg3xn2+ja5T4snNF/uiBs93a95djGtzpP2FJ3eWcYHA//2n8JJKgJFCqlBUgEPUNhxVn0jhRVqtWxsbHZmelDe2cPz8werNZGiRLnMC/YeXAeBEmQGIJzrELUpAyDym2QRUClRUdCGkgLIIOUIiaESpGJTBTHFfZSFNY5nxdFUq00mvU07a2tr5JScRIbo4lwbW1laXlxbLw5Mz1loohQpb1enmVJYpKKBvQizotjdoAAQAzEUkpFBg2B0m8CPEDpeQEgAf4AMCImLN3WpcaQK/LW+ioIE/gs62S9ThzrKDJZkeU29+BFKW1qSjdGmwcb9WlELGx3tXWll60K5yIMSEm11hydMFHNSywYIUVABilIJaICrUFHimqJaW8sbbQWiqLX6ax7D0CkAFyaSrcTWce2YGshCEOKsLBCIZKSwQGe+l5nIHDrGBR3565yIw6ymyfu5vG3iuduY7jLTtvwnwLS4Tmk8300pJSK0FoFwQ41LCEWnhVI+H2dMCptoJUKmb6IeO8CMhBye40q0rqvaop9xVvoq/DuJLkqVCrZCDov1vtAcxCgKIq00UF7UynaVDEOYeKg9DlMUkNCUEgaUQOgZwJUSAaVRqWDabNn8B58gB76mjSlJ4tIqcbsXV/fe6s2Pg7MdoNclkLUA4wDkAYOxgDBwSgop3rrvPeCpEyUkNKkdKvTXV5fBa11ZBqNZr0xmhU2tw5IoRpIqAgCk7ACViAoDJ6t81nhcoYCFSkdJZFSCMzQd6h+Ly5paafy6uezL//eKPgm92rZ9fc/euxv/cILDxzbuzR/HhTElWqaWxDus5egz6z6SRaKQgLPzElS1dp85UtffPrpn1teutpo1D3z/kOHry1d63U6E1OTE5MTWZF7dpVq5erCwtra6sMPP5ZmWVKpFjYvRXS3+LO4aqUWmeSLn//CwvzVRqPhWEbHx5NqlFTjXq+zcHX+uZ//EIMXYHb+wRMP//G//f3pmYnmyIh1Rdnq5/2duai8XTsqEGGllIk0IAhLp9tmZysRjVaj/WO1k0f2PXx4amnuYq/Vvnr2lUpjpHHw+NvHxH77o65SBFl2u+0SWC9RrWq9t3q9t3AJbD6omRNRYOFprYdz7M1lbhO8CTZwgIhMkmnsKrqepXOt9Wut9fX1tfb6mm11i26K1ueFFefBefFWnJXcSeF8XuSdbtpqta4vX7j4xumLF741d+UvF+e/3Vm57NKCSFNEXgzpe47f8/6nnon73TR3zOAYPGtbQSLLshdffPGLX/zitsNu8Tp79+599tlnP/zhD7/wwgsHDhwsPfFECPsq1MPWYwAASECbtGiR8fHxvXv3xklirb1+/XpRFDuSR8I3+4EPfODo0aPbkJ3B9+K9r9frX//6169fvx5abHa8RIj40EMPfeADH5iZmQEAAY9IacF/9O+++1v//PXl1sNMR6yNQbRFTwoqKrv/6PpD93SqJu22beZiUiMem512/FcvXT5/6drMzMieqZqCDIlDtDiIoohUkiQrKyuLi4tpmr7l96KUWlhYWFpaOnHiRL1ev61C0VbsSc53/Ln2XYDj7nZ3u7v9JHGTIeRim0roDrqhuwEt5DaOvVOA4/H/4h8DSsltL00hgiZO0F+iwBs3JjZxxUTVSnWk2ZwYn5yZmJgZHZ2KKw2lEsfaOuXZsMQiFS+x95rFKDKkFAayAnoADhlSWRLv9/x79s5ZIogrhsVblwOKICOpKDLe2rzbIQU6pixr58UGKRFxWkdJlFhnAXwUIREzOAHPwICglAYg7xGEFClECr1xUEokekQeWE8GQw0WLaJFkJmMoUZjpNvprK1cR7QAvcK2nWtrjUhiveMgosHEXFHUmBw/3ByZVoo891obc2m2Yn3PeQtESVJtjIzrqAFYBUoAIwbyweyaGbyAE4NQibTNWs52svbG+tI1BIriCGyRtzeUtbEAWy8sQBqIgqQIAiOKNmQUqiASKSUxbieh2l0hETcGHNt+7ws63lCaG9B0d/rTdtvkm/QL8Fbm8a33slEj/C5bWMssIhx+iufQfhFcPwZmzzLI3wNFYYBHYr+rNlyNUrvFMwv03ac3HwcQzwIAwqKV1toMs7IDjQH7oXaQzEfE4PcaKCHM4gVKEgSiZ8hzxwLaaEQSEUBUpLQiTUoRDrq9wy3rQ89KWQAlFmQgLxCQRxb0gtaL9ZxbX5RYAw+EiViC94lXpKgPnPHmSzILO/bO+9JOyrP37AUEqHw7QeHSilkAAmkN+pW64P0enGuRNJAu2BfOpjbPbSEitigUoibSUVSpVAWQ2ZdmMOzRO+Wtco7YowiSAm0wikBHTBELOceBeDJArneXO/5MERrjc19PP/9vHnjoyYXXvvELz5/81b/z8SOHp1evL66uLDbqNaS4l1qWUIkt4Se6M3+Qt1cqXHytXleoOp3uwUOH5+fnladDhw8tLl3TRo9PTuw/dGj12uLlSxe01uNjY7VaDYRnZvade+Nsszk6NTO9urYaJxW84ZWJqN3ujo2Off2rXzt86GhkKrOzsyJuz+zs0uLVZnPkk3/zkxapUovb7daB/Yf+8Pf+j9ba+mNPPtFud4yOSrzyTt1h3rbroz0hioB33mjdHGv2MuvYs7XeFbHS0+Oj+xtw6p5D7dVFTLuLly6dum9/OrL3RwkI+PbGnuzE397861BTCZfcOpa+x8pNZ+9t0vG77FgEHZuRsez61dWLZ9WQyDQRhakr+IhvWez69SZB9ISeQFAICZiQSACZowz1fC9/o919dXnx1YVrZxYWzl2ZPz937fz80qWFxYvz185fuXr+yrVzl+bPXLjy7QsXv3b+zS9fuvCVhSvfWLv+Wrdz1boeKg8RgEJQIkiV+L77H3j6mWcGJ3MHdKptVKxtK/jly5d/+7d/u91uD7qlbv1qR44c+eQnP/nLv/zLDz30UK1WK9c46ItaDN6ib1Ee/kgleTAwmhEBa7Xa0WPHZmdn8zxfX1/f2Ni48a2JyFr73HPPPfjggzerfCCi1np6evoLX/jCzYIWZm42m88888yzzz5bqVSISFBE6I8+/cpv/OY3ltNTLPvAmwp6DQuReeO+wyv/6z974L/+J1N/92/NfuJvNI8egNdevdbaIEItMO744LkL9j/86beQew+emkliREQuPyMggGeZmJioVqvXr1+/fPnybr4gIjp9+vTc3Nzjjz8+rKh6m0iWdKzMpdxxcpe6f3e/u9/df5KdWVKuAX3lAbxJx9ampswuOnH6z30HwnL1vn/4X7GUvo9BtIJIISkseyhAJLTHhyKt0iau1OqNxmizOdEcnaw1xqv1sbgyEkUNretEVYaK95FzioWQlGDQxAwVmX4KtLnjIMjRhqIkYvHMDglYhDQppVyRFXlKGlGx9yn71BZpnqWVuFpJ6kSkNQFYLwWLC+0FSKSUASDnEICUMgQkLP0ybx/gGGiFleYMmkWzIAslSTzSaLY31lvrKwAp+5bnnkgKIJ5dcLstnBQO2cdK1acmDzdHp4xRLHm7s9DLVrO8bX1OiuKkWmuMRdEIqRHEiohhQS9csu29oGWDGBsSnyryG2sr1+avEJGJtc+yvNOOGGJACBR/IkAS8SI+DAxjyGjSRBqp7H/a9Gp9a6rFjTSNHb3Zhm1F3oJ89FbFom2CCMMFvX6iDrus8A3tN4TIJRFjM83uYxzecd+DfEBU6Hd19y9IiW9A3wavxEJKgAMQiZlDG1RQsWDPWhmlAoNDBW2Q0swUJKCGRMGNBKV0Q1UI1IcVSQCRFAvkufUlsxcD1YSUUkRGbdoJhs9XmjZtekcRC3pGx4HIBM6DdZwVLsttltu8CNhOWZMCkSCb6r3XSilVmsdsYkRSGsQ671wwiXXeeWYPLMgMjsV78DzwSBtMcyggpT2kAIgqPV4RMlvkvnDiWcRbV6SpeAbmpFqt1Gr9t/bCHtkrZsNeMxMAIolWrJRoLaS5r2KDIoRCKLsX18WfITfZ0d5y+v99Zr9fOzoKf/s/+YXjj5xopcWFuavdboqA1nrnhFSMRCJ+lwnPj2cjhWna08pEcZL2eseO3/P6D1/P8u709CSD5LYQgv3Te6empwnx2rWrcRw5Z10hhSueff9zXsRERmSH+UYQFSkQmr8yt7Hejky83lqJ44jZP/TwQydPnizyPPUcVHK/++1vkajnn/8AI2dZGkVRKMBaa3+yF8qjG1RLEJFIN0bH11sbWWFNVBWKskI29GizFj+0r37fdBW6a+dePXOkDr3mfjTRjpM53EZRZXe8jCE15vLOwjK62TJP7zxpb2cFbKWQ7OA7fus9Ghkr2q386sW8vR7URgdOokEF2RgTYNxSRl6EQACQiawCT6GlGFBACWpWgoaVdkheqR7iCtiFIr/Q7V1obZxrb5xZXXvt+uqrK6uvtNZeWVt5tbV+urNxPu0uOL+GuofGiyYwUK4FCAQeJKpV7nnwvocfe9TQnQMcN6NbBtD+61//+mc+8xmtS+3pHbkPA5Hgw4cPP//887/0S780OTnZN6yVwbNKx3BhonBlvCuV952AA/QIBAJBBEsYBGVmZiZJklardf78+W18mfCLc+655547efLkLQTCEHHv3r1/9md/1u12gzDHNpYHAExNTT311FOPPPJIqSOL2GrB//hbX7q4cD+r/V5TBZZU/p1043Pefv4f/qOH/v7ffqBezSKtq3U+fk+CzN/+5kYmFcaIUQFWrW18++WzoFoPnTqYGIWMKCQATKJQIeLExMTS0tLy8vLa2lq4VgHI2GFy6w+zy5cvO+cee+yxKIqCHvNtzSoIwCIXunw9l7v2mXf3u/vd/cfoVntLy+Qt3Sg7NK7KLtyOZVuX1ttuE0taey+OXWi5j5SiYCuJ2jsW4dw7cYypIIgiJAWE3ihdqU82x6YPHrnPu16ns7qycu3qwuXFxfml5asbGyvOrovrWt8jcqSASClUhIzgnXgQVgAEoBEUkTJKUZB1dHFVq6jhvLPWFUVuXU9rE9fjwnayjV691ohiXFs9395oRaauqTK791illqy213ppoeNImUhRDAqQQks+y2ZnvmyNnhA2m7dpU/Ys/J1qOqqONPdP7TnWWum0Vxd0bLSOil6apt1mc7JSqXcyh4VjzzYv0rSTpu2kYkCxjrTWmkUcewMewHmXssuNAQHyggwQvCGQKLhhOidp6nXUmNl79PL4OYxHgXsADgAE2LJP2UUgERGVnQ99XUkALyUFAIAAfAjY3mZ60lDTB5YKu3f+IttAk62PD2m13U6Ed+s3ggEosPWJhEgKFZEmpUtDEG2UUgp3COWZse8VEoTr4jgOAAd7tt7nhTPaBTQQCVVfZJhBBjDeDYZiZQAfwJPImCSWOO4674o8Z2FSipld4RyCVxoJsG8zNpAvDuCnACIDBGKHoGf0nr13zkle+Nz5wrLzDKgAlVY6RNeeWdh6Zmec2uSYhFpuQFA8ANPAtYxRBBR5rTlocKjQO0NIhIqQKEBwJTADACSIoEDIe1fYwrpMwNYrJkp0O83S9cWVNyXtdoBoXFE8MqXiescxMAIZjSoCUKSA0BHmCA7YeseCAESoldYkjuS9ZB00tJ1Sy9//7L/6j/bJx/7TfxTX662VJch9urHaXV2qVivBqxsAAGwgNtxZ0vtOkR6ZjEq8FwCnFNkif/y5R77/ve9++atfeO75Dzz88CNvvvlGszk6Pjs5e3DvI089vrq2utFqaWOmp6a11nmeI0AUGWvtdl4iYpRESPzRv/7RdqedpenU1HRQBHDOZexIUT2i06+9+vWv/uVHPvrXPvKx537w/e+NjDQrSSXc4EEN9Cd7fbSPh4kVLJ69u+fYkddfO91ZX5uYmO500yTxWQGiG6N7Jj40tffqwkJt8TvVyZm5/U/fWRfJO/JFb+pV78JD7kfbZt/3Qr5y9drXPuvy3jBwICLOuU6nE8dxpVIJHYiISMIecPPDc58wIiAAnnxI9pmDCXYMGkBD5lkAhETQl5l9cLEKZu4hUmMECetxKY6EBMI+NioxZtsK83ZpcAQP15dfftkYA31zsR2dSgLQsG/fvieeeOLDH/7w6Oho/5vqowkYng4AjADMzKLY63bKWZ4TSBybSkVpg0rKFkcgUKgA4LHHHrt69eq1a9deeeWVgC5t+7ADfatbLOtRFD355JOf+cxndmzDQcQkSWq12qD5yDv48z8/+9rrKDjNnhNcyta/yN0vEV+u1zoffGYWJAPUgITokyo/8YSZGL2Urt+buYqIFYgsz3ZBfudff6darf3arzw2EikgEAXBFg0R4zh+6KGHAi/DWnszt6DB5wof/NOf/vTx48c/8YlP3NncS3hXleHudne7u/1kN7zJf+UmB78rgkxtC8VCSkX9RY28gBcP4kFEUFAhKURAEgyUB6U1KXTItmBOc2YRqTeahyq1PbP7OhsbrY2N6xutxbX1K6trF4p8XaTH7JhZoSgUpUBrUCiEjGKZnfNObBFq3USKjDLaaGOUc9o6W9giLUwcxYbAp0Vq0RuB6Nr8OeAYEKZm9oNwpFGAhRlIxItn6z0gKgB2PqeyRC5htcZy1eA+K0YJBKGwEv3InHDGcW1sz95j4Bez7mXwliUHsCyWgZHEGDJGWees7XW76+3Oaq2RmAiMiY2pMCN7BmRBa23PujQBCS5rAIKaSZEhVICaEaxLe7YSR43m3pGJA42JA1lrLu8tKvCmojnnXmFZEJE0oBYkJFSKwQc9Nsee2SDp0AsA5AHvJOW7cfXdBhYgojDDbSpxDMcBN4M57gzg2KWX0uZdGDinUvrA+kBSQO/AKUfBDMWWGhCotdZaBzK/wMBFL9AxlDFxpcTIKMty5zi3jtKcBQQJSaMmDKruwCjiWASEBhopZfSDRCQA3pelxsiYerXmPWy0UwGoVIgZrLUEYhBAkyJBJCzbn0mQg38KYuBbBS4WWCvWMgsxQ+HYOg7SG0SAWPbLABgUQZHC2iIvvPUmioxRWiEQCnPpUACIZWUPBQMoAtYJIvfNVTD4mCgSQiAFpEAr1DpwVkikdNMmBXGsRWNaOGeLKmqjqMhbxfLlKz+Q1bWl2Xsfau47nFSaLkp61llXeCeMhMZ41FKqewCDJ7ZKiVYGBcTfnvrGuyTD/xG3vRtv7l/5+q/853+9CkW3l+ZF6r179bWzztlgNfVT94mKojhx8qEHHjxx9erCK6/8cHpmpiiKQK8yxlQr1chEWutQeQ7T0Y5OrtbawhZEpJWuVWshoR3mFADA1asLcRT/vb//a9qYM6dPj46N3Zlnyo+V80IoIAcOHVpdWe20Nqr1mvN2wDKLTDQ9PZ3nHX3+O43G3lbzINz+GiDDBvdvdVPJkI/KjS2RN/az9B+md+weRDUyPvno8+0LZ1ZfealarW7LNouiCL4qcRwjopSO7UAChjfPXxBcKazpSp+88rDypTQTALA4xlBb8OWnL1VtCAA9lXWGsm+0vyVK13RkZDvo8LZgHIi4sbHxyiuvVCqVPM8Dj+DGw8IdFEXRI4888rGPfeyBBx4YiFwMu1diGTBpFu504EtfOvvNb745d6XbaueMqlKLH7h/9BO/+OjJe8aVEq2AhUkUAMRx/MQTT5w/f/7atWu7UeW8yWinF1544Q/+4A8GUqPDn4WIkiSJ43hAiMhz/H/+/emN7n6Ikxg2eP3z0vmcoWsePfpGRY0QJYw6DHGFhHQtz/49Zx+IzCMFj3sfCYDIHnEn/+W/Pn3qoUMvPDltbjjrPXv2jI+PT05Ozs/P31odNkw1QcbrU5/61Ec+8pGRkZHbHfbhDdTPypr1M7D9eL6Gu5DW3e3dNCZxK7Vz6A37sMD2TGvb/wVgJ408ucmrvm0AR2GJiJQqE6ZgysbCwoylkBSq0L0NyN4HtqIDEA/es3cgooyKokTXo6g5xhNTRZpudDsrq6uXlpem253FPFvPep201/O28L4QZvQs5EkxQg6QswizRwSF4tmj+NhUTBJhXgAAexYvClExCzsBiyIgvZXlK0VOURR5cWOT09Vao2DyUKozOPEApJUWQc+WBQmp36IiCIQgANSPuShY4AyK/IX3zrOJGxNT+3udPZ2Nqbxr86KLFCktgMLstME4Ju+syzvt9kqrtTw2PqKjqtaxMRUQzUF9Umxhu9ZlIIyB7gks7ICIEDQpo9EXXGRFEsVJpdkY3TMxc+R6sZGuX1bIJtJsXeotodGIBCjBF1MIgBlLV1QmBFQYSB3Yb47Gd+BGEtkxqXhbAA58O/RmduB09APU0Fk9uD6hKwZAOCQJhEEMJtAYjDFRFIUARUAAUVgAfehAUUpHiN6LZ7COrfXOc5pbIAWoSCFqVARAiIIEEHxTVfD9KFU8BDGAVeihbG7TSlUr1bzg1kbufRjMzN4TgA13KaBSiEClaB+XYhcC4nxoOWHvxVopgicRKhZg6WsgY59FDqAII63D9JKmebhlylYaGSI0ISEpIgRAD8FhhUrhVAAKn4gBQJCYQALAYTQKiFIkhCgeGFEpo5QIokdb5OTzGCVCAOd7G/l62u501gw6I8XI7KGoPi6ekNEJldqo5acgCjY4yCS2tOoddL+9N6ANAHhIXf/Q1PqDh+8Tpa4ut5v1mNmvrC4jijHkXIH40xcjFYVFRK30oYMHA06hFJKQiM9zp7WOIu29T9NCQAiJSDG7GxdGrSkoy3iQQEtidsHfZwCLHDiwX0R6vV4v7SRJgiUf7t0NcChyzo6MN6PYXM7zwuYDM9oiz51zSus9DY2dK8m5L9QOPzM/cf/tjnfpC9n8KAFH/0VkO+CxSV57R+7KkHA27314z8/9x+ht++IZQ1taJMK16nQ61tpKpaIUeUQpxYwBwoyKA24tIDCIeERPCACJLUO0QgEAcJBVFlClWAuiEAD4MrZgBQIADlEJKAYCFKZYVyNTAVFv4xo3TLE8c+bM3NxcURQwZAS27bCAbjz++OPvf//7T5w4MeinCD7Q7L2AIIEVsR5feX3txc+e+4svX7k4T512XYo9LBEDALkvfLX9f/+HP3/qVO1XfuXhpx/bG8UsUrZR7tmz55FHHrlw4cK1a9eGyVDhlIKpzVsCHydOnHj00Udfe+21G0VGg05HeJ3wyMLV1dNvrIs+xs5r/2bR+jzoi0FuvujZl7757YdO3gdihZgIs6z43re/vbT4UpqerVR/vlL5aI6HECpWiP3U8kr7f/rNF//Nv/wb9x2fIBAlmxcwiqLJyck9e/ZcuXJFD/n1wFYLmE2ESMR7f+XKlRdffPEXf/EXb7frTUQqCg5U6cxqUZC5m8u9RwCOu9vd7d0xJrfIJu7wVrJjcVF2qpzIj/9uUg/+6m8QaaUMoSbSIij98CQgH4pC1wpC2RwvhbWF9SyoSEdJJanUdJQAmtyydQAYJZX66OjE7MzeI4cO79t7cHJ8tpKMoVSd070uZ12fdWyWcV6w9SKIhEobE0WRiU1hbbfbSSqVWq2a50We5ZVKUqvWbFGkvZ5CpZQSJmc5TV3Wy9M0Y4GZ2ZmJiSlBxUIMyjN6BiQdR4ki8t4BMJVONzJo7e1X5kkGpqF9e+Ag2mAMVBLt8g3vOnmv3W2va6WTyACCZweKkLBIC2/FxI2o0miOjdVqFeeKLO2urC4XRS+uUJRoVCaKmrXaXqR64ciKt5wFGxfFoBmlcEVWxHFUq9W73XYv7WWtxdbihUhJHCEX3hVeozagFYAGIBBF4pEZBREIMFZxrEw5DIn7Sgi7hQB2H1jJEOV494v0cAR2i7gWS8/U3W5wg57ITc87OKfiFt+j0s61Ly4qAizsmUsp0v7WFxkNch7MQUADSnNSQWAWzwKC3pVjKOg5EgJRcEPf0m9OOHClJaTg5yoiiEQASEo5z700FZAoMoggzIpIK62ISnoJUuiBss7leZEVNsuLNMt7Wd5L815apJnNCusDBQsVqYiUJtL9QJ9FGEQQQSmFQHlhvZegw9eX+ihJQEhBkoQASAJjBAhRBWeZ0IMiDMLgmT0HVRPPwDywgWQWYROZJE5K+0trvbUkHtixt94Xzmau6KXdTtppq1BhA9QmMlEFTeKALKAVBCKtjSHSIOxtkfXYW6TNkPJnfjEj4Qf06hP+zSOyHGlc76Q6itmla+trrdaqVqQUMTMi/dT1fBpjlNJBzhYAgzZOX/62XCWDaVGQqRYR7wOjfsvrsLBSmkgNbrmAeg80VkWgsAWzGGO00kFeB36ikqLa3/gbAAAgAElEQVS72T2yiBRFHkVxXEmuX18OMtkmipRSIUd1RaYRVGsxaV9dUyNuZPrHEy29lZAEIryF9PXuAetbAxwAMLLnoBdpXXhduXzHkyyKohRLUqXaLg1otVjO2AgS1gkSVIyK+8FBuXwAAaggtBlklQmBAsQhgdo3WGwC202InPDkxOSDDzx43333DRpk30ab2G63+3u/93unT58Ozq87XsBgU3L06NGnnnrqIx/5SLPZHOh3lLoSYcUm6uXqU//2e//DP/3q57/McytHO/5AAVOWphyOONWwuiY43dlonD+dvvgX32rU9IlTexKtA0qCiFNTU3Nzc3Nzc71eb9vw+NjHPnbPPfe8ZbZvjJmamhqWGt2cBommp6cffvjhI0eOhEd+8Prc//5HZzvumKNIpV+z9nsEG54tqUhpfPP8m89/4LnJiUmFgqC+8sWX/vv/7p+trF1HWff5KovHyoSCCQJAEwslS/PrZDo/99yhSCOwQ1QAoJRqtVqrq6vtdvvSpUs3tt7AVrWRwSNEND8///GPf9wYc7vftSK0LN+aXxOT3M3l3iPbXQbH3e1dMhKHpDTeImbAtxrAN8tH4R2rxqlT/+C/RSQBlIFSIBKBVsooZRCNCHknhfXWCSmjdaR1pHRESB6gsD63RW6t8y7IMwgBCzvv2AuC0apWSyZGR/ZMTx6amjo0M31wbHxPrT4eJXVEA6C8F88yEIBMkrjZbDrrWxstZ60iVavUqpUaMIpHZ7nIWdggRiIaBIrCeeZqrUEmEdBIMYNhUSIBnlECLGIBmFAQGIFBQCRka8SiRBSHzC3w9dELeQEP6IkcgSPJI429jU67tRFpY4z2zjqfqZgogqzICudBVXRUm5zaM9JookCe5yvXl/OiG1dBaxRAY5qN+gHSDeuVF+/RIgqhKAbtAByjxyhKyCRZ2vPOttcWri+dN4ojxWKZHRjUBrUS0CIKQRF4YF/WySihOCZDjAQAyH2B27cf4NgczkOit1s0Zt5CORe3eynDFq2akDnfDsZxo7zNpjTdwLS1ZNuWiv0lAbs0Xi11J/rmJ/07NhC/w+acLwVKS3HSwKsQ70NJEolIBJ3nfpWSy2YoxLKHVkT6kAGF7m8ppTcEAh8n9IAQInpmxx4AnHciHHANhWU/SDhL59laWxQ2K4rC+cJ568VJME8BII3KBFCDUPWhDSylSZmZPbAHFCICROESyRARLy70BQSpVCCUoGobulYAERSRCXIeAEqEtow27FdxhT17x46FJSj4ILBz4r1CNIqct3mRWVcg+FolrhiVdzba62vtVqu90Xae0cS61qBqw5vIgioKttaz88COwCnwilipEt6QXbgt/AxsamPxo9Wre/z6eCPuFb7wEkX62rUr168vGa0Ll3v2cRSJ/PSJWhXWGm2SOCkK65krlaqzLvg7B8AiGHBpbQipLwlMN4pQeh+yOxSBchWQ0MZFg479KIrSLDMmKgprna1WqgE6eTfvucu01iERTZKKMabb7lprSamQtSLiWjttNqqutzE1OsZErfqsU/FtTPhlmWbXol+b9lgImzpWQ9M7lmJHgzY37MsfYWnEgUMhzk3e4jZE0UDg/2fv3YMkO6/7sPP4vntvv+a1s7PvxftBkCIBUqTEh6LIiqUSocjFSuKySmWVqbJsi6qiHbuScv5xVR6VyHKUispK5IoSJ4qTMCUllizJEslQokQBIsQHQBIEASyAxWsfszuvnunXvff7zjn54+vu6ZmdXQwIkCKFOZhC9U7f7ul7+97vnvM7v/P7gRJTa67avNZ96dlEUttHZEgKFCICxDiDj04AjokVmREakSEbkiWOJ05ltCctkZkeVloIUx4xcaEds+EQkEBNV44tP/D2B+66+659ff7X66Jy461cVS9duvTLv/zL0+GUG1GndPfrtDvv/77v+/Ef//HTp09TmkDG8d3dVBENjJ57fuuf/Nef/l//r8ura29Tuk/guEJTUAFR1BAVSU2KYEsRl+raPfq5x5Hj+x46jUQAgoiZd93t7cuXr66uXgOwNFeppsz88MMP33777YdJRRYWFp544omrV6/uBd8QEZeWFt/+wAN3331XOmMff+ryv/43l0Xv9A7Czh9aeIatVkJA0ghrm91PfuozL7546ZmnX/jE//1b//xX/rdXX70GZqDINpK46TEr7JRiKxoCOOeyS1ef+aEfPHf8WJGERVKsXr3a7/X7/f7ly5f6vR7OyLjuY3BM/5kebGxsmNl73vOefbDOax4BM9io9ItXe5odARzfURDEt+jnKI7iO+echIng4+wN+mDMYmqjNrsZvjaEl9o035JwzASAKqZgU8H2NOWf7qGipoJREABYSckRIZgZoEqMJmYKBkTgCBUUAUFFRZyhUuGpkefUKHRhUY9Vw7Ls93rr3e5at3u1u3W1378+GKyFsF3XOzGOLJbO5wXnUeOokmaW53mByCLgOC9yAKugDmCEBo5NLVZld3P90sUXvhEETp+/tz2fEWUOx13lGEOiHSCB2RgNSE0W1EmTGlPdaWPfu2mthKBqEaDZWmq6O9evXPHuKrsBUV9sEEQ8qc+IM4W6Go02ezvXQtVDiLn3hS88eQIkE5O6rgax7oMOCUpGyVjICZE5RDYliMjkCyTUOtTOZ0tLy+35BVc0QUQ0KhIwJpbr2I0mFeWGYCAKQUEcqiIC4TT1erOFXhJGsPdaekOI80HiWTgBCF5ff28vGWQ/njgd9Joxu53JK2asSVKGOyVTm5mJiiqiJCFNYkJSGjMvME02MbuiYJHSKg1qGmJSimA05rGUacqZFZIg2269LTqW30BOPA4FIO99p90GG2zvDCRq5j0YhBAJjRANgYFi1JB+xh4vSMSEyJxajw6REyELDFRlsqOaqCqgamioiKiMlGWZoYQY6hhBhJmyjJGYEZMVrpmCJcoJAxLY1AUJbTqwjzTmRqGZSUgDPGjOsXMmdVlpdEAMnHmPxMNQGQqSMUKDI0A1qupyMNgalv3tXjWsqlI6Qv4YQKOToVPEaCYxmqqyskOfkRnEJGxzyzGVmecOSCntlp3sw6m82Ru4LR2avjHs/ofH+/fhcOXEytb6dUBsNYu1a1dGw4F3HhFzXyQdlhkF5e+ayHwWY6zrOsuy1I723icxER37Cu0x5CCiGyUMAcBNalqbmaebfTkAhDoUeZHcQ70/QKn0OzAIGYG8I1WJAAvLSzlnV69eNVEmUmQT6MwvDEejufnF4da15nb/FGbPde73J28/NL6B9s2u5wei4XvSHAPCWZh7d0oxqTC/8b85XeEby6dO/jv//uDSxerVC8nAwnufBDimG4cQpLeTZEeROckz4ezu4zRvO+CelyBEm+0j6PjOsSsfnYxUAUiNAEkBGclRmrF6E1oOM5ANIn79619fX19vNBoHvnOiEojCAw+846EHH7z7rjudY51+OWqJKiVGa+vlP/7Hn/zMl1DoHZqdD9UGyFWEZpGTMmQ+A4kItWAcGdacRTlD2Pil//6JM2eW/8ZP3MsZGJgjuP2220+dPveNpy/UdQ8TrxQhy7Jkm3qI2t7m5+cffvjhRx99tNPpjNmTkAzOTUWiCI0ni2kUULHphAoua+mBjQwMjRUCQmERL75w7Vd+5V/Rrps4AjgAEBCWS7rzaLZ4trYPkTXFmHnh1evN/+F/+dw//69+wmeYLgs12+52M+867fbyseW1tTWcPdVvYHDsy09+/dd//eGHH77rrrtmz9XDfPXfjfOGb4FK8lsXR3MwR/EXf07ajefi7u3cDtDPmEpY7YFnd7fCPU2Ub8eJ7hyR6DS7GN+XFUBnNeoQnPcAEFTrqkoflJmYOG96IgA1kSgS0qsQkClTYDGSYKVo2jvnOs25Tnvh+Mlzd4+GW4PBxvr6q2vXX97cvLy1eXk43CqHWxvdsLXdaxT53MKpRpZ5pt52bzTsFj7L8rxoNEBtpzcs69p5h6yK9XC0fuGZL3e3t/MsbxYtV+SM3gCDaF1HIPK5A8Cx2chucqKwp7WLSa8ax80bQABTiAKd5nyzVXTmThetVzRSlDqaF2MAJnI+d66WWO3U/TUIXYahc77hwZMyKKlAFAWxsEPW9dDKyRWeuUlEBmJUASk4ci7PREFCdBzmOnm702i0WzIo62qEwMQIwLarjDBhBiiYgADEDKIlAUmA76rb4d7+0pt3ce57r6mb3q7Qh810tdL1uifHZmbnfJqhTfU9pAEVDDCxMEEmYnYu984zC2BUVVFNZBHnyGXKjhkIdxkvSfNl8g9VRGV2BDhxowUm6rTbobb1aqAM2GEwqOpgpoigYM44qopCot17ZiJyPlE2mCiNMWFVh6qqQ1CRMMm4kQhtxlsoITmeSdWqWuuqVo3OEVHhHBMQgJlJMiohJscejEDSnAva2AYXgYCICAlJAZM0CEYDMSVCMtRqCCUstubmi6aKiAXwnhqFBxPVOgzMqrlGswlZrxqV61c3RvX2+mbr2tr82buPnbu7c+z4QrMZwPdLqSQErQAc+wYoWBhTS+ymzDjc2x+5EZubPV1s9sHr0bC3b+q2dNiYx+r+uepsvbq83KoHJRgUuV9dvbSz3U2l/mQ3+Lv0Fp3qtGR3knCKG10YZ30xYeJTcLPLf2qTOX08i3fM9lq/OwAgytN1mz58jKG92J4r5zZW12KMuc8lKkhNzu+MKu99q9rOr3ypWO59vdHi+eN/0Zl1EjbeoyS9B+C4pTzTNxGLd7/j3I/89Y1Hfm/74tPOuRhj4r/MbqOqZVnGGPM8L4ri9VaSr/kJDxzJfNPPt8TfEZHHHntsKsm5bzen18Li0uLp207f94772dFe+CzpldBTL2z8o//0D778pWPID5DEs8ev/8RHWu9775mqF7/2leu//W++cenVp1XXCJmo3ci/V4uzAvMjOYN+8E/+s99+4L6//eA7F9EUAE6ePHny5KmFhYX1tUFy5QKGRqPR6XQOecaY2Qc+8IH3vve9Tz75JDNN13MzK8uy3++FGNxYSQpNxBArUZCb4pUyRn73puFIAS53R5+m9nmkuwGhFk9427/+jU/+/E9+4KEHlwkpqbf0ej0R6XQ6y8vHmS/cWo9sdlkjohjjZz/72SnAcchvFvFNTYyO4iiO4ii+yYzW3gCMsq/j/u2oUh1APW3Mz6LReykkmBDsxNBMVYSOJ6INNWUopOCnfVJFRCBJpBAmMAUwAiNRNEZEy+Y958fyTmf53NlqJ9T9ra3VrY2rw8HWsLdVldu9sjcc1mSVKZLLKXOUEZiaRJdHB7VIAPOFbxpYWa31N+DVi3MMeu62d7U7jQz8UKxXBSMm3wCmALWCTlU2ECRVbgCaVMbQcoQck3erRbCaMGeEuh5ZLcdWzt4H73n5pa9evbKp0ESHVa1VFIycIaoMq/7V1VeeaLrh8tKyVUNvmz5ux16tQwHkirLBWkear5YBjYkzx8xEniJzTaSewDvXdL7lSVwWlpfbd9x1z/VXaO2VHgkyQqVGGj0heBZVCKrBUCBz3rEry7gZB51Ws5k5MEIwUAEY9+0T4yOlBWY2HdOYpEHTXsoeNdv9FIex/wgY3rjNLLcDX9/Ji/sevr5LaMIPttcuHc0IZkZQ9vvGwg2NOxTRyQhO0grGfZuiKoBFQBXNsmxxsdjp9fr9PhKTUhUUyyiqIaPcc+ZY05wHAgMkyq6BGahoBGCmJMNBIhaj5I4W54oQQzkcWu6LRiEg3f6g2Szms453zmXeLNOJ59FUnwMTPQnRIxTMIiTqEnojoiISQjSTse0vjrE8Qmg3mt754aAHaiCgEaJZchsyA0g8bTJCszEKOD4zksJeql5Mp1wKMkJF2omhH0o1A7AthXZZU8pQY6jGGSIyEyM5NA+ylDmVWPY24rCyza3y6qXh6it85lzz9OlsYX6uUQwz6ANUFgZVIMy8y8GcpQm73W+IUuo6Ia+PCfHJ1mbGaxl3qVsT7yFDmYxgAWnifOGNStF7zSZsH1ydfoM3vW+M6e7Jc+E1T3kM1buyS+/O+qcWiq2tjRCqVru5tn69398RDWPX36N4i0WUcOz4seFw2Otus7JzPmhIa12MMS8KHXZbq8+e6tx2ubkEU3CXJrMltPcanrDYDA+JdNjrWd9nLk7c89pksnTjNYCW6A+4+2Lb+0a2pyO0bzkXoOX3/pCxiyK955/M8xwOGu4ws6qq6rquqqrZbGZZlmhBUy2JA+dB9pWvB0L2e/SzEccYT1JxfmNNiAOVvLvd7le+8pUpPri3SB5vX9f12TOn3vmO+0+fOWXAYIzp+AMEQYOqNvwvf+EPHnuso/k9oHzbmeqf/tO7P/R+bJMBtf6jj8w/cN+LH//5T5hpVI0jCKNHrfW2vPXjVXyb8cp2uO3X/vcv/PP/9sMgQETNZuP0qeVjS3PXVi8jKrKZ4dzcXKvVOiR/QVVXVlY+9rGP/cN/9A+rcXdt/K0PR8Nut9vvDzudDpEu5lhk1UCjsVPnfPQEUINHqBT0xq7h7MmiAExbYfRl8u/GYgXCImXOwjHp3f4nn3/uwYeOpdc//Y1vgIGqZXk+vzDvnCur6pBfpao2m80//MM//Nmf/dlZF+rXnE5SlaanO08ee7YnRyved27pdxRH8ZfrnLQb/6UzRSLesI3dHAUxnKnvAPY3mb9lAIdBHOsO7ClL9ykaTPaIYGbeNfWfZ3IW5D31buK/01RO3cwU1NAIEZmalDWKYr5FyigEuryztrO93tve6G2vd7eu7myt1sNuGG0DVASVktQSQKOZAIPPGIKoBLQSITKYVHj9yoXMZXPNxYwKly8XlFXoorEGUAUFFkSARJQUIEFUtIggqIRAKA51Mt2BhmRMSqgxjurYy5vZ8qnlK9fyWtV771jNKojRE1EGHGtPO72t59aujJycAoDMtlquNKshCiDY6Npgk6t+USVxEnLsMnYFq2dxqA7MZ1krK9pMjICA/c5iu7vRMOcNFNAkSi0SgCIimqAaKjqlDJ0jX1Wxjpo18gwdjwn5uwU8GqbZFUPUve2ym5mewEGcpz0S+GMu802sf/Cb7nvjm3JV480qy5s4BIxT/72awWo2PQwIeEMimxIQUxMF81nms8JXFTknAHWIyTzVgGHszEpEDEBqBgrIu5eHJQ0MSllPouaAd9Ru5YOhDEcjJGi0WlG1DJGjCFjGjp0HY1MxjUm8fyI0AwCCgI5NCMBIgczAFEKUOo4rmGQDm2wQk7ir9xki1eVIYlRRCUqWUnwcFxoGJqaoY53V2QNhY5gAx5nr2IRJ2YZRtsQEQRFHKr1QOSIGqsECJfVH84QO1UuVm7YAvGkeMZZlGOxgf2u4fU03Xqm7txVnz2QnT/pOp5F7NaiiGiCZGwsJjT0d0+mtliaIkAiIkA2SrCruFQGclliWuoAGpumamVReN7PI2isrfWOF9Rq6H7Z7Fb32aX+76787697TskF3g52bmz+2vb25vn6dEJzjo3zrrRmKRsSnz55a837j+lq75TSqc46dU1UzaxX5crhavvLYdrHcnT+PYJhmUKfrHU4FMMbX8y668Zo2sa/fiPym6AfeuBrveQB2UCJl00sQD6LSmrp8+d0/YCLEvP38U/4mY1uJ3RBC2N7eTuajSW75m8Ma/mKgrhj/+I//+Nq1azcWzLNMpVarde7cuQfe/rZGUSDSnoPmo4z4n/3yn37yj2sq7q91Dq37gz/Y+oEPYguCAzRTYPnwh9/1yYff8zu/+2mrIysRuji8HMKws/I3h/Gk8Z2f+sMvXroabjvhzCIznT93bm5uLojknglBgpw5c6bVah2uezEmcD300EM/9O/+0Cc/9cnZZ/v9/vr6+vb2drJfPbbQbub19nBAMEd+EUraO0lutwThRAAMIpZf9c0HBRdrUcfOd1Y+9/kXf+7vfiBnWFtb73a7jl2eZWVZOmbvfVlVr7kXCS9j5rIsL168+Oyzz95zzz2HZPGYmWc+nuu5pnump0cr3lsjjiaSjuK7G0Z5rbT22wVw3GRUG28Cdhzm2pstG2gm9xhD9lPInAzEgBQYlcBac535hTs0lhLL0XBz2N/orl/pblzeXL/c3bw8Gm7VVReBGDnzTZehz0Hq2Ot2Q9Rme8HnNOhvrl656LlTVXrq7NuK1sp8Jx9UttPvCxHnGTAIKlBEigTCrEjmCMgAFRAErU5z21ke80LMBqr9Km7WsinSK6t1pW3fqLMsZqxoQMkpUxHanhEy3ir7cQM2mZ3H0WIHnMsBTTQQDUb9i6pa16EWCMpInrlg8GQelEEZKUMuCBkAd3Z63f52oFGx1MRRRVVNpYBUddBBsDaxJ+cdMdF4lJcQECJo0DBWGTlaJt8QzPm6OSgiMVqd5fnC4uKgvzMaDQCMEhgHVAdV1WYjc45NopqqTbqoiAmMSp23VHowkXfsmQnJFGLQKgQgIO8BsQoBCdllpiYhjK1oE2iBClN0ayxKypR4DAxExOyZqHYuSvJ9TlqMZIrJJZqJjVSCool3GQLNMhVUFKeSdHuz/BsOGY3NBYoGoRdMejM+ojOECFYGqKJJDCqKIBzVR8gjlpHbUCzkc3nhVHUUtrYvbXbXX7WrL7RWbz927/2tc+fbJ082Gq12XgwDlpUoEjKnVuXEOVdVNSkaAnmiBGrs7SLPPLYb8AibFn77tz1A3WaGd38Y+A0mOoaHW6a3r75/8foJ3UY/J2DtRrG5tb66eiXPnEgcH+qjeOuFaFCwopEvHV8qy1FZloQ8ddBIs3UlFstxa9S9AEBbnbO7qqDJmnoKb+DkPPquvW1M/HT2wB/mixPf91fIe1O7/uSft9vtA3AiVQDw3qvqaDQajUatVqsoiltTLW60Bf0LjMFg8IlPfCJJjSS52X0wQfqcy8vL58+fO3XqlNn+eb6o+sd/fvkX/ptHaP6vmh4DbgFe/Z4H2nPeOHoEHygA4Ymlle998N2f/vTnh1jFyhqSB3mB4NHelWPtpZ+uaOXaevMTv/H5/+TnP+iJmPH48ePtVpuIEUBiJOLTp083m81DlveJkOKc+8mf/MlP7QM4ev31tfXtbvf8+fOmurKydPx4dvmVodkS++XXp20EIGlRjhcKWa3prkBezXa0uPD8dr+SRju7+OLFLMumQnVJu+dQKKRqItE450aj0Wc+85l77rlnlhn0muERiiOK3lEcxVF815de39Z7pVMtbryr7EvG91BRbLZXsisqggem9JOh+OlERFIlhKTxiWiabOeRwNS0BkNwBM08bxf+5Fzr9tOn+qPB5miwNehtDPubg0F3NNwOVS+EQQh9tFFrcSHWVRhW9WBgDuqwOqx0s9/dHnVXTt89v3iuaHSMMQIDowBIMq1IjW4VQkMzNEEAhBLQDCrDaqe/UW9thLgVwlY52qyqLlGFNkR3deVkv9NyzYIJAI1AhAwylzF6RkZQtB1Ens/IANWimQIqmBhUgFAULMqibEBAgKpkwTSaolqlODQDM2y0Aucy32nJGaf9kfZH2hvq9jBsjKRbA0oqjwxAQEzQEIBRrAzinBOkZGkz+03sAZn2jbJ/+4ejvrNRcXy972wAqqIWnXMuK+pqWJcQYyxL88zeEaGBYnBCkLxQ0nQLJldWgBmAA4kQyTmv6jPnPTODaqzKkjPnnQekqg5MlHknqlHUkbmxv9/ubLtZmk6aQqWIiMTsCZAcsUbREDVGNR3zFIJEVfHeAVhV1WaQRSVPhGRgiKZqk7mnPSJqu241MDPqNqmlkAidBwJliN4H55URAUTYorMYLEZTBRGIarVqJXUcjUyLOPKYIWWce4+janutf7EutzaaL12cP32ueepce+VsXiwMqFVbVhsDGKJkhMQeyAxUREXNki4K8owWhyJgEkZBMLSpWOoYdjBgAFBATZz+/WMke+kX43EUO2BJx5vBHIh7Fs+bJru38/bb81ffd9zpenX90hWX50Q0Gg0khszng9GoUbTsqLf3lgw1KXJfhcpn7vjK8gvPvTDXWki4RqqgiGg7NlphdObKF3T7+ub5H8G9Yhy2f1wxwZJ4GCj4dWtJ2OtbWu2m/9jD70g3wolZFu0HOMyAihPv+UETUeKdly9wNUiuurP4bPJJnR6H4XA4HA6dc9577/0soWPfXh84kAJ7ZWKSQEYIoSzLfr8fY3yjmeINkiVf+cpXnnnmmUajMZXjnf0k043PnDlz9133tIqOY7c7+oNRRGtxv/ZrTzTbP1Da2YieJTbI97q1miFWbEgAalrVvbX1K1UYmhm4LIZuZssitcFjWn0/Nt4f9Lbf+H8e/3sf/eBijuSt3SwazSYSikbnHLO/4447Dil3ko45Inrv77333o9//O//6r/4VYkiqimHW722euG5C3fceWer1Tp5vHPPvQvfeGUz6F3eP1i6z5g8Z4bghMSh0S1UbA0NgIAg6mZZPgWte5hWoq43nFu9Hl65OhoVa4NhRTrGsZnZOYfEiAk5umV6MCNvzMx/9Ed/9DM/8zNJCPYwMMesTs3RincUR3EU3zlwxZvz+m/ZwubU/A3Vmu11EBhn7wn4wFkaxq5f6L60xWbeKgl22ExNMGkVJQ4EAKYqQs1MCTwhOGo6tkZr2XV0canSWNajXjnc6fW2+v2t0XBrNNwajdbregcshGo42NgaDQalWhnicPPKIAzLOOiVW2dvGy0snS3yRUWsgtgYYxFEHf+YgIrESqWOVT/W/RB2JG4PRtdGo1XVnupOjH2VgXfiOBaNYatRtZu+kTOhkRmokaGnVA+pRI21AHCeNRCxqms1ZUYzEQlI6DI2wyioCmrJ6dVMwRQkKYKYqYFn8IhuDh0UOGQY5WHL1Ru8FaXXr8FMQVJWZwqaTNiIotYhSk5oDIS0RzbAdoGmWe2No+v0TbrWzUwNBJCZMctczDOJsapC5ipmyBwzulALGnrHjliTj8kEFzAzVcAkdEFAhM6xz1yWuSzzQTTkuqUAACAASURBVGJV1RlilmUAFkIMjmMUVU3uzqpASSkkzVVMZivGYxuYJHUJCRDZeUQGigIoapHAzHCicGrOOVUDqFVFJDKPfXRnayGzsejGHjF825/0w4wehSEaoXgOubOMicnUoXqSgCKoihopCNSxLkMsZVSXPtS5+Rxzx0005RDD5mjQ3Qjra3b9ery+Dmd26Pi5bPEs5m3kDAiIjGyM/RkAIxujGEYgNYyqE+2BMbRBppPHMIFfdwdYFKbze/uMr2yX4XHgyjcFSmzGOhn34B4IRqDTgZkDoyGjh5rddzYkDHuNTrPs9hs+e+nl53Z2djKfVVXwXEygzqN4ywWqN2EwIOfydnv++NJwvddstspylBeFiDLTHFqoyrbjlZ2X7opXXqYTt844vvW3hMN71trN0IT9b4d7MIUb9R3M5yc++GON46e3vvLI1Ud+X3qbWZZNTXamGpAwGVdJkaxkR6MRETnnWq1Wes/Uut9Xc07pHtOKNMYYY0wCHzHG9KyIpOmhNwhwzP7dEMKnPvWp5D10i2g0GseOHTt9+rR3Dmak1wygBvcnj77y6T+6XPj3CXmDkTe0avtzn/viP/i5v5GxN2E1I8cvv/Tyl774NdCmRSIrA9TEZFghXa/1WV+8D+ull58PF1/ZeNe9ixkYO242G5n3EtTM2u32HXfc8U0kHkWRf+QjH3nssce+8IUvJMEpM1xfW7948WKv15ubmyta+mM/8o7/73OPb40q9LcT3SfxqnO9CKTgARRBbn5GGqcpFda6XGt0urVlaLWYC3Xrkc++8L3vVI31PsHj14dFqqbT7OWXX97c3Dx9+jTMiL8exVEcxVEcxZsMcNw8BbHXxmz2gx0HCT0mba3dLWxiYjqz9BuAAZN3jjVqFK3rYBIJlcA8O8dtX7TmmifmlgUsglUaB8Ph+mCw0ettVuUAzPr9nUtXXtnYul5WO4PRzovPf3Vr43p3e/v2u77njjvfTtyqhyMBdHnmM/QemA3JJNahHpXV1rC/ub19ebt7aTC4NhpcQxogjlpNaDah3aKiIEIhDBbFNIAOy2EgAAZy7MxoNNqyyJlvOMxMkShD82CgoVJTRo+gCYowCaqiEWJEiagqlsY/wXRS8UyUXFCBFbjTbrTnW3UOlcOwORw4AIHkmIYKyUojyT2EEMligz3wEaPx245xoAFqjJVInWXOzc31e/3RcDQclaphvtMBoLoWiUrNhiNKdAhFhbG7wP7LjAi856KRiTb7w1F/VCGTaUMBVLQOUoXICIhsoFHNEXDSy9CxQ2G6uHZ9NUGJkYiQEYmIkAmRFGYskxKT1syYSVVDCIjgM48Asx3Og7PtfcY1OCnxo1pUMzREBQsE4MkXnoAJPYCAKZuxCYhYiFrVOgxhMKwGYVjWPpYNqDJoeCq8ZQIR+lpVg+Ha9SsXnuvcfv/S/Q8WK2fyuWOcZQSurKphWUYgQSqa7UarpcSCPBiVo6pkZqYkcpLMbgx3WRs48VemCTaLaZ/3LY5ocHOZGdxnUWx73Jom1ixjKpzxLbGJd/H178+uHCuyaqj1qF5cXLp69Wq/1weARN4+auu9lSNVR1GiqhZFcfr0mVf7L5VV2Zmbqybyh0bsfF71u8fnlqqXH+kXy1vzt/2lXYVveTnM3fuu9sopyov1L/+JbFy1umTmhGskSdGbvaGqJpAi/TIBHFM8Zd8LY4xpuY0xTtfMtKiaWQjhjTM4ZkNEdnZ2/vzP/3w6nLJvamZKTmk0GsvLy0tLS5OxYRvP5pn1d+A//y/+rWX37CiJESAiXg/y+J9+9v/92M89+Q8+/rfvOHebGrxy+dI/+4X/7guPPRnVg6Giw3FO54yCxhdRtz23Y9W+dmUd37GsGoi5yPLMuVFdGuDS0tLtt98Oe8U1by3jOo1Wq/W3Pvq3Ljx3YXNjU9UQsNfvXXr11RdeeOH0qVOg8Yd/4L7zZx7vP7epspwtfv9w4yWlJ5w0o72Gh6KBgiEDEoYQ1sF2SDqKEgER8q8/+fLb7znBDqfeYwkaM1V4PWpjiVE1Go2SFUuaGzosKHjUizqKoziKo3hdAIdivVua3DAic4DAV8rLZ7ac9bbdO6hiOKVr7P4/9atRjQCTgwAoEACICQRAQGRENgZOzeeIKiZBNSEAiMiQsfftYwuthdsaO926HLJD03Duzu7a+qWLF792ffXlcmer111/9cVvhLoM9eD4ibNz88ddlgMHkSpUg+1Bt9ff3NnZ6O1s1nU3hm3inuN+q10tLARGYmw6UiZFDBAqhRqg9gzO5SYExhoFxCSAGWXY4ixnzMAoRAuKUgZRraugpsQiEupQRolqRshEDoxSpwdUABVQwSE4BMKkFWkIQQCVDIuIDSwVNCQjGEPQSTVGiDAeAeAQahMJmYkDSE/hwZkf3fzOjHsLs/0nw9F99qZHTdFMBAwsz7KskcXgVYKKVqWWPjASE6HjECQNeRBCVCADGs9zcMIl1NJ/ggiZ99DGoNYf1TFqHQIzIYBEraqQe869UwlRInnnHFuMokaESIklYGBgOnUYSRqanDxiREzTj5qaIQI7IkLnKM99HUKMAdHYMRGqKiIQ8cRO54ZKQM1wyhVHMFNDUHCojQmhBLyYjyokSkAGpFMVgGQ6azlZK4M55oqpDDAIMpTBqK5KyWOZae4oI6hASxsOZLSxHbqjzRdbK2fbJ851jp9pL592ebsoiqG6oXIVeLgTkRWcAblGo6UaTAPg2HRFcdeie6woa4hgAApGicOhMLZfgll2h+3jpE0wkpkV03BXbWNK4rAJvSOJmJIeAB2n4FH3gaU+bW9G7lRlGaJ5keGwB6BMKBJUU1tYjxgcb1FUNV21aGpRJOS5P3f2/AsvPKcyNgGp61qMcwYz02qwZH7l2tfY+/X2mZu3NkzhsAqI32LM2G72G7zBfOvA7Q/45cLxMz/xM42zd/We+JPVxx/RwY73PrXWU9W6DxpI6MA+bLeu69ndnzqwTgFHnER62ynXIzm2hBDeLBeVBBM8/vjj165d63Q6aTrpZl9Wu91eWVlpNpt7hMARAPiJL7/61FNKzRV0DiKxANpLsvNZwNV/9X/+we/87qff8cAdJvrU08/3+yM1JJIoRpazuSTKDCaq3SA9tuPo5tbXB2pGZEkxm9HQQETOnj27uLgI+6h/h9pZdA4ffNe7/s7P/p1f+qVfGqNFdXj10qXnnnvu3e9+d6vROHnC/fCHTr34/AsjN+/dQ9h7VqtXnQlAuPUKKQBg5MGhOoBSbACgQGoYjGUw6hGeFjMeC3CASAwhRBFEsEMT6NKOhBD6/f6s8utrHgdCmPO46HGjPlrnj+IojuIoDgdwAIYbEoLdBGLPmOoBqcM+aAP3PpNGLyZP44SXjWP5dgO0cR9BATGVWKkwo906W8HUzEAVTFIVQoZMvkVtduxbC+xr7zHzlmVx8dhpA2R01/TicLCzs72mFkPdq6vN5n1vd64Z6jAY7vT6W1vd61tbq/3+5mC4STR0rmy166xZN5vYLIjBs3kQNEWVEEM0DWLReQKHEMmELAKIobGZE2NVqCRKhLoSETNF1cSANSAwlZC4GyJE5FiZCAlp3NUWIxmDQohAqDi231XBUtQ0ZsGlqVmidENOpSsgEZJD8gakEmqzEE3GVp3p7Wb7JOM7NM6Mhh4IcNxQdB1KjfwtW2jA2CN1OgWkRJzn3qwoh1WsQzkKCNAsCscYopqKcw6ZVJOF6Xh+fDIJIqbJWsWcZ/IurwIRmUGoo3l2TCoaQnREkJEZqpg5RHQ2ZgolBdzd6nuqKqiGpmamMWqMMYqK6NhRBceyHQSU5ZmBjeIoCqgKwFimbpKY2i0KnrEEQGIlEWYELQKMQAAxaAwCUTQiOABUTL6z451QQzOHgIyCGByMPAwD9KP2RUYxVGpSkzpQp8oEHLvd/s7L9frFcvVkffKO+tRdjeVz2dLpIp8n3ymNSwExNY3siTwDgKRvCme8KQ1hordIhmOhIBDd9dbZlX22Gy4TnE5h36i5gdOBlD2HCmF34u9m8b3t8m7XL4zDqEKXM1h3a2M4GBSNYiyhijwRVjy6Kt+ioQqOMzOLUQF0+fjyteurw+EwTUzEGIkgCjRanVazVW+s+9XfvyPD65rj3PJNQIvvJFIQHgL7sAMq/1u/57GHPuSPn6Zjp7e//tj2i8/kBLPCnLPFZ1rTEoSR4I/pMrhbHk8YcPt+PwU1ZjU+yrKs6/pNxIbquv6d3/mdPM9DCHCQrMNUkKXdbi8tLe1KY06Jd6p/9KcvE95vtqQmznQOqrp8UvRiBGFsbHeHf/roEwAALgNxCGomCMmZTSHNIMeacEexYgOQrFdGAzA1Ua1DLTGkr/Lee+9Nfr2Hqe1nZVzNTFSc8x/+8IefffbZ3/7t3zYTBLx8+fLTTz994dkL7/iedwLIT/zYfb/xW7/V723b6Hw2//319QtRLxKMgNSUbuzU2G7HhxTQ1BuYaG0EBGIYmMssG5vET+wPsa5DWY7C6/wep+fSlL5xSBKHJ3zbnNuu7dHr1Xo4WvOO4iiO4igOA3AcnBnj3uThNbOGfaYvU6c5nVnc0ca4xh5qwGTKxcgDI4mqWAyqqjImixMxETEjpj4UBIFKsL8dQJQxZ8x9rVFFQPLGyj33fm+r1YkKunZJtSrL7ZeevybVRqtR+yLrD3rb21vdnc2q6tWxn+ewOIetDrXnmt4LuyCxrKoSY07aYPMOHYCSoSpZxKqONUSN0VQZ2BM7V4Di1kavtz2MtYQ6TZwgs2N2WZYxEzl0nvOs8I4zz2CgYsyYOWY2JlOIEYKgKiswAKMiKaBGsogwRC0BgJC88+QzQBkfXFV07Aiy2WkjVYuiyIkIcsS4+DYVGkmEA4mYSFWqStm5VsuB6lDCqKqiSJYVBfkQooAROWCaqZdp8j5gpqqTpJnIMfncZbkLQUMQBGQkRYhBxYEqaHIShiRqQwBkk2sPx/62hNNnDVVBROoQ6hBCiFE0ZXg4YVMgYpZlqlaWlZndLIOHm4Mcu7rCRjmgI0IzFiijQohWo7GNnVU5+cuaoghERQVHxqCqmEHW9PlCXojjgUC3qrdGg82BloqRctdoNloFiEpV9vrX11+6/spz2F5ZOnf/iTseWDx378rZe7VoiWv0Y+xVoarraiToED0pgALNLkQEQGPBIGCbABBJeg4IZuxiZ9CKiScUToZb8IA2MsLkLWxqEW5T9+ybxTvc+nuy9U6OZe0c50HjaLi9fX3NM077tGlKRUT4aCTtLRnMnL79ZEVpZsPhcHFxadDvs/eq6r0njQKk5K+sbbaazfMFDK493XJnhwcBHG8RnMyIO+fvKY6dbJ65I/vCZ7ae/WrY3iwyP4tEzJbfBwgqwx5U5cYydRYZmda0adRlNBq9efCWvvDCC5///Of3fcIbP4yZNRqNGKON+WhAmlylLJo9+oVrvvXOqs5ZTUgIXiwHX1S3gTEDGSAAISsq1MjghCsgZUUQdVDV0FJkyKKIFj6LQQozU8VISHmUnRCHEWsxyfLGfffdt++o3gKW2rdTTGxonU7np3/6px955JHNzU0iquvw/PMv/NnnP3/m3Lnl5eX3vefcf/DX7v6X//JqjSfN382n/hqsfiIzrXXHIAiMZWgZvAMCCxEkAqExgQFU6pBpDsGLqxkCcwllubx8h1rMyFUSHTtVKeuq1++HGIhQ9VAXTRJ5SQt1URTJ7+Yw6Eba/VNN94FjCpD/6Vq9ecTjOIqjOIqjeG2AQ3k/qJE6i3vgh6RWeAubF9xTSNvEmwDc+GU2mW9PWoPTCRacbD0WMTVAIGJyBMZT8eg4+euUlAPIkXE0Z5BIEKCgAUKslMExL60s3/PQg/nq6nOvvPLU1sarUbbXVvtf+eLVrJGj5+St2shjo4jsaucrtBCqYDJiNwJTVAPxGkw1RjWzCBYJEdGbgInE2mIdqzLE2kxKFACICIbs8gYzeud9lmXOOWJENEAjAmLzjjLHphArIUSHSGAEBqZoahCjiKAJgiIJkEUGYS9FxrlJpsaABVEGBAoKCqCoqe8voMnuE1EMoiqhUZIaT9KTBwFYRwP8b24kfIDQVCMocEbMnOe5ilZlkKhVGR3ViMDMISiCkUPHSEaqCJgUMzRRb8ZXHpqZMFOz0RxhqEMUURElZCKMUcqyRjBEZ4YxJkII2+S7nQIcY40QBRWNUUKUOsYQZUK+HrufqlmShUck5zjLvKrEGAHMez+dNt+Xkk5hjV1e10TOlkDJ2BspqKEaq7KaA3M29fMhRjepHJKzkaAhqYEFQyAzBxlTnjfzTu6PtUO/rgf1qNR+ucPGGTj2ru0zpCGEVbkyuLb5Qu/FUxtLZ1rHz7aPn3PtY4udYxXnpS9KotJcTNcXjjU4EBVMwYxM0aarVQImFFAnjA/YfYCJfDWZZ09Z+OQw4GTdTCMpPMafkqzp+BLUNJmGCAi693jysPvuY+srccPVwTOSxFANttZXBULmc9U99OYjdOMtG9Mm8HQyYqTDuZW56pUyc7lV1iiaw9EQACSGZiM3MwRYCRt3jF76Ojx083bFYf/6N/ep35Qdv9kTN+wCHtiiMTPf7Bx77w9nx8+273ty8NxX+y8+XW5eQwlJf/TwRp4Hbja1UJn+P31Na2trw+HwzQIly7L8xV/8xaqqnHOvuXGz2QwhVGWVLDwmRwer4F5Z7QtgBEIwsKocXTbpOpaDZDkDKqq5iATABGRgbCrqmVpshQAojVoZMSMY1GU1HA7rqmLKz509d/78eTjcXMaBGE2Cn86dO/dTP/VTv/qrvyoizrnV1dULFy489dRTH/rgB5ncf/z3/sqXv/xvv/jki0Yncv82WfxwufUHjBWajDWVAIiDiCGDQSBkiwjAAGCW+2LJcVHHII6w9AXn586eNBuICAImGLEcjba63RjC4b/EdKkmR5hWq3VIi9nZONHK3k9iYI9er9bro8XvKI7iKI7iNQAOtz+z2X/fGbPcbYJ22MEp0R4PxYk1QJpmH9c6mmAKm2wxwT0mgyrjyooRk3pEspYwNdOZQRdkAm/owLERydgbE9QIBNi4cM12+8TCXHuu7UF2ULfWqqtlubF+fTVv5o1Os9Vq582W94gkgEOAvsYqjEp1NbnIQIQOg0JUDSpRRGqVwAlGqIOEKDFqjHWlsQZTYKBmg/M8c+ydy5icdz7LM2JQjQCKSWMEhChNDiCzkSIagKqZ6Ng+xQQsmtZm0TQCgyAIi6IJSwU8sipgVEc2HvFBBENODqNjmQVCNY2CjEBEBDMAhwGkNv0hbQBfT7J7FMnuNZm9mqZHQkjOuaIoVCDUsaxqMyuKgghjVADxyISk6TtSNUj+PkBMyVU5mZwSUdFoRMUqiKiJGDMAUBTVUZVnLs+9AUhUIEDiKTtaAdBoDLMBxKgSJYRYhxhVRc0ACQmRFWBGtBIRjZmyzIcAMUZVnDaKb1m67KWOW1oHlBQ8RI8Sa3JONAMNZkjAhEaJ4MDjATZMJBYkUzAzC2YKquTQO9/wbh5hGLRXxp2q3i6xkhgtRysInUWWvuys1RsQ11qDbK59/Hx5/Hxx4s7i1J3cOd7srJhrKjcAyIgUMLnDopFZNJMJhjGmV6ABTdxSDEBxrAGsM0w0w2SFYrvQRgJHzCj5spiRApuRGRmwjl1qFTEiR2KdNVhJR7/sneLh8QwlKKIDgKqqpmXS0bV2FDfHWNEM2p1OqGoG1oMMhMOo3+ldWdh5pTt//jt/wT9w6OMGZAFfCz3BA5EQROzcfn/7tvuG97+n//zXul/7s+3nv95du9puNpj5Rk+Wmwkt7ytlp+DI9FWIWJZlULj77rtvuYS+PnznySeffPTRR+fn52/9numenygD3W53fmEBAAwNTQ1xbWN4fSMmkU0D81BX1SW0bTKQXXm2yTHHaObAstT2EqC0yokQZ/NgHkDNRq2OIwDROBgOB4ORqhHiAw+8/dSpU/BNSWZOv4sEsn/kIx9ZX1//zd/8TREZDofPPPPM41/60t133rly8uSJ09nH/u7bP/bxz0Z5b6jnMPtQ51S+c/V3gV521gNNAliRCmwvzA13unUQQweGCA5xhfLbFdugksZ7FxaKs2cW0XqqSuxURVU3t7ZWV1cByQ57SVr65CJSFMXCwsLr9U9J259s8A8cz7rd7a9Ev61HuPZRHMVRHMUtAA447CKb4A07OHOwG11tJ/OOu9Mrus9KYD8jJDWQVUWTxgSOO8tEyKnRC4agFAAUzAgMrVYBkwzEgXgGNJf+jve2sryS+weaxc5g54UYYfnEXLOVuYwcKWFpqhoDYAk0RAuAwYJqTDVeYItsUYLF2spqWJWlShCJw57VFWTe8hybBc8v5u1Wp8gLNGBE7zwRhRDNFDBGDVVdElmeeSSNWoWoqObQ55QTEGhM4wWGSf+ACSn5XohCEATxoL4a6s5gwCXxEEfbZTnSXCgDhwTkxkqiakEsAgiAqqEoihEnvv0RTvFtCSZCxjrUIQTHnohVY63i0GdZZgZI9WhYl2XwviByQVQsEBETpOlgFQVQIiBGZiZGAA0hqiog5o2iigaDSs1E1QCQWDSWdUmu1eAMLAYVRmJiHM+ImI5xxJQcWggSQqzrEIIYACARIzEniQ24obeWBlXS0HjK+NN8xOuQiANAVQABiwiCATEwBsSI5sw0IQM0uz0bMKACCZqgqUIwiabBNEOf5d45lzfa2Xyrc1xHW8PBRq8/GPYHO4VZA6DhsvlGZlLrsDt46frmi1/Pj99erNw+d/bezpn78sVT+fyJkRYV54EoEk/kT/d5n0zXqjdi4zcxo939GWuUjlPfm7z5j56CM5lhVAEkQhHt9XYMjCfQ1VEcxc2qKVU5e/bchaefbeatpMtww1Ll5kYbKxvPdLEFc8f+kuy5zcIbr/saaZ65o3XiTHH+vtZzX+0/99Wdi9+oe1sWA4ElYPdGVOXWC2DiGoiIGFCWc3uhvbjy4L/38H133ZFtXur3+0lr80Ac5zAAR3r/3//93+90OlN04xafLZXZzrm1tbXjx080m00FIRA1vHpl3aSpaMQGgiBllBfJRhadAQhAcrNOI4UTd3oHSYQMAIABIhiBP6PKZBXAzsKJjoGqhldfvbS1MSR0nfb8Bz/woaIovgn6xr69AIBOp/PRj3603+//3u/9HjOvrq5+9YknThxf/tEf+/Dc8uKP/tXbP/733/4v/sfnt8M94pZKen9jYUEGfxarL4NdNQjNVv43P/rXf+zHf/SRzz72P/9P/8faRg8wM1jk5rt9dvfAGpSRWS/z3TvvxHZzi0QUE73F+v3+2tra1tYWIqga0WswfaYARxr2fO973zs3N3fIZXx6oKYqMMsF/8gdS9UTF54Z0mjhVKVHqd1RHMVRHMWBAIckfbwxd2PXU3LGqxIJkRCTnysoJLZFcjYdq5LBLD0gbS5iMWqyPCUkIE7jJZr0ODSJigIYIBuNqR4Tv4IJW4OAEQiRxy3esRagIahRbaigEWHMak+ECnYEWvV6692Nly69+tX1tZdbDUfcKDJwGEgBbMJLH/dmHURQRQUds0oMBmVVVyONJhFEokh0DI5xbjF3nBUZZzk5QsfIRAKRCAHBTFBRUZKDq4GgC0AaMQCoYkS2NMAQJDpw3jkwiyIiGg0iYiAaBRsFKyPUkuQXXRxI7Iv2ou1E6FcYjdRYjVENzQiIDEwQJLWeQzQC8h4RGZAVwEQAgIDGyo9jhcKJv92eLh/uHzaY6rBMOTyHy8DgQAXTW07bvpnp7k0SiDfyh24hUA8IIpKOlHeOkNKsLxiaKcB4VgUMRXQ4GorGRqORsS+rOqo0m4VzhMSmGmJUQ3JpvkFVwSyJaJB3vmgU5agcDEpEajaaZobIVVV3ZafIszz3qqYqTEzIBmKmIiqa9G3TYxOFpGtKREiUcmUDS9MiaZ/UxMAM1DlqNHIikuTZkQbL0G5aRdiebqqBaWIbERITMRBAjDFUJuzUs0tOKonvDMCAqIpBgUkJBDSYRgFVC6aKosgZkc+YEYmhQewahQxrGZRxMOoNRrWFKmqTfLOR+VDnMcjWC/XO1e31F0cvfdUdO+ePneHFU82lUzR/HNvHAvlAPkjyMyEEBRQziSoGgOyByCaOsjbdq2SmmOaSZkAknBQbCIkdYmZj42dL7A8aL6OKJjhR+5i5ru5yvTvjVSxH6CgKOIKqLKuqIiTv3S2MEo7iKNKlu7S01Gy1UDD+/+y9aZAl2VUmeJZ73f1tsWXkvlRmVdYiqaQqqSSBWkNJIAmh7gbUgLACWohFagx+YIgf2MzYjPUCPT1mMgwz2mzA4A8YwzI0DW3T093DNEhMM6KQQHupVJlVWbnvkZmxvMXd7z3nzI/rL+JFZmRmZFWlJLrfsVDoZdQLD3++XD/nO9/5vhhvXfEo70A13HXtuM7vO2YLW+AE9xGDuLflNxFSYPOM5YQtNd60tOME2/TOn8qSePnYWQoAAKk4eLQ4+NDiO97Xv3RueOqF+sr54dnjw6XLaFKvXDeJKZsRVZrQ40j+KQCgZik9AuJifhHIFXOL3SOP5bsOFAcfKRZ2lTPzX6hGjy/QxatLc3Nzt1q63lOdf+zYsU996lPb2cKk0Ony8sqJEycefvjhovBgiuSWb4xIvOQ1UAnGpqtcnTOrDNOUno7h3/RXGMEYQmNBnlpXBGQdbr0uhE5GN3btokcf3C8io1F5/Pix5eUbCPDoY4+8613flsY0Xj2KBwALCwsf//jH9+/f/7u/+7tra2vHjx8nojqEd33Ht+/bs/d//Ll3Htj5tV/8X79waWVfpEPQeiLLHvDxyVH/Lymc3n+g+Nmf/dmDB3a86dE3/vknv3T5xinmA777Omo/UkkHiUXUY8Vw9h+890mTMwA9BDODOoTTp08fP3ZcRIg5ZVN3ZfTAmHtCRD/2Yz+WILNXjO/s72YfB03SdwAAIABJREFUftvR//KFr76My1+KrdIV00VvGtOYxjRuBjhM4tijMiUHKYHXlJOnsccmUQcQMwNFAEu2aEk+Y90BbWx9aUhGaWONhZYagilZKrrQABVUTVMpRM3QfzPYMtbjSBLdaXJ9rAuyDlejAglQAAxgYmSgAhzAFAjL0Y2lSy9fvnDs4vkXq+pKnkGWeU8RTUEalXhEbsp25fSgFlVVSSIEVVXXdWWGqRAkR1nGec7tVlEUeeacY07DA2N0ggzWt51kRhRQ0RmgCQiAIukYP2iwHQFQhSBSi9XRInAkHAYa1hjNRcw6xXy3Nb8W16p+v6oH9bD2FThBZyhmZAaoQAZsCIKNWxtEARYwQ0BKpNMkgzVGYczMLKVoCIi2zdzW7hcW8V9FUdGggoaIRLyJDTAeHmbmLM9iiKGuRaL33jmnIoYQRZNFrAImsdIoygbWXCmIQAjE7PK8CHWMcRSDhCgIQMxRJIQRIvksU1VTNYeOULRRnJUo6btauhgw4RrJuMUMNA1bJAOjDfsAAzBizDhLJUFz9vHOBcymabWxRIUBAzEQAqpaVAkqAqqY5ljSUBoBsRlJErVHYIxjz5ZoFg3U1CBaY6rLTMzOUTvXMsoor1YzyTmUQauIqB7EcSwQpCrjaCkOrvQvHneze9zc3nznoWLXA9nuw27HQWjPcjHD6IRdYh0jqKFGVDVMGKICmk1y5aFxxE2MDMN0kkANjWBSrMMMwARBAbFxW0m+A+tDLmYT1DgeLj82t3xkhlwtq6vDdqc3GKysrCyDwXg+CKeErGncLkSCYwohHjhw8Nyps1tWv1WQ2cKHG2fzE5/RhxZxbtfXdx/viaqw5T+31AHbMEUy23ptmkQGJ11db46i2zn8WOfwY3HYLy+dlsFqtXRp7fiXYn8lyzIiHFw+3790VmKYZEw4n3V2H+zs2hdFoej0HnlzvriHOzP5nkOu1W3ODgDknRj8xUuXHjv6ELwiNYrxiZbf+73fW1tbS+yS28mLwsRwRwghaZ1eXbrS6bQffPCQmRBwJVHRAGuwIVABVpkOCEytGAMcEY3QkkqFACiCIFINEczQ1QYO/INMD0d16i6/+cldu3Z0iOzGtaWrVy6vDpbN4Km3PdHptV7N2nXTZzSzmZmZj3zkI1VV/fZv/3Yd45efe67VboWqfMuT33Jo74EP/v0Hihb9z//8zy+trUVaGBqyO0Lz+119upJL5y/I3v149spgOHqwO/Ok+t3m5gJ0gMmgZqtcvPi+9+555GjhYTWlnoh44/r1SxcvXrl6xQww0WXp7ugSADCzme3bt+/tb3/79vmPtzZm0ovC+8f2LMiZi4PiwJdlCnBMYxrTmMYtAIdqhZCKHUr/n5JttCYDUDMNakkrwsxAiQmJkBEJN2ZQkjcmGKgJKAp4dnk7A7UYRIIGqS0CQCKEONzgjTRkDnZITGCSlAhMTA1VY0O2AIfABA6BgAxYAAUwmJWqIaghqCNACyGMlq6fOn78cyvXT2WubLdQJICFRA4HU9NohgAKQGpmgFFABEId61DFGEVCVlDecs6x85x7573PnHPeMSIhGUBQBRlbgtK4apnM4HDc38Xkz6BpsMYAkJxvZVbrsAwSISpVAaoaaoAaoBJfqsvymVZr7uCho0cOPXLm+OkzemqtWpK160BDsaEoRDNOrp4ENHYEHZszgE580UZGOK2L7jfOsZHQWIM3IQLR2DxjMukpqwoA8twTUwhBNDIBMZDzhKaiKkYbBqWY5km8z7Isy3Ovpv3+IM98nnsAFLWoWlZ12gk1iKjNLSyJn7G+qZuKhq+LdUK6RVQBLUF/qJhEY1LJHgBUjcBMDcXIgAhQAV1yUbIKNKqKQQxBQBENGImcAgRTKJCyot0puotz9Wq/Xl4ZrtSDlX6PcSbjdjtrUT4YVIPBmtTD4fVL/Qsntb3gFg9mi4e6ex9o7zpYzO10vQX1uTILqIAhUUCMCAJqyA0E3LA4khRsQmjT0klJApka7SBVS8umJo9ra3Q6EpgLDaNjzHZZ94t95257HK616rUY6l5vVgEHg/7q6qr3lKoaouno9TRuG2oKCOVotHv37rMnz2z5Hs6KcrjSy4or1y/gvjX4egMcXz/Q+abXtwIcd94CtzqdI68HAJLQfcPbLUrKV3oXTw0vnDSJm4b1iNv7Dmd7jyAROt9Z2Km8tZBkludnzx57lejGuXPnPvnJT95TqTwajUIIpuIYLpw/nee0b89OMGMEVBHpAwiBEGi4PYpKoAAQgREQQQ2QQcT2tGbepbyjzZXBpQ996D2ICKZnz55bWlpaXVtbWFh461NvfTXDKbee3OTtxcw//MM/TER/+H/8YX9t7ctfeY6YM8rXbqzmM/7o4fmf+PGH/vDfnHzp/IrSvGDL2CMeutzf8T/98xfe9vdWvvL8iTMrj2sxL0C1IYAjEIYS9ewTj7sf+OCbiZcZdqgJAPT7/XPnzn3py18uy8oxqxox3dVVeZ2nE0J45zvf+do8ThEPHDhw+uzZAzg8B/l1yKdL3zSmMY1pbAI4yDX+5Nr08rEZEEFEACJQSFUWEYDDRArARg1w3QxS11OHDf/EqCr1aKwpSoQEnMbP09QJAQIRAhihIppZsBgADVEJDFyiFxBskAwskRQMQQiCpf4vIqDGoKA+J6nWrl48ceH085cvPx/KpblZZBcIVVXrUoiBGBGT/qOKWF3HOkQRURNEZUdFK2OX+xx9js6x8+TZeecaiwe1GCUR0skQAYk8IUpqu4/btghNe3ddy9PMwBRUQVWBJJLUUFUkkUSdQoZZroHLGjmb6bVmd+87svfAQ73ufLc91+5RqyPDjAxiYkMqqIIoiIGYisLYcwMBCEzAknKpKiEBJcd6hPXKagy+rDPrcVONblt2iW2KkdyheJ/IvBLWle6jSbfkhDAgI3lW0bIqzcRnXUOuQoUBvKcM2GWO0EIIAMYNu4rSiAozeU95nodQ1KFeGwzNWlmWIRISx6glBCQjwHViulqiPZiq3eSDZMlqJdXWjQjppEiOTSjnjJPbe09E0RTBwJREHaozyAwUQUk1qkS1oOZEgcQhg4GhQ9dMy0nj78JEjsiDmoioikqAiIrgCJmhYABQAQbyRpgjFVz5/tCsLxoMSsQukXiPBTlR1gHUAjqAuEwrZ6rLz8feDp7f4+Z3Zwu7/dxO6sxRu0u+hexFIggCKSIjEiEhEDYOUM3hSSo4hhZBNsonNENUpATmNFIcYDY2pEUDFEM1GlM43OD6A/5cl5alQFcU0Ww0GtT1EDAyF6qq2qyZ05tuGltG4Xw0KaXmst+e6YxW17a4betRKbiQ53OD6w/3X3wRHpoo/tO69U2xzL+Cq3xynsXGBm62wTLdEOponn3b+6BKPl/cN3abgvb+I3Pw7XfBIG7/n2LW/sAHvy+EQESvwE0DAJxzn//859fW1rz3MUbn3B3G1tY//nA4rOs6Ye+hDi8eP2FR9+8/UOQesUIsTRNwG5BzEFYwBDFUTcfS0qBrsiRnMCJCRWfWYv+Yb79tVLtclw4eqt//vqMOLNT1qZNnzp49rxqefPNbH3n4MTQbU2w2FFhfTZGfhm7m5+c/+tGP5ln+67/266OyevavP5sTBYwHDuznunrLGxce2Dv/+3/03F9/7nglu2rcJdYe2vxnvhr+6rlj6jOIe8gVogPAmhFYht6uHDmw8qM/9Pa5mRU2Yc0FB3VVnzt//tjx41euXGEmVQMwQhS9C2oTY0zDKSGE97///Wk4ZfJ8vYLjkNxb3vmOd/ybP/3UvsXWALJyKsYxjWlMYxqbAA5uNDVgrK6BBpDcS8clc8PUMERKIw9ohgnUaLKEjcppHR4BMw0xIBonJjm5JLGX1EEBEA3HNoqGyUJCIhIgKSEQGRo1M++aBl0IQC2lawoGCgiEjAnxMNFYDVavnjv71YvnvjronyMciORKktpa0QzECMFQ1FBEJUodIIbkTYs+93kL84KygtkZshEjMyaJ01QoiqhqQ+dnRMI0jEDNJAEggFGabMGGFWMNEqSWZgdEazWLqoKquaoTyRQK1TZwu2h3unN7ejv27d53ZPfeI4SegFw+8nkfaBh0mU0YVTGaBTNUABE1tfRXiQERFNLEjYkYkSWbULzp9OCkM86tiV6T7NpNieb0GboNrOO2B4mAAA2QkQ0shgC1hFgQU4whWb0yYwOSNM6kSLQx/0yEzrHPsiwv6hirOnjv6hAoOZ2ahRATorW+GxvYoG2hoTLO8u2VFhR3KVDGu26gymAAkBmogRIoQxLxNS/KlFxXAZERMYmkilgzU4YAyISOUBWM0p0otYIaMDrOMkA0BwQQAYAy50mIPHMYVNWwrgVHUXKirGAfxYmiDikMrb5hay5eK2LWqbqLMLPodux3i/t5x35e2E3dBWj1MucdeTUFFLAGLySg9Rvd0voCkCxpGqr8eCZNEYySZ4o1vkkNDAoExmBsun77UT082IoHdx3uXznJXFy8dGWm1w0hJHnXqfTGNLa5CKVppizLBqq3Mn5Ugsuyfn9tb4dt7dTV1XM3evttsnLc3kJ/vy/Ie9u+bQFz2ETALTyOZjT3/u3SbeLkUH7rj//DR97/bYsL8694I5/73OeyLFNV59xdZSBS9Pv9wWAQRcg7MyPMXj55bjioWkWLOBBGRTJjw2jcNXVgASCN0k4Kx8M6sovmyFjpkaL9jhJ2KY+q8uS7v/1okQspXrh46aUXX7504dLcbO8fffAHut2e3ewW9eou8zQhSJTGPz/0gx9qtVq/9Vu/de3Gtc9+4fNrdTmq6337D8x2W3vnw0/+yBve8uTKp//q1JeOnRyGGeSOCTMXrIBUg9YENWgfbXWhN3zq8dl/+IFvfWC/WBwCeaUACpcvX37x+PFjx44BNrY4CJi8Y++6nwnd+MEf/MFHH330NeGwrA+9PvXYQwuD+tzFi6Pe3unKN41pTGMaGwDH2FFyo7PRDIjf/CBBMFQxVYFGJRRuUf9qqAGJ5wEIScSQiZk8ozcjVVBFTT3dpEUBYhYMApGyGzeSIc3EpP+BCqT6AIzN2FLxwAREROTY5ZnDqP3VK5cunDp7+vmVayfyrCq8igyCKTMwAoITCWVd1qGuQjM961yR+W6eZ612nuWQFUZO2SmyGKqaKUTRqBsGMDhWGkmG6mYmZLrBYbFxXTcxoQ8AqiBipqSCdRVHo8CU5UUXqWWWD0vsD3Bh194DBx/dtf+hnQceLGtcWtZ23m632gbXgeaDtUfR55AxFWBjG/TkOWMKDMjQNPxBFUDUoho3bSqc1NpYhzqmreDXtKzAic4nrl8qALg+JtSQfgwRLIYQgpZlmTpjTJjsUUIUnMScbmHOMFNR5FVVIkIIYTgcZpn3mUvvTSarkwJ8eHu3Dli/ZO9jmTLhnLr+lwQsgFQgpBFVQRsVDkdETI4paXM2Rrbpl8kRgUckUlRQCRrqsmbzuRNyjMSVWiXG5LKWz/xcMT/fX1pZu7qyulreWB3OZ8VclmeeCjUdjqwsSY0MIavUqkE97C9fWTp3cpTP0I592eL+zu4Ds3sO7dh7qNVbqCUEAY2iTaLPQB6ZgViBIpIaqgGSQ++QOMnCNsATrHeTDcBMxbQRw7nJZvBde3A2jlYv9X3mV/uDfbv3XrhwWiQwEYCm62Qzp2Ya07ilAkcgJFVtt9tLIlsBHBEoz/KiHCx7vNIZXr3R2//N+3FuqWlvi29sNjqZhDZggsjwDY9BsNnFxWvXr+9afIUWNqPR6IUXXkhl9jbRDQAYDAYrKyshBO8YAKoojHTyzDnz+3JMRDUVEGAF19OQIwQE4KbzRZs4KahACkKIs9R6s289tRqKgi9W9Ysf+t6PEsVQ2mc+89enT5+q6/rJpx7/lm95G7x28l03ncfk8NXr9p555ocW5uf+1b/6lytrw8/87RfW1vpvefJNDxzQPTsXZzrxXd+68C2P9/7i2bOf+ZulF85dXBsx1wUpoYsqCsydIjzxxta3fdtDb3r9QssNM6wAcjW1jJYuXHv++ef/6q+ejRIdsVgjUUfbcIpNn3rv3r0//dM/nWXZa3ghEdHBfXv/+k/+3esOvvGLEAfgpgvgNKYxjWk0AEeIWUP1o+SUMjYS0XFyoBsOK0TokLAxb91AMybqr+RLYoBq6AQSAR5BVCSqkQmCMRqncXVAM1ADNnOEyiiAghbBJBFEEozSDLoSE3oED+QMOGrDxCDTouWqcvXS+XNnz5wYDG4YVMyRKIrUJsYCmGbiNYpEUUEyZmTmLPN57rOM8xzICVAQq2OMaIaUXFUUgQyxcZsAJkQwRAATUYsgJpYMSiYL0qZBq8kC06ARMBUTwahOkYk74OZD7YYlsp9b3Ltz9/5H9z/wBteeH1W9MkBtypJTnaOfb8/ucfkFo8zQK7EmXkrymQEGcKAKYIoAaKaIYCpJAZWYmpo6jdGMS26CdYwKcMIUY6wLsEmf/r+uAuCeYIvtmqEm6i1OXABjm+Ob+DKECMjG7CkGGZVl1FjkmXMeAES0qmoiZGZEMMB0/6VBEzXUdEkRZVnW6bRCiP1B2TKj5NyS+vyq6a/A+K9u9nfGOyIddxhRgc1iLts4Msk+xYDGbWECZEAUAEAtAUBrEzUEICJmJCZUtYBmhIakIIZmjeANEaEnaggRQWIIIVTVSj8v8qLTRnTKJKZBY5ZnWTv3ONPLs+rayshZVcmNehAUg2LLuaI7ywqgWEeta4lQIsZ2FjIKulza6OLg4vOj1nx/bl9rZlfenW/15jszs3mvl7U64LNIGpBKwIAoxICM6IRMQDTR3BofFTRA0CSXnO5VXJ9fw3TLjtGo3TzaMzcrYbC0cqPb6QDKcDBA5CRby+zHRdyUSTWN261vEZGYWUTa7bbKFqMSeeYr5OvXlvbvmoO6f3R0qhzsvNrZv/740u2NI96zeo/d81p9k+/p+miDTXRXbGLjjSrOeCx0kxHYRp5irwLdfy1uPXauPcfO36uLyjpk87Wvfe3SpUu3PtfuYFJmZoPBYHl5edAftIvCzDJDIANH0QY7d9fhqg0IDcuIme8dDXIK676ZmEVJkC6gAwVGw5gGZQ0dtd+ZzT5d8nwelzG++E9+/MEnHp+zWr/8la+8cPzE6XNnOKP3vud93ieB0mYHX/1wyq0/UVAkfPd3fMfs/Nyv/dqvf/FLX3rpxRMryyuPv2H5wQcf3LGwOD+70O3497378Ld+64NL10aXr6zduF6Wo6AqrQ7PzeV7di/s2tPqto2xMpVoRGyjsrx28dqLx4999m//tgoVM0eV5mq8Jam4acfSyTWzGOMzzzyzc+fOV2kiM/m7jdpoUTz9997x1ycu7O3tOBFYkaZr4DSmMY1pAICLWiAhApEmMjwAaFP6WsOaQGtMVRmRCcbkDYXG3sTGpfK4RQlqoMhIHgFQAc3YjMnYgMHQQNEQdexQiw4QU9GzntLoZL6CBMBIjOAQHYIHcAaEBmjBacBYV8O1q5fOLV05H+OAnBAF0zqGCk2Z0NRiVAAgRvY+88555z2zy5xDZjWqFYJKbRQAIxgAYSpSCBmJABJ9fuwU2cgjmoKggSHhhm5FI+VoZmaUuCeaxlsERVDNA/sI7UGVgbUpa88uHNq5+6G5nQ925o5U6vsjCIACFMyRsGvNzuzYXXRn0GXg2BglStRonHiSPLZZFxXV5HmDIKIxonOqxolAoJYcIYxwY3RgMtPDbaZ9UzWOLVLP9fO+YQG0kUk3CdDGu4jRZWymVQiimmUuyThA1GjqHBM5RFr/BR0LVzZzYQg+821or60NB9WQHGeFMFCSajcz3swz38Kvdz3fb+Qk7lNvs7kj0JAaPJQQ0AQMQGoDg6TFASSY3PPIgkogQ7Y05mWgCgqN1icxESYeByEiSFWHsjILjoGyAn2uBkpqrMDGM1m7nbE3chqur/WvDxAcoWPKHOcmhIJRQrRIADlKATWYxrIfhjoKUFu+6hZGrR2t2Z1xfifu3AXzO2hujjpdKFrkc+e8eQ+URc7YZTVQVBQgAzIgAEoKJKiIBmTEAAzcYFFJm2R8lI761b2ji1TQKEZm32r3rlw4pyLJJcHMEhddRKY+RtO4M4CLiCKa5a0tdTRVgnLR7s70l5fNZYOLZ/L5xzc0OPCb+nNNAh+3SIfircKiE+tQc9/YdsDerVf41yay7uw177/84rGHjzxwr4Ya6c1/+Zd/ORwOqUlLtjW8hohVVZ07d+7o0YcWdywQESuqGRLmPjxyZPbcueuQ70Fqm7Qy9xBm57XqA1wByAhIkQgQwVqF+54P/sPDRx/4rd/+48vn51oz3yXugMEK48mHDg3+2X//EamGLx8784UvfOHY8eM3lm88+ODh/+7bnl7fidfy0bJ5a4nM4r1/6qm3/tIv/dInPvGJZ5999uLFS6uray+ffPmpp96yc3Fx187FTrc7n7uZWTv60ByoM/RmRoygNYGK1miKoEgUoy5du3rt2vWXXz7xhc9//sbyDWae5MvciU80gVs55xYWFr7ne74nLeCv7WdHxL179x6+vjwMay8Oa+vMTdfAaUxjGtMAAAfYTpOqqgayIeuPAITITIzGaIRKaIQBLaoEiVUMVQyVxEpi0BjMIpglC7HU2PFFUfR6nBeOM/Ytl7cQEIAlSAwaosXYFFXskJnUgoTKIBrG8aRKAhYoKVolqwjVaKJgwtTy5DJPaHG4dv360rm15YvV8DpTcKSmVZBS6hLNlFkF6jr6LMuLotXJ292cHSGDqsQQ6xi0DsRGznyGjr2aqBgSIiOM2xeqYKqmTU+Mk/YjEZFBozCa6pYN3MdUTcAUVUDFVEiVDBmoGIzgxtryzsX5Bw+/Yc/eh3fuPhqs2x9hMAqQKbIRKaEQFt1uy2l7tuMKwgBAQaAMMlRmYGJGNhZN9qBqqknLVQ2imui4Hbc5EsahsH3BwmlNdffjM7YJbrrzaS7IJgRom5QEAci8ZzCog8pYfFYQxUyjgmHmk7Dvhv2GTrCtAdQ5Ym6VZQAAEa2rkOWemRP0+E3VxzFAA9IGcyECcgCZmgQDMRKIaubEKCKRmdUQhJVb5Dx5JmwkcCzNqkFiUXnw7MhhBSJVKVU5NM06mntPnolIVYY6bPksK7I2dloFr6BU5RAhYyiqkYZyRJFYyJMvihYgIKpq1DBUFCCYyzMFV8e1ul9Vq1eunHUXncdWJ5+Za+1Y7Oze017c2V7clc/MFZ2uUCtocMgMGMEpeAVSIAVs/LQVcKwvimgEhIAycfcVKAvzndrVdRVaPh/1VwajGwqBx8TjGCNMXZqncedlyOdJnxgBKg2dXfP1csnOJVWOROYv1bULHFS1FjNgEFaX/XAZZv7uQTmbYQ6A7amGTpJBviFRGS6Je2Ruh4jc08xCquGrqvriF7+4jmtsc0FItiMXLlxYWlrav29/nrcUCCASSl2vvf2pQ3/6/3zOF7vrSKzq3Cy03ljVQ6trshIxEiqCqtm73/X0v/yl/6E3153f8cgnfvnM9XpRZQXxAsTjP/Hhb19avnTjysWzZ8+dOHHi2LEX2u3Oj/7oR3YsLq63fO7f8rW+cWY+ePDgL/7iL/7BH/zB7//+7y8vL585c2Zp6crBg/uOHDly4ND+3sxMq9Vq5W1ENsiICATJAFQQIYZQhXowXLu2tHT27PmTJ0+eOXMmxnsQQjKzdLslIpWq/sRP/MTs7Oz9GJJCxKIounm2T6qj3faL0+HFaUxjGtNoAA5iNTM1UzEQBEEQJmVSQAEUtcosoJWqZSjXQrUmcRDDMNSDUA1iGMQwUqlMa9AIJgCSjAXQFZh3Oes632215rrtHe1irtWaYyqcbzX2qcAAxI7ZcZRapAKQJD0KCEiMxJi6v8aqbBGTsqaZkkZEcKSgZTW6OhpcjPEawBpYCRZMNSl8MAAReOeKVk7snWMAqmslMXSAKEBKhITJJ4VUIBoYJj/LJBaIJCQ2HplJLVeEpDbIhIigFtQ0mXoaABimiQKLJhEs2U4qqLIABOMa6nZv584DexcXH9y963BvZpdvdRA6mhcQWSKSY3Ps2JgVUS3WxiOlgXMDzEqoSsWRpPJp7HeTevyJEQ+QambQZoeTDoih6dgDJzV/tjnPj7dRIZ3GxPFpLHS2Ojhp6Gs8iUAGiECE7DDLyFRjrMpSnGNCZiQzEFEwpUZUJV2J0FyijX2zmZn33O5kZlbWFaARYTNYhoY8Tn9tU+dsvUXbTLA09I37ouxgyUAESNdFiJHSPUKAXg3MGCCixaFI0pmIqJkoAogBGyIwAaE2IIEigCojIAEbMbHlOUCsQqhDjUM18+2WbxVEpISKWmPgDFyHWju6DCDXyms3Bi2hFnLOaX1RSNoamEx9CRAEVGNQE4ilM2byRt4o0ziUlZVydHl09SR1er4752cX8tkF35t3vVnXme12ZswV4nLlzNgLOiOKhGIoagoSQUICGJP5kSECuOHqPrvU6oX1DDjGqFOyxjReadmTLiTvfQ3lzeg2UQghoR5gti+L2fXjJ1qHcHbnvaLZr1gH9NVs3G6JMcDRPNfuDG288v1/7VD+G+quYvHymbOve/jovWI6KysrZ8+eTXSARCjYDnCQhiP6/f75Cxf2Hziwb/cDEYxIMqci+LrHFl73kHvp0iWiPJAOTTA/AItelj0MXzK4ZDZCcwJ+/wMP7Tu0Q0Te8ub3Fu3PGlZmy1ye+N7vfODoQ51TL32tquvzF88dP36sqqonnnjiuz7w973LAAzs/pKD1o9AAhd6vd5P/uRPPv3007/wC79w6tQpRPza1146duzEgw8dPnz48NzsbLc3UxSFzwrvnCNnilVVhViW5Wh1bfXy5cunT50+d/6iqKooETBz8kO5Fea4lUsSQnDOlWVJRM8888y6eUr6/prHkcMPfObf/ru5h94O2JuuftOYxjSmAQDOwCzZD1oACIhCKEyvaOY1AAAgAElEQVTCFMFKk1EIqzH0JayGerUaXq+qGyoDlYHGYfOlI9PKrAYNYNEsioEaCeZCHcM2UKdVzHZaO2Znds3O7m4Vc1k2K8IxQvoyQEMIEoLUBuOuBBFzxj5zruV8QVQQ5gBMxElVgtVIESWCrqCtoq5AWLawgq5GNNPkQEGEwEzeuywvEDnNxodgqEYK5IRYiFJi5NBYFTQasjUGKY3w6rjnk0xAG39VNEM1ADARNEUjJGhADlNTUQkqwTRa0klVMAWqJQzFii7u2Lk4Pz+XFb6OZbV8NcIoWLs2roWAEZiJoqPg4xrXqzEuR13OeEh5bWUtHCNCSBoHjVA3mlmjJ4rJiWM9FwQb7/8EiwAnCRw3z6eYbf7pWJphWnDdNvMdj6jckvnYFkPfCGjEmBcsEWOMIuLFeec5ywExRjFKQxuGY2dQRiLHqjHdswbgvet2W6NRORpVhOSY07lN40iw7lXcDINteAVP7FBDubKbLgLbLMpx50plYyb5Jlp4ozsC2NiHjNFLIMPM0Kl5sxoskNSmQQWUiAkQRdWigpkxuHRDgCEkNgzaGP3Jcs+clTjqRwl1qCTmFoyiz/PMewQTC0CEHvO5VjvPl+P1Yb9kBIfgBA0AVDGBgAZIaIbaiIYKaCSoHSI7z5QBhwhlFXBUYqkYyZtrcXsm781nvflsZj6f2dGaXeRWx4o2FR0uOpC3MC/EucguEEakiBihYeWAUnLCfrgXH2tVcv2q7phPS01dVTHGMfY0jWlsv9IzIhRRM2m18gGs3fzUdy7GuD7O1s7YVQOTeM/w5X2Gum1iQUpPLLt5fRqTT5s3TxISJ9cyXH+kTUp0wK3v2Po12sRidpvtb2MzE69XjZY5K0WTyev2jwkRraysDIfD7Y+qJfgjDUeY2csnThw6eGh+Zle33SMkiQKA7Xb5Yz/5jk/86qeH1bxIK9mpIB3xM7OUv87iOdFVQnIu//wLM89+YbRvZ/uP/s8vLVVDxQriS9/57d1nvv+Is2s+z0+fPv3888+fPXu21Wp99/d8d57lZvZ1yxrWAa9kMvLoo4/+6q/+6p/8yZ/8X//+P63cWAPHLx07ffKl8+1Oq9PqzMzMtFvJZx0NLYQwGKyu9df6/f7a2hogiAASERMhqGqCTu46VWRmeZ4nNOS9733vxz72sZmZ+8uPKoriTa9/7IUQ5rS6Adl0DZzGvSC221y77unN9/v1a7vBr8fKNL3avhEAh5SgkSASCmH0TpwTxsBQhnq5Lq8P1i73164MB1er0TWTAdiQqWKK3sXciyuEnTIpooAmC4gQRaOCmCjhsCr7g2srI1q5lq12d6zO7up1F7u9RRGua1hbHa6uDgbDcjAaGWKSIVBI/V0uinZRdLvduW53rtud73TmW3m3yLre52SspWqMUo4Q+r12HLWNyxXor7i5golNEJDyrGACIkDipv+dmsIT9o5iKk15SmicWuzUYAHJuRKJUmnJlMRVkwSriqpKUDNFQAQGpVRRooGKSoQQTIJJMBNoBg3AqroeliW76+3OxVjCWms4LGl1TaqY1Zpz3vZ5W8xUBbBGCItdt9Cmcu2CVtcAhQqVEqSC2mBkIGYK5skckGMEQh0P0WzHHwO3omfcMducxh0fFjAxidIkQoYIdgtDwkwTvzQGXauHMUTxRsTpYgsiao0Zz7jpY0TgHUlEMFMRMWXmXt6LEVZXK2YLTtgRMyV4C3HDBJhuc55vd41sqSOKtyzZtsW7bNOWx55KBpDcQ8gMjRjAGwBAECAzABPVYADsipmOshtBFSWKqiiAT/Ic63iRihgaErEnXxQFGarCynA4GI5KCaM4mp+b67XmksqFQqhUu+1OZ6YnUQAVVqtyrbZhqYJdzNh7QgLDIKJBhcAYvS8cAcaKNCLUoFGUHDKCY+KWcxE0gsRhGQfXy0s+okff5rybtXu+N9eeW+gs7CjmFlpzC9jtYKej3ov3gSgwKZAYao2iBIBsJWqc7bUTNwcAqrqq65qJpvfdNO4F3SAAJOIoYgZFq32bt2GaWTCzokBnEWKAm6HPuxfx28YIXuHrO+eJOvHCxi6md9qgNSwCmwBjx+7ZeMfX49VzTNF7VfAGgAFclOzzJ148uGvH/OwsM9+1bl//vra2FkJARBkL9GxZb6//fPI7ACxdXTp54sTCwq7WkQJAGNirRxo88tj8B96z53//t1/y7vWksyOPCmC8CPkMF48yiSKI0udfHv3wR//DTKs4ewrBdSm+8IHv8D/+A2+YyYdq1bHjL7/00kt/+7nPELmHH3n4O9/3vgZbv/9r2CQ5YnJ458iRIz/3cz/39Lve9Ylf/uUvffmLM522WjkY1DeWl/wVBwbMXIW60XsyxTGgBgY83uY6ZYM2/2RDWt6MiEQk4YYiEmN8/etf//GPf3xxcTGdpvtzvzdTOY88fPSr/+WzvYWZa5Bt8zr8JilVpzvz9dyZafzdQpX+jqJQ3yR3kGvzDYXKrGYUpshYk5T16PpgeG1t9eJo7bLEVbBhz8f5mdpkCFYyC7M4AiRFVAVRFRGJEkU0Coo2BQvowBt2PAihCFkYrd1YGq4W11xhxqJYB6nrkAwYx9CAESQTWaoCh1XXv+qZsjxrF3lvbnZxbnZxbmbHbHeh15rL24VqPRotX7t27sbShSDRyEsAQnbcGUtYGBMQkulYcqJpyhioASESj/1tCWycDSQzGFMzA0QF5DRECpjca9UMDRFdoiyiQZobiFEkqEQJdQxBJIoEVUnPTUFQA4sRLNhQr12sZCk7x64ThKqA0ZyYJ/LMPgEsCBFNBh4ue+tfvdjrYItcTgS+i73MlZGroFWog4Iamvq0N0RpD0W0rgMTeOecIyIGNVURMCZsBF3Vki/O1hjGRv1qjeSrwa2t+u08g9dTj9tlcACb3U1v/d3bVtr3tLbcj1Qrye1uuPEaJBmMDevgdHWvH9Wk0osICMjMRZHVFCVoWcXMR2jGjcwAHCiBOMfeMYCEOkgMBMoEZGigUQITdNoZEoqqiamZ98RIapZsFBCQGTlZF6X7y7TB6dKJTL6sjUPzWE1ksvNmAKBoG1SV9dR/AyKhTXDJxFpjaJgMRciADQiMbeJwoIqaqIVoUosNa2Exp+BAHUYEUFNUBXCEjOgRHZgpgCqhKkdw7LvtVu4k5KOyXFmrGIYt4FaWt7IiIgUGxTjSkfUog86QQlkHCWYBMySHCDGSIrHPvBeJKsiMDEjCKIBpQgYRyAwljXwRojMiQG9kxmaEwePQ8WrG11qYt+pWJxbtQatl7Ta0W9jtYKfNvQ5121R0OO9Q1kPfAfIdrjJn5DiMVejquhYVJp4CHNO4tyUOkZrLBou8des7UhmWKADMLNWoo9cetqsv0RFobNQ23cI2XuFsM3w5mcpsCXnc/Bo3rcB3fz9seJsbbvpDiUnZzNfhFo8P2wTWbP16/HC5a7KE6yWt3bzzk7ZZt/7wTq/P9etHW3P9UTU/C9sUp0hEjMFgEEK4KyZyuw2Kyleee25hcffcbGdublYRSZEpOrz2gfc/fOXG6qc+fT5aBpgTohmpYzEAdUAM7AFmLl2TayJOh6Yvfuh7d37wux/ouMAAFy9cvHjxwt989rOZc93e7D/7p/+01Wp9g2C+TWeZmd/85id//X/713/253/2m7/xG1evXiF0mXciSkghBuecgpoqwrZkdm/Vsk2IYcI40vf3vOc9P//zP79nz56vw5ihmXW73dcdPnB9rTwf85oz2PZduY3b8Ov3eroz97gzZnbzsjUmkd/Ucbslb77Zjm2r13hrq+tuv3JPrw22/1u68cDZ5s5M3sl3eOcGyxrv76IEG4D6Ns77vVyH4znN7VwD97zxjTJmfES3foLjLdv/ht81juNZ1BqsRqvBqiB9DWuj4dWyf6UcXI3lde/qzEsnwyIHsAogEGpydVAzUQlRY5AQJUSNYlFBDQFALUosASBPdo9MUQZSW0iVCjZ+kQSYefTexEBVx7UfmqVpdQu1jQIMgZnysjs/7O0Yzu4o53fDzkPUW4hR+mvLV86fuHrpbB0qIGcKoMQ+ZzbQgKiESAg2bo0ianPSEFARiLExvEXAscucJt6+IoEZgIgoGFpi+Jsl5VFAI0UGAA0ao0nUWGuoYwxS1yJRVA0EzaiBUICSwmCOACFUN5ZKvKHARmzIqfoTxQhIhgCAqmjaN+mDMMJMhxyRJ6DCccytX9mgUrCogcXGBqJNOggAqhCjxihmKek1A1KRVL3iLXADbr5YJ5LXcdfK7J7QhW27id6uRXfX1eK13/ArSS8mAaAG4kDAyUdPg2VsWpAsmfoiInrvzUAlRtGyqtSUmRlRTECNAIkAgUxFJJgIUdPQi2oiSgStlo+iaipiqsbsDMmaQRYAsGSSNH5grc+t203HsvFBMrvlkrCbk/6Nh+Ckh8xEHj+xoKMlgU3gpLtjtu4QYwhm4A2igo8mldT9Mhphi6kgJDKCKGamQGbA6NgTMDRTYIAmZEZEOWc5ty0LKxBHdTWsB7Ka9WaymRzMBEAsRlBoAWa5li4MkYNyrTVIppjG6jJ2TMRKIICCqBsAhyYqCgCQAUhaBZqPg8hGDeQbERTRyIwMORBF4phlkmfU61Kv4+dm3GwP2z3szHJnB7XngPyOeZrNnBCYgkoER1U5QriP9I31njARsXM29Wf5hgYRxRjTqKGZJT78K9iOqiLguteDcw4QJ3n7k7oV6c+JCPevuOGyWFrzDTaNFNjNyYpttt3aAhW31whi3trvxMYPuCTrYJvAi61zX9wqd7cJzodtmsa89fU6+eNV4euT4Xvzl5E+/8JLh/fvnfTmuGvpHmO8Mx1g3Z10620a1FX13HPP7dzRy/OH2905M4dWulzatvbRf/Kumd6Lf/xHL7ZmDhrNBACBATt24EGxVhEtOYcgS5me/dEPHf3u734oVBdz6p46cerU2Zf+85/92XA4zHz2Xd/1XUePHr2vqqL3FI5hx8Lc9/+j733bU0/9xm/+5p/+p/+7LOuiKDSac66sKkBgTkYxYHAPu92IZKmmu8k5V9f1M88881M/9VOzs7POua/DEUhrhZO6tXItIkFvcbqi/rcQdpt/4k052F2y4LvABHh/d962CYjYvafwuF20BdKNfx9PFOI9PDvM7q1eabL29aN5C2Xnlh6z3dN5sm1pExhsLgu+GZb94fJXmNWhleVqVa4N+ldGg2sOS0f1fJd6i947QKzqalXiyLERmahIjCHEOkoIWkerBaKCGCqQgkseHRLrqhwAqGMiZkfeOTSXyPKE3FiOQGM3YnUd6lCbmqmBIhiiZ8rZzIOSRNEwlHKwtHb+yhnyWXv37sMzvUURGJXl9evXVlZulMMBGjAxkwOgZLiQ/hyANqQSHOc2CpA8Y2xcRyTaBhqgSQgKwp6ZGJLtbQyqyuSc897n3nkTENFyFMpRPRoOqzIkVMQktegJwRExOWZyTIzEhKn/TA6SJ68pgCAqrg8EK+jYc8IA1dBA1bTZb6TkR8sEhJApBAUfoBag29iljEvv28zB0paT1Djls73SFdtu7vtt7zcVELAofIwyHI2CxG6365iAyABENcYQUAkNQYmADc1ME8lDDQGIkQxUIKlzsPOslhCv8a4QNKDLehMRaRN/eL3uGSu23P6BilvgO3da12wrZQ+cuArZwCuIYqy0lEoq5Lm2o4w8K0AtUcVqUgBkxw6JiCx5qyABMSAaGBARUqudmxY0CP0bgzZl0OqIxaARvQP2wGQeaabIqw6Gkda1impUZiRAVVEFRHZEoKCmrIDNbdIcGwQg0HFT2dCMDdjAGThAxiRDh5o4KQYBKJRYMcVVV3s3KDLNs+iL4IvoutF32632hz/4ztVT1Z5HHkjEMQQNde3I3b/JsGR5GGKwaCzRO59+Mr2NvyExKke9bm84Go7KUZEXr5jQngotVU1WxInSN1mJJUhrvfJM72/1WgYSYsCJybpbq7ibkNpXsJP26uGNV9FCe4239+qiMrwA7aPdnafOnD24f98dUMhbwQuYEJu4XckNm/1iNrAGQkE7d+H0p591htnDD/t2XoCy9sGRelz6oe8/9JY3FP/xP37t+PHTK6OFituCHF1hIplWTDd2za699a1z737nE4f2OYzLpP7FU6dfPnXiM88+OyorAFzYseMf/+MfQQBiGufUyTCK7qwCez+iuc7NiShicfjw0X/xL/6XH/qhD3/yz//8L/7fv3j55ZdjNJ9nCCgiqd9gqoS83hfdqhpq7h0Y02qS5quZPfbYYx/+8IeffvrpJO2RkMrJe2p9m68t8EFE+/fuPVzDw1ock+mCOo2tng7J0O8eC/P7hNDd6+PDJpPX7akPbU/WuMnYqakAX9udv5f9vRMI9Qrfb1un6/e28ZvnOe+wDQO8V+fz+wpwxNFXR9UwVKXEkcTSuTjX0VYGeYaZCw4DaKVaslWEiqYqGmMIMYQ61lGigCiuYxUqEiTGqFGSG4s5ZmZyjokZiQAJkQHIKGljpGtF1Yydz4VVTdU0qESVoKJqIiZsimaoaqoYBcJALl44fYWvRLEQYlWNJAZC8J4yT44BQVQELAKYYqqFFCC5jqRG+8RX88/08/XeO2owUx2LlTrHaRqFQhXrUQhBQh3rKoQQJahJ0w6n9HZ0hMzMjI6JiZo2PEEiua8biqY/1fwjSQri+Dtt5vrYeEIUtVEQbZ6TREDJZMJUk4iJrQMVaiBJRzaRThA3mBtbXYd4SzI6BTvuR/KcdF5VNSEN3vuUCZZltFpiFOeYmc1UJSazYUfIhNbAwZYYTwnEQGAABNQQgpmISJrTTsIVKcNSNUPFcWpF4yfX+vTMJPqQkrvEC9qwjx6TxvEm8lvajjZoxfrFYwgKoAhGgMk7xoAVEiKAhjQmnJOCE8gAVU2FnJlCDUGx8tjiVk6QsRGAQRUsmlYOiIgKZ0bpqiYkh2ZglBc5UyVr1aAejEZLy9epyLHIDamRGUTMWoWfBekbDqJUEESJPQJLFFMlT8gooqqKANw4IzW0P1ZDBGv63OmHhgAKKIRAqIZooJpoK8iWZgZImARB6iBRIoaIQ6ORUj/PW1k5OnDwIJghUpquV1NHdP/uPzMViZn3RVEMh8MQa+/89F7/RkWrKFZWlzvtTqvVqsrSe/dKwSbbnJls64SqKmID+dtmEGJcJI9f22RtZrdJ++7gw2qvzKJlS0vUNBHYYLS2JcsYb5vVNfc0brPFZ/fhRrxq2ZmBfOov/78f+dD333XkZD263a5z7g4Z9q0eH1syKc6cOVMUxWg0fOINj890WnmWV1HLagRUvfExeusT7zx9fvTs35z86otXr9wYqvQXZt3BPQtPvumhNz15KMtHoX+9pTQarZw4fe7kmbN/9sn/TCAA3O12f+VXfmXvnr0wFub8psghDEQk817VMu/f9MY3vemNb/zYxz726b/69O/8zu8899xXVcUxA6CIjHOzu2MKTRrtXFVVO3fu/Jmf+Znv+77vS9hTspWF+2/svQ6jzPS6V068MHOgMOpMV9T/FjPPjYt9LNlzqxz8vV+P943bYK/gffe083hPO3Mvn9PgXgCO2zaY747MvlaXxKtZXu6wJ7d1OvvmyCRd6H+1Kod1WRKqY+vlrV63KHKXZyQhSD0KYSSxTLVzVBGVIDGKRFERjVGjYjQSozgupM0M0Rxj7jPvmJiYmdghogEBkjUwQ1MsqSEZAgJRKvRRWSVoDdFEophoNKXEESdGNpRog+FqDKt1iCIKAN5RXuSZZ+dSKRfNBE3ULAIiWmOJijaBaIy/DBCRxmoBkAQUiExMVQkZGRMxRFVjtKoq6yrUdQx1NFEDYHSEPB5CIUZGYkZmYsLUtUBQAFBNHXnRpIwmjb+KresegNo6g4MszVGhAY6HDRAAKVnASETVdWWMJIua4BGbYCmpmfz/7L1pkCXXdSZ2lnsz8y21dHWjN+wAQaIBiQtEgRwRAihKoMRFEikqaM8wJE0wNAxZMx5L5gRpWz8cMRGeYEyERyPF2JbpsH54gpbCliiHY2Y0MxRNjSSSIiWSAEiAINFgY+sGeq/qqvdeZt57zvGPm5nv1dZd1egmQLIypGahlsz3Xt68957vfIuqmKUKsxWf2E6eiQ2u9XtuALtASnc0fTVkcibXlhmIiGYQQs2MzAymSSBlasrkiJKfx4ztWaIYJMhCVUSJVKTTaSd9S8IrmgySFmW1tkbHNi1AbV0Ko7buqIaQ8m23nPawZRB2KS3pVwUbzkPEZPMBbMAIbMAKZI0Uq+FBiHkDVGDGyqSOMVbRJoJDz/M5glPiKFqb1GYI6jJ23pMiRmNEzw5AVaJ3nrKMS9FRPYlSXrg0v7Q4PxxIknGaIaLznvoU+7X2aomxMnHkPaAGNVVqVjtV0w0unwhG7ZvtZjAATBiQAQrO9A8ADQgACZmAHKIBqJgGUVU1JBSwmvOyZ7K4uG88ueicY2aR2FYm14tSQcwQbVKOzRTAHHOK3th7lF+Ro6rL4WDgvJ+Mx5PJeDAYvuxd4y4ADjADdYQMW7gkzQrr1qMGM5iDrRMEd/9utrTYFfHWdjiNbnqFV3OqnX2u13gJHBULR+6659nnnr/rNXfu8DOZm5vrdEyJj7OdwmUDQoQzrkcAIBKffPKbZTkxkXuOvW44N+eyzDMToEOtw/LRI9kv/OxrflYHtRhB7ThkjAQQ5YxV0Xs8f/7S8eNPPP7Ek986ftw5BsNQxQ984BfvuedeVUWbXSKomSfNNo+sThm84fu2nkuK62sEw43cQdxyHbYGAfPOmwExJX8rQhwMBu98+J0PvO2Bp5566vHHH//KV75y4sSJM2fOjMeTKBEAUrOqFXJit0BLcrZCLIriyJEj99xzz4/92I/df//9S0tL6Y6kG3SdyBqb73I6v/f+yA37qzjal1UXId+bVH9QIA7ELeHgLacCol3019Om8brhGzs976zxBs4YM13DS7Q1+TVncFwPzGEXUMh2ZMzdzEiYum4b3vvsv9d4qb2GAEe5/Lj3vt/3vV7e6+W9HIpciITAIlWBgmFUSJqUEGIUEWhMKQnAROKkjOPKajEFcJ6KXj4Y9Hq9wjE1TovQ0H8SZ1vMDEwV1DoOAwJAHeoYI7PzLmPnvGNm8U6rUmqIMaiJIYEj8t6rcqhihRJFzYSZs4yKgpxDAzWLqsFMUiGoZjSlsU+HsbX8K5xJTW160V3vVBtgTw1Mtarqugqj0bgsS4kABp6d947JpxoVgQAIk+mGgYqJCVjURnqjoNpgPCkMwjSCKZiYdQAHqFFCNzQl0oIaJOgIEAHJATpDV5uPSqrYWEJOafTdI6Xd36rCy8hg32vsXifsXVURyXkCgBijmeY5qVpVlZacOKhZvUTEVIUoTTc2DWBtUCszA0DzHhBFNFSVeZ+2lobUIvo6C3BMZfTYerJYY29q0KAbOiswmRla0zCiGeVd9x1qN6eGIACJ3tGdRAGUkFoIjwwRkMy8gDcqGIPKqJ6UEwmTCmphJVQmYMsI2BRBFKKCU3AJNAHy5E1DHZU955zRYJApnDs7Ontujfu2wARtnKSpMSF553q59HthPBILGVo2s9QlqAcQtMFsbIMA39rZYrYlHcGkabx3nWFFQAYloLRBZwWXaC2KZEIaHalTZyqm1m6gtRXSXydbXKirkGVFvz+s6zrh0iJx523kveMar8ScqcLJF07mRXHk8NHllWXH7mqn6q5cpLawvNLfSCiWT9FoGeb2T/06N2ITG/aNV7kmXM8NEG7e67/Kjxr4xPOnXnvwnstvT2dL5X379u3bt+/s2bPbZXNsuXmd6lbWW0GdOHHi3LlzQeLRo0dvuummfr9valFRVRkioeQwyhnUUBSDGBOy4+Xl0cmTJ0+fPv35z39+ZWWFmclQFW+99dYPf/jDzdw17bNsFmhs1RCYpnLhznsHM4YwuFVZNEU/puIYRJ65xGAweMMb3vCGN7zhQx/6UAjhmWee+fKXv/zkk08eP3781KlTdV0zc1mWAMDMzOycm5+fv/POO1/3ute99a1vvffee4uiSFusWYXXdp3Pawt2zJYrzrnDBw8ef/KZuRsP7QEce8e1gs9+MN7m93ShsztZyC5FJDsFOLaDPF7JbdW+fNzv9/vDLPeQZSY60kpqsWarrUCmDBhFJWgMGoJUMdZRqwBRTEGAsCjcMPMuy5xnanJFlBkcOcKmVlBrup+moGqzRoZpPSMERFCVEGpEImAAds5ZRgRcY6wtSlCJAUzMGIm9xxiBCJiN2RAl8a7NooISAiEhJCl920+dWrlP8yBSrITi1JAg/X+SmqhYDBJCGUIMtcQgZubAZZknTnYAbI0eP93dxioVARvvD7WUvZIAjuSsAaYdwCGq0XQdwDHD4EjSlkZmggjJdACIDLXR1LRFGGACcFoVA5iBqomoihql4pjanxvukPG1R9zYAcA8/ahsp5+oATBS06k3A1VC9FkuIlVdSQiT0TjLvPeMU0hREpk8SaHS8E3PUxoFzjkkqqoqBFUVU2pK9I2tTmvr/WaPmCAQbRpPzWCcHSLW0X86r5rG2AM7tUanqyKbwoVJGwYI2rKVNb1shIRxgAIBoFr6F8QY0WMRWOug9ciC1LEUmXgbZtnQs/MRURRCqSnKCA1NFcVYgRUJMM9zR+THAZZhEiYXL634LPd5nl68IgoB9zOaH8RRXY9CMBVU9EhECmoagdo32jxS0w6jzVhe2ew9t6kVTvOxoaW8Im1U6IaI6Z4TEQGRCXlGshhitz9uI3Su4+G97w/6q5dWH330a8Ph8OZbbu33+zHEvcf5ldqhMPNgOPzaV7/yxc//1fs/8IujtdF37eoE5s49e/T2Cy/Y/vXK5VmJB27pt4OzKSYw/dq28OR8OeLiaUhr9w2bcZHDJrlqyifp9lvTJ3f9Diz5Lr+CUD+PV+69Qd/+d95008Educ4QRFUAACAASURBVEIm4GBpaenYsWPnzp1L3I0U2/FyXsby8vKf//mf33nnnadOnTp86PDc3NzccC7Ls3S5Nm9NQh3KqlwdjS9cuHD69Onnnnvu+eefn0wmABBC8N4fOXLkd3/3d+fm5pIo5qo/U1z/k13dI7yqO9W9Wma+884777jjDlUNIay1R1VVSXXS7/cHg8HCwsJgMJjmwJul5/eVnUOIaHFxkRFMotJeT+oHaP955eHe1gNppwk7Nbt8VUgNLu9pfXnEYhefIu66mYS7o2zv9uS7OTtt82JsmxGzCxbPRr+nbRkcr0KA4+A85wXmhTJFRqsk1CFa0CgGhmoYo9YhllVdVrEOUtdShlCLRmFDcpnPMu4NsqKfZUVBTIYqIiJCaI6BAA1MFDFZnHebIZ35zCwtLYTkYxSRCIagkTEjdETITMgprUFEzIwQlAmY0TlDUGIgEoNUzEczQUTkxuJKU2yItk1qnLUNmGm1YuOQ0qxYhKqIhDFKCLEsy7qqJYIZZN5n3jvnHTsEBAVJ1hdqDbihktrpYNh1xBunW1WLYlHM1MAUNAKoqTQTD6IZKJACASQxv0NsbaqSwCbRTogIiSGFvCEbSEJxwMw6uxzV9JmkDBkDbCJlmjW5YQLY5onS9lgbV7vS7Hj6NUraBQMVUTUEdMTe+4goMYpIOUn7qsI5IgQTbUtfJEyWMASA1krD0nNEzDFGomYodwbvhOtclKx12k2Jq2CaDORttqLpAlNw5t/ZiC/bwkE0AQApasgUHIABCDbZskkkI4DY+gCn0okByYBUTYQRCu8NIaCOq7gWgtRR62jBCB0yIqegWAUmJgaFWEcwyZAYkBWMGHMsBnl/MQ8mZy9cWliYm8syREAkA1AyV+Q8z7gy0ryMNQTT3DkiimKqkj6y2RKpi29o5TiwyU22/Yi75QxbmLHlgbWR1IiAAkiG6inCyHuJhuPxWp5nasExmcm1whcbXw9Vn2UicWFh4fSLp7/0xb/23t9zz72DwXBSTkIVDXRD+/EHpIHzih+iIpUMB8OfeMdPvXjq5L/9N//vMBu85a1/pz/sXxqtRIl5UegO0CfnXNKmmVmMMS9yU6VGt6mpSNt8T3uY56CqKqIbevydx8UWQ9E6d3i8LKVjvccZ7mqSXL8/3/rEU0/NrZXO69tzdlWb4Gv+HBRkr1/y/OLjR3747TtHKFJOxzvf+c6//Mu/TDfUOfcy84+YeW1t7ZFHHvn6179+6623Hj16dP/S/n6/X/QKQkqJwmVZlmU5mUzOnT/39NNPnz9/vrOZiDFmWVZV1W/8xm/cfvvtl02EsURJxfVIWWiHGDZw2/rKzWaA5U1791mhpLVXmB10OrPRu2It0c1+zOy97/V6N9xwAwAkTUp3mza/wc5w9DqWeTOSsC3FL0kyw6a9WPpsrrK9xtQP3LaztVXbxlwvxWrvKgsRX13vE3djHLq7cyPC9cEgzGy3cMiufj91va+oUtwMT+zoxat1bmCvcr7GFtuhoweW6rquy0kwqA2Is4IzZxBMV0fj1dFkMqkmZRCzOsJkYlHM5ZT3/Hyvl/cKn3nvCRiQUiKJIgIzoScwMGkKg1RVK5EBkgKrhSg2TWM1AHDOO++rqi7LSoLGECMqgrOIGiGEEEUSDYQodZuTq2cESLElqioAYGkbuM6s22ZNXnQmTW49pZC65YOAADCKRA0J4FAxAnbeEZH3zrNvFk1N/efUhzYDAwVNhA011VlHAwAzNNMQYhVSB12xcXDsWuVERIRsTQmEAN7njl2DUQACYobskX0AT4oRWIADECUZgG3eHjQSle0fkI3BgHvoxncBljZABGY2tbKsVM1737hmIGZZVlWhLANSzHN1jpCowSS2PluicaSIHXTssizrRn+z6WyJHJtmJTRtCB2GG3BehNbJD7uBYbPxiZcdNEmuouABCEEaZcYMHtJuaVFg2v9qA4+JkJEAWVXAkudPKUAgBjH3Pecy75k9sGms6zJjLnxGgKAQTGuLxSA/fPP+s2dXXzq7BpwVg+A9MTdKMsyZ1PGgoH6pZkE0JyQkE1FTbh8NRZuVqMy8+40rCgExEzbOIwYIidFhZgKqIAqqpG23AEHFRD1Hzhiu5+YYEUWl3+uHEEQky7IvfemLP/mOd2Z51uv1nn3mmf5g0Houwl5Y7Hf/8M7HGMuqzM1uuvnmI0eOnj350p9/7rM/cv+P9of9+YX5lUuXMi6uDJSIAEzha92ZaT4zA6iIRdHNVVP7r80wW9v54Aodvi09O6/T2rJu6L76gbm8XL0JL731h+7OsmznhrLpfT300EM33XTTc889dw0fVWYOITz99NPPPvNsv9/PsqzoFc651A2p63pSTqqyqqpKrQkNSS87YQG/9mu/9sADD6TvxLi92G2r20K792e5/qvzuu17gja2KyG+C2m4OxzPzrmlnl8Ly9+sHAyX9ubVvWPDZI67BTheNfuBXZkg7TqipdmGXk+A42XcuGuL51wmgWu3AMeWb/DVk6PitPIWACOjgalJ4IhYBynrOB7LZCTjiUwqCQKG3O/3szznDNmzy7zzzI6IEVATJR0hiekblkAju5jaPJFB0kc0lp9d1GVy3qxDSOJzIsoyAmAEFgBoxI1peBuYGjSmAogKmIoIAm15+0m5nhZbSyZ60JrDd9UaNjeireKaL9MrNUSDUGtVhyTxyLx33jF7ZjJVE00d0dZpsLEPNDFNYhJNupQO2bCZ5rY5l9JkwIisde0gYkTi1IKGKcBB6AAxsTw6Dw4P5MBYBViQcBbYTP1m5PQJpSAalRYdSRtTNaPERZ7yjreU827xDO1VP9d249IwganJdExghHPODEQEQauqBPBF5pvEnPY2TJkFTbodpGgVRGPGHH0UkRgVQCKCM/QprhihMagDbEynmvCEGSibCMGwseelTsrS1TPrAQ40wA1AB05ZIGTgFBRBDSKBIAimWCQwQEnEBkJTYDVWcOjQLIJiMFMghp7zgGwqZQnVhbFUASaBh3k2X2ChJioaU8gfcXINNjENJuhd0cvytcpnVtflxeWV4XB+OPRIhIyqGNmwn/FcT0MVqlibpNxobKeVLl9p0wKLTbCKzeCpCfNEU1MxERBBEdBIKmjKpmjqQJM3AoJz6hwA2xpMgLZ0zzIAvSbDTDX2+vnkwui22277v/+vP7zxxqMAcOjQ4b/+4uffdN+bYwwvvXSKXRJbGlyHlvXecZlDVZlRVKt6AqCIuLhvn8+yu+8+dub8mbXVtRBCxtlOzrMO1Yr1DvdS1ugodTrIcQPAATPNgG32bTMsX1y3S7sq0w7EDavP9nBKSw+b3RzOwqhT41Pr7IZ2Ncav7dOAoXrDQO6d9zcdPnjF8nhDux4RB4PB+973vt/5nd8hogRpvczJITG8OnfMtdEajAAvotpGwMvAEqeje0nD4fCjH/3ou971rmSQfNl4F2hJpjMjrKNsIEorbDQ1QGwljY2iN02yjQoSDInUGpc3NRAUAEBDXo8+I2wwRdrFsYFZs53jyXdzN98RZLZ8MUTkCHW8an7f3vz9/b97TCNwhiCAXV9qq39TqYH4qgA4rgqDuI4nt24bu3Mzi52e/eo+QNzFi7etV7MtGRy7BDjArrQ6b/7Rq2TycaH0KtzSDbSOWsc4rqpJWY/LelJJiKjmmJ3LsvnFuX6/B5w6lYQESG2SQCNLBwRteIgG3PAbthieBl3hnz5sFIkiifFKhEhEZgTa7FOapZdMoJF8EPrkrAjJvcCMmMgQidsECDOVqXOANPVI5yPaWSIiIraijjQUlQzAQlCJyZEglXyOkRkoqplACpVJyEVzQTFTUGlBm5n8+W6viAANTMIESXLCaETQ1LdMgJQADsMWjcDk44FTgIPYkFiRLNVFBqaWrD3Sx9lEphhgwyZRM5sV5HQ5lxufJNv09R6h4/og6wAAImIG1FmHtlNPIgoB5DHGqgqWXGfcupBpVZ06xiASYXqKRYWZnfNWaTSVZKmTxrlDRm5tNtKAQEvhP9MZi6Zw4jQ1dtM0ur5ywZl1oqEgp3wiMAJkSxmvjcVv2ugqorbNOzUQBVZzBuCY1CxGU8U2etkD5mpSSwzRgkJQCkqGEEhyEFJLRh/RgBJ6Z4op0Yjzfr6w0ItRL1xYQ8qLYuCIjClEMVDIPQ96uhoDhNoiGhA7IhSNakqENDNf0/RNtuuhYaI+WCJoIUbQCBIgBAiCFlnNo2WEGWPGmBFnCAzAkPew6GGuRW+ht40d5LUyGcVBf3j2zNmFxcX/8O//dDQa9fLBE098Y3V19XV3H3v+uefMrOjniQQH21Cg947rDHAQkwMEIjazubnh0tL+3/4f//m7fva98/sWsiKXWnc0r2BaKBAAy7LaydVjjIqZmalushGaIcZvYPJv8fXsd7YkS3chtFc3rOxyP9oIf0xf7VZJYO0cuMvd5rV5HI4U9ob9xT427/0VHSu2FEQ8/PDDn/rUpy5cuJAaQi9vJZre3HV9ObAtTfhnJ4fBYPCbv/mbCd3YyYzRuINhk/UGM+Kh5DyPzKhoouSdagyhTtFzKqqoRMTsEFnBnGVkhoxqRmZCamCIZK3qcec3bIez3Cs4GaZLpzjYZLwiImnwbPi1LMugUsRuu7t3fB8jHDPAcYeTrotOmMGmAQiAabbQ2Sn6ed1e+/UDOHZ52hlL5J1MGbYbn+1WM0c7fvG7Y7RtqRbZNsB1twDHTiwFX94CdB0BDtMiSW9DjCHGcRlGk3JlbXV1bVwGE4Win/eG/YXFhd6wZ8nokAApIQ6AlNw1FUxUVUFMNCkzAJHINYW0KVgTo9AW2zMG10iIlAJUu/VbVFVABSyiCgKAIwZSJdAgqubYqAk4SREhBuqQgJAMTFQ0eRsiICUDD233N2gzAEcLOK3rTYW6FguI4Jq3YDFIqMcEREDM7JiYHKHFGEUlBpEoU5pGWsSJmDm15ZmIkAiRAJmIqclIbxj7NLU/TYGxqgZqjWUoYMIpGkX0elaFtSkpqIoKoE2wpK3nBG8zoPGKT9EeunFdtywxRgTMshyRQghpB5N+IVF/J5N6bbSmIp5Dhuwcr5+qkuEoEVFCE1IkhnPOe1/XtZmJqESl9kgkkaZVm4xpcapBbKp4xC4PxTpViq6zBp7tk80SOxqXCgSbdtuUNowoBCUQRKHGrwPBkIAN2EAAWAEcYoNvmqqIqZESQkbkBKxUhbKWqCXr0GHOVDAYaFAgMALMyHmuVOpJWRTFkaNHT75w4eKF5V4R54eRMjbGSlViyJlckYsbKVhlgoqFd4QUaxDVbkcAkN5LM2skG+DZN6UAAhDBapCAoaZYkUBGULAfZPlcUcz18vkiGxS+5ykDyqA/dL0B45gXDixuv424BtsLEe31++fPn/ej8Ve/8pVf/Qe/1u/1v/a1r/3+//57D/z42++7781FrwihbkKyO8+C60+93juaoUVsBszOORdiuHjhwmPPfG1tbfWnHv7pP/vMf/i59//CaDIeFHM7mFWobbCjGZTVjgCOuq4Vhgq4qy1Ui6vSDmo/3PmKc/0m29kX2ZkWvQL32nQfxpNPPvHQu96xXRLK7AO4+TFExMOHD3/84x//p//0n1ZV9fJJHLsF4xKc4Zz79V//9fe85z0dunFllAhNDZTSeFJqKKRmMY4ura1dWr1w9uz5l148f/bsqVMnw9mLk9FaVY5TKwka3zHXm5s7cPjIDTfdfOTokX2HDi0e2L+4tMh51i5JlOzGvv/IpmntTtuGZ599dv/+/YuLi865boSYWe7dgVxuH/qn92bVvU3mephjk654V/X2NQc4di+suA4nn4mepOv5+q+vO89mzOIyAMcPzvh34xLVSA3Gk3pSlsura6troyqGaJYPe71erz/sFf3CZ449G810LVFT6moblWxtOEiyyGjkJzpDmzIDMRPRKCqSShaYyUFsifKJWqBJ7ALaMM5FokpMrh2GhiqaLDcducYbT8EEW4fNWSo/wVRE37RgdaqcSdQJSpOBmoKZKpgCUkowSR4ipqaJfR5jylJpaC+JOkFNwDRy4+eIRMRtZ74zeETrAA5QMwUTgJTHaeu2YtNyU0TVAJmJOYpKjIYEQI0hJQdFVABQY0jmqtTAPgBIkBLRkgIIETImShqVRPqYPtZoYJd7Hq92a7q7J+p6qtp27/Oz8wvNAEE7TVFJ4UGEyYwGARN3Ir3M9FypMuPcMFeJdV2LcuZTEeQamdVG6ngz1jXGSpUQe0WROQ0iMeqkrA0wS7/Zwh0AYGjaaFQUAQiMEySXgpUTGqINDSSNk6SrseapBSAwxPR/imgIgim01tBUVKOqmSlorRYgMTAgIsYE8GGjEiNEAiAxUkOz1iuDqCE6QfIORgQVlUqC1GLOOENwBI6cEQEwKEEACsjgyGeFRbUo3lOvRyGUy8vLS/v294qBeJAMQghiip6p8DJpGDUJgkREA9TUEUmzhhhEQzMyY3TMlGRyNWgNUqNUqDEDLRz08qzPNPCu713fub7zhefCUc6QETgDDzDncOCBqIYAmWMyQTIDZm8AMYpz/lotgTHE/fsPPPH4N973/g8Q0bnz515z113/1X/9Tx752lf/42f+9MCBA7fcfOvi4mKW54YaVCAxzIxVJTHhk61gl4Y4nRL23OyuVBAmO0ZrpGFmaEyUqFsAUFUlExdFP9Zh5dzySy+e/tYTTxy++dBD7/hJn/v45zJaG+9bWqqrcOVrmTAgE8Yomc/WVi6lS3QOhVsz29Hw0G0v4L4dx0C15XfrUAybEIR1/cOZvTU2jEPY8Fc2VZHMyCFnJS5X7pLZzjeWmNx2NvWqNucFtq/LbPe1wWxlP/2PcvW2hfo9P/FAGhWXWXcu44mTrEa//OUvf/rTn76Ksmf31JWNfy4iP//zP//+978/oRs7UdmkdOwkM0aFqJEIq5XV409/+xt/+zdPPfaNp77x+MWzp+bdYN/83NLC/KFscMP8cDgc5lnm2JFYVVVlXV44e+7Fp058dXLp/IXlicotx+6+577X3/fmt77xzW8q5pfIo0CcaigNr3LtfxUfvV4vxnj8+PEbb7zx8OHDCeNI04tjHr10Yv9rb3pqrzP1A3ZYqqCsE95vfC4JgJsHwdZNsA2HHdbN2M1mbyNMvG5WmD37ZecU3Hq1umL2yzqV4nZXuLy/5k6dMrplaQfPzVUUILsNpEGcWX06zUN78dmzmdquAJ2rG1qX33ZsV2htdgq/2lLs6gCOAHWoq7peG43XRqNJNS5D8Jnr93pzC8Ph3CDLHXunJgqSzCG6MNSWsGBobTSCEQIl7kAy1Ws7vomDAMnGLEZN/hWq7ftH60T5zX7JsO0Fm4lKSCwJULFU1akYqqEiITfwhBFoo7FF45aVmkATNEuIAQF2kFdXGzIipat3kEXnPACNiAWpUd5Y4zbf5JIApgiYpo1OjqYHY6tpR+xKYAZiaj/HxiBkuuPbPALTg0eE7DiqmqoiCJhZyzazBqoAQgYCIgUQiWDqOBWxqmohCjNnLnFiJV10xiqhvdr6iIzvNuT8fbYTueycgQjclR+mG9W8ZmrGBP2eryory6CaDDqRGtSM1id5NBk71BoGOue8z8QZSxyNKpEYYyRG5xwRp5q9kau0CE0appRoIYBTXUmiFMF0IKuZdl8jKJkiKkJEULQIJq383ZEQaXqTQiCEkUgJLT2y1NA9GrjGAKShexEYGRAIQwsRYiMGUTWNKiLBq5RJr60gimxAqAQROKKxy32WC8QY6zxzg75XjauX1ga9OR0k0ghHCAbqHPvcxwAxPUuIhKRICNgEL6V4WwUyJENu/AZQASJqDVKi1B7qHG3gYc7xfOEWch561/eUAWYmjMYAzswJOwQPkbVCBYAqhHI0IjQAMgPPGSEHiX6XgYvbHalRjIjjyfimm29eWV7J8zyEGhHvf8tbT5584fjxp7795JO5K3zubr7tlqUblspYO0eTyUhVe0Wv3+8nYrTPXF1VdQgA4J0nItsDOC6/yjrXpH8RZVlGROxIYry0einU9dz8woED+9HcY199pBxPyrI6ffLFX/0H/8W5tTN1CLGUH3/wHadPn1lY2LcjMMVEFDx7AiCj0cqqa507LrPP873exf4hG+633WzEzGaIvZtYteuL84bZ2EQ7bW8YZ5u3j9dpOUhr+mZdxnbpd7prUvX6dzH9co5Mzp26dKE4MHfL1ZGkuk7+hz/84ePHjz/66KO7OsnLmlIMEHF+fv5973vfBz/4wTSed2iSipC2aKDBLpx58cQT33z0C1/8zmOPxbVR3/DWGw7c/8YfPXjD4tJg37CX9YscFBnVVNJFk+OzGSpSACxNl1dWz6+snjzz0rf/4kv/53/6qz+cn3vdG9/84E89fPs9x4qFhZfVlnl1HyIyPz+/srLy4osvTiaTG2+8Mc/zBGWm9prGAH5v6v1+P3BrnHcLR4ZU7ZiJrXNIaHZUMy2L7n9hvdhwHewx+83ZK2zhyrThT2fmgg3oycz8j+v2yN36sfEXZkom3HCSdavR5stsekkNrI7XYcK82ts6azvVKmKmheuGdeq6vsC0594l/IFb/Qiv1He41luvAHB2efnsuTPjiUyqOL+YLe4fLi4tzC0OidEYYqwrHbVYHlE3hGxml9KwIXDq6ATactxTJmwCDkAVVEyloUi01X0n75+OTU0llJgEjUEliARVabZJCGQCyfOihSZb/YzR1DNgWvpB8gZpH9o2KhaJkDA5/hmoWRQVieyAmQBaJ1Rtg16bqIqkVHGElKAVTsaqDdcj+UWmMEjGqaPZzJht7FevMCwbTBEBsfngE46S/jKEYLVKVVoITpURiJmIVbc/sc0+xnj55X8P/3/1rGOzsZ1JgtvtZjbMPgn46NITtIXxvE+CJwkBnHOIkAI1EkeCk6VOEzhFG7bLNLtUWFKfUaJnGEKC2wJYBA1mtVkAjaq1NCFJvcxyj46ZHbs890VGmcfMA7M5ErBoFtWiavoLJgIDiVFitLoOIVRRTARFk6CFWmQBCES1LCtEZQI0ZCNIOAuBOCAFAHLsOaMi71dFqMoqlnEyKi/5ERiogKgCGDGqZ3QSo0YAl5JcGlI1qKqpkhEgee8ZGQBFtNJQmVSolbPgEOZyv68HcxkMHcx5mPOaQ+XNMChEBCOAPnHhPOfOZS6AhrLkii9eOPutNb33Na9J1Cskcs5Fqa+VRCwBqSLS6xVlOQGwuq5Szs7q2qWjNx49cMOB544/e/bU2dHK6Oknjp/bv29ufs55N7c4NxzOieh4NElOhFirc65f9Butk+2J2K5wVHXp2KXI4bKcmBkRe++Hg3nr26VLK8+eeIYqV44mp06fXNi/+PZ3/8TJi8959nWo8iy/+ZabH33kEZuS/K6MZKlqluV1WccYnb+yNWlQFMOpZgOvwQKwfgfWRQ81hJLtunDb+UG8Smbhq0YQZr9z55B+8W0P7HOXCy264rXSinD48OFPfOITH/3oR5944glouRXpI+5Ah90CKJ0uBqb2ZKCqCIiEIjI3N/eRj3zkAx/4QFLgwowZp81uCg0spcShGZsCqBoZQKwf/cIX/o//6V89/8jXX3/H7Q/ee8+9N952aGnJI5pEqetJCKvnzp+5tDwux+VoNB6PY2qIoTKzc1meF/MLCwsLS/uGczffePTNt92CD7ztZLny9W899Rf/8TOf+dSnHvr5933oH/3DpaNHagKPng0IN73HKXxm30Nilu5uLi4ufuc731HV8+fPi8idd96ZJuTUWgthD+DYO7aApKNql3GPG+CKFuDokr+x8VufsXDeGBo+w7Brzrk+pnnD72x50R3DN7vDCGxjxWPtbnZjJbR37Gza2eGKvJ3v8maC5/Ve4t2zLz4zKccBq3yO+0v5/GJ/fqFf9BwXEiWIRAUBUucdMZkGVUv91mYwWycAaWUg2pDeDVNenaipqIlaFIgCUZPnJbQMDjSDhslhrVpCARIUEhtoQ6KqKGgy+2QEipqiQRpoA4nQiLShkCTXjySWTztLmVoNJ7sdtIbin/JjMPl+hBii1Bmy8+15ps6JzZ8hJSWIY2QkIEo1ISFaUyJ2oXqzeFB3a01VW9fGxll8i/1QwikSS8TMYoxBRBKBI3U1aot1BIloymBJ1tDyarptBoI21FBVU1BtSCy0yaZj73j1ovRE5LxLJoCiajEQswNO1J4U9JGGC6I1whNNEU/JXgYTkbgOEoJkmRBRiDHEAJgMgzNHjACdNEqbeFMgRGIGIkjBQCk3ykwJjVEYhDCYVSYlSKUqDObQFcVcUfgic0WOGIFisi4lZmAyJiMCYmuVNdzkdFmTFINIqk7TxBFFxIJYjBpEQ4whxDpGlRqsDFAiIpgztdwoR3IMzCIWKhGsajGHxICOsmFvTiqd1NXo0tiUfZY79iIKBs47yFHKGGqNKmrACqyEzaOa3IEJkYUpgEWTiqQCiQ4ldzDwPMxooXALhfRJMosZCEe1ICGI1mq1WgAQBmIkRnKECMBoWchO3Xzxdbf8MJMHqMyMmXzmQ2C7ZvBBQxZbWFyoyjKJ8kQiAHjnJEYwu+mWm9/8I29Zvrj8hS/81be/8c27Xnt3XhQXz583s8FgeMutt+Z5Ph6P+wuDyXhSVrWIMDMTv2o8s1+lR68oqqqKEomoV/TYOQy4ura6sry8srIcYxwMh8vLF1986YWfee97KGdwemm0Wk4mRV447+qq2rdvMYR6J16SRKStmGgyXtlhcXvm4lo8xFeNvO54p9KEN80SpKfw7dQLr/MnxZ27oZnteiHboNS4/JWIcOeb7ssYuWGoirjyyJee+emfePvLMbjpPvaDBw9+7GMf+/jHP3769OlZbGLWl+GqMY5Ol8PEqgoG991336/8yq/8yI/8SJZlszqaduNm3SYHAMyaZgyBiWk9qR79q89/5k8+ff7E02+66ZZf/ZUP37h/KUdYuXD+TkOgSQAAIABJREFU+Deef+mll86fO3fu3LlLK5fqqqzLKsQQYzQRMxPVtM0CZCTMszzL87zIBsPh/v0Hbjh0aP9NN7z+hiNvev/7njp95nOPPvbf/PLf+8BHPvKTv/gBdUhKhoi8Xf/wew/dMLOiKPr9/uOPPz4cDmOMZnbLLbck6ZBzTmJrxrZ37B2zFX9nxrGhKOnqFJtS8hBAWhbFlLGB62yiZ7qlG+NZtmNvdIOZEDecbgYE2UjKaO0It/pl24ikNOrpGdU4Tuco2GxGYrZdDsm1xJdeZp/gMivULJ/mmqMGrVBhvdBy5lobvp+KiC1+ZDOTWCMcwF05nu4a4Di7csZnlA95MFcMhkXRK3q93EgFJgJBIUIq4B0wk4QIpgnLsIYrQS3tAhuueYMvJLqDpnDTKBbFRCwIqIEqqkJHq+/eX2szm7jsqtEkWkI3TJqQBASiJIRR0djeW0Q0SgKZ9YwSQiQCMjBsHEyn7W5M+EXr+9FaU4eowZkZuim00QSaYAeZEBGT48ZtAwk7t6wZXkQXrTkNyTNM5BJdR1iZ7Zu1LiTWMZLSz2KMQRtyBpmRmEbjIKzmmu2hqalI2rdNnU3StbvI2k40tJW4dusn0r4X9wLfdwCqc0602eqpJS1lUmO1XKlWLE7Yphm1WbKAyMyAWAdVjTFK6vaIqJqxmsuS1cxUASLahvohumZ3Tyn9WFSDqAAoYkQQxEBWo0UiI+LMYc7FsJ8PB1k/9708QKwhGFgKXt0Q0ZAULp15h7X/Arpu7WVNk0iEOlpZW11rWUkUFRXT2sSCoKkJgIDPM5dTDBYNTCqoonfs2aFh7gvGkUWYjEoJ1p+b6/VIRBHAnLOcEg8kqqqgN2SlJsmFGJiRSAgrtMq0hFix1ZlB4XAud3MFzhcy4FhgcDFQCCKxjEpBMQAIYEQUQlWgCESGbMgKbCZQH7904tiluxZ5mJTU3nvnHBFdqxQVRFQFRN63eEDUsiyr6qohfgOUVe2ddz08ef55Arr/bfcvn1/+zrePn3rxhbnF+YWFRTB88olvItL8wgJfWp4bDouix8wxxhjjnhHp5Y+yrIui12eu6vrixZU61KOLa+PRKMtz74vR2sVTJ586eNMNP/mzP20e6lCRUI/7dawBSaKWVb20dCA5du/gRmtnmLI2XsvyHK5kQKmAduDWE7b0XegfbpBdz7j+t6Ho69eZNg7mumwfZyGAnVSVu10AZ91PuiveWOD9hw/+8PyRa/LUJEPZ17/+9R/72Mc+8YlPnD59utfrVVWFiMkuB642+yMxQTqkIxmLvve97/3lX/7lW2+9dVbie7mTkKohgEmsL7105lP/8//6pX/7b950912/8PDPvHbp8OTs2ae+/LfffvpbT7/w3MWL52NZk0IKckqC3zYvFhDQRCQYOSRSC6YhjNdWUwYZIrJj1ysOLh24+ebb7n3LW//+L3zgb7716Cf/2f/w4ulzv/TrH0HudUHe2wyb770ZjJkPHDgAAM8999za2lqyRlpcXEy0GrW9/vTesWmcY5fluP0vzQAfs4LBqXNHw+aw2YIWpsksm8HDbUAORKaty5Btc7a2smTask+7SWu53Slx5m93ayHyqsA6L/8irxF2gNtKAuyKLYed7Aqu18frXAFzC/nCQn8w6Pf6hZqY1qJRTZAg85RKJIlVCEYNa7uBCayx3lifrdBW7KIgBsEgKiTfDVUQBTXU6a6dkp9ics4gItM2sbalb2gEEwBDAkRgBMZUvQmoQMPHSL1n4Cm0Z7TppnekJWsRO1OVrvBXEzOVVCS1MEXLzWBsl1xMdgDYMDVwRsrbYIY6RSlAWz2cTXFCNLhi3bJ5bIQYy7pOfW4GYANU4CZrAzlGCCZiYMLsphYv00kqQUsJPdpb+b7XAA4iRwgCqVeT9p2qSgiGNAuCbjHxJUNdQmZmxhghhFpVAInZaQgiCtroHbttoDRkHwBkdI0dqYKqSRSrxGoJlcSgViNgwVz4Yq6Xzw1cL+d+rgQRYaJxubokDsQlrhUQABsSNKBhmwRjAqYAYhDVokhMAUiEjZUNInkiR5RlWLhMez5K4iv5ciLj0aSqy1piLKuy6vf7fQPL2JQCRoEQkjErs2eHQBm5WMmkGjufZ65o8GnnLNPIqAARTM3IyAEm0x9mb8wRoQZZlXoCMkGNuYNBRoOc5wvt+9DDsY5WL67WWkUKigqoLgefYb/ve4N8MBgMBkWvn/d6WUY+JweVYaUe6FCx5Ac+htjVXZ0t5TUphNJJiGg4HE7KCTGrap7liFhVVeYzEaljDTmamZItHlh8y8EfK4re5//iL7/6t3979Mabbrvt9iixnJSTtYsnX3g+baYPHjo86A9CqPae0Mscw7nhuXPnVpaXV1cvpTokh2JxYencubPPnDhx6PDhv/v3fum5S0+zo2pt4jmHSKQwNz8/WluLMQ76gzrUeZ5XO4hESSSpIEFFqrLKfBYkXgHgQF7188v9g1fdX7rq35+dtTYc8D0eUdzly2wAOAYMJ77xyIPv+alrdaF0lQceeOC3f/u3f+/3fu8LX/hCC2g2kaIdF2PnYajJFrf7W2a+++67P/jBDz700ENzc3PQKqFgEz0Ep61RauEzDbH6xue/+On/5fd6Zy/+l+9692tuu+XC2Zf+6DP//rmnvr1y8eKkHIt2VVciomKyeGsD4RqYizgFzAkAiCpCY8sEYKZSTcYnn3vu9AunvvnNx2+49c4f/tE3//2H3/Wvf//3vXO//Gv/UMFotn/43RaDXyuIcF2+1b59+xYXF6uqOnDgwPHjx2OMa2tr6X7tzbp7x1YFcLIrnNYGttkaf9bWc3fW+W3Ns1Ulg1u0/yHlY27zWnGd5cd0ldhmd2M7AwGuEZrwisgn11mubsSXXxWvcPbqO4lxud5LvLvxpqUs4zx3zptpSOIQRmBsFg9TMzWNgGqQ7DyNrIkRoMa1N9mOJnf4hiNgAhIsRI3RpAE4DE1TcCQ1rhKEaoBgZAaAaKhiKhCDhlokqCbfDUVKUIgiKJqBRtWgGlO+gSU3ACNLcZRmJmpT6Klx89TGExUUWlRDVZKxR2I/IYJjACTnWwNHAm7cQ1M4ChE2qXjYytSmbK/OdhWmzo2tIessikq4LZRlUwZHowZIgWdNJYjEgJgcTUSNFKyhj2AyhSfDKSqGTfSnaUrnTQ34BvxpSE07iXO+qnCpH1iUfMe/uSM3v6bBREhEifoj0lB7VFNK0bolKKFvCShkZEQSM1VNRjHeOVWIUWOUXj9znlVVJGoICoDMkExpAJKThSEYgxAAmaJFUDEtLY611szAO8p9r/BceC4yyj3mThwJq6AJWWBVxMgWXXIiNkr8IwOyFLpkCa60Jk4IDYEydshGDZWjBQwVkxUrKZoBaTOFFtlc7mk80bVxDHFUaYQqmLo8c3kGTMyUntAQYwRBpTzraZyEOmglmgkIALIiCUMgJAJpEFViRCZO+FBQG4OMUFZRJw6qnLXvbOisQPNBtIrjKFaL1T7nuaLf7+fDQd7r+V7fZxm5jDhDckge2VOGlCP0HPf63it6XT09ORFWq7tufk1dmgrPz+1bXj4HZojXRkvdZQM7dlVZOnYpXbKrZLzlEJp9jYCJluVa+ea3vP7YG46dOvXS8ydOUY2HDxzqD3rFoF+Fur4Uzl184UxVy/7Fopf5DH2GvWGRZR5qYucQIFEJAAC4ywVqrB6oLY26rUyg6YLXIDIyraOav7puies4Bdxa6h3beq2BMXASKTeRWYCxrtMbSKQ+RKxAEBCU6rJeXVkty3IymnAVM/ZzPFeTmaOz50/W507uXzrw0E+/48CBG146/1IGPQvgOQcAIzWCqiyTrCyEgIDVzgJfQUwN+vmgLsPk0mhufgFgI8CBUrEvqqjsvKqura3ZkAATBr6LaaxZ4xA217cbdlwdKXXb0BBsztQKX6cn2DF/42qWp/X9QLuKifwygwmJNnSyctB9LIPMXcMSNGEQzrljx4791m/91h/90R996lOfqqoqkTs6JGJXW8nEAiCisiyXlpZ+6Zd+6d3vfvfBgwe7SODt8PQNXuWIxip/8Zk/+xf/7X/3rh/+oQ996D8fv3T6s3/y/zz29UeXL54nTHYhho3vYeq9IBKBybp9cCKbNRsh7Yz3sP1mg9QRqcpkbfWpR75y4rFHXveW+z76n/3df/7JT77tobff+UM/9P3EaEg3otfrLS4uPv/888eOHfPenzhx4tixYwmfMjDd27DtHZunC5smc+Bs+FRDBJ7KCjYYQeMGvKKdcrEliTezsLW+gRtlC+vlDDh1XtxadTLzizN2OYgzipSZ5EncbD+aAND1S9NMdteG7yeHIdw5wLGrJFrbPZTaXnOdK3e6g7hhWdk4+87kkcE2GsxdLAc29XDd6V8g2Mb12C5XWV4/gOPAgXlTTW6aKhEaXxlqxp8AqIIiaQoAILBk5JkgBQJDbeUPSXehjXemRYtBYtQopjExMoysM6mAWfZ1MrswUYjRYtRYS6yiRNNoaIiaso0olUEqKtE0qoq2JhqJtNH0TJoklKYyJGBN+EZLrtB1rA1NVRVQim/1REwuI/aYOs6ExAgNtoHYABzTkdSCG9pZm3aMlq6KtfUqD5vFDAymMRYwK1GxzoNjqlVJm2uTqCIohkny07wl8ExsbGY6DYihLs6vdUo1M9zSe2N2zthC+n8tnOe+7xHy61d9ERMBoykamzT7wZQFPHsvky2UTWMLSEy6l+ecU8O6rqLYgF2W+RBqE9EgUQ2dJ8foUh0HQKAIQmakQiCoASSYhAxCxpgz5476mesVnHvKnRFGStSPkEgZQiAIAbU2TaMU1VASuUFRAdTaB7hVqRABExC1eZJNVmt6SA0VqXHuaf7Gu4K9EkeDclLXFoKoTiof1QfNisxnWVLfNOaswIUvagx1DFJJ9JGRgSjlvwQEAtMWGiRkY1SDGqw0XTMdkY49THKqC5I+Sm7igiCIhmh1nlE/z+eGxfywWBz2F+cHg17e63kkAdIIUSAKiYERKJrmzEMEryYr8PSli5NzeseRO33m61AtLMz3isF4svbKDukaoQZ97bG7bzp8y+//y3/1Hd8/evPth26/KZvvuz5WUscCaW15MqHgHKidnZShrvfffmN/MMiyzDvvfYZEy5cuJMMOZvbeIaLYxtBTraqZ0DpsgL0Zv8Mtu9BX16nYfJ7u0t0Jy3qcKEQuAd6IJs0oqkJI2M38YI6dQ8QYQlmWMUYeTc5fuDiZVAaY9waZcxFpuLBAgOPJ+NlnTpx88eRbfvzHjh27pz/oV1U1Ho2dczvModgJjJVluamePXOanavreov9Rz5fSyTUejIaDoffeelUb+mOQzx5Eae65x2HY6+TKjRb3s38i6kPf6vAtW0iXTdd+rp2orY9OW7VfrDdrH+tM83sH4S1lf3+wr133HLNO1dpsT9w4MCHP/zhe++994//+I//5m/+Jg3RLfe1mxGKWcFOste5/fbbH3rooYcffvjWW28tiqJ7ANfd8fWPZIJKoY3ZilX55c997g//xb/80IM/ft/td3zhc3/21S/99akXX8IYEkkDGo1JUqJo0ysybQunWWOVmU1Sg8CnFzKVYKkZIdaxQkQCffJLf3vmxYs3zvX++3/ym//bp/+k6A+hMxWF71W4Yzal2zk3Pz/vva+q6m1ve9tffP4LT377qTtuuxW3M/LdO37AG3BN3TkFOGDGH7RDDmzzVIjrQI31aeLt9zdGrDbf7yxLt0CR1/3ResxiNit8ihK00ZjrcBfD9dBMd8EZKc3sqyDcdFEkJNRN9K51r2DDJ7krgMN2PZ9v1SLYrhCz3dUf2zFhthkzl7Vj3VlGxSvFJnEEqCm9qxscCW3QxqMIgQFdhgxEUVPPrzHdMEsVCqiCJpjEpAU4NGqsYxATtcZSdHOCkKXWrYIqSFQJUaLEKLGWWIsJmAABcrvnMgFNwElrzGEgAJheA5F1pNDp4MPmNTeAhqmBQgpj6IpABiL0GTrHnDnnmdiAp8giQpcIo1MocfZOTi3ubdPQs52Oopa0kUAY1Ab6EJEGQgJAJCaOkGwXFYJF0ChkUVAMHTFzFIEtXNyb2JrNyXWbl/u9XIRXLYJCRMDTVcEMVKd4FULHHUocaSQGbsJAEACYXWY8xmAgAEBInj2QWIghRPRGlhEyMhKTkAlqRAsQIlgArUFrkmzYGywMwZOSKVtJiE6AtAUmAMCiStAYowaTyqTSKGCiaiFqFItJrgZorfyekJiAyRBrUUNEz+QdMzvvmZ1z7MgRMzlHhgSWUpNUQaL5vJgnV/RCXVf1ZFKVk7Ksx+O63+/1h5D3nPOZoioqESCrA0YFqWLFZZEXQCQAAlaDckOMRgMUACWsAcZmY7ARQ5lhnbs6h0lmJdRVrWZAxD6nPC+WFocH9y0Oe67w1HNUMJIEGQfFoBATcYUypIwzhIwBtF69oHpm/2OfObe/n6/ka+999+Hlc6dVokhcWNxfliXAK2kWFw3yIj9z7sxSf/Ghn3zo//vTPz31V+Wlb53MF3uDw/MLR5d6wx4VGQEFM1XA3iDvz104e/7SxZXEa8iyjJ3rDXLwHhkYCAmQWrkcgLbOyJnLp7O3AQCIBpjRLwCgarwiVLGzOsG2O093+cL30n9qNLEIAGSEiB5dnmUpuPjS8nIIIYR6UpZ1XZsqRRFD8J6cq1QmleRATx9/ygDm9s3dd/+b3nXoZwQtxHpluURE59AsXqu7nD7S0Xh0/sL5whUhhEQDWXdPKdcQC6IABkjPv3DyDz73B/e+c9Xd/3OweINfOrTjRcu29GLYnIeyrmGGV4Ytvj9cXbZIn5UYJhfjPn6ZqM1G3kT7n84559yDDz74xje+8bOf/ewnP/nJkydPeu+99wmYS7450PqIJTpVp19T1TRg7rrrrg9+8IMPPvjggQMHZsfPrIBouxemKghpnqXvPPHEP/tH//hDP/XwQ6+990/+4F8/+dgjcdrFta5DaVv5YV6GkoNbbvuNAFBQrTWkIrOLJ56ZLAyfPP7U8Se++fr73/K97ieWdE/pPqZbNhgMhsPhuXPnlm65Y+61b3yuxKefP+mc2zPg2DuuPCnNPAlbJVrjdgXrll9vgjZ2fsKtTI5m5RgtODET82Udc2TKZ8B130846VbRLTL7/eZH0l3T1gMLuN3Xu4IJXiWzx1X9VRc8uqMOwZYq1Ffqg3IUPaTOfkpIULAmSZsIiZHVwERFTMwAXYpObXACMwFTs6gqZpJkEJ1ERSXFnKRGKzTJHZyMtTVlMTSeo6aqMYRYBxVVsRSY0tQ/gMlGERVNTdRENAUfQCfrSPBJy5ywdel0ANqFwGrjVgqGDExITETIjMTkPbEj55EdtuKbDroyA9D21SRpSgNapmtO98vTxNv0qDQ9LpxdhpP2J63hTWCudNqeBHBIC3BYCqDRqKpNLqeJqoI55zKmDJwPYKUqSOuIgutRJFOFRA5vaon0fFoKk9GuM2XwPb36f18vS2oimqQqSC3lqcHskvUuTSORDYiInUviKk/kHKqZmIGhkea5B8IYYwVGiMmCwaIhGUiKOEKlJvw1oFaokSA6jM6p59DjSQaYI3oGR+hQQAU0xLquQozJD9ealFg0Sdx3QgZkZGLHjlLacWcalQQsCqBgJKpgRmgKJhKCBqgQAI0QkRGJiJGYmZDFMAoAErHLey4risp7Iq7GVayqalypaIxWGDAzE2GavMRMrC4rVXPImcuS+2ot4swUAQlFTUFLhAnhBG3CUDmqPFTOatLKJKgIqSPXy/xgUAznioVhb1BknoFMLEoUQAZ0wA6cI2JM/wmIbCoj1fMHn380nHps8qNv+bnP/rt/d7K6+I/XJnPDhfF4ZTQaD/rz3l+IsXwlAY5RPVhc6B/sx6q+90ff8OypE9V/Oh9eWpmcXRk//+K5gff93uCOI7f8/+y9aaxl2XUetoa99zn33je/mrq7yJ7ZTZoi2U2KpCRSckBRlERZCRUDVmLFSGDAchw5NgwbtmLkV/7EERAgcBBYFixRjJFIDiwJMkhRg0UqomYyVLs5NFts9lhTV9Wb773nnL3XWvmxzx3ffVWvqquq2e06RBdv3brDuefsYa1vfev7Hn5oZW15YOmgGaqmtaKbxWxjXac6MvPOzjaMTI7zJ9/7lvuc9977bIhAhE3dtDnwqIdPoS1Bq7aO3beK27+wJpNDlkzPBwCJmplTuTsRAKSWYTUcDvZ393YH/X5KqWSfUsqaBUVZOhcG3GS5a0QmAzD98h/+8fv/8vc8/I7HktV7+ztJhlUS7z0yZGYhEZncmtYbZogxbl29qiLoj4jAVMjUEZRl+epO/7mLex2/9uIXfrv68pfe9sEP4/s+Fh545/EBjqMCqYVfPdF/OirisTFfGm4IZrcbfP3txlYWXhxTBbOVlZXbSkshouXl5Y9//OPvf//7//RP//RP/uRPnnnmmXPnzgFAXddjaCMjHZna1u1219fXH3rooccff/zJJ598/PHHl5aWvPc32hFmqq0Jl4g0g3/7C7/wvocefGRl+d/8i//j5ee/5aI5YABIpNM6YE4AM6uNrn+Pj4tgIqECaWP7+53CfevZZ9/5vu8EAHojY2cZkJq+KWVZ9nq9C3v9b76497vn+72VR++pZHnrZV36tnNZvnt8u1TJrjUFcA5ZMJtbWY9SXMYjdla0I9bVUevDYjkcW6g4PQt5tFDH7AphgIsXDJw5nzk0JofSM6050wa4hx4jIvG15FpvZs06xt66cJ+atNUCzf2wo7azG9/mjvBPwePait3Q87cM4ABlUITMhMjJr+V+DEZiAAIFU5WUkhoxYSaI20jVwSSZJbNkKZmoiYJm1UAbs1dbnjnlBnwwNDDJcoWSH6iqpibFJoLChPQ6mXAIUx0bLQ8jJ+mT1q8WHxjfi4nDYk75KTen5GxLGRCJncOMa7SeKIzEQKRZ6GM8HybMJRzbkrQ/MPuaTBGwxn5Goz7R6XatLAg5cUkZuUiM8KUW4NCWwWEtwNEeYoom2RAUEcoyLHHRBRci1JVInRRMRlSP2ZOeunpjpmcW9jKEY3I27/I6bjVqsRhAP+KlKtaq2hIBoiqoyAibmrC/8wc5Ju+8ASABsSNyMSVIomIIVgRHjE1MKaZuWQTvU9O0Mmya2Vuohg1YBdqA1qTiSEuG0lHHWeA6IDoAD8AGrFFS1Nikpmmq7KxBlh2dwRE5JEImYiJyTLlPgZnzIG01idtprWom2YYWTDIkKa3BkUoLZWZZXyRGIkQH5Ig9AzrnvHNgHTSERFqJRh3GKs+nUITgA2WjXQFL0KQYo3aLHpSoojFKEkUDA1TEBkDADtAGDEOGmjE6aBgbsEyAQeIQXFmGXqfT7RS9siyDd0wEiqP1zxBMEYEc5h64loU9eBXxwj1f/f+aXnN6JaTf+fzvKZdFd/Vf/cuf+6l/9Pex3tVohK7bWdrbfz0Bji774f6BOUAm7/kDH/3e3/3qZ5qtqkTHyPVeGh409cW/uPrl53il6J1dXzt7MvQ6tV8uiqIsw7jIrzK/VV5+5RxlvI5y8x+GXjcPDO+Dc4xEkK8aknMuDxiV+WLviFV4o0AAH04Ls41W09QpiZlKlVJK+ZkYk5mmRsf9wYzMgcmw7HgAbFV4VR1wczBs9gdb51+9/OL5/v7BiYfuu/fe+5LEYRr2emWKjQ8dMMsdBG3CKbdmbXXO7e/t7+zulJ2OqTnnDscQJLWnRAZF0X3u2fPPXe6XJzYpVb2Dc1t/+Gk499Lquz/sH35P962PvhY4YHEz0fWkMg67vR43FLtFoVKWFblNSfC9S8Xw+atrq0/eJhnI8bXK8+i+++77xCc+8fGPf3x/f//ChQtPP/30V77ylQsXLvT7/aZpmHltbW1zc/Ptb3/7e9/73nvvvXdpaSmEMDdmbigURjRFMiCv8sI3nv3aH37hn/wXP/GZn/25cy89b2ZE4CTrKM8QqJRH+cMRyc6CTGFMpp+UjrQN1wgjA6ghQQJ0PjT1cDjomwqyO/S+N9IhIjs7OxsbG+NbE0IoiuL8XvX0pf1LbhUADtYfPam0j+FusPZGAx7uSMS5qBpvR5yIjbx47DX/CrMFi8lco5wdOqeZ5xeaseARX2uHjRyu5RqZexJmn70elHOsO4bzEk/HeNNNSHffhEv6zWYrx8IsJlpm1zS4tdvcLuhs1K2BRMy58x5FTFTrppHUDhNynMtR2moBttIPkkuhKmKSrWB1lJy0Lq3jHBuzeEc71rNPiiSVlMUvLTVJotDILW6EUmfTyHYfzKIgAAKoxG4kfjFzhQgYWr7vWAJD21PJVIYW5kNicB5CQeyY3NgIJRurjOqMrYwFIgLRND5maqaiGVPn1ib2+gNMYeQ9M5L7aZtHRjobptoyZMa5AYyRRVVLKEqozvNKr7PRWe6i99F2htVwOFQTUQMjPJJQNGNMi9eekHePO7Hj4HGw3qz7SK0EaEaOddIVPtZjomysB8jEnvPg9I699wQGIrUJmJQhOPPDwUHdpG5RBMfEQZnyp4hZMk0ANdgAtWZtPEAJtOR9rwzLXfBkbI00VayHVTWMwygpaiJCIiiCL7u9kl3pHCM7cozcSnVq7u/WzCdqhWsQAJCJHDGQa0WAwZAouzOrWeZOxxibJjZNHZs0rEXExKAoOktLyyKpaRrnnPeekcuySwm9wnBYDYdV3W+aqKEoi0ILZgaSBCrQRAAwWQIQhAjWmCUAASVMRJG0Vthn6DPWDmvSGjSqJhBwyL7o9EK5XISODwUjaDWoHFmvE5i9I+fJAhoTEBqASgJTFQIQCgdnXvr81c5weRl7F69cbJpmoyyFZdc6n/6jL/7lP/qNR7/j3a/2mQzXlnpb21dUlR0QYlmGwXDIx3MMvSVHkzl7yUgBDdeWNpa+6574/1xeLVe3MGkRsd5nWoEa4LKLqRmEAAAgAElEQVQOLl8dfPkqAOgDxcY9Z5ZPbPRObWCnAMJQpRSjihCgd56IEq+ICJqZWKbS7R0MRlgsYDYUrhozUwRyTEVg5sJ5x84550Pw3iOi927k283EjIhy+PLUAlksO2UmnB309zJpv2maJjaq2o/S+izk9kAADsxZdhdbx6plSgpmCGrZjRkOyDrelaGwqtm6cGl3d3d4LtUvXsWDyAgIDYO85X2Pdk8tXbxwYW1tfWvr6slTp+uqAkAElyHJFG9yyRWR1t6LyMxSSit++eWLLzsNHoOAZNRm7l1RayYlDsNKv/rsRe2c7ZDVBkaOY9x/6gtw4VvV5u+95T//yeLBv3SjkdYxq1KH21hskRzam8yB+B5qPvDYQ2Xwt/uLxl0nAFCWZVEUGcj4xCc+MY0JZhwEEfNUmn77zUrbtLtVNay+8Nl/f6Ls/dav/9orr7wII9mkxHY4zjhk4IDX3zaP2DDJgMQMIBKoOUIaaowMRbc7Su1upy3hbT5U9cqVK8vLyyGEPE28951OB/YbGYUSr/rVy8sPQyjvRld3jyMmj13DxnFODQoRD0EJeMSCf/vdGY9gnxy1S1ybrjVtQcIGwIyHciOcVzZdsFktEEh9zXn7NZbfQ2eA0yX041cgbgQ9WXg21ypX2MSkx+waL8bbuxQ7QTXK4tWqLYEUFUzRBDKRISvM6jjDFsuV1FE3CWjLw5gVvbZWlRcRCDHbMGTWRkxikjQlETFNmRBiZBjYiYiKZJ8RVdOkktQUu93OUqfb6XSDL1KThv3q6qWd/f0+IyOzKZqiRhAwBkQaW7hmGEENRFNSU1NxHn1ZkAMkNUwxCYUiFD6blSSJIjJNk0YwBEVDULAZglOuppPZYRmZBTv1WFdWVaIIAKGRjl+hI01FYEBQEAVLKqJCjjkwJoPUXvLlslzt9h48ffbM2ma1vT+4smuATQJ24NqmGJ1GY9qEGEBUo4hTJEYAS6I4Rn9gljFmdxRanr1MNxJa3dgEVruhetTxP9/mBOiuR3eZ1nc6hmGwgimoqRgQG+asyxGropqagqrm3ocMFRhjAsEsFmxJk6GJJwPCBGQmpFZ6RMDYVIMUA5D3XsASWq1Sq9QKNVJdUuo46TCUjjveAidKEiUN6iQxaWo0Kgg69C447513gdkRewM2BDVJUSklIBhL6pKOyHTjCgGAoWmeYqOGNkFANCJDVDYkZO98gZiIk5CIJDAFTbY/2NcIktQxB+9KX5ahBEXHBZEARI0gSUASSGwsgUFqEKlESKZa9Zt9PZCYtIowVFKGECIXEdNQ9ICxTzgEjWaCaOQwBFc61/GhdM45RBIDFAOFqpLd/boMXDgqA5njwEQO27WQYHAV0rmV7b+QMt5f99OVvfPZ97dpGkQ0JQ6rn/qlT//jx75juVemZn+545eXl3d3dx07kTQcDr3zh/Uj7kBcMd7q3va2x/90+ZnL21d5bQUMO53eYZfY5ltb55/fouDKleWltVUfAp/tLK+sdrodVxaCGE05RkcEhImhtqRmxXQsxQgG2uuoKdmIOZdk0MQ5CDbbRtrUuoGHePXT/bL5/0Ut+4SNt+9lcq0kgWNiIkQklJQ0JgQsvCOiPYeOPSGaqCYxEX8gly49f7C3P9zZr/v92DRUF6EPFAVXyuR4af30Q488EmN03gNAUZZNfctcdYuiqOrKkcvoRrfbvXj+YlVVue9AVQ8LcABAhz1KbJSeefHcy1cum19NKY7dbTpFqC6fp/2987/ys/d+6Af17GPFfQ8hLO4smV+qcXHhbnrDXMRVng/NbBEAfIzVGg+h9zfw2KZLSra4CnDc3eCI50ma5775te954jvuJHAzRpGYeZwYw8jqdew4Pm7RuiXfmUQ+/+nPyvMv7Vw53wHzyESkaooGAE5vW1BhBOYAgAKZaKxgQE0K4cTpk4R4U+Pq2+hg5t3d3YODg83NzXwTnXOZyCwKRtTKb/XWYcrk4qjH133BnXx892SmV47bMDhtEcxxjYgaJy9CtPllFmbquTb9b4bX4nHMoNgZTDnsDn5oFWrP4sj1ya4ZZl8f4GjNXxZJjI6TgLmuyWkriSP3FJyxArNrbY6L84hFYdjCX38obRt1reBi3Afh0Cvnz2lkw3I0wHHEzx6jGTiVGeNhZdfJxRmTZ27xzHIJ0qj/Y/x7ULOEKINiq7WRO/5VW4aGtNwFUFODdtPKZ2yAbZ+LtXi6tRCBZZqHiKSoIipJVAFGLHsCRiA1MTVCy1aXoimJGFAo3crG8omNzaWlpVSng71+1vBItWjSFlozMEU1y5Z9gKigbSMIqmJGYYyZO2VANsVooGoJ0JPDiey52tiWfQZ+arU0cAxWZstAzKinLbr/ExvdSVtLlidAM8Jc12gvnLW+ETiiuWiGH5BAs6kmGjN5dutrK2c2N+87c/r0ysalqj6QmESjQYmjJiydmt8ZrMlGKpmer+odZz4OmnH7w20alTmilvJtR+7AG1vgb/D8jx3v2S3beI6GZkAzvp6hKwYkYgUUg7YqrWq5CcKxIggoExKimVgSVGAwYGDEKKqqwSMgpdioUQhdcj5paiwNVIZqFVB0JF2nPQ89b4HEgULSppamSXUFoIgAnrz3EJiCI+/YO8rdYMks5XUj/2/C6GpVRbP3nxlMzIfGAjojuSdEAzIiI9Dc7gLojFEVVU0ABOpBHMYqiWo0i6J1Y17UCyqhIoJzFKKoJUmm2jR5jWIkooIQk8VmkLCuIAlF4QgILOQadkOnfbA+Qx+tQk0EyEjehdL5MvjCO0eI1CrmECGyRqz6SWtJDpOn6Dg4DA4ZgAF6g/u+8lvPn/Sn7jt1/5//+Z87ZgT03ufsFACCKw4q//IefvnLz779sfvvObOxu7V76tTpFFNV94siDKu+A3dnZUdttC4qAJrZffedueeJR7/xh3++6QATVik6nM+iN8I6qEojcn44eOXAzHb+ovad0vc6vfXVcnWFgz97aoODh+Bc4YHJEKCpMiNOVCTrBhm73KMCSICgljO02VDJwazoVz0Yzs9jZpgSxTSzoijHrewtUS7G/EkJFUAFjIWKsuiyB7MYYxTpdFbq/mCwt7998dXdy1diVcPlpqkqS+qJPZEzDmXhC4QCttL+wZI88v7HT506MegPOmWRUlMWQSTeOrNbZcIYa2b2ng/6e6++eklE/CiPXRiZuKZRH17e7v/xV76xGxtcRVZC9CIikhCxLAswbZ790he/9IVTT37o9F/9O0sPPLZwxV1clUE8Yn2bBzhmWKxHAgl4UzvBdQjGZtd45hqr9GtKPeq67i31sjHz7TY8Xvjg8PPYik/zrSr9tY28qoP+QdrZPcHOS0JQ0EkkKzljsLaIpNh2l6ACArRMKsh+YDaVKYyUzWw6WKZ2s2AzwwFTDaBAdVULmDLtIFpZPvS2x3IYdJwdd0L4NkPElFLrSDe6ZXeeWDSeKYi4tbW1vr7eknSQgvMAIKLmcNbY4jqPb+jFt/vx3ZOZThtuT6RsC5ywceFKh1PSnfML4wwSbZNkAScD9SZ9zbJV2fRWPkVMMKLZDja7Pt/hOtN0didSO3Llt8UMhRmWw+J4Hm8s3r9OWflIG1u4ts3JnHqJIR3+LYd7SaaaTSaON8fBF6YAjsPOO4ddeObAjls5s1wd40i9Yvx7WmOUVmMiAxwAqppEk2gW2JDpgTxlKmIT1RcCcGAoCiKqSURUkqoaSJbFIAaEVqkFJUrTRADgrPKGKChIEAp23q+s9lbXV1ZWl3q9Xqwb77hgt7G6/OK3zm1f2WPyRMExq1KKba6uonVViUQgIW8cAGhc4gMfGB2pqWgEgihp3ArDfsa0b3q3A0CzGYBj9JtxAehlADIjNT+l14MCkLKGgo3acDQzN3IxRQ2NHTGGpLFqokYBgbWNzomN1XtPnr5n89SyL2NT9Q/29vZ2kzTsABmAEOQ688da3dW7x7fJYcd9DR5eBZGACXNbR8tWAlXk3KoFEzMuAzRgAMrwIwFTqxRjAOA9sKvreCBxF9PQUFyAkqlXQM9rwQklNnUTqxgbVHEG3jsXPJfedT04AofJcmFbUCUYMzB77xFqS6IpnyuOxWEMofWnHgPdoyaxqQz+sCOR5slHbd9k2Sm7vqu1pGFqhk1T1VW/6sehI+fJM/tO0eMk2MSmjlXdd52uLzrY9pSpiSoRALKysxZWqcUA40DiAGQImNU3LC9MnikwOSQEMmAFp+iQmJxDc4bcGNQSpWlS3I+NSQRJVtM63rv17EsP3PNOjfilL33pxIkTe7t73rvcZeCcE5HU9E+cffD8pfP/7rN/8JH/5Lt2ty4C+W6nu7G5+fIre8QcfIgx3aYG/uvmS6oGYCH4Bz/4l1489/Lg5b217lo/LcjT9mLNWV+j9GQeDE5UGIeiV/cHF/rDcBmZL4WGi8IVobO20l1dZu97GyvomBxzUfrSIVFHxBDBTETVFHCseTZZUjOHdNrOI3MlFmzhU3ldltvAqTcm751zRISq0kRSjdGGBweprvt7+8ODvqQUzx+kqtYmWpNYDQEYi4AlBiQcceeixFqLXlFp8+B73v6d3/+h4bBKScqyHFZD7zyzu1XaWk0TvfeD4YDZGeCLL7yAQs57Zs5tCAsFStjbfrI/+/oLX3/lMnbXZDiowZhdrrGbaUopxUhEJwK6F56+9Ks/6z7+X8H66bB5ZiE14PhVMpi6gXcE9L7G4+ueAh5KD17r4ZzrlB1407XeLDjIbZy658VvfFUcR4vBMNe73HRagu3gdIrTNWXWUTSFc56SrSekERjkrrHJbYoaFaARrU0FgAmys1cN/N7v/tB9Z++/mR9BZGbZxfnbQbMzF713d3ezqnHmawKAYzdNfL2u4QUsNr94/R//x3wyhzFUvPXjZ9axaFFi3NoUTLT5JqmN5WUQx7kMAuZcebYefOOhxTUm4GzoN8sSWAQ3TLc3Ihxftfh2SAzOFRjwtcPH176YixpnYCFzJOf0LZyXvexsIV5kYzXKN+IUdjGOdRlalcsW1Gid+1qtjdEldM61bMbWDDa/JYd22tJA1MAUkmiMjSiYoqpmmxBVQ8giAoAAqgAKrR2qoiPfNE2MkRCIsCzLleXlbre7tLS0urqy1FsKwWcDRWJbXe91y1B4d3lt+/Kr2wf7lSKDOXZORWOM7Pz65kqv1+ktlYapiv1h3R/WB8iiklIix0RE5AI7RiQDG3G/EQ0PgVgtJjUBOGwafRqVGGxsfKswaV2ZEe3KrjFmSMiTZ9LoqgIioaEBqloSkaQiqisrvZXl3omNtRPra6vdpbLwBKgx5bKbio7M4yfez3ZomE9JjdpIbAgn+NRd2e0jKjl3IhQ/1mYwwkcn8CIiAiKRWS6L5bnGBIiuHY4KoICGCGiIRsTICkqGJGaEyaCy1AAMnFWOoyftMKwU1gsSWMBS04hGTZFEg2HwRVEU5AgYgFHFcgsbIjokoEw6gloNNIGpmAgYIpBlkvqoSpKlFibgbSZ2jF/SzqxW9afthgRqS3+YoQ4EJnYQIJA5ahz5alBLrFMSNXMM7MAEyAizB5GAqbaVZAVQU9HUqg4TIolZLVFMK4k1Sk2WGMETeQ6BvMfg0TsjiNQYNLlLJjfkgYpCiqCCSVASJiHRe1Yfo7hRH/gf/f7v/9znPtfv90MIu7u7RShSjLkol0U0ieTV3a3O6Qe++eLX/93/9cvf/0Mfa9gPh8Nut7u+tr6/v+ey+8ydBSen/VMz0HHysbPv+N4nnv3l34cERbFizcHcWzqFSyIiMZrmsv1yWHYASTXGmA6iaIISk1UJquGLu1uEADCMQ9/tlN1uubZc9nro3foKgXcUHPc6fqmDzCXOH3VdTZ+nmXER5s7Htyvt9G9pZ1KWETWzg0t7UjVpWMf9fupXqrq9tR+HtcWIUQIyIa721lN0KYEkarcGj02rjWvkPSI6Q9/xtaXuaudd7303OJWhIlJKwuRE1Dm30BfzJg5ml5L0ukuqeunVS3Xd9LiXdTfGKdDhRQwL/upffOtL33i+8UseXAe1UU0pMTNRJmDZq69eeOKJJ15++aV6f9d944tff+HZBz/wfc0H/0rnLY9cA+BYqDY/qaiY3UR97zYtwlN9y9Mnf43kAl/7OSNSb2npGgHuG118ZNTlaqEIH/3hj//z//e3B0w9IhYEAIbZYLktAI8ofHiow57HmjxgAEJtn6OgmUHdesNJ1h1WAkUTAgNARVMSgoYAe0s/9ff+odkNX9CdnZ3nnnvu6tWrg8HgzJkz73rXu4qiyEXm1zEgMbPd3d2LFy+ePXs2DxRtyW5gdyGON8HJ2I0Vvm4w3kQkXrCq2eLUf06jExe+0KaQERupGtxUdLFoQZ7a2QF1vG/aNGi+eKE2mF9sroFv2E3Ox+M+eUyU59prix3qH5nbiqdviE3bjNpcIpi9rmyqK/NQm8rU49vTUHjdXqNb8NilNGHt6qE/W4yjJWUgcTYuodZGxVpX2NZXpaXJayaASIImggrmhH+U6iNhdifNtpCag0NVy44IGThAJMe8vLSyvr62ura6urLsmJFIU2ykVhVELArfLXxZuF6vzLKnVRUlNUQAhtGSIyq7buPE6ukzJwxk72B7d39rb1/qVIkmEMMELjCzY2ZEAjUwaV1tbY5lO7rjNs2ZmnBeCBCMpgCOabeSBUHATA2+veA6ZmNmI10FSRqTJGYORTh5av3MmZNry8srvZ6TXE6VrNHa3inDGdjlWltk61yLU8vLXTjj2/mYNB9O2xGDje4hEpKOzINMzJhaEdLJHM4vJUMiAwJENWQF5qTat2RqlYPGe+0S9Jz1ghQsCDHGJA2osFkg8s6FIoROaWyCImDSmi9by+FFACAxS5C9gRRtZEtsma5Es6A8jpyNx8gno02j6hNTJUIkQMsJYkb0lEyRkMgzmnPkCR2BS3VMjaSkItEMTYGQnQ8AoFEMCIgy+qOiYmLsANEI1axRSWaNpYiSUJUNnCNvznPwEhjZBKNCShaTiliS7LxiSbCJqMZirMZqhbv36hX34ENvXT/d+fe/8zv7+wcrKytN05RFGWMz5jy3zaiE7LmuhxS6v/Ybn1teP/mBD3/3XjMIZbG6eeqVC+dPn9hElJRk3EUPI97yHRuKqmpob3/inS//wdf2vrndVTOa91xIVY1MgZwhKhiYHUhsZZkchdAlRIkRKRMfWk3lnvdSq9VNs7NVw7aanXPVoK6SqgV2RQCiwN5557wPIYQQiIi7RJwNelqR0cNmkzZonXgynKGq9e4wNk2KCQmc98RcVpCqWkWonTXqoCyQGEoizAZDBwd9yCza4PIvVRCHbrTk51YXc54GVm8+9tZ77783Dg6IQhY0zcSKORW3G4EzOLPl8z7rvVcTA3Pe7e3sbV2+2i16mHBcbW7VRgBFpCgCmkmsukW4sl89/Y1v7Q7i8sbJVA8LR2BeRPJ0zf2MDzx4/4UL55GwUxYq8Yz1t//gM3bp0qn/7G91zpxNlDkyef2ZilYOP25dyOwaA/Xwk4eV3F6vVXcuuDzU2DJOBGaai486caK2oeDNu1FRjkKQ+cM/+JF/8b+e3rp8HgWyKywDOjfd/E2H8i+GKWaHzHQwWa2pBTgADCCBAoBYS/QwYEMVNDL0CgAgSAMHD7/7Xd/53d+lM3VOu+59z/PrscceQ8RLly597nOfe+GFFz7xiU9474+StrkDQzEvHQcHBxcvXjx9+nRub8wFs7sx0punrnYb8slRcxbOiX3AIT6dTUi/s/FnXvDnEwabZEj2WpHrzKkct4NNqXLk/2a8QmYDYlyYONsRtIRbgo8fna7bEfn89Jnh7O2e1qm4xk84+uoZGo6UEGAa25gIfU5Vvac6kKbwqZmbOv4Pb8JX7DhONLj4ytzSw8Vm2nq1RSiyV+nIdhVHCI+qpjYIap1MR+/VvMaqtjAHmBJx8K4DxCqta+Io8DLILc4T9xAAAFFRgxB8p1N0u91et7Oxsba2tlJ2OiH4ejisBgcxJlUpi+C9E6nVIBR84uRK8G5jc+Xlly7sbB9IaoC57DGC7O1f8QWsby4VpS/K0JGiSYXVqWqSqoogKfOsdXDO/WnBHcUj0U4AVbBW626hSvcMWYIQkFlF23dlxX6G7DIjKiIxtRa6ZgAr672NzZV77zl9z6nTjtABpUFd1zWhJ4EcNxC2QqHXRSrM7C6a8eaKKWd4O2ZZIwdVEI8ckK0cKRiDOUlSSRQQKYJ0C1gO0HNSYI1SN3WURiQGxOB8GYput0QGMTUFZGJCRlAQM5Woou2gBSZwzOyZiA29Ze7TjHz3qGKHUzKD2XFkagHSSVlwVukJ1dAAREEkKTIzMbvQCYXvLHe1GlTDg2o4qIaDCgDB2DkfyrJuYqwjA5HD1mwpwzAEOursbkQxFwMp4yi5LcZQEZJCElCFmCAmaCJEgagoQIIFUonOGTqBwN3VtbPnd/xHfuA/vXjx4te//nUA6HW7KuKdUxEmntulqsbKXmhihZ2lc1fcL//6Z88+8vD6xlq+h0++732///nffeD+BxH1Nm3bxykvqKg2tS/cicfve/b5S0uQ5LAjOnsDkMnYQzdVczFJ0t72FlEGyjfUDImZiX1dN7FOB3ta16qixCBYmVkfbCoGYkTcqa/gSL0yIz4L+jLi9AKoALBarKaYVNV5V3Y6zrmlsgjOmwuKSU2MjBIDgIx0omCaiTvrSI4APBrYRFBXg23dec93/iCwhqFV1J5zNoV9LfdCVIIPmaPBzCopBHflypWdqzsMZGniGD0ZGwSOOcbGIRZFSLH+/S899/Klvg+9TLsSVSRyjia7uSrEhh0xEIARY4r1cK+//Pyfv/Cpn3nooz+mD7zLrZ+cZPzTKMdRj8EAYa4A/vryFG7+248x53In7xzwke/+wu+1Nwl90sYB/MZb7v2eH/nh3/zkJ1ljTw0ydoaLUPtR+G4mAIDSzhGZ5O0IAIIzhdlWqqMFwxGNDFDbV4GxxOB3Y/yRH/9rWcJsrJR8nNQLETudtpnowQcf/OIXv3jixIlf+ZVf+YEf+IHNzc3X6+LGGDPAUdf13t7exsaGpGQjw+m7odCbCOOYjPub1ExekP3jVBamRy0+hwJGHNspTPEEZj7fprUKbhgpOERxP/I40kXlaDz6uOamt3M/woXCpfM3e3YlPIpMMcIh7FBgb2Na6EIdjTmCA+J1IZvRSmuLcJcb89C9cUWtWwVw1HWaAzhyp4ravKWo5X4J0Wklnil2C2HrpWpgAERmJCknEFmuHrMgX1vqghFzY0Q/KIqiW5a9pd7SUq8sfFF45xhRJA0brUUiYmJWJmBWJAEzFa3FwGhto+cCD6tBTGlnpxaRsnBmWlXNlauX1ZpQOENVi0kbyNLTZJkIr6IGiKCKudLc3tsZq4Jp+U8bR2sTyGN8TcZ44xy6NuLowmixQFNrYqMioJYl4qzFkFITEzrlYEvdTqfXPXPPyVOnT3jPUSoRFENP7DsFNSaxaeq6aRpCDQ4QTMVIW4LMfAoMpgqt5qOR5br6XbTjDQJjTHla4RTGPqL2IhKAgoGCgkqSBK1c8givQ8yGUjjiECEhM5oZYZNSzaAMytaQRkiNWERNpkDEFDyTc57YqYEljZaMABiR29lNQKyZx2SjryA2ZqGgGBSyyK/apIcSZ42OMgPMDAgZgcx0yiv58L6N2TUaANQwmcZYI5ADzt60wZfYYUsgtSZRkaznq63/hVMgIEBGxtYcV5OhadtdhojIAASEwALYmFNBrAEaMwQxSubEnJpT8sLBMAC7BE6RDXzntITNnbr77u988vOf/3xOucchQg6gD++1TMhqIJLQW+/Us5d3fvnffvof/YOfTE0lGmNVveOd7758+VWHxsRZSOLOZ4kxJR+Kuq7e+Z53feuPvrY/GJZwaywJA/pIJgD9pt7tHwyrGg2IyQU/aruQ4H0GF7K3uCmslJsAIwYFtPauc5+cfNPiY9QmVSkBOseAajaIlUVAkJWlrkdGQTYkc+nmfgbjtg7XHjj96KMPS4py60TjRBICqAoimGmMTQjF/v7+xVcupCZ2im5sEh8qLWOqg/eDeoDd3qDWL375K59/+pz5JfC92IgzNUgp0VzpDA4pOa2vrzfVoHfx2S//7//jWz/8w92P/Hj5lkcXFqSmgyacLUyqKeJi4GympeXOZGvjcziq/3hGimthkepIBsdItn3+coxlX6a7UXLWMRwOe71efsEbXaSDHLIr/8p/+dd/9f/+JS/RGcmolfkoqAhN22iEWsl2c1P/CKjgppMrmo2X8yUTBUFDTxXyTpITDz/88b/2YxHME97ohZ0D45588snt7e2vfe1rH/rQh14vhK5pmmy51TTN1tbW6upq0zRZKMQ7f1dX7c1Rr5qeHbeuW6aVeBwlxTQNQY/ovVOrIgIA6IRvaKBi01WmUVIxAT0wUwjQjmcYazPr6hRabgbZMGVaOrz9+8TR5XALJE7ZHtoRRC27zikddwbZjdSEbP5yZBt6mwPEYQGx4hCoMb1N2ewwsSPPzWbkP6afseP9dryda8vtZHDUjY77UbJsRA4TdXRZx5dR1SSzLEbZ0ihNArB2thBkm6Csoo2acvGTWgHfTJfR3AIEzMCeKVueEPW63aWl7srKysrKMpEhWNPUKQ1NSQgJ0XG2wTJEMVNCNNQkiZCLcgmwXF7p7uwc7OzUMUkICQAAZTjcv3DhgBhd4FC4UHpiYObc/a+qJkBZMZQdZpQGzdJIU2rKwu7wMzQSa9VxaXo8F0dYqCnaRFmtHZiIKNoSX8DATMTAVJMkMTXQonSdZb++sbq+sbZ5cnNjc304HNSDIRuocRG6hfeWYhRJTWqaCKbMrZuoZceBRfjctI/AqKkO7/anXBdgvnEQ4racyEy9a3r3azeDyV1X0WSGxMQEaFPtd+3sHkl1kjlWg4haM6hHYYigtVotqmRAyC+fwwEAACAASURBVOy84ywRoQh1EgA1hKw/jGKEQEhM6JDcSHNKzCQaqZFoIVAIQFJLIq1WT9v0BkRj/RdVExUzA2IE1BbgmCwdM/u/QQY4IkMialQaSWDIxoF9YA+t17Nz7E1TtmdSE0uKqiAGbITkW8VHU7PYouAqgATogBDQKzkANOBkHoQVSI0EnEEwCkDBMAAFIw9EZii6ce87Lg7LdzzxwbqJT/2Hp51zIYTWCHZGsfjQcsyMYAwYYyo7a8DdP37quU/+3Kd+8h/89wfnv9XtlAlxua6GezvZGxUPdy7diQiMTJQRNs6eOvO2sy9841vl8NZ8sCIBwLAeXjk4aEQpFAyCiGoqKsiITDbqtiLKKy1p1YZbOFp4TQ4lo86N+kfahd2XLmumAgIyIuL2oD+UernornY6jGya4Kamc61VPME/8uM/YpaaKALO3zKAQ7Iqbd1EJg4h1MP61QuvmlgROiZW+kJsHpZxRPWwv7q6ir77pae+8Zt/8vVBcd9SZxnVRCMRNY24wmXiRgY4nHMxyeF8L6W0VJZLabD9R59ZX+oOLz/RefIjczH0fNw2G8MhKiJcC9q45vO3fE29ZsnrcFsKHG0rNieqvxiiSbOtBNMatzs7O1tbW4888sibafd853ve/Xd/+h9/8p/9LwcHlWOl2Dg4dupzzdRv0bsUEAkZ0CqwJvje6to///mf7/Z6QPwaN+jsenP27NkY48HBwfLy8usSh8QYiYiIXnrppaWlJRFpmialCIjsAwDB3ePuca0pZWO53pELDwK2nb9zXq0ZUhdJ4ylgbQKTdUjHkMiE2JErWxOm4/EgDphTg5hk29bCA4hjN7fRn3h4j1i0j9DxoYkb4rZP1bTxml+AMGsRMgvuzLWf2BHb0ZEWJ3OPcYH75SHr26wO0V5vvObyOoa8EPCNCXCkOC08OUrCp4bedA2CyTETTPnKmLVMzKk+QLRWtZKYsqBmE5OkFFNSVSNEx1CWnU6ns7y8tNxb7nY7nU5JiEzovXeOY6yaum6aOkksC88cHCMhxmSSoiQTw8IXzmeCPMbU1HVjoJn/KyLDqnKOyo5TpbpOSURqAYJQtpZaaiKQiIm9Y0fERACOOOM7YmpyQ6UgRM42mAiH3JVaPxptr1huAwcA9kyewUBSrKqBiKmaL3il59ZOrG2cXF9dX15ZWwLGQb2nKsQKKVOIo5EDAMoTWC0TqeEY2Gl7t+8u+W9O5D+z5QGykC2Plilq8SwDUDNFyMKdgiCMCSiRSwwanHiWloWVVUOJvePgkUghGylF57jwBaqqREiaG9Icu8Jzx4WMs9RNrJtaqihVFEWRtrlDVCVjnABGZESAqADJLJpln6VmJFQwBjgmIOPUNi0ACcACQccLQtRkgqjAwA4dGZJRnsWE5BgMwEQxW+UqgBgBgaPsgC1maaSDQwAMgAZOMCgzMiEwogdgADIjAwfgRhCnqNWaGjEy2Djz2NfP7ayfeeTEyVOf+9znqqpaWVm5cOHC6dOnxwIK4z1pbndUNYzqHZECqBFxbeWXv/bir/+bX/2hj36PQlKR3tKS1nXTNGrKSHe+akeMbX8E6lvf8fDlnavwgtyST65Bq9T0q7ppIrrCs4uNtGUhQEeemS0mGPM1TA2UXBjr0rYtKoeScyOdC0fEEoDmii6RQ0RBaxqpqOl2Op4JyIPczO9qUnP60Qfve8eDu69edq4rTCDNrUpyEJkIAch7j0j7O1eH/UHwZeF8PYzk3DgendwvH1CEuNzu18++fPlyKjpLXlIDKowGiIY+pdyzmUbaLuwPsWCKIuzt6eXLl++//62XL1954fd/o3PpEp56oPOWR2fjraPMR3BEidCJ/do1AY6cy92BvHHuzymLnmmAA49utF7sEXg49o2xGehwGt3Ij3d3d7/5zW+urq6+iTIpMrDQ6fyNv/3fJbFP/szPuMGgB4xqBKZoC+MUmx0x813mI1ZRi9jnIvPUSEcgRksK/QB7ZfE//c//7PH3PEnkbIpac3yMY8yzU9WqqrLC6MMPP1zX9etVazk4OMiK1OfPnz99+vRLL70U62ZQ1Wn9nh1zdwkcd4/rBoljb5ERXw+RgJB4kUsrQJExWFWVkXxV7oeayL6M8wlEwxtOVhcABEdkJ5nhO1Zkm9s75iAPOMTAurkvvRX7Cx5GRmZcNY8HXsC8Bsd18JrpvRhn/rCj33e9Jqdbn7Dc3sONmvcmNYeWJTRjn6sjAw7Jef/4X7Pmhmrua5mKA7KUKCEReMfdbnCu65xzLptLOueC974IPrjAjp0jk1yokwRoKkxWBA6QKfASm0YlqQmAOQrMbtT3D0Su9B0JTMRgBIpowK2GoJhlVwciRu+9Y68gkrI2oDgPRKqIgEbU9s9MNNquOQRwGt1AbH0UbCJn3YqMKIzkV0eQkEpMiZk8uYwXqYElcx7ZudW1pfWN5bWN1dXN5VA4V9CwGlT1sNvpdHul1mKNiqaqHvo0thtEVTABzo4FLZBvdnh65WUi3zDKfO27khxviLixRc1n+pbNRtShFn8npLb5yBSym092McruzWiKrJR9WDGhRbDGLKKJI/VojpGZmYAAKItQoGFWejFFQAZUIkCN6gE8OIeQrRooATax0WgiIGpRXJKQjKOxgIttFwqDiZmCCUDWCVEEQVQAw7FGUovSTBEPYUzfy6uVKQiYgCbR1K+zhH4mlSVNjTSoiIpkRK1tE+UP49Y/xSQKMRNT1k0WUVPNViqZIgmAJFgolkYeyWWaCoKBZpMjQRWEKrtmqypLr7hnsO/uf/t7NzZO/sZnPgOI3vvBYHDixIm6rsf2rkftpsS+bmIwcqCqVvjQdNZf2ev/0q/99tl7T7z9HQ84ws7yCqvubG8Pq+F0w8udG4lqhEBg/br/xAfft72/d/6Fr96ST95Nzc72jkYJocPktBZDY2ZTTCmmlEwVReeEHoWaLNUMMGrTRzsUG/FcIuUIkVwr8NwkNWNkNBgMKhNNK0tFUfBN4TZLK8sf+Nj37euAGc0gId0qVUnvfQ4xQwgxxosXz+9v970rLGmU5F1oqoiHvmwYrdtZOX/lyp89/c2nnrsYTr+tm3ZUanashk0U8p1UD4qiXF5eZuYcwlb1YO5zrly5ury83Ov1dnf3er0eV5V988v93/oUfuy/Ls4+cmSFZ3qoo46GPs4WuBbgIncqDsKZSuIRgkWzEeHxacxz4T4a4PbW1nRzShZQOHfuXEpprBn85gHcDYte9yf+5t/cunDu07/4r1Vrg2akDn3DUW+ej9ZaqcyHLYhopskUyk7f0V//O3/3Y5/4MeeL6ZrP8dfJaXLN1atXq6ry3ue3Z22O1wXgqKoqD5jNzc0rV66cOHFCouwPqkvdcBnLu1TcN0WkdxuXvZzfjKtXI3UNICQEQKKcP4y5Gd674B0gEqJDVMcjucX2D1OVkSukARgxEE5U1Y6xRMwYb82sxPPrcxZQGAM1MJWkjaSscSptQzKg6c1nKozEQ2CH4Q22RY4+Qqfu2uzSPUH2R31BOPdKO4K2cbS9y3Wr1/O9MFMadxPus82nsHOfP0OytLbn/MauzqiT6DqIiU2+5PYAHCnJVLtPex3GQMdoiddJkzzARNYWEYCYgQhad1PEtsRESGSOwTny3oUilGVZhKIsC+dDYIe59tiKf6hpNJXWk0UBs10C51zd1FSTqCQDI0ImYnKaUIVUEMEheiZ0rmD2aEiGznHZKcqyTEn7BwNRyROZiE0t4w5maIqgoGJqkmf1GOihkWrn/DDD6b+PLY7GDhZjRkyuQWeAY6w0YiNwEQBBTTL/nhiK0ped0FsqNzfXNk5sdJfKcikoiGgSbZLUAIXzrGoqhmIqIgIppZQ021TipHkoLzEyN4mnPWLbFi7MxZC7++IbAd+ALHUzJSltNnLksZzd50E+ahzTTNhoAY48KJgs9zMjRoBo1pg2COLZAinn4WCsmKvhKQt55mmaqQ3MpgCiZBSAvIEDtCSWUmqiNNFigiROoBDwRsEIklHKZwkMoIARgMAMQEAUQQmU0IiMEInZEREpgiKO/G3bVXcsGCRi+X0okoXWjEcWhbm0LwAClFkiSIRjiV8ERFMTSQgII9m/TCohQuDcNYMmiIouUlAOyJ7IHBlpIlVUYVFGdWYEwmhA95/8jnNP7/7Ej/1VZv7sZz87LSiYGc7X9YBUTc6hgikgMDaakucGfBwWn/w/f/On/+F/c8/b33r1+Rc31u51YfWFl57rEHnQqqoslGaWAZSU0vjxbSoCmZJGdMyVNB/66Pf+wlPPrH5jd6WzcYViKFi2d6HTu+7nqNXO+aaJPnSIeNDvH+wNHHoIHsBEIyB4IEiKAIEctLKl8xcPFa+bFNPhJU4nLV6EBJg1ndQMho3IfsWD+Na1TakrQlO0hGKOOM1/sgiWBXuEg/39bnd5Z3tn/SOP3HPy5O6l3W6nOxgOOj7c3HUOIdR1nQUakqRet9ekipmLsqtRty9vb13YWuougQEQGmiyGj2wNhw6jWITE4EWwZ+Q3Ze36Vd+7+mvn7vK3SUYXEiuS1xE0UwpCgRn3/rQ/BUjAoCDg4OdnZ26rsuy7HZ9rl0758zMOZfi0D33pa1fG6x+8Ic67/3oEZEOTcWvufSOh6POI+4g3ubu36M+Gw/DHXYrzkdFt7a2UkrOuXEKff78+f39/em8+k2TqOWAanl97af+yU8z0G/+6081+3Xu+EObw8TyNUc76qMMKGs+twJiM+3jgGgKQJSQtyT96E/8jf/27/39EEp7bSpjZhZjfPbZZ4uiGN+aO4Amj79oDF6bWUppOByaWZ3k9EOPv/z8c1VVIeDO7g4sP3SXlfvmAjhu17iaaAu2JVkEgbFs+YgK2WKCqt5y6kTECI4ImUdhmKYkIpJinFg5wlg3HW/wxKaWY5xv5RinXHatt8+0BSLiaJ2YATIW/HmTFx6n5aLGqdXcFB5LaMxtZ9dmbcxGiUdBwXhUHWHmaiHALNfDjkDQ8BCidI1zO8YgPlbB4nZX113TNFMw2BTeNPphIzETA2yNChCJiZgdscuS98TEnNkZ3jmffVedoyLktFpbZpHl9FtVmtyt1RrNqlkGNYgIEA2s7cZXU2MiYixDh7BroGagipIAIRA6YgbgYT/FJhVhaak7dLgH1hD4zY2TjzzytuFw+Mwzz2xv79RVAktFYcjkKBCRoSEjIEhKSaOKU3UtfoLMo5k8umE2q/Q7uVLj14wsYjMkMwI4bG7qQQiu5NDEWFUDFQWDpV65vrG6ubl+4uRat1d2ekFBRZooMWrjAq+Wy2gwHBygkAMKIXR8UQ2ralgN+3VVxRJc8A5T61NxF7T4j+HQ8Wo1CeLyDtUqwox0pUxAkACpTeOVQBBEIYLVYA2iBQeBI6pIxARACAFBiZGNyFBzSwiagQEbBGCfDGPURpomWRKLSZOAKok5gSBQCrIJZ3aXISACZxpkJl+YqYhZQksAQqyIxgye2TE4ViKlDFdiS8LI/TWWRTQEM9PZBDWqqZihto4daIgJQUCjaRIVlah5O2d2jJTEJAkRMfMkZ0EAZnSc6xkGoIrJqFEGJDFU0IQSMQmroKFDCkwdF8rOveEB2HEf/fD3PP/880899dTKysotiTgpSum6tFw8t3X5f/tXv/ijH/2+97/33XU17HX5vvtOv/TC8w5sqbfcpAQAIkJEI+/A22UcSET5w8fW4O963xP/4ZnfbA62eG21rqqVlZVBlOMECNWwIhcUYH//oN8/aGk7r9NBzNlFC8Bi00TEYV11vZfUmBkxNSkx+EO/wqSJUcQVxYENpYtvf8c7x54pAJCtYW/ifEREVLzzRVFw4qyQRcT7e/u7W9t723vlokoy+bI/GBRF0Ss4RXEg+37jC0/92UuXto2DpNQrSzTOfIGVlZWlpaUQgh0aLBn76PV63W53b29vd3dXYmLmfPdzyFuWpQwOqq/8gTvYbpq0/IGPHQ4lD91zxlET+KFI7lrP3C584zgOtTm/Njx+4D4nIzo+2LnBcNjv9zMLQESqqnrllVdgtqv8GuL/d158tHWwnrU8mTufqb/yXOlHzYB4+cw9f+uf/rR4/MzP/yL0+12nIeq4viqIRKwy9kqcK+yNWvFBAIAAcpijDgCAxRGggSli8m7H9Mkf+P6//U//h5W1tTZYp5tZVTKygIjb29sXL17c2NjIc/n2YRzTuY6qppSc99Nfs7+/nzU4BlQ8RSd0Lb5y6fK9Jzfve+SxZ6QDd4+7xzGWuzERqS2a2ch6b5Ryi+oY4Dg4qFWSc857XxahDME5F0LeBDUlTSkRAkSzBDcXchw7TMoKADCrmnDkR+XH0yrs121pmVvibhpCmm1ynBjJHYWiLLwCt+JMrnV1X3cR6zuTn7qzZ8+OPWPGAMdkfzKb4pIgYJYEJSLOzVuICEgEGfQgIkdImdVCZDiyVxw59LaevGqt62LWjCBgAGRyjl3r9oGW3RiytRgCZGCxxR8VTQkgoDkARmAwBItkQlSwI0RrmtRUCkob66fe/a7exUuXXnzhpSbW1bBBAkAjx8yElLn7ioCSxFSImIgde+CRkigxEWWONDONCi+5xmUxZhkeHgmpwliYRKeNfCbNaSqqUVRViaDTKbudzubG2smTG8urS0vLHbWUpEnaJIvg0PlcB27lewxEVFvqlZmJxcaaCjqeHbGhWTJFzf1BCACmakowYXOJqEiWbcc3iuz2LatOHBGlvQF2plYOasJiwEm/CrUzySb2lZwbEM3Q1BQ0c3syd4NQiAQhASbFRJgYIpmQaZ7OhozZfgVNRyaZBADgDLwZN2p1I02CJlkjlJTUnCEBEBAJsFgQ8Cm/iYQhMQlBIowqUVIDkBAhMIaiKHwITpiESRiVMBEIghEaYZYUFjMRSSKikoVItYVLMaemDBQw94Bi7sAhZTRCRVSQqKmR1MTUpLx8ZT4mEapKElETQwNGZkKmpGKqldhQcQAUyHl2jonc/8/emwZLcl1nYme5NzOr6tXbenmNBhogQOwERZAUKJAUOeIiUstwJFLmElbYkhX2hCWPI8YT4QhvPxwO22NbPzwRMxP22Bo7HOMlZhS2NKKWoCCOKIniKooESRAkgQbQ6OX125faMvPec45/3Kx69ZYG+jXQAIhBouLhRXW9qsrMu5zzne98HxqTslMSZQVv5NQ7Pcu32Ur2jre8c319/Wtf+9qZM2dSfvjS73sLHBlva9Ci+6XHn91Z7Z+cO3nbHYujUb/dzs696Y719c3ecNjKfTJVERGzxPK5WWM7mbGaNe6EAPDmh+5++q6/3rmwdZrdqNcftel65O4IHAL4ohiMqs3dHVVQ92rOR0IiTwAoEhMLpjcatloLKkm+EE31qNNSVSB2I6uHXN/zE/ffddeddVWm5gMiIIKkuHT8xNIIQTWGtFsoFkV7OBhur23s7OxatJlON4SDcgC1YlEUFspQKzsfDX//q09/+cmLQ8y6swtl2bcQqhhbrfbCwkK73QaAEAIegpaKohiNRqrqvZ+fn2+1WpvbG0mqYzKwq6ry3t9x5vQz3/taUVdE1Prxn54A//vCiakKYqMUhfvjrEm4uf93u5mrNB5pxndUfWyqXofXU4ZKa+1hNkIwN39qaWdn5+TJk+m8VlZWXsueKS/94qdSqhnMLZ789f/4PzmzdPb//J//yejqiqOaRLCJkEhVEigIAHbk6oEQeN8V5kjJwlBNEXCU8Yjxo5/69G/8F//Z6TNL9nIEN1VVXblyZXl5+dFHH33FAgYzq+r66vLy0pkz7TGIaWZra2sAUNe1Wzj9HVicaxlfuFBk/omePdU9pe038vfXwzFVUr2e1PSQF4YdVFiYdCQ0rPtpZeVpsaF9UkPNhxARoUuWCFUIqppnmSFkjp0jIkxENEBQqCVMiaa9rOsZTlgSCEdKWuy/Goevzp4w4rhzIuVT+99ueg86cLlxqll6z3R37wuMmfv7H3vxeBOoH/Q9mfqaKT6HaRNPPGpbOWoYvCyiii8g6oEAxxAZNUtR0bQFAiUb0v24/1gkxY4xZo55nm5p6fSkjSiN1H38oOmWnD2MnpAIgMbamQZ7qTI1cKAqiMQYmn7LMT8cDA0StNGUZQEJgQgZgUFIG+eRpO3R+JyoqmlMJpKqpoqmyTKEG4ADMUYZDupyJApgiDFYVcqwX890Fs6eWcx8uxyG7d2tGIOoGMhEpgYVAIiB1FSjGoGRgaKGBqx3zpxzoY4hBO9dqsiZGTMhQgx1jJGIAWhK8xZgGj7A6fYQVRUDcd51Ztqzs7ML83OLC3PzC/NZzsRQhyAxVcMjAxOxmqgZWdNBk9hgAJAMLyWoBAQmdiwmDRY71g9Kl81wr99GFWSsBnJdbk6vI+zjBeLIa73PayD0tMkacQC/RkKASTI59iUctyoxEqjAlHIwJvoGoABEhEgQECNgJAsAgqYJwARyDaAIJgjWTBcAcKZejcuAgxrriHXkaCzmATNkJmJAUiA1J+DUDFGJAkFwWJPVaJVJjapM5tjPtHy7Ra0MMi8Ekck5jAgqMZoIaDSLSchbm4eCATW1NRorZJFp8qsloEaKTgGNCZiBCVBqjVWoRlxBnZRnAIgYAdDQVGOUCIxIrGAAFpJhFBgQlpljFMfIbM4TOiBO3TSKbAX4O1v3n6hP3/XA3ZcuXVpeXj516lTiNbwsI0csGoCquqLjT9z67OrWb/3f//Lf/MzPP/SWe6pql9rOny5WV67GepiK6kSTgiretBm3txelXaw133rz+9757fprw5XddlEIEV1HRo9ARastiruDQaXm8xxFX8VpFmthB4RE6IDQzPr1qFMWnhAJTdXh0aVgR975bL3cPXHfrW//+fdE0bKsEojGlJpAb+RexCjee1VNPA5mHvYGK1dXdrd3PbssL+qyPvyN1BqiVtHurvbqz//lV758YYezLikMBwPvPCKdOjXfbreTokdi/RyOG6qqSk1VMUZmbrfbLuOtra1+v5+WoxhjjME5NxwO5+fn6tXndv/4/6ivPD3/4V+29uyhiGRC1bUDahYHCc2IL0sl7XoX1uvZPvYp0h/Swz9yrk1Hq1PHqs2csGxja/tuRDOrqmp9fT29CTO/9g1iU/hy/TeoweIRJQo711089cu/8R/c89aH/pf/9n+49PWvF4CkgQ0AFdUIAUEBQPZ7AUwKyuknGbACAxBwBDQiMY2mVaf18V/9lX/3P/q780tLgIQveQGs6/rpp59eX18fDAa33XbbK3eR1dZWV9fX1xcXFqFopfOoqiopjG7u9q7Y/KWarg7hls7C5ZW1ePYtu4H1jRaVfy3xkCNjVzsK8mgWL5EDuTHuN+7GqXdm5nFOZyICpsREwo4RiTG5FgmTKBI1Wo0HDP5erpPcn21f9x/i+GJMKvY2JjzbVCeFTaHY6YKMNfuntiPE/SjDVFps+x5ohySb7Gg0YSq9NpjsGXYE4n4QwHnFqrNNOnnMm6VTBBIisilz9AnG0bD/jgNcHPesHR7tX3PULBrjRKQMZgqiCqraGD9aSsEoUdCbuyQTm2QCYEBqFG2QiRghSWwQGgFQVYayrDRYjBKqUNd1VYVQ16EOIcYYosYoqpJsVJVUyKxJ8IiJkMCgKsvRMIJ5Zg/qBv16k3d2d4cAcO7WNy0unur3dncHvX5/N9RVXdXIRg6QgZgZmdgSQaWuZFjV6WI655xjVRGN6XLFGEWEmYgmEUlSKrBpDDTp9kAj/5tEiE1VnKeiyOYX5k6eXJyfn5vrzhKDSOgPhiI1e3KemDIgX0ld1lWSHbEJ32k8e+o6lKNSo2DT1JpK/GSgbyz81xPRvs7bVo/a9gQsgtaANUBACAQRMBJGgghgAAzA455nFkRJ7CFNnCpWdWIchGvzAb16b+rAWIzUCAQAGZAMGQCRlUAYSrC+xZFqhWAe0WdZu5V12q5VUO4Dag0WEYTBF5lzpBJjXdfVcFAOB8NhrIOZIrHLfZ4VRVH4zDt2hIhgqIISUQ3BTMAENRWJFcEwieAAA3vOMXc+q8sqVHXaWIgJmcwYyCKYggYJaBJBDQEyJnbIDpjrhoMVkI0IiJXI2prdUt325uLexRMnvvGNb8zMzKRsMISQ5/nL0iQSXDSM3VarGlZGzp0+/fXzy/r/PvYzW/13ve0uDFpwdvbMLWtry8PR0ETzPG9ikZt2qNpEnizNIPV6xyNvHe1Wz//eV3OXl96gitcxPlEVdga7o7LGPI/ETl7N6UJooOMkChkQSqm3+7un5uYIKUid5YWEg/cUSR1mo2E9c3rhHR96tHvHYrkyYG5wcO+zaXHZYx3MLoUBeVaY2ebm5ubqVl1WHtmhN0ETRD44xz2ZhNr5fGcU/vzx8//qiWU/N1NkTstSoxSd053O7OxsHmMMISRpGOdcPHReMcYsy1JDSlI2JUdzc3PO8WAwDCE451LssrGxcfr0adndvRWHF/7idxBw7hd+/VABbCL+igDT4nAvZPX3+lufLw/q+7LWxuZmuvjPPPNM4gqJyNra2vz8/LVQdZzi7sGr0cIzaVSJMZZlmXyUWq1WYrxPXna4lSbBZN6xmTITFcVPfuhDp0+f+Sf/zd//qz//ggx6HUQvdQYoYtpQN+TAm9hUyZQUUcnAAsGIMHqu0J15022/9uu/8bHPfKo1P6/IAI0iE0y3XB9HYTTGePXq1c3NzfX19dtvv31xcfFm427p7FR1a2tr5epKCGFza7PT6TjvYNyfoqo1un4+CwDcmR22zl29sH2F5vZBim8cr6PjhYfcC6+QR7QKqkURsCbNwSQ7MM7YGmkNkybVaxpdmySfmZ1n551zDohSf7QIBLEgKtqYY93kJfuVaL4fe8KMERGbeNPCWK7NmvaFPXx+8vykN2QPuh9Xtu06s/fX2sZ3rFD2wA5lU4X9lCxPKAJNmEqIySvtJpy0Q7L9tlz2AnyndH+TtkRDfVR4jQAAIABJREFURkoagJjaVSi1T6qYihIQUd6QPZARx1igogiEoDHEuopVHSRYDFqOquGw1GgSNISYHrEWiSKNU4tO9CzU0IAtaQJY8khAZjYVCQjKGnHQL1eW17Y2ts3QZb5VtEKsh4PhqKzqkSgiknOMjJgaQFSDSowaFADReZelkUqUBACQqXGlBU3qATohuaQRQI3TEjViBaaJTm9mAOQzlxMRYbvTml/ozs3NzHZnWu1WnjnVKCIA0gAVREYABCagqoicTlw1efAm+gxWZd3vDyRGRiAAVECd0mN8kbrKj+oq/5K++o9yyIx2GMa99rw1SBw3BDKEpMOoZlG1Vq0RK4SaIBAKkjAIgVAyHAJJmIABK3gxNmMVEmUzEmVRVmMxr+gMnJITIzFSwwnXhFARasKKtCLrofRINHdQeMq8y70rCi4KKjLMHJqiRpUYrQ4hxloHo1FZV1FFVXJHhS+cY+dcnmXeZ5nPUgNOorYREKNLgh6ajFWSmZGiCUhUDUaAhkyefY5qEmMYm4wSmiEhAyX0ZwyfGyCyJ2QwisLCntmTc0l6yIihLdmbw11vPvHmO8+++Tvf/raqbmxsFEVRVVWn06nr+mWJhpFZJVoMrgFQnZs99Vffu3Tx+X+un/zIhz/03kqs7oWls7evrq72ejtVXYGp9z55Nk3EIF7eyvDEQLFBYUqZ6RYP/9TDq9/8Xv9i32czwoBEzBTrAKqZ82GqcDRWs/b94ajfL9UAkdRUTMfASVPKaLD0RkYQEZCBtNFtMiJGQtPDggW6X6EdIiqnVny1ZDgUYRzGNe8Nnp00zUqAzIREkQajst1qzxQ5RcJ6IhKw11cBWgSKQ+i96Z77773//tXdrQJpgmhoUsy+jkNUJqWhxq6PIITgXYaA62trK8tXUSnzmcucipoKeyKiOgT2GSBpjMyUxR313Wc2Rn/95IUvP/l8e2HJYaxHVZEV7dlOuzPrsrwcVWqKiI69gdVVIDpsCpsnIQAYkyrqqs6yfKYzi8C9Xk8kdjqd4XC4uLg4HA6zLFteXp7J8tHX/wgJ83d8qLj9PtjH8G0qatOa7jh9m6boojYpZN3EBfulvLMe9S4v/oYEAM7v7Gxtb2+r6vr6elEUIvL888/3+/177733tbwFi8jW1tYTTzyxvr6+sLBw66233nbbbVmWvfBfTUMeiM3CevdDb/vP//E/+ty//N3/55/+02e/891F9V0gwqhNN+Q+eJQNuIE2JlcfA7mq4L7oAOTDn/jFf//v/od33f9jnGdKhpNZ/RLWt/X19StXrojIzs7Oxz72sSSs+wrgSnWoryxfCSGY2cb6xtLSUgI4Njc3RaQK8WK/XlvsAkDF+bOwMNs5uy5OHcEbx+ukLKVm+yw/ppNtuKZVx5G1rSN0Kx3zZBSnJHOvg3Ls/diwNA2cZ+89ERISO3aOHTMxG2CIJlGiSF2Fuo4hpWnARofdo16utfrG3hOv+3fEaeHivWto413MppgdiUk8sUDBQx0kUyuQGZjRlGHltH/KNF3D9m2Oh3edF8ezrvuC2vVf+mNd92mVE22kKJtTTh2vKTpK6MbNTsfc5A7tnzm2r8GowcEn9W/a4+wgGhAiISRBC9CmBYUI2JFn4KQxKooqJqKhlhCkHFVVWQ0H1XBY1lUMVayrWFXR1FRAYkMMUWmMgRAIbPK5oAaGnDwiUq6CYI4VEcBc8iephvVmvQWAUcT5rNNum2lVV1FCjJE8+syREgNhY+WqJlEURM178j4bE/6bJo+mxWbi9ioKYMyIhGlVSroX2CSTKqpR1MCYKPNctDqtoiha+cxsZ36+mxeZY2RCsVpVAJUYiRkYFNTMkuYWETUKZ809aRxmTLEsq0F/IDEwNt4RuL9FeNyHsn+iTdupvMakSK+nT+SGgwx79b7/S1mS8AWfuZa1oU23EiAk+EvAglmlWiFUiBVhQIyM6kAp9VSNSUIGoMACWbBM1ItyFBal9MBE9AAGZEGOQIZslsA1Q0wetCOyEemQdOiszNDP5L7bdnnmM0+OwXnNGBgV0ARFYx3KWmJZV8PRKIo457Isy1t5nmVZnnl2jpnH2jLY6JAAETKhgkoEVdSxpJMIqECsJZIooRKgIRq6wBw5hqjBQJtuFiLihL4jGgIaGAIxogcFAQ++jVnBee5dxsz2Zn/n6bB01s7OFN0/eeyxdrtNRIk9kSw8X7ZQOCKDFwNgJECtxYxcd3673Pnt3/9CpeE9735kbunE5Wcu3HnHm55+5ikGFa1DHYncdLvjyxiaH34rCsgaJIvnHrn7ict/nUVVEFQ1YGjAiylGollK4INgfzAKKsgkElXVZ7mZYcKqVBpW2lhKSFQBQJu6kyMmiRJDYHZH4S97WRUAsPeIqFHqUHPiGQImgw8bm8+NQum8Y3bAmCoOTC5a3auqIs8KzqAKkNGB6+DUr9Wr/mR2zyMPmmpRM+JeuVt1DKy8+DTf48Kmu1bX1cxMd9Afrq+sD3Z7uS+S1L1ITLmygaghsUMkVVUVx9jtzv71+dXPfv3pZ1d3weWdjIZ96c7MLSwuZFkmInU59N5zc+4AgHTUN5ycwh7kkRWNNGl3FgG3trYGg4FzLoEgqloUhfc+9tZ3//Rf5Jefxl/49eL2e/dXEQ3QjuCLXsNL5SbXA/G4i/tLR8up3d3V03FQrq+vp4spIhcvXtzd3U2MmGtRV66t2/oKVfDM7Omnn/7KV76ytLT0yCOPLCwsZFmWZdmBFebAN5yGAsezMvX90sLS6V/6lV9953vf8xef/9xX/+ix849/O2xu5aIODVzLYnAOIaoZMCGSmRgQRybMXL+qS0fZ4sI73vWuj3z8F97zUx9YOrME6ACp2RWm7q6O9wucIuRP1sYD1rzp+dXV1QsXLsQYL126dObMmaWlpZt35cdRmAFAWZaXL13u9/oAEEMoR6N+r9dut3u9XmoNq0QH+eylQYQZAIBl7l6dvdPy+TdwgdcbyjEmERwgAhwr2j38chwP+CTOl8rqUxoF46Mh4kNe5HmeUXomPdtYzZqIJl3CEEKIMYqqNr6sxzUUvTmJ9o2s7natfWFPVWqy3JmaTK1ve/vZFDi1d3KI+51WbbptxiZLz4FL86J70PS/3KxigO0/k+vc6YhS/DNtCDVZcveiC7zRuXGdAMcLjkY7hC4HM8uynNkzOURWBVWLMUEYifTtMsfMjozRnNRa12E4KkfD0WhYjkblaBSqug5lDFWsQ6wrkWAqSuQdZZB0CgkdIVoSLE1x3zh5byRMrFZp6mOmamJNjtZoAifN+VhLYnnUoa6HIfFAAAwInQGlIqEpsgEBETMWPkNkVAEJlnQ6bGxma5Z8HqjRuAADBGYiJhEwU0ATCxpBFWIEUTMDn3FeZHNz3cWFk/ML8/Pzc1nuiS3EuqwGdRUlimN23nvHSC5qCDGIqYKSoywrEgyGMO7HSXofBnVdj4ZDlcC0b87YdQzZm1wc+1E9fhQlSKeIHVNwZNOZse9lAhBAa4PaoAasgQOiMBoj8Fi8AwwVUY0FXNAsWBE1i+qjclRSxRSnMqKZqSZVD0LiZCWGVKNF0BFaD2QIMkSFTp7N5vlMJ++2yTsmiiq1SdojBKSOoayHw9FwVI5CiEjYyXzRKlqtdqddFFnm2CGYRpEoFpUAmMgxk2MFjSoAigzGjS4wAElakRjJcSSJKBZNRDmjVjsbDjWEoBIhInJyU2HHbAiCScLUkIE9OEdcUN7xRSvLcuc8zm3P+kv+1NKpPC/+8i//cnZ2dnNzM8/zV+Z2ewxRQVonv7/dW/3tz59//spnPv4zZxbny/7WradOrG5s9AcBCU1iIodP8zhuFkxOPNjpe+8eeuc7Lj9+afPC2gK0CCnUkZgVcRSrjHz6PiLivXfObQ36o1gGEZflCKoqsSrHbXZojgHNVQ0c4VwT4YlVKhIlENCYqKSH4zjb1woKWAkQgqpzDEyICDU1cqnjrIZaCAAKQoIMAAaR0BCquiqrrMgK9HyY3uhiSbP+3E88dOqBOzbWN7p5Ud9Qh2DqdpzcI1XNfTHoDS9duDjsD4qspVGZDtZpBYjQwqjvHLfzfDgqv7hc/dnXf/DMlS0uuuw4VMNud3Zubi7P89RZecPNU8yc+imcczMzM2a2ub0xPahUdXd3t9vt1tvb8cmvDIsW/uyvtW6/91ghy+t7V6pcvqqz54Ls7OykidDr9a5cufKWt7zlueeeS8Td11qmlUQ3VldXv/nNb5Zledttt00EKa4LoJ+mO43FZQnNAPM8u+f+B+574P5PfPLTT/zVX3/+D/7wK3/yJ1eev1AAqmobnWMmIjJkYmWrRUuTug5+tvvBj3/8Y5/4xIPvfPv8iRM2ySYSGfc6Er5rKYmIyNWrVy9dupQG8/Ly8ic/+cmxGN7N3cPNbOXqyvLVq0nDeXt7W82Gw6GIXL58ua5rIrq0PdhYfMDZQpyUgjtvoBv/2gAe184kD7zysAvphP6RyEET9LgpAIyPVGD33jMjIhCn7gFMaLomxkeMsfkhMUZTFX0F1i18ZYuVR+K8058r0wvI4RLstNB7k8FOvYamtvLJzTpgvPXCfZo3fMWPXYW9gWLA1GdNf1zqdU0/0zYwiVFvVmj6gpq9++4aAHjnzQABVdQkAiQnDiJMpipNE4oKSJQwqstBqEehquJoWI6Gw9Goqsq6DiKiKmAxFYodE3JSRbTERSBAaPgaE3RboaFZNGCDpvLthFpkCmbRoOkuI0w0dQAgcmyKKkrJzwUsibpqNFONtQAZkDln7MB5ckBoQGiYUCiIpmBJjVRATMZ1gEScUDNjRjMKUWM0FUDCPOdWu+jMdGdmZrrddqvVyvPCOVYNVVUjqZioCZI5j0SApKICClFFVA0Bqcm7zGJjtAnMxAyMihIllKEuazB1DibZJk6kasYqyQBNaR0aNAga3Vaj18G6f7y5QYTXDSS/FsXepifr/lLZnrzTxGpl3EuYysMKoAZiFi1pcGBEiIRCpASIxgCoygZO0YtlEbLa8mBF0FzMC7Bg8msxSg61pqZgBJhENykgGtjQZGhx4KzvMWbOcsoXOtl8h3PPmUNCQwM0EAlRosQqVFVd13UtMXiEVjtvFa2iyLxz3rvMkQMji2hmJoZmpATAaAQGihEkSkwtZAZoQAqaCn9E5IjZARAqQrQgQYCAvSNGQE1qWMnyILlCJYiUiYDAOfY5uzb5grhA5xSgPqd3bn13974HHrjz3J1f+MIXWq3W7u5uURSvWGZCYEQcXOHnu4PRyh//5eNXL1/67/7+fw2j3miwe/LEydO3nvvBk98jiA5c8jUcs15v1nhGUxBwRd6az3/8o+/93O9+dnQ1zBZtBgym5pApg9js4hMsf2uwC47YoWhk7733FqVBHxL0QFiyVTFKrCcJScvUZd5MY4jMnOdFqOuD34cmvTATUrsSuTzPiClR/vq5SQymhojsHCK20ZsmTU8RMzQT9EBUxVCGUvPCEeEh8KJvvQfe/faHP/r+CoJzFOt9LI9jVTxCjGDgXHPXylH1/LMXJOpsd96i1mUNh7oBjLyGkXfcmZnd7Fd/9d3zn/vean9YtudOOeekLjszM/OLp0VkNBolJctJ/eTYyXlVpWA6UTbm5uaQYWdnp6pK7zPnnIicO3fu2WefPXXqVIxx7euPVcPBwvv+ZuuRj1wrMD2CQnhE2fFmCh8cQ6/ODlYR0V6srnbEEQHKOiSoiIiuXr36vve9j4iee+656ftiYy36m59dv/gxHA6ffPLJhx56aHd398KFC/fee2+WZdePme7xJvaunCGYWWpb59nTS+/52Z9723t+cvfv/b3vf+87z//g/PPPPXvxuWfL/qCqKlFxnuu6XppbfOs73n7nPffc/eCDdz1w/+z8opEBJVDDps3SDw81PDTdpoOH9A3Lsrx8+fLKygoA1HV96dKld7/73bfccku6CzdrS1dFwChxZWXl6hjdCDGura2dPHVqNBrt7Oxsb28DwE5/0Js985x2RvBGQ8rrE8cA2EPdYc/A9QhRyklyrRLhKJUZbISyYLpbE5NHRCoiMBFSghCJCQm5yZwaeQ5AEJEQJCVdUTS52EVJrl6JPa+TCBMQIdlSHq9FBW9k2b5JIOOLwAEHDVzQ9u0FY5uVplK4t8fg+H7hfj8WnN5GUi394MaHUyoRh3+HSRnnpukumoGYoh3nOqaYEEBVmt4dJhBEQlHRmARrjcmRTeo61zVm7JhEHjfdCrRvGzXcMwtqiDdIDsFI1UwsipgJAhF55mQmxBK1DqEuY1XFYa/sbQ/rUYxB6yrWdR2DxCjJGH3POcURAjWtH5JOkvaNp0mergaqlv4zQ2ZsPFtxisGlmLRMkZKlMwIQEhKpceqtt0YJxiyqYlQQQwNUdcZskoEENU5MLSVq7iwhEYKoWBSgsVd7SvIQnGNiNHTOMZHPc9fpZLOzM3Pz8zMzM61Wi4hVNcRY15VaBJQE6hAjIyWDC1VRbYQAEBGI0noxPkECIELH6FRAqlBXIdTiAR0jBrM9EQR8odG352PU2I3Cj4pb7H704Qbk1uz4uOb1y8XfwCncpBV9AoBMO64kJqIAxPEjIEZCJTRq/I3YzAtkYlm0LFoWLA+WRcsEvCIrEhCACVjQBh0ABENSwkAYVGvVvoW+xTrjKvc0k/uZ3M+1/EyLGJOZsqqIRdFY11UVqrIchToAgCfMi6zVanXa7TzzCIBoBIYWMTkjkyICMKAZajQDlYR9CiFB+oKNNJYZOCBHzOhZAFg1RhCMiAmJNSBL9DCiZPOU3goQjAGAyLPLvMsK9i0EZ7nRLbu3Dc6Xj973nqWlpT/7sz/b3d09efJkr9eDRm/8lTiCERJ5La0eMWVaLH338uBv/53/9FO/+NGf/Im30aBHiuduu2Nna62ua1VjdqkynDoybk5po16YW1hbX8fZ+XNvveud5Xu/+9nH1zd2u64gQA3RtXKLdbLOJaIQQjka1arsMzDTGK0SYgsSoVQUhTpJxWrpkgw1pGAMEaOShCSN6cEw1kLgrjnPrSktBWYpKxiUrGYSTcUKh2popgB1Iy5FyA6Y1JMRGjFK9JmLMYYQ1TTCQX47ABQPLD387nee6HZWtlY77XYsa7jB9IOYfIosR6OyP+hvrmxotHbRRrG6iu3WTC2jgycqIc88AS9v7n7x8fNf/u4zfWz5vBVjDRLm5+cXFhaqMqrqBNoYjUbe+xuqX+k+wgvRzMyMjkWmEgJ1+fLlTqdTVZWZzni2Zx/vDbeCxO6jP3P0omcvvkTf5NK5HXMJPsq2AI+xBYwA5269fTDY6na7m5ubWZY9/PDD3/ve95LIRbpTE3RjOBy22+3UvfIqVhHS17jnnnt2d3cfe+yxixcv3nXXXTfUNYMGBGBjl0ZzTACA7EV1ZmG+u7h46z33EEAsy9FoNBoNQ4ymkZm+/e1vK/JHPvKRJIdhgEB8lEHBpEt+gggfDZNNF0hVdTAYXLhwodfrIWII4amnnkrNOC75Yd48dBjQzJavLF++fFmTcpvapYsXe73e6VOnJMqVK1carYRW97lhd8WKN5CA1zHGQRO/vL0+8v2F/T0jp9S8KRPrbtx3QNNZMgWIjBEN5D1sg4h44vuRVvIoqR/UYkwAh6pa4myYqeieFsQeNwGT5wPenEIP3nwBU7xGSI/XlVBMvXa/KJhNARxTv8MezjHVx7LvFPfpsEx/mUNfDI+FbhzzKjYiEMfZL6YvSBp2SEhMDM7MNKnlAdBEf/TmMThecDwdLoxx6nK0lAwAAjAYmWI0k1gPh2Wv19/dGfR3h6NBXY+CCaERJg9GzrxPHrMppUeNqAoqKqLEREk3Xht5scnwaCIRMwCeSEc0rA4VUTFNMooNckaARCACIqISKSoio/GYs4+N6yYCADGyQFQQqesIoqPaUJCRXLOGOE/OcZ577zmBmNyMLrWUZQsgSu79/MLs/Nzc/PxCpzOT5xkRRxURGZVDUwMEIsoyVrMgEUCRICmSwgS6I2SkxrgiWbo2dJ4kvcGETMCxknpU1bVIBD9uolYRThnk62Klv5buxgFW2PVHHmb2Aky6I//ltezYd/2r2STg0zSoAARBECJBJJDxKbJCppBFzSMUwYpoebQsghdgbfLMcUFgDI0RAhEQBQCBOJTQD/UQbYSG3mMnzxZmisWuoNRSZ86zZ1MwgLqqR+Woqso6VKrCjHmWFXnemWkVeZb0ifZYlDQhiaVmLFU1DRIlRomGDeECiABUDAxMVA0V0AiRickhe0IHwCYqKiogwOiQGBgQwcgAGoVxSBQOcMyeHQMkeOXc6I6Hum8rHp7xzn/xi1/s9/ve+83NTe99lmWprP1KHL6QUBcy6Hq3U+uICpe3L26v/OPf+md1b/Pn/o2Pb6+td7tdgri+vl5WZQphXhZLl2sdmfe7m1sLc4u16erO2k997KfXzw/Pf/kbbQKHFMoSPBOASHTOM3NVlsPhAByHUKfe1FCVoa5L0NuWbrn19Jm33HXvXbfe3m61uzMEADHG7a2tzY2Nsiw/963Hzz/9wwpgPm+3Om0RybL8Wujn5Fjd3ugW7aUTJ996zwP33nFnp91ZWmzneY5EMYThcBhDOL+88cNnz1+4fPH51SsDrZF5sehmRDD2x9JDKoNm9qb3vO3cXedWli91PA2HQ3TO3dD6W4eakFIbyNra6pUrl7vFbJ7lo/6IiVtFZ9Ab+PZB6IQREGF9fetr3336z79zqeqczaDKGHPP8/PzRae7urE1PzObtB5S8pxULW9k3HmfPGWdc6pa17XLeHZ2DhF3dnarqkpKNN771dXVs2fPhrDrLeLKheHn/q/M+fzHP/RG+gIAy9E9VSturd9dFM8888x73/d+ch6JRaSu63SPJojSxsZGApJexV04DZ677rory7KFhYWTJ09+61vfWlxcXFhYOD7uP85S7CB2hlPFtBiFfdHNWzPdOUCMKohwcnXzu098rzcYzc/P28tHV0fE0Wi0vr6+urpaVVVCN5599tl2u/3oo4++AtBSFFlZXl6+utxcBKL19VURObO0VNV1fzAQFSLqV+E7fX2KM3gD33i9Yxywr2XBDvOUp7G5ZEsxkc4Yu8UfPBISwQQ+I9qzRkr1c4hBRGKIkvgZMcaxegICoILp2AVjTFQYe0Q2LhWviKv3sfU9XhsBvE30MWzM4NiDog78fmMHYaod3pRarOHxYseJ7gaMW58atTLnUniTrAbHLxY7JgXyWLfVIXCS2TsIQwHAPsIMmlkMwYyYPbN3jk0hBKkqKUejclSXo2o0qkZlVZchVGKCmcvRESrankJ60rgWaMQ1EjcKmQkUoZlCqbdaIXFvxlKY438aa00wE6BINBVCI04qFeAYmdExK5mpKgEiIzgEB8aqmHhVjYAocfoShIqOAcVADCVqCKFOH+9dq1W0TpxcnJ/v1nUVpWYGYkS2hE6wwzx3PvfeO++99xkzqolGEVNVQzRkaNhfjAREjkVBNIjGqKkXiZHYEVtTbE99OGNVV8AEbSSoqKzKQX9YVVEEFBANVRUVmJLUq9oUAoxTrJ7x80foj75GQI0X62o7Gua4zomN+8HCH6V+b7vm02NIsPnZ8BLHbozQuFeNHwRGoARCoOmBAGCs6tScaB6hHaAdoCWQR8gUuCm6QUh0Ikh9LpC0EiKCmVYayxiHpgPQmLEW7Gfb+Vy36LazdqsMQ5FaiR1R1FhLPapHw7IvIkCaF1lCN/Is85ljRxNbGAPTxtzE9oiPZIgGDGZI5vYInGRjkWMgQAUwVIEoalE1WjQ0YNRaogTRaKaAlDbqBrQZN3CbKRqiKkbFGrLS37/4wJ0zby6kRWRPPfUDEWm1WntB6iuGbgBQrAkhunzLADwXIBojtZZG1fxv/c5frWyO3v/et9x+7lY3fzJrdTc2Vrc2VzvtXGtRJTV17FKCKlO2Ji/xKBV90Q4hIEA3n7n63JWH3vfmlWe+X62WrOScB1BT9cTVcGSznV0MG6FfianCQpbfd899b73n3lMnT91zxx3t+VnyXtCMEB1LaISlz2jqh4IP/szfLEeDjd2dJ3745Le+/fja2sry+nBufm5YDVu5k1gbqIEPo5ED6hbt++65784773zrHW+65a47Xe4BQR0LWAr5pleA+wQ/Gmogqspq+eLFrc3N7zz15PnnLlzZ3e3X1SBvLczPj0aDkzwXRnXfVcvF9oOPvv2+t9x9aW0FnEc4oNHxgkEAN+riiRMhIjPYVrXdtZ3tra3RaHhq5iQAgkKWewCoZeTbFE0yZFaLMZgjV+Sk+vUfXP6jbzy9sl1xPteCgQp35xa63S4AlMN6tj2TPmgSUtywhXBibUzewTmnUZ1znVYXlHq9XqgiMojI3Nxcv99PLw6hwqvPbP/B/z6zfL7zoU9BZ/5aTKLDjLwjOslvJoz+YqevR5fu7HiptmXZdiyWt3vz7XXtzPUWb/3SSn8UKUV+IQTvPQKqagxxZ3un0+502p0b02N7ueLzubm55BmMiPfff/8f/uEffv/733/nO9+ZZVni9UzXkI+8vJObSOnu77cF5KnJaAbOu7STpT5jYgwxDsNoZ2frB08+edfddy+cOJH0DhGpYd4BgBIAGDatt2KU9rcxvRdhv+JpakvZ2tp6/vnnh8NhOpG6rp999tk8zz/84Q+/XNawtr9GbGO+LiCGur506fLK1WVsqvEazVbW1h/+8Ud2NzeuXL4kIilYu7QzvDJ//1BmbypU/cbxagd5BmCKk5qnTbExUus5IhFOhcQpb5zOkjG9JNVwcfy/ZhpKXYexvqilRhOR1JbZPDFhzI/bnXEi19E0f+Jei4Um94mxUC7CHnpynZn29S/vTV37eGTmY3RW4PG3iQPr27X1MsBSbdEO+qPvo9wc3P6O/gKI16A5Xr9a6/H6+pGAjtFxRDBJLZmICKu6iqPonXfOARo6M8ncAAAgAElEQVQ7YmYEjFFEZJyu3JTDIaZ0wA451xxm7KAqmCETIRAoSZTRKAx6w97OoN8fjkZlqEUVGgsV5zgBKLrnA2xmYKJjNUMETbAjAJqYQiqgJvEMAzMkRZtwfpo5DwgGRJiZoVkEUCJIAWsy4yFKwAU6YUMAdGAMRql/BZIJS5Pq0h6Vi4jIgBRQIQ4liIiYmkffbndOnzp9y9kzoS5DLJGBCMgBMSABO8xyT0wqMUoUURGJMYzvNyWbJaSxczICIWmyP9RG0dBwMkhxMrjHvsuJ6JM0SggMQhWGg1GoYhN0pfKiGtBkIbTpFTNxViaj2qb+5TXF97jWVH8BgOO4SCdN6VHvW5Vw6pkbWQuu52X4Ut/gmpviGGwd18fQ9pouEwFI04PQJg9MjWgGZk7VR82jFRFaAdvRCoFMkA14/OeCoAiGafqkigAG1aAyCKEfYslQOeCO93NFttBpzc9wO0NHBEzEhiYmdahG5aishnWo2JHPXLvdardb3nvn2FAVddyvnQCO1OupiTWGkFSIkdKUBUIBEAPFxHxGBEYExqioAKltNERNMt8ptE3V7CRFrKBTUQBSwhaTC1IMUkMW87edePutdFuhreTYd/78+fm5hdfOrMkcDwe7TL5y/n/7//7wq9/5zm/82mduWZhbPHUyo1PdduvJHzx5YvGEimYuM7OkV5e60G/SVzp17uwHf/GjX/n9P9t85uqpuZOD4W5EysGdvvXslYsXLZT9jeGPnbvjE5/+9Jtuv2P21GnIcxiVVa51sgMRBQUMSmMap2GD9/rFjvXt7OLcHfc/8HMf/Fnt93/7c3/w+c//acvzYDDKZ2cVIGysOdF3vfcnP/6LH7/ltnPgvFilqqXGhEZVVTXD2YHFJEQhZjB1rezutz4IzI+872/YcLB8dflrX/ryk9/81vYPn++cWRxUu5z5Po0eft+jj37kbwDHSY9GWkCuq1lJ1KV2DzVE9D7DmtbWrqyurKhqnudEpIfsb6NIp9Mqd/uOudVpr22uf+X7V7/0+PfXK1d0F1FqR3bi9C2pA2UCQ9w89C1xOrz38/PzALC2ulp0isn11OZWxna78/y3vrRz8Zkzre7shz9zhA/9S6gvvYow8w1UFNNxQfzp7olnNnZ37n7kH3x/uxf04dniRHshRAkhpI2CkOqqLsuyqqrUkPFqIRxEVBRFWi4QcWlp6b777nv22WdnZmZuv/32ubm5G0m5cd/lnMoT9r0gweixCheff6YaDBCg3++df+qp+Y2122+/vWh1zAQg0WATvgEHajkAJkBNdjYuMCaaRq/XW1lZ6fV6SQ8FEXu93qVLl2ZmZt7//vcvLi7epK7D5L4HiP1e78qVK1ubmwCY9PJDiM+trO/ecv8Xytl5HRVIKkKOd0b1+swt39iB0IbXC0P3jePoWC7ZIBAaJs58Sh+IkXAvjZgKiZP+UcIDp8wDJi0nmkwZ01MSY1VVCcxIzSaW+k+mBTQxZUljS69xFRSRxhAh7iUQ+9glyMcCLI5LJYCbafv40rxtX4AaPvYOm1yw6WUKpx+H0I3p1fBImBSmNCQMr//LHu8yWpM1TeWne98Rp0kQCAAMhIBmAqaENYBWo53BYNBuzRStDhFRsh4mjholShrj4wrmdV3q6x857tB77m9xSBlTmmvErXZB5OoqjIZ1v7/b7w17/dFoUNZVEDEAZM4y75gcAUvUMApmMjEdIiYwBIJxZ9mYqNDcMU2Kf8ndJFnXudRzsV9m1jTh8SDaQAzOMxFAVBEQFRMFBNPUYU0IoGahrpOGBQAzEQEZqII1jS6YStWGpIiGyBlntdRR1JFrZcVcd+7k4qmqGpTVQCyqBSQAMnIAaGVZqUqCopI06ITcaI3WacLvDACiSpQa0Jg9eUTD5LoUVAwEiIA4qSOmBhaVpAiKDEQGICB1qEel1AICiJBsblGRAGhcyb+OvBkPBhqvgeNAv+sLgB3TecX1YotE07ZwL/jT9NWJtfH44MeE3WDTblfprWS8sgaESJhURQ0bpZqkZsVqeS1FlFa0tkBLKBfKFJztjQ+dPBJAl6wuAGrVQaj7QXcCiANtQWcua5+ey7udrFMIaS21z13hu1U1Go1G/X5/MBioChG1Wq2iVRRFnmUe0JLsLqAlUltaEAzSrAQC2CsPYBLysOTx6oAnJ02IyWyZEKOCSJQ6SqWxVIiA1ohvgAAICIhhUl4EckzsgABBVURA6mCE+Mht71xyZ7rZbAjh8ccf39jYWJhfeE1lYRJDUWQCXCPMnL3v2a3Rb/6jf/Yrv/Sz7370BKGb6cw+9NA7VlaWVYbJoYaZkxLKzSNw1hrO3Hv7Qx/48a+P/nx7bSsn77xHge219ZzdfQ+8/ZOfuu/ht/24a+VAVIVKwxABq35kYuc4Iy9RJEaERukZUl3WQHcGRZaB2XB3i52TxZlP/9InHn3/+/70sce++q3Hn798pTUz89Pvec/f+sQvLZ1eUhEZ9GOMdU4qAgaO2AM68o2F/dQaotQIsInooBoBQEupJlt807mfu/22R9777s3Vtb/4V3+6vHnV58XMbQtv/8BPcDeve6OJBeYYRH7xFYmANSoROXaqWg6rixeer+rKeZ8onTHGw+6tzvtRWWWtDrJ/4vxzX/3G17+xQuBnuHAxxvlu59T8rJif5KLHXB6Pn6qN35yIOp2OnTrVG+ymBDKttCKS6oFnzpyJaoNvfXHuvrfbuftflngXXp3F+WX4kgPMqvlbLoTwDC7s5Dnk8PXN1ff7dtQxwAGAhHWoJcpwOAR81bjWaQhNS2wWRfGud73rs5/97A9/+EMze+CBB5JBz82AA4wYzK5cvLR5da0g75wry7LdaW9tru/ubJ9cuuXsLWezvEijUCZifQdsYo0AgcbW0aq6vr6+tra2s7Mz6d0rimJ1dfXJJ5988MEHP/jBD2ZZlpDQm9OiYoi4vb391NNPxxhNlAgBgdltSXgKZr/vzz633fqpQPeGaAjbu70ntsPjC+fq1gyYXCOE+xFM5eFH9LsfzIphP/X9hn/HfVcFAZHZucTQGP+gCcBBY/xOUHSyj41NKpIcaKOeoSI6Tgt1ytcZzCZipXwgG2jqS2OpU0ScSEsd6JoZi3AQAR632eBYa74dh75x7N3kCG1rfPk/5eggHw8/f0A3dsKogYNqQse2fTwOQGB7sX9DSmCApgfXEAzF9iqsjbaCQ/bgDKJZBdpT7dX9lf7mJnaXSE76vEN5h4g4Y61CgDqjFnISsnjxCz7d/3KdAIfY2It7IntBxITYEMQVECjLCmYXaxmUo92dfm93MBiOqrJWQTD2xJyMTAARyBQ1EVrZN5Xe/VMacWL5sIc5pprsZPaoTsCMxLiYtFeM/8SCGSCl0q1aIz9sRoiJoA6WcrCkwcJZIjNKElBtrBMg/TFaynk0TdXU6wFRBSQMdoZrAPPduXZeuIzIEQEBsmgUETIgbhpJYJw2pnMeC6M2ubLp5CKwgxYxsBEBEZMRKGtUiTGKWYyq1nBDmBnMTDR195AaBqv75WinF8saBZjRIxEbMaCKmGqSFeekXtts6waQfHfTVBFR0Yl07QFEz647tT7GWnPAAOlIsgaO+TwHVxncY7VMiKzp12uSx47cjWxfQxnanm/1tNBuY6NlU5QXG0PI+3ketgfK2kEP7X2/7gUiODmXhh6CU1f6iHjFUvsETpDgMd6bNp4mbNuTY24mVipqISiYEilxTVAT1miVWTQEQzbMBdE0E2kHaYdYRM0FvJEDJiIAMkMFM0mgLyWpoOSQLKoRtArWq3U32o5Au5V3l1rFwoyfa0FOwQVFMzQFQsFyMOr1dqu6smjJJyVvZT7zRIhJ3QCBkCEJ0Jk2pL60kJoRj0sI6XZhcoJGQAQmU1JBNTRFFTBVFTQBqoxr1Aq1BItm0WykViorIxOO5XgUU+datEQWIDUEQb1z4c55XZifWdje3t7c3HTOjZ2dXlOhGYnESIbsI3jOsm2pfvN/+ue3/ovf+83f/C9lOJpbWGRy6+uXh4MhADD7cWp6s85CyyoWcM+jD2xtrn/zj76sRjyIw/5waenMp/6dXzt16y3FmdNrly5lAp12d6h1iNLpdts7ldRRRlVAcM4xuSCRYKpqZNBGHvYG6ohnWpXDOobM7Mz8/K/+7X/vvr/44j/8B//jZz7+iZ//uY+oyPrVK935+dbMzHBzowsz4HMAKIfDKNF7X1mY7lhGRIlx0O8jYqovmNkAJOu2DKCq68U7bj191x33PvjQ733hd//oS3/wK3/r7/gCh4Nt0iQb1rzVdNr/QgGOUStvsWMRvbq2fHX5SovylCI2puBHLWsezRedUaQfPHXxj7/0rSvboypf6OZtFmm18lMnT9ZVaRp5rB738jYiHT5SBqiqKb89depUkLosy8QZSUhNURQxRiJCCXD+Wyu/87+23/XT7Z/46HFB3OuqS938v9on9reP7nowZ0lx/5G5jM4sfmm7LnIcYNF03SG32jOjUTkYDBYXFxNdYzgYisqg3y/LstVqvSoYB05ZKU+IOTMzM+9617see+yx5B519uzZxcVFmJKhbU7/KIr1AS2BfU9aaqcEdWpqYjrsDy9dvrS70zNjRtfJZ7c2dmdbczOOI+uVKxfWr16dbXW6c7OtuW6r1c68JyQ0RGw4EYqOSOtosa7qcrS7u7uxsVHX9WReMPNgMDh//ryIfOADH3jwwQcTupHI/y/PNZ/U5wBMraqrK5evrK2t6TgiTH0By6vLT4T2DxbuXsY2EXDmk63SWsArc+cuRE9u6lI1Vth2ZGa2P/C4dmB0IL7ZF4dM/o+HJwoejG1SiHmcqYQvooZ/+Podf+S+7AvJIcdJfPGzPPD70bpxZvtjUkoriBqJoiFoNFENKTxpes4niVJiX9ik62QMduzBEHusAWTkVAgzHfvgjUcT0H4lD0BMVil7Z7A3JhD24YmI414Vs+NFR9cyQz3i/qVXHlgz7CgcZO/leIzxeOB+veAAum6YYMygJ0TigyoQYx2TMb5F+4eLHUgrEsAzzZmA408NO8b0SOwGBYjJeMeAVcmQDRBIwJmhGkgCCtiQgCyiaSw4ZFxub/+gt/29TKqThXocuRB8dtIhiVqUWrjGzFL+DdcZVKf8GhBeVCDcAACcoSRBCht3WWED1jXYAAKhoUaMtQ57o15vsLuz2+uN6jqogne5cw4dG5CqJOmMpIsKgOwzsCbrSqN/7ISDaaCapGaUyUSECSl93CGm6dodOJd9zkkIqjgxWE9NHCkxAm4II0DmGqKEQePjQpOeNRHSCQW+uXQIgAzs2VWDuh7Vl/MrJrJwYm52ses8kXMi2hj0mCExgpklf4iYFhiJYlEl6fUogDTTmIgcc1JNJEfOO2Zm7xgYnQOJqsEMVI3EABXUKKk8GqAABA3DstztSxlIgcgIwRERm4mqgvFYDRIBadKkOmmjAxyvjs3d1gOb3itB65heS/c6Xc2O3BWa4OAoFOaoju5rs53smh+x76zpINaQGrDHCzhOSQUbQKPoYvtLt3hoDU9rM04vkc06jC9ckDmgzGaYxOjTaRrCPgmdZuSjGZKARQBFFKKYjE5MYtoQ1ZwCA7BYEXU2SCfEPCrr2KiM0MjAQJtJigSYyFmGIGZiWoOOgg6CDQ0qhs5M1jk567sFd5wRRA6J6iEisbZyVFbDEtA8u06r1ZlpO8fo0LTpMGmazDCxqozSuYElvA7TWgrW8KRSixuRAhs4QzJDE1A1jaDRNBoEwNq4AqtMS5OoEJQqcIEcEXoGRENUVAWLMA4VwIAx5+ztp37srtk7F91CWoiuXr1qZp1OR0TxtQRwKACwYzKx2pNHwaEU7uRd66O1v/9f/ff/1r/9maLotNrtU6dO94ve9s72K9Ci4hRqKS3HB9798HCzevqb37+1mP3Qp3/5jrvvLtpFzbC1erVTtFRksLHl2HnksL4T81a2OEfOGQJn/z93bx5k2Xndh51zvu+79761t5meFYMZgAQIQVxEUaIglUnJpChLsmyXLZWt2KIluyRXlEpcUayknKiSyh8p2anEVUnpD69JHDuVsKyqRC7L1haSUgiJiyQABEAABAHMPtP7637v3eVbzskf371v6WWmezgQQDdYjcdG93v33Xfv953zO79FU2KwibIOIQQOIjAe7XCagWcsXcqYiORKtbsdP86/+zu+4+//0i/1zp3z7ARxeXWlstXecNu0k6IoGEFnqXRSpBSTpF3VqzSHEFNmtFIma9UKv3jHWi+FFQAKQZNSwr7fC231yb/0Y2cePVt5S4FVI3WJ0qdjlg4ows6P9/YGu4O93V2jtCIV//weKIkhvnv3zu9+6Wuv3dreUgt2+UzH7WoIK6cW0yzz3qNJNWMI4YGNNk6Gq81kbYqI935lZWVnZ2c0Gk2QmizL8nycZS0AMYDFK1/avHNtMXDve3/4oc+E/2QmzwfXeDl8x9y3sM/9VVg8O55Z8AXItFp5sZHneX3tMef5uCxLY0w+zmcdf97xL+fcY4899swzzzz77LMLCwsvvfTSmTNnrly5MneQJ/88omEGABghWxZFnr/65jeqqmLGdtrdW1/bufmWUXLd5mfe83hiOsTkFW5Xw7s3NvCqKJWkadZqZZ0kTZIUsC4g82q0NyqcCyFwhC8nqI33/vbt23fu3Ll48eInPvGJxcXFSR7QQ4eTEDH4sL2z/frXX0dCDg2IiZAm2fXr128My83zT9yQtghj4yq/vrX1hj7zCi0JGZy6bE0xggPRlbLPB/kefaOAHNWny1TVfxjPdw7hwAcZZc+kmB6r+zz585/spp610jnS0AAnYNXEB0Huea4PHa0jHhzNy8wMOCbaxfk4ShBk9niE7+jkIeLclH/ficapliGOcCI4xjOTxdgs1MpfUjH5Is5bD1nW8OHIre95nx0ISZyBTAUOw+YOQdDwmGt6XUi/fXXdFO/G2bntJO1C9lE5cKbwr2Gvwy65g8HrJyAPHfMuYoSA9QVmABSArgMOlWdkgRDiPRGlTQzKM4UhwSbmX4fxHy300na7VViwDgyTwtRxsGyFCI2GiR3k8Y5owvE/2vFEZgtRbp6dANBorZR2NgQXFBlDhrQJjtfubg52BsEze2bGRCVJljGgCLAABwAErZKY5BdCcNYzA5GuTUVF5sDh5l7jEDVgiMy2qqrSTW5YZhEW5hlHjv2VxT5GADWPatdWJEAgksZiiqHW1zfyNKjzWTE68kzsCwCksqXzRdZOOu2F0XBcjsu7N9aGw93zj547z2eXTy312h0tJoCPQ27mEIKz1pVlkY/LIi+KsqiKypXWu8CehRuQQUApZYxBQgDRqU6ytNvt9Pq9VrfV6raSRCWYevaBmQNbZzUqg1qL0qCQQYL4ytvcQmCF0WYgaNBxz45EmhOKrPAIudc7/zUnKPymV59D8QM87upci7VqtHWmNuDa1WXq7HnEHIAnrJFDM1sOHObcxED2598d/vc0A7UIAAMGwNA4aPDMXEYxoIgOkgVpe+l4MUFQgCkKM3mKaysiIc1KASGQc75ythCfg8+DLwJABq0OJF1FrQQSYi2oJjci2NJW44qZkyTRmpTWaZJopVRkZKgoHJEIAQLHXCIxhKhqpwJhYfaRcykihEhaaVKkEgblRUcMJIIgGAS9oBW2wKVgFaB0Unh2LI4T1O0kQ0WkFRIBoYPgJNjgnAQvQUBA4Xee/uDTi0+tLqzayt24fvPWrVtxnGkrr5R6t1nzAgAyEpCwCEhbs3VubFae27Rv/IN/8ae/69v/yk98ot8zSEuq1b959S0uy1aWKGMQ0VqbJEkIwTprtHk4h2SSjk4H6zuLi4vf/qkPVcvu42e+56knP5Lf3KReOs7vdFb6UlDqJbAqFIXVRdVrL3ROBe/Zh2ggEQCocXbUpk78oqVVCp6ryg52xltbztpuy6ADAXESlp96LxCl3jGgCw6QWFMl0HnySWpCxSNKiUg4H+iaX7vmq4JAEqVQgvgA/fZwb4RI3bTjnZj+whde/VV9Rn38hz51df3OyoWzb1x7azVN7jvwCdpWpe222hIwOJ+l7USSt958czgaiojWOrKRasVYjXqSqMwxkFIYXIvHp9v6Szfp//5/X3p923WXH02hgtHtxZVH2u12HKQTBBQMb6fy6PALr3m5EAKROrV82lW+KIo0TUW8daU2ygcbK7aWAnvjNffZz4yV6tQ8jgfmdO/7Ie6bUT28x3iPvqlpKfHYQ9xDth3V6e3A6Qs8KsvSWpsmaeVsnhf5OG9l2e7u7sLCgtIKcYYA+LAG1kcXiEc9pzGGmT/wgQ9471988cXLly8PBoPnn39+aWlpZWWl3+uZJJncbjPTi+lexsw4S9WMIxcAL5KP8nxje7CzPRwOWYMBTJQaDTbWXn2l9eXfX3/jTf3tH7p159bKBz7YWzrNChnBqCRFZCGu/KjcG0EAqS1HlQJhIVAkSI03Tczf3draGo1GKysrP/qjP/rYY499M2qU+7T3LAwy2NlZW1vf2dmJxvfNmQEUvHXr1rpX249+6OU8c2zjWRqTYKt7u+DniLaIEP1EhRltBmOeEaKCAyJuONRl7Igh0/5LqPkW3n4Nibw7njw0UYVwREgf4r7RFM8C0HhYAvEszfi+CX2zv0CABBTnaShzkqRDclUiX2JmWKgaRuLMRG8aN+tDqJwFAEWktNY6iRIYmkm7aNwJRQQ4yuDfwcp/xnm6bt3wJB36iV6RT2BOMRvBexwGRwNH3pcYsm+XOc628mCn99ggiDTEgzoeZNLMsGcbwIlYYULRAAoBEsVtgtHmzY2tlxf6dx67IO2uTzN7++7m5jiAS5HbAAJAQApQQ6C3byHQEqRBkRShEhYXPKFSiZEA1tq93Z3RMK9K66wHjgQNEEEiqiM/JEaZSmCWEOJ6YZ3nACC2doaZATiipegE4GgMfDk4772PHaBM/2om/VVmO8VIEpF5QDj+ixteAFHts12jmIIU3UUbNgNMlnRBFJSJciDGmiiltTEmNY4dg+RFtbW5E9MxyWidEBPmo/E4H45Go7zIrbNV5arS2co764IP4gMIk0znOSjI7IKvSIExSAaVUjs7Q2W2O92su9DqL3T7i32TGJOmzjpvHUJUKBEBsgu+dFXhqzJoAa0AAoQAPOFBCaLw8S4YnP/fwRrx4VfDszvrfTlg9wDlZ/72BId6BMBxuNXqrG0+Tl4UJyNYgSlpLl47MpvWPU8ObLh7c/y9eAZi7sccrD9/BhrgbfYt349kg1MwBqa56MAkQiIKGRGBBRE0s2JWgApJxTiROgOZBRpYHzUJAUYNiJTej21ZiC+BK2EnYFq6u5J2F1omM2Ai404whtYI58V4tDdKtE4SnaQ6MUYnKoqqSE0kQrPJP1GDIiSADSeLgBQYaWAbYkBQjIoF4sTaew6WvfWh4mADW2EroWK27K33FYdI60Dl0SqtwRhltNIaFWrUhjAAewkgePnUlff0HlvIFvI8Hw3Hm5ubzrlWqzXx3od39xdzIESjdSDa3t39rT94fn178y//+I88/dR7zWBTnT89LsqtwUB7R0gCYq3VWqdpxg9p8s+Bx+NRkiTBh+Wl5T/9iU++8JtfOn/x4sK5RTsqTMh4BGwdJ4nqd/r9BWilImjzIbIAS5TWIUI4cL96V2kAMpQtLSTdNnDIN+8W1ilArRR48ex2CVSiVZImnW6n3QGtXADZT8Tef/P0HjkfysrnYzscUhCVaG99L21nSBV7Wcy+/OqX14aDZz72sb3xCEXGO7vLWfc4yw8K9DvdqrIKdLvVDj688eY38vE4Uvon8+T9ZbcdZ5pCXiWt9napfu33vvLKjfVdb5Jufzje1ewunj1ndKaUaoTXDO+CYDzn3MrKymg0GgwGWZZ5qfb9wunTpzfefImf/TcqaWUf+D6ZsxrBkzzGexZ8+PAe4z33JjzsPwkcd+osAFCguQmdM7l7rKoGg8GZM2ecc3k+LoqCRQaDwbnz55RWCHhMDOKb3Kn36UkP3ce99x/84Ae3traee+65p556amlpaTAYbK5vAGKv2z1//nyn01FaGZMg1ma6VEPaUcAS3Q2BiFxVlWW5Ox6ub2/mg7FmpbUmnSoQa3fzcrz+ta/5r37VfP6zT4DeW98YvPqKGuxuXzjXf+SRxVNnyGSoExASYJGAhCzMSgf2Y1t1TNZSCQlb4aqqdnd3b968WVXV5cuXf+AHfuDChQsx/PhtOpPWWhC5cfPmzRs3tdaI4J1rtVogIX6MN27f2XSw8+iHXqFTKtNLMcYC5NWtstO9UKbdMjuXBuRatRMpw3EQwEEcgL/HJ3VQAry/gSxzM7iDVQHCohPfP83dpYbIoBrI9XAn4H1zVDwZaYL5hA73J8rLO+Ezg1KEM1jbvpsb50ZNsh8YOpBhMfuTqQff/uec/GueQ1w7ftYtPR6QA9XoSVPaRRPSqOlnZh+CeJntlWfyVDBJdNZOKUYw4CQ+tv4cZzw8OLIajyh4joz0ewCzoKMwODkYdxgtx/e9wD3yQ/AEPB484aEjIuExAY7ZCMBDJDkHc7hmcWHZZ7x8yPnBA/SN+25tx98ESSD6brDUYRcs6AGRuQpSMXiBoEArMApBgwjvWbdXVleL8o0zp0dnVtOspZSmnUGOGEJYANtFkymz4DkBNnUACJzg7j4Od6MGOEAm1ouESEGYPaMiESnzcjwqtjcHo+HY6ERTgoqI0HuOnxYSKlIcl9rgnQvx3mAWzywBOEzcDGZm4Ng4VAhzqEnC9bI9qScmYAXgftLNJFAFZRY6iU19DXAwESlqYLM6v4SodkxAAZ6291ECC5N2NN5KRBoNArEAGWUwARRA2dsbW++V0UzQ6mSoYWtnc2dna2+4N87HIQTv2TsQxmiYQACq4TxLs04GD84JRW8DJwLiAniGtKU63WTl1NKpyvf7vW6/SwY8VJoAACAASURBVKDSRItnYEBAAnK2KkZFlTtXQQQ4KNRgEAMTEgB+C1k3HZ8LepCL+ZArPLzXGAAPcEGb0mGKv3EDYDTY+rRMvF+lezj/TKb6u3nWhiDs+wOcuz8mXlXNJV6rPCK6QSJKgEQiwKFYlAgJEigirP17pXaxaTKGFAhFUWcIUnqfO1eKrwgcARMkrXRxuZf2OyY1rCVgzCFh7713vijyvBjpblenWZIlaaKRAFXMTo5Mq6gJ5WgEHlFUDI3oE5FAIRICgZAwcODg2AcJLD6EEIIP7F3wlXfWh8qHMrAXdiJOxNffMdQ3SxAUbUgrSBI0hhKjDBkiUUqUPtO9eLH16One6ds3bz/55JMvfvWl0WgcL9SjzBHedQBHECQJ7EEl/TOXfTV+9pWNV375H33io0/9zN/48TPtpVtbgx7A3vYGEXXanaqqnKu01g8L2Yzp1GmS5MXIe9/tdL/7L3zsb//8z//if/hfvffME/10pcpt1k/dQgs6bU4TVTJVHjNCRFFCdX0H4cDJVsAM7AFAE6YZIrRg1Y9yzivnAgASUFheyBYWdNYCVFVlvfWJmoJoR1VUI4LOYi/ttVWSlruDyvuUlBkVvirVxVP/4jc+c21v/ad+9idGe6PReLS0sDjcHbSy1nFKaYVqPMpBsN3p7A1G62t3be601nrGB/SQMaD4FCTrmat313/12ddeXPf9djoKrDUttruL7eRUrxMpjzEG4t0AvUXld5ZlSqmqqqy1qPefn6qqVvq9jdf+yAP2l86mj7z37Z/gfvOP5wdcMgM8z9NJDlxdx5ySyVrAsr+aF+XGxsbS4lI+zitr83wcgi+LYjwet7JMQGYxjrfp4z6O3GCCCHz84x9fXV19/vnnt7a2zp4920ozAcnz/Ouvv64UGWO00mmaRh2u1nrSczBz8N4655xz1jrnXKiIOEEdRLsgAOiDG25ubb/ygv3DF6ov/eEKmyBVVvn2N94otjbc5UerK5f3Lj2qllfUwpLp95IsM8ZEz04hLAPrtDUcbFPl9/KhlwAAy8vLzzzzzIULF1ZWVrTW0Yzj4Z7MeAK990VRbG1tbW5s2MoarRGRhdMsdc4prauq2hzmV9PTgwtXXleLRdJpEdWJMCLS6b+4u8JJimSy2jGysY1kkSgBa5zQJ6bCePSUePKfSIIfbKYb12jrVrmz2RlvDm5dRYC0v2QXz7UuPu5OXypai+rUxfg0Rny1swnso4CTtEmXTjnU34zCUWbnNMe9IE+WP3qC5rae4jSlGu5vvGV+KcAjWBtHlbiMctQ5wIlH5zR8KrDMBhzOe3c09oGTV5tkM0LtxMF10xXtBBXGELv4pY1JsxaRqlsGlkajGSa4xuRxzAU/CbPpwa+IeyCqh2IWR6GuD1z51/aJJ3QPOcbrouxTeh0P4nmgd4THznLEA6zDe4wQdN3fxAhDFIEAwCyW2QIKIWokg1qLU1J5u27z6yw3svZ2p8sLPdQJAHKWuSStvGy6spNkpzQax0a8EZi0xvLQdy789D//aPQkC56D58QkmsxomO/ujgbbg9EwT5Ms0SkHEAFjUkSKakYAFS8J531ZVkVZlqV1wdexQkgSUygFp/NmkYnzQJShTDJRIrdDKVW3YxNJVJwFT/5Oprwv73lipDN5MDWaoNoQkVBFPrtWBqJfQrQvnOsVcd7WVHywQRwQoIrWKkKaiKDMC+9c71S7u9zp9FrK4Nbu9jgf1UYQUpuJ4kTUBgiMKBC8MIfghZmNTtrtFnOobJSGxmCoOpvJJGRSdWpleXV1+eyZM2dWz5R5UY6LjEyCenBna3Bn8/ab6xs3tzsEbUBlhRxoj4pBoQIiHyFjBU0orTT5nhIFFYogMdDKkm67pQmB63wMnGM0yNtXMM04GdHcljxjkDE7JTh6DzuJVlaADttSa5ACD2VwyP12r3hNTTCH2lgWpoYd849lH9hxQJZy0GoUZ84LyqS8ju+FZL/hCDdEKVHoARwAKwpaeQQHUIZgRQKiEKHWhKiCz0LoB24HNgAgEKdCIXpRoCbUigwyiWfvvLUht+WoKitkp6AwkGtYvrR05vFV1U+grT1xoMAQmH1R5kWRl+PCltXiwkK/308TYxIlEgBYK1QqxiCzhADCSilsMo8bVRcSKAKNqAmUMAUnzvqqtJV1rnLeuxB8CJ59CC4EF9gJOJAgEgA8IAMyiK/Fbhwg6gEQAbUirXWa6NToJNGJ6bdXn7zwgVR1jDKtVuull14a7g0nYptYDb8dCu2HjBsKI6JnqDwnSYpEvizb5Fo8/tCTZ37qr//lRy5c3Blsbq7fGg1HSPW+/nBdORAxcNBKK6WccyW5paT35d/+wtnuI888/X0666fdNmemJHGBU9EJ6VzGGJFgBmEGgGisN9dZoTBIbd6NCgETDFg6OxyXed5utU2nHRY73vnALKK0MYQaXb7PlvzgV0lILCmhEnF57iobNtbb7TQY+Z1n/509lTz13d8xHO4lxiRaF3meJUlVWTpGeASiEKnUJBt3N+/evkOCSptJyklMlj145jud1sbW1ldffeNr1+6+su6K7FQbRoB6obfY7XRTpSEEUCqO2mbNIN/BCy+EoLV2zsXW8ebNmzo9APdQAiC7u3v902eqx74z/aG/bi48/jAkKn/SjwUmq/EMwDGtA44JcEy3gGfCnR9NNlb6nUcvPToaDl9//Ruvvfbq+556qtfrrawsv/eJJ2rzPwAA2NnZsdYuLi5GT9yHCPffeyY/CdueHTCWZfmNb3zjq1/9qiurhcXFpaWlJElqJkg0CNi34U2pszA1CxchYRRPQQ1Hu5vbW/lbr6uvfs0993y4ezuloLxqZoosDMQUBCuTuX6Xl9uwsKRbXW1aKjHe6HGa3QL+th/65Pu+7YOdTqfbbvW63X6/P9uwHUpteABWQryLa3W2c5G+tLu7W1UVzJgCRoNqAnLebe/urTt8s3/pjc4jO5jFC0Ero5WeOOjJ/MHILB0UgJmddzMBGbXrzWy63LQwjiCILfTGdbz6UnfjLXvrDcn30iRpJWYScQ2kAtJeQL20Kt/1I8Wpy+29df/6H6Wb16u9be8DIqb9Jb96mRZWpLss7/2Iay8+EMAhJwc4TroBPcitve9kzyikZ/2DgR7oRjtKN7S/BpYprbjWPe937myOFti7EAJH5a/RiTEmSbQxRmutNUWAozHkg8DoHYYgMWQlhOC99z4OicK+A5tVvhzz7Z0k5wRmQ74OCoIOOTMU5Vl4b4ADH8gUBgEU0olYQnJ8ht4B2sRBfsq+ZzuR08RhL3b01R5H+nj8DbRO1GEREEIghsDgg1QeCk1otNaYaEjR76EdFIOXi8FLq4vF6kK+1BstdscxlGBth9YGenu0MLRn+2e/N134wLBIC5toAn1wiPtNLAtzHhxaaQ7srFOkjTJVUe0We3t749EwZy9pkmhSCBChB+YY0YyotQD5wFVZFWWZF4V1jlmQSGkCQK7VHtgQ5WvfLIGmppu4ywJSbS8YfTSwxigFJ7a9URRTO6HGu0hEIzJTfDpkCIEb+FIEELiJB8EImaBWikjVR0Qzxj51FG6TstlkuAQRrbQyyrMLgTUJEoBCEcir0u74UTEmg56dCElgmeGDRSyQEAkUUKxva+/iGNQigCFI8DFbVyVG6VSH4J33vmI7DhgG1pbsBQIaZRIyhowB7Qq7u7Nry4oEkKMTlVIKwbOwiHq3szemSiLEQ1WIOHOHzxMlmoWgvnxqIA3o0OCS+8anyYFkabgnJL//9w8hymHszhpHoGnIVn0vCMwBHLMPGl9emQM4JigrzgZez5mkHHQfZpzxAWmKbmJQCAygWViY4nGGQESKWbEQA/LkTUxqshibTAAoHEII1rvK2TI4hxwIggZMIckwaWvTSsAojyIogBKC996WZZGPx4nR7Xa/22232olSSPVdGwARBCO5EkJAYAIg1AhULwJQp6IEB8H54Jyv2NvgLFsb6VIhBMfBAQcU1gKagZiwxpwIqUGVSIRBEEAjAIVINHPM1koVvLKSlP3l809ceXq5u9rv97e3t7/4xS/med7t9BAp1o4x5+Ldn2fpBdl7TdTLCMULQKutN7aGKu39wfXw5f/87//4p77vr/7Vv5glarCzs76+zszGmIf4vuKJct5X3mqtA4d+q3vjxvXv+TMf+8Jv/f6zbzz3qR/+C84SuKAcmiTT/S4mSTddhcDivCsrW1UhBFPtFzgweARtCFFUNMOuQJKspXWSdNqSpZIm+Xg3M600yUQgOOZQoNqPivIBGV9HUifOhxAQVbeT9br5aLwlw9/63G93z7ef/o732dF2r7NQ5MX2cNjqdFSrVZVlC+4/4CIgYtzeHKzdXoMAWatV2mpiOH0UrvTm7Ttf/NqNz714o8Jksb/cK4dKOmdOr3R7HWZvA0PjYoCIESKJZPt38MKLhxHfERGdO3duY/vuvt9ZX1+7cOFiCCEFpuvP+/+vXX3Xj+gr739IAAc+bO7GvseyD8uYBzJmvKdPTqVc072rm68vdrL19XVC9N6xSJHnCwv94WhU5Hm315vtqKP/xaVLl5RSb0dK6z3aksn2HWVWWZa9//3vf+KJJ17+6osvvvTSjZs3l5eWlpeWuv2+0XoCnk66dpyzqcLa9ZyhtH53Z3Nr7RZt3qG7t4fPfqV1/XYncAyuC3EwxYAsSMDgg1Ka82QwMntk4VpACqKcSE7p7VSn3/mhv/YTP4FpW2SunHjoRLwIbVRVtbW1tbGxUZZlPbqPGjTCSdyaMDsJtzZ3rlW4tfrEC7CwVzBCCSiCQFASUE3Fj6HohDjDQUZCApxkNiWKeJoqWNfW8dqYpmhM4I+ddfXys/7l30t311saMxRpt5jZWhvXf6VUjEdfUipsXtv6zf995fJ7b3/95a4bdXqdBa2ZGABwdLfavbO9u7t4/lK5t86Pf6c7/8SD0YYRjjm2lQd98mPd1DPNamxJaFp81d+l0Zg37NxZ5qzcO3YQZ+QGIHPC432Ye10hcjMWpuYjj1cBIQFBHTfX5JgohYoQFSoiRYqUIppE4EHg4EJgH4IwB/FBnI06J6gvmNg0wTQwdsqfxxnHwmOfcjzRJ0SEc+SUOuZiP7RRm80fi8ExxQVOWNDISZxsmw7keNfuDMY71+fIgZ8c3G/wyMtqesUI3I+LAbOeGjgPrB/1+9Lg+Nxc7TVVKHDgAACatEYwiBgq8YWr7vriDobrWXZ3aZkunEPyBYfdyI9J06zfx0E+sm7L2aF2FQcDjCLRxEEeYCe6P8CBMXrAi6AHwb3BcG9vryq9c6GVtEyWcBBmICIE8j4wM4ISgMDOWp/nRVEWZVkFYK2NSXQEyOv5Gc/jjSjCLMgzNhhIRIpIxSaqWU4ixRCmaZoz/6vtE1EREQgHRGYIIiDMKCAQamizbhjjc1GTYouIaiank2US0RFxjtqik0AEUSlljLc+eFYaAYlSrRMQYu+DLzw5NKnW2kRe2aRvJ4wjckBRSIgSpSoxwASD99Za71mEFJHSSiXaJMqH+vg5SDmuXKggUJW7Myunzy6f1kpr0K6ww8GeLy0JNL4PqFDNBO28u1xC4Qhp6L6k2IMErfkc2Zkla7LLzFSRh0zLjr8HnnhrPlJfXYuvJqYSiDKLWswgLzHfa5IdxNMguVkkFif56Lh/AZKDc4r4OozTGcmENh1bKAVgInoXAQ5EAiAGzTFXeartbNZjAiQB8MwhBB/RDWctB4/gFQQNlFHa1aZt0ChW0cWXRZiDd856a72zvW5rYaGfZkmSaIAQGUPIDYQpHANM4j2vEQkImSCgePBWQslV4WwRqjy4KrjKBw8SEFgQRDggewRWKARR9RKPm2LWCtQeptJQQgmRfOAQ2HpxzN57Fpdit42tzLRbrda1a9diTGA0A/bO72sj3+UAhzbGI0qwiiEEGxgo0Z3FfiHtjdIvQ+uPvvzHV84vfN8nf0ApNc7Ho+Eosp8VPZw2qSiLVtbqdLrOWmZuZa1itzh37vzW9tZH/tQzv/ovf+31G9f+5s/9HSy9FlRpC9otMMa60iiFxiRZK2EGAHft2gGAQzRKNHgBFmAPKQgiJlppLIELV3WzVnC+KhyC0soYrZ04mcCNR9zwZZ6nrQxJO7Ehftja/D//5tfdIn7ow+8HqcjbKi8BIEszRLq7ub6wsAilO07bv7G2tn53nUS1W+2yLEmr2GXFxi/mre77q1dffe2PX73t2heTVn88vLOqq+WFxxKjuXIMARAcY2r0pBCMBON3HOCw1qZp6r2vqmp5efkgwHHp0qO7u7vnz5/f2NhIstb46y91L7wvvfQ+R+Zh7DVvd3t/ZCNzSAl6LEX09P9eH7nQ6hVFESmozjmlaJyPQcA5t7W93Wq3I2OIiNIkbbfa62vre7u7jeDCMIcGSpjmtOJDterYd4HNAitZln34uz7yvm976s6dO9ev39jc3Nja2Q7MisgkidFaK6OVgkhr9owCEZ525ZiLohzs+O0N3tgMN2+627fCndu9ANo5RmJmRYQYjaHijolOISjSZBSSAVKkvFiFiB4LwA2Q/+IXfxGTVtRDx1pigipObpn9pq14mEp0WmbI5F/CwhystWVR7g33RqPxeDxyzgsIYZ0uREggEKM444Y8ruwbW3tbvfNfba+8mZtgEMEhYB1sEeoIciFQoAgJVZ1tobDJ3Yt0QkQkVDS3X2NMPqc5b8v4PR1tlV/7Arz0eVm71u60fRBmJgyCBAqVMewhBAvIpBQEIdC4fecbb7x85dKlrNsWZmftRK9BRCvdNg63khc/Z9beKp7+mDz5UUvmRHTayeTn/mGrD1ShPdifREnvYQyCpv2X2CMIgBzv5WSWg9uUh/stJ6eIYc1oAkRQpJTSpGocXJFGihO9Wk5BCEmitaba05AlypZ88BzAe3beee+DDyFwYAmeOYhIRM9wbtw4f19PDEdPdDrxZBBHxO3wYFNw6HyxHnrjfaQcs8SD40MWdQrF8X//2AyOZlXBI08kHoJwCMhx6EszrHA8trPGBGi+H/AHAIAM4EEQMLo+AIfIoSUERcZwUCEEO3blni2u2eLqQuvOQn+0vIT9BfSjscvHAApAJYlqo9baMytXDakYC2fUzKzhROSf4wMcrvRa6SRNNjY2NzY3vQscuNvuLfXbwYv3ohQS1TY5xhhmKYqyLKuyspX1PgRmVoky2pgkUUorVNE5tJEITq9Jjp6iPBGJyST6BEgg+tpDjH/EGYZFfdNPp9XTUA2ifVebAFPtxyEQcyCEQJgxBA8ASmnEab4dIwg3o/aYi0s1NV+UAgXR/QIU6MQkLaMgMDCpmAQsqACQBUVrjZPE03hodVxu7dZY2yELIkBw3jpHgGnWjpm+gbkalwIsAirRJoueIGFnc29nbWjeo1e7yxGjt7kt9gquWDFA9C2ZdOlUmwnBu33AfJ+l4CAAElc8kRmdR6M+fWe/ZlijkRY04xg15V/gQSlK9N6fGbCwIAjj/LIphy9+96SjzB/bdN5IggqAWTRLhDIIiUBIwAiqBo+uaWgNCUkAgkgIwQfvvKu8q0JwKJ4gEHgEnZi011GthBUGEIYQJDCEEFywFiBoDUmm290UCQUDSIj+agpBIepmdwVUKKJFK1bEKB586Wzhy5ErcluOrSuCryQ4BCYQIlGEqOoca0UAiIFYQEIU76g4Oa9lrqRAxfVFIr6KJEYHJSxifWDQZx/9wMrZxxGSqnRZ2n7ttdecDe1W13s/qemPnwP6Dl+WwSsE0EkFAKoFCioWAuhALko8LbyUy93P/P6N28VHv/+Z82cvXrdXh84hYqKU9z5+JEWR9xcWbGUf4AASk8yGlTrndKpFUCmjNP+5v/LJW7du/l//8n/8xPf/xXOrl1lpTJJBMezVgcAkzgELJYm+/AjvjsNwLFWpFAkCSdJwLxiIgUAFYPAAQADtmioIhBpU/KXAEuNXp7dhHKVqrSGyJ0RARKciIOyBlEEja1tr//rL//SxZx5//wc+dPvWrc7K8vYgb2kgQCIFgRfTzqHohleleNBKIRMCajJbt7bW724AoEp05WxEN6BxcxSRJEm8D4lGQnABXn7r7hf+8Kuv7xqlVvq+xFHV7vT7/Yug0dY25gQAGmFyhuMDY8w7e+GFEJRS3nsASNN0PB4/+sjlrc3N0XjMHAAwSZK8GJlEFeW4020xc298d/jZf8VJO/3IDz4kk9G39fG9k7hmq2s6oY4GVG/prt1p3Xztqfc8JkG8948++uhwOLTWKqM2NzdPnz7darfjWM1orRQxcz7O33zjzXycn79wIUlMMyUWjrQFOTGCf+/17d7/lZnbnc7j73nPY48/DgDj8XhtbW1tbW0wGIxGo3y8G6xnZiYYrm+Ud9e61qVlScNdHu5VG+t+Y12PxktAxNZggHYrXV7UZOqRQFWEEKpxEbzViel02zrrtLsLWTvTOhHUIh68K4vw/K2bf/4XfuGx7/leJq2RUWHjSnC4DedBEe1UBDD39uo9tSzK0Wg4HI6Ge3uj8ZgIhWEyghYWpaj5dRABJCyK4rW3rvHqlZeXnvrKkFy7B3pfrue0ngWAABCEwcfkgljU8azaBwlVdOCean5h4hw58Y8kItzb9H/42/r5z8JoPW23WIQa3wEREiBhaBTVyAKKhEEW+v0iH3lnxagaDGom6RFAE5GkGsv1l4j9mDQ8+T3fwmXnkUroA22yTFjfx+r8J4adMC/6qE0+aer0GStdbYzWOtZfhKSUQoIoM5kphpsATwHvOM89c/DBO+udcz744H0EO+K1RUiA1AyTKdLaZ9eFfSk8k37qZBKVkw8+oz0CzHO6Z7/P8F0mQR7HqslPJCF5+xqJuThbuf/6eVSjfnQzH9uhk/j7ylx+wr0PngGDiGdGIg1EMeGQARi1UgaQvBOX22K9LG6zvRbs1f7p6sol3TK7ttwlcYnxiApQBWHDNkkg0dbbXR5tU9LRuhdk0qo8jEZs36hPoRruDfNxXpYlBElMohKllZYghGQ0igAzBOHG0VeqqhqNR2VpA4s2JkmN0hqViuCmr9McQ5OyXNtaNPIMIdU4f8abh2pJR+PjiI3RRrOC8FSZNmXj1IuMQMwNAaIpAtTc1jIZ+nFg73w9VFdaIeEEyBJogmFAmh/WhqsCwQUf0JMCZcgkRjwHZkBUikghoFTesbDWmiYMjcgfI8Q6IheBgSXiHAgCSuksa3GQ4IMP3gXPEhgEiWLTy9FImRk8AEu+N95e3/ZJO1NJvle6nMmBgro/hMAcgzMVASI35w7fpRvJIfSN2TpxZrmHRvMzCxaAIEUoQSRaizMcFtR+ROqqnHS5OyrN67D6tr7SZ9mNE07YvtJJYjBxrb0Siq0OwcRKZmZ5ZgDAI8LZZ+lpE+/RZmQQ7ztA5kkATOSwRncWhUIgxKAEtRA1K19tho0ESAzEIpHo6Dj4KAUhEAWBwAEYo7NuS2dJIGASRggcPFfOueCd0SpJ2kmiBGOyGqMAiqi43wqRYNR+YYRSvHjrQxVCFWzuqtyVI2cL76ogHpBVIqRQESgEhQLITIAKVPQnQeZoItwAHEKIRKgRdR3xjhEZQyJSkSxCgTlbfWLp8nf0Fk8F77e3t+/cuVOWZWzVviViUx6ge9ku4R//q9/83Jf/+D/72z/z1NNP37z6jY3NbUYkIucdAPT7C0VePCzqe2zmFamyKltZ673veeLiheJ//pX/5qn3fvjTP/efDm8Plh6/AtZCsJsbt9udVrvby/c2k2xBd9uq3bLra0VRtFotcf4hkVy0sy4qKaIUOWstklZ5Meye7vyf//xXnnvhi3/t538aBL7+2qvLyyu7g1063qkgUcqQq3w7a7ELmxvrG2ubSmutdQSPtNZxPh9FT4jonEvAGtXZyf0Lr139nS+9OHAmaXdEJE3TTqfT7XaNMdUBwc67/8tau7yyUlbVeFS2Ox1mFpC5nA5X+rdeSp/7DV69iJeefhgI+dsMwDdd6Zz/4IEpGeIJdM5Rv5Az3EhOXVkeDkfjfqfjvX/yySfv3L2ztr52/sKFoii2t7fPt1oxeUtpHTUFSisRuXP3zmB3sLp6ZmVlxSQGiXB/aNef0PIyaTCIqNvtdjqdK1euxIvcVZWEAIhBwvVXv/bv/uk/ufr5L5zeHp62VdfaJSGixClqL3ey3srCqaVOd6nb66kk1cYwB18Md3cG2+ubo8Fuu9ftnzp16uz5/spyLEEBFQXcHQw++/wL/Q9/+w9++j+gNNVHsLaO3MplZrQgc8idtTbPx+PReDweF0VhnfPex+KEg8RJVd3DEE4QTGZ23g+tu1HC7XPvf65Md7IV151NfMfaLE0mMvQJ9xKnjrbR4U8agnkdnV4PnuEAsX9SQWXjbXjhd8zLX9DDLUAEASLkEBAJWAEQAhJwIBGUmOkRC3UkaKgodQ2zL12EJ0377TeS9PfL/iqcf88xm75GsH2sxuZBPTi+qWn8PV40FhWHsTwOKRpNksy28VTLjQAnORw4/QkAICmlqB63CrCgCHsv9cCYmSXEjx5AArOzwfsw0SnFeJ2GAUyA3FxgyDHJqBlc1YsOzAX+4ayxHe5f4x76WhqdHebKq4nR55yT/nTCf+Bz4odE4xE4oUTl2Csrzh7PsV7jwAW5LwFu7mENcOAxhPkzV/txoKIIcIAEkAiFSgBwQIJKtEIxjOystTu+usP2apastXp7S4uu3wtiB7bazkAbUkgigJpZU2gZ3U6h9GObb7f0ilEOWKKtbhzbPBQ4aVrmVUU12hsNBrvG6DTJtDaKdPDifVCEpIhDTQ4IItHuuixLW9kQPKAyRidpQkoJog9+EjLEjdNmPZ2OThkoEWFWE1ffGXRQ6mu15mZMFz8Sqaf3U1MDmHg5IgABNtakVEd2Nv1hfeIgxIQtEFJEABiZ2DHktgE4ZqFcIlCqkXwxMiBqRBVHhrXyx9qPsAAAIABJREFUAAAAJQ5JSFGjJgOJFDBApIhzEDCQkDCLIDAoVIlOvAulWIipYFL7j9RKyphwwUACGqgc5hu3Nlyr0zWtYrcMJZCAFjCKDCr23ntOSJEiYQlSC+rezS3WUU6NE3wbZiVmk8+5XviI6kKKnPO1+8ksdnBkhN/UxwaPvDvkHj8/qKbBGV9WmHOmQjjgDdK832locCxWpDGamaw+jZJ2ZjmqmY1HDBr2s57ru665i2qkjQS0cP1KLApFgRBHF12kaN7evCI25sYiEjlZnkMAEQVAAAqYwAGIVkk7ValmEkYBkhC8dZVzlfeu3U7a7bZOtLBnDgKsgAiJAJUQMWLMimWCAGyDyys3ttXIuty50vnSu4LZCgTUQJrIoNKkCRQARpEPAeiJLAWFMOZegwIkgBinpJGUohmLPiQkUoRKIynqnKJTj7a6C5GZtr6+PhgMtK7J/zGG898/gIPTXvuR5aujrf/uf/pnf+sn/+xTTz++QurmzRvtdrvX6wyHQ2bP4h+Wq491ViudZYl1Ls9HWmtI3M/8R5++fe3O//JP/t6Hv/+Hn9CuferxyuqV5YuOucy9SU85NxZB025Tpw1VCQ/vg4jyeIhXiDEJoqjEq+raxs0/+Me/eumx1Z/7+E8XXhhk5dQKc3Cu7PZ6zt5fkCJBguc0yVzl1u6s7Q12I7oRoQ1mjqhZfBwdRgmRdPbmrc3f+oMXrq7vlcmSU4kR3+/3FxYWiIiZi6J4Z+UnD3yeRWRlZSVJkvF4RKQEeKYfAwA4deqUu/kGP/95IwiXvu1dfgPNF514xH5xMpqJNEjE10bweHuxV9zutluBQ9ZfOJekb/7u51ZOnWq1WlubW2fOnIkDXgLsdXsbGxvGmKiILsvy2rWrG+vrZ8+dW1peMsZMfciOgQI9lOjZg7adk40+SRJtDNfkFv/0R7/7yW9772f+3v/wlX/2v6lgT7c4OMh6ae/00rkL589dOH/2/HnQBshwcDF1j5Tyzq/dufPWa69dunzlkUuPkEkBBdgBACPC2N4e7H3+jbc+/Yv/oL16hhQiRgru/iH9UcmXNamKJXKLmbmqqqqsBoPBxsZ6VVa1XEHRbJEVuYHTT75hWgTmu+sbycqZFwv4WufS9dDe65h6BCLSjC2ax/s/oFrwOmP5Na/KbZw29k065uqTvU165Xfbr3zejHYISAsyU2BUcekTIRAAoQCgkBVFAjsBEksQNpqIkGuadW0VhCJRERF3Rq21OGfuvJ68/hV77j3Hu0xkTnx+v1brQbm6xx0L74ugOjRbd/aCUUpFhs6BgnbOISJ+N8YkSVrnJ9Q/lwY9iFrhqf0HNPreSDNlhghtNJ6gHIKPgTrC0WFDYm7lhLxDzei4GRjPuaVOfCNknukwfXfzNIracOdkHaYc/7cDc3RIPGrwOYPAyL6xIdwXL8CTXSszLItjXcHHWScnALac5GKetV89zu3QTOfxOBjBibgtzcAQ66uWgR2gIBIpFiNSucLlmxJuk9zod0arp+1iL1eYB9kTHiO2CFMQFgkKKCFpJdROsRrn3u6gjDXZIBAQv1l0Y97VaQpwXLt2LcuypaXl2KUxS/DRnxNDYB84tuhKKWY/2BmMhmMWUVqlWaZMonRtJufrZKEGTiYErj0tmuxYjqlF0YhUKVKKGs8nkenHidMFe+LRCDizVuFMMzuDWzWz/jrzdbrc19IqFiDCwE4DAoSmxWQAnmVkASEhJKAEVZqmaZYNx8OiyIGCF6sTNJR49kGC84E09HrdNEt9cD6EJmWJOXAAjA6giI1jItV9sPPOVg6ASKvMtBJJnXfWuRCc9wFrUEQrBOQAnkc7I79bum7fZd1yWIAFIlAEiTIJ6bIS732SICAE4RC4JrR9izZgR9yUk49bTYy3EJnZB4/zV859ET48AQJ4XCz4wYxPYhVFE0xiut9EC/TZfOUHHk4KAKjmyaEOZQIEUcJKEAWieuXI5Y+hlnZCLctCFQOmwccyJ0swUTUjGyGwt7Zy1gZntW51ux1GZvEEAgCGSJNWjMRYh7UAAZNU4gspBnY8GBc7lSs8gWiAhJUi1diBK4rbnESjHUYQYlEStEKjdKK10cZoZXSMtKaJVWntTQuglCJSPNHQ9S7IwiOV7rYBi6LIx+Pt7e3Y/Uam/b839I04U4WJ4R/i7rjstJa2q9F//d//w0/+qY/87N/4yYsXcXNjc29vlJiUSJuDGRgPzJhQifNOxBljtDKI6AOohFYvrlx49MKv/9r/8W/z8s/+2N/68A/+GRiVREnSPz1c3+z12+wshKCUSkBx5VE/rCYfmWvBkSECxNs7b/zyL//d1fPLP/1zP3X95tVhUXR7y6PRyNqKAy8urayv3e33F+77vEYlwpzqdH1jY29rgIio0VorzEmaxpCRaObirCWiLM2I6NVbu//2s3/41uZYtXrM2O9mq4v9NE1FJBI3Wq2WtfZb7qpTSpVl2e/3kyQpimIKWE/LaFFK7a7d6r/wufzudfMjP2suvOdb+S775vCgVv9VkL5b6wwGhcp+b6By6eH5J+5sbF155EJe5Nvb26dPn471UNbKACFwEBAiEhZAzMvi6rWrm1ubKysrCwsLaZK+fSTzB4A/6kpPlACY3qm/9At/Z/XS5Wd/5R/Zq9ffe/bs6tnlK09eWT1zLmnkYxwCAkb4QliC93t7wwuXH79w+TIgAgdoEAzv3NrOzhff/Mb7f+zPv/9jn3iw3TKO6JxzZVmORqNI1iiLIgL/qCimPgoLEjZUScGZUJjoc18Wxdj664N8vHj+rWLxZVF7rhsmgVWTppbnxLYR65xs9HxUAykTKkEcBgkehtq08h145QvJa8+q0XbdPosAIGEMAAKvarKvgcAKIgtFECxC6uvBHxzhcQCNV2tVVVprGu3oN5/jxz7kLz510lkrHu9zOT7MEUXoJ1qjJvfI7OR1n4RkHwsDZnqO2JITTfUjE7ADIHKN68UhFnUhAHPwfjoSDnUcDvgQgp+m/7LITNLQJJIoHoBSCo2JLrZTKCCyxQ/BGpAE0IcoepriMgcDO+7dYD9E7HtCdJo94Uc7cbzNx3MYW+JPsjw7FIM4htMETkxvD1szHsKqrbRCUgQkwBzjFQUUecPOhV2w64rWdbK+soRXLiW+3Brt3mlpbqeGPAQXRCwLkKFEJ6mGVLOCAnhIkCuwBISg36ZTrnu9Xry6oi5rig8gBM/AoBNNSKNxPhqNy6IMIWhjlNakYgwpxJFUYI5ik2hWJyIhsLMhct4RMUYWRbtvrdWMxw0ohULELBEqrFdfriM3RQBIQBBlBibnhikBAHVoEwIiR1ZWHEEfSFZiYM9esxJiAQghhCilUaS1apKfkVTEqwTIu1AAep0AEgs4ICJCrVChqhtUDN5Xnn3jMypEE/gTEOuJBU9xGURCUBCByzhujgCSCCNytBNWhDoavETZSeDx7ijsFi4vUgUJggaCwBwCgWiFAhJiUjEdBDlngFUBYGCIro6RV0PwNtNY5/Cj2YJg5muyrh1KVKgFCNg4jdTLISbGYPSZ5JqxybPoF96bRib3xD2Oji7HA8Dh0Vv17H/Hg+IhmbxZbKY2dQ1CqBrrdQCAuA0eYnK33yd11iq5sf+OOyo0wo1m0kDMJICCJDUcOSEo1onqUWzmOcQgsTjTj0l3CtKEMFFZW4liRgaCGHjig6+8NZraaSdLU4WEErCx+FRCKpBipEAQUCw4G8rS2qGthlW+V9ixRScmaBWXUUGFqEBU9N6YVA8EUaukFRnSidJGK620VkoTkppDPgFAqJGWcggBY1npVC9bfkwvnWublnOOiK5du46ISZJAbTnED91y/x3vMeJ3zb6bogCUkNHSpd9/6UbxD//Xn/7JH7t85fLt27dtZaXeB/BhvW6apM65eJ5DCMZn43JMiTjI/9xP/PDe7uitr//G88//6+XTFz/w0U9duvRU2tFSVARgR3t+OEwFKIDXD+1UKK11lhVF8cJXvnLt6tU8vflz/8mn2710c3tjcems9zAcDREwS1NAGo9Hyysr/hgCGQJUKtlY29i4u6aUMVoHYWOMd24SsRnXwCRNkyTZ2t564bk/+u23wtglqt9XWi1n+txKr2QdK+D4kX0rohtxYddaj0YjY8zp06fX1tZmXYrieRiPx8vLy5IP/KtfTi89GZbPYdZ5ZwCGB4Lf53cInMLtJ9CA15PDAPCiLJxun9eDN3ZN//ld/fqIP5A9+kFrT49G/V7v1q1bC/1+kqQi0mq1bWWTJCGlojtEPfRn3tvb29vdbbVap06dOnXqdJZlk5ZB5iv4P+HFjWLdwxSn+NnS6U/9zZ9dWV79zH/5324Z/e2XH11ZPdVKFECk5AJF4XCkafow3Nrutlrnr1wRERZGAuHaHHtvOHr51q01Y/7jX/q76erqtL9swh32Bc9POoQIZ4uIc25vb293sDscDvMi5yYUPHaWtYig+acWAsyfvBBCPh7f2tpZOn/p1SBvnX7PG6F1R1JIJ4kbtfZgTu3RPAnLUVx0mf/BNE1t3mR9ejQJe/jjz4U/+HVNBUOguCOCYoQAAQCVSAsrw9BPWzaUA4ZCo0CihAJKQLbBCUiapFOW6fx9Fk9anDNlWTYYDux4OB2H749BnQZlYD2S53031VEqj3vsYjCvymnWnGjugDPEnPjz6ePZp2/wjdkDwVk7uAmjZlLHNXGONdu69h2tsaq6zpiUvo0FB0w5tTyJk2y+TwTzPJns1hTayUmaijQQI69CEIAJm2DZ+h/Bw3t0aQzgJmVo84xziVAH//iYa6ocTyMxV0xTw2nB6BtUd4Ez/JnJIqkQIyfrEKYI3nPFnrO12/+3MtF5yCHMdzzanQWP0v+JHH7mov3vvTkI9TrANdx1jw0I8bA3hSffsu7TIIlICJ4ECDHaTioQDYF4xG7gqxtV8cap03tnL7YXeqPgBshjQ0CC4gEYCZSAQiTPLGizxPTaam/sxuVI/B6HIXAL6+jvmVOHeKARFLkfveZgu6d7vb611ntf+woSASGzxEASRlBEwlDkxXBv6D0rpZRWWulIWeEQmHlyZUtzPgJzzFeO+AWRMmYCbVCjQoAZP2FEFuCp5IoxAhXTT3PK9mkQkChLrOWJdSYDsiAKItcU+9mECQH2wXmmIDoGwTAIopBGnWAIEAKTAqWjRE2CWGeDACvNzbEyYBwoR78NFnHWVZMjxRk3u4myTSTaRMX3TNHAAxjrZNDGboeZiRhrBQCqel8ADaQYXWl95chJQmAAdQy3ECEEpakWtiAi4VSUiW93wffQmq54VUyuYplr3ucUZhGDq6WMRhFh4IAhIuABJ2azUwo0Tj6bibfSQSPW5na6t1Dl4CKD915J5tbHQ+gYswYaM0s6zu2yAOA9ovdcF3pTaeRh6VE0fUKcFTFOTiDVm6cAIUd51xR9ixOexgC1ZkZ6V4e5CggCKVSJMh2ddXTSUUAiyIAY0Q0XnA++lWXddivRJor3UGodmQKM2bPoiSsJBVfDqhpW5W5ZjSqfB3CQaZ2gIgFiIY64BlP0JSVQiIqANCpEhWSQjNKG/n/23ixIkuQ8E/sP94jIzMqqrOqqvmem5z7AwYAkCALgIYIEseJyV1yuzLTUrijum2Qy2UoyHVwzPXFpJtFkfNGDTJKZtCaZSZDEh6V2uSTIXQKkCII4ODMA5p6e7umevuvOOzMi3P9fDx4RGZlV1dPdM03OgbCatpysrDwiPdz9//7vsJZNQdCE8FZnySmAYfMhVcMkXIrRyYdTs8QYqfOT0fjVV1+11kKZBbuwIf6w4xqLAqsw4iU3CBAt5bD0Z6+O+//bn/ybP/3YJ588lk/cbh/RdEB7QU8Rwj7uuRsczmeVs0tEPsoYLACoh8kktZF98lPPGWbv/T/9H/9L7+UX/9a/9elHfj5pLkfK7Bk5QRu56a0gNwru14DBdHauaPCSL6yKec5RkoRkbRPFbC3w1E/2/+wv/uhf/ck//9Rnn/v8v/35ne1jAjAc58SRcykAhEwZEQXwTHwouoGEaZomcSIiucvjKLYS7e3tbm9uifeNZjPLMgAMBhyhHmBmQbNCk4h0Zzj+w+9f/4OX5PRygpA1La2sLDebzWGWE8nCxv1DyWgQJDTEoALWxGfPPHj+wpvLy8tZlqlqkiRpmi4tNbMsHY1Ga51O97tfS04+DJ/8wofiqrrDHvXd7SgRvq3Htpt6c+K30wgsfD/VtdbpY723I2u9l729vVOnTgFAq9V03l98/fUHHnig3W4HRkBBFEUAxNFoPJ1c29ndbbeWOqurrVYziuLgzlEP3zm0WVpNgHfVDH+XurT0ZQtq5VwUVInwU7/4Jdtu/ov/7re/8/YFtfToieNxnIgqMSJItRGQ3LHI6bNnlX0gHooqEWVZ3u8N39rc/NPzb/yNX/+vlx84C0xV5R96JkUNON+jDu92MpmMR+N+vz8YDPIsy50T78kwMc+2A4XaeuaUoaKl4FFzl08mk+FwuJeDW3vgUud4L19+zdNEViZwZADkbFMyZ/d4F4NFYbEKrI7pm88vvfjVFcnAMFKIbgdFzEGQwHi37N2TDfPoibNnj2309wZ/eu3t827s2LKSz70zlIkkSaPwqdW5RkrgnQRSeWXYPxn2sbvFk55L2nAATqoa81RsUIJ7yKwmm5lQHPIvwKJmpLSxwJlrRDVVlnZbVO9IzVgVwcm69oEwGKdWxeIsdrfy3Zx9L6rqPPiSY1FHKYKZaLjDeynNrPUuJTZBbhvCGY7oL9TCqf0hMxIeOR3VesSzf4/YSP4VzZ81l9/bmk2qMBogxIO7cbwtZX3OiKj2QvUzo0e4Kd3mesSj7EkOUZAUUdh37tuBOk9IL6+mGrwyP2noUU+tdzpRH6J8Kf8V70FREUnAqFrwEWXg9lL3juRXE7u1uuLOnDSoaT7djcBFbMl7dQrACAbRAJIDr6LWNpoNiDgjHakb+HygxIDRQi4RqOJC8aT3srCa4L5ORITMxMXFjoqo1sQAOJ2kk/EknU7FB0c0AlEBH8UxIE2mE1GNo0hUJtOpE09IAFA6qAXHjRC3GtgbXPXqAef726hQ1OYVEUsri4zDvjdcrFBrtLBC0TNH2AlWAo4IyBAxIgEHd2EGRS/gPLgAL5TmTlKaxhb2PIgEqAi+0kFCcE5FmKs8D8fesIwSnpNLFfqjxQ8UKG+AACRAHtADeiApfUBKl/aP9oGLoxoPztihnR++LZzN4QJ3Byi/p63p+1ILHPjcM70kMxCxKIYl0xcpswI1N96SK1lxNxTmRYt1G6ICv58lFVF9mg+sHtKC/aHOgwgDkIUoAm5EZimWpvFN5iTiiINhqXNumo+dd3UlJYoSIAKDKAiQAgmAB818NnDTfjrqjtJ+qlPFHFuU2IhRkD2QCImgCAFQgDYIrAFrwFqyERti5hAoC6zAxacTUF9kpYQeEcLM20R8oZgDtmsPudaZZGk1SZJ+v3/lypXxeLyysgIf16O1vPTCq29eu/z6Fz//yZ/5/CfjxHndBYmIKMsyIoqiKMszRr5Pb8C5PGwN//4/+LVub3/z5q3feeV/j22SxK0Tp889+eiTnVankXTUhZgudIKKxF7rJRkiAlqcIZoIAEnsMCJA3dvdfOu1t/b3dob9W55cZ63zK//w36MIb23tmHv6XAgY2Si4hyZxwsy97e7W5q1gGTAZj9kYAMjSNHAZwptMMBt6c+X63ouvX/ruW7fWlzpZmq2urXY6ncp/9MPouHEnxwMPPLC9vR14UkGtE9Jtl5eXRaTRvSHPf0XJmE98Xu7bSPtArnKz+X/IjZf4AUhKwC5qfKNvV5Pja+nkRIM3NzfX19ejKDJsms3meDw+f/78Y48/1umsBrs5LcMAA0V0Mp5Mx5OdnR0b2bXVtc5qp7W0VDc+/Ctc4UjreelYNEGp2XzuS19Ybjf+h//oPx6//kaTotWV9ur6mrg8lDYlOpI319oUkROvgKiEAC7Pe/3h/mDy9ZdffeIXfuHHf/mXTBLlHpF1ccdwIIp+Mpns7+/fuHFjOp0aYkAU74mIDR9MAcYqoa6UOnqRNJ0O+oP+oL+/3106/eDlY4++5DuXvRFKIIaaY9x93DEc/P5ouNe88ap0b0TtTqqpFhUWqiobBu+iNH28vfSLjz729FNPdVY629e2x5PR/s0rewBS0DvRuXylvUxIwVBvrk8aGmmlviDcne/eir7z+zDac8/+LK6eqMENc0e4PzIcW6p3aREXNyuH36594qPUMwoqXoN0q3T5kOCgjiWCUd6vAOqc987VgzlnD6gM32fRmlrsIGb2cAg4ay8vpAwHL9G7MaTEAx75d57EdLvb+qGOVwTwoqIu0IsL1X8xZkirXW/VaseFUYMwa3zWaCAz84a6T8J7bSYd2NPj3Z76ytx9IeCmekBNQ4TveyE412ZGsKHT4zLyYEAiymIzGU9u9Ha+v7Y2OPdos7W0l413Lfcj9CFfFCXswSwAl0CcICBhxpQZTi1NQMbqRmCawPdrZBobWwphiQKg4F3gZKiKWkMAOBwOu/vdNM28l8hYZlPQ0rwoKgUemKqGpqhoLnnIXEbEkGTGTMRsjGEKoUdV7aMLzfBK2RFSqABQ1WsddauDZgigNEPAQ0iWInIBdRROiRXiqUUX14vzPidj2DAxEVeBbqLqhUq7RZFg9Vnk1hISITEQBycRLYQToDQP1hXstRrkW5ukqUCMVQEpvGdAKtrpgZUQbgMSFCmYJB6doJeAbrAEGwQsAQ6cI0thhYV9KAGQ2uwQZrE5WlJJvpAyT6XMWSFUJSKpNDi6cPIP7XzcLdKBt+2jvGuXr+YxepvPD3MEE60axYwUAA4vAqJFcFupypmZYkuBa8yEwTB/9lTnXiJ40gYLIZHQ7kJQQiYUVA/h5RQsg4mNbUbYiDRmZ9mFrNdApUT13mVpCiBRZMOPISJAFARBA4aRQvhKOszSQTbuTqf9LB9lMhX2zEKMaABRCnGKwRDQpExgWI0BY8QYYEY2wKSECkEZJh7DCyEE/Kcgi1a0zcDfkCJGho89ROtPmvZ6FEVZlt28eXN3d7fRaMDH+EhdfvKhp9Ju7//8Z88Phu6X/86P5tnuOFtCQGOMtTbPc+9zpvs1q4j3Wtgl5svt9rFjx9gaQyab5udff/P3/vt/eu3qlWef/rHnPvXpxx596oGHHrfREngFQyAhmDj3XkQ1XmoWq4iEsG797ne/82f/3x+//c755dXWj33+02cePP3MqU/t7e1Ps3Scj2LbjBoNmU7vbSvATN57G8VMOBoPdna20zQ11lKpySai3DnDHCQnxhjW9C/e3P7a829c3h11VtdgMtw49WCz2QSAynEjz/OP5DBbW1sbjUbj8ThAjcaYpaXW5ubW0tLSZDJOkkbvzRcky+O10+b0ox8bdONdsPV85cTzsITDC58Y3zx1/PiVd66cO3fOWttqNpvN5sbx4/t7+/v73RPHj7fbba++Du0GQzxVTafprVu3tnd2ojhqNpvtdjtJkiiKkiSp0LRKQFq/cfvW3z18VKm49qFHpChgH/zM5//R//K//rPf+u2vfPuFzz/ztI7TxlIrakbEjAqqQI0GiHhVQgLvIcv642ycyvW9/W+98kr70z/2d//T/zxe7fgiBhWrbQTUutSh0z4cDre2tobD4e7uLiI2G43CjfvIti2qCgAF2688zQaDQbfb3dvf39/f297evnLt+plnnnOfO3uj2RDLt9kxvJ9lyIEGNQCQer51Ed55bbnZ8OKQAJUISD05JlW04k4n9iceevTZ5z4Vr8QOwCa01GygIUeaZIpIuWZJZIw1zokBDNrtgPI4mKNmBCKM9559vtS9rt/9V618PHz6p/XsEz4kmwURR/lf2P5PnUunflHsi4CHlug4X65XQor6FkbnHo+KGuJgNCgwSgWILgIc4XZ4fM3VfvEBlQygIrfqQnGJpS87zrb75S4L9YBD7GG3A+ec5mGO9w3gqDarej8RN7yrR8OdxopUZ/EwgENrt/GQ27XvCGoC9gCOlB1pUcL7OMnfVezKzKunDFSZjbv6hKy3mRdml8ahL6F3okOa8b5BBCU34BMj4PbGg02fX06SWyvL2cYxYp56GRN4IkOBKBskfcAALOpFvaJHBKbUmjQyccQZ+pHLhkoraIrcH53jcLwPs6cBRGJSBK/eB6tM71QQAb14FRiPx8PhEJGIDDNba6tOqCIwswK4PHfehxUiz3IvAqps2VpjTMHaCEcwFi2ZFvMkHJylYIgGuAGJUEBBZoX73FdWnQAqpkEKiSTBpRHrWW468ypFBRJiMJbZIJkQrVoEWAIroA9fSXhw4G0QETMQK3Gh/5+lU9QgweLNV1OJVhN0uPZlxi1DDTkPgIoy0/phwVEDCjAHIqmCE/RFoicX8EdZr9aFHMWaAx9yrBbmDTIU6uorLfiWFX1RCRSQFZUIJKSd6QIG+f7sP9+3Da0e8ezziVm1NbuA2LSkbhF6X3gbUxCBKlR5zOGSWGh7YP08lKtezcS0ntlWsfYEVYIGABEii3Fik1ZTYk5ZlUCwTFkGRQQVn+epiTiO4ySOImtYEYN+xZEhY9H4TPKxm+5PB3vDSTdNh45zYEEDbAFJBBUskSUyhJYwMsZaDNAGMzB7CjgfegRBwCDSQkBVV8XPacnd0vKzeVER9V4BwNnl+PjTvHKGo3g6nY7H4729vWaz2Wg0xuPxR7Vz/u6LAeHO7n7EybFHnv3Gy++gTf+Nn/zhTnul1+8hUvCRbjZawXv1vrwBY0WVifI8S7MMEAeTvohYNo89/dATzzwsIv3ebr+7//23vvqNF3/fOwRAy4yFiXPpWq0uoNlevHgBgFMnzv7Ulz77862fRisKAij90T5F0IwSABbvsjwz9+TjLaIiPhACu93u7u5uPkmX2u3JZBIkGEGLYawN4pQw0f/9epi3AAAgAElEQVT59976F1///jQ+trx+WsQ/+sSTCsY5l+d5eECWZR8l55f6MR6P19fXb926NR6P4jgRkZ2d3Var5b1rt5cHg8GStf7Gm/T61/2xk/duxvGhBzvmAQ6Ft2HpdPvsxm432d8HgPZy+8SJkzaKTp06ZYz53Oc++5ff+csLFy6cOnVqY2ODiGb+6oizYFtC550bu9FotL29TUTMvLS01Ol0kiRJkiSO44Xm4f0YhwFPNwAeFCnsaECAH/z0Z3/1v/mtL/+3/+T/+JOv/vJnPn0m7zTH1tpkaWmFmVjBsFWXezcd9gbZMOsrXZ9Mv/bKd5efeuzf/cf/ePncOY9iiFTnWz4AIEU48Xg83tzc3NnZcc6Nx+PpdNrpdES0yG5jhoVciRLWEa/9Qbff7w+Hw263u7m5ubu72+v1JpNJyNV+8Wtfocs3z/w7/+jq0pmMovu5h1isXOo5Oa67s3z5e/F4D4lAoYjYCBGziCIaAz65tvZDjzzUXGo5cgjgp6lHyAzkCDGhRZpkmTGx956wkAJFwirizWzDCTW34Ol0aq1dW1n23mdvflOn4xGinnmyXIw9CmK5zUUA8c67vNon15CNOynXC7152ETrQYCDIPRRy20AzuJaKrADZn/LxMwGcBE7mbeymFUrGNy/ynder6ihBnZUeEkJrhzc/y3cxkVBNuLd5jEddVvvFYW4n1v8u6tSSo2YznbGldXeAqgBACHIsmB2YP0xNFO9AYHWci2wfn7w9teu3klkDM4hkXfzeef9aKps5crEpcYaCiajc8QfvQ1uobeN/j3YFgUVECX1BjOLqcHUuRvTwYVmfHXj2PDYatpMFHWUO0eKJBYVocrGCa4R4Lw4ZYcITJk1WWzy2OSZH7lsQHGKBW41s20+CnK528XIDAaDAD343PnchxUtiiLD1nvNcheopHGcWBtXpAHvvfe5CrAhVU1z51wOiOo18MKYKTIcGWOMAcKKm/auwFVRwcrdc3rK9PnKHQgQtbDhKC4JZiI2UWyjKLKRtRFT0AeBiCIjKXHoKAjkXhwW9qWESMQQMiWJCal4q1r6DZUbaxUtQAy5jbRtLhMGkYFCmjnXlg2AYKlIwWrUVwAHGIDC1AA/BhqVxYEezi9CBbciUFWuh05PIUjTMsaPP6gfCm97f534AwBa+BeHIUNAzCocWtSBmOC9xyotBKu4FHz3y6bCkKg+DXoQAfUMGjEwUxzZOIqSOEpZc8hAVDygMKgvwVrx6mO2jUYcmcgygxPNhZWtMmUozqeDdDKYDneHo/2xG6umwAARQgRgRSHPEChpNBrWWkJrih9jgFmQfJAiCYiI8yIqimIYoiKxCXBut1f6qngFp0EiAwCYnHpaGutxa1m8jEajzc1NEQkMhY9qVXknh1WIEivWpCjTafKNFzffePPP/4N/+FOra2vj0TjLs0bSEJH7N+lkec7EuXeNZsvlrtfrr59Yn4zGeZ4Os2FiIiKKW0vHl9rHS89YAEDFAkNnZmZEmE4nMK/iJg+q4jRTRWMMcTTc22+3l0VkNBpYa5tJI8vvkaEaXrnX7W1tb2VpGnMkIlEUhTZA5VSfZVmr2RoOBzdu3Pi9796QxrF8mrai+PQDD42di1EAwBgTQmHzPDfGfCSHWZ7njUZjbW2NmdM0JaJmsykio9FYFVqtlnOuZXDrhX8dbzwEz30BfnCUx/fy1vL609x/W7v7165dazSarVYriqJer3d84/jPffHn3r749iuvvXrhwoX19fWVlRUMNpBQSWNRREtdAAJCcA3o7nd7vR4hWWusjYw11tgoiqLIGmPZMBExMRIyFaHGhWfWPD1Q5y08EfEo9keVGUZEAmgCXZfIqXaeePRXf+s3v/5//dC//t3fa1+49NTZs2faq8v9aWxNhOKcVxVF6Y0nN/YH53d3thCe/Xt/9wu/9vc7DzyqhghQvCemeUfOEOCizrlLly71uj1EnE6ng/4gjMOQOoGFuL22tfeSZlmWZf1+f3t7e3d3t9fr9nq9Xq8/Ho+D80JxgTMfP368v/X27v/7P/EPf0nOfILWTv61DJLG9mW59IqmY0UGIGKDCN6JISYVAb/K9OzGieMbHWCvpNlomo6mgzzPRJDJkYDzoMDWgpeOyrk4Wl1bTcBe2ds9nw6UmQG1bDuqKiL0h4NGHAejSOum2VvfabEZAWSnn1ig1hcTMiIZiyWDoVLU1m0ub0t2WIA0FuJzFUSkvJeqwg8rA4+K4FqFPeP8lktrnbEKyMEZObYsOud4JNU+qu4WW+zg6NC97IFtHx74ea/QxqF10ocW/8UaD2XW6te6K0kNY6IZwFHpVw67XeIIeLiHSR34qEtajtix17bt9yxRO8q35TBPLhQpZHz1hLLbOL8cajCHhxusKqhXlzO5pnWU9X22k00uZ5OLx1dHj5yLkmjg021D0DCsnlQEBEGrFrwCiqh6dQAeEZh9JD6OfBTlWTp22SDyGSw4ycyfhPeyJze5y6IoJmYEZDaGrWEbRwmT2d/vTdOJqlprrY1CrLoIeO9AwbARUZc75zwIgGBwZzJIGEw3wtrIDAhFYmNhvKGHfoG4gDKqFsAULjS9oYAtAr0i2Gxr6eSiUM+kLh9ZNA2MMXESxUkUJ5YtsyFg1QCogBArI7oQeetd8BBBwOAKymFtDx4iM4ADagw6xfI9S+UFifUhXs2zWgLAUtgugZJq4b4YMlcKHoqiV/SFPoXDjyoVLIZCm6MUaFuVQOFD28DCeRWHzk/5JU+tAAaLejZYfaEicRBLgKiX4Ox6dHfsoLTkruyfD1Aw7slTbsHWrXLAwBmgLMVOS0voOgzJ0HAioBDk41FRCVFExJf+WBKun1mHROvO2TV0rDT9LsS1wXhDvKoXVkGCOGZjTBxHNrKGSUkywBw1WNxT8BsuPS+IyEaGEUUFnFfnI7BWo3QwmfbGo/503J+6aY6pxgpIYASMV4suQogTTky01IgSawmUURGVUDB4kYtT9ABeQSQMfZgjGdadbgQRgIJYxXlxHrxXJ9RYf8gee7Sxsibi0zTd3d3d3d0NeZzBEeBjWz6JquRp7lKwxkTJNIs3R/hn3/re3/75n2lZJg8iMEp9w94vgMOwCUV+Ok0RcXV1ddgbG6bYNBFUVZyoF1tF9BXrIrIX8KLgHGgegPJ50zIl9aKARKg4nWZetNlYnkwyJmwvrYh308mE7ikT1ygz8GQ06e123TgjQGNtnmfGmMDcJmJBkHxK4sep+/7FrRe+98b+JG4n9uzpY+12W0Eqo7wqtSfgIx/JYRbsWpuNFiHv7GznubPWpmm6urqapul0OmE2k+nIDPvZN393ud1KH/7hD4wZx/1rKdzR+tHn5BtCuvyw23ld5HqaZcePH/cqk3SKTEmj8dQzT5975OHXXn3t+eefbzQaDz30UBzHIhIMJlSlbvalCoRUyNJVvXjv/XSagi6YV0Kg4KpCMIkPUXhhaxfZKI4iY00URdZaE9nA861vUhHAi8wFUgaXJyr9xyozAyQAaG2c/pv/4X/yI1/8O3/xO1/+g//nd+zg+2tRvNFqtmJCxNz57nR6czwexvYzv/i3f+1X/sEDz37CLEUKUeHMzYU8ee78ioLq7s5ud78bkLWbN26eOHHCWltbzBFVQ1WUZ1mv1+v1+/1er9fr39q6tbW11e126+6kZftYobhydaXVHF17nYfd5Owz7lNf9A88fb9Hy0JZx8M9fPv7bvOKXQrZBOCRSJWJPQBrjkaPoTm3uhG1kpwmKDzZ6/XG2ZX9njhMFBz4HHxsLSktkfzoSucXn3j8xMlTnOGfv/HG9WuvpyIE5BU1xKGgqOped/fxs+dY0Ssg4RLp/stfJ0Xf7MDKxoIrQShSJeRQLJSmhzTG9VDhSi0ep6L/V5VqoAXN6CG6+Nf1vr2qgFS6FKwbcR6mDymG1kyiogs9fSx2dvNXEd7J5HKHgrX3PGbw/ulU8C4fe2fVK9a4Pag1no/Oc37qUBNW8i3UmdQHlWqDB+tMkALgqLrk5W2cc7nVEqGV2mviuxBtFO5GGw+gh0PDFTa9UDYtwFZzGcGzHJk6/ekQZgfWsMIyUoNAEBxgxjBFmYi7mY4vRXRrZWO8vjpZSjLGsc8nBIaVBEC08IcMdkuCHkAEvARVCCIBEGpkfGzcKB2LH4qkpF7CDI10kGCCNR7+3fIejLHGRjaJ43BpxzaObGxNpIK7u3vj8ch7N4smDqi/AigYZg+aTiZ57hBRBfLMqWqcRMYYMhxSG5mpiHGdQ55UjvhaodZOrmAOrV/7IQ4aj95+HGB4lYunGstJI46TKIoNEiqJgHr1qr6w2yAVEOfyIAUPX3QInTKGjeEiDbsEOCpUuNpMF2SbcvKUhUsPZ7VlYShCAohAigXAURbwZZEKXgoTBAFSpKCh0UUPXy3nXF283j5Kh85DAVrh7EQBWSpqewokU63zZKpTfn/3v3c13c+jIzo/1SzMVaIzy1zSYGpchYVTYT4jREogqs6JE6njMDXFFFRNPSwz60QEQYkIqTTzUEFVg0CGbHmQNQDqUS2SIWEoPGi8iviimcNM1hqUYPQZJjcAB9Nu2t8ejHrpZJhbBKMQIRgGFCCAGLVhtd2wrSiOrYkYQQJI41W9igp4Ba8hdznIu0oH9cXpoLgISQG9QHAPzpyK12TjkfjEk7a1kiTx5cuX4yjpdrvVzjvo71QVPpaHR4RgiekBANRiDvCXr95c77z8kz/ydMK8NdjrrJ/KJ6P7im9W9UOe5YZpth4gAQBXq8Ns37u4mFSrSzVHK5pidyLAyMwg6o1hAMidB8A7RDcCNQMRgw8oALRMY3d3d3d3ZzqZJHESMh2IOGDczAYRRb1BaCx3Xjh/449fvLg5ipciG8I7RUG8S5iD23dd2f5RHWaGrYiIlziKl1rtvb29LMuYOfCniFhVvUsbxm698Z1UNP6ljjnz2AdrAfrrO/Y0eh6OwcYz1HvbbW0DwMrKyo0bN7Iss9YGJ+BPPffcgw8+cP78W+9cvkzMa6urjWYzIG4h8VT1totTvRwVAQCv6r0HxND4KRuJFDhzVOR2ARGRIUIipjiO4ziJy6ORJPju2LFSYNoa40FPPfXo3/ov/rMv/Pu/cumN125ceGu0u5MOB6pq4+ThzvpPPfPMmcef6Jw4HXVWlNkRohfxjpmPkhj2+4MbN64Tkni/tbnZ6aw0Gklgdhg2XrxzbjIZD/qD4Wi0v7e3vb3d6/d7vV6/10vzDMpAWSokMIdMXyLSarVwsC2v/ClLlqHA2acc/BVpHkm9uXnR3jjfbgV/WmEFDxWDIESW+qjZXGq1AIA41u2hdCcXd7fO93Zzwx7YIU0TtKLtfPJcZ+1nf+iTjzx6JooTmsj65urx60lPs6myBbLeKwAz9we95ahhokbqBIHJAyCQmzb6W+NRVzsbMBc2V26XtY5mLNppLFxu7xJWV3VuqpYvLuaJ6gGuRXVHsXMvYJCiKbpQT+nsjVcGHXOqhnrGRc3u9J4K/9mGRu/H/KX3DajFe3g03kn29lzOaz20cz7IfnGHrwAHs0VrDXadkWRm0VLFrrjCXxClhnDMm0RUycG1MVNHb2ZjutJS4XteaeZ4czNlTgXq6nxTHRZOgs72TkftdcsLUwAcgjPkSEZ5uiPpVfGXW+3B6Q3XWUoZ+qRjQiEQVAm2N6pUAhxQsQcUBIEQGZUIITIS25xxojoUnaI6KaPAofowh2K4dytR2djYYGZrAoyNhgwxi4NpNh0MB91ul4CZjHM5ADIzQgiTDVQOKXw3nHPOISgzWTbWRjayxhBbJMI6T37mtaOLeRhHZAffxRUuhQNGGfBUHxIERGitiZLIRtZYklA/ifeSBxQhCGOc+Nz5kKRCCGW/ojhw0bpxTkRXRqQIAyAwQlFqq85jaAhIlWnqnNlELQpGQUW9V+fAexBFRQLgUnFxu7T0j/JRZXjT/IcOhqOgRMHXSkThw1Sp6u1+VV5DZdFTJwgRKBVDlZGDf4tCCk59voDV6pFOQjq/6hVqleBsGrGJ48gYy2yEMBcPqMyBOCHhR7zmmaiKMWwsMzOBgCgBIUA2ytJ+NulOsoFzY4EMAItgFItgGCxDM+ZWbNtNmxhWn4P4mpeM1Joq1cxBVXYdFrFqc3JWVfACzonzkjvJnKYar5x4srn+gCB779fX11955VXnXBzHlevBx5nBceixM7Z/9I1X9vujL3zu2WPLzUnvBkbLH9uzwUzO5VXkLRHt7e5tbt7y3hOzc85aiwAh8zvP87B8NAFTSt64svm1F1+7MphgY/nkSjs4O+Z5HjiSAeD4OByB2BI+dbPZdM4NRn0ow8JDlRjHyXA4ONlqT268QW98w39QAI4PxHHLm29gJ+88tnPrDYd7j5w+YYzpdrtra2vBDNg7f+LEyfX1DSL68pe//Pjjj3U6nY2N48vLy8aYAhCWIuIBsNxaHrZ3RJzLutNAmCwrxiKopaxVRVVcxsRZluV5niQJMYGCscbaaGN9/ezZs1KWoHWfi6pGEXFIKErACAxmpb3Waa89/viPSUFihNJNXhSIORABAg9ld2/PGNPpdMp+BngRJhIRBRgNhxcuXEizVEG3tre9yOraWp5lFgkQRqPh/v5+r9/vdru7uzu3bt3a3t7O0gyJvHdERbg1Mx+KgAdZWQVNNuIoUe2+/s0W4hgJzjz1V4RQ9/aWLn23Mdo1xuR5zoCkYFCqwkcADamAjL0qGHK6tzO4vrX3l9vX91ScjVSBBKxhydwjJvrZxx998rGHTbMBID7vGZ8m6qJclQwhGBaQ3BMPxuOTDzyYI6kKE4MooUaMw+sXGzuXJ2efOIQJLzV31HqGJx5RJt9ZWnaxXZCSkTrXJtKDt2fAHDPOgyiHRLRg4RU60zHpfAk5X4pB3eVs/v5Db+vcM94/H9APZe9TFxwo5zwyFrxESxWJ6lEBnHBwSywV4b7spx8RWlyNGcQ7FBAhHJGs+T6clqOx6rpQ5SgpShXRsvBv7brxTD4xmo8Hvf3LMVxdaXY3jrnTp5h9lo+71uSxNYSk4EUwcLiLEVzwx6s0aCaMvDIAsAEbeaYpwhhkKpIr+PsxMI2NrYqGeFdC9Opd5kfDybA/HI9HqsLGWmvjKDbGeifiPSECYJ47lwdDZcgzJ6LWRtYaY6wxNrIRmypqZAFAw0OmNlg0Dz1aRlabfWrQbJWjE6jyWpzWkPAKxGQtR7G11jBT8YDSc1REvOSKCgQi4iWwNpBN7WBm4pKkpHNBVXXLIFAqjR+h5J9UBpCVbpAQVNWrVIWZAiAKURGkhj7kPnjwHr0YAQrIWJH5HIywQMv+peJMokL64XZJrMLD8HaUpOBJEbANBGQK9NLgXUKEpKhy97OK3hZYuSsU5k5AbVzYWeKh0WdYfdCZp/dMjohaKFdKeRYoWmY1xawqgY8BRbJIsRHDeZiXoPADKto9SAYZKCJjjYmsYSIkdKokwUFIEbyIJ/EEoiJOc0SI4zh4B4iI5jk5wFynvTTdSnXiIUWrZEgNqAGNEGKGJKKEuRFx02LEHnWiPhfvy4QhCpiqAioYAZTgayrVucDSFrQ0RFcUROfVieS5z53kXnMPyw88lqyeJBvnadrv9/f29qbTaRTFoa8VnqS68YOjKOmTztZk/1/+2UtxI/mFn/6kRRg4/TifkNxlhBTHcZ7n03Ry7dpVgMI5Ip1OPRExBx47AATek6T5KxdufOvVC2/d7C6tnbLN5nKrFdQoYbB9VANTDj2cc6FV4JwjorW1tcylgRFTORpMJuOVlc5gMPAO4LVv2ac/l59+4gOPRL8PS98dPm5fo69O2o+sPzcavdN9/XyMuL+/v76+XsYkg/f+hRde+I3f+I3JZHzz5s0TJ06cOnXq+PGNY8fWV1ZWms1mcEVTVfFCty0diy3ygd1OUDTOdsQIAMrEImKjCIkmk4lzrtlqAaBzkytXr/Z6/YfOPbS0tFRtpufWO1Wk4gmDKYNRrhrlyIV2s+hvBKkIUXCsvHnz5v7+/lNPPlk9Z5jJvfeINB6N3nnnnTRLVbXX621ubj7x+OPhIt3e2e7u72/v7Gxtbe3u7na73el04pxDpCDqQSQADZfqoatDffmoMA4iWo44v/Q9MHYMqGeecO97lOOBzY1mE+xvZ6OhTSKsAugUtDR9Q0QP1JtkF6/esKtLOhhcuH71W9fffjXdw+Ul7zyCYYVGrtbhUyeOP3LmwThusFdx2XRv6AeZZJmQCjtBDLECw143SmIfsAkmD6osoj6O462trfZ0OK3ZsswqKC37zgcurqOADD14vy72eXVBzV7fPxWK7rnCuKTvoyji/B4PFwGIGuNjwb+zHr2iCxtFCchtrfn/Li6qeHdbzXubwfA+qe3u7q3PUoDucNrFMudVK8E14iJkM8viLMRJB6g25Vd24AV0jnhTQ30RF7vwpHN2GIiLA7h+jxZBzTAXkPguK8G8fF0W2Ppzb7v2nQLcvWlFHQqp/xsUJYhOZSSu6/Ltdqu3vp6vrEwt5yhjASVhFgISVVeWFYhoBD2AIjpApyRIQGgRGigWPDNJFOVspkRjgFQCyWCWtfH+ARzEmHnnnETGIpMX7zPp93r7e90sTZnZWDbGWBsxG3GpeCEkFRXvvXMhdjWkkltro8gyG2uMMYYYAPx87ktJDjqIgWMFu1cnfd7LZx6BnQ0VnZMtaJWaUPnNAgAoMyVJHMWRMcGpwBVMNCyUR957IAVALTsbdWjDlPYb9U9xxKDEKs0IoW7BgWXiSrAVAFFFKTwxS81AweAoDDpUQURdkXpaFKEIszT2Ei9Z/NxH7MXwdpOSzl/ZH4AaRg95lzj3diuyIBEVSe+FLevMiKU4KaWs7s4CZt6vSwzvHN84GoJdmNNwHorHeR+qMkSKiSKLhcZDQrmlJepXjh6sOgaKWHKXVQCBiRnZEkdsbWhVA4AKQZmdEshSKCXABF6FmOLIGrYq4DMnk4xTpAlMupPRzijyHHmOFIjRAFrU2GBssGGpYSgitCwoqaqoOFUpAoWQERgBEEmC38xsiZOwRy5ENapShA6qADinuZc8l9yJE83BNtbONpdWBsNhs9nc3t5+5ZVXjh1br+JjQ0bsx6rUvJNDdEytJY2Tr37z9cj7z3zqGYg+zuiGS+ImM08mk63tzdFwiME0JE1DXcfMWZarKhEFZpDL3UuXrn/l2y/tpsyN1WXDx9sNL4UIJTCGKqTj43AsdMKJqNPp9Hq90WgUfgUAzWZrPB5HUawG01vvTF78E0xWeO3EYbvSwybPd1Gy3/7XC3Tee+l/4ntZTvSOntSZ+LzGWfPcVGBl59KjW1tPPvlkKOwB4ObNm7/5m/9kNBwtryxPp5O33754+fLlY8fWHnzwwfX19eXllY319dXVVWMNM+vt9FB4RxUI1nfJGAZ2a2nJObd5azOOo5MnTzrv9/f38jx/9NFHl9pLh27ECcmrL9xJFUiw1gmcdTZEJDBqvfdE+PJL33vrrQs/+8UvRnFcMSnCb5l5NBpdvHhxOBioKhm+efPmw+fOGWOuX7++u7vb3d+/dPnytWvXKo2YqqgCUaHcLF+FQqRxBcMt9HIDbFcVBuGKjiSji8+T+iGivt8I3cFdWiMbDm5dOxVHxXdxiB8bOqGtSfanb752frobj/XS/varWb+bRDZTRgouVo1MYw8PrJ7YWNlQEMjFjdPpxO2Nx11IM0s55wBWhbzTfr938vTZ8IdElIuDoF0N2usDX3Et+uGo6xbv8Lo4ODCxXlbWDDRwZuZXekDWAQ6p6EG18Xz73j/WX6LaZtZftHJ8BIB62XZ0w//uszY+UOjsvQxgvdtgkcXTqHoAuynLQtWjT/ii+Gk+ZPjgGdPFa048hCUbD+Bh811Lqf0K38Oi+a6r1yE3Z5kyMAfyHPpkWDfoL3O2DQi6SZ7vqtuJbb/dGq+tZs3mSPyQxFni4PXg/dRDpojEAGCLNFEVBR8yY4EI0SLEIKxChGJNZowSTwCmqrmCUxUMvJjKW6c2PvCOh3P9XhM64c65yFhr2Tn0KNN0OhgMVDGKEgDyTh17VRQBUHDeiUjgOKTjaZ47a4jZBOZjHNlA0wU9MAOrFomWC+oMLDnnlfxDDgUdj9qO4GKpvvjKygaj2EYRE4KC9z5HBkJiBAB0HtTrLEYWgLGuTCFmJFrAUcpxh3jodibgFFVNCbA4umohthXAAQwQXDZYgQW0cFQM/XVEoKNDi2YvNAtEulPDZL1nEPZ+9rL0iNsL7zUId0sDTlIEDTm+KPWJ6b0Dg3jbO/Xo9/8+n5fS96hCw0gloFwiJWeFkI0lUcQAQxRowPzwrTxcZxRhEFUiRAJrOWZryZqityEgigTMwCXWBgTAjNYCkjrPzNbGDAgZupHPe1NOgcfqBzmMVb0T55nBGmolthmbxGJkkNSTOvEu914QGNGE/0rqkw/hTEoKUoi0kAgZiEvA1BVpMiEqRUUVvFfv1Xvx3pukvXLy4eWNM2yMc240Gr380kvtdhsBiSgUqCH99GNVat7JEcf5KCeyzW5/8qffePnim+/8vV/9hY/t2UjixFg7Ho1u3brR6/VUdSVeDnhHYCVMxuM4aXjvA+dv0O+Px+OvfufFq30d5vrwg+sPrTZk3O9zM5RDYdQZYz4+zi9RFDnnKiwjy7KlpaXxeFxdfWV3wXrvCQ2Mh/lL30iOnbI//gs5mfpm9NAV4d2QZjywRdSZMdHROwm9U8Qa7w9YfvhxGZau45lnTnXWb7zz414MAiK+9dZbv/7r/9XW1tZKpyMqKoqIorK9vb2zu9tqtTorKydOnDi2vt5ZWVnpdJZarUazaYNJB4B4wcqc6WBwYNmRWWBoV+VEgJ8JEBSsMadOnuwPBm+/fWl5eXl5eXk8Hr/5xhunT58+dea0SsGMwFoBw1T2TFV3utt7u7u2EW9sbERRZAWDOvsklEcAACAASURBVIAMesn3+4N3rrxz8fxbqyudn/3Sz6+urCEgY6Gg8d4j0WQyvXDh4mg0Cm+z2+167/b29269fuvGjRs3b97q9bppmlYKCC1sBQvXSSQULSyBKh3KAi4T9rN1Y46aORZan+Gl71GUjDobk+YqHB66cC+3Dw71aPtyy40sB94KKmNKBEqkRQfaIzLQNKKLkr195RqCThHzqElQPIZRkLIhSyejpU5DGw5IhbJhb/9Kf/+7/f1dbbBwjEYcAmB/kK8fP0NkCQEzIXBGBZm9gENFwIN40CFYxwI2cYBUX7Gz4cish3fZ24Y+t6i8ax/7YFVxsNTUOfBiBmGUfpQ8dyXMMgfuNOhED9tHvi9j5sN+1BRzqvNdzurrkTv4oAgwL4ZCBGQEQBCYDynVBT6OVGPSewWgInNnDsUggFLPFDjRWOQW33kP4L1gnXgkWFjyPTT4lNXoJwVxW4LqAovuoreQ+XR/Ong7oZunj2XrK3kzGpL286wfgY1sg4ERwOc6yTMbG5tEqqBSqSgKvKSsbsOlIYzeMBj2TFMPGUgG4BAF5x5/J2XUu5woI+CRlBjYEDNPp9loPB6P0+k0b8TNKGl4F7BYRqDCPFbEe+9yl2VZmjlVaCU2ii0RGcvWAFGZklQ41paFN1aiedQa/qEoWnITRFUk8EJUVRBlfhFVwAIzQCSsTUQiKs5LMNMAZGRFEXBEykxxxEnM1gJipuqZBEBD5oRzjgAatpHleTrJQNECW7bWWjZUBacE4WdFlYB5bEZFBbRKLBVQDCKSwglCSr5TYUQamGyERSatelGv6JQ9sCf2QE4pF3CqHljQAJIUKpRytqQiOQVBEARn2dCIHEQGwR4BVIkRgSAUwFK4chKVlNPFz6WHtcYQ7iW6992v4RrLqwI9S9URACGVPIVQZM+mtZBSFxiYXj2iBH0uExoO6TKAEMwvpdRe6KGkiUMifarpUkRUrTE2irz3hVNDWQOLqKqGHOTaOazNLYsTjx62ogssjKfiflzEY6HwaalNvQKVS4fWpKoo4YRSYcmJiIpYwKkyY/9goDGVDQkCQmI2lkMEEmGZ+VMNDAFEVRQP3oGA8y53mSWIYo8IOZBjS2ymEU3ifHc63pvyyLUVGkRxzJEha8gyWhDjgRQIhREC+IuFxS6V60MhjdSQ1lzWD0Uoc4nyeiUvQdevUlCzqATzBRDjjXPNU0+AaYyGk+V259KlS9YmcdSo6BtV8+0H6MbC4fNmAgAuk6S1Ba2tHkT//A//5t/4mY3VlWk6TYWBrboJAlprc5eraBTH7iNBhPGcUmAPCSEgKlGKvZ39fr8/6U0SjI21zvk8d1EUO+eyNLNRLKCEYhh2BqOvv/D6+UtXrk3arWZ8vNVaaUUDp56bVTkUivyPla9tFZ1bXXFZmq4sL7s8n0wmQTcxmUzLi1GSGOPJpr74B5OlVfrE5xAEa7tSBC4oj6F9UiRBh45oWB9qQlmdy18sKZYVr00QJKSyB/EwljvaQLyUym6uNh/Pr5OF4TFqfYeJBzqHh1DE5x2QDitPDo/cgryxch7b59ZWvnWj96njbZ2Ofvu3f/vy5Xc2NjYWrC7CfDkej/q93tWrV4n45MkTx0+cWFtdbbfbKyuddrvdbrdbzSYAivjA6xMvUJO5h82QBp7D0YeUSgQ2vLa2trK8fPXq1V6vd+bMGUB4+9Il5/3ZM2eYWeYK17n1cWVlpdlsPP/ii1/5w6+0l9oPnjjVbrfJ2L1e7/Lly1ub2ydPnvypz//EQw8+aIxZ2MuzNf1+/+JbF3r9fqvZzPIMka5fvz6ZTC5duvTGG29OJuPgZxxinGdKnDtsbdxxScb5tHHx+XRpHZ75Gd8+9r7toA68q7zfjbKpJtH8/n8RcZsyp2HaYa/CAGTFe4Rg8aYAY1QfITGJCokM93Z39gfPb26+OpykvGwcyjRHS7f2tzpLiZKk+ajZaAp5IfJemXy1TwuFDur8PubwSmVeWXLQZRCP6nDqwl8dae357kgIHgRGbltK6YF9Gh7sut+NcXllpXj/Go34AWlkHuw6zhuWLFISir1hLUTnQNtzHrg4+qxj8a3VUijCAoLF91nkWEKlgQkFliC4clqPAAwqAWDw0SzL05nzBGBQVGtQf5PSAgNljt1Ti5fV2xJ58ABXIzh8Fs9ZrnYkFAKFsIJmyGux6DEAIRoA9F4AhBmIHIJDdIjCiIYY8pGf3tLJO7F/uxPvnGqnndaoZTIU550IemGPhEiEYAwmSKjCqogqJIoAGKILFAFVRQUyRDIGPDjyam0cWTfxY5+NbaLI7FXVCxCEVVsLu8pqDaocHSSUhFgZFOMcxl6dYQMYurKBG4JZmg+H4+k087lSI4rjRg7eO0VgVQIlUFRR71yWTbM0F69sOIpNklhmImJERfU6i52u88Jmry7FN1XncSiQgoiCePVepdRbzCmddN7wYqZZU1XvxQmWFZIENIHAWoojjiJiVhFHKMhS0EickyxjExkb+1TdJDWGjaGIrbWWGJiBCAJBHw/AZViORykdMErzZcVq21TzPSjK0/IeJERf2ImiE3SAHo0oeSSnGGg7HliRlahO0ihiZEFRg7FLFY1RrlNBqyGlfS5BpUAInQkm5jpv7pBr6tB2ld7rMg915QguquaKQ0ta0uxrpopgoBAyh6COO2KgGIIgIIEgEiIZhgDGggb/2Apy1zqIULFqFwiEWLtcVFFFAZCQpACqQjRqmFq8eEUO+XZ6kHp0yPKKt0ciDxLQ6us3wiErglSsuLnzGgBRUtL69aIo6rVmB1OdSEQiIiY0pgA3Kg2LAmlBcNIgthJRVFHNvZc0E441jsWLT4UBlZjGhgac7YnbzBoES4gtw01rrWFiUnUgDkUBlEwYjcTIWpQTpOWlE7SUWNBFqEqBBZVCW6wgwU9UStMVLPFFFVCfQXTmoaczauTOL7fbQYO9tLQUwgJ/AGHcIRxZVaTffLN7c/+Pf/Izn/iJz3yC0n6vt9lYOlFBRXiHnPYPRb9IKY4jcZqmWWLjuBFvX9+9euUd51x7eZmZQ/xHlqYOMVA2AIAkNUmzO86/8vUXv/XaO6axbIxZX19PkiScokB0/8Ggqs//qrq8vExEw+HQWiswZ7mK+XRy8Y3o9PP5M5+tzbEYDJVnwY7lxnI2t81QhsKdqQ4uaDFjY50BWUIeAuCLf0tovPo5gG7g7EX1AK5xsFmgh224D9ZYh9c+h/xmovT7e/ZyPvqlne73/u//+dvf/vbJUycJSSvJYuVDoKCiXGQYu+vXb9y6tWmsWV1dXV5ebrfbS0tL7Va73W43Gkkcx1EURXFkjLHGEjMHIEAXyo86T7K+pGrZEvOIeObM2f39vbcvXlxbW1s7duz6tWuT8fjkyVPLK8tzffvCMwIAgAkpij//45/95LPPbm9t7ezs7PV7zity9MnnfuTU8RNra2txZKHW3ldVJPRe9nf3r169OhwNG0kymUyJqdvd293Zefnll3f39rSMrS0qm9KIUw/9hvQ9YRzGGD8dtd74c0BMf+hnxs2197VSLekb+zeS/mYznouX1qJ1IVVNKECCICQAYARJlTTgeiSqDECCFmkIeH1v76neaXTZ1o3BCzevP795fUyECJmKiXky6nUafMqYs2RXlpq512tmfGOaoWVfCLSpHAao9wg3HNJzvxN4AO4HUjX/HHjEy75fUPXHBPDWRQKO3uYUaNngLqnphaYCa2DHgrJw4f5DiTSz677EoZRAEHxpvI8IpIXhAIKvTe6MQAoE4GfGBVowOHQuq0dVQz5h1aKrCqJqicJ5FA/vZGyEYtQHH37UkL9NBZdAC0wmnCQMzrtYLoIGwGhBKiiSCgEdQkrgGDFC43x3OrwWuStte3Oj2Tvecq0kZ8q9qAgpgQcHCEgMhhhjCMQQBVCh4GkiBTMmuAeKZEjGMuSaEYm1bI2bpFORSdxQNpTmzklhwSQKikihkR/oAlRvHcs8E11rSCNWp9MU4bREqpLneZpm6SRTAWZbEAFAANR7xZKG4L3keZ5lznuJI4xiMgaYMaTuhZPIQIAL1d7BoOLbfXeFS+dh0xJSSWYJfQQBEJDZGNMiKDCInDHUa8QETEAIouCLYChgBCZGQHBBLkQMJjKGmXFR+nKH82OdBFEGxy58ZISFIByq6kwF8oBOix8PoMBaFXZHw5FH/grhIxEZW5NTHJqysxgVUn3y0JE/lLd2J6sRszEGvfe9Xp/ZWGtrwkusIKR5LqH+dZ6kQ5f72RAQACltWxAVgyMMIxETEiGFoKT6yZzZX2GJ7jCxYbQGc4A0y8FajACEQUgc5C73e2N/q4eDvCnQJFxibjAmVPRbtUgYV0BgIqZ66nIRRD2/WylDYQ9MHwrgiyYgFwwq1dAods55708++cPx8npnaXk4GI7H4ytXrnjvrbWTyeT9NTT6qEIbizBl+9HLe9s3/+g7+/3uz33uhzaOrQ6m3jmHiIZZVdN08tEIoyGk0WAc2Xip2ert929dv9Xd6zVbrSC5D8p85xwxA0AQmwCAkn35/Dt/+dJbr9/sm7UHcjCnl5tJknBpPhooDD8YWgvjqtlsAkDQqhycQpvW+Euv4Ovfkqd/DEtAvjJZLmanshUxj9nr0TPybLeMc/9Ls51zEXc3Q0zwdh7oB5Lqj1yUD/lzvV0JiO+igjT25vatL//R79/42h+fOnWKCEOw66GvX1H+C/sk77e2tm7duhW+C8vGWhtFUbPZbDSaSRInSdJoNKIostaGGyGuxVhr5qS8ZG0UpKIhIBkRKdhTIwLgsWPHOp3VmzdvvHX+/Llz53Z2dnZ3d1dWVk6cPNnpdEJ/bH4Bo2A1vdLqrJxbeeThx4K9RUhyKZoMqCoeKCQVqoiOh6MrV670et1ArnTOM/NwNHzjzTdeefXV7Z0dpiLCcN6b707L2bs9grtH1Nv03/xd3LvhPvml7D445prBbn71rZCuPtspqzIIoJSjmQg8lYgHFqhdYQKHioDkkCzRJPd/cOGNi7e2DJnrw8E7k8HIkgP0XsT6zLsTCf3oxqkfPfvQJ86e67RbytFXv//Cv3zppRviRxwjqIjL81zhBxPd+wNg/eA4pEaEYgN+qO0gBnfXo+fTw0upAzO5BsndIaiWHjar08LTBL9kVfAy8/q9fcf3HlbQGtFvJspCUDqMZUhIXiHLcwVoJBEhpWnmfGbZM3minMEhCLgtn12L7M7pdXdiRVaaU2vy0IMsmKegXpyoF1H1hfshVL5JxZLK83VxaF04AA+QIzgAB+pQfdlX0NC3mEO2bpfaMCcm1ZpkUgEMhpAtAhHJXD6dTsfjcegyIaGIltaVAqrqRQp0I89zQaQ4jhqNiI0hRmYCAFd4NUFlhglzlH3URYZNRSvCKnBE61mvtXjVgLmHakYFQhpoADjmDJWLp5CQ2BdFoXGMTKDAWGiEQouADIMIeu/F+5B0G9nIBOIGFgmcR3kfYZ2HukhexVlWzuKfUegwh7VIAxEnSMAE0AvmAs6jE/SCijSDLasWVQGWSUmGxfoAKBCshVZSQV4gDJyUAB7KB3Ne14MXZS3EW6swclWsd9QqCVfoIBASYgAzsfaFHXS5rc84MAcXhQQxzjIZjXwcI7NhRkQq94iF03BJcD3ckuMg//ZeZrDFPS7OX+E4F8RettECgqmVZKr2F4iKICGc0bBhQ4ioDMBhfBTThKiE00aKCEgEjGRCkJ8qetVcNHNoHCOzsp+mo2HquyPfS5tOW4yJMbE1ltGUaq9yRIfIPypOP4JKOJNznBoshSvlVyNBIVOg1wLel4JpRATw3gd0wzkXr57S1kZjabnf77vc7Wxvb21ttdvtPM/zPI/j+GOlDrg3gKMuIgOA3Dm0S56TP/zz17Z3u59+7tmnn3hAvKRpqgrM/z97b9ZkyZGdiZ3FPSLulltV1ooqLI0Gehmym90NsjnzMDKjDY0zkh4l/QOZyfSiBz1J/0amB5lkMpnMxjSkTOSQw+kh2U2iuwFUddcCFGpDZS253i0i3P0cPbhH3Li5FApA9YJGhiUSmVk3b94b4eHu5zvfYjoRzl/uwyAVw16o/NbDJ7vPtl1dZ3lR13X0bYkOGrFpHELIsizPclH5dz++/u//07sHnu1wIzPZqN9fXR055yIgErMYTtOIj44xRCyKYjgcTqfTo2ZTdV3r4/srd9+brG26S19HxWZXZ0A5yjRZhQST6LKLfoCmVTTO1Wnb2qFqYwtncFIfA0c78CaTG1UQMPaQlmy3lqnsqLq832nbSkdm86VmTyN8fgHi+PG9lurRHfjgL6Y3/uHC5mYIPqqd0/rUcK8OrU2RSRS8j4YX7ZgMQUKoyrKaTCaqWjuHmJSLbCjPi15RRLAjL4oiL2xmrLHMbK0l4rhiWmuZiY2x1hZ5UfSL3GZ5XuRFfvXVV7efbd++ffvNN79uM3swHu/v729sbLz+xuuIWVckqEASgQwFQOQF5qGJxJe2WNEjkhR0e/vZ7Q8/dM4ZZgWIlJMQ5KOPPrpz586zp08jRJJ2EoS/hvk/nlvv/Upux7d+DDbf7q/i+vmXP18xgU9eIapKiAhCECILUhEA1CSPcBZAoS7oBaSkiBUJqVo0d2X+ZPuJKM8yo3kBEFADk2hdb0L4F+df+9O3f++Nb11l9EwIlG+urA6zHMqZGhYFCdXapStVPjyd307Rjc/URznxZOiirIJDzhvH9i/hheIkG9G7YNNTF2XpJAu2f1mBBTgpIzSAlqgcC/jFS1MFDA2xOGn/lyxPm9n4aFzrUWL7C6M9iIq64CFKcn1OrI3mj6RSkjQ2/1ERIEitschFQm+IJMuBZD6fPQzV/dw+HQ1na6vY78cMEhdEVJWJWv6JLEpLomi7oG1ff3mhxGRKEnMYG+Q7mU3iwuKkWbebVVpPMLbSFp/QBtFpqqH4FEZVY4UjQV1Vz+fz2XyGQsaa1ssaoseEBA3ivXfOOedF1BjO86IoMqBkTIhIKBI55SfLn5KU4ijbvuGiwAlyyIVWSdvokPQLtBgTiUEZA2KRDGWZtZkhIqIEEkjjdRop+RIkeBdjRw1TlmVsAqEkI8cjfZBjRl5rKNTGmXQCmg9pbVPMZic6lqItpgKqgldwAZyACyjAissQRTsEOi31JQBA0/BC7Y6DBXc2duibknK5atYvWIe/3J7eSVOhLjyrYYGJps8J3GlTeDABHCpNQLMeSfKJm6o0Ppb33I1cHLwHIqlrXxTWGBOraAAg4s/3Rj71MZ2fv+AV0SUwaGEqsYQWH7qjCIGIjGE2FPlrSrQoMDpWS0kCqcCATMggKILCLBBc0HmNxhrial6VuwcwLrEMxFRYk1uTWWsw9lehdQwjIsT2qoGqtKBRZxbDznVO1iwiKqHNTAGRpQlFRGKDvRJaP/f64OzFra2tzc3Nvd29x48fx2tdVVVRFKfoxmeqP+Mo6sHEUSbcq+25n9w8uH73x3/6vRvvvPPD/mBQV1Xyt/udOLEqerC7f7A33t/eA4U8K7QxBI1vM5aIRGStlRB+9rN3P7r94K+2xOWbNMgGg8HmSpEbdN53LYe+UpaiL767revaGDMcDvf390xmDj0mz3NkfPi3/8/I9OHsa2IHLUUPkRu7DYldDegykxOoKxFD0MVutXE0WmrBYGOHtgRfNFsybDQq2CkMmy1yx2KpG+22FPPW3e/hSZ3J55+sY+y3SWXl43f9tb/LwQUiABTRaFLWrAPHNC9jnU9HsLa2BRVxY2PTtRAQ8VLVBwfjg+7SGWeGaLIbE7estZHTEWOSsyzLsizP8yIvBv149ETk2rUPrly5snHmDBFub2+PJ5ONjfWzZzf7gz4RdWi0MT62W8Z0zrWAggk+7O0+e/LkyWQ8AVXDHIJnY4IECfLRRx9++OHtmzdvpQSfheYOPs07/OVsZtqUWRN875MbwwvX65X1muxL/Ct1XRnnIpKSUFcNwJAFtAEq4spIz4fNgJYwkIxFJsLIrAoQKFqJo8AQVckzgEcsc1YBTD5ejGgk0ArZdwb2T7/2ja+//Q3BUq3xHtzDZ7Pd2XhelRmz1JZ423m+dGV+9urpXHd6vKT7aAngeL6BqqZW2At1cBe9vCTD7iTpaicNAhjAAMZs0KDgARiVQQ2AbSrUJBlZtK8/e0UV798Xv3Ewybe1aahLM42jQKeowag1R1ERUDaxX1WSQkbEZEGQFTIQ72ezycesDzZG++tr9WAgxkjwXoP3IkhIDcChjXcJEiI1YLpAxyxxIb5J5xI01R2YUlNAJSIS2LQt2igVXJhLLjmwnFgApTefzp2JbSVmqmtf166q6rqqc1NYa5MOpvEEBRHnaldXEd1ghizDLDPWGmmycACAiT/fjKYKQUKncO2Sgk4kfEbMimKMJJOixoW7VcIyo7U2ik5jA1pFMNl/AAAggWqoXR2CIAIzZpaJ4x+UFxyb7f5IPi3lTTsvWxrjEWjyUzBqbVwAp+CAJDnP4uLyHeP5vvzk3XjaYzZQMWGEThwrX57V6LnKWEyeEsmm5NgZcEm4iycGtYYQECXPQTXM58JMRVFEgIOImfm3JnrmeTNm9DUkipG6ErOQozyEmROmQRA9a1unC4RjxzQiIASQEDizPc4qwbp0YBCNCbO63J8WTgoDPcM9k2XM3EC7sBz+dAhIb68IIi26n7oIZVJVEW0ADk0OTk0AUysBiADH6OI3so1XbNbT2Z419Ozpk1gpiUiWfYXDTj8X1NgGpAsZAFFfWmMAVqYK/+uPp7/46K/++duXfvhH36oMPD7YN6ZvjWWktoGd2Sx4n3w6fgsEGkRUuxohgRQ++IxtbH6KSJ7nNrP3b93f2X6GiLEIRCY0uXNukWcGsOp2s/UrW5P6z//+zt/d2B2XhYVqYzQcDodFUQBA5YVoYV57ut0/biZPa33wajh79eobN2/fWF1ddc6JiLW2qipE6ZnesB6P/+H/tW/9kK/+s0XTg1oRbsQfGJp+zqLjkFKkutpRhIWnxsKwo6MHbTsCSAosuGTCsVBC6sIEr2sotojl08Mr9HEOkfQFamv76La59Y8rLEQWGk3Er+jgJe8uaCHpCJdE7kBZlu0412QbrwBgjCmyLM+LXr938cLFtbW1u3fvisjm5qYx7L17+PDho62tM2fOnD9/fjQaWWu7u5IlymL0WBIB1YPx+MmTJ3s7u6KqIkgoIswmupvdv3//o48+unHjZsw2+k3dgBH9yQB079HK9b/ZNzl8/QcvE+M4xrMgKp5BSYP43Lvv0+idy1eGK/0S9NaD+z/ZfTwHnKiv8yJI6LMZOFl1ssbGsT6p3IzQo+FAgogagkow5pzHP7p89WuvXxLrnAnEVD3dffr40a1nTz5RB1hYD0ZhOp3wdMKu8qfz2+nxG4XOX6D0jKS/0PrTN3M0QcdBVpEAItob9RQeUFLndAlxVlhYQ0VnZsSO78bRz4co5J95bmnXn0XEakJYkgmOQnTciBvtAAKAxloAqMvah5AX/ZytJWb14GZu/qSe3R8Nnpzf5DMrgWnu/UzrUsUrAJMhIkwGRtKxLYTwGTwRkBiIAal55bEyTdE0aTVNOZGEAMBIAKoSXnwuNBoUERgp+FBXlXdegqJF5tigDY2sRkXEVXVZlSKBGbPMFkXGjKoSlZwiESBIDS5R7ZTRXf1IO6Y6nAPAIBJEFvyDlM3VUjUwJkE2FA+VICHEkIsI7BE2GxVsuCudNn47hFrSZnxMTJQMznsANCk2BaMTARC1LrSwFKpzdPWi2PGDloGiSxbWHXdciPdEhAHjnUGCFJCCoA/oRGqBGtCDUTAAJIkPo9i1yly8Juymfmv7L6oN0yVS/CO6QZAkKonH0U2YxSMF528AtJAjjN+lkRMhwBYIO+zDHN8yAhISoRIqERFICIsNqQYRaBNVu89wxNVZm7ADGgx6ZenK0lWVz7JaVZlN2786kq99wkx1vNpOT6oqn/vz57gQKXSs5eLgbKJziBmIMAIcRAnjiMah6fZo7KoRWkgVW/hBBEQUgoIIejFBOSScW6pq7kq/P+Uq5EpDm/XYZGwMISNRtFTXDnO8S7qBpRfctNcaklNLJVMQiaFFLaGtgTZC6KIbgTIp1ouVjSDS7/e999PZ9NT74Fdx5EgfP9qux/uVhu/98LtvXHljOp1MxhNRtcYiUghhOp3EKSfeMgui+G9u60NIQYJzLnaYg/NlVRZ50ev3dnZ2dnd2/NSrKjfuocxcVmUEN+tyTkzWWhxtvnf7zrU7j67d2nI1F0VvVPSGw2Ge5xE6+Z3hs/w6j16v1/DjEixrjNna2jp//nwOdf3gl+7yNzpc0MQiDqCqfHSjET+kAf4b4EMjSVcXu1gGQFXC9JP4GdODRDGupJ3+gWqHMt2uu4f9xjp0g9bqeVk1nhD448cJnvwTNaD8ya2Va381GG9FaCOerl/pjXNIDtxadbZ39KExHx8Q5955Wc7n5d7e3uOtx1menz17Zl7OvfcXLl4kikZQuLO9fXBw0C96o9FoMBz2e70sy4ipA5qA924+n08mk4P9g+lsFoJX1eghldJ5mMqy2nr06Pr169euXSur0lr7G7kf235sCvpSzZ/cGf3sz8fq9e0fVmheznXBw9sGBsSAIKhGRhq+09/40zff+ubbb+ZFHhTevnr5jY/u/PT+Rx+Ot6cwHop9dTB688K5189dOLs6mHl/88GjDx49uDk7mDOLBhZVFsD6Qn/0ytVNHAGSBx/8k535o/07T5794tljzfsiKganvnZlWd67Jfd+Ia///umEdnqceHd8yr3TwYVjcNOxtOZjN9WfydsCF8A0CaqaJtY0Yh+kAIAGgQEJICDViAGTV0KTSwIEGBO4KDEHlxJSFm8Ju/v5BtuARUWsn+0EarMkxYzFCAQgQJPiqdpqM1URI7ElKKCCNQyA6D2oZBbBjScHd72/tzoYn9ko11agWFDbmQAAIABJREFUn1fop6AVoiITJNqFJsI1LDjXMZKcADmpYxZBjZ2smmhSIRiLUCZEUQgAIYbOACGQYrKyiCpR7JwhQGqYm6kwkLa+XkSuNn/OtMTJ4H1VlsGHCBYQsQQVUYryHlUJoXaurh2iWmv6/SIvMqIo0acYec2MxKSiMej+OBlK0wmEQwCHisRgYWwUPQht4JouorAlgSDRtF9FRSPlpZv3hsmoofEgSB/JVFwjLBQvfgRKJHhh5syyMURxhNBx6pTn3YmoDTumSStpdzV4KAApQBTJNGE4ohAAvVIt6gQdoAcMYAA4RsEqQtetdPmWpq5lhS61iLr27oCtSWSjUnmOIyY+rznwmytLmuGrUXeT7BqW5sHWsYWACGWhxllYHR/Cd7tB69Cxgu+2rbLMiGBVeefCZFIVhc2y7Eg8+/M9OJ5zKk+cipe8XfBTl4ZDmrcOCQojxkHdfmEkcRCiQkj3YYfqtgRx6wKUVBH1gKosqB60FmsIkGaTcrI35ToUSn00A2MLJJNQWjiq8+rgjkt+NdrI4qK9fURF2lCbZcFlIrTFCcE36Iaq8vDM2VffWlnf3Nvf7/V6H3/88fhgzGxO2qmfHp/7MAKud/nDefX47+9+uLVzeXPtu9+8urGxSYbmZSkSMmPAdGKg5Vdehn3qUdd1r9dDzOq6ruoSEXt20C+yqiq3Prm3f7AvIbCQzTJmjrQOVSWQcnrAzL3chuCr2fTPf/n4/V/eeLpzAMXKxvkzbPO+sbHL3f7WKaz2WY+NjY3t7W0AsNbGxjuAXrhwwTlnYexvvwtv/xDXNqNHBmCc0EjASOI7Ygobx+g7JIoLgKPZU3Q3hm3Id5qIUDupK+lBIcrjOn5m7USrx3pda+dhi87E51lUTxw/fuvj9ff+ovfxTy0INvKEKIj41ZXrsJzy3q6AbfjxoYd1M5iSbDuIqjrnHj78ZH//YD6bV3V16eKlXr+HgKJBvJ/NptEEBAGKXm8wGMQcohjWPptOK+c0+vUSRVQ8AvuIhAzT6ezRo0c3b964/ovr09m0DYKNoeDwa+RSHSLBIaLRYO5dWzNmGxne/uOX2a/uVkyKBKCoLOG1PP+T11777ne/lQ0LBbUeX3/t6pUzZzdHg2sf3p7Wk1cvXH3r4qWrly/3RmvEQdG8ffmV126v/7ub198/OPBsAUnBgfe9kSlGQ8IcZ8Hv7c239m5vPf77Tz5+6EpHuTGmVv945xkAoK9sqE+Dyk6PTxm0x26C8ciWV2Ne5bHzIx7zIwSiF7Sx0C5pjwBBGNUAsKLEUEwFUmQABGQATyxEPmViJj8bTlTiVJYILK018CnBKHo4i+eFtg1pXenu2BGU4sIX0Zqm6OY21BNBQcVLMIqZyQyhVpXKXNVJvVVO7ljzyflz9eaZMMhmBkuQEsATY1ShRB/DSKRexN0CxKKckBBZEI5DANpX3DZcI1ISUpJLVJJGrVB0FdGuyKexEloKVcJD5VH3T5q2onDOzWelBLEpcgQEosEWgqoE7713PoQAec55bnu9wmbWe6fHuWi9yHVJr10XMa+6RCPAJS+RDjs9oRsh7h4lElkUNGhoLFUUSBNGcTRpWSEJlhQkqPfOex8CWMtFz1qLAL4BjT6X1mYRN3T8A0TBS4iyowTLeAUnUAWoPNZCHlgAI31jOU33JHFKC3Ms8j+PnO+Uldc1Gf1dh4PjroswRnZ0T9DhltQRqCJWYilMLh7WUlFwXcvBQYXI/b6Ng4eZDsXi/Are10t48si17+59W1qTiELM0l64+yYEuMNhSry3eOcSQgZGHbhpRZnNMzsZy/hxvZbzSj/ve8o9WcVDnpMNZk3HeYI0OFTyD5bFa4FD436BgKckcFEfL0YTZnH21W+tnLmwf3AQtf1bW1vGmBYMPoU2XuLBQHO1FeczB+/d2r59+9En9z/53h9858LF8/3CZgastbPZJK5rMW8h5o/8Bl/zcDSYTCbe+8xm/V6PiKpx/eDB/XI+N9aiQKh9rz9ExMgJirOBIRyNVk1WbG3v/cM/vnf/3r13D4rhYLjx6uW1tTVVresaA8aVqR1jp5ain/VYWVnZ29uLJI7WLiHGHqkqP7ljn92V9c3WTSLNLBpdt1P6W4I2oOWhiR5nt4+LEM228xJ5vZFFhml/CwLoO07vLYis+mm9SD2p8XZkXvtsx3wy/PAnePMnBE6YW/ubX/94O3b1fN5KlAzpPQLs7+9/8MEH48l4b2/v6pWr6+vr1kYWsBChAqrqvJyXZZl6GomJjYQAxrSbLZUWcJH9/f379x/cvHXz5s2bVVlyJ5g5Ljq/ziSjQ2tNBOyKotj78L0cbLmyKRff/OJ/xVpLRCqdng2AIBCJrcs3Nl55+9U3TM8gBQ3IyApAq4Pv/f6337p0Xrzkq2u90cAYBg1CIajk68W3v/m13TB79MG1eyEEZUJSNk9K9+GDLSlFpu7pzs7t/d2fPf7kdjmd20KVEGE+m0kI6+vrB6Vzp3nYp8fLQwqh8RXC4zCRQ1+3OdCfVq9JzL6QpAEgQsJgUA0oLTh8iAFZgAEZgIECYNVQ7wQ0RGeJJoE11XWdPj694Pzw+coDhBZNoDYbCbCxTcUuJN/8TwSULZuMSH2l1fhg/EDcXYYHa8P9VzZhZSTq9l2YGQVCYsNRlhIk+OADqAIQErVGkESMDTVBP/01R5mLQHDB++AxeJVoFxlTrmJFG1JCQvwDAEeavN1CHaOEQ5va2jAZBBIvdeXK+VwkGGM4lb+acJogrnbOOZVAhFlmI/+WiYWCRnvxhnscyxKI+RVNcK0u+yXE1VCgE4YRQ107LPWU2R4RDIl8DRFJek4RkWjikp5fNDYGo28WAhMYIka0ltlgTMBUiCzK1jIdVSR4L0FAwRouisIYUhBCSqMdD29ellsT3R/G19xiMaInDGYFDaKgyIogSAIYgtZB6wB1IKccgAOQJOsYiGHGyVoVpNMHoo7mNzGQouuWSoS6sLOrw6RTWOhTmkCS3xrL5oa3c+iebxtBCaCQY1/xYc8wbOhaESkUxcWAWggctKnvQQHSIIbUjIqZx5FhAyKAaDNbO+e8r2pf1TWAEjM0frEnmM8+r6vznD3wF9iBJY/V7gzeyvNwmZyRnJZRIukIFuQjREAUQEGURPKWDvGOkSyAD+pKJ3UQrmFa2VpyY3rAPcAcyAJy657bULMOsTeavbG2Hc+g0k1TWg7TwbYRqrgQYwcJPtqiBCXC/tlX8vWLtfMA0Ov1Hj58WJalNdlRBsdpd/2LH4EZZFowWWtLtzat3fS+v/Xkpxc3R9/9xtVXLqxaluGZTWMMIGpjARuVU7+pYzYtM1v0Cvbeb2/vzMt5uVMioiUrXnObD/JBVZeqGry3WWaMcc4x4t1HT+9s7b730dbWfuXh3OuvXbDWEGJdumgyYo2FEzx9T48XP/r9/v7+vnPOGOO9j76VsS6lcox33odzr+H6uUTgAhRFRZSFRQa23qANjICNUcdCJUepzSYAhHGHqgQaUn6aEmiS5wEFAC8oDWekk0jXoSB3BCmNMrrbg1z6Bpdbkwup6XMRkvTvmbrs3nv9ez9fz9B7+rXhaJ+NPo140juJJtMiYqwZTyfXrl/f39/f39t/5ZXLly5dHgwG0agek2oyxZq30JACqOiCmimqCERUluWzZ8/u3r1748aNTz75xDkXsdQY0pyo1LLwoWv1Nb+2gR19QFR1lJm9e9dWL37tYLDuh2e+8HUB57xX3ypiGAlVPSkpnhmMBmvrVkjVsxKBCBqjCkV/45WrkQ6OKggCCCzIAB51uFK8dW7zzf7K4/2xAzZKtcrt2fjfXvvF1ewuU7Y1339/Pp4RVlneC7ZWB0jT/b0rG5sVAJQu7dZOj9PjBaaIRjN+tJWVylumI136EwAOOBJt+dyqAxUROOHVpMoiBIqg0cJPCCQFN3CzvJAgUlLEB0AHHTFImt5jxkgqVBUX7k4vuRmKIBRNPzTh+4qssYQBFYy1dbN5V0AJKMpELAxeVRyHeQi7rvyQ8eP1lb3N9dkwdxnMnS81OABCxnbyDEGCSApNiVWCKqhSrJ/SuV+yGkDoBH1G9QxhBDgURNQLBFnYNqTFUFIoCEpr8tCBErQjW4GunWlzTTECHAAgQevKzWdzIsvGElHrMKgiIQRX166uASS6b2RZFrenRKTaQcsQY3ESuUELf5OF7FU7WbDN1x2g4BAI0sULugBHxzOieVOajAGixMYYskyG2FpjLBMT0iJNtpGBJ+mNiiKAMVwUmYKKhMZe/ZiC9VC/pguKdd5Xl/5+xOc3alQiqhc3WiFALVAL1EoOOAALmI6zBnYVB81Iwc7Fbn3h22vflaikznxHrZOEAV+2NrbGXFhoooioeTuL+VHb0GFs41TSbagpuKljmd9QbeIWKYq/IjxAbfaTaGQxiQIQM1IABOfDdDbP87wosuBdCJ5wSSp24lSOn23SX8YsXgzM7TYJdSkZJ1InYOEyHRUgcWejyZ1Io7swQqoYEAVEkRUVqJlWkBWMovHKEmrvSh+wlBWmIWIukCvmgBbRIKLGMOcuxtFpMy39T0E1KLZCtqMYviYYMYXpxAUkiISQnH8A0A43sv7IGPPkyZONjY0PP7zNbIwxcbKCU33KSz08wMDWKLO6Zm/O4PDsTLRyB7sfP3v08O7vvbF5YXN97eLBxsaZ4XBU9HoWMYTwm/XgGI6G08l0d3fn6dOnztVENKBRVZbEHA0gprOZtRyF/ZnNFNQ798GNGz+59tF2xebCNwavX5oHNNOHUEusnDI2wOB/O1xUv9yQWQhFUezv73vvsiyr61pVY4IsM0M19dd/ZM5clHf+SwBUoSbeD5borIv/GnN2xUWamGJyJW0gD1Qk1UjoSIbuSq2vVYCg6BVFE8DRSSnrmMzpMQsywuHtDS6jHfgpUPdxh7359+vX/9Ls3K98bYz5kl7oiHHEndj9+w/2dveePn3y5MnTc+c2N89u9gaDzFpsN12Iy527yGFGUBCReVXu7u4+evTo/v37Dx8+3Nvba3Vw7V/5bXjLcd6LgMs6htn1v3Vkpt/9M8l6n/s5WYNO9qvZZCqz0WjUQDkNgwzABoAqhBWWgFZtABQgA0t2fQFREEHBxDVeBZxnpzmQEDhEkeAZK7W/nM9vTSdE7FArNRA4Cxw0sDW7k/Hq6mqWce2kMbs9nQxPj+cBc/A8d7nFZpGIDBOeHI5w2EJQX2guTQL+qEcEVRWUwOhZAJUVRFBCsnhQWPKlo450IkBSVVhNmZ64oASiHlkFPsVB5IVBkJgfpgiKiftAClZBVVmTEb+PQpWINUZAGBUMsSFC58WV6PbUPSZ80M8fnd2oN1YrCxW6GYmALAxQo2llpKciIDFj474kPjARclOPHf1Y2sgrNq6izdIdPTigazHR8MkPrY+tyWWLZbSVMnYWBwRAY9j6EESCc74q6yK3JjME3JA9QFQlBOed8zWAGsPWGmsZIIgKESIaUYnpd0E0OK+AzBR7s59ar3YBjoUav92g6EKY0vB+ZVHrLDnQtIMJiMFYsmyMMTY31hpjGLRLqUgSHE2JwBFZpyw33jtpYidfZgHUfS6BuLIgAgtwAPIAHsBpdN+gkOxF428FhBfDIZ/zkyUODR4phb+8+G9nvtAvNs8egqWS7XnMHCWiuCNRVWbIcwjBHxyE9fW8KIrZLNSVN4Yz4N/KJURPxE0SlUqWR6qqoAJCg3uAAiopcCMJQQZD6smrIcgNz2cy2XODnDdGeQ7ILlik3BgDYOKEGPyhARebchIWZ12X5EOHFrkO5AoJ1JA41wICYgN9AgD0z7/RP/+mV8sBBv3R9rNdQjscjOq6jhfxZBTp9Hgh9K3LqAIAhlCHHKnQDEIopZ7lAJxlwaw99qOn99luuW/funblyuW1jdXVlf5w1MuMGawNsjxHAOeciCJicFWsRqI9p4jAEYopyeGfBPSwsJtMpeehpYfJxv52XddlWXrvt+8/PTg48N6zYYM98RK4Lno5gJbljAjz3Io6JXKCNx88unv/4f744GN3kc7+3gBRVcL+gxEAWVLQoCqERAqApKfj6osexhTGhOFwOJ7sKXhAT5xNZ2NiEvWuruHJXf/+38qr38eNS9JlepHComzTZd1gnEOoEcg2NNHGeQi1u6i08tFmGcYQyEvcxB5aPxO7oOOUrG0yy4ss1J/5KB7dWPnFX7sbP+mtrGiHm/Clg7FatxpiBpGDg4Nr1/bv3X9w5ZVXzp49e+HihY2NjeFgmBe5tRm1O9dmkx0khBDG4/HB/sHWk8dPnj69d/fu9vZ2XLtVtXbOMP9WGf1GzMV7b4yp65r3H2e//Ht3/mvlq5/fjNM8us3X/taU493pQb/fT5iOQgTovGhZV248pvNnqY0Q1oXVd2yILXxkIrcOUcqyns7mdeVQggENGlgLx7WCJ9Ro90dIAqSqBqfTCdduuLbqVVQDIjKxO53OTo+Xs9UnIG6SQADgsA+APrfqeh7m2EoTAQACgENQAkNAqoACCiwx4QO9gqQ+Ophm2qcl+ELxuaXKMRuq52zaX6yuTGmiHUgTQEjRiwZBEEikd2y6gqRoAC0oQS1+dza5y3p3beXgzGp1Zm3et1M/mwH63FiKXukpsrXNOEUybKwJIQQfnHN1VVk2mZHMGHohwF2PXxUb+Ag78omlhGBdCgg++qTdvoIhJPHOVU68NKRaEhGVAKpE6FVDEOeC9zDo571ebo3prOUL80/vvRy2b1xyoooKkURxUQkLWCMmNySQImo7WjNRkEZAgJHulkxTkrAJURVcHSQIqBRFtr62sroyGo0GGsL4YCwhOFerEBMhIBOLSPBBVZmMBCpLIKLBgKwlDQFVI9sDNZqQHOokIxyhwUACmkRAIVltJSO9NmjD++BcHRSAGQQwKAEaJPaKXtAJ1AGcxGhYA8AIHEU6AkgLksIxY2Jh2tLu41AQVYJqMtVNCiwBJLSGrDWGmRCCd5GchSc87efejR3qk6dIHDrGeWHpWwV9bl+380gVUYqVLyTlxQmIbTvmU1dDIp8ASRWqOoCqscSchFuRwICAKZdHG64bEcXsWQ7EIArOqw/BB9FGfaYdsO14MAE/1TUav8DZXmAHJ1+4Ji0FFgTqdKOhpsCmKF7SZlJBJKAGHkYBFAEFUS/ivVdxClSHIWmfoAeQE1nAHMliE3KMMY57EZ2oGh2FO6+685oR2zsofh9zXqL8T30IjXsjEJL34nwQCYhoLasp1q5+K1u9YIvefD5fXV29e/duLJh/s66WvzNH7EB2b9scAxGLBF9Lz+YmNw9rkysyI0AdfF3X9T+4zZ++93SAD97e5O+/ffncxuqN+3erqhoOh1euvLqyuiohDDfXvPeT8eTgYNzr9QaD0XQ2hYUFkwJAXhzBEGtqXliC/C0ZakiF8aLXtZ9Mx+V8Ph6P5/OZiFCdig0iyrKMiJwLIQgAGJPFt1btzG9/snt/p7w7M3t6weGVftgBQqWM88IOe0DGzj7xrtYQjIhhJKIa89NB8lJK36IoJlMMIRhj2wUltlJUPU63p+MDWnsVFEWDiAAJUEBUolhHptjXyJ/Fpi2yEELKwutckk1VE0ydVpVUBCpqIAzEC4DjiHSuO7Un8mB8Augu052221I7J5rRL+Wg6ZHVOH7dn233PvqJPrw1HA67/p2/WdDzxRs92JqPEEnjnCEhQExiBpjNZzdu3Xzw8OHozkdnz5xZXV0brYxWRqOi14sGPgrgva+rajabjcfjvf393d3d3b3d/f0D7x0iaRMoY43p+vwffcG/zlPX5U7Gq0ZEBaPbvqfX/tqbvL78jc8MbYDywxv2H/9t8fHPmGGMWJZlDKiOxgEEWDHdr2ZPd3fOz0e9wgD6NDSXpOtq0tBOzKIQYD6Z74zHT6USBAweQQkkqACQUYp7YwFQJq8ynU0hhNXhKLLeYs4AEMkpg+P0eAH04tjKFzuFpGJQrykKs9so6zDcuxxpwkQ6WJpFF0FM7c8RAIkMW1tXs8nBLpZV7mQl668NVwFzJxaUVMFjEAiCqhSRQ4o4eVQypo48Ru8nTUKMJowcFJvO/GEhoh6X8HxsLXN0ssJ4s0pQDQRMyFFZGWMARCkoKwOotIUeCUBAUmQQBo+6r7Il/l5mHq6vTs6u1/18YqEEEFZiMYgKGETV1T71QokNMSB6F2pX11UdvA8hmFQExS1iKkmlIWEs15kpwbbxgkzmAYkeqaogKeeWKHIbFr8sAXQ5RqOpGwSSW0pr3mAoGXDUKsJEhNRwTgIlyo6EEEO4qMiLQa9HjAsOSKOcT6Emsde6vHg0LoCycNIQ1SMMHFVo/TU62enROAHSOp6MoVVBmienmKuARL0i21hbuXz5wtmNjeGwP51MnCtnEyfqgxAqMzOzUfHBOUA0hlSoqqDXo37fWoMSPKAyAaEuOTseIcx3U4u1GaTxnWHymYUmrjSql8Q7EVUGQgEjGCE08gq1agI4ADwQgEFgjci4isridj6EXOnxMETjqKaqEu02QJsZANEYY40xzKgiIojKaSt4nBPxS1qcWhHTSQBHgw50Bu5S8kgnNTr9X46Ct50ok27yaCPuaVRJICG64yiAc0EViIF5YfsiqqjKBF1JDzHH2yzJneImQNR5rwrMhvAl5+ou78meFyX7/PjY5ftxicrXgEPY8sCSpKd17iECIERGQBDUkOxGghdxIi6E4J0XRlixkDNkojlizpwBctIjKmO0B4qhKHCo/78MpmGzw2+ilhUxodPpLYhoSKAnKIgPoSxrIrSWjGHIC8iHoYm+QMT9/f08z0/tNl7WcbSmmmFPXWDKjKXSu1CWK1ZkXpL6HoqlQCi13x/mlJNOpuWPf3qdEM5urJ45c7bG+sGdu8Zaw0w55Xme5UWvKEhxNp5kNusUpACAXg93BHOTAXQSlBREgq9r731Zlc45EZmO5yECvoAZZ2iQDLbuhN45AAS2ilDV1cH+/nQyDSHU9XzqwqBPb/Sg1IkI1JN9D+yB5iVVUxTFyhTWFGyYVCVoEAUOp4PkCx7eeyLM89wYG33B2hkjQpkFs+4/cTd/JFd/X4Fi6DdBgNhaRohBaAAU9xExrwwUIeX80XIfpvVik5Qki9o44Wu0bg9IgiQdiWoH6Fj4dTWB7oCL1bObW9dZj5LeGBeNIlyCTTp7ji6ZVO17fzm6+SMrJRJ96ea05a3McrpKd1FQnU6n48k4mkP3er3BYJBlWZ5l1lpR9d5XZTmdTqezWV3VPvi4w2g0mMmxQ/S3kU8Vp9AQQtwRrea0ff1HBXLVX4P1C5/pqfiTm2ev/X+T9//DyqjHxQoiTqfTXq8HAKRAAQhAmO/Pxw/299YfDQcXzmKOwiGAtmw4An/M5mHu53uznfHkaV0iFj0lBQmgQuqBBCAqXAisqk6nU7Y0HA6cBgUkReecF0kdwtPj9PiUOwKes9dN2X0BggZMQSfNbpUan4KFy1xrE42EePSPYJpRF99pomsb1dl8NvUHz3i2b1dXN4evIK6B9gUoACMEhRA7faox6YOiKSYINQWZKPqEPTTt3XbJeMF74SRtjZ549kQkINIidDRaNkhslyOCAAWEgCmehFiQMZBMxT1Wf8/yJ/3i2epwOuzPM5hy8EwZKUMgJUUG1eCdU0RgJmJiCsE758qqrqoK4za9YSpIQgGozQhQWOIDdEo/akkSUU4TIokBMSQ3AVFFEV1Uo+k5OwCHLkVwtE1mBUj7Bu+9KmBktiSGRzIU8d55XxNLRmAMMROSdnsPSMit7V/HeattxYTE2gjJF4E4yzh+7YOkcEfnRNUH6aTByqLX0ShqiNJeQhS990FEQdiYXj9fGQw3N8+cPbOxsb5umcvZfDI5GI8PJMj62joT+9otrbMRI2qbL4hHy/mWY5r6OHhyzU+oQau6ds4ZYwlj5xDjXi1+TqfcqwFiyFCRPWClUAaoBBxgSBl3C/Disy8OCqAQEooVTW+bZ6HmA5ODBRjixsD05S/h8Hleuxz3nk96gdRBZvHkmfEz7Dk+xyv/Elo56FEr4qRtxNbRZ+nRoYMYBQEv4kW98+CFg1oBICCADCADtAAcpewdr5xPtVXuZvcKeEQkMpHKEURdCI1vDREzEnkfvA91XTdMkHSsXnpzLtxXRMQ8z7e2tkII/X4/NpROfTe++NGGQbbnk8jY3JSTg/2DJ2dWR2fPrMr27a9/7Y3XXr36e998+9Urr/SLYnBxCAFBGTAHMwQy8yd3fvbuP/3sp+/ev373a29+/erVV8vJJFSyW+2V83me50WvFwgMG2bOssxaC4h5/zA/YjybJqMo52LbtprO0ioSkgKqPxhym2GpAAp1VRlro29UfOxHd298fOejc+cu/Omf/evXXnvduXrsK5YqQ8mhQjcH70JxZWfv4Omz7Zu379y5e+9gMnmMm7NZXdZBoMiyPtsMZH46SF4Gtqt5nmdZVpZzAIi8+ma+RUTCquzd/6k+flcvvyUcVCXP0FhUlQASldOiGAADkAqJsCoJiCb/biTiJaIdRi+Pw2tQ3EkJsCSD+kPthqOqutb7eOE4Grs88RM2hBHQTjuP+LCx15GvSUP+4T/aX/5Idx5xrxfPRjec9csDc2ALRyKgqkK3YxQh1Ab+qOu6ruuDgwNoSKCpYdYhe7aG1QigydRDfts8fg+pI9s3wswFCj26ER5en7wwwEH1PN+6vXL9b9z7f705LPI8994Ph8MQwmQyWVlZUQ0AGgBra5/U/sbjJ+dHRZ5h/9wamjwgGZRDfuMNjz02zKtKJwez+dwbNgSIAdAhG1DWkAET2Bo8MJdl1esZNiZ4x8jA6IKrvR++8rX9s1dOZ7PT42XdPhrSBCy46Nq3zXZcYgEDERPBcUw46lDGUz5W8OrnTgMMBv353E+n92e069fBGg/+DBGQIUJh4wWDh2AUSUkFVRiEMQV/qEBqDmwDAAAgAElEQVQQ7ISnSDtB/UodAaInHgQRAR+AFQgAECwBAXiEgCIYmYiiFrIcwUIFfmc2voXhztn1gzMrLjcH6saAJQIaAAQSAY1xHgzIBggBSQCC995757yP2AMlhcRnXIniBKghSPCCXkLQABrDa4JQ47CHktxR05SOh9KDTy4YDSHHkBQJkvgtCfmiqK7xtfOutkzGGGs45sC0oEl72dJkrXF9wkjHEAmiEg0LERsnsCASNObqRPAjSEs5X3iPJrPHJhhGm5RdCck1gw0W/WJltDIcDQb9Xr/o9Yq818uJVcETq7GUZexqDcE1ZiVt0AY1PBElBCZiMhwlhdiGuHTulqY7325HWt5KqgBFfQjeeRVFpBjWIEGccxKS4iaatJMiAxMwBIU6aOll7rAM5CHy+GPzWjSJdaRhhzS0BGxt2XGBVjSPiOidAKImukSTPIIIzGhMBIlENQACM8UXhy+GpnSJLMcYpB9JcgaA5+sCjtmB4It1gJDiCDnujmqv3PGhJhTVdM2806CH1OYRRu2/dsNnFuay0GyzpIFOJe6lPhOe8vl2/C90AkFeAPzVBZANGkOpF2+xwSmTLW20Xo02RqpB1Ys4H0IIKsCAeeQpMWVkMmKDaCBSPhK7W1v885ig8yPdygXeGw2TRDXKrdLNR0QiGkS8l4gpG8PMaAwzM/dWNO+PRqPJeLwyWvn5z38exdix9D1VqbykobgwfgaAdbe1MjQX3lj9zrf/5ZWvXRz2s9ev/Ld5nglAVblIVH7yZAeBCJCAVR+rgGHzz777ve98/wf7+wc3fvmLra1PZs929g/28jw/f+FiludVVSmig3rprx/BY4UkyawapyHSmF5GnHG84pJigLRp82JeFNPJZDIeV3U1Gq30+/3vfPdbf/av/1WW2XlZPnp0h41xgTV4RDBMCD3UntZ7aOD8pY1Ll8/+Cf0RoD64d+/Bo91HT/c/fjTeHU9cgAPsnQ6SLz7GRIK1NstsVVUhBFWIPI64CYisjKe33l+9/594YwYgIFLPqRZUZVVSTSpjRGu4QMqAckSraBVMbBJpMhtqPdCjz3z0PJMmaDYSK0iERG1igrStpEbVogviYSSKtEZoy7xP0EUzaMkpjeCIm9rROdxu3d746B9ofyu26KFROnxJuWkLXtYJ+pFD37b5IM/vK3Thg9/+iTR+7he527qTv/dXbuNyeentT/1dc/B0eONHfO0/jubP8kERV7eIlYxGo52dnaIorGFFCEAMphL92c6j80+ytZ7NLGVnMmOzDiBHSx2yCLj185VzZ1eKT87SwQy8j7UkGfJBvCcDxGCc2nrSJ/JeasXM5qDg1U1nB2XtQ3+9Pvf6KW3y9Hgpt0vXQhq1A8o1KPOSNBsBBSiF/h0COLo6l9jSi1wBVA8EaqnOzL76/fFe2e/XWV4omNozGiUWABfEEVhAAmAEEz8SBxBrJBc7tSgcfTpSyuWL2p7CIenic6qjiJHHgl0UQFTAC6AiY8ycIQOREQCIIKRiRHOUDETKXakeqv84s3fXV3VjtbRaYfBIhoBUCBJvQiVFVKSwhhCCl+C8d7WPug1EImIk1kORtScXkulDQOKHLj7itZFkHKKqKAucSJs/0G0OwCJXURcGLQpoCEmC1FWtQQmTk18UL3v1wXtXu+BCr1f0eoUx3KIbepx2HhZJIilORpuQFUYKGh1LJfjgJYXeaofBom3pmp5NO+dCFBRQkZCQjeFe345Gg/Pnz62vr/Z7PcPk6lok1G5OAIRgM8oLKxK8d4JqkJPPrSIixaB1EY21XcxZadkiy77dS4CRLoLG09eiGvvJqoDITEwUDSnFuyCh0V4BERILGkADBE5CFUIZYO6gSqhfI0datL/1yF1OHUzyUHIKLCfXEmJ04wJVJDSGjCGOsgEVRWSOJ+TFwYXDEMZJMEf3X09KTHxukuKxsFxrJQhHIkWWY3uXnkXbUh3bP9sEsiC2GIcunmURUJpOZJtI0r6vdrMl0Xrl5ex2jvnmKHRycvQsHD0H3R82Xx+2CMGjJy+55hEAxZhXEFSF0AActQ8RIiRAJmBmy8YwW2JCZGwgQYTDQUknx4Dp8kBsML4EbjR6AhHVNIcEEQVDaC0zEzMX6xd7Zy5pf1iWs36//+TJk/giozgNEb33MTKwtbH8ikAeUbLTkqIhmRxpLBrrugaAY7MYKotDmbrxjinW6t6FvVILznW+Y8NkUO2c6cvKoPg3/8W/+rN/85/DYFA+e+Zcba2tqtq7qn0SD6Holv0IwOB9LYjew2BQvPOHP0DEfLjCxL/84P3/43//3548fry6uvrWK6+ub2xYaxe/Sk7cPITgTT7nQSV0JgaypC44IaIDA3kdoKTaFc6wx1mOEtSwZS4ePXz86JNPtsbP3nzrjR+88/13/vAPtre37t6708vXahdqF4lC7L0i+Gi3F7rGQMkGKkQzy40Lr2xefvUPAHZ3d27fvrX97Nn0o+l7u89mvdHMrgZne6YvutPOG8YYRBR3+BYOIVhr67ouiiKS/r5SrbkQgjHGWhtDPRUlmsIW+WB8MGNmhdDJ9SQAsBnm5aT+4G+y0TN/dkUFfGVDbQAK1BzYEudsesb2TTY02QBJCNOkL4BB0UnMdkq0teRPhAngaNXUaTusCMKoyVYIIJrSK7Z6ls4OrLVCbnOjEDt0tuMI2bqYAPH41XD3Uf/nf1G//9dn+l9Fk5ffYf5dhIlXVlZg94F8+GNZ26z66yc9OBenH/5seOfd1YfXcHcry7MYuBtta+INsr6+PpvNVldXBEiA2WlgeqT1Pz17dmG4atkMAhZnNiDLYs+vs59UQPBACKrIg9XNb77xtcfBj58+2NWAwCEEVGYm1ZD5+q3cvnnu/MpwMCn9B9vb92dVTRhciZWj0Vp15ZtmdcPDKWvy9HhJiOihIgyWnUYPi54TzwOPBzigcSRPckQQBC/iHGM5GpTWj2cH2yRcmPPEFjX6FqiqV/AAsZhnUBs/Yl4skkP2AIKglOwcGYBCY373gnPd80CNw/+qGk0jVQU0ha2iQVJEA0CQCh0gUAaxIJk6E6r57HGo7mX8aGXwbGXAg8JL5SkgY0aKwSuqMHO0G9EGBo2Uau+Dd8E531RURMiYYlFS0GGz4i2xZbrhKO2MrocuXZtJ2jQCGobfiZe79fPTtAB3JCqR6R316t1Il5gf4b2ogrW2KAri+KuiIJL8VTBZhbSLkEBUyKf+3iEjgficznuNZkXp5DBRkBCdpY0x8YLUtfOurmrwDpjBWhyN8tGoPxyO+oNBUeR5UQwGvTzPCAk0AAYAL8mfBJyvg3gABQY67G2LquB9UBFCYEJO+MbhyhmXi/tDIop46kWS2sVaS8Qxk8w555yL6EbjdYcQALyCCKtAGXTude611DY2JQIcvrWRWKbjHNJjvMhkEPNnEIARrOHMsGGiTqn+a+tUfI4tzXNucvh00cMLAjWL69j5+lOemYjaHamI0JeygXZkHHV9gRtgSrFtbmqABuDw6n2IqUREyEiWOIsgwyJiWqFBY48NLsEFGbbb0ENAZARR8T4CpKIR8yQC1RAiOU4kAAAYA4aJDTMRM2e9we54tjHcZOaqrHZ2dlTVWjubzYwxEdqIqZPz+dxaG2GOr8LWICb2xR1wnJkjnOG9R8QsyyLecQwK6dwMimL9jeCCTsebWVYdPBr16NzZ4b9454//+I+/d2F9Nc9pfLBfPX1irSHi2WxmrfE+xPgt772KeqkPPXNmCiQkImszAEWk2f5eXbvLly/9j//T/1xPp5PJ5OPbHz7d2XZV9Xhrazwe28z2Vs6urG0gaF7PN7M9qzLFUZ6bCDhGQeRQ98YH5NQ4sU8nk2o+Ld340qVXDIf+wH7vn7+zurJ69vKFeT2bT/auffABUlgZrbn685xY7308matra2+//Y35q+X+xYML+9N7j7Yf7M13Qz2Z7MJglYgwhruET23UQ3zCr8jIbKeF6XTqvY9XsHJzZpNlmXMuApQ+hKNnngFk/+neg2sKZxQIYANxHSOOxAYRiJENxW0egAqEoF4EA0gAimGZyVsaW/lu2gJrovlFZzEgJAMEEDGOxUKCy5sCbKJbnreEUNwZa+M2ShL3Bicfubjs3s/5w59u9LIIVn7lipvfUQelrkNWXo79e/8+G56t/uDPjn/07uP83s/P3Pq7+c2fDlaHmtmIWTNzzHqLc7i1djAYVFVt8x4hk1EJ3pG5Ptsf3f04I/o65WXY6V3YRJOJIJBvWmQECgSMoAqB2Fw8f+7bO1s3xo8PZlMFygM7A6rhLOAfbpz7k0uvv3r1Yj5YdbX7D//08//l1ntzsmHmoVJ38RX/5vdDMTyty0+Plw1z4AtWAbqUsLlYYLsGf03/k5EheO/mkx7M10aAVeVnY1+tVrMHUIDNqQKoqxAoSv9RBUUQA5JgkwOLAAKY2E5x3YgAB8CvqmnRAPTRIidEXB4pwu6AgKCCIAzCoBbFgiM/C+VeNfkY5MG5i9XmGbBmT3xtgC0agxaCeFciIFsGEyNHVQFC0Lad70O0Em20DsRIhpmP+GKf7CeyILS09gm6sFDExD3oUv3Sr54QnaNHrB0MKkoQ77wEJSCEZJCpAhJEfEAQIrTWWGsA5VDt14HVU9NVGoBDm0yU0Ga9gobY9SWyGNES6Mov2bCIlGUdGcVEnghWVoo86/UHxaCf9/t5r5/nWZ7lmbUZMQOo97WqIAiiGkuEqKK+9gpB1SuEaLSJkt4XaGQ2gPdBRIiAmZgNES7CATrGKId8NxBAGkvV+Dpj5ZByNBTqunYuRM2/ZRvRDVUNPqhXCgpO1QnNA808lIIuJXBS4rA28h8AohgP0uLry97XneDMpZzlaKaQUmtUFZiAiAyziSIjEJUgAiEoHrXqPDJuPvey3Q0ygOXkBewc3almocBZ/Kx9y5EhFQc+EBI2Wb/drOBlSARxwd1IFPZGrhu58y1E1YxhkUMuubHpHdFRlUjVIkSBhqaExMTpxXzec3UsBICfY8N3rD/8yfYievxzAEU4VgFFIQQJIeIaEoL4EEJIQ5+RGdEgGkRGaOykVVUEpKFdIyEdAas6znnahiglOCREmkZyGo65CBH1EOckiCIAExvDhCjNfagAZ89uHkwmg8FgMBjMZjMRybJsMpn0er1YO3nv8zyPrhzOfVUy7CJ7OTb6UqR3CO3dF0d4CMfUWD00Pl9/Oq1WrenL/t5H77/zndf/m//6v/r+D743n08meztFTtP5pMjzLOvPy3J3b3c+n89n8+7qoKAdEkY6nEt0uQRqEw76o/X1dWaqJgfeh16v+PYffKeua1U9d+HC3/3oP/7f/9f/effd6653DvOVjUG+gQfWT8PgXHxrLcAxracM6/OZ7Gw/GI7KMxu9/+6//x/eeOstADjY2UHELMt/ef3a3t62sbyxsQag8/mUKftcN6/6UKsGa+3Kymg0GmYFZ/f9ty5+4/HO5Me3bx/U8stnPqhaa6NOvq5ra/nobdtKqCKzJtJqvgpH9FnY29ubTqeI2O/3BVTVhxDimNTjEIPpdDYaDR/u7gx00wkK9yhfp+yC0hBoyDZnk6PJhHPh3GGmaIJyUAyqAVQRkFmJFbDlYCikxlPns0SRHgUlqUk8LYXP6kKx2rjdLczOWlYyJtMNXd6fJ188jV3EQ42MpflZbr975tbfsZ+SNV9BdKMdJ8dGxnypdTqRRRivaZ7n1WRnZetGvfN71cbl7sNYg310e/T+X/Ltd62WvVHKgo1nI9I32q1LhPUV0AkY8tJIUGZs/2k8sQ/vhyCvnD9TZ9Afrpi8f6iVRCCLASlhfWBW+racASBlgdSHVxj/s/Ov/MtvfevS5YswFOMxq2h1zVpbT0M59VJnK/C1H/jzp/qU0+Ol44GHmNt6AghyeJN8Ii2icRtQUfUBVRgcw7yXVzYD5/bHe7fMis8KFsnqCoIt1PaCJw3KQdUDxagLVCANLCIBULDVdsSWKaISfO7S6uSeKwJChOkBUQiUBFAUhTA0oS4BwRMEAyFDZ2Tqyu0w2zLwqFfsnV3zGyNQNwtVldGQ/3/23u3Zkuu8D/sua3X3vp3b3AcAB7wBJEMKhEzqZjmkaCmIJSqO7NhJKnHFskovLj+4Kk+ppCrv+QPynkpVHmKXlbIqScVSWSWVpUglSzQjgSBxxwxmBjPnvu/da33fl4e1uvc+lxlgAAxMAeg6JPfZ3Gf23t2r11rf7/tdsEBj0eQVrIIKyIisBlGiiEY1abUZncVnErATkmOfswQ6mcg559xSJZ5+AAiRMAWHJhUDMiCjJQUQddc8GWiczNk8zYW0k+JPl/wHJKollU5XXqtpFBUlQkrlPyMAqp5zqi3np2SAQ9uMg66rlqAEBVMDYiIiIGRCTfavqokrSoRiJjFlJnBZ+X6ftzY3tjY3RhvDwaCXZPYp9YuQDSyEJkowjQTgHSOxYzIFUHQOs4mYaSuRbWUOQGaQwmKJkDKDHVKozXmqiZZX017PTsWQzgZRYolACFLXTdOEFEPLhWNKFgBRoqIaAVE0mDWwEFoKBiUBIqRWmmMdZ/CMD3CqCOmsocIa7EGtXyqsKYCIgBkTUT/HWeS4AU2pOet7K3xw7bsucnuQFPbchJTTU9TJA84LVX2XSQ5ba9iTDdHTYG1Hx8AOj2tvS1sRdtrriJ0NzOlvAdhd9ta7OYX4mooaUr4532f3xt7zK9/9+XPpEvYghYjBSWh0BZBhTrsCEQuiIWoIGmN2yzFs/TkQu1iCVThBC3Wmf5CR8Ux0bTqVWeSlWfWehq2mUKZOpwcAyU84JUwrACCl8ew8mKpERRT0wY1mdRiNtkII8/l8Op3Wdb2xsXH16tXhcNg0TVEUzrnJZHJ0dJTQt09UnzzhOylEMIXLDIfDJNvpun9nZj6Ms6Ohql9Mn3/2yld/+ae+/R9+c2Nnq5kdSAz9UTmdHYfQ7O7eC6FpmsbUiIgdweryJWbn6Q6Gc0Xil4VYx9gAwHJe7+/tkaNBfzAajbwvDcB7jwD79+8/99xzP/fXf/4Pf+/3/rd/+ft3xvLDfW1kazh8wk32VWOOxEZCxCO6yLPphZK/8fxXv/vC889++bOq1Xh/v27qul7MZpP5fK4xbu1sEGEMQVRyo+B97TwIGQBDyC62G1ub275/+M7eoG8/+9wX53W9+dbsjVt3xvNxI33wA2R/rlFOV5+oapKrfHIK1+Fw2Ov1FovFZDKpl0tfZa1KcrcXkbMXpywLibLlS3+k4alNrXZwcB1715WHygNyBZMDYkVSYDESRVFQAEFTMCAjBuC8v105caRo19XbUfIfIoss0SXf/HViLSZ4ItWDGStpDZshS8fb1+dGGK5W07zMZyuPc9dec+PdzZvfr1/7/3aGvQcpQz8hM9iDvvtf6ROyfk03h4P7r32/euIrtnWpxhUqXLzypxff+FP64Z/0UZgZidfVsrDmkt796pxTAGeNkQkiKgm4ceH+zcHhNDS/gOHZCLYZywtNORgB5f4fIiKKqSFZBJ6HCaOxOuMioEeVy0G/tXXxF7/6petPXwdDQ4Qok3t749l0Xs/nC11qv/zMF6ZP/wSU/U9dvT89HvO98/DpAt/1r6xNwBRVUvEErGJhWlbNxZE/Gs/HR28Ej9D0ot8UHCiVhmwRKZoJmACnlYDSP2Papn+iGZqiac4CPafm/6CTRlcX5qQuRCAzUgDVrL2RnHJukSEyLjEeh/nburw1qA4ubC63BjIoZFE3Fhr0igSZnJDCYfKqhWoQo8YYo6iYpq+DJ4vR5D5pomqySmg8XWSsGXAkfz4jMEqhTy1WQgZkRgYERpa9S9GQYF3Gvv74AQEgrgtuXdtnpattiS+a2muJ27w+bnDtFLem4ZATHM1Uu1A31ROCKUu7Fsmmb6mSUQNDAiTq9cqtrWo4Gg6Hg36/1+9XhWfvmajLREt7HaubWs3YceEdGZtICE0Iy0Dk2fmi7Per/qAvcd6EhsEq79a+AQNAyl9w7QEg78Fms3MZyRrbJHwCzXh3TK4rgM45x5kEnmzS0LBC3/cVLYMsa1hE16jpKiwuK4MQlLIyLG178CQvIeep4gMq4847EgxMCYC4/Y7cxZsCAXaxnfgYhCofldHXehTfe5g48hTzQT9VF5GTJCofg50jZP/aNJ+RtRBZVAuiddAmSogiYqbGyN75BA05IofokDln9GV1iuG5ncgOZsr4oOZ5IwEcacawqGpgCVVVA1MJIWcmIYJzRETOuRVxjQgRBxeu+c0ryEVi+BPS888/H2Ps9Xpp81cUBQBMJpN79+4dHh465v5gcK7xxMez8dFyBFKU4Hw+7/f76cmMGp8HcCxFBjou5PjXXvjWf/H3/w5vbhzdfWe2WDRNXZbF8fH+nTt3+mW5WC6qsnLOBQ0islg2iVXh2HnnELGuT9NDvE9LjWU4HCBqBIDKVaLN7ds35/PZ5z/7patXry0WcwaKy3Dr/htf/5mffv6vff13f+df/7P/+/+9VW8ez3GrGuAaUqhmvaP7n3uieuEXfvJX/uPvFEU5my+xCct6UdfzplnMJkfTyWTn4k5RFk0dpotZvxoMRoPpZP6+TiytnVsEgDgNbrjx1PNP3Hz1tembNy8Ohj//DN3Yuf7W/cmP7k7GWoPvg+i5XejWElU/IcMyHYlmn8DH1BFpmqYjGRFRCCETPk8AHFVd183RQm4dFP/BRm/jhhUXpdxQ6itXSATErbdQBABKnSFkIAZKu9HFWbbrSSsiA0iGpeY1FhAIjNbc6Sy17ZLwGCn/QA6qTY6kiqSdG55lRjF0dMn2pQBnyKIJHW4WG6/80ebdH1TDXmf89Gni9ccM4Fv/9QLJ8pU/ut3bgi98AwCG84Pei79Pf/EHPLnfZyDi9fbSQ0eCESjktEYIBKTUhKjefX9y6F8J9qReiRc3VctF0+v3i34FvPKe0xCmhwf1fDGe1JPpogpESE7D5wblT37xySvXdpIxbqzr+mh6f/f4h3fu3RvXRD3auTT5wjfkiS98emU/PR7XLaPwLht+7Njf8PD/ZOcBUxVhsNI7F0GWCy6ajV6hEo/7YRrv7u+hbH2u2N6szdU1sIFXOt/0L5s0nRJP6AMyIj+Ms5HOR8pGR+h8whAMgBMniyyA1AbT2BzE+m3Sty9u49VLrqRa64UDQvIEYBpTLgZ7B2QxWU4wRZUQpQkxxthlvnYQEiK3jc6Theg5eP3ZYjq7jZqe6PusdAkrA7717IiHS2DyB3MmyVcLs4FpgnFFJaqImGpR9sqqZCLNBGZbr1zb9NpkumEtwLFyEOlMRnOHEDQnGhAaAjN774mJHfcHvcFwUJZFUfhev+r1iiSSJ0yMdVWVljWariUyIKLmJiEqUeqQqGgkIdFoZkSQGSOI7WdPdhukaqDIzI6YidVMRJLdzMlmSsIwVt9Lk/RDsxNJcj3UlgJAxEXBWeIeogSRKExcVVUJ7CKZGAahoC4CGK6ccBA1u9NkpCrdEAndWre6xo5OgmAnh1NngapqBMAOveey9GXhEkvFTMEMuzCcx1NKneVoPORla/PMw7CHVp+CHYOj5f9CZwL6rmmkasnmHtO4TVdaFSR79oK2HBltwZBOJZRIVUCIhsmgOQm5FBTQfbBz+SGYjK5XSqdnkjMTA6wRW7qt+hp8lwRlFsQa0TpIiBpF2zY5sSuSnQOtPI0VsmGtGpqhKqp1mGnrOWR2CuAASCEX7WhXMzXNQYHYhkhJcmsGImZ27JiYwXIiIKNLIdLO+6rXW9a1iHjne/2KiJaLpagwcdPUt269ff/+fTO7fPlyzq7+hDQ/CZtQMzM7Hk+Ox+OxgRVFkTQdGTk28L6QZmkxOu/ntfiqN4q3v/VTX/32zz7/la88U9ez+c1DKovZZCoS7927s1jMe2WlqoP+kIhCDABYFIX3RQdwN00AAGZ/pqzVFvWnFvJIuLOMj8fMPBpt3L598+7dt7e3dwaDgS/8lSuXjuaLAemv/Ke//PkbT/8v//v/9dbdtw9lJ2iFXBakcXqnV8Av//wX/u5//t2trWpRj+u6H5WXx/vT6WS5XCJZ4cudnVKiTJs5IQ56Q1U7Phqn6Kv3d992KCciOlcumnq2Xw8vbDPg0d4+SfPFq5eubV8cDO79xc27+7O9QE8VbKiBCI1dHYVbBkdqvd66deu555770Y9+NBgMEr+mruuPK+qRxmFd10Q0HA4Hg8Hh8cFysQgiib9jZqYZSoJ2CUZ0ZmFjY3vhBoPNz1ebXwzAAZyBqi5NE3ya3cDYxJInKAJSYu1pwmtTOhR2vbCVrjhZBGUnOiLg1mssm30jGRAgGzlAMnAGbOAM2ZBFUQ3Tr4CEyEmHikBrMy7CGjGzXXBOzN69e6/5l/6QDt9JUd7dePsU4/i4gh0MMn3p3w5GV+TSUxhD+YPf33z1j3X/dq/XS0j0e27+pG09sYKh1QxewXtfSzP25b9bzt556c+/2Tz7bHPt8rxq+n0/Kv2wLIrSATdNMz8cx9n8YP/4L+/ee2s+rXDTR0SUJ0YXrz95zfVKQt/Acn9vt9kf7x3X33vr9gRK8P3ma99Z/MS3tfg0TOrT4zHsZNaiVM6LgD1Z2Kz+51QCd/u37e6aEImoAPKADoEUSAQ1DCp36RLJdHw4CdTfqgiDerMKwRM6QkfIBEioQGYEgAzgAZJII9ECtKtuPjB/w87vGCYXzmShg5mcD6oEiinKxZRiY2HZhCMLewUf9XqTzZEf9gRDkAYcVExCYAaNgQESsjMktZRbKkEkW29EUdOUZkicduJJAsEAEESSjwXBKioEc9pAV0+nmQna3JSuHUoGapqJkGBdaMn6BTzbAjg1DE50Clyq2jEDXvn8i2qibxhAURS9qqcaVbTtNXS+y9AFSUQRFRUF7eAWhURlPzEE0ZLmhTyTc2VZlmVZlIUv/MbWxubWBiEmO4tEGZVKMFwAACAASURBVLGkAVBREzNpBzgiAZMDREkCl+TdQMBIoApokj0KxQCYiIChdUzMDHzA5JLIie2ObCnwF7MXK7Ut+vw1wexEeWYrwY+ZiIimqowoX3GSqLGJKlqw71X9jdEIa6kPp1oHjEYCrLnf3bJ1EsWoVU2AqQKCoaGdvHoPGPVn/FYQnaOycFVZeM+U/OHbIJkVhegRbrrTxfYp7UN35JDaNXTjQa88/TXW81DtpPNl/gTrPrB2+kufCxO26mhrlWOdBKy71ygb23QwC6KhmnYy6Q6GzZYemFBBE1PtZDL2bqDlOQhn19sDfBcPjncBQc6IU1Y+PicxzzV/n3XL/w5SBRDTaBDVQszcjSgZjKB2YmMDA8PUgldTsXxdUA1NUAS1Q5VMk559BaCsKbyykbWuKSct9fYhoxvJqKe7tU7kmycLZwBX+MTtv7+7e+PGjcL7g4ODl19++dlnn+31B2+++SYh7+7uhhCSFcInqhGKCFFi1atms1mUcOvtW1969svJkiNNX4hYluXe/tHW5rDql/Px0ZXtrR/+4Af/4z/+1e9+91cBdbmcF77w3vZ2707G4yiRiXtlqapErGqqgkBIGblo35fWs3vOvwPaI8EEySQv/YkvXYzx4GhvOh/3B/3JzO9sX14s6sndg2ef/8Z/e/WpP//z7/3P/+J3Q0DvBoXMhm7+X/7a33rhb36nLP14PEZyiM38+OD4+BgAOAEo+dMxU8LoAADfH7px9mY0MyAlVUfEADbqX+j5d25CPV1s9Adfv3GtdM39if+LV+fkC1dWUWRZN/3BwCRi5gBGIrp9+/bzzz+/ubnZNE3SFn2MtVTr+c1pnFzY2Tk+Ps5bixgdMzsXY0y27czsXTGfLUejjd3DQ3/xSV9eZbcdmzmFhUFEi6pRNYJF1EgWTQOYAChYRBAEMYuoAiYEhpaJsCvexYpYgek3dQ6KUhEV0ZANGJCBCMkZOUAHKYMWfX5gZOAMPaRtMxUIHijxzshSl8+onQMNsyLwxG2Ch/e2Xvmj/vHdgikNg7/SfhOfHu/S2Wj7E5e3NvZe+dMdM50dF7deLEmw3+8cNx6lHkIAiOgAoBQUFLFQkpnIXsljV+y//cYPDw5++sKTn9nc3u6XvX6x9IhIJDqbNLfGh9+/+9afHR8cOAouYkBnWvVc0RsAc5jN5veP5GD6g1u3/+WL37slwFQstq5Nn/0p27y0tjXDd63WHnH/+X4Kwk+Ph+/m3/XxI734cT1eNXTxAaNirfN5MnNjpZLGU1WxZam1o8LYRWREMgIBkFCVeHEHpzaHycTkEGRJYI4KNk/I2bYy1e9kQADIBj55PZpRVyPbubzmR14oT39pWz1vq7CuvL0WA0ACAnMqoAtoJs18F+WdzeFke7Pu94KjGDVCIHIlkQA0AAFRjdioNeAzi6JBVMREQARSxU0MDhGYHSeXfzKwKJEsXYAWvj99O+LphHRAA7ZOovLQM3RWn5lbtAhr42LVznUGslZEtgWJaersAYBzrizKZa0xSooyyE4FqaFtJposVfNfqK04BSmuQ6LERCggZEdlVVX9Xn84GAyH/cFgOBwUZVEUXk1FJV0jTPWLiYEoiFpMH5I411cAoCoSg5oYmBFiEgQBAjEgETryAZ0DCiJmoO40vKNoEXOk5QPTSs8MMJMuG2ItVIWYATFGkRiRQMlASINaLaUrLm5c2NrY2hiNJntHN4/25GjRj0ArIpOBgsIqfi4RFNI5tswsQHhP4orOxcwS9cM7LgtXlY4ZTcVUwSKAdd4XYI+XxPHoCxeenrDaI2WWZnQBkh7LLLN8rc2ETnTg1g4CTkxzWVjEcC6Yiq2LBAMk332101PJ2fnlr6bK9PRnVgNTzKAqQDSIplE1ikZRkc5MFx2TS5ahJiBRRc0UEE2AHKLmLGZBjdiuSorUodjWIaloa/nVayeWHKNYClGSGAHRmNBnkRUhACTmRYtCRlBF7I8ufu8HP/q5SzeuXr360ksvvf7666Ph8POf/7yaLZdLdu6N194g4qqqOnn/+9gy/hU9VLWz3jDTxWIxGg07QCGfeGm2NwbTOgpy4ezJ/uyf/Pf/8Pmf+mt1M48xINr93b2Dw/2mWaYi0zlWVVVZFzB+6DMJEZpZE+p4HBAxRrly5XoM/mj3neHmxi+98Iu1K/7F//E7u7sv3Xj6iX/6T/+Hp3aGS5HxeFGUbj6fvvPO7bquy6L8KE81IqqKqnjvqqpsnrh8/41b4+Ws7PWfeerGU7Hph5t/9sb+ki5gOQQzkrrJIxpjjEVRXL169Xf+1b/6j1544aWXXkpgcbLF/YTsvIloc3PTOTedTheLBRHFuoY2UHY2m4UQ+v3heDze2dl54507dO+mLOegS9MFWGMazJJCOppFgAgWwMQ0mAbTqBrQhFnJLC3XCeCgrJ3GkwAHCWJDXJMTIklheEhAjERAWaUH5IG8kTfwRkVRDKkYABVIFXIPuGfUMy6RCkVv4AH8+q7rlFIVAKrF0fZLv1e+/CcDhk7z+ym08QlBPfjg7uH/879euXRpNBykOyLZkb73BcsABajdOKVMSyEQVCNyEY1xeMh6fzn7yzs/uHCHrlejC2U1co7RFhrfnixuLWdHLHPvYuFIGnK8VHt59/73/+yHVzdHs8Xxmwf7f3Tnne/t3dtvoisH9sQXm298165/cVWnrPZOaKvRnZpKp8lKD8cyHnWd/vQ++feE+NhjgDge2N5dmw9xvcRtafEP6heeADgIzDE4T04cAwJQNKfgAJ1zCrwc9fXChi3oOIxvu1611bsgUTUaABmCpGQEVENRAJVEazaNEKWzacSPZkiagViWe3gCBHAojmqwoxjvav0W682NwfLSDjCO67ohIHQugpqCJyY05FQCRAUzZAFrYhQxVYZUAAuoJNQU2KFn5xwTA5jGqIzkkKGjv59QkVjOMwNRgBRiregMXeI/5r9ozbEecsbOBqrbOS9BR4SiMYQakZ13hKigQWITAzvvPBlSiILI7FIohwJSJrGbRpEYYxOCiBoAEjM7NY0xiCogkENXYK8syrIqq7KqyrIsy6ryRVGUhfO+KIjIiKOJIMYWYIFsVZj8QmnVVc+5K2AIwqiIljQqCojMWXgCCETKDovCXIwhcKJ9MJIBiKoIaiQTx64qnXeYRqVjBkwaBlM7a1Jj3RZW8k+CeExFUxvQE4GCBgkhFFhc2by0Pdzc2dwmxfn96fTuUb3X4MwQHBIBY+fdTl2Zp50EBUER1JAQiZPqBNRwPeIl85I6SMwQsvlsUWDhqCzJewCIpmAqppJEMKuVBs+yDnAF/p9cLwzs7JrU2W2c4m5AjlXHUy8DSHqhLgoX1xCMDoroyDPYrY1pX8masT4yROAM6qZTY61jCaLmvjGooWYHQiBUg2wQk91GCUwx+wCkppuaU/ViaS+R6NAGKCleCEFMzSyoBYUSiNmpQtMEJnPJY3ONImGn5tb10N8cv50F/KZioi1vDpmJ2mxJaF1fOtpNtzloBT4nQW1bsbHgHLdRM9N1VCfRn4woUcaiaFBtRBrRJpqogQEjEJNzzrNzSIyCaMCEmByjzdDa0JPkrQTSuqMknHtdttZ+85NJyAgKaGJ1LVHUVADMOWJmz8RETCmSW9P305RcjhDAGi6sgRuff/af//N/5pz/0Y9e+dt/+7tff+7rRLRYLF588cX9/b3RcJPZpbZwYvt/cpjeZlAUxb1792KMN2++9aUvfakVca+s6Uwio10Y9fb2733tmav/03/3m0TN8bz23jHjWzffnM+nG6ONvDfNTCtDfIzbJpFIydqlvUx7u7uHB0fXrl3b3r44n89m08mvvvA3aDn54z/+k3/8T/7Rpc0y1jNfjURsb+/+/ft3mWk0GjT1RxeXoyreezMIMUA0ANvY3MCnnrh786bMZ4PBUKL99FeuLlRfvjedzENR9puwVCBoc3yZeWdn58UXXzSzra2tvb29siw/UZVtwh/7/b73nogmk7Hzhfc+GY4musfrr7/+mc985ubNm25ro7z7vRlcAQhgDZigRQDBpClMUkKTTIrVFKIiCEqSQrsSfaNlcLTz9Mk9MxJ4bw6VckIZaEJYiZCJMCtW2IDUWMFFrIxLoz5wD3gEfoTFBpYbWIzID4H7SCboDQlS3BSujNCT0Uf56r/devWPSlnoA4iQH97kcA50cq5Z9WN9x78Ks+hjOScpA8VaArCqTqfT6XT6+advUOs896AEmYdX+Kd0s5j2TQQA4BQiJ/crN0c/B7g7n/NsmhjJhCS+sKI0AzIrakD0quKpfGm+ePnF7zlH0/F4uVjsAznv0dHy+hfnP/Wf2Jd/DkGhDWExQwNSRABS6CzgjEAIIpzZT54mfeB62+7k/unE87llAlmYAx+im+PHCt0wU9W2EX6mY4qn+t8rJOAUinBicjwBTJ/EFFYXBc6EfbZ7Q3wEgGN9J/BeoK1T7KiTz5/4nEzgKG1SAcij7ws1tShJcBw2Srs2goN673D8MkVzRp63wW/WEZsmsnfOezEVFZFoJmVReO8JAdAkiqpiu916TIgoGIAmIgMjuJwMA2SGAAFlEhdvwuLV7Wp3WI23+k3laqLaMAZyKafckMk46cuNABnMpJHQiNVipg7B1cvl8cHSEw/6A69GTfQV932BbIoxkTwAHQA6cgycq1vVlDKW6QuAACRmdYSlgKA3LgM6Axai1GrNMhlEw3a7n1mVYKCYl4/TAEeuu1YqJnNEaKYhNt5X3jtTVDFRiSJl0SuKMvnDEzM7khhTtadmZho1hmTBnzjk1KkHEAiIEJjLivsDN9wYbGxs9PuDfr+XLEuTcYaqmtVRLEQDBDpjXZpFsyf0U2Ym2T+JFA0wV1aMiIoYtU0GJge+BBcihNTpJwRiUDW1CBYR1DFUBTkGMAE0YkpXwlalfiqYuxzKTMdX1eQMIGoiSSLMBXomkigUjY03+8MbV57aGW45o6Pdo71Xd4/uH8JUnTIyW1JHZeODbPKQHljmiKT3Tqrd9iriuroAU0nfRcylB4zgHVQFlZ6cJ8dgEDVHoRrCerbsWSQM4QSz6NTMZqdmi3NlKacmlXVo4xQacuKNWqyldYewbtWitZRcVCBsu/8ImOA2o3ZQJ6PLvBtJiR8JFzIzzF7hyVQloTtoeSOckTMGcAasmpI/FCyoCWab/SxLUYtmYmDJN1gtaESHGZ0EOwVlr2bVNksWscVvEBGSq4um+wshqa0dIiSeSjsv4oP4W+vx0Pgw3Y6dvL86cIsMWY3EQETrmJQpGkSjggEwI1PibpCnnI2EBoSAhEiUDGrUxBQsoR3YKYPQkBQ4W9omDxhYjZ6uRLZUeajWTRBJmDq6JPMjTKM9yfHNDBWUTAACY/Ck3hb1ncX4zq/8yre+//3Xvva1r375y1+p6xoRX/zLv6yb5vr1J/b3DwrIbP9EZ/hEBS7u7+8fHh465xDxiSeeWC7qRMRZMThcGefjePz2d772hd/8b/7OONSFKQDt7+/tH+wCaL9XHY8PyqKfQOh00z+SLPx91RRoa5uDsvRIdOvtm5PJ5PKlq8w4Pj76hV/46z/7c9+oqnLaBMfVcnJ8fHQ4m029d0S4WMyZPjoGR56VAQmdmsWozsLO9qbJ9f17e01onEMqy5/52o3LW/d/dPP+rWmwwSVvdQghzYppWD799NOvvfbac889V9f1fD5/JELcx+BIVV+6T4loNp/XdZ3KvBTzTOQuXLv4k7/2rTd27y7ttq8PbWXktrL17FaV3CChzroqJZ9YB6DDgxLTDQjQkzkCAYgGptEsIiio8cp21NTQBMxIjINwNG/UNx6A28RiG3vbpBfQAqISgiZtDDhNslQywuToBQA0uPPyxlvfi7tvV70qJYB+Wp99TKFnS966CdpQ1dlsdnBwcOXKlU639fhgxGTXrSoAEIhDglmpTMr7vElBapsBFEPYi81yuWxCZMfiXM8XdTEKF5+af/2X7Ms/25DDFSW8Y22QQu5MdVtMA83uXeduU87sP+1sKMZadIKtWnIG70Ee8zEeTg/gOKyiNrLS+iTtAVexTieqfzzRAl0/8eecWiIgWsc+8CSMcEpLApQBjvdWwyPi+TGx52QR2jltF3sI5QQRwCQzj8iDH0ZeLmVRqFYQR05xABoOlssUTqlu8LSryqgkSMAGnqJoBDUxNEBkxwWomSlK10V+DGT5tRObVSmESIyYgw4BzKTRcGT1Wxxe3tkIl7broqrZAmEUgqDRkDw5BJTAqEZoBgqsCho0NIrRnAhoY5NxPN5bjvrD7f6oQAGbF+BKcoKNWkicDEUCVAJg5BZVA1BNFLKEEZiRmNYCywiCHlwZwRtwqvpyyECSMUCK8LDslJW4B+de8lM1LQAArAuPTVXBKI1cIsqeXm2RbwDABEgxhhCaEOsQm6jKRFWvR8yisqzDdLJgR8ONarjZG20Nqp7zJZdVURaF8965VB5FhTZvctVMx4f5Szzg6mKS2Kx8QVHzncxI5pwndgaQ/UDzv5Zav+t6KFvzH2jpC2s3tgGogYhFlU6Ok6ZRBmDnnPNoFOu4bAIEHZbDp64+9cTFa1e3LjfT5es/fPXWq3dvv3nIYpd2Bh6tWdYxJlRvZbGJa/lx7d3sUvBvjDF1sNMlaZ1PVEU67QAROgLHVDgoPRWevSNmTI6lmot6gA9KlcJHulEfdV9u53+41TtqJpIAKoiJ5kILKRmfMFPrWaiiIDGGqCmkV82MbCWVSK29lcfNSbtWa7k0+RfJPyYAcW2JUAFCw9ZUYg1COvtNug1zK34BAFW0TAeKMcFrKXMq+YQgrNvm4yOtcDk0eo2v0a1fBOvvb6ACItoEbRqpYxM1G4s4l04sUVpczGIIJqpREIAROM0UCVgn7lqQgHljBAZRDEQS+zt3QwlTBpWBJffSqBrFEp7iCmCHgmiEEYFQMX8JbW9NIAIlUkYcFLzRx8pZMd/sbb35zmvf/OY35/NFCGG5XN68eXO+WBDR7u5uVfW884j4yQngXB8Xd+/edY7run7iiSdDCN47iSuJipnN6wiLxX/2nZ/9R3/vl3yfjwNMy9H87q17u3ersgCAJtSbm5tNLamXqOdmhn+46/fa1JG2+2JNXEqv6o8nxxL1ytVr7Mrx8b5jVKrU9yKXu7femC9mZeFFrQl1r+rpR2gmy5TL0ZQjg4gQahG9dOXKZDI5uH+wvbMzFxjw5JtfuHh9u/9/fn/v1SXssIQQEkmBmRHxwoULr7322gsvvLC7u3vz5s1er7dcLj8hgzVFqKQxVlVVWZbzW7ecc2kMpK5KWZa7B3sX3Ziuh7IKBstV4Dnaw1t72Enl7IG9zpP95NTkMkbwecslaVOQcoDSpOSA0BGABwTkErMspQ+uZ75E76wAcVGxFpuLqGFISzwBlg4Yk1W72f7u5R/9bvnW97Y2Rk3TfJq1+TE+umScpEBpmmY8Hj/55JPOuaZpHp/6L91lyeMmm+e2AcgCET2xcW4GqZlZXdfT6VRVDMnMvCtiaJDccnCh/uq35l/4Znzqy2vbqNwKP9OHN1iTpq7hG2fQiLUKxs60i+zcIrVt8JzQJ396nBhsxA5zKvVpQ7dVp6ODL7IhwAkChsHqN1vVK3k61RPc4Q8LYTpjqPHgChdP4Bv2HvUyKmKgxmbeOXNlhDKCjxYA2BGhU5C44WeLwuZWLuZgzkNvw+GoLAcB4iIoEpF3XDg2U9HFfIaKZECOHDgBscdGKUIAQkrFKTlC4kQLcIQOgsVZXO57GPfL6aBsekXDGAmyeCYCGhAisiUXKAJwYDGEurEYRQE8czEd1/du32vm4iI7Kgsqe87YkyOLdSMuCEZ05NmZkgpIstZQILFsJsqrC6dKUTBGisKKPu34gVyeOTSeAepyQ9vsLAb60CnOEJGQmBRAUiiIrYwyiTnRVzCZyGmMEkWjSDRTIizYAWJdR4UAoL4orl3f7vXLqu/7o3IwqnxJxJCKz3Qr5GTYri3d3mn4yPhGV6muMQIM1kj+XPjCOweZcpEcumBlpd4mQGgbkKGQ2QIG1BElTNVMk9lh/tFk/5kQKjbFehlNsGS31RvsXN66sHHhyvYlb+7+rbt7d/befv32dH82KpgNrG4iGCrgehZKezayifpJ6AVM0QxMMWNymDgHGaNJQzmZIzAWTIXHwpNjdLwSQCT30hYJfZjvkz0AcYVTgbK4wi8ekpmyYmo8QA53YiTbCVg5ecd0O1ZpTSq7D0DesSdLnTuECICmIJrilVOoj6qgKQMhmLSuvQqggIooBoIqBMQQKaGfFBEDgiIgghoE0IgQEQUsgiVzCgVNQjNVzf5wiiaYz2361rTmSLpmdtJmYicdUgoISuMKAIDT+yISJm4nGBi15rMr6BzhFEvLTl6YtuutqQe+ujTJhz+RkcRETUQkaogWQiJuiBogARMyJ8YVYRKDqagoGjjmFAqbwCVN4p3sy5Pvqc5imIg4tW6y7srSjyAIaDSIBEEhMIiZERaVY8+QpAmEiJTOJHYWp0xITJ6RCasC+wV4DsGPhp/lGnpVz9Q06tu37hwdjlOih3clGIYQuuYVfKwF7ck31HsfQogxzhbTqucdl/v7h1/5yk/UyxAdUI/q8XRY9Oo6CsEFOv6H/+Db3/6bv2gFjyfHZUF3b70xnx8ndAMAmYp6GeHfE8M8vSmBL7xXVe9cExa3br1++crV0WgoIiCyHB/u7e4RQTLdYCqYCpWPfh+Z774U00PsY4wo8cLli3WsjxdHfVeGCETF9k7/q5+V2UuvHNRXymo0ayIjuRgtLLa2N1764V++dfONpz/7maPjg8lkYore+zR0i6J43PXPR3aklbmLyFVVw7xWp3QyIrpx48bt27fruk6MIWYGrC/0Rj/813++9cxl/GzP/MPWtbX1pC2EDN7j+M3TrQiqUUs6MyQBVCBBELBkOEpcMBfIJXPpy5ErBkAVcA94CK5v1FPqReQIIrCIFh3UBgRgpMHNl6Q1ajDV8tbLg7dfhNgEtA5MXEnJPmyT0VP/WmfN8/hu8Mc6dZyy3P7x/9jp4iKiiBweHm5ubib758edmpSIG0SYAsUsedlByiaM8xDSRr2um8yaRCTihFJE4uXosjz1pfC55/XLPxf6W5S1z3kLSanxiGkPJAiEmAKVCQ1RDY3RuCNPtU1OW5fetxWCdQSNzHhe2yeeQj06+IQ+AfSNtTLqnP32qT05IhAaZZnACQtIXKdkrD229UDWc3w915MKAA2Msor4bPX2ge7Hzqe8C9E8GSdiK1D69LPv8Q3aZC4kVyoVai5GDgElMllJhOBt2ItLmWq9u1jGWI90toMl98oNi9KEQM4TgWNyiHWYx6ZhRCZy5BA52zs83Hbm/R6pw6oaYwxM3oEjNCRmCKS1LMc6P+hjPaioV2LpEchMxTS3eS0HeJKqqQETi8myiY1FRSdKMer4uL5zZ+qBr25vlKUjUnZUFiVRkNgoKHokQEISazVqoCZgkiMZO9KkGopgjBgiRSEkz1gSO0yENbPck8fz58lHmoddaqgisQGKZqfGnN3HREyYq29VlZBST01MxcCIkJxTtbqJhlCUbmNzdP36tdFoSJ64QFcAsrUxOe3eJcvATq8Zj9jnz/nxqjn5FZAwUYEymx+ZqCwK71yCjEzVVmYeq5+sO0g/rRVtkhC0TcqcNSdtZgZIR5hDRDbBpo5kvL2xfeXChasXLm9UI4p2eP/w9R+8eu/t3enhsgC+sNFH0flkLgpJoNUJBs5wqdYm7SzJTXCIrsiwlrQMSQOMzrHz5Im9I+/Qu1R8WjcJtjUJrFsRv//5ZlVsnw9trF/Whw/Kczh1Z+D8FsJPjixZAG0IRUllr1A1yRdJLKqKsCjlrNJkGmdkCLaKFO4YOomXoQRKIIQRkQwRsQFzAAiQQQ2AmOkbafQroBF3binZKRYkZxDmr25pgc+3tpquT8s5JxVM1DSqKKhC6+ObTTGST29bULaID56Gr3G97ZhXg66b0q1j1JqfQBLvqMQYJUYLUUOwEC2KqoFYTuHFhHJSa+2ZZOeAhMDMjISdiNZMMQcdSYsVWrsA+qw+w5x4jSAESiQESmyYBOxAyabDERRevEteMsiEzMgETERk3qFz4Bx4T47BsTEpYazhijw9aDY3L7herzebzV559ZV7d+/7wqcj1fyfHEvRVAnXdT0YDMbj8Xw2CyH0qmGv15vP571qIHFy7/b9a089O5uHYa+Z7938zgs//Svf/VVA3du777179dWXm9CUhf8x/7J37ty5dOnS5UuX79+/f/vO7bIof9x2tgnADCEMRxtbW/PlcmnmESg04h0/c/0SafzDHx3XMZa+b2Z1WPaYQwjbW9u//du//eu//uuXL1+eTCZVVSUr77Zb8PHZwCfYUlVDCPWyjpaihROeQIg4HA4vXry4t7c3m02ZnXPu4qWrd+7cuTjc3vv+vR5dKJ4ZdTXQu7UCuwbjOTX8Gp90Deg3QBUKwkiEZMzGFJAioACZoYIH9MA9KCryffI9KwdQ9JFKpAKpAi7UnJmiLFFr1ETPJkRwIChLXB5SnJPWNJ3yy69Ob715aXv7XDDxsV73zqLoUR0fPj3e99FJkKbT6WAw6Pf7H3FQjohMJ9MkASNCZj5VNCdz0zTzzMXc1sX55S/On/mZ8Jmv6qWnCBRNu0jIrs2IYLm9g0ipUQzJII7QGJXQqNvb5t3BisJ7irex2tl3OY1re2U7x63D8GM/fNf39nBSAE7tsSYez5XwGje9c+Jb839dAz5EVEHe3Qp2vXe39ufrE4jZuZyLRx/mdqZIetjLznUnPfG4G0aq4JiJSqNCjGLEpoEYGJSYDFkGvRg5NJOjSVg2caeZXixoUFaXGlMWIAJUQzVkMxC1Jl0DQQMUPQXLfbijACAFnqgKqTMjAiUElBriVOojXB65XuxXvvLiSSKAprYwAqWkgospQwAAIABJREFUTrQ27dAMWRWboI0ZO44BptPl0dH84KDeGvSrfllVDBiRnHMOSKIZGBJwzgXRNhYxZWeotUT59FEpebFGoRhJlYm8d4UR43l2je+xZnwwwAEIxMjOxKJKrs4wFTVdd0ijRlUBQgSKdR0lIBmYhTo47za3B5vbmxcu7PQHA2auyqo/6omFRT2JMcBassoHATXOu7cIQNtCKhPTsA0dcUg9Xy6cd4gCahYNMUdoEALjKi0Du65+t6MBQBABSZYLIpb/b2Jw2a4hIwbkXXHp8vDC1oXPfuazG/3R+ODw3s07b79+8+j+QZwHW0rfAce4GE8cUuW4dZCwdaMLxFNhqCvlMDMgkKmBqmrGthDBMThHzjuX2uyOcigzpva5imo7GvRx3Fhd2+3h1/FRrvLpmr2D91sGBwhYRBM0QZjHJdUBEYEIEdilhZRACNQwKkW1qGC6RrrAtcFDCiCQES7B1HaA1rfVENK4gQgQMaEbFlVjjADmHTjsbmaAaGh5GBIh0Sk1KJAljXVCRUxFxTpDlxRXuS6DRDhhQWydecWaQ2vOlgU8G/SSdhLAAJ3u1VqpnkSJYiFYCBKihKhNsGgJ6kTHjIRERAiAKGZJkIIAiOQcgoBFjShZhtLa5FBKNWlRGGl7KMsoixiSQDNlh1PhqfBF4TDRjUpnBZt3xigIASyiKRMwIhEwAYNxgmIJCIVQkZHziq0GoZah27rQvzg5miwWi42NjelkevnKZTNbLBZp+/jJsRTt2rxEVNd1OgPJb7Xf76f2oNSLzz715HEQpaKe7Q1o9ot/46eX9Ww2mw6Hg93de3t7u08++URdL37sd3k6GR8TwfH4EECrqgih/nHbhhKCaCAsBsP+cDhYHlvpS21qE9ksi89d3ri1u7y5N1kGIl+lK1hV1cbmxp/92b87Ojra3Nw0s8Q/SgKWdEE/NuhG1/9ARHa8v7dnpsnhJQ3m8Xi8vb3tva+qXmLyv/LKy1euXN3d3b1y7frhwayAUTcHrqSAJyLUTz1G5BPTwUpgeM4+wxgiQWQgAjZgzT+IkCzfTQ2SBpJMTeJ8PBYdIxVEHtEBJMgdYlRVywn2iITqIDpb+mbqdOFCU9467h80fnOzY1Kc2s99wOr3rFNmh6GkQSWSXHLtg7/XB79x3k/367HhMun8dLdeZ5zxAS9HOsnL5RIRR6PRKT/Rx3f+LbO1MYQQYkBCUKjrJvUhXVWlQllVyJcw2g7kcetyff2ZZueJ+fUv8ZWnG3JkeZ2nMzFAbR+nExcY5sZH9xcnMIz1P0M7sQ9unSM6i/01Ju+pbVbr+rG2g/r4YxzvfZx0+NAJt9a1Z+wkOaItA08HxSLiKcWHmQHEE4Rsgwe2buH0Z3hvFR+eMg9Ze8YemjOJD3lsOdHDDB1wqeCjcKNQM8QKRJAREGJVRCi1hnpucjTfnU7fJDfw5bazXo8HoqC1xBiFBSC6EpEBUKPWIQKBJ2AAwg95QKYuuYkBQCJ8gyowGmPUMI3LXWgOWaelk17lHFOymjWQtPw4Q0NwGWC0rME3iBHVHLNfzOt33jk8OJgCxF7fbW71ez2n1oioWrrrGZnIaZDYNAEREtixnsva/qIKFI2iUIwuRi9aUFE5V8YV2gCnsqISPPf+ZnVnSY7ivEoUFQMlpARkJCZTUoXGLEsxtZgKpRCVmTc2+5tbGxcv7Yw2R0VZMrtEI1rWS4GQ+KXr5rGnuv3dzZnpx4+wY8PWiDP9SYojRrLkWoOoRkjkXVF47xwETZiVJoZp0qcQAuXuPSTaPKzN04YCGlVU1ERRARUpo86WufiKaFigvzjY2RnsLA9m0ztH+/d3997Z27uzV08WBaAHLtgRmDYBTQ1pjWiS/5tgzR8aoUXB8wNGTF57+aUGRMCE3rH35JxzzqVeOyaukRmoarbOhFR1t2KWbnZY6ecf5Bi0bvW05l7dJdqcJm6cnWEfNSz2FNKRPphlZQokMnBAi2iBLKJFldgoMaNLTANkAmfgDRyAc5bwKzJERYLWqt4MEZlQgKztPSTUIImX1NLYNUJSs2iqmI1uwJJGxRwgM3pCNmBDtuSaIWn8GJqm/hwnrx9MzrwpWVkTfyK51GabjBxum9R0hEzICLTy4UrkFdD2YnWuM/lStFFUuFrgswUGpuDWhM4m1U4MEqLEKDFqFAuabHsRHaFjdq6bU5KWDFQTbsOU8nk1pxPgilNCbVwBGkiChA0EQRCiZykdOAbvfeld5bksXVVw4anw6J15VkfqUBExuQmhYZLlEBqhYgoSR8uhN61XacaF8enq6Y24OZ/MEXF/f//1119vmiaEo5UPwicpYTFVKanP/84779TL2leeDHfv7z/zzJeKolguGselqVtOxqUvejb9zX/w959++vpkOquq4vj48N69u5+58eTR0dFHGbD6/g5fcAjLd96ZOebhsN+EJf74SbCd8yGE5bKuyt61a0/cmtxEImRfS/BhudH33/jChbCcvHo4V3TeeZFlrGtEunHjqd/6rd/6jd/4jaeeeurNN24654qiSMp57/3Hw3syDde0Hnnvy7Jc1PPlcpkEPmkiWiwWSfKTxKcAcPXqtcViubOzPT48ZmW9NffXK0KC1Lq1E8LttZZv57Fu1ApF157XtSZwV1spgiJGdpEQENCoTYpNMxQwqgNwBoWo11AoeRFMcA1kVD2XxKiKZpSc4vMGRMgaCnPUxh1LsRvro1gMhg/qEDymeayLp2mapqqqVL1/NCSO9U3g+j7wUb9p52dxtov2oXyRbl7tcJ8P/s92EqTlcjkcDj9KFF5EvSNVresaAIkoahyORqKyiBavfd6KMle+o+349E+EravSHy0v3tBqaIgR0DCzTsGA2m1AzjgwW0MnsG3wrDqRimsUechtuTUORmaCtE4K2mavrZnltQAdnlAsJDN6ACSDjz+JA/FEskxiyOOa7invwLPNRuu1fKLUb/1Hz2AWiT2HiGf9T86kp6UbD9/NHgHPwyzeM7qBeF426AluSDdiHvyaE49bBhAagqIKOIFCoVQrRFhEQcU0mC2d114Bo54tRBs5ntZ3pB4uJxUXT/R8P5gLymJ1lIYLZUeGqqASVRUYKEWfPoqr6nvu8JiaCSB47yARy81QoyzHOtutbDIomn6hlUfG1PgWBSEkAkRgA2AFhNaWQzQKGnhTiMHNJov7dxazmWyMeltbVa/vnDeQAJgYEinaxhDJVETUISAmqlCLVObACDFM4D5E8TGWIpVIhVgRl4gsBqn3j0jrVxBbFYmdVWS9FwYHEjvnQ6OqsU1LI6Q2oMVUVILGGIOmiDUyclQ43+/3rlzbuXhpZ2t72xe+CUFUEUg0LpcLQHUOidAMT1W8Zxe2R2kUrK8rmGt3oHZuQ0YywJRpz8yF96X31ki2S1o5GaRCFC1Fiq4kKis2RWrXmyqIkSEmXYKiqZkYRAMBFEAzbjgchzt33z7cO1xMp/VsGeeCARP/ovRMDEKqUTRKjnJdN1TIhSmuT+6tgAYwgRvZnBEJkbPjBjsmZnKMRIBkuJI+2Em3ilZ0kFdlXfN2fQCOuk7RNTx52u1cZcq5Bs7nXvF3429kkvDKVQazC6sCRIKAEAgahBqkBqEscFAmZAOnUAB4gBKhIPBkTIZpHGqHYCMigVFGFrKBS5Z1ZD2eJVMXsxRtAu2CKwYCxFgyO0ACyHvY1IFsAbKkmkLNKTcKmvBRBVNQzbkpZmvwOSIQEhETMiEhUPJ0RjA0bR3JrcU2EMHW1pl1Zkqb/pNwOwMziGIikk10osYYVTWqqYIhIQM5JO8wjaekrFE1g/wh18KLV3hXknJaK5FMXqDtUCZEYTAm7JfUL610UHqqSq5KLgsuC/IOHSdxkCBEUAFTM0FUSCkD2F73HG6WYZp0KlEBDA03ZQMPiIZUVdXx8fF4PF4ul1/92lc3N7aYeTKZvPrqq7PZrDMp/NgfZpZUOePxuK7rdOWapkaE4XC4XC7LshehvL17tNMve3Hvv/57f+u7f/e7y8Pdpl4eHu2KCDHMptNer1T5cUeFVCMSogIxAViITeF6P4Yb0aIoQwyoNhiOtjZ7B/tjdn0sq0WcFw4+d6G6f+3CnfnRVMSzF5F6sUjeE3/wB//m4ODgxo0bk/FsPB7HGBOo/bFREJzVjm1vbx8dHU2n0+6ZXq8XQkgl93K5LIpiNpt6X+zvH2yMtqjhxRvHrkC+VJ3edp9dXlbAh61tx3P3qzXoOAFwAAREQRcBUyQXWjvNEhCDQ0BQNiWLDECGjoE9MgBgiuVccxDoaPaJXMmgpJGtcWbFMfPSV/3BR38VEmy0WCwWi8VwOHysVIhzirTz4Iz1xtjZNvX6M+ushwfl3X5YQEw2c3v03NaH4Caz2Ww4HH7EN3UKoZ9NZ6EJzBxiZGaRqGp65cb8O/+VG26l7btwWWxfaVxhiA45mihQUnynKLokfEagzr+foA1gzmV1Fga3DnMJ6lsxT7G18Fg3/seVz0a+Y3DtnsUzclzL3mrUxil9AjRWXUqK5SnlIUMIMSX0Pay2Omk+mswTsZWxwCnL2DU9S8oz0XWA49yW58n3Q3zvAMdJGYCdY/Sxet6yPMoezt2A1g8/l/ag0VjBI1aApZkziABmGk2X6KAg6nvb7PGimc6a3UZ7izH0h77iiwgOwdVaCwgCEkMEVRMlM8aUjoWA53EEH3y13sP2BwDVVDUyO+985hWamjRaH8Nytyqmm704KLRkI1RTAU12eW1kNCC17Vsx0KgiYOZVrVnY9FgO70V0dOXixtZW33sgp4hKbJg52ph6tum+T/A/5uT19v7NPdYo5kQ4iotSiVQqPYAKySejQFs30mknc2xNbJMb5iPNkC4tbM45ogDrZC8EBTOLST8cY2hiLRLVlBiGo/5nPvPk5cuX+qMeMdf1clHPgPPXNQTnCYnYJaYAnnQVPWfVef+gNWVTUMu+JuiIzBBEgNCxK52rqlKbKEHUgDqOELWKtJZHo21sRgpq1eS6EQ3Sj7V+pALQGASFYBbVDBbz2esHr8QajvYXsY6jHpVMlUc1jcsoURWViTw7UQwSMoyHaCfuuHZe0BOOObZmI+odFd5575IvAa6Sf2NeVjCzAIxWmjdsST5wkk3zXkHTj7g2ew/gpSEogTBSURUVAZMSKpiYQojQRAfixEqFQrHSrEMiQAD+/9l71x/LrutObD323ufcd1U1u8nuJiU2KVKUKcuWTcKJPyRGEARBkMQYjAeZJPDk2+RT/g3/HfNXBAmQgQ0/4LHgGcsjQ2NZGj0oqkn1o7qr7uM89l5r5cM+59xTj242qe6W2NRFo1Fdfavuveex91q/9XvYuTVYARQ4iyuGTDMDlFEAmSkiMmdvzs5rg5m8c6x97itAhtBQO2AGTLNT6J6EYl0yioJ2C+uo3UYCZnbM7BwyA7qOgoH9Wr3XuMKe4Yl0xk4GwIDMSAGsk1epqkmy2DluSEoq2qURQu/j4gsmR4r5NXMS83CHYUcRySuCqENywWd+h6gmTaKarEfuPINnDoGL4AJj4fBgTquZONbA5BicEyLhfCIsgSQzURVTyVk0yEA0WDLZHsPpVjuHhK67opeyPGwOVrQEgDt37iwWi6Ojo6Ojo9l0nln9d+7c2W63WeT/oqrK8wKbR/p5pQ2Fb9v48OQBOyYi0fTzj++9/dZX80WuElsIq9XhRI7f/fLqf/rv/+DB8V2LSUFOT0+auloul3VTqXwOnNoQSNWInCQFxOCKX80T5JzLASspxtlq/tG9+wHa0k9FnRg0Zm/dWH14d/2f7reNhpKIkebz+e2PPvrSl1/94Q9/9LWvvfOlL33pH/7hH8xst9vN5/MXxlNmXMqYWUqJnZtNZ9vNJsa2LEvTlMSIMBReVdumNdPpZF43zUtXrjZN21atO+H402p+UKrvxH69RMUAL5V/w1ka5Zm61+xcVCVCVyd0vnt5f+64GbkAyfpjkTw9JiBG7iqTAbUfUukoL6hqPS/POdUHOq8WIYRMXXnGDdEl348xbjabjH0/09VyOOMXvxg/J4tBxvBHthUY15P5+/k7Yx/WjIUNXwyDls9GehofiqZpiqLIxhlPJcE3+4meI2Q9Bx4HEqnqbrdDQtUemEBqCdLrX/dv/CaaOTMyEOCEzAYGpEgIDD1VdRTz2hPRs5zbHnmHDRQMHfxI8yhmNFLHy2JF+5bVLovdHOVljLvmL1pO7GNBPdsvh5fyGi5mjmiMaRhqfiLAQdTbtSGexyTwklnqp3cDHBHdrceLzxPu+lRK5IuclEu/7sz4DEghCQA45yeMJXA2qVSABJIgGSRyYKWz1bRVqu+d3tmexsSHwtfYAfsCDA0cmKWkEVIEYWIiB4khPdO2SQGBXe+2IFHbCtKpkwczXx/ObFqYYwUQ0wTZQ1DPQO95kiUGSUQFAXxq08npbn2/SluZr6YHy4Pp1Is04MwX4AOyRzUTMUuCpkBYuJKUz3r/DW9RBFISjMmn5FIqk0zVZggFgFOFpKk3i8Fz+PVnl6goABKz80iN9vNryFY0pmAmoiIxShRNxDgpJ4dXDo6OVkdHB5NZAWiiKffr1rtuImLPcJexFOJR995nG6uqKiAQuTw7N9Osq2FiU5QkZoKMnt2kKFOIVdypiuXQo579nlUqOdnB+nE0GqqIJLUomBSSogApkBlG02jaiNZiySxpTrxUM4jmVdmAE5BZ3gEQgUw1RUFiM0IIng3AsnnrYAo9Yrn0qoMhfwMcYUY3vOfgXfA+v3FTUxWzPIUfnDwAxzwu3MtJ8kheu1l43zB+ArqBZ3cPHCZP46Lh0pN76e++SOzcE0D6fc9GPAQYo6wAfSSpIRkwKKMSQnDoHTEiAySFKBQjtaJJYxSpEzVipiQYwBhIbUBtUQ3AkAAdkDfygM6AVEEk+7QoAFhWSWCmNKAYKBCScw6TmqogGHb2Oj3y0AfAZErU2RKgb9apv99ytYHILLxn41DmlmSrE3MGZHtVRkeMygipWg95GmQtlqhljZzk+NUkIpqkQxCU+oui08MQOWZGyvjoqMzKWGx/YjqMJqIKkIIJmrAlNiEUduYJAtMk0CTgtORpSUWg0ree2+CUUDmT18xA8ifpRjOdmUcnjct9wMDuGpiqeQTUO+4gAFoNr/HNWVwAwN27d69fv/7w4cNMXmDHKcr9+/fv3bsXQiCilNILyeAYr/656XWe29hud9s2tiEEYkzJGN21q9dSSmUR6rpmz5ra9fHt/+Z//d+ck7SuFezB8T1VmUymZuA4fE4OANEzcu96qi1ll6iSWe7ltJhNLWqKjUMygY3xlZm+/fL0fqw/3Ak5l6cfIung4PDDn/3sna+9M5vNFotFVVUikh1kQwgvwAU8vivznqICZTEpy9KqhGCUE5sAYmwBgB0ZaFU1RJSSLJfL3W6XqgS3dTs7mX6luFjF4sXqNhM/R7EqZ6petLEphwGacbLO1Mh6Cl32jQd0ebDT+TEZoAEBdpnkOvL/6EMkrAM4qBs4I5hpcerb+60v/S/F+QIRB7ui53xr5LwnInLOFUVBRL5/hBByjld+ZIBjYFJkz92UUs6Katu2bdt8a+R7ZIjNGrztf5EDmy9O733btjnR+Rc/XIiYOVnP3yKKmU5O1gaWGRZ5Vh9F7Nrr9Zd/S7j0IgqGiAoswN3fylk+SiNDgTwo7KzMDLsguL3hqA7QRe4uOiNC7FPfe3nwntDRu/jvwcFRWYB9Y417AHLw5hhe1exFRzjOUlRw9HERxt3A+D9sbMWMl/yaM+yG0ddnqAdDFzo6wmYilqMqHoOifvax5xi6GuVhjT6F7YlymOMInwTgwGztJwYI1pAyIPrCzEe1KClKJJJO3SPkFEvEeYhG29hCUyVKt+PmCpfG5pjQE7dRomiDlkidY0eQJeJkZvakK8aTcVskJ2gYqGrMAWuEKG2Vdg+LdFrQdhraedkWHAkSSFJTzO522fDTNBOjkdiQBLRuRQUZirpq7/z85P7xOoG4gstJ6QMqbAzMeWZnSAbSRZCYCTvnvAMjE+wXAeuzQlVUk6Uo3Ai0ycc0STpTmxIUBk61S0zLbcmwXFvncYwGmCQnsj856wdcBgmIHRANy0sH5ZmaWheNKsnAprPp4dHqxquvHBwe5MiDGFtFyIGyqmaYfcFzHKxp58z5SNbA2PX3CfU1Q6+o3c2X/Zm7vhvQCMkwHyxEM8dcFqF2roZOtZ+FZYMY0HCkwx0m4WLWCiTFaKSAApRbulqtFdlFqZMlADECRnRM7DN+x6KimDJ53jwjKpiIggACIzGTdVYKWf7QDyJ6IJIICIAJCTuNVHDkOykKeSbubnMDUDLTrK3pUG3sB0ujCOjRSKp/uf3E7Ixl9SNXFhhh653F6kXM4uIZPBvg8jgf+IvWyB3oY/udjACtc7XBrNQwsJTtITxT4V3BWQ2CMVKM2CZrYtw2xlEhIZioutTZnnBHpugsOAiQARyQ79TSipYBDrQ+tFD7+jVDJOjYNF9R2WwCFaljMewTgM8QT0ZCkuHw62Bq0oMJqjmEMAMQmKWtGfbQ/bjEMFvB5CTYzgTZQA3VRERj5m5kgEMka2syZQMz0t4/jCCDJ2iKQ4Tt4II+yhM31ByDYibKKIzqyTxpcFCwlR5m3iaFTb1MS5yWEDwG36RUifRwvYGpWjfi6VEyzMamTETYB41pRjcMciBOfwnumW8GUgMirR+urxxe2W0hC6RjjGVZtk17fPzgpz/9qYjk+IkXeFyT6eW53CciADw5ebher3PrKCLVrvrqV7+aZfZVVZVlGWMjm7tf/+ob7733u9vNpizDBx980LQ1EzFTRk7hi2Rc8jwf3ofVcvXg3nFT19NyFmMMhdsJ3Hztxm/Q+sF/ui3qQxFijCKKiHfv3nHONVX7yiuvfPe7312tVnVdv8AhF4hopgcHB87h6elpCEEvbFEiqShmMUbtXZ83x7vFg5ISXQAyxnt8b6WHgGcAjvFedMal1DooHNVcz8NA2As/c9hVR9nPun8yQwPKmeQDkwTzYAMMUQkUUQETWCJIjFBRsfXBY4zxmUa0XrqAEFFd103TDH4oT/fqGjQduWwlorIsQwhFUUyn08VisVwuF4tF/mI6nZZlOZlMJpNJhjkyxpGzXQZORwY4MrSR0Y38EXa73WazyVrF09PTk5OT9XpdVVVd123b5gtm4IOcs//4RLv0bAGz2+3MrCzLX9ymxMyKohgfnOd26uu6rqrKOS+pC/9GxORCc/1tefktUlSgLqywd9U1YwCHlgeDWQyeyzOFzMw/I7XWDtTAIf0k+2OgZRXJPucN9vZhnfUa7uf9Z8COfZuL+zncuFM3QEVQw31swIv7wAtfjrr3MxmxOBRfoyUOz1Xdj4UDLmFwnF1pu7zNkUnsI1qJwc70Ca/0vvpDHArSiyyMPcAB/WWWg/4eD3DYAHAAACiTBkNmb0hNlCbFmFrvxREQMKn3OZqAE5C2JcQ5VPXP6+3SlEAdhoUL0zZCBIgEicHAgAzFUJQVyOzxdJLH2Lhe9rVmVRaAJYmiyTMwU2y3cXs8sfWEdxMXJ6510IBFUwFTpGzXD6hG2rUOAAYOxaCOoolL5mpn9z7enjzcmSM3cS545hwVqUgAqAMR3AzUoGt+MjXibOtjYKIaQVuxVqAV38ok6VRsilaYsRqKmoEhQubeSTcYMKKuURbVHPP05KCl647kZcIsBRMTM1FTUfA+vHL9+svXX3IOU2pC4ZkRnBNNUVowQ2IEsmyjmLEWs9764fyg5hfdFTrgBLi/W7oqAoEJzSyaggBYJn+yc3SOiPCoY0SAbGgJqBUQgwSkxIKYABOkWqxKuk1aJxBABSAUTXXTguFiXhbsm9RoUgBwjD4UaCaxNVUAyLYHnU3DaGnJ7yWj4szomZ1j75gJGdE5dozdaN00pdR7cwCiMQByxmX6uJQuunrQEeOjUMPODHw/hcDHsjmeJzJ9Zj3MRyvPztjAAQigM2uTiYl6JmEDMiBgQEZm5wpmMydKK6FWoBLdts3xrl43CEDIjlnQIoAhJAI/iFgwR3kD9gzkQcGUt/GEkAASQ3KoCkn6K5zQ2GUXzP0VfnaIMMS1Qj4lnb9ot+YriqEaoqISdqtQdl1RBII92KDWGankJUZySG42MVXoAqM6XLcDQXJkbcYikXuAwxBMwFREwYypi8bJMxBRM5Oc/GoI4HIaFCqiMmJwVHo3m7hpSdPA09ImrAWLw0TWkm0xJUvS7IAcONfllPVNB1mHDuXPoklxb/QKIzgDuW8n6Ny2DHpAV0qd+GWIbfvOO1/7m7/5d1/60pc2m81kMjGz+/fvV1U1mUzyNO9FNeDI/Un+InNV6qbabDZt25TlBBHbtk2Sbty4sV6vnXMZ5sB2fVSmf/W//4tyUhzff5hMdtWm9D7X2d1zfh0V+Yxmp0TL1Wpzutk1m66W0VQJLRfLr1yzH/xYfrKl+YTyTNvM6rr52c9+dvP6qzn9N6VkZsvlsmmaF/L4IKKqzWYzM1mv14gIlxg8UR59/+QnP7l58+ZsNquq237DxZ3ol/aYySH2BfGlKm47X4D2toXABtmcqOuvcuo3Zvi1wzWAFCgrIS0n8O2h4pzQmPs66aM1E2LDxK60Y4r368CTX4q7ipltNpt+FtcFgj5Jp31OJzJeYwcsI//tnJvNZrPZ7ODgYLlcXr9+/cqVK6vVKv9zOp2GEEIIGc7Ii49z7uJrPead5MfAb4oxxhjX6/Xx8fHDhw8fPHhw796927dvP3jwYLPZZDFOBr6HJRRGhLhzmpfxd7z3Dx48WCwW8/n8F8cjnlFgzaWozZCu1bbtdrvt5l7QsyU1wZWbxRvvllOf4qkBKLAhK7BiR+JQ8ApOgbOWF0Yj9VGdc1EVhpeMph+denGJBqUfde25HnhplMZgqfcFyFD5pAvg3EX1+BTtT1x1LgavnP0+Dm1d1h5FAAAgAElEQVT5IxCTjn3c+6Vkk+ZPbvUN8UJ3cumTzyzdYgBJnwjgQBA0AQMUJ4kMGFxSklbrJjVtKsiCd4zM4AFQEYKlZO2y9MRw995JVX+QlCSBm95gYhBTBfBkxklBUJwgKZgqGT0ZwEGPVhKdBziQjAhSSiKJAhaA1qxTdezCelrUJTXOWrBatTVNCEaADAw5ALiLcc1xHWSgMYFEcMax5t19SDs3OSimZekcEyoxAKpAQm1NGcEROeszFFIylLNZZDjgCZAAkmIrrpUy6jTpLNmMskTF4By8e44cl0PWLtUNPA7gEBAX3HQ23aw3SRKRd12GiMXYNk0Dpuzw4Gi5Wi0Or6xms4lBAjTLriKg2VPcrPdSHBnVjBkClzqBj01GP20BREQdWmtdUHdezlQEFBwzAqoKkU0mZVUWyAgGyJgzf5CQHQNinvo6xwqWxzRmiq1yC2REihgNo6YmpTpJJVIpRvEJ0IgMKSFmZQIiJbUOEssCHRVLHYEFRzQ7ANUsuOj+cGcsSezQEeUhKjN2lqLYOzDl6sh0P/LPippuud/rGeEM4N3TXc7SCPbb9vAjPQdQVbK8Jn9bkuRBImF2bDijZX3CsNhPtBe1kR02jrY4sjPQvWY7CARBCIgJSNU0JoukDOgZHZtDgxyCQ1yQE+fm6JYTmk5k3aaqbeq0bWOTUkRlB96jOhQEEWlFWNWhIaChEXNgX5vUqY1kkQ2m7Gc+Mj5IlZkaCyEyIvXHq1cmjvRCfdIr7umBe61Z91+6Z8ggSPdrsrNtj75jL1qxDt3NZl6d8aaqqFlSyH+LdhcbMyBjr0Uh4ux3PshgFU1RBfNeiCSorVotJmQUSBhaQHTMwbuy8JMCHQGhm4QwLSh48E7IIgEEwkDRpDUhz94HjTGlREoEI/vunshBNhjOdGsY7jfMXlvVB9rr2OM2Px3NWjo6uvLzj37etPW//Tf/5qc//eCP/uiPDg8PEfHevXu73a4oityxP+eh6C+llAEA51yM8fT01My8D3k/yLEI0PO0M8Wa4vZ//h//q998583t+q5ovH987BwTuT6rgolYRLLd7K8fT/18FaGYz+apaXMeikkUKtumOgrtW9dX//l7m6ZpmLksS1WdzaZ/8Rd/8b/8i3/JzK+//vrHH38MAAP9/sXFONR7P51Om6aBC+hkURSZa3BycjKfz2/f/tmXv/zGhz/5wWvXXlpCfPxvhgsJbns624WaZBwjMC6096tRHkkDogEZdrldAKjDlNMGmqWiKZoQKIEBRKLa+bpyxz+p5jgHhuePbmRWV9M0nwFbGRdyY9uODBkURVGW5cHBwdHR0SuvvHLz5s1XXnnl2rVr8/n86OhoWJQuWpV/trU6E9ky12M6ncIoVyU/NpvN3bt379y5c/v27Q8++OBnP/vZvXv3shPzQJw5F/k3vhIGY9GsTzk5OTGzTDP5vCw7wxdVVaXOVXTktzWdz26+NntpZg+/n9AJOUGv7AW9sBcKQj5hSOgFXUInyFlm1bOCuzqOwGiUEDjAhNB3tJjN3nFv6Tvi8O6ror5s7mwgcwmoZ+whAYbat78b0TTH49HQaZ1r8uFx9ILPKYvjSUjYvb/JpQ4l46iUsWx8xG+3R1ibjATxmTSBdh7gOMtfhrMhJpe+mQvjVTvjX3rhY53DuQZE7JM9ODoKN4KhRoks4okRvYEX88lYgRGdGamYITKQMy4AlBFAmnIXZ8dVclWV2BGFidMiYABD692BzBiMba+2/+RP/cRHBkFNTSzvKtpSUmsean2/nFSHcyh9RN2p1qotEzBx5vWaAinkGboBqmhrlgR8mLR1/PjuvbsfnVZ1y87P54tpOc05ssxIDAqiJtgndRohZ7MIUTImIBVLqowGZAoqCMpk6KK6OvKm5nXthZaODwUKSabWCRYydXs4xdYHA5kZ9kDDk/OynIG54KbzKTlOIh65B8EspbZtK3Zc+PLqtaOXX75STgpymeVgvfLHOoCjz1iwzoejT394MmjwUqT58fsc8RDtkQGOzvFARRDQOUJDNUHEYhLKSeG86yIjQJkYidg5y5QtBQZCM1SFZCBKLZAQSdYkiTYiuzZWrbVgrXkANmQg7MOtQqbAiKhaXlUz7ydphN6Mw7qYjI5VRIBMwA6cQ0fsHDsmx4N4YJQX2wkp+koqt342xrgVz69TSOdXoT53dkT963c8HCFSZKKqudftfkESadvIRM5lDQFBD/mPhzZPJ80Oz3yOvZFFx1gBh53PWw63EYCoEJNYm4SBGBHJHEg39DMGcIAFuEI4zOdFJc26iqfb+ni91WiGgTAFSGRRDZImFW+QrydRJSIOJKLRQAJT6VwZeFLUTbNralU0oTzLcAZOjbK9PuI5jh52RfBeYYF9zY69zUReQfIXYHsii+21jplYm/05RtV1Fz/beQybdgU3kREDMpLDDJjlezMTJ/oEl72xvyAYWc6paZAssF94C2QIUHiclDyf+tnUPBOYK0MxKxRQTFNs6tgQg2OMSaK2AQrPpIIG1Iv9ztDBM6FwRNjrcKEOvB6olXtb7L1NS740p2nx8ffu3fjK/YjxH77/nf/4H7/9r//1/3nt2rWTkxMROTk5yc6OQ7TkU+dd/+q0ggCQP2bOmNhsNuWkRMTdbhdCMLPcJeamMYRQVdVB4f75P/sfmt2pmdVN/fDh8WK+GuaZuWRPkrzz8OvH036oKrObTKfbzSbWsSwnSSL5otrdv+rTzasH9r1N27aTyaQois1ms1qt/sN/+Pbx8fFisXjrrbcePHggIk3TfF46q8/WiaWUEHEymex2W6bzbiNVtQuhKMvy7bffnk5nx8f3v/Wtb/32N77+w7//4fvvvrQs5RNfArs2q5edIA17WZ4X9asRMAFaAo3n9eydJzV1e7thdhCnPtatX+isY0GjKqtlBgeBIURmSIW0q5VfBC4yvDgyBX+GR3g8K8to2sDgePJ1EhHzygO902cIIZvFXLly5dVXX7158+bLL798/fr15XKZr+esNHlUjXepq9eYZj+gDMPf448zdi0de5fm/12tVsvl8vXXX89KluPj44x0fPDBBx9//PG9e/e2222M8eJvuwgJLRaLzBAUkUw/Gb+fi+jPL2tfuPjOM7rRtu158ghhuZiu5lp8/G1F31IZuRRXiivUleJL8RPxZXRl5CJRAAwGTinTOrpJzGCgRn3g2ygfsFfhgjHokPxqo6AU6IJS0M4MubDLjoQz7qI2KrJGAAeQjoobswuzf3z87fD5Wy0fz7U4+0wEhEcBHBc1EZdK1B/zDhDOC7Mf38Dbo6Cnc8/ECy+Fl+IrFz7Rk5AgLPMXiAHMJIkYKHrCAqBUCGIsRgqEWUaBAIgMLiArkqEuyloXYBtrYwtxrs3K8WHJBYAzgwimZmjcxWkhPKFE5UmO4RCYqGYEwGhkDaQdxocUH0xdu5pBwQmtNm1ME3IOWc/5qGAGRIzoMmLRJknAzpUi8eOP7t39+KTVOJ0Us9msKMp8d/Z+WB01Rk3VjLCbjalm5hSamiRF7lPWAcVIwEfxTfKbhjeNd7MlF4cthCigWes5/vyjf3Z3cW+29uSPLkXFexgyFM2kvw3AObc6WBwero6uHMzn8xwL1eeN6CMudbv0Wns2wCU++oYbOFEIQD64xWp+cnK6Xm+DD/PZnJ1zzqlAN1dOxgCUcWcFBkRwbVXVm6rdplQJirFZMPTEWYIEkp0eezlZ9oeAPWxtjwB3nMPguAsCJcgxB0zERERAOE6YHg64nc3NuriyPVH8yKc8tpdkKDz/vbp7Hx2AD9lQVQUcgkcQBGAwAkuqSUHUVHP+kSL04TfQAjRoJUJw7Gbz+WEJR2Wx2TabSuu2jaop1aIFQMEG7JxzJtI2UdpoqaZZUR6sioN5ebikSYGlr2Os2ma73W63W2maWDcWDaKQGkn2+lTYA7bI2YEFiAkJCdRSTKZKmBVLSBleIsIB7h6n5gICuM4DRHM2ikq3vEAy6ZUooAhAUAbnC28wpMSCgUlOPR6MO4ddgIBLAsZkZmTgmcvycD4P04mbFlgE9E4ZFUERlSCpimqqm12K0H0eK9E550IZmsgUMcW0qU/Y+YIdGqNxvh0126COl2cCRMphLRnaGJlrm47rQ0NE5hyIQoQnDgT/7b///954/9bRm0f/6tb/cePGjXv37i2Xy+Pj45OTE+f8ILd+zuZ5z/kWMdPspFQ3m832gUIrSmYQghexzWb32q23qno9d7hLQXCm9clv/dYt7zmhnm7r9el2Uk5wNInNSMev0Y1nVZKSNbG+dv2lj27/FJiqtiKAwrbR8THMDpb2+6uf/83mija0mh6cPPyoadubN9/4f/7f//uP//iPt7v17/zub//lX/5lWZb6ghrLpNQ652Ir3vvZ9ODB8aarycyyzWRKablc1XWdjWaOj+/91//F79756Q8+uPNxqVK0tnKfdL8bIKKNVaKoA00kq7T6zdwYgSChpSHbPXuhAaChKagZ5n5tjER3HqN5ztVrdbOFfR4/KBOxaTPVXTEr51lw9KzDni7+8mxjkS0zB7TiyX/b4EMxm82Ojo6uXbv25ptvvv3226+99trh4eFyuRwvKWM84hNf6NLjgOf5kZcPV4bWfZDvDf+VHT1ms9nVq1e/8pWvtG374MGDDz/88J/+6Z++973vZVrHbrcbYPGL9p+IWBRFRooRMWs9Pi9swbZtd7vdeEPMZ5AISp/K9Z3twzs1+spNGz+LxVyLGZVzLGc4WVi5sEItWBdoz7kvzIYy1CEOo3RXHfmr4354jf2wz/K0ZYxTGAwVy2AUasjZtf8SM8wzXfi+bD7jRPioAMdz+NcX4HGpcOcx/bNdaLU+4cmfaen65GbePs2TP/3XBqAKgqhAAOgASoUpwDRpaBNEhQRmGblWAsgZoViSI4To6tbVB1P0zm/bj6uTgmcSpoWYF/WqmRtNI0+Np/vmc8PpEBKDQGpMKw8b5+qSa08tQw1WDw27dndYl2CUd0AxUEXNghqRpk5NnVLKGkNwjM4RO+L98P3cQt05XA6RYQgwMkAhAExJa9UmFVEnCeYJ5ohzorlCYZ0ZwNN/OJGECM6x9y4EL6IxRUbJoo9Q+IOD1dVrV5fLRSi8alQTwGxqooAX4DvE59gK41nxVTcbP/eEnLzqg5sv51XT1vdPDWiR0QRkAEMFVnJGZIQG0qbUJKmSVSlum7RprVZojA0cgstGBGLYOel0llcd9gxqvXXoyBgHEDsdCiEQYmAOnpk6Dj712Th9omhOBM77cwdtII4XJ7s0IOt8wPQI1b4c9/ykY7tf9/tE2mePbti5JRXP/EEzYAUAULQg3U6KZIiWGMSBeTRBUzNHSiCEGWaIIDVqDRLQTcjTxNN0WqwcbILsGts1cdfGXUykiUxBzRsaJe/aJI1IOeHZ0YyOFniw0MIlh4qFw1moJlLNrG2taXHb0KahpJhUk6gkTSKimepEZqjGoGTYORgTIPUy7V6F0ZmE94ZcIwiT1JJ21KmcnSM6ZJ8TGOJwGRlCJEsaM/+nE3l0fxCJCTs4DR0ZkxUM0yCezFSJvPNlOZnPF45dTAkNPDAKgKiKqIpls2NCIFAyI2ss1inihLVqnae5D1vRGFti79hpVJWERmCYRTJ9izDcIdB7qvdlKA0Ofj2XqcdlFEwsRYX64Xrjd6/8y5e2tp78u9n1166fnp4uFosY4w9+8IMvHiOAiWC9Xtd1XYTy9PT02rWXT0/X08lit9tNy0msWwU0hLZZO2x+57d/M8aWiNfr07qpzaQIpPprx43nBHEgoohOp7PdthpOIvT0matXX55WDaCyL9gFJFrMJ9/73nc2m002JijL0nvfyAurUhnyMojo4ODg/sOfE3FuOLOqdAAgiqI4PXn4wQ//6daBlam9vwGShLH95E2OCM910cOaZEYDg6OT12mmZvbpZtlPY5+5mJcn6/bsLipFAQQxEQpiIkpMiTkxSXZoZto0RV0t642ab38RdcanxTjG7IamaQb9c5aznaMeXJrnmpt5Zp5MJgcHB6+++uobb7zx5ptvZlxjOp167/Pp084cjn7BDzh+2xfhjEuZII9Jc8g/lVVgWTjzzjvv3Lt374c//OH3v//973//+7dv316v1zHG/BHOUUXyB88MjoxxZDfrLJN51Fv9pS03PaIUY9ztdimlc2BTSnE1mywD+5gKLtVP0vwwzQ5jOdMwszDFMMEwszBVP1EuEgdBl5TEQLo5itqeYTGSPw9Ool0xSQhA2km6hqJ0mBP2/7Sh8OyAQ0n9vApHA5oOouyd9DvpNmUbVHiimPMvjM0UwuNsTy4HgT9V42mfvkV4khcYL9D2tLtLA1UShWQQEVpAA/RmC9WVyaqVh1WyiaQJJEAH4MHIlBDZYW7LberEJup87fwmpp9vd8qeyDsPhwBLUEZj6stdw6d+TruMhOx1DWkrzf1gpz40Ex+DSyRJNSEgMCrmkETLnBUDEkPrJe2qJMnqOlabtqmSRCVC79l79g6dQ2Zkys6QAEA60CtyNmdn+QcKwF3tnh0+MIE1iXcRqxjqOGltnmiJNGeaCPhMfH8Wd6ETSURMjKFwk0mx29VN0ygRE7PDEMLBwero6DAEJhpcLO2MB1Cnq8fnAmqMb4u9ohAvIJMGZxx62btyPvXrneZBS87eRAJQVHBK3hgVSUEblU2bNk3atNYkqJUTkKIzYwDOrWKOjM0rab/gWt+V6ojbgp3LBjqHjtkxMpEj8kRI+74dh6SrfIT3Q/cht3qs9bmgBj6/TBueWRo+OS2rP5R42XK/50GZPeMzbJdA8QMNIuNnDAAKDsHQTGBQYiIpMJgnDSjquhwpQkFQgAgKAJVEB7Eh9ewoEEwLN2OqC9k0ut6lk6rdtVqpqolThwgFNwmqBDT308OJrMp27lrGBhWDoyLAnH0sSYSS4ukOTyuKgq1Im1KMMUZoo0axJCIGomKGAmTGBJ6ZiHJMC0jews369NQh7CafAjEVBc07fBdBkkOLMj+EkDO3AZHRCJOIqGYXJ6TMGwFi6NxrnfPOOe/QOw2UJiHOgpQOAYjIkw8uBF9aHdv7J1BFNA4KXoySoagnF7wnZmBMaBFtncTqOhUQCwyrWThYJOAWiZGIULGzuSXC7AOSyUu4n/T0489+LckwDxFhdgwBUwBVs0xdyXEhB/DKf3vlgA+u3Lk2e3WeqzdE/PDDD6uqmk5mX5x2vS9em+12E2M78dOszXHO/ehHP3rrrbdwcDwhbHan1wp99ebVzWZ7cHCwXq/LomRGEfmci5E/P/CGIQCkGFcHB9vtDkZU/9w0vnL9+urOT053UdkBelUJng8PV7dv33799dc3m821a9c++ugjzIFZL+L1DKOQi/l8/uD0rpnmKa5qYs6KAEXEuq7ni+Wm3t6t5L/7+sH3fno8wd1e/P/Jc8OzE+D80nlp7WsNgmzlzTAKI8McsJnzwXt+ZWbfdc0ZkSIKUmKOhJExOmrZReeS4+RImJtmqe0kOIaRC/szxTjGbhd5zRyrFWKMs9ls/E4yljSGlobIj8lkcuvWrTfffPPdd9/96le/enBwMJ/PLz2PF1/6M3zMx2AW56gcj8I7HoN0ENFyuVwul1/+8pffe++9jz766G//9m//7u/+7uOPP75z5w4AOOeyXU6MMaMYRVFkP6MQQkpps9kAwGQyyVyYAdP5VWAHDLXybrfLpxugCx3z3rdNs5iGq6v5araCMKNyybMVHr0MB1ctTMBPjAqjYBwECyEn4BOQGImhWF+w7m8n60qYPvxMs5s59uZfgNz51OC4+sV9T23jWLlsQm465M72NUJnIjYAImaDPgYGHugTHvwvkCGpfYpnftp64DMcQ3yKb/gzT4gAkkELEBEMIIB5sJXYqpViF3WmKUIidBk1MyMyImMCZdPSGTNwbJE2m405aDAFbRwjIk3UEMztkb6nepn1pChCcFnjYWmTqjszOJ2X7SQkzwoqqgLssrBdejEAcjbCBjFLCknBBFJr1abZbZqmTirmmL1n78l79AzZ2gGRwcCQYM+x2mONQ8s2mHGKQTJoE1Ut7tpQxbKFmfJSaAZYqjk9Y1f8VAGOoY8qy/LgYBVjWq+TEaGz2Wy2XC6Xy/l0WqbUphTN0mAn9Khr71dmkciHui9SCJ3jonTTeYGKSZKKZa0s5nBQY0iqMaVNXT/YtOsUNykAFegcISFCSiCCCmDGhJwtQAxUUhpsdAiQwWHGr4AYkMgROSJ2nHNemYjAUPc40fkTa/pYtoTZ5YcaL6wJ+KkXh/P8F3r+5xMvfATtxmij4R4AZzMVALXOANkYgU0dCgMyKee8D0BCwAwdiGIC0KqtGInZFS5M5kWYh8lyottpO1vHh7t0spM61anpstsLx4sSX5rh0UzmRZpwA7pTRUoAag6MwYlzBpMiTA5XlBSjahRNKcWY2ihRpE2SkrQJRDQJiplILaIiIKrJFPIlCSpmcjbhdzASGmJdMu2HmXKwKiMxI6NmtQhjDonxziEBMRITuQ4B6YxemInJMYPj5Eg9JW+tZ3SeyaFhirau6vhgvb1zDNt2JjxD7ymU6ApwBbsiOvaMjhJbS+aTMOhpXZ82NfiC51BgkJKNUQ2cDz4461W2ZqpgpgmHz4KYTfvzSDWJqomBgSRJHabRc1oQCR0iOaIFYh2PtldmzbTw5b27dw4PD9u2vXv3bgghSSJ8Mdu/i8VrLrjX601uj0VksVjkCMCTk5M33nhju60QUQ3AcUrbq1fL61cWRVFst9vsVKKakgiT+zX68FweCgAppcODw9sf3s5NYD53uTVaHRxcX93ZblqBKfog7RYx3bp16/btj956663NZvPSSy998MEHwb+YV/h4Zp57y8VyeXpymv22MuO3qioiylN0IpotVg+3dyarG7/J+otsWj1vcWSt170PRqAuuEqSqZgmtQiGYClHXmIXBIuGkMySiXap7wyE6ig5Ts4l56Jz0fkYg+4mm+PNcrF6/r0uEWVD4uFQ58H+uSdnJ5TMl8nohnNuPp/fuHHjN37jN95///1XX311Pp9nN9xfnU7+sz0tAzqr1Wo2m924ceP999//zne+8+1vf/vHP/7xvXv3mDlreaDPhSnLcr1et23rvReR3W6XLTmyXeuvCIMjn18zy+jGmISSIa2y4MODxcHVl93sgKcrmh+6+YEsD+N0GV0hWAiymEvAAiBqyVQAJEN5HZ8TeBhX4MBv7maPSmiEPcBB3VAvXV7XZnqGYBdL1FeiORzS8LxY2/BsFZ3FMmKPNIwY402DfOnXYWFPHT99Wrfqc4R9MouNO6Y+rABWSYs6pVpSBGUEQgfCAGgKmpKBgEkZeOJIrKmbZl5KFNuln1W1MnniiccloBPI1/uz6KdyY0AdaBk3UN91xXpetqVLDiWBiCkiIKF2nO8s9yJDFoMElsySoCRIje429W5Tx1rA0DlXFM55cA4cgyMicFnmcpnQaW8c2HdthGhJtE5aJ2oS7xq3aXyCObiV8SxBoYAGz8rJ3jnOshqbTUvQ1Xq9zpm1hLyYz1566Wg+n3hHEkVSJDTk3FTaJRFOz/9eOj+HsQvIltoQPUkUymJ1sKy3TVVVJOTJESMaOCWrU6qadtc0J1Vat1ApJ2BE7pNFTCzrsxyhI3aEWSUgYqJA3OehMLAndjkGJZNjkLAjKBEaWc5DGTSG5wGOse9z56t0Js4OxwZAY3edgb01mouPKC1mZ2ynHwmY4chRfm/02L2ijbOmn/7ZJDgvpsnS5d699uzzDVjN5W45BxIDKiERCJNyNnElwC4IQhkoEJBJTKIRLYolBENfuuBDYBcolr4O1JxW1bpRNUSYLcL86Ki4srLVJJYuOWgBkpGgKXS+6wmA1KxgLZiUSQFUQU1VLMdfJ8UklMTy5SJqqpQ0Xz2aRGICEUiG0nn/dLOvTrs3JC3nACDCLhEFkQmp8x/uYlSzl4Vj5xmwy3fJTzMEIZQuY77TgAhhRGjAxCgYU4JUt/W6au6dpgcbOK2K1lRdzmsFMAABVvSmjEagATHwrCzK+Yzium5OtLVqU+k0hLJsQaMqO2LH2Y47GxWhnb1bMbuF5BOtJgIquaLxSEiEzEzIzMzsvXOZgcIuPtDZx5O2EvJtruFOTk5SSmVZtk2ELwS+AaoaQpEDEZ3zzNTGiIiqstvFd999d7vdEpIiihoSsMmV1XR19ZDB/f23/64oipRS01ZlMfm1ROW5oe+5aZwsJvu60IyZsyGC9/7q4eLHHx1HROeDxJ2m2KLeufPzoihms5mqvsAeHESUvTZzR51SWi6WpyenIuK9HwbjRLTZbLIUIoq6ydG//+Hxf/n69FPvT3Ye4MAzEv5sA81mTlVRVSWqtJpaUwAFy1ZelgfV3dZKBpzZdoZqJoZsyEaU7fTVMUybtXvw4em1g1eeMzQwcBbats352bnGaNs2j/SHfNZzXqQppatXr966devrX//6+++/f/369cViMdatPF2Q4jP8wif8kcc8bQiCXS6X8/n81q1bv//7v/+nf/qnf/Znf/bjH/8470GZRei9n0wmdV1XVZUBejNrmiabOmd3519uFzd4gmQf2bquz7mfIGJV7V66cu3arTeLo1dsspTJQspZKqbKAZI6TZ6AwCEIACMIogM0IseEgGSA2mcfWJ+SRsM4F9EASDvUz3Bfl/bkjeGHtGssBm/1zsLDenUL7d1F7bzfg/UMEgXMICOcyRbFCwX2/s7v81y+AHuf/cq9l097g9jTbjj3bU2nOGSEgDAFWCAuFIomQaPaojlEBgZiNDRLqglJicwhEmCBqSRZTAgZbGNt3Wo7AQgUxHsGYDE2IH3KVSntmYOGoAJpDe3dotzNQu1ZDJKaabet0chTmxQJiNQsGUS1KBajtHWs1lW9qSUqARXBF4G9Q2YgttxbgHL22DActZKIo3ODOfNWK+YAACAASURBVNPVMSJhTFrV0mgRpahjUbUhhRn4pdDEwGunCsFncXE677pwgbIMjrgsQjb/YcLFfHrl8HBSBoQuhRIY8OI9Yr/MG3VMWjsrzLDRf3fFii/D8mCl6eHD9YMAfhJK5wgMsNHY1PW6qk4q2UWohIU8IgOCoqmpdsEWlNvJDCZb545BCMzoHLAHdugD+8DM7IiJuzDbnOUJapCxNIRH0TTGPKYL2/AnWn4+DnWyJ7jVR0A6nNskejXks9mJH0Heymc3Q/fj51h3GwEBuCzayAAmAZIhozpDcsDY34mmCBQIGCJKElON0XSXzFApTGnifTF1hSNH4nlrKkmYkY9m85svufkklS4SNCBCIIjJVFQJkInF1EASWkVG3INiQAhDCZBteRXAUA3UyIwUTayHyZKJiupguNUFD1POB+p03xngoGzLmU9Ob9wyHCvrPD0w8eCGl3WvnTuMQb6iddA7maEJojEJYqvNSb29c/Lgwzt6spslIuMElgAjGVtSBWVvISlaAoGSYRo8LaaLmZcWhNo6xfWuCL50RdKkGvdL8Qgvwy4sZm9PZJrFN8amCMBEnjk4750P3gXvC++9dyGE4Lz3zjPvan/a8mReVrvKFFPUe3ePrxxdzQ6jX5CxjPOcNK63J0m09KUBmMWcMXF6cvxb3/idqqpSFNEQiqnuTq+X8Hvf/KZ37sc/+s/Oo6oAwKScjfMCf/149mMuLEKx2+4mk0ld1QKIRLnDBICU0msT//eeT8yVYVlvH7ZTtG3z8OGpD6Fp2xDCW2+//ed/9hc3b96s63oymTRNQ/SCZPoO3pBD518WyyLMVBMRqAqiY4cA6gMDaCdvJvrgQXr3tcXViX3al3sEwmEAIAamkIxUWQAVSEHVWIAsL2NdkZFDYIfCA5GwC1kxYAMWcAgJkAHZcLdNct8fTA9zYstzO3eD0KNt27quM+Er98Db7XY6nXa2YqOYkoy4vfTSS6+99to3v/nNb3zjG6+++upsNtuPQB5rePE5vQLzJ/LeX79+/Q//8A+vX7/+13/91//4j/949+7dfH1m040QQtu2McaiKAacKMa4WCxCCL/cjzCIiXJqzDkDVCJSlasvHR1ev1m+8ppND2IxbcOkIdeApbZCrR0SEidwHn0iJ+SFnFAQ9koO0CuxIauhqOko78xG2XeABMCGIx15rtOyjsT6d6u9j81euYqjm5J6fKKvkW3EJ+9LVwUwRnBnItvgEiPSz95jf9EAjie8rz81VPFpD/s+befpenAM1TMiZB+CAFYizohmBkWj1ChEgwjIQETZf0nBWgfoGMkEBDzo1Alxw16a1NaxrtMsSnDEzCHhBKEw8M/gUsPe3gBRBWUH6ThgmvrIqKKiZorZEaGDErALPCIFFIQI1pq1CdqobRXrTdPuWlN15IJn79kxMBmRISIY5biD4ZSY2RCJsz+WZiZCxGjQJq1abY2Tlk0KTSqgmGJYJCrE+Fm2leAQQVVUlYl9cD5wCEBI3ruyLKfTEgFSimaKZ9gCl8TanDncz3qT3lNIz9tt4v5OMN0/H5EoFGE6x+26SkkdgWPnjMC0qZv6ZFs9bKqHrTfwQIwO2ZmYJs1MOUJy2TRFLaYUDbMGqyzBe3KB2VE2EyVG4hwLK5h0kCXx3khDzewc/+TpLAGAA6yNT/94n3mVZ3dm4YIIykbHaohZzd9gA5B8jDULoxUE0ZCMO8cOMsIceMMIxBAKJwptkjZJXW+bpm7cblHODqarYln64KBwwiZJ2fH86HB69SAy1qmtUqpTAs/ks6YOHTvPLKgCEE3rlIZCb4j67cg9COiGyDREQzQcKA15zWYbYNCuYLQ+LLeTtJlC/rj9Gm+WGUFnNwADsST9hYAGoGij+6L7uqN9EBs5YqfOAavF1Oh2k47vp/QwtYDRYqNNDVyBC8ZOYeL9tCwVIYEkh1KQq3euWt9p1x/vHuoyoEyOVquynMdYczIDTEk6blDvbz5E5O79T8FQzRFNyklR+OB8GcK0LCdFWYaQ0Y3s1JuLl91JszlmEDrZnhShzK5vdV3HGMuyzKmoX5Buuaqr3a7KxH7IHt9EZhaCSympKqKFwqslRPDev/HmG9K2Ivq5jsd7MTqoRz1hPp86Rk2CAIycDLwPRRG+9a1vff3rX99sNmVZ3rhxo2ma7A7wYh+u3Eyenj4E0ZyOdPE5VVUVs8lPHpgHmRf0hPcODNZWNgDF/ffBzCCJimgbtY2SSwpVMUsA0UzAlLr1lBFwLz4lQmBDAiM0IgJHYKrqEgqYAW8negpFGZ4nugE9KUNV1+v1kIbbtm1OPHn48OHYKSN38q+//vq777773nvvfe1rXzs4OMgY3Au8boyPQF5UZ7PZH/zBH7z33nvf/e53/+qv/urb3/728fFxvmCm02nbttmcdTi2mUsYQphOp0VRjC/XJ8yOeYxfyaMW7XMRudA7++x2u7quxz/bvU+R1ZSuvzyfLfzm4Udxd1JzqNlHpITk2ZXOA5AiGztFnzp0wwn5hCzICqRICojEzJ4o590hAvXDFQZgRAJkRAbM/uKQNCWLXQHfDaAJicDQkAHRiAHQmHNdIHamUrBOtA9ZvT9Qm/MYXnoO/bkjM/773BH7IgWpPHNM7amjJ88j38AQ1AHkCGMHRoiOXQFYJHNROSolg4TmEJhzE5eIOXhOMaUmOsJ5SZhaxXpRlknh/uZeXRfIU6LC+BCY4dmQig3QjEwBRFBq1o0DDSxgmpIJGJBTALPBsCZnGiAAZO1MUovJYq3tLjXbNtWJwJwD58g5YJfntNbLYTIXy+AsE9vgnPevpZTEICVJCZJxVJ+kTDBxPAc3Ey0SMIDg+XjQpwdwmCYVMdNsz1OWxWq1RMDCh6L0xCApiQiYMmMXdHBpV322A/3saOGTNcDDaT3z/R41sPEfBADtMh+Yi4Km0+l8PqcIKaVUqW5ju67adRW3YpURk2cCYFNCzfpCIOxDVrS/g9GcA+9pMvGhcOyIGCAjF6CQ0zvNtBcYkRFnsQGBAoiKXgA4xtbl5zCjTiv4iAMx/lbfwz7i0I0xIey3hWySajYmluAoRaVr1YccC8BnhHEMqkvrENXOaGPMKsRRSDr2tEWnoElVVEBIQVEBBUmJlbIAmsRIOUtBERSJHZBZFZPEVMVIaoE8hUlRhsnBTMDaJiaR5GCnjSILGSAyMTB3ecyGbEZJLCVN4picc3sNT49cZJKGdUKpvd4Hxg7SNApQGy0W2huyZFIVmkJ/Gvb8C9hzPjpAw9CMutthlIAzjFb2/CDEbKSc7UwIAZAxFG46KVZTE23ruImawBJoRCsQAmINtomtgglkFxEUbaU63WBcQyzm5cSV3hUOvUcJKECIRB1tRDoRTq4dHVJwzjtXuA4kLLyfT6eTEByRYw7MPt9ehNznOmbKeKzDvZ+ul9NrOKO6aubzeWYLfwHris1ms9ttvQ+9uR167+q6KSeTtm1VFcGco6pOpGm2mL7zztvN9l6KjZkwO9XHJX//+vEs9rFuvkqUye0Xu5fVwTR4ojYRGCGRARFNp9M///M//73f+731eu29v3Xr1ne+853FYtG27WCX+EIer5TSbDZ7+PA4SrNcLC6lqxRFsW3Sdz+4vwrLeflEbjKdf8DYNL23CM3nQkxFLUmS1EpsTK2P87JOswqkHDI1HgaPUbMuucoQDNkIjVjIIfiUhNRZSGnWejeY5jzP/ionp4iIiBRFISLb7fZP/uRP/q//n713eZIku8oHv/O47h4RmVlZVf0E1AINSDJsZhiTAD3AJOOxkDDxMJmNyYzlbIAFLDHjb2HBYmbW7GaDAQv4YYaxYGTDb8QMI9E/Sf2orndmPNz93nPOLK57RGS9uiTUjbqlsOrqrMzICA/36/fe853v8cd/XNNPJujc/caNG5/4xCc++9nPfv7znz85OakZq//xQ332K7z/pebj73jsUlE1KUTUdd0v//Ivf/zjH/+rv/qrv//7v/+3f/s3VW3btm3bnHOFGo9vwJzzer2ubh17h533+lPs32jvu7FHNyrrpNqFRESX4oVVvpHujg8vlDVYOxYlNWIn5upPDgFJiAanYHXWYDVWh/hETq11D4vwvrNTTfxRLcFIwExUifxSG8FG5HOXJ5gAhiSIgDRIgyVEg9RZncQgTuoVUiFxiE9fsLNM8bREqO4bxBmcA8XJn57RcXzFf3Sgjb0N2vdYcz0fg+P7CiGg77GwfW+WN0ZolUi7ixs5nNg5cbgWT6OlobgyMWeQgYjFarJ4BIUXeFERsGYeM9tJJ85ltE32+9neGvoUnZAsgPTe4EqEYHd3KxKjok9kidwtxhEkIFaDuzvPtEIA7oiAEVl4ds/ZxiHG3TjucskmRDo5LZCIi7hUx0rwZLQ9RalW0hXvw44mMjYQRLnkMuZsAtZxpD6To2U9BS+cWwstzoxgBL03F1bdDFO94QAWi8XNmzfCQ4SbRiPCSi6liJIwO2xqdTzraILe06H4lME+5cQeJ2vuGfsRFXEgkkZ5tVjdOL8+XPRlPY6Xw/hwiM0Yu4wMcQhBmKqvA2ra92QcNtmIAmBhJrQNtS13i5QaZQaRe1BUNU/49BI2HU2l5zNz5fIY9q4S9IxPNQPM/FSQ57nv/eeTq8zmILNvyZWN9xyEdzxF0rOB1iekBsczjnCSLSBoTuupP4gjQ5GJAhDB828xEAE2MJzgcEA82JBACqYQSF0NlZw5iDlqaq8KkvTuZcwDdhtJDEgr0qXl9RPa9WW9GyI/3F5K10rbqqgQPODhk0DEHRZUCptrVecSKrYFj1m8jb275v6MXIG6K9BwlCI1RelMCfEOuFC1zK1a12Ojkj0gshebcvXw4kqSOEJMqtDqChUniMAAauQsE0hFVsvVC3DEdtn09y/LdhxyIDigGZqCxR1epvxbYmLuSxk2OVaNrJbdydnp6XmTuijBTuo1PZs94AgHVb8UJjSijaZF1y3bdtl1y7Ztk3YpLbtFq1JxGtTa26cYq73/6u4y3/+uLLvTO3funJycuFvTNN/4xjciotL1f3Rq5b7vh2E4LmwreNT3/fn59aqxR8Q49gC75+vXz9NqcXl/GIaxQrhxYPX8+PH+FFQVuwRR9T5/wqNN1CQQOcxgUyc5pXTv3r033nijpjlcv369FqjVRuFDzLWu6blt28ZQnvYxVbUv5cHOLn1ZIvSZwXNx7NY9rbBX5ZlAuM9JZg4YYazRsFNISm19VHcikiCmutrUly8RPjWmOMA+0zfNjGRj7Z2762s3Xx2GYbpD38diPufc931ljtTK/Gtf+9p3v/vdGkLcdR0zp5R+8id/8vOf//xnP/vZj3zkI5We8KN9z1LlYpyfn3/5y19++eWX//Zv//brX/96Fafsdru+709PT3HVxtXM7t+/v1qtFovF94FuPHLOn30J9nyE+kallM1mU5fCffNMVWuKyjLZT5z2r10vyIOYNV73qkQkYAniUrwUgCRIwArWIAYrSIK1DupHaqw9/XSWZ0nFSaoqi5gBNhYngSZo6yzVCCBIoE2wBifnFKIu6tw4N4W1cHJpXZpCe42MGieX5CxO4iwgDmInNVaBUDCTWLU1Perm7Y37phOyb+nNe9fZROeKF1w8dSv9/ayY35eLRBxXOUe/TFczB/Zhlo8EKVI8lkkQz2iTPmWYXbEviSft8el7OweH34/nKVziueobeu7CiI4BjokR5EbucBRmh1BArDTF2lw8C5RyTWQFGwMRXrKHG5NVLwKFNWTeOCSGPGZf3x/eGXvWdMJ0jdE49BAc8IgfDD31WCno2WcsUJXnppGVspIJzB0lSESE1T1bBEld7CLcK/vbmCxgjmKeBxv7nAdzi5RERIhBHNVfkvZGG7GPPDpqnk4OekfBl8SjlX7oMy3BqTj3AwV1qqfOnYd6sM/8ram79giTg74nYOsRugMB0EAhYaqlU9jJyaJtteQSEdpqiVKilMhCCUI1D+o/B2J78i5xL7TbZ24fTvkV+CCAEhJoKEl3ujxv7u3uvLN+Z3e3394dknsLagnUhgTgzlFqfVhNoGEWCCc0yqnTRZuaRlWI2d1tHHYgnz0riBnKBBIKkGBylPaAu5nDwx9zjX2cI3csDvzB7Svoe5t6HtMhHYMU34fXaDzlZbFPyT1ySH3+KfDKqxYEPEZACL1DoyoaXAkqjXKlCTsgoqlNbWr7NO62gxXv+w25U0Sb2tQlhVLmoeTd+sGSTk5XrQqDaBjHsR8ELCR1TlSRpOrVhf6KjevBd+KgFN3jMjMrJw7pvxQ4In0x9mgrvJSSuU4As/0G9k54R1OjhUXAJ4cN4upFSlwxhZhEdJgcMPYGQQICg1Wb1CyXZ+fnL7zy8vbBxd0339k9uPQ+02B5tDwa5RJuMKthre1isTzrtFVJdPrC9fOXb6STTlZtJl+v10YOWBnNw1QlibRN2zZN1zZd13ZN0zVto9okbURVRIkIAbNScs2YYyI+rOtHLKRxMW7IjevGMaVmvV6/8847tT31XvfKfqgeVVxdC93qDlhsjIhh6BeLRd3Umo3D2HeLUyv0wos3y27j4bkUImIWM/+Rysn74SjYA8DeZOfxdmJ4ToIksosIK9I01eX3/Pz8n/7pn774xS9W1sbZ2dm9e/cqfQkfduHAarUMWClG9IThSkSLxcKL/l/fevsnuuvXT9IzLwD2l4CuLjmH/OrDTREi4FZq/pMFzN0DXuAgg9V6j4iJKumzOkHJHoLn2VGAgIemr9/qPd3IOe9zHN6fC1e7+lWcwsyllOVy+fDhwz/+4z/+2te+1jRNtW5V1U996lNf/OIXP/3pT1+7dq3OpfuA2B9NdANzxkpEnJ2dfeELX3jppZdWq9U///M/V4+SilUd63fqeWPmi4sLEVkul5Vh9wha8Qw1ynOG3R5PK5VFYmbr9Xocx72XTcVAKxxjw+XLi81PrTZNKRTREVjrKCWu5vbBruzCAfLgoMk6DGW21Zj4HRMSOJHMDyKv2PfK9mYclethYIcYa+19zCIXDhFncVIjraIYkILr3wnaQhpwIk7EiTWRNi4pRCEpRIkUrMHirC4tmoVzchIQY5/eQlzDmyfdMCSInLh4FA+vbqnEk7cOkRM57T8v+QErmTUy8RTBPr3LDjzebU9+iMCdeGEgGGFP+56OYVJpTziNKwqFMYyjPjmqT11hNWKHUPWyPqAecDpsrDhiLrvnP/uGNlW/WNqHIkxHEnG1KqUrkBA9ozDc+/0dZyPsKeQ0n+dHXsH5MeAmQN87JkJPbLDWt3CUAicurAhLbisvvZdwMUMJ9eqTrwKMZcilkSZpa+55NCbqKvxHcX4SkLK9c2e9y7w6V5xVoNyQYgpqkWr4P5euEbVWPPrc7ExXysUnVkM1l9kQRgiZ4xo83CkEMhXvXiUyE2PRIxzhkAjyoGJUSuQcpcAN1DIrIBYcIYhqwnHFeRvwK+4B9S2cBCTMBMaw26yHgbsltC2W+jGhPWn0fEQHZzjYXagIFYIRKiIhT5cfxGPjab765JiHKx9hmbq3AYIHEKkVTWyu4SFKHmOwsyLY5xe4AvzF4d7+fpxfHhuJz/UCNFFIZXZTjmAPqmnblR4Tk8gCxMHkTk5iSMENuPOOtOvHy3JnKHdHf2icpG0UYRFWQ7TDPawmjUI5RIOFlTkpJ5WURJXm5G2fg12PBhsd4W4TJyH2GSFThgUOVs8TvBz01PNzxV8znn0yiZ6A1saTlmyaxSk0YdnAxMFFhJtlZqnJkQfz7Uo3iAC8NqgoaDJ4rf32yf+TZzfWqA7XcbjE8RQ4ex8rNoMdAX9EcLRvUkYVPFQYMpzq+iSGKE45o5AHFQSzMbtwV62Pzd1Iq1xIiFiUJFiCd7uh3w1hoSLEgJJLcMsgs1JGH3b9OjVdSm39mCySVMPC4dXyM2b+S8zDIA5qmj11k2dh0NxDqGTgA8YxFzs872ZotqgNizn6pGatBVV2D4P50ML1EmHVDXeyJZ19SOv6NeUKRe0sTvalLNPFdQqjQCJupU2r8/bF1e4sxoJsGAuyRTaEkU+EnqZtm66lxBBqV4vmpKMkoR5h8FLdvrqua5uUVJJq2zRN07RNaptUk1CEWXgaLTxJemySC8a0AB/6EgGALPvdW7lfJwpsN5vVyQmA7373uzU/ZRiGrutqeOSHsjKum+xKNq4NWFDt8B/mUaF08XB9ujrLubgZg0TaEiIR58vGCaM5E7Pw48rkD9wJadpms960bVusCMsH4ZjBxFUFMOlK6NFOrHnpJJF7EJxJYqqXbty48S//8l9/7dd+bV+gPnjwYJYmfQgH/DEg0XWLcRw2m0vVJ7i1DUMvkh7cf2gt392U6yt54v760bbQpM89LJIeR70TIhZWSqQEaIRFuHlYwCwswj1KRAR5Vf9NXufBRPulnq7ERtDWVyM3p2fXcs4VUHjf7j4zq8kpdbEQkTfffPMP//APv/3tb3/961//2Mc+RkQ//dM//ZnPfOYLX/jCJz/5yfor9SDxo0TmfyoqOc+WRPTJT35ytVqdnp7+wz/8w3a73e12e4DjSvHhrqoXFxd1eXr8Cc/DznhOFKbSc9x9u91W+KzODHXJqDSoYbd55aS8utysJJPHHoBjECE49pWkxFQh22wIToErKSg4bGmPq9wDadX39I6ZHuwgB7lrkASxg6JKXQrVhFcnmQTGJEZixAZx1krWiCpOEXWW4MoukZjACw7iICZOnFpwqkGYYAkWsIAVklwU0oSkkGbig0hyToXVSIto4eQsxmrEhSVogmBsIq0wkKpHI6btXPhEX4hpLxdzaiGA6d7hfYph7Dkj+0r+oBbfF2cBQjC5gOAMozB2I3f2oCCEBFKAnVJA4U6exUf1HZctlx3HIBTatEjLUU57pF3JhuoGh2Cq7rAhGlyBErgZmZEXdqtVbe2oFbhFOIuzkCipEJhBtdHFHuI1XwPuh1oojvtRtCchxH4gzKE6c11f2cd7TX990lT6e4QLh0oQpq1nhQE8Zqyn4i90UGrXCaumLM6ozH5iJ48jWIXAFfkhJzaPGIJYo9XWfGmbRdl1ZZOBXqVIZI5MHuRBwUJEYA91j3AwkzABDZGY5rFZX1tpgQ/5W+NF0dVHtHl5V7riC5ITgrJLlZM7e0gJdog7R0xoOIcR2eQoGUHVu5rp4CxazwEJIZecx8ZB1MLHsOBErG7IljPALIJ5ZFb0qvo3hLFlGgdsN6XvLcCsEhKuEQlohJoO0pZgjjpRBMMpDJNCAU6Tkh7gQONI2axYGQJFmEmddSg69El1lfha0DKQLECRBTv2kdkJUsX1UxoHRfDeXVgi4OFRI5umkSRBMgMcheBcC02nCqZykIJnwjtPtoMACaqSMAyZNAjkVaG9x9RmwttVP8sr4pQ46sc/dVm8qj1+yk8eBf4IRMEUjCCf6lu4uDM5oXg9P2Awg6kEBcSoMW5NuhDaka0LPbC4N9KlpR4puGFxJ9ubO4SxRyIkRquUGk5JNGn1AgAiUOpdx5iSLGaAIPbnJfZ3+pyAekiA3ediHC0KTwOunnNPQYfGf8VpY8ZYJweN4yczUfVBq0ABVcZJ3XADxOQeZkZKrDWCY15BmSAUjvBghIMEPL1HhM+qBWKSmvexz2HaO2c8lSpyoN9VmkEtwWs5ACKv7qyT/sPN3T0MEdMKwEZwiAVsjGzhVlCXLFcNZSc3Q6KkKiKokBgRS9JOYOi3uzwOu15ICMpgcMvCbJlz5PXmYmEmzAxXJlVJKRVYmW1XJrv8qkGbmRgxC32OIK8KD13ZL05kobofqGgTzbmp1YSEIxhCJKIgBolPCWsCZmIlFqoOMQ44lFiZHqF87e1d5nVaQDwTPWha45BjHrC8ouXqhPykbknIDOYwB4KjjvrKD5nJUxGGmjNAItxqEmZlvrZana1WKpxYREVFRVh4j/FEWJlR6IrnOA7E0UclbwSsL3N/ufruf7v10ouvdF3XNs0wjPfu3dszoT7c9I3KfEbl5Pd9KZkYHsZSIUEI6247wLlrF3m8dHOBN83qcrAzxFKj6dp+LKpad8AfaO+G2rTcbNZd11W37A/KRazBATiiTR9/KAM1nLxkV/bEBNQr1bbten2x2+0igoRr7EUtZvYusx/G4hLhoSJJBPFkC6hhHFfLtFwtb9+9f3dz8vG5yHiUEjg3FY7NNK/sY460hMxgFoAJaUrDRMXW4V6XuzC3/T8jrkQ30CFEb2oQjJ7uXcTy5Fo1+Gzbdh+d8z483H0cxxr80TTNgwcPXnvttT/4gz/4i7/4ixdeeMHMPvWpT/3Gb/zGl770pWvXru1r5nqoH76olO+byrHv93z0ox/96le/KiKbzebhw4fDMFTS3CPnvN6bl5eXwzBcv379vTuN1VV0vV7vGTrVNqWq2ACUUm4s7KdWuxe6qO4X+yHvcwrJ0fDdV+J1GxPP4hw8th/dW4kf7+anSEjyyXAUe3HA1B2b3Mdqc57Y6y03E0BqNevEfjhEiit9s7qZZSIBKEicNETB6tJAG9M2tHXtTLsibZE2mkW0y8xtkWbUdtTWpDFtCqeiaqQuapPfRwpS4gW4Dci8S532K7UN5XAP2B7hoIofkFd187wLjOAphXFm6U73V0zGf2CEsCsRFQDsmcwYJmFULQ+gDvZQQkNe1L0tpS0b7O5R/4DLZeJoT894eXNILZEMZiWi7mxRc/yEQwSqAUbEZMnmRh4SnsIZzhQEg0dAgpSZREQoGIhisKKWxYzBBM7gAjGQ0b6imXeTNAv7Jrcvp0rHiCD3mQvDgMyYGTkYTo46AkLCGwrAAm5BFOQTZ6gybqZMYkynj6r4NvwgnakNxqlE29Olaq9zUiwZsRncPFKCLJY+nJRykvvNuM4uRbpR3BgDuUdxoVa5c0gxcWeE1HZpfdWR86IZb5w1lPyd+6/328smZVHLcd0i4A1Fwy7h6uEIsqNoMAAAIABJREFUA5fgCHGXaaTUNiYZhxOMaiQzV3cbuEREZPciiVngkXPuw4ijc0MpnprgBoMNJZcmdSINzMONKCotOpwR5JnKwOMutpsy9EYiwhpSXAyJqEnSLiBt8RCYknM4V7gtrN7lRnBHEAc00ASaPu+2YxmdizYBzUX60ox5KXEqdKZYRqQSiCiMnjFwgCgFkrvCKQLOEQgWruXgREsnIvFqtxlEQQnVQou8kpg4otIa2EEOPS6rjzkUz+MWE+/+PXpPdzwUT5rgtZLHDliiQBOljttFtK21d2698+//97+v7647V01R2hJm/drarjk9Oek3/W7Tr1qsTqCERBBFUnAV9mGfpHiFbrEv1nAcXHVsF0pxfHLpvSKEX0Gcjt5/qliPuLhem8BPMcE9pps9xhL7fqk67z6oZigmJu7GXroxcyJpMuczJ2IJRiKUCAtzD4oQQOtkZ2EOmIkVKiNyYCm0hKTUaMsq2UopFm4klFJadbDTstn1683awlPbakrK6hQeUcyHYRBJrWWCJFUmMq8ZORWFmnun4dMSq1UdIgSmoGrWW4pZMStBxKoqyvtFUIhIJkaVu5vbjDcFUTTKi5OTKuBwcEA8KMDFySLcUdyYIIw2dSKAGzxXSvLUPphBjYA42OvXdZWFB2x/bX3eiEyczkrzrEtN3QRZhBsdEQzrJCQqytK2Tde2y+VytVy2qelSYndxFyKpKcss0zisfN0j74ApbIrwuFzr+LG5pLyjn/7oz1xerlU157zdbPcCjTqwP6wb8ZrauPcm7Pve3OVq5140ffv17/zcz/1crXtFBOYT+0MlpYSIUvJVdtQH94SglHL//r0XXnhh2oZ/QMCaWnI8I5039k3jQCD2wqvT07Pbt2+fn58L6Wq1yjmram3Sfrj750SkKU3ngR+9wRdd5+5t27340iv3drbufdUdnsRPGuW0Z1DSU5sq1YV0XkwZFKK44u9BV7SHhzbHEQd7Nmajy02bm2soOmvH7H1DN2p9Wx9E1Pf9Sy+99Od//ufXrl37m7/5mxs3bvzSL/3SV77ylc997nNnZ2d1hjkeqD/GNQ4T7NEle/nll3/v936vzsbf+MY3jkkcFRXai0Tqc+7cubNcLisu+Qgl5HjfeGw5/wxA5PiWN7PdbjcMQ32140VwsjSG32iHj51tX7sWsGPq+xORC3r+TfzTJp7H/fhkv9WMcoWjfAitjyvdzCN2ytEPDl9fmfQmCOTgdxlE1ZTUSJy0Jt0WTsatcZM5ZWpHTiMruIE0rJ2mBaWGUqup9dSEtjU+DtKAmpBGdMXaBdQhc6HFU+4miRNVNMQgRlSCxt4tABaA56RRCZJgPoiYDwBQhJk5UEMOgqv2AOZhJm7hXptAAfMoxcdw7wQdlTMeF9hFeeD9O769SzCxc3hm6bSTrknsVDF1Bwg+WqlZF8CsfoYKkypzyYiMcIQ1HK0CXJwKlS3KVOKqubqlceBcslFGo8vz3J6NlEBzjV4rJd63xn1SMkxRDE5wYsZB23RY+ggQJSZhUkSQjyXGqQVYdUaoZ5JBMjk67/kjHmYZ4czMwjX5w91LieLHAm6pu2NngDggBHJ2KEy5KJueQG8WDH22fiw5DwoSARNBdSzR555ZRSQggBCYg+EGKq36SRPO7sh5zIzo1zL2Q7r2CW1P1tv1WLDQViUZEJSdDXBzC4CEEOHmKKBC7MQkLOIq1QsjihcvYdk9CxEJhw1RhipEcUPJgVLEDHCWK3dphHnd4ANWUI7+WL1azLia6SwgiWAHkVctDMIQtUqonIOaESMBWFif87rvnWHcbXraDLYrJ9S9BL3pcq2gG41KoEAYyvX0hwL1piBCzLkLU87Ek/1d4tgrYYZG90s9VYnKB7Gbc8V3EjOHP+bFONwqzQLkxCGJUietb/3+vXtvv3H7rW/ftd3YEUvEpC7woAgvheAiaBteLVhQ3Yqqi0G1PohHmBVEEx/iqL9xFeCY/var5f33D3DQu//4CRvdo+jSCTM4gJj8hK0d0VN4NHHFN+ORdC2aeHaHxPNHtn2PH/1xnRzEzjTLT670wgjHio5wrxZuBAKbu7kiEFDmhqggMiLnsMHQ97HOvhY/Fb7ZeNOWbCSoGZnVAJxZmlZOmR283Q27ftz1uwWRppRSAth2fc4557GUnJQ1aThVCgkQoMlEM0pEcGVtBHEwBzOCUBUbXvfnqW0OipIaIj0lqh3CqikqHM3CRCIkFLCqh5owAGYFC7MEKqdrIp7xtIh4+FH/cNotTFYL+0ieiKnhS+x7tgimkJMJIaxEOD4SfRKBhYVZWVQliapqUlERFU0pNVWKkpqk2rDAjKwwIHTgOh0+/l6NSQcm0rMrtbyRf/k//5//4b//hYplMPOu3wFIKe33du8n8fv9BzjqRLfb7Xa73RP8cCJ22+2rr75azwMR+UyEmcgaZj6Bmx8GgGMc+tu3b3384x+fbLA+GNedmBkBK+WJPqMRcdiRHKVcEdHNmzfv3LnzyiuveIm2bVerVd/3tdP+YcX1mDnCRLhpGtU0jj3zozkpIrrZbpI2Xbv85htv/o+vvnjSxTNWtStA6rMADuztBWivOcFx5XWgNlyJQrsq/oqIh1t7GNdHtBH/CVeq4qHV09Td33rrrT/90z/9xCc+cevWrW9961tf+cpXfvd3f/dzn/uciDxRavHjx9Mm5BdffPG3fuu3ambKrVu3Km51LAw5vtY1sybnvFwum6bBD0geWEqpgSl1wt9zTI7ZN+fN+N+drj9y5lEGPNMJ4knebz/QSbUe3mMYCT3lbNDjwusnAhzTs33PPal81QA72IOTs3mFIbT6fRgkkxRIIXGSCn+4iIuGaFSbD64dTg1SsLJ0kDZYg3TKl5HGtXFtXTrXtkhr2hZpjJtMKZNmksxqpEbhLI4wcp+OivY+gjN5Nqg2nwwxyUQ4zMNRJXJRvWChRCDPhNzCVujP4sGy3C39Ldu8ldd3PYyiD5boblBaqWgIw+EexXKUosjgxKLV3GSvWS5BRGREiYhBilFjTONWfMd5w2UteSt5l/KgZZA8ULEtum06G178OU+vuaxG6mYtwSypnlVNc2SGI5zCeKJ3T/b58H2UgU3xHLBZzo9wCpIp2YcVxFH9Zadoj32lVcGRGsxt7sWj5icyN9RwAs1xEIYItwIIk3aTZoZAisJliMHorDQ3B99e2K4r+bQUZagEOIyRzbJbCm/clERZIlDcnQwwYWsllgkeEkZKu7uXtzcDo79OcdLQTRcA7nCIEosTWzBCyJkrWdCCqz0Fzb1KCaOImqpQR1C4TITvTJ4ZUJEAcimRzUthxYyxTt1Rn9eyCJRi4xjjWPJoubg7iEU4gksVhySgNbQWGqHsPDn/e1zp8fMcpAH30Txy3o3jSG0XtNgMeueyLXSdFj9RuhdMT3do+xBjdbB5oikptr4hgZ3gVMngAao2AKB5qNRSmhBOsGMDRyZQVbIgSEAg/WAuKZhVVJN94hRK4tW6lbkWaRYooGAlVSQJvbh8+NZ/e+PtN+5ePuy5mAjplKHDDPKwcVeYsVrKciFdq1OADR3jAo/suuix/c1hB7Xf30zeCHGVv/re9bmmEvjpuiCa60qfGBNcNVlHwR5XsIyr534uHA+f/YBDMO3NqOdIqoOA6dElKh71EfKaxxswmiCOI6EcKpOt3lxR40uqc4gZFavwOAtDpCBy+GA5WzGgMGwBG5maBRofpZAps7AQyST3YJVl0+Ti93lTiq/XW4BPNakm5jQOxcxyzuOYVZImLdltLEeYDU1UO8O+mGSudiWTPhtgVdYkjSRiyuNYrGBWY8Ax8ayqbRSImCYcQdmtlHGYgQAJntPVmJi1+rt4eAWp3atHxiG75VhZVvuQFHzwiwriOBiKk2PGlw6+vULEYGFikKom1SalRrVr267tqq2GiExg4EHqFV7y/OKz5vLKfTHn5R5BZVeJRU94LBbLX/iF/2mz3lZP+LZth2GocZt1W/kj0lHcVaH1oylLKKWcnJ7WRnflAe1/y91LKWF2cD+8CoN/EB/F8vpyA1Ra8gei2zxFqCAmj4Mn8yH3FXLs8XRy9+VyeXHxsG3b3oaIuH79+ttvv4330avyP3HYi4hMxjGPftKc86JbEPFut2vbzuNA8jxenQ/Z3LO/6NNyDa6eTHoegOPx3z0uwHY7feO+7UoO0Ps8TUXEOI41QSMi+r7//d///S996Uvu/nd/93e/+Zu/+Tu/8zuf/vSnKy5cqXCPHP+PuDjl2cPypZde+vKXv/zw4cO//Mu/rHmxe+nf4+yP6pRxeXm5WCyapqkjoT7/eNg8+4Tvr0u1YRrHcQ9n739U5xZ3Z8T1Jn90dfmTp25leJ7RgvcSJn6En3K0K31yC29vCfw81UGNng2a92GTS4hJuABaxdJR/UZ4hkOq6UN4kM1eIQHUKNyJn1tpGsyYZS8hGtKGdqYLTwtrTyytrFmVtMppldOiSFfSypuTot0YKVMqlAxaiC24gD24BE1ZcQEPYiZmsVCHlODiXMt/duLqFTnJd2o5GMxZUFbUn9r6dLy13L1Vtm+WzVvD5n5xDyo5dXHyEO0ZS6MMgrkbW1FHOJiTaAPx4HBwCZql+gQWhikilT7li66/241303C/6e/p7oH2D2RYy7ghy4hIzXVZ/QSdLPLptWA2iFfDA0gluIOYruQyVokKMVXT+4nTEeS1f2lwRwmvthocxAgC6STqIQULmCFypU4JRzi5MUJVhVHGnMsY4aDQJmlSbZiIw8KylTArXowCGmkRJLUmIqKCoS8IWll3vR8vrDxcWR5KNMqJyMShPtowjENjnstw0moj7F7MC7TmZmWBtcLUupImzjmvyzrlzVvIy261QsKQs0HB5Ax39hAGcYQA8CBzcgKEQcHh5IWsJr0QOYszObMzh4a7Z7KcKFISIHIpUSyyJREVcSO34CoJqrRr4ggqxcbBxiGPY865uIeIQsilCJGCm0Dn0VlIOIeBPchtKt4Ys5vh5FEbbmUYy5Bzdi8Ui6Cb2xEPt42evKiLV3Nzw3S1i2YIgbRAg7KCz+Y8KBSZ4RLGUXgCcxjuBJZJgmSTnU0YUCiq16/v+/dOYZWhTtAP+MpSIQ7wXjroQAFAZMTODFKkhAYjNtv17bfu/vs33xzu7046eE9l52ASJRFRQS7IxZar9vSkS+SAvescfQxwPIP4cCWR7jlIGP/hrcxBcjZ7cBwtmpj1FFT1bh7hHuBHFT/f70HSc/zkKiOS50sXAbdwmrP3ZlzfD/6ksV/rargIPNzM3KZinRNH/ViwAi+IqqNOKNl3690ovWXhZbNarbq2TaLhGIYs6k3Xpq69dn66Xm/Xl2t3pGaxWGhKOoVTFBvHsWna6qASe2gZAKDMYDEKK+FxKNFVWSotJazYOPT5MhcPm0xHI4iqWwx5mY0tiJSJKp0xCIUEUBVmYhIHW1CxyH0fkMBImlh0Kuws4EaAgCu/iw6Ezqr6rOh4vea1dxxeHB7EJETEwqJCxExMXFWXSSRJUhFhapqmbduaI1TDcSdgY0JwPSoJx7xmYnPMjiqPee48Tdf9jN3M9mJc301tc3ZvuN80Td/3165de/DgQd1TVke3Z9D+PzQNbXdfbzZ5zM0ixdXJahiGV155pe/7pmkqoqFzeVzGUru4H6bqopRycfEQjzPKfmjXrTjs8p/mmnGFBYBDH7gai965c7dWSqWUV1555Z133tmzmT6sNaR7zACHuPsT4QH3aBqJyJy6dzZ0Y2GnC3lGiXUEXTybwfGEr+d39Ge//n6KI6IHO3773ubs/Ka87/yyUkrOeT91/OzP/uyf/dmfnZ+fM/Prr7/+1a9+9Vd+5VdwFLfxY0Tje52QX3vttd/+7d++c+fOX//1X+8RiicSCet33H232+WcF4tF27b1Gu0lLc8GlfYM0L7vN5tNBTIeQQ2qpWjlkpw348fONq9dQ1im55si6L2dAJ8r0/pxPtSzb+Ta9nbA7dgDcPo/IxCQCi7vfRr2sOdhoj3gLHEs06HJ6MEiCsFJComzFmqKNIW7rIssC2hnsoQsQrvCHdpTPbkuzZK5S9qYdC5NcFsZIqAUkur+z1mCaHQaSxhSoabAM1FAIqbW9pSBBwecwxSl5WhpPMkPTvu7q4vvLC/ewIM3bX0795cZNPa8253kzd2SlspClMo4KnCi2ignYljvw3YsZcxmwU5CqaGUUuKk4LLlfIn1bazf0e3ttHvnpFwuy6X097l/4Lt1DBtlUGr4jBq9odqTjqYj8bg3e6v8YA5icpmQJCc4hTO8tj0dUWNrjNiYCnMBMqgEMtVMwKDKNNlDTkyPinvgBBdyZiM37zfhRTlaBlMQhdsYxW1biwgmUEMMqGtTBAVsoVbrELjDcxQyZj1BWWVrx9KV4tV0zyi75JLgHfqND/1WpWlTlHCLUIIq5TKWvNPUiDaJU6JUcrj1ty/e6Ld03p5pe2rBZjRmNzAIygp3CocbA0JCwoA4YAizUtyCDeRCpuyJTWApisIsesKY2BtiAqwYiqGYhhAER/3mOGouW4kylnHIOee6bRYRUio1ZwikoCnxBYh6GKiMCwKBWJmUQiecChhzv9k9LNGQNoZFLqejNSWWwi9Bb5ZYjUULJtk8MYL3BqVTHIchIlzh5IU8KIjhE20Hk5ae6hUPqwAHV8tZ4iCq8n0nBH9gAY7JoZlqGv2+rVL9HisjirmaJiOJ6+5yd/+7d+68cWd3scVYyEkpgqH1yrubISl3J92i0zYJh5MHHYx/j2e5w36lAhyPb4YeWZUmeUgQ8Cybph/QmZl79tOCRwSKoNn8tLq7g4iJiEHmsGJzUsWVeLzJ73ivLj4QeuNwCmZr+HgEuCD45LFJj2dF0fFZOGTmVmCwOn/OYR8UAOwgZtgf3XTBEWEUPn8+Zgdg8AIfK2GLgcTSMSUMxTZbJ42UOBdjMUMmJjBpAFyI5OTk1Azb7W7o83a7E9blqmFRUa3dkmpBf7DIJiKEu1U0gYm5maN4wsLN3M0N8AgzLx7FKIOiSZJUkohKFaHM0SaoTskU5mFWzHLOCGYkkQRpSFKSxEyibDVAqFoOEzEYkiDCcInZzGn64nDuDtZWVE1yiZmVZHKQ4moCysLMzCIswiqaRFWk/ohruOW+AeoeFvu2T8RRfABx1ESq2cHj6BY+kt4+urt66j3iY7u+X2K4X7tVNcWw3/Uiut++f6BdM9+l9R+oGqfL9QPDSKkEJI9WIx7NrOu6iwebj/zUi8xc/QsXi0Xf957LUqXk5hvfuZ1OT9n64z7hB6Wk2R/tfot80i1f/6/fXPoCIxy5kNdJ/Yf5kUT6fjTi5WLlYw4QmCuKWkk3RNRRd3d7sbx+/a1vfacjHkAdkbufnJzcuXOnAnkBI0bbtgFjlqbV+LB6jIYxs5UQaZaLaxcPd48/R6UtpYxDUdXsdmsdL5/gbHkEoR79/Wg0+7sAHFeV/s8xtzzegX+wo3tbOj07f//FRHv6RjWeNLM/+qM/unnzJhHdu3fv5Zdf/uxnP/sMuPnHj3fnOwAR8dGPfvRXf/VXv/Od7/zrv/7rPqfmabNrRSTdPeecUmrbtmmaZwOU+zdy92EY+r6vQTyP+BPv/1lKUaZrqf+Zs+1Hztyfg7vxNOzgfZvbn/id5+Sm7XMS4iDMJToy4KeoLV4cGMaV9z7/Y/KLuLpJnXe9NKXF8LS/JZhFphgpRLDhkoRUKSk3DaXMzYIaT108XIUujNuqYQltoR20pcOfKd7FOfWcetKRu8xt5nHkUvN0aWJcG0UBMkVJnpPnhY+LvF1u75ysb508/Pbq4o20uUP9w1L6kWTLfJkWvnhHmkXXNEXaXEYlLEmb0dI42HaT15u2jDBv2tR2nXQNmfquuA0+rmO4jPXdWN9t+/td/3CFcUWZS0+lLxEurXQdL06a6y835y8U1SFvToyUdmSF3cSKehErybJ4Vs/ihb2wV1VCOGCgQpI5Fe1K6nJa5LTMqRulHSgRpZFqdOpRMoMHe43Vq4Qcp7AaNsBwiUJeyHv2vGRuiGDZ8zjstnkcqxtOt1ikthNNTmmIPFoMIQVuLoATjGNg7zUsaXJOBSlcS5FSNFtyD4eHKsG9zwWlL6P2O1WV1DAbwsOK+5AUSqQ0EvN5i7IYxv4hjVo2/5+5cfuakEVuItqUOg42A2pyRvUSZQpi9yjuAVBQAoQjUU7YkQ/kvXpIOPIaZcecWbxGfYU5ipuFO9ynuF+AQAJ4EHvASuRsecwlW5UrMDMxaDZemGJMOILc2LN4oTBCjS5iEoZyMAeFe7iPZezz1lVZm82YLsdmzNeZbzK9SHQOa2GkFMw5igf1lY0URIFwsqCCsDmZkwkugMCZAAqj6YLPTXw/4qHznO0hs4LggylRmQsjB8ARlZnCoJi4TsQQJlHSRCImkeny3ua7//7W+tYFSmELy5ECTSINCMIt3GO5SGfnC6IgGIfvca6Df+iRjcUjAMdRG+eYoxFXC0t+f+TuU8Tm5HzKMWXnRq2Eg2KSxBERyMNzqUFd9ePwtCD4hGb7gRy4t0/AYehXdGO/lBwcOqjmfFZiGY4CUugpAEe115xGrFSnB/bJodp8dt6ow76ih6jfJHaeTFeCPODFLZMXgQlYiRrGQr3FEDGat6wsKYJy8SH3xJyaJsgDRVJadKuc/eJibRbb9U4lte2SiZM2VqzyuOq+hGYRiZu7W7gFkFJqmoaIAR9zGa0fc19sIDLiECZOkRpX4a6lrpGu5SZpoyxEMJ8+OoiDLJc85L4fttZbIfcmvHF3BZS5SS1JEyQBnfVvwlTZFMRhFIYpzMkj7NE9+xT9wwCEpU1to2kGNXT6j6f5rjJHRFiIRbiSAuDV17gOEocb9qEnVKkfE8HJY387xdN2bMdKivoZnlrhF2YSUq15hyKyXq89/EdKMj5dgjkN7XgXuE8M3TOf63dyGbu0GouV4j7mD27axjFnPiKGYWDmYejHoecFm5n+0AMcdfZYLBe3b71DzDVL5bhRSUQ5woP6nK24UGCOBjKz1Wp179697XabUhqGwd1ffPHFW7dupZQ+9JVkHduq+gyKZcW+NrthKA2OeT1XAY6rXYEn4KxH2N8VXy3QuxeBj5KJON269LfuZ2oWeO/FRER03CQ3s+12W/Hfvu//5E/+5Itf/GKdY//xH//x53/+5xeLxZMP+8eP5z7bqnpycvKZz3ymprT+7//b//qtb35zeXJavUUxJ3wfCwb3g2oYhmEYUkqLxSKlxHPu++OASA367fv+kfnwEcbQ/nGm/c+cbn7qzCwP3xNmEXvjmfd3Vn+cu/E9Hfbejz4wRUjSLLOd36nKb31Sy85K3nlaAE974KPUvz2qTpUkwM40R8OC3RM8Iqv3FuSgaq5hJAEtxBnqSM6NcxPSQtuQllJH2pF23HQsCdqaJNN2aFdjs+p1OchilLMhnRknl8k9HVHghWLkGBvLTRm6cdv1F8vL26vLt08efvtk/fZivFDbOWwkfYhgTb4+b9oFdY01i1xGcm/60N2GLh/YxUO+uN9EWQqfni6una3YyHts+8vt5qKMmxi3sbvEcNmMfVv6BVMnTGBiLs3SuOGTMzo5j+uv6umNtXuzvrvEZRMkedAypLJrSt/kXZN3qfSp7NQGtpG9UARABTSAe257WYzt2dBdy6ubeXVzXFzT9hrpKqhx4oKaexiAcRB7SDhFiDvDGU5RmIrAmApHEYxiQ4qysNDisduW3VYuL3I/MqNtu1O61uiSJWXXddY+VonMaOXUVK0EYgNbJx46jcw8BHMhG1ESxsQQiiBi5qSeAg12JVveXDs9WzSdR282RhhHkZAUQtYj4kwJS/ZCurn/YPfNfujb65xSaKw4Tls07Fqs+pAYUaB61pIbhSEk0EDa8BaWfCd+38YLGy8FIhAMDyKvSfpAdiolnM2iuBbnYgiOICYOrmwgimBzN/OSbRxKyUZgFakhAEzMleHNCAlnd/bCnnkCOEAMUoZOAIeFm4eX7CVHIRC42Q5696FkXEvpVZUbEidiKXkQlaBSSrYoIhDhEHaRUdlorhTBIGWyRJ7gwhZEGVxCHOKVMFCDJqsmbV+IOk8l4gfVg+MIjDVU2EkETFWdFmDSBq2SEjiG0l/2D29v7r61K5dlJUrhpbck3LUK98ilUUoqq067Rq2MJY9giPChDCT6QS38T5Nbv7f76cf2bj5x8bwUH8dgAZGLssrelXIf1blfY/DUunMfzkJXEJ549Cnvjr7POj12kAccXipgEV7CHeF0CGLPJedSAjMqIDWEKrIjO4qj1FWai7uVQGmjPUnXrp+3p0t3G3Pp+55FODUKKQWgUJW26c6vXd/udn0/qvZd15cSTGqIknPJpRQ7agEeFEBwVMlMIDxK3293/XbIm2KDClLDumy6Zeq6pmtT20rXpEWbupQaVWXigBIl5kakkVQNCPNQxqFsN3mzKf3gw1gRvWiXulidtN1J051QNV4CA6yiKhJmsIIKc4RPoTR7uG1yCqU5LJykav8qRn7FBdQjEB6IUnIYQAhzL8Uqvlq3YkoEUdqbhEXNfi3VhZWZWOj5dznP4K+OF7K+FeTp+An37t2LD3Uu7BMr5DzW3h3T0XZwHxSaUqoWd+M4ujsQ5oWZIyiPfnHvgomBcuQFHM93m/6nl7gHjK4q7vp+l1LKOe/6/uz0xGy8knX4Q3r5Qljatn3zrTdFZJpsj3bzzLwZcwZv+7Gy4JgpPICoHhx37tx+++23X/vIR7bbrbu/+uqrb731FjObfziJS3Vs7wGOtm2HsnlinVnrSWLu0b1+L79ySteWP7B9zgyUfM+/+GDdv7NZObPOFLP38+zVUGEA6/X613/917/2ta8tFgt3v7i4eP3113/xF3/xxyDFf3xUVIz+pZdeunHjxk+8+sqf/C//83/52//jv/zz//tgN4IUxDVG78fuAAAgAElEQVTe+4mXvg7dyg9V1RqKVDVoe2GamdW/3zUjbILP3K63+aMn6586s+oq+vyb2P90/uOzD+BpP53ciihImK+mQ9PB8p6n8immTjDPQRDTslKrpNk3bx9k5T7boYtNmluaXKz2qCkOpGYJcsAsKDssyEzM2UvyUY00SIOSU4JodZQgSSGpW17rltdbXQ66GPVkSKfOjUuandpy3RGT52SjlkF366a/bHb3m/5us3m7He52vmtjCI4RamW0nmyzXLQpLShskcd+2G3Gy8ty8RAXD9I4rLycNXp91S1H6dZcLsa+7Ky/LNsLtYF81PAEa8MbBFuQAdyAm9Q26NpIjYnkYecPb6M8gKkGi5vmoSlDW3ZN2bV525ZdU/pkfSqj+Igaw8cyQCQ0eJFlhcUNLG/iLKMQTBAd2q7SGGp9xygS4Ahxk3CJUHeBCQpHFh8UWTByjAljR0VtLNuHZXNRNmsd+uvwRmS56DrpmrLFWrL7rjCyJDpftC9Hc53bVTCCRve122WD7SL6wYet5a5k6kdIQSpIRsXA1dpD04n2D/vdZr1crJi0ZJRcVFWbjpkRhhJUYqlNWiEJOi12+7b1paxbWfr11WugRRnXXjRBgoqhBMK8RJQCrZlhLXhJWMIW3st4H/0bw/Z2v7knuhA9if4eD+uQTbGetYh6FI9i41CCSCVN1dsUQYziKCVKiVJ8HEspptpR6Jwsxocojam2KYAhfOZJMVXxS3CU+lJmVgwkXTdSU6Drnh+u0Z4su8VN1aUQM9wxSgSs9LuLMq5FsiRQ21m7YD4ZZFEmQQwRhQopxgY9R3YPQ2IsQVINC2Om9FSJAjkRIF5xDwJ/EAGOo9SNqvBHkNCEN5GTO4Q0SWIT7337YHf/zXv33743bkaMDgFZKCAIqinAjEWbVsuWFZ778Mp0qp4ClQXx1IWB8JjXdByzTDDzHRgIJor5sPF+rB8xgdWBfSR3dYWpsEUxK1bG0YYxREEa/z97b/YjS3beiX3LOScil6q6W99mk+IiU6Mm4UWyrRlL4MO8GB4bftCTAAECpD/ANqAX/VuGAcMwDD/5wQYMDmCMZc1II5HN7mbftW5V5RIZEed8ix9OZFbWrbq9kOxmN5uJwu3qqqzMjMjIc77v9/0W9KqOoH0klx7H3V0zNvx4GDbJhA6g//7U0HU8gx9lxtyWqBz9GQIiV4cnUDBxL6AFTMlloqChETpXp2EEDEyITPULmCrETu7sJubiNc7InIyCpeg8D3E2CyHmAu6i6mo6jsWdiMgcEcSd2mZRsu/KOPSl2wwA6IamqOL1a892mfgKREjMBEFU+l0uknPJ5qOaIoUYkNkouIIOWUR9GCEFSoGayE3gxCEyJ8LEoQ2xjdFTk0JsKMxmCdpGlySCXV8222HXl34oVrb9VkyyaYlxFmPLHImJCXgimAVwIuBrN/FpUrE/+xWiqACYONikK4FDwLBPftTTSNT38WsOgWqKk8Fka4zXl/w0FNmXBe4TJ/R2SVivp2uDGjoMUt/UprmFVy9WvtUUUy0B3f3i4gK/NkGGdTkSkTGPk8bbrge2zFxKYeaUUtVS7ZN6IIQgIjGk7ab/h7//6eMHM8jlVpzTlx/geN26pdtu686967qzxyd4KFG/zEcB1qS0Wq3GYZil+WFae8hcIKKr9ZgNd1mII4ERejWhAIBSStvO/v7v//53v/e9euyz2ay2Q1/pQJxPCX0SUdu247b7mHE6M59fXC2oUQvXS84bs8E+bR97bFN6bHbwcWgIAAAMlj4630K8X3Nh7XMGZF+jb4zjWC+b5XL5V3/1Vw8ePAAAZn7vvffefffdBw8e/Mbb037e9I3j4JIf/OAH/9v/+r+c9O99O778F9/G9y7gVY+vOnGMx9rJOxUZ1X+0mnEcrvbXlr43BYRVhKUSJ1X10UzffZC/+6ABzdCEzwxwfJ6O+Gr6+kfgQLC4/awHmsX+t3j0/Y2fX/9BcZDjInzP0Dq2pzswaNAR9hJyAt/HlXrtnepU0pm8ujygK5pWjfx1qT3VTVPUooM5ogMSUkIyQAU1R4PiTpXi4UCOBDKNlhxZkbxv/Wo2o0Y4FZ7nMHcKjozgBAamYLWkFTRFEyyZdWxt1+o26AXBGig7CBNEwNYHFfMdG0vCjTEP/WbcbXPXwZhDKTPkRUwz4lZ2kMt4NRYdig4B9QzMdFQdE1EKHAm5ppiqgxVAYCIkMBconeArwrDwSM7mAK5BctScNDeWk4zJxqglWg4mOPVtZBQDJoRkEAqZ+RQj4xAVEmND0CK0ARgAk0njFkyCK7miG7uQC3thzcGGKEPUIWkfbQi6o7yDcZO3l9KvUcYAMm/irIkNBBomxDCJJo9zWub4sLTnsHiLT+5bgIK9yFZkG3FoOY+7F7x9mdKWdEdBeWZYCpQMbECKFCEFZxLw3ZA3q517QYAQU4ioUFTNzBE8oCVSjiW0pgtMuFqVD23Eds5IuS/RtAlhjogGKu5ZwJARjYkDcAu6UJvJqs0XYfcBb99r+vNmdwntGcwfFOmK9uSD+QhkgOSOqpBHUfem4ZjqRYmIWAnsOauISjEpYmoxMGNQt/1SBpP7gBkYoBu5BTOutp5IAAzO7qTFTSRLGSVLZI/LQZrtSDuPyi2leZrPCI18S+6g1oCR5bZclOECdI1UeHFqdp/pm4g8AOvUnBgCkGe0tUtXSlFaYCTCqLXxnAQChu5IRu7kToDBCQzBv6oeHHsNjrupugMSszMBuRMYMHCA4AVkK5vz7dP3n6+fr6CUKk1igxAgoLsIMzUNL2bpZNEWGcfcQyX6EzBeZzvc9nx+rR+gW/kgcIgQPgj86Npcyj43qTReR9W61dGtkxkAMNZJOpGaq2oWzWMZs+URogMn48ABCYgB0Q0rgG2TDGFvqlplbwjk1+SWa47HsanTtKlMRg+3+ye/6TrqlfTEpODFtbhlVwErBBbRAnpkCOwRIZAzOlNoQmgSBcYYsNKcwI2AwSOAgou7uBYTVhXXgIqEjpTLRC9wJ1XrumEctWmaIKClhoVExKhKYy8dDbV5MHWVur9MgcQItawhZgzUMKVxs9lux77fjbkPEULC2MaQIlIBlCK5SEYQQo08HUcgaJBTCE3glmPDsY2xDXHezObNfN62KbWzdpaa+ZB1uUirdXd5JV3f7zabod/w9mo2O53PT2NqY2zFGYACcUTC63jxvckWuOP076GScPN6po7evhtt5D48q+K4TjjJHxxwCuy1oxjLw3taRxyOULUsR6XIASw7ApX9IHD6GMt0Nz89OcGw3HVdjLE6563X6xjS147BUUoITER6VATX2jfGEGPs+/7ass49xtD3/SI2V5cv/vb//bv/5r/6EXSbryLAgYju18X6ZrNhDUS03W5U3/pKHAUCpib97Cc/adrWxEKYvACPAY6XV5tulH5QQASvKj2ooN5qtTo5Ofl3/+7f/df/6l9VPZeINE3zdehRK3jRNA1s3+i/WFet+eLk1dVqlOaWGuWXtZt5U3v5pp+M4i+2ycMJcfgCDDgOYFBtkivHBwDatv2bv/mbP/iDPzho2Z48efLHf/zHv02E/eWxpGPs4OHDh9/97ncv/uF96y++9yDcn5XzXt+7oGfrMggixbuTUO8y1Lxdeb5JynEMf4zjeJLsP/wG/rO3l2AFIB0DKJ/2ErLPOoc7jhr8hO9re3nnh+XOz9HhAG+fips/PySFVuLqwVQRbpiO7unCh3S+I/zDHXhfBtE0xKqSbgACJRe2TOoA1dhwYsYa4pSEMjFm3er8h5hCFb04IQCoo/g1cfIagiFHALCdm4ABGwahJJzqyJ3B2BWmrL6qCvaaPOHoKVpDJeDaw05AEAwJGKC1EdygB9NdzOfmFrrLWR5chDEkbmZx1qY5Otiow7Db7TrzDFCaWWzbpFiK54ghIhIwMIqhuoMrgEE2tJEHqLpYcEjcnE3hABa0sGt0ja7JNLgENwYlMAc0IsMoxEhgxBqihERNE5pmTE0IiThSjRF1iGbmMJNxqUOwHL2gi4OiF7TMOpD0sfSx9E3umtI1sgt5a92l7q5s3IDuIluKuPDUGsHOtOS+63TMIAY0w/ZeaR716SWcPk72WJIP0A15m/M2wNiA8ngJ3Tm1I0vmxGHBVDLkEYM7uyMrIyXGFLvdIFudz8K8ZQJiDiIumgGQEAmMIc9ROAQ4iZFH7150xagHoCse58EXAc6YGyTKTqjgyEbKEBqOC82LcWy7F2n7Udr8NG3+SfNKykYWg4KPUDKMwUe3EZIjBQd11ewKqsSJAyrWnAEEwyw2ZiliKqZFTIGbEChoyWaOBBOhG9zdwL3K3mteCQAhMAC7sTmZFBHJUnrJztF5thvS1c6zR24WqW1mDbv0UHaYJYjOQJMVLecln5fdU7NdtEdO38Q4d14apOwRDcHNsbh2Vi50uBz6ncUHtFgwzQQNgL2ag4CiC1lBVzZhQ/aJkfUVlqjUca+Dmrl7nJYnR9RpyfHBhs2werl7/kGX1+OSoWGMipEwIaA6iKUmnp3OAoNIBtPAdL0KTmEk6Hepc38BmP/O7erzKp/hetszN6+TemKkAEgA9ZKGIcM4ghQAgqT1IKt+iQBsnyGrh04Yb3ZD+Mt1Eofm2/f/GgGwZbfRJLtkEAtoEbGN1CaeJ5412ASMwQMao4LJlAoG6qpesquoedVfBAZmQzIPUvPHIZroatOpSAiBiEJIOpbVZYfEp6eekmUWImbmMggoiNqwG2uSiimA3hT87NMQCIMUGUS6bd9th5yHLFkdxCGrQS+OI5K2M57P49npyXKR2sSRwCWjCXtlFSGpQZGxG3ZZNohNSPN2Pp8v5svlYrlM7fz+WbtYnj14sLy42p5fbPpRxrIuxXNx92yaS7aSbTFfLNs5AnGdDtCRl94UHWt72AHQgZAwELiB7Sc3CNXaBo5MuianIjeR7LfKkTdeDFSdbvcWpFPiuZOj+dHDuNvhmfeo2XFxZMUvnww6zmwc6xSUiJ4/f25m12DO16CiBvC+37k5IpUiNfom55xSrDrtCv3Ut6aKVgxRyxBjFIcM+E/v/cz9jw+acDUNHL4StqzVPZ2ITSwQ932fhxIJAcHU16/WZ/fvGziHkMcRCQOHXHLgX+dOd/xGICKHAAJ916/XWxALGF0dUQHZDUOIYA7qP78cEYJuViGgcnCUaqNbvVeYeb3edF3HzPUnbdtut9uvSEruLzgnP8Y4wNHcKu2/BichKhKYKRI4GBKNmJ6s4Zv3fyWfOt+vT6+bcR4glTvpG+6+GellFxU57hVkX8wZq71upQOs1+s/+7M/+9M//dMYY3Woffr0KTPfv3//N9iS+ddyizH+0b/44/fnOj7/u9XTf38247M53J/58zP88IrOO7vcju1s/imvhGMA5dMIN4Z+9+Ck+b0H8u43IliB2nBOHhOIN7CGNwIQiIj8WdXUnwHgCCHcGfsCd2WmHNORbt/nToADsdq6u7ntzdt8z0k9lK4T108N3Caeq4ODid9kfByMrgiMQN1H9oyHCR1V/njlNJBNsSDsFfKgib7KN8rmihFMViD1uWsSRHAinGJrxXvRidbKoMG1RqpUaztFEqDRUYgC1BURwFAMECAwBIRo6KIlb2XM0K0C2pkPjB4iAUYDt5yHYe01HgbhpCXGyIjuxYc+orfoYIJZDViRATAE3LcKGaVaYGgz1XbVD86hRpq6sTu7MxhXa4T6Gqt1CXglNhBgQ9HDrAmjhCHTtsDloDCOZSer+TirM8Umd7PSBcvBslsxL64FZQTpqexw3FHuIHeQd1Z2oMMMcgM5ksQggRRNfaPu4mbs3rgTIKKraelyv9sZXeF4Pvfzkhxsa3mjwxYrg7x0Ia9h6WDA81mQlkqGMdcw3awqLhxCu4jbp6tXFxfvPH64aM/A3QxVWAUjhkCkMqoW8ICYZi3dIx1xhN2LqycX4PdO599M4aHnBYZlmJ0GTDVbIIIl55mPy3G72KzC5Qf46mepe6/Z/YwwI2tumiyzgXyg2nMYEYYQFFTdRLKJNq2bQb04BQEMilgppgKqIGImyEQcApTssK/7AQyggBVAv+HUWyG5YM7g9REkiwxiIAFKO3TYrZw53G/b0wAn3uvQ2W7LY45SlggzUCwblcvV9smQNymoNW2ZbUscMiariQs2AmxNLmV4VrrzYbvBNs+bRxDnSrF+hAAEQAjGAEOEHCFHcAYnNwQPn3I68aWseCaJigMwEgNpMS/IFhLEBppNt3nx4fNXH72wcYwADXIwcDEAJ6ImctNy2wQmADdTRfTIdAx1X/s2fdK6fsPn6ZA14kdajuvHQUc3tE88z69pQ34h9ACP5p41u9MAQcxFvYhncbUJgS4KSRGqYa8Wn7iOhEQOWNF2IqTKTprq6INgZT+aPzyp3+QMHmNEuFdK4BTEZTiFYo+gI2omK9GU0EPEFLAN2CacJW+CJlYCJRPQ4mrgWv0txdXMvKZnwwRwGE3eLPUMMlW5ZUwNEVdxhKiJuqqD6m47SPKUYgiIKSCEyE0upe/GpsW4SGDuhlqsjAJAFKlGpJqBqq9W69Vqm8dcSlEXRyFDAgyRm9msaedNS7N5nLU8a0PbUhMxkqM17BrqmocUHNkARC2LFXFRNx361TCur654fnJycu9+O1+cnC4wzDj55aq7Wu1E16t1v1zcXwZSLVKkjDgioiM6BuJAzEROeEOoUlEHP5Kp7hUpMCF7aAftyYEiDjdt924vHXj7Dd/35XiDgTqJXo7ue+tauvEsu65Af/LBT579zjd/BxFEpG3bi4uLGj/x9RkZqkrf76qNSsmS0hQX2jSpMjtOlidVqHJtO0ookt+6t1zt1OdnH7x4vunW7p5LblIjKsfxkF/mGxEwUxlz5MbFLs9fMYbKWwscrl6uls1pOIkqUqna9iUwZ0FEUankCxEBkQD46uW5K1jRZjYrY8FUP5BkDpFpu1k/WQsTcx6JWueE5AGDiIhISklVmya9fPny8ePHqto0Tdu2l5eXMTS/qQAH3PSaIWIthkSmgoHc1MmI0FypLnQI6/VulBkRHq8qe7o7VhnqYbx7u/i5sYHf2Ns/4XXe3Ilpm/Fim5mXx7v5F/BZq1kbZjYMw7vvvvsXf/EX1cCyShh+/OMff//736+L52+9RX+ZK/MAPRze2fl8vnz07Qff+8P1+UdedgDwYA4PlulhO77o8Nk2PbnqByVAIg4Hrs1rpIxj2Qsc6bPqmnaATa//xBRMvv9W+J0z/b23E7oA0jG+4HeT9fB6fHVj88Zpwz4qXT8OvPDj6LMjJcjt++ObXFGvU1tvG6zikafGmz04fBpvotXsUT+mf9hrVsLTFMWsjqgns1Hf228cUUl1/5dVkOtQoxym4dwU62CIVcTilVhRyym71uHi8de+/L023XeYoimQDNAq9x4VDqJtl8q7RQ/oDBgQyJwRAjmBAvjCPSCIQZ3zuTsBhIARIYADmwUwJmNzq+Whk1k1+qcAyAjBNbq4FbeCaIjuiO5QKNRnBGTAesxedSLBp9hQMJnKyv3YHys0DS4w8QHq+2Do1SXO0Qk0mLSSw9CpXcTxmWxPUpwXXswxLTHVGEDOfShDMGGfbDdrrAdqQcuomSSzDqwjaw5eGrREGt0DOouhT37r5rV0YkByInQih+jDQpX6Pl1dcVDxHegQdQwOrVOWYSc7yaY7551y74GNkquAogIQgIXQhCZubLXr+vOXl1rK42/fO53P3UYriNFpn3cqToVIHALDo0SBR1u96NdP/PLnzg9S8whnj1EfezxpqW3jnANwKbzdzi9fLi+ezbfP2+4Zj89pvHJWd3DIluxKsuTeeDBWBEJkVczuQMzMKj4MI1ENZgFwKNmK2DDkcchuwMwpRSJ2VzOpAQOGKAAjOTMqE5iaGAMHZMIIHoesuyEPNg4+ZgSISa3RvtWdQwf3TtoHqQ39mjc7Wb3SzeVMpVWdO8zAybNrn8btzksZdv12DfEKaJXawAGAHMoOyrkOT6D/OeTL6IV9FnRFOnckpIiEDgUgR++SbVm2lHcgo+noJuASfvma45N6f/yUAMrHPNoNNPeo9vA9kT5wYAilFMjGyJFitDBu8rP3n18+e9U4pkQNBBDToo5AAZo2ns5bJnMv7grgHCgwTwI6qP6Ln5bOVz0O74iNhWOTjsnNw4+KiU+E5OuW9hmLj33beCjNpkCUmlACoiqiIiYKBkAMAFAERMEd1U1KqRAgISFhpcUBEBOjVxi7TuXf3OU63sLeD0m04ISV1FfXfwMXcmXoXNcwlgDQMLUxzBK3kZroKZRECi6oo5WipWgpJvVR1VSnfJXKOqgxqARlXwIwBw5MwYkJOMYUQjQ1ETUXd4whStFhl2U0a6FtQyBkiCnMymi7bY8elrOABi6g2coggROnGDnEwLt+7Hf9xcXFixfniEgEHIkjEnPThJOT+cnZ7PS0XZ6k1FAMDiCEEtkjeaAQERJ5RGqIGwptiBEIDXTMQ7fb7bput93tum7ot/1qN6xP7z+49/BRatLDh3Nkcyyr9bDdbkKk2Sw5OJKrjsOAlToZOUaOMQRmrqxJQCR2JCDEeuoMDnGhcMzprIKS1y/U/RjI737rAY7lrn6QyLwGePiduSpHHcitet3dDL73vd8tY64ek3sHTfja0DfAHcZxqHiEmTGH+iELgWtZMY7DW4/ees2o1R1iCGAK7hznl92rn37w5Hvfeafbde6RiYrkGOKXv8kxcDTLJc+bxdPnTy4vL+bNsqYaEdHQ9+fnL99efsNMY4zVt4+Jfr3XR63O3a0u/OY6Zr28vHCzpm0naAlmLjkEGIZdPD35yUfvbwfqB6EGHRQAQd3Zj3uh2az98MMPHj9+XJucpmm+VnP4tm33QUJ4C0Sfbg8ePlSVCnDUAK7a9NQtsUouaynhR1vunaPpQ2jep5lJHJc0m16erJJhU91P6QtxC6pQWikl5wwAy+Xyr//6r3/wgx9UEBMRnz9/fnl5+a1vfevY5eG3t19JMVy3pPnpw3f/6L+8/PDfXv78304XhcqjJT1cwDdO/J1leLrFy05Wg4pNkk+6aUB72xilIlMH4WFVENe/LWP/1ln7oNF3H+M7p4Ro9Zq9dj9zv7Wz4tEd8BZgcbs6vW2xe2StdrsgwI+bCX5G6HkfBnnLRefWR3KSjBy/oOP/4K0H9T0xddopbZ/pVleGgwFZNXl2EAgCfLBtN6+KXzSA/b91QLTPHNxbm2GNu3NEcDRCcJwAjmvTDwMsiFXeIuRK5uCARmDmSuDkgE7k7EAODB7Rk2m1oCaEBkENJJsQGAA5MFFCIABnx2CCXlxNUYVIESDwnqbrbgpWwAu7UM3gA/OpkHRDN+CplJ/GnM5uwZ2gjlDFDzPLystGMKR6oqbYC6hRvZW4og5KUKL1VNZBo/YhUlCMLQSFaMiCYSJ4i6AKu5NDcA8VvJlYITY9LSqAIimBkju5kTg7cH0RQAY1g4MVWIiFWIkcPLgn3ZF0vH1FVASGiArkkeKM0kjSUBm09IOFHdCOOBK35IiCPsV2UsCYQkjgdPFqtb7azE5nZw/vgUU3cnVAJY4Qg2gcLYgjApwGTKA6264uV/n8PbeTePItXP6OlG2YP47z+5GldYF+LefP5i9/vnz54Zms7vsW5Eq0K1BRzMzB8ri72l1BGqEp6AmQ1aCIpSaEwCIuOtZrlmrzZlzEhj4P/QiONf8RkMxVVQIEQFTwgl4IciSP4MWklIAEFAgDGHdSrnZ9oVw4Q2iQWx3TOEbcUTvQg3n8pkNevcyX67h6DpvzBdjCrVVMjkQADE2ENoXLUrpdp+nSw1mKEZIimMo6l+c2PKHhKct2zsy0ZVuZzBCRMQYisOzQh7IO4xWOVzCsrGy8dGDFvXxVJ58OICIOFmNkCjVgNGBE5mDBR90Om82rzbASHWgWQ4KKhDoiBIYQKNBhST44FEzsXj82y/wcit1PuVP+4qOe6/7zMBSgmrLhgGYg6mKm1yODQwMJUjEQqsYZ6FAlQHb82PRZzo6qOnjVMtLeedQAFGuityu4uGWzAtZRWUOGNqXTpjmZpeXcGYWsy0PX9bs89iUDOxDEGEJkm1AbcPQp0xSRiOuzqJpVMys/uO0yOlatToU5Zu0yBRto2Fm/3e0Gk7HXMjewwBzIo2XqNxLA/ARMQbJLcikeuTlbnplqkXJ5cfns2fPtbldkqABHaJq2be/dW5zdX8wXzWwRQzCRDABunhKGgAGdEQJWT1Bw0yLFHAtARErEEXmxaJcnLeLDYRw23fZytT5/df7y8lV88sHDt95+6+3fObs3W5wuz19d0curPHZPXvTL2b3F7J6rjLIDJTBSUSGVEAIzgiMhM5EjESBOahHDQ2lzXavcBhb9Nl75hqva9xovfENt8Qs0Y2VQsJBSGvohMNV0vVrh+c350W/2reu6WuZOx+4OACHE/W93s9nstXkgE7IHzSNYxHZu6exv/+Gnv//PvpuadHl5sZgvarV8HDr7JWVwII15nM/mRcrLly8miY1q9W6sjgNdt33w8OE4DEVKNVv9te9XKUZVVbWmaTiEZxdP+r5PsQ0hlFGY2Ll1lcgwgo+iH7y46uVRX4QbLiUzRLCJ5XywqFwuT3760/f+6I/+eb0S2rb9WgEc8/m867opiNqMiG6n58zn813ZjOM4pWcjEjFNU8XJXgqOqJeHkfhdvZPf5lTeJj7ctpAchHptxiINf3Fkonpofd+ratd1f/mXf/mjH/2onoH6Ct9///133313uVz+lrjxeVR3iHj/wcPcb9/6D/7T5x/8PU0x7dPFc38G9xfxnW7YCT9dw9MNrHZZIA555BCP+SBvMn+ty129Zsehv7+I3/pG+NY9ezTns9knOqrgm7+BmzDHm1TIt52b/GNRjTseB+HT1pGfeVlzAqdbiMtruuI9hgOO1W9gXyhm2/cAACAASURBVDIjGACQ83EptAeI0KDmrpDtrdDt4GN68GD3fankoGqq6npQvr9WJFU/0uvBktEEz9jks1F10bL/d3qN4uhAjihACuhOkyOqgwMQIAEd2hkD9YknrYBASABGBEQVkKkOaEbu6Ibu5NOf1wrRqpkaMfKxhfdk6QYWQOurMfW9nSaCI1YeigM6kiFabSnQJ+tWsKpKR1AAjVAQRoeaQUrmXFU7gBUqmgBmQiAANqB6zH7MGK/OMXv2jAuooSN5zRQlAAasSZtuDuYgjgYG4MFK9BzdgluwAjAKmJlHSpHMVcRGFzOwMBTYjhJYI/uiCU2D3BA3rqiis3Z2du/Bi6fnq1V3ebG793CAEJtmodr1MoaEgFEBAClxAAfPm2DjN+7RmcSdDePmSrrR8o7y2Mg4p0LjlRWBzapZvVqunp31z050O/fOtBffMZBQtKGzy5fSb2S31rkZulmAKVoxmKNovWrMXN0tBGZkUBepkY+At30k636nDlY/LQxISMDB0cicRF2yDCIFQBAsECCBU+68u5Ioy8e8WGwH7D5o1uu0XcfhIslVa7lRbT0EYAEszBBmgosAQj6QrCm/hGxAcwQF2QZ57nYRYEOwI2e2dbBL18hYFKICmA2uPQyX2F9CvoJxBT4QDETGaF9hgEPdASFyIIqgaAroFDC23JRerl5eXT2/ylvBgoGJEVGVzIkgMaVA1TVyQv5qrhMdAcN4h9W6+xuBjxs2Zn7jm9vsk2q1fE3C/1hX7c8+SpjQ4oPqsC4LUBcEwyn6WE3NfQ8vO4IZqLmaE8H+XKBXGaNfOyPsQ1McPhUMVHWP5oiG5OBO4ACKIAiCUMAFrNRcb3adp8VyaTPWhsYEo/amVkCzltFyYUVCCkSMNUctERFOLxIPmV9TzDMqV/llLWPJHNVcxUtRMR1HZcohJEYmDG2a4zJKUVeTbOurbYopxcYK6ggSLfeapfTdmELjSyQnxtDtuqvLyxfPXr14fgmsSBYixUTtnOeL0LQcIwY2Qq0CEdrnNYO5gSo6OZADMCJiCDXNxrkKsNABnZiYcRYaThRnaXYyX3fdutu+ujjf9uNsebZYnlGEs/vLFy/XVxeXzHG+WIKHSsypj2TgagY11trrCo/HhcmxQcY1zOFwYz5z87c3ioVjnclNHuiBkPn6HzrcVXx8bHPbL189354uopsBU2VwVAX+10pCXvuWarRR1QpmFuNkVLnb7dq2NfVDcYw45eVoLkwpC6X2wT/97OnlxdVbj99CZAByR6KvgNegmTJziPHZz5+aWdO2Xq5p27U7vbi8PD29t4es6TNCsp/LfqXqqh5CVPV+6FZXVzElIp6sUhAEM6KAQ2qan59vX27AuR1ty4mGPDLSIVXh0PbM5/P333uPiEop9Xr4WjWTbdsedsn9Hvr6u7zt+pfqH1zkd06QmYkJq2CejicHR8T6mxRMvDX+PS4GjqUE8OZw66shbstkAvPFoAn1UyAiOefdbvfDH/7wz//8zw8etPV0vXz58k/+5E/2yTu/vf3q2RzMfP+td97+/h9evP+3z3/2t69vcSb35vEewsO5ffserYf40crWI20LnF9eLRYnHOLkoVbZwftr7MD1UFXJw7KB770zf9SW7z+i04Zes+A5DiPbE5VukB/2wpHX8wCnzNO7Cu/XGRSHB8e7C/XrR0K4DTF8ymr/Tpjjrvlf5RUj2E2CMfp1PY7H5UwFOKYaZT/vJN+DI4hHsX8ADgxOCJE8oFdSQB0PTchI7Z3B7ZqU4ZU3WQXA1134nhcC7jD13BW6cqcJJ3FyIq8aCiJQgklCb0hKpEhaNXaoDua1kHcnV3JjcJoqOjPQ+maTG3gdWBqaVf0M7fdH3CfBKKBVabdXAb8rekEo6IZm5DVkF53IUSwWR67mIGBIlchyaKsqdoI+oRtQIYb6e9p7HE4YxkTqxT2YTPsf4wS2XYsNQdH1SAp1IMJwzQ/1vVJpsnNDR/PpkSZ1EaMlrBNdZxCCgqBU7U7Awb2+FzVPgZEDQFLH0W0r3qDNiFpiTGBcaRzMsUlNO8uxCdD55eUqfRQevLVcnM0yZHFhAHIF92QQEME9ayaU2Vma07z1sqFu9fICd5KynUl+hAKG/WZjuzX16/l4NYeriD14zyjoQhCje8596a6o30C/cSZLDDYHZERGYHcw24cfm7u7GBg6mImZWvUtqH0T7MOT6nVpYIhqVDxkC46g5BLc0Byy6JjHsYiAGyIQu6EXk63IKzxr+WE6Sd0Gty/isInjeg7dHDr2gV0CRIQoQApJKEgwYTHs3V6hGIxbhAbBUXsoFy6XbDvykZwDdNFemQiWCwQEV9TRZaDScelQe9TeMTvlqhAIt42LbvbqX96+YVojiQDIDFCBjIKHJjRS9OrF1dXLSxsyqwcDcgdRckhMTeSUmJkQ3SuIeCh7iBxsL3t8/Twg3m7M3oBE+K1/byHmBwOET2PG8dmqkEMq+4FzQeTA6uRqolqKiphWiuDeQlIngMOQauzqPoilYrK4R1APRME7jphe27/2LJm9GMHMgJRAHAShIBSwgiCEhWkMHpft4vFZCb61oZdxGEd1NTCISJGb2FAg5oks7O4pxMTBzFwV9os8Td7XtNdbV64lq2NRG4uCj+OYcy6mI2OOIabYBk5h3mrRPORhyLtNl6IsFiTZQFGz9d2Y89h3w6JZsrEJ5l6uXq1//tGTy8vNdjPMFtQuqZlxOwuzeUwNA2opAxFXMJVoIv2JiYEFtgA11wgxMoVQYZsIwIBoFT81V1cHYmzapl3OH33jrfPLS3z6/GLdvXi1mp9uTu93zeykXZzwCsVL1mGUPvEixRaVwQiU0QmcrCqkiKqExyrxadpc7Sb6cFQa3GC1+oSd3TWfuQV/TFMSgoprfbx09lMU7hAWs/kxs6m29IhTUu3X5FZKPqw5tdI9fOPuOZcQYtZ83P7hRNG3GOIqa5g1r65Wz549XSwWs9lcVYdxODk51V8/2eETbqq6XC7LkM/Pz2fzuZkxhcPUupK3u+328urywf0HgDjmMYb4a9/IcslElJq0Xq9fvnix23UnyzMVl1zQCQBE+wDZFZq4OD8/78eApzMDJCarCso9/HRgp8cY+yFX0YGIfN2yMGKMx1ZZd0bkxhjX3XbX4xDtJsBBiFhpHbBPdYI3aVD21kLHHd+xteFxo/Xa34/i6xFfvFqd3X/4RdI3EHEYBjN79OjR//Df/3ff+c63j2uVf/zHf1wul/fu3futOOVzfReapnn0rd9bfvMH50/f8zLcudM1kR5HeOuE3lrkvvirnQ2PTjeDXOwsiylAbzjmcrjqmHmWaMaUWnj0IH7rPt9L+WQWA7n5x5eRcLto87umDfvLuGZ/fEpixcfd0/YTsruGGb/SldkdgGq1A9PcHve5sl6/vbYTPWTJ4VGpiPuSB/cAx2HY6QDA6AG8AY/VuwEmO0NFNwSdkiYcCbR2lIBEqfJD9v2Gg1aPd8e9WQjZXtJiqu5VXuFBPYqze1BjNwIFBEMoBEKYiQoRIzKa4URcQXcyJ7cq5aheIXZQlSi6TNgDgTPsLUynIyQEBmJzQg9wyM8AM3RBNbQKkBzecYWgGBUDATBCQA+4J3DQJPTfD4+r/qZ6lVTuhk1hnlDBhz3EhDT5e9TTcnBlda2TTANXqtGgh+oTGYDdq3QlQIVGvPbsDtOdjdz2bwICsXNw3tsJikFx8BrfSx7I1cDr6QREZgiG7mgjWqcyD1aIhF2DO4J7DMwcxxhjE+YnbSnterMd3y/UfKs5vS+xzVCtZLVVS+bJ1R3czAM0MXoA9KKWd9u1Xb1qez3V8pgVim2urnTsQHYNDS0PTFkts0JAZHRzcxl9hDBuw7jVJlhObobIiAExuLmpA08MRQdQBzUAtawmWi3amJgR3aD62zq4oQMZoRiOQogYEB3cSAxEbSy2y569WrgQIUgx6YttAVawAHzcJOk6PX/S2nZu3TKO8zCCjoACEBWTARe2HHIOUjgr7cDPSXYwXpJHBATNOHZQOtKBTBiNrWN5iboxJS7mkkkKirCX5EqghK4kim7u5v4VNudjDg7VpkZJkA3IgR0DBB1lfXHZra4iCgUAETcAUWJOgVMIIYR9NVgXNWRmJJy4Wr9Qq/QZMAgEQjrwY2/vi78CHsetZ6zHquAiWkREzNQPjWM9EWagBgyAzDUoTMxNxcCA97lan7ydHXe9RyG7AAJuruKQHYpDASyMElADawSPYUDbba4KWwERdEXDQIEjNxybWLkbddVVVVcTyw6lxnIgADlNCMzeMNwBKkBgptUlJYQwm3EIKYZSspRRxqEMvRIQAbuBipesMoIXMelMLYUEBt16N+bc96JnEEKTe3mVL5599PKj919yhJNFSjOOTWgSx8AAKCLaydBDjBgTztqYGgoBCMwtB4KTRdtGBhMCi4RN4DalNsZZjJE5IjFxYCbmwOTo4mriphLi7PE732qW22a56Yb8/PzFYllOz7CZN9/8zjfL4Beri0f3m7PFDD2isxd0ncYMjLXCr+awU0m0nyv46x6fB9rknRMVuEuWcmNeNCEfNsHygB8LZ3xiF6pqs9nM1M28ZD09uffko2eL+ck4jtVw4TdyGHjo28dxDCEUzfPFTETMJSYWzQ7atKnvtyk2m033+PHbqtd0hmkA6OqUMiXwfC8CCFzAd/73//O9U7Tf/f3vfiihOTk1LV+2gNW6SB5rzpe4zJfl2bOnbIyKmhUDHYb57WymqsHji4+egeG9+6fIoF7oKC/sC7N4vAbmoiViABh3/frV5fZiNU8nOlrdxQBAQRMkdmnb9unF5ifPznfxNPgq91t3n7cPSilNE4uMHLDIGCIBmLnFQBcXFw8ePLi6uloulwBQSqn5UPXUHRRMv4kwn8/ny6urV7N5K1KQ6PaBcnBKQTWLaA0TOXhOM3NKabLYpImbWIGPm6DJ626I15aFRzv47b+qt4sOn21otjj5YoZGB9hlt9uN44he/tt/+R8tx588+Yfmm7/3n1O7MLPNZvPjH//4Rz/6UUrpwAn6LR7xK+RuHA+l2pP73/mP/+X2/MOX//SvP7ZYstMZn87g7dO6ZMxX216diuGLLRYL16uW2/05nTXKCGfLFqwAhF+5x9DncVXcRcH4nEaffheMcne54ogHvuqNO/mt1+lQTUbRhRzr1Abh4ABqAJXQbwCukwHF1D1PGytdd+MEuAc4cN9TIgB4CoCTwUYSTwJszupc22h0Qw8EhYEZAnlET2iVe1FhETIggwngADJAA7J6DOZW+SQVaanqln3wJzghMDiDMzoBkLrZJPowZTGW6qI6mW9ABI/gibxBRwYIYGGPWRgeAgR8z6mompUJ4NjjQY7TWZ3YFW4TeuGVxQJYJTxFs1iZPi0AAtc0cnRXAN7zkA2AocIyOlWwE0sdDWXyLqnH61XyAu5mLlTdUSpYZAjuDlSLKQYMAGCQM8jOfCTQRkYsnQQOgSc6ChGEJtx/eD+17dOPXq6ebxb31nGZ0oMQZifjsDNRcA+mUEYEaCI6BQA1gnDSzPPibJfFRn61Dr3BRU6O98dsMoj0IViM5l7MhZmYWExcNAREoAZKCyICKqRiJmBGDsFMAZSJJoi+Hh+AqouYiLn6lIR83RH7NWtJTHoZ1QtVwI/FvSgMor2YM0EgAABx7SRfKW/axUjLvpyEPneb0l2c0HjCYytDA6O5OZjWF4ERSByyQQ8gBCXZALKFksAjGIIa5hEkkxZCYHSX3bh9AhgBKDg25mhKbqRG08AeOaExQYgQKLy2KH9Ma/2lqpNwUgz5JFJzZODEDRXarbvVxXpzucs7SUix2i2ZoQMDhMAhcggVzdCDKrLyEwxewzju9BZ4HTm4afD+ujnTLVm73y6DftW77M1XiVBlbOau6kWsRodUThvuGRwH+lzNCAOo0VlV2uDMQHRtg1y5HPWkwWskXj+ArpNTNE520+gACl4ACsAIkAEKgTBaREtkEQpKzqOxQwCOIaWGIlFgZECqoJw5mLuBOe4dpw/kAPf9au01pGUCjaubswMCMiNhAKaYQmuNS2slS8mSBxmHUoqaeF2PVV3GkZkCJ3cbdlJ/awV09G7ocxk3V9uxz4vQzppZbGKIkdBNQTOCITMCkzqiYzYCYWw4RI6BYmBSUHPQom6GbgTCPDLsggbygJRCaFJsG26bSOyGUqxkFWROTbPABM3cr9a9rIZSdL2OcdEu5mPuNsNuKVnQAgEBT9zDuvkiAWHdO8y02use5huHaDS/QW09jll5Tcn68QDH6yqUXxLgAGERQSCsfi57BsdvcMV8HV7jXgfOmvXAWzk28K8Ck1LKYrH4NOckcvzw2fn/8X8Pb33nO8tI682rZr4E5y/b4VdiwmE8LkU++ujD3W4XQtj7wN0CFIgR4flHH8UY7j+8t16vkDylVM/P3q/hC4RpxGNIMcanHz65OH+V0uz2fVrPzrga5P0X66eXOzx5p+suKrZVV+PK03ntNpvNxnE86FZms9k4lK9PP3l8bdwpIHX3fswjRHe5vs8RwjXZlBLintNR0TTaszwO4Nqd7etxpXSHKwfFq166YbJH+cJWKlUdx1Fy/4NvL741u/jw//mfuhf/QOjv/N4/j+3i2bNns9ns0aNHd1JOfnv7VS3a9cSend3794XSg+8B/RvJ/W287O7zb+VsPmGyb5/AzWKyXo3k7mDl00zafjFItzqafU6V//7T+hnc7j7dhToFyh/lv92ohI9c5yaNbk1jvClGmxw3Xx/kTRoXI8jk+WBRekzVdqwZqHjM+Do8240El2o4CkiHvwVwBEU0ql09Ss3ncFC+nlIaupILmZE5O+PEgyAwNmB3nt64ityQwSRmcUQDcqx0ksmSA0GxQhawB2ScJ+9OmPwpJtNWKkBl8iwEcmfH6B4dGvBUicHsQl4fzasQxfZfjrDnxVTEo9JelCY8ozqA7EGmKvqBSdOuAAZePBYXqXQSd7VpSu8OZr431gCdfmBIXJ/o8OZPTSPQ/guhGnQAmKE5OU4eg35tSUdgXMUx7OBmKG6j2eg2ggQ3FmoDMauq6kAM82VDjAaWZqnr+4urjT/BR/HhaZoTGFFhB0RxEwBkTI5U1BTcQwwni9NvYIGNlEvZXq23wwnGE2IAydoDIggbmJoTurGrm4CiISskLzPQTkFGKGMZc1EDN3Ywg2o6DHZ9aKAOom7q5hAQidAnI7a9L+4UeAzZzMTdzZGdUB2Ke3HLJMwhBEJVH4ttRr0Y2w5mlhbdJhTg7dW89KdRT0hRlEQJaySOAzoFZzD0ARUCxcYYLSaLVoJrMCNVB9H6ogmIAMEVIFdKMrkHA3ZgICakyeqFCpAbqIDaTQ+Or4g4Zb+sTEFWFXwKgWLCxga7OL88f/aqW406OscQCdGsYqRMFJlD4BAIQV0NwREJCQEnMdYUY1W5bHDLh/MOXsRrrchrAAfdiJvd4wZ3Lt+3kaZfLLzNX4er96lNCtV9Y2/AMSE7Np1H9+oIDYhI5mL7GxIwIzEe7EIruOGvudfvjZLqskFQtYx76hmiIxq6oBWEjDDQBHBoQGf0AAIoBoQUIscmxSYRMwZQVxUxE/U9pQ2RiRiJkSt6be62D/Zys71Van12qrtZ7fYrZS5yoEQArMWG3dhZX4atFpFRESlQMLUylpRSmkU1lVxcgZy1aL8ZxpL7fjfsckBiiowNQUQIXnNZgJk4ppRiDIyBkNxJKXozC+3JYp4Sl2EwGcEE3BDM1EoBAe9BwYFAU8C21VnLs9ZjBAwkTuLEkRMnCqGhZi40CO2GvNp28zkvuM2mo+a+jF3um4CJ2WEvrqs223sBk5qaC+AUXH7sBvpaCP0nzEGOLrzjO+BxIuwvJ04BAN3Epz+9fDifuUuNeKwhiL/xtfKhfa3dVylZVfY16xTMcQAC+r5/++23zT75rIZAo578mw8u3v37n//hH3yvMOwnOV+iGxF4HcK410jm86fn69UqxFgDBWJKr4FxAECGjl6yXrx8lZqmia1oGYYdIDAx0Z5U9EXdAsc8jBcvLtaX64bbQEFv0fS87LA9+7ufPP3/fvYcZ/dCM9s+31YT2QpzqOpe8319WyyXXbc9hEeenJyMw8XXpI085EeYGdzNfgdVpTR7svEF8eOF7SX106VSE0YOAMfhxvvbwZXztSjQO1vTY4eL+pPVZniyDt2oJ+0XVFDV15BzHsfxmw/nf/LDxzPfOsDq+U/+6V//zyLlnd//L548efLDH/6wWnJUi4ffClU+v7dDVf+TP/zPZPviH/+v/zEcJaTcxjhuq8U/DWDxpt/esJL5hTAsfPNO/YnZf5/iJwCf0cv/Ux0FTnSAoyCV46PBw2zuZl2/l19Ps75Ji45HHcH+RdeHLTWUdd+MV4tGdGBHqt6fALVzxpo7e9C+4JT6MWkoaI+mIFRjDHBgRVBEQFRCYUAn5InlUQdRhmakiApooRrVuwfHAF77PaR6/0rmoCrLUyKk4BScar1nDEqT2uNwkNWvNBz+rwIjCEbIiGGPxUx0eYdgkNwTOoMjGeEEcIDVhhPAaths3b32AAdV1kZ9AW40kTz2VA8/FKJYieeGUFgFTarHiVp1NFU1tZr/aGYKB/eI6SkcwCqrBa9jAfesln2SY+XjoenUNTjRXtFRPQfhOujXigmI66ilK0bokS0AJFARcwshhhjEhEaYL5uxzLa7YXhS4nLetvPATcMhgIGLwYg1HgdC/YQoEf7/7L3rjiRJdiZ2bmbuHresqq7q63CGw+Fwd8nVcldaAoIEASs9hf7qARZ6Kz2C/kmA/i1WAAkKBHeGnFlO37suWZkZmRHubmbnHP0w98jIW3X1zPRwLh0oNALZkZHu5ubmdr7zXbpuIW0B6odd0cuz1zuieLJciTuMWY20YCWsq6AKmpt6YUhs0HhZILBpSZZS4jE7oiN75e2oH3gySAwA5jWGwcycAlWXbnM9jIqDO6IiJvDsnooaArAoYIFJ7xPFApsPxXbJL3o/2y9KfAq67C9ge9mmixbKGnwBUIqX4tUYxIEMmZmDA5eRc2lQALmhUEpU4IJcjLIhKhowQCRkBCJSwuKewQuZiQEDCTGBMHPF8jJgUUwZyu+0RKVW6MLCFEQDmRDQfr//7JPPv/r0+dgP6ABFAYkRiQnB5vwUnBGSiWx1t5i7JmM8iG68/fL+BpjmCCyfs2APtlKHn3/DPK17nlLurmqlmJZiE7hx7xHhUXB6peBOXHdh+iW3QVbdgtC5onbghMpeCDLDSJ5QM7gDuYM0smi7KQMZoTh4Ka4Vu9CDlfIMsqAWVyt4IN041M/NULtPpk+O1eSJ0NGwlGJqYEjAIpFRYmh4E9uw2Hfj/mo/9mkckxVHYDCyAmDAIMSM4KkvL746VSvZshssu7UW215cwR6pocVqsVgt1uvNZrNedl3bRkIkcDBF8MAcWdgDKTUSiSuzccLgEarCUbUUK3nMOqR0vh0IPTbUdLRcdevNiZH3Q9nnvB97I16fPMm+3e7Pt7v9rteUgUSGNL6+OF+22kVAYzQCdVB0dCeera/MwKXitIepfxvgmJG7Y4jO/V6A48bP/EbN8atyNwDIebXYIOI4joRUC7+c8++9T15VGdQK38xKrvgO1wShim7Uj5nafr9/9OiRz5uMN92XOljT7vrNf/7bn//wvdWjZ08ShrpF+G0COKZYRAAfU1Ydzl6fikiMsa6KzFyK3t4EO4Hpsl3sLncvPv/y6bNn3WaZUzo03s1+o3kx5HR5fvXVl1+wy6Jb9PtBmttPXonNi13+u09efXaR1+8sdhevcs53Wq+3r+p6vbq62lWAw93X6/Wrl38oAEd1IZmRDrr3mrp7LvbF89c/OlkRzZ6BdxPM1cHMiOoUqtDGMYnj+IcHWsfxUxvuMxkt5qFdIw+Va/YbMEmpFXXOuQv+Zx923388c7a1vP7iJwpkYX15uf2rv/qrOnTf0Te+PZhpXsEoxvhHP/yz7//pX5x+/Hdvftgd04XeEqR46DNv0Fi91fP3jSDFrwPg+AYQ8zf6c3jDHbXaNBxO+xpSwTsr6sHPgQ6Qx8EifRKaTPYFkxpl8veYnzmI14zomlo4ISaI5DjxRarNpePcDMK5F40zb7zUPTOaoVfCxbVyYL6YPmOsNEWDwMFJAhAVaDIOB3Kg2uirLuMFIHsxmwAOtCnyBY83dAgO6tPMOSARzj7RO2fcxxzLFMECCsAACJVsMR0JV+0f1fAVPLDlGWt+ixtOaS8zp8P9ADJdt2bn/quIOE/9f1OoUmXT6h4IBq7uDq6T7Z4xTLoecicz8ilfxWdxkEKlr1QHWgXNE63ICGYfD5wEMQ7guZYkSIUoFxsudrGNnXRW7HJ31XSxaaKDq+Vio0JZrJdOzfNXr7bb/vXzbUPhnXfWzbIjHIEUBcGslAEpxNAA4FjMBSQG1kUYN6NbP17uDUpwQQhFyAmxEnSYA3JDIEBaJTdlIbSh+MozmJZScirSRBHRyc82q7qjOXtN+jUHVVe1Gp9HXP1Y9FjkNadekgOMoAbkIJUUD2jIAKBQzPejnfW0HZtd2XB5Kh76K9wNLZdNQy2BMJYixQqwGIgCOzBCEKCQtfFCro2xGhajVDyRJagutBWku56eRF5tWKqdC7gVcIQ8J3JCMkiOxaG4y0Pstd9yNsdxPggho7EWu9xfnr44e/Hl2fnpDlUDHmKfKsaB1TyzRgBPLX9Cmvr8U9Z1Jea520NFAuL9e033ezxDK28A6Rh0d7zGkW/wWg+b7+M4um9O37j2Pzjw5Mwnt1Cdvv2gXqtHhUhAM023whwVBZ3Z7xRCqHtowGt5ykGygn5d1h6cF/DmUTnMmC2CVodR9ISQEHKNqCIsYFoyAxABCdGkWaQJUkefmro48TDqRGAJwiIshPXew0pRKcWSalJNWbVU1EBdDdxgEUCVqwAAIABJREFUjvZGYAJhDOQMRm7AKIQKRgTVOoc1V8JIqCdRkm7TZU3iksAxtEpqqJt3Npunm3bZtou2a5smRnTIpaAZAQSWGGIbYxebGFkIwYpXkYgrmLnrjHqzBHGJ7qqqZlm1DMlSKcO4v9xlFAQGEETuWBCYJGZpxqKQVIuBOuzTqHYFLgiRXMjF1bEmTdY0d9eqxpnm/8Fj1O/f5EzTGo/TVfDoqt9BPK7pG/c7rH/TVcXNukXLWUopMcRqTlFyPq4xfi9fFeKs9XyNRD20+2xqCc7wh9o4jovFYhzGrx0T5JJQcP3OJ5//09/9v3/9F//+r+KTp/xbt847IopIKeX01auLi/OWmiByGJCc892ylpGLOxgIydXlbrfbP/vw2ePHT4ho3+8RsEbP/MbO4tOPP9leXAqGIFGzNbFVuG3mOhr/7T98/Gqn7eappnE4fwFzImztsd97v8TYDMN4mA8HL5I/EIDj4Mzyho/FGJdxMdGg3tATxuvvqbFEt0pErmTcGdc4fj20WbrK8fnrnUh7ONRvvetjtt/v09j/2YfLH78fb54mfvHJP3YffnKyeda27bH66bvXtzQ/Dwv442cfvvcn//bq5cdo5Tgb5diqFu4wdt/+/dvwOH4ZgOOePsexOdftzxz3NByOXXhv/RVHpF8F4LipAcebh+2zDZsdAI6jXehM0T/+uR/2sNOwzSX64azoCB9BdzTgOdxj/sxsqjkFekyC7yk8Do+7PNf7JrSZTTKZoqH7jFbUShypoig1A7sisI6VGQ7E4DTRT8ARC1FG8gngYKj0C0d2JHQCI8+M1VajMt9pMhadjhmn3j3CnDaChjNs44zAFaagaTOIiE5QDMpMjivT/hJngOOAwHjFWSbkiCoTZRbXTF4oODPncSJ963Vt4UwucxSNIxqjIRqRAeq1RWn1lfMpJsZq6m11Jp0yZKvPa4U79DoPkjhQjXw0Z4CAIOREZuSTJ2wiTExEQmiFyj4VSS4FB8g9DNRQlGilFM2AJoLahmghtssx+3AxXuB2RdEwGFech8ANSgI3EiZmIC1Igzisor7/WAFy8X7nW2fksAzcWmXluKGDGITKbglcnBUQmYie9zsaey02pkwhCopPmclTXhtMOT41T1NNDcxr8TfnCtWQYqglo5rZhAqRIgOIAToYOYo5aYascDnC2dDuPBTeoK29R9+D94GYhRRAAQeKKbBzMA4FuSA5Ipm35lJMixXhHDAFZEEUdAETN4RCc/EIpqaumdGZRURIgpuZ5mz7YjuDbFi4DV0IEmOIUe6JfXoY7PhVkQ5/sOULtyqm+37v1vspgMhrnDPlsVw8f/3V569ev9z1u7JiDIxcU5jBEUGIhIkJCL32yR2sog8wqTPcKuLBZLNv5U0047objTdWrEkZMUMTdtSAnK0NZifg2bMdZtbr8ahP1mWl6IGaTkQ0syfwDU3z4weLHwgZsyW0mRkc+EhTPCzihO2CAxIRHO3YCBzcDNwRYdrbwURivwY4DmYNh+J3BjhoRrP9KEjUACqult0yQEZIiJkwC7gQCBXQYUykIEwCLJWgw3QIKkesESlAiII1sBZDiDE0QYKwqEMxH8cy5qKWvFjJNo4555zGMfWDFQ1EhASGaq6juSECCwahiC5g4IZciX7E4KDFiDCEANUktaRSEgeWIAQsLF3XSivvfvjs2feeYQBkcNWSy9D34zCgGiGtFh10yyh8LSGqz+KKpGulUDiiEyNTECbAKiQpWnLJOZdxv0359Z4bDG3o1l23Wri7qrN0ixUMQxqGVCynrKpJM0dJUQoDsIOpVaPXOWRdVYu7IwojTcvaTcDiGMjwY/WJ45vaOze6J37DpftXADhMTViGqz4ERnRV3e/3SFSDNn9fIyRqCOgh9EFVU84HVtd81g4AwzCIhNrGH/rhaw3ciNpgqGm44Cf/9z9cno5//z/81Z8/++ips+3GnjkEXo3DyGwH9LYuDr8KoezNL/V8QFTrKeeUHj963O/Grz79/Gq766SFac28DrVFxJxzre3rWBUYgSa9jSCDw5efP190q67tahef0HTuChwA5cDN107RA5vmUJkg30jTQMRS1M26dhmlef7FV69evkSDRpppbUYHMAYrYTWkYkXXIa+l/J9/89UnL0cIG+TlbrzcGjL5pCBjmHjQdy8ic8pZzUKMwzAslss6ApXW9Jv0ffhn6ZPH2BzugpTGpunuFPwliHTtAml0n7l9M0ntFujgeKNRcWsCzCSRA5vjGuioo33swlF/5WwPry6Gk8erh9QHv95CGuZo2EfL8MNn/P6TBaJOMQYA5vD0vR98+fz03/+P/93dROHvrEZ/7QyOw3iWUpbrk/d+9JcXn/+X3Yt/qpDlXZjjIQTizZKTNwAcfhtzqL2se8E4f8OGHO5yO49/jm/xW7cLgLmcx288w79m81C3tli1uEd/Hq8Daw8Ax5Fzxs1eDt6oQ3zqJB+4DmQgdmPLOxUuB/IIHjmz+xRFMlEfDmkuFXmZFNxH14TRBespeI2gm+t9mhuHThNfoqZdT16ehSATK7JVdAMYndhADMicTckMKTtkB3VwAAaMjgSTISnbVBS4TdErdk2hAHdD9ckDxqdcvIpN1PxCq3m0RjojOwdmCaPzrBiffZ6n9NeaZTPZXk7MEERFNMSpGwoTESW6c7FqpFqxHyMyZAeUGaM5mmUOWhyrJsMmJrmZ2+TVcUA8amguM1Xrbi1qwI6BMAiwqIkWB3XQMdAYWNiFIOvYlwGT+dVYJOWQU0liAqbuhQRCExIwBGgXSy1Y+uEyX+6bxcCxXTlGdlQkIDC0DDoCMhAY8UjkHUPcKKIbjKfj2bnF0D5qNh2QWM0GsIw5UUEyRuPinL32UBeulEctqmOKTYtAiExgxbEqmskn2ZTV/qkauBMBV4+LWeTv5magWuqn3NicwQU8IABAIQcxpTF5P+A20UVejGEDcW3Wlh34gJJIgnIc1bK6cizCjkGRjdiqv0cprRM5WsLC2AuyEATyhrx1JwSpDW4rAOpoZqbmDECCFJ0aw1xAM5VkO5KRQ1ksu/UKV8u4XoVvJFH59Tz/8I3oxxsgkZuKEQwg5ISJwECMh6vhxWcvn3/2suxHAYocAqIYcjErxdFBkKjCrNWCtwAoACDwvGaaux8KA5u1Kwf8Fm8fxRGyOyv+anjwATUyvge0IZjJNzdNDSqyWgrkYmZgBgiOpDFijG8zWjf+Z4V4AbC61kIxKApFD8CN3y15kGjyEr3+okpuY8YJ9pzO+mj5B2C/4bVE84cQCRCUaqAUFPACkABGh9EtARZCFYIg2AgFJqnwU1HTYprHQoVEJDaxkaaJEmMUJiYmAASPEqMENwT3NOZ+SFe7ftfv9/th16eipaiao83GHMLigGCmxdxgoklWTYgWLz04gTMBM0t97Ji7mgaSw5gxCzOzIDPVMJ6nT5++99F7l2n76Se/GHUcy+iqplYZQ0E4suwHjiwxSGSOIl2Mq+Vi0bVRRARFEEBMbRISmZERUjWLCijSSNchFM2l5CEPwzBc9lt9fh5akS4ulqt3nzw5PX29u3w99mm/y12I3EwB7JNXrCqYE8KE7lmpAIeDBRDyCuffCHn1Y1bQdbsG705C/7o7Gh9C497uNV5ps2802eRKoI6Ifd//2rDX35HXZKuJ9zMdDpYNb8eIUXBgCoDxYuSffnV58o+f/mXkzeN1S6LuueyyFZHmgLSWUnLJQcK3heYgsoiZlVLcjJmXi+UXn31+eX7Z7wchQcBf7jIzyz/89KfL5fLDjz5o25hzBsKpUU8YJBCRFn+b8b/ddL1VcrgzUdstxyF98cnn24tLMBe6jb4piu1OlyLLzfJ8p//pJ199ftZvR2sWDZBf9Bfig6O8zda/lHwIDK6vP5DboZaIMmcA30uRIGJz32V41dO7S2X044rPTA8O41NFhEA01TNHTYfpvWp17odSDrxLYj727GCRKRF8yKYgxFrzm78lBsetC62qedx/+G73x08JPQFyLboMHFype/LjP/93T5+9+1BN/t3r23hVAC6snq7e//H+/CsqAxnNFHDHo1Qy05k0O9Nv63u6JhQcBXocCSfuyzR7YAU7UmFX2vLBXmLmGxzRSX5Ne/6b8pbjKff2yxTOXMVbv3vwy5tpFHOT/+H64y4YBDfuzkmYcI2Y+PVWd7JsmN3m/BgqmdqJs9hktm1Av45sxKN/cHDhP0RWIABaASvXAvkD0gFWHdR4lqXM2/jZ/B8BkI1IgaeM1hmSUTCaW2o0MRjmNfC4BsHreuemguhQ7NCBFV9T5+ucmkxZ0Yih6hZqCXI9tybj0NqjdHS8WdIdiqf6HnU2O1EABSCE6gtyDMj57e3kjfqMAIiFuNbsNv2bgcVq0zf/VQOwihSYgx4GioAJBUmQpikQiBqptpajcbZ4kdLFVy/52WK12YwpXZ2enqxWq+XSx5JBy2gJtFm0BDK8Knk3Xr7eNSIQFhjFvBBSGwOapTJkJW6iIGYvjgJNxM1KMhS9fH15sRD+4MkmUmwLoBXUMmqPpScGYZCA0riEhkNs9zu5hJRL2Q+l6bQtBsVB6zVHBGR0q/Ug1B87EKAAiUM17GN0BHUvZsW0mBYD5GvADQB0YvHAUOwy0VWmXekgPpKmM4OxF1cWAPBRS5/zWFSaBUlTHA/xN1AKa4qo0cHdChag7IIeBZyRnJkjUSJPoMktmXHgZrlUK8M4XA37IRVHZS7d2h6dNJuT5eZEVou4XMQoHJjFrtUF9z3ijohgD37m7oMW7/uGedGZm/7XAaKTNAPAwCb86GBYWD8zq2cN3A3QnI3EQ+MhWLTeLl9tX372+vTji93LARMEYFLGqVafmP/MhIQTcQMmJxVwNZ04XpXYUIqVUqp0DamGNSiaVpy0clTrcLiZu9XITTjyQUbkw1Jhft0dmVbN65GqYCYhTJnR5paLjxnGBBXgIAQi4ICAfCjHp7GZKXW3iS0TPaOq9xAc0dDUqRhmQ63JUEAEQIBMAG7T1J+8LQiQAYuCjkroIkDgNavGvXYg6eAniQdymwNNMHVlzUwiGa8EKRFH6DXtVAeBROgSXdDIbQJVaF7/3Ey1pBCkbdumaWITRURCCJNjLyKgMIswASLQMPb9vr+62u13+2FMKSd3RMfAIiTqbuY6523UoQaCKkYChrpQu85ZqkY1QcoL5JLBsZ5u0eJg7ooVOUdwMLXspWy3Fyhw3p+d7y8Ms2IRERHquibGGBuOkUWQSQ1LAijguVDah12OMUgTYxe7IFLFmtX9FUgcMCsQEhEZVOgSAClEkbgYS+rTOPQpX/bjiksKOsiCN8lhn3MuCml4tPTAwWrsdfUMqvvdmoxtROCazTQzEtXQ8OvNBx6TlR7eu9x977eKA7gpiz1aMfxrsM+5RcSl++wfXvr24snjd9q2TZqZebvd1tv2994k7zif0t3xAZfiajM5m1Z83Xe6sTtgAIm7tPzFRcK//zwg/fBHHz55vKIWmLFtyUopWggpxhgCl3I3NfjXVwkgl1TMTViqJu75ly9OX7zSUrq4RIecleSX2nOrP948GdPws5/8w3vvv/v06TMkFJLaRLVi6op3ZtHdYbxLVGKUnLO5IWITG2IeU/7Ff/243+0QuJVoBma3BSnZcRMg4lj6/LNPL/+fn7zIzUlxehxlHPvx6nVkG9/CKdbdx3Fk5lLKwR3z2A7z97gzX8+xbdt+2BER8z1hmUSkar/4/NXj7r2roT9Z3KWqvqEWukEsB7z2Np9o0AgI6k6mRYmYmZhVmYiJ+GIIr3bQdsuDkda3fSHcvd/vPnqn/YuPwklHWrKRTpUhkbQnFE+K4XK5vHckv8M4vl2KDcckj0aFBhH4uEC/BjgQ8dgf7QBw4Jsekoj3dRT8qIXg97UU/E778HbD4Sa/48306zvVJjzE37jui92QuOAtt66b76/hgjukEbz5X7zuwvid0Zi2MzfC4PC+UcVbbI6bD857u7TViPJIwH68zzkIfI7gFbxFEJ8e8ncydggO3LBK4vCKAsyrE05c9voBdsQjzItr5YRgOPvXQQBkB592uZMWZvpemqqLwzDfUOwcyGl+rf0hAJkiOpArxOTHzqyTrT3duVKztQbMJquVLo4HN5O5gYzTn3aDQmhe8Rf0yQD0Ohakkm3m7N7pKswgEyFgzWSpZ+wH4GiCkIzQzA3FDdlRaoYBVIcK4Bol6QJRwAnWZIA27M7zbovryBmdsADts+tYgNi7ADmhemBiR2uaPOruKiFtS4QNde0ixhhKGSGn4sUBxGoMgyuCAwcJiyePhx6uTq9ONX+ar1JcPm271mMw5sGClcDURHEHMOMYJcauW6zaxdZh7AdbjJYzCnAltJqTIdUEYwVUcAOtCRwSQWKNrUFndEbXmrhDE80cQB1dyTMRck1CzjBc2Pgir/Z+ArEFjgZcHIojICEbkhNiEBEW4Yo38YSOIJGxelNcXAFQHAAyOXDJNCA6UGFpJMTQhCYTZQTVpHtVz66joC87bBayWHWrE1o/wm4B3QJiwBhcSJlU7MYtjfeuRrMx15H/5D0LnN/B1RxvdlsO//tgTUzTPEafOWszYjqnZdTpTdNUNjdzQ0dWChpaiyHJ/mz/6h9ffPHxi8vne915SzEAYyFwtCnrg4mBhZDBXM2NSZEMzd29FJu1GgQ1HFgBMCILIztRtX2ccpuFAuMk9TJzBwJB5Gm5cUAnJK5GRQZmZo5uhExAjIAONok/wGH2mJgcfdUwlTJk6EdwAzNgBhFonYAEvPo1zAiy+72SlYonTOCJU4XiUA2LgRqo4xRj5chEQpW5BYjMzMRT7oi5Z7NkFEAQCdxND08bc0BHmtiAE65LDhNbZYqPdgVTIAUogAY4uu/V92CJKSOrBBc0NkNCJDe3yi5hRbDAuOzak5OTruuapqEJmJ+aDm6OTISSxpTH4eLiYrvdXl3t+v1Q+cNN08bY1JCzVErKuQBkBzfz2Sdu4rhMjw1CQwAyRVPQ4iVbGouqIiATTzbEoABOCI7kBgRgxVHh5cvnL0+/Gj2PnqVBaZGZOEhoOCw4tBxbloAijmBVIYVextKn4lI4llhs3cRWMDAGIiES4mCGqmZIDOygpmoO7hRibNqmUY0pnV+cX+3OyzgOVxchxBiWEXP0MScrNniBKDFbVssEDoiMxETVilpIECCXbG7GNVH3ulsyp+XctSvDG62fo3v9WHZ7hOPBYagf3lP5w/umyef69euzH77zLw4tdCI6Pz8/lDG/323qw/tKb2bGexkcWspmsymlvCXbjsAdMjrFpnOLn+8u//M/fnnap++//+ijDx9tnqwlCgSZsNdcjmGvb4XB4SKILALg56fnu93V7moHBoIR1AFYoEpov/ErULy62CLislttz7anL149fe/d1WrdtG3kULxMOPc36ifWDWmBLi4QMae82+5LzqevX++udm7QhrYgmSrJ3eOhpn18+vrVzz/76m8+6y9p04YusA/91e7yLJeMMbzNiVZ5DjOP41gPSUQO8sZvVRnxW3JrLBbdbr+ty/7dk63sieVy+fzli3/9+AY2RlS5lgdO2lRaXiOzN7dEhHikyj9a6MwUQBVVJ70KESHyfsTtnkTab5UicViWqztPIP3jp+H9R2Japo09AAByiJvHf3Ty/p/+8E/+9CG/huOV5DtU4tc4S+t4/tH3f7CK/jcXPz//5G/hJofi6EI8qLS8ZXiB8ACiMFVvR4X9cSl/3Q/zuRvlhztgej8bZtx217pPPHM/9HvXmh+vW/k3DDm+yeL0xs/iTXYGwj062jcSOb5OOH8TmzG6+Wt0jHLcLIWmjq3f41U2IQu1jTsDHMdrDSIS8bX4bRYLXxvtzY3iiimwIWE1gJz+QE1eQZryFLAqHg9dbWI/ACZYU1QnJwu8nkWzhQ864fUSadf2qzTZdOK9rNwjq1Y4EvPANe/lmhY8K/8PLPFqSTpdUCYF0EP39PDlhzjegyMp+JS9Mru3whSxDOi3Lz1eT87a20Sbivqp744+OY9UmZAQOMEqgEQ4G3ZcHEbVvnjDJNxn2Ftq2o6jYGPBHBO6QtO2MNgw5ny+zy2VgE8XJyFIUjPUmoIRzMWNDQqiehbm2HW4SVcn3fnlmHavkhdpwgkKOmMJIceGueWYwYqbhwAhtm33qFuNw3DVDzqMNo5CgRjNAQxY65mxK1ZvDHVwJJfgEl3NjMGZTAiBndiZnWmKyAF0ZUtCLEw5WdrpeG67M19jPGm7pXKjFBEDkSAwIgp64JZqzO6U7FF5SoAgAKxIo1OuRhLOpExA4FgcDDBTKaIlWGtFKBP0Nl6VvZOGCOtlszhZbB4vTp4suiW1CwdK5j1AASt1Xr2lRAXhl9rV+vEEnjyGJ/3VRJcwrf6X5tUOozJEiQkndtHkFOQ6JS2ROEXkhkKXg2/z5x9/8fKz0+efnW3Pe86wDk0nCwbxrJ5LSdlQowBOjXAndqKby/K1KgUYCbjKlCJwBEJAAvY5Kai2bGyy4MHrnp+6a3FVqEmctXyuWMANryKc3YKOSYPVwaaShuZ/B0uE2ZgY8YiIdn2D3zPmWAABwKr5mYEZJPARPFdlDk7KnMnwY1LXcwyNiDBTKXnsR9csEUQAGYiAJ/yWsOZO1cFw4LoYOaAbqJmbgat5qXFDJNg0CeH11XZnDssG2w4DKfk+pwToiwhI1XPEVEFQEB4/fvTue08JMJcC4CXlGJsmNqqquRAQMJax9Ff9+cX55fZSi5lZ27Tr5bppGhFRtZzzfr/b7/uUk6kRsrCErmGRaQ96SEw1d0c3B0MtXoprdhareJ6puYGZgU0PaANDNXIgAmZHBjJA8KYNy7aF4CBOgmrlcr+9GjUEkAhtFxaLuF5360W37BZt00QictCkeSy5H8Zdj8ZtXJ6snwiLKqg6ABT1XEpsZLHYqJdxHFMp43aPzESyWT9Zdif7vu/7YdcPKV86eNesXfuc0jR1AJHIVd2slAIApei82SAhmdgdt5o3bnehDTxqfhx3QvyOXMUfJnpc8z3v6TbdB3AAMNGPf/zjMCz6fV/tIYnocrvdnJxUwsIfiERlxjvupkUYEanparU6xI68+asMgJgEHHRwZEAamtXPLvvXP/3yxYvXaf/+9773jnRhefK42luM41jhwW8P4Khp52kcz16/Pjs/S+PYNctqEFOyBSLhmGD4Jb65jKVrV4CW8wgAUdrPPvm0Wyy6tnv0+PFmvWliW/C27ehdI9IbRgtV2OAwDuM4jhfn5+fnZyml2HTr1QkDlmSuztwo3A4zDj7+l8/2P/v89Bcv+zNtm9XabOgCXZ2dXl5emsSdYXwbzgtzBTgOWcLVkPVAa/oNEAf+eV9N01Yu2K08nQPAgYixiY0oHpkM1YvJjMcOtfcS6e/sFe4WPX64NdXc3IkIUcccRZZO8hu4CqUURLy4uPjeY/rBO9iwHjeWAWBIvnzvX3z4x//y0aNHb4aDv0M3fu0IVJ1XIcTXl0k2H4XuF7m/+G5k7uAHD/FUvun738xBvz0iAneYKfeCLH4EAr3JgfXm/upQF8w4y+Ta4bcPBafK8ubx4b1f/HAT4xZEc1DW0PHvvk1h+Ab3l4OC/pp5hMd7BLT7j9BufBxndOkWeHLt9FoHnI4YULcEsNMeWfGGByM6sIMANkBraZ60ywyS+gKKWoCWHYc49LnsBiYJQmBugqEJ3jQJsUC+3A12js26RQYozkBtbNkdi6FrAGIGBdCS+1FB4J2P3t+9ODv/4uWihHdgzW5QMCI0sSX3ks0RgAmAESiyLCQGGDAXyEVLgVINRIERwR20ojizCmgaV5p2ldf8YJptI6vTpQThiVOjRZPnbd+fXzUFHm02HzXrH3SbZcZF8ZBNigsAoSuDMji6utXYG3PzGnQDzuCEwM7VaNKJKrOteiEgYWDMDIOXvt/2mrZ5j52sHy/bzbJZN4tHi9WjRbsK3VKQi2MqVrQUgAyg1WBF8FpedsPuEhxvrT34NTvmu1R1R0KY7Dt9Yt6jAU78fp+a/aAI1b2LiSeekVPlFAEAThoDN3MGFKQOo2TqX11efrn9/OcvTr8473ejJxMMjORZDYB9Mu+ZLhE6TdaehOjH2PPBGRORqnoWkBTIDMBdUedUJqr0LbXpyKb0I0AzBGCgyu3C2Sf45p3i19j48XBVPZ45FPdillSzWrbpl2qYtTmaIx5jHA/YnxugIRYGqxbLSKZewJJaIhvJM9eo7fm2djB1Le4ySbgBMav2QwriTRuFHQlocvpEInLHGputiABWKoJiUypNNTA1IiM0ImPw4CPAXnxwp4AmmMgzmYIbzV5KZhIodt1y2a4WzWrZNdIQQmCZ5g2A5kJIEoKqmdnu6ur8/Hwch5RSkBjbNoYQJTi4ljwM/TAM4zialsBIIYYQJMQQAgsTMx6E1u6VLOPqZpW74TphHISEaSw5FXAHOhp3d2JkwRg5BEZ2JI+LEJfCDVKLEpgjOhXD4pAcMrEVHYexAIylxFLax+tNbBpFFKYuNmXUfpdyHq4ut00sMS6RGNQRkZkQUd1qOowbeKXnIDERCrUtEAuPIw2p7/t+6MchlVxSLqUUN0dEmykAtf6ZbnpEmO7SB2Pbvi6k7XY9cB+Dw28a6fgdquwbGBxeWYRhjjA4WP3lUm5tIv8Q0I03X4x7+9gPfLYmtqGWDF4MhNrl4Ha63bY6nD3plitp+gASmqaREIJZNXPNOX975ziMw8X5+cuXL4ioWyx0LEJCHIgQjFwNfqlkcwlRVQGtrv+IePLo0dD32+3Ffr/brtYxxne/98HbEzcOb16dvry4OO/3e1Vt2nbdtqq+u7pi4Ca2zEFV7+7FNA8/++Srn3x5ea5NXC3INacR25hTyqVgE3v1+BYUjoMI5dr09A8J7KsQxoGx8tAYEdF6tULcvv2y9uYy/zhJ7fZlODauAAAgAElEQVQ6B6BqivF0R0mRGH8DGJOI9Pvd487/8vvdR4/9dlHlENrNRY8X2933ZyzsIa7BdwyOXy9343hy/smf/tnlq0+Hlz/NwwXcLd78jdWhv7GQf+h7HvpOv6n/eOjD3/pCgr8N3/oNF0x/Qyl0ZBHyNfjGraSWm2AEvt154TXE8QBQdPNHNz/ygDssvu3w4lsul3dFgP7Gy4Qzf84fGLybqqKZBwOO93y5P/DnqqP/9W/VpvVUcs6xED4n4hyXi7VGZQXLvondhydPX+p+f7ajVdNh44ObF9BiriQOxOgkxNQ2tMJyqZpTydl3fnp6Xkq36rgLou4IfjAGr26t4OCqQTieLDGlcXs55vzi/BU267ZdiaMZos2z16oVKzYclk0brq5qgz+nZALMzAjIZG7gSk6z56RP1W3le1aHAz+oN9EczUCrWrbqEswtpbIf8/lVeb1/0iw/OnnyYbd5v9vEbGHMUpyLMwChW/3nrqDqpqbu6qZkgO4MTgYYHczNPLupGxDEwMQkRFeW96nvc96jYsvvPF51j1arp5u4anjB0rK0TGJFR/QCUBA9cACg6lTrZsJ2t57wO/iiP3yH3kDi8MC7A0cC4hpYonOq3+RVU1NJK/fHndwIzSs74JAm6uoOjtXb15GVwLxqOdBL3pVXnzx/9fHp808vdxdjFIzCDATF0zCgUxsaJiAhNEIv7lBTQipns8ZVIJpfU07JnR3EAQHJFVSLuTsYMzA78bSbVAcnZEQnBiCvNi3VotHNfXYtq9tgr3/CAACtpqbY7NUyuVUYkIJntaSaima1KV16lripV17WpMYjR6zs8jtXwhGVMBMUImdRwIKW3BL5SJ4IjIGpquWIAOutZAVcZ2UQQDYbVDHwoo2EhmBV+odzeLeBzl4f5qZmxVQNTKeAKAAWYKlKLhXPiB4adCjCmWwATQAQkIUcjQCIsGvbk8ebk0frk83KrYzDXoRjjPWClVJKzkGCxFjyMOz3V9uL87PXQaSJoWnapmkrer3f9/1+1w99yomZYwht2zRNwyFOgSw1EImmeQBqViUjE8ABHECLawYkcnA1S9kqY4eYmAic3FWEJVC3aNuuJTZkCx2FJTULjgtpl027iCjmZLn0Kfc59yUPqulq1/c775tIprBas3OUuFqtvMAFXV1tx+32PIbx5BGJNA7IjEHIAVLOOecqtq+BhQCgprmohNB0XZtLSjk/f9Hvz1JKqppSSjnzdXTZlP40+2LXW2rWO735KVVtyPy2f/udpJXb24VqSAXX7dMjx657wI67z1IDQNBS1w4mcjMJ8dWrV4vF4uDB8ZbGE7+Lr+qtUE/w1atXMQS/Xfo6YrXM9LZtp6H4uk0bIVmlFtDEFQipbyiUx9/7NI/nP9/+m+wfPVt/VMJ4et51zeLxI1quCzWIIyEe4kupehNPxl2VHeoC4QZlGgDkgM9gBaq8OAsDQM556IeipT/rtxfnZta1S0QsqYgEADDQiiEfyobrRG2zpmmGYUgp5ZRjE/v9XkKY7o5K9kF0HA/zq9o8QYLIbf3OcZ/GfTp7+fchhBhj23axiUR0l0Shg5dSVMvQD8PQq6qEADB/lYElFzMhMQDVrGhAMHjoMLMlEdmN5eJq/59+9vlnr3OSTdd1xQbAvGyaXT9c9GNxjwYbc3gL3dUwDPUcu67r+75pmhhjfVNKeXu063f0vqhvum5R17q7gcFmhgDE4qBwR4txCzB8KK5i9gizI/I/HqWl+I32ngMAXPX5bAhXfV6H38T4I2LbyI/fffz+ej/dJzdrkWff/4s//6v/qVm98wb84qE8ju9ev/RFuTWeMUbnptm82599rnn4boh+N3Gr23uV+6ya7je1efOtN7VZ3xpm/S0dn3vhDHzAmfFmQCU+BHYcGbv6fXgF4kOg3BHt7gb92Gdsw6rjKfmxTQj6tT/CfWwRAyoGCpuuXayW+1fpxflVII7tIvU65iJYq4Ri5IIiFLAVcupT78WLqY7l1auc8iK+/6SLbc7J0FsSQNdSTL1KcRkwCDbMtur0yaacbp+fvgwbe7JYCiPl6wQeMiADNm8lrNouIFkuJadxHEVARDACC1sxM5eaJ1OrcndCYiRGctCqrTjQO8wnPr5bdSd1KJr7cby49Iuetmnz9NEfrR6/u1g/aTocMyCxOls1wa1etNVbwTJYxpp6oKLA5jypitDM+pSK5uJmjLJoKLCC+liGceh9tIaXT1bv/uCD1TsnzabBSCZWXIvnoqloRjQhFyEJsWra3YuaCj2AFD8Mnz2E7vq1lfH83gEdvIYSOfnsHmpThEj1A66xQU6gUAwih0BBx2KppCFpyqumWzSLVbeIHC7PLs5Pzz757PnpF2f70zRelNxrw7Rq2sBSko6l5KGgUwSOUSQKqJeU7muGISBPKdNAAKRGajUsVnPRXKxKLiRQiOSRQGgGHQiAAdkBs2nNBTQDVXObkkhI6JpxgUdD5HbkasIVDlaAYp7Nsml2KAeoCI+chA+CM7hX+nhN8aDJdZgVIIOPDr1BMqj9bmcQJAYGw5qoIgwIpppLqVwXkwgkYKBgCqZQ3KasK1QCJUQmZCZCCjU3C9W1OBS34qBQFNWAQEK3auNiGWIc1c52u3EcErgSYmRkUNcgsjlZbx6fPHrnpFu0TcPj6INbmYxqsOY7S9OUXLbb7dnr169PT4lps1rG2MQYEAkR0jCO47jf74dhQIKujavVsusWMUZmVlcDQwYnByzVPHnO70JEQsYa/YeEREjkWmCKKSjZzQEosADxJIIUlBBi0y6WCxJDNmqUG5UIElwChAixDSGSUzRf5dKXPOQ8lDRaTlbKq1fPL8/PHq9PTlaPijRd073//rvbbv/Fp8+vdtt+GBeL9Wb9GJGK5npYAFABDhImQhExAJ+JDCEEkbBer8dx3G63+/2+qKacA4uw1KL21lJtZkWLg7Pw229t7wAZ90eZuL+xBeRv22yhJGKNpYmJXYvzQ4TK773D6K2S7NvsptVcNkKSbYK/+a8vfvrJ8//5B5sf/uiH6PTi/EtaDd16/e6GmsWCCEsuKaWSNZeRmQlJREQEEVMZDzBE5eX1+6EePE8KMUKhMY3DMGwvLi4vtymlxgMixqaplfm90b8hBDPLOWspbdc13eLy8vL/+9u/+W/+zV9+9tkn77//wfvvf3B+cV6lWBOS8naD1i0WZpZy7ofBqiWx3P5FwXgAWYiZRe5+uQqDGQIAZMIMAJ1q13WOi5eX41///ce/+Pyr1DxK1iE15IiODB5C+OqrL3NOMTbz0H39YR9axH8grI1bAEcFNyv8d+9n6jRQzf/08fN/9eTkEeivUtjYNS/cH+rRwsz2bLsF7+3bo28cs3XMbMH5gxVuFuGuB7A6edz8/U9//h/+lz/5jqPxz7V018v0wx//q7/+4h/3ozb03ah89/o9ne236savY2ocABD022AH3mjfgh9Zq+DRlx+pe24QbBwc3l55cISWHCq2e1dKBICi4NZ0YdEs1hgWBWU03mcPaAIUmYlT0eK5sDtilChtCIsmeDIfchnHbW9aTlbLQMJuQiiBaCoRzVWRIIigW877EODpe0/OU3711cuLobkY94ARmdBJfAq4RAMu3pFs2rYVYXPLOY+DB/eJaj5bLFbfA506R1RzauaO4+EpV20T2KFUxKe4afGU835M2/1i1BOJz2L3rFksgWHMnpKVXF0LD+atCDWHAw2p2kOge1AQmxqkyS2bFkbA2DXBBAfLl2n/4vL1Tkdey3uPnm0+eNo+XvIieoQMezdEIBAQAnImdzcFL6WomRHWUA9CIKG74ne/F1Jzv/Mw99u4nR+/d3DTakRZ28MHIxiYNf82m48iAgXkwAKKJRUsIMZNWApTgxIy5cvd1dVw+vz16fOz0+fn29OdjQAFIoAQoBZXR3VBaAOjI4GCORL55J0wDba5gTtNpj5UnXzcyQxLAS2mNahTTa26Fnh0BzDmIHxgZ7AjK6AZjEXHsZTsWsDUwZGlhEARhKXSoZ2q4ectaRlOqUsGoG7ZvZiX6mN5VHAYThnTAIdRnOJlcZ6NB7wEps2VMFAxdLeS0RNYditgeo3mVFDgcDeb6zAMxTg4MkO3bAICujGAEAV3cTd0BU8ImdwQSm2tWz1Id3YnAAkYJcSmaSKFyG0TFysKTTLrhyFbnwAU0BCcFIlClPVq8fSdJ6v1sgkBVcd9Nte2aSe5FkItpVTLdru9uLhIKWkpbbNYrpYiwszDMAz9MPT9OIwA0LahbZu2jU3bxhgr94oMDdDJbaKtuLtNhjdQPUwZYM6HMVc0pwKkFRetKkMkJMZKR0BCEuLAEgOJkigGQzIHLQopFeTgGABFGgqRQtMAiJXGNXspJaXcD2Uo52eXuTd+JoEICGOgJ09ORPaX2/32IvX9LoS2iW2MrTQtILZtWwEYM08pmzsxQ7V8dXeHxWL53nvMzAAYp3jh2QB3mil48NKYa6OazXF/I+IuxOm3bcSODcPxTc+OG0+3ty3JPlr/6Oc/+ez80+ff++CPqkQFEC4uLg4VzlsGo/6uQxszaWK2DvwW/krRZARBAoTHqSzGkv6vn48fnn/2vXdPfvTBZnn1As4/+6embds2hLDoFsvVqg3NInaVFWFmmgoAUMCjw1YA6EJbYYtxHLdnF6XkYZ+Gvi8lmzmLLNsllAnUKEfio1sHmXM2sxiiLBa7q6vzs7OL8/N/++/+2/VmAwAvX77cbrfvvvde13VuPqbRzfDtILBjn04MAQCK3k4/IaTa9PCH23GOUzoVOpqpg7fCLy/6z15t/+7jl6c90PL90RsiBkdQY3BwOjs76/shhFhFQCJi/vXVOBFXd8l7yVN/AACHMpMESSndu+KYmYjkDBA3X13S+0s9aq0DPCT1vDmQB1O/+2MeZv8/pBkdRySGlDJzvIsm+FEM569y7jV6tmK+w7D/43f92RoB7one6Z589P4f/+v1+/+yaZrvqq9/LnQDAJi5aRfUbN793p9cfPHT70bmmw7gN8Prf1Mo3l0W2EN3+t0Tuc0Xw9ul9r1fCL91TKs5m6Qe5jG2gfcbfeBNv88pZ+X4534PwFHtD/0WenIzbOEQtAwwfXgup47E0neyeuqX3zqkWx88dvitSb2kzkk30n6wfHyZ89WrLZ0slqtuUHAwIiRCdS+eDZCJ4zIuaJF3WUdwx5T19dmlqZ+sOgwyFBcARq7bDARHU3c1hUAcO+k27fKd9Zj009OvdPVkuX4KCpq15hOjGao1RKumWYTQMGXXnEfL4BlDQ4ZkiI5kXhm47lUVQchTpkAti6rNJLpjcWcHAwKDosXH5P3ou4H6csLtDx5vPlqePKbIaj5mdCU3pGrXMPsYHxnCTj6vMKXjVIbI6JAYcdFwwII+2Hi+7y91Xxpo2m75dLN4sl68s4GWR8iFzcmmbG1HdPBKkACspZ0r2LUZBd4COK6n6ZHpoB9/xO/WL3gL4LiudtTKrKwgJDKcp5K7WcUayN3QGAGQOHAsqehYokvjYSFtR1GvxvFi9+qL5y+/eHn2fHvxel9G8AxCIAxBkBDKmLIBo0TkpgtgYEVB1ZHca8JrNf0Eq1dwsjutI05VX5Gy5mQ5l5ynnaXWrFZ25sq+rjsYdGIDMvNcrE86DHkYPSdwBUYIARonJEBiJqhyHEZnBKzkH0efBF/kAOY2Rw57qcykma1hCNU3WG1a1GjKhfEpDtYmgKMuJITkwMFFjUZzU0/ZKTllxwxUT8CJqtXrRJBwRzewISV2KEjLRdMuOrJsaUDCQNQ4BHIDV3AlAPZCkNAdQRGc0YkxADUUFl1cdu162a5WoVtI26LEodj+4mKv+yFa0goquIE1UZbr5ZMnJ08en8RGrJSU85jH0IRu2ZlqGkY3N7P9fn+1256dnZ2fnS2Xy/Vq1S3arm3qNMtp3O0u0ziUnJeL5WK5WK4WXdfVLqipGigT0mQe4gpT8PXsmOJ8rc8wU3dUNVXLBgVISdyNGIhrbpRNxtTVlwenf46kgMXMLCvQaMAGQT22ECNJjCwhcBsYHN28aO6Hq4vd6fPteb/tYkPmgYYYuqfvnDRNU0p6/fri5ekLCc1mfbJYbrqybrtl1y0BsDaxSynEzDVv2qC6k7Rtu1qtqgyl6xZMghOUZhPceGgQ+8S7rnI8dH/DlmL+icO9Dnw3XELxNh7+tuD5HQ2oAwD8r//hf/uP/8f/bhnwQ5zUKIDb7bYCHCLyUP/29+B1i4AwCbq/Ham0M4KZ2UiuEjqTaBhf8rMXr85++uLzL7768r//02cfvLMsoStZ+/3V2ek5i4gIADSxaZqmWyy6rmPiPNbMIlPVamR8/uqrlFPJ+f9n782aLDmuNLGzuHssd8ulViwEAbLHuntM1ov2MRu19KJHjfR7JbOZJ73KKE33NMnuJkGCQKGqcrtbRLj7OUcPHnHzZlYCKLKBJhpAWLGQzMq8N26Eh7uf73xLSqlUfR6dcy5wAAYRkZy99wfJehFhTYXr0UmqrparlNOLzz4rOcHvvvfecrn6+c///sMPP2Lmi4uLj3/1q2fPn7ezmff+gJV85TGhgbeDn94w4i9WRMAMEz3kzde3OPiqJu8NXFIRsf/nH379t79+cdVZzzPyDRNrkV5qcszgQp/11atXzBxCOKAVb8NuKo/AAeD7XgEczBxjCiF45yZJFr75M0VFdbOPSWdjO6DQkxEL7QjwbpTjuH++negOgQ/j/uwo1OD4KFqtMkLi0AzqeRISfu1HIYYUjRgA1A7eP3dNkIcSDGh++vyz15uf/sXTb2Vp9H05yiCZzeYf/Mm//fX61wA/ABz/KjEUu80X/RrEKcf/Onad8Cu8OL6tz+8ISExxknDomN1L/sF73o6TqyqNYQVT8sv0/dv0xqnja2gPGiYcCZ7t2PLtzkniwzvPEeAAo5IhM5Xkd6L+cPRVNQAicoaQTfu4dBWuzj9+/fLi5mrmfT2bpySgSo0nTzHnJDmDeXC+8a3H7bCDAZm9Kl5ebXPWEBrnWGLyhG3lCQEhg4lJnmIgHDisl/XZu483n13+5tPPa/bvnj+3ZDkZgzgDEjPUwGHmeBZCG8IWrE9JE1kiL47NKSAQqYCKlj9kxgAOcaxPreAepkBqACUvQkFEYx+t63HX8z5WyR4tZh8+ev6smc+Bc0p917ND70rla6a3gIAdTD5tVLWrQQZQgIwwIEZHfl6Lh223W8fuOu8SS3O2aE5n88cLP6/UQ8SYJCopeQK0bNkETKCsuQRIRKbHnpoEhO6hYWpf/k17u2oFgRz5Uc1kWAQS00as6LaRsSRiFvsMyF1uuWpnK0qAUbevbl6+vlm/eL1+ed3dpGGTdBAXwRsggENwTFVVgdFuGFLKQEpMnsEQUhZQBSEkdc6Y70wWMiECqGgGWUCSxajDkFPSHME5cA4YgRlc8atAhMm8QgFVLUUdYu4GGaLFDCJgWh4S8NP2hxgdGY1PzBSOYrdCstFQRjRnEVErF4iOMI6JNmSIb+CJdlfyVmAcKhG7mi1nTSnnKMWBZiLP4uSXgAjgvHO+Ek0xD0aWUTODeooDdDk7hIogABTdvxD0BAMYVB7r0LRNaGvfBt/UWDmqPHq24JAZnDPm5Ji8S0NaX/VXcbuVvtNBVbzz88X8dLV69OisbRsClZQQjQAcMQJIEiKqqnq3220268vLy4uLS0Jom+ZktTw7P5OcCqKRUopxYNA6OAyurkNVOYcAkm2cb5URkNCYtLivQsEAaVyMoOSwoklJ9s0555xyinEY+pwygNAIkGXJRbwmIpAzpjQMA5MISXYozhkSsCPvXaic92P5pzknE8m3OBcbVN5Xpycns+Vu071+eXn5av3eO8/CKgBK0/qnz84NbL253u97tbwfhsrv2tlyPo8hVOVlmdkATHW6tUSTjKVtW2ZumsZ7j0cZ8mJmqnxE4gAaQ7C+CCZ4aOnHr3WdxS+fWp4u3v2P/+d/+t/+w384bOgBoRgNwPfJYRRuZ45vhvQOaISsSpYwapHktXptTZtk+bPL/p9+djOv9n/95OMnT54tFosqVCmlPnbeh13c7bZbe/WqnKfDMJ6s6njGnoqvaV3VxfHKBFRVxBCAyDGjah7VH0QiklJ6c5Axu9/85uP9bkfMz549a2eznPPNzc2//5/+5hc///umbd9r2s1m/fnnn4PZ6dnZcrUiorcxRn3zZ8jua2RKw3w0Y8rZzNjdX0NnTDnrvh8+vXj1288vt/vu0z1eDzXVC2Sf8wCSSxg2gBq6fbJPXl+CZO9933dmFkIlIkhvOzAKhPT9sRc9bPRLnU/EX/S5zawARrNZO/TxrhO6ZZMxW2BMAJxyHksn4077tDQH6ABnHEpWPJp7iYmYEWl/7V9cbFenj74hftmBGFIgtndOq5N6d9d9Yzyi8PL5n773b//rtm1/sBH944LURXbnQxtm575dpf0PWSo/HN+50X43b+KNPd6tzATvet3qOAXfwhz3AI4jiQres22701rHY7zD7v4rPnRiE79m4njQ7Qne+SSjLUUBcRBdIeBnrdChpzmHBgj6NKy31nhufALMAOpIETSLmhITElVNlXISyZJFsuw5rbe9GXjCJlAADmBU4jFUTCWbEGoGcq2fu5P9rt99+nqd0zr1M+EKYHRUVIMkIUDr/LKqTto2Sr9NSTJZpiElTEyEjASFXSBaOueMwARMx1208fOaQs4yxARmw36Pu553fR1tieG8mT9bni7JuySahLJ452rvSy6qgekdOVGxFEMDUEQlULOEkAmzd4ltnffbrrvZrweNvvXL05Oz5+dhWWfKvfW7fo8e62VDnhR1yDHHFGNKkonIsQsuBB+YRzfVQ+apO2b32JE6xe5gYMcBaV+6wT4qtgmRgK2EvoxqA2AAQEZkBMaR2UBkSEqW1KLlOGyGblh3w3q/frXZvt70V9vhpoMElCAgeqYSNA9gxFS7CpGpxgGS5GwiWiQpWqQeRgA0ghRFlTHSZcodUDURzclyspQ0ZZBiGmplMw1M4Bw6xxMyQAYsWVPWvs/DkIZBSzgdOVAZg2CLk2V5xxJTPXEuysCxUcWDpgaFLTB1OgFKfulo3WGmYHq3PYUPIJYj3IiogNlgUNvnvE+pj1myAoAbN21FDjUa5RpAzqhZs4koUAAGIBSmpA3kUIEDdARMRoRM6KjxvgmeKkeVD3XwTeVqx5U3x+ZREDJBNstoYtlAybCzuNNhL8NehsEiIdRNszpfnZ+dnZysCKHvOjQI3jtHhg6R0FCSpJSvrtYvPns5DHvNsljNz85OnHc5Jc3Jsux3+91uXwUuGSoheCZmx4QIIDTt49RMc1JBcuwcG5DSkcucoamWNJk85DSkHCWnnFPMKYGZd0zAjGRqagJWaGOWkvQ9IGZySk5qQHQEbMigYpIMSQGyCkgGdsQMnhEImRCJmJ1jBDYGtKyxyzc3l5Lj+dnjEOqm9auT5my72Gz3McUY96CUsq7Xu7pu2ukAQDMT1SwZj7bgwQfvPBOPOUJ2B6BUO1IsjnL/b7Y2etPIx95Y+e60Uo4WRGK+ul7/6Ec/2m633vsYIyE3TVP0KaWGCSF8J4UqhWNfDCM3m41zDuk+Bk1Efd85F5DQzLz3UdMfcjsNEdyojJtukWqF+bLCIP70osu9r/+vn3387/9qcbLb7i4//9M//YvT5aOYU9d3pub9CL2JpOkWjgMypYSH6VABEWIaDtVhMTUod7AocSYbUZjNZt75lNN2s4kx/v0v/stPfvrTHz37CAC6/X693Xz4Zx/NZ3NmfvdP3n/x4sV+v1ssl0+ePN13+1/+4ue/+fjj07Oz5++8c7R4l2Ds8bCj437Hle/392j6OMU6C44sYEqVCwC//vUnu+vXVM3+6TL97WvTajmHfu6SDhtwXl0liiSC7IFhSOnm8kJubtpZbSDsCADU8oPoxiHCppx5uVAxxvl8fnNzU9hMzFw4Tc65W0Dwu3gMXax8I0mbMH+dXldVELs/A4QQdvt9UzeM7AMipuOp6FZ1UoblSNA8/k+R8o73/vanpmn2GOYY13sqk7sT6Y+RiK8XXCh3f7zRmB+3tmw8mD4ITyeBtp0fYyI/lGH/wgDHAeNAxPc/+PFnv35WLx7/AHB8N7oOh7v8ld9/K5PRO1DA70ES+TZAG4cy8R7icAAajACOi8m7+0OcAA44yi65rdkmnf59oAJv86wM7lge2uHdEOzelR3P4o5X9KinsDtalQP2oYjHAMe0LAADBqBV3T5ent6YbDY74zk0IaslA2EEogJWZMsMVFWVZd3udlkFyCfB6/U+Z503FSNFJ0jgzcgMAUqYigIpKnpCYl7WzaPlQPbp9cVjPz/3swBAZqqCWZ1hQ7SoqtO2We8jxqyJcsIYHXiugifmEidhCqaGZjRWhlPwwFQBlyohJxm6HkTzfvD7VPW6wupZ254388Z7FsuSQNUROkAGAFNTsds2Ph6uMxd3AkDFwt2wyDZw3mG67jc76a0G38zmJ/Nm2UhDPSVhVSZf1xnzLu7zkJNmHYM9MDjPxI4dI2MRjZiNNpRICOiOBuIonSqIhpYRWfgX+FAlAvfoO9MTekgQAWL0poBiaoekUyJyhB4LrUFMRSGpZdFBpM+7y932YrN+db25uElbyTt1Al4gAASExlHFznnHRFnUiAI7JHYtDsT7/T4OKWcpwCARIBghOibnRr9/GH1PQUVFJCXLyXLSlDQLqgAAAltJKWGG4IE9O+eI2IzUCBRjsmGQrk99n0TMFNgV9qoRAnExSRhVTWMSKkxhscX5YLwiWsg/xwDHKH+A4sNrk9Mt3oJMOD2Kt8auUwMWUAB7s051K7nLKeasYojFlbJgNDZxkAwQosKQwAjRex+QWsiN6yvwTajbGQWiQOgdBHbe+eArX1e+AUJiBgZ0aIzGJggZNZtEsKSSFMRABcmsz2NzYHgAACAASURBVKnXOFgaNGWQpqraRXtyvlqeLKva55TEMgEgOUI25CIj6bp+u92+fnn5+YuLqqLFvFotl+dn512/3+22aApmsY/7XVf5WdOEtm2bpi5JyypipuUmlPJec9YSSGEMVPJrVFRUtcCokjUlSUOOg6QokgRUCMF5731gZELOSWJKkhWKel4lJ+shFZNRdI69FwBWMAXJysLsyTlkD96x94SOySE7QigcJlDVKvj33nmy2+4/+e3v+m4fvFssls6H2aJ69vzcX/CrixvTZCBd13XdOoRqNpudnZ2FEJgYkQrCAYRkRjziJ0XIJ1mOdlclagYFxuxmRGBGQDIT+2pwAr844/0+5H2kOz12Hje7s7rhfYQd7rEPb9esg6Gg9744QB+3rL+HJotHtAJxzh+SVkREROhr2v8QMpDv+zRr3Uxj3Lz4m7/8yf/xv/+vy9b94y/+yy9+/vEvPv64dT6EUDfNfLEgut3KFyPfMq8V4ONgJmJmTIyTa1AZLcWgdEpiBjPbd93vPrns+95UfQjO8V/89V8B2BD7uqo/+PGPZ/N5xlRGQl03z549zzlfffr6+uaqqqo/+/M/3263McYXn30mOQPibDZbnZzUVQ0AMcVhGMDskLpy8AIsXx0CiQ9HkYaVTmxd1ew4DrFkzfZ9XwJiFovl08fni/ni/GbofvZPH3/+6dA+IfbgFAxBMoEREwAMw7DdbochNk3zNjqjYjBcPmzxLqmrwMw554Op6oHNcVxdf+cLyC/CcXLOTDRKopwj0uPSYMp0hGOJycTGOAAZNJHdbMpOuQ9w3M544zfRO6+m91Jsvok5SnKy7uLp4hQfTgTFtnLx+jf97pqfPocfjm/B4ZwD1/jZOftPcux+uCDfeRCEpgXuq6Kpb9kP/xrn7TEj0+C496qHyRaLswNoUXngxMg47trim/vOIldBBOCShGpvbEPH/4/2QPf9uAOM981HiwEfHrCk4gxnZsCTKrG8nAKOAhlAxSmD0ABLTUiIgKt2AT4Mm4vL/Q202USyYFI0x8aIYIAiJmAWvMcK+v2QTJCCKK43fUpCQJ7IE5JDBiUEJjBCATSwBCIISOyW1dl7j+Wi++TyJS1seTY3IDIjNRRxigS08NVJ27yMW+qyZMwJMUbwjp1zzKBgSiYAYqRAAIyFoq6jNeF4hdBMJYnue8qGffJRZ5nP2/bd5flpPSc1lSw5EZhz7BAwZzRF1YkzgTZF707ecSiEGaEn6Fn2KFsbtjqsbScBlmerxclitpyBh13cScyu8S44X4Wh2766uOqGvZKGKjRN04Rm1lTMjEAmqimrmlrJACEgQiT3JgPD7kog3m5k33VmMSQjUFQpeBeV2A7n2JW/yGnSHKXfdf12P+z6uO9vXt9cv77pN9rfiHRZe6nIWoLaY12RM/QGnpxnF0JwzhOTKsSccoyOGByJY0uioGrABAhgAkBAjOzKJDMJbs3UNGdISeIgMVnKAMYAxIxujAdVQHCeuGhoAAvqowop6RBlGHRIVkRzdNQbF7MMJjAKgo6eQTzO4iyvZmKjs2j5M0YTjSDRGK9p9yInEN7wPChbNQXMAFGtzzLkHFOWZKjgHDhAJlaErJJBI0pGUIKwrM9W83pe121VN75qHXtAZ82ybU9mmTRCVgfqoNw8yJRGcowJZDG1bKKqNEKbSiCEwMV7hAAR5dZRt6qrR08ePzo7a9paLK93PZpVjQeDKInInKv6Pu53u+vr64vLi2EYFotQBVfXIWdZr9eOcdG2u912t996D4/O501Tee+YADRPRbOO8cSAROgIXVUZkgJNliwABpYspzzEGIeYc0pJcrKcTTOAWBuq1WxZhbauG0JGw77vu66PaUgpAUjBs5AAGZBAU+73AhHIAXviwL5yPrhQcQgEAVABBS2bkgqBOAlEjhipGIJWjx492u/2Lz7/bL25efL0qa/C6nQW03B1c5OiAFjbtsvlmYjmnC8uLi4vL+fz+XKxappmNpupqprimP4rYlIcEApxq3SAJy9S02KEA1D26m9TRRxB5d+MyeUXtWr7vq5vCRpFe1+KzOPQ0O/VrunurQFEKjfl8vLSe79anqjkr+WdiEAhEDtIMch62XT/y7/7s5MV/+pXvzx/5+n//NG/WW+6l7/+mJkvLl7/57/9f810sVguZovZbFY3TbHkQMR9t8e7QqqmborWK+VUdATz2Tzl1HXd5cXF1eXlMPSz1XK1Wj1+9jhUVUFGUh6eP3u+XK2qUKmqqiBZzrEM0fm8JaJls3j18vOb9c16fVNV1Wqxms3mVVWZ2eXFxd//3d9tNuuqqj748YePnzxpm7Yf+mEYxnwiIu/9AUc4eLuWM6zr+mR1AgAvX738/37+s+vrq67bf/STP3n+/PlyuRKVGKPzVeo26/X1qqr/+scnj3z/f78yYvauAsmofUAT5K7rttvtfr9X1RCCWnqLvbIScQHIAcB713VdQTQKWaNkPn1PuvTl8wLYYUS9OYWIaAF9mJlInXOHlh0zOVdu9GFyGx+lqet++zUAiKqoPIDqTsHDZnpoLop6x+5gKPO135HysiICJh+8c1bTUHSxDyAgqY/763lbf7fpPP+KDhH54KN/83evf7Xr0w9ZKj8c31PcZ2rPGt6fUO2BLsvIqxgBjjs2ZGNuwhe8wx3HD7z9+fvvdKin7IGNFsKbFXFxT9SsgKFufKiNkzlexK5N/W7I+/XWThrX1AlAzTwhe8cKmKHYh1dVpUaDSI4CCISy2w8O0RN5cOAYAEQyOq5rn1T2sSdyztVu1iy5vdq9eLX5fBVmaTRGZEgCBgzggVrnF6GuybFZFoUkOWVMqZIa3BvIz32f1uPPCKAKOZFCEFygP3X0uF28e/Zo4YOkbDmBSkDwjsE0xzRS1A8BoHcunmWwZLZH2IF2kDcyvNxfdpTP3zlfnp9UbUWeupxUlNoq+Bo97FN/c/Xq8ub68vraBT5/fNK2TVUH7x0AppQlC6iaqCfyY/cYTEVzcnCkiRp5OHD79cFb5fYuGxAxAmphHIgRII0UEYRi+SoAigzeQ0XoCnRGipYN1PrU5z512/1+s9ut+926j7uUutTv9nHfWQKK4A0cQs3UBKqYKiSyUkgWfUoxqQS0EXwyFVRhUEZzVGJpxxHNjuq68p4Lmb9serIUhCKnqDGWIJfCaWFEK8PRM7IbJR1FMaKAkjWr9kMeomS5LfREx2eM6KCFuf+4GY62ZGOsc/EMBTUFFdNczGrHvI5yV6hQoA0lqXNEY5ApmEoWLWa3xGV7VzxvIUruhrSPuR+yZnMGHjEgEWDOImADqNbsl227bOuTRXs6n5/MQuOdp0AYGAkVUH3tQhsGzGZpIImsxTyGQBixyG1KFI6hKZpO9a9Nhkml3cXMmdBMVBMzNE04PVmuVgt2pCAKQgjGVEx3BRRE9t3+9euL7XYzDIOZOId1HeazWQieEFRyjmkYuhiH+aydzZqCXKlosjh23sqdGDeegMVyxsgEspqCaIEeJZXHw9RIyQN6R+AIjNGQKTgXvAs+VMWWtfLU1l61FRFAubUcYgU0cAAORmJZSSzJkNU0SWJxPntPlefgKDsKjqkidoQEgGqoCLBaLr1zKb3uh/3l1ev5cjGbL2aLup1VUoe2WlXVogrzlKTvS2EDwYdiCaIiNsV7H+aTEsE8QWU4Ov8c8prHkWh6B4t7s44+yg8/guzMHiy5H2JUHi0c9qb51N3fG0cWGhbuk+nvfvc7Ii4VZqHop5REpCSGwvfGhuPLK72UYvDh1asLETlZnX5tGxEFAWqaVby6frrs//v/5qP3nj/69LNPZ8uVMl9evjo9PXc/em+9Xp8zNPM256xm0qVhGLbbjYgSIhIVp5h7G/073e9pD0LETdN89NOfOucySUpZAdDRarn03reL1jEjYtJcJp+jrg0WMyNEePbu8/OnjwpO2nV7NI4xIuLq5GR1clKG0H6///STT4YYD0PoWHVwdwCPGnpmVlMwqOr6/Q8++OgnPwlVVSCGguAQUdftGIDYzer63UfLoMPfXXc3fcpITEhmTLjr+6urq3JKRXjC7q16vyJqpojI7Ijo6upVIe8URKYYD8NRfOx3G+kYHXcnSsVDc5gRcUqprRrnrarc4YIUOlip+d/sHL6JSuDIsR3Xt3t0NgS8MyPaFxoNfi0zVZEgmVnq1s8W8+W8VssPtn7Z1+fPfsS++sF944/c356uPDMTuy4Ws/J/0Yflza9/T3PNL/x5eyuHcvhjfd6v6ye/ljHwNYahvM2Zf5HI5S2nprc/w/LLerzpwwMx4iAINJwKLTUQ1TFrZcx0vJUNwl1zwclIDnXiXuBUTd1CE8eMPCgGFrcvdTBmOOrGT286ZpBM+9RilXhnjwWH08RDJq0al0VETIdEoAH5dLbInn69u9xdXKMDrB0hIwKZkSqMAncgotXypKrSi4vLfkg++Kyw75ND8IQsmT3WDn1gQJApXrMwK7hyVWjcvNHKbSW9XF+7ar6sFuAUk+SYZLv1gGez2cm2nnuPiCKWhyiEwVcVBw8U2BMSlqwUMzjUcId7oYAGHqncJyfqky5D++7p6dPlySIED6g5mQph0WuQZrWxIgR07InATEuwhwI6KtyBBLaV4TIPW4x7yjbndl43j2ZhVRtDNBkkI2PThmxydX15cX19cXmjoLP5ar5o5vNZVTlmQgCRQz7qGPUAqNP9U0B1Rqi3AIcdARxHiiq8bRogIQKBgimaGAgCUGHeF8I9KpoAKnmsamxInSWQlCWmoRti12/Xu+3VZn11vbm+6Td52JlGgIyerHLgCSqGwFg58syeHSO5sW4eHxcFUVHIUCjBRBRzUklgwmSOAQBSBkPwAbznuq7YkYiIGoClLDHlvs9dLzmDZGBG4gJwEJioKHmo6sLbICQGYgM0g5gkJumHFFMWu/X9FDUDcAzs0Dlm5umJHdcFLQ9RKTmNRhiRGMw0q2Qr6hiHY15SUUExIhOQgYoCE4+cWRDNWqgICMBIzGYgakPKXcr7OHSDSAYyCAgVoSMyw6RZCTC4+mTWvne2fPd89d6TZjX3rQc0k0SSXc5sSqAGkjVnzAKaIEcVAVAFNnJIVGCY8Ymf7HnwtvYtm72Jc0UgGTTXnhZtvVy0bVupZANjxwAmIMUgVVVzHLbb7cXlRYqJR86wVcHPZ23xpO/2/W63SSmCSfBu3s5URSSblUxGmMRIaDhS5MW0yK5yxiyY1US0XHRRAyNHgQjQIRETOQZG5IJVICBKLudRe2pDU24BkpUM4JGmhmBESmUGA9EkmrPElFOM2UyYjRli4NpzCGzBsTIFU8wMgGjBu/l8xsz90O3225v1laHMlrPQ+Nm8QWgX7UkVlt7PcpIY2xE8yjnFaCopDkR8nIhJiFRoNEe7k4PXxuiZizjlpyg+hMo9lPF1pwZ4cEkFuBPC9MXL8MH4Ce/A5GZQCFBmZvrZixfOcSlIYozFbqMwPw9F8vds737nk6pq27YiqirL5bLv++vr68V89jW9l4L5nKDy7r/6k3f/5n/4cwNuFifb3Y7ycDqfb15+Ws1PHz0+q+rnOedPfvvb169fSc6rk5O6rh07URGRogoxK3ZMBgDe+cI5KpoaM0sxVnVdPEf6rtv1vV+Ed99/5/Tk1Aff7buYomgyk4OiRFW9rw7XoVT13tGQejU9fXR29vi82+9x4MuLi8120+33RETM3vvVamXL5WR9BMvFsvx6adQfqMUIt5KEzXZzrFAoXfQiXckplZdazGdDylls08d2tvjwo+VPX/3ib397mYWBGkMUs6urq2KhWl5KVd/OOBZLOKhzPud0c3NTgleOYwjLlTwGOL6r2B8iFiZLMfe0hzQaznkAjDEtZ4vValXX+7fcvj90zcZBNzYGb43yRj+z25kMQESPC8KvEdo4groETH/8fPl4LirpOPv29nMh9hmffvhXzfzkB3Tj24PKnZyefvCTP3ObX61/95+/nTX/7/uabwN8/POxoW8DboL4cCPnn3/Zp3yWN7dbD1yHb+esbmO86DTvTQ1dGn0BzKyoB4CQ1ExkSjsYm2h46EwfOurFl7D8lI1NLxu11jR2M0tGPRxSA4gYQMRMFCZEAxFoQkSKc8DECynhLCiMhlbsAMjuxMSCjkm2xzYeZhDQBedjzEPqzJELdNrM/aJ92W1k21kbMLBbNo68iZpkUEAFVHLM7WzufILLq5wyMedMg6WdKQNgYgyMjWfvQS2pZDRDNiQ18EzgnJs37dlq6PXTq1ezE346OzHPmFyKqRs6P6/O5rOTdbMKlUAeRIdoAhBDTJyCqx17h0yABjoaPYISAfGUPyAGhJ6YRCCJT1IlPWnCu6fnj5pZQU1KZ9QIgMgIrWj/TUEtMHt2KjmLiWlWIPYYOGnei9xIf5l2O87a0urpcv5o4RuXnSRJWdUcsiNB23TdJ5+9eHV5vdvb2dnq6bN3lquZjR5xZloa5FisBrFUM6UWN0A0YHN2l9DzJY8XkatCBQabm83QDZ595atZM3NIqUu5T5aNkZu6qZs6UB23efNq262HYTvsttvtzWa/6bptH/eSdqI5W5YAtkKoKq5nDCqgwoieyRF5YgJioKNkH7vDOhoHPgEAgTEBleTOApMTFA6Jc2WAExKoSs6asqWsqkAIzKO+o7hiICAjkGN0BgTOuxAcOY/kUtKUJcY8xJiSSgliIcaRwSHF28Q5dJ6dZ3aINIolSjv/ECFjAEgMCinmYUgxJiltt+LgC6PF36Hmc85VVSCCbGJTjiwFV2aDpDbkIWWJKfXJBrGM6husyJEBpDwk3eaEjuqlf3S2WD173Dw5CY9XOAtSUY77PomhIpoDc2ZkBcpQBRWSzGYA3jnHpIw2GrkeOBqHieAO12wCY6V4nLBa41zVNKvlsvKeRu8cA0IDzaO0hHLWtE9936mM5S0j+eC99947My2te0T0wYfgAGy/39V13bYtMxFCSimlNJIyihctIIjFOEgmwBrReSDvEFxhequamKmqlITXJENUUzUidlyNToTl0R+9hpHgACFrmXun6FgehYhY7IoJjbMlsQxZVCwJaMypz5Fjt411cE3lK++YEQxTFEOs69bA+tgDQdfvhyTk0MSGOCAMhKGsAYToiJEBnY3uwaPUEycR1n3GXZnej2GOsRwCYKY/+u738HQ779W0H3qR7D2/+Oyzk5OTgwlCqeKYuXx9CLb4Dm+Ij483P2dxSiZiBPXeheBfvX55evoniNR1nfc+58TEf9i7M1IiHvrN47b/d//tfzer5+ttVMT5bDns9znn2WI5iBhY2mYAe/rs2bN33rFoXbfv+37f7SWJkt5sr4/QrtHq4mB8QESAuDhbIhIzzatlU9fM7GqvKinnlBMihlApqJmKTq175sLiOWz4ysrrfcg5913PzETMtX/2o3eeAaQYu67LxcBcRCSnnFUEADb9dtQuqhaahiMa4ekp88yzAwDJxQq6QPoQfCi1rx8xuIHYUVWLyL7rmfn98+YffpeAQQmGodv125giUdkumZpOy8hXjgQAKNwNHvr9ZrN9+uTZISbWJj/ag3Pqd52+IUSHIBX3YB4wIuYs3vssdjX4otQ7fqzepo66+/17znd2//4YvNro6x2zC9/cZy8T4LDfPj+pHy3v0UzuMFB+/Gf/4+nzn/jQ4A/6lG/HQUQhVBkrv3jyw9X4nkBab+MM+t2YrQ9xJ4c5ESfTUCqghxZ+szpAB2wApTEhZedMPNrvEyGAmmUREU0mxeSuRAEWpkfpFphOkd4yNusdmSIREDkmwLEdO11h1IlTrAYKhgqgiqoixgV8Qed4pI0oaNmxKOBYyxXuPRERA1JWJ6ZqDMDAAKjI750+Use/2l6+3rw4f/9pxashJpUcqjr4gMyqsF1v9kOsfGjbtuv6FCNWYTDbijoJM25Tht0+udr5thbQnAZQQMIuptStMbhH7z2Pn99cfXazTv3eMoGRQxBwUkYTt+RadpuYUbNnT8h5yHvsfEBQAsDCjJ58EABAALJqNlUi54C9EqVs+zhDftTOHrVt6xwDaM5sxoBEzEBgmlUJAJ2jUqE6B4QqliUrITAmsgHy62H9ut9dWeoDLJ+ezx4veMFYYYKYchTJyK6dzWJO//Txr19dXKy327ppP/zo/eVy4T1JBkICQsCJY2NynJBjo03KiGe4yUbUvqxTOKXHxy6BgafK14GAGBgiAFJNDTpQ0xzz/vX+pr+RTnbXw83LLm5j6lLqh9h1eUgSM2TgBB6AASqAiiCIBVRP5IKbDF1LD3503Zn0Mrfg3gGWKNgaFb9LRTUUMQAwB+yxql2oAh4UHNmGJDHmlEUFDt5kqmULq4SITM6T88AeyTvyHpAUKEnqhzjENETRgzksIkzVIgEwo2PynpybQgBUbVItjFyo6cpmsX6I/ZCGKKITOwXQFG1y/C1/xSGZaBUoBALPRFT+WQHUNKNk1UHToLkXGBJkA0VAVnJADfqT0LSLdjlbnszaeVM1FTrW/VY7U5SMmi1jYFd7rB3UXpwZYwbMYIqgaITotWQ+QrbyzdEOsiQqTS7HZaCM2q0iWIEsKBIIZ3W9XK6Wy0XlHEKBDKFgQFPFjTEN6+1m3+2n4GQjJh+8844YY8x936lkRCyQh2f2jhFLxKkBESF7hmyQJeeYR9W0IaFn7xAqAA9a7HSKX4qhkQEyITJSOKTfkHPOuYpv7eYIyUbCCuroNmwCJgoghtlQpKiTiICIHKP3JJmTaDbNYAIgIFlEAc1StmSWLLtMhKkWJnbBeV9JMWrNcrNZmyI5VsOUImOsvIDhwaSp/BlrHBUooTBHvlZw5Fs18m0Qy8oBo3nnF/QL3motezBU6Z52xQAf6HfYvZ+1McnFEEwEEJx37AjAXr16dX7+6LhxcWBolxb6wTHhu71J+kIMgl3fxWJwsd/fvPvuey9evHh9cfHOO+/s9jskXCyX282G8A+pcJAwJnGwf++J//DH717erEu6iPSDI86Td+2BjyqqoCom1bxulu0pnJXRWXFVNnoFUzuux2j0ZMbdsHPT1CkiapaLk8htMpwhFKXAV1ShoobEUAKDAIVETAAAPDa+Pf6VQ03I7I89UAHA2a0NR1l91pdXJZq6H/qUkqmC0abvvPd10xShEBW1iSnTuAY8Pp+vlvMX+7TZ5c3VJaY9VbPj5/LtG2SEHHwVY9zvu9XypK6qYRhMlYmKoWZ5HL68Yv9uHKqZ2YsUwY6PMb8pxS4sjxBCFtnBzHR7Z/6xuxPTMXj44PfxeLBNbZcjeKFP+tmGP772v7nIy9Xqm/vszKySvXWPF7PjnOI3AY7Tpz+erZ78gG58e44y433w4w/Xv/2Zb1apu/mXfOt7q8nvyy36EpHF91kl+pYL91vAHPYlkMfvq2355/zMg9//ktSYW/N4HPu5k2SlkDYm3sRh2sxWIqoKf0PHTW3JQUBVQBu5FaVxTeAEYVAZK4cidSmnQVP+DJUlF40YaHKELuztEROZZDLlfGgKA0ciVEPUInBQyCblTNDKOyDBqDwfNRGqqECEzhECElIUsCGRISs+bRa+qrb73eb6Gi83hlhXjC5YAhMhQDAUEQRcLubk3NAPKSXzXrPFnPYAW2Yzq8x5NkkgRIBBATQXVrrVVajPmrjpdpBucn/V71vk1hECOSgpYDDzblXV6xQ5WwAWZI3SS19nBvRgSEiTpZeNjg8wUjCYyBs5AReNop01/v3l6dPFsnHMMIrcGcHBmFyQVQiLPwMT4qCifczj/UIh26b9LuXL2N3YILOqXjazR4v6dJYpRRuiJgPzdQWIN5v15dX6N799NcR4enp2dn6yXC7qqgZULNQMUzBCsNuFGA+dswObwADBTVXpnUrovueIQRlzfT+g0apdVk2lUWXIss8K2lSNN0qS+pv+89+9uvz84uZi3d3EYQ0QAQUYgA0cQkUQECtfskDBKThDUqMIbe0bH26dZibVjAIojpEfCPdCUscirbTVraTSqhIbMLrg6rp23iORmmXRmKQfck45ZUVAZEJAokMwoRkqOw7Bh4CuQnJsxKImOfdD6ocYY85iYwYsIhiIqakSgmP0jr1j58pzZqoGKtNzS2P8kI40jZikH+Iw5JjNAJHIgMbIjyPrRzMdhth12rZe0RsDIiqagSbVJJJUklhUGQwiQiJQZUUCJqqxOuH2yfzs+fPzx2eLxQJVd1fX28v17tW1xeSKIIbAz4I/ncFpA9XMvMuBE0ECMjMwIjGnU2nCrA6FTAloalpNCbij+8QUs2QIiKZkVnvH0J4ul7PFnJhKOQ4Ek+am8Mt0iMN6sx76iIyMZCbE5INznoEga+qHrljIhOCbpvHMTCgiMcZyS0piEIGiaU4xxoRIzK6ug+faxIOyAZZomuLKXPJznSPvfVWFpqlD4Yc4x+yJDvtFNBMwNcumOWsWTSpJNWeFrDAkGHLBqXm6HGamArnYI5qKalJNqIKgaKbZokgmAZAYExE2bRNqzxyAXEp9t9kyh+BbUE6DqEoh2hkhExKaFZmMiYmWvNhSnZXAyDsLJpZgoXFc0ei2dDCoxYfIAfcW3TvJWfZG+PgX4CR2J9froNo6fG235cZkgWpEFKpABCmni4uL2WxWasUi/ipsm/L193JfdW8bRCVj9aDcmc8Xv/zlL1NK77333tXVlZkR8R8WBKyqliNZ/OmHP0kpGSDAV8fxhuBVVSQXL1hmGnIc0TS0O0TPImw0MAPvXZljphhX/ENgt7eDhw4j5xBLHFO6DTRDBIA8GiuYjRaudvrOk3GKLl0nsO5ys91u+74fYo/F8+aNY9bUT86Xv/jkHzbZ9V2/mLX5D/pcpW+fUtpsNmZ2cnKiIsxjXqxzrjjUfN9ao0dF1wPi/0L7IqSu60X0S/bxBvYl359SpPChFhAi8aub/pOt/2zrrjqoZ4t78NnXTwRA+OiDMibs2gAAIABJREFUp4s6Mzu4F+ZyMEY1Cs2S38bf5YfjX3DQIuJieTI7f387P/+DAY4vt7r4Ip+FB3/lIZjjPkHp+GfeBhb5RkUr35nmxDeERP9esMWXTYlf7MpxZ7DBUSCeTST7sQou/ytoBo2KklKjl91f2R0ilZZtNrOcFEbhhDEhETADUydpn2IhG5ROHSFy0ZAWsIPQITGiEBQUgUxLAB9OoSAFeiEaYzZ4dJMGRKHiUjdmWhoZICBjcQYgHD3hCiPALIuJEQMDEaJDVpGUswmQwOnJcta2F/V8h5f5Zp+zLJ+chUWzjzFqBjZDJoAqhNDU7PzN9Y2kCCIKIGB9n67NstqKWNh6FApMLqhpLk1UdsSOvbPa5YAbjZ9vbx4187qeIagDRTQEW4Rw1s4uu85Lx0bJuE+STQbxwGZqRFwSCRQUyJAQEEwV1RyQV+QoVbJa8ZGv31+dnM7nnolUzRQB2IANEaDUQkTATERMiN0Q+74jJmIWsAj2eti+TvvOYW54djZrH638slYPQ0qDDALK3vmqGob0u08/f/Hicr1J88X82bP3zs4WIiJZHBfrgUNJceuPeaxwv53AzL5s5TsOfkQjj9y0DQNbtNgPDnyw4Hwjvdx8en3z6ur1i1dXr7ebmzTskkVhhbakmRhQMWE0YIPAEJAr5sq5il3F7IgdEaiayYHlUCwrjJAAFMfqufwZQ9tMQKZgIGImAGIobjFAzN4F76sASKIQs/QxxphSFBETGaNPpgadAQAzOEc+uFCHEMgHVJUhpWHIcUjDkGOUkXZAzEjlOYXSF3QQAgbP3o9kf1MRM1AjRGIaZQ0GCpAFkkqfcp8kqY0qMSJTyKpT0i4xk6qYKTGww6SS99LlgSNyIHTUx7wbdLO3XQRgowBNC7OFW56czlfLetG6RU3ziuchtI2vXALqN7vLeH19c3n98jptEgkQAXtoTtws1TUsK58QK8OgDoSNEJmIARjHD3Rg6NLDFdf9NZIQvOO2bVWtbWvvnaiqCoARYGHNBO9TzkMfh9jt93tUbJvWVFOO7MYEEBFJKcUUQ3Dee+e99x6nDa5zrqQv74dOc4l4BkRXV6E0iSWDpgRqCM6xC56dC86z8+QcOcfOs/euCiFUwTvPjqlMnsc1D5aJV46ELdlMsqIqxAwxYcwak/bDMKSYcswyRi4xOmJHoWYCQkNUtGyaQbNqVosp6s1638fczGpwVrJYJKlJSaMh733bNIv5nJAlCxIyYrksBf0TUcm5mI+qqYkcsrBG7GKy5JzclpAQseAgf9RdxxulCapBSrmENr548WK1WpU1tQA3ovKtTYP/Y5V5hyyJnLNzfHp6+tvf/vbk5GS5XN7c3CzmiyLE+P0BDmiDawyfPTrt9p0AE3z16/RDV5oIROMsWyQyhHiUPH9Hv40AxZbiOGnlEJ3zDfT/9U6vGzB4PjorA4ASK36A5ABgiN24ZNioi3n0/PEjeNzt95+/fLG+uRGRmu+7nwSmkzZotzFoONTmGsjdH3bO3vuLi4uc09nZWUqpmJwVXoz3vu/778+wP/iwlDHzoHqr6BkL4DtOlXexgLevBG596m7/FaeGPH5+k//2pfvV66Fqax/8UTL3NzJB5Zx1WL9zcr6a12BfmJf06J2frp5+5EL9wyT5rToKBdXI8w+35ofju9x8OXiLFuh/WveL5wVYFlG8zZCMqoNJlDTkPOQUJQuiIQATMGU0QRvJ7TA1isEmp8zRJYOQ3Ah8GBl6Yuc4OF9579l5ds4VszocNTCgoAURKAQBQhoTZXkMC0CdYgNAFCb2NkPxJkijiSMAAzgAFYD9wCI/Xp237D5+/eL16y24GswR6ti2ceAdg/Pe+1pttZijSep7YK6bFsBu1vus5qvasYkkyuYrKKRy79gTW9Y+RvBUn8z3Xf7N9WvHdLZYsBEXk0eRZaieLlevt+tXW4gKKsYCYpBjRi5RuKgGMt2iYtlXMnBJkRQwShA48/Wjuj2rqoYpSzZVMBBRSUU0bVklmQBBCZsFhCEOSRIBEcg2p63FV9pdQ6yWJ+3jk/n5Sb1sd6nvNkPSDAzzxYKYb663Lz6/+uUvr1O0j37yzpMnJ00TTMQhAZikZAiOEenA1DjulB33JMav3Rd1ksbTHL1GEY0IpigTcwREQrJP19frm1ebi89ubl6t9+t16hNkcgksmgOoCDyCQ3SeHZKjYq6BDtkzOR5Tf7n08AFgqu7H9xxTOYAQjpKTx8axoBU1lZYYISx4Hnl0gMjOk/PMnBViSn2f+j6O1d+kTZ6acIBgzBA8h8pVtasqRwwKNuQc4zD0MvRZxFSsyBUmBxBDUEIjgjq4quLKs3PMCAg6BXiU54IUCAxFLSWJWYcsMcqgaoV/gjg+8Gp4dACCaLF+ATVVhSGBCUBG9KSk2kCzaNvQVLOqmlfNnKs5+zqEWdMsZ35WKVNGyCYJMiPlSt1Z3eAi1xh3ybISATuo5j6c1GHV+mVtFVtBb0oCApICJAQpAcdIiAe3tamt9WbzDCf2LgF7185aNWA3UhsQwSEDmhUdPlNS7Xa7oesANFT1YjEXkb5HdkyEappSFBUDKzmOo43rBE6VIkTFJGnOmUZ5vi/ZzAAoYoAUgvO+Dj5UIVR1qCofqlIyF5wWiZCJ8Ta23I4Tug/IACBx8XU2BlA1BEAxp8oxSQE4+mGIOaaUsoqomKmZFXccNAVTAkJySAooBrVoTHFIuR+S+Jp949kVYNhiEjbxAMxch8DE6rWEHqtq9h4BCEhEcpZSoMU4xJTHaaCYCJW6zFQLaj4aHPJoE3ub+/0QzvnA8nUvWMoe+pXbHKrJMOroXezNpdCO5iYrwjEDvXn5cj6fHwq8wuA4rh++fzAHPnhPiv1kCGG73T158oSZ//Ef//Ev//IvT09Ph37AP3S74shmxKt5Y6iqTPDVdHfHoeAUZlaMfBUFvmiITd9kcoeqNWct7I9vqIfG7Ap6Uk7PzLyng1h6/Bvva6sQrKAeCGUCwO1+CwBVVX/w4YcvXry4vLyA+MbVIHy0mr/zaPWLz3dUzzZ9bt0fcjdC8JvNRlVns7lzPsbomItWS0QAYL/ff6+qxIOYqHz9pnJJVYi4eJHGkpd2tPFGhC928nujPQ44ZsIfgWIAQOw/3+jfv4ZfX1nVrrz3B2Dum5uXqqoy41llYPnY1LmgOYfD14t6dvJDQOy3c/QuVufd2fvrF/8IMnyN89uX8Dju0XwezFIZv7ajlfgtXvxfwGr0W3b3/lmrz1e++pdOTQ+/+BcxL97emvQBasZXaZFuX9wmtfMtxf6WoVHwAR01H6CAmaxLcd3v+5wGlQgWwSJDJswM4il7iEgZQRCs5AzSlGl5YPkbgJUUx9EcgwAJjUZRCSAAWUIAVPz/2Xuz5kiO7FzwLO4eSy7YqopFdpNiX/WYZjRmY7J5kc38/1eZRiPNzL3qFtXd3GoDkEhkxuLu55x58IhEAoUiiy01Ly9ZybIiKoFMREa4e/j5zrfQiAxlh4+OiIkdMTMxkkMMyDWyR3KGXDrOCqiGpiRWWNkOyBOVcgHVUCHnHCWDKbCA4+ACETiGISaN40VdrU6fQh8pWr/pd0OmdRuWDQZvjgcVkYQJEXS1qDXF630Xk0ioATEJdKNc346Voms8GvQpLlpeL2tCS1lM1aFxE5qz5Rhvt7vrs/VqIKsJPKGpQNKFc0/c8qxu1s5vFWIUMnRAlk1FiEvzppBl5jM8qVYAFTAZJWkQz5v6pPJBBeKQU0IDR6RRxj6TGRaHUoQMKmjZTECBEYLvJY5xuJHh1oa4Cm61qp6tmycrqChCEssAEHyFzoG621384t8u37zeVC48PW+eXZyeLltAIDMmK8UWTsCATj4IppOny+RQO2uhZpTAFd2NPQj8nS0j0aCkfqAhKmgSMgsusLpxP96+2n71xTcvv7y6ftGnfa4YaqbGMaJlA1LzCpXD4KgOvnLBO3Zc6n88QBZmKofeIukB4IACJEwY3bS9sJn2pGYlskW1WG4U9RaRI18oS+yQWA1SlmGMw5DGMamW/iDy7MxXyiwicI6qiuu6SBNILOec+xiHfoyjpniYVIiApqbFhgLVO/CO6spVwXlP7ABBp80TAQCZkQGpoKrFLGPMQ5SYclKQwgYhZwCqICaiRgxc5iiSIki5MjRdo1EhKoiaiTQntDj3Zx+dnT17ujxb1+slBCcMu9RlUls24jinFMc4jD2YhhBcw4t2XT1pFp+d5JznfFDzIdRN5b0r3o05C4pisQYhE0QBEDItIB/gkSetHexF76khpmDdsuRQvWgKqUJk8j4hJgNNEg2NgHJK3e1tGgfv3WLRrk9WKSUgBTMiUpWUxEzZsfPOB8/Es+viZOGhWTUXexRGIASmEkxEjEjM6JxbNG3dNCGEEHxTVyF4F4oNkcHE8RezXGx4tUyfeR03gMmzuZiPFFlemVpkONl3+BBcFmtql3KVJWeRmCXnlHJOMaaUUo6azUwBwTE7LuAfJBnz3sY4jHEIEpY+cKgcuqgpxsSWELOZFdWf2ewCzeQdF2SmuCYWVeHQ8zCOBrNTiGrWwvMqMRZgBsZMZIXGcYSAfi/GMbMOv0uW8vB5uwM4HnnGHrPyULWc0xCH3Q6fPXsGc7BFKZv/nI3Gz3WvTIiztieEsFqtRPTNmzcnJydXV1f/9E//9Dd/8zfOOcn5z9vK5TRWC1q1TV3X3V7ec0unqqXqZmZCmuWdjzs7TnhuKmY6UDhZ8JdncByzRbKMh+OZnnkoBcIap7GnqmX183WVcx7HfhzhyZOL5x8//6//+F8f/K6U4ulq8fzZk399sa2qJkEC+HOuRdM0X3/91bNnHy0Wi81ms16vTdU5f9h0xhh/USXiAd34DiIGEeYsZtb3/cw7xO/Y7b+LeaET4frhd19v9fcb/6eNLtZnf2YB9MMfIvLJ09PAcyvqkbUa2dfN+hn7+gO68dMcvdfb3c1AQ5T6P4Divie08eirHuC5bwMc9gMBjl8AtPEfgkMexE4/Aqp+p6Dt7cXn7fvpX5CZ8diN+x7YMTWm7K6Gu9MOEBiqgSEWC7+E1Ce4TuN27HcSO80daA5klYeqoqbWyqvnTJAIzFRBPKIvEbMwZTiWPFA0QyylbeFlTAmBjAYAklKOKcWYU9KYrXRJET0775z3oXKuJreAsCRfgwtAruQRIhAqihGoA/CAFRIxeXaOXSFz58GSZLNsgi4QB1c58gTpdrRxWPjqrKnz+gln+P31m83NpgauQ+0bVuY+p6RJLCFx2wSJ9RYp5TiO0bE3ClHoatu3QGtfm0HK2ZPBgiXnNMaKkR1zG2ppd1e3l/3+Jg17Sw4VyCxnlVSHFkI4rdt1aAZRGzL7CtmhgIEaUqmf1EBNFRQZiIkIDQBFUYgFmsqdtvXSM8QhR8sxEjvnvcYs/YBqxVsUmMQkqoymCcQta1+5277f5O7Who5ye7JefvKkOl24ZZVSlDgCYggh1I0C31zvv/32+g+/u4pj/Nv/7eNPfn3WVMEjARqikQmyMU2NdwCZYmxKHOwED6AVmzmjQ6nh8CG0Afcdw3EWmCADe2bI2G12t5e7l1++vPpmc/s65r0sCf0isAIktZ0wYOt8cOidecbA6B07htk74mASA0wTf6GYgZnedf6PsyMnTOYgfobSkBYrsABAMXtDcjPJhgwg5xyzjWPqh5iiZLFitz43CfNBTO4cV5UPwfvAxGAgYxy7sY9RYpwj/CalO6gqqAGYZ3aO6+CrwN6jc8A8MXQe9FKSqCRIWcYofcwxW1IwBGQgRiNUtcnKFgvySAYoh+NjRo+T2a+AKKgDrLE6X6w/WT/59ScXz59xW6mj7dj1GrUBdRShtyiWMopyQM/OBwaAmGPClIJQ65s6iOo4DgkAKCcRzqBZNE9dTWQiogkuACYDNKQj8wV7q6I1etDEN0JA70AhpzyrDIiQSutURSVCGsau60DhdLVerU9Wq+UwDDGNqhkQptwEwlCFELz3DhBEpSyzKaYUowqAmWPnfWDg2TiZQqjrul0sFm3bVFXwwRMaTDhySjlGEFAB0KJ+IkQgJGJCAp7cRQrRTkxByvADQ7lzv4VCwRsIPSIBMjP74AACIJVU2nEYhnHsu34YOMGYc4Li5JESM1aNZ67a9oRzPaZeRG9vR/IIBGqmSiqqqR/rLsYRTQ/Ev0mwRYRoJfcGiBmpbdqmbrRoClWzSsoljSLnnHNRCeHxRv8vuSO348GC30dOQHIEYGMcd93+8vLN7Sv67LPPiv1kyUwpWgaYk0F/xjAHEaWUQggiUtd1Tjk4/9DG1cR57rq+aRa/+92//f3f/x+7XUcEXbdbrRavX7/+3e/+23/5zV8joIg0TVOuf5E2fD8QgKCa2VlV+33XJfD+/Q77wd6IhL4PBJuD5mcA4i/dcTvsDuffxfcgvON/z49416Kavik5igoyOnYKOsTh6dNn33z9lfO++GKICDh/UrtAkCjouF1Yp9i8x6whMyViIlLVGOPvv/nd2dm5c67rOu+9iHz26afX15vyAyKScy7A0DGv4ec6Ow74VErJucfFtqRqhs75lBL+5zlRHAbndpB/vQx/usnt6vTH/Oxx7JferSoH76ZT9VGffPa/Vu3Jh4DYn+CjgNG7rhdV4J/KIX24Ln+5lerHuXyPaOt+dDFv2TLTnatoSQsr5ZsYIRCRw7ZtP26btaSb1N+kYSupAxnYkqdIkEGzgRKZZ2KHjIalzCtCFGKaEjYLqZ6JmJjwDuDAQzqGTbktJmqqIqIqknPOOYmkrF2ON3FwowSlirhyvvahCVUTqppCQ44V2dCSjGMeY49JPLnA3hi4CVk1gSYTjL0zT46D8wzIMUPunoTWP/k4Gtv26vqm28W4MPUnC0BgpiyCZpX3bROenJ1uN7e7mz37sD47NaYuJekShhjq4FyTEmwubxwpgbrGqWfwBLXTwMnjTtJl13mkFklykhi5Cs7xwofTtr2+3VlMTBUxTwkycrcl13n2lwpIAUCMAVsflnV90raNIxl6Uy2OZISkIqBycPIjZDZAMO8deexBbrrbrQ63LLZs23XVfHRWXSyNbZBRNAFY7ZvgGwO/3Yz/8n//6cW3b1br+rNPn16cnrahDZ4cQ2l0muYpqhdtljSp3a8uDpDBMafclfY7HvdRyw+XSWGIhmRIRqQI2cbd+OJPr19/eXn5zU1/PVACJ+iAWA0TsLIHXzvfVi6wEUbH5rholODgY6tW6ERoBIp6KLSA7PDby4HRgUZaXDgK1jRlcEzXx6bMUcUiW0FUUMkak41RxlFSFJlIFWRAqnjHQQYgRufIeSIGMM05W7Z+jPshidgUmDKb7U5ACyAheubau6YOVWBCQVI0NS3Jo6WBWQAZFIGcIGZNSWPSXIw7EIhIELUoByYziaIEKtobNQBwjExGGMWigHkILa6enKyenpw+P10/W1frhbZuJE0mozcBMFblInNTAiBCAkMoxgVqkhHUMzCDR3OMXHmwiZdBashIcw60TjBmMRc2MGBD0tkGpaxlRyS1w/7fZvcKNSA0JjSYPnXJyLEpegbN1ERQ1RNz7U9PTtp26YKnFGciyKStIELvQyl0y4be1EwUzIqyBAwmZ2Vy3vmqqquqWbSLpmnrOvjgiAo8IwYyAWSmBnqHCBZihBUb1CleqnyWgxWmAQIe85txbqCLFOtVREBWI0QGpLIme8+IlWNumlqzpJwmWlGKqpKikSdX4FXmUcYYoyQ1MgRiYBKwJCICppOd0+TPWdRWAIRgYirFV5qZmWgGAlVUg1oWySJJcp5zMnMJq5juRz/gDvbDcuDhEPH8dmH7MIKx3InHGN9cXm421zc3G+mXVVUdek2/VGPR79ncFEyBmYdhWCwW49jv93tmvri42G63//7vX/z2r/+npmn2+/1yuTSz/X7/rrLwrTfXEKrSN3ahgZw+nPDDwzmHMvkchxC8c4TovC+gA8xNLSKaVHUARKTvMX73+/3JyUlKqaB4r1+/Pjs7a9vWzHJOVVVfXFxUVVXArxACM282mw9X5D7QxoBYZHt915m1D7uO+BjE+q465cE3KVwl+Op6aE+eOud+TCwpjmMT6jrwd2B5Bli1ayT+MAx+mv18ZgcUTp/+Km2+/ItCEt8VfnGsyHtAsPwhDI4Pj+++3N+9MjwwbD9CJb4HyPgxGRzwHWqXI0WN4RQ9RoAMwEgIaGYmJX/dkAgdeGPnOTh05BjZc6gl7S3vLXemfdQxi1Gm4LAmX5Hz3jlw3njaEBPRXQQgIjLOoSgwVYs6OfHhFM0JPLs3FpRDcs4iYlkxK0alqDmqiPYqJp0fhhBdS2Hh/AL9gnwFWDEwECOqWpKRvXfeqamaJski4kBYXSDXVJUMCcZYty1Vi0+ffGR1E69e7Pb72+sbtuxWNYbCoTYEq5w7Xa8g6/62yzknUWRnHEaB622/Mjxdr3KS234fHFSOCAVQMCmYWCC3bDrNLzeXTd2eVI3kpDHKMIhpRXzSLOpuJI2mhvPufbboLs0a06kassmgzyAQL5tm2VZ1FRizxQSmFTKpYkwoWrJOCZiRCcihBXSZiTxfx9vLcTc0GJehfrqunyxpETKbQFZRInPIBjb0w/X15vXL3fbqlhSfnJ5+/Ox8vVxW7AgEVRAVQBRK412RDNlw9kSYMZkjwGD2hywFrDvORjtEr04dbsAiTiFjp2zR9jfD5tXNV//27as/XY83QBFWAWoAigIJIaMnv2oWi6puKnKUUA0psSvHpEU6o4fil7DIpwpbAACYJx4zqE2ZNTbxGYqXAKihWkED8V6wzfQyNEQkVU1Zh1H7PucMMjmD0tTRKYGnqmYTulE4SWYqWZPlLLmPEtM0Y2lKIppsTgmNHTqkKriq8lUIPhBomVCqpWxWFVUREwURyBkkQxLICocRBIzGrIdjUUNicg4MDUyK8w0DOidkKhYFRqNFw+uL6pO//vj5579qz9d+1Wxjd5vGXlIC45rZU9YEkh0VC1sCNUtJJeekYIoIvpAUVHGMRBSY4cA3w6KCAAUygAymYFJgBNXiOUFKZUzZXG0fgq+nj4azpZBRUeHZhBtACa8xBBVRVSYqLq+OeNm2IdSnpyfsggGKlbOoSGUqKpEL3tNsqpdSkiQ55SqEygdCRmBVA0AfqqZu1qvT5XLdNm3wAUDUsuqoGg0FQIqOq6C7E6wBBgV7UjQQAEIo/jBzivbBIhELkjK5j1BhSRW7WhMQkMl8tgxQRmJE9o6Db4iYAHOWbr/r9/th6Mc0JsmalNgxc6hYE42iKUcxJTSHyEKUTaUgTliO0dTmyCsEK8usTIY5hocwQ8aJ8l9ByGCiklJOOQ3jAKOJZlWdCErvhVUcbiv2jtrAHnkN2kPXjWOZ6RwIXbqjOcl2t3316tX19VVMMW1y0zSlfih/T+m/v1Q04+0zr6pEDAbOudvb26qqLi4uiGi73TZNc35+fn11/cUXXzx//ny1WvV9Xxgc77+NNrOcs4ExM+Txw7b18MijOee896qaYkpDevnyZYoxVFXhF5TzNmfcvNPi4e3HycnJOI4hhL7vb29vnz9/HkIoezLvw8nJSdu2XdcR4TiOzFwut+Pwy54aD3fkakbMhKRjPGzs5pvVI9FRc+XwFlYyKxIP7/DlTf6qW64vTsWmgJsfrdhYrk4ud7Lt+aR5ZzX7m//5f29WT4g/ABw/xYeqAtLy7Lnpmz8b4Hh84Ju9c4Gxo83y8c8fBUrZXXLilCX/9uh61zh/f7uH/9Ehi/dDMu3oJXeJYEcpcgcetN1diKM4iO/4Le8Kspkb8fjg5W9H5OCj0AkCAr4TM303SeQQMmWIIqpmNEW5EgFaFhOVlCesX8CDA7PiwU/GAaqF871JZ/k2p9sUO0udiXnEKH7BHsy37JxDBnDFd3+O3LO57DAFAwOdot1LqByiIhY96gSLACKT9+TAwdTWhQIXyJjTMA7D0Pe9xsF6qYwa4JULa1evXXVCdeO5Ck5T0pgduxBQgAQwjRKzsilncRU7dmDJRDlr7fijk3NcLLY57jb55rbLMi75LHDNDISAKgS8aGpZ5Jvmto95GCMj+7pJIrfbDpFX7crU8piUDTyqQRIsVH91XJ+shj5/++b12enF6LzlbDlr1+cUHdK6WbRu56EXMxVFQCBUVQMrZiRQdEAqWrJrwNiscrxu21UbnEMUNc0OoGJnapIjGjnHAIzACIhqDOQJhVABesmbOMC6hdOWL1b+yTpZipIABNB88I5cjnm32f/xi1evvr1Fcs+enD49vzhbn9WVc6wiWSEhKlBmKime0UBpRrHmSYUGDFZwAoL5zwHgYCvaiMOkmphFxRsTSR2rd8Ldzfj7f/rmqy++hTH6CJ6AGDgCAzTs6+AD+kDBo/cEDMIgzMWnQOEIb5lzOHjKEiqVmSo/aDUUgoDZu9MrEQC4EJJ0MnqcWAMKOUlKGhOIFkcIAmAzEBVVKykepcwHdoAsgMVHNGaJWeTOLoeKHQOYqRkjIznvXeV9CM55D4wKBsBaYmBEtYAaCrlAGwJZSgxq4RYwEBGgUkmNlVycIwyZED2ralY1FYXsmH3gfa/7QU7OwrOL+qOPL559/GT15HS5WqlY2uwl9hZH0IRm4MAcsBMmQ1QggiIHQQT05hTAJjsPNFWTlGS2oJ/q+4liMfn1HCRCVDqPgCT4rirr6Lrg0Zc0uQ0BIENx8FDQJAnMKsdmIGYhhNPT0xDqtm1FbRhTSjGlCGDuMDAQkMkAsmjOIlkAgB2LWh9jcCF4v1q2bbts22Vbt94HRx5Mx9ipiYEQCZAYCJjMPloK9wODJpB34tlJSYUqEwIPOYF3iVizaeghlxsACRjKSlrMiebMmWLwmYttDLZt2zRNljwM3ebmph+6rhuQ0VU+cLNufZI45jjGcexGSOaVU0w55UyuvFkZ9ASIjAgopmJaiBxXNwsGAAAgAElEQVQpicZ5q1JcSLxjx47IoSdOmCirxCyWsqgxw9tkiv9MhgHYd7713XP9GF++fHm9uR7jAMAGuNlsmqYp/gKH3Mdfck/obefXCbBAYObtdnt2dua9f/bsmZnd3m69D+fnF99+/e2/vPmXv/3bvz09PZ1wovfIVUFEIu66fUqJ6yqXJfHDY35UvgIzSbLb7S8vL/u+w4yhqkII04hVRcd93w9DX1YJFX2fDXJKqaqqV69epZSePn1SzERzzt779Xq9XC5V9dWrV8+fPy9ZIYXU5n7R9Sw+WkkSs3OueK0c9vlzlWHv8yaHzcbBeKrPfC1+MxK5iT/1Y1Z07NzXr2/2vz4/eXcKx/ri0/bkKSJ9kKj8NB9ElNToLyFQsT/3Zz5wMv7zr8TbVmV3fA2751Nm9yAPLLv1h5dnCmH4ritF37tBPz6yB8phe2yH8ecNvnIMioUjrUnERF2pR0TADEYhsMDgmFrP4oMwdZb3OW7jsB37Puah7/JtNzrQ80bPWwwIAblIVA5cYsTSiC7wTOn7ueAnIfOc9C0AMuv+Z/lMKVAAABSEWgrLZY2rU4AcUx7GvB/ybtgM8abrWuAW3IL9gsOqbZdniyiylY6IkZnb0FJtMUPMKaVuTDVQ8EHE8jCgpAXz337y67Pz9T9//cW3m6vORPp2ebbydWUlmTYbM3307Nlmt3+z2bLYol2iwpAk3na3tFktq5N2lVK3u926iD47Ll6qxPVqGXfXu6vNJ6EZlitUAdM4DikBLRbLEFrvWqYRLIkUNUk5EcTM7AEZjECAk7qsnKUSWXg4rdwiEGgUiWSZ0QXknCV2IzjnqgoIFSGLWFZhUsZNHjdp3LPwSQurFpZNZujSCKAIEHxwzAxoSft9vNncXl7udvv06adPPvrool3UOLHsC8smqY3MVjXOee8MDcQm0v0779fHw94pOgMBNDMBM+eYkfIompLHyoMP0Gikl394/e0fX736w+vhVRcQvIETcAYOoSJovTXeamcOlUAYlUkJMlNGLGqZYz5JgQB1iqgwIzMEIEMqlbAa6iQCoHkU6tQet4I2KBatUKFDACNRkZ8YSoKYdBw1xcI5ACIqqUDFO9IAFAgBDCEjIZAqpjSJYLKQKB6FZxAcN5iRAEmMkoImTZooA6GCiapkSaJZZ9J/OZ6SJKsHm3NDAmLyapazgKIVK05HxihsCSVhViohApoIaO1PztpPP33668+erBbtom0MLF3eSs4pJcipFl0UJQuWCGPNmKNEZayWjasDeDJGZVYyJcsqMWVAoOARrLQWD6tugTuwVO9T4HAhZEwRIopW8nUmp23EWdE0gbhHADHSZClrUxY2mKpMP4VoUzw2sffIjsjlnJG4rqtxqJxzOaechUrUCjlEVlERVTG1iVHhfRV8aNu2rdumaZq6dS44xwCaIRZ5S/EFNlCcUiDx7mZgh+PFo1vM5J06/WV46Izgw7p9ssOgO8wcJxkg4N0Na9pRa8nkxiLUQax8IEYFCJUfxkFMcNZzFH/jwgpJOY3jkMYpEbbgFmZCxOzYzNLkr8o687cOBqnT4p4FVMsbp5RSzkNKSaQErk5xRFNjkx65wc19oRnEt3fdBO/fzwtKqYBGzMRUzE4BEYjw7kQRAqrqMI7b7e76eru5uZ0RZey7IYQwjuOhh/DLBjgeBZCmGqZIVIgo58TMy+Wy7/tCd3r+8fNxHL/805d9319cXLynPqVsxPf7XRzH9Wo5inzoCB8/ut1t1/fdfr/b71SEmNk5Zs45S84hBOc9IfXdbYk4KbjS+/hBENHr168B4OLioqrqvu8Rsa6r9Xpd103xo9nvdycnJ865nHOM8YOd5NvwnIgYEaGq6rzGzRFxQG+vYfiOfzDdARxZ8JvOf7tDZH/4RSWs5MeBOcxsiLmPpnq45dwHkgtVkvgDtPHTqHLnIEMDUwUAFU1jakIzHusTDA6JjdNFPP5y+v4EzU0We/dHq90rn+fnZy0r4v3Sc/5ilqgjHvZAcPdL3/GR7HvQEPuhUOT/WBiqPb5BenCKpkuPVgrtez9ojw8TvBsMh4uB8JbvHT52jfBu+j+EUo6P/z6J8NFPcq/ZdT86D48OAOGIh2tQmMOEqIymBmiCisTgUQwGizFGBmigrheVY7QkoMqlAhIyMDWqQBdGJ1wNtetT6mPcxP5q1yWTTjMtKmp9FQIHmlvkRV1uilp2zWqiYOwcMpVFf+aeEEyKFSKc3B/LRzKYuoXgSs8QKTBXHmqkhYOYIUqOsk/ap3iVhjoOje48ucCuwlATspmIoGTMggokkI3JSDRnMyD0TKvKKXBXr2vJ190Q4zZno/WyXiyMecyJiJq2jpLDFi3HvN8yubMqmMjuzWuXVkt3xsgh1IoyjuYIHVIgDjWPfDuIdDlvU6qIqirkOI45ORXn3emifpYWr7sxDj3VFfpQCo0sAMk0EalbEDrM44g82NrpOdtFwCUr5NE0TWb2OaNh8F6JFTGDiSk4pBB6yx3EN9q/tg7byq+XsPDg2SF6MTMEpMrXgUIeU7fvX39z8+r1NYKeXVSrU9euKTRKISkWe82oINM6N9X8XGIgcYoaAFG1OdcUoCSNKjETo5qqmFNkQwATQEQ0duSZdcyShYgcOs5uvMl/+H++/rf/949BoNYJ2ggIAaFyUDmrvVQegjNHSiSIhKBogpAnIQDaYdkuYIGW4nkCa+ZUitlbYyZjTN4XYKiaRdVKnk1ZKpDKEkI2ueeKoaqlMY+jxNFyBpjQDUakKT+5EFymjSAKguqUoQGGBgxKAAo6RYKWPxMpxspJtCiaphy4EntUDCgtaxYV0xJSikRMjAX/MLRJEWaASohMYpAVgQgdMEEgJUuUR8yRMhAikXoyT0+erp4+OfvNZ5/91aefxF037Pb7zba/2WIyTEoGFdK6XdYVi0IGS4wjwC5LdlAn4xVYTVJRBjRUUY0mvQg6busAYJZT2fhRCVuy+TZqh3YtTnlPRSBE0/3yEOo7nZ57W6154zfTIm2GA0wVANnRjK2aMSMRKajYMI5N3S4XizRG70NRyqFjdo7QgZGIpCQAgFOeK7aLxWq1XC5Xi7ZlckwsIlHGYowx+SpTAW509qYhOKrXv6NPfrexuH+DwbvMkcPsmqCSYwIiTjjpPYIUIhgUl09iZuf55GTVtvU4jsM4xHGMklSNhLw6AGOHHUKXBhFFKA4mMJnuMJMPKaWcExKhYzE0LbQlsgOLTzWnJMWJ0GTyGRVRLZoe0kPo71vYxTFrEo+iXt/aOSPYI5my8zEoO8fOiURRBSI0myYXMSGbgWS93XbXV7e3t33fxRI0Qw4NoATEAEBd16rTSTgcHvx841SOu6/OOWJS1QdcNwR27FJMIfDTp+fffPPVf/nN50OvacxN1X7y/FebzWa/32VJdVOH+uzf//jFi1ff/va3v/XeO+eqqtputwBQV7VkPQSLTDTP3Hn3m24Pm/7KDxLCZwDpZ3Nuj2M4xPLBDW5Ci4r9z5xFCgAOXagqAOi6/eb6ehiGuJ/yUBx4YF/WijJWiXkYBgDwdXN1dfXFV6879xsddp96uiy6Mbx7/+JIemAnEdHvfvevH3/8yenpac65aFXQaLVYL5qlquYodV3f3NwsFouiQOu6LoRAyA8q/J9r1Vh4K8zMM0HjYcEHkBTZ1znn4NFyzDnAEVt7inR7vILB+8WDlW1UGR1X2f9/33Y7a5qWDtK5H5nEsVidv7iBMz+eLvwULIkId37R5Z73AVz4yQEdx6tPVVc91xRWGnfTduRIs4ClGsMjgqkddlL2oEd/9EOlHWdv61Hw3lYEyA7jZepw4aGPg4+jEHOr0mYLsHerJL5vFbL/MF3kP2txO5Z7fMcUxjsTHnvEU+zx86D34YzvPzPFIeDuet8DK+xt0AHndtNcNeG8qcVZPI53reX7R24H+sN34FFHUBbO8a9vg1+TBYIBQzEfgAgmUAAOREdi1GPqcqcpn7CeuBOuiMEwi5mhIQqagAAwYgV44j3XTfQSXf5Wkfrxupdr7DADKlLjPAAhcTFULA4fIGJZTLJlMQXHyChTqw/LbpuIHTEhlYRFMioNQURDBkUxlNndziwAVz6c1ATIhrmPqR+62y7edtJvdZvWVXvSLBeQV6iclLO6BF4AFFDRJKdsOLkiGIGxo4Wjv65Xp87929WLV7tdijdx1JZrboOQmiMFCsEvmjAMY7+5WtSLs5PTcRiut7c9yN5zvaybdjXm2McBjYkZ2Tvy5II57lU3MZ5WVagq1Sx5JM1s7mxRJ7RuGG7HnhyCYyIExZRVR5UILH7h60B6O7If7dzBhbNztho16ggm7BgFc8qMoamaCNCbJdAIwCG4ptrHfBXHNzRe2rhcNssnLRIQYYUUStguktfaSRg62V3GF19u3lxdP/345PzZsl0D1yPXRKE4nophAjYCRgJR02mfRSLKjpi9qopkwMKYL7CCqSqWbqlIytllE8nZNDkGxyA5QxY0DFx589rbV3/65tUfr29ebTgBKzulYOBBK9RAVjEEhuDMsRDPbhnlfyg6GQQcT913U6fs2AL1aIoXTA5Uih/EfXYXIU9JL4ox55RlGHNMKgaAQDz9LhEVzbMhAk6qjbmBY6oqUGwrTdRMPbFjd1hIZlTVDkd0l22IUBrgYGDARZ8AiMWcIhdfzxJv6bhEE8mYu31nZuiIPXNwhbuRLQ2WEpkQNMvQrpvVerVaLz9+/uz5R08d4E23e/nVV6+/+saGBGNa+2bpKsoAhtYTVNkROoe+pqZuz07W0dk29WkXfagIfbaURaNkc9Asl4LapwhgjEA4Z6O8m8n24Bv2/tC8KTygveE7CEXe+8p7F8r+Nec0s+gRkc0gJUkpp5S8d86Hpqmbumqapq4q7z0iWvGiMbEjRgrcfbi376r4w/cmDx8K9xKxzN6J95fbQEnvBgVEBZpMXpi5fATHrhLJIjnnlGKkmChCRhKofKUKM1KhaqYIQFjyaMmMAEVFRZJIylltMrgpcrvZy3a6y6ERAjNPLshmNF2rYnZ9mIYGQESIxETE5c79lroBv6/rgaIKORscdGVQvH9DcICYUt53w83N7fX1zX7XxyjM6EpSOX7P/umX047+Djf2Y6DnOFyGmeu6HuMomruuM7PPP/+87/tXr159/vnnZrbdbp8/fz6O4+Wbq7qqDy8vD0YWyUy4ve0+/dWveknu53I+C0Y2uWOAVcGXrw/DeUhjSTYnogJGOHTb7c1+t7u+vtrtdjnn89XT775kZpZy2vUxq7mAoJBEge/0w+VRVVXfd8yuqqphGF68ePHJJ79yzqWUCt40DP3F6RPv/fFgGIaxqqrCU5jIWB9q2nc/drvbhwDHvbDGQ94BzojB3Zxj9kyKiEngxd5Hatt6UUKdDpPuOLn2L/pBcs672+2bUPeLvPTAjqF0U3gCzprT5yfPPkNyHy76TwBIfbhvMoCUkpk6X9Xrj8ftH2PcPYq9Hpxr3/aqPJSmeAds4B2ecfS1Hb3pHdHj0Gx5sMd7P/fKByP8sI79rEHVA8nmkTrm/umytwQpfx6zBd/188eErck40uZYiKn1OPV07e19gh0DuUd06wNOepf5qm8HweJbB4oH+kgR/wsoggAo3W0hE4N4zh6HFCF3y7jPnBEE2WjGXLBoknXi9DpAh9R4Tyeni+XihcUGx23Mt5e3He0HR4tF07ZNqIOv6qwpqaWUY5ZsEiXHvksqwIQ024webEKAHJFzzrP3jp1jQgPKSAoExMUNz7FzACgKSUQlo0NcNu1qcWo07rpxu++utpevvq6UG6OLxfqiWdWAABBjwjEHpQBUsQvEKObBGJAB0EDZf35y0Vb1t/vbm6vtq3EM69XqyZOqbjKYSG7bJqe86ztUCEx1XX3yycfd0H359der09XFR0+BkSkgMgApsAAIo3keTG7HofUeiInZMTsAMm0B1kxnwQ2BR00pAteNZ6ZD6q4BKbCCV2iJzupwGjhYYjFfYncLjwAQFERFyg2SiRwmgF7ijcaNxbFCrNvccI8SiAJD4Q+w8+RCFhjG4c2bzZvX10li1bp2Hdp1XS+cr4G9AOHEYSj8/oMsoFjEIDIHAEu58OC9TbmrCETMyAgiOgwxpZRzdnaAFsAQQLOCYIW1D1W8ld3l7dd/ePXN7y/zbe8NnaEz9AgVUuWsclB5DB6mhNSjyBOYMlHmdFcwLYc8f9vuU5+OnraD1gEmdvuUBKFWMI5ZGQEIyIBc+s9ZdIgaYx6iZimuj5O+akL2spY8TTKaXCnmWlMNyMAUnSEQmSkzO+aDo+wxaG1mxywzOzRLsESKFr1GWSmKaacW1F1BspiYAihWpmbFdVQyl+hR88qBmmUVFu36fLk+X6/Wq9V6tWhqrvzuZrvb3Hz17csXX772ahWYNqpBcBQnEH1qQ+WDo4pTVBmRc+hRvt3e5Iqe1r5quGDDZRfMzAag2co5ecdaindPH87Xo/q841USHhpN3d323mVBVe7VhN65uqoZ+fgOMd86NRe4SMXMvA/L5XKxaJeL1jnnmIuHy9xuVbuTUpiWzp7C2y2+772f4TuFGPiQqPDWTR+gmPU++iqbCDBa3EzBAIjJoWfm8ilyzjH64HyMPrBvq2qxWCJiUUPNA9EOOShlPTAzUc1ZUsoTolFa8cUB5MBjLO6ps4EulBE6029oBvXwTnk0uU+XVJt37H7ezkk5OJhMsEhZpBAJDERVRZw3UOv64eZme3V1vdncjGNUMOeYyTliuCs85sHwS9YKI741jO82qERsZjEmOMpqbdtWNG9vt957Iiomozmnf/7nfz49Pf3000+vr69VdbFYlNSoyQWdiIhQZTd2Lbk//PHq//z7J93rLfwsbAtFpHzAAl8AQC68MKRCYUHE4KoSJ3e73+67veTU7wYtDmpEq+UpEVmy7wabEHGI6d9fXO8S1a0i2j4j8GGlKi4nFGNsmnYcxzdvXqvakydPCuIpIsMwVFX1/PnHdWjK4lDoHmZ2c7NdLBZlZhW2yIcW+Xc8UorH9x4RerBkPygmjwEOwkTkiWir7auefdPmnAtr45DO+2Nic01dX15epqdNymjggA2AEQyZAaBanq0ufs38AeD4SSzY9xMn0My6vlc1Ztf10ZGzI5FwkaXO68Ohy45EM/p2WO7tnUj3o52qO7jlPeNX3i5i79FJyt9Tk9D0sTR4fLhLfNt74j0Qoh/1dv8uBsqdlug+wPHY4T387r115n29znC++A90Jw9c7r4PIzkCwVDtHqNjdl3GWeFWVOR3F0unkuboSh82sXb/Kk+dYJ0baUIERMiojIIgDNgES37fyZiGMO6js4rZITrA4g+JBx4xgIFlSYBkRN7RSWjUfNBwnfqbBKOk0aIlHWOCVQtQm0cMwTkUdabJqYCqMylb4hIlmFPOKeckKooITOzYe+ecd46RGJ0n553zxB6ZAJIc4gUIPTniwhsHDMjeV03TyulJvu3zrtvEfrcbFoQLpgWHpvHZEM1UU9REUykiKgzInnFV1+JImHjsb8axv97mrPV63Z6um7per9dJdDeOvUTdb0/96flibRL3cbTO+d2+bpuqrk01ZSUiJhCHFqiXeLO/Pa0qbFsHCEBegLItAIX8k7pJMV+OMY3R+Uo9Ex7qWjNTACWyKvBq0bR1RWaYhQ0ZaEpTBTQFETFicsjIxjyY3MZhr7ED0eCrpYfAEQSJyBMwGEOoHLtwu+u3292311eXN9fosFmtmpNVu2x9Rc4zEkyWAnAIOkGiyVnlEEWiYCKCROxYAVRlkoMQI3NK4ziknLOoOkAjQkQmUFC1DCYYqqrC5mb75tU3b15+ffXmxbZFrBEdmAfzhIGxClR7CA69A2IgAiI68jIFANRpjhYLhMnL1I76/zOpvwxonYY2HZVHNudcmgjIJBic4msZ0BsxAGXJMemQZIw6JlAt5qYEgGaocxDrod3OE9g9aSZomr1IVPw1AQiN7mGlWpZwKwv5nRASDGjiPpGqzW4WBUQBQFQjVRMtwZwgAi5Q3XgEE4lRNRZnYU/NOrSn4eTJycmT8/XZen22rpq6quo0jt3QX+03l5evv726eXU9VAQtAwDFLNYnzNry0PqqaioaabAxslhFnck3NzteBv90eXoazDMwgZGhqYrOLg0lifXRG9oB+jqQGfE+3v+9aP2jN6e3c8uKJadz7L1DQBVDnDpsqqoqOR9ijZCZm6Y5PT1t6qpp6rn2PXSeFe40yUccTZuRsR+0O3mHx+1jHxzfZnbiQ8NqvFNBGhBA6btOshAscStlCIKIOOey9957axpQaduWmMtwno+hwA3Fo+Su1VyqpvLtqSltUDKi5nlQUpdxZuNNO+cC1hHdyX8nRqwVRxs7biC/tRd60DE4khUjqpaPSfNhF62kqZpC3u12V1dX19fXt9sdO3aemZiKxAvfOtv2C9wlT8oRRHsXGQEA7qwonS+dXjNj5ufPn6ecXr16dX5+Xtd1jLFpmvUar66u/uEf/uHv/u7v1uv1frcvlOhiVzm9s6FyNPJffb2X7NrGpfhzMEAJweecU46lR4qIy2pdYrxSyjGOIvLm1auUU0pJci5ry7JZUaByYlNMosn58Chr43BdELHr+9+/7vYWljoAmUCjk8IRp3mKWFXVy5cvc07r9XqxWJb+Qxn2IYT1en1+ft7vh/Kry6tSSmDmvS/2HCkl7/0vOl/o/UqXI4BDvvv+da9tboiYwNVfDfrH1zer8/r4tSmlQgn50VYDH8J+OyZtRHLZcqgJGZOpoYvqh5jXH+xFf0oMjoO61Uz77i7KKks20/tsCBGV4uZ2vP7jrFopHTrQB+Xu++7EDl//gAhYfLwunyaHIj6QaB3NnXs2I98T0vzfbVl4jx+4Q6DmTuv7MDjem9JijyEW+AjUZEd8d0Q43oq9pZK+v+2c3PPgIUZmj/NN8L51Cx6DGvd5QlPnjNHQVDSbAREQIhMwCZgCclNBDB2YpJGGLgVeu6Z2ziOyGpuRzlIXRBUTTSURAH1AH9bIDfNKcEd0k7ublEcdx7GXnGIe3bpxoeWqrhhJM4MyEwKaiiTNY8oxjjpgUpGkMUoJRUViYmYuRtTe+7qqXDDnjaiYH5BzzgdH3hMSIqlIVPXsq2W1PLtovd9dXt2+vrz86vLN1XVLunT47OTMLSpAMjUdEkTxyGwkklURKIBznnnpa66rehzoZvO6219vX4Zd57wPi8VisRwkb8dut9tvhg7GulZJjrGpE9jNbo/smnYhalmEkJhYHFngfkibbny+WJGZN3RGLEDJlMiALkKbG+2H3MVIIszApfFpJfbTDIwceHLtsq2qylJSNQIiM1RCJYQp0cSAGNiIjVyWtNOxx5wQOHjfNpE1qZRIA2EUj1gROrq57l/eXH17e7UZbp+cn7ZPTpv1qm5rZmUqxUZh0U4jFUsdDTP+UjJ11UoEJzkHWkQX03LDxDlDjCpiauAAxHv2XOVx0KTO2IGHTDHKq68u//S7r+JtXDjwCg4gEAXmiqFyUAUMHoKzOWP0rl07uwbeTUa9wzwPSPUdjnuYwgp64PDrzJpQU1HVA/xR5jMxYDDwaiBiMVqMGmPxrCm0rSm7tBRmiBBCQCjwBRXXSzC1WUJScMqSlgkI6iYL1MPiYVAMKkDhyJGJAADELKloxjsUBQriU+p2UwAxE4NskAEs666LvoWwgtN1s1iv25NFc7Kol029qnxTuyagQyDo8n47bhdNuzhf9rHrhr1femhhGCAOoBB7lygbi92Omay3DQqgsGZn4lCcJS9L76PlKMkMACn4kCAP42hozjuaQkDeWTQaPIIb/yfeVI52+QQIIlJWnBBCqcSGYVAV06K25qqqSuTK6enpcUf/0XC/Y+YkmN0pWn9AT/A7KILveNLe6152UEirGsDEjJgwy6mYpRACMzvvy2z3zs8MLkBCYkZ62IEsJzPwZBagsweHmhXLDVErApeJnK8yOYwa4iRJJKTia3PgdkxupzqZxeIP6lgeUZ4OV8nm5GZQtRjjZrO5vLzqut4MQgg+OADLIqIZ72+VfmkMjgczBR9B6e7+yXOIcvDhYMWqqrvd7unTpycnJy9fvlQV53zOGQDOz8/HcfzHf/xH7/3zjz5er9Z1XR/AFOecjMk1PA7p9bX+t3/999/89mmKP4ezmrMicvB+5uXC9norIimnruv6rhMVB1TwR0IKviIiSRolFcMFx54951kb+vZVO4AX37x48c02QbV20quh+AXIUAa/mY3jKCL7/b6u69VqVdgciNg0zTiOTVOfnp6FEDabDaMrEhUiUtXNZvNXn/9Vqa7bth3H8TiM8JfZLP9e4sODW8MPnIm6GfD/+uISl88OMFZBA3POTdP8aGiCmRG7i48/3+sIEMtyPolqiPzT/2WDT0N78gHd+Ilg0/NtcG54G+z3eyicTe+UkOiOB3qnazWVyRkXZ4fEsn09UJDvSNz/EYDjXdDGfQEXfi8U8raO5r8jEeMvNvMM/sIf5C0k6e1OErwvA2e2QbsDKXAeMO/3KWiuMN9nlCEAA4gpqBIRGqOAmYIKIDh2yCEKdDHDfm+OKQRz3gDYDJOQCIoxgSdW1SQSJY9ZkAiZHTkGXiK0yBWEhuw69ZthGMa4uyW3b9zJwi1bt6zJcWCnM63aewiuwtZgrZZFsqQY4xjjOBYtQ4oSY+xlzKKahZwLVVitV+uTdd0ExiBRx64r62sdXBMqBRSAzX5/HWPDfPLs6cnpuf02bd9c7q8uX437Vy+2y6ZeVPXCh7apCCpM0G22cYy1Aw8cgAmQQZFrtz5f+OrFzU3Xxes/fO3Xq/p03bpwcXrO7K5ubvZD9/WrF8vF6uNf/7rf7W82G8++rdqizTCERKCBoQ1D39/sUx+ziLABA4EYqgSHRnziq1jrtet3Y4wxihKIAIHklCWqD+AgNOgNqcsViiEAACAASURBVCLwJLkEbfCht++ADEEIkB1xACQDjKb7nGKN2NRYBWJnkJJOiB0zqWMCSzled9vXt9d7iVBxOFksTk98EyZS8EQ3n9FDfLDPnewhRZLCpKo5DDpRUwHMCjHHaCIkimrgTDMyEyIZqZLDEDDsN8P+Tf/yy5s33/S18iJ4HIUFKqbGcc1QOau8BWeOgWia8XondyEEnghHk+GAHZyR7Ii4Mfsb3T1h84vMQG36T21+19LLRQJkADajHDUmiTHHWORfdy3OYyaczR4JBiXVZD5SLnYId1pFQzO0jJaPFxu8K9LU7i8z5W3RCsvqIGFTNDU4xIsQkXce2ZFjDMSeq6Vr17w4WSzX69BWvq3IMzr6/9l7kyZJjuxM8C2qaou7x5YLlipUFTls8kARClukZUZ4mhP/5/yNuc2h+9bS0iMjQjariyzWAiDX2HwxM1V9781BzcyXiEgkWAvRBRggQGZkRLq7Larvfe9bzDE4VQRFUzEB6W3QpFDT8sX5yyGR5+6u7+8HTXGTMiigggMhEFUAAnRAFVHj21W1uFosni/r81YYxATMkBhLRsokwEE9Eg49vnYeob74RC1pD5bNw95sLivhgJA50jeIiJkRQCQjoPPOeQ6VR4Rh6ImIMFRV1TRN2zZ1XbdtE0LIOaaUT9/dPmjr6J+i30D7/W9CH5hITGzAw1jy+d4pFKd9NWMjiIeEQJOUgxmJeAycQUwioKZmDFTEWSWa2Mx49PI3GH1VebJ4LW/EdOK+ynTojHPo5DEKIyhokw3H/I4RgRFsxC6PUYYJqDSAU+3O1EkUDGt0CgYCQGZHRDnn7XZ7e3u7Xt+LqPeeiBEp52wgNPpef98r9Rm6MtSna2iY2mYtZ37mQCFhSVf5yU9+8uWXX3bdrqpq55yImOnPfvazlNK//vKXiHRxcbFcLpu6aRetmbFhaHiz0+3Wfv5P//xn/+EK/iRsHgpSkFK6vbu9fv+u7/sKG5kIL6GqvA+aMrObEEITyToIO+fZjz6sat941Yjoqy+/uuttdbVwqRsMBV35+fIk7nbbrus///zz2V60cHA2m82PfvSjYjIaY2zbNvapAFglpWW9Xv/0pz8t19c5F2PMOSP8kHLzUWi1HexjB/vZbL0xYeEjfaxI+Wi9qTT4OlQzPlJO+3K5/GOuUYV78t//v3/4i//zL2H0mZ8UAoDeL774i79hX/1wxb+L6JuBqu52W2IyM++9BY/B26jzMBRTKgxtBjHT0fZ9Kq60VKFYsjHhm1ND8QlbjUcxPjsgcz4FUjzqx/moQ9QHvx++O1vJ4RTh6T+1D9rS/2FKyicYxEeX/dC48PG3p/PnOpCKPzSSfUCusZG+fVTRwV7ldGiKi1AoumopgSiyUXGHQDQVI6I6kIJk7PsM3LFzIdSgqOy8CMVMMUNKjtDYFVI/qIBkIEIh0AEFHREQL9kcMqMPVK81r3uJtu37gbcdb1vX1txUFDx5NjCd9NZETJ7ZWfBVW4tmySlJlpw1ZU1Z+yH1XT/EGPt0He/u73pfuariELzzPgQfgiucdjJFMw/oicV5856DUVsvHNAi7O7uu/X2TnUdd62khaRzBy17XjZNHRgZREmSA6rNHOCC6rPanUF4t9u+vlmnbYI+WxtqRwtfpbrtY+ruN42vm6rRQcho2Ax3+aZZNs2iBaISt4tNSDR0yYYkKe8BDjBlMM/QkjsPzUXTbCXfqe5iJFAA1pyzZMDgAoe2cgrKmAqXBhihML8Fsch0UNkRO3Auoe1EdqobU/UBF7UFzoDZINtItXAIipD6XmK+ub+7227Mc7Nc1as2tDU5GmMqDE/432PhNRG+C1tdFZAIiQ0xJRl5B0AGmLOJSEyQhVPKQ8yutDuGBEYE3mPlNbx5c/3lL968/e1mdwPtwrWesxmpVp5azxVbcOademdEhmgKOtrEjk9MUanQQUDm9C9OTqOlqz50MpzCZHVK8Zjs30BHFdSY0grFWEVIBOIgcZBhyFnFgAiBiAxAwWRevgkK82KCKUqqEIyC6wl3nhSFqqgJIBUrApryQiZiV8FKbGaGISIDMziH7MD58gawMH5EDACcw6oO7aKp2qZpQ2i9b1xYVNUihKbyVVCEDBolJY0GqALouCQZMVAf+/VmXfm6vVp9FvzVi/O793d37+63t5vubpABNIGRIRoDkLPQQrXwzXl79vz88tMX1aqNqANmgWxmDqmoPLQ0ymBoRie8NQAsQb1laySY/F4eYB1H28Aj4PIj+oID/l5JCy1KeGYGBRU1UiQochUD64c+eA9VqKrq/Py8aeqqCiH44g9YuPRjQg4+uXnPjE60b0Owt8fbyJOSAhGf3KLGrJAZ5jjiMU5/ZEUxpRMeqAg0mSDQWGuP9Y+KzkYaaOP8cNTmAAJg+R2AEeg09C8GS0U6ZaU+1oPDyqioQIlFESSmKjoxXyY/hjI64iJpPHUhgdnh8HTP1ANPhxL4DaCIFLwHoK7rNpvNer3e7bqqqkMIAJCziCgSELniujLneiDibBVRGkg4Thv50ztm09Crq6tXr79y4TRGJaVUVVVpez777LPb2zvHvljTdF3nvUdAR15VNdtnn3y+3W5v766HuCMidtj1GyL6yc9+3HXDdrvdvdtUVR3uAgCcX1zGe2bipor/7R9+8fKTT//jf/zLbdf7Kgy5r4OLsSMN4zTbyi1sNIr/95NCNTtw+kEA8HTaij+UVygV8PVI9DGZz4wPuCOGY2EIGB0ZKCBYlpRzTqnv+5SiquZOh2EoEh7n3MqtzMzPJ1ZUROEh0awpz5EJiJg8XG3MTB15RDZjsNaHL7/86r+8dww7Tu+jD5Lzqoqbdd5s1jkLMy8Wi4uLSwQBExFRBO/Doq1+8uOfAkCOAoCOvCQt5A6Y3DF/+ctf/u//x39KKS0Wi5RS4X18rwkcj7QBxauoTCv4lH4N+NBuY6YvlQXv4OBB/Luvh6wuhFB8N7qu67ru+fPn89L0x/xwzG7uaXQefwGo2avXr/8qpR+u/3cFWDuU9pplkX4YmEhVk9hieeXye0m9iJmpCKoSEQkTZdRC4zhIhZ3WmjKnMtOPolToiWHk4YL5DdyTx6GKwxJrzoSCj5O9fFt04w/K/viANuf4E+0BjkdGWb+vSBd7DPXA07vJDmJ1jtL9Hi9EZx+NkfGjsA9b2uO9CGYHc/HxntnfNjZl4k0vPJOj59GwgIrGBKJAGdBZMftTU8+OiJKCgGTtuoGYvas0m/hQK4Qk1EcbBkMgYmJCRkZ1qGRGZpgUBimhAVVwPrjKVWehutWhluG269e7bd7FtO552bqztlotqa0UrehLwYAAGdEhOucqXzlEBmAkABLFrNYNadd1t3f3t7c39+vdzc2NQiaW5XKxWp0vlu1i0eSUOuwJlABW7aJeLDLCThVVUc2fLVfnK39x5teb25ub9d39fexC121DflYvn6/OWg7DtstdgiSkWAE1xOT9pWtfnq1e4b3cDO/vumG4hmWNq7ZiXIUGMmx2g3ZJojDwomrzbri+eXf18mrZLhQwIahnqIMyR4NBdEgpKBAymIKokTFo8G7h6KJd7sy67RpSLkbbJdWAiFwVQtu4JAkhFkcnIgNU0MSGQI6YiQmQwAlyp+le0tpkh8De+aZRZyKSDDKWVBv1oioSN1233t7e3XfdsLq6WF1d1IuGPU/rBtKei7bPFzE1RQOa0IGpzWBmUYgpITJyAGIyiin3MaUEknm3GzbbzhGCikS1AFUdGs4udfr2y82v/ufbvMmrAF4EFLxRKPQNh57NszEZoQLoA+cGfNgCHyhTPsChLVjb+NSMdgr7n2IcXUvBFFQspZQixC7HmHMWKWaZXDwEJqcBGk09iJnd6D0hapI1G6iCKc6mpkxAAEZmBMpgDsABOWBH3pEPwfsC4pUED8/es3PMhA6ZnXMlsq7YlIKUMbkWgIN8CFVThyqEyqE3pWykxqagvQ1ZJYMqGzhENzmAmojGLELM3DIgCKhfBt+E9nz1yY9Vk0IyS2DZTLJmSSkaCAcIDVeLOiwC10EcgmZEY0RBjTkBgXNOVHKKdkzc/RjC3O9eQ0++GzTn/BESjX4Qp98mAlS5um6Wy+XFxYVzTISF1P3oPnWYTTAPUYEQEEG/NbxxdHNPuNiDPclGcviIE+FTEMnh18UEcc9jH5s3HQUYamYio+nIZIerJiJCgEROzYpMt7DoZwvPw5Z4OoezaBex4NjFQ9dsT7QeAQ6dKB4qBQURUVOZ8EkRKWoaeHDPGHwsj3G/XSKAQdd16/U6xmgGzExMfT+oadPU7aI5P1u95XcppYJxlBvm+2kyenirPCzRyvyfmctI2Xs/u1EeAkAi4r1frVY+8O39Tdd1ZjaDSk3TlG759vZ2s1kzu9jvFs8+Sej+5d31O9zVV//68tzVTbtDOL98Lok011UV5gevvJ88YRXzAxfcKZyxGzYnX6mr5hTgiKekMoNJhc5jC5pjKkD/PExqmjoOsev77Waz2+1EZdhsD5tXRNRoRQf3e6meD+djBugZTRA5vL7b/vy3b968vr28+KSqqu12u173d7ddSsP5+VkIVWFkQMn5EgEA76vLy8vlcpmiPWhoOaVUolW8913f/fjHPy78jhBC3/chBPsB4Dh+LhCRJv/pqqoOu77Dpwk/dBACIeLNhu6zhLopgpTNZnN/f//8+fOUEv9xnXfLlu29Mx1blXIjlXuJiJz3wzD8cAN8l7gbON+Tfd+bqhGZWXt26frPN6//R+OZuVhxs6owi4g4x/MQ4hBFLXDwPizuCUbGocPlo96Zh7SLk98y4omk61GA4yHY8Y15q//LLiYfolr8Edgc8OEGaiSpHwC3ME9u9+kPduw2q6qzJf+EZRzcY+PkbHQdnEANPQU4YAQ4HCiqWRYUBTJDMSABFAS1IFHUlANgwoimcch3t90Qh7Y95+oMXeDgArIKqJoIAAJbKd65REq4PR5jak7REzGFmt1S/VrzDmzXW8y7uB3S3Q7bimvPVeWbylfBOc9EBIZqIJKLLaJqYeAjsXO4XDWLVfP5j15mkRjT/WZ9d3tzt958/eoNADJT2/jlIlycn11enO9iHFKqvKucd0SOOBqwgVudr1YX/vLZcrO5e/N+e32bht1mGIzpWb000HKdHEDjvEMn2XISQHkG4a8/+9Gr3frXd9d3d7uuG1JwWjlWCL6KfXzz5ddny7PPXnx2/frt67e3m/tt3W5QR6UPeAZHyjBI2sah4qp1zkwMUADEwACJ3aJdniHdpOQlOUZBMBVRRWYmx6ECSBGgB0NmQQAAQUolmJTYETM6NFCRtaZbiRuSGNgHR8GVsM6MYMiqIFktxpTz9vZue30Xt70DXFbNxWIZ2IMqcoFLSqo5l8G6mdg8Hp0Y+BMSQMAMiKIWk2Cx/kYG8AYgIjFqHHS9Hq5v1s4xWjYTZaaKQrfp1282t282m/exJW6d8xlArCJuHdeOApkjZRJCRZSiipmsQY/RjUM98MOw5/20DeYZn8oeIrS9reXI2kAs7qmgCjlJ6nMcTJKZ6JjbagYKSqJgAqZoiiV9GBOIJBM0RQVU8CM7gxgdM3vng/OenXfsCR26JvjGIwM6cEzsyDnHzjnnnHdcgoWcZ2YkREYARAZCQgRDVAPVrOMEHImRmIjZECOpkRiKoShKsUAQVjGFyTQWSUuLq0WpA6iISWO25Ng5duydNzIxEEBBVDxwFipxR0aehHSThiRCwYEjovLGkqk5ZjwYBTw0ux5XQ5zNXsZLOv7/GDb+QDM/E+LmePWRkTAKSfdzskJkADLEMW3KOfbe17Vv2+bsbLlcLtq2KQyDsusz0xEnv4DQD7putZJENVFWHmA1T/x67wo+bxcHIfFHX8fJeXpy7DwNCZ/YhnueasHqpvCdfd09p8nZNBacdi8rhjHlO3Xq6mYQsHxlrNoNDv1VESdTw6KZG83KaKzeARSnczOqw0b+VFGyJMkjWWYEToqqC48+ykkhgAcDiWmfFS2fc8wFUzWVtNvtNpuN6l5PYWDOueVyeXl5cXV1+c/NL2eAY86P+F7hGkcFKD0ocaZCcy5PYxxmM47SD/N0iEiMkYhCVV1dPttVu81mnWIGBCbOOReDiWfPnsUYh2FgyK9++2vfrM4vLu87/5//4cv/9EXz+Scvbt+/C+0r9U2oF20lzjkm9t4755DIjd4W5MmVdyVZZtbhBGd8M4W+4gB48A8AIKiqqUnKydTMUhwKOpBTzCJmdn+3GX9gOiHB1Uf1oe5NiH/vl4kUUuoJwXz7j7/5+r/+4ivvq2FId3drVXUuiOjLl+flwS1OKABgqm27XK1WJSt6GCKhf+qFVDWldLY8q+v69va2AB+F6ATf65zYR/j2M8MLAJp28SjAMcdnHlI6Dr+z7HtRNSmVB61oiD755JMZXvyGOcEf7APbga6mPF/lSf8hVec7u553XVc4lQDQ99FzNbtFll11dtcgwkN04wA7QBXTrCoGdJw5/VS3jLTXJOxXxz2oMUcjz99NSABHS+U8Q3oIcEzT/rFPVoUnvEq/iwvUByQqx6f9yfzXBz/4b/+geMjjwIM52zc5IuM4Bp9HzcXWzQ5ZF2PixOi5X0RRJWGvWK3pHM8HR03aDGfYAW3jCOAo+3tJbCA0hlFuJYBGbKDJVAiwCahVktib9nGIgEKEAb1ndhyYSTLkZCAKKqAZDQGyASMwA4+zNbGsKgARPOHSkWffst+arkU2KW67lAfVLmlbYaOaTbNJUGMG1DGuRZVKcAwB4JhLyoVSjmRAjXHVwHLpzzfL+/Wu6/qu6yWn6+t+t8m374e6cU3t2qZpm9YxO+dcSUNlF9hZ4xzXS6pcu4q3t/12+/Xufr3rlugX6NvKO2NShKwkxoYBkZxv6oadT6rcba/TIJIsCTms2eds29tNzbU7903dLlfnBnh9ex+wcVVLWchQCdDZTvNtP9RtaIMDQEVNZglAEDMTc1UT1ENbae4hZYBS5wMhMClRQoyAPaIyIqAAZGcZ3YgyETpCE8mS1pDuIXUebVHl4IxAFDKAFrTCyHIxUZb+bjvc75zCWVWvQrVg74FYjWdrh1Gi8kEcEUdbhfG+Qzajkt1hZilCihgH63bSdTr06hyxooGBM2bl9fvN1//6ev1+CwP6imt2qJnFGu8WVQhOHGZGJRCC4oy774kRRwfcva4DDt0dxsfqIDF21ItMXoswARyToKW0w8yIbMhmqGYimrKlKLGXNCgYASATIICAqoEIFGhDGZTACIxhUOrFlBEduYp9oFBjqNHXPtRV1VR1XYUmVFXlKseBm1XbLJsRXZmg0bHzn9EbnHNxTVQMVBBtDGwZS6Zia2kIybRIvnKKAEoMSApUWno0tBlbLSrLchWBiR2amkoSU83qOXjyWOCekbhO5Mg7750PwROhSBRNAtrFfNOvRWXhV46DgSkWx1crpgsESNMFO+XBTaG3k1HH6Q1HU8TGh7eNw5J71jafEIBhQo9xjNgwVUGEEHzbVstlc36+uLg4b9vGOU7pUJRhoy5rGhRTwQER92tygT90bAwU/o0AB+75g3YIcEyoueHebx+OGUyH8Vq4z6cpiVwKikZmM+4DR5Yw5XnZ407lcaFC3pJ5QcCizzHTYjRXiE6H12FG+U33tBE6cBJFhBHymPUsZqqac06Sx0OyqEqBVg5Omh16iZxU4FNTXjgpAMTMxTpNsgxD3G63JQYiBF8uq/d+sVhcXV09f/7s8vLi7OxsLvJyzsz8/SFwzFXSgWklPfBvH4e6M2Wj23XFCLbve0Qs1IDS+cxtWIrZh+rly/Ozs8t3795tt9sYcwi+0O+3200I1cXFhcbdYnW+6/qvv/q143qX5b//4quf/OwvfvRF2+126y7vhvtOuvFxnp7rXezpMIUV8eryqniVc2G7IQY+beD74dS/dL3ZFJgm51yYSnd3twe2uWZmF8uzk2p7WS/KEpFTEslmhgY0QTzl1feYHcBoqPE7gB2H/TADBzYf+NVm+M//7z/+t5//tmkvyuU7Pz9v21ZEUhqmQCgqtJqXLz6b39uIIj7gBJSbv4BW9/f3f/3Xf911nYisVqtf/epXP2SCPsKtG5nzWoRIVd08nFp/YOZ82KOo0SA2pJSNAODVq1fFd2MUzT3tZfDxHc8jiZJPHIUwgkQHCe77TYKYGTENsQDnx95Uc2z3D8e/E/hWAA5CU6WJ+DOFI443bLHcKjFoR5EX+5sKVUxpdMo6XA+fWsfmigseBCE/XMRG+bU92fOf/HcUuk7/LUvrCeXk4A6F76ye9GO0rhPSYw/XkKNSzb412nHM0d+jGkehLLAf4tnBEHGCp/Y/OgZSqIJOKRRmYqDzRZnd52ejqXGqOl63gxukCKJsb76GdiLuAQBBUAJmBCYAAgMVUzBgNrYMksmoqRBy6nXIgmZZMgyDA645BMeN8ygEBKqgpoksoyqomXqgwGRlyq8iUgxDFZ33zvkqLLxvQBvTSiBo6kSHlCyBDSaDaB2xYvQOuLCYi9aCHSMyAZppNlAEOwgvglC5xfLsxYsLM1jfr29u7969u3337u7mZvNqd39+UZ9f1G0bFwv13nnvm6qtKz+YMgsiEtfti8Xy2Yvd+zebt2/evX7/dnP/PCyeV0vfVDX53GU0IQUEKh6NxkEazkRut7b7W4m7vo8UnGuDSR6GFLtht92Fqvr0889vNnfv729qr01LTtVnMzB0sBW56YdFvVg4B0BKErNEMCPIjErMhNVi0WjeDFvVVMgsaqiA0dTMeiRPHM0UbAAosTRowGYOzZFmzRFSB2lLmmsPy1oqzqYKoISAjARoaBk1pxR7Wfe6i4umbtvF0oXayBkEBafAOqrtACZwAOekIDj1mUEEMzEDIO9YlCVDzpol9YPEwfpOd9ucIpoFRwYEjEAgKEmuX93+9l++jpu0COBELKJXqMk13tWeCQRBAeREmYIj4MsGDHO86gHAgcdIx8mSX0xCdLTanftBmIASB+AKwpZFokBMMkSJUbKAc8CMSAxgIpJUo4IgKIMBIIMRCEN1Hq4ulvWq9m3VLutmuajaql4EDo49AyEQwtTuI4GAREwAI2/mIALmJB5qXMnEsoGNojEruRM6otil6yYAh+ABjMFQQfaFB85J05MXVIn0NAQQQGB05CirZCiqWmNiQjf+ncWKX4c+95ZMVQ2EEEPtNWBYVArmmgAIXd8rKHsGYNMMZp75g3bK9mhqFX37PeNkbsZT21OOeV/EohWcGraqqpbL5eXl5dnZ2XK5DCHMlvXM7L03G/fROXZxhk72Hi6lvBUxxDHpGz5EPbHHKlSzIwDdHn59jO2yU4nKU+dxhktMQYv04zHc58FrAUAR6hbEHZEICEtaj5lNmZdjvfR4pa6PFdMGp4k24+G9d97ptEEaWNcPm+1OVD+uI7TCSspZsmTnAhGDmYDmnIeh7/shxsjMiNT3PSI9u7q8urq6urosF32xWIxPmUixmfi+SVQepPMefXw1Lcodkayq3vuUcpGiwJTyEEIoZ688faXwFNHdriOiZ8+en59f7HabzWbd9z0iNE0DgF3XVY7YZNVUzWcvk8H769v/8j/+9dNPn//s+VmFcn75chgU2NnkX1vukSrUiIdkMHv96tU8MyxlmKVTuRjhA1cOVrCD6BwD59zx9BEk64nKfRjSKMZizy4AAAONFZ1qHDJAsR0aOdgfI0f/eIyDDHebdT/0//UXX//Dr74MF58sK2CmEIKZ7bo7ZlLdNxVnZ6vV6qyEscyZ2Y++nxjjYrEYhqFpmvv7+7/7u78byTghfPnll9O690MredTUFQOX8lyc3l2qTyELDxuSTZ9frQ1cQwK73U5VV6vV3A797vSNb3UHTg+EEeHhV0ojQ4iOXN/3MaZQPjXi0yjQD8cf9VDTA3WtOcfX19fzRTwyxiru36f386g0ZUL0aIZz+zpDDN8IcHwM7mYiH7/uzdD5IfFzP4j69olFPxwPC297pD7fp7QiwN6+3/ZAk4mMIIaOzNzjBccOjDfGpmtuwqj0REe67IPKFOHIAtVMTAGtOOOzMqiB7C1LxERA0RMIS0Rhds6r0TbnYEOtzMF8BRWYsylFgwn82KOYoRok0VyqfSbvfEACJAPKYllTICZ2TR0u0G7jriifU04yiFQDVA6Dx9px5SEAMBkWfyYBEEJBUEQr8z0dB+2aUmZiRFosqrp5+eL585T17nZ9e31/d7d+d31rb9cGby8uVxeXq7OVrZApERIyOXasCJXDcHl+0bj2bNlf3958fXN7/ea+6Z43yxf1WROqPCRQZOczwG7Y5eDOLi/0fKGrVu+ud3fXAwEAOOealrqu++Uv/+WLH3/x53/+v9mXv3lzcx1j5l1UMzMBBULaitzEuDRbMAOiMXRogwoiKEBGSIxc1yFHzL0Og4nkrKKQBLooOeuA5JBMJZr2aFIyQQ1I1IE4gAQyQBxIIgHXzi2aTBZLc0FMBaIFJINhENlFiMKCy6q9WJ079iwSPIcC8RYbQBAzAVAgAFIkI3wcJS7gF7MPoYnRhi71fex6SQkkwTBIPwhAWDTBsREBIzrZybDe3bzZvf+6b40aci4DCdTOL1wIzIxGAEyjd/O+6cIxR2REEkfL8TL+FiuQjNmE0ByTmnSWdwEAOnYiplJ4DUTEiCxAWVHEkmoUiVn6KDGpkJkHYUUq6a2QwBJBRgCHXHO1CO3Zol41Ydk0q7pe1b5xXLGrvKsDB0eBkdAIFFStJNGOgS8KGUqOCtoxQ+uYpjYmtpiyAgCSzpwO29spwD7Sa+RGjGqFmdlfhC1woPuwQ9Y/iqEhGxsimWEWLFhbuRLFQNUUTcsiBkZIpeM3jwCYIZuZ4ni651aARtYNfsToAWco6iPAgf2qjAd8SKID+7ai5ylsBbRjP+hCtDAmXLQNwrOqrtixgaacpMBgOC9BpFVOVwAAIABJREFUYAcLdKkLcP71QTJMceH8+G3WPupLE34xjsoQvtmixODAkPMQuihMFBxphrafDBz9rSXPeL5BTNGwEBEBAVANrBiRHlK9JgnMnHKidmLPbfMWenDaDptqMLACLRBnxG8aoB4irwUbAQPEAjaVOyJLGmLMOWcRlQwAPvjlYvnyxYtnz54tFq0PPqd0eXlxd3fXtm0Zceec94ImAJ0wnT/Nali14HoxRpu8WrPk48kbIEGWSIyiSTSlHFer1atXrxaLRc65bduZqz/3dTQzj0UAwBFdnF0smsVuu9tsN3GIzOzIC+ZsBiaAwIQvX1zcifxf//c/tY5/8snyP/z0+vys+pvVs/OrFVXU5c0gHYASvlAwABIbCUFMOzAzJCBGdkQE+ZaZgdgMiuTMswqgAWZDBTYkZ2kPiYw3YT7p8oDg1Fstp/kHCss67wHk8ST4obyIKmmxwyZrYAraKjfvAFUBC4vPMgAIhOJeDZJMBQBqvq4XZ75qe8FX1zeb9e4f/6X7+atXX9+u75NbXPwZgye8ceTQUEVBNabE2FxcXCyWi2KVEvs0W6UczjlPjqZpCla12+0A4PPPPx+GgYlvru+63dC2LZN/Krb2T5LcVJCp+Xh0CRDJIVQppqZpDpZRm6zM9/eNfXDvS6K9+Lv728VytdlsPv/882/ExQp2D3tn3N/nslCIP5OYdz/KLZxTYh6GYbfb+fNzOMwvx480Svrh+L0TOMYbQEW73c4mt+xDCdUJIvDUPTMpqiYImcby0QyQaLq1H9yNhHtzhg8XNFNN9eQbeMxUfSwtCAl5HmSNc74pEPHQBxfMHgWIH+WJfCQa+F0mhjy6qp9IY8qWrKoHVhp7ldABlWMWl4+KoKLaHs0+EWhEdUUkiUgpvggQrYhWHibv2MjXgCObUzpqQ07KVjjkMs/D9dL8qU2Jjg4BUExMTLMBo/cuqCdiMmXnQTFL3g3xuheupTIEx0Wln0WUTF0J0ERVSKolqYKQiQCZiFwBWkzKeQMH4Ig8O+faFv1W0jbnrouRzWpvtYfkJWWpGBKbY2AENnYQHDgsUt89HaYIyQvSgcjeuSoERGoqf75qb++Wq9vVdtNtN0PfD69fx/v7XdPcLhZt27Z13QSoFHIUDM5cW7E7q2uXiePN9ibmIW/7TGe+rRbegSvwTU+qzsCbsm/ri1WAJYnGvlMVRHIuDrEb+m0cupy4qq5ePO9l2F6vF3VVVyEbRYUOYA14B1AXlwbAFDgBKZhCVqMMiFVVwcIPO8pRFHLWpEpMQgxou9K8EkXADjUTIiMaMCADMkIPeSMRGCBwqBw7FstZ1QigSAwQHHAA2HWxu9lC1sr5Rd0u21ZUISZXVRU7NgGV0WtjRBHGjWpcJXB21cWSEmGAgCwCWVJKKIKqbAZ916/vOlFCCExoCI6V2Byh32y7+zfb9fthdwdNxXXwYOYMGl8tq4pJ0ITZmADIEG1OTi22VlNYC8x4H4KqCWAuAMfUyU0sp/IwjigZAoBDZmITVVAAInBIHomzWBYZkvaSU5ZBdBDNZujBGMRUS8/HhM6xZxfI11wt/epq9ezFs4sXl+cvrlztBU1QBCWDZJBsIhBljI8QtdmmVQ2MuUTz2t679VHsdF4MsIAdYgeb2aweOFnLcQQnaQQ7jrfAaTBp+33EVE2JED0DmIHYKHSaGG00b3JIVnJjLUIGKzQxixIBgVwRa+q42E1sGcIpjAr3i9aoyDjZDR+GgB9K2R+QD/HYvO3QnX6OB543PcQigiur9zg9qOuqrquypmcZa3d2BGAyGRniNMayA3z6ZN87+AQfvwXix+Eb45UjmwGvk2/Hkn58iA1NCscyaJ7f3nh15u3t4DwaHn6avfIDbXqBAguKAZRF5viDHA7U8YhpOQNw8+26R04mFM90Gg/aWFjbqf7yIQVm/BdniRASlUKHyQGSaI4piWYRGYaISC9evHj54uXLF88vLi6YWVS6rlsuV8MwtG17Utt9f+gbh6Ue4TfPipu6/vWvf118NMrjVpgv39g1ee/PL87Pzs92u916vS7Q03HGswVicdrl/M9fvv3yzdfM8v8sqs+vrq5Wyx+dn3/x7Pmibcz33jETMahJVhMhLqsrWIY8AEDiOpuCACKR845I+ztEAmRPbCVwTvcnQEcDxUen9KeUoZMKUiSdCM77alFct8wyZDUwRzRHbJX/19xPFlejIqvGgZ0H4uxcTKiqX+2ef/XLt+/e/+rrt+9v7rdDip3AVjWTD6GgGtG7OsZhGAbn3GKxcs4t2nOakmIPsaePvBmapkEAIip4x9u3b0tiTkrph0DlB6frgKwxuRAcxCE8jifZUeT56MBHzN779Xp9dnZW7Gm/8dWLnujbJlZ8zN9MRDnLpGwYN1oehYdsZjnLzfX12WrFk78v4g8Mjn//G/L25mZ03jmkVeoowDwsYD6seyqlwqmj/yiUfUwz9aCE+dA9OeoeHx/YmJ3eSJNt3oQ8Fv7/gXRlT+iYEBz4IEhx4l26B7j/AEyQI8LsY9m3J1sw/o4GGw9eqLzEVBZbccQYxcKmU6ON87ComKTNWWKimtKQys1jRoxMBAAlvEJFAYEQPTkiwv3Qzx5raOYyfl749veNTVwRPB7TzU2QMQBCFhU1AHZA5BwDWspZchYDdt47b56Y0ACJAVDB+pSs713SBh3Vtau9IsTiODetboIqOBo2ECETKSNRudsxo4mUjkJQgAHOfFiG+n7YhaHjnLuYY7acsuYsMeaKJHD2ZA7BWVW5ReWUkcF4zgscM9hgDAoFUTAiRaSqCotmcXFx+eMfy/X17c313evXN+/e393f3QPY5dXV1eXV6vystYykxBBqVwUOdfDBnzVtera9ffX27d32Pt0vMT9rLmuPOYsoiHEmS9YBB1rUtT87I4n397v1Wspjw8TBb4f+t6+/rqrqsx99/ubNq/uvb2oldLUZZeQBeUN0i8CgimYMxqyIOaesGZQRGSvvuA3bxqUhSxLVrOoQwXtR2KmpmXOcCHrQTABMpOAMGYAQNqA3Mnjv66Ziz1LMPE0VEIgMkUt0h1ruUn+3qauqXtR1VVWh6rpOJTNAIFLNplK8F4FKeatjSsje8hbHzEnDSWHvYrJdt1NxgMGMEajvN9fX91W1aNuFmYmKg4SEzMjdXff2q7e561oPHgySOsNAHJiDI5jEKQYFa5lnvmCAM1Udp5huMAQUhIwgOKkadPQvhFK1TvSN8WdjEhOpqnq5rLNYFktiOWZlFuII0hXuhqqr2QWKmJJprwAETcuri+XLzz65evFsdbkKbVA0JVNSYNxRBzKYszHer6hhaFSn6YiGKhw4JQCooT2GbBwvVPhEPzwSOx7yyuYSAw+H60+8yjxS14fY6VzK2xG7oogk6KGOBI/afaMp8PbpgNMndz49qgzxGzePh7KLE4T+YHc8Tqr9fc5PPnQtf18vIbC/7vgU/8OO7h57GlAx2zuX4oELzDefnvGb6WjzeexHTvatgjUK6t5mSlXBVFXUZIyqsJwllRTNJwAOO5rpPHL/EY9fUJWUo0iq6tA2i6urq/Pzc+e9SM6SACyE8Pz5891u9+zZs5m7+73q4mbixuja4AiyfRh5WywWP//5z//+7//+7du33vuPLAoPxdiLxaIgStd3b3a7LsbBzKqq9t7HGEPwWLGCbVVV9fW6+9fb9zB8Xauc100V/F/92cXV+dnV2fKzZ6vL86V3nowJwcw0R8lRVUPlVUxVLQ+UtYihxnK/PEwAGWwflDzJ2R6M6E+p1P6g+SwfyrkjJzwAAE6IyAZkhEBokId7KJao7IjIgCBtyQdmdq51ziG5V6/fbtbb9a7/7av3X71+v+2GX7zto4gCka+8XyJTpo6YKyIEBRnMdLOJbduuVmfL5bKuayJK0WYHkKK2k48ghM8XKITgvJ8/++vXr733RFSCVL7XY/IHmF0xo1EPZ2dnAJvfAVMAAIgxDkNsmibG+FDzcoK7lUxf+AOEWBdo7G/++q8WVfbez1vD/JiURaNglOx+MGf5Dh3v3r8XlRmnLiGaJQztf/WP9pCFcchdOuRbaRadnKEeJrD8L0HK+DecmQ9XoKWAJEIXeJbqm4GpqFoxZTewMost+nczFRVRVc1S0oShuHNOJ42KlgmJCYjFTLOAPdpz2DRT3c9WpVDbcZ7TzYMyPPRSMcTSgeYSOkGGAEHFATGoIXbOBsYYIAaIbEOWHeQdqIfkiDlgzpgQKEfYbQaQ7Nu6CmFVYQCrYDfsun5bV76pqoJMR1UZP20mIkZH5AF5HBKKqYqBInBzuWzD5TnIJg9vt+ubuFt32yEjWgVUqfdiKjH3OeZItXOV98E5ZjQELZZ2gEzs2JUBTfGi874CD2DACJfnq9Wiubw8u19v319fX1/fbu42t++2zZIXZ+HZ86vzizMjr+DFOBOzI1s29acvoGnWN3c3/frVTb9sF5cXV86FmHNSy6YGmSRK4LPnl1YHqqub27vbuztyftk2MgyvfvOb5y9efPLpp8t6eXl2lYb+9W9fr1xYXV5BShuRWoVBKThizggKpoxFq4AKTGBMoamb3ErfETIAATCwN7aIRAhKnBkESAiJyVDVtOw2whDRjMEzKR9oGhAVAYkYcehi6gaNEjiEEFwIYtDHaATsHGCJkgQgMhAdb10DNCAgREQGGjMTFcxknJgiERlnyTFZztkUttu0vu/7LofQIvg4JCKHGBxKyc/Ezc3uzW9v0ja2HpwYiDp0lePgyDlQVTSxUXJiMxEBynsBKi3z+E6KfgoEQQAUwfYDkdFGZLSymfI5CABLtq6BSxnUSBGyyaA6pNiLRJWoKozGvANIojmYVeja0J41l8/Onj2/ePbi+dn5yjcByGJOajmbGgE6AwJFKYiG4V6KMrJH0PZjv5G6oAj6kIsFe03JKbp5yOw6XECmfI/D7ziN0T2wLBppaHjyggeUfzuGSkZ/y/H3dNDWHorn7Bg5QJqUKR/04DiwJ5uSrmec/gE94kCPcvCTXCgbk0wFZjeZ/WmadD/2SOt+vBTbaTFrT9a2J3/dvwHd+PazAjzMP30yKtaOLsrBH89GroYPDE/JTr3iJsLWyOYayVsTB1UNCXUPQ84XyE6BDjuadNr+dI3kGi1BP1OGbAHbDvjgI4Q/26LiCZRTKCaI4xAcp9zaySdFUsqiumqbq6vLq6vL8/OV905Nc86IUFXVJ5+8+MUvfjGnnH7fhpDlI892hu4RL8nT0+G9v7+/327HbNQY48eUiSek6EIruLp8eX4mKaWu67quSzETsGg2zAYEWCHjC60ja3Kyo3zPBoS/+ce3Dt8EtmXtV03lHf34Yrlatqu2uTpfrRaNY8+5rzwHRu8DIaBJB1UJ14G9ZzAWouJk22z4gMDy8CtzNMn+o40ePfuarMkbGP10Rw/vpm3EIIsOIl0UM9sk2Ly/W+92767vb+43OcvbLdxvum0fuwzGAZmo8cw1A6pZggGRTD1mVc0E5itHnl6+/Nw7T0wAkKKqZmY3O4A8yTt7cMzf1nXdxcVFSqm03Lvdzjmnqn/ksNLv/uGcm2fj3ns72u4OWOFP4RmHJx/w/fv3KaWZhwgP/AVnILJcrJxzXdf/hg5NRD58KYs14N27ry9+9tL5cCSQRxhiDDEuVth13Xa3q6pqL3yyE+rAD8cfA6GepwgxxpubGyr+9GZIaJO7Vc5ij6k2zODJ3hjxtIh4Guz7GEDwsfLp4/70kByERwSPwlElJCSYUzgUUCe8Y7Ya+VNFN45LVvuG+6QwcwuHVk1EzWQU+aiV6LmxNoPxawpjT1ie71KtzS4WRf+OBiaFITzze/em9jgp6OcKbloaCZEP0hP34MaRhgPREJQhIypN41YxtZIBygqAjrkK7JmRaIsoXdr1nWQ2q6rgwDOYiPXab5Pe93rmm7PQ1MsqrIIkrzEMjnTCarUUpmZa3iIyERMyAJZS1USt5G96NobMnKBx59zkNqZ+yHGraYi7ZAQO2VHNzEaWNPcxsjp2wTvvPRceKqBqSfoAx+Q4IIAVZMkUkULgi8vF6rxervz5eXN7s72/32Xtt9udme62u6atmrZaLpZN3TASM/Nq6Z1DtOF+c9cP93nXa1MTYM1ZLCUBtKL1AsaqDitdaC6qjKx9NFFTlc0u3W9b9j968cmb16/fXt+3C0+1j6KiaQvmUB0hOcqgUvgwCiRAaB7VGKu2Xpj0ORU8S8yAGJhT4aQDimGxDiVEUBzpDQyiEjUROHB0wCpHQDRCRcwAwzDI/UazuhB8Vbm6imCQo/MuBM5kCYRQGQ9CHSbSzixNGSM4zEb3USNQVIMsaEopahqG7XrYrHsE31QLNTIhAmb2jtWBoGZdv+/ffrlpDBtHrABq3mEd2DskKvmrUmpPmG/9kSlQfjFbc5QiTNEK10NGMtVoDQImhTSDBkBAAIwlctt5Rj/E1HURiJE5mg2gd32/6aJ5AEcUPDLtYtqpuSbUz8LFp4urzy5fvvzk4vI8VB4I1qmPsY85CggxsmcXPKCJJjWZGvQCwUw8hwNKwqQ8UdhzufBwi7H9lBofTuZPh9ilAz0e3hvgpPPZN7E4pczgUe7MceeM+y7SxoVlfjmb9HO6Dy4ZM5tKoAvQbIsNMEOw9sCVyuCgybY5PcTmDwPHFBR8EKp3uDMx8V5lOssG4dSF+2DjtGM05ol6c38lEAAMPoRGfAAl+f0VMXAifH3i5hg3DjwsNKcLhscylkND7HlCdzotObgbZqNQGL1g8eTDTzDavm6asaUSzjrhU7gPQzdTmMQpe+HsXk702Dl9HDQb/V+QSlbLIXPVzJbL9tmzy/OLs+VyoSI5i6qUUv7q6mq3282YyJ9e3fON9fH82RGRmB8gpPZQDr1cLr/++usXL14QURH4fCNgNwe1lF8XvnRWaZqmrpvV6izGKCLv3l5n3aoNIIagCLyRHSAhcwOsSlmtWl2oalK7Ub3vGRH/55trzK/JMuvgQND0x3/+l8umWtThatWctRUzXy6jd+yZas/eO0fQuNMyF+F0bD4Mwym+0zSzRLn8wuOpsr3rfFIYVDdx6CSb4fu3t9s+brvhetPdb/os9puv/hm5MvYQWnA1AufYLZfnzdVVZdb1fUqJFBBQVdFyFSrn3OZud9au2rZplstwvqTgu7u7MlZCxJKU8mi+wEfeCQBwfX39xRdfDMPAzLvdrkSrAEBVVQ/Bne/TgY9hAZIzFKxBT9epp717HsyimfOqJiZwoZ5H0yc/fihFyTn/7uk8HzjiEJ+drSpP7Bzso9gRELLIzc3N+eUzQFyv15cXF4D4B9v6fjg+doafctpsNqp6SJwV1WeXl1/+WoV0jjB7OEB62nXi8ZHMU1//aBDEPjhFeEo7s9/6Z98umCrVYidRSqUCcBxaoj4wv4Q/Jtjx0X85fhv8CB5UuQZgsyT5RBozAqOFN2AGqiX+vMjoC1VjVDHvvQytgAvAiEyGWiaqYipggAqExaNPwMSyIYIn47FjI2QkRHqYsDMiH+yc8w72MhGcoZDDFHZElPIeHAMzEaIBiJioEgEyErJ3VFXqeAAIax84wTVs7nag1oaq8p4dx5jWQ7y3/l2fLqp8IXjpw8WyQl85Ok+aO83jTA/p0FGuIDn7xqGcGiI12w1xkEGZMHi/OG8cSYppt72/eb/ebbohYaK2btDYA5pazMKknrWpCRcEnoldNlUVJiTiKvhQhZxSjoNqTpLK2fOVb0LVLq5evDy7vbu9vbu7vr67u93c3969f3N7tqxWq1Yus640VMFXwfmKllwRxipsbm93Kfdx3ZC27YKYMgKoMWY2IkUiaOvgz89Wobq7vnv/7j0BVMyw3W3fvrt4/vzyxSdp2929vzazIeWspkQDQofgyJAhG4gZgjGBQ3AKBEaIzaIxhPvtOhcXf1UiEmIRywoOyQBKXCMCsI2JJ4hgIimnoBXyGGtQhBsl9kDMRLXv+uF+UzPXvnZN45o6gSbNLbMLlNkiZGcGYASKUw8LOGcU29TZFtdKAgM1VAEDyRnNnOS426Whz5IteFdXrSrmZMyO2Lkaq74fuvVuexe7ewgVciAHEAAqz1VwRKqWARKAAOrkJVqAPYaJvjFN7ZXG1rgoUcRUilyscE/Gk1DMiEoKCDrE8sBRVhBAAeyGOKSUQJPpAGoNDApJFSUSU/MsXL1YfvqXP7r44sot2DXsvEskvQyW1VCxwbBqEAFQRVOfO1NjgvL8z0O9B6P1o9/RR+8Gp/DAvKjvB/YEBziHwpH5MH5DiVbMFmzfquK+V52axiNUxeaZ03h34Inw46EU4tRD4cFoa/4pRiqWF0+BGicAx6OylI+gSMwQ0kdMnr+TlduHtCd7psTpvXM4CLGD7BZTLQjpE4PG/bJ+oH3aAxwH2+vkhHrg6mpgh5EoYzs9uqaOuTMHdwWeojcfbDAePTeqomqi2aDkAbvlcrlarUJw41tEIAJVjXF4+fLl9fV1cRzw3pch6vfElf1EG4yIhGQKyIW+Y0ws9khP2y7a12/efPb5Z/fr9WK5yFnoI9RkMBmsFGI/Ijo1FevzUL6BiT/77LMsneQhxajJVO02CqiRAolRyVGpewYqjmaWkwJQtTCf1QS0UVBC+KfXO5A7MyXLBIqAqwo8k2PyznlHhBhI2Dlm9iF45xDxrGqnYmycojOn094vc4mOljyaxexiEpEsOcVYgJs+uaQaVXuRKCIGEqOhU0ArqeSAzbOfGkAZeBiSAp4HH1PcdDswZcYaKasP5NmTY/bOMdOL8+eVDwSU1babrQI4HJV6xRnBzEpOykH070fFuJQM4JKZ8rd/+7elhY4xppRKusr3Dfgr54SZVZSIiqzp8EgplfWsqqq6rk5ApRPV5EOC/eFxvqi+eKa/fDtQVZU0okcTK+bntO/7ZgLavu3xjWQcZu77/uLTK4D0cEdwxN0wEBOArdf3KWfnHX6/nIu+i7crEa3X69Pte7RcOKyzPihY/hb77L/PI/nN1R0CMSOOwebzkzgbrB4+CGM1/junFH03TovNT+GhavuQApYlF7YGmJqYitloIDrdJ3PnN1ZKjAhqkrNm0wwiaEaAjsgHDm5MinRkBOAJgrPy6wPx+JzyXoQBM8Bh8LA1OOB6wHG4CqKUMTcxIUJKIDIy9QmBHYRAjhkgQGqGthp63OyySgRF70Lx+fS8yXGT4qbT99fxGecX3laXy+XZMmmKOYrmPHpxANHkv2cmWWbZNDkGwiH2WYXbQL4B4gy4kz4nFYRQhc8//fRZztuu22y22/vtJg3JeOHrVd16DoFDjnrdbVTFTH1wVeWrEKoqZJGu751j//+z92bNkhxXmthZ3D0icrlb7VUASQy6yaGMPWaSrGWyeZ1+lmxM+jN60X/Qb9KTHiS1mUZm02IPFxQIArXcLbcIdz/n6MEjIyMz7y0UQAIEWEyDgZeJvHkjIyPcz/nOtzgfvAsQxEQ1i8S8aZmJmE5Pp83E1zU3Nb95vb696uIm3nQaV7KcLmdnJ81sFprMVfCT6byuYVLfLBa3t7eLRZxqPpnNzy9OIdtmsUKE6aTBbLlLFGp/Srd1c1JVi5vb5e0y5mVat9PJpHLuwcW5mtxeXl1eXYaqCk2NwVMIEDwExwCEiqqkFsScgjNgIvaOCKprrzFJSpITMrFnAwFmFwIgKWUA8EysSkYAeSsjVlAtsKWoSDEABWR2sYu5jV0buy76yYRD4FBxqESjoGaESEAEhAAqoOoYGHstsuJ28F5M2BCQiJCJnQiI5hQlpazCqiQZYsyEPJs1TFWpwoInM1ABV1G9WK2uXl23iw6l8FGUgT1T8Bw8gcUsCSAhytYeswAcDgvAYYQ7Lj32SbYmUNwuSvBy73XR258iFFCDAViBes5J1iwSJcec1im1KQmZECSGTBAVMkI989Pz5uKjB+cvLuYfnVUPJuJUSbMlMxUSMANUQETIxRxGTAQykOHBQLynJBwP2we8Gb+uc7uL8L9dA46W+1Gc9U79grA3W7kbU9j2m/t96ujv2c4dsuem2E43Yz3AMWKP4OFc/eBT4o7gUdaLLUOtrIk82mz2i8IxwAEHyPT7TyxtR5XBPcnDkfezjZkcu6GD3cny+DasjPfGMuwgmfxdbf9OyIJHz6Pdc7UV0j7e8S53AhwwaIVs/6PYbth38O4DK3GnZMEdOGJbBk8RnNgdB4N3f+4BSjErjZyAFvEogDJT01RIMJ/PJtMGwFKOo8sezOTp06dXV1flLauqSikR0n1dyl/fozTGo0BK7sV9SGaKO7XZ3h00m88/++yzYtLlvE8pvycxfTifQ3GJY5deA5VE4Mg576bl2RN4kFIqMpYYo6rmuB6chctygRSRS3BT1SNobQZiADbreafXQCAAAtaNXZ4yogD0dga6enl4wHKE7zgP0Cez9AyO2dn+RUJbG2NE9AAeADgQAmzbyiIL8mBGJqCprGSrxMxM5IupJyI+mM/LoH6IvhaRaLZN+B7esF8GiRDgsJF+T4lKjzExv379+uzsLOfsnGvbVlXruu66Tt4v2fGvqWnUMnFSISI9AjiK4yYAOOdINkUlZAb3ABzv6h4d43wSJk2ViLuum06ndy47pU8rnr6FWVOuk/vo93duiEPG8zsug4cX59MAjMUB7Q7zkfLOy8VyuVycX1z8sFvjDwKkRsCbm5uRLRUaQBYBROpTrcZWDXhcwdxbHeyTPe5+/mgmYd/ZXfkem9o2LGGbstwHwO8/xnXjX2SXH/vE/TlmKjvrijEjtQwVit4hS86Si/cGmEHP5hgNTrdf6bZALm6jamjkMPjAtec6uNpz5SkweiZGdWQM4lEDCWMZRI8s0grRY8TUKDkRfTz7yMPOtoOz0UVULAwVMCkoomMGJCXFbFZCx1CNwBDVHCF5xmnwk+A9kyQRydmYkZEZq8oIBUxUN5s2X98Qjwu+AAAgAElEQVS0kE9Se5JiNa3qSYXKmDOKFtMGUMVt5MZW7l7IxghsyKhsiqJmCgimDOCKRAdpCjwnaoNvJ023ie2ms7Wuuza6xNyyI2ZmRmaPRpKh1RSTlM9aVb6qgnPEjgABmbb+KKpqSOA8T2cNgDmuZk3qFqlbp82i61Y5Rpu0Uk9jmDa+qclzVTVT0a6L3aZdL1cVO3d2UU9Dw94BNz44IyqTFrF5qC+mszev3nxlsFxuFsvN4vrm8vINET1+8lhSXN7eqknOCRFCFXxTu7oCNIMCcKgTc6KkxkihroiwrkPSZJpMk3MeyIuC966pK+IQcgnaQzahnEViyh0DkBqaoRV+au88AQAEJDFvVuucxJCQHLmA7JEdkSpIAgXJLpAnVgPtr+8debyEihqS9ZQKVmNUzqIpQRc1tpKziEDbiooxh+AbMGcCzETOFf6x81i3y/jmy8u43gQHZGbZiNg79o6dgxyzSYeshLpTThRSFDgAQiM0QFPsM1K0pAoryBD/otuwFUAm8oQekNFIDUVABEQkZUlZouROUjSNYEqgDIkgMVggV7nTJ/MHLx68+PSj02fnre866qImkdxnIxEVDouoSMpmCqCAyIw4ygelrbACdi6bR/KFHqc0OwQqj61Ej3u6bQlb3k6Pu9ixSHHYs3C/rx6wfDPbjXG3a+6BE8bwxWBhwA1pUrRL14GD/vmQzrjtY+iIiEG9eUa/Fd2Pph9GYR3bR71bZon3bTB3nGY0O7Du2OPF2N1GSt/ITfUbAxy2b5ABh6jC4ZWGdzx/pM/ZyU9KfOU9f2Ef+MKdJQqMpEXjEmN8PoYAOTw+7SOAo9ffbV3E8Xj7Pr4eipjUdikyVlKVyo4Tgp/Np82knp/M6jq0bZe65JhLiHAZkz579myz2Qx5Ex94TkTpl0pf17cxR1b3qjqfz3PO6/V6Npstl0vv/HdawYcQqqqazWblmfXmtrR5KSXJWc2yiplubT6tbPwHgyy0OKZ+AQDYNsvKtlDFfAb7cjC05vB+xA0gBNiJhEuKCm3NSkvE1/am6RdoyTQkPZfDEdGy3DnniQgRaj9jZsfOeVcYLrK1yhubhn5H57lEyX7xxRdPHj+u63qz2TRNUxKU27YdmoQPczxuZscbMjMXGyHP/LDJft+B9R3pCcdPElGosKqqGE1EYoz3+bkW3VBVVYPg67sAPTeLq6f/5uGs9qZ2YOEcQriOydSISVQuL69m83kIYTcf+RvM8ZeAOVar1XqzPr7IPvvDF5MwIdqA4UibfDyJ2Hv+gO159y78p/Tk9qfeku+Ge4jQgMb4xRC5MhhzfAsd3594tId67UOAw2AfGfhmCBdicV8Z47Nl49A+YEZTTklS32X1Hth9sUa0C1OBrVdf6eaNAAlcE6ppPTmbNydTP2u49sqmaBk0g2W25Cw5VQKjojvuN9Yhu3dv2rk10yh+Aoo2LgX3ZOZ9WB4K9Cmu1terhYoiYAqWALOQA3TBdOZ45n1FnE0tiWIWdoTM7Mv8XHOXJV0t16tuc71cTq+unzx//Kx+yuYJCSCjKWouB8dovoR3gAmomIiC816ZuiwxJjUA5JoDEZMiJMgpYwJWx1y7i3q1aV9fX10vVqvVZiVZTeumns9nftrUdQNoqinGnCUDKKB1KXJsq+BCCN6zC4hIyKSWC+kDQL0PJ6duPsV4bjevV9ev128vl5tVFFt1nTRtrDbRT7rQVNWkblx9Pj1ZKi2Xy7Rupe2qqpldPGAgzFo734QGosR1e1JP7Pxs4r1H+OLLN4tVd3N7mz7/7NGTJw+fPVkvT9rlar3ZtJsNilTMs3rSzCcCqiYF4OCsLAKihFg1FaI2td9EVEuqqaoCAaeswfumroOvCzOGzQiUNbfdWteRAZ0Zm1F/GWmhNqAqiUkb28Wasjof2HlyjogJickZQjbRnCpgZeodREueAWBhIhRqKwJS3+uRGZpoSpYixM66Trsud21WQTNi9sEFyZBUDZUIQNVUnUZY3WzefnUpMU0r8AIg4AiCKzQfABCxxDBYfaDZfqiQAWkRrwhZBkgIGVDLC/sGq8/cYSSP6ACcKqlByj0vJmXNIkklqyQT84jMGbQziwrKdPF49uDF2bOPn108f+AmTnw2EoC8/WfXZTITOwZPZqomWwejXUrH4L456nep5//j3h17V0O83ysi3MUQuKv53PsJCQaz1jtBkuHX+8AZ2YPuD+T3Y3fSHdWifAzaFxUgHrJVGNGKnwLu5bz20AbgqPfdIe7veLw75+y72p/+6iv49/6MB6wW3LfAHWNb+3TYvS75XezSb3PwBqC4uxL7P8uO6zqcnZ0CwHTaOMcAmnM0dUxc2o8QwosXL1arVWkVSmP/oyas/uld7rivtntyj1X18ePHt7e3IYTv2nsSR3Zx5ajqejIOh0bEtuvGxZyZvXnzplRXhVlqZpOps+IcNpS26sp7jHpFHkN3AGCwObpG3ajvBQAwzWomR7mD4wxrBKZdkjWVKJnCy3CuhzM020HJW9QKQwY23JXq8mf86s3sX/7zv/yHf/oP5SOklNbr9Rjg+HB8Rg90anfuNX2WqhkitOur2ezi4L8ONIpxh3OnQ4qZEceSFJtSWiwWZ2dnBXIq9+OWoUPFXnQ6ncI7aRr3bY7F/ub4FiuJs+XWyDn/5NnDWTAc8VH6//HTZSvgSERKjXh5efnk8WPPbjfn+ZvL6Pf40J45b7//3e9ATcv3aFbsCdeb9n//P/75Hz9pnk/u5BDdZ7SEP8Cq5y4Jrb3Pbw0150DzHMdm/RXIUXcw/rbOKvvg+N8F4BCTwkTb2qj1ZFrqTR93NRXCbtKJiOQ4VKGeNtPT2eRs7ucNBo4mUZNKypYjSmYTh8qgZGrF8GMYP2/HpLYbtfWiocLRMLKjEnH/39spKrERFr/G/V5ICDCgA+9wMtk0cep8wiwG5a2zWgZBVQRCDsSskLqYFLqYMpITgdmkmU3qOoS6diYZJKtkMEFCYkAyBcuWk4kSIFrlyDP14ZKKIIAKaFCjZ0/OmMkxhWZWTerJw4u46trb5eJ2cbvarP/w+R+QwXs3nU3m83k1qaqmKe4fYrmLKWWlLjETMzrPzjnvyXNwrjjFlsAgJLaUKoUpNSfLxXqxWtwsl6vUhfVmMpvUk7rpYlWFeT2ZuDALderiHz97Gc9XP/noo8bXKrm07MBAgRRNMpw+uji5OHWz37eYbtr4xZevwftqXs9ms/nfffqb//Ly9g9fxmUn6004OZ370OWYpJf2OAQmAlAkYFQmDYGCJ5GYk4OmIaSS+RuYA3MCs6LCIEDH2kEXY84RQNEUevyD+ytIVWJMmy6u24Z8VTU+BGQHQCDAjgA5S4omIt7AM5NjhpyzimazEjjCzjETMwCJmojmLDlpyiZCKqRKMcpquWGumrom5JQzKBGhqcYYTYGJXLvsljfd7WVHESoGUiAAJnRcfB8KIceKgYsObfnWXgINwYC0/8USJQuog0mEYjEjZEA2KHAPqlnOqhlizgXdSKJJcpLMwfkQImbBnBQyweR8Mr2YPv3pg0cfPZhfnFQnVYSYNClkQqkIjKiodVSSiQoBEhKXdEFQBME9dpmNhtb9DWiIBmOLdcXeoHMPCB/RMvY2H9tLxMT91+zxA228URnuETEOMBccxvmFGLODW0YvwJE4ZeCDIBY7pxLYtOdsjXvmINvwGKQxwDHGbwe2yxbgGA/27WuR+2+6M7379YfY+hFj857sd9hr8b8X1OQdv4r3Hd7wzOE1MTjLon3tMQ3JwiOTjQNQY/9ng51NzBEUNw5OLusBvtN9w+46mh03Rc3KTt2DZswEwU8QCak0b31isGlxJ0BEMH3w4MFm04YQuq5LKTHzh5wW4VxhcOyIA4Np2fjCSimdnJwsl8uLiwvvveT83c1tD1r6gsCrDkB4UVcVwid439fBZ2dnu9TAgopuNdjW/wBFg7lH2UDqo320uH0A+UMbAtRqP4HaHM8GUzTc+r8DQu/uX/h6JSN2i8iMP5eqxZjNjLf+uKM55C4Jpbz+u0PfUkqIuN6s/+Ef/qFtW+fcl19+CQA553F+xwc1FR8jFPeYTPTXjXO+aSbvADiO6ejjf6sKUZaczZyZFReMEvpbTj4zl36grFF/3q+j/MXiuoKIN1dv//7idOYZgHC/zEjY/O4PV49+8kz7/Dbruu7y8nI2n/8Na/gLPlar1fXNjXeun1Vu52ldFxeb/NtXLV/okxM+xgj6Os/eVWjch6Mh4vczbTr2svna69n2Xz820h4DHAUx/D5mSHexRe5kcHwjv9Oj1+5YGyKScx4QfzMzNC3hd2WOjGb9rLIPMBwZt/UvKMWUlbiV2Mka8i2uIbpUU+2EURiUTQnQM5CIZjFVMusV60bbi2wsRSmflaAPv4Otj+DgxTZylS2/iAqgiAAoxTUOzECJlAAYS7evqMKoFTL6MK+qmQ/RpS5hGdOUwBgwIwNmckSmZeMnM17crrsunsxnpyezk5OpzibMSI6NrXwYIsVeMoEEVG4OJiw6A7DS5hAiEzMZEfRaHTMkgLoOrvLTWXUya9bn8+Vqebtcrtt127Wbzabroq+9r4OvfAiBGMmRKhBiVoNsGAUxOucCOx9cCJ6IkUgBM4IExFmYTuY079pXsLnRnDW1LRCqqMSsTeNn08pxmExXAteLxVV+jSIn85P5dFqcv6hQBYyAkT0zh/nzB88oyVevr758fdvefvmanl88fvjg4s2Xby4Zreu6myWedZWaZbGUQIVM2YABsAwdJZtm79A5bHNKqVWdAoFJMkl9SSaSRUWSY0SmqHkVN23qTKRgD2AOXR8xIkk0JdlE6ISbyvvKOc/syBCTIiiwohqYahbNGRwiQv+UmQGQ9aosVDAzUctJu5hjzCJoxjlrSqK5fL3syCOgZiMEJpasOUVm58i55e1mdZtWtzYhqBCZgMmYiRhLFg8WP5ritrGtVcFKLiyZUiGXDL0m7fI3SqYMWm9HyqqoajnnrJgz5GQ5q4hmNQVIakmBnHN108kqiULgULunP714+smjB88fnjw8SZgjtF1uk0UHyASETMyqmtWS5CxZVICBvWcuHjS2YyGPQYdto1XAGxuCSczsPoDjqJe7A+CwEcBxqJjEnghWaFXjbFoYyWG2PESD3nfa9vM5xmmsuLdD9IdCJW8XFGAHcMDYHGQLcGix/ykAx8GuOfbsGHHi7qQSvP/eiYdwz7GL0d0Bq3Y3MoBfhyjYYM5hI1OP9zzYb4lpjJt9+8bveHA+xkYW9u73wKHSLXekveef2SqpDgVMg4vHuDO0PhBnBPvfe0i7uCLbSqt6bIMYgZCNECpmIgKELMlAiYp4zJDAUHPWqq5VrQxLc84fOMBROpyRL90OeRyPd0pdGGOs67o0xt/dwG+4qYdKtBTwY16Dbmta1b5kKimnexM88/3ncf0binbj8hcAuOd04MDp6I48OEjtwORY6VCJMOifd6N7R1tSRomf20EVW+E0mB5GOZZL8fuhUscYiej09PTs/Pzzly+n0+nbt2+dc+X5geL04aAb7xMMBAMDkSiEavw1jQEOuJu7MZgQWc7ZcVeFkDLnnNu27bou5zybzbz3pVeBnjOSC1z7rW/w+4w5BgbHk4fnD+e+DqOVv1yj5IRn/9f/85//6aNfxBhDqMyAiK6urx8/fvztMmv/9viztM83NzdEpKZElFMmxwBgauvNOoTqn3/9xfKx++//bnY+D0fzsDsLJ7tvHf6LoJzvFqTcsTyaqe0Vb0g45LsVxHBQqej2Ye8kmeKfdvDvs4bbkaD8G52ZQkocoI3hsTtXCEA714tC2d+VUUUrsuOYb60CEEQlx7yRKHGJmxu89tQEbjw1gSdVNal8EzgEMNOU1HLv415mSCN7QgMQ2zFDzAraMO4G+sJSR34gxfhQAAzLSFwBIJsACKMBQj8WyAagpMLkKqaJ87Oqan0C1SRoZmLQB8WgEdDWsMqInXMuxna5XG427WK1OmtPztJJM62aaUWOAMEsm0lR0jAjIRXOCSMxMAFBkfEQE3oEh+jMyNRS1pxFzRDBO2xcdXoyYX4QJbddd3l79ebt5dvr68ur27TKBhrqupk2k+l0Mp2yY8P+/IiknDNBZuJQhboy5xx7bwBZsEWONXtf11OpNXUE3XKdc+xisqzSRWszJ51Nm0lTgw8d+/Vy9bvr69Ozs+fPXyBzTNE5X9V1CMGFgECgQGfTpyefbCq60nWXui+++uJ8OqvrJyez6vykZs3d7a1uNhwzp+Ri6tkuJbmZERTFRHNyjOxAU8oZTLMZao5CTnJmziKack65U2AC32ladW0bOxFRySIJzBP110+OOS87bTMLMLBzjtkxMxlgFgAlEQZTZ5pFclIkpSJSM8IiUUHrJSaqCjlrihqTdFFU0MxilHaTVKDyjWNPSKYICsjITDnlnCIhsveuu41xJdKCOjAHCFhSfrAfXAEiMDONWkoDsoEttZ3xbqsqQuRCO9C+ryQDVkUxyKI5S4wWo+YMIoVmRcXEsqqrxvH1Jn11e4ONuhk++enDJz979ODFxdnTEwoo3IlGhUgsHqCc0NhFNSmancqFJtSGICA5Z805WwYkYuISvtVTHaiHYgYLjtHY/F1hXHcQBHA8cT+0wD5udHFAML5Wc2B7QeKjZoaGDOtx47ndHLaKEyvCPTq0UB39bUQezViPsmBGXp9qaLALwPn2RdId4h37GggA3/W1vBfN4hsEsvwQK6PdmRrZs9zzJdgInBi9YsuMfMfmTbSHFu3bE5hhiSDac9C2g2t82P92aeo7rxHCsjaVQ2EEpB6mLZtYlEhCCorcE7CYKUtetytRAYCu64ioRKh8WKXxKBm3kBfOzs7W63U5GyGE4mYyfjiH17evnz978dvf/LYEbXjnvwdK89FXUzQce/yO3SsGCHng+JDtL8ZgyDtLXkAASCi7Rc8EEY2OlmVHA5jS3wB6aEl7BxCQZXeE/aqjd28Eo8f3CShUtf/888//p//5P759+4oYrq7fXl9fD/KZlFJpDD6YO8OZ9RaeohEwH0efmRki9XYwMW17CduyxAl3aymOGodj0hs4x4/Ppw/m68VlbwZU7qyrq6vZbFZQ19KVtW07m83eMxlnfI8XaCPGOPQ8YzxuaPlU0qyBsxphK8UaHm9v4z9//ptsfPnmbfok9cbmYOv16u3l26fPnjEy/M2C43uHpFXlzes3W+8kQCrfDMbYrdfrzWYTk75d05uVnf9oeTYHV/u7obSte9qhJqcvZBERjMs1X9iAKcP+SnsPI/UHBMBu61sbkmLKnK2gGymnlFIBO8quxNzT5rfTo+Kv0dtm4tZptLAdtgR5UwElMEZgQAWIGnOXN606hEBUe668ayqqHAcKTZhMJyE4KDx3ZCSEnoiPaipgIqYlvAWsqGT6YSkedAq6w0G2Oa0IzDSEAZgCIBERGoIZZjUr6aRgiOACT6ZV3Xabbq1ShDlFr8B+S8CXnGMnJgiKzWR2ev5g061vlut1iq9vrx8+evAQLmYnk0kzydKJouRkkotVICOgIRmyFbFPeY5NQUFVkgEhsg/sa9/Pfnu9joGKZ3TTpplUTx8/Wrftcr25ur25ur6+XSwW1zeL6wUgh9rXdZhMJ5PJpKqq2WxeMCpVia221hl0Bf0x7wWpa5eqNjudNXVYXt+sbm/bxbJNm9qH7HPu4ma5ntRNM2keP/lovV6/fvN6sWz/9Te/n85np2enitJtNhRbLGpapqZpJrPpwycPBPXLl1+9evN6ebO8PbtuJtVHHz9brVYpbjRFkOwBkEl6T3ZRRWIHCEUSxY6DD7RpsSd3QLFLVRMAJQYqcg4G8gQEUXIWUQMRy1EgKYn15V6McdOCCPd5m72iAkwFzERMBRgIGAQkWTQlh4xEzOzKcB5VMQnknFPWnAtcAGBOxGInm01cr9rg65PpzIBizEzknGPi4Y4rNijuzR8uZR1nIXgTy9ILHnrMlIxKRKlDlaE5wcKMAjXMAGSIW3IHKpCiRyAAE9Wc1UCBMClEkS5bSpbVJINpYVYBGRAYESpoVlNM6vP5k/nFxydPPnn06CcPeMJSpYRZNYEJgjAAESixAhqhGZdujsgREZRWDEwMyAyQCKhEi4wWSBzrLHpY1HZlDm2dde7olHcitb3FFvcAhHdOzY+iMu5wxNwzjdqJxqlY5QEWXjXd4f6BW3QV93qFMUSFh/gKjocCd9lz7mntzO7nD3zNoj92DDg+j7A753tWmu/8e/aO8DQ8cnu2b3C038BkdO+o3g90Oc6IHf7njhM8YlTcYay+g9gHFK/comUYgiUFDKx40kh5/4KP21YMgIjAhFZy2AGJQE1LIhc5BFM1h9STu7bCTTw6xhHRsXdF3SqySohGL1xBUEUzAgNU7GlghS6pIOUNUu7W7fL3r3/DFb19+3Y2m5XRaElD+JArZmYyM2ZCRD2y4VC1+Wx+efk2hHB1dTWdTlXsx+hUM05RLdO8UIWyOZXq8E7DAu89bx+l+e827TCuL+/zYxxlM3OM8eOPP95sNsz8+eeff8ieuwdayDvPg6oiEgDc3N6I1LZbGvdslEcb+B17cI/pIj4+r549aP7vX/9+dnI+BBup6u3t7cAnIqLlcum9d869P9g0XJmIWEhqxx/EOZdz3mw22t3+/OcfPzxh0Ly/ucFNR4vkAO3m5ibGiIAKJWgJvvrqq9PTs9ls9jcOx/f/WC1X6/XatpdtT9IxaNt2s96s1+v5ycnnr15//LB6fm7TCuzOydhgoDLM2+1emuaPQK2GxyWgbcPpyz6HBIhoaAgIxNgLOXpfCDW14zN1SLCwe1eMg5/fweAY9Cl9aYx2j0PfcWVXgMsiojDJoqo5p5xzzinlXDynehWFWU901G2oHYz9PIeKmGykRcZepYZ9xKUCqFI2SWZRsU3oVH1WR8Kglbdp5wIDF6ODwI6IGR2j682nHIKhUzTttftYPEIFesVoSX7V0Shrq/pH0nJ6xPoPRUAoWBxTSdgZbkMhUaCik4v5KuW31yvRxFxmMMbmuPh/iJJh5RsEkAxdMuvEwPt6rqhd0rdXy3Wbzi9OTs9mTeOrakIuA2UwUVEmx4RYGClAtDV4VTQyUSjMEis5u70eGmC4vggQkSvHiG4a3Nm0OZ82y5P5crVerdfLdbtab0RFu9hFiddrFyrvgw/eB8/OETnqs2kA0EwzEAEqEAb2ygQpQc7apaiQs7UqklNKGBNlCBwYqAnVabdaLG6WCm4yPQHq7xkyAVLJVnmHKufz+bSqqZV4vVqvlr/97WcXp/NHTx+6K1qt1gqp7VbsmT2JoW4jEJMZlDA5ZCbnyKEiIXnyjhwgKJiCKoihIWUiBQRVURXrZUCsQDkbRuWNFE523uTl7dI7Vzc1ORLLhgF46/YCaIiCqAAxK3SZjQkIVIgoVB7R5WwpSeyyZDNkU6e9cyymLq3XKUVF8EwVUQADKV2DmvWhJsaOgUBU3Je/eyWb7qwJuY05ipZLmUWYREGNGAgNTaB0HVQI0ahAoqYGBEhGuL3cyxVOYCY55U5MDck6tU2yTiAKACIhMVOBcEB7o4goqUuZJnwxCx//8vHzX76YPGzqs3rZLZZpiSRE6hEYgADVOAMqMbAnLG9gYiBiqAIGBI7QAYLRVtw1jKPHi9HOp6DIVHAwpTbFg5COManBDoka+4j1EXhhd/hG3e3GgKMg211Hi1jaVKbiLlJgjt6fY7z6jrhkZnvxoHCELBxhI0fcx8Es5G6Phb03tHsQhvFrDhQlCAfaExs0fWPg5Z6dZCQJfHfRNkZs3t8C+xtVCN8ocgXuk/rciazsymwaK4xGe5/tVGGDPy6VmGoVVV+ke4QIqCknFespTEwEIlJooEjgyANA1oyAjtDAsggZeGAAUxUjR+RIESwfZ9kh2pCjYwi6Ne6xQT+6s9lS1F4opr13vGLvaauiGRUMOUnXxvX/+r/9L//Nv/93by7fzOfzMsb8kE1GoU8y4kGovNXmHr7GzHwIf/zjH3/1q1+tlmv8cX7SgmIwcwiBiLrUppRijOv1uiSk3qFaRwwhhBAmk0lxSSg6naJ2/vGCAsUvFhGLLOX6+rpkoMI+zefDATgQ++i2saLk6DWAiKvl0vkX5WyVRcgOl+Cv+bkMUB+duWcP57edDtDwYMIyjn7YbDaIWFVVwdfu/HbG7Izx823bDhmxg30vAKSU2rZdr5b/9sX8wVRMZS+N3qBL+vpaf/2bL5+/+Pjq+mq9Xhd3eyJQs/V6/fbt20nTIBESvP+w/W+PP5HLYGav3rwuPnHFqKXsgaK6Wq/Wm3W5hCbT+ctXq08f8bR2+6koRxVlv/Pb+/z17w2Jvu/yhn3f+j3IYFdtH0lm+6DSPniECIv3jZqaqKiKSu/LacMbluKZcFxF2t0QxgEv8jhF5S40ZMcmNDuowe4cBfafvWQ5iaQSK1ZkKSIivftsobNi8cwxNVDDIZEQR0ZoI75ZMTODXU1rBsAGZhQADEzLRDeVGkwNRdGU4pJXwABM5IpXhHPBu8q7KlDl2XvyDj2DQ3CohEoooLl/S0DTXbWNfTwD7JhwhrZ1zEJEciXtNhsoIDAZI/SaF7GK5w9PFm00emUmBQ9WVVRFUxXLSapQ1dUki8QUl6uY1+v56cnp+ZmqmOXVavn27c3t7er0dPrkycNHD85CaFyA3LWqCdERoFlxhEQwQAI0K1BS+eb70bxKUcWUK5JsK9pWAQEDcIQecTafPT05Kdfj1fXN5dX1ze3Nze3t9e3q6va2LP3VpGomzXQ2byYzHwJ7p2gKJjkRWXDMjsFE0OrA1jSWdUM+bmISUEA1SKoZYpK19+zCzEXLsonRuk68q6rgy8QHQA2Es2jbzepJMz+V5dra1euvrn7z2zf1Lz99/tGjBBE9CsqiXUzdNLhKkmVQJkQkLRRtZooNlWwAACAASURBVGQgcsWRhJACByYGxB5VsKwqYEokaCYpShYwAGRkb0Y5G7UqlJCdY5fbvFyuzs5O62ljplmToKizMvA0IEMQBDXVKKLCCAYmOTOSYGDG2EnX5XaTzNB7T+jNUFViJ21r7VoQuKqa4IMKIaJjEtGcFbY3tQsOEbNm116vcowpRc0CuddQpawRhQDQinoJCrBABERkW1MZAFATVckC2UwUxEyK6bEamLJSTtpuNAkkAHAUPAMRIBWdiJBms6ySRNUbTODpJw8ef/L47MXZ7OlcXF7mpXBmVwigSqIgGnNOWUomjZioGW7dOAnREZaJ9bDeFPEe0Db6dT9jdZAu0OhnPYSY9zpe3FeYfJf7yWDws/fPKCxqNywf9wX3ggJ/mSnuu2Qm96tPvsV5+it+4P0fHe8KgcVezmQAAqpiIABABgHYsSOmYpWcJCsaMRUAW1WLFiUAWYFoDYhKxLclyWCwxcK/XaLKFgnTAforBr9IsNMy9FZQgUMdIrS/+Idf/O6fX37y0096iTu7D7mALtyEQr8vPR4elZsppbpucpLf/vazn//85z/ST1oG1wCQc765uRGR29XlUNECAvGd4KZliXkT15tlb2g6fxBCcM4Vu4QfKUYWY3z06OGbN29OT09Xq5WIBO/HbiMflMmoiGwNd7V47t7V7KkZOudn0/pk1vzJm7E9PXN///Hp//vZuktWwLXy7+GHoR3abDZd19V1Xdf1YNSiqvf5Bw00pbZtm6YZ2rBiX7rZbG5ubhBxUtHzMzqt7xgnLBPdRHrw6ImZ3VzfXN/cqCgSFRoLIr99+/bi/Hw6m+HfRCrf4wrWte3V5SURmdjWZtsAUVWvr643mz4EajKZrNqbRUeGDiwdbZv4V1vu4I60cXj27qxYCQmpgB9aYlZUofALymQSdlKKb3qpH5g33YUZjRnD91FChh6iX6kKeX9IhCmox8jjacgKA8dkRjiORNxq6IazNZ7oDVMtA+C+NSvO3ON5JRqCoqmaCCiooimKwiYiREJgAkfomZxDz+gdOAKH1bSpZg0wFjvPyrOxK9Gepa4UUFFT6b1SbDtUNdh6xCPa1sVb+9gEKpAMAzh2Te3PTgJJJykCuOBC8ZAzQCYSkU3b5kI9ZgB0t4vV9XJ5cjI7OZmdnFycn53fLq4/f/nl5ZvLP8wmL54/ffLk4bSZVp67dpO7yEVfoSoGJkLEnh057MExVQbkwIaQRWVPlGo4uBBKzzuh3roQLqaT08kkP30SU1pt2uW6vbld3C4Wt6vVYrV+s9hk+coF74N3lXOVc7VzFTvP7DyTR2APYMFB3bDSBlyKWbLFLCl1Kcl63U6a5mQ+D66aTU8I7PZqMWumzx4/yzkulzdVFaaTKueUYoy6hphmofrZRx+zosQ25c2byzeShT1FiavNygXP3omKmBowlTWlBFIgOB+cC6DFzCWB6/3Zs+QsGYcecxBPle1QQQQka+oSGAIlQJSYHG/NkrdWkVJyeFALrVv7VptEdLncdIzTSYPsF8tNzmtTMEVTMqU2Z0RwXMUIy8UmJXGuceQdewQHhqpbNdTRwmtmTjad5gwqqP3XCQhZrIOsZkmEi0UGAvVhfWK73GMTMzUT7QEOVcva08cI0SFrRs1Ihg0SGpGSiHWqyqoM4kEDtgYb09MnJ+fPTh598vTpJ08wmHjtJKbYkkN2Jd+YldnYMrOaknNIVIKWdTsmVgAhUNDCN+p1bKDbAfi2Iyx43v6a1YMfg62I2Tfos//sDg94+N5ljcDBBWGHW4+80XYSB7xnJvX1rtpHrpbvNabYeX3c8/whbfC+8cO7gAv7dpjGCAqycVzw15az3zlw9T5/egfV2QgoGjs87Z/urUcOIqgC5T7bmZGYiEppkBGSgWVT5TICQcXeGwPVWIEoo5hqUkNAxwDEDKaWVAiJkQgPv9cxkQS2iwnd9R0fZrHY0UCqxIqz96Eytfmj6X/37//R1O6jcH9oAMeQ3UBUMufp4N4sCIhzXNf1559//uL5CzmScvwoHoV5sVqulqtlTtk3e6WdmRK546XpQLPw5s2byWTSNE3TNAUx+TGacb58+fJXv/qVqi6Xy/V6Xdc1Ag+d8PEQ9a/7sRfsqlamWnf0SGZV8BXlT55M/nS1/sVp9Q+f2O06/cvLlfOh6OfhSCMzoBUF5vDee+8LBekdIFQx4DCzEMIAiLRtm1IqySySuo8u5k9P+a7dEBedff7VpZ9eiEjbdW9ev16v17PZTLfRXG27efn5y08//bTi+m/Qw/eDbgDAZy9fdl0HAOxYRYH6fiHntFgsVstlyQAWEfbT/++r7LH79Gl9BFr/+fGNHwgkeme47DsEI2Pb6eExeqWp2gjgODyJuEeGwa87oce/clCn2nsuJ1s4w4qc7fgzFmIZAhLyzqyvwCg4IoHv6CmDSMVGLx6Kqz1ZkxlQH5OCBqSgCqZmfXoFqiEYoTEaIzAbgTJkv2grB4zgkELg4CgUBISJmQmN+uNW3IZmFgk8oRgqopYgSzDFMv8uQEhh2qBjmvvq4XwGm3y1XhkqMxiCWnGMpKwgORW/EC0YFgIixZiWi2UVfFVx5Wt3wqC53aSvvnyzXq3PTuens0nwLrAvOAv3J0zMIEkmJCb2jgHQ1FLqFACKa8f2DG5DKEZpkqU3L88QM2Plq2nTnMznWWHTtuu2vV2ubpfr1Xqz3LQpp5yzgkrXxqhGSkRITMgIrAYqIMlyNjLwxM73EREABKqacmpbNWGg2G4WN7fB+dP5tGmqaTOtgqu8RzWBZFli1uB9fX7RtS2AiMjr16/nJ/PpdJpSWq3XvgrkSE2J2QDEdKBTI6L3wXtvACI55TSMLwvA4frLdQxxwHBdiZjFrGLlipKUvfMlN2CIq9v/7ZElomEW1WzBq5l0XU5RVAGBvasRHRhKtti2scspCQKFUDnyiIxQ0I1R9zuiJpqZKTjLGVW5lyn194aYddmSKhEQApVxLRIBIA5YCYJBD9mVOOWtZGdL8CElQgXP7IEDOQNQsTbHNqXkNQfINcnUxYqlcvNfPvnolz+5eHTaXMzXy+t2eZM1qqRAHpSymoJB8ODZfDHfQALsQ5dKTKypAkhvzTPO1jIC5G2QAI0dgXu4A3cZzrjfg70Ldn6PEI8/H9hxB5Rh9ygGh6fxbiDjfZ658/lvl59yx2vuc5qAkUTnnZmv30hAMnKFwG8Ei3zT7f+OBuMdtBV8L/hjsHTaLQp4hKhtM712AEehX4n1ud9qwZFn540JIHUxdVFyNtHADISiCoQcHHsHxEKY1aIIxGxEiECO2bksknIWMyOj3f0Dx+GxNLbePUTWdiOp/SJkZ3JTCKfI7EO1ltW6un392dtPH/zc1EpIwTA+ZeZiY/mBdHeFrFbXzXq9JEYzOf7YpuBDyCkB0cXF+eefv/zoxUfFn9V7X8Imf5CjvN6PbcgE2Ww2t7e3XYxmRoyenUpmZlF17EpwJiIMMXtl3F3eQEWkZ4Mbe1q3q3W7rDfN2dlpUzcEqKplV8HeoeaHdf0UHYqZFd8ZRPzd737/T//0T4WEslwuiahP0f3A0mG3DQOaqfMkOaupSCbnjl7DpbT6xc9/Nq3+PGfpJ4/qVy/Sm4W+velExHs/oBvHaSxD79q2LRFVVVXACwAYdCjDmBcR1+s1Iq5WqyFLcnAoTCl9/KD++6f+6Vk1LgzKVbvY5NdL18zOpVcjp8urq+Vy2TRNT/JCRMTrq+vLq6snT5584Cq/7weAI6Krq6vLt297zqLaeOq/2bQislqtChhtZqL6n379+bPTF5/+CQjF9xYN+92dt4PHfZ9rML7ZQ5S202WwdxVW9n5V+53gy9Hs6fCV2DfFu/+0XR/KaFcHS6lB1DaYiyD0BnvbWghHamzYN+Q4dp/DbfF18Ol6UIQAC+URt/1O37GZGZhkEzRFVRAFFbQup2VOxgAEHDx7z8FxcL4OPT3BO+c9Ow9MxqSO1JESKGFJx1AAQZBiIGAgatqrcIAYgscTVz85Oc8LvdVWFMyZoYoiEACzZumyOIfOu0LjqEKo69C17c3V0nsXKv/40YPz88ex28R2s7i9fv361Ww6PT+dPXv25OHFORgxInsmgMHdFRGbynnnHXOMsd2s1SDUNTs3nEoaEKct52QcRCc5qSmxY+d9CJNQnZ6dELuskEWWq/XtanV9c3u7uF2ul6v1crFZbNatqImYqJr0mcCETOQLJYG9L14YpiBZQKVbL8vgPrXd8mbxpanm7uOPnv/kJx+zA80Cio5YxVTNO6pC9fDhw6apX758+dWrr6azaaiqlHPXdev1hogKjzVvyUSDDqxYlQNAqfDLMLTfvHImVwB3UIWeg7GlYGw5FJKzZM1ZBQmD92VNG+z/9gCOrW50e2kSgHRdTDFrIUlkIyDPxOwNMce4XKxyUiIXfFWFCgvDpO/5hzekrWR7aCHMBQAjtF52tO0szASgSFqG6MneVRdH2MsgB+vNILZ8HgADygKxjd6FaTUBhZhERQwEPc2bycLiWmJm1So9/8VPnv/yZ81FU5/XkfLrzRtNa4OuapznGZayN2sUMwUVKCa3OSdSdWhEAIVnAmoAuU9ghuLgy0iM3HvAWt/+4R4Eur148YfL/BvcPVV1bGXwV1scHP18YJd9n9n9u7217cd9Qmyf5oA4YmDi1uuJFEgNzUgtoPMc0BRBKRpKZhAS1S5aFzkJmHkfyJGYKoKwAiVwRI7ZkScTZSUiQzRQRCQCZgAT3Mm4cBemtAd2bCOK7cDWpacXbRcR2xuFlO2817shADl2E9Bkzz96Dpuem8CsRWWQcw4h5Jw/nNl18U2u62a1umVyBop0R10mWZ0LOeemqS8vpes242q4WJn88D6amhWPDIixizHeLK5Lxq0Pvmf4oy8UHudCSmmz6dhZXTfe+8F5dLPeiAgzT6fT0lvO5pOSJt7FzeVVds6dzE6rqnLIImJWKH4/LFrQmBqAiK9evZrNJrPZbLlcnpycLBYLVS3H/GF6KBChmThX5dyVK+f4NcycUlJR/LM2e//VT+e3q/R/btY3677RGoueyo1W/u8QkVB+LsYxBwDH2Pv25uZmMpm0bXtICQH9+GH9X/9s+m8/moGmvSsEAAzaBC9f3Sw23EymTAQAb16/fnv59sHDB0x91V4O8tVXr05OTiaTyd+sN77r+zfG+OWXX5aqmhBFhYgIMYsS4e3NzXq93rTtwAMiotnJ2ZvbfLVy59MPLizsAB88eGZ8zR+wpUoz1uMdaqaD/+huaDJYgR0lGI6f391vpbPZup7C15K0x4GGAAPVeu/5Qm4foI0CX44ftrXiOCxvjyaCO7083kEwubeCVFCVUpiVeXWZtBdzfwUVUymOCwYGMHEN1XMBEVMx1c60iwJtJExEHRMV8wBmcwTe8aSmplJCc4jkwBExEZNjBGIgBiIoLgfIgAxKjoObX+R5vq6u122ELEoAZS8u2hnP4B1WIaARVF1cX14uCNEV8yPRy7eXy9ubyaSZTOoHD58AyGq5uLxadF26fHP18MHF6ekcIDCxKABwCA4RFbBNCWJkpvnpiQGI2uAUh6NqFvfTA3HbWgK6QnmQjXRtB1yYzQ6ZQuAH4fT0ZC76TFSSpJi7rtu0bbdar1fL9Wq5KelJOeacTVOUmHL540aDsRQiVFU9nU6qk/lsEjab7vPffenRX5ydNU1VEjUYg2MzNhVdr9chhLp+uFyu1us1ALRty8yTySTGeH2dHjx80ISJdl0p/8xMRQDROc/siRgg5Zyd88754oAmIs6NpF4750PaszMzENEs2QcfQmBiUCvRKFuLmC19Yx8W9KEisNh1qtm74DgwEQIzOzDISWLMXRsB3KRpvC+sVdBinCJjjG8/bhQQAByJask32PKcdEtnKCYXMGSGDoGP4y/eAMHKuHjnzFE+BBEGl5EWIg7AcSFRUCbLJtDwvJk0L6bTj+cXP3v84MVp9jnCWnLMGj2YqwxIFdEUFAyYiZ2QMyBQw6yUzas4BGY0NEEUxJLsZ8ORY+/PYT38hjtVle36ZB0MicYqCvthLf27m05htGSOO93dHP1bczTe/Ur7uuO8b/E/fI3d8/xdMMRg5HRgemL3oyF3/mx3Rsq8x477Z0Vs8P6/j/cc+V7s+S5Nxe5KWTPoY7EU2bBCVwFrSrLJedNJGz2gM3SKwYCEGdEpszIyJdR113WShQE8u0nFlXO+ylwynkFNFQ2JihXxgFeULOgdqDswpAY8cRyn3COJqCWVa1hE9r+pMu9C7HcSyL3ZZOFvp5gH0XupDD400Qoz44jmenBBEVLXdVVViUhVVefn52/fXj5/9rz0/wMj4Ic23xsmcm3b3tzcbDYbcuAcA6CIqEpJHKuqChFLbPDZ2VnKnZm1bQfbWNqiQykxuog4nU5yTsyuLJld13ad5ShnZ2fllTlnVWX6YV1CMcbBoA4R//XXv/4f/+P/UKQKi8WiCB8+8An5APqr3m0yyuy6LqrIer0++I/fsr1HAIBpBf/t358gwj//l9Wb63VVN+VrGvqZwY+jcM3Gfc4ALMYY+2HgFgQpS1yhhMAo7ifG+LMn03/8dPaLj+cgybDP4Bgs0QHgJjl1s1D1ziAIcLu4/eqrVx9/9PHJ6UmhtBZYc7lcfPHFFz/72c/K9bOjnxzvQ397fKvd3bbD+levXl1fXxOiARSyTxYpo31VXa1WV9dXXdeVb78Q65pm8tmrm58+9GezgJbfZ818RwH2bgLCGEX9SwG4w18f/CkOoA04okQdAxzD/QVWuKNmuu1dbOA663aCrNuGa1sQKuwNWY5kKXfYWI8cMcqAYQxk7JuBjpWDW98DgFK0jBkcfc+pslXb9wPnXdU8JnKMEJkjgMPuu0YRjZC2BdfWTWHAggwBkXstPxkCAZGxAUqxdy1+AKVLVURFFEA0JFU2dQbR8jopo/E2E8ExOgamktSBzECMxCWmUhEnyJWfts387XR2pct1UjVDBkMUMGNEdOZI0Mh66RETMSEhFT5vSqlFS0lSypNJXQff1LPga83pdrERuVyuNrPpZNI0dR2Cd4hM5QYtioTdF2TlJ9pN8XHszDia7hcrVQVAJuw7zd4EptjlEyA5ROcYkA1cFp/rSqY5zU/jeeq6HGOMMcc2dzHFNnYxdm2MKaUkOeaUk2RVNY1dJGBmz9iZ5K69fvv2899Vjx4/evjwAYCJ9oSIrJJyYem6s7MzVd20m+vr67Ozs8lkslgs2q7rYqpy7vcCMzMQFUQCQGIqFuY5Z1VxziOiZMmkVYDig1v+GUwvAbahOAMHSZWIfAiAoKoOXXnPMYMDhnugWO8hExiBMxXJhgwhBEKngl2M61WXYmb2zJ65iItt6/O5j24MXru2hSAQHRRhdn/kaAhQDAR7l05TKFc0GJakHdrlIPXvZYV5R9B/0QXoIOer0LRZrjcbTzitKucIGbuc1imdnE4f/3T+9O+ePfv58xRyLE93a0MBNFeF4L3EFFMHRgDsfFO5kARAlJSdWm2uMmMAUhDFjJhLsggpFhcQK86/BiZm6Epf1Tddg+HoYL/RR1Me7Fn4zh1l5zvxXe4EJZITEa3/ZwdwjByWYaD9mN4RwPpNgQl7t0Lk7t96383S4JAjaPvN/J2/cow52Tf52QYvJvj2p+VPq39GFw3eDXzc/xam+wBHH7ZqiKO0LjIkBVZ0gA7IC5BpWnbdzbK9XabluiFfkw+hmbgQ0DliB8zInn00oa6zmDpQDc4hk/NUh0i00ZjUhFQZgWkch16Om7cYB/VHtYM2SHvMBbYSoRKwgrjDO3QkOR328LJwAzKQGdGv//Vff/Xs3xGWcBA/tAofXn6ElbkJ3V+bIiKAFeWOmZ2cnFxfX/30Jz8tbVXp/IeW7Ic0k+/Rjevr64JfeM+lFtQy/CSaNLPVatW2m+l0JiJ//OqPs9k0ixauSlM3OefKV2UGXsCO+Xz+5u2XOUdEIiLnAgCkmC4vL2fT6enZ2Tba4If1GGA7RNz8/+y92ZYkR3IlKCKqaqsvsWXkAiSWKhRraXLm9JwznH4jv2D4PPxjvlWT7CZZ3UACuUUiMyM8wjdbVEVkHtTM3D3CIxcshQITjjw4Ee4W7m5qaqoiV67cW1Vplv3+978/Pz8vy/Jf//Vf43CpwAf7iAzYPjUS2odPiYgxNF/M8x+6ZHEwcv/t98dFQl+/TM4u2mXFgTVer0gbiTjFsDpF3GGbl7EtIxp/qOs6TdOY8wy3g4r/9DT/v38z+S+fTkA6dCNykjdDgXi+aB4/e3Vyeg/6kMaH8PTp088//3w8mUAfGCCggp6fnxd5cffeXeoV+be2Iv1FgvR9d/ebGzyLLBaLZ8+eadeXAmQMb1RpYb1eL5aLsxdngyLDgNELpk9mcjKqTqfvh2C+S3PK3mP+/F0tN1u6hmn/5i+wF8TZYBxdL0Z0OeiygP4jsM+xUFW2IQPBa2HYfl3P7ULSoC32VoBjt06mMYuOqwTs86YVZmG+RjnpD7tWZ7zJScFbyoXYF3y7NC0CcEOHzNYMNkhoEZEw5qjqBRAMoiOLFHUYqTO2gYHbgIzgVZua26oGg0AoAEgoRGgNEkIEOIjAWDQG0IBxYIzJsjRLpja/U0y5lbZZiioYCqCiImTQkQCIMLBHCc7gqCyERUWYOQSJedxyuVqt1mWRjcvi+OioPCjXq+V6vby4WF5cXI3Ho+l0fHJ8hCMHBgwhUvQSQRWu2wYALRnqLMSHy6xbbHntc65Ix4vOg2StQTJIKICsyixBhMPAIsJOvYMZYt0wK+zYkU0MEQAGL03j19V6tawWy+V6ta7qulpVq/W6aUIIHLyvFvMIW2hoMwerxdWXf6pA9OTwCBFRuhYEERARDtxiOx5P8rx49PWjq9evRqNRmqbraq0emqZZr9fWWmNtdHwdsAkiMtYMrI00zQCwbVpDHHtNtnw4cKfhZPdBxjjnWJglAMTdDTfAQ5/BoGKEO4QVEQ0laNh7DqJZYght3barVbWYr1DNaDRNXKIKITD09/JwpwIgamcoOsCAsQJgB0PRDpzoZGNgl2w+SACajjsEupHx6dIu3S41C4goM7fozCgrgvilX8c6y+R49PD05O4nJ/c+vZMeuCQF0VbbVeY0zZyiEVJAkODbum5qX2SjPMlTkxK45brSqi2MzchlCk4RlQXZByAjRJ3YL2Pf9yUqGucWdifbe8Hizzaqi2bUPdaI20u87ttuf76Bwg/7zvrzFh/Xa3iQAlwjJ/b3rAEAAjJAi8v5eraoLubN1dIxpmIgJWsdtC2TMFpjrMlSw+CbwCg5OZOaFrUhrRv2WCMSpwSkZICiybqqou5unjsdQ9dCPQKwgK4PCHpq2PBPuX8HBBXaZAASEZGov82cZtnscnZ6cuq9j/ssM8fQcEgePpCQOhb2kUiE9/ooi2qaZk1TJ0laVdVkMmnbtm1b51yUdYgAx1/aeYUQVqvVer2OKExUV4lRbw/ey+xyxho0gYtmNj2dju8fmMK5TkJawdl21uqqvZhfpjbJXda0DS7RuTR0GqsY9/SI8swXC0AcjUbW2r80sCAmn977PM8vLi7+7u/+znsPALPZbDabRSUOwg/XTkhVo1drnCTW2pvCWXGeL5eLP3z22Q++4xcp/Lc/HP7qQfPkVfMfT9cvZv71xSL6uVR1G7udIzsjYlU33UO3YSzvvYjEhrtY9WrqalImn92d/JdPRn/4dIoaFDuxBoSdlpz5yi9ad3zn7kASiZjdy1cvX756+eDBg0H4Y0Bbzl6cjSfj8Xi8t0rxy+N7z0x4/vx53Kqujy8R+3BxMbuazy9nl9d2LhFB414v9GJNp9MPdOj2bnm3kU32VziifxwQbqABM+CNAGZ3zPdIWiDe/HnrHlGELRG/G1/g/UKRCGV2bUqIYMy10bhpcHvt9bcOY0/5QhNVLDtvXoRNMw9slXUxVoOZOTAPcgRb59z5N6h0vpkMqgjWEJETVg7KnUKC507jY6DuxqqcAetMmpiidGXNTcjB5uCsAA88KFEgACIWZvZWxSKoig+RQoCRpxkznxACc1ivWt9w00hZrkdlPh4flsWY2fu2eX0+XyzWZVkcHx1MJ6MsT4HQsxfm6yLtW4MmINF5mHYXRmsNkdNIKOAgQTuBP0RryBhQVY4FdlVVIGsRkRSiXbBCo92rIKIOYTLKxmUWD/Y+VOt6XdXrVTW7vLy4uFiuqsV8FfuR25oXV1Wevc7Sb07uHB8fH7XBt74BAEMWAIXBWLSJy7Isy2JzyqVLksMsq6qqqqqDw8PSWqRokbpBzZIkca6NpJhhAyW0nUJnB3B0cHyHSDJKpFaDKIuyIIAzhoVjgc10F+iGXUR3OwOzdvVbMIlLAEzbsvftalk3TUC0iUsTlxDaNoRtk+L+9tz0yMTeL92I/KGNs1ZhG3HsGjw0rhNbiVVflN2sHdhp4MRT120NX8AAqKzGCwUMPgnpOC0PRnc/Pv7ok9Pp8Wh8mCu1gdcGfUkoIMrMKCE6+qimgNa6klyuFlde6tbNVrjyRZLkxljwBAGQEUUtgkE0RBbJERviaODcAXIGAEiRAFA7lFf7JCqe7v71YDMyP9qur++2HuJOjSXOMNSuuWgDHvfEH32fHeWavdWeJfMG721/F8l7b11bfjC3tpzsevN+jzF+/+3nB0yY8Zb3xHf4LH0H/GfXgr6n0izmi1fPX6wv1n5eH6SpSTIGxxyqtmlYnZrU2FDkJjFVaNiAG2WQWjUafFj5mlvjDCGmkBIBEiIhsG51It6Mh68xYAExyoKwDvdd5zHbV0G071WJZDfC7n6MQB4hAWIwfPLweLKYRMp38O21QuiHFAJuuo5Vdb8btGqWpev1mogiBZqZvfdpmkZIKPxFOqq0bXt+/tr7UJZlZOa71EKvObperzCjpVl/8rtP26yxI4sJHZ7m2vObYi9xzBi6tAAAIABJREFUDiOZ8ShModL110usgCsf1kGEjbHx9JnZIKVpGkKYz+dJkkyn06b2f1GjEad6bClarVZ/+7d/++Lb59bap0+fWmujdWiafNB+ybBFX9/roiLCxpiTw2nh1Fm6uYTu7uz4Hgt5/7h7mN05LB8cJU9fN4uqiIWdF7P20YvKe0mS9JpW4q5IIca5HePOsixVVYUFeJzbv7o//fxe/slJ9uA4B2CFoa6x4Up3Eu8Qzl7NTHYYGcKqGgID6Gq1evb02eeffXbnzh0V3RSiVZum+eqrr37zxW/yPEfqhe0HqPmXx/uGGFsxtIg8e/ZsMZ8jYlyvtw9lZu/bV69ezedzZjbW3pwSz168+uz4pDmB1Jk3wNxvCK7ekc1x2x/qbvD1ZwPu4Ts12myeuSEVsGWLMbzR9U8hc1O67fYbfvBv7WkRO8H5NvqwffieQFlvhPQDlEObXGzrJd3j4PKuIfemx5koNhVjJOTvcFVibVq7ZQUURUikc2qR3iJUJHo79OL2CNKXxQVR+vZkGeRQYmm7Uw8gAAEUYKHgrfer4JetR7IsqVICyAISGAHQmF5goGf59OKcBsmQRQIVjT610RFcFVmwqlpmVUEuwBlCSoxD4ND4EBarEMJqvR6Ny6JIkzSx1lp0pErXEqfrBguKup1Ncw/bxCnQm4OoKHfQc6ymD6yajQDFRlIxEoqwa5noo+w0tUWRTbyvq3Z6MDo5Oby6Wl5dLeum9qFdr1vm9upq8eX/eqxKhwdHPXuJopy0gjKzihZleXJysl6vLmaXJ3eOi6JYrVZN0zRtm6QZkYl/GIkYCJgkqXNN0zTee0BEQBHh2DO1YUjhzvy/kZcQoDEGWg0hdApiXZo5+HpotAPtry0poES3RpuoYl01VVXXtUc1eVZE1IMZoJ9l3cXRDcFKemdm0R15GqsbBZVNCikKypsVYng9egrh8Mq2TicoRTeSTkZQ1bAiB4WqRcjJjt3Rw8MHv3pw96OT0wfHihy4Cm3F9SpNTJmaNoSmbkQZgInIGiptZvPUBoOrUF+s2llNc1/UUKZpZo1Cq8hggSySM9ZSsMoWg9FghSyBJUgMGIuWBDQikdoJc3QD1QEcvYI+6U516C1xziCyqluGLd8v/d3/KuE1EwrddDMB7DpmdfSUd9ZIf7NXyF4Xle2aseqNJotrDYG3vTm+RXdjz+6K3yuh3d0A9R222x8KS8FbjnnH52Gjv6HbKjHYW8fS9W0sMiNEV+v1xcWsmrV+wW6MBZoGPHqVdaO1N4IJ2bxIyZpVu2aLeTu2ReoJVuJn7RrKdFLkSZYgIMW9UDXiErr7dakD+Dthmw2BrWtzFPFKg2ZzVAQzgApIgFuQR1xCEVVUOO4TiAi4Tit3kKDHqq6ttXmRX15eHh8fq2qapoNu34fwQIToI+Oc8741xmyT1Ydj6madF6loGE/Kql6NJ+NH33z9xRdfoKGmbW3i5KdmLMQiQGTyR8Dl5atX1iVplrdtG0IoyzIEQaC6atg0o/sFHds7n52ixawYUZ/CQg9wSN+JiYdxVkF2XGAF9dO1fONNnWhQAfU+EJGSeGaXuBDC64tXi/X8aHInSZKIKWzhRz/ZIwqmjEajxWJx586di4sLQstBX7+6iJQcZ9MPOae0iRMJLLJcrzCqjN+4Eax1oDrN8XcPJ4fj5N0x4vcrwAI/OMkfnOTDM8ta/+Wr2Vdn1dmsnS89Gne7ia8alFGqR6NSRcscH54eHpbmo+P0/nGRuXinyPY+36XBhvq+Z6gkU6riVjvw2hCQAz958uTLL7/Ks3w8Hm85CgMCVOv1n/70py+++PVoPB7o/b+gG98jtgAVYZGnT56cPX/e06WvX3VCvJjN6qZ+9uzZNXSjX9Lk8PjOk/P23pR+ddfiO8Uqbwc7/qIqAdcwnYhi71XfeD/gpiepX8+98M3RHW6N0ptKC/3BgwLhNjyhb0wVtiGU7S5/3Xrnnr2/pfGhe9rm8a0A0C0pOggqR9FEoqi5oF2rRg+oKIsoiIigqpK1JoJ0qsIsqiCszKqkKPF52nKihSDM3PUmd2KZqEr9OXdqbIIggJ6h8cHX0qy9d844lwjkYIOy90yARIZUWRhViUg5iDCKADMaa9AIq6q0bQiBjTHGGGstGcesTR2El+t1U+RJlmVZkacZeV83bfV6dnlxdTkeldPDyZ2To/Fo5FJHAOoZZavYrbJ/NmDHvAviscdZelk8ZRHhvumna+iJdOMQezGofwYAlTQeHpuFWDp/GWNMkmR57tLUHR5OyLjVqrq8vJpdXs4ur+bzhXPLxaJ+/PisHI3v379nE0PWKCjH3F00vllRllmWffPNN1dX8+l00n8ZCoHruunKXaCAKKqAmCSJc269XvsQoh1vlLqQTREhTk4iNISm53Rcx+uJCLQDWYhi+8i+BE8iEccAkHaGd6Qs1aqtqlYV0sQVeWmNa9vALIgmfoPO4riHEIc98SbeYsO+2x+7vIMIKGJ98bxEe9GevpdtaMaXQcMToqMyeICKwY3M4ZE7vH90/NHp4d3D6cmBTahtG/E1+wraBtvQcuXZKwQBH/uJkjx3RZImqSF3/vx8dnaxel3Jgh+UB4fFdMxZbhKkjAyY1ERnZjFUA1fsV21daWgxsCPKEsqtyQyjNiyhMzKGYf3rxGL24at/UTs9biG6eyAA1a71BhGIiAz+uFv5zzcM+blGb7ihX6u+cXLGic0AAEppkk1K8aChqrl5PfdzXKeAjskpOTAWeT5vFFWMeNK2mrcKlYA3AAUcuJOTPMtHI28laGjbVgyYxBLg9tqPNySMNyAogiJ434Z1MIoEpARqSAnFkBoUS2JAlToIRzeIUHQvo07yCcQIObJs27ZNk6woikEp80OzA4grexTFfMewNcuzf/+3P/3mN7+JwMFsNkuT5KcNeSNDoa7rKPF9dnYmIERU19Xh4VHTNCLStu2de6dfPf3qzv9xJ32YZScu8tNkUKzty3S6k3B2xYJk4mgC6emkPrHn//0CLsG09otff/Ho0aNhtkYvnmpdrcyqLMvo2pgkyXK53Cb2//kfWZbF7zCfzyeTScTynjx5Yq2NnqODgOUHmlRuiYzetgIYYzj4PHN58mdtyCpT+H9+d/D5vfzJq/Z/Pa++ebGaXa0QIUnT6G0MANW6QoRffXL34Z30weG0SAwCJo6Oxsm0sLflgcOkHX4V0YvVumo5M0LbwsMIxpir+dXjx9989ODBeDJGABElQyoCiKqwXq2++fqbv/rtb5Ne1egX+9jvU50SkdnFxauXL+PVi5fj2qQlQ7OLWdM08/kcQPfuX4g4r+HF0pyM2mn5n19LGHelCm9DN94N7HhLL/Jb3/a2T9dtz8Xtdo3vE9Lv+2KRjPBeayC8zUagS9UMxnhKokYXx273DcKCnYCaRiNZhq58CxuGviFDoEAkfWFeB5MXa7osc3C9VZHBnLPTglaN7ckMFABrkTUHIhBHJblJkoW2adgziVVV0RDEEBoCstYYQo3OtjhMHGcdkeXATe3bJiDWzjlnrSgwawhcN6EIocjTNMvSLPO+aNt6sa6WVTWbXU4mo6PDg2lZFmnujAWVvtsfN9oMsBt0IxhrLNqugCs6bMSEAL26SnfeERgCiL0aEHVBu46KTikyjjKZaOULqlzXS2YNzMYkaZqToYOjaV4Uh0dH5xez7PWFsReBw+zq/F//5/988NH9jz9+AIgK2jRt27ZpmiRpaqxR0SzLkyRZrSrES+uSaZZHazlEHHTK4ySJzNDOWiVW1qPKVX8ZARDQEBqDxnRoRudfBEBiRECwE2YFvR6cbGlib9IDEAFCTJJcBZaLdV3VbRsQTZbmSZIyKyhHgS2J3VRIfV0+wjI7qsPX5Ictx1PoGowIAElJO7nUHnbrKEdkkQQxerMoYXc4AEOQKFuMCghCIARU2tEkm9wpD++PDk8OD4+Pszxzlnxd18s1V5U0dSKaKmjbStsYA6kliKWzFahpg4aGZfH8fPnqyqlLMXOtFdTA4ltOLTpLiSZOLAWjlgqDHriGdMnNZb1aa9uaVgpvDkpKjSVSiwrSfcMIbUTRQ+3u7QGMlA2Z4/Y8/6ZU5p8FStiDwGxJvkbnn5tZMG5pW+KOYYe+gYmoe1pVdu2r3qII9abR2flTxB8DU7q2i+j763C8Y+68ZSe29/LtY2eo7rjg3AKq3fRWua2rqacgRm0LRIv5dHz04DRLl1Wx5FXbVE3dtOjVMTkwDsggRkqiWBADbEQdaZa6IkunaX44xsT0TXbdIoG6f+L3LKhtrdCoEqrL+Xz14sIIkmL0SzepozSxeWry1KSOkt7CelPEgC3QGKM69evX558ef1pVFYBOJpPogBW73D+oRpW4m1pndcMUffsEPT4+/pd/+Ze//uu/FpEsy5iFflJgKF7fNE3X6/VsNgshFKOsadqiKC8vLyPqIYXOT5af/M2v8AGJFa8b+2HUTXlsoybXqVdhp5cNSgqkmnyc2nSq53j15fx//Nu/TkZTwKCqIXhjjLVGVVer1fxqnmYpALRt+9OiG/E7xB7jP/7xj//4j/+IiEmSzGazSFn6JRGNi0MIftC5uHmM962KrNe1AItyTxjGDQr79i2jTx4QFHcEON/KfDw9SE8OivuH9um9dFlNBhnUAZFRlbuH6f1DdzjJaGtL1d3K83aBtwP2dCNzWLW8qn2aZjc1IxVURc/Ozp49f3Z0dFSWJRGpKHaypoBE88Xim2++/vWvvwDlqDD3oTlS/YCPq8vLb775pvV+q1SP29MVES4vL+eL+VdffnUbOhk7Cuu6ff5Kvjgupu9zR3yfI3UPW+DPhG7cfOZm6v4uPoC6acX42SA7b4z78W05wXucaHT7INnptOjz95t90H3H2m7QjADYSRHQlvDixkAKN9WtzrumV6QE7cz3Yq8KCpCScRygbYJxmGQ2SUyS6GpRzecgIIogwKJKoKZXdlWAoasiIi7GGENMghj1MVmkDa33zlprDWHbelZhYQFIU4dkbZIGZWa/rj3Lomn8slxNy1GZ5VmWpM45axF6QQfh7dPc2T06NK4L46OSCikqdDY+vbolbvgGqgP6IbrlULplGKGsnUQpqQC3oUUygGQSU9hSkGySGuvQmKbxT5+dCQAZKEdFXuREAZGQCNEwqwiPJxNFmM/nL1+9vnvvbjnKr67m3vskSVySRImJaFFsnTXWBuY4wgDAIsgcfCC0sZMg7raJS2pjNyCOqoIiknPOGDOYdsWwPhrwGGOIsPUtM6NDNBTlapEMCLVNaBu/XKy999a6JEmzrLDWiSiz9jEvQLQMUd1JGjcpCe5I5iBYjWDElhhpTFWMdlYkXRqGACSGrBKyqKBoRG0MMoKqBhEfaZEW1BIkNHkwuvfF0dGDw8PTg9xlDqxUvpot6stlNVtA1WDjCV1mU2SmAJlzWWyIMmZd16u6qdbVal3XV2ts+OT0+ODwqK38Yum90cyEiUvIWVuzOESjJjFZnlKagqMFVNiEsK7XYcV5rV7MJKdxag0JIZOKUUHplUY6RIdUqdNPRASUTmwEbwNEd1YdvBWR3ff8+2McuuPR3WkAbfcbbi3xseFt00GztZLiDc2kd7eP3dzh32nzu02DY3OCWxQFvf6ifrc9Yxve65eit/M4di6cvutJXRtvuLX/5gZfVLW3poJtFe5NwArR4mj77VA3KV6PjxBK31ApgGSoOJqmRV6P19V8tby4Wl3Om3njl74OSqxWOeqRKgEjoKVsnBXTfHQ4LaaTdFyaIhVHdWiDQSFw1iqqiMp2AIHXl35BGL5gbN2cLa6+ffaUGIgBDIGjtCjScVlOJzlpZg1tdkftjdQwuroNtR1hPnv+/Fenv4q/TiaTKAf9AVYdO4DDWti4PL5lSjPLp59++k//9E+/+93vvPdZlrVN89MSmnr1UHN1dbVYLMbj8Wq9HI1G3vujo6P5fL7kVfHbA/o/izoXVIkuXxtPYoWhYytGUhHbJwRSJQQDQKJGlERR+GBioNRJXr5Umb+8LIpJktgQQtexoqrM5xfn9+7dI6K2bUej0WDk+VMBHHmeP3/2vG2au3fvhhDW63V0h42XPoYaHzLAQdSFtD2Ti27OMd+209MDiL0cm0aM/XvxbeiGvoU2d+tWdbN75U1oP+7DwPv9YHvr7e0TEACual16Zx1Fv8kB8x3e5PLy6tnTZ8dHx59/9pl17iZm//r1+XQ6Pb17d7B0+eXxHR7r9frx48e+bfFmGIcbb/cnj5/M5/Pnz5+9AbYjoiwvPNBlY+/d0pLw42P6+7LvW2Na/UE+b2+t4rbWlV2DkuF+eQu6cduaOYzq7ZH8UHyJbR7vgii8x8jc0AO6vq3va9i5/vNtxww4hjIMHW/X31l3sKHBErX3klXY852GrDwyP1D6t6XB2E+1t3fojusZC6TGEFsBlMTZvMgNZSABcbGuCDQwgIAisCiLKooid+4WWyKvRGiMtRadA+992/q2rn0IxrNxTAQumCDBh7YNPs/TNE2SxOTFWJU5+ND6i9nVYr68yhYHk/HhwXQyGlnryBhEVREJAFsWp91lFVGVAZ2IWhax5o8IIkoD0oaogMwxlx5UKDa4UUeu2UKSlAABjSFDRhRDEPEhiBqyxibFqMyLklxikvTs+bfnz7+Fs7OqXjx8+PHHH39EZNOMiIhFvG+Zw2QyGU/G88Xi4vLy8PgIkZi59T4wawfLKAuLiHGWrPXMrDqUDRi4bb0xLklSAIz0wzRNbWWjLEokUbKKc9amzhCJSJSANcYQEAuLsLXWGKtN41uPgAatMYbIIhCrLufr1WodfEA0eZZF+gaRCT544RA4KuvDBuro5Pl024Bze3oiAIAFBywQojqHMAIiskVrDBkwBKSDsoyqamAWBg7CQVQowhnKpJ60FTAJ5mM7PZkc3T+ePpiM74/SkXOJEe+bdXX5/PzV4xe8aLDiktKxzeq2ruvVqCgmRWnYgLdgLFiTi0thFFJuyV/JcmWbHEpZQV1x23q2og5LREXT+sDIqXWYgnivVoQUIUwggxSscZd+ffn8ta2LSXoKzsX7K04pxqHy3M23jSHQRjXqZ7jTfthdtLcKUOn7Y9672t1v3Kuu7bbvY9QTUe3b3jz2I+zaGul2m9UugiLdXsQMQg6MSXPnsslofHzgq1bqII2HoMiCDBgl6ggptSa1JjUuT1yW2jShxKlBJuDO8KTb5BDA7KI3gzSI6EYNdxDxRYRyMrn30QMKikEVQQzaNLF5lhR5kiRgosCwsoIXVgIDhlWApRsXVFAVlPsPH0ThIgDM83xwlftAW1R6JuS7nH40DXn48OHFxcVkMmmaxpCBn5r2QkSXl5dt22ZZFtU0kyR58eKF59aXXP5hUvxfY054W7k6Lt0bYDlKYSOQia2cYBSMihW1DIbFMBtWCoGCUBBrZPQQrlJzMWtYKEIbRCQiZMh7P5vNjo6Osiz7yVkSSZIg4h//+Y//3z/+Y1Q1f/HiRfwh8kg/8GJ7XAcGHVZVuXkfJEkafDsp0zx9gwrGz3kQABeVPnr60hVHMTncC3udnZ3dOb1zfHx8cHDQ+fbFBKfLa+Tx48fOuclkQkT4C4PjPeehiiyXy68ffb1er7djjG1KIyAw83q9Xq6Wr1694g2LR68tiZHgQ0RnLy9eHx3qvQJBP/BB3huJ3fJ/05PPNyz0d0Fh9soAvy9wo/oukvDvEsH/KCtV74FxPWrcDVz3Bsr4xmQDb35zGT7uGlo7fIyoKBuEMsmCMaFlICaAiU0/Prnzcrn4djEna8s8a0E8ixhQJCCKkEHMrkVAhEOQXt2CsixLkkSY67pumxZA2gbqmtaVydZZWeZFWRRFmmWJc85lCWQAyty2dVO/fHU+m12NyvJwOp5MxuPJOLHW2GjJoxS7VpRVBIwhJQQEVRZmFgms7ONEjTZY8Zy9DyyCSEB0LWLfy8UefAY3FyMOKvXgPAEipFkynoxa3ypJ29Sz2aW1jlmOjo8PDg/atq7rBgGITAjMwuPxhEWrqv7222/TLJ2kk3W1ruv68PAoSTPfMKsaY5yz1hoRWa/XaZo6Zw0lABBbVIaNJbJmdvjlLODAoAEF9gEEDBiMGhcCHESsKAGhdRacTaxJEJA9r5bLum4lAILNstRal6aZMVZYQwjBc49oYG/h+h5tuVYIFaL3SscQ78kcsTtIBgXbKEZCJAIMKoAqCAwQFATAZGY8ziZHo+O7B0en04M7Uzd2mCkZMADVYj1/fv7y64sXX50nQSdkOLWSITfQrllZgdWRWqOWxBpIrLVkUdVwYjhgGxZN5WW19q0XHmU555CpRQcYvAFNyTprjCMwKChsVRICYqOgbVhXy8ThOAjG+BhRUARVcNvgdlt7tGc9A92adb4BSn3XnPY9IHl98zN4A1F94/p4Gwz/TtvA+29N2wLjb9kwblGz/u6Lvd4Em28wK25HFhBph2YKb9j59I2bAN48mU29sRODuUVkNPbvKeC2X/tNkH04HEFBWVgFLBpnDGXWJM4USepFgwALiqIoSgwAGAgpMZQYIEQb+x0xIAooqwSVECWjt3Y+6r9nxNL7ksBWI2xkgCEg4fhgPLUZBkUvrMqoaA06GxtVwBm1yEOBvqtP9ou7xpZQXWXLw7vHy/N1UYzapi2KYiBUO+dCCB9I7ZHQJNY2VZva3Jl0sbiaHkz5rVoMKIGr45PpbPZ6MpkcHBxcnF84+yN6cMQkPOL9ey+NcVTX9cXlOQDkeb5cLgBM0/iHDz99PH9077/eT75IBZlYN3JuG0xj574iAKNqAY2AYbUsLogL4jy7wNaL8cF4MUEts0H+5IT/rWqezGR6fPfqat60bVGUIQSbmPPZ6zRPTk5O/LK9xTzuz5a78uzy6u7dO5//6tPlclmW5ePHjzv9SEREtPsUCj+oxJKIrq6urLWxQHRTbVfFJgSfnyaf3Sthl9DXa4bh3qTi2sAOzI+3c/t/NJj+xu6gADBftc9mmo8OPeu1buQdGPHq8sXZi+PDo+lkMphQbvXBoG/9v/37v//2r357dHT4C2bxvo+maZ88ebJYLt5MDzXGvHz5Mnj/8ttvqWNk7hfgiEa/WTG6rM189UHIcLwZ3Xjrq9cosRuR0W3U4rYy1T61+zeH3Dc08fbFm7cI6LxtscDbAvh3WWX0rW+te959h5yw520Q3uLzh9AVwXrOO+5gGdjlxopbHyOqIkLWZs55RGFGBoM4solNUw6ynC9bFm0DGjAErWiIsInpxC6jZ0inN4kAseeB0JBVY3qNNo4guDTCrCGEpm3rOivyLM2SNE2dM5YMGWesqLBnXazWTdsu1uvRcjUZjSZlmaTWOqvCEjj2fcQhIyKDqEhIgKIdoqYAvbCqDOSjXu1RcWhR6cURdKOIO9ARBvXZTjIyZucIEhnSRC515bhQ1CRzr1+9fvVyPV/MWVhUyRARGoperWKQEKkoChaZz+er1eruvbtJmixXSw5cjr3t5dgirmqd8963bUtEZAwhsQgzD6wpRLTWGGOICFA3wDqANR23tEMlFFSgI7sIgIIhC5YIjbL6EJrGz+ertm4TmydJmiZpkibWWARiVubeaqBX3tVrpdW3TXgbFBAJDZJBo4iK1AmcCisH0Y4pDgqEZAhNTGcUDSACK4ghzEx5XN779Ojew9P7H98vJyWl0Ia6qufGa2rMYrZ8+dWzbx+tzp/w1JnJ1IhiwxoCtsH6tazaJjE2sYrqCaBI0zwBEJUQFgs/n9dXq9WiqjwqGGqmzAwUtDbWKlsVB9HxRgFBjKBDyFzjdEW+DpX3nmLhFyHiGkIgCBHgoA7GAeiMawbgTH8kWUp8/wV+z6KM79QM/F5AxlvbVW7lQLwpGMNt7ejvCl/jrcv5O38Z7f6DLVR0x6d2z4ftOk3g2xCNW0LMTb/09qtEJmIcN+gh1wcAAYBFg258z/qGmJtKH3HRDLHnkDSqXlhjwCI623MFkXrrkqhKExtVOucTFVZl6LWdFRQE4JpD1HXRkNie3u80HTNKABBwNBmNxw5ZwUsQDRp1iBEsqSExyBHPV7aoDN2KSZ174UasxGNblAV7ttYETzHB+wBzvK0pRDd17G6DGZumTtOcmdM0XSwWzrkfj8ER2fLQd1PvbSMSkeVyCQBEGEKw1lmbzGYzk9LD//oguWvQi/bhmPYS2RvTr62xIFViMaxWwEZoo2XnOWk5bThpOfFig9ighhmFAfWvpqbx8OU3Xx6e3B++m4gkiWuapqoq55yEn1iEdT6f//3f/30Eif7jP/7jR82of6YYxzDTbpuHk9HooEz2tnsibHM6cE/zYDfDcNMp/eOjG/veUG/ZP9Uzv75qXp/PDw6PhrvsGqtLQTnIo68fHR4ejieTjz/++DrxJ3KqEb/++pEIn9y5s9vm+QMUGv4TzLSNi+52Gqy6Wq0ef/3N5fwKMeY4G6vdXk5Po14hc7i4uHj27PlisRyacq8FC5G+ETGOJEmevrioPj2efvC3OexrPX5DlEs3ylF7tUv3MHO32giuT/ntCA23bGK3XFRutxndeh7fcraw15Lwh8s+bmIcsueQffHz9UVp4KvgYEapW+XJWNzsPk5jjqqAfV6voCKk6oxRVRI1AI7AGFfkWVs3q7Sc+3pdNZgYl1hV8cJgSBGIOltUpE6grYOrVUAi3weyLElSyywhhOBb5tC2vm19ta5X6SpNs7zIiqLIsyRLbeJsmheEACJt21wt1vPlyryeHR8d3js9nYzL0uYqwIFDTLtFlMVa46wxRIYsOkNG4oMVuOMXAxISmuhsuK1aslHoUJBdNsfA4OjcevtkQ0BVOBZGyVJepjaxo8mImZfLpQ/h/OJcVFvfHh8fHR4ehIYDM1ky1mZ5Hphns9l6XYXAHZAK2npv2jZWC+LG4ZwTkSDMItYa7KVN4tIUj4x9soYo6lJFCAkArbUC0gEoI9R7AAAgAElEQVQcXS4h/d5JoEQISKSiLYeqaqp1tV7V4jUp0ZkkS7LEpQAQIRWRTkY0mr9cj/ZxwNZuD6JAKX6+gLDEKdI5TxICGkCHhggIFLBh8SxMGhBaBkyxPLAHd6f3P/vo6P7R6GhsMxuAL5tLbjwoG2BrbFT7923wnkOAivkSm7XxFldEFsAZCkSts8451za1bxprjKMo8iI++Kb185VfNgxObarQNt7I1XKWEU6ztHAuIeOQDCpZMoSBeXV1tZR2ob5JAUbGpQmY4c7bLEu/WKL9/He/73QwfqeNoWs2vLnTdv6nW79tg9gbgGM7osHBYwkBrxNWdigjCMDg46r0tlOP7Y1onDHWICIoMgArK8iAFUe7bQNEZCKi7CVI7BIcaJ2xndAiIBAahCiOjACA0vWPvOODQdsIPCMIAUcoGkFAOod0jHhK3J0AAAyiGNLe+bo3ptWLi3MCk2e5cy5JkqZpPrQWlc7lETFuRVEg8623gSoYY9u2cc6dnZ09fPiQg6jyj/QlI7lmaJvcmwQ2TbNYLBCRyMQuAxExBeV3XXZPi4SQB73avodwH8KKAiisIWAQKxHIEOfFeUkCp60kQdIgNqhlJVEEUYKjRD8b1wT5/3jy9Le//+uzs+dRpjFJ0rqul8vl4eGhhPATXuiiKJqm+f3vf391dRVCePLkSeKy/5R9Ft8Z5ovR5FZ6s2eaVVXVh1/xsGEA0fz8KV8ienk5z7IMtnhSN5VEkLBumkfffJ3mWTEqT45PVNRaExlwQ7tE27Zf/u8vRfXu3bu/OKq8S8pdV9Wjr75aLJZdtQX3We0iEKKofP3115eXs0ePHr1hbLevnYi4fDKr6N7BLwP+HSoZ1wtAvViVDjtSVxfv1CGHK4u9JMLOqnKjARl7wUjZh1Ho95BK+dHb4983atZ9nRTbivO3WfLqjQ+MbcsIABR16zV4z4gGMEEkRGYNTTtx6ad3Tl9cnD8/fy2qaCwbDGiCQmBgFYTOSarvlUDoPE0jj0GNMUhkDBJZQ8CB2uBDCL4JoQ1N7ZumDW0Iec5FJnlcQRFAwSTlJFVhlnC5WF7N56NxeXAwmU4mh5OJcwmAsG+DD6DKrKoiCEQYZTUBiTkIxx4dJEMGMQzOD7uDKftJQ4PIWEdPGcZWVYVFEUGBAFJnUuvu3T3Ns/Ts7MXZ2Yv5fO59iI/xZDyZTJumruvGWlOWZVGWrffL1VKU0zTN86JtW+9DWZbW2sAc1UCttdZaJBQVlYAi1hjVbNBRtdZa66y13MWQKsqIYK0NElh402kjQGAMAYIBRWYIgUPwTd2uV+u2DolNk150A9Eyg6qwiAoAoDHxKhNsqW+8R5Woa+WPIHNMv0wP6oOCaui7NRjUo6pTm2NRuuPppDwsJif55Hg0Ppmkk4JSFBNC8EG850AoZIwSMEoyKu48vC9yJbqQta+9NCwkQUMQDs6Ss0RoAE3dtHXTugRdAklqXWLcOLU2t8vGVo0H3wC/Bj+rfCKcky7Q52xJyCgaBGsxzUiQ19y0yCGBZFQefHSU3ZliYhlVtlVI9PodvAsH/ZhxJO5ZY96wICLi3oX2Fmfs61Jq71kv+oELU+8ls4pd08PtJ4B4DZbf/xn7RmYDUuz4yWzpF+96ndJAVsDrAAduC7b2AqDYy6PuftDw9/EPqad6bdUDIqliGy3vFVEVojm2Cnbzc2fabguh4mZSbHZsHLbszvcKFKKNNKMSKiCoKlNcUTpyZ0cQwdjw2CHvOojboQIp7tnQdBCRgq0alheuREmgZ391sLREZoiA0i59JQIsvd5qXxVQLw209qA8MIbQmDRNo5nohxbqDX5jznW2Xm+93Zm5KIqrq6uiKP/0pz89fPhQRH68BW6oJDNzpJncvEzr9ToEnyTpYBBoMjr8uDj8NM0O0QZxIiRKPSrXzT3Z2JRvfhABZmAhESNqWOI/x+JYjETUXjc9wQQI8OkkjDIEPHg9u3AugZ6i2bZt14BqfkojlcVicf/+/dlspqrz+dw5d80W8RdJyIhcIG3uiJuP6Tg3JMxhEDLuh5EQt8loiHhz79ss8bv9Kz9Go4rCjqr1dchmr+XLorWVR5ekb93iiej169ePHz8uiqJI82JUyj7GvoI+efzYt+29+/d/ATiux4K71+Dy8vLx48eRhvamJFJVAebz+dnZ2ctvX1ZV1atpypvnNhGt1tX5HJuTJHUfujDKe91fojtdJPoma5KOBdj1UGBUFIuUQdRbi6FvzRTwe021/ez779ukoh2+sD8g3w4jb/R23wQ4EIb4cxPw4V6Cim71mFL/A0LUxVfloEhEZOMqK8KtFmSy0TjUdTVf1KDeS0IYjANUpmhCKwNjmogAFAlROq6nKgCIiiIhEpK1BgkREYg1iAh7adWvtREP3nPT+CR1SWpdYp2ziXFIhoRC8Bx4vlzXbbuu6vW6LsuiLHMyzpFTYWWOTGeUSOmJoTIiUSw8SW+YoluTaZiWg1S6blvR9nZakZ4YD+tNBjvv3RjFEFo0MB6XeZ6HwE3T1nU9n88RgZnRUFbkIqIiiNYlSRRxr+vGe396926W5/XllQ9NkiREJo7kwAsWEWMoCvyHEJgDgB1UkK21LnEQQKOviQoiWGvY87afFyIaMoAorK34pvXdf61v26CKeVaWRUkYQ1lklqGBp+tE2nT16L6M8k2NKhYHP2ECxOgvA73RTwiiQdSLegFGdDllIyoP7dHd8YNPPz65f1JMC7C4aJdrXoY6gCWbWHVIrAioBEFFNWSHo09Hk/LwVTp5evXtavm6lUa01WYJdeXTRAsAFvABW8aWIcsxK9AeuOSgnJ4cFuNxsVzMl4vFer1crhdXoVlzkWBtoaLWcistACMhJhZyAJOgGrCly6fJ9MHJ6ecf0Shd28AkQl3eSH1qiUA9XWgb8egoLG8R18B3XXXenPbf2q23d00nfBNUoN93k3gL5IHvu3YPCs16DXbYYRsNT+nuSjtgBze2gI4BpvpmQAU36ykS4XUnGRzEMK4/j4gUJ8AuN2Pz8/aqHmn5oroxL7r5QdA3kg26olFqAq9xODbUaxERZQURYRiQH7wGrm/XL3EYm+432grrqR8zFRFRYehWSkIwnXQTbOR24/LSq5qqdNbdCEB9D/FNn6HocwFbZM+gLMzU2apc6zbcllSIAx4VjYHiuKgAAKEq6IxefXZynIjjIFmaDkaeH1pZezhfax2RGczA34w4MHOeFyoS/WL/5q//Jnj/4wWj1lrvfV3XkWtz85jVamWt6/0vkJkh9dNP8vxALGvmNfVRK1RBFEWBFUVQFFiAFaTrcI0TuqvgqKAq9v/vDc9BCToFJtioKSDASdI+nKRnTxdgi1jziTzMEMLl5eWd49Of8Cr/9z/+8f/9h3/w3ltrLy4ukiThsCEr/dKlgogiLCKEg57RTdcH+fhO+vGxCcH3qyD1ZahO9KevBOrtm2D3uu6vZf4A10KvV0D3NqXGz5J+qUcAuFzrV49f/Oa3R7tMFth2o4j3vqp67588eZIkSZkXX/zmN1GChwNHKsvwgU3bPnv2rG3bX/361yqCO5odCh8kgagPQjBwiHDt1eXVo0ePqqoyHYduXwyGAApkiAOfvXhR1/WLFy/IxF5Qxb7tDm/HiK1Lrho7r+mOg18e77UBbcebt9ygw8DTLYAFXtt1YZNoDeCg3qJ1uiNZ+t7xyV5E7YcAOHTfNxkAjjcoye39KjsxvHZDuQ/gGMCijYxWXFRFVYRjwYyAFMCIGgDryFp7nBdhPJk1zVVog7OJsUzqoW8E2WqDxdi3goCIxpAqhsAibNAQEhmKDb2GTDA2BBYRFWjrwF7qulklxqY2L7NyXGQKrGCNIUpc6tKs8E21WK5W6/r164vj46PTOydFWZR5jsyCQThw8MqsUR4YyBCSsagqop5DZCPoVpVa+4K69pOzhzlwM6qiwtxziRDMMCkkmtAKqJISqHVJliWnp6fG2OfPn3/77bfz+dz7NkmTJE0itQQAiXA0GonI2dnZer0+PrmDZFgkxmlElGZ5kiSxZuZ9C4DWJoAoyr1bGWFnFIzGmjRNVKX1IXrKIKF1xjOKCKhGoMQYE1trvPfxg5qmZRZhRbRplhTFqChGEkREmDdLZ9dBL9ESRN6JqX3jdQtChjAySBSVlVsOnpU1+qYCpWASSBLMyvT4wfHx6cH0ZFweFDZ3auHSXwYvapUyypJUDTKwqoBRZm7bYJQs2TTJijI9cqf5wWh5sV5erPzKc9W2K+9XrQSv7I1zLk3BEFibT7NskhfTUTkdTQ6mWVnMl6vlalVV1Wq5vrpcrJdrYA8cjLBRcMamNkmdy5x1KbnE2tS53LkioTzB3LVWAwqjwI5QIl7rRhu2sa7G98vjzxKnvhnxxlswc4MIvVjxzTfsUYid3H9DOrjFSnbn1QHN2G2VvanZ0UGy0iOruCPtoVtvqBvN1Run3G+Noqp9B5r0AEcXj3c52u07YEev3EA/CjwgodjX1SP+vcMggZ0Gri5zxA03IP5Nb+mCBmxfC99/jUg3UD5GOaLNtx06JndOJg6bgKrIwALp3c675UqtEJu43h4cHLx48SImpR9U8MbsVQUxdoAmnj2+/S6jtg3OOR/8ycnxkydPqmodFaE6k9S+CfMH+YoiQBQzq7BazYuyHI3GsSwJCsaauqq893me9/Ocg/qD46R0lZ2DFSUv4BlYgYUUSIBYSYAEUAQFSGKAEMslEZ3XXpJWtoz9uqIS4RY03NNAEPDYLE+y9GyxzEbTqIpqrWVm770e6TA+26zyQViko8/8cMtgTETTNJ3NZk0TTu/cXa6WSZIu5strKN4vjSqqHIJn5jTLhbt2poENFOEqMuTQi0hfD8JuHe02gxgWKwISxuLiz4yzUDftycmdN8tpbd/abdu+ODsrsnw0Gj18+BAAjDXXDLwIkUW+/fZlCOHhJ5/kWbbBnz/sqEhUiCj48Or1q6dPnwbvjTXMTEhvSApVoWmas+fPz16crdarPaz92x/OuWcvzpuHd38JFN+84t2Uztkh4+LbdC+2AJGIId5o/NTh+a3P2g9wfG8XlR8Xqtsvpac/wDdG3RA0Npjs1q0AvbsKbCmXdjGxdNmZIZNZG5j9cl0a9+mde24+a2YXa8/NWrxDttGpxG5dgq68GOUaDJIxSEiig/WIAkRjUpNYZJbAHHwIPjStV2aXu8KUq6pdVlWSJqOiKMtiVBZEJKAmSTNrUBVBzi+vXp2fH06nR4fTIs+LLHPGpJkNvg3eq0hgBrR9cVRUgVk6+she0EhvcmZ694tdHxXckp3oXhcWFe+DcJ1nxeefH8bVxvu2bduXr15VTX1ycnx0dKgKzGqty/IszbKWw3yxCMyRY1tVFQAW5Sh60CyXq9VqlWU6Go2NtVVbMXMsElhrYrZjDGZZGtjXDSswABhCawwCCPNWSZVAhT3X63pVVb71IbAx1rmkyMssKxKXgoAIDFH8tmWSSCdR+t2qmBalE7cVUEEJykGEEdSCLVxaJqPDbHSQF5OsmObjo3ExzU1mKUE2yhBYRUCUQIgBgkgPLiEqihhRUCUUaNoQbGLT08JM0uK09JUPVYMMRqGp6qauXWKTLEFnyBKlBhNr08RmJJlv3RrQJylmMDqU8qQeN23LwoFZvFdRR+SMscZYQiJ01rg0Mc6iI69chTYoC4FQx5Wi3oq517+5tuXEyg7BNf+L25Nv/SHWbn1b7wnCHgG060s8buer715luo0Kq3vLEu8cg75pbK4hC/0NrHjLCW4zJwbRC7o56bfeFvdgCDdO4SbAsfvSRuLtpkjV9ZKB7p0Nul0B21xbGuxP+lLAwN0QYVEVFdmQ8ZGki80Bd+25trtFOg0dIgRU7fleOghdd9gH9nX/Dv2AaMYa4dLezQRUh+Yb3LTzqKKqSqdQ2l24a3OudzsHBIyKG7rZ/bfuty1cvx9njdjLNkwUPzkmmJeXs0k5DSFMp9Mh//yQ4jwQCV0xmoy1iQ/vQsRAUGgb75xjDtPp5PXrV59/9qvlchm1DH7oYSTVTgN1uZoriDGmLEsiE0JQleVqGX1AVqtlUZRElqwcJcvxjEiBVCkwMaOAdkAGkCApGgWjECEP3KoFEXbaXbAhdW7+dWwkjWUB2NgIAhym8OkonF+1wefjyZSZ27Zl5lhzSNN0GJ/o2TEajYwxEZf5ATn8IQTnXFEUl5eXaZr+8z//8z/8wz8AoLPJ0yfPmCXppc5/ATiGfDMEjwjOJpWvuspSL9AYh2i9XDGnt2xJwqy9aJpBGnjp710r/gHLzrdvo3seq0YvF005GuFeGfLhViSKPKD463y++Oabb9I0PTo8KkflwODYQifVGBLVl69etW37hz/8oQ86f3RpgL/0tRcgML989fLxN48j7RyZieittNkXL17MF/OvvvxqD93jbVOi8bxsVNGhhg935G9f7vZQJHSrdvIOFGftqLc7N+F15dFN7V2vdQnrbeYs3x2C+A4vvdsxt4/ijVQH90IjuHdp2iLzbiv36yb02A5DNshfjA+R+isV6bpKUXQ++JCmSVpmVfDzpllxLb5lIAEig2QoNk9D5A+wiEQ5LgDtuJvadTd0YAOhjX9pDToWT+zRe+8DeAlQL2pwKFbbwCLqmb0PSWoTZ6w11iYYe7tFgujVclk39WQ8mo7HRZYVeQaKaAwAgooCsPQegIidXv62Bof2umKbDuwdgCMqUETxvu4I3SRAtHFaEQWUIG2rzqZpkh4dHvngz89fz2YXTd0oqLUGEYqyzPIMAIwxRVkE4bqu27Z1SYKIvm0AMDDHqMwYWq+9MW2fB0Os/RhjAEzUAUHCJE1sY2JNtuPOUAQ4BIkQNITQNG0IIWq71lUDAITGuSRL86Io0zRHQWaJYV5f6cShULGDAw3TZE8H1S0AB4iyahAVZEERQrXG5ZQUVB6Ppsfj4/tHR3ePJ8fjdJIJciP1ol7WoSYFk1CSO4PQsm9D07SNKCNRZH0SkUktIolq01TNuk6TbFJObGbzgzJpQ/BJnmZFlrdN3dQVEhhr0CAQ1KFpfFPzSmQxr1ErUBajNBlNR3k5MVMgE4gCqA8hMAOLCjMLMLOKIooxQCAamrZdh0pJE5tob25Jm8nWCwxsiRcroPZE1rfveLBPQPmdUAH9Luv8Nt56zWv2uobEdw2qbuuA+U6Bzd6h6aGNLXih68i7kbrfTrXYbah+px1RrrVm3hJF3oAtdsZKb489cYdWgbe8+Sa9711UNirfQ3NKx2Lo30kJhaIMR6/l0cmF7nhxRfAOQa0x1lgWZA7S6xT12/igJYpAaAj/f/berUmS5DgXc/eIyFtV3+aGHcxesAAvRoAgSALSeToPMkIynZdD8UV64/P5BzLTsx71T2Qy0w+QHVEkSJAHhgMC2F1gQZCzO9jd2ZnpW10zMy7ueojMrKxrV/f0LBbA5rbN9tRUV2dGRka4f/7592F0sW603ptCtzRKlsKtXvViVFnYcyPHLRH8WLpx7WOBnRm9lyAALLJKx16km7DSudfuerFEj4jIikbzy9TlSp1Y75VSWmn43TviXYgJdmuIIFctVAsIlYgQcTKZ5HkeG8ittUVRRFnQ2zpDZm4EXABE5OLiQimVpqnWOopcJElyeXlZFEVVlYbq1+/JGxJwZONpMnDHxscm+iIUIgECVICKen563bwGlsa9p516bYkkqs00ACEvYG0BeOOA/ZtH//CvF2mWW2sRMU3TEEJZloPBwLdSo7PZ7OLiYjgcElF88RYFbo0xkTYCANPp9NGjR9/4xjdOT0+11k+ePNFat+HFF8dijllrldLe+/aJCO2Ojm3F1R0fnSAt+Vj1E5IYR8VQkqgjd6zuXJHOtlKYvU1AcM2BYZ8qyrSCca1MYnbjvCtUoyDh8vLyF7/4RZZn3/zjPzk5OYkPGgsrUoGZiKLhLhGNx5Mf/eif33rrrTt37nDghlaOG7bj34Kje5w3MGJYBGQ+mz/51ZPLi8sGOULavPQ28hqChIR0eTl68uTJJx9/AgDtGPaCx90YHnOSHz45tV8ahpPhF20qGx492dym3drwytURL7Mw84oP9DaAY00UUl7ikd/xOm8Ku1/eKHZbIN/rTVlrU+mP5KrDytr3uCw7GpN3Wu5/iUoVrdICKCIERO4yf8YQKIgSMIIG1TDL7x+fTOaj5zMXax4S405FRNgSOVlCDJujOkdsWm3U3QiQgECRirU/IkVKkdHKGBM8O1tX1bQEDTg0gDiTsqrryWSaF+nBsCjyLEsTpRBJpXmRF8NqPj2/HFnrqsoeDAeHbpimJjOaFMW+Cs8Mrdas0jpI2EgyQlnlcXBDlwaApiEEUBDaOiU0XdsNHB+lxUQQxDk7n88Gw8Eb+ZsMPK/mEZU4P78oy/nDhw+TNInQ/2AwBMTz8/Oqqg8OD5TWtbUAWNd19PpIkgQEmANziOhM9EYJET6KprBIsZ8lwoOdfgcACQMLo0BV1SzonLPW1VXtrc+yNEnSNCvSLEuSTGvj68YtpU8EF1lKBxqtQOC1PHj5CV+b+3qMFgmAwGRgMhqeHBycHB3dOzy6e1gcF/lhgSmhAatcVVdMElSAFAyYAN5hsNZKg49JkiWNSE+ETwlJ6RDYW4cai6MBIdVQ2dD42YoK83r2omSjVZIZlsASIiRnwVlwKlFKKQIkIW8ZvK946qvKeXYsHpGV0mmCSjH7ELx3HgESrQmRuWYXfAhElBxkiFGCtZMXwI1p/Y0DFvzcMtJ+s2JWiksW4jL5oh9L9bvQd4i9bYn2VuXld/AycP1Zuirgxt0VQFlt8+Z2vWjcWeMZdXpEDTUCFUbRX2jNWLduVN0rIXgOnhttI2kL/hSvjtlzRFWCMLcody85wD7rhCVgiC1/TWAHSA2dYr29a2XXbF+gRRGgSbijsOqGpUq6E+mJyAIAqAHmbyaD5wOjTFVWRGQSE1PN352CduTedyT8VntS9vmp2M4jIkVRjC5Hl5eXWZb1Z8htx6ANTBXxusvLy8FgcHBwgIjOWef90dHR2dnZ4bB48w49TMfHnhc2aYpYKWkiKlRRIZSx4XdsCFu5tROOXSuCG0m3y0r48W8DI48G/tGdvFZKKYUIzrmoWdA919Pp9MXzF9poY0zXsXKL7VFJklRVNRqNjo+PHz9+/Fd/9Vfn5+dKqXfeeSfPc+fcF4qPK0eUg1VKdSsAAopwZPWJAAeXoH39hKgVTl/OWUQEEHk3/WGlWvu5GgHPMJrMTXGvG4G9HKMBOfDFxcUP/ssPjDbf+ta3isEA29eVopWqRvD+l7/85ZcfPvzy649QkBTdLrT3eQOOtwV4p6dn77//fqzJ7n4YhQWJQEAYSlt+8MEHn3766enZqVJK1gKTq3snAH/x+JNvvvH2F4/8njBHI24m2CtKrctkLN+CThN+o6nFduygL/GGPXygJxW676KxBni9CsIUXvVLrwWL3OQ9S+/FpiGaEFCREoAgPgTnnDJmWOQ+hHI8ShL92vFxZXCOMmI/kWC9886xQlEIClEhKCKlY594I7OIhBQV6KhhcAp4Cc5zkwUKEpLRypBKMpMe5NbXla/qWWlBtNEmTRAEBb0NVWLTRKeJNkYbQ1k2SNPM1uX55WgynZ2Z85OT45PjozzLsjRl54Jw4MActFJECGH3/oLbxqgPuTKvG6ViDB6SRNfWj8ejJDXa6Lt37mitXrx4cXFxVtdgbVUUhTFGJ0ZpU2QaASfjaSl1XVlSnllCkPlsniapUirLsizNkMhZzwoZgAACLDxrgzAAaK2JmlgMUTVfkSseWDyzl6qy3nvvgwgopbKsKIZDrROtNTNY6xCIlGJsEJzO9z3GXVprQGBgAbmJi0ryFqV5mmXp4CAdHGSDo+HwcJgf5PkwV5nWqQooHoIXF8QFYAYGgjZ8jNwuidKACrFH6QcQRBZkIEAkUjG5iqWBWA8hCRI8e0AgUswhSAABZAwgoAhUZB6jAKBGQQrEQZyX4EU8gLACZkLFzYkFAWBCAAzIjLFpG1G15uQdL3n1wcZNz+j+0YxgD+LtCa9flYYuZ3a4mRS21PfQW08XWajsll6+7tXcAkZ8xQ904RFiXIKoaaJHVNgo4qOsL/hL+4Vs6xqU1V+6jDKvW5UvuZkvjSoiyOrIL3+/SC6pVejc583dWfASYa1lAWI/5Gq0SUk6jLclGvXL0NDnBTa9ji1Kjj1sHdp+FVkE/dKN9wJDjd0u1BXIVxyGRJZqG616KHbTGFtboh4mg7DA/yOC0Y8woC973jbsyPKsnoVproZRaTm6kHr/O0fc7fQaVBQ32SvTaOhO3nsRMcYYYz7++OO33347NmLcro4JIjK30HcrI1rXNQCkadq9ZzgcXl5eTkenhyfmYR66hY4RhIE7iLGd6p2aBi502aEn0QX9J2e5FaqZ9NgoOHb0o+ZHDnU9IHwxuhgeHDnnvHd5XkQJnMgUmM1m1tm8yDsH3D3zyT0Pa20bqSTOucPDw9PT0yRJPvnkkzfffNNam6ZpfM8XRzd/vPex/yJyWxCpgdUQmYMwv/noXpaYFTpgj8cUff2QqFvneH2fvrqv/uWnQbPCbmzSlqYes6kW7Z3XItz6vO6TEIqIIhKR+Xz+k5/8JM/z3//938/zXASUovWSrPceEH710Ufz+fz1N97Ii7w/+X87YI5G8rPH4Ojg9fi8v3j2/PHjDyKdHhFlWUa0t5020FvzF4JPn376+PHj07Ozxu8RVnmeu9PC2IdoqTifysND3Cvd3jYbdziJyC3k0qt2PLLtiq6MD/cJYRcOehtgi8ZIoLF7hRX/wQ3ymLDcR7H263AR8/RGSkC2RPerfuadodxSoL4SJfaZWrKw2ljzoAXZnE70SRhbRVVx4yRAWQ2ccSl+Rtw9j2Tl5BfMY+lBPriYJB15O0aHC3ZcQxduouCAEiA4xaiF7yWZHJ68mM9elEyElAMAACAASURBVLOJh1kIkpAQNYLjCNw8ngQsjTFo405IkekQom5/5D4jERKSEAgpJCKFCXmUWry1IfjgmNmyZ1u5KjVJkuRZWuRpmiYhhUQrbRLFohhZuHLhfDyZ1/WgyIsiT5PEJFoUAqNjAQ4aUTVrS5M3tyKpUbJfRRWoqMe56kMYkYV2c2r6gYTiNYogEkSDW2bnvQBwniVanzhb2bq0tg7eT8ZjQjw4OhwMhlqbLMU8K+raIaB4AEF2Uk4rySlJ0sR4EGIPHISiogkiAwThICHKZSARaTJJkqU5s7iqAkEiFY0BJACLhODZxaukJDFpkubFIMuKSF0PIQiDIkWoGlZ550KzuhzhErFoA29o88Kh7/5ZcXR8dHx8eHh0fHh4SJqUVo6dD7bmObOAwmhHAygSAkPoPodQ4pk1H87rDyITAKECQQjLzCdEQFSUJCYBjNAUIqpIwyEgUs2NbUQBlEJCboyFlUHRsWELAoQQGcttUZkjPKKp0QwTdtIDw/oQwfLztjxoO4vxa/vD4uqwV/xH3IsCIFtaQdqEWWRpYcW+nLksAxzXjbV2i4xs9L7efyNs+n9k4/4nzWrU2EcTIeG6K4cAbFCoXhTxFrj5cheIbIxAsfHKERFc2RRwKU+S3kfuwixkwQaK+dxOgGPl+4VOSCtAjXH2N82I0uygsuji6K4G+w/25o6lNqttGV+N9KIs/f6mG6WT127HpXG8QgDVN51tKyTQExyRVThpZTfEThlpmZsrSyPcvXEBnSz0RxafTyjE09EkvvC7Sdrvgm+8qpa48iMxEYohe1EUv/zXX77++uvW2uPj4/F43AvNb6u8thCLCoGVUs65i4uLLMuIlEnMixcvjo+PBr5+raj7CxHFwiVLhxavaM3IyoRc3RFxJV6V9Xisi07bH3rjmJ6Wta0rJBVdY4OP/mdyenpa1/Xx8XEn7qC1jhSPTtrg5YfLWXfv3r0XL168+eabl5eXSqmPP/74/r37kb4xn89v63f91jwFzrksy6IubJy9HU7HzFFDblkdaMEBVEpprfsLCC6TOFfxK1l1L8dNeR1sf/HKcAI3bRNreVYvI2LRWllrtdb7A5QNNiEQJDx79uwf//EftdZf//rXtdbMYb3VhYhCYK3V2fn5aDT+6te+evfe3U6A5reDyrHe/QqtOOt0Ov3oo4/OT89FmCIDjpcvee3qmZkUIeLlxcUv//WXl5eX5+fni8by6y/1tQvjuQUoYC3k35RsXg0Q4OpEXfPGw+tWtxp59P3K+R2cBJtMl2UjJrISBK4f3b9iL9pfSoyWIj1ZQRc3BN9bLnRtwsuugYndcYviE8IyXRw3QCNN5NcXblisUBtOrH8+tH0OIAhuCd9XobFlEymQ/oKIG34whu6rPdwYm1OiV4gsEppeaNhhR5EUAAioUCstIs7WAGA0enZh7o+T7GhwXDgwM3vGTgVwjA7QAgSRABAAVLT7RWy8+FgQAKkJoUPEDqL+JwlhdFsLwoBASutEa6KBVcZZ64NztfO1qxCqRKdJ6grnXciykDl2qUnZGJMd5MPgrQ9uOp8+vzjP0rQo0vv3753cvaONVqhtWXkXCmU0KRBBbtT6OfjYMk+kgbDNfkSilQghLIase7SwuwvS0/0nEIBAxFqjsHfWJ2li8vTk+Eg4jMfj6XQ6n82cc4ColVGFMToZFgfsoLa1cx4E2Es5rUF0kQ0TzezBhxACaFDaaAEIIJ7ZcQAAJlCESCpJs+HwwPswn5UioEgDEAeJmq+RS6ONMUmS50WeDZIs09rEJhdmDp5FgVILone/mbSfAHRP0rXq7eov/tPXTx4eDe4OzIHmlB3ZCiorlRXrMeq8+YA+sA/iGQJeK70VIFhShtyJFnQTvq9aiI3VZUtqj39KLzltyEZtmrZNJHhnZo57vnZFeXT5oJb2vfJ1zbBn/ewRV8P59R94dTEHvoIPj7sjg/RsWNeQknZYCRd4yEqes8+573vysu9I3nDUF90gsMycwJ7SDrVWLoiK2i9E1agsdcgQLQ6lkBCWvqjxf27+Tw1xr7GGRuh/Le1b/S+BhSUnEjT8P2p1XrH7qL2KNv1hFtkVNjUtO5G6hg5hru4kJyjgnLW2RgTrasLfZgJ/DLWjTEOkYMQ8JE1TIhqNR03LZq97a1MQJi1rQQBEaRTwT5998pW3v/L002dHx8fOBbq1XEWMUVU9BwhVVQJEzQwBlMC+thUpSlMznU5Q3KOBffOIcQ0xjidLvfrOhsiqhf86w/i12QobREcBo3lcbwoTgjwvcVwyAzO7waBgCEB8MTqv7DzNEiTRaLIsiznM/ujSPkeaGevqPM/+83/+f7773/+F1urg4PD999/v3pAkSWSUxAalEEJ85XcEzugQvbgUaK1Pz58rRc5bUogIShGh9t4PimEkvg6z5I37+dtfSrNEwaJHeHGs3MFNibq8TFRwszx7426+8nq0Hz2dwpNTF0BfD2WIq0cbk02nk6qqj4+PDw8PAJFos6cmMyORiIxGl9baJEkiqLSABn6TFUhbtzDpVQXAWvv8+fMPP/xwNBotmB2dJiIsg1LLZQUAmM3n77377uPHj89Oz6ytBUBrHTgs1/X3GjMiyg3ePzSZwc/zE7pn0Wt19+/JXqwqkfX+2ljKbfrrym/vcobdiMzq5tgFOgsm/ubXEWNhrSOe9sNTbIGVDmdZKyLKrkBS1ugfV60+62vDLhD1BuH7lWuLLLE2dp9vLxNqqm6Rm7B9r27o/kAM5DlV+rAYKE0A7L2fl3MgIqOVVqQ0M7MPhERxgyeFikBRjIRFATYxMCIhARAzh8Cxm6SlpBGSUkopTaQICRhAkAOHICGw9977CJ57ASHCwAEAtDZplpEiz1zV9Xg2dSEAoVY6SQwH9rUN3vsQ4jKitNbaKKURKUiIhiaBQzetGggDVux8FkkxtDYlRKgURqOTJDFZlkbFUCLSWtd1XVUVISFgCGytJ1JGGa2N1qYqK2d9mmZK66qsRGQwGAjLeDTyISApJCRjBMD5gIgmMQLAwnFeeB9CYOdcXVVHR0fHx8fz+Xw6nfkQmBmRlFJ5nhfFIM+KNM0AIbBEUVFFShlNr9KcSx/eO2hxZXFsWbiJmRT0u7IXgRRuwiW2zmW8DkEAccsKsM1fBzfB15vP5VU2z17hVLplK9gumb4Cnm51Sodfw7Xe/o4Ymich9qcIkGrVcnvurMsVk96t7uSv+0YlsimAWWr22UevXq6h6IQ36dBehvJl55RaEgSR/k62csUNLwmXWJmtI+sWwVTp8yA3KZggrBYSdkg2yJpXjWzfrGXRXCMbU5q+AisAzMw0PcztyOZpXpZlmqaj0cg5l6bqt1IFpyNrxHjOGBO7ctqeTIZo63j9aw+Bj49PPvro4/F4fO/evbqub7EQ2zOoBxFG3EC0sbbOskSF8iR1uH1Bw70H6jqVZGzEsHvg++FAPzrCy6pKi/t1Xc/nM6VMWVWduiczq1eWX8RGoadPn969d3c4HA4GgydPnsQX4woZVVSg5Y/8rrmodMK6sTEtdjz1tWOYWSsNgDFQTNPk7iF+7WF+cpCu1x427s79ngvZEGHcZkqwZ6KIa4J/Xcl9PLOfjhQlA/ICG70ktp1VlPNrFO4EEP/18b8e3zkmrR49esRdCbnfSdE9XAIh8LOnn15eXL711puHh0da60YevE3Gl70f2/8vqUrDZ9ne0herW9rleqEVM1PLwYwCyfP5/MmHT87Pz0kRyoJvuWFVijRVFlxgQwKIH3z4wQ9/9F/LqprOZ/H9LnhAvNbKFtf/NM0+ORtN6/y42NwrsBtc2E9iZmuMss+H739DsR1w6bDoHikDNtF1t6mq7VBbw+uoS9wYENurHVxAerZ0ALttgmVDOgM3vXubQZCbXO2eL27+JbJ/sXDzm5p9mgUkFMbkaeoxoAKYUZj70ktVWTQatUJBJiWtkH5HsmshK4YIDGAnzx/1O1kAJAQEQKWVIqWIlVJEzpNDjDCI1DYEb2tVGsqLvAh5CMHaOk2TLE+VIo3aOgiOa+tq54IPdVUfDYeDPFcASCTMnXcMQU/vTrBH0+jC37ZTG5YyhZ5KcXd94iNAgxS1/KP+mVY6S7PBcOict855F6qqdj5oZRCoKIo8y7U2RJaIYu7vnYudsGmWB5C6rlGpJM8B0PsQOZJNXAeNElmSpsYkWptYMxCAwByJ6cZobZI8z/OiMDpRSnsOIXAjz0YUXXiFb+cxXZ85Oq7mcbnp5D36VQ7o3GiZNy8l606lv84waCWPW04mZfP791nH94xpdkMbXVb5MrzW3cjIS8Vlrx4AWn2El1NzJhYl1DPobflmnRbFIteXlvixedWVTQDH1WN4M4ADbgBw7NBs35HD9ZARXMMJYFEzWL3yXbbBXbeqbAks5Cot8l2XsE3uFbeeUv/3MkfvlcW/enS1q4bpkJmzLIumnoQU4Lezmh3hjDzPIye/fzvafI+C37ONeWn8meXRo0enpy+USo6OjkaXY7q9DL7bO+L3vHZKRGo+nR7m/ijlVoR2K1i8e/7sNlTa8tO08gkK4MGQPzyH88k4y/I0Teu6Lue+vRZhZnhlHVERvfrBD37w13/910VRTCaTX/3qV5Gv4ZyLXINOQiXu2nVd/+60aHUoBgDEjgxrq8hYa0FA7myAGoaLTga5iWBQR1rrz5y+ntm+iMNV0c6rCIE2fqYPMq3l+Yuz45M7e2pw7Djee++9SAp7+PCh0aZpY8FF5+BSwgtQ1/W//Mu/HB+fvPnmm3meoTSSWbiWvn1+YedlyF5aW8fpdHp+dnZ6elrVlUkS7x2tCK9e/SzLJ08//vGPf1yW5Xw+f5kx6FhLzgdZ1YgRuPaue/V7RK7WBrkyEdjxzjbKkE71vwPr9wE19rzGlxEE3haV9S+Qha814MtWD7tEUvpdLDvzuN2sDdx+B3eAHVeO2RU9Mis8Dlnpq96Ufm0whpTNAbhqPEQEmI+TVCUaiIjwtJraWclGU2J0YsDoOrDr3SBpmqqldcOlVpK6I4wjL4xXpRFn6vidiD5451zg4GtX1xJze0WqrqsJyMnJUWIMqLgXkSLFAsw8G8/LSRnqwAdhmKe5MRA49rixQGBBCNhIWlLToB4bvdoOddhuEtL/18CRgCKklA/sg9XaaKUdCyINDw5JmfF4PJ3O6rp23o8nE0TSiTHGmMToxLCwDwEIBaSsSqV1PiiEYDQakVWxh945R407HsVHABmJKE3TJEli7a3ZpiWiQ5RmWZrleZ5nWYZICATc84NteolfYdyuq6rqtv/IOewKhiGElZSjNbj44vjiuP3oLdI5RJCQcQ0wiitSX7hCQHbucLJ5/d6POPMZXHUXla4H2bf4lC2LGGxBnTqmACwYHDu+72gVN4vQ99TD6/E2lsNH5Ek5OVLHiBgtLTCWIn9Lj8lkMplMjo+PDw4OOs5hx34iIq2N9fUelZTVjDpJEmYZjSaPHumyLG/Xp2NViXDtRpbV/Cint+6lwzQsTN4X4AjuD3DA9RkcK6MUf/Ykk99/OHznOZTWpmkafY60NhEMwlfZBuWcm0wmf/RHf/T666875z788MOooBmbktI0dc5Np9O6qgfDQVEUWusQwu/ONhHjqticBQBlWXYiL53oYxTjaIQhvcuzPDPRFgd/K+OWi4tLY8ytPKplWf7oRz+qqurbf/7t1x+9rhQhkrBsUBekhcbm2elpVVVvf+Urw+HQGCOfLTXjluCNJsBgEB/8xdn5J08/mc/mSAQAtq610cEH2gNJbDrmEc/Ozt57770PP/wwcq9uZeZbx7MaBDXKb56o9nJZiyNYLE0it4vBsQ8Sse3mysuFcVcTVF8lnPub68ootxs9r6h2ILK3PtQ6SQ7TBAaHeZokI8IgM+9LXxMDCgohIQaQsAS09rzkBUPUcwQEIoowBpEgSUsqj3NAK6UU+aCTJHHOOmeD9xx4Piu993meZVk6Ho1ns+nB4XA4GGijTGqctz74xBAhTMaT2WRy7+T45GCoSSsiVNFiiQOLRGvzaGRO0eB+B+y4YBf2AY6YrRMSIvngvPOcggC6wEEgy/IkSaFZnLC2trb1eDImrYqiyLIMAC8uL61zWZYposl0aowZDIYsfHFx6X3oFqLAIXRgukAQVkRRGd0Y3YkrNz4sWZZmWZLl8fUQGuNcpVQjIcXMHNmEryqy0p1/5EIDSSQWQDozvDbiXA0id2Oct4Le74xucfdp7D69K/71pqe+T+PJFSbeC3xOrky/f+2UmZvdyq1XHYF8RNxeoe16VuT6+5Bc58a9UgbH1vR9y7it7fq4np7tvf1vyg8BJco4Rx8Z6SuISq+7RwSAQ5DAfbReVlmZPRS/N7rb7Kt7Jm2wTXKsu/mzZHL3wX0pZTAYRHxWKcWBf1P7v3ce1tr5fF6WJQBUVTUYDI6OjrqZE9dnajeMZdPeq/pmJapIoHMWEWezWZEP4nZ7KxFtw1dcAByr56OJhikfm9oo6LCD3rTEfSC/vhzgdXG/9SEapnTHBsXMjNZaIoVISum4G2qtX13YqZQajUZ/+Zd/WZblbDYbj8cxV48YFgCcnp5aa6uqIkV5nl9LV/K3A+DooIoQwmQy0TrpFK4aV2mWzlRFsfu9h/lbX8rbJaW/mS7qi9gjwOESGU5Wvt+0KciOF28MR1+1szcnz61RXwghTpWXHFvn3M9+9rOqqr7z599+++230zQFROlzQxYWbpFNI0hUzue/+MUvDg4OHnzpwdHRESnVEjCb/aKjduy/N72SwGNlu1o4LImwWGfPz87Pz8+nk0kXwRMSahIRpZXIpr1tsZdHEoiIyHQyee+9d3/wX37gnAPCjd44Nwgp0WRPx/KlYXk8NNcNPq+Oi276g1e+f9OfDcABPTbHy+QCWyOznUH8UjEcr/mQvsKgG/daSX4dUf8+M6fzQNia48i60i12Sy0u5T2r0q0iLMxIqBBImAIPkbRJoThMQZ1Vs8u6rF1wXEWrVAfgUBhQEAmlLc4BtbORAQIAIUJjJhvPPLYzSJcaK6L485FJ7onIe2Yuy4qDeBtMQiZRAOhtiEm9MipNDEjEL9D7MBpPXG3zLMvTNElTrTQohQgMQZglMKIsmg/aHpAOqxNZTUsj76ElsKMiFQuZRFppDIF9qJAUKU1EiJKmeTEIgdmzhBDKulbTqQAUxSBN04jnKqUAoZ7XPoQ8L2I61sAQ7eMngRul2qb3CpVSSiuloxGMKKWSJEnTNM9zkyQR+I6Co7zQxceu9xxfZdyuI4Gzr07X1++JLxJRJJys9hS8muaUHg9/rwx5tbVy44IoOz4Nb+Xc1x/pLanpFavTOkXwM6PCvtI1cb2FZwNgL91/G3oqcO32vWRpbn9W4asAODbHMYg3O9uX3wuxL0O1jH5EVefOaZkBWNYiRoDW86X7vp9YyJb9uz8rmmFn7gGUtGL3iSJisZ7NZ0fDoyRJYpX7czjzV3LvEEI/aUfc3GUbuw9iOs3M83ImEAbDnIjKamZdFdgbY0ilREqEAaVjBl4zo9aXF6PXHj7M0uy999795je/aWunWwHLCE902fUNDu+9MWY2m0RZBBGMtdAQfJKkzKxJZ5oThX1iIOKqxuKeDI7rPx2bP9gQJAryfBCpoiYxhOTYe+ezNA+uSSZf0jwihGCMiQ7HWmvvfVEM0jQbDIbz2fz0xZki7bxXiqJR9WQ6mc1nWZZqrWpbzcv5gAbOO6PNjguL55mkpq5r51yapCKChHtG9D0hFYk58Ct6WOIj3D0pG8c2PhfxmxBCWZY6pT5MjIhEEILTxlRlrSkcFSQt/XXj7OiVSTa4l2xZPeXVbcRbPkoWbYhLp9bIssSReZnZ2Dmkeu9/+pOfPv34k29/+9tf//o37t+/T4r6ehw98LTxU0dCH/zF5eXFxcVgMLh7797JnZM8zylq3Egn4IR9v+9fD8UjXkibEzBztH8+PT0dj8beuca3MiYz0ITjcaR76lebp5GIsPDZ6dkPf/jDf/qnf5rOZ0VRoNzCZca7E4I8fXb+x68d9YOlK8OUKyfnS4h3XGPmL7udcA/UkI074LVW+02nsTA82kcmg68lAbBNCP9W4aGFlPBeUMjKT90aBLKLIr17bqyf2e5btl30rWcQGTW2tdY6MPuqTgiUwiQfnhSDg9HoGY7OysllXRMCKIrzJiiUdinq6kLRoC+0foQUhfKx1XwDYeFGQVIEQRHFgdVKkfc+9ofauq7mdTWrhwe5UsVsPJ+Op0WRDwbF8clxnubW1SGENMlFeDadTkaT4aAYDgbD4UFR5FonypAgsffeuQhYR2HU1pGmIalLH5DtGE8M0BgjCpFSWgcRFlBG6wTm83lZVUUx0EkSQvAhaJMUxbB2vvbBV5X1blbOhShJc6WUSZMgLAjM7Dmwl8pW1loWjgEhtooVHII0IEUr/B+RIKWQSAC00UVRpGlqTJRQxZau1VBIbsWUet8o99/9L29Gfkuj4cocT1drbYzR7dHF0Nd7UGVZQHhPD5M9AI6rnuFr9Z7hPs/nLQIfS5d59Rq359Xt84O3hTHf5MM3xqxLHSitdmUjYrk+JZZvkLR0LVkxUFjSvd3czriPBsfeF4vX0EPfb5T2qF1vY3CsnbBccQtgyT2+80nZcmJtwVSRikrTEeGOekFq1T+obSxahqKWT2PVCqfLOpqZsFSJaf5JV+aIj1Odee/H4/FsNtNa4+eMwdFla8YYagByQozNxhyHbH0exhfjCmytnU7HDAEJACVKek9n06qqvfcCrLRO0iQEX5bza7c4CSqlvQ9Jkjx//mmSJAcHB10jQF++8aarhCSJGY9HIXgRCQxa6Z/+9N233/7K6elZlmUpyVePqzcOeaMG5HUBjhssYhs/YZDARa0nLsuLYVEUP//Zz371q0++8tZbRVFcXFwq0vfu3WvhqpufQ+wGjb0nVVWdnJw8fvz4K195++jo2Bjz5MmTqqpJodLKez8vZ+PJGDG6YoNzDhCyPFOK1ue8ik6WbUup1prZj8fjspwPhgNSxMz7MELbtCpEYYskSV4ppN6BF9sAju5h0Vo758bjMen1TYEBhIhA8NH94o/eKA4LvfHSNkqN/oa0sTQnOa/Ds5kpvWa+Hn1pXXSzf+HGmNHl5ZMnT7TWg0FRFAUpFQP9dSEz7O84iM65y4uLyXiiSCmlTcMrkaWS7PXJhreTmwkIc4QwQuCqLM/Pzz/61a+efvq0nJccQt+bDld2vD6HZT0i4KbIOh6Nf/zjH//t3/3teDLRWidJssVV7CZRARJenH76jbcfHGT4Gc+0274XIiLXLQhdKfCxSiW4zshv5NLumJNXmid8JiE23uwnX+nJI8C1P3zdaLINIAlRdd8TggJQkWfB4AMGJhEtkJBKSWnETOsmCWeurfXBBw4cPUujkS00je7xf4LAiNx8E4t20ojY0cLhvkuQoVX4NsY0abIxJtXB8XxcOe+inQqzWOvqqiaiLM0U6UbSnJBBnA/We+t8K95MgNE6tnkq4itX56LLIKdIoygS2R/MEltFuq1BQLhFGr33IYTmncIsEpP9qqqiQ1Y07Kvr2genjcniUibQ2Y91wW18oaqq+Xye5/lgMAghxC1JYmmkUWgmaK+rK0kopZqqySuLLHSURe2e8L6DWt+iaS0jul73x7WWMNkrN46YoGx5feNq0DzYr+Lk91ziewYTuH/W/dtxbGMobBCb3KlQ3ccisFcYwuWYa7dS1jb24ktwjeVajU2yE+HaKtT0crj7BthC1hxSeuODvUFdpc90DIQ+DafFm6ATgW5KWxga2SRZkfWBlVy2R+WAqDxJCEJL4yByDi/u6QdH+lhqefTo0YsXz2+79fN2gKp+X3FVVUSYpIlJNAdmiVA4bsz0lFIhhPl8bq1FtXQ3E2MQVdOtQOMsy5jDDbYIZsnzvCxLY8zDh19+9913v/TfvRY3v2jUEtPvG7NjsNEeb3QfjTEifFyQvXhy/+7Dynrr54WWlTyzxz7YOplvArVf50iQ52UJpC6fP/uzrz14/4NnZTkHwDzPJYj3fkcevj/4NZ/P0zSNIUhVVb94/xff/e53jTE///nP67oOISRZVtf1ZDKZz+chhDgl4uVH47eDg4PgeOOwd/iatfbi8qws5yIQQkjT1Hu/z1k757pA51akBK5EN/pRx47tg5mdc9uWQyJVVWWiky8dqS/fy2SZHbaO6srapoC9PudXmPPdEHBfyXohkjhekk+0sjOmaTqdTL/3ve+NR+M/+/M/e+ONN7IsQ8K91ljEWTn/t8f/VuTFnbt3jo6O8qJQjZP4UttPRxv5jMIPEGa2dTUeT0aj0Ww6res6RK7g5oxP9vnQNmXE87Pzd9595/vf//7ocqS0TtP0VuZKNzGU0mgOzmby2hHvjmKuuTDubpHGvSeq7P/5Xeviyz8gvy6AEa9x5gCdi4os4r7taQguajqy/x172Tu+5Z+uRx5fEcRcXIbA0r6+1ISyxuoVXNAV+mbwKELivA3eK0YjTWtB8AGBhiSkjGSFIoT51NkSkABFAIMEYBIiVBoiXbTz3gIQhBibkjABNoIcMYsUiJqg3a6NbT8DZpQkqffOe+ucY2ZnxTMAg3fBW+9qz4GDDcpobciYzKTGWeujl4n3LoQ893maaa1RKUJiZhAJIrggze2lxsIiHDwqhUoFH5gZiJI0ZWHrnNKR38FIlGZZlAsNIQiAtVaEvfdHR0ekkvFkHDhkJlNE1lmWqFAh1taJgI50DO9Dq9cZJ0OktCxqBkSk1MICQliBinAVSMPmgFaFgJBkWWfl9gGOFSv4hRRqj9nRFRX75ue7A9DPoE9sv6aV3XDG5s/Ez3ZBvdZv+43GQa5AyrElZvXS63X2MLYoIC7c6GDhw7XU4yRLyfm+AQHCTkXSrQDHLcRhqxe79K9b2j/XocG1ggZuw5jWN5nV89h0S4tOVgAAIABJREFUluskmybSI5S+NGnMA0VAcJmnutTT3DhntadKBD1ODsGqpQugAQzw8Scf379z/+TkJEoofT6PGMxZa0ej88A+z/OiKJIk0VqJ4IrkRT/oL8uyLMsQgla0emfa90SuPuBNJh4RVlUVGQQPHjx48eLF6emLe3fvRwXTRij7JdJaIvLexSaXaBHiXf3ma0d//FD/1w8/urD6KANmWlHu/PUubt2oHh7dr6v523fVwyP55ClwCHfu3js9PVWoY+tN1xdwsxOOKXqe56PR6PDw8G/+37/5zn/znaOjo4uLiycffpgXxd27dyez8eXl5XQ6UUpHoCFmsx34NRwON36yUipu0+Px+PLysrbz2BMUXVe01vsIrRRFUVVVbJVSSllrb0XPctuw9xVbdvTCxGuv63o7j12SJL08P0uT16XPBFrzGe9rVK87gPZZtNK32t5PAOtVTeMO+Zem/UNEtFax1+kGUdPG140xw+FwNB79/d///Xg8/vZ3vv21r33t8PBwwS7ejkooosAcfJjOZtPZLEufHx8fHx4dHR4dJsZQFBPeopvzknjHei9wjLnjzJ/PZqPL0Xg8npdzDs2yFuu0/d3nqspIfxnGZiMUmEwmP3vvvb/9//72+fPnLJInidIKYK255yUWJSJ6cXZuw2t7ZKpyrRG7pfR4UQdd97Tqb+ixlB7tw3fcvmtRKtb+Va47wtfiCSIAbYB+tg7yKpdINpe3ehpAuztN9kEo5GY3cfcrezkj9XtvZREYy1pH1bo5aH+kWLgDSBhBAFgJK7GuslWdgVaoNSokYh98EEp1nuhjpTHPbbCOfa2xUgDCViR4L0gggkqDIiBs4Q8QBI4xaljIz7U8cmjcaXu4jLAIQqITY8y8nAXvTWKUIuect74K1jsvAYTR1W6qZ9kgK4aDo6NBmudApdTonHV17XyorHOFL/IiyzJtlAgHH5zzwrH3kAAA+ghAbNrGBXcdBAXQ++CYFSIhee+dc0ma6sT4uvbep6q1ukaMNRXrXGCu69p7X5ZORA4Oh0prQAEUUkiKiIkUAkLwvqpqBEqSFAGcs0QEItHmNcpZxDoWNvyRxtpyJQ2XhdZVr4UW5JWGfHq9ONMROjqjh0ixvnEw98XxxbH/wVsWV9mEJWx8Ay6XHlacqz4nZf5rd7fiZjOUX9fJ7zCKW/zZFbqZUaCh4fXsqPcLPYBkVbFFDWDsL0/u3A8ciOjg4GA2m6tXaXJx4/sb9QUiF0MgjMd2Op0URTEoBmlWwKZmgWgHO5lMnHNa65V4ouv9ic0IIQREIXXta0ckkcZzdDKZPHr06PT07OT4Tpqm1tr4+dbamykvdGKQIfgo81RVlbfVoTHffL2oA33vveel5Bzyz+ESVAf82c9+9uhY/8V/+PqnL84ePXrt3NLZ2Vme5/W87gCOl9kNY6gRwYjxeKwT/e///b8vy/K99947Oj4WkdlsdnFxUdd1LBh1CWH8k5nruprP51myeQDrui7LcjKZWGsRSSnlnLXW5nm+5yrIzKPRaDab5Xl+cnKSZdmrU7rpLIEiHJYkyfrvWmJwWLsx8SDCKG7ypXvDL99N+yvGeivKb47fx04o/KUFODbeepOYwWAwmUx//v7PJ9PJaDT6wz/4w3v37yVpsnvyNLoVLRRSVdWz58/Ozs6yLBseDIfDYZbnWZbFKlrHGt4ng91nr+xr5EeOm7V2PB7P53NbW+YoUkiL3kDpKc3e6DEWlsuL83feeef73//+8+fPBcBolWXpy+M1K2PCzEmacmCA3yRn6HWvqyvV1Te6qFxbRl1uB+PY+KJWaluwsX5hzBxL3J/twrC6TrzE931Erwuor/WDK9E9tkuFtPyIJvuVaOfayGcGbpuZGJlBPASHQSEqQvDOOxcYkEGQgMgFa2uslDgDwzxTB8VMyww48W7ubO28a3TxOWbxgMgLgkRciABbAKPt0EUiVEQRT25kL5jj8hLdV4p8IMzCwVprrfXBexfmUtnapVmaJonjUFlrbVUM8yQxJs21SQOzreuysiGA8wykskwpZQQInN8BcHdNQEhNwVMAtEYgYRbnLAAqYzx7VzoiilJf0Wk+BhJa68FgEOeqjyJrCFVdG+YoaRcvLSIsVVUzswgkJom4RqM5urbkdmcYtY2ivCgpIlIs7DiIIAgSkdI6QpwhBMeOgF6dP92qEnufU90t0H0P+W3iiNtvx1Xb09oj2S+Fv3ws0tFJZKusMv66lvvfyuNzgoJtvtvy6i5zd9PJy/+6XWffA5hxa1MO7Jj7ApuLEvvyUfug7MaGMgQkBAQUESIUoU7Zq1sgpS2rCvc6Wdqe6FbnCQAAFNii8tahQ6XU3bt35/Pyc/ggxNK0976ua+tclpmISsxm0+l0cnR45+jozvqPRIAjOqckiQnsVgImDgFa7WetdZQeuHYaIzwYDKfTaZomz549e/jwYQi+ruv79+9H2mGSJC8jLRlTL27VyPM8m9jKGMOU/OH9Sv3Ryd/9YhaCF9mxt+0ySNqHvrfjZ7sm7fXUd177P3x08I2HGufPRCjLslzlo/EYWpunW8khiWg8Hj98+PC999777l98l4ieP3/uvZ9MJg8ePPjlL38ZxOV5kSSJc845F7mWjW8OkfehLMt1gCNJEmvt5eXleDwWkeFw6Hwdgq+qOhJArLWKruZiPHnypPOpjYyJV7d5xUg38maj8fO2d8Zk2G+BWuKzFrwbpuG1O5lqUb+Yw3ahTb/ULGuCZyIb0mboyrb7iUBvi1jkyp6TqwUUG5d0bKfxyygBb9wo4vgUReGdr+rq3/7t8fn5+fnZ+Tf/5E/efPONNMuuSCzXPKGdtVEsCYlMYoqiKIri6Ogouh13gPiNEYE4Stbasiyj51T8Zok7LaAQRRGzQOdgLQIvM3Qik8n4Jz/96d/8zd+cnZ5Gtb9iMCBSwtKjh9zOPpJn+XQ2FTnsz1Tc21PvWqH7Dj7CPq/3pX9hi9h8l9X0xYzhOgZzW1txcaGUvoln2saHvb9h+2jjsmjb0u7QW2dob4ADEBUARteYpu7OPUn9PtQm0Ci67LrAFUGTjaiCyMbIURC6Yd+EQeBKn7X0fE2k7Rxpmo/XbT0A48njIt2Kep1Rlz7+b1GZFOboWAKtzCvGSEYYBIAlCtm39F8QRgYMgCgA4kUYkGN3mbCw96EK4lIS1GmRmWGRF8mhoYm1k7I8vxxN53PPDDEgacXrXfACQKop4KNwz54zPnoEEVIBFAQRCT4EDiAQAibGKKNRKQRNpOL26pxjDo6diHgfsAIyVNuyrPNiWBSDIkvTxCQA5L13PkznJaDynrMsI0JUKjqqxIdbWIRlPp9PJpMQPAJo1epikiJSqBQqrZQGZEABJEIMQUIIsX4WOzF6ehySpomAlOWcaowtUXVdMYfY7RjLKkmSxNgvhFBXVWUSbx0ghBBUUCGEaE7Tuaw2N7llg3dSfBHKYmYiTaRi5IlIPc69vLq8Sa8kJ9sQzY0rztVrEF7R0fpqsIMNOZ5cN7ndYbG9dVW9WuBjW675qrvKbxWRaYZ3/7O9VtRCy/JQu0f7uhjBbyK8JEsTWK6B3W+ZWhsjD7qGuc+G9WFHU1izH6K0ETl1PfCdUxRHJajWvImZl/1wsW3Z61nwaKilqr0NgU/u3Pnggw8br69eG/+txP0xYk+SxIf6gw8eK4WPHr2FoPpKBxueeiLrrNZaaXn+7GlZztI8FUAff0obABhNxtP5PM/zg4ODJEkAwDmXpikzj6cjnShEdN4S4XIWh90rApszPfZ8fHBw+uL54CB37OZVNRgcaTKAWJZVmmUgYF1d1XOTKJZw995JbUtBmcym+aAAQlR0dnH+4MGDcja/Ft7X3AJkz+5yNAoMgRFAVfUsK1KjQAByzW+dwPlrZNTL3JfrWSyvRMBK0TY9oK/cVQH01+4CtVRW66o0MyyOVCiriTaAqAEghJvvzUqpNE3LsvTef/3rX7e+/uTTj5Whew/ufvz0IyDJTOJcBSJEZJQwe+tcmqYCgcUlaTIaX5wc3Y1ZPQAYY5h5Wo4uLi6qqjKZIaJ5PSHURJQXRW1tVdcbEStS0MVA0+n0/PwcCAWZtKpdJVO+c+9kNpmLSFQbtdZu1GfRiZrP5wcHB9ba09PT4+NjhTpmaPHp3ohfkEZEKuvZ008/ffDgQZIZoqbtokE0vFcmIYLKltNqHKAGJTF66R/WWqW0q2evvX4ny0ySmH6+FB/YGEqvr1FXft+E8Lu0b+XKNHLnpKVrvB8bbytmJlJ9z6aXLaUgkFKAwCL5sGCQqqoux6N/+Kfvvzg//dNvfevtr3z1zt07RuvGehGAmiW357+10gUcA3YiEHG1HVk7urh88ey5SRKtldYmyzJjtFbaGKO0VnGNI0RZ2wfbHcI665wPPjhnrbPOeu9dYI6UZI7iGg2du2ns5EVa1q4CgJtBVYl89tXWFREgQm446/Ls2bN3fvrT7//jP744O42pSJal2pjonnhbEV236x0cHCi1ZGVILb6xD+5w/Y6q69lUbTQ62cctLj7jfYBjnz93gyCoKO6S+4i+7XlR/dZ73mb+suHXkVbUP+0VjnxX4ZHtUd72+yi9Vm5ZzXcWWnbtW1CQGlBgawC5pdeHG1ymO3NZdB60r4fmKkSEgUFYgLn9HgS46baQ1fNd2N40CorYVuuww5y0IkPEwbNzwgRAZMiQ8sI+BC/eAbNOKVcwSPRRMbhzSMP80IfL6dSTWHZc1SEEYIqmH8BSWweAJksRUAIDQmfpFk8csMFmqDGLRSboUJKIzZNSRMoYVI3yvnLOeu+cc9Y5QACS2uqyLud1deDcycnJYJDkxSB4P53O6to6N6qq+vDgIM9zrQ0qkMAt4Vk48Gg0/vDDD+uqFOY0TYuiyNI0z3JjEp0kaZ4nWYZESpO0NgBKIbOE4KMEDHNTF0BEbXSGiUm0NirewbquvPdpmkFP8DvKqTrn6rrSSpf5XCnNgUMIUakNoZGtIKWCRHMaQSJjDBI14JZwZwuoTRL7YpTS1Dyir9R0GTR8cXxxfHH8JmAcn81veWX62hs8CxBBBNsCKXLr38HEXR4isEohju8ps+ng7lCdk5/61157rQuPYrHrdl2r4++PRLbZbH764sXBwXGe59FYEXoWD/2TzLIMESeTSxExJlmnQkc2x2Qyqarq8PBwMBgkSeK9n04ns9ksSRKtdbQPv3byTDgaX9x98OB0dBlQp4M7nKjno1NNdHJ8fPr86SBP7xw/mE7Kfqnt4ODg/ffff/PNN8/Pz6O+Q6vmeDXW0PUwNigVsrWWmaOpqnNO6WgoQxcX58c5Hebqv/1qkSefdVdRF0zveM/v3de9ExNhBliYiFVVNRwOCZE5JIkOwd3wcROJBJx79+6FEF68eBGppFF34/Dw6Pz8/OjkOEnzuqqC4KAoLk8/jhyH4fBgPB6naVqW8zRNW9aPLcvyYnzaGfcwc0wJ41U757z3RVG4epUE2yFr0+n08vIyhECq80TCEMJkMsmS3Fobu23j1F2/qNlsVhSFtfb8/Hw2myHig3tf6hjaurHVWD2qqsrzfDabG2PKsrx//35w3G9hSJLEBY6/1FkXh279cwaDQVnOM2X/8I3h/ZOie343whmxkWFb1rRnDXljIrpnQrj2Bm7C/LXcr1+V7YsUdIn0LZNrsBk0Y0xe5IFDCME598477zx79uxPv/Wn3/jGN15/9ChN0w56BoimBCjbF/+V9C/KGLc3aKGl1Zom0Co8HT0Ro21hnHuyoqKyYDNsHhDpnYNccS9b1s76Hozxmfrk6dN//tGP/u5v/66sqyaYNibr6C2vYB8lpcYzO6uhSH4Xo6B+LWH98VzthSHoFwZuJR5YTLZr3uA+/z1ikSvrTP9yYl69BR7qcv8eSIGbH7gVTkqc9IhAEDP4Fb9m3BipRSgm7iPeR+gweB9CYJHAzCF45hZ1XHgmiUjTkxyvEGUhndo+qNLIQqwaw0tjktqTF23IyQKKkQCUIo2IAoxcAXsAS8KJoiQxh7k6KvD4gIdZCc5VLEabg+zB668Vh8Px5fjyYjy6mLN3w2GRpSYZHPgQKluzMFGkaiAhISARBJSGtBmEQ/RWoZj5x/cgYK9lQ6LTWZIkShGz8dGthH0QCUGcZcCaGbzjWTEfDIrEpFlWsE7KqpzP5s66g+HB3Xt3tNYuWOdcXdfQcjYPDg6IsJrPQwhVVQXv66oGAAaIyEqSpUmaZVmW57lOtNKGlJDCECAE4dCKfkrzkcfHx2maTqfTeVl6753zsUJgjInFEmHOkjQ4X9oyioNExESp9tGKt7jlYHJDvgEgBAQGoFfJat8rEv53//Mb26qy+z+3uzbKvRwxtsLHN8Jft7D05Rrvv8EJvwIG7+YL2eM2fb5sYq85Mgi//kae/qTFq0CHm9jEXku8tPslcvVdWHt9tzdz/yKxb7N71Rd2g9S2UIKsfQK0RI1l572+IR8upjS2rXB9r1loJa/XpVEV6/mTepgcJEny4vlpVI5YVzh7+ckQgg8hBPbW1ojADNa6mL1HivWmOhUkacLMp2cvQvBKKRFeOSkiitXXmD9UVRVhgrIsozqDiAT2N7gURcIcahZWaZpmCvj5R58M08MiKdjBsDhGSObzktqak1JERIp0Vdn5fP7aa69FC5W6rhXtZSnaDXisYCDhdDqNXTZxfJQmW5dcjb96V+WGENFowi3Hq1jBNjnRrpbc4vdaLV68LMP7H49qMdoYZkYQZimKwpg04lbM4WYn473Psuyf//mfv/Pt74QQ3nn3HSJ6+vTpdDodDIaj0ajIMxAO1npbjy7OPv34SZZnSWKstURIBNbW89ns+PigGOTO1RcXZ5ejc4FA1HcjJg6N0UbUQxkOh8GvYhNpmsTumNls5pzrGAGd3Lj3fjgY9ss7m81cFQLA+fn5ZDKJSezhwWGnExElQjf9FFlrz87OosmLUipL835SgYiBWSmaz2fzctbqU64+dN67+Xz+5XvFt37/7v2TLNbcooM1xRmuOntrRYqQKP6VWrfrxkKu/9WuRLTcQtKvxMIaJ//Gmw6sRoSyCReOjVThg+c+2sS+ZJl649Ex1GKTVAQjyrJ89uzTi4vLELxJkjRJVOsF2+IUbV5ydYTSre2rW1dExEIncu+b/7M0BI1G7hQRpOVCE77cqG9IZ5f+houRr+v68ePH//D3f//DH/5wNp91T0pRFGmaroz/rShxxA8JLIjy8EQP0970WIuvZXUL3hp0CGy1a+3LQq6/p+fzuvSvy69ve/8aYnTV+Kys29iDwFaOyEHrHtz1n7qlwGBTwIObxwqw1xHZLSYU6f3xMrBblJRShNT7a/y++dJx3dJKqfiHUrq5ZKVI6/aHtNKrX1ob1b6h+TSKHx796hvKVEzuu7CrlVyQ2EzSNzNtsBWMvcOR+EAowiyhbVHpZCWl97gvTFiRsDkNwvgnEiAhKBICoOje2jF9GYSx+Yqez+wg1BKsEmvQF4YPUzkq4LiQYRoKXaLUyKwBNOk0KfJ8MBwUeW5IGyIFAj6IC+hFIxhFWseTQOiRaaIYKcCCKxUvRxEp0gDCHAJzkBB5KIjxBhEphUQxaI+2KHEEgw/WOls7CYyAxiRaaZCooOFCaCCl2APFzHG0uD2CD0opY4wihUQsHDj4EFxw3jvrrHPW2jqu2MwhJg2xxSZ2iS/6vBUhYuyp6TYzIkoSg4jO2uCDMUYY6qqKVvHA7L2L5NOGIUVEisqqnM1nWZ7nRR5XbIiypoQYy5YgijSRigs4IS07ebyqjE/fSuAIt91eseA6boVRr2dasYS9fnH8bh77ePuscGLxmgjFKwA4rvF+3FCvkKvFN6DfMy37juUGb72dbnurYjorzgWNctICLOC4kyL3yzXLrd1Q33vtYVqnZVkeHx/Ne80Ut7gcKaVio3td18yslBaWKF8nItFcYD2KjY0DUVu0C7ZW5ocPAYRjWMbMVVVF1YMouAALuYfrd2MBOw6JNlz7BPy//ORn/8f//r/9X//n//2DH7935979oweve1Z5fiBQx98St04A/vKXv/zOO+987WtfCyEMh8Oqqoy6eo/oK+HFcxbkqqo6dQCtNUCYzeaHh+o6tfGr1TT2qbmte9Cuh/ErYk/9Hzw+Pj57XqdZzsxa6RC4rqssHWitrbU3C5hjtj+bzT7++ONHrz/6+c9/PhwOP/roI2bOssw5d3JycjjInjz+5SdPnt8p4H/6j9/9D//j//BX/+l/ffONt+7cuXN2fjYoisHgoC4r59zFxfnl5aVzNkkSIOyavKK8qDB30qQxmtl4PpPJZDwedzZq2PrHx6kbRQ0iW2RHzhaFRSK6obX23k+n04ODgxX++Rq8kp6fn3dimaenp4N8GHOYbkbF7+MzorVabh9YABwnRwcP72dFrjtu81Klchkp0LToCtlxRFo1h9DI3m0BNfZBV/tV6O1tfSs1atoIcIBIVdfMRil9C50p208VEYfD4WQyifdiOp29++47n3zy8be+9ad/8Ad/8Hu/93tZnoGgCPexijUhjg0BWVvN7nxtmvtDK/Sc/kZB1MLjKAJIuOj2v9a141XxIiKARM/FJE28c0prRWo8Hj9+/Ph73/u7n//8fWaOjm6kKE3TLMvWH42XvCP9iWGMGU/HnvN9lsENmPu1LD970c+1BdFvtErvWRtb7xlZ/xNAOtrjNimQ3TpiV00OWTfZ6wKYFVyyWalWIXXs0S+W1QBUz61kea/srWG4uNLV93Q8qjUaRzwZbhW7lrpmNlDYItTonFsGsBogG4kAKKaQjXoIc1lb5117B1oteRHkzsyqwXlguWE5nizHhjaQrhetaYJhAWAI3ASFAF6YATyCR2BjOFNwYOAwl4M0DBKfozXsAQKAECMGY0yW5nfv3sEv8eTe5PzZ6fOnzy5PL+tprZQaHg0p0Y7ESXDsArNwA25EJCraF3JLWIgrEVLnDRK3WyJAQYg0EBQSAiEAQmDyznkfgrBzvprXpS5dbb3zCnVRFFmWK6XL2Xw+r+bz+cFwcP/+/SxJlVISWDhEiqW1mU2s1rrDF6IiawBmCM772pZVXcJYjEmSJIlqR2mamCRVChUQMwbmEDh4T1ohAhHG+geRAIBWhCDeudl0ppQ+Pj4BweloDMzeWiYKwYfEhBCQMGrbM7NAjxQJomLHCjO1przQKnHAZ6tE+UWLyhfHF8fv4rG02bcMwGvEhzE2XSk7NrzCtoDXjyqutGFDFMCV0ujuVtsqnc/MRE2SQTbopxadS8utaHDEGmIsuXvvAYRQG6NDCKPRyFn3/7P35kGbZWd92PM855y7vOu39T7Tsw+jYcSgHSTL2sxOQEamBESYzcYmdiAIge3geC3KxMGV2FWpSkhVXKkUKSdVTkzAhCCoQpFGAiQZjUaj0ezTPb18X/e3vOvdzjnPkz/Ofddv6a97ukcI6623ut9++93uveeee57f81uarea0cTdXHmBRFKPRKKx7mHn/mlopFdJzp7T/oOaYlnOTTbgFA1ExSWM0HnfS9OqzX/6ZH3n/N6y7X/ypvzTM3/vZL1/8//702d7OzmCcRHFgI5rJjqKyLDc2Nl544YX77rsvz/PgDHKcXRSCRay1/X6/qiplqCgKmGv1O+eSWJ892VXUe90G9msvM5LItJI4MjWdPnz4cDhqNDpamdFo1G43b+FjmbnVaj311FNve9vbRqPRzs7OKBuE0Byl1HA4vH79eoT28Uce/Gs/+B13n1g51VJJduknf+KnfvM3f3N1dTWcr9ZaIuz3e9Za753WBhFc6JBMsle891qbAJwppZxzB1qTbm9vZ1k2XZEQBb4CBpfZ8MbhcBjHcXBZP+zk6vf7g8Fgitkppfr9fqvVUkrNE0OWbmVZZtm40WgE4lJZFqPRKEmS6cgM3T1ry7IsRVipqChyrZcHpzERSfXQXeunV03wjYdFUdISjFVv6WKxdGhcJQtMGNcHTk1LhdaBSMdh43DaoNs3+0GIHtj/gQIgLNbaWOnbQhM47DwKU1Oz2RyNRpNNwN3dvU996lMXL14cjYbnz59fX1+Pokhq+vxxTddw0W8L5AYXi/pVsxoDb/jiW2+GSE0k0Vp7z0F8fv3atS996Uuf/eznNq9eDb3tcBHUSsVxPFUfzM97t/fQ/MfgUn8HO1zHiyy47S3bAyeK4/SORGgOpD34jTLRqszcMGqRSED9FvJZmZk9hziQ+dvSigsOdfM5ItgQiCBJTDyFPGpPBoEgUZlt3L4WF04ADgQOlTAIC/sgg5HgNyroHDALe8/sED0ARBpirVqpbqbQTqSZVJHiiCqSgm0FwEhaayQqs2JcDncqpxhTnaytrqy1O/npbHd7p98bDEbjYmi9BlbABDUNhoiUEgFmZsfOc5iGg8Uns0zlySHob+IYxM7zdP5TWpFWWkyllLW2To1BYJY8K8Szq3y7017pduM4Np0oG497vV1vnULV7XTa7RaScnaSMjYRexpjAsChFCpNnr1jx8IT8MJ7ZmuL/qAYDPeMiaIoDtKVKE6M0SKV98LOA3MSxyiQF4V1biplrSprrVWkFanYmDRJnPXsgxiJnbVFUaSUmsgQEQMAYEimr/eJUd4Ks5ebhztv7019y4fP7z+9jz75D4tTOsiv+OYkKjjH5XoNZAu8ES//xq//MyVR2ffJeKPD9DUuUTlY+3r7fv7NvegmJFF3fPkx91XHH8zHOWRTTp7IsTQqoYoOxEGZXE2DyG/6fFBNT17AIjwxzg6yzdmCvn4kB6AbPB+xMjdL1PVJoVd4Q4PRSj///PPr6+tFUYSifT8ZPkRCKKXKsux0OlEUXbj4CmlKGwkprGyJBEqppUmYhU2kWbjX67MAKS0gQIwKUIFjmxdjUjpOGhL2CQASCfheb3s07gczau858nCquzIYDcTo67vbq+2O0eS8AxSkMOdJ/Zh5K0rPAAAgAElEQVQAUMJE6KxtNpoAVHlud1YHvf71Xra6fqYZ6bK3s9pu53nhPIIAArEXECRSShlm1qiKXv+Hv/c93/6ut472tr1nQ3jv6dX3veXh/+Rdj59q6Sc/9/lrl3ab3Y5XzaE1jFFZFEm7eeHSpfvvPa8rp6zn46SoEAmI0jQc9wajPVLg2ZNCCs4VKABCoKHceWCVzrRet8A82D9gpnUi4lEz1fRBw/Aot5f3bJSsIGoBDjzP0Xg4GPVLmzeSZnCOiKIoiqLxeByu9EffItGj3c3dK5d+8Af/8oWt7U9/8SvjaN2j7l2/cvXFl+9fMR/7ax/6pR//vsfOr7e012Ir6xjN2+49+eyXvvzy9WFj7RShaM4oSkfjESltosh5j0QdVaCOXdR++pXLp8/d9aUvfGGt3Vzttna3rzRTZYwuve12utZZz04bJcDbO9fLKreuEvBIwW3Nx1DFihqN9PLlS+sbJ4rK5tmgu9JBVMwcRakIRYkqqxIQ4iR23m3vXM+LcT2AoR7Awi6KTGRiRARQSkXMLuAdABCcSq9sXiJCACFCQNFajYbDtbVVpck5qxQJMCkcj0ej0Yg9axUhKqUpUISmO1xYn15LHr0nacS1Qmc6dezXfcw0dMvTy5wqDufUKkgzLUvNIQ9M7xm7fGIyV3O/lQ5/TWjYREodyKynKeH+IK3WrJDHOY5eVrgLOzLIJHz6nTtroBbTUTCc8+zD/3rvd/d2X7lwIUBX2phg3AMLxJZ6qU9EwWJkqi6ZB8EX6xy88S+jW9UayLRpDsI8ReSR6nB5CakrBNl4XJZVs9UMZHYkeOHFF/7ks5/9w098oj/oBXtdARBhpfXKykrQKi5pIl77snD+A5VS4PIHziTt+OBq+XZajd5kispxXnMrMQW3trBcUBjj0h0PviLsl0nenKrlmJ7rx4FD5mmvNKfXnfn7wyxZdc6Jd7bQCgKvicbLee+cd95b56x3NjwOzzN7z25i8u5ZuDbPEBbh2pR0QoabY8XV8hwRnhPpiNZKG6006VAc18oa0qoWyyhNZiKcmYlTFKEm0oSaSBGGJFiNqBRpqt9vFBACgVPoFNhIuVhjO6Fug1ZatNKUdsKNyBpyCh2Bx2mcB6AIiRCgIYq0TqI4iZNGmjSSpNlImo1G2khNZJgmnTER9jM/1KmkOuDsihAJ2c+ohYHLUONiEJa5LMJIQcGhtFbhShJeQEiIJCLe+rKsXOUEBAGNNorqFVMgCIe+UeCzhHz0oigAUQWyCE4xYgZhUmSMMlpFkVaKkBCAvXPsvfN2ovfz3nv2DADBajU2RmvtfG0Y4p0XCcgUGG2iKBIW9j7wvMPMHvySTGTSRopELOKcdd5prYPwU2kdRluQS9XWM0RzhRLhzRVZtwpwvOPD5w88jQ/jWx7NxlxaQ04tfuUWJiw8en68OYnKkQmaXwMeHMfZ4X8OAA6cgGJTFf5tvP85ATjgdgIcC9KPm9DXzEMbUx73AqVbJszhGu6YeGvPwA5Zomnw5NrMUzu9w9qk08dZOW7ZbjmoGkm6ubkJE9rzlO6+tLHBDVRr7b3v9Xp5nltnQ984iqL6jYs7ghSKSJZlWZbNVu2Ln51lGXtO08QY7ZxFhKoqBoO+9z64bITVBwvm3pOJ0qSRJGm/P9D6BvCB0booSi9ASL3trdVOes9qeu2V53a29zqn797LvZCOjA7uVkFcwMwVi45iBF6J5cd+4DurwbZG9nPHyLO/+9zZ7/jAe9/37rckhDtXL1SDbXC22UySNB4OhyvdVaUjpQwfg9gTyrOyLMbjUTBu3L/z2ctGy9zVdq3oVgAOPJwBdMTCdAELm6shF/Wfhy5Pw4PCydVRtDcs0jRlWbbnRKGQdhn6vcaY42wOkd8eFSWZt7z9nZ/8/Y9zbxuvvfj4ueZf/ovf/JHvfff3f+DtXeUubV5xzkZR1Gg1tdH9fq8cDc6cv/cPPvGZlfW1vCyFNHsfRTFN5CTeu4rRMiaRjly1Hvnz6/FeafLKnjx1ZpjlQNjv7TQbnYC7BUfb0WjI7IjUPGOiZCqdMGK3uzIej+PICPs4TtKkQUTeM5EqytoKNwTT5nm+PzyRvY/jJI7TOoZPAKBO7tRaB5Pdssr3dekhVNRhPIfqrtfrOee0NjDHxJ4ipADgKvsNd0eP3m2Y/RTXwNoYf2qpMat6FqeXBQh30ZmlXs3MYR9BRg7zZh0zPXmtrsf5wmqfSn/563DmILAAfSxCcigTmkNR8W7ZvLo9ThuNA6e72wt2BGNXpVSY30Q4bGFRFJcuX75y9WqWZdZaAkzTVCk9FdqEKdc5j1DbP4c/X8sl81betCj3FmZSNP0gYUEkEAneur1eDwGD6Yx4zvLsxZde/L3f+70nn/xCWRY44amEA9NoNI/JdHuNNyISX9x/KukkdxxfODqx7WaL9uN89YGUgRtiEIddIGQBJ1j8TKIbf+xBjw/UmR7YazzOyXjoa6YLp6lMaOL0EZZM0+YQixfxkxwTmeAaXMMW3oW0C++d8zWowd55Z8PLQhG+YKhRz5ZzuMP8WnxW8QvM5eDNu5AoRaTrdwW4cjY9zvsaqYlvDgqEspcwqDkQEYKsQyEoRIVUYx9KFLIip8lG5FPDzZhWmmqlhd2GdBIba6vJkTgUCMAKkQJg64B9M046rdZqp9NptYxWiAAiJtIr3c7GiROnz57trLaFMLhjeva2slO6hKIJIjN1Uvd+6hcbfEOwzgOZoBsBeyIECntAaaV0oNpJ7XkCDOy5yMuyLKuy8M5rrZI4brfbimgwGFRVGUaB0UprHbyQxuNxOLQiHJzOnbfsHYsnAq3RGBXH2hgTRcYE1xYCEPHeV2VZFEVZFiCildJKGW2SONZa26oqy7LIi7AYVhNsPkBeWilEctaLCKCIiPM+juNWuwUYNC9ehEmRiJA2xkTWubIqtTGRiSRE6MDEMmkOq3s9AI47WMbfVoDjNVfgX8MAx+v1xj97DI47iBF8HeC49VWjHONwTx2wD3fUQTh4fsBDvmgxKRaEWSiLVpM1dDQajQaDQVhreu/3RzYwcxRF3vs4jvv9/rVr17RWla0C5T6O4xB8tfSVRFRW5XA4rKoqVCChszH/Gq1UURR7e7sA0mo1mX2/v1dWuVJ6graAkMqs0yYqyyrPC20imtEaD715V7Xb3aJyiLDRip/5wld+7e/9xE//yAc/8aknXtktOhtnUXxVZAAh9rwm5Ks4tda+8NSXf/GnP0zj6ye6jaIogPR0PzAz2jyW3LjsvrNrH/yuD7zzTd8w3Nl69vnn+/29dqvVbK+wV43mivfFcQAOAOn19vIiC1Xr/sOtEc926WRqE823MtxvJHEKEMYR0Ma+hupxAQ4Pejs3UWt9OBzuNySxlTfGpGkaVpNJkuwPT91/S1J86qVLjz7+tk898cnBi0//5z/87T/3ke/61jfev5aA5pyrcTHsb9x17sy5s2tra6trq3Ecb29fW0vjzsoKED3xxGdXTp8uxMTEIjwej0U44CwVxIbwuT/94oOn9D/82Z/8trc++q9+47fuvu+Bzes7SbNly2Kl2ywKn6YpMwe/DO9dWL2JsHPWOQsAgwJa7c4oK8bjcTNN0iRmFu99p92NoqgoKmMiQEbEsiyDOykzkzoA4NDapGkzUP1FJLANgkFvNs5293aBloeEIl1VVaPRCLlCoSTe3t4O9mZVVWmtvbdaq2AfE45vu6kfuTu960QSfPUmNn01cLB/FB0xZg4YG1LHeNxscvmBQS37b1O/TZqQQuY3gYimCYoBznAMg9KUkjgvd4LBsbRp0xwco41zbionISJn7TjLnn32K1evbmqlsixLkiRJk1rlFOKHFdmqIlKIEEjaoS99q7/ntV5DiTA0aetpgUiYkcg7t7m5maZpq90Ovf7Lly8988wz//53/v3FCxeDpwELT5UDQeX++ihHiEhc/sDpBYADX68Fx+t2O2wqPmgOP6J2uPH0fswfcwCADgskr+NMBfvnlqN+Bs6Zcyx6nS22hVjES+2868OfzJ7FsfgpW3aBZBFAh31kxnkgeP4ZZp6Ep4T+U+BxYICJgn2DUrV9KSkSEOaaAgBzzLh5Tv5MvAyTLhgIi3gQL94Ju/DnxLzTCztgKyxGYRpDI8ZmrFZbeq2tV9u00pJG5BPlFHoCVBgZ3UjSVpw2orgZJ+0kbcWpFnJVNRqOsnHGLERKRSZKYpPEJomjJGq0W+snT6xvrLfb7SRJworBsw/A0cy0ZNKIw5A0SyhYk5O9+OCIAQH+VvX8VnucCCKgpmBLTzKJnglKE++srWxRlNY6pVTQvwQ9qfdsjI7jpNvtMvN4PHbOlWVpjG6kaSCFKE0mVojC4pi9cxZBlKI4jhppmqZpkiRK6eAlZ61lzy5gX96FYRPoNK50wGLiCJGCT4e1FgUSExOgt1aEBSHkWMVx3Gw2wxKWxTMwAHgRE0VREldVVZZlFEUhkIVFAno0lzDwugMcR8tPbkqccmsAx8SSZHl7bxIw/nMOcNzoQKDc2SvTnQQ49hNt5HZfrP8jADhujdGzMPMciwxz3MN9uLvr4sct0mxmdcXy6mIKcAAYTOJE5aatOwh47dq10EKfRmMuTSOhUmLm3d3dLMuiOJpEbNpAdzfaLE02nt1wNMjzfC6AdpnBMWlosGdblEWWj60NgVt6ahQqKMw+NtqAiK3KbNRqN/2NMjgIEYAKx0kcvfLM0z/0PW9/8wPntl59+f3ve1+z0fjcp59A9o1GrI2ZRtUGWfjVV15+1xsf+N6/+DhV4yhJ89IprWHea4AdsTdag7i8vxujf+M3PvLGR9/A1Whn5zpifPLkmbyoiPxxztrxeDwejzzXtej+MVCNB4+dghNJ8ZqG/4Fui3PXjhu2+w7TVx8BcCSKrw381b6LohhgeW+Ix1BvR1E0NX85Tkvz4osvFrvXvvmhUz/14e+460SaVVlWFt2NEysbp9obp+595DHQEsWxY8sgSOjBZ/0xs3vrW958bWvr0tauarQMsPcuiqIkSZ3z43GmqtxUxS/81Pd/3/vfZaoB+bJ94u4vfelp02iZNBXw4H1ZekQcj8ej0YjZGxMprcISFhGNMVrrlWY82NtpN5LQBuoPhnFkqqpqpC2ttXOeiOLEDAaDnZ2dsiwnrh+8f3AwS5o0gm4ZAIjqM9F7PxgMsixTenm0aGVCnMq0vA8YitY6vJGInKsmaBoppb2tTq8nb32otdJJ9CxRQM0Hji5jCjeTqoDTPIRFM8IDhetHDNelUm16m3yITCpu2jd0YZ7RmcTGenn24h5QfCcK7KWO+kyuoiiOY+ucdXYqKAmBj4PB4IXnX9i+vt3r7TnnFJHW2kRGJnN4nmdlVRpjiNQBJ4oI3Lnr6NLFS2BaXUy3t9frD4fDlZWVNE29c7u7u08//fSnP/3pT3/60/1Bf+IuMjGIREySuNlsLplEzu+923tcjgA4bqc45ZCV2K3JSW5Z0nKgo81hTy7v5yMBjhs+f2PpyiLAsf+2fx44cBOOnGhC5ViTYee1vByq7gndNTxTq0vYs/ipNK9uL6FMvxMRg8KiDoXCWTjQTP4WUAmZA0RmqTRBP7sQdIZTvtsE2Ji+fT61GescQJlSP6Z3DhKL8BhFEAKJAxWRVmQUGo2R1u1mtNpRK0292lbrHb3e0Sst7DSgEUGiMdLKqDSKmnHcjtOWiSPBBFQ3aTR0VOVFb69/+dL21rXdrMjGZT4u8qwqxmVReusRyOi0GdCAtJE2Go1mmqaB5wgCIuy8q5O565yb+rIydQwJ9OQpoQOp3t4piRkBgzqn9k8SQQCtDREBe+d8WVaBOeJsJcyusuPx2DsHAFqrJE6stWVVhvjYYDWKBEiiNGoFSEK1pChkm4QME5pKazQpbbTWWlicc9555521jr0npQjJ+zrsLDA+nHXWWkJKoxgRnfXM7NmHgRVFUZzEQYPjA2OI2TPHcZI2GmVZ5nkexZGJooC0zQhJNc/zTuXlHQpw3CyiecPnp/mQN8ngeI3bfDsAjpvPr3kdGRxHBZfKHYfe7ziDY4EWd4fEKXjDbbxZcEXgdfUAO3RsyKKsCRZ50kuw0bwg6LUPmcOMePaXkwehMEsvEJkunOdjY5HmGSIAQKKy7QKHeHLj5OXLl6fU9wO7KIHEMRgMBoNBML0PF6ppwAShMnpBZZDl+WA4CG+ciAmXB2ZwCkjTVETyPLO2qgMsRJzz4RpW2qLTSuywn+3u3nv29KWLL6soUjo6evDGWvX6g7TZGfZ7b7h75Rf+xo/tXN80cdJW7oETyV942zddeOnZC1e2TZIGfUGo/apieKYD/+If/cLo0nNVWcattcx6NWGLhNrJCepGx5PJ8mLjxKkoTgY7V7/xoXseefihe87f9dwLL2rdSJKE2d7wuHvmnZ1t753SU3Rj+Y4uf3AdG9q99m4tznzhb1odLTNLF9hvbYT7vxQBQAYu/dwzl+659/6iyJa3SyiIUwID6JhiAaMb+cUnf+x73/Hh73pHpMtT995z/t571k5stLvtOI0FOStGWqH3LlS8StPq6srm1iiNzfUrFz/4we/++B9+wlFsFDH7VqsdMLskidPeK7/6yx9tuEFKvipL0smbv+kNn3nikxA3RUcs4l1FoMKAn6p8SWEgSgSYZjQaXXn6ufOnW89++cW19Q6YuNFaFV9Z6xRpbYxShlmGo/5gMKiqaiqPktrkYHZXpKyt0qQZRZH3QqRCLQ8ARVEMh0MiAlp+lzCEBLuwYxHx2rVrU3RyglJxaDQRKRHuNJP7zjYfvafdbMRTqcd0kjnMS2//2DiCYTGFHKafM7MP2uc8eqBX32QGI0JUk1VyWCgHYrlM570DqlNcsN8SGZfy8pZFnd5Ricoy+V8EEZMkQQBrnQgHGEkEtDaENBoNn33uuUuvvjrOsqIomCVNU6M1IhljtNK7u7ve+7SRsD/kZ78el1FBojrXFtE5d/XqVRE+cfJkFEX9Xv/ixYuf+cxnPv57v//KhQvhuCBgVZWh4CHCOImbjcb89egwbOhOARyvOb7kRi/D+eyz47z3Zr0nDsRfjlbBHxHGND+RLwEQR//sGzqaLyGVdBhgsZxFJ3BIt3puabosBkKZ+VzMzTE1O2Oi4Z1OZTwlbswrf0OXc95OaJ9UBKaLKVxUoEw0Lywgk/TZYB5UO01MNXcznGVyn/V+JnGw4WAQAMxDG8H/ZoJoMAojCIIQoAJSiiKlI6PjKE7jpJGYZkM302R9JTm5YtY7ZqOj1zpqrY3tBBsxpYYSY+IoieJ2nHRM0jJxCpoqbyyvpK1E6X6vv3l1+4UXrly8dG2Y93tZb7vf2x7s7Qx6g2JcsXfCAKBJpUnaaXfW19a63W6z2TQmCoQFayupZTjKRAZr47QAbdTNfJhfa+NsLq+VKVJn/gIE11VURJExiggBmKUqbVmUWTauqlITeeeyceactZWd5qAprbz3RVHU3h91wi4QMhForXSg/hEKiPccNEoibLSOo6TZaqZp6p2vKsfM3rmqss46mkQWhzVM0DB55621hBhHCQp4z8xsnQOpBaSBumPiyHtfVZVn79knSdJoNoqijl2L4ySIqkJYbkilmWLFx+sxwxH8A7ntAMfNFn2vOwnitjI4vnYADlgwJvnaBjju0A8/thMH3gj1wDs8Bo4D2uAh/am5jt8RjqSy6Fh607a+8585KfbwgOfrvcbLvAfEm2OJTPoHs6VLGCmVKttxt2273cbKxYsXg+/9YXlUwSVhOBzmWZ42UufstOXCzNZao3WSLGRMFEU+zsbT2o+Z9zOrjTEiUhQ5IiZJikjMPhRCocGOiISslextbb73ne/8L3725y5fvvTyxc201bjBbmbPIml39eLLF//J3/05O9hCVKSNH22rfPeu8/c9+s1vf+qFVza3d6Moqi+BSmXD4Y/+le9Zj0G7MQNt9caNZgd8Ob8zVdTYGxVFZVud7ubmZr8/aETo8vEoz86ev//Vzd3d3jhNW55vDElY5/b29ohQazWNhl26rRHf1bHxTehTpt6KOEfqgTmZ0vJpuLhInd0XDGImFN9p5Ts7ZXDy1/yHIwBCLsml7VF/bKNY7zsNalVGSP04ZmiCxvTeFfnn/+Dn26ZqdjsjIZcPNMFo3LPlMI0UcK6TJhKayAiAZ46SeK9X2WLU7aTbuztbAxlWjkiFoms0GmZZfv78+X/+S/9Z0b+22oiQbemkYsp6m5lN/uipp1fWT2RldWJjrSqqsLuCTsRaq43y3oUlzng82tra/I633/exX/zFj//B/6t0nDtAFZE457xSJoqiKIq999e3twIsMk013r/phGStazRaURQxg1J6YsUbwlMyYwzv48Ww5+DqEjJKRWRnZ9uY+gQM0CGAEAUXUuW9h2r4podXH7q7A4frQZbmBL9440NuU9W7d845V1VVAEPLsizLsiiKoijKpVtRlUVZFGVRlGVZlWVVlbaqKmuDBsg55yeebhweTEdm+CHe8/yvmgIcYW8zs3NumPvrQ+UwvqPu9PvDlcMzxkRKkXNOBAKjJwRCsbDWejAcXbh44dVXL21ubfYHfWutAJAiY6JWq+W839vrBctnpXVoG0tNWAsRsEeeR8cIW1l4MeLMX3RG4BAEyPN8e2d7OByurq212+1eb+8rz3zlj//kTz75qU89+9xz1lWkKDDSAUFrE0ZdFEWNtKH1Dc73174eWE5msdkDZ9KjPTi+dlZ6R33IQe1SOSDb6BAM4rU3ho9QteCiU9xCEyksq6Z/SnCZQKoJGbU15yFLyHDBCsITz+K4dgO1zlXsbXjs2Xl2HO7ihb3AzBk0fEeQvuLMMqNePBEuUDPmrVeDi1CAhidmyVMwWuZPn/nOGc67EBEKTfY8ARJNnTUYwCN4FItsQSxKhWxRHIIjdApYoY8UxJqSSDcT024k3XZjtdNa73Y21pobK60Tq9Rt+tRIGkEacaRYowfxk5CpCFWitBFUXri0vqw0UKyjQFgoyqq0VekKFUl7pRk3UjKKESrvsjzv9/p7e7uD3b3RYFDmmffeRCqO406n1el21lZXu91Ou92Ko0iYq7IaDkeevVIAwFO1HQV6y6yAnOxkQI3KaKOUct5VtkJCbXQSx8ELP4hFwjLSGBP2aTiS2hhEstYxB4V1vL6+gYi2qjxzWZQAoI0mBKIFC93Z8SUgAiRBFAQv4kS8UhDHJknjODJI4L0fDYdZlgWUw3kPCHEcA0JZlAgQmQgBRdg5X1UOiUwUK2UESJsoTRLrbFHlnlmAkyRpNtIsz/I8i+MkimJhYQYQDMjIYTLh1zLzHAFw3H1wAx3kiEWnyMG/74BW7U3y249Z7YHc5LwsNwJiJveagY43A3DIjNh1uP30cqV8AEPzBkXsAVs5H8e2CG3g8Tf9z85lT27Dz7uNwIkc8eRBgxqPFzCGcIMGzOT6XCOdeIAV+PSbZdLznDzDAIwyvZjyHK1j2tCsfZ1CfNeE+TPPHZyxCxcBC5zFmR8g5NxHu5l8gsC8Pd/kxQQHbtG8C8YyLL60NyZfwMTXIOK42Wxub29P6/x9R050pIqy2OvtAYEAA4qJlGcn4tud9u7ujjZ6nI1ZOE5iARkM+6PRUGkkQs8OQJBAQJN3CbLFRExLinEMzqNSSgOg9ywCCCpwLrUyIuAdV5Cwlf6Fqz//ke+UnWf/0tveEGv44tPPl6WnuMHsxNskNuMsj5NEWLz3jUajLIbS6O723bvvXfm2R7qCZWYdeXYYFZiO80L74l2PP7DSMs+98uqV3KfdVplvn2/wj3zXt1ubD4pMm6QZpwROSCZ5Z55FvK8iLbEhcC4xaRo3lI5HTgRUylVTspe3djPTVuIPPJ0D0h+sBzevXdKaiEJZQgBAlj2oOGlXpTUAmOV3dcvzK9VxS5KJPnfeqFYWjKUlRM7Pk+RBwnhf8oysXzznOic1XRbnxvsSb3bxS8WVuYsGuYsVOlZelIpSb52wV1oDivPWuiqKo7SR2MpNr+JTn4KJ4LZ2KWvL7kd/9kODwRUPlFnxUhhKmEGpSOmEQSHFge3LPvSN0Fm33mleu9YDx22iuNn6tx//TKfR8GQuXtlqa//zP/CBn3jno/1sryzz3DMrA4qYnWZ/5vw9v/27n2q2OkTGVd4zalIELK4CZkVIMioo4XT92tb2GVP98o9/8N3vekdjdPEbH77///z9P4k3zsc8EkQWjwSkIMuH2ztXAYEUIkFYYSOBpxyBhMnouKqqKDYsjATWV0qpRrNRVpXzZZxEg2G/1+9xbdQP3rsoMsw1bMHiWVhpBSjjbJwXeci5QIKQtwIoWkXMgkAiwNbee7b56L2dtXa8UAUtunniAp96n9PxHOf04EE56aeGKL6QSOBcLWT2LnSw2LOwlwUgo35Qv9ja8Ng562zlrHV28imeg8n9pIsm0we1weA8FQUBxlZvDxnxzqao7Dv9a69TpbRSqiiKhVb2pLoCAGvt5SuXn3/hhc2trV6vV+RF4Pt02u20kQ6Ho52dHWttMLoLtq+BnKKIpI5gXAYyEIGQDljiha7wdL2BM1nRlAADMykQWGsvvvrqcDg4eerk6ura9e3rzz737J/+6Z/+4Sf+8JlnnsnzvP4x02td7UyMSql2uxPw7oC1HUZnvo0AUz2f2OzB03EnkcOWg0evmpdWNHLcBZYc93mcraGXUOb5rI25rLaDVlY4/ajZtHzDkgCXihTCo5X1x1nmHtjagokn8NyBCdMSKiASBM/oGT0TgwGlBJAZWUgARWh+3VNvHbOwB8/ivThmJ2yZHbMVdlKjGA6EBTwAhzsiT2JVpS5fw332eJLLNn+HOiN2n8lx/ZZ5yANrhQXPMVJmTaqFRWKoXhGYao2JKPAEHsUhW/AW2CJXxJUSp9AZchFBYqiVUiuhdqLaqe40dbcZrbbMStOstEynodsN1UqoGUsaSaJtjG2DREkAACAASURBVE6jGBKFQvUYIREloAUNoBFQHtBLoLMQKSByAhV7VuRRRsXYcUWRoSB+IaWUQgB2jp1jW9mqKIu8KLKyyr2rECWKVLPVaLUanU47TeMoNpHRSpHRCpDZe2ctiAcRhaBIhZFBgMGkU6FCnuT9ojDbcEEMWiFA8JN2iyJSSiMRCIogT9xKEVW40o2zXCvTardDGpXzPs8LwJo7iWFarAO5EFEQPYAXdIAewAE4ECviALxSGIg5FKK+ghE+ggBU3pVl4ZlJoUwmy6pyAhDHMTOUuRVQSsVIGkDFcdJIGywBcq/KMm82kk63mWWj0WhkTBTpCAQBiD2KB0RFSDPuw7SYx0OZBvt79vOBZzKP5cxgx3Cekb7VWffGU57MNZEPo67NVymLzwMe2VGXmyx+j3SLXq5IJRSXdIha+yDantzoWrFP8zAxyziebuJQluC+fyDO9ebxGO0OkVs77HdOdyrHZSrd2a6EHE2MwgO5MzekaE5BkH2C7dl7SfYzThAPPHCz3PNpeisIz+LQpxEAQAAyu+oBikBtBAUAEK6WC8IsXFwT4WIDY3E5JVOMb7ockdmeCbJEOP5yipfZHgeCqvV5ilDGo41TJ33fnzt37sknn2y328aYLMuWAjsD6X04HE5tCz17m5VRFBsT9fu9U6dOjceZIglOTiEjwLNXaqF+sCCr3faTn/n8uYfv66ysv3Th+fvvPg2el8ZZSAULPVhE1Mq/9OVn/tPvfc/qSgsqqWz1F9/++Jvf/JZf+bV/2dt27ZMnKEnHZSEAZVFEUZwXuYxYmxWtGs++8Mff+UM/rjT3N/dMez1JIq11v98T8c6xx+IbH2j8wPf97f/5f/3t3/jNz9xz/+N33bOaaD/eG8SgtWhEPRwPLRRaax2Cx0SsrZQiZRSLZ2e1jqZ2JwKcJlEjMaUr4SAjQKVUVVVpmuZ5funSJdhXXqm23t68erp5RmhcAfu9K3c9uFKnpB2zcQnz4whxYRKlOlECeDLRydJqPRQ0U3+AJcaHINfX8wVClhxAnBQAhHZK509E1wf90pxaX127fOnV0OuI026VjeM4Dr5fg8FARGKTWGuDllVEnHPBF2ZeK7HajtNYRxjX3mNKwTGoLXGsTGKMoPPlQ/eerwajUa/vRrv/3S/9zJsefeiFp75YqWQwuG6MaTYbK6urIvLySy+uNOI4jX7sw9/9P/7G7zzw+JtAp1JcwahBUewrzL03ynB6b6Pov/TZJ+5ehf/6H/9K/9pmmQ3BF4+98bHvef+rn3z6smskhBxFMQD0ej3vHSKG8yKsrpxzzF4lXQXsqvGXnv7KGx5/QymemLU2VVWOx+NWqxOoLoG7MSX7hBMkiuIs2xOBVqsVUvQm0TB+f+QzAPT7/dXV1fF4tLGx0d++8th9Kw+ea08m1cNmm9lMMvG7wKUZGA9l54XgFQREAuFgDC9LeW4IwUoNkBmC58hsYp6NAdjPEgrL1PDuJQOOeqN4Yf4jonYqxGWRS9JowVfpFsfxyspKmDD3/69zLpg9v/TSS5cvX36y9eSZU6fPnjt39syZM2fPdrvdNEmqqtra2hKRZrOZpqmJIkT0zGHyRNy3upVpN2kRVqihr8mruD6bBQAJUSCw+fM8H4/HRZ4DYbPZQKKXX3r50uXLL7/y8quvvtrr9YJB9cEECpGg0g8JRK8HiWKOzCIi7Wai1XxHvQb9RfZfpPctQvaDdyIHqbOnoPCsfDiENHHwAlVmHb8jeLTLLAbcV7/I/GcgzhMDb7SEE9y32j4mkHTgsk3mztiaEwhBs0bAggIhk1MBAnjPwE6AWYGKDAGKs56BEQkIQdfgjYdgS8Ae2It34oUZhIE9iA9OFLO2FcpswYWHzGp4cFkks+vYpGtw5NJYFh6L0DKD5sB+rgAIigfh8FOpttXwwh5YCBiRFWAd+6rRkIoT02zqKAJTP0lGK62CigYQPIAVERAvlkUYCJQSYGAmAUIy0+VmyKjjuiWBikQpK8herC09QtRI2rSSbjfUaFBZK8w6SZIoVpEGQHFevCfvrC3ybAh7QkStVrPT6a6tra+trXXa6fpaZ3WtdWK0NhyORqPRzs7e9s7uaJyVrkIEBMI4VqQDrFc7YJACgMqVzlknFSoAAkIREMeemRCJNEUUC9d+qt6zALAX77mqWISbzWar1S6KvLezB6DjtJGmSae7Wjk/HI4FsLIcbD80kSgilAky5QUsi52BUQKAClFrHRMa8agUGZOkqW62m0VZ9QajfJyVRSkAlittdKOTZKNi93q/2Wh2uh0WQiy9R2eDNkaz18xKk2kmjbIYl9lIuG00EzmRir211iqKDRkG5xmACUghCCAHgIL9FMHEfcN72SpivhqRuT/hgO4+HszguK0kNDzoR9+u2y3wW46l+Jgy5O4g9e9O7Bmc/+Q7t9vxzntrfxW8u1+vPXPYuFqgMMxRrGGSrVhD/aHxOBdVXv8TJp7Z4TUT66PaAMnPgtGZfeg1ei8sUkeN+eXUVp5pP3mZvA3MwPu9oubaLYsJYhMfKeBAMDnkPiFoHhKluO8+jy2ZMjKjuLfbJ6LBYFCWZRwvM7dJYV7ko9EoWA8AQJxEOzvb58/fPRgMJgGfiIAT2qAXEVzMjAQAIf3qCy9+37e/9frmduH96skTripx/9JxMRYBuGyi+y9/7qeL7avWFnuDoUFuav+d3/ZeZ+1/ePIZJzZNG51203tvbdVsNkREILn04nPf++4H3/u2+6rxuNVcz7LyzPlzZ+86NxqPRtlIGYWQpGKyzStve+T+t735jXnRv+dM+0TKIGJUlOcVMDa66ckzJ06fOX3u3NmNExsrqyudlQ5qVRQFM8dJHBI0SGkBUMAE/tLOuFd4tS84JOxVY0xZlnt7e0VR7MfJ80pvX7rc0pFir8qdtzx25nTqCG+ZjzXTpszrqw9cFs+W/Yvev4hzJ1lQwS5opg8HZxEQMTWs0vYr1zN0lR/3h73dpNUZ5S5SMPUW9d7ned5sNIMX5jR4Yh75ZWbv/TeeS77pjfcgSlWCZ0LyOCvHDr2LrwoHJOCKMerouZcufOPD9//tj3zwFA33Lnyl0Wxt9ceo7anTJ9c31rvdDiJcu76pmMX7NzzyiCZ++oXLVsVrDTfOilKITKQJCO217XKdyo/+8Pt+6kPfUfava6NBrPUsgA/ed+8nnvhj3T0FHAa5IEJwOAOAMKkgYshhsV5TnqVcvvddb3n50mVptsi5MFSYodFoEikiGAwG4TQM3SelEAD29vbW1lYRsShyrfWEcR2KzAPw+ThOqsp2u93Nza2zJ5rveMP6Ssscsxl+zOzJAyf3aTSPmrvN4ocZpkYhS+mSB3041sb8YYacM/VY0MjM6tflCIZeET3xH57fOHHqjqpUjuB3BCAvWOWH3zA1eJ5CAwFNFhHv3NXNq88++5XnX3h+d3dvd3e3PxiwcLvdaTQb/UH/+vZ2r7c33b0Ai5Tm+TpTYIGJjTDRIAFCyHwJh0LC+Kyqcndv7/Lly8PhII7jJEnLonjppZe/8Kdf+PQffebzn//85uZmWZZTrfvSwQobFcdxADgC4nZjw8jbyuAQ7042iodOG6P2LxvuyHLmjpi93mIwMN5s+slrYcoccRUCgMCzqsM+RZh9VVXWVsKMBNpobTRpEhLHFaOoSFGk0YAocOgt2Eqq0lelLwtXFr6suKp8ZbmyUllfWV85to6tA+vEWXAWnQPvkB15R+yQHbIjtsQWuUJfIVv0lsIDtjR3V2JJrBKrxCnxGt3kbjU6M7vb8IxGp8FqtBrs3Cun/2vnnzHhDk6jM+C0eAVeI2uCSEFsVBqbViPuttLVdmOt21xfaa2tNNZW0rVuvNJS7QY1Y2xEkMaYGImVRIoNskanwWlgAk/gFbBC0ISKavqxMHgG78F5cOExA3Pg/PAccYXr7h3aSWTIKBuXZWmMCW6aAEKBrcJOKUrSOEniKDaAUtgiy8bDYT/Lx5Ur2XujVRyZRjPtrnRPnjixtra6ttJNk5QQnXP5OLOVtVU1dX1FFgBQioAmcN3EgI5CEi8ppTSSQqQAjjDPL3CRWcqyYpYkSVn83t4us7Ra7XAVJlLe+2ClMs1Bx5q67RFZESgVrrDC4q2zVVV5z8xBpUuexbNHRKVV2ojjJEJiBmddIeKiWAGyd5VWZLRBIFIRoqpsQO8xSqJGEgOygCurvCyzTqfV7rTH46zIcmMSYxJCTai9B/bBsJZCKYBYh84eQPo+wMb/AC6AAMqRVZi+kxPz12qRCjANQbtFg6VbZ5QcY75eoLrgUZyeJd/R2/NTvn57TZdYPMCBTAAWnDinNnWw2KeakRgmLOElAk6tVxEUBJBAQcIZNR9leRahyQM5XI6Ds67MzE8DJkZW+7gsC04lMuUu4nHXYTfLywo77rq/cvmlzXe/6X1Zlm1tba2trYXck8VFqlRVFdIZwip2d3dvZ2en1xsAYJo2er29OEop2CVOl+ahGzjflixyGg8/+hM//Du/+7v/6n/7ndWz92oT718chipl+l29673/6md//Nqll862osG4PHf3+Z3r1/Jhj4eD73vvN7/33e/4Z//tv7xycadz4uxKd6UsS+/FmPj69e03nm9/9Mc+NN67fC2HVmLTpmHi0lcnz51ur3V3d3Z2NrPVdPXExqlr11+8a6P1M3/1Pb3tvaLXb7VWx1mlE93spCfPnhQS7/2oGAfFaNxIzrTStbW1zctXB71BZOIojhm1r6qqLJtpvNpuvNofABwg+A5GJ/1+fzQaNRoNy8vZKDws/5tf/nv/7jd+/frV63/jI9/yysUXFfrXePrg3EA8eKDgUW+cex73m8ktte/2cc6hleAj69Xdayf+9b/9wl94y7nT97z533z8j88/+iYY9621RKS19t4XRT4ajVZXV0M0T6j9yrKcLtBDyXp2owXsHHPhUCuDPK/fPXyfKNvqtjZ3L3E2bunkb/3Eh9e6KY/2NGC0ujp0BSV0z333NxtNZs7KHAjO33dvf7M3HvYaae/D3/3eP37q2QKdWE8marZXvKv2Ll2w/d7Jbvsf/tLHdL417F0jY8bjohlTicY7G1fDNz1071OjKIIoBCoHVKIsqyiKrHWTNAoEwNHulTPG/eovf7TZ7nz6o//A2RMRIrNobZg5y7KVlbUsG4zH44BuhF2tlLK26HS6pPQrr7z48MMPlmXJXE99U9eJfTQiba2rqmpttXt2je45mdxQHLh06VzKQznilVDnA4Z/Su1KL6S0EpYaAPaeeeZjikgINEdsmzNHXOy0TgRUwlLP4VMLIazVgBTk7ks52QjQTeGB86eqstAm+qpc5gK/wBjT7XaLosjzfMpZm0IbYRoMvrYBD7LWffGLX/zKV55pNlurKyura6sbGxsrKyutVtsYfeHCRUSIoijEA8VxFEVxKEhC6u8SlDw9WCy1YYq1lbXOWltVVZZlVVlaZ0WAiLJs/NJLL29tbm5d2xoMBuNx5r1XihhgmrS930UIEdM0bTabABAyg17/Xe2cXWnHjWgfkL58VTyKXn3g/8oh4uDDTqfXgqbd8ntvF4R3IFNjfuafp9odsNhGRJA6IgPq5hITgwgr9hqC+tU758AxOCRQWglCmCccOy/swXsONbrwtKsVGGUy4YLMgfVCM5GuTH5G/RihttwIJA6cGWgLTq9/YboIZCaCBZt2mQNbce7ZWek437SCGWsYl+YygqBNmVyMFSIpZbQyRseGjA53VASEgjgxFkVBAERGnKAAUotUJx8dYlop0NNhrkKro0sWFoRzC9OgAgrdOo8E3W6ndHa3v5sXBTvLThEEZYlGhSJKExmjCRAErLOVrayzWT4aF+NRPmo1Ws20aaIoiiNldJLEjUa6trY6HI6Gw/FgMBwNx6V1VeWqylprnXWAGMXGxEbqpsoEgxUM4AUCYx2+iooUalJKe+e9c94zQB3cniRJkkRVVWbjoVG62Whoo9utNo6gKgvmwF9BERQGxulgppoUSADiRRDRibCtrEOIYlRaAXhAAHBIFCkkpUilcSpZyexZsAD0JhZkl+XD2LSbzbagHedDtoKIzlrnHCEjkUIiImHxziGgmYv2m8sdAplvaMohjKPlx3I4aWEfSQ1fH4Dja/kmy4RnuS1zrkzL0NcA/9zQqvrOIUtfB0NurTabByzkEKOReUBt7vX18RScKVEnFlYydbEKL6X5pQlBuFZO55LAG9wPXhAAMiDLXLxwDVLME1Tn6agsEAwpJqpMnNMCTLwbBQBIJjpRjxiuvrd9OBILCiBh6+TqF59+8tTa6UAhnmcaTxeIZVmG4jxI4JVS73nPez73uc/de+99V69ePX361HiUBWx7dhT2jfq83/uVv/s3d1986t2PPWg/8kP/x2//YWV80lywC0VCb33o84hIlmXr3ejeMydhvNff3bzrvvtP3XNff1QwGc0Vj3fXWp1/9nf+1u997rn//Xef6O0Nzp49HZJrG3H183/zI7J9pejb1vq9u7uv3nfXWhybIh8rpTrtVhybVqO/ubn14o40mhsur/zF64pERQ3UicXyrnvPClUYe1cyEmgKpt3o2SLpRjPdOLkhnqvSOmdNEpfMviqitN1KYwVuv3IiVPI7OztFUQR1xn6Jyj2n9UOn/D/+6I985cJVGV1abafZ2N7sGXTYGnRaVu2XvsPhQrnl5+Xm5kpETCNI4vj/+V/+yWDnyuW+/3d/8Ec7OztrsQrcn9D7jeNkMBhopZM0CUVdWZZLP4OZT641ga33yKK1jsRXx4F/nC/T1roD0UQENiXDg5c9NLa9Ek8nT689eKoLFJdliQihBltZ7V58ddRqtGzWq7Lht73zrf/mDz4br6yYqDXYGw13tx45tfIDP/Jdb757bTS+XAJx2rGu0Cmh9ypqFdk4xeKN33Dut/6vp+4/GU+lE2FjrbUAoLUJRgyDwaCly7/+ox8yxfZ4vPf4ww9/ftNijM7ZKIqc5TzPNzb0cDi0tgpJroHnn2VZkiTWVq9e3H7wwfu2trZWV1enoEbYY/v3RlkWxpjxeGwUn1o9KXJcS4H5kbBwph99Na8DDWfJTlSHA6CugwR4PlRlKYRi/1fMf1sg2XFNdFv8nTLRLIoALs3eeG4F3/Lw+jNXJbfyOmZ4LZwX040KPrtTB9b5F0yPzgS0FyJy3vf7/X6//8qFV4LlrdIqjpNWq5kkaZokaZomScLePvbI/WkSEVGRF6QVIYGKLSMGbEikmSRl1kfkqvKb23uVAwGofU6qajgalkU5zrJsPB6NRtZZmIT+hirAM+NEBDE/PMIvV0q12+1AWQr/fN34MvMamV5vT99/cnEUIRxgZnEIZneQk8UBG4I3t8o9Ghz86i3g5ejLyvzJMgdK4vyInark5rEPRFSISAjixbtAsaUIgQgUWuTcV5atY8skZEBAvDgvnsUDCCNzWCBRvU5AQqUUkQrZoqSJFM5Yh4SAOAdw1F4aEztPRK1Q0cRLA6S25Zj8c67cCJABTwGO5Q7u3BITcAnggDnflKln1fzYIgEEMIgGAHxduCJhDXAYQ0aTVqCQAVjYCfMUqZi4bk0SSAWmxOW5b1GAatIGqBe0uOgPPm+djwExxjreRUATdTpty76xlY6zjL11FjVGSiGR1JlWIeCqhklIg66R0pHLijzLslaz1Wi2Wq12IEEkcdrqtrorHe8ly/JsnA/H2Wg4vn59e2dnL88r55kU6kgDIIKa5OrWeDb7oEuCCc1Xa03hsljmhUjlHHMt1nPOWWaPgHmWb13dWltbWVtfLZTCqWhKkAPWxXWJQEgS3GgAicL/ORBfFpXzTsAaUcYgEQr44GVOGjqrURuorFSW5f3eiMXpmHzpRlkfGqbdWa+cAIRgWLC2stYaBVoTkUJQzGKtQ6AoiokUMwsJQG13OjHiYUCemV4JHsLg2O+nBvNVypS3J4ckmnwd4Pj67eu3r/bFeEbaOADgkDluxpQXQQdlqEy5AwTCDLUNXfBQoH0RZos/QISRFz5kKtuc64PXc4iCRZnVAYIonC6+CCZOCXITfi/HX6vXP6IhJx7pvPzJqw+tPuzYF1WpjWHvp86OiOi8y8sxxXHpqmYSI8pjJ1sf++kPfvfHP5Gddt31c85aQiGNMPHOCD3DPMtPnDxzZXProYceuvDySw9vxKebwLqxN8ze/ciZ97/xr/79f/E/+fhU7qFXZI0IwI5IJWudpsuHGZlXdwZnuo1vve+ubOslY4xvxu2zGzuDzXvuOzXoDa5fv+Yrh2UpPv/AY+e/793f8geffOK//9e/fdcb3pg79Z5HzjfKas8rTqLx7ksbnVa7swaIqJBB2DtSam19Y33tRF7km1evDPOMoygxjZhxPBqsr3baact76womUhOAqsZgPIjNx81WE8+euX51s8hL8mUsRdRISlbnT69dfOXFF8vVJIkAxDkL6IkIwV/b3goEGaUUIDhxZX/77KmTg0JKs/bcl174jV/4nu1XL5bd5lvf8s1bm2umkb7w5c/f9iXs/JL05qs7PNxIGw980F09+ehjb9nopFcvZSvt9j/92I/+nV/+9e1HHziZrnZ0Y6+/7WJfUZVycvXa5Uajefr06SgyVVVpihtYjHLr09Vq0DvVjtOVrpe2c1W7nY6zYRIncAxJv+d2ynRipbuVZRXGWJXjyFTVeH194/TpM41mYzAYRIaw7iHW++me053rV8aFSpXR7/rmB37vt34nb9w9uPpqw+39lfd/yw99/wf6Wy9fH1oTKWfLoiqa7daJM6dOnTrz5BN/HIlurp97/DFp/A//d/OBbx33dzVymiR5WQ2GwyROSCegEmbPw637V5Jf/dhf71+/ylB5Uh94z5t/95/++onHH7O24HKkCZytrmy9MhwO4zgJEGTYsRGqsbRbsGcuX/u1v/+TH/qZX426Z4ht06CtCmaJk9T5amlvJGnsrNNKtSN3/5kkWA0GCJWPHVF5NLRxxKCa6+4iAiCBQjVf+nofJDYHMNf2OXHANGdxXzbtZM2+yICbfoshf6IFX8gGYFbCkwF//GoB+gG3SpIEEQOaPH9u4ryXzqIZerBxsc6WZRWCaYzR3vlY8/u+9bEVfwH6YwAxAGVZaq0hPRUnG1D7+oiMLkfjq+ALo2I/qP7giS95MMEBpCzLOIqss0opmudJzXm0L0VmTIUqIhLHcafTWdqE1w1Lmi+58zw3oeP69dudAZL2PzmHV4ZVGNaNeAkVuHBgcCgQAiZx4CpXOXBAqGKVNGNS5IQEAVAhoAnWHbU+QU1UCkQYElzRU/ioukoVIJjiFDMLtZpDwlib7sJ0lSiy5EU1pUJwvQTDA/pqNcw6M1qWfWepzNao++xpBUjAg7AHywI0QWAJlAatQRtQBlDVn8cSMBAgRYvN9zkOybSIncXSzr6QFIlMvkimDtDzPA4QEM/svWURpRRpEoQk0hvra8w8GA1tVSitAHTYc6QIRKyzzAwCiKg0KRWzGPbsmIuqcM6OstFef7fd6rRbXc82y9hZ75xnBm30xsbaqZMnTp06ORyNd3f2er1BUZZlWfmJj0vAtIK+SZMCteD6JMLOsbBooxANEYaALe9tv99Lkqjb7VRVtb39/7P35sGWbWd92Pd9a9jDme7ct+d+r9/Q0nuaEUhIIEAgBAZhpjCZscwUGwixoSB2GWJXOU6wKUxSdqjEuOIEJ+VUxU6qQowDAdtgQwkhCQkJpDe/fv16un3vPdMe1lrflz/WPufsc4fu29J7T0/U23X69Lnn7LPPHtZe61u/7/f9freZfSRo9Pt952sXHCIjEWgEitwNAxAAOHCMwBGRlNYpoTFc135aFOPpnjYmSWzWybTVgIDIAA6IbSpIWqm8mPjp2E9cqGspVV3XUwFvDPgAAD4EV9WlMpagubrec1V6EEpMFoKSAEBxzjBzTTg2ij95pyqHnqEFhbRAsVdIg+MV5RN8thoc89vjvlgbL3eJyiHvmFaPIEe//TKNua9pcBxzRVHuHRYfmfG4++S/YRsKNQj9nGABiNSAHThXbyZAatTKG9FrmjmyRLsoEqToXiYNcYMECBsp0OZBQDOtA2rSlTCTwIvrz9ZsvgWLx1zCGARFCESx6ACG5YQPK2AFLcPdH4ZBM2gBEiGAUbG33l+vdkIxqcbjsTF6nlePL8aTofOudHWeZeV478bzz37fN391KtX7vuar/s3/9+9Nmg1HI2uNDy5exKaSXIRIlVVtrL1z88VifOf9X/L2U/1EaSXMgcNoNHznF3/xxz/2iaeffGp1tVcHENQBiOuqnI5YJWfPXXjyYx/5hq9420YvRUST6JXVNedrAMw73dXV1eDD3t4eM1sIodi7dGbjve96a7F7ezMN73n7lY5VLBw4JFm6sr7a6XYPtJQonK216fZ6SZqycFVV3vvaV+ubG51+N3A4bG0LBD54rVQIbJRFxOH+0GgTvCOlgVTl+cb160O1Vtd1YG+sMkYrRTs7OzE9GwkyIQRrUaX9SY2K1O0nPvnNf+Hd73z9A9pSEL++tQF14erizu5eqMv76x7luA7zUDWmICAer9iMh3CNGV2pJZHQ8gaaSzzSXHBhbeP09rmHNrbPMwAS7Q9HG+vbb7hy9sMf/ZTzfq8YgVWpUjCttEmiLPm8RMU7bwmcAOpU6vFart/x1stpmvrgtdIcuJ0GvzvqF9XXyqr23kkIrOTCxYtnTp9BxLIo7VF1Cv1u/87ODgI470yanr+0Ndy79uXvfN33f+fXveHKhfHui5oEyHr2Sqv+Sn9re2uwMiicYw5cu2kxtWmW2NGv/94n1jc2GMl5rlzo9voVa2tTLkfXn/70N37Vu3/g276uGI+5ruqy5MD9/uqt689+6IkbG9vbQFqQnPcSvFJJBALmEBUpXZbV+Pqzf/dnv3+Qqiyjf/uhT2xtrI1HI5skckyaWoRBYLWHb3t08/EHQKExmAAAIABJREFU+rpRPIU5gft4D+q2U5zA3ayq27KjsuxHMZNIWnC3F3klJJzZBzYGiqRosczk65WKz4oURWhAa61VTONRU5CB1G6iM4xS5u7HzFJwOiyRReZqF58TNkc7XIkOxPP0+AnDJKVUW4Kql8H7v/jB09luwrtc7Ei1L9U+hTG4IRc709tP1LtP1rtPut0nw+iq5T10Q3BDw6Ozp7fu7O4XdYjnGgBQ0VyLGJf0ULBNlGgDCkqpbrcby1JeYVzjqLm3rHTUlbN2cNBC5Z665iclWRx6E+Ee/fDxCZPjP1wWjZUTt6j7yHkca+ByMBu8ZCXe9hCZvdmomc2FcURYQvDOs6vjn569i2oaUtVQ1+iDZcyV6hk9SMxKqvqG+kb1rOpb3U9M39pBkvTTpJck/TTpWttNTG5NZnVuMNecK5crl5PLKGTKZzqkyicUEorPIUG2GCyyQbbIGoOGoCFoYQImYQWsGogkPgSl8VyZ/dlQa+cPEJ5JhMbXvPQVYJzJqM1Wbq02e4B44RpCTXMdEHEEnsArcSgOuYZQS3AQnISAwgSMEOLW2iZ+MxV7bFUczMqBGmm5A0vcwkxmdHHlAgcR0FqRwkizQ0RBKcup91432FKMb3GJihcdTqJCBwGSiuKdPriyKqMynQ8+EjC0jhYe0ZMVtdF5nmVpmud5kibGWGOsIkOkAUgYhBsQPgZvSkX9jAipBQQhIlKoFCFGmRfvnFNE1ljnXFEUCCgs1phev8ccKlcKBIEAyJEfp3TcJgkgs8QCFsAGUgOkmSpfCOwZGSCQEtKCGJACoCcFSWK0UojovVRlICRSGDjMgKqgtdJaGavSNKmqsiinxlqlDQIpZTlg8ExKUzPi88zjIOBstgQzZ6EWjwOPUdKFZXHiRrWv5dDEC3NmFEB5jcHxOZwP3888/pB/3QHTmeVt42sn+HObDTgmW7gAOA5ylY/iV83qrHGuUD0PoSOiT9LSJp1Zr1OsPhTxLA3rArHFmJ4PFQsAn1CUIowzhONaXUuPQ9p4jMBBdH2WFKCIsAgQgwqIACcsXD5hQj4Ot4HEITCCSkBpt/fcnde//vW/+7u/myYpzUCKSKevyyrPMiicJf3Cs1ff/saLD55ek3J0amPwnrc8+jsf/tOku6pMEhW7I8oexerqulY2J5RBbm8/vfcFb35dEialKzmEQXflzt7Oepb83I9/23M39378b/3Ds697bFhQ3smoGnV7g6nQzovPa1c9/uiDbrTDzL1OL3L7AwcfisTYMxfOra6t3NnZGe3eSawpJ3t9a37gA+9ghjrItKpD8KhpY2urN+gh4Tw7HxfP7EMQkSzLt/vb6/X6cGf/5o1bxM6mNgRX+SKxyQEIjYi884k2VV33Oh2rN649fxUAmQyjQsDc0ErHVrdKm2hjEma3v783LcZV6SJsNFfj81WpVs6NhtPpzo2f/K73feU73nz1xRui3IMPXXLsNi5eLgAve/7kh373vrq7pcYochfwQiDm7k8CcDRv0HLIvCRtcIjBEcCcvfyGjTOXsv7AFdPtS+d3dveLO7fe9vAj7374hd/55EfPPvb481dvbJnVUAwxRa21c240GgFAnufdvAPgWci72opfSbJerxu1fZl9NBKBk9ioIDhf6sSgEle49ZW1rUtbIuJchYjGKAA5oBcDAEKc93JfOjee1tX00Ycuv+nhs9Ykw/3h+GaZ2Ixs4oppkmdrm2vdfl8ZrOpiArxyauOZm7cJFVblX/zKr/7v/s+PjSejpDMQQdB6d380WNu++fxT4xs3/vHf/5k+TNLyxvV9We33NVej/d1BNvhPv+Ob/vAX/7fbu8P+oA+otAGEOjqktIniNklHz37sl37+p7oyrqvim9/37g8/t3f12vWkPyBSHCU48bDolZqWk82uuXQqsRrb8hZ4r3w4LMw48KStsVFvYwGeUe5mPXnTTS58UhqjKVqgEocb2NKztARBWGCmMipLsqPSGj6YZ7ZNXQObHXpxmI6Lus2LebkHuLvL1kStDWNMFOZYlPvhUZJPM7WRZj5PKCK9DB8/n5yyux0LEg5tH1w3OfICy2oOHTtafef5f/eRF17YcVXE6huY4OhuYY4wzqWXjDF5ns+LHD9XgFFEN5g5eNdTPlcVgGm1yhMVp9z9/WMilrbHCt51/cNeb3ct+DoqI3eyJocvR7udjYZtGOWQunOcOMdqAubgPIRgUksKQdiLL0PlJZDROk+yQWa7qe4YSjUlhKZJqsf4jGCWTApNaBRrCpghgHiEUvGUxBH7WPUh3FIEbGljyOw6oSyKTbhlrscLw3M4iOgsKlBm2bW5KS8sO/K0OCOyvPJRUS6LcBzIsCnlI2AlnrxCJgpz32cEAAJUMiNVNSoe89ntjK+y5LMZff/mve48qYgg87aHCBRD5NhFI87uf2YOnggG/Z4Aj8ZDzwGEg3MEAqJEVEOwABAQ770PnhAVkbHGJDYqhdbOOVfvDfd293b7Kyurq2v9br/b7ZRFXZb1eDKqqipN8zRJV1b76+vrZVlNptVwOB2Pi2lRTafltJjUdRV8EETUsZhEEwLHaykBYqUMKrKGCIJ3DKAQvfOj0UgEtNZ1Xe/c3kkSu5lsVr6AkgP44JmRGBSpBJWN59EHH9hFTEgpoaZgRHW6XZumk8mkqot6VJYV9QadTBmlAYADe6UwsdYog6jZk6uCq+tpua9VmqQ5oLgJO1+XVZF5i0hEWpFhD2VRpWknTVPnSu9rZYIIz9AHntWntOrshJZz53LAjvVAOqtp8LiwnT4u6/4awPHa8trysseCy5oah6IEORnYdUyRiczmRu0cHxFZpVpGEwgAyNGQutFninrT0hihR5d1aZGXeDHitT0RQZiZ/byCEtq50NaYCcCRxAHESGHejS2pkB75GmeusieZ8gmBVsQIAjKpx8qeN1Zvbm5WZYkzQnJjY+m9IjTaDvf2tnr5933LN6jgXAi715/7uve89fkXnvvT526mZ88opUU4BGYORMQc1tc3buyOMquffeLJ7//2r8i1oDZ39u68/rHHkdBkyZ0b164/96eD3trf/s+/95/8i3+DJdZcJRonVaWy5NbV577z699lpXYAIYRet+e8UwpJIXOYVGOFlCTm9Nntzsr6pAx+PCqrshgVwdVZlgdmx36tv95fXUWS2tUHzg4SWKVFxLnSuVIp1V8dGGNHk6FJTQAfXa9l2cg22hBI9L2MZuvWCqCgdqCUSGbVaq5JodYqhHp/f3c03g8haJXwwsQxVqnkxf5uX+sL51fe+0Vv2n3+05AMTp87ra0Rgmkx3dg+ByD7OzdeeOZJPMlM/uVOMMNB84G7T2AefuTKytrglMHdoq7q0iR668zWzgu3d25c/Zb3ve35m89+9Pc/uHbuwnBaJt3VMjiYSRVGsn09mayvDJTNELWRuqN9YhNmJlIh8Ewn994tHg1iEAiirVlZTy9cuuSgdt4FH+KUkugIDmjpq95K/4Wnnq3qqpMm5WTsyyLtgCuAIEfM9vfKMw+czjpZmqcMoXZeCLSgMYo1dLKsmhbdrPOj3/ON//q3f19ScSLdRDvxo2vPvOuxi9/1X/yA5ZJcNRoPVwdnivEwMWiyTlWON1fXfvjbv/5//hf/d+jkgdCgYieIYc6rAgDv/a3nn/i2937RmS7cvFmA4nS6+5e/4+v+9t/7bzv5duGYRego0D4EP+ilj17o9JNQFkUbFT4AlR42Tznyoh8nbjVHNGDB0oO5UUirJ1oC4nDJ2PLetMfWL8oBOGZuF9Leq4UuicBK4stJYdPVWFX3soognHzj8Sp3Op0kSaqqqus6hHC8BCZwLKkkdHW91tOvP5u89aFerv194Qtx9xIDmzD64kfSp27ZT1yt9iZ8dwJAG6ZJksRaGzVNXz1yElVVXTq3Sli/FlO9bKPCEaVkc/pnU/bFAgJGRStTABAitMbYJFEdnazmySA3vYQy7TUHxUFxoBBQuJnRsXCkOwCA4GzSR4zAwCABoUQpEZyIb2mot7s2bE30mtqKOS1mVrLR4IWySFHN4AxkWKIbR3yWGwgDDyUU5rmzWXJOmtWWVp47kRLGPW4MlUSCiAOGwPF45vwdBEDBSBMGmNONZ9GozCXkFzNaBARUsxh0YSzVcB2ikInSijQqmke9WmtpSBBx3AGjKM/TjbVVRBiNx8HXIWqeYiyZQWpIHQABmINjH1xAXxtjtNY6UTbvVkVdTMtpMfHe11VZu1praxKTskEEImD2gV08tsSa9bXVQX+lqty0rKaTyXQ6Lauirirv6xB8Vbs5iIXYFHaLADMrRb1uN4TgvasqXxaVMTZJshBCVda7u/ukyGTY73edLytXMnDlvKAECVprE5W8G/oJIBIg+hAAMMuzVCmT2Glh9/d3p9PKs69curLSTbPUkg0hlNMKROV5RmIU6NGoGo1qoGAseC8MtXNcTsF1cxDQZBKTgUBV+MSC0RagirXeLRPFA4yqI51TDpcP47Jl7F0+fQ3guP/+7jiO5Wc8/uH9VKmcjE/YDo4E8DUSx+csFjkMbRwaM07e9prbPrIhGrx61vW34YEwTxLM4u+GnSZALMSCIhREsaggGISi7HKI+hvBBx84RMBjxs9gOQLgaGwNo9zeooq5Lcc5G3eFG1VslMbHHfFEAAcAtSqyjl2/2VNCIVpUq6vxJz/x0ccff/Pv/PZvr66sxvRXU1DNXJUlmLwqyh/5zm84v9a59sIzp7bPTYe305T/+g9+9z/8p7/2iedfyFY20jQTAedqAK2jaYjSxbR49IFTf/F9X3H7+pPjctpb6XZ7eV3XK6v9qpp2bXL9xaubWfLf/92f/sOP/el/+cv/fJLp8+fO3tqbpOTe/2Xvgno/Wi3keT6tS2PMpJwqa3q9njDXZSUi/UFvdT2bTgb7u7vXXrganM865L03abKytoaEta8PT5ZqXwuKMQaVEhFGIOHuSt9mRkgAAbXimRDKojWyWGOj5GrwwfuQ552qCkJaUBH41NAgT0X8zs5eWZbOl0qpJDHeyVwcOyYY9yfu3MB+8o/++Bf/8c/dunVdJz2dqMsPP/Ti9avTyXTr9Nnbt3a7HXvu8qN5lj7xyY99ZrHmXbLxcAzrBxGPfX0CgCMe48XLVwbb5x96+A3Xrj6R257K8kk5TTpp0jG7k7Gp3c/9xA/96j//V//xE8+Ne1pnma7riDXEsFhE9nd3ESRobxK7reVUL0MiAjTaOucQ0ZgT6SYIMINoo9c21zObAcJkMk2T1CQ2uhrjUUWuZDDNEyBRihQKEEGn+9z1a+fPXzBWFcX07W99rKo8KHTB1b4GgiSxqg7i/cXLDzz75NNW6VEx+sp3vPlf/h//EtJU6ezFq1dzqH/km9771sceRr+/c/O6TjuDjQu+uKOMjMsy6XRA4Nb+3nvfePH3fgvvoJ+I9oLAYNXiYlVVVRTFl7zpkW/40jcWN572IfVJryxun97c/qK3XPndT76Y9deQFPsC6WD1jfdua6NzYY1S3VJyXb7Kd/GCjbOX4/RWDqV5Za7X32wBgZCa8pEWxrtUKL7oxXB5UGil4GfZ15hqbc9FYEnpYyHgDLMii4W6p5bTG72ru+5VMiefoxtx/40xUXy0KIq6ro+IfaTJ9zIzAQ465vXn7JsuJB0T2vyX+13OrCXdLADAx56rh1NPSs/taWbewwgtzxqtdZqm1troE3SktO3nKhAd9Du9jLTC+0Kd7tkY7guuesliJAR8BRopHpENOvBWC45c1EUKLOzh5lW6jNjM8JmRlEKIrqNBCSpK0iTr5Z21frKSQaaClgJKD8zoAwaPzNjQPwQbKQzEKK+BJEgA1KhDApAQiJ7FNy2bEoSDMvDzrmOOBWBrGoht2Bxbuafl0yCHFdSOTKoteeYdmmE0WTKUgFHKtLnQTSEfxyKS5emsgPDM6aVh+zaJMZRZlcIBrhBS2xAwdsKKVBPnINC8OgmJEHh28lgCy6z0AcFavboyAODg3bQoQIIwzouS4iVXShGoELxzLooVe/aaTZqkRtsks2Sorty0nAhw5aput9/Je6gwSQ2zBA7gqkABJDrColLaGJNlWb/bqeuqLIuiLIpiUpRlXZfO+xCC8ALgEQneB61MlqUhcF0r5to7nhMlhGk8Kmrn1k/1N3oDoRDQh+BCEBdcqNgEH7RWiuayLxH6UoiAwMLAoLROk8x3fFHqEKpy6ia6YsY01QIozETKaK06RpEhNfUsIKiNELGID54rRO/qEJiIrE1r5+rSSReVsgAYAQ4Rjsc1L1TBZXDs3rIShzwlZ3UsJMfc568BHHfL8cn9gB2HfQdP1vt+tkPLPX4UX5Yh4+UNjP5cwBwLZqDIfZ3CI/mTCKBA9Jwj2FJiavu38rymBaKSMgozBgEv5Jk8K8fGifasnejAikEFIAEOfloWta9hBnDgHNxvSI+8CMpFKMpxNO4usDAhOwBwNJpXIoBM89HxZADHvddpXhMgtaYShX9qdKvnLz+ysbFZTKdzhdHhcGhIl4Er7y9s5V/+tkduPvNskq/0t9a3z279yUf+KO/h3/rxH/pvfuXXPv787rjyndVV8d57l+fp9Ws7W9sXb9z55I/+xHdNh7dIsNvrXb78UO1qbQwzn71w4eb16zrNxPGLz/zZmb79+b/6Hb/x7z/4iT99YlTwt/6Fr83SzmTntkfO+x0gJIWkyBiLSNNpiQCKFAFW5cQaZzVubvQ21q6Mx+Pd3T3NutvraKu9dxxYqYOFPkabSJCfc+arUIsGQWBmBEIBDkIHy48EBYWFCAN7FraJnY73iRQBInAQTDu96fCZvcIjiQYvwlOnAIwFNopq55XJXGB0dRfsP/2ln5XpXlXXJdGDD597/upVAM6z3v7OvibqdLq4bbpJ99r1nenutZOE9Xef1RzH9j8JwLEkpnC8zCSjfd1jb17dPLu6sfn0c0/n/UE5LsgqBVopGqyvJ1nn1rWb453r3/WBr675N377E1e7aQLKshTiakClTLdykqZhPBnWUAWBrTW/cWpNZn6igHBCAQ4ACC4WgnOWporUqBjnWR7ddmI5wNHlCQyKaGNza3dntyxrZfSwHm9fPM062G5y5oEH9sa3EDvIgAhaaRauK29RBQmbm5uf/rNPJXlac+ga/5YrD3/q2kjk9gfe9Zav/tIvGqDzxQjYd1dWPJnrOzc2V5Iz57ZfuHZ9Op5keQcBy+Gdxy4/+P9+9AmzcloIsPaWqhpT1jm4SkZ3vuXLvug9X/g4hCEDrva7RV2XgcbXrn3ZF775N/7dH1F3TSvTp/HQ+SRJYrRkjWGRRKvtPm/1MZrXNm2m5d95iAFxEOCI89g22NH+9NjRdh5xoURwIwrcYGt2MRsADppnSQu2WLKMje2BD4KX7fUbZnn8nEhr3XzKstLVa2n9bO1MZxCdm16xRPdxN+m8Vc9fxPync64sy3jJ5s2+WRMQAde66nVnzVse7OXGf/a7N8j1Wy+nwnsfe9aNqsbTam7QE5/jvdOkZ7VeVMq8slmiI4t95q3Rl6PNvNPL9aH5+Wdu8HfCbueE6MnJ+zE4MGV/eYLPGex4qJKCj7BHlOMaUvSqg8iGEGYG5ohIeBcc16yESCtAa2xmE2OsI3Zc16GquXLkA7EoYZLQqguBmWQaRZ49UwTcFKKRQMIzYsWyV4ksz/QQRCQIt6iZ2KYFL0EXM1JuWFAw2sDrMggy3xq09O9nZ04OCiLhjAPMPogH4cN+eQQoNHu7qQSSwALLyqUz2bgF1aPVJ7O0SlcJG7lOpFgNRyrm9GIhdEypIQqEwIG53dFwaBxVEKQsCmFfey/cyHqEEJBQodJGG2N88KgoFOxq7+tA3gGCMipJk27SHe2P9t1wWo4n07EPnoWzJLc29T4E550PIE6RQZTgHbMyxuaZVd0MEUNwZVWNJ+PxdDwZj6bFtCzLOJpHMg77UNc1WlJaI0rwbDVSrhtzXVBEpiyq8WSSdPTA9wRRG4MEgBhC8K4OgZx3SWKMMUorpaMOKBprRKQsS++90UZrPVhZTet8PN6vqnJ/ryiL0Ot1ktRqnStFiKSt6tlUkDyLqyIK5UF8EBQHztXeexGyJq2rUFVOGLU2IOi9Z/YiId7vMjN1FGxlKhtw77C22uJGbvcBsiSSuUwleg3geG15bfn8AkwOaOzRzN4Vms589o7M/LoE2DmufIR0oWZ2LM6zC+CEHbNnDqIZOAABoIgB1gvb13aCIPYvC+B8Nopiy0QWWmaxB6wMG+5iuE/oCk94YgDmgqlxZ3rgBpfXPvqh/5BvXAzed7vdvb09pVRd1+C97q1+8k/++Af+8lePrn5idWVrSKmHUIG6+PDrnv7Up6b7uz/2vf/JT/7833/u+ijr9pK8VxaTmnEwWC9HxZted+7Mur35Z88maW/z1CltTFVXUZzfuWpjc21tdeX6tRv7t3eNsWf69ie++2uevb57fWf/dQ894Ipdj2yyZH37VABWmgSEkFBoPhsRAFLaz9OGCFmvk3bzOVGWmRGAmdXMD2UWX+CBkYAUsTAAECoQ0GiOOMOCECDmPARFGaWNDsFpFEXCzI6V7Q5ScELaJkY7F1ALGnHBA03Gxcba2rPPPH12+/RjD2382Pf9pdvPfqrgMpCcOX+eFFKsFefGG63y0sk7qcnf8c4v/fQnP/r805/8DHgcJ4c27g5wyMnQ1CuPf8EDlx+uIbcat7bO/NmTT611ByEwgZIANs1smu3dnk7He30l3/GNX1nhb/76b33wwpUrW9sbw+FeXbvR/nBtdascj1DYJGmoXZIlm9unYggSL+XJc8UK9Jz7Fzhoreaz2btJS/pAyuS9/u07d3zw1titrc1Ot9vv9bXWrg5BrFHz0BYJFAigURLYe7+5vjmZTAnVeOfFb/vAl1WQGK0ubfR2X/h0YQfa6sK5si5X1pI3PvSoE5eneW88Ds5x8FqZTqf3Ze96yz/7v/7D6d5WHXA9tWna39/Z7/eTP/nYH/+NH/rGNz+wgfWwAACTc10YADBp3/S2yH3F2x//jY9fXz93EVC6nd50Os2yrCzL0WiSWHVmLbl8yiillqDhe83T2mfJez8XkW3UP5U6DuNofGFxASOGECKi1Cbc4cJxQNqTh6NMstouWTEChCNKGZfWxDlBb/67kVlycUNujM3zt0edbg9eHVadR96PsfTDWjudTg+wlhBxOh6eu7D2+Hn7maEbRy4d4990KQOADz89ndZCRGHmrmWMSZIk7s8c9Xh1Lqc3+/2c8c9DAuhVl8ya21G3tYHm9K42yMjRNYUAEI2xJFSDZ+bpeBoUswoZ56qXqBRyMpqkEnDgg0gQnqOgCxE1iAqJ2CgwRY6DsJplmHh2H7MsAQvtJBTNgKI50atlm7nUoOfindAqap5DTUsVAPP/+JiLdpQGJM4E5vGo72FzsALcyIogYqMALHPR7xjRYVRmbmjIswuB1JjpQmPW2xigLtXVCEa9lMBMSgGAc7ULwdpEEbngQ2AgjLe85Hm/2w3ejyZjx+y9B0VAFKOsiDVE3TxjTUflIbAwV66q96pOpyPA2tLq+qCuXFW52lV7e3e4x5iT1saY1Nfeu8DsgQORVQQc6qmrZnU4CABJqk3S6/WyiPw65ypXV2VVTKclMyDUrt7d30egGK0ZkwiDSDxBkKaaVMfXcv2Fm2lHp51E6yRLc+dq52qREDx7xYgM4KOQU/xpRNCajLENkyYEADEmEcG6ruqKJ+gQbH/QIeS6nhJxmugst33XKaaumDrAgMQSkCUEDs4FACAyABScgIBChY0WOC+LwLwkqXY8vhtZtIjXXFSOeRPvkVo8XND7WVyhexyXHL82Ht3VLFsmyF1Pl5zglC6smF6ChMC9rijC56dI6lxM/67nAQ+D0wh3aUszBWmQAAGQkRo/cA1gBIxn68TU3pReF7WZOD0u9bjUw1LvF2ZcmXGlp7We1rqoVeFU5an2VHt0Hj1jCMJeOGAs9YDGz5wWdgNzE5bmoQCXrVIaE6jFn4gHH4CEqODlecjBHQDSkK4WYofD8Xg8TpJkOp2Ox2Ps5tdffP7K5ur3ve/d5Cc3x3vnH7lMhMyh2+kYrX3wVTH6wPu/6pHL5z74oY/WDCbv1iwE4ebVJ7/5fe/sg6far21t9tYGROS9j6JZLEFrnaRpklgBZPbsC+8mWa7yTLPb01LVrjxz7lK/3xcORBgtNu7Z2xNhI3rCARG1VoT4kgwSc0E1nGVV2IXxcMwhwMxEABD/5KkXb08CkJJQBeYgZKWCZKA6K3s7tzeUu7y9+p1f+65i58XMAGnMVwfbZ8+EQ6aeAcEQKIAk6zP4Tm91ONznWcVNa5mR/pdy6vdYjpoVHu7HsZ3/OubGjNNdEzB93eNvPX3uctpb297o7+7fEdKCdDgh4D1W5UShhLp4+1vf/MiFjSc//dTzt/a86ivbN8FZX1KaEQiT9s49dKrz7jc/lnSSEEI8+feamH+2S+CgtFIKvfOdvLOysrpxejOxFkAiyEJH9Tza6LquFenUpju3byuldfDGmF4n01L76S5JjTqtXJXl6fbp7c3tLdQICIqUNRYYimmptR7dfnFtpb872vvonz3XW91Mjbo5sdZVp9T0r3zne9/4ukseAvHBw+fpPhF+4bu/9EMf+cikDqJTDgFmsi9ZlnG19/jF7usvdPVRjQSOGaCx1VM3BiTcyAfGEraoKs8zKf1Is5nriC5vB+dGiws/k5kEv3DL8DXK/rNI/IUQonJ982+2sG8+4rstsuD+zIccARBINbgARTBe1HEq1/i5LlydS3gqpSKygIhNxhIRgc9vpI9fMGfXks84d3/kkaaGNlZyYR6X7JiSJEnTNMuyPM8j4PJZuE2/lOjP4R2IQMxw/86DW+rSuiyXqBxgIhzQxTzaSQTxHvFe64tLq8kiBDzuJ2BpB1rKDAejPDxeWf2IvI4vWd8rAAAgAElEQVQsXA1nOu148HeP6uNbgpmzW5Rl/sxzkxSZfzy/0XFuXIhzt9jGxBkFGoWGqDpMwiiB2XvvfV3XlXOVd044kIBC1EAxUGleCJEQCsbnyHaIlrONWGZD1JrFXXGIEKS5T1hTx7Gk1IxLetxtO5L2SQdBFGyeAed/toU1Go8VmdEt5q95YTTbWOTKwvqkeT8ye1vBHmlAjWiIDJEmMqSM0oa0UToxNjVJYmxibGJtYpMksam1aZKmSZYkSZokc0EcY6211hirjdaRbdXYUBFR0+PPU2yNu0YUiwseALTSiBgvIWJTXBg7a4RGY7aOdZ7MgKh1ZIMAC/vgSVGU5dFG186Nx1NBQRJjdJ7lMdnHwsH76MeitDLGcGCJ5W8Q6xmjp5Rn9sxOJAAGVEIKtSatlbHGJjZJbDJf0jSxidKaqHkgqliqymGOx2LgUNcuMDAjobUm4yAhRNYMwpxahRLdFgUCAJNGpbAV3zf4vvfMATggkUpsCgghOEBQmiI2IiIcxDlX1z6OddYk1iaEypikKMrJZNrt9Xu93nQ6repKW01azWg1c/lamVuOxcaOTX3YcbEQzenpMzCt5boyb6ZC7Yc+0vz5JRkLEQ6I4H7mWz48YLeK+U80u16Q9w/PqOWIXZL74s4dNSzdfR5/l5Kjw1+luUvs4c/aGPPh0P5o4tmxwcNx6yz9rrRlK1/GTNHd7Xjvkw/5GQYcLy2O07b6O3RBsb3VdkpwblHuxBOCQQUkStAE0SyqDlQErGosHZYeKg/OoQvEQEHm1IsDTiiN72ujooFHRSGH9mm2N3hgawKHtOlf0cxMVC5dyhjUN9e73du7Ok3TsizTNL127VoIoRqPqjs3f/kXfmn3Ux8WS6fOn7dGNJkQwv5k7/SF0yubq0//2Z/uXfvUhfX0b/3E9/zwT/1if2v11KVHpsPr5EdvvHypD6ECoyxprbx3AKIUISIpU/uqqIoszc9fOj8ajm9fe3H/zv7WqbU0U7duvGjypN9bX1tf48CVc2lmG1X2E5Qsxbr6OL9xzi+LF74kLbzxZbCJVUpVzsW6GwBIkqSrJbiAFjVaBWII+2n64u5OmubTG8/9vZ//z06v5OWtZ734NBncHu295wu+5KlnnsrsQcUEQapZep2surP/Je/56g9+8PeCd3s7N+7cug7LdQSwLFVwbJnJsnvPie/KdlcZf5FguZzh1LkHzl98eHX9VN7pVtX46gu3V9Y2nr/6/LmLD5Sj0YHNrZ9a3d+7LigKuL5z7QseOXfhwoW/+Qu/srtfrGyeet2DZ68992RRE3gngQB40O1sbqxNg4syNtEAMtb9vkw3CGmoXJmYdG1rLTM5MNShbkfHeBRk1qjEhdDr9+JawiKhzJJkMOgM9ycOpCzGlx9+aP3UZlWXZTU12kRaRJbnYRCG+6MQwqmtjdFw90e+/7t/84f/RgpSjqZ3bt744ke3f+p7v3b35tNSDQWPopH6iqi788JTv/Azf+Uv/eTfoQtXUj81xuzv76dpOhrub3X54bM9qw4B+Hhy/tdi8tNO3bfLVSKtY47RxpF4nq5sF6geyAAfBr5lAaQ03igHC1X4eGQOscXgWNTULOYuAihwaRVv7bkndsimnVdnDqAtdKKUyvOcma21VVVVVZXp8MaLnUfOdlH8wQTPcfqvJ9aeyLV786WUiP7wqWp1dTWSdz5PEidyenNtvResDoeOS44BO+5yfu4RqS5XytBi4yJw0N7gyPJbOcIi58DlawQt76b+cNSet3hPx4krHcGfOsSZOrT9CKu3EZdo7jzbFMcMEAJoogibhCCA0UFUkUDw3vm6LAvYE5WrpJt0VvK0n6XdJEl1IA4kAZlRPEIQDrO89owPNkNUEIC5YXPNvIVgfhlEeAZHyNxHpGHxQmOcMjt4XrZTFIQoYMELsfhDpfU4J4rMJp+06CmbGg6YVd41ZchLEysVbcxn877or4qNJ8iClzG3YydS8z+WYOm53qgsqmQirhvB3QZymu1OO5BuUjci3vuov6aJRIQ5AGKkdTBzVdXMIU0SREzzfHc4LG7frquaUQQksUZrhYRVXTvvLcUqD0LCqnaVC1gUAkFr3e32DOsQgkNw4suqDJ5JoVYqsGcJSIoAQYJAQA1a5louQURCmBceIWqyRluwHSSFyvtQV64sXVFUVeGqqnZlqCvv2Evwsdl4zz54MkiGfOCyKMUnGpBFCRulNBJwqOrg4uXJrNKGvHfMLOADIAKRUkppQGQvhOScL0PtPZeFG48Lm5DSBAg+eBFUCpNEM0te27KoOdTOhbIsR8PRYKC73QGhCp5d7evKEWGapkjgvVMKlVJE0MiMS7zeBIJRU/Vwj4JLpHAEaddVLUnSSNtaqM3geMe3XXj5hrMDAMcrNozeD93h6ByBvEL7+flInME2wPEKXr6DAMerLhC5V7M5DHCcoDE0yJwhzLXNgBIGU7MqKhyXMCpgWOCooFGpJpUqal06XXpTBxsgCWgZDINm0AJaQAnQ7NHILOKxZK9jyEGtI52pfbQlQeAEqkGvwIWoi2EJnZ1R6PX7ZVnu7u72er3JzRs//6Pfvqb3J1yde8MXrK6t+WrqOfjgbWJLVzPIYLBWVXVdFv3Mfv3736Nr95EP/3E93fvub/riR09vT/YrlentS6d9iB10rO8Bx06QlVIShIUTm6xvnhJQ48l4ONoNLFmWDzbWtdXMLBIQgYiYAVEt4dCHHtGrvBVGNKpnd//WSR6HN6JA7d3ZrasqSdPI5DfGfPqJ557b9TrrK+TgaxHYG05w/8Zj24O/9v3fsJrbYjpBXwXS+5Py7KVLTgqlBEEf2DhDYOHxtMi7+XPPPXPpwqU061Vlfeb8gyNnIJTB1wfC0MN3+vFgB2itVWtp/3notT5yUSY9c/HhMw++cf3Mwyuba1kOThQLmDz3QVYGKzu3blqbHTguQrA2uXn7NoAiVFppZfir3vX2x86vX33yiY8/8UQy6KukZxSh0sThjZfW3/P2NwyrOrafeBWY5SW5pkc+VILeO0UKBJSiqi5JG0RSSiNSo5Fz6NdZAiEhIDDs7e0BoFUpEu3v7/pQoTZr26cvPfCgtqb2FYtXRqMmDgwCWmmFqq7q6WTqgXxVbJ46k3dX/uD3/9D66lve88g3vv9dGCprkroOJHS4o+im6ZR1okGVd8rafep2mRuqqtJaOxgMQj151xtOX1zHxNBnMajCXThCC4hnzsoIkd5xxBIzfz76Cnrfft/P313+6DDS0XaKPfo4ZDlJO19CwxcxxILq5pArD0TqAP7y6hw04yzHGBPq4sr5/PGzOrfLssGIL1WCIbW0tdrZnYSrN4Y2SdqZklfPmYk7094lQu6b4qFNyRM8SY7tuCYtJ1sOMUqgNfVsZv6tR4MBHggiZhm3KJcYMT5eMJqEG8ONw4nKY/b/OKH9+ZDR9lRuo4eHD+1Iqaa7eC21NjifiS4YHG1LroYJEURc8FVdjafFcFKOS66D1IGrgA4UkwZt0BiylqxBo0GTKGACBg4SW0BT0oEQWs4TjCSRzEEkSqFSqFQQCNxQZSSytxfcWZT5Tsa4fSEbf0S02g4OZpdbaZqNnaSM1kYpo43RJrEmMTZJksQmqU0Sa7MkyZMsT9LcJrm1uU0ym2TWpibJTJKZJDU2NUlqktTYRFtDSkWuR9zXSP6F5swecZXncOddkrGtuDUyxUipqF7Kwt772PMKCAIhkSIVjwaQYpzlAwtz8AEBjLVGmyRJtNY800nSWvV6GRFWVdmkHp0TEVLKaFuW1Xg6TZI0TTIfQgixrEwE4gueQUw8x/lmJ11mFxECh6qqa++ZAUkZk6RZ1ul0u91ur9/v9rrdTqfT6eR5lnfyPM+VthwwSzqdfFBMqp3be9ak/f4KB3E+aKWMsaQiZ8WH4EiBUhHvCnGXEGPLonhTRymrwL6qS5GQJkabmW6694CU2ARBCaCrpBg5BIVEed7pdwdlUU4n07yTJ2kS2AsEAWYOSjdAyazpEQIhULy3omxtRMGO4bLBXOO7jZEhHhrEY9cCiICvaXD8+Vnw5Ydm8HAa9KX+vYV0zBG0HYRXa3UxzDmNn10QdkQULqAEEoA8IDmAyktZh6KSspbSQR2gDhgYg1AACkIsJKBEFC7wzGV1vBYzpEW6YFgyoj4IcBzewn0ADi9Ls7zLDqTKr9B0N1sbjUb9fj/4MBqN3vzIQ2954PT+zY9vPPTojmfvwoB0rVBrHWOWABKUOv/wldHtGy889US3t/ZN733rlcff9o/+x1/+mi//0vKF22m+sXKuX4kDbtK8zjkBUZY8+8q7RBkkXbtqXI9Pn197tH/+5s3rzz9/tb+Srm6u7O0Pu52uTWxVFVmWcbi351/UaJgnmV9a+cADN9S82FUpFcvUEbCfJVo7FhxPir2d687Lo1eu/IP/6q/BzpPV/q3pNEyc6iiVdtfqYmLyVDho4sOWIEqRD5J28mFZbJ05c+3WDQvhfV//XZ21c89N1Sd/81dvXn/+xSc+0g7TDzlx3u31zCT13ms26ayZEHx8Z/uBN1x8/TsuXnl7svHgix//He2LyXDXa5d0ens7u908LYf7D126eP3W3qHjkrzXW98+s3d7pI3dHU1UWnfZvX4L3v1zP/q//+ET/9O/+vXRUzc7KZq827OUWdPv5C+MhvNg+uXu0FzwSEQavRcWRlLzGof55T68D977xCbIWJSFTZK6qqcVM3tEOnP2Ymd1UDpf+coYTQQuBB9qZZRRJqYRjbXdbu/Ozp29wm1k3eeefOKdb3/Lxz/xqb/6Qz+Yj/5j4Yf7pXYeekmOoToMcbBOioK74lKYfOArv+if/PT/YC6ePXVq6+mnn/bend/oPnwm7WWf1cDXJkEcmNrNX8+qJ+IXeNZyZgj/7L8FMDevUoQDKhuLFNNCV+8wqLzkTXtoSt9icBxGlOO7A1OfXUmeHRIqBbOKnrYp76tqUUrFbs3V1VoHHt3WvRTnQrnz03vCweZweHB4Kpuq+uEz2bA2d0bFvEbmVYVxzI89Ov4SUUL+kTPpep9A3CGg535bvZzgnaYlMjORHBVdHr7hmqZ5FzX8ZZ1dEZQ5bVTudQWPU20/yeuTKFUfiXfM8c05wDHnErVrX0Air0vF8l5hlJrFsy+9UyxKKNFJJ1GpBkPKGJVYlWi0BoxC3QhjEoJCZBQh8RACeJ6XgcSjRolSHTNzVhEBwVgWQqJmIRsuOpt5yc2sgGSusEaE7ZgMZZETb9yhWkwxWliP44I+Bi3Uq2HAzKQ/cV5KM0/mzdIys/Vn4iaAHGt+Fvrz2GbqCCyhUw0W326IiAfq7xfFhM1RzWpp2qcjKrKTINBMywPyNF8ZCCqDqKq6dM7V5LR2NrHWWs8+OB+YxbOxJs8zASnKoijL2oVup9vJO4gKGQEjPFFNp1OltFIKmAOH5qS2KKfzEz8vjZpdbg4NOwWQNGEDBICgMEiQ4I13NkS/lADMMh6Vw9E0BC6G3nkIrCZDjzAxiUqSLqmAFACccO2FkVlpJCKBABCaIQxYQBOBMpiiRhJEnk5dUZQCPss1mYQifQlAabLaClMIOB17gKl3vpxOnXOxV7fWRhFTJE6sKSrnfWVSRTq6GQoAARKAAsGosD1rSItZlPAxM6nmEs7EbNpqxbIoT4vfew3g+PMJc7xMifHDuX156TbessS6G+/0cyVy/pIkZz4DmEYx2AB54K4LpqhgUrlpWU8LX9dc+Wj4SrHDiPg3Yez3/TIwgTO5YuJGNTRWl0TYmGePYwGOu4Id91i/sThfyGCeyB/lnq/lmJ0BQABbvmgh2Xe0N7UjVxbPPv8T3/odQxyvXXlrkiQDqJm5BELGtuQksROR3trqNj106+ZNV+8+vJ78yt/8senNO97wmUtp3tVVxTRLiDUahwEMZFGpkRlImTQzVZBbu2M03QsPXgGAuq7zLGX2zKDI1lVAVCdpMy9T/fwRkzoNhZ+kvazyjgCBSTyYLLvYHSXdOt/cfPy9b3zg7KmtgR1f/ZRzTqBLRP2MvMBwcqvTzbPMEEHl6iPcDJ3XMgilS1UoRsOOHoxsPl59c+fCIxe5Xu392O7+nd/6X/7BnWf/aD750VrfJR79bAAObgdClHzBe7/jwuu/cHX7gaR3mo0dPPCFT/3Brw+sImCZVoMsBwGVdA6jGwDgAxPQ5kpvdPOmOJdnCiArwULS2bn+wtdcXvn6n/6e6zdv74z81Ru3Axfb2/2r0/FCGf5lwK0OdiDOAoCvgNAEBlQHYaOj+yJB74KIJJ3U5PrOeKc36K6tbQ0GKwDgfWkIxSgBEQaFRqGBACyilJqUU6100k96G73izqRyknfSav+pH/v2Lwm7f7LnO4iYkmQJitRHETigqKsUOc17L+75ldXkr7/v0v/64TvD/WwwWNMULm2Zrd5dRyk8aftvA2rH0fVn0TXP28wBbpEsGb4eNzS2HF4BD+Ul7vLTRwEccqB+sOl9eyldXuepq5/eKbOsE4UzXz3esYdBNGjK0stHH+yuZlzX/qCdTSM1iPecsp6wh7y4QXfGsrtX1DXmeX5f333F4oT54TtXn16VjU4A9nJEC5H7NS65r/HheOvqo1xHol7UQgu3jTK0Z58zAUwRlHs48syDpYgyHHmPHBdonaSFHKhkOfzpMsCx6Cik8ZuTSJKgRgiCQJjBB+98CF6ClyBUVXqKhtAoZTUliU6NTg0mVmVWWaOsVdYYY0CTGCzFOakYOODBiTmzzMpEFhdeK02K5FChXFtopPHCEyFATVGKARawRtOttGWwqNXFzf3GZgDH/PkAwBEdSmakhBbAgTP4pSmHnGOXBCixxKYV9M+hrPljzjuZE4YJF4Y0Aq3imgPsNmnXORDR4kq3JPNAAKxKVvpG6USRHg6Hw/HQ16HAQkBIqbgpDhzEa9FKaW2MTZNiUpbDaZKkSZbGwhFtjDVcVdUQhoP+Spplrq7Ye0AACO2SxOhEwgIswjwrHRKOoTQqoigzISDCLGFRmUSgLRhLBJrAIOokqa3u3rh+c+f67f5Kb9BfH+7v375159yFMyu9NQ+F5xKQBVWkbEQx1mhogpE8gk37IqWtpugnX3sIU19VMikKIMAsidpoWiutVZJQp0tpWihDHEJZlnVVx9K/JEmEuSyKNNdpZqpanKtSSbSm2rOwCBCIkghwNPcVtdnkjSs7S6sDkYihzt5sA/3YAH/ShrrkNYDjteVVCAO8/FDN5xdiJaAZaOpgWMK0UtMaqhrr2nqWaBguFNmekdpHhAIoS1WJBwPhRq36UHRNJywsOQZTuOu6chz747N5feCI2i1oxYQH8+qF2zWhgsmt3/hnP/vBjz1x+vSZqO7pnGPmI4hwAC4EQ7S2sWnT9M7OznBnbzKeKmNOXzjd7fV8qIUDkP5zeetlee7rMCvBBRF5w5nsm97/rTd29ge9Dk9u18XeZNo5gIxE5v75cxeiYR0RHQ6AiXTcrAgEUUJWdS9cfOSh28P9tf7q5sXXb472u9/3M//61/7rO89/HGb80hMCHJ/RFKURnnjdO77ugcfeuX3hCmT9UcGZhe7K+sqZy3defHolcfc+Z8yIlHc62hhfOZXo2K6iy0ZRFACwudrf3OxcvHDm+o2rD57fRl+/+tuCVpqIIvm23x90ut1etxcnzPHeOQw/QRQ0VSrSjqyxG5ubV3enLBJC8M5NmUXEGDufMESC++GpS11VWZ774BstmFT96s98w0/9o/9nVJrtAT90qveSHCM3iaOTqINFTv0CUl3ukbDVcR4lotVSlj7wev6ll8rCY7MTzq/QyGUTt6h3eHW2scgUm06nKfqVpEYOXg769RKRaEVA9+wKlix1j0JyZyGvOzfg6xv5MzfraJ4yN9y9y5T4FdAaa2Nt8TnWNa3muJJ95pu9Ryd4LFp0EMg4hmnU/pyXKx8OByBy5PtHogwHXh+pbnMSm63P5qK01X2XWhoAQ5NfRpkREhqYgwRQo7JkgnCAEJBFRLwwizgIpQsTX6pKDIFVZDRZHWEONAoscUKQKCAgBYIzkzVCQBC10M2QBvEQEWEvLQHYtjsTQqxMEECERj7E81G9G7a0h1q0/yYMWGKN4RwhwHkuvSFMULOn80bULkFCbGMqsDQhbSvTHtKr/YwAuqUOGAmUIDRevyLzsgiea4oAGrLdXFltU5tbm06LSVlNC6kCS5KYPM0FOc67q6oiUr1unxmqug4hVGVFpEmpJE0IVV258WSSZp0sgyWfU5BITYh4OcsM45iZ4HL0BhYQDlH6E6k5ozM5k+Y6YyMbG0BUt5t00rzXzba3Nnd2b9/Z3VEKO1m+v7s3mez3+mnetaACKlFGESIH8TUDCirQmpo4SySwCxy01kSYpKrLljlxzo1GI++dSD9NUmssAFXOhQAEkGdmdTWfjOuy8FVVTsdjYU7TlMUXxTTNu9YYJGAJ8xQ2L93/iKRoZovR+OssVyXhAo4TXObJz25VxKPqrV4DOF5b7m9C8DKNsnCwK/u8xzZewmqahm1RBx4XMqmo9Og8eUaIIskzYmI7xMam5u8uCBK2voHQyHOc9NzLfey9LMgW8nJUqsypKIeXdHLtbWdO3dq/8YH3nv/47/9bb1Y73ezWrTERRL/MmRpXa2sKmbmop8qrJLWnTp/qd/uj/aFJTG/Qq+vCB6dIHeWD9vmPbwj3ev2dWzsSWCkTI7zaMXs33LlpYNWXVZ5k7LltoTcPAXv93u5wD5uh6lC2DQlZtJKK2aHRpjfYvvLM88+cP3+urqdSqyTf2HzwsXMPPdTtZ1c/9XEF4Thew8ki17tVU8Wyacf60pW3b196U//sY4XpJ4hpRwHAeFqvX3i8hBzu/MFJujgBMUYrUlUo40mL52ceiI5HQ60rUtqN76yuPlrX1au/MQQOStkI1BijOjbz3oUAIQQWjiL0USf14O0OPJsaYJ6lWZYVRUFEUfkEEZkXFRMRLjmMZEXSQVVVSDQej86ePbO/d+MHP/CG3/rQ1a0+nVpJ4Wi57Xs4hh3oxObJoIPz5aWQdFHfN3tflpwUlwN2xCXqxUEZMjm2U75vJAIPT0Kb5cKqVME9saNKtnfzD/6ct7EQ6roui+LsFvWMLKZKrWkOM7OXk8vxHGa+HAA4RKRreC2FZ0I5mWCv15t7Lb/aFiLqdfVqWgKYlxBJOWE4dkCnQe5ltzfjGxznCbB0OQiQhGA5TDpJycnJkRrE+wpfDqZIZr5IgaMk6GLFWVPBeS5ehIHj/LkB+ElAEYoCEWzUOXnmphSCBASoQlAhkAOFqBVqBRpFE2WGUgMaQSEohYqIFOooeYJCiITRjiJm3YMIY+NvEkAYJTqexPoVoCje0aSYkLmBY5fF4GVmFwMQvyExr69IIS5s7Fs1Ie3zu3Qn0gLUQPj/2XvTJkmSJDtMLzP3ODKzru7qmZ7B9GB2ZwbcxQLCJSAUoVBIEF8I4SH8zF9AEf4xCEX4NwgKSAi4BEksdu6+68wjDj/MVJUfzMPTIzIyK7t6erqnp12qs7OyMiLczc3NVJ8+fW/arnKN7Y40tGt1a9sb+cOU4G62IV7rpV7zMkbIDQDQhv6pgYlnRTC1vGQMgdEMGGQWBRaEgIykOSdN7aYF8BCCRCGmPqc+dYRcVXE+V1VLSV++vDg9PVkuT0TAM3aQU85t222lYSIkHngTE1aKAZij4UhCmfYaOhb7PB+kY2HwsYHhPhc7XHMwQqeAyxhP6ATraq4e+0QODmgppyYpUQav44zjjMHQFTWpmwEBOzgXSKuoTWlB2gklRAaMgL5eN5eXW9WOqEGQuqrNIOXkSoQ0m8WHD09NV9t16ttus9lICFVVNW3u+9ZszlykYIrxjw2+RVDcAchLdZZ2yJP7lAg59oAOTVqlM5yokF93VCYbW0KnE7NM+e8Ajj8OsAC/yNb03fF13VGENwepb9dxYKq57aTtoVNWF792YAWAgkhb2YeLQdItk8YRgHbcPISBD+dADjz0LN41o74YybUE+Dh+8FcSZOPtAMeSYQHP/t6Tma+bdj378V/+/PHjd7s2dX1nBiKx7/uDG2EOyCIsZpbUiOjk8YPlg1N3BfCu2xISxWD6LeQXOcDZ2dnLZy9UHXYAR6ofvFqn+eOnHeD59upUFlFsbK+Y1uFXV6th73GHGxVXAwhujGgASpXUZ8tHj/ru/Nmnn3z/+x94EAP49DcfPXr0uJZLzj/85Dcf3m3qdBufeS8pnTjITjDH4puFP/rgZ997+kO9evHRh7/68T/8Jylnhr7vGgSfP3jaf3oe4c1pD6IjYkq5kBf2Qj0q5FuXquqaxro2dc3p2UMn6DbNN3wymKk7IjKRmBVB+tIKFBjAzFR9jH3HQ4TdAZHNLGcTkadP3/vww991Xac555RUlYgL3nFHoVVCyDkT0WKx6Lv+8ePHli8eyvqf/UeLxydyMx2ZVHu+0DVOQ6J9XoXf+DopsR9fB30Ce+BgnDI42B1dUe3G9J18NB75fBi1PAZKOcCR/NO9wvTBaV5t5f971ixPHsA3VbhKRDabzWZz9Wj+8PGSxub8ydIO7m5Z/dYkFu8oKkwVKGFS+kaAdxa+jHbR9l3X1XX9zeG5FMGUwi3arC7/7MezHz2duaX75PVvVKm4j9zsbsl09/3E/h7b921Ui/KguU/5BwTIRxvl7m9y7IddWl84ap4Iix5Bx0Z0w0zHwSEChJ3mROmyGXw9BoWInToFlc6NwQRlcLF0Izc0BVOzbKqu6tmgNyj/BBSERVAQGEnEhFmEg5AwhfJHQBiEncCJnNGJittsRlN0BVcAA1MYwkIdLXvNR4bFgZYPuqOVcaZxMQoCwtOnckfq2ImU0/WaOC5Ze6EeAqBP+1xuTFc4XMVGF9FRGWQ0Cr7mpuzaq69lU2/cei+Ik5fppz6QI3xnB7NbdJEISRVyp4DIEiqpeIkIoLbT+7wAACAASURBVJpXzWrbbBGBkWuoq1nZtoqnqizmS+Hw6uXls8+fMYfT0wdl1SckQGq2rSueLBfzeW2ad64v5gY2XBTumsuva5m2UzNxNy3TxLJbBs/uBqBgCoOytIICKEbaGG3QhVAePuDZ7OHF5dXl1SoKAXLuulXuHvAZzSrXrObqSIZIWFxRnAmZEA1xhzGgMyNRFUJQw4vLrmt1jU2Q6vQE3U1zBmNBquvqwcPYrPMrW/dtv9msFycny3nd9pBSb5YdjMiJwMHMspkNE2TXW49jb44X7Ab2BKbRwQ2KQTooILHIzsB39H62AeYAGGR2d7PtO4Dju+O7448j+TRwc1M3uO4xmTSemdP1NrLj0o1RN/7egDC/44f49YxMIR/i0bQHwXMDCG4WWOqqWp4su5edu7OwtXZQPTZ3zVo0HRBRzbTvEd1VmXBWz9zVVL+d3DeHup4Vv4gxBKkDv/r8w3ffeaLmjx+cMbNqN6XslpCHnT/6+MMf/vhHRJBS5huprxqwaymDGwlUc6VNAAmpOn92WZ+dXGyvPv70s0ez7jR+b31M7eLO6PYLIYYIAL2S53z++e/+7GT+4tNfJ569/4P3oVuTqbV55VV98hCe3+O9iMBhu9nklFhkbAqYBuVNglk9x8oWy7MMvN423/zZw8TmpqYFwCp3fNrVdZQXUJq/iv9OGYS6rnPOTDSfL+rZzEwBqO+6tmtNlZhF5GZ3RgihiE2qatd32+12OUMAKOjG0Tv6FgvaQVPAfWYcHp+BdGxp3NfaOLp4HiZox6/jJk53h6N7+f8i+vcW3eads88uG5ZYBPBhp/bytSfz5Rnp+75t23kVKjkiQ3OzO+JuBuAXMouZSX50Es63ebvdishtDI7f10DdXdW44Rfg7s4E339cfe8kofkdaMJtBs93f/9Wt2wKIN4k1Oyd1dACsLt5U72DXZhgZj6VeLhbDuPo0N19dbfBYXdPjwM47CYoOn1Wy96HPjxT1xiHA/rO/wXcswE4lmyu6IoiM1oAMVCnXVGf3MG1U93m0oHg2CmiESYmYEJhDESBURgCgxAIcxWoEicERmIkRiEwQkM0IAMfLGm9pNUEOHhnTVeM3d+HDoGROmEGysM6Tzt/lZ11NlDp2yu6b0MqOtielsR9z8/Td1oZPhTR0BGPPndvInLfbx5jOb0diILoSIiAYCPVyAaGXenkiUGKw0+gEKsgFGb17OLq/NXFq6ZvLi+uNs22mkWpRIKUtV2YoaqJ1qaw3bRXF6sYqqqe9b265ZQyQr+YzydWvmhOdg1uF+9x8n1/QnfLpuZFzCWZdm4ZIBGBsJOAMFCRvXFAQ++23m3dyE1m82qxDObQ97pt27azEIRY1ut1l/r5sqpmERTNwNFLT7GbSwRmIozEg/DKbk/mEKrlctk0XdOlsN4u5jMRQSQWDsgA5O4SiAjMcte0s9l8XE9zToWvGqIAeEq9OcHUYs/ARiFAAADe0X4K6aPMRTPI7mquapby+E8GMLCXfGJ/XCjsZdZ9B3B8d3yDjkHvaMBf/Y3lmm/iJdyvOeX+tOHCMHRCZ1LGTFCkphgQ3HnYIga2H+32oQLb+23mtXiwW6DdLs/nx1CDo9uM49GP8Ske/1VMGj+mte/7vfIvX312+vzjdNnN69Nn+ryq6+16FSXo/mUwIhftT3MA5/HCUMBBMwDQN/85mvLSD2L3kqOWHx4kluYGKGE+4177nBbzk5TSooof/fL/+dlP//yjV5t89fz9B/GVBip9KG6MBbAgFmmbbvV69fjJEwDO1B/ww4XIxLYGhHGRL+DVxYdd++jJB5u4sNWr9a8/67bn4fUvHjx9/ze//O3lZfOVrjHFW/Pq8uqjTy5/+rOfx81vN7969ovXH9RyGjBaXm02H3f91aOh5/MasEimo5ppIbAI1C9ePL+8ulQAB0N3GXq2yRFCrEQkpPMYH3XJkzprflKHi0bf7raW/peiGlA4Dl/RMBUhFWEpgMVNRODo8lU0xsap5e4rbb73999/8OAhi3RtO5vP1qv16dlps20+++zTV69eCspcZmaWcy5jm3Pu2sa5QuuqvLpqukcPH+bu+V139K1A25uqB29ewP3OFHzK1j7GJvFDn5Rxp0Of+KyMb3QkSRtNEq8zwuPpwI+eVM6te/V84wXgKGP7Tdg9y+rU972ZPlzKe2dyx7Bfny3eN1G/eSvH9bD89fGD6r3L5sMXGXjWNE1VVX8AlY37oBsFcBcR6K9+9gP+4GmEW+kbhz1i92G4vDGIGhkciDslx2vK95izTjwvRmhjYs5q+1zzPUeMQWwA3AaR0ck0ntb0D/kZBTP3vbT8xhN40z/l5gjATVwGi21NOXEzR9wlmj7pY5sM+8BN3Zmpgu/MQ3b0gsH1smS26KO9ydCZgIMixFi7Lz1qgOBKtuug0NIzAGaoTuiIIOiCLgRMzgRCFgmkgB1EwhgIhUUIhIAIqGiDoiEqoaJlNkXfycnv9EbhUOSzDGTO2dVgADhotPAkYiIrNsGI6ETXUSFeI84F4i1etdNe5RKuDoPmR6Dq63mwbziFI2/DJ463ey+Y+iXTMOQ2cIkRaRBscDNzHdQ4BqCBgItlOwCgUxWqEELBsM5XFxdX533Xp5xmPmMWR3e1Eh9UVVws5znn1+cXjx89rpdLosbdc1bCrMUTpXjk+LXmhw9zmnYutq4O6qZuqimlzjyjG6AiqlQQRGKkKnIMGAIxAxGwOzl4m63NBEwgSSGnrI6I8dV5ypdJ1XI2UVM1InIgFkBmIDDTogwbDIIgi5TQ7nrKOwlXJycMsOm6y7ZN6/V2VtcxBmYmZDYghhClnkcwb5pmmdLOANpzSm3bAHpVBQfvU49UAQ68FSg1WSusH0RwvK7Z2m6x0ILOORSCiZrl0TGZBt9kx2FKWXn4Rj9kORYY3L8X/821VYCvr7Z735P8oijhN5+d/pUM+x/iXiIeLXwdjV2+kbTbAxktv/E03TaKflvQ7ghGbkJeifWcNJc2PAY08AAekJAAHMidHBgA3XW3R5Wt1SY8Dp9ELeOmYwdR5M0zO1QpPgJq3IA/rqENeoPNypdeZW6jqEx+/uTxEyRkJmIOIbSpM3PAb6eY7dFgd+QX3KFoKCw9aAn4AGC+WCDiJx9/FE7e+cEHH/zmb/736v2fAo3ITwmH+6IzulqvTk5Oq7pyy6NCpOyaEQ6Ountx9elGsyAq2Ar67ZPTs1/8+7999vmL3XvTWy4ht//kmorsvjhZivS/+fWvHv/wJ48enH70/NfOyw6C68bxooKucy4x7M7HDeqq7vu+7VoACBKIqGu7osQpIYQQCEmVQNXdZ/Ws7drXry6WIRv2pw+ePHy8zqbbZls6gN4CdBjV7/5Y5mFd1T0RIpaoDRsMIaxXayJ6+vQ9EXn+/FlvfUntCmWDmTXncr2G9Ph0jqJXrd5zzb3/A/LGsvDeo+QTHsVdMcKdiht+8Hu47x7rdzA4cOLAYkc52bBfYQf98eMI0DvE101CkhF++tqhjfJN3/dutqhkJmrOeCz63DthvO9tPbjMqeH0eH8fLISx7XIGgIJx/IEHZ1yNp59b7pGm5ifvhPeWLai9HWx3FM44GJlbdJoH7rwIiYzZ6q3B1gholja2gX7iRwpUE4ADLJurTxsPDGx0DBkhvH1Q4XgLEkwS9H05x/uKkg6Qt+p4/gdjhdfjOQIcg7kpOpdeDQAExp3440DjICAE5EE1wHcc3NJBYg55cLIAL4QIRIwcAociOJlN1VTdMqhlVzBLbmiA6ghOqOg9ZAUFZhSRyByEY5BBuFRYGIVZ2IVUsCNv2Do2H/wrhu6InQmFw7WShRfQKnuRfgCCifgoDm5HxeYWh+cLJDBxKbENOSvBIH6PjoilXQXIEaE0LUyVWW6qi+757vgkppvaq+ypxeB1gIvEjJRzyYpHL5lBICpnTVmzZlMHQ6ZQhQqB1EwBMAMHkijz2YICAVPSvGk3Xd9yJzEal2oGgjnM5jVzWF1evX59vlycPjgVRC4tGZpzzjknBUcHGrGjkc0BgOaoatksm2bL2VLfNU3XAOQYqaq4qni+CMtFXMzCbB7qyFVFzMAEjEpgrCqqkWOU6tmLy+fP17Guzs5CrAFQz89tu+3nSCLebLs+az2LIQpJIJJkqtlVTQPFikWYCAoCVGa9cDxZLk15dbVNOa9WGwSIMe4eEHO3GMPp6XKz7rabbUqluOUInlLXNCCRq6pqu5RyCiGyEAC7C1wbOSJimV7uw6QzG9YIBVBCI4LBP8EAEYhBBFmIGVkKLwpwkDSxHfi7B3C8nZ38ffK9PzpEwI+d/x/Ltfxxneq37Lifut3xW3Mr9mHgEIgWFbgZurXJ0GVX5CNAKkLMWoSCnAABhwaWkfzlMJpjjEHFGA/4lGT6RS/vjSrXo8zV3rX5fefoAVRxE87w+51qOYW6rgsnOeccOHy75yEijlU+vxZUBNu1HuwHeeDu8/k8dcnNSqhtSF2fV6uVrhvqHz59/4crQjNFQCAuQScDOJJEWV1c/mbbLk9OTh4tq6qKVQWAqtnUbnIN5s2nGJYGTO6W1n23+e3vrtbbTnPWpMfwwbu/p2PLuO+3D1z/fmTfrM+7jtrOfvP//t+Pnjw9feek5oTARq3DFqBP/OiAwdF3uarqeb1ou251ddl13eXrlZkRIjHnPrmZYh1j1NSv1ysRfnh2tm3Sb37xu5OT1ycP51Bx22n1VtzJElG4D+zuAy/GbyzQRoRlvjmYahYRtQzAIYTHTx7PZrPXH79smm0BwlQ1hOCq5o7M7piJcnvR99svuex+eZQQ30zQK63pO6J+efT2CtG+j+D7V3XGAyaSfvJOYO7//Qt5vrYYIwB8jZqa07KEqpaUMlYzv96aJtjPDSLnfZovjgIcdyChhdHW930J2f8wWPNNJOIaXxYhyN9/SH/2Tj5b8N0zpGCCN9/q2mR3/+sXAjiKWvAB8rfrXxjsDq5rDD5hOxxSkKbGB+BFzJyRgKawnlou0YuqAbi5ltb7si+pmpfGyesnyPdUd9CPkitv0yWZ/kRVCzpzDdAwFxuvQqgZAbJBF4Bgd52l08EGgAOKJOeQ37tjUVRAw6LEg2jugFNJTR9oIriLa3qwDP1E0hgJIRA7DnR82zWSmIOhR66AwNw9gWV1VMVOCZERiZAJmYgJhLKAzRhOIldcAA4iQCQYhTSABo+PQRJzcPoYj7Kg7WILuh5+HO5KiMJBBu7KrpmFCRkJkYvaBI3MjqLGUFRNr/U0fCc76hOPFfcdf+PmwrnvTjD8MQBNOWdtu77t+q7t+r7PWccjm6qaDW9MAIROwhJCcIBsyowSw2xRz05mVVU/ePAQrjCttO/0ytcxhhADsjBL+bbddu7NdtteXa0MoKpn6/Wm67azxaKuF0yEyA6HGLYZqFtKKWnuc59ySrkPQo8fPAgBmYDFQ4QQQJDAQPuc3RiYAlNkIQrkVcCKvLAZfvD9937wg1nuqevxxYvN8+erjz85/+zzi6ur9Xrdao/UMcASkCMxELi5mmq2nMDNNKLIQKwpiBszs4SqCjGGvs9N28QoCzUlc9BsbgChiqcPTlN3ueq2lpJDLo4natb1SaIEjq2rJQVBRi66qlbu6TD6UHix4GrQZ+uzdmYZQIldGDlQCBhjqKo6CDJDjBQjxyAhUtGooYGQVKxwDcAFJ9PDjxcdjmzFeCNJc78bI7lPlcW/XADzxs3pljzoSLBxNGX7OkPJt2UrTFV8/B6D4m/8+WHM8YZ8+LD19F4XgnffToevvIsY3+YlfoNMgJMn4vC/Q6QDJ1behzcfAALTclb0iI0wE2i2bKbuDi4EAgRuBFSqC4X9Nn7eTpuuULjccVSCmoIfd/kt3XE3pm9zvY7sy39MraFuqoLgbXxw3AM4fEdIGWX+SghMd77JNIBbb9bvPDwTkbZty9qdTeFbdyAeeVjG0I2Zi2j20TVheXKyulw5es45hHCyWDjRg/fe31w9X61fPls3jx8/jiJMgAap61JKOjsFgLqqM1LfdRv3V+cvTk9O5/P5fLEIISBgkHjwQQrJHNbN+vXLF9vL875tHsYzBnBdf/zJh/Pgd67Afu/NZU8ucozJESCn9vHj7728uPrrv/qrv/13f/Pp61hV88Vi+ejJ49nsxMHqOD9sUVltXz9/tV6v15t16nsAWM5OHAtBF9XM1Oa4vnx29c5737cQfv3rX33v/e8/f/HpP/+v/7PZ/OTXv/7tZrtxejvJCDDTiW2lj4SOb/KRc3I31YyIQYSZc04xBFXdNhtmfvjo4Qzqjz/+qO/7EAIRqaowqZcgG0OoupTfHBzg72uTfnN5wOFYqHRda4QijDbpNtmLjI4xZg/rzzeDq0LzKCufDRvr9GnfJbGH22f+4J3gaMT0apMBeYpufF0GK9NkckhgcABiR7RyOjL7O9FxcdXrpQ6v3Rrg+K8On0lEuc8hhFJnLQDQ1xXglXWGIP+9h/bTp/b0TKAQtSZwz/TSSwI5+EOUrzcwnpsAx9HYDCeaGr7zBXHbYRq2S8THUGEwMJgUS3zPKhn3z3twifedtwEgMdEABRa/USADc3NzHuYFuWNxkXA3zQOb3nc60eajvOdY/jecRAHXK/7QUgJ7XTN7FSQrioXllIlGp9SdZgWNLqqD36oVOoBfkx6G9cBtUAJ2cEcbRmZ4Wkf7EBjYC4NUWrFb9V1zsbnt9D2GLqEhuUdEcNppryE4gSMQOJbVRtVtUDstK48WZogROqGJW8XQJI8MjMAIREiEzMWpE4mQCAidCssfHcEAC9agRekRyp8d2FFESHYLUc6ZzQbTXIRRbZWImJhx+Lr7GEQrnFopwNFgyeZm6EPjAZi5q6mpIiGXvbggQmVokIoAQ0GUinBF36eu79u2a9su5ZxyzimnlM2HZcfcyh/YqaaAoykyi1gwsz4XdUyq23rRLxwsWTYnxGBqXZNNMWeMlXAlRSXCnRF4u23Bz6uqEhEH73NKqtkNgAk4qw4tMEQSAoE1bde0TbNtsmViRHB2Y0c2IyUaJrmn3nRrDSiiFlXQECgIB4HIOIsyD1yEKapqGWsDiO4ym9VP340i1XK5ePb8/OXLy3XTdn3uu84BAKoAgYgBUN1Mza2XTDGSBOQyJdAB1Kxj8ZPT+Wat2+227VLbdohcheAIakpC9bySioGsTc3l1YWDLRYLhZQ69RkxVqC9poQVCjIAGliGwhIZmqXUzT2ppZw79WSYMBgzhIghUggQAtbR6oqrSEGojlJXoYoSIwdGJiQoM9d2tHUXQj9ANo9tsrdVLW7ywXAPUZsIksEx8vA+9H5rYn/shXDAeb97m54qHt2SCcCkRWwnVn4smL5NuvmIEtiRzRXvONX7iUXfWgrYr1FOtkO/s1bufjyXvfHzETPf7xK+8zxv5rJ+D1ABvzyy8xWhGzdKLvvh1VRReqe1hDCxsJpsrw5+RAIdbwAfjmgEHgVFkNmJrPDS2t5bTWDZrXKuiCLyaMaEgGg7d6XCy5v6iw/tb1jYfOVVO7UfxNs9NvG2qeRHkk7bMbtt1PzZ6SIfvM8kKL2Jyu/QjcEtasfp3J0bgYPfZRY7HpvV+vL88sHTd2OMm+26ipWa/VFoarx1sXQUCxcRAEgpuReJbrxtnVnMF6VQlVMfQrh4/eJnf/GPf/e3/7ZeysuXz9SRqJ8vHjLi6WLu4KcnixaEmDVnU2VmU42hWq3WlxeXiFSy1nICe6lvskb7PqcgYVE/rOLZdn21Xj377NlH82C3w7Bv+H73fE0ZxUeWHgTom9VvL9c/+Hs//Tf/7m9ms3ouczNfXa0uLi6BhJjEdFCR26383g/UXEGRKCU4LnKYIhIlgIj3zZMnDz//9NckuJjr1dXnOX3+u1/8Xy9e9//4H/0nS6muNh3E6i3uadd3MURm2d1Z/OYzOIiIBhsFB8CcDYBSUhFZzOuU0sXF5ZPloydP3vnss0+7rquqSlWjIBhksxiri/WqNLnfvUj7lwSoD/c9P7rI4e2w/i7h0+s5R/cJIa7B8Nt8QKbvb2MkQXjQfDWmtQdsJYT8k6eynKW/e84fnps6F2y3zNuRVfGFRDq/TBpfqAddt9MqxuLnta8HtHcPccr/m2orTE07ykaHODF0ML9rGXEXkZz7ooNb1G1GZ6ivFPcZ4Ywp7mBmJ5X9+Xv4Fz+MNfcAiMi7xJgmLRJDwZ1wj080nvlNROOoje64NRxgZDvMoDik5gGsA4AdFXA6R6e7dkloR6DOr52Sp//BCIb4TgxwOGVGcgKCQWrDGa4XXhtcI1yLf5OZmqGZuu7S1TIIwzv7+JjtRE/tNnmXglyESR8lTo5JI8YIcDg4+eQwHy+wWIHa2MViYx/F9G2vc5hhRH0n2olUuhjGs3Xfq8LioImJo7r3Tm+rKEwg+U3Edcf64OSp1X7VK4ExFhUP5yJZKiRCQSgKCWNgkOLPgk6UwRU9m6bSOQNmADpY8g0Yxs7U2VPOO2rL0BZScBpmFiJhERImYSICJqdAWEUWDoSIquZJURUUmVDIQc1zTt7lJECC5OaquoOgCMGNyAzdQdW7rm/afnW1ulqtVqt107RAxETMTEwsjIJMTNfWt2Y75QYzKua7lt3QU8q5z6tu8+LiFQkjCwAghtJ3otmZMjpE4b7v+y5pD4Rxu2436+bRo0cnJycDbuuubghoTr2qJieGgBhCZa59t1pdXl1eXiLY2dlJVUeSaJrbqxWiCREzMrpa0pxT3/V9WxCbYjoVGIRwUcfFrCJCJkBgIAmxCrFenDyYz0+Xy2q+WCyWi7Oz08+fv3z56mLTtG3Xui1nPo9VZBE0U+1TTpRclWsQpMCIgJpNNbdI+OjxCZFvtm3X5/WmYYn1TDznnLMDsKBUQHPYpLW90MePHz969OhqdbXerC0zeQW69QSkJIP/kALk7IboDq6man3WNmuv3gNZiBArrmZSVRwrEgEiE+qQE4pwFIkWI4bgwsoAbI6g6C7ghMAMhCT3iB3fZqHHb7Nf6TdfWOS74xuefb7x8dibY4aQCTpCqhihMgYMDE3nsctdti4nzb3mCqhyikiBqXDvdvEH7To8hz87mH8Md3Y1HBjLD9dnsef4hXchZgcgxWDGvb/dIhwX4/A7/zr9CNoH32iCbtz9QG63Tde3XdfFGIUlBtluGwnxWzvLJqlLCAEJzUxVr+0S8UgNOlaRiAytkLejIMr88Xvv992rRQAAX51/3G3PmUn7x03ny9MzCYogRMQsVV2r6qbvqqoWEQQsYhx9fyiVN3NiJq5nrv7RL3/54IfvbdfPLl/9dialJPlFV1c/hqS+QTB/FvzD3/2HH3/w533CtNk8Wi7q+axNpmBBYt/aJANEd+fZPKVkZghQVRUzd9ttYDHVrtk6ZDN17WzTqG3Wl5fl82cC7lZV9enJyfnzzz/4yY8/f33xFjc0pRQkMHPpGP+m6hAd1upHpknhe5dSubs3TcPMjx496i67s7OzV69eXl1eliq6uyO6m1d1vX7+4mRp365H078gsH5YzLjPW+/XqPO7y/KI0IevNel1dv01dqwUQtkUhphCLTcBjptitzdJTLelsjdHyQe3z2GKln6ZP8xVj0aw5XPLX5cV/Pl7+A++j/OQC7QxorRHW05gIqU0zZ2nEMbNdoxrjO04WXSEBQzc0BUOKd43ql/Xt2ivzDYBOG52hWAupNJrRaTruiXsA9XX35tPEK0dZEA+aHztQAYb1W18r3g7BX0KYDGKbR8ooeD+AZNezgJw7HQrrCAnZuN3pU2n4BO233IxBi+4AzNxREAH7VEzMC0mtMNYIuyxYW5xxJuSFI9J1gwkHXInpGBs5JBh8OgkADbnDKJA2YVUCJiU0Rm9wBxMzohCgVmYAkupkhd/FjUbJC7MJ01NPpCwELAQb9TUPGVDTEWaBJ3ByjdXRMRFqwQRGQcLFgIiRwIhDvNFzklzZpJqFrOaqhXuT+mEudpsrq7WFxdXq9W6rAEi1elZXVCGocZIYK6Ws483CGxXM0MDBmJCAQERoUiiwcy03E6DPuW+69oud20fgoQYUobUGzMTSZSZ17TZrLumaTYtAvddNoWu67fbtqqkClJVM54xE6XUPXv27OryYnV1pZpijDEE0Nxvk7syURAREgRALR1cAAUd8MgoQbx0IAlR6czo2tLqY2pJrTXYOIDEVzFWJBVyaDtt2tx2WwfNWdtezdddn2bzuppVMXIMtZM45JzSRpuub0KQ0okjEotWCAlVlbhD03Wh6WLo+z53qQcjBAECEgCwnFNKqe/7pmnX6+bszIWqWTU3RQLKXSJxZBYGIjCAbLltNm2/VWuBrJrLbB7my1hVIsEpgLAzgwiBq2ufcg+OnlhbDoRCEBADQbFRliAxSCAJjF+Ji8q3Ie9/u36Xb2qeA78vKgR+k07mGwZXHEsXcVJUgdtauG4zfh/f3gA6gAzGAZgEBakOOAvURNh2tu1yp9ZnKww8AHMkd4bS21b2dRoYq0XPGgwMFI9wqPbiYzyoBE4kO+BaSmsKW1y7l/s1kXvCuZjESJNmEz/mgTKdcehTX/QjD+MeWfu2R1Z7dT0RT5F+26VQVczfTvqGuSI4EQXm3Nu//lf/6l/8d/99qKv1+hNhytpVVdW1igfrP2Gfu6Zrf/ijH/ziP/xicbZIqW8ynVae+gz5euRTt04A6/VVUn/23ENcPHn4GJHq+enFs6vl2SOW6G2XKOScXV0InGMR2k8pp9Q/Ollcbl/PZrV11PQ9Sbt9+dHrV5/yH3ysFtE//ugXXYbvPf3++arx1z3OTk4FReurrXZdQqIxwOU6REEEt5yvGgU3Ju7bdemJ/uz5Z8KACHXcE6/tlRjjD3/w1MXiyen568v7JcFZRPo+1dU8JY1V/MW//Tf/9J/+pxeXF6cnp/ANdpLam1NEsO9OWrgDI96x3WwT9rM4RSy+yQAAIABJREFUO3v6cNNtkisRZyBHJu8E+PRkbt78wXaorxH12FH8blWXuGNLvWk1evPXnp4RQA8mv33lKUGs6tHs5muZS0Tk4G3Xmsc7QJyDzh2/6bsw/TU8zN6HTQ8PB4rJTVOBC4sn0Vc6DlP2SkophDDCzevV1bsP65+/L3/xwziTBG+yOMUJewX2ZddHtsLYBAS3K1AcTJLJyw3cCIDQbnckPjw9nGh4wDFoYwpwDA1oB2jJQO30owE27k/sASBAQHJEmAqUDqMBeHQAiWgKcBzAxEdpLxPQZeqCa+5meu0eMx35sQNrdMzd9QzRyAcp38AUjiqWHo4jYW0SNwKMDkowsZ/xvfhtZ8F62CddrJq4lLJ0lFEBI3B0JzUCR3MCY3RCYzCGwa5FGBghCgmDEAsP5A4AQzBHBVfEDJgKGwsH5vCE+mjlknZtaEV+1AjYHDSrOxAQE4kIExIRmrorEwhBkCAxWNaUswUyZEQmlr5Pfdc17arddqvNdrPZtm3fdYX9REGIgW1oiFMbjFPKDTMbtPV3MvwAGRCImQNz0VIBG+w9dv646EwhMJmgq3fbpAm6bZ4vFrPZnDFWgbfWps7bRpmyKYFL6r1rcx1QOBASOmrO7bY5f/Xq/Px137ZMEAgNre0zogsjiqg5MNFOfZYciSSQuPg1AwgQcaxi7qyJXM0gm2bTLlnTdCiBJJhzdgpRFsu5Y5A2G7iqbZu2zzlGDpElDE8TMnhvZsnUzKCqBZGyKhjEEPoutU0n1EZuVT1nYyBiFOFYRUvetb1mQ6TCYNFsOSkCBwngkHMOhIgw4CC5TzllTQhexSiR6kWoagoMbrnreu8yoRFDYARQz4pggiBAEYERBEAQA2IUjMyVSB04CIvwdzaxf+rHbYjDHcIZt/3TF9ba+BMY2LvwsfuNUOH49a7qKoRBOFYxAnJfcZtg0+Gs803n2zb32XuzrFkhAEUqZSAfAgEYvNgBwJ0GH9Sd2xbyUDJwnHSZ4XFADw8QDR9MUgo/EndW8HTjAn2io2EIhsPVDVobeKQoUd6WJkwN2pfbMATFKdn11uOXv/7Ff/5f/XPjQMwhRDP7ljqowNAWYCYsXdflnDebzfuPH81n86ZZq2upH954FWpWIo4hCnPXtvVszuypa+d13cN20ujnAMAILCWE2Vy83gBAeo4Pzh42L1YOhoAUZ7E6vbzcAMC7j05erdqcNcb4+GSxunq53by+usxudnl1GQUAQPD3lqHe/fRNg1pErAQqgc3lp+VVs7R+ibiczRazM2Sp0FVTInOvPK0vL1du7TgU6/U2yvBWJ/X41BzE1nT2zjsPlg/KrVHPgG9Gcuq63mw2dTUDAAny4e9+F2MEhBijmampiBSk4NuxVNZ1PZvPU5fdHQks5RBiduv7lcH2271Z+DWn/g1WqbdlXxPmu9+2Zbvld08AIIPDhy9T11OMsdAHvha8zN2J+XK93vbV7VnlEdTm+ur8yO+M3S67NoObjQaIiBJcVUXCGALd5xy+/IqUcxaR8tXMUr99eoY/f59+/n2ah3ybddTRNpODn5S8elRvLejJHdDGwXhOYBFzNwYgvK/B7U0Kyd14irnboKQ1aZZ0ODQqmmT2Ry1vkWgPSRm7PvCITfPUHmXPJOXGhdw8/x38YD50KGQfbF/ggIJ0cAxlJxvPi0b50iJ2PoIs7nhdGCq9woeC6ji90hG/GOfMQZ1oyuAYKBEIPKq9OQzJP/hOvlQNAQi0wEYEIOhMwAiEENiZgRGEUJiEkQmFCRGYs2BibAQ6xgyu4GBadEYGqdJr/VlwJENHAgzsDhldVV0zO7EaZ2AHyAlSYnABSCwSQ0bMABAce62rWYxV33cXV+vPPv382bOXRdlisVjO5ouUUkq57dvSKmSFZVK0PFzBytn42O8DCNmsV3VEFhEOxIJAAGW5YCYp+fKsmqmCKqxXq6urVeq7tbamLFiHGISCm2ii1EESBIiMaJlz70KhDlXf923bbLeb9epqfXHZbbdgBoxds00dau6D8HI5d7UutYRAiEE4iAhziCIszIPbVM5ZtbBnlK6nszGYgJvlrDqoQBE5i6AIhXrGC6PFqXe9bpu2afqmadq2BTQSrOtQz+KsFuFAaKbapJwzmAsiFTsYwdCbttuOvIlUA7AroBCjxFDNqtkmtW3TmnkIMcYqhCpn224b88Gbz9XNDBCa7Xa9Xm+arZkulvOTk/niZF7NhdjMurZZd/2mS1vVDsAYnQWYUBCYgAEYUAAYnAHYgQGkfCWXHWP9O4Dju+O742sBPu4LAZVs0gjMISMYmCIoYBCKs8gsVNc472BbQ9Pbtuu6lLosCr07O0hBBwaYA8a2FUJCgOJ67YN0NvrtpdB72p34ZFOlXUGHfOrWMglZJiItRwV+cIdr3AQ4aNT1GpRT7zHyrs2267scqhkz931bIRjYt2+OqerJyXK73fZ9v1gsYoyffvLxz/7hXy7Oz9eby1K03LXn7kEc7l6mRF3PXq9fzRdLTamKQXh5njddhsi+L7K09/rAvlm/nv6k08/KPF9fDT/ZAly+BMTyVuVV8HuvvH+ZRvqmXSFi2676F8/9ug0aAIAQ633jnXiPLTTOllU9f/TkwfOrhohMFfjNJ5ZzJqKu74RjVc3+z//jX/+X/+y/gIHLnAlRNcG3YvaWHLuu6vlsftldAYDmjCQhyOXl6/ksrBv47rgnePfG490Tryi/exL+7rl+dn41W5wcZPh/gEdsAjJSq/HFyn/0zhf73NuGpWSP4/fTUvn+V4wxm5mIHChi/B5rM9MhHT9lVD/JfRso/YMfVD/7Hr33gKMct1e7D+xVcukCbaSUiqRIQT9HqsJRrOGO21eULW5DHOAWxOGO27QPcOB9ooqDppuDnxxhtUwYHHDjteNA3YQ2blOk2sMqBv8YdXczhVFdFPAOcCRn7fsedt7egyoFYtGlGr/u2ByEMIhm7sVdE3bMvdwupwzYaQPLrklmWHgH1RIsDUOGYDC495qhAXhGN9BsCm5tVhwbWwiZKDKLkAQKgoEpkEdCwcyoRXnDEYAcrQRtJd8u/SAKaA7FDhwICRiwyMGWeQcETsJlFnZqbdNlwARAETjT1eqyTy9Xq9Vqteq6vkR0SOQA26bpUko5jxKosBOWI2FCJhw519dy9QEsgO1US9G9IAhFVAWZhCgwB0IBIHdiqmY1tG2Xu7Zr0hq3IVZBJHcOmazHzIAIRKgOyu7JIZv1qdmsXz5/fnlx3jTbrEmYgBjMRMLi5DQGFqIQpaoqQjRTN3VVzVlzvjbmvW4qRCIudVC3iTQli4gMYpvu6pA156TZsEilkvBiOa9n82VeppT6vkupN0vbbZN6lIAhsgRipgywXbcAuIOOBYDBsO90tWpirKNEADIDBA5SESTIoL11XRKSk+XSzK6uruq6khDUNGtxR4b1et217cl8WVeRGNB9fXV1ddFna807oMQBqpmcLk7nsypGCQHrKixndRRmABm4GyAA6EauoBk1u2bIyd3c9DuA41sbAvntW8V96gO3/usx4t/dL7l73/qTDTodx7bJN49GWdbKfqsOvZsBGqNUHEUoEFXBZ73PIrS9tn3ute1U3MWcFNiNDMidAQmIAdiREHkQSvbkg9jSFOSYUk7xTVvpqBlWNsgRuUB3diC71smamn8i3NA9n8yzgQmy17269yZ+/W73QmDc6TcffvSTn//9uq42F1ez2czsW9ilYp5DDL5xd18sFmdnZ59+8gmKnJ6dvX79AqkEeXQgsDrwY4n6vl8slxevz0sNUFPXNM18cfLg9Gy7Ob9HrjHJ7UlvX2dunfxvlzXdZJPdti7drDEexM3lmyh4423vYmzv+9VdHz/54IM6zM8vLjAut83mvYenq03/xsvpuq6u6/V6QyiXV5fb7eb9H/xwdbVCZABilpTS16We8Ps9RFCTxrqqqsrdiATdCAmRrzYNcfud2tU0g7r/03Ebv/JsIWcnQthVwh+/ulSs5vP5mMeV1qExD7wjZnjrHXy0c3L3Pls2uo2VMHZWHmDte9ancK1nz8zMoyQnIQAO2pA0rdwjIDPHKqaEhblQ+BTl2t9u9x9Hb9THKWNYwIXpBW63W7L2z3949uN36/cf+sMl3xMXuBkVTPP2aX/EKClygG7c0Y4xQQHAJ8Yp91nrb8imHB+ma7TkWk/iUDurCKOA7+f1vucLuicKMnFGHrwm0f3OuXowtw/+6WCspl4/YxFn5z4DjqN8+h4lZHyVCLiL6tC0UiSwyt0pEHZ5EEZgbmxbKdqco1ksDn03eySPMVI6ZATjXjfxdUDlAO446ZtGHJgMDmDojlDKDYZoDm7gCIqg4OWPD3YlBIQkGTkBJxApzA6uJATmQFZ8ahmByImc0BAUBtc/G2xu1VQREYgJcGguMys3mxkByc1xJGAgO4a+99x2q9VqtV63bdv1nbCIBAc099SnlFPxxEGk4aEn2MECu2VgBxX5KEZLHtChGMcYqHouKpjZXD3lPHSxOIOTOyKQcMXoBJo7W+c2BBOWfmuWODWOlhGQ2T1SJLfec583q/XF6/PXL85XV1ckLkJBREQCYx3iyfIkBnFTIhQS3DnR2C7yHyee2QSw2wn4qqt6LiRsYiKhYmAz2vkUTdhd1w0CEAlKlKgxpth1Xddt+75ttgnJY6RYh1ldg6NmQyhTkwiJUYWzZV+vmsWcq8XMFdUcnIQjE4Nj27SX55chhDrWbddu2y6GILW0bdM0Dffobn3bmmphcqe+V+3VkmOWAHUt9byeL8JsEefzWNchBg6CVQzLeRWYCTxAAThcEAicwcAymoImz7kAQ98BHN/eWAgmGk73AzLuBXbAoTnBF8NHvqUtLTdtem4znPfpDo93lcWmWp6MXCKwrGqmOZsCJABBzsIiQeqAswhLpT5Bn/pNm9ctq0lWzsYZKBtnEIfgHgARXIyKUpEj2L7Ixah8AbCn3zmtHkz7TfS693LwaPKdlTQ6sLnYQMSAfVvH0sZCfgRJmQY+12xN3FMJ2bW64D3xjb/71S/+/Od/BYiL5XJ9/hy+pY1UwtK1Xdu1Z4uzpmnmi8XLjz/qVlcnZ2ez+fzq6hwQqjgzPdTnKxFz27Xz+TyEkPo+sKBaHSRTmJ88ulxdRN4Tl/mTOu6L5E50ApIRV6dP33n07NUzIFwultvtBiDc8+Nm9YxIfvWrX/3Hf/1P+r5PKcUQS6n2W3MLiKjTrhRdzYwIZlU433ZJCCUwoRr8KR9HefVfGgRNf/YunVTpyTL+8ln/+ipV9SyEMJUdfWPrypc/GTOL1ezlKp9v6MH8iDTmLv3BMfWlG+yMseukuMPcBCkmT8rgcWoO6y6rOdzgWbzdVUy/H+UY3D2lNL2Jbds2TfPk0clf/ujpX//ZbBkTev6iHz3FYacqmEdbMPaNO/y2eQU79dOdMUgxfzC4vSPmJmTs94CBcK/KsY9u4NT9eL83YwLl7JxrR6fb3bVc+xANNq73RAanNiu+k249djsGvbEy4yaSrEfecKqQUlXV2KiSs6nqlGJTbl8BOIgoBBHhEaED2glWDGqzAEijt5fDXuvHNDyj6whuAiO5gw6p8oCD7AYOEAxwtOe6juIQDNEBjcB2AIcBmLonc1eApOAZQAkgCkfhKBACVYKVQBU8sAplAiRzUC2irF6EbB0AiXwQCjFTd0AwQmcyKoCMq5GqR55FWW7Ory5eX52fX15cXhYf37piJOxzzrlPKZlliSEGERFmRkIYMv2J6AkUmf3dXIfBrhYIAcEcTCEHSymnLifIfa8paU4pJdMMqj6fLebzJaMIVSlZ1/REmZA1mSl12XPXAwARL+eUxTVZ3/bnr14///zFxet16vXkLM7qWFUxBGaE+axezhcxiuaUc+r7DtyFkJlDCIQ7ITADVVVTzXn4xswRHSFbTpYKFZuFxZgCiQggQXFjAQIQc8rqOXvWrApETEJ1mEmMzOQOXZtzTqkHzSgI5AwISCwkhOSAgaGOsN20200jWPmMzBFMXYFRmISENttt+jw/efxk9mi23TZ917k7C+ect9utuw5UJoKu3fTtuk+Ne5LAi2X95MmDR49PHj5azhdRAhBbobATmTAKOnnGnUdzmdlUpEaFBYtsi6M7uH8HcHx3fHd8bRDUfUKaoVPDALMReAA0JJcx0ceMoADJgSKhIEViCzCLfDKjbJAUuuydWkreZ09mybNaUmdXNmMDKuUCKMb0h3AGTMCOvUDkxuZ/a0CGQ4sN7b/VVLX0EFWZvi1O8JRJ7DNtlrhPoI3WaXMe5yTqy/rkM6iS8UHMU4K8EueVQpypPjhdrrfbbAkIOLIlQPuq1DDLHlwqPMwcOHTttp7NO22btqnnNRjim1gnSPR6dRlD7HPuu3xycrq9WHPPF1cXJ6ePN5t2FkPTNnSQCTjWs1nTNBJDVVU0577roLe4PGs2m8hSzR48evTe+vKzW/G5e+Rp90yWvmQud7ci420mAnfF5Xe+4V62AztrQAQA/PFPfnr28J0XqyZBFVXdHGUGOb/xc2NVoYkkOD09/e2vfvXf/A//bbNtmHnUT7lntRkRc86L5bJrW3OXncbn7yXxPojmbzJKyjTuUx9DVNMg4eanq6qw9F336OGjzz75LKf0eV68FztMq4cL/PDF5ekc/5T2hT/cxT49k6dn9o/+7On/+r+9+O1nLx4/flyWvtLgPdqXlslW/lpAkOKL/GUqE3jNuZDnF5vLLT1chCPCQEzMRBM16Jsungf5/M08/GaKfr7qf/usSxamzRpfpt2mZK1935cmEZscY/+ImXVd9/Dhw8Xi5Hy1/eylB8oPluHh4i1nSLmqg36cQiEZMdDxAm96xNwUGd0PPGi3wNvRAszbgsRvCBfcHeALqPj/Xth/9x12HHANVTsKcBz0AZVwoiAXROQOzEX5RcqEKbNiirCYqjKOSMaQll8zEHBgJE2ITAdT3yecJx/3L9+VhworYxqG4g2Bd79Wj0fEEiTZgLEMHc3Xyqru5sDgCuCq3oGLumSL7IEsige2wBAIBIWRCAOhIztLscXNgwSolWnsCE6YEcyLH60DEojkDNu2eX2xfv3qqumygZRF4Wrdqq6QgJlm83pWn3AQYhzkcgFh19g5KLTY4HY7tByNuOfgX0M7IVgJEoS8Cp6z5WQ5WUqm2VVNs69XjauDgWewHmwIyxBBLIMlRSRhgJrAsFk3fbd98ezi9asrZnvwoHr46OxkOefAzFS8ZPq+S7kbYAwwc++SWmeqmlVzSqpmGYpZD3hRzHMgACZgMnBFLQAHJcSuZP5UAA4iRhJiIQoskZjB3Nw05cIzA0ARns/mTJz6LueUs11crKsYZvN5VQUAKeAWughV6Dl3nqNrdqZCnmIhYBIicYPUZQCMUoFB13bNuiHmru00Z82qpsxADOAgjPN5VdeL5bJens5OT+fzRSS0vm/6lAiNGYJgDAyI5g4I5I7lthIaDTO1wN+EwEVABfA7gOPbWWg8SKRvqT3e3CoO32T6Owdv8PttTsF9C48/ykE/CubvbXt7sAXccyd2RCgNi0qDEzo5IlBRzSjWaK7g4AiMJEjOHEUWtWfzbNZlaDP2PXbJe7VOc9KUMiVndTYP5hFI9vU7pxYno7jGlLthk5/snNkAd/YRB7GSFbGMfSCDJuYso0bpAbpxLWs5VhXgWpTU4VqY4z4J99Xqol2v266bzWdVVTvk27gf4xQlxI8/+vjxu+9myzGGXpMpCPJXNIXG9LV8bZrm7OTs+cvnpw9PF3PqNdM95o27M3HJVaqqSm338NGj/+Vf/sv/8X/+n559/FsA6Ps+iOj+Y0hEpevB1U3t7OzB5599Wku92Wzm83nf94BycvbOy5efRbZbnIO+KZnh3UyxLwRw3Gcp26NrleAPHAAePn5vfvpYqmo0g4whtl3L9Ob503XdTCSG+PFHH1VVzSIA6e0mFTM3223Xd3Vd55x/j3dtmh/eIRMgLFVVvXr9ihdHLnxMvVJODk5IQThlRXR3E/I/EUf2u+G/u31Sjr72VokBCherJqtfdfJyZcCvhbltm08++aSYH48p2WilOdK7Ukqj0SkAiMgXmk4je78kfoWoL4zJmCXQTUtUQhYqfiuTPBP2jGMHj5TheVTTwzgID8dk3dnlFro+EYeRCvEWvT8Fwuj7fgR9RGQ2m02VL8rF9n1fRszMPn/+6gXas9ddDPTeY3jnlB8t4KTqT5d1JXazwnFrmOfuh5gPIyIzmfGuLWJEWEpN5ToUwRttDGPKvhtWOgwIb4twEHz3FB+1n4X/n71367Eky87D1mXvuJxz8lKZVdXVXd09093Tcyc5Q3LIoUmL94sESCJtC5Bg2YAAPwqwDfg3+MXPBiy+WDAgA36QLNt6kWzZGpKmIFLmZWZ6unv6Nt3VdcusvJ5bROy91vLDjoiMPJmVlVXdPewhK1Ao5OVknDg7duy91re+9X2rZrOrNZRzPWj7r8hO9X1cfFPsjFfysKnjjHcL9CAUnPShrDBLuuFKsP6Jma6t6ICehelhQBHqwYoEQjFzj3H0oy9RNFrv+9PiGkOAo2u2SucnJiaC0zWHjpVx6roT8bJzFYITTdJOj1VT0mzd3OrvdoJJtK9EWepuNUMDAmuH1wBM0ARVQBqJtQgBMKkncoTeUcaQMWZsjsyRMgBDbGVNVFWN0BCNSJkMQJEkYRLKAG42WxzvzhezqlqGEDRGSBk+IrMn79l7znJHjpEodTWbYt/GYV3vFfalf0tEGOyfJZP2nrVYBRAAMiOCMYFj8E5VTKPN51XdVEkezwRUDAEVjNq4S1UME24hEJp4eHhgEKpq4T1tbIwmk9F4PMrzDNCI0TunGuu6ihKskw61ZDvXQkkqoqBgqfMG0soMyIiEqc2DEZC5hW0gcYZENWrbM06AjMRIjjnjJNCJCRBAAE36RVmGzK5hX1VVXVXLqoqNmToTQmUmMkONiOZASSLERpsqZJ4ce1ADVTQiYAQkJAQ0tSQkMl8sxKRuqtbQRlUTKEKc5zya5JNxvrY+Go/zvHTsEvClSGLYzsT0N+1kb4WHoad3m6GqSUqY0AwB4SmD4+nxEMjjXKfzs7vXX0bb148S7l+EKJ0JW5DO5Ehna01p90FRCEqATAyEyAyERq1gtZqogaJ1ew1k3gE7EjNRiwqNYhOwDlhHrSPUAZoAtVATXRCN5iOSodOuLxEhSXIkoxPtPEqG7ScnoEaHVpCdsolFsNYvnSBS+4dnm26Hivg4oFnawGIWqHNdGTAn08EK3O1bl5njJrBcLIt8fGVr83D3Ljl3Fhxs+ZNgRByj/uC9D1586WWbGwKaBkL8hMQdzdSsd9ZEAD08PJiM1ojdZLx+eLwPgKpC+MjzmPfeIYU6jsZFqOrNzSv/+l/9n3/z7/zOZLI2noyP9vfKIl/5FIgYQu29NwMz2d66svfgPhlJjLPpNC+Kra1rD3ZvV0FRQ1v7uXRKcDFJ+FxXiI8uMHEBJ/mC/PBcCboLfCtWMZQBhXo0WR+N1ssyn05nmc+apuGy0GVkevS4JZ39D959n4iKoghN82SzLukLhBAn49H+wf762vrHhST3Q5gSJ0Q4e4WIgGjeMzuczY7Ho/L8KySXCPwpgmdCFVrWwTP8Vdhautzk0nNsMIHPzakuOA4WcPewvn2AnK8dTJtb9w5UlX1+48azCdrIsmwoUtB/0XesDFPNjwiWtVgJZncO7TPXYWstH5IyADr7BwQ7Lf91jmSmwfA6h9dGSNCLOyAAwP0j2Z8pfDScul+jRqPR0HB05QJSxb7nWw2FORYib3xY/8ns+MXnrmytZ5v5/DPX3dUJ5tmjlz48NRmgGzdgRiI2I+dOWZYSYZ/JnwkzhvZYPWYC2LqRDvQ7H363e7nuc1xUznV+XTE6sVX/X1vBcgZmJa2A+eBPTrN17JSD/eAk52Lcq9Ik9LAPOpSuSA8FDqta54qMdgQNSXlv31aV0L1E5UgYR/vKKCLaD/YprZnz+o+GUwvOa2c79XXH9BmCgz3AYafuw0k/cTK6PRnxHv1qWSbYnROTwIaqilpoYjCNYIJgjsA5yBkLT7mz3GmGkSmyASpwGzgagoAYoiICkSNGQAEzIY24t3f83lsf5r4c5aMQY12rWQTUre3Nzc1174kYltWsCRVIKgK2ahvdJOwS5RYOpdQC1Cq89auctIYrqYMmmbQmSIcQkVv9/FDZEpoTtRq1PlpvhWAAGJmRVbRaLmezGWDjcrx2ZW17a7ssyxhD1KgxsJHzBARRZbFcLhfzEBoVI0Jm8p6d5yzLypH3zjN75oR4EWJrFlKlThoC4/YeicYYmxCbEIMlY6WoIlEMVE0iEPF4NC7LUe5LJidRTcAAk40MGItYqEUlVFE0VtKYBvTOEbIZmqBGBIHQxGpRU8GuyDRabESjEZBjz96ZYV03CcpYLqtltcSuiEpESEqMReknk3w8ycbjvCy9y9AwiimZMoJz5Dw4BkQzC2oI6Ig6mkZinmCSsLUooqJExl1Z9inA8fR4evwIHEREnrFNnlSjqZilZsWOH5GedEMDg0ZiiNEBMqAj9Bk5l3PuISoEhSZYiNZEaKI00tQyWzRNHb0Ad6GI4gl3Q3G1jtNDG32whb3LSRddYPe32LME8eRXeCZ2UDzdmXJa5sNOR2FPdoS6uvvBe888/1Ld1Jsbmwf3b5+NZNpo2ZIuHdV1OD6emtHa+ubug/vomB1b/EQADkRKpE8iAkBVXS6rd95555VXXx2N13Ye7CITGj6Sw2GQztK+LPNZlmUvvfTKP/9f/9nf+fv/6fbWdjWfhxDI8Sr6A6Ca9EeBmbe3r+3derC1tX379oej0fjo6DDLRjeffeHurdcfVqu7IBnoWe6XASM+RrmBc8/zuADHxQnnqtEgExI16rav3hivrdV1SHuxmsUQmdxlKAlEtJjPl9UoMANMAAAgAElEQVTyw1u3nnv5+RjjkxEZ1EzViqJEwqPDoyubWx9Xi8pZL4OHYEnA7KbHsxTDn9vGAoyIuFwsEJCImtCwz2LViF4KDPrLCHng5TGLyxzHi7gMeFBlt/Zkb8FHs0C8JOYr29f7pryUovdEg4dVLz4KAWo4Z5xzTdOY2bIOR0sX1CU+yEnqBWZgqqam/Z7xyNEYdtqfO4BVI/tT2d0/zovxEGe5vGzqcEFIUqlDvZKVt+s1PoeD0BPyy3JUlqP9Wb1zMC0zfH9XXnom+8x2c2N7hJcGNM+FdYbGMWaWxrbXIh2KTawc/dKOZ7Ckh03Os7jJxf9DpylxamKk3PrsrHvoTUmRxRBPSWqKvSipDZk+ZxVVhxjEyid6WMHpgh6bsyPQz/aBd54mthB0DX3ptzHGhIURtcoTKyjJuUbRZpZA4eGmudK3NVTWJWbnXfLdgOFvhk8MdSMHvepnN52wJ1J1kyRxDEC6K+B0S9iAgBxQm/4LmoKIalMLN+IgsGlOWGZ56YvSi+NAUJksY4gxKhl5T96rmkVdLur5vKnmDVEWI8xCzYx5XrJDdgiA09mMCIgUyIgIUAEgJkEP7BacRFVov+g163sJeyIiU1MQFYlBRUVV0RCMOgYygibxDiSizY3NumqWywpBwLTFATV2YJyBqkCczRZIWk5oPCnH60U5ypCwiU2KeUVlWS/2D/dUBAkQzeWuHBd5XjBTghh71g4hAYKCanLhhZa53ZhG0JPSKhgQkHdF7kpMUssgoiIWYgxB6qpugjRhWde1yjEaMaJj533hXebYE1Gelwwuz8pqWS1mi0WoQajIiiyjVCYEQQKnwRbTGsWhZVVVzxfzNsIx0Kiz41lsAqBNRuNls6ybOoERxOQclaOyHLksI3YkKsu6BlalrHBJehWIVUGjKBg4R86VzqHjtL5bZ3VsUdVQDYwTaIUAhERI9NQm9q9YwPQJUS0e9+Sf6MX8UOkkQyXrxx2088jzDysUayt4nQTSrGfdmQK2CtTIaINtKa2ypAgCAERKwI7BM2QGJZsoiGIUDhqbKPMmVsFFJUmdeaoqSe26WzBbkQ4ERDU0S/ZibC2MSu0G0kMY1tIcsUU9FK2FMM5WjvCkWfRUKNGLo3VkSbSh9woCdP4sl7vnd2+9u3XtWTBxzoUmZj47L2nElsqIiEhN0yDy3t7+Sy+/dPvu7dLnqoqfDGceTwzMCABE1bvsze99/+bzLyLQ1tb2vZ3747J45IdFwBADO2Tm0AQiyvL8c5///L/99//21/d/a319cv3atXv37618dlVz7FOMxcx10zz77M3j+8dR4mQyiRLNbDSZ4F4xWds6Otx9XIDj4gfzcQvRHxHgeLJXPgwHWQmgkZmYPveFL65vbK1nelBF53yMkmdF04RUdXg0MKHyYH+vaZr33n3n537pF5gxPpHYZgrmsjz/8z/7062tbdWPreOjS4lhqFN43mqMSLyzs5P5/FyzBTXtJRgxafgpiIH3qNIUGf7wt4lzfmuP+NuPvO/gxwhqrNyO+1P8/j2aNq7SbP9oUY7G65uctDaG5d+HJbGfBOaSoIGUe2dZcbSEuwfxxeujUygtnEM3uIA5coHr5/Az7hzGewfis7KHNpxz3nv4ZI6LV7b0EOV5PhqNYoz3jpZ39453nit+CsLNbb449MCBv/rDENsVd4+HIRqrXwwBjvM93Ps36iGIDhs5+abvj2k7OlYAjnPwhb5Oc6rR5Azh7qKnz4ZUFDttuAIDUVI41UJyduTs/FDP4NTJTy9o5wE67Sg9rINvaIXDzBZFMVmlrt6gFQGps544cEY49tTehABEGBiZEgrvmImYUw/MYJq0HzDdzdMTKZmdDCPfvjd7+HJEQCNuK1cty0GiSTAiAFIgjTVq3VDInY0sB+cJzUwgoHHyOUKyIHUli4P5/v7x8jigkilGM2Imx+zZezILIQZAARTHyA6AjNAg9e9w6glyiASW6IGe2TvnwDBGCyGGICLaBJUoIUhoQtMEkSgiLVu478pupUkRgRk4RjEVMwFQMDRTpESrSKyXiIbswOduNM5Ha3kxyjijEIPUohpVRDSKhCCREPLMO89E6L3LsoyJDHT4BCkYYGuCkm69mKppNBMwgmRdk8T9UpafrGoJCYmVVYnROWIGHyQ0EhpTiSImBjFQCNGRd5wTOiJmdqMyQ6V6XkuQ5byWxmKmhAyAEo3AmWBTR4LGdFHXTV2FLuQAUwt1UBXnHTFpNItqSRLEoXMuFd6cByJQi0EMGzEKQGDgRJEdIBpSK+FnhmYESh2NBh2gS705iTaTEg8CI1BCxMfR4DizZ/S6vA/db+wj7ASXI0DiJaOTh9lcP1ase+aS8KNEio//YR91krMjj/DEb3EJDAIfGRI9VkpzyXn1qW2HuaDkfOJ4d+qu4MXhY/qgmurqrfQ7tI+2nbI4YWsZeO0C2G661GIECAEsdD8zRkDXUhMBWMFH1UakEWyiNVFDkDpoHayJEIREWY0NvIIHcoBJEAQNGMABOkhCRkidAVerTi1moGjABq69OoUT65OOJ9KzRWgIasCpOpIBgJG2bcGtdyyuhC6XOqbHB8cHB1s3buzPjjkrQ71M9jS9w9+w7KaqEmRSjt99+50vfvlLYEgGEhVPV6HVhFMJFCgGkRiLUemzbLlcEoGBOediiIiPJh7379s1qlCe+de/99qN557d3rq292AfjMwkcUYdOzhPPQ4BCcgUEFE0MnNe5NODo5df/MwHb73zE9/4KV+OOMskNM45TWr5XUtvb72UQv8rV8b3HxyMxuvNcnF1YzI/Oti8ck3j/Hg2Ra0/2ZTyI5z5AkLBRzn5uVnfWYADiJQLLrevXL9RHdz37M1UVJ3LVJTO2xmDBccO1EwtxRb79/dC1bzx5msvf+FzeZnPlseOsse9WkT06Jl4b+fB66+99rd+5z/qdNce++iriEVRLJfLEIL3fuhAcf71oCAwBLv17vs/9vUfNxCA1bSNgU0U2c9nczQiIEdW17WahFhdnMrCJeq8HxuYfV6qd4EZ2WVEYc5ufJfea/AyL9ud6t7Cf3gA7+8qkBUlj8ZrABBCONdw5Id89Gvdvd3Dg+euLetYZHyCZWBfPB54g57GO87mcisF+ZWjjvjOnfrBUcyyLPl0Pi5945MIQswsCXkURREC3z3GP34n7BzFLzxfjjJ9ZBB1rszQBZd9bsPgw3xSnuyDD6ki5/XFYKIoJjOR1hNqxSmoY/4n14+eWoInMMOwJfhhyUfCUM4naHT/n1JHfjhrY/iCnueCF9+Uk2LU4Jd2Rv2qvwANUUIcysSu3DJEHIrXOudW3ILhXI5V65MCjSoQJipH5p333qFzSdStp+x06GJ3M3r6ycmnxuHHgaHlysk5EAAVQK2vSzGBEWSI4rCWuFwEWFbQRBzlrvAFEyJGdhEdkkNhWQY5rue70/37eyGyqQNEYgfEBpQEKpISiZkaWBCJZsTAjHme53nuPXvvvc8IWcQQOfNFnhdFUZrCclHN5svpdF7Xy/msqqsQo4QQYtMkeZR2ilnbBQEKaXWJjUojWZZluTdVgqT7aQjMBKaKIGBIwBvra2tXxtmYfUGGUsfQNHXdVHVdxRiIMM+z8fqkKPM867RRNelwCICpaRdRt8yfJPPRzhZJ0ZuqGaW2HiIilHSSGEWlDb0Hc7so8rIkiSbRQiNNHetlaOq4XMxVgMAz+Twv8ywvfOnZF1lRS90sQ1jGmhtm55xTAYLE1IBKmqaKpqZqnTUvJnwzxpiktRJsigaE6JzzWUbkwNgsMZbI1JrGxGKI6qqQZeQzdA7ZISMSKWHNTJ5bkyFH6JkL5wrviIiZOraNKRgbiD1lcDw9npC3gE9H4Yd5KIJwl/wbUlrdO9mLvmlyRcNiuDn3Hq5KJ5auAEnmBz2iY3KFZ3GkOYpRFAyKQTBEbBK5TSQoRSUyYmI1VmA1NkmAC7fXgJCszRgRCM1UojXSMlIRAYkYAFv6Xdr9tAX/zw3mWmAgNUqeNE1aavq3x6prV8v59OCBZwMRn4+q5SyjTE1NjYgSwDEMI9BgXI4/uHWL2ZXFCOQcCxMzAzSRmHGesd8/PHLOXb/x7PzDW4wkElSBCB8ZHKZQGzpJPyYWCc+/cPPP//zPfuabP3v12kujYhSl6bXrLnhAPflu7BAIstwD6AvP3nztT/7sZ37t1xZNM5qsTQ8eiEQkMxAEI3RJnTRdiXe+qqrJ1sa9vd3ZdH9rfevgeBbqeOOr/8H8cPfLP/6N1//sDz5l8OJleWEXSBg8rOL6sGT13FBytHn95ktf2L75ylHtpjM3nhg7zohDqMHEDIBXy8VRG+dYVBx5Jne4u3ewcxA1zpfzv/1L/3GUcBl0rJ85fa8BIpZuFGN883uvr69veO9CDCZPPsjpoXDevf3291999QtwRkjvzKNrCJahe/t7b37z53+usersaxw5MFwslqEJRVaqKJo475bT/U9I7OavxCZN/v0H8u4Dd1D540Uoxut9S8Kw/SRpAazU/H84VYSUm6UZNVnbvLPX3N2vXriaD/LcRInvHjG86EG+JApwPKvuHerhdJnlZf9Jey7Jw9gWn/SAJD5Len6zLDOAd+/Vd/dkUcPPfWlMEH9EJ+HZrWr4ddI97TPmc9eQTgzLEQ2901piwIl8ZEse6UMIfJhx7WkT4nNqaWf3kdWv+zNb/0YPLVue3U8unkrERJSxqIrEGGOMQ4+V4WxJLZ9nfcHOKXi0sqJITGWeJ4IhMznHvcnLaunyFHJkp/DdMyN7Uk8l7Mm27RmTQKqlykniHIuYWVSHlgNIrXq8gCbYKOOiHJeFoA/kFTMDX82P7t/dffDg6PBgAeSRM5+Tb52VUDVWdQQQJM0yToBGXnjniB1577z3bZMWIiE75wFZgi4Xy52dB8tFFZpQN7GpY4imEVSRyGWePWcJekumvhJVW+liS3Gs8+jYMSECMCE6UlURjVJHaRIxJ8+LsizLceFypyDLpmm0jlLHGNUiOSry0mfOe+88K1otDUhP3lFAYCJAJAYCwpayrVGDifUYX8v4RQSANFvMTFTFJPFVnMscp6BOo4iqYOu+beTQofPsc5fHXJtKmlpi0BhkPp3NdY7SCiCBQmeiC4Bg0UCRksRs0vNsIS105JxzYiIaYxQNMZVhvXfO5z53WZFluc/yjD0Tk6rUtQABMiAZNoYkSAooiArY+hQTGKIxkUukHARHSS6VM8feYeYpdy7PXJlnRZkVeVbk+VOA4y8l+vBYP3+ssz3FNf5i7mhyWpVO/MIMDLHt1TQATSWOVXJIR/JoeRwtwIHWCnYCGgKhRQBx6IgcABswIBuQGYlhMpoNEZoIIWIjmDCOqCzGYihKUVEMVUmBzMgMDRmAU+uKttg+dUZOQAQ4FMPvpLra/6ErGiToA/FE46MDOIYqHmfsYy8+dm6/f3i4E2bzLMsKsSOVEBoi6lzYNWWSKVFUTaQROj4+WlbV9tWrO3dvM9GKmPwJoK4yHq3BHuzs7PzY178+PT6eTg/NrG7qIi9NHvkMmkjsor2ktEXLevHsc8/94L13t69de/6FF95//10zSSId3YvPpujDSE7NIC+KcjRCwMOjw9tvvrn1zPWN9Y1qPpvPZ1nmkui2Yzy7SmC5uTEqquPDxXy2yK+99LWvv/KNX/yJX/yN3//n/1O5+fby8N6nBN24MMR8xJ888jUrkooXR8CK7iu/8Ldf/cavv/D5r+zcer9xtxbH7+QGDJFIEAwxkXZPHYwOFTx7Rjebzu7cvluWozvv3/4Pf/GXiqKYzo+Logj1o11U1MQRI2KMYmbMDgD3D/befeftX/ut34ohqj1hgxViYmDZdHacZdnx8RER9m4CD7OJZWYTODw8nM9nWZ6Fuj6XaeGcu3PrjveekOq6dg7JY5bpYrk8V9fgEoSIT9dxyWn5cR1H87gzp/cO8rsHDTnMsqIHDRKo0cOpvR3sD/PyVt4rXdjhrJrOXbO+oiPQtV2CDf1TzsIcJ5Dl2ZcMLDt2Du3+3sJnxcos7cdk5U59cnDP8L1WVhhVLUfjqqq++0GzOcavvOgvM4yX/+1ZBdlL3/3HYHb0zSBmq65xPWKF2jXratLpwp6CAAM6J6LhoCGnv9Nk2Gtmdf/TQEzULrbCvcD46VEPM54LcJyHpKz+8bCR51zMJQliUKfHrqogJ1YvvarIsAwzwB+sc45tPU8JkyABIhEys/PIjN0PUm8KtW/aTwbsI8jemgVXipvDW4GD56ylHIBqitMIEBPEkTQqzDRBVA6QnQ8gVRVExETYyLscEZRBAQRgPq8fHBxPl40gExGm2j0mBRlUiwDROfLej8p8PCmKMivKzDESt8tIu5AkwVDDJoTlfDmdLo6OjpfLWkXM0MChEZEjAE2bXNcEAcTk0XHLwzkRiZMEN5ipgaIySTQDEBE1y9h7T+U4G40KXzhArUNdWxUtKAQEYOYsb6ENJgI0NRERwHZCWzKtMW3bw7u7mTq+OyOYNP/aGDl5rSSYD4G4W0JBMSYgUNP1YksC7548z85lIAQZWcPS1FJDqCWEKFILAjlyAJi8UcDQBFQUgCg5H7bWw9ZqzqagvZdqUUzQiCPOsizPs6zInGMmVoXYiKgKaGvwwowESGo48Ciy1hSold4wTWxvh8ZkTJGJGI3JvOPMu1GejUZ5WeRlGZ8CHH9JM+KPoWHoKcDx6YmOAQiN0ZL7UVpQ0uqibcUCLe0eHaeja+xYEelEA+zMWvFEz8sUITKotQZgnDSmO8oHKqNkIEpRSQyDYhSKyjFRPLp/UVGUxEiMDdiMUhsLsfdkQ8ClK8OcdFl3gtSpUbTX9u6FyMgSawMGouypcQWGpNXLHE3T3L+3+8zNF5dhjwhFI5HvVbSJOCHoRKzautYDwOHhwfb21t79e0PK3zCSy7KsqRoiGo3H733wA+fczedvvvbannPMwCJyicTSesNCVUHELPP7dX39+jN3bt/+/PT45udevb9zezY7QkHvfaoqOOce3qPRYhzFuDSm2ISbN2/+k3/8j/+Lf/gP1yZr88laUwdTAXgoQ1sMrz1zY091d+F/7m/83RuvfBXKbHo7fuOX/xZn/Ef/4h99Kta7x1T/eWTj28McKy5zEsrXv/Lzv/X8Z7+2RHr+898oRi/ceVcXe7dY67Uc2VGMCmegrsLlKpDl5exoeu/Du2ujiRGq6le+8tV7u/fIJULOoz+mYwZI8oHmvcvyfHm42N3Zcc699PJLuw92UyDyRMVYTJINzLRz7+4Xv/jFAY5mD9Pec86J6He/8+1XXnm1t1c8e1tU9ejoMM/yDu6BB7s75TheBtGw4aP/o7BBnTdzPs7z3z+GHxyMPngQpk3M8/ICK9+02qhqUsr8YSIa0DHzE2kuxri0uHfcPL/tCaQHOIiQmHoDlNXGii5N7gQqTzmqrIQtBmbo3r9fz5uTjoA0Jr0Ax8Me6nOL/I+7Ol0gxtHjGn3LDACUZblYwnfebzbG+PxZPY7zvUkeA/JYmQ9P1kL4ENmdlaXyzMdPE6D1ugQkVAUw6krSLWuhdWIzaG0yT/Wj9nDAypOP1jqirup9PsRB5tHbx2miByDQYHd9BMAxnIKnsRg7l3/UkvnR0CEjAbIIABqIiSSMo68AoRmEGJLzdw8Lskt4HSeDlaHrMwACnTKa791Ves14O72SDqRgcTj+p7x4T5qEjMySJYwomKWUl9se5qTgkVi3asSYZR4tNlUIGkUF2VsWFVxkaihUAsfLZn9eRaR8fY2orZGphmBGCklRYjwqx6NisjZaWyuz3DtPAGKmKgqQ2nGYGEMTj6ez4+PZ9Hi2WCyjaGIyOvZZXhKyCMUgTdNEaZomJETJOfbeOee8d9RGpgAAEkVFm6ap69q0jaGMSIOAgMuoKLNynBelB7agYV7NK10iI3sssizPszz3zIQEZhJFwARAEZG4FXk3FZEoKhaFiDw7ZvbeM9JALdhMQdTUMGFH6cYzO2KnqlGkbuq6aUwUzMgRMWGCwdqtmBEAkbxjT5wxBK+Zi56bmkPAINFAAAwYGQxNIWFUjEjE0KnImhkSIYGqxhAMLZFPjBgJiMF3R9prmhBClCBqSIZIntmR98ye0IBQIdE3CAiBUlsOsaqEpjFRMTBAEUBTADMR0AgQERrnqsxxlnmf8VOA4+nx9PgRgThShbaV1mxxDaOekQmGAAakHTmw24e0N3btXkkGvWFWCwQjGIAkYNoSkNL+PQG25u0ZceJiiIK0NDiKilEhCgS1KBZVY8SgQRRFSY2isShHQz3xsW0xi95WCxGRHCARooGJWnsBJw2gdBLW4IAk2sLtjxWbTw8PjqaL7RjzLM980YQmfWKz5ANGiS5L5AA0hJBl2fb21Z2dnatXtyaTyWIxt1X9FGhCVRYlIcUYR6PxfDa7ffvDZ599bjyeLJezoijqqkHiRwVSiZGLiBRjJMKiSFoei+l0GkOsDw82NjaXi0WIwQMROVVNnvQPRzcAABVw+/r1D955ZzQa1VX1rf/7X//GX/8bmxvbCG5/fxdAUp5ztgJfQhWKjUURv/zTv/DyV74+b4yr5ebNF2Xr6udq2f3gjfe+/a1PCcbxMCX8JzjOsnwHeT6dVaofvulP/NLv3Lj5KiL4vJjN5s88cyPq13eCxOM7IFUwaYK4My0qCGQiD+7dPzo4ik3IXfH222++/PIrx0fHmc+AIYTQ034vhiFUFZES7LVcVDs7O/t7e9/8uZ9vmmCQJA+eRE+RiBENgMpivPvgjVde/cJ8Nu/MhlLl8JzRjjHGoG++8fqv/+ZfDyEidlo7p+/eYrFogzawvCgyDOwoSny68j/eNkHu3mF8c4ffvLPI8lGeZyvanOdm6Ul76KO7Mn9EoEcxv3uMLxzNr0x830STzASR8CL1xEt3qN3bX97eE0A3tHQ967ryQ164+sFPnMHhxRRFcbhcvn0nbm+UpWt+9EptF+AIeLJkQaer3fufJHnSZPaSzDvPWZPt47zOyzeqrEyWh0280yj5I3CT4bdi2k5qIkfIzqmpiqokA1OFVItHAIC8KMo2hCKX9iZmGjqJ4kmVyMxA9bTI3SoM2BIIOtITDsSPz4xGr0XSqa0yGYCABpUQJURVTfTi1HAGbYQKqijWqFUaURsTyx0yoyefO8g9kF9UYe94vn84my0Cep/75HQCqlEkesdEvDYera2NJ2vjyaT03vmMUhuGnTQuowaNVYgxLpfLvb3D2WwWmkjE6+OJd1lH+aG6iXW9CE2UVBvI2HHmvMuzLM+zBBWZqEqUGEPUzBMiheCy2oU61E1IzAp2iEBFnhdFjgxBQ4wxWhO0AQKfu7zI8izz3gFaVEkQBaJh6uVpETNDMGJwziP6Du9T1VAtm5aqfRIEI3HGnImaqYYojQmRIEUiRiIHBfnCXBqTk+qmmphZR7TpES50xOAIc+dQhKWummpRmRl1lPEk+Jk4Iq30aWKRExCQBKlj7bxzGTtmYrJUVlWLdQCzEEOyf2lCVMByspYXI3QOmRwjMXTEbzUwREuQYiq8EoL3I2OzhHAk5REAdIqQunuiqdYhVsFwLk8BjqfH0+PTHyYAAbhBO7INGjQgmVhZ61qvasNGlc4urU12sVPotIEKeFuHGHiydqQ36BiK7aJoiGrIRMStpSipoQKKohpEBVWLEaKqKEQhURKlRriJKIailnY8NUwYPEBieTAAA1prro5nC7LWZVEwXNsBOu3Vxzi++91vf+1nf/Hw8GBje8t734TmRMOpY3H3AUcMsXDlla2to6NDER2NR8vl0s60qDRNk/mMnTMDIgKEO3fubG5ubmxsHB3vF0WBl8gfhprqaoqGZTmqlsutq1fv3L3z4Ye3rmxtFUVZlGWcxV6OdCUmPjd4qqrqxc9+5t7t2yL6y7/0K//od//7H//a1z/z2ZeY6eBgDyAJrJ4jGuqb2ZS2n/n8T3/uJ39hWcdx7iHW95dlPdMrV5975Sd/dTndv/fedz7NgfV54ebj+VwOEY1UCks1seHP08v85JkHUyqiwMQ1JhuTMdSQT54Zr18PYYH1A7BWGnblCEEsyq33P9AgV68+s7e79+Ybr//6b/5mXmR3d+6ub643oeFLiIKnj5ZKPYvF4uBg/+jwcLGYf/0nf+r23Q/xo6lis2MwIKLQhNl0NgzN0zicTUKapomNzmbTmzdvLnTBji2ec+ZltXTeaxRCHI3HUjd5QYvl/OKbe3raPwaH6y9kBsKFRiQfC3/i3pG8sePfuddM1reYOYQA59mUrhwi8kNjcFwIofF7tx589eYzVwajJ2Jtn2DPvO+YHae+6caU8AxagdgP7r0jmDVknWpTWj+Tf+pf4OdOHJZ0C85hefDo1qGO369/+uVzyh5nLTw+pojDHvmTx33lwzB9gLQ3drrhbcpMiVMPRmagrJYUZPpQxlpPWBgIa56Mw3mOrRfIrz4egN6jaYMF5+IetIsn2PC3qgatnykm9lLfgJDaVBI/wpIAppljl5QagJCTkyidPAU91XVA+IfTNjF4+saZrRCk0FY/6xninnWyKICiABE1oASVICJBoyQnkES2NXQAZOZUyITUmCx3VGY0ynGS4cirdwH9dL68f3h0vFiqERujkmhUiETg2MoyH4/KzY31jc31osjzIjMTMzEVU+3aOcAMYojVsjqeHs/n87pqQCHPcue8Z+eYETBEqatlXTcSI2KyI02UDZ9l6UtHiICoYiYUHVNM40s+oyx3y0VtmKAjYfLeOe8y51lMY1MLiEIkz+w5y5zzDgnVVCXZrxgRECf2A5iJSDQzBGVG8gmzAolqGlXEkjobUtfxAypqUWIMiN5zbghmqGISTcAQjYiJWC2JikTV2Bn8aiKBQEJXkuK/EiiZAioxIDAySaIsJ4CjhzMADTvxnJR/JG37qFGCEBEYJ8WShE+KaCQQFQOODpwAACAASURBVBaGpAMogs4XeTlZWzciQERMGQYAqkECqtrERaVFM4g4pR5mpqCQwnYyREBSM1WJqsFUxPQpwPH0eHp8uotyqeKpwNa2d2iSrEi7Siex0ZdFew54C8Fb25ZyAtOmHryOTGGAiiYIQpbqAAhA1pqVpFQ7rWhJuTutdGndRQJMOzC6noKZXpXk0UmURLgW30SKRlEtCkSBIBAFo2JUlFas1KkkmIMBqfPS7ODmQV81JpVV6DzKsGtvufSh4eDBzvrmVYyzjfXt5TKIxjzL6nrpnAeAJjTe+aZp8qIw0CjNejHau30v53zt+gv37u8SQS9KZ2YStcwnpqRmyrasq+duPP+//8//9Mf/u58dT8Dsw/nxsiwLedRFDkM07zwAmMYrm6Pjvf3ntm/+3v/1b1747Gcna2ubG1ebWpbLZVkWqhEfpb1nZrmnnZ0PX3j5hfffeXdvf++3f/s/+YNv/ZvNq1sb6xvbV6/d+fDDPHfUFTajROdcUkOI3olggbhWlIqgEFXdlo+HFJjpuVe+dvetP737/uuon/Zi+yOUQU8HmivxaIpyenQjARz9tz3AMdq8ufWZr+XXvwhr200l7NlIaluoHkw2PnuwWEyrHxToCDcqO/Dkk/8zATG54/29e/fuOe/XtrcPpsdv/OCNv/cP/n6ttQYdjcd11STLkkd/To7sqK4Wjifz4+P54ZQcXLtx/YM7H5SjfLqY+Sx7MslCQ7EIIyreef2tcTlxGUk4Z0hTvwMiprRtM7/+2tvf3nrmaraeV9M6RPXMIYQ0eukJmrjR3YPbzlAAiXGxnMp8GrE5e+MuUovAT/WUe/Qy/5GPo4W8vZu/txt9Me79Fx6JbsBp56aeRLBiTnk5jOlSMFn/dYxxiIghUgPFzpG8sJ0N8r02Dh+eoQfUzqFTMRPTKpCEAAAPjuMHu2FZR+d8Uh7pT/VIjONh3Rzp5xe70j5yiLIsa5omxphlWd+lMpTJmFbw+q3q6lr5mWuAYJefYxdY/MCFGhwGZ1Rd8SEn/KgzN6k24uq5UtzShTVErucdmHa4fndYCjl6CEMNOlXOS4IaD/P8ftgw2rBA9HgPPl5oG2yJQ5riHibmRMdIVp+tsUybLybcYBgX4VCAxjpVs+RBA73YzaDlBFfoKDgIIU/scK3151sBOPrSVzsMCiYgYioAQiZkAhZAg8YYU/9E56CVgSJYTlZmNM54Uugoi1key7IpGZgF3LHG+8dH87rJspLZkVKIITSz8aQYTYrtrbWtrStrk8l4MkpYV4hNCAHBCNFx2weR6Bbz2WLn3oPFYrGxsbG5vl4UpRnM5/PlYu7YVXVzeHgoollZFGXufVYURWJtJJGpZGejqggATI7J5wwKqurRl1QggVgUi0HBZy73BSIZQBOCREGP5KksM1ewoZpp0zRpEiOad4SIjEwIpioxxtioCoI5R4iS2qEkRokRARxjnruiyAkZAWIjTaOLRVwuF6PR+mg0IvKIbrmsq2WdjG/ZIRKpmojWddOEGkAAtCdHJyiNkAkEjUFIFSWCCqiYRG19cBLMYS2Bw7pluTWkBcPVdi1UVYsmGqPFNIUUnEdjz0TEjn3mJ5PR+vpEUoZhYqkEatiCYi2XC9QMRBDROzJDa5E+QEBFJEPHLd+bSFuwBp+6qDw9nh4/ChgHJjOlzpfMsGvNQDNAHRqlpXhuZes91bXaIRfdb3pAPyl+nc4hzi3agPRX0mmb9vtdchlJRq6sQAb5GEEBRFEUo1kUCxFChEYtRAvRgkijITE+FNigVTm11tkaO63UE0LJoHtl9YM8cjyl+uC9N65ce2bzyotFyaOynC+mImJwTt6b6tWIOD2eMjszG5WjZTVPcUkKlNveV+YQg8TovS/y4tr1Z771r/7lL/7ar4zKkUMIMeDjk8DzIndZxhzyvFDVP/jWt/7mb/9OvuYWi/nRcdOlJY/2jDSAPM/n86VzzoF3zr37/g++//obn/vcqxtb2wjw9ltvbW1tamewISLsOc9zg3rZ1IRxOj0qt56Z17CelYrcRG0ir0/GX/jp3/j2H/8/3Bz+BT8jj59oPSyo7Xk0Qw7/MIka2vL19Jla+O/9V7/7D377N/+X3/9vK0M3SghdWBwfzJfCYbGcHxeuGDEf7h/6DV8tq1FeTiZrx0fT9955e3F4nGXZczdvvvPu2/tHh7/8q7/63M2bi/miaZqUdib9i0d+riIf7e3tXb96fTldHO4fmuIbr3/vV37jN7Msm06neVlUTZ1T/mR1ZkJ3cHjwnW9/+5u//AtEJCBnRzVFlgnmcM4d7O8f7O9/8Utfrqo6gSBN0/SmFemVQeNiMR+Nx6q6XC69d1jmD+69vz56Kvl06TSR/L0Z39qLebk+6O84hW70aMK53SjOOREJISRCxxC5u3x9+7H6XFYgGBGpmlgFuzhL7KvxiTG0AnCkdo+z3SuIuHfc3N5dZlmxWCyGohvJzOWJTaw/oiN1LwKyXC5ns9na2tpKvq2qeZ5How8PYLOsNic/SkH7BfLP541PKzLa25QOQhAenKfreGh5HydA0kDQ60St9JFAz7n7wsMkPD5ekthZGIWobdk9e3mp6cQNbFPMrKmbEEOXC9ppEVDDbiPrGA2op2xgzoYJbdF8AHBYT/xom5rPtrW0AAfEtq+ALGcqMxTECE5M1TSl1IyQgWWoGeDI0djjyEPhA0Nt0CDVJhqDGc6qejpbSoTCFYAACo7IlX5zc7x9dWPrypUrm5vOMaFFiSIRATLnWu6KQQxxMV9MZ7Ojg6NqWZV5sT5ZIyIwaKraDAhJoz3YOxSRosiLUV5OSuddgpOQDKyJqkn8Mw1ZqwTB5NiFJjS1ELFz7BxxpxOkAKIJYAMVNYDc53npyQGASYzRoqkimmNmJARQ1bqKgEoICJa6bxjBOc5yxwRoJsIxMhF55vFkvDaZlEWR5zkAm+LdO/sffvgAwTXLiGAGKgIIHiTGxhazZd3EEINI6ogRwFMAB3TqRgSExmAOjFopTwONAr1qjJ6aN9q1O2G78iMoMHGR5+ToRHG289KhxG9xSUMEwCSGej47VIvSTjkFNGvpGIAndLyu1gmqJgAEhAStlFLykI4xuQYrImBym2d6CnA8PZ4en3J0AwCAVgCOLr9vBZ8NrbN9HTao2ArxATrHklPdKUkAoK9IWL+9pzfsT9N1j0BSbj5RMDXTTnsbDKwHIBCVgADBUAFZmc1AARUgRhTFoBgVQsQo2CgGMRWNGhvFKCxGZihAamiKqRcm4R3WNtoAAJ3ecC95zI4OqsX88Gg2Hq8Ts5p6XxClJVtPtFtBEVsKd1VXdV0VRVkU+bKamgkAqEU0TGodRIBgqtE5x0w3b978/d/7N3/t13/15vPP3731gZk+QboWRTa3t+59uDsuNz7/6ue/98ZrTbWcjCdZloFBV3RFe5RVrqkheWbO81xqBYBnb9z4F//sn/6X//V/AyEURXn9+vXZ/Lgss1QGVVXVSElm3aKG2f7u3Ztbz7CDum44Lw8PDzdH2fZzn/3/fu9fPv/i5+6+/e8/hYH1Slv1ELQ6t4d/CHCcFdcYnnbo/pB+Eg2/88d/+M2vfakGcBkKwHKxpGauTYCAs+luDNMMiYiKjERhXIycy6plc7B3cHxwOC7HzrmDg/0XX/zM7p/ef+7ms01TN6GKMWY+axXiLuGZOp0er43XGGh354EGBYPlclkWJSLGGHMEZn5MY+Vh/GsHB/u7uzsbm5sict71pCQzmfuQmUyPj+eL+Re/8qXQtIwMteiwlaJLE2x2NFXVqqqIqCxLM63rxtFFSeNDdTo/HZDI46re2ke++h/cr96865RHKtJ7o/TSlSlPThjZEJ7riQlEVNf1YrEoimKoSXFu08TQtJKIQggxxkRreqwhauuig4drbX1zbxb3Z7o5OjWGhLQ6qnaiHqWmJ5XrgYdKK0CASEi10ge7FXAemzgajVLzTv8RztVe7T/7xUYqZ4eo73aE02o+F0AhzDwejxeLxdHR0fr6eq8zmi6vqipT/f4Hy5tXJpsTHYzAOTPmkj7ZcCmR0cv85OyUHn5zIoR62li0Y6B2IUiHS6RfaLLN6d7RBuGFAaB12hwAQNT2tPaRi/WenqtzxlauEs99HvtHcgBraKLlr5zVVs/xuA/+6dsxyDU7WVwxURHUtBO37MGWq0RkZs4zdMBOK1sygGXSUp9avNKEkX4s2+E8HR9iGyFqh2v0wqpK1lXb+pW+jfTSHyqCojMCoORi4hAdKaWITxGVEBjMG3jUDMyj5aCezKEgqKopiYEEibGpqyZUQQI7guT+MVrLJ+uj7e21K9uTyWRUFF5VNDYmAqaOODlei8RqWS8Wy4PD49l0rhKZKPNZnudJzKVpmhiiqMZGMuc4z0aTvCh9Vnp0CGCGSYkOCADIiFuAhwABDUHUwFCQzFBFo5ioafL/S50kaqApSSd2zrPP1IKGICpqMVGWmJCJEDSJiRIZO84yVxbee3aEWeaLMvNMTCgSmiaoRBPNvXMEuadxkWXZKPNls4Tj/WY2a2bzeagtNEiOkdmUTCk2FGuIAUSRyRExmLQ6rNYSoFpfN0t+rA6NkmgqAiYGNwKoKHQEcGiZy9KFSgkTAlVNDsTtnAQzNSAgam2JHXOKV1VVNFoMs+lh3SyMILkkEgEkR5XkmtNq4lKyH0B0qoLICIRASG03F2jyiFFL3I22Y+Ypg+Pp8fT4FJflTm3NqnjCkwDCVhSjlxFt0fSBQ5OdbMEEAMBm1lVd7cRelQzJgAZuJprMRbsXplUGB1lfMl4ZVDeGNundxSMaQFpKK0gICZIjAuLMJz9aMiA1UmMBEmM1a2KYLq1qOBnQRqOgGCOKUgRSY1VUIG1VVgGBh5bt58FDZ4/33n3rmZufffb5zxZFOZmsTaeH0MajxowDOggCosSYStNvvfXWV77y1dFodDx1UaJjhy3MginmRyQR9RnnReGzOoSwe//elc2NzStXdnfvP0ECEyTmo9EzN59bHC23Nq+Qwdvff+unvvGNK1e2ptPDqlomccdHhlUGFkPIfLa2vr57Z1dVN9c2PnPzhf/xd/+Hv/uf/efXn3v2s6+88t67b1XLOSA4dp2VDKhAzgGX+w8++N76lZvr165VCnu3b11b8xgWr/3xd2fLxkSfcFpfAtp74nxyhYgxDCj7HpNzAQ4A7HTvsK9UnCU8r+QGQe33/o9/8gs/8er9d7979Znn5lVkpNnh3tqogMXBdO97DMcmsNSYTbImWqjD3s7B8cFRXdUba5um7Jge7O/80R/94V/7lV9Wa+pFQKAkhKZqSYTvkYenjIHf/v7bhw8Ox+X4e6+99pM/9dM+88RclmUM0XkH4QkdtWaz+Z3bt2/ceDbP8ll15M6IlSaF/yRDo2pHx4ez+czUbty4MZ1P0yObWsVTl4pzPoRw64P3nfeJbc7EUaoQZnlGnyJFjSfCOB7WXHMZOczHOipxr91ubu3J5pVxaq5OdIz+LRaLhXMuy7Ih5JFwEGau63pvb288Hq+vryfqzQU5eQ+dJOGhg4MD7/1oNHpcdENV67peQSGZ3b39+bTKN8ru56m0mAAOOJ2N93VFWG2VWrlsInp7R7/7fjVrHBLVdd1fbS+6dG73k6qGEJqmEZHxeJzgoTRoFwxRwm4uL2vStwWNRiNEnM1m6+vrIpJlWQihfS/mnb2DO/vlc5uWe/rko46zpkgXfpgVn5Re9GFoiTqs/bYBRh+h4MBOrecN9DZNg/DCztkakhNLfx2mZKxnt4aHPY/n/nzI2khSmZ3ix8MMo55o+ztHOKj7sNi+dT96PYFw6I3CjlyW99eZctZhC0+7j2tbfZeTHqcTo70T0KcNKaEVhE95bs/MxVP/TsCgTo6evUPPwAzszGVAvpOXaK1qjcGcAhk6CNos40I0mKTnkImIgLW2uAxaRRTTRhpt1ARA157Z/syL1ydrfjT2RGQaYtOkB4SJMu+c88vlslrWB3sH+/uH+/vTUMvNm9c3N9aaJkgQZkbA2ITFYr5YLIu8eO65Z0dlqRYUopKYSa/pxo6ZHFIykEYziEFi1BBCjILI5JxGqWOomrqJjagCoaoFE0ACQGbvnEd2BhhCFAuAQgRM7JidI8LUSqVgSoC5d5Nxub42LorMM5dlNhqVRZEVuY+hqepqPp3OjqchNIvZkUljMaxNaJSNCpdNysn0cO9g73B6GOZHko9cVuaj0XpejD2XlBeZEzX1jolRLZhGkUYlhBCiBbFoaol6Aiqtp26XPTAigCUfQEROEVPS/SViZJfwCBUV1TQ91VQt2sAWkLlFwE0tiojFKEEsBqupAnJADM4RMZFLbVmpB56S6Gj6R+SZPJFH5ISZEDEht53tXY0WQI3Q8KkGx9Pj6fEjg3acIO/DfTJZpg88u3rFp7aZZTVa6YkeA9dWSkGCDVzaBiWAFHVISzfrN7YTk3pCXN2tTxXgCKiVRUZo2WnUSZkSGpGxIQMwAbMjP+FoIAKNWBBtBJoAQZI9LWgyowVUI1M2dZDw31MRxMUdK6jN/ds/uHf3znhtfWvryt7+/bqqMDluwymAozd1W19b/7M//ZMvfelLWZZnWV5NaybHnHxMUM1UjYhVFQxG5ehB3PvKV3/s9dde+5lv/uz29vbR4YE8fkqT6H3Pv/Di9/Zfm89mL3/mpbfefPPVL3xha2trbX2tritRNXs0GsDsltVibbI5Go0l3iVmjfHzL33uu29879/9v3/40pe+8BNf//rV69d27sZltQRrnXEBMCqWpGDHhzvv/Pm3mi9/7eerPB9ROLrzwff/7A+P7n0Qm6U21UcK8j4autFjEMOEYfh1T9fvg9dEHBhaGK68oWpKuuzC0H6ImCABqsXZ/R98+O/+t8NnPusn17ef+9x4bXOxqPff+w7p+3kGnm5UUas4Xx5UP3j7HVXYWN9cH6/Pjqfrm9dn08MPb334pS9/5ZVXX97f382yyTBJvkwzPwCMivKDH3ywd+/BeDSZHk/LfPTlL39V0ULTOHZBo4gw8BOsPzGGvQe7O/fv/8qv/bq0/iZ43o0wA3DO13V97+5dVp8yQ+dcHWpo3Vgo+byI6IMHD2KMWZ7neS4i88UcsUYMTPZXcY0/NbXskl9//051a1/zYtyX5dO0YebFYjGfzzc2NoqiCCEMyQWpmyOEcP/+/evXr08mk+Vyme7Cxdl4epemaXZ3d7e3t4uiSH/yuOapZ98oSQ0gJZnm9tFrM8yHpKbDJgIAOLetZrrUd+8t7x8sJ2ubqprkbC6DPhBRURSj0aiqqnv37pVleeXKlSzLLh6ixMgIISR1j0uCWQnjKMuyqqrDw8ONjY0YYxol51wIYevqM/sLOVradW8/3Nl4qYP6TtXhKZJsV9dBcRKKWM/ggLZldsU21ex0u6w9xjUjDGlKjxz/FfDxhymdc16XTo/7mKIJSVSVTmEy0St6gIMdZT7jZKSMyK1YGSM6NKOuWGXaCRogMjvAk4HtC2DJza6NJjGJnyBQy9IFBE1yp9iJ2qQgEE+6hZMNnREooSIqshIpQEQQtIgqaIqqoGpiUYEMM4dKIpEAiRiNwUhis5gvY2g8EWWM5vJyVIzyGzeuXLt2hb0QqYg0TZCYMFxE4Bg1hPrwcHp4cPjg/2fvzZ8ku64zsXPOXd6SW23djW50NxYSAEFSXCXKkmzPYkuKmdHIS4QX/eRw+M+zf7E9E44Z0ZIXmSORHJEEwQUAQQC91V6V69vuvef4h5v5Kisrq7oaRHMksV90V2Rl5fLefXc73/nO9x0Mx5NZlpjNfi+xGhE6nYyZi6Ioy8I1lSLY2uqlNkHwwZekiaKw5fzy23sbhNlzlHPFqPhglDZkkTShnrmynNVV2VSV4yAUjQEFiJRSRiutlGL2rnYCAQmj3icigoB3gVCIwGhrsyxJbZ6nWWrT1CSJSa1RChvvQhmcaxSR1kmvp/K0UxRFMSuqohqdHHA4ElbHx/XRYc0M1tqdm52dHSOIIgQYmcURo9EyNycKHIRDROxIKU1EYBMEjLmHKA4qgsILWZCm4RCEA6EinDs6ikgIslAIRgLi6AHIiKAgKuFCYPEQED14j5E+QpqQEBVopROtTapMopRBbchao41eFAotehrF3CjG9GFdNc6XIQgzsAdEhWQUKUX6jDzGwAyMoFeJY89/HrzGu+Qaz+Nzn9zXqCldpATK+Ujz3LyxHCDhmtdfvw3l+qnLRTh2jfZZCkqfaQaXc2n6T3Pm8twWjF+h1+Elr8Gn9cClpO6nOpnr6pOvpJha8c3F2cyrWM7+vLxdljVXMwff8ZxVyiKgb5WzCWRpk3Lh+i8hi58XG4qaodBqoy5f3dzjDJAIIq1Da1SCxIyeyQt6xoU0qbggwYsP4mIZizcebQg6iGKY5xiiQKnMxcfjV+GiBdvv/ejDD778zdPJ6bA7yDp5Z2/vYLDR9b45Z1AvwiGkaepDyLP8Jz99d3I6zPvdLOucno7YSGJtUc6UUoRnDn/OOZtaIt4eDB5//En2n/6jwJLk3WI2jbNvbDIWeKqrBSGFEIxBkypr7cBsfPLowd7ubpqmadpBNdRKOee0UvH+aKWXfQdXuxoKKci6WTErSdnhZPz2219896fvAuHkdPiVr31le3t7Np2WZcUcADB4b1AZlbmmLE73nxx+3Jw+przHrtx9+ElCPtWQpp3poW+j0UuTW+eBNlk3V57v3AtZ3AuptuU6heWikjZ4u1SAcImjcZ1wbEUxa+30eTbPM97bqLL+1smDX1aT2ebN04/3f9nd2C6rMg8jVGkzq0azg/GsLKoR1LLR3xJmDtxIk2RZ5aafPPzwm9/65ptvvzkcn5ok5cAxjrpCDcFzo0gjogRWpLQ2+48PRyej/sZGCOFoePR7//g/9uwDsxeviEipEMJ1ZlkPXiFF4q0iRaSHJ8ej4XDzxsbGzqDmRil18c5FLbCoWDYZjonJi087WRNckAAIFCtXIAgwIdR1c3x4lORGnOaGjQ0N+bqaTothYlpqzYWZFy+fawU/m9VBntIbnramyFr36oulKO1KvcI5uHCNyyvMOYCjdnw8CWXlbYqxtKGFA2azWVVVGxsbEchoPyi+JvrsHBwc9Pv9CH+s8D4uk3QlotlsdnR0tLW1FaP9Z7WYjQVTF3cvzFGoOW6+seV6nB+HKxPCSoJf8AK4fToNR1Po9jbir8twTGyNlSqVlTknQgz37t0bj8e7u7vdbrff719B0IitobX23rdVPxeNSJfrRJZRp06nc3x8HEkx8Y2xAsh7/3j3tL63sVRhtupXftV+6lm2z/MCDjzHvDhb/+V8KiMWx6/adrQ0jjPcAqUtWjm/WYEzHa/l8bBkVsJ4yZmfE564/uR+yXb64hFJEMtlWfN55mJ9yhktYt0eUs5IKYtc0sLZJFJYQEAkALMEBo6C5YGELQpRIPQITCwIpClCxloTxIJYREIUIgICQozpqnkzz/1mUEAQiRRcxI1aXZO54BnOTTqWbzUt9pwLMQ5Y5s3gXGc0mpEGBAYMyAEwxIoIhADMwAzCwCJMgCrm54UAEUQhKgQt0jjXOO98YCI0Gja28u0bW5vbqbUkGASik0wM3Q2iEsGiqIuiGJ6ORqej2awShjzLBv2O0kqEOTjvfV1Om7rSCk1qsiy11hACUUBknO82YMlRN0JyBBjxHiKMRdLAjMLoReoqVIVrquAbQSCCeT0FAS7E4+KdFERGgBi2R6nY4D2iGKOMMTZJ0yxNUquMCiJNEAxBASKKEmARo22qtNJGUVoUoapmJ8fl6cnEu8BB6oYar61NsjTV2iplvRfvxXn2jkU4brxZgMPcz0QkxHyeVhpihQnO0WWZn+FcSTR40hbYq+ACCEDEqDwDglKRQ0ESwHvPIsgoAdhJ4LPOHfNFIUQOlJAgKUSMP2lhCqkUkdYqSW1ijbZKK0KKHO+F4DAJMzsHPjrTOHZ1qOuyrDyB0ZQakxmTBY/M8+vViNKu3evU+C9Zv/Gyfd76+OyST75oKA1PO5mz/STOw5k1G4i1pMErUNs1S9RVYkIr5lwrJ3YJErDyNJ5TpV7rg3B1C18KM18SLq9hOMvT17q162MbLD0dmsFrhQ4XmgauuIlXK5Zf8QIBuRxcwiszaddCReSZgRtZRH3XADgIos7WojIV5WLnX9s35GzXj5c2Ora+4efk0xfAB11O9VxD11/llyAy0hlvZF47LOfjXlHAAEHmflskQARKR+YaUYQqArMLwTnnnK8dNk7VlNQ+q8Q6MJ4VAAFoiK5XccPIcXpvCSOysIVBbo4PnnR7N2/cfj1JLIBGUCF4WuTc2sx/XVSdbrcsSwz8N9/5zh/+83/e7Q7ybCzgETEW9MzZd62RhKZ+v3N8eFxPZtPRtLuxmWadqiydc0RCCmW+w3sqwIF14zDFtJsWs8pq0+v2/vIvvv3f/nd/lnc7/f7g+PRUKaMUMrPzDtT6/s8sWhsBhyiD7Y3JZKYUoNYuhPv3X33w8ceHu/t1Obt97+U0TRVRmiQCUBZFP82m08loWBazWa6b6eHPkVW33894mmddER6Ox1pbFLxsPMnFsA9Xn1nxBligG0IXJr/lLN9FTdBlZ5MVaGNl+hH5rLFUxKrJDobDvP/68d7jxx+/39/oGkOTyaiT78SQMtYOdHReY40CREpYBDjPsv/3O3/5W1/92v1X709nEyJyzmuyT6X9J6mpytrqJMu75ax4/PjhbFxZncyKWafXS3upSikAA4GO5agMCq9H30AmpV1wRllN+vjg8GB3//T4+A//+I+KZkaanHf2wumleTqdTK1Ogg+T0cQo+9GD97/2jW/MiplIYPEgoBQBYJ7noQknR8fiwqwpdrqvjY53d253KkYpqkQh8MKZeklFqE0Yzi0iV4PSX+meXmbJsjTFXR/BvigMJE9bu5d7KV+x8K78tVrNSQAAIABJREFUejKToyloY2MFSitGW1XVZDLZ2tpaFhxd5gEx8/HxcZIkg8Gg7Z9PldtEROfc6enprVu30jSNJS3ee2PMRZPgKz6kaZq1uzKEOXv6skIeuZh1P59cWtldCJmTmTudVJgksNAQeVZEJsIZ/X6/0+ns7u4657a2ti4bni0LIE3Tuq7H43Gv17sMEIkIy/KfkiTJsqwoiijGET8tiqSg8yLnAC65CLletf85t/uVq/KHZ/UHbQoHlwiesvx4OVRYd5FLqlxz6I4v+J61k/TaYi65csd7cXAIPF2qdu2TbVnHorjjPK8EFsz9mD4577EqV8UIwrKQm5nzHaDlAcUVilFYJEgI4BrwLtLsE6WyRHUSnWmdGlYgGkgTGTXXa4z3ZQ7x0VxuA1EIBVHm/pmxKSmqeiy32LIdjCyhMzKHAjkEnmuIorQOO2cqpGchIi4wXVxojgY+M1gBBmnLXKgln3kWgUjcECFUWmtDRAzceFfUVZLYLNODreTle1uoXONmUdAj1tgZkxiT+Ibryg1PJ4eHR9PxtCzqJDWDfqfb7WVZxuy8r4u6rOuynBVI0N/o5510YYyGIBLYs8DcbVeQhWWRICTVlkXoEMA7qb1vqtC4xjmezepqFlwD4BUu2BlICNFaDwIIaaVIRVGTiGNGco74IIiCAMYioAXSQYgdszioWSlIE5vnmSUFgCjURIjIwWjc7B9Mjg6Kk8PKGEpSleedrRs9QI2k53IhQVRgqIOg93XTOBdC8D5mKkGpqPl5Zni/EOuMN2yO5cUYw4DS1JUg3gXX+KbyrnbsWSltbKJQI1BTubpsotkcBPDBB2BBIEVIGkhEiRBL9HIJYY6YMRBj7VE3ZK1NvWUJiEIkpA1orTQoxUAs6IA8QEgMbWZW6QSRmjqUs+boqCj2TurGeOgohYnpOVF1E41iXmhwvDheHH8fjuW1U57Lx3/K2GCdVhauxKoIgHwVGMZLW7SFjOo87FUgCDznqSlAIrFGWENIyLP2TGUDs4or55smeAbHisEJawAFSAtxEl7IYy2HKT/+8Ttf+OrXP3rw+M7tOycn01kxjTBF3L9EsTIiKooizzta6/uvvPrOD3/wB//oH6tEDzYGx8cHRVlYY0VW4xkB2byxc3BwmCTJX3z7z//Zn/5X/X6/nE3KqrRKzUkWqJ4aMjFLlmbFbLa1tX108L7pDzY2Np88efyv/7f/9b/57/9sa3OLAw9HJ0JRkgWca4gupn+BiHyQyJrudrpJmgKjMFdVZa29d//+6enpL97/xWQ2Gww2kBAEkjQlwoOHu9PpJAS21qaZZWYQaup6o5vW9Uwhdi2OfSVPS2c/9cH1+9v5SpMzICOu0lfgGuuQVfysWGMIqBSg3hSou73cWm1N4hrXzW/OVdgWZxgTwtFPxBhTFsW//973vv673/z61785mY29eJyzZJ/eNr4JVieaVFWUxwdHJ0cnBNp2Okma/s1f/7s//pN/po3xwX2qKQHZB0JSqKbjyeNHT7rdPE1TpZUlW9alNXZJdW9+lLMy0akEefzoYXAh+LC3t3vr1ktFMUUUrZWAuNqniSGB4Wg0Oj7tZD2TblXjUZonk4pD2RTlLLWRBMttzCznAQ4AuWau4u/tfH/di6odTAonYsuyjNVAsY9Np9PNzc3Y02JUv8IXGI1GALCzsxOno+WXXZzS2xgvhLC/v5/neVuZIiKR+rH8squ9RUSkrZdZjja9a+5tph37WS5xo0m5O0ZRGaw7t4uXvDYMju0TywJu3759dHR0eHh48+bNZUvX5Xe1li7WWhGJshqRhXE1thKRpk6nc3JyEsGjFt0oyzJT4JxHNIsECV5/9roIDcN6OZh5ELvwzTgHalwtRXQZEQIu2qYsyADnIIFl4c+lxxIrKK6RtrwayLjicewDy5SNC9DGOf4hfqo1K8otzOVFEImIF1UkKMIKRAElltIkza3qWJ1ZlRs2FDQ6YqeYSUSLEIoCQPEIEOZo/byoYLGoMRIDxrqKBR0KhQHpfGpSzpbFeXpmKfkmwHzG+j8npbIMdiyaEeU8SVOW7XCidOnZirsgaLbLjQCoqNcOzjeBHSro9NJbL20PNjragMz1Ls+gGWbxnqfTYjKezWala9h7AQBrkjzvGGPijMTMHAIAZ5lRGrUhomjBI8y+NevxnhFJa2O1IYr5KvCBfcO1K31g78A7CR68l6aRxklTh+AAuFUZUfFyVPxFISqMyqZx0Lu6CVWYT6maUJH3MJvUs6LWGrXVxiprVZKaNDMC3vvCGm2tQa7Z83Q8G59OZtOimFZE+vbtm8ZabUxsWQEI7JnFB3aNd87VjfPOMzMLaKOSxCpldJT6VPN6poWQ8plcTpjruARh4bDQ6kOGwKhAWWJWwTMIBPaAQKDjxBX1M3BB5xGI8n4AGlALakItojRqQQVoQGlUmoxWikhAULiqZnUzpQkojcaSTVSWqSw3aa5Sq0yiklSnqY4KX0aj1aaT37p758542Jwel7Npvb/3ME0GnXTLB/SO9aXE/BfHi+M6Mfevs6rpN/m4jKB5zfd9pnfjWSKKyGg8Ex+TK7OnczoTneVfeKEEHkmYtCg1RUBkQBawJlglVeNrjbWH2ivP3gcdRLNoBEIhEJJ5hlRafVWE09P9v/3hD/7gD/5JVVaDXo+InS/b2tK5v7prbty8eXpy0h8Mbty8ORwOHzz4+M0vvT0YbBwfHzjn0qSzzOtuAY6s1+tuDPK0+53v/H+ff+MLX/3m12bdblmWUb/6mg0fg4dZUfa6XWOM916RevPNt3767o9//rOffvN3vpVn+Wh4XDeVIqW1CiGI8Nob1KYu0yyz1tZlo5QKIdR13el2O93u3v7ekwePhp3TnRs3tNaHe/vM3O/2lDLGEAAEH0IIytq6nNjcGsLu9q0nH//skycPLcmaWWHJQ26lv62SV3A9ZACyuottN4stU2OZuAHnJUVXTE+W+t8yv/azORIl4gvvOkr1QoibKtQ69d5rc04ERESauk6zbGd75/HjRx/+4oNv/PZvv3z35clkUlSzbr/b+Kbb7VWz8qlfqklrMsPT0fHhcTUtennPswQO3/vuX3/jW9/a2tqqqwo+lZiFQc0B8iwvp+XB7kG/0zs42rt37/50OjWJWXQwuQhVkqInu0+ODo62BlsffPDeV776tRDCxsbGwcFemg3qqkpMQkKPHzw5PRlqsgpoNiqzFMui4enY+yZLaKGFKUuKQyvBiVwMwpdc5Z4h6numBO9zmyd/hZUBwRgrtXjv2/McDofGmHaLv3IyEZg4PT3d3t5umQVrX3kRs5hMJiLS6/WWnT6uKRDTHk3TLPunLDUx95OwmX2WIpqBwbNy3iXaXjzVFty5zt1sHWc2NjYeP35cFEV0db3svse3RK3Qoii63a7WusVTVmpVzo1rrWNVUTSGIKLJZLLg4DAuF4M8Y8e+PBWx7pJjyBrjU45mIrJYlNvC1QsONBIl0Vnmph5njiRwZpoCcB6eWdZDunhuimiNyfqVdcF4bYCjVamYh82rqukra9TZ2nG53+qaWxALQFhkZR/EC8q6MlplWg0S2kioYyg3ZBRY8sACQSEDMWoEHfm2HMQFDqBi/gZbdGFejwDCMqdO8BlugbjCXcTlCxFY8FsXBcwCav54hXTTgh1LAMfZr3JJ78Q1s9fcFAda72dh52sBr630+tnNWzvdbofUQlpuzjRBAOQgHNx0Oj09PS3L2jkfZxWbJHmeG2MQgTl474L3KGLTJEm01mq+k4Q5E5BILWilBKCYUVhiLYdrfNN454JzIQRkJmEFQE3DTcNNE7wTiOgGxUCdmVkWcnbIwBxEAhqFhCISGTFIpIEIVVTr9M7VyFQ1xpBNdFWpYkbaKKuVNcZaHZxvqmY2nk1GU2FUoG2adtIOkhKgONJCCC64pvGN8855770wA4A2pEgbGws/tNFaaa2Iol0Rn/klSqQ4z8VpA4bAHFgYgTEgQAAS1KiFgQMHx8F7YSCEWDZFeq6vBQgSK7AJUBEaJAvKgrI4f2yQDGmNyqioK4ooCCwSBDyLY/EMdeOYAQPrwDp4nQSNkBgN2lpjtFFoCChPFGW9PPS77vBgfLA3Ei6KkhVZre0LBsdvPExx7U1bG5Pgc1PKeIF7/L3BW87bxV9MBJ1VmwtGz7HrdxoihdGxVRYzcMtTRVyUiBISCkAgYIuYaWgMVR5rT5Wj2ukm6Ia1sGJQABohhsOxupAx2kk1hwcP3vnR97/+2793Y2dn7/CJsQqAENRCSAlFIDpueOeQ6NatW7/44IM3v/TFTqfT7XaLctY0DdH89We7ahFl1GBjc3R4+sr9V7//139975W73V6XhY+PDwBAKcXh6dYYiBLp38Jw66XbB7u7ZBNf1b/zO7/7w+99/5VXXt3Y3Lx549bh0b4PXilDhCGEKEKyshWcC1XERC7ERC7NN9+zGSm1vbWT2vT09OTRRw+2b9y4sXNTQOq6nnuMixCR1oqZu3k6nY6zTu/Bhz+eVFPUkTl9Aa/Caw/z890D525k83qf5fRmi2W0BywZu8LT6qfWncZnNuscHj3ZQWycbG/f2dnZODk5HAz6w9FM2MScXQxXOARr7Xg0+sX77wPAl778Fa3U++/9/NXXXu8PetF/YXh6mtr86cNQcO/J7vBkCAGMtlXZ6MQMT0/ffOsLX/3q18qmaFxjk+RTXItWWgBmo+l4OHaNI6GPfvnhV776tU6n0/iGiMqqzGxn5V25TR8/enS4tz/o9H0TZtPyj3/nW2VRImCWZnNpUsbheHh6dByaYNO8rlyeDMryYZYPiul4PB12sjNd2CVkd05TXxSFrbnLRPir383P0Nzk10QtmRfMh2jXaoxpmmY6nd65cwcu8XkFgOl06r3P83xZxfaKwL4N72ezWb/fX4gQP3Pbxs+J/ikrgo5EJK7qZsln3kLT6TRJOmvPp83YX/9mIaK19tatW6PRqNPpPPVGM3O32z04OIgmKRdbY+2TxpjRaMTMEYOO8HSaklHYJs9XtmJP83yFtT1hzfK9WNLnCYG5wRq2Jh28atIhF0fQEgOiLSs7z4YQOQdw4JrB255YQL6aE3TZxV6TwXEBn1kXjyMunbusRerPiZMgtOtXnPxbi+W2WCyKOCqlSKk0T7OtrrnVVbe6tfI1+dI3jStDcCF4rZU2yoDWqFg4MNcuSPCkFJISmMtDiAAv9i2twjydYRNyTjpl3UIp8qvMoQsXWVmrZ0Srz5xBfAwCLEGEmX0IDimkKQz62Y0bO1pj5CaIRHwmSm5RCOydm0zGJycnzLH6hklhmtosTwlAxHvvXNOE4IggTdM0TUQ46n0ioHD8NK1IkTKBxTlf1008nHPOcfDMAZhBQAPqaF8alYKCF+8DKUKliTQpFUITdS4QQSlSCgN7QFZGESnSRi12LJo0oSaFgqDZBAjMPjShbOoJO+cqa3WnmyXGKCLXNFVZS2BgypI0T7taGUHlGl/XTlujrQnBVVVTlXVV1bGDWWuTxCZpkiRWa6u0nlcvLTTjWHDhrhNrmGjukMIYAgTPIUDwwh4AJLAggmaFAsKBmb1zLEwgRIqsQgJRAvNqcEEQUIAKVUo6IZOSTpWypBLSVilLRiulEQGUwjxN0tQkCZES75uqKYpiVJazqilnZVWUoBQYC91uvrW1ORhs9HsdpTQJcCAJ0O/3X7rV39wYdjsHjx7uP374i15vsLW5rX7/z17+tGngp5N75Rlzzs+4IcDnqUkpz/6l+AwZdLxCvOSzzPh/xputT8sjeMZ7+nfntj7r7X6uO2B8/i3/zADHdT/2WQAOXC3DxUjfAKSzEnzmwOw5eGBH4DWxVZgYSixZjUYDIs+d5AUIBAkUkaI2pxF5HMcnB51OLzX5vc+9aY0+Pj022ixzg0cnw9HJcHNrC0S0MdqYvYP9u6/cTxJbNzUiVlWhlF5pPVRqNB59/rXPffj+B4PBxsnJSX9j8PK9u8bY4fAEEZRSIfA1AA4M3ic29c71uv293SdKqZfvvHywv1cURVEUr732mra6rMqmqWNV5frSDABE0JpCYK3M8GQoLN4775wxZhEfKqX0jRs3t7a33/nh9x8+/OTWS7ejVrsxNrFJCME1jog0cpJlx0dPhtP9R48/WGRWzikr4jUG+dm/MyWpOXX1TH3jvD9CxDIWhaNnchtP3a2uVk49h9GkCOpynKadrNMpS2csKcWBnVIWFt60wXsf/Me//ODgYP/Oy/e+8PYX66YmoryTP3n8qNPrAoFJrNZariFo8MHP359OpshotDHaamV6/d6DTz7+p3/4h0VROl/3+v02sf9MB3tBwI8/+qgYT4y2H37w4Rtvv/GFt99+9yfv3L1/dzQebW1v+2b1k/d394+PjhOT5lm+92Tv82+8tX1nmwOPxsPtnS3XNHmnc7h7uPdk1yiTZ50QJLFpMW02t/VoNPSuqIqTuK9smoY5xAiBo6uNtE6J6yfPT8HgeMa149fH4Lj+e0cFfHIsZTMP1KMCqDGm2+1eFhAqpU5OTrrdbp7ny4SCK2b1+HzTNGVZbm9vX3aG1/yQqqpWAmOlFKGkUPzWvaSXPr0Frv/XsuG9IplUayRbFyAaGGOuhmxW6koQMUmS2WzGzGmaPg2vpxBCCKEsyzRNVwro1iq5Ri2Vk5OT2FyRahdc9fnb9gt3U6ujjDzOZaWeCQq7ILp8VUtKS2iQi9DGMsTBfPYCOSctii1WEofn3MFqRXXp8u60PJMvC3+uICxrxUHbv172eBlruNiHr2gluc5OcAFwRMKUUmpOs1gq24kdQyllre1tDTZu7XBPz6yfUVNgE5BRobLKWqMNEQqzd03tXROcQwBFizJciStnJGrgQumCUJCESGJNxrwTY7TXw0sGEZ41wfKVyLV2egjLuqNPyR/gvEFYAIhQEREIzmbFdDoDwMTa7e3tONt471iCLKqZ416lrpvZrBgOh5PJBECQgAitVd1uN0sTZh9CXTel8w2AaKPzLItCRUQq4hQY/TyQOKBzXFVNWdZlWVeVa5rg/dxqREQBkACxIDNyEGYEIO/YuYCoEJXSpLVmDt7PmQ9KKa2VsdqmVmlCQtJKa02k59azEGVtYlsTIYGQMBCpNEkRqC7q2aSejGvXsNW6m3e3NrbzvKO0AcAQhJRK0ywIl2VVVXVdN8wsAjYxWZZ2e51eP07zWZJobQhBABlRBDyDF/AAPmqkREY0YgBgQAbk6F6iaC5MK0FiZpFZQmDvg3MeAFHN9TyQ5t1QkEHFrks6VSbTJjMmVSYCHJaUJW1JGUpS3R90NgbdJNXagiImYmMh6+hePx1sdgYbnV4vTVOlNDJzU4fZpC6LpqmdJtPvbhplhSU0vipLQtzod/NMd3LSyhXF8QsGxz+83Drg84yEnzppvTh+E461SZt1W5OFGCrNf3kqIHcm6NeGptHDa1U4Nep1ixAwARJppMCYBBCrlTWiFJJiRaicBBYvUcTrvLwpIMO77/z7fmeDfHjj699IM6sSGRfTXOdaG5HAIeSdTkw5hqYBAPH88c9/2ft6d3tj570Pfo6okJSs1K47303yk+Ew63fBy927d3/8zo9fe+sL/Y1+lg3qugjBgzydCyXCQXzgxlrDPty7f3fvyd7u7m6vP9Da/PRHPw5V83t/9IeD7ZsBVTEepYY0QWDhVYF3jwqZkZSpq8qkqphNFWlBjAEwIjpUrjjcTjo/+ODh5lZChD//6d/0+ts3t25oo1xdWAoWkSs1EjWbHH2y+9BXx5cp2uE6iflL94Tn8a8zI4SV6vBFcfsyj+MzT7z/isfR0QOlEFD1ev2eyYb7n3T7fWUyUroofVHOfFP1O3hz59bp8X6/1xHSM6as9p20t/dg31q7tbXV7w/EOACIfT/SmxUo73xZFmVZjsejsiy1JKk2SOSci8Jo3/3+O597841ZU6iUpJbKFS1gyMIgsFZF0lMgQEVKRaoEiwjtPn7inEvzdDg8tV3zlW999bQ4vf/6K6PJ2CbJZDxK06wqK61sYtNiPNvf3RudDnvdbmBufC3kv/bbvzVtxgok1eZo73A0Go5HI0YA1AA5gBEesdSdvJxMzGR8cnDwMLFneoNKkVKLeEwRnkFacBnG8ZnMZpc//zwg4PaLPmUHFhAOAZGUUlG5syiKmzdvroya5Xg7xnixzOSZyAuTycQYE1VFP13j13UdcYGV50MIuZG37/R2egogfJY7lqedZqRIRMz06hu6jJaGEPI8Pzk56fV6V78x1pj0er0PP/yw2+1GQPlqaCY6p8S7E2tVCHGrb169aTIjIURePcAc8l/TP/GCzuVCVuFMw3/hc7AkkwFtBn/uLxrLTSLfnjm0tIwFDkNtacSCo9Hi29JKySwZcrfwpMx1uZ5xYF6/puz6DI61SNPT9zxPO6XlDnBG1bkAqcxxIERSSlstKngKDn2DXhFqJCJSCBBAggQXQvCR/aLRKKWccJiXGbQ67ggyVxkFjkKWi8oRRIxOtIhPw2ba0/sUCcR11acXqnkWPjvQKpKASNPUApymqdaGUHU6GYsXEeYgcLapiUyEqipHo2FVlcyBCImU0sparTWyeO+rxlU+OEExVieJVVotOcTjQrpEfMPOe+e4cd4553zwIUJgKAvwKDIcFOq51Quz47CgzxEixsINjpUZpJSiLEuzPDGJVoZYPAtHYXlmEJYQ5nwoEYEwvzkKSJFCEgR2nl0ZmIVIm8TmaZ6lqTEJAM5pzQgiEISrup5MZnFcGm3SJLHW2ETbZF7LoRTGEYzAQSRWSUePtNYucNUWDgUVzmExpYDBN4yRNaYEKCq+MFL0xhWMLrqLnR8RkiaVKJNqkymTKjJABlELagHFQpEqzWRAWYSotYcBiUmz1qIUARpm9F41jYm1QnXhy8KVs9rXp6FGCiZLc6ONh9C4yhibZYl9qbM5eOnJ7uNHjw5fABy/0XEpPGuJytLS+eL4De9F1+85bWZVZD2wv6r4tURBP3sxzgmOErsgRXVu9CQNCRAoAq+QNVmKwkXRJl5D1YTaSdVgCOSDBtRAFKfo+Uar+fi9d3Jjq78pX3713sP93V63y160tllii9msk50rtL5x48a3//zfbN3Y+vxbb/QH/clktPaSjTFN47Q2ITibJMcPPn7/5z//8pe/eP/e/e9+9zsbG4PrRAgRMo+bJKWMTRKttW98VVWdbvfWrVuffPJJ/t3v/pP/+r9UgA/HozRLR6fHaZavjNLEpJPpCAS3Nrae7D0eDUdKm+jlFbWvQwgKwmDnxriYkZRVOZ0ODwXk9PhJPdoJzKQQFo6NLrjZ7BSic9w5V6hzk8UVz1x8/XKvEARZWLKtySleULD7O3Uo8Ef7HwJAU2yNjxUADA92CYEFAoeyGMeXue5mf+PW4cHu3Vc+J3XlGm+ThJnLonhUFFl2TJm11qZpigs9tKaYVXVVleUiJai10nNn4qZJer2//f737ty/j4APPvqo2+/fuLVTVaUxSXTWsMaGEMqqTJPVnDOKisJ0i50yPnr4cDqdaGMSm4yGo3/5p//F8fQghmpa60i3rso6S3P2MDw+OTo4Lotia2urmM2yPD88OEjT9MGDB6PpaVVXrmmISGmd2Mw5dBxsbuqyQMWA4sygGu5NJ4coTdMsB2YiwhHUUFrH9JfWmggj8HExsPys+sNaL4hnCumfCeBoo8srwZRLqPgg3jnENEbdVVU1TbMCCK58U+uT+qxmInVdx6qWZ31jCyWUZemca2HK5UhvkMndDbEUnsOCxUQq8Fm5zbICSCyZMcYkSdJiClf3h6geGk1kmqa5msQRvZOstZubm6PRaGdn54r+Fs+taZq2iif+NErubuntnJ3zi4QvEBHQet0KxFWZoZZYsXYuhQsyosH7SKG62C1x7jZ6LlhdSUy0WhaXdd0rJEiuGE3PD+C4CGOtf4tcTzurXfKWyidb1kkLNS4XqjjXVFXpMwQlSAAEgBzLchlBoojo3FOViBC1QqXEc6voCfPKgPYnIQMKtua10Q0VUZ5q4LbkjfOsCdC2rpBB4Mo5rVU+wbisBO+bpiaEKJZsrTU6qevyXH+eg/Uiwc1mk5PTY9d4paMhCCWJTRNLSryvq6Zo6pLZE2GaplEhW5CU0sAQwhyL8N6XZVPXrnbBh7mutQCKKBEBaRsLlbJKJUYnWifj8WwyHbOANjZyT5ilaTwLI2GSJFmW9vudbq9jU6Ms+dD44KIpDQfgIBw4+BDrYHzjWIQItNKJ1cy+qgpfszhIk6Q/6HS73U6nE0IoywpJKW2U1qmx0+lsPJ7MprNyViSJTbM0z7M8z4zRxihABhAW5zwjAhKQAoUxg8Gw0H9dYj2tVGghIUT+tFKgdBAOMpepYQGOtFtSc/MZjro8sRMoTQZUSibXNlUmVaAYNDOx4FxYD1mhD1UtAJXWZDSQElTM6D17zwGAicAYlWddoxNjkmpaHx+PT45GpyejclSNDke3b9+5d++esaQgiNSunnW72e2XtrUee/dCg+PF8eJ4cfxdOmK1Kix70S32FbwcGOPC7R7nElrCUcKJnYglSFJKTEqppjqFWeUVSlGBdynM2YHEQAAkoARGe3vF3QNIdXfYzdM8OCEkbvyTw+PUZitnmGbZnZfvfvvb/+bGSzdfe/1zP/vpjxtXG7V+w2e0aYoKQF69/8pfffv/NCBvf/lLX3j77Y8++tBofZ0QKG6PQgjGptZaUkRKcQhN02xsbhprf/aTd3du7rz95d9ydfn44SeCwiAre1PXeI3GJrae1ZPxJFSBrIrt7Jyb+yb65rT0B09+mWh9PB4hAwJYCKfHB0ub1Ci3LWsyQHLpluc6kEf7q+DlId5C8f6iBEy7ibx6j/vrPMbjkyv+WkxPtUl6m7eLstDgHM1dNrUxsQKrHBUFlggjWCj2IXiiSHs10W6uqqo8y7Q2WZYkNX1WAAAgAElEQVR98vHHb7z51s72zclsPBlNm8YR0cbmQCkUQR8a7xutdSfPnFv1VTHaeudBgyI9PD3ee/wkCJo0cU2zd7B349ZN570lGyAgIAmJh8DeaDsdT4fHw6IoufFW2cl43Ol0Z9PZwf7+/Vde2dt9wiBEZE0KAsEFX9eKep00baqpc1Wnl56cntbFwf7hA83TJRvFa9241vtgBUj9jTq6Kd4Y6NG+08YAQORWFEXR6XSihcraOXYZpL5mo4UQmNlau14f9Mqwk4iqqqqqKho5rQDliKgxvNTjrfy5kE+Z2TkhpdsqnpUJJAJDiLhSqHLZZUYWjDEmTdOqqi4DOOKHx2pH7/3m5ube3t4VkXmMfouiiBYz8cSMMQrDqzfozZegm87v76Lo45zf60V95YseZ9cHOJZ5GksNsj5ejSdzXsphVeB51TH8aeIvTwUjrvP8Z4J1rjQdPot7DSJGrd94f30IsQfGisXWxKdpmtHpaSGVhq7pdIIGBuDAPjjHIXAMUFEppdI0fnkTArsggkDUQhsLI1sEPjNuXeAtLChC5zCYdR44UW30Uw/D5SqVp20R5Mz0ucW7tNa9ntHGWpsEx857IlJKC1BbolLXTVVW0+m0KGaJTTqdjFkQwRhlrQaUwI3ztfONUmStTrM0TdKYHZPI2vAheBbBunazWekCAyoRjPH3vCYSQBFpbaxNjLbGpMakRIZIF0Vd17XWNknS6BrSuMZ5pzVZrbq9zmDQ63bzLE9JIShRAlqURFwhgCwqpUWAg4QmNK6py6Kuq9m4qMpyMq20hm6vM+h1NwcDmxoilCBEui30K4ry9HRycjLKEjMY9GxiIr6TJFppIhVvZWRqhPmMQRHeYllKNkrsGSyMIDz3RptTJIEkkCyN9ygi5r1n4chpIU1nArCLAuP1/3DxbQDCQCyKBUADiojzIZLFRGlBBVorRWqB37JrGld7ErWztZmZLE+y6aiYTma78sTVxfbWxvb2gIgEwLvxydGxNf711156AXC8OF4cL45fG3hxYYFbF8nGmpQzBTg+k+S+qFtOgAqAolYSixOJVDwxCgyJVpIIUGQBsnDggOIRQZSAYtACSoDEf/LOO1vDoYh65dXPp71kdDzuDQZPPnnMgc9jFxBCuHf//rs/+dFPf/KTb3zrm2+88cZ777134SI4uoGysHdOadvNOrlN/+2/+tf379/vbw+++OUv//TddxObXCP3SETk2cdteVM3inSSpnGz3ul0EOBf/c//ywc/+/mf/OmfBN+Mx0Pnw0qGzWrdy205qx89eOBKlyapyNyIJAoTKqWawh08+SVyc3iwK77G9fsSQVi+HXB1juaKeEUWPOaVd8qSbfDazWsb1ragRmsQC+cJ+c9v1/vZICCne4g0GQ7vv/Y5cBBxh3bXmydJm+4jrYnIKHJR92xe36sHN24eHx9XVfXTn7z71he+mOVZWdbBSb/T88K7jx5Xs6K3Peh2ut0sDz7Udc0cENUqwKGSxGST4Wj34Ml4NIwy65pUAHz/Zz/7H/7H/0kRoSiSKEFGzByCPHn8SVEU7CUx1uo0BFZaI+EP/vb7X/ryb+WdTmKT4cmJKABBIkqSLLHJ8HTiQYDCzTs3H3zy5OjwoJN6S03Ma8ZiHJjfVkWk5zIrSpFWsY5gyZNpZZMuvzq+cXU/eY4AinzKF2x36P6OfnjieSFhSERN0xBRt9tdi/FFhCJK3i77elx94XFkxVE2h0Sv3aRVVUXuxsXPJKK6Km/fzO5u+sR89s2rCQcZHpfKBYwj6yJAg4jR2CXP8yRJVtL4a1sjhEBEeZ63fJnLOlKrG5okycWmPnNWmosauthKrTEthPK12+mX7+JLfRRmOav+jJ98sdQCLgAcaxxF5qHsJRawsEQePMe4nE/7V8lOYGsDGs8Rz0ezi4gFnqX85FPP3pdJoT91abiCpipPG59y/gTaISPMc0tXgBhsApKOAive+2koXJmoOlG15KQyUoqs0h7JEwcURgFSohWDiIhnYBGKznLzog1c+MGe2bQCzNWcFgH1UtYI8LNeHPHZAA4EXBTqirCAIKI2pLSOhqYwZx8g0ZmNCyLWdT0eT5qmRoQsTTudTtM0znmt540d2Af2LMFqYxNrrFaago/GIJ49N7VzLoQgrvFV7QMLqVhypQhBKYi2pyaCBkmaJCmRIdSBIXgREOed1kYbxSwcWIBFgrEm72TdXt7rd5LEaqMAmeO5oyChRhSFKAiBEEihAkZOuCwraXzpiumodK4xZPLU9DpZJ820MpGppZXOUqqdq+uqqpqiqpwLSaK73XzQz7VqF8koQAdEPHfFiZY4GBVAI31ClhQVhSAyg5ARUOaOvyAKgVggeGbPyAAMzBK7qzATISkiRcJzSCgu30gCGA1QvA9IgSkIoiy078/UepnZeaccixKlgSgaQp/rmIiR+s0oSAhKUbeTGqJOknWyzLl6eHoovpRQ9ro27xqRJvgy0dhJ0xcAxz+4GLJdW57TJgyf98k/x+OFdMivBcU4X4F5WaIAzgCL1fxYLHiMJSiI8+6My4mfs/9KUCFFb5QgHLl3NYCQMIFXZC2QWAUc+bxSBmYf6XVGwIQIcEAYTx7/9L2st71vutaaxOQfvvf+dDo1xq5NZn7u82/8+J0f3bl/5+7dl/v9/mQ8Od8IEThIqrJk5l6el5PpG69/7tGTh3/1//zff/Sn/wIQNre2i+n0qbnHGODJwlIE6YzaHbN5g/7gzTfeevcHfxt89Tt/8PtJmkDj4LwZXFXVe493J+MpN0FrgzL/wFjdrZQaj8ez6UihPHr0kcbw1ERqa5u+Mm4vJdbjmtEu614sy1jWBQHRFvZaFsyLXN/WUeUiLX8lYSvy3PGOa0bCo5MnQfV6J5tKJ8amMeaMsnN1XUYpVQBg9iFwqBUgKjJzqfMAo9FwNDrRijp5lqSWiJrCW5P42jOK1cnp6fB0Oux08s3NrSzPtdJRQHflNIYnw/FoOBmNUMBqS4CVa0II7/3sZ9/63d97/PgxESGy8z54H9PddV2hMhq1MSRBArBWxqT20aOH9195tT8YLEw9kpjBDj4EX7smaO2B2LEbjYez2bDfxcePHhnieDNbiTsAsNYkSTK/yYu9z9KdvOgU+xyhDXiWqpNnLeJrw56nj6N1xxduJ3tD/sV+w+FMMbSqKgCIqpZ6QRaLwydyMWI345YmfuWlLcsxXvHKFU3f+JbI3ViJ7VvLVedcN5Hb3fpm3zyPJbqXm1e2/P7Yj9i25K+1tyaEMJ1OnXNRc/QiKay9qNh6MUKq67osy1YVKAKUcKEEI7ZDCGE0Gq0tW2jRzHZ6txp6pvrivfzVbb61mQj75cVUQFoHhItzzmW6Ems1TZfrEdqGUaTUAjJexUhkzXiRucLDyvPLp0TzQdqu7yBXoxjLBsbPNGN/iun9mdhMF8fnZV/Ynvkcqo56E0goLaMCBZAFfO1c7WtfwOgw3e5lO718s59v9oJGr7BkV3DjhBtmB8wgqAiIlCAJksDiZ5sDolb8m+NmCqOmBMt/MJYbLVf4RDgBWiEM70VEaYVzoSVhdiKBCIhkYeY7X/ebup5MxiKS5/lg0B8MBtPptCgKRcDikYGFAYU02dTaNEVCFvbMkbjhHTd1cE3wPobqIIyeAyk01hhrrNXGWmNNmmZpmlmTWmud46b2Uc7TORcRGUBh8Z49khirO918Y7PX63XSPBFgFxqBwBAcNwGCUkophaAAFMSqI0BCQoUKkT3XRTMdl0miX355p9vNtCHAUJdl8Mqm1liTWd0MT8fj0XRWFmW5tbV55+VbmU1SY0UCBy/CIk2U16GIfhECkUg0ww4ceRZnGSqc5wWWfNZFUAIyEAgxs6/jdSAEEC/sJXgGhlYHLQizMC0MXwGFY6G5Y0bPoBmMtqQhisqoRYWdAEhdV8FDklJK2pBRSiGJSPBN8BgQRCkyymitrEqC47qcadIb/fzm9qbVdn9/9+OPfnGwP95/8uTll7dfe/2lJFFZnnJwPrgXAMeL48Xx4vg7dLRLXbuRwuXoYplAy3MRDSUISIDABAHjDMwNgofgABtAaymBxGptkxROpk09UwSagFl4seoCoBH/3ve+OytL9vpGz1CSUbpRBa1YgH10Dwkh1HUgTTdv3B6fDP/dn//Ff/T7v3vr3t3hbOpcAMJumlbFBJ0M8s3ZbNaUlbEmhAY0OAyff+ut73/vu+9+94e/+5/95101gsQzc10XIIIkwkhkYvzJzD54pSiwhKpJ07woioODIxQMwausU7tASiERhGpv/3GvaxWV//b/+N9fe/WVnk11r2eMnQyL8XjaNI0rSgKOGgaIgYUFUIFV0BDy7qNDBpkcPzo9/FjhdWFMgUuzW9faXeIZorF2s7gWZJElU5U2pbwceq11CliX0Gs18P4DFzWoMBkeP+z0bhjw3dyyTR4P/ebLr9HpQxZhjvpzpIgKj8YarmbInBhVFVOjE1+PSMuNnfxo7+H9jjS912ZNlXX73FTc1Bu9XmBxU7d3+gQAtDHGmO3tHQDw3jd1PZ6Mq7IcbGwMT083Njdn0ykqcsHf2Lrxzjs/evPzb+ZJdrS33+8PyqpcunWUmjyolJtCo3e+0VmvEi53d6Uodm7fTpPEo5SNC5XKO1YbYSwJgkmxKSAn+uTJqYT9XgcOdz/ppDrqsKtISl1oxyqllFrwNRAFz3LUy5F2G579BtanxCPT4at3lSb4xW59MjsbJnVdRw+OyPeJkKhfQFSTySRNU2vtdbgYLYB4zfqUCAFELYnlspTlkRiZJgk1b9/WX3hJGXoumCMCv36DDif8wTFPqkvxx/hMbBwiMotjHpkRRTg4/uq9j/hd/FkURTsXLUhGZ8yyiFy0oqFlWc6jghBWJqX2jYiI4t96Of/iXfPKDibGgISLuAy1Nir4zNDqRRzkIiq3jEk9FT25ggexiiDgPH98/TNteRDX0eC4zLn2svNsMb7rINTPipy0PsQroHzsRa3mi7VWgbKgXWj8pPE8K0oXJs5NGtVNqZuiQatNAA8ssS5Xxdg1yIKYwUvsRwRkwXn6Pkp4cFxv5/0Fly/kedZyXmVLQEiC85PnwFFoFTAOGR8N77VWgMAS4jhSSiOiD6Gua2Nsp9Pd3NrcGGwgSvTTDcETIWAcTdoYrRWFEIIPIbBzoa6i+StEDxQAZbQlpYQoSWyW52mWJDYhRS0q54OHRkKYq9Qrg8qQ0sQQmqaKk6pNbZplm9uDGzc2jdVKY9003tdKk1KERjNSLPuKDjeoUAJXVVGX9WxalLOinBXsm0E/z/OkkyWJ1VoTKgVkWIL3TVFN66YuqrJuSm1gkHSyzBCygAvMgILEKBCLUIAEADiCZ5EdAwIokQ+JiDzXEZ4L02Ks2I5V37EOmVECBAe+iciJmqNl0ZGXgRQt12pFIRWRwBCYWbwEgRBQJDBwCmZuxwukAAlRzYVwASC4xjN755rGKGNVYslqrckoIkIBYd84x04hJYkmgeCLRmpg08nptVfvjE5Hp6fDqpo8etjsbG/euLElQOLhBcDxDzFEfD5Ei7OJSuRXnfUvf5f8PaFZXCap/Zt5XL6pkvOyCtdt2+V6V2gN8do9USR3ULQXRSPz6CdWC0YBvYDiQQKCR2GNAlFlW2HtsPG+Dk0TBEKQoCNSjQSEhPXH772zsb3twq0bt7eKaT3oGBYvGBQEBaKQ8451HI73H7506+aHv/zFX/5ff/V7/8nvZ7kh55XSxWSiFOV5Pp1OT07mJiN1XcfE6eHhwb1XXvned//myePHf/wv/0V13BweHiSJQZQgTIY8B89+jucY8t4rpW2WlNPycO+gmBWkdFVXpBuDqJUGCaeTcVkcg8x+/LcPBxubv6jGNt9ENJ3uZm4TjWBFKE2FDAD4yIvQqFCUxvEseF8FNy6rydHJIyK5sjfjyl2/SF9uAY61Mmbn4I/zAEc78FHmzFVanypbTY3GXXib/FymdVyEOZZ2crhu7K4kbNtZSn7F+eHqwGM2Pjg6Pnrl1Tcr37uxmd7pojt4hylfMDiQ2bHnG1ZNpyc6644nM27EN7PZpJhNjyaudKzu3Hltpgf9bj4aDq24aVP1ev29/f2trU0AoAVrI4TwyccfxZA3xgxJmk4nk063O5tOO51u3dRa6x/98AebW1tZnjdNo7SeTMb6gvuDa5pumvlqmueZlzAdDo/3Tz73+dfTPJmMTgE5RTDdjHkKDhIiQi21eO+OyipTdYDZ8GSSZRkitra/8/QdtfdLnjrBLns0PO+JbuFXKxdv8vLtXbKqgCXVoNXzXHosVy59eLFbrVzvnU2dW7jRSb//YXEwPets0YfyYvcjorquvfda6zRNY5EaXO7WuWxfGiGAtSFl5IbEgosYv60AIsscCgVhOw+vbeuvvJJnqnmuN+6rr3aUrj84gFG1RmcUzutlRJnPWOazEgkvt0b8hJZ5ER/E0hK4YF7TfmPrqRG/q2WytMFwFPi4MTBfuqtev6k1rVLdpJ1c12lB4Nq5en2vOj/d0dJ8dwnvDi9oL7Uz6iL7cK0dKlxwDmrfe8mH4Eq5zZVr01nlzmIkrlecaRs/jmtYiImsfaMI/CoowMpKJBfszzEm3YVVwyyBq7IqxU0aPcj1Rge6CXSsVgoUIoqKEp4isQAClxmuC18WQAJCQYz+cVG7feHLjssTyPPkM14BcLRM8zPi5lwAFUQkMLNSAEgLwx8BkIgVElGSJJ1ON6pvGmNIqQh8szAIRukTIpzzBwNz4BDYOV/VzrnAAYUJUFmTZFlurVVG28QmqbXWGGNkjkBFLVTvQgAhpUka9twweFACGFgcixfgLLcbW/3+RifvpixBxLM4FkeokLRSgAjeMzMoRQiKQFzw0+l0Op4W/39739IjSZaldc6599rL3SMiM/JRVd31mK6mmQZaAoYRg0D8AMQCxAKWbNiwZsGSHQtWSCxZsEZiAQsGzQKxgRnEQwhN09Ovqe7KqsysykdERvjDzO4957C4Zubm5uYeHpEZ9Wilqzvl5eFubm52H+d85zvfN1+Wq5Jrbw0dzfLJJE9T5ywRNUhAEA4cytXy/NWFoBgDWZ6leeasJaOIAVEAAUEiLQz7nb6qTQjeiuQQUOQNEag08icESqoYxfeFlYNyAGFgD+yVa1Vh9sK1KKNBCwaIDKGNJBRDLdOqmasEyhEKYc+AQKqqYtk4MeCMCoEBsNr0yyo0lBYRFUQhdAiOwBCgIqqqgAhYsFZBArMHhgDGWTo5yZ0V52S1Kl+dXxokSyZL0zQt7HqYt//fVO4ZL6TtWv42N/xxv9LrMcH2b/hbS9XNDjsWjG78uqsaMndcpZjfjZ2SXn9xPPCX7l+pXvOy69ZmcjPX2F2f0p25xmv9okG2PHqbXg+Wea3Luws+33wdR2X8vxZlgWv/TByxJUONvYFbvwixp340RJHWGTIhKqJClNLAdiMCitrOoIiMKKABQFTZqAAwQDpLU6SwrHRR1aCGg1ExqtagMUSGkOT5xRfV2fMqrFAdPXhfWe7eueN9fXlxkWYZASQuFbDn81WSJi+fPf75T3/y8ff/zMN7p0+ePj69/xDIXpxdPP78s8V8nmZZDFgBsMiL86qaTad8//4vf/HzP/qjP/y9v/k33vvud3/ykx9XfmWN9b6y1nQ2BwCQuCyxabWsv3j89NXZq9QlYMy73/nu8y+fpInz1dJYc3H2dH72KL7//NlTgKfF0WkxvUfE1aqYZQUpn9w5rZj77PSyXs1D9eLlyzwJT774RVUusIcf6dhahbgJRdCwhL4RqmzCHA0XsnkaW0KjWmmXLLaAmAIBGEBQGprL7qDHd8Ic/erirkeMaIkik1y3EY3tzHkwyV5/0m0fIXf6+aOfnp6+E+p5nmaeJS/U+6CqRBgtHl68fDYva375PE3sYvXq7OWT7uOO+LPPf3Vy8vDLs4vvf/8Hjz//7O7pqff+zv2HXK/6wr3MPJ3NurpivCazo6O6qqxzz58/u3f//n//w//2wYcf3b//IHBYlUu7w9jy6Oj44sXTIrVV7b2vf/3Jn0yyycWqWrFoKGdFWmQJa1lWwbnc2HQxn4uW3q+4nof6BRHNJnkjsUEDvcR4laRvw7Dpy6hvfIM7oEcDRLS7dINC8a6uqN6AbFSRB0O0Gf2yNu0c7DI9RA96HpPDuXAycT+aZIbwf/xy9So0n49NKP3eClWNqodRgCP2ZRhj0jSNBISOttCf3XHRQMTFYrGdvQ+S/EY8AiCaNHWrWXcmiGjAf3DXfnzqfuseANQ329MPv90ZVT98BwHg/34ONWOcETrm2TmAUPcYz3U9caOr0+DcOlwjhJAkSZyJEYeNkqLxosX7cpTTn3mAP3hoB3EStiYmuocqpyNL2Y7Qc9MhuDf3dsW0u8Mh7H4xYv9Kjp5B595wZWCIo3HXIb4rm78K90TRkTB/YGR1XXrInr/21Xa1DYdSTXJ0dV3XZV0tV6uzFb1a4qtFenqU3J3ZaZ5O8oAqKD54lgAMoBCtSmOOGKU+AAkskLVgUEGZ1QcGEQNEjRjCbcDBV3rM4CZcuw4lyNpI5Wgs8wwmZFRBlXvePRRBiiRJ7t27N5lMJpMJAtZ17WvvQwOvgoIBTLPMGgJQH7wIiEjtQ117z6EOIgGMSfIinxTTyWRaFEWWpWRRlCNAJsKiQQGQGoTFGOeckWVYlJeVXyoGJURrCQEMzI6L+w/uZnmiyMyVD5VAQKtAIhRAQVWYgzBYMkiqwnVdvnp1dnl+GQJrCKJsbDaZ5NMiTxwRSaMGKqAaUCV4v1yWaeFms2I2m0ymU5YQfGUQjYmzIvJ5pDOJjp7qscwYG3NVgEG0EbogBANIICRKIsAS0Q0IQZlBGLgG8Si1BM+hZu8DCKZJFs3b465mDFoCFmZmJEAkS4RkILZOKajXSrz33lrjEmMTa1MyFo1Dl4JNgCwhEaoBMRKgFpRaaqPWsLOYOHA2GqkBaFBlIA+gIoBEhszRcXpy/N6XX7z8fP7ly+eXl2fz99//4PSj994yON4+vmFcgLdKGb+Zj1uVb9lxcGyy6KAIQICqgFgkxjlNjSYGUoupwdqjZwIgkEiZUwAx+smTn6rYp2dP3rv38OL8s+nkqAxEVQ28rFcXxqXLunbWZIl/+ulPuVx+kk6/8967T3716ctXc2YNVRmpzlVVqYixbrGYZ3leluXd09PZbPb//vjHr+bzDz/6KMtSZ6wxxBKEhQyBBWYOHMp5+ezi+XK+DD5MsgKA6sCXlxdpmlTVqqqWi8vnjz796SA8W168uLh4xY8/+e673/VZzkKvLs9ckiAZVWHVanm+WF5+9vhXltQQo/J2TI4joeRGwU2DAG6FodiToMPN6ay7sEuMIU53DqR6XdbPLuBjoDnae9tGXb2TKR1lfOygDOwzbbkBCOJILs4ev3jxNDA8vP9gOX/RnTICxv6lFy9f1tWCACwN1QpTE87Pv7h/753PHz967/2PVvML1lB7ToeCG1DXdb94SESLxSJL01DXk8n0l7/4+W//8M+fnp7OF3NEjOa1MRscHCesLrI0AUIRubx8+fCeUymr+SNMXe3BwtHLlzVrmE6PqnIeKcJfvPgydZhaiB0TLdHm0Ozia3zUdb1alR3A0Z1nR54flGd31W+3MbgmxIcRaYPtHqvBkN6+bh8/dCLw46f6fA68Bcx1TIEORY3l0BBCB1JEJ5FIqOne1tHsoyZxNB7ePpOOh9+RHfr9KXF+1VV5epR8fIof3fX3j5ItTeHbekxT+NH7ybyqPn3BJVvRDTpJf0Z0v2v/OIxoxa41pzvIwJLWORcpMF1vnXMuTjEEsAaOM/jeffzR+/kA99lcMfvV72/pg76yW39LBZ5d2qU3W76adiMlUCWxTlFFlIWXGrji6lV5sbLTwk0zWySuSNLEonE11IG9ggAKIqGxLnGCGkBqCct66ZWZAImstaQGWIFv9fLc1oCMjqWRc+OcBQBjaGPnlZEvj0uW9yHqRwkDkSmKLLFZmhRZPknTLElS6wxSJAnEng1UEAVuHXYbhgEKRD+yKA6iyp7roigmk8nsaOISg6SiAYAjjKQAQNJx6hsih2hVl8v5ajlf1PVKJAgHVHWOssxlmXOJQYKGuYCiwGW1XCwvA9ezY+sS6ywSKgAjMKGCcghAqAaj7oZpqwW6yfmLeMTa1wQbF0ESIBAQ1hAk1FLXXNfB1yxB1CsElKDKgECWrEEAQCITW10AMX4NC7OKQhSLjZqmiKRA0IjEAER1VQ0gCCCNDA2IqjWaIFlStRArXLHEIRpYNHAgMcSIAaAuMjebFSChWi0ViCgFMIhYFMXDB6cXr1aXF4vz8+rZs8u3AMfbx5tYu/TNHG0DddfrH0X3vr4rjL7SE/z2LufBpu5v6q9f65AZ8L70gI8Ns+N+O0N8zoiRbweRmUdRwqtRcIppshCEFu8AQ+qQDNiEKLNYJFjVUHsMgiwogp20B6ERrqqzTx+9NAqi5vTuPQB88fKZQx5IyVuiqhKneH5+nk9mxdERQQoATXUOQIR97TMiJLq8vJxNZx+9/+Gvf/nrT378k9/6+HuTSe6Dz7Pc2TT2rpdVGbznpsiGqU2tSULtCU2WuFev5pfnzy/On7x49oi2BjcCOGAD/unjn8X/nkzvEllVQSQRv1ycIUBOndhbI72OW9InG7dJeq9rv+AOrWh+o9jdmr91kMfmDGyzPAVtKwltzVABYieoXkMqeRe60X8yFoCuvzem2VFkK1IKBtko9H7Rdj3wSjE/GKFGrqGi/nV2xI7g4vzJ6KKEAKnBsR5BBYCE/KuXj+4lyZdfPrFExqaT6bHUq37VMVbpO63WhlQvwsyvzs9/8fOf/c5f+d2yLFflKhphdqX+7YWlvHiRT2dPHv/aOnh59jhzgIgc6iUjEVVVbY1xaOryeV01Erx3pnYAD7VPWoiq/lwAACAASURBVBOH3gRvSctf6dq768HMde077sY2BrHNP9/md+z8F5AivVA3hgP2JFdxQLDFUYUaAPC/depU+MdKn58Fa60xJvK2ojxEbIJI0/Ti4iIKcAzGakQ0+goRHdMnSZLFYtGpRWxfww4I69oxnHNxDcyyzFelSv3B/cn7x+G3H2rmDCjr1nx5UwypbZGIFKu/9B2+PzW/eAa/+OxsdnzHWBfxvvgDIy7T/YrBmXQH7FQbGuVIotiZ0qGlfYCja0iJ1yGS56PHVnfBrbXlcv7wbv7uMX50ar53D/ejG5tLsx52Ta6Vw79upoq461b29wIcOz+8+qT14MDyxiGr7rv8uiOm7L+OV6Xr25FphLJFFTExqA4FgH0tGkSq0l+UWlRSpDjL3VFuitTmiSUSdB4CAwiBoIKJLrEghEIqqkyKCIgCijQsO7zxcG/76usNb8EmoSdGClHDN/ZvGGNAFYmQGqXSzto4Ej4AiTnUPtR1HTwDIKFN0ixLizybZNkkcZm1jgwBqiorRJH6zlWXsb1cCqAQWKDxZwFuxS10Ms0ePDjN8sw6AhRREWQ0sSuERFvxYEBLRoF8FVaL8tX5q8XlUjyrBhFvkJIkzbIkzaxNCCAARl8s70Ndlsv5YmEdzaapdc44YwhAAqpYipbAQpEIQ0DUzt7GDKVp8UYgQKNIKsCKKrEjBJiFWSOJxHvxnn0dah+4ZgkKDCQEgsiIgIYMYgyyCaNnLULcFEkNRUxOBUAaLKU5l2iGqKIQRISFPaJRNEpWjFVyZJ1NjHOOrbXWRAUOsBasQedIjYIlRFAVbziEgMrxbkdbX0RI0+zkxIEuQ3BlKZ99/vwtwPH2cW0Y9baRk+vp/unWerjf2Uv7+9D+qBe3UpFd5Mk3BirsPpLCXqXub8e40atDD9yKyjagjbavobmLceNpIz5p/CjBIiAqgYrGF1UIPAATBJXSoLXG5sZNU+cVa491wMpDHaAO4NkEIRbHoqwoigokaiCcv/gCAAyoyACCwc9//fOASZ6maLMH7763WpzneSYKPgioGjICMJlOHIKwJ4Pn52dPn7+a3fvuD7738bPPPv3Z//nj99+5SycnSzDQsCwtYuYSclaVvfqlQg2EpHT+8sXKL3/16JdSvVRch7xtb3YXFzQ+fwCwmp9DT67VgGnF6XCtARDJrWNzqrtj/bmJZLrtqz1CPz1rlTyHLeTYBbe6Gdr1wRK8fma7K0fadArQrRAcmuYmgFa/ZUg136697/93O2ncStRxc/qOzOC+3WMPmrk6Ufny6SdHR+dJdjQ5emjKhQg7QmRvLXlBQaeoGkoDklobyFRBfvHoyeTk3t/5+//o7x4f/cG//3ef/PL/vHuvPj296wjrcmmUU+PQUFXXgBatW6wq5+xitQyyrPxF4tzpyWRw6ZirmCN3oEAEj7b1JvstJzqyuG4HzvqmsfZDRhdFR9X94EXfd3PXEr2dfiMgxsuydfBdA3ufmwnzR3cTZm/QnC/qAEmQkCaJiIAygnLg4GsOvpNrha2uk+7ruhy+IyZE+5XRradDCuIbiCj42hKQ1jMjd+/J6Sx5MPX3j8htDoNdLSd7moDg6nZd3f7gcWGOpklul985Ofnylf/iolSmJmTvxBAOKCF0vT+DJiDY1OaM+EWapsF74Po4B+TLRDOyKFJGSCWzJrH42/ezD07N/akcT0zr7HloYfuwSE33ox5jHRyvP5v2NncDbUEDA1vRXU3LXyPCoRLtM8agjW61wrH52xmirjGk/vOewWtcKRMEB+K5tr72pffi4SJIUvJk5acZTDOY5fnJxE3TCqjWsBLv2XuvbEAdqqU0zy1prSEI+9ozYwoObs9GJVqQjutb7Rqi17itGNU1CMlaNWs5rW7DVUUVis3GiAaRAmtdB++ZWZxzSZpOJ9PJZJbnE+dSIhtviogIiCqLMqAigLQ6nU3Zprm9zXsUWJHjojGdFvcfnCooKwszi4/ki+hJokGj6Y22VR1f1Yv5/NXZebksrYnO2EwGsyzJisRlhgywiCoTSQjVcrVYrpZVxS5102lhnYlrlYTaYOyqbjTLYp+KijYewZG5DI2/KiIBWFBi5hD7UDiOGPFefJAQhIMyCzOIijIAAwoCx+pXZ7RCiFHHox1KGHWRwYABaWvGrVkxRI9DAOEonteuLchKoshAQiY2m1hrrLPWOZckSZbZLLN5ZrAwkTlijEUyIv787NJZSlOLaEQ0qAqCMWk+TYydFZN7Xzx99sknn78FON4+3j7ePr4dj+20RhGEVDcrWlHEgwAIkAEQVCL2AcigDFCDWIPWonPWpWjYmCCmZqwZ60B1gCDgBVg0KHvWwCxKPWk0VQCJMY1As5EoQPjJk5+9//DD52ePV/PLvDjNprPj47uL5QIR83Ty/NkzqVfO2V988qhU97f/wT/8a3/r7wHZsCr/53/5/f/4b/9N+sX5b//geyhaZBmAna9qVARmEj4+Pn787Pkf/Of/+r3vvjMpYFmeL6uzAwKHlqGB4zEv9YMRbLIsamELhFGYoafTMchuNjkaXfTd1bX6OV1rNLu+eQoH17+uD3yMOj5u50K6I8PcZSIw2s8yADi2OQv769UHKgvsoo0QwHJ+tpyf1eX8zul7CuTJFXnh0qQuvc0nz589Oy4Sa+3ZxeInf/roV4+f/dN//q8+/tHvmslJVdV/9x//ORMW//pf/LP/9r9/jFx//NEH77/3sCxX589fvvud7y5fPPr9//Gzv/4X/ywwos4vLuZFghzqrmC7nVWOKjXuRqm/oU4oxpgsy7pOjQ7p6Bfz+4Mn0iW+BiS5uRP++/fgOOOLCj87r5Y1VfVlMS1Uoa6ruvbvPsyzj+786rNnkEwVaM/ROj3RSOSJ/SxJkvQtZrvvFREVRpBytVqtltMim6X6nQezB5PkTg5HOU1TeEOZ82tcIqm/d99+D+Dlwjw+xycXOC/5fF59ebaaTGdJmu83Je0IGiphOb8gQiwyQDPaxgUAhPri2dMP3rnz4YPp/aLOXHyR+hfZGrgzsdMUOnfPt49vTVjyZm8XERJFV7iYV1uypOCUWElFtQaUwKt5eLVcZbY6KZKjnIoEcpukRDYh4Fqkrjkwg5AaJEIH1hpCAOKvYIHVW7rOrR5HVH8AERVRQ3HXIEQCkI7BEQJ7H+o6iKgxNk1tUUyKYjIpiiTJkChqIoMiUNOX3P6vgami/iZRo2vSRDMESLEoInmeTSaTrMiMNSwBWBVERJCiLiY00pjRwwSQawm1LC+Xy/lKAq8LUYZsYtM8TRILzQdYIQThqq6Wy6VIXRSYZ2QNJNa4xHkfyqoyzjljEQSbL5I22MK2vkWiCIrMGFQDB2atPddRzZ7Ve/ZBJETYRlWw0cxDS9EPSpEYUJEUW4ottk6zon2aDSEAGCJSBIqLvDbVi/i8CcNb4ANVSSJUJKISlFVrCKSM5K0pk8Rkmc0yUxSUpphmkCSQpJom5FxmiETI11xXVZ6Z2cQhOlADhNaarCiOjo/xn/yHvzqom2xN1xuKjOqw4HfocnAwb78ZaIcc9vp/lR1v2IOXj12lsfaHDe29w37s4QRO1U2C+Rtdnd8sg2BEkKnJTPFN7TEd7VlbcHx75O66TfupJEPdwdeIzg8bA0NVuTe4rfZNOW/WNXP1wTv3k55y95X7oPYZHA13Y+u29ojsscePevGzQNRcUm46NBvdQiIgRANkFK2oZbVBjVcTxHq2QS2rETAsGgIwowpqq1EeN1GJO640Z9lyIFQUAhVJ/pd++HvLefLg4QdO6lCV3vticmSTjCZHP/zR77z34cduclTWQmnOqgmR1os//t9/9OLRz+fPn6xePpVqUS5XSMYkibFJcedBrf7i6R//7NOfB170BrHuek7R9n4D8hiapOAmiaKRWG+PgAON5HW3hkLTa9n7vl6Zqic21y/G9+givRMYbDyxy6VrLzp8Bu3CBa4Uj9yKonTwp1FwZNe/VzYm7BH42A+LtGeF0btuv3FjfF4FEIUPP/oBzD5M7zwwvgZQQkIiJptNT374l//aB3/2LwQGD5bJkAGnQOwRai5Xn/7qTx8/+vWzJ48RVVQ5VObJ/6rLy/OLc0TIEoxFrT1B7eaJ7auNdxos/TWiz+zQsdcPX7FvMDY2cRltND47x8LeI4IeKq3+KIA1pnOu6a6P7vCEQQATo+yW/9Gd3ehoabXqt1HNoXWLAl2ufJB2Zvb0ilTx0rtfPa/PKrcK5tWiImM7GZqOrxGPwyEQKkmFwHVVA8BkMumTjKRJCuT+kTvJ1RgyxliUB0emsOFkloH4a92C/XIGN5vsI8gmuVeXq8B6XpqzJcxLf7YyZ5eltU5FMPp3EnWXNbreWmtOpunMVpM8UZWLZXg211XFztq4ghGZ6CA7LZL7EzyZJqdTvD/Rk2mKW8IT19UOx1ZOcp/vzvX1yDc/ooBvDIfSUd89HZ7i4THG4fH8jeOZnR8EFdhgcIx83YDqiDiItGDAKOw1hipZMEYim18UhVEEREgEhOOmy8CMHEjYAuXOTBKapWaa0jSF3EmCwWJN7EmZlAnUxE5XRAFgRQFqTen61jANjtnb1fvXQHSg86pdhNZtTG3S1znOrOsW2/TnmO9us/UaWq4OM00Rlrj5oSE0qhSCMEviMmPcs2fPX758WZZVCD5JEuuIhYWDiCBCkiZ5nk0m0yIv0jQhY5hVWCIVF6mp6URzWkBt+mdVEYmMFREOimgQzdnZq+fPX5ydXZyfv7p79/Tevfsnd+6cnJwwhyBBJYgEIEUUBYlOIiCIalUwVLxaVGdnZ/PFIvggwtHdnBCKIj+9e6fIU7KAKKKeuQ5cLRfL+fzSWsyLtCiyosidc866qvKrapW6NM8yiACMCKg2wVOj1Y4iFFgDi6/FB/GeQ5A6aGARVhEIotH3STVatkaoqGmaJCBUIGn8ChtCrmLTGDKwhSCE2OYLnabUmt2LDa7dys3H0RcHt3JsM2k2T4lyUWAMOksuwTQB68AmkqaY52YycZNJkqYmSQhVmEPikiIvjEksuRCUg65W1WpZvmVwvH38ZgLnh2yWuzQ4rqLF7s7kVW/1p13rJ+M3tRZ6eAlANzHBQbtKFIOShqKgCNDoOklLqAMwUVoaAAEEgBHRkFDUdVavoqqkYEAdoXOYWJsmDpSo4dipF+amOXMb4JDGfL7ZkDVuqQh6Dvr4+R+CAnyiXcKiX7Yb/v8Eo2pEXaWuFqNKvVSux4zoARafKCAoECYAjb33boBDAUFJmv4aHHRvbUQQ66EfLcl60MPORq6INUU5rk6PHaEx92zEI5t9sgW3ZH0dsJeM9skm1MMb5fpz6ZApv64z754sA/7FISnWoAums4rcBjhg3F8DdyEU2wAHommabHfAOv1XUgsi8vTRnwD8yejP+fF/+pebH6YWCVbtibbFSn4UdDDGuGgxq6igV96CXu8DXndRGnVR2dOicuPjX/kwxlBU9ZfGimjXo8PIVPQ6SRdveQZ1Vwy3OpWkA+Kwhxpi67KIayqVHGVmF/RzF+TD0+LscvV8CVi8+6I0Fz799aePFotFVVVRI/no6ChP6F4GdzK5P80mlgEyaIg5KsJraIUI0cyKxBG350AACmB2oRtwWHPK63xqF1erubjiTyYWAO4dxZeKi2XtOQMFAAOIAIIga4sfJYAUEBzJ0WSCIABGqTi/WEnjZNl9nQFRY+jOUYHtz8dxPewbma/t/dhBDSrjHxkw8/Tws9u1bI72+eKWrMwt1W/eeEyCMdrYe/Nw1Nt5GyDY3IUbWzGEIMLCGBiYjYJRQEBHBsEAKIMRYK/B+1D5spwv5Zw0t8nxJDmeZHcm+TRPkySArnxdQgggAIiWCGFdOsBbukJbF2KI6uJ1RrT2xqSoMqLt0IduxUVUQmMoEalrL0giCmVVhuDzPC3yfDabTqZFnudRVapJo9vYSKHR2lDsxSUNLbepeYhKTPgbqqshsnZ2dPTwnXcQqSyriPAgYrT6UABhFhWLhshaSJhxubqcXyznF2VVcZolYKEsK1B1eZJlWZolJrEinjWAhpqr1fKy8pWCJml6dDRN08QaQ0AchEQTsBYIBZVRBRCiqbxBtNFBmBk4aFXVZRXKVV2WofYheGl/ObWCo0ix5YSw67SS2I2jAqok0HKKEGKTSePvsuFnhoqASI27nm42ncX4vHUTizoh2LSvqFoDaAyAwbbVOcaAIl4qz9UyAAYAbx3muT06yu7cMVlOSapFnhb5MbN/ebZMkpDnecRR8qPs6O7sLcDx9vH28fbxLcA79MrkZr2YCiiQrsOQTqGDEAQbGmJkIUQ7eQFgQoyu8Ygi4Fu+g1gSjMdT0A0Jl+gqv/ZHha5Xsyv2jNUjtC1qiIJXDIACJOOaEZuhuaheI/KTqB6i2FGXdHAaACC6To/a5+tz1laIWzd/UYSVOqZF2zeMoI0pWbN/KihQS7sBAeqhibTma0UcRG/HuG6jJ6IDOAav7OGA3AAo3KeP0COJHELBGDsBJjKjHxzFU+AwqsiVQECUo4/wTedwaZ2x1sAOHQoYqhJgNMI8MPn65iU5iE2dCjoLjO7Xdf92HiX9YXYlwEGDSbp1H9e4yQ5i0Q0fXN8pzJ1CAb78fgEAAA8BMUPM23f0sYkYEPdvHMEmSQxu2aThdm8wyHFhD14EWmtq8Z167si43g3uvIHzfWs695VjHI1iI4yoaeDQSn3nsjYqv6qgIXgOIW702HZJxLwzaN87nQisRUJSi1L5ug71qgrl5bKeL5OjSXI0sZN0lqS5Sb1yLVzXQRHQIOC3+NoTARkUVhHuD35jbZIkAFDX0bbJAZCz2XR6dHIym82maZbERTTuYq0gFIpGIALR0GBmRWQDAZmFmYkQsDGHSpJkOp3NZkez2VFZlmVZNvLklmLzi0RiowAZY8mhWA1SL7mc+1AxMBBYQASpgcBa55KErEVLEEBERLkOvqxrBc2nSV4kLjHOWmctB/FVTUBpkhGiBgClFlYgFRTFqKxRlaGsQ1mFugq+8TghAGvAAFLbK4LaRXayHocb8EVEIwgaDS002PAxtFONaRf/ZtdSZVEFFYnMH23UQHv4hfYC5CjwHq2lGpUP6KJkZdUQe3ZAtC7hzIeL87Nikh4d58fHFpRYsa4laFBTZWmSFk4klKF6C3C8ffzGbUJXhMU6atHyDQmm94uM3qDh6zfkMQD3N+on7eqqQBFDV0UFlOg2us6iFUFARZURBJQAFDDW5pCQABFJFGqBAIoiqtGpC4DaSLYn8Lc+AW37n5oemc3op8eDaG6WQHTIAlVKMcSGywMAjuvBG9B2fMWqxADg6LCaNajR44P2AY6WmL8JfESAQxqzmpbbAqAoilFGKjb1CFAM1ARRIqihKIAAJICgFG1UFFBapEMBUA20Jmu3M7/2AxD9J7vaScYQqKsFIHclutdR4iDEcZb7KLSxXxBkiE203Q/N3cSNv3bMl84d0yU2OvbFb+nb7ELPdHPXSrWHBdPNt2tl8dddD6/ToiK9AFAHPrsD9KrP4jkI4GgmkcIOfdxO7LO7Bd9qgt6uG3cbP2rPlP92X8l1Hf7mMcDuTp/XBU72+CUPIM3Rd35j2RyKh6GzW3D2+q3tpO7fuq6JQ2PnACAhkkEyjSUGQwwSBJuu2EbbgBQtIIAzynUlwsGHhSwCz30yy5NZYfPEWuvIWjABRBQERG9FBOd2b1OD9SAaQ9GII3qCRaEM55I0zREpBAlBrcUsLdI0PT4+PppN8iKzznhfh1Azh+hqhESIChxTaCRFbWOjfuCm0nRPtEIfZKzNs8K5Is8n1joiD0AKKgoERIgxdgSNNFZDZEOldRmqVfCVoBiDiGpAIh8TrE2sc2BIEZRQROpQe65ZxTnKizTNEmNMdC5hFWExxjjjVFQYEAiJVFAEQhDvQ1X5qgplGaoq+CAhxGDQIFlCS2gASZouqDU9uiXiUiQCRhADkQyZ2NZKhuKg7BSZu7aTQReSCIuIiggLaNs+Iwoqwk0vSsMkQUIgRYq3lzYI9QpACEbBogqAKIsPXKsXCHUtIXBVLueLkGaYZgaNYlUBMVgvEliCfdNDeZCG6eGp2o3O4U0d6nZBx/HM7NsMYX8zf8sVG6H2Ogbx9Y+PX+nJw2/QwBnzDsNel8U+Fxzc+pSuc3KKxA1RFABRVexoAqaNBJk1QFscoagFjW2WDQoaSCJVQlRQ1UCjpb3RWDvsVm6Yx037iir2pUa2vEiaM0FUS0wIu10/NsdGk0AeujK27SKDVtsN9RNdB2xRGht674btVuEW4AAVlQAi2AIZTReoKAigCAiDADFEOzKSppMToXlO0oAj0Z4WpeG/kCqpOlUrSgfyo3elLjsC6JiRbnM3Rp1lO2OI3clqv7loPOm9wdzXUSRWAUAObtBoFOa31S53ASIKKNr9hCFgsd2IgSXE90TTPmPWbSzxEV/vLm8IDa9h2PDfa+qGVoUCr0i03sjufzAfSoHHSvE9CKkVC0IAQOdcvOx7gDDoSWX0Wt61QzJ7NOzG0BdaqsghIhS45faJh6W4ur8GvfXGvjjP+pv0xrfjqgaAbxVC0RvCo8N5zxjXPYud7vfg3DpOz+5ady+c0O5jcBVX8g3HxohXVneugSocnKpcf2XoI/6wuasOQoJtQyXt7bk9sKO/FxOzhkBERCYawkXPVxZhlJgdtvTJuG8CEWYus84ySFBezMvyYr56vqDCZXeP8pNZfjzLp1meZjXxkstalc1Xd2fXMdMBLaT7jqMxBCJjTF2zCBOSIUtkiWyaZJyjMUkUXSM0x8cnx8dHk0meps4YUhWVFheKFF6VKAqqKgokKm3Cj9Qa1m+cGxJZa2ziktQlltAmSVLXQRWtS0SYJTRiFq0JK6BBsqpYrarlRVmvvDI4mwGCsiqIJWudcUlK1kSDFkUNIqtqFUJtHWaZy7MscQ6BohInCBCSQWOUWBRYABHBsJe6DquyXpVVWfqq9CGAZwUgAEvGESWxtQajfWvTgiqioiCIigRk0FhjDBqDxhARGWONc9Ru89CYqDTOU03/MahuDvhGfruR11BoPWpEgjBLYGERjoJiFoBEQEVEuPHy69tIIQLYVrdFmANSai0Ky6vz8PLlK5bFw3ePP/qtd0RCWZael8uKrQVjwb6hoYzja9bGNom3APLptwEyuLL37O3jKwgybp3KiTdc/t/s4X9jbx+MqU10yAi26qOwVsoYmXsIYIGIsO2yQBEQEACURvgMFAEMkSGKAUTT1NLqceoB93CDbEIwPAdsOmFBA4Lf6GNcq2zpGNUI8dCgUwFlnXGoYs+aZAPg6LVeq3YCeNiXxGhRpGYWKSJ0cHtr2qsQu1GgxZgAlKRLxhVYhaMgiGp8LgoqyNpuslG7TUnViJrAFNgomH5005fw0DW8BY0ZWk9LVZHGgLA+KrGHNPGa9cOu3g6byMdeiGY3Q2TTcpBgIBEyXFcGqqkxNx7MnpZHun7eqwXjWqkSN7U/eyIC2rbQimAPTGvAjhbvaDAOWiMlNKY8snt9vGb4cG1r4Z3ryvCN1Ia7A8wt0ml1O+bRxntYdXv50mEer8NQpsXgQJU65xbmaFwikTLdA4Y2SGOb2ewAUcarL5/q19b4oG+jpFuB53Zf2a+3ZKVj2/whcIZe/7LsmuajKt3jb2gUAgYJ2MAaffs/YHOej0EbnSmDBTLGNmfDIuoZlQE0ZsTQwO0xuYwySAgAQZlDBPWdWFVEFV5KrUutVFeaHQd7kmPafOyrCtbeYHzbF+wiUBARMkAGY5XKJTYTtZaQlAispdlsenJyrMq191ozoBABESVJ0seNFZQMKZBEOQgZPRckImuMczZJkjTNjLHGOABZLC6sS7IsKavSB46G0Y3YdPtZEVguy8v5vKo9ACRJAgRlvWIJ1pk0czbKo0gQUcAg7Ou6ItAiz9M0AuUYAY7K15ZMlhUoGIJETMwHYA5V6VdlXZZVWVaBlVmJktRaJItoRUkEWaTmuhUciVqiZI0x1hlL1hnjjHXWGCRDkajR0WpbMi8ICIjEXuTOzV77SN+6QoJozFoGrhEzEQ0sIlEipK44BN4bQiMAIVDc5ggTMvGodeASxCGk5y/Ln1afzY7t8Z1kMjE5JoIABPYgrHNLe38Huqb7B2xjvXM1DKBboo/7543edMk7fJ/AG202eoAh9A0AZn298/y6tlg4eAm7Lejh5hfuqrt0HUYnju+0eqNfoAdO2H2nr+sACA/J5q6b8eEB56w7pvF2JgCtYmiHF6yv6bryiNKp9MWEodc+u+HUECOVXsbR0PIRCCh2D0KvjWO0z3ojdYkOF5tCXtjagkOnNBHLMq2F7fDa4JYy19WzY5AQo2zV4NbZLbaEFNxAVrpfgsNS8MaQbTY9JOrhDtCLt+IrJGvcAVmbdhjVlmIjkfGCUa61+U9AUCOKIVAQUjBr1olgpOfEziNVEmg5IEqqJFEhU0mVsNH46AmC9ICS7QK19n/ntkaGav8m41ZKuAkVYdsTNAZY6Oiqh1vrA3Tld9z4bh3UhBEGYM0AnNn83r7aLPaIpRuq/xtZeBN6r+cSti1aiuOzug9ztOhG08ISfUb7AAcRtY0wjTRZ62zcRk84GvHo2JVU3SLAb1o3rT1+Nu5InO7Y1+ZE2Bgk2jbCb1KompPEXg45NNTCzXQJxza8wWiMfJAOCIrezZ1ja2wjB4C2DgmNuuhGUXkt7aoa8Ujav810LKVGRvFwle6tNR4PhCtwI5vEUUXC/dvYrqDwWnGE7ttwbg0IwG2T7a1z0N0LfR94PuQXDheVbWALh8mAat/e4wDscBc/aGQsjVxg3S1foXs4bqOv97h4W1d1iD1shWOK+96gCiKounnAkZmsvSVCo+Rw2zOLjWTjBleG1ssJxZdZmx7SmBOZzp8MGpiiYThKz9AE0aBNwABIYOWlMFd1IAwqojqze3DhXgAACdpJREFUWAAlNLY/7cWFrhHo4fXzM7wSX+6gDRHgIIhojAFQZm/IkFFUsE7TjIoimUzS6VGe54l1xkerFQlxF6PYEtFIHun6brTaJojrDaKn2RwXYRVhMpCmEQawzMJcG0VAQhIyAChtd2dkcaKIig9lVS2rVRABQrBgLWU2UTCA4hxaK0RCBKAcuOZQg7AxlDqXusQZa9AQkEbQnIyhRCWqXQOzrkpflqGuQ+XZe/YMqqQEYAiQgEgJRJQ1WvKosdZYg1E32xrjTIQ4yJKxRMYgAVJEN6ARy2619VtpDtV1Xt5VR9b2O53PcWsF1tWlCFTVWhIlAcOKJtjAyiAizEGERVkFZYsp1USeBhvXG42SJw5B66oqy1VduxDAVynXSVa4JHeWeiQc7eKK8XGuu1cn7YMXOl6Y2tTQ3xq+Y/a0g6/GwVK9yTHet/ztWpx3fVZ0I+a8bl1o5LC9fUU3s6nDTkkPO5mYgl3DnfdaHorbVPv9tUnV/RDGa4EjNxH/20XJHP2LwmDqImzf0Zv8BFyDCjjMKg68EXtDrV1mhDtjHz0kNsQbIhzaj132xl+4AyBc59XrrYc2crhhTKHUFE4VcCM/hXWhv+07bBYl2qzENL0A66mqWxFl77TWz7Er9eBWXWjzJsZOj1FAB8dy6SsAjm0r6xZax103ckPpfdzUe2yi4gCM1q64hdDHWBSpsxrUJoPtb1Rxy4jZZRMvNgeJHSsUm1ZEIyYCwiCCQZAFWFGEWEjECBALBCZWK409jVGI8V/vf518/FpaYnwbW//TS4AVdtyZYWDY1DWUetdIe+1xCmNuGYNds7cCoW4I+ANH+7rD0izEoW/o7iEwgtruWBO0f6VGQwUFkDGxyQhwDLgePRxkzfNoVMfaLt9NUAm3GlQ3AKnBRFsvJD3aCAB0JIgWZ2mUePpIF2xTzVvwbx2zbW5w2G8O6y31e0Mq3cYLVIekG2yXl6j1Fm1uuu6zSBvS3kOkU+aLrLXRfaTFUdpTJMQ1VryD5bQ26o4V5REIDVocdaQ+DhugRnN/aX0xBxuY7tnQd4CGeJ0axjCZ3S+DuyvuwEMDFR0lbO19jge854oqhoI213hrMI793kjo02v9OtwVfo+utLv9uWGrDfBaAEfLWbteKHXIG2IJqGmuXK91CC0eGTmQPT2u5ho1rkcCoNpw/ePNiLb1rZIjQoPhN3LGAKBqAGwvpkMYEDCxe1VAVCMUimSIUTwHqYClLr3WPlDIjM1NYhhAsF/ewoGhoI7jiHoAJLF/rG5vPYeH8YSAwlqLJ6Isy6qyLsuVtUTGMSugzwt793R6dHQ0m81sAlVYAghZwdZUmVXjDgqAQAaUmjxatV1XcXu0xbWXxYfSA2CaESIaA0hKRhWqSM1wCUZ/K0QgQgMWFEKQsq7LUFZSAyECMtTOJXdnMzIwX1yoejJkDFmLIiFUS/alM5hYY4mcsZnNEFBZIzcC1EhAFQA1IYSyCheXy4vLFQABWQBrEtc6v6iXoBqU21oPgbGmmCZZnlNsJrUGLREREApI/FSE8TZDFVzXiLTLmjZKqX1TJG19wxtdVt2EujBeayALRZ4QkLAIsw8hBB8NtkMIwtI00ET2UhwEQKrKrNE2xlKiQMgmsK0W+nwVyktXzvD4JD++8yZdVEYHNB7w/hukqd9e5Wj9Sr4Cv6qf8JZOeo260es1p+itnrPeGn3m651ser2heiDF5+rnOgKFbJaSW8mP64+sw8mct35HN0GnTo1kI8sYpqfQZ8+3n9l4T7SBa6AZjC2tIqgWREmERImBRIwIxYZbUSMKrCKKzCgahciRFUVQFLlBSVAFVDC2MTeucOtcNTqnNdneGvVskkWARiAWUQdp6qYL73Z6FQMkXd/2LaD4G7K43+5oaakHfRXSVp20h240Iuq4TpR72EQrDkLQ9HFgNM1t8rRtQ0rVvmDcemrgBrikiBuaFQgwEKDBlv6Ba1B8JMVbg3j9cYDYb1XrMBTtLBg6fVe4ChCIgAUmie3DL9L0sazbn/tXYJhP60gKrS19D3cRBvs4BjYJR4NjIOIWMxH78MmgJNLBr9BNDFg/137vEHbsu8OLHHuKH9d1gD7kr9d8f4eg4Y6o9qC9Rg93Sm6XJ1HGMYYKbvFvdKtNSfdCXbBXSGgXCroR2XQmQVtDdCfAsaPcInq7K2UrW97FGCpX1R4aUJ8IUU1sE8F2CETZYIlETmEFbtSoUMcR6N4LBEBN2yK0YuhC66KMqISmWYLRsC0gkxTAfLMj5T1TiVrwrVntW3Wppi0ly5LAWVFkaZYgwR69qteIzOPUYJFOzgNHEcm4EHsf6rquQx2UE5emSZIXWZ4nWe5U2VTAokiR+hE4eO8rkWDJOBsdWagTVGu4yQyeQ/DsPVdVKEtf1wJoIQIGAKrAUe9CRUTRGmNNmqZJmrkksYntt5CAASAQlFjQk5a0vOeG6XUCk+3i6RZIJqJRfQ2MIzTOWGJ2zCwszMwsyrEvTHVTHUgbc3KH0RxXBUTqki4lhLpcXKq9vcGr36iZ8fbxbbnB3+arggcsjXvkJPYe9VZgPRzNVG8DEtN9adw2O3IkiDxgSdjFRNnG40f/dkUt+zYvT//UtnYX7O0MeDjAgW92iBz25xF68QHnMVRhaxPI1scmmuPE9hMgUVIwokaa/zQKRsEIkAgJkyixgESuR+NS0zFBUAQ5oDCqUIu/tFbt2Li6oLYlD+0rp2APoFhLgSj0GxHiC9KjZ23lDwhDiAQPuw3f+jU3ymT2p/n2o587dYnNNu+jD4s0EILZpcKrGzqmuqnAO8L42AA42lwCYYP4g7glxtE1sPTPvH2dRhe39v2xK+TwC2l6ejFN1zM0oveoSogbAMeaUNwyPPbM2J3+xDveGUlXuAHjbgayPURwk1eLfTKDXqujoXe0QxyOxgGOXRiBjsxbGAC3r/H+0Y9cV+tHd0jBbsn3dizG/pi8Ao455GQGUNG1AY6O8T0GkajqgTd0TMQXrs+6vuGerXt4bMNVP05UEFXVIGveo7RbCwJCEPWtQwqstaXGecSNwC9iPBCDRBGJjp3KRhtFYotgo2EFjGawtxMFjzZ83TDURERo2jSkw4jJYIR3o7tKliUKRZanSeJYhEWgJ3s5iDdUQa/Fwt5Az2VDJAth/SW6nkTM7L2v6opFgNBlSTGZTKdFljlrwfsKCZrGSowtJyEED6rOOWedIdMUYGI8oioCwiIsVR3q0peVr6oQBNv23zZPICSMeqJoE2edy7IszfMkSYyzgZmFW64/xXkojV3MSKB+dTSpN03XVSVaHyIAAaEhIBAjChp1SAMzswRp4BqJ/jnRB6AhIRkkJDJoVFiFOcCKg/erxcL/f0VncaR/I8N4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38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data:image/png;base64,iVBORw0KGgoAAAANSUhEUgAABaAAAAMqCAIAAAD7OXEbAAAACXBIWXMAABYlAAAWJQFJUiTwAAAgAElEQVR42ty9W48kWXIm9n1mxy8RGXmrrFvfZnhZzmo55JIEIZKCuPoBAgQI2Cf9MD3qXXrTix4lSIAkguQSS4ncXS5nuMPh9Mx0d1XlNW7ufsxMD8c9IjKrqrtqZgocKlFdnRWZ6elx3I4ds88++4yP/vv/2613z22rTS13X/1g9cUP7O//0n/6N0g9GsPZDItGGtVEzVl8IAw0r3MkhFYujWPmXocT4eKZ4YATAAES9z/42ivf+PG2H+H05YPXAhxfOPwpAgqIkKSQSogISSWVFBERSaKJ5WWoiipVkCQSvRJPgkqopIpI+bLUIpWSiVIBFdmq1IJGUClTUq0qVO31pvvRV69+8NOX3//xi+u+Gpqn1fl35k9/x5vnHY8DigAQb3xvBAHE7qtx8K5/oR/v/lAIyAe4hQAcdIpTHeGehabIjeRGstgdh5u8epGXL9hfsbtsYtNi8+yseXbWPj4/enQ6S0KG366Wt8vVqhtW29xZbHJsOt/kGNwtHBpgBCIi4GSAEAYEFMh+HQgQIYBE79xmDnE0xGk7/3R28m2pn7N6PrAZUG19tY1lqpNWCSYwZQghv/BlD5Dltg7sHIjyJ3hgH4drOv4UGATI4GRUxPh5AAE6YYSX6wY0IA4FNCAIAUgEEUQmTJEr9oxV2BL9TeTr6K9iuMJwjXxd67aR/nSRThfV6bw+PWrmkloqzGGWs2Vz9/AIqFAkoA70OfdD7oahG2zI3g2563KfswFBBsVJdzgQQZIQ8XCHhUZU4Z7zYCm0irof5pthno7/s+rsu1U7r+tm/eL/Xb78ywbrlhuJiqy8ai01m7rtqsYsu/Wpu9Nhq9GonKX5r6T5Z9XiI9SnG9c+xCnBg83IneOJiNiZ8O4JEWAEAUb5vLy4fyWAIJx0kQ+1qz/gRzFcOXBQO1Msb7U8qIhiUA+tmeMem5YEQUKKiRJgUAMaBBwIF3fxoDvdOV52tPmAIDRQASlMcofuLi+vYnPF7c1MN2etPz1NHz2enR/JyQwVOvgGnhHGskOAQLjD3XP2nC3nPOTBI9ytbCCP8Cg7jqAE6EEfH6ZEaHEhAYYwkkStndvV3ebyZvPysru983WfRE9nR89mx8/nZx+l9gz10RDa5cgiLmKAAwYGECJgAhRIREJUgDJUGITBO0RHZNK/0ZO0go+1/6109zt89dn1V2fb27O2ns9kftJUR0lP2o1b1xuhM1bVpv/yi5dXlv5ezv66evpv5en3urb/RZvmzxAA/CN/BIiQKLs7gCh24yg+kcFxO49f2nmA0fcGAQkQwQgJyOgZQgDCBF3urpe3P9ncfbVdveo2N0O3Nu+dRoVqABYYAgZmkRCFlN8ZU+wQCCeAcI3ip537uIEIcQh2B8h4w/ubDQICCKEE3TxnuCPAYIL+s+OLPzh5/odPPv6sOqrztlIumlRrKJ0MDw8SqtDKROrZbCnyH24u/6f/+Df/x+c/WuVu5/6K8wuHByICvlsnQoUqFMp4kxbhUdaYQpCOcMIUCIeFDCEd4AjIoGmokStYfXLx/NHzzwazbb+9u/5iefUFRJAqzB5z/uTjX/nN55/+c7OZ+0y0Iashd+45VaqaYnQx4QClYvHMCA+PcNDJEqfs3d3o24KEsByUoYBODt3B4hLjn5qH/1CRHsOJqJWN8vrl56++/OHNF9+/++L7SYcqZcmDWNYwhSmgjIg+ZGiOWM+1qpPWCVoFU85AqGpLivsQ0Uds2hkvLo5ns3oMbOB7G9/thvHICgARxcDAMVCKcAtzEYqwbeumbURIyvi4hSTDfTrycG+7P/xVuOcR3pK+PPihiOlYOng53nIV99huumEYdk+Mo3dBxO5XE4BAyBQhbrLddsu79XbbDXkgoClxdHLl97B8HL6vBzdATmc37yUm5fiOOFhrZZRtE4zwGJPCcv1gFFdEd/OcKUxVghARgw1DHkQoScqKqKhQyz3SHRH71SIidifLeLNEeVwK0LMhImktohHR93m93uScVVJVNW3dzurZrJovb5df/PiL68urze2dByXVMERvkT3Mq6ppmmYYcj8MTgRZQxpK1Vu9HbQbUpebYB0k4RK9+DA63lALDN5lywCP6sXTs0+/8yvHzx/1NTbMS+968aglFAYPOOHhFj4oUWtCmOdBk9QpHS+Ojk9OVAnGMPT90Dd1VTeJPLTJ2D8polj4aPk4+PwgU+b0bfs0iByvIzjw4eOXhQdn3Pj6LuUgebDdOL4oxP2LY3pOB7touojsLztlw2NMSXeYA1BQb65XL19emlE0iVSUZAazKL81MQgoCKP2FGkXzemjbn7m1QJ+h8EwAEY66LuwLiDOiJIpjsd9CTlL1Llf6H9Mp364J8l3uJnpDd1zTjEG6Cy7abKRsrkidl/ePaFAxBivRyBcgKSiKoJdzF/OaheEIyJ8Z4kkx6se3C7v4UTBX4aI7z0D2uk9xYMQd7fcAQQkuAsfKIgEqzBU0XG4i80Vli/89ieVL+tYnbY4nzcXx+3Zoj07WZydLvq+33bdure7ddflGAzZ4QYz8+ygCMUjPHx8QvBASCghAY0SlATL8yxmHYRTnQoeCc+kPq/qR5GOg3VAx7AlCFAooEyP6hf/iGS8udifefefxCH2dehaohw5BzdWwI5pSxRLUzABUU4gRMFTnIzi8QROz4RJ9IyesVXfRL6z4ca7a++vabfiy4qbOm3mTRw1PF3oyUIXs7RoVSzCBjO3wbKZWQSnRNEx5L7PtumGbd/3g/Xm5jFkHwaziCApIkkpokIC7pPrGT8jRBgUKIJuAKip0rqWuoFWBnEKKRFiLpCk0lbNed2eeL3wqo1h8LwFroPriCrkOOrTqE5cZsE69ruQD1a95MYFJytrNRn6Ps2Jh4n96MJjtLEPvpvfNZ+M97zqHqQoh1wEHHxj9MbDBTnAR0bwZwLCDw3cS/ZQlooMwhHOMGVAYkL7nDD6gNzFdjP0Gwwr6Zfs71p0x3O7WOhH57Nn5+3T02aWsvp22Gw36xtzh1BVNVXlTvKQu77vhzwMOQ4g1/DYnWwxvRygAR4wjwghKzKpCESN7A2bdb5ed1++unt5tbm6yYaj2dGTo9NPTi++Xc8uWJ3kqLa9ZGhQDSyeqCRJMZ0igANZSkgYTjjcEC6wMSDhg3hht/0DETXjY+l/O93+frv5dfvqpN9KOwR9s3mFSFofDZ66u9ssFasZKKt+w81wU5/9+zj9d/Wz//WmvdYZ/ykdNPuSwPulce9wGxwLJxHuHjYBxULVgv1G7KJ3iIhwPNsnLM4VLoQyFE642+B56PvehrUPy2798vr6h5v1C8t3YR3CKZAkTKKp+DwP95KPhQMqoikccPfpKxPQyvG4GJMrj/EoizEDevC2Y0Ioi/diFA9bcgcCFv43Ny9/uFz+m+tX/81Hv/avzj9KlodNrmuZz2dNrRAx4cCIuqqP50xSdcPvy0dH36meNvWfv/zy7+9u1kMHyATJ7AGhMcoaI2nHlJKSAe5yGAfIUoPwycMGEWk694SK8HD3lJr57FFvBllv9AphEKIqvzwi4MGABBRMZEUJQCkK0ZKeAeNSxjfbCXdWx4MKBH8OO+YHcu8ffOe93zuMcDNsVqubq8tus0aYKqs6IQwWCA83L8eMIKlWlda1aCVUFiiPlKmOgAj4iHjT3d1DlVMkV1z4uFalfol99BCIKAVOMIAprRnPJhlxP3I81gtYFRwzBcaDtdpdHXtfPOaJXoCymCx2LKZOUELx2oflkgkT5OsbdjJQdzcP8+B4CGM6QQUEwdhtNApF4SX/4Jgo2oiTkEKClIMzZareRLm4lO/APu3bISgkIeUS9yPRQLi5g5CymJgCJJIyJo2lducUkGQqyy50txHuj1BNKikC7oEomZIC4V4w0JIwyLSSxRdP2G94BMODAYO7YweP5ME2QyfcdnWfW8NMtpuu2w65N89jzUOi1KBIUYG4RYBU5fSQxxiGAhEo6RQffYGOAGcgwBxhQUN4dKvOL29ffPGyl6gfHWOm4QApUBtvvoAzEKUUawz3EHFGsOsz7laUXZwZKQEQTO96eijTETA+whhtbTLmCXq4xwQ4TNPu2zN3LjsO66cPzsmv9X3TbrmPio2h1UNoJg7ua/qZEd3oh9x1Q7Yw42bd5ewBZdCj2NR48JKRbDAmraoqh2231tTzxaOnfvZ4uHyE5YBhiwHIiFxOvsB4DcABv1dRxoMz85etLskP+aOkjHj/uKPGz92AaKpUp3ICW0E3wjPgKoTD3AFARYVJJJvl8BJQTe7qg9e83vUXvH9CJgKSZlFisRL/7VPx8An5IGS/ZYUQuCKrbRNW6G5885KrF1h+VWk/T8Pj+eLjpycni/Zk0Z6enMyPFpv+6mbdXy+761WvVYOUvB+G3K/X267P9XwuKZnn7I4Ri3AyGEQIQgJpigs9EA53wB0ZCdJKOquqZ3X7mOmU6SikgUU2B5BSnYr/dTzINH6hdY9d/hf7F+7vtDhA0vc0goMc+wAP5UGqSYFQdKwIRI4YGE66MBI90RS9oKf3xAa+su7WttfW38Zwh3zHvKx0aNWOWh7P0/EsHc9TU0lTUwHb9uYMR9/lfrBy1qompmrItu3tdrlerjfbfhiyQ9Qp5uEAJI0YDWlj9PvanqM4GAOAlEh3z31GSk3battqU7tHP2wdJirILE+MnLX14+bko6hOIs0x9BjWKpdMd2EwtFKduM76wq4iRN4MkE5JQBw4vdin83zNNZIx8Wim8l98aJ/HDxnQMriP8oiDhyT31mQPCclh/SDe6GNjPF2cIQLKhAu7SzgZAlTKBAhM0MFX2/Xl9Zefb25fSF7Okz06qT65OPn1Ty8+vjh+ctzWHHy7ypvb9erWhg6eKQyhB8JQwqZt79vO+8GHPPmowuECAzB3CyurqSmJChyByNnNPFWaBFQJSm9xuex+9OLqy6vl1V3XWy31+fH5p8+e/9rRyUdVe2GY9YP2oQZ1SlALKSToxdI54kQFBCfhjIxQQjmiaTGZo7yNtfGJDN/Vm99vNr+R1ifDZaU52qhajfksjlXMNpv1cN3frrqbja0zqvmpnD++Pn3213H2l/nsHzbztX6QNId8j8Ms4mew9vcE6t7ZV4tAVHL2PueSg1dVk1IFiof4kGNKF1TqSlPYEJHDDRFEFnitqDQUBhu6YbVd315fvlxev9jefWXdJWQJ2SBl1BBVERHxXU1ydBhT4mFGswPo+/5BUWooDzZ3fL03mFIWh7MQFsIRAFVVI2STh7+6evGit8/75R8+/vi7p2dzwcqHIXB8tGjr+riZhbC3buiHhdZt0z+5u/1v06Pf/9Xnf379k7+8efWDu5u7vjusK0ZBCw9Yt4C728hhmuIpDy8sWwZCCqlLAC24B0hJTIoctGyQlOoTCVDnq/RTeA8KawYCORMQrcAKTO6RPUNEVD3C887ghfLWAImHn+5fJ0vMEnsD36eW7xN7vm/wwA8UY/NDhe/FexVeaO775e0y3DGfg1v3Dp6Rh8KOKqmqClKSlES1lAjdwwKFil1yZvhIxCAC221P4dG8laTuHlEqKg5grJIIgMgRbla4Obo/k8YjPMay8o6MQxRwYkRUpg3pD+iy5AMuhhfLYCCG7DlnMwNAakqpqqqkY+gVEXBzjwfHIV/LQUd0IbzsHg+4lxBF4sBnCrkvNUfJn8UDw2A5BymqKaUdZ0N2YXm8EdiLgjzGGxOjcBjcEYnKqe4fRMD7YfAITZWmlFTDIw/mbiN8aQ5KqlRGcg+8z5JUqpQormph7q4KSWqDmY+oiuwzEZkyicOAYtxz7gh3BIUiIu5BRkqprhOCQ5/v7q767VClpq1m8+pm6PLydtkb0MwLa1ecoijwl7l1276QoQuiM1oDARkbAUaHFkCECHTycJUkJoT35iaBzXLz/f/4d/Orl5/9i18/fv5IVBRw3/nwMHMVVKlC2GA2FY8EkPW6u7m5K2u8OF4cnx6LJEKA2NnP3p4PYDOSqqSg7AhRilBV33gafF3XRLzhoOWbgsn7L4Yf4L88vNw3ZLn3yEQI5MHW6+1603XbjBCRRCZQy/kBiIiWUm3CyK2jQ5yIqF0btseyOIthFbaBCXoreepYZB9PWUEQLrvfytjBHl4eK3Z8+HdzlV+PRr/+Vb4Wmu9JNW/68YOPB//k1+QG73L3h/Y0ffe4DkTsjH+kOE61HSGCYXCUcvb0+Bl7GsCOVfR6PfgfAeB4z9P6gKYRB1SoEQyKCBEZAY5ih0QAKkiCyr2yXoc7276K5Zex/GnqLituzho9XzTPzo6enB8fHx+dLI56G756dfny8uby5nbdO7Rx1qBky7mkK+SY6I/VrcAEH5FBB0KBBEjh0jjCINmRAy4t9ETTmVRnkIVF4y4BywAYQoEkQsICIfwQDI4IIMra8H5AiukwHrsCpo042SInQH/ai8KRtjdaWUQEPSLcckZJvulJXWlacI3o6BvYKvql9UvkJYZlDEsflhobjS7JULfW1pjXOp/pUVvNGp3VSaVQA1GO9iGbGTIYpSQSxBBd9k2f14NvMjpnDiUUEDvIhe+FlPeA4LHAOHLQCqEgI5CEc8qcUgcJJUlNVdQzwmAZmAeOgkfBRciCaSHiVTpO2kpeRw5ErfUjpEVoHZDCI+CYuh92A8Wedo0dLXRPadjxNXbcjdh3ruCA6fa+3Am+V5jKDwBx8KBuOXqlkahPlpNgpLUdVLI4oXBjxQVCCnZkWg/LKiLUVKeUpOvWw9CPtHlABSrFPlxgkbfWrbarq2512S9f0VbHDT55zPPF+cVx/fhsdnZUH7dsuNpcX22Gbe7XtIFuJLRqAGTEkJGtn4wzzNyDwQqgFfSqVOrgQTrVw9w9hh5ZKEomaRphIqvsuFtu7lbbl7frV3f91do33nB2cTK/WJw+PTp5Nl88ZTrpvRqcvUuGhlReulq4S/B8Oi7H+HBiqezZo3EPJODrPK/Pqv639PZ39faf4e6xWiveLpoq1avtKluum2reHFVkd7vu1l2OrauiXnzePvrb9slf54sf+nxtb2wt/UcAON635vwznE18528yj8FNhE17VM4xs+j7IZweJKViGk18yH3XIYywJrGpWakqYcN66JZ3y+vN8np9d7Vd3fTbVe6W7mvoGmkLyVQThShEYuQW74heJCARLMjDQYzJPTEiuHOLB27Kd5HDjiD09TCSUEpFMCLMvewBp3y+XP6Pf//5n728+1cff/xfPHv6mydHM0G37urB6j7PmnpWNXVIt1oOq+s5vV0sPmtO/nl7/gePbv7t7Ys/e/HT713frPo+xoqrhHhpMyMjwsJ9akmU0T1GjG3DiCjVIEMYkWpUFdwwDOa5i8FNg5XWbTs7yxY51pJaqEIQcAigCiaMTcmMEFL9dSOYTHTCbYP3e6EP0e57xG2MrQ48LDkwQLy7Yb4vI+ODNnx9EICj2DFFGKmq2lnb37jd3g2aTQfxnIBEqmhYdjdSU9LRBliq2SjABGGkIUpqGCGRs3W9gR4RdV2lJCQLQufuAEfSJyKiFOVlF65NSZ1gVyseEfBdY6RAQE4Mn/vp25hG3ude73pV3QsjoCSxJVGyCJq6qmME8M0mkHSs3ojuy4Hjbwh3L/yT4pTCd2C3HFBLJxpXTDXEgBM5R9f1XTcMg5mVi4xRecQBa8PjoHL+FpcdfL2+7eGMyDm7h1aJqk1dl7TH3Dfb3nIOi6auF8eLRM3dAAtBhLuVN0O4DbnvoZKSukUeevc+m+8AxINF5lsQbRYkDBEjNrpP+MYovaqq+Xx+enq24rK72yxX3Va2MWDY9O6AKgPmiOxuoWSiElPsXK4hY6LrUhrTiX0bSMhYOB29SGGnS7B0sLPQxqgE4Sh8llJuKXepVCFImVg5QaQIZgtzNy9IqvjEYCp9kIhdPoViIcVkdvlXBCkj+SS8UBQiHFKi8ogH+eDY+MNDfsfEt9uBO7zXUDXtI76Z/cC31jBG/HDnfqPoXOybVgpTRiupHE0OczHr8uA2EjbiMC4iCUqCjt2cIQTEQ10qnZ/UJ4+Hza1t72COrlC8C2GMBKN0RZZOmRCCMca0B92G/0R6DkcW1kOyzQFVrNQ2Ri9QWJzxerI/fWPggK0YE9inpAqVsHCOf0JQqElj0FF4rmObEQpA+PX5R/zCDqb4gOt7D2ACRIQTwLEDF6P0OTKAnMRrtSq2yVe+vRpuv8LqS65fzLiZt3h62jx7NH/y+PTJo9OmbeumvXm1fnF5eXm7ulmuQxTaOsVt7FIhRHU8QGL0PGPyEvtuwfEAK193wMEM9C6SjrQ+0/o81Y+QjjNqczrMSSiEQiZEhJVtJB9gNYP7Pw/YXbtA6o2YGAlwj+eUDGpP+BCwHNjlFGSEMASmMigGiZ62Zl5Fvo3hzofb6O6Ql8wr8U0VXSVWJ29rmdc6a6pZm9qqaupUqSYRBGJwBzyiz9HlCNChQQHFje6+6W3T2WqIrWEIdUAKzCQ4VLk4KItMrMjY79By4ITTQyISmKAnTKeQdjwEKKhq1keezZEDM/AoOHfOXBqXhkLREKmS9ZGBSNBjyKxItoDOEayMhyS1e3593Oz3KhvTQ4lDnJeHj9HlA5M43itQ5rv6itHDcZcLE0EZKac7DuME2cZIOSwpkx8Cx3tAmiEIoTEQUcgN9MhhrgIVNIqKFt0qb263d6+65aVtrzncHaE7bvH07Ojp+fzJ2ezRSXty1FTiMWyG7abfrH3o3bIQKkJwcDjp0C5bN+Sut2GwMfGjkhKFyQT3iTdFkWBkd/Pi5F2pFILijq7r1uv+5np5fbt+ddffddrzmO3j+ckni0fPT86eNO0JZZa97jOzI4NlF+yC6SlT2j0CB0ImNQXBYfMnA8nHuuK9QnNFfNtv/nVz89ndPzS3XyJynJ1i3mxmYlqfPjpvmlZy3q7Wq9V6lX2D6ieLk79oz/+DPPmH6uKlaee7uPWDgRCBf3J6M9MOGWMgQKYabiBCIEIKRUUwlmFzWE4aKp5gyHnoN92w7tZX29Xl8u5ys7rcrm9zv0IMZKYYNUMzxSkQLZTvHR0jJs7tQf9SxAMCVOzg7uKa9DB8wcTWP4xyeJ/ecaArseOoMyLgI8BRnGFaDfFXl8sf2eX3ePzHWX/vdL7Y9I0t0a0TramkViaylvT04mlX6WroTw1/kJ797vOP/+vPvvMXX/74z1589e+vr7/cbHrPoJIeReUGxnBqWdApCmOU8q5bhCEM8AQmTfN0dOx5GNar8GW2jlCt66o9qtqTGEKyMM2QahBwhxJagbo7o4vbklEu7n7NjPtGmvsEtAPuxpsqYXv/eH9xP2gA+wHZfx8APeHUx6tJZvP56fn5Jt9s1jNNWVJd02ua5AG5z267XimCpO6U6UrTgcOUGRTsBDTchn6ieZi1bVNVSVXHIDPC3PfFCZZQlFEaZnaNf2NvL9wim0tg1zle2igchwWjkcIwspEPVCaKeAdZYs9DphQivJCELVPUi3d3t6mJpaAbkhIB3Ul9+fSxAzh2tfm4BzeMqEo4vaAmFsJwl2Hwruv7LmcrvW3Tw4gdAnoo3vEQP9gXcfcU7F1f3NTcHGHu7k6XolcIsjBpct8P296zY7CcapWKg8Pc3Uik4loZGW5hJJVJGUKJQDbX0gUTr5dZ403F7oO0QxhWiGBK0swAobBtWxFJ1Mtt3nbbbV7HAAwBqkgiWLremF1EoFrOgBC4cEzYJqblqMQ0uYxSmCnVPBbHG/c4vkJWqkmTUoUTfSC8tFqVexYAXnrMi4ULEObhjt03hXMYrEppeijKvXiE7/qedgvlO6ybnJCvGBVMSpAqB6X6A5h3yjNeSzAPm7S4+zffQu3g27PUeFOs8PB7SFK0qti2dGPO4T4MvRUQX/Z2EQUhTBTs2d/CCAlJ6ehUz5/F3aXdXcG22GaIQziy+Peh1cTjKAI1+OCM63+EqOYXcQUhkkCLyY7kz33KxMNKy6ir5w+C16+vTX2t3tEv0TKOCKrI655p0ixywhIsxSB2h+7SVi+6m5/q9mXVXx8t9OlJ+8mT00+fn5+dn5ydHfcWnfntcv3Fi6u7bb8erJlVVdVmy30eevMcoBQKoHsOTGfkFPiFhxftygiUDjYPhtBFjcmlknSW2sepeZKqxxlHOWoDzZ06CdJSs+fxqPiZaNLvEMHsK7qHxNR40zrvWg+BKOD1pOhUTsjBLZerqaiqqI7aFoSLD/AufBN57cPS+1vvbjDcIt+KrWgrja1GV9PaKmaVzGqdtzpv26Zp2rouzjqCcOQceYCF58AQGEKgYytmgIN5P/i6801n2xy9T6RQptKpdN/pxWuB4xtMzFyIGeSY6ZGkC8iRQwhQRFOT6kW3yeaDyBxYBFpH5aDBHSkkIVXjuRQarAOpRBLCmKhYftiFGG/1FXx4079Q9/I+bOf3dgXvFNAeLMFBqRO4xz64D4eMFNJAwTfHzvpAWGn8VYUmdQv33A+bwXMzb9t5223XNvSQUEQjUcV2efv5zVc/vPzxD7rbr87mfHZx9J1vP//k6dnJLJ3MdNGmpnJiNXTdZr0aus5yJqVuW5AR2A79eruFVqlue49NRp8xDDtemRJi4dnGHJYCKqkg6RSTMQpwTUHpBl+utq9eXV9d3d3ebtfbyJxHdarzT9uzT08ff+vo9HE7Pw5qN1iffTDEDtwYodZdDVgLs4kgkQsLn3BBFmTSOXaHiqMJ1HHQm9AKPsH6u7z6Y3nxq8sr8U11XNVSifTo+xSJfbe8WV27u4tD77p8Zfrj+tH/rp/8OR6vHRj2T+pDHx/8kIfvh2BwlEeeUkpV3XXddr0tiVfbNE09q1NVpZSHIfe9u4UNNTzVmLdVVcXq7nJ5/fLq6id311/2dy/z5gq+AjqoQVwqSIIIZLKrUgacGk8EXjBBRNB3hZWiUfOAMc5dRFFi1QNAdv+Nuu+aeIkPvOsAACAASURBVKMXe9NylF/lhSHEBFQIlWbxRfvo/5w9/nJ29LT/4lc9fu2k1WHo1jeDd0dtWy9aHM3qoxqwhehiNq8sPf78xbPm8R89Pf7hk/wn1y//9PLl925fBafQGw66lP4wPmyH9bFmL2Aj9VG7eLR49LQbulu+8jWQ11rV9ey4np+k5iTDoIE0R5qBA8xRCaQCdTyf3QAF/e32Hq932O1k8/mayNC9L99fXH5IA/6nGleLSJLFyQn849vKblu0Msx0mCta8bvrV6ubV+69GzysEAJQCoVCsRCEjfVlL/tm7I90+OCDhWWPQEqVKkTGsMhHeY1RwhBvSpEPZDWR3WlG33WKQQtgUbIlOaxVeNmVE0EDqpxIdZwSrMO+CTicVmQRbKd0UCAYj1DVlMpb9lEYxt3Myt9TXbBcLe4HS/v79xKGZc85A1SJYbBu2w29ub9mdPEu9sh3wdTGCJ8MII8NfQhzOJC9X22Hu81wu25T3aZaApZz29RHizmFBsMIaYlCI8EVVvzPoTb5O5kYd5yKImuvShI2tpanVFXz+bxKTd+72/X2Zo3sCBWRShOCLhZFw+he08VIzx2RUn/rau3o4nEIQ09yMKqpTqnSlCSZwsUd2cLdHAIlEXDb1TVLm3RRHt1LQruh2w51qqIBZcp1Cgkndme64H6HE6ZWfDAivGBw9KlPSYEHtbuvlyCa3uPrHQ9voG7EG1CNeJ02ckABGeGGA40OkdQ2yQ39YP3gQI49eC+HbKwEEafngjEVLVHVar5IZxf95Xl38wpbw7ZzAUm0oGBiyxZpawkIw6dmFHfslU7kl8ehxgNOBvailzvncghcxYHW5NtagWOnKBjYUbt2+Bh3bCaoMKkkFZGSU+fwLO6AC1R2gcSIxfprCDrfKlzFt4Rj+OUiLu76gA5FmAooPZlKMFxplQywDbbLvH7pyxe+/Ar9dSPdyVF6ej7/5Onxs4vTR+cnTVsDcX1z/dXVzavL203XO5iqBlIbZJuj63Nx4yJKMpvlCGhSakmt6BNUD4RbhDkYVKeGVNBGq5lWC20v6tkTrS5EjyUaWEIYYKOuZOGkuLg7SZEPte5v9+t7py/7+Comx2Zj1a+Ej2GCATSOrDomUhkSgcgRA3Jnwyr3K+uX3t3FsGReiq8rbmsObZVrjVp0Vqd5rU0lddK6Sk2qVJMKw2FehAmQLYahlNzcSWPBqSUCYehydH3e9rnPZr6rjuoegXpIASrvYgrr7yl+FXmX5Kg1LVJ9Ie1jaS8sLXIkYShdtJZqHrIdfKNsWc0gtUM9YJ4HlkbWZJ4YglBBAmVqRHfSUar+X7cVuE/nJ1N/DeOIA97NfhLI+2V9/Plt5ht4HO/DLTrIEB4ojPIe5rYPDTiN8AkHXEYxNxIhdMCUBhrzFhjmySWJbW+2d9c31z/tb7/y7rry5beeyMWvfvr8vH180pzOquMmZmmo2UuP3LmZDTb0/TDuesKYy/Mz0KsqOzbbbbbIHk5lNbY4GRhO8zA/LGSLDeb0VCWtq95y1+fVzc1y3a02ebUalqt+u7Uhi2urzaPm+JPjx99pTz9N83Om2XaQbDFYOEU0FbAEdPdMKe6I+87Z/TiGEBhHzKMMObIJLa9kipSaAm3g8nf17ldjeerLkxmaNJ+3tfuwXt4UTcxtn1++vHx1t9kahvZs8/w3vlc9+au4+L4dDfHQiH95AI6f4UbeH+B415+wfui2varMmrZwnsPNh+22W2/DSxdVw0h1CDKiv728XC0vt+ub7fp6u37Vry99WAJraA/NWnlKIRKUXWPyyG6byBrTuCAfJfEOZyLgXsztU6DtZSTW+PkuFBlTeuz5xIX/EW9upHZ4uE869jsATsBEJkQdrFK9mM3Pojr6B2//1o7+zWr1a7e3v3cy/+6zz04ZKQxKpJZ1qsSrShdNmwx9FcvYHq23v3d28Su/9uSzRy/+57/56x/0y9WwOWh7Iyn7kvKUl0YBAdnW7dnx6bPjR8+OL55vu22qjleX3PZLqWZptmA9d6mZQuvQ9kTnp94vI6/hAkmUNLVnwz17BDSNqAcPc8TAPcWrQ9c7ngOvu/4DElzcF6J+D9Pk/+8RjqntPpunujk5Pz+e68fPHiVfV75J3jGvu83qOg8ktBL33PemWxVVbVSqkraOIvFRqumMUUndS9k6IBxbQiwMERFFv6FIwqlIGeFh5qWLGSidUGPhdmwAMSdtGukwjuooSfJE6J6EfP1AH3R6nwe8cE4qnuWPlWJwkYSYtDt2IjQFs5gwkUl4p2iGHAAce1MltSAp7gfrG2HmXTcM/dAPAzxEKrfI2ccgZcc0obwFr8OhKkdJgw9ePBzvsiO6jxdNKUEUQXf3KCq+WkvlGIZN391ullvTQFUJApbj0dnp7LOP6lkDSgiDkgdf57UnRqUj1Tp2IqoRX1dCivs3H4WssnOC7tkd7ubuKlLX6eLivIJemWzR+RCTXilFBKKFqS3lUaF0LEwNQIALXFj+jknZduwRitKAEgVjKCUyizKfSiQlSRVFhVq68g2SQ4q/g6tHRLggdKRrIELGbv5CDhIO2bJnTaJJUmKVZNeDM/E+dnp9mCZX+dSLgEnmMUIgOs6RDB+7B2LHTB7l495egb2vq3GvLvmN8cT9/peDjPy1pBaI8OyDSCUppbqua6s627IfNxGFpDncPIIRllxgk5xUaZl3irbzCo/k+BFmp+jWyMvo3SVC6SpF7CxCEXrQ92UcGw5HlavD9v9fZqe9b1GJcfzJjkzDPRiyp8rFpNvyenAUowEd+LISuYioaqWqYnQPN3eTsLEpgHiAwSJwTxwk3kV74+diDbxvY//P9CsO1zsO5qqUsMAlckJfsXO7GtYv8/JFvn2hw02F9fEMj4+Onj45efb07Ox43s4ac1uulq+uLn/6xYtlZ9kcWqdUh4gFsnu2UWGZwnCWcI8gKV7UM5i4l+Esg4cUJFPFas7qiPWZtudSnbM+h56YtO4pokjB25injeKoUiaIyQcLT/jm7BU7X8tJ+YBTaiYChIVnwBAmMNKFpskFThrC6A7rw3rPG7dt5I3njffryBvmjdpW0dUyNCnPEmZJmiS1plmj86ZKKokUoVICyEWJ0ZEzzMKc2VGGX3pZHhBB97Ds/WDdkIecc7YYNR0VohH32L8xtWHvCOFxCHAAhS7ugEGCNdJCZhfSXrB95NLmqHScxNpImgeXOVKwYqqh1aQdahE0EFFFKEMlRKjjkLxRFmYvKnTPde+PWcpkYDjoBZx4f/f7EckyA2BShdk3/sZbqiR8S6n1UF/29b8f/Di/qaUtHkyeetNldzt2GgATu7Llgf7IeAZwfzjFTujI3VmYlwiVGHXew1B4qhJtIiBuQ+7Xblsf1tvli/7uxbD6CpurRZsvTuTbzxefXBw/Pq6PG03RJx9SCaay52yDRXYzDwMLsd1jCNIYQUGSvhvW2y6CFBVW1II20yIwSiooKEFzeLjlcA/vzBy+3G7X6+52uV2utps+tlt0GZYVOqtn57Pjj45OPzs6+7hePEU6ylDLlt0cpGhKtVPgyO7uJoBUigNpuIkbuTtARl7TuMF3YSkAMOX+t3D3X+rlR5c/eKLd08enT89P5zVJuOcho/LFtus3g1+vu9vqdHPx7Kd68v362d/qsx/HYuN8PaGaWLV8m2nhjcaAh9K68Rq4FaNGBMp597Yiz+GlDqeJxWslI7xlgxBvvf7X16Dw2pva1WnGwYRmKlWlLM9s8N5zTzfCK2VFhnXe99vubtje3rz68vbmhfk22xq+Yaw1dagyxCkhyVVcJAIWAJAQIBShhe4OiNvozkdZ/dKlPPXj8x44OvayjFyz8fNxBCMhO76x8ICyfFBOjLHZetewGQhISuEki1EoqAGFVCLzulnU7Ql11g80mb3Q4799cfm//acf/ufPTv6rTz767cdPH2mdI6RHl7e9DT1u51oF4snzR2ePomd6PF98/OTiX5xf/F8/+eGfvPjJ925fLYclSIoSMk1llt0QajKBDXTRNI9Ozz49Of9ocfq06TfB2rtVd/UF00yqGVLjUjMxNVLPTtrFRXfjebNFKLVWSaqqEA9kD488dWne50SObewHNhX7vXnYojKZSshbfDIOKviv+1u+npC9ZTu8tSh6vysy3vJb3sX/vylh4dv28ttOpbf9ogfvIru5e0Wp2vlsVjU8ZV5Kf9ctX237dT/kbd9XGqpijmzedRkyNNBKko8CXUVcwMKNQsDLFASA4R4jFU6mSuVuQF7Rm1R4aUBxMxvJuNgNXmGZO+EOz2ODzPTkg4VaQCkFFj9o8XrQhTolQjEFaQXAljIhKGKCBBCMQ6WLgmyGe+Ts4cZJMM2nZP1wVts0xXb8qaIDVv5vFnmwvh/6vncLER8bH0uHxjQQdIdcTH/HGzOC10bVHkz0m4ZK7leBu0GfFEIlERSRIboYfFh1dtPFYCKFdIN60OF020hVN5WEe9jgNsQQrqCUtnE5yLfjrTxaHJwe3DGaR60VIsILQBYROQ/bDkqdzRo/XmyXvQ3svQ+HmTEopdFBy5DdnfQEoAI5eO6jAMc4NXyHV/Gw35MMRilWTDKlAnAYctf12ZlTBGPEmwhBUSbxcedIjApdmGRERqgs+5C3WxFhXalVqqpJdZQD2id3Uy4eh3SS+32ODD7QYBjbjN9W4+fXFL4OfCm/8SfeWmaIh+yiiDAPMkSkcHA0JZmqBLsgtgjuBJhcxn7jndSOA6haCLA4x+IRljfwa/QGZq/UK8B1VLEeW1ZiHGI3MXemt8dfvkkq78n6eNMWindLRw//iEhSSUlVDB7ubpbFs8IJFb6hwYTflPO8Idn9ueCHd16S917DN8BJB75y3KrCUFjNbsZVn1/1q89t+SKvX9WaFy0uzmcfXRw/fXx68fi0Uhhwt17d3N5++eLli1eXSA1SLUmRkgXMcyBG0SVnLnFfaZ/eq0gJkAgdb1FibBpKonUrzbE059o81uaJy7FxnjEzl8KgvaeUV8bb7udsfMAurQcIajw0tL3KMIFKmJSewzyHdxFdkqg0akWVQmCIIQ+bPGyGftl3t/362volo5Mi+E9PjLpGm9AmbevUKhtlpVRFnaRJSTiScHoLc7NSMClydEBQIu0a2XYhtZt5znkY+r7IebsVqa9RiaoEDOS7G1wA2eGUkBr1Au052kdozt11CBSEHWwgbUjtTCEJolCRUlYQCJxF3WoyRpBKqAggDos3b8N7Xa9xX2sj3rQ3pxcdrwlRx9dusq9/Jd7y9xu/4d239ddcNh4WkR8IG3L65z23JCLuFp4dPvJkisi4Z7fOcp9SqlM6mtfzplrd3ixvb159+cOrFz/O65fMt08vZh99Nv/W88XHF7OzORZVVD5UsVG6IGCwHLn3nCM7ymxgBwzWu/U5Z3oIqCKSNtbdbdYiWteNkoI0zXzlKEumEnAHc/SDuQPZ/frm9vru9up2ebfaGKpABZ2FNEa6VlqfVLMni/NvHZ19ivpkQIWoghqiKqEAVUQVHuOsZPMqEah2nc68X/yYwmIJKEE/aAudiXxLt79ztP4urh9d/ZDDZV2lo1aOF60qtn237mxwemoz51/1/Y9PP/lbufh/1u0Puiaqk80o7PjNxvD2p/8N/8TbvyfeLkwQb8/3+E3n1Wva7O93svEtl9q9kpLUlSCA3A25dxsAE/is0lkrQpfI15dfXr/68uqrz29f/QTdGrZBDTZMNdMMmkQ0TVGahdvgtgNqddISmua1BnyMQSeK6dTqtSumHIQoUwPjiP/yflS4H+1RyLZxj2cQ98dV70o+hLDwHWzklQCUqkrtkbZHkubZU98Pinp+dHHZXP3N6vO/+7sf/dmXP/nD54//+JNv/8vTx3q18aFD3sKHWVXN22Y2n9UnbRW+GYaU+395uvjO8Xf/6NlHf3r5xf/y+d/9w93LSXCxvCsdddkhEQo2Ikd1+3hx/MnR0fO6PnXZzkya9iVlEVE5GmftrCJpYmrmp/Ojx7Ha5HwNTxGJkpKkCFLpHhIY65mvRVh8KztWeNCZcFCzjMPuvAfmLV9rct9o5+++Ed59X7x7MMh3+ORrbviNl81mZp0p2gTXFJIoGTLc3G2/+vGXLy+vluv10SzNailboe+zOYIpJFEVEqMSReHdFtR07DUOpjL4VYuUBUUcFvc7XH3fKz52AcRBo3gAHiFeJEz3CBUFpaRTcmd7UBG4x1NmoZxOytv32snwWizHfRt3lJ6aIshQpvscsvdxMGT+IevuMBUdZwEWloqZuRDCJEVkl1roKnsy9XvMrIrXXXvgHtLjgJIiKSmFkiTBkQcqtEC7BsDgGyADGT6z/maLdj6fLXpanzcMCMScniOUD6dFfcOpFRMgVEp9mjQJxbIFkFIZtxE523J5lzQdzY5TlWaz2bDJw6a3nH3IQk1SKZhEp1aXiKKOrsJdD6B/cxpY5t1YlJETgI4qhDnn5XLZiXujUSubxEqqVBe6805JdpxhMzYplilEY/3cA9l92/Vu1tQp16mqqrquRak7RsZOYHqaI3tgTnvx6bj38RDhOny4B11Qh435ezzCv6ld5TV0g9+U5k4jfnbdISIq0Gl4ByZKN+/x/jy5+KhFAJZJzQyYJk9tmp82p4/z7Su7u4QN0VmuI2phIj2VCZJFq4Tw0vNZJDP3hINfGkWOkdbEh61I8VZSYOxEQ1/f+b5nJITsww8UAypznHekJiELulGpqLBsLM/ZzcQNkzbZPWdXuE4Tohy87xDfcNz9vAvND8MbfqCRe7ijdnocHEEH08jMS9t+mW9/nG9/hO6mxuakbZ6cLZ5eHD95fHp8Mq/aynLfb7ub5fLV9U3XD1pVIeKke7YBBuQg4KICoxNmHhGaEkGz8H4oA56oOk3mdg8zwCHCgCSp5lV7yuqU6dRj3ntjkXIRUNSy1WTSBBJEKJWkM34ujOkbljzeBJPumvH25FgGWNo7wxNypSFaqlSDRIehs67rh43nrQ0by5vIG+ZVYyvGVpmTRJWkTmMHSpu0TqwrSURpZiGjaDaZR+kKLZPY3adJoaWeIGM1IUbxe0dG6cnsh5z73vsh3OHTNI0yzss9omj4TzS1nTj5qFxzkFQHAxKoAjV0weoUzQnaE6/nkZqcYeY6Ie5MgqRIYkRvrobkwihT2lIwBcqRT4SLhCJAC2TAnYfKyQ8kMguUf1/iKw60Nfl65uavN3J8CLIV32eKys8Q33B3tnMK7yZoY+K0H5xaEWZGRFJKkBES2QdThtCrilJX4Ra+WV5fLof1+urF9uaF5tWzej0/aY5nz54+nj85b88WPJ5Fis76Hp49vBJKSDjMkT169yGHOZweIqU/UJnC8+BD1/XDejVkI52igJvn7OY5LAepwpQqUZXsZjlvuu16u1p169V2vdpu1l23GcwiST2jzo2ziBohRFsvHs/PPjp5/Gl79HSV694gDGqpYIUHEDQnQNWKTEmjcC0mLLt4+sOsdaqcT8PdAc7Iz8R+u371u9X6M7+tt9dpobOzj5NE5O7Vq6+0ajqP5XboLLLUl+n4L5rTP9mc/EhO1yRawN9hKNgHp6h/KK4gP8jB5wAUrgRpDGPlUhdnm/vt9fXdcnV3tV5e9surfnXT5zW4ro48CZ05aKDZYGZlGs84Mg1SkWm8a9eIhJAIGdP7HdLFnSrmnrwWrw9gGkVoSwR9IPS790MjWzn2CCVxD6CNaRycjCezyDi7sRCUHfComuro6KSdHWtqPCSbU5qmbmbzs5PTJ+tb+3dfffmfVjd/+urL/+5bv/FHs8ePZ0eL9qRKcGZtE9oq6roWVOZ91+fttr66+80uf3b+6YWm/+F72xe2JVlK5yyd6FL+o0rb1I9m7ZOmfiRyYt6CUjfWLJ60jz7RpEfHp6k9zkX5m5rqxWz+qKtu4DOiEUmkxDTaW8YaalED4oGgUBxQFw5nogkPAI774fiOL+PTRsbPRl/+ZRkT+4E/KBQoFVD2NljXi2UZ7OWrmx//+AvrtpoqMHJknxT+3OlO96IqNh0zBEfu/3g4KgqGuBuYMqorTcIEYRb/H3vv9mPJlpz3xWWtzNy3uvflnLlDFEWZlA0PBcPWgwHpzYABv/mf8t8j+M0PtgCJogGNZIlDUiI0njlzrt1dVfuamWtFhB9iZe7cVdWXc2Z6xCFcaMyQNV27d+3MXCtWxPf9PtV8DFLxe6zYUiZi7eJ9hSOp10FcCFpwevrgcIDHoFgcXkwBwO86EVFRUVP17sxEnY84/r9uQBhqHzg61vEB1nY8mqIqFpqCjhN+QkIiG0CnNJGEj0kiw6lXnzjmTMuMUy3A0/V8+d+ZCKkkpBnmbKnvUaGpmipUTZzTDGSRaGfbg2bsiMuCpn13+/UbZq6beUJp21YiVrMmM/Y4PUDb6eL2ZM/l5NlgRmZiIlNLuVfRWFUhxKoKjlr1bJQYQtM0fdO34SBJoFAXlCAQEw7KIDVzdtYxD5rACJXQLSrTBAoa3IFokFSTmvobCoyBFbFNfbpfQ7fPFXITq+W8WTbNouFBU0fMoKAmfjZ3gBcMkcA6ZL+qWt8nZ8A46KyqmL1n7tkVoMMNj2Mmz8kO521en70ZHDMhaHj8Hnzg9pa4yBKaOx192eQvP6l5ePhCdrRt2Qnk1AV+7A8t2YAwM4CsCpqQjPikHg/mRVTpZJcPLQMxxjg/m59dd7NVFxvrdpZVs1lSiowKbAQW4JhRNujAcARE4d825OjY1LBH54TJsvZ4Wm5wpB8PtcbR1jTZ4spR7CR91tdXd6mQBwmoqIiqmCqSPYgvmFj1ykvoQ2L678829mhBfNDd8AaHeWK4dtLe6/6LtPkc2q9q6GcNXZ9XL25WVxer5WrOFSeVru+7w2G9O6x3+6QaYhBDsSxZMiQBVM/SM1MzBZPiUiQwlNSrGCAjE1lAQ0BDTAZZwcTQQAnZqKawAF4pLAVmYjEbiBnw6Cw4QnXRgIohpIydPt6JYFKR0kQENzQ4hph2AkPNJolZAwlDZkgme8373G9yv8n9TtMBtEfo2FKAvuYUQ46kIWAMWEWqYojelWNkb9aZ+pqqZpIHq5WomKkOyWKI3t/UMQ+1zCLVFMxUUtYklhNI8v4E+bEOlKCAnZGsvMrRnOI7vT5SlDPijMMCqkuorqg+t2ouMQpRIlNFIEAGMLWgxgpsCiaeSqABJBIHH2sYBTAEEzRFVDIBEDUFwhJ4gWgnKplpX+lBJwPxVM5jj2bhj44mHyFH8OOuGYW6esrd802JJs7PEa+upoIEzER+QBM1TUBGZEzGBH1qu3bfbV5162+4fR27+8sFXS744mJ+eT5fLavFnCMlhgzeVzMQg6wAZpJVsomCN6UEQE3L8dBAAdVAsuUkXd8DGDsRCQrVSwVEnIng9E9USZJT6rv20N7d395u1lxVHOtFXRlVvYZeguYoGqlehvpiefHp8vJlvbyhagkGoGieNw0DRd+tccTMHMgjs0RLLuaw/+Lovh5dUMGfo4jwI+7/GO5/Wu3/fmzPK+NgsFwSaERES9LqbrffHu4SRq1mbZz9Spb/wZ7/eXfxK6tBvsWB6WOemuw32UQ+QkvkA19WmTSSoiWw3nIv2ud2l7rNfvPmsH692d3ud7eYD6QtBAvROEAIoCBmYg75AdMBGgA0tFPLYYPUB3wFKaqjQGN8vIYplU4Hb+MvXXzyxvhEv3LsnU0RK2OI+CQPaXBxAjEOLODyXjx/RCxQnM1Xdb1AiiBojqNiaprzi4vnmvbt9k0n9le73T///Jcvf7K6rq9jPWPMZH3gQMTOwSPCECgHDlU8yHqZ6Z9cPM//1T/8v7765uf3t7f9FswcRjPsAhhCs1w8Wyyex3CJuEgSFJGCzpY3Z89/GIhms3nVrDKQ53mGajFfXO1mt1Cdh3pVNYtAAVRN3Q9HTKTHmHXDp3CLo6ceJw0OeLLBUZClNv7YB8gafm/qt9/2KxNRYEZi0qyaUdssh/Z+vV9vthVrHSvAXlWcTs3MzJEwooVRlETOKyo57lC+4YdMsZwl9RnJgzNNPXwCh9wRv66OVTQ10UHIcFrqH+fbfg40ESMxdPcJKIxNjVKll67K8SxR4B1DBoqU7sYItpi0Gk91n3jSdnig87YHSl4bzrbg2G7ygweWGpsIjYgHH8Xx2Djmzj646I8TQ+EkWeOkITKZWjISIzIC9kn6tt9v95pk0aRFvQj1IlI9C/M+7DuIZsn9eIAgbbp7tWGqqmbek667HcxjpIVRoMClfJw4U8zgnal2pQjDI2HfY3FFVEkyESohgBEhDkgBYiT2oxrZKMjBI4vCShWLRRAwNomGu3BsufnQ4sgnQ1MwKXkrhETGBASi2h4OuTcJxk1sNCsqMMTAZkKEIfJ4zLcJjK6wNAZqu6mIac6GYK5dCoGs2Eug5OUU9q0fuPTx7Fm1FCEuUxnumlM8Aj4aXL91k8cPzpCyhxywaQvmRLxUKm5VS+5vdyyNP1xiZAgoBmU+CmChXCYbDpkACpABGCg2y/rsmufnWM1SH7KAZdWMNoj1idjtQdPxpcLfyS/7rhVUCXyl4TQPTsJVYZWhqYR4Gv75hDzy0bT39zquZtRujIhjlCTpkHe3cvdrPHwZ8u1qXl9fnr18vvrk+cW8qSlSL7nr2/aw79rDpm1bR0OHIClrTmKWDQxJgbNCclkBgBEZoAD4eQLUgBkhMNSEZKRmBtqbZQFTy2TAFhQagJloo9YARAAF8iyhxxfgd1O4IJxYPQmOmJeHWi4yA82gHZgiCcIB9aD9Onfr/nDbd3ea9mBtZKuCNQHmEVZVmIUQCQIjETETeS/e5XEOoR7Y/eqApgHCaTDkHpetV23AbsEwhi4NZ1WQDCKoQjAkqpmgA52LZ9V7pr4tjeuJPYrncJV9IF5wfAb1NdTX2lxY1WSiHiQTGBmwQVCwrNIp9YrJ0GO8VNpjpQAAIABJREFUAlgFWmOukdjTyQ0NMIElhASWQB3rWBtWhmTDZz6UGPQ48f7xmxxD1SbVs01/mb8lkKJvixc9bkMlTGV01NFbMgncyYgEBccyQGPEfdQi0u7vt5vb3evP2rtff3+Zv3+un17PXl7Fs7N6Ma+zStZe+j6rMBNR46DxrNKn1LZJRJmZkCGSlnhLU0mWHWcsIgIKDOw+aqe8GzzM51GFnEVyL7lXyaay3+0395tPfvCD59/7fpytlOpffXH79atNv81moXl+uXr+o+ubH86XN6qhFXDGmpqaJVNSRRUwYwTAQMwVESFazr1KZyiIAxsSdYKXC2AEEAB4hvby8OqfXmw/+fXPvmf9ix98evXsmVTNAfIhH/apD4LLsApS7zfrXuAg4Wu4/Df1p//7myh1Df//12+28nqDo4oK0mveb/ev7+9f33/zxf3rX1u7hsMaKoMKQwVVBQDizGYVQSYOhMRIpIBimBXVUJzOTkwUyBECmhwwWMySNrS6TvrbRSMwKRimlB8CKDGoE62uYQk9H51x7963CAYumCqIt+CAiKNpMECiWDfLUM0NAniAMgIY1s3q8vJFu7u7o4oCVjX9bHv3v/3Vn//3Fy/+xxc//gery5Xu6jcposWKOARgTmCdWQJOF+cU9JNK/9fnP/lvLm/+5Vdf/tk3r35+t97kA3hnzgAUqzC7uHhxtnoRwrlBk9WMDKieL6/rGgghhGh0LoDqTNRqvlxe3y/v4WxTn9+cnV3VVQNmLtciCh73oG83luKTOruHkr234ffsdyWK+n2sAAnRb3/2nvS+u9282bRtD0DEIVQG0qsKmCJCCFVdz2OomYKPbIchuXezRnG6Q9ZMJec+tdyKZg7smghCZD6i7YYLQw/Gh2/LFRj61IZZRx7Hg21zIGScHPuJyrRNhz+n7pLJFP3k2zjQkJ6QkU+iMXBw1pwwzI/D0rFsQQKjsRHzpHJz/HS88YH4oDCw9x5V1Uryc9/Lbtfev7nvD92+mfXzxGdcGYMAKkEGS6C9OT4hi+w3ovk2i+YKdpB41VSSm6tV3awAcs7Crm3BDyhOChmj/C4i2YUz/pGIZBFB7AbMKqtKFss5i6rH7gEyuczohExmk5qUTgwBH/CUH8UnHhBPBAAp5yQiWVBTJksgSfoQSEWqOiwW8xj55HYdummep0IEjq8FceqKlDP/BBmnqjIYnZgJp+y46dvzEeTxvvCYIJp67z8KgHxgt4xU/qGTYI8TuFWdryEAOSVJKYv4BuHXV1HFlxafEwQlI98O3STkXR+BTFjHWbU46+ZLbObW1iZsKpAHDiyUdHbnvTuBHhEJuUAxbaCi/W1tWUxRUacqiqE3O9jvPAN0zHriooyZamSGSQOiI1CACJAcF+pxFe7qIU2kHeUDyYG0RWPAYMgAZMiFFYZOKrVjKoPhMMBHeBCpfOzw4nfeUD9Uxz6R3eNQXsFbI17gCHga/mscepfcBEsmCVML6c76b+DwCts3le7mNdyc1y+fXT67Pr+6WJlqSqk97A+HQ9+1KfW7fXvosy8xXc5JshZPmmaVtstdNuAAHDgEA0pJRRB5SVwh1xQaDjNmNEwmW0IA6VQAgbTAZYJZUAuGAblmUiIyzIDilv9Sc6EHSQxaSB/y48PZzlOtKnzLumiTPev4VxRcnVZOky6TGv+QKYIyCIEwJMZElAg7SXtJu75ba7tR2ZoeGPoZpmqmdYhVxDpiZK1QI2hAjYTBe9jkNgLXGkku8es6KHGf8H8rYJn26Zg/NI0sGxoc4CYXICzfxuMgBEvm+0hUtnLvDFIBVu+WIBmwQq3QxHgd5y+xubLqMtcLCZUaZVUrLXwjREPKxsm4N65DxbM5xgZDRRgJmBTJsMBDUJkcwqqGNgBbneNFE7zcFCIMA2T6YUo4nlbE03vAjlf2aTrjW/9v+5DHeVIpfesp3Iegk4pEZRhkjSg1tKnO5fhuMELgGDT3ud8zSkVWV1DHKH2Xuu36/tXm9pucW0ntKqbvfW/5w5V+b2kXMzxrLGKHSdEMTUkRgQkYgNQsGybRXkkpKng4YB7KSp+Ns4l4r19ykZgKSk55+GQJlDxtyU3JTqsHNSaa1U0IoWrqT7//g3qxivNFgpCSAQaq5jhnw2WYX8bmHMNSsemRREshZqoAyBxCiAjsse1m1neJCJhRxx43lqSeCd6rLAQV4h/G9h/y6z+av365/3J1Bst6gY3strdikk0CUyQCDQkwV024XojEX8LiZ3n1H7ql1QHf74j/TRQW+O3uK/z2bkj7wBe34bD6YFM7/idO1ls8zicLtKK0D3ztRT1O5kEQUrdbb9rbw+7NYX+btvf9dp3SwWxPtXAdgTKgIKSUk+fReafYnA2gZoqGbMCIgSggsgKboRpo9s6voac+mNjEi+f+PSgWkXLaGQI7cKI8OIF3TZYmGzCpMIbDDbxXPf18cFDgGgKYWpYsAmZIDCGyAacERMQxAnEvAMZAbGhZIVSrxYqq+dcYVlRxaGLXbv96t/3F9td/9ur+Ty8/+ScvX/xhRWF9FywvV/P5YoYMRBTROFI1q5pFtWv7P6rOf/Dy7B+vPv2zV1/82d2r/7jbrPMBgAGaqlqdn9+szs6BqgRopllUVSJV8+V1yXyHWkoOM1XNkqvnq8t218r59cuL6xfzxVmItaakmoiRB/YTvA9+MQEqP8TeTQpGPWIcfleiCfz9jF1RMxGPN9AIFiJvNuvPPvus226RSUS6QxtYAgIgMlOMoaqiB9qrK0YHvVOpItTD8cAd3wogScU66npECEzMVFVV3VSBmYkM1ExMQcYp48DmNDN4OGq08W2D+5k9yYKQqYR+++nL7DjaKW4mHFiTMCQ1PpyLDBOAwdJiePJVXGmgOmmBINCwweEDJYUVSYjjS0iN1FCnS9rJnYPHACBELHYMEBVAm07rH9xpCEfkR6l6FbXPmrMCiljfp3xo9ZC1zYe014N0my4oybaVfcdczWpT7Uk0IBlZxQo5b17f2yzCLCbKnW6r2WL1YtVpn5ORRwKjTs4rZo9HRP5mvPxU05RBlJFqjnU1B8Td/rDb79fbnahWTR1iHajLre7v9u22S4dODYi5kGDVNBshISEgElORDA1TGh0DKRAUUR3ZYKjl5FbQlMiAKCqQTV1OF4gphogKyIbZAHKbTXbp0BKaicwWM1bEWROrQEgAwcOV1VRARa2XzIHY1enIfuNRNkpCQTmXc0Tuc87ZrU8EjIFd23rUWB+TQAENDIWAAiCVag5Had9UlIGP4mMnPZUH/Z/3VhZ2ItmYNDZsgmsAcN5wEjUwzGKp15xlOGqekB1VJWcJCkqIgcoxzQ9nBRaIwapZdX5l1y9yd5+6O8gKvUCXLWarBFAUFTAhGVA50aAQGQ9EFhsVfh9YI7n0yBUP4qAKZm+04wD3Bvw2lc97JjNPiyZsMmV16SHBkBADY/vGyIzAtU7oqjtiAmZFzkAE6CM5MGXCRRWWFS+i7q3T7g77iwhXAJUAmavnkQ3IyABNTU1kMI8Nn4uN+jJ7oBOaeBK/kwz4A+tTBADSo8NUy6NtTvs/VpqKI+7MjkLbkqRUmkQMxpZMdjndyuEbO3wJ+y+ou100+fn54sXN5ctnV4vFMhAeurTb7ra73W6/SymJ5K7PvZpvJV3OKScooi/I6lniyIBIhOjrO2WLHC8onGO94jhjbgIZYA/5ttubdmu1TBAM2LN9x6x0Vyg5XrR0Xy2AKaAi9Ahp6EcEg2jH9Gt4C3rv5JI9WJ1PL5+OAmFDVmBPWkXPLgUBywTCIAEzo7B2ZB3IAeQA+aBpD/mAeU/9HtM+QEeY6wh1xFnNTc0xUhWIUdEEJKOVddwQxVTExCSPGjBT9dLbxg10CBqH4aT7IIy5UPHsaGx1bJarTovZ1CkDZAN728BUxMxcu02ICggIqiRKakExIjXEDfCSeIn1Dc2fQzzTsDCq1AJYeTmPEycDlZilTjbLuIB6yfMlVJUQKBiaECIbqiqQehIXABkGIzMj542iDRlydgoRhTEWfXDl2QPXysPHC08CVHFiKAZ4d1zbd3mccdIHfyhrfXxnIj6pVnuCJTc8yIYwdRN7tYda0rXKxkgAHoSWxbL0RFoxRJAKZHv4Znf75f7um8Pd17OGzxp+torPVvUnC3g2s5pyJEGTnItEFSEA+vqoIppUU5aspoYKJJq12J5xXAtFLGUf24h/5AooNl03h6tg6C6CcZuMIYYY6tlMiZSjUMi9pSQ5qSrybBWb6/nFTbO4gNAkiBlQAQtjHUYHOBHxIFQ2M1F1d5ziCSCYHoC8lgH+h3r9P63e3PTf2PpVaPLqYqa5+3r9OX2jizibxTonbXPOXOFitQnLv7TLn+XZz+38C607fWLkgvZg65tqnu0IffrWu+hbWg6n2qVJWul7pg9WCPxoEwS8PXXP+kUuCjDUoYU8IImGXRwATIvSgYqc2q+JoAmYEor7+ZHULKtmyX3KneRW8uGwfXVYf73f3x4O99AfoG+BEQI497AU02pmiq6EJwZmt5uo75C+d7iAyVc65wKogQqooknx9h09v3DSPYRjcj3iWHXiKJsa2KTeB8cSCTuZ3pSI2JIJNY4b0Cd1WNKrVQHd9G1ggASFbUXAgaoQmxo5ZkHAAMiGJmAUMIaqWT6fX3y/XobZqqbd2vA+bXd/+Wr3q37zc139sx998tNPb272dzWqBF401WIe51UIgZKaUqjJ+pCrN5s/gOpm9ck/ml//683rf3V3+/N1G6plNbuqF8vQxD5nAyEyKtiBAMhUGq7VZIgQkVeLs5fXGher8/niIsTKLAApsqFPoZ5ceUfj3eADLcW9y2rwaYsKPOye/YZi4b8VStuPpUVVEzWmMXlQ2v1m/forsn1kQjEQBVTX+xEiM3FAJKd2+gHF3GPlkAq3u45nNfMMlGSQFBEEhQKBcWALRExRTUWhsAm8wHYl1RgqdDRHHY1HBqZqIGjgmD0/qxz1HVaK0pFRRQiApN74GAw3Y1rRtLtxTKdBb5aAETMjqU3QICXI0/s7gMzTIVnBoTGSR48amqJl0AyqhgQ00R89UpEYDIstDk2SYZI5ctCAiQeiCXhdSMSMFIxRbPvmvr3bo5Ea9qZZMvSCGXNW6dtun1kRewkCdVWRomZAEzYAUEYQ0bxPYEgUAU1N8jb369Rp33cpVsgVEyMSewHgS7sfu9SRs2pgEMvNAiiqyawT7TpFmV3MYtWwovTpzV3a9W2YK4dM2GqnaZuky5YNkYBH3Kx3qAwBjdDlbYqER0DzuMMUApJ6RHHpSuHQRHCLVCmdkHwK7pRMI0ABM09/SwKgIEKCezqQcLWKHIiQi+UWURFNJamZAjKCueXV0CxlMFRDx5Gpm7XMtI4hREZFEEAnU3iUHVlBSxTYtMEopR5KLmD/to5roSdu4UAZLWe/aenoPM6HmIqHZr2hTz8EuoxukrIjwZho6yk8Hu7c992h7XNWUxS10k1BAXQYqyKUU0tQUCSOgSEnAGVgQmwBRKEHJaDm2SfzkPvd6/buK8gJVA16IITZDJAUEpBwg0BkvUAGSEBGzBHQMoihjIzq9zEYi2BCFULkKsRDn3PbV00z2hlExdSQfGL6cXeCUcShPl8jUqIjXmQ46TJ4CgMgUoghxoiBlKg3IPV+o6lJILhczbteU25ftd16/xXMljW8NJgfNBqAAimxYlHLS9/m3M+5iiFoVpOHY4JHPtDiEcVTMdRvscExoPcJiHyQ5BDyI+vfyvopWFxnBqYgUoZI7DQSzwMIoBEkQjbdpPRVf/hld/dLbL8M+fbyYvXjT1++eP786vqmT7pd79abzf163fZ9l3qfxYpqBsxmWaDttUsZAwC7Rg6AYuQYQoXMWUSzmVVGS60/gfmnYfUiVmcMGFBCaLH9CqTXpCoHgADGCBSIgCBLJkiivo1mV9CgBtQZgPhkDykhZgMFmJ02OKYXalBhHY0MQwTkAxFH6aFpwRaY+FDPoAKMCEQUwDKYgPSgB4Q+QN9QajiDbUC2fXeXD7ft+nW3vZ3XOKuoidSsOAaMjP6fIUAIwAzMAICqlIlNURHFTFVzzr5++IbKRIZk5l3RYtkkhhCYsBT3RyjJsGqNiNCprTWbJtVkIIBIESi6rNqkTCZVpe+TmcTInjuASKIghq1x1lppHuiinl1Xs6tqfo1hBbzMFpKSKGoPiFi7CZWAQUEk56rtl9myMWNzFVbnCtxC79nACMRe6pZrEQyC+hPurA0jelD7npS2H/4sPUEL/hjRwkP/hZ4cQ71jfcAPrHsffAZYxkAFVmJUKGtAMCgoAdQkg2YCrUnnFWi/abe3bz7/T199/tc1pkVI37+4+vSTy2WEZYRlgMAABslw0tSmIrk085ZFFvEbsrz1IQ4aAFzNqKI55ZSSi4e9a2ZIBnH4VIbQeu9kD43+Y2sIIatkEK6jZy+rSLs7tJs0f/5i+ez5xc2LZnGdctUpKDCgo6n87/rzpaoJzCd+Rzcn4pggaKdBSDAn+yHsf9rs/uns/ifVQUPWZiaaEM0gzubnuMv9m93dqzVjo6E+RPya8N9W1/+nvfhCq06nN+pJcw1PQQxjC6wcDXAyiMb39TIMvqVqtYzg8OnRz0kmkQEycWAuo1lVmAgbjhqoMdjUr71rvPxWKZYONIExQZWMPCaJmCsKhKbSmQloJhJGZdIQRHLb667f327u32w2b7bbN/lwa4c7gASUgRFqhOJr8yEwICJwyZUzsAxkntJVjNk0zAKg2PENjppgU7AiOvO2PEyjIB8+xWXMPJSaNNrFtDwcfmGIkLD06fX0go4q+aHVM2aClrOMT8NHn2Dq+y3AHOKKZlU9n3FVZWOEQFQpgqICMWCcXX7/GcZmHpp5Fe9uIb45HL7ouq+5+vTV6kf/gm6+js33Y/xD2H2639xkAybSfjWrNVkymNXLhk2attt08377w2zn1y9ezC7OcPvL6jKev4BICdreWsAQQ8UAbKSq7UFDCDFWHrjrJ+ikkIGrxc2z5aX/plnRgxS4ClDcL499Bu9QxOm7lkmciNt+Z74U/IgvjB+nrobC4ABmCoEg9Tnvtd9Aex9irtn1bQEgOxGZGIiMgvoRa+j1IRgpHClGYUyrQUQIQ3B72TNyqwk0s1YMVEUEJ+MggIlqzsoMwOTYimJvNFXTktw5hB06aK0ET7puAccHx05SAstE512fxUODCDgcFFNOOfXBAsfoOlr/353l12vWnCkEQE8oQMcF5L5PXWKOIVhdBzAq3Q2PEiwirULWfaweVvODxuRYSohIbkl2jDxXHDmKiEDWrCoa6liHZm7BuvTms9s3v/giYMUccx2kChQ5xJARFCyrqVkIBExgDIrUq+VOugRZwYCY6hBMg/ZAgWNdd7fdZ91nCSWjLM+bcDHnmgJx0iziVx6qJoaq7lMSTSknE41NXVEV1NgUTVJrd1/c912+eFHXl82sXkWi+7zZ7/u2z4oZ1EgxCJNRIFZE8UrfZcU0IL6Hcz2MqmTPN/HrTQCBQItPSY+scDCELDmrACHHAFWAELxEsQJ44PFSDKEgqj1u3+yDhlW9YAzAoKqaASKFEEBFbPhJVyqboUGfoTftpKc25b6TlCJTE+PsvJ7HGfobBgfPqHlvBB3krKqFyXlU6GRF5yQCZBFAcAM7Mh2H7FgUsyVRYLzTnPL0zuybgWgNUihljrVWQARy8SmZWhYlAuYYAlYW94d0e7vuUyYMMTYx1kTmhbSoASpq9slSMFAD8t4PepMPiYwEyYCFgobKqrktzmF5AV1Rd1gGzRkFjZOh5TJwMQAgRTQcW1126qt58EjZUyaukzUCMecMAIEDMZOhd11LsBl9vO6GJ8KgIZWZDqCWU1ApBlDVDVDkBGMwNVYz8W6TIRkSEaAycR3joqnP5vmQqAM87FvMO5K9hWWAxgAFyYC0ACtxCB5VMKWjEOxYJ9ppMo/3AycNDv2t75PFEYg+dhy/owWycNQsFSuFDY0tJKDICMGEIJuZImggiNZR2ujhtW6/hP3XIb1Z1HpzffXJzdnZchU55D63h2632e23+8O+7UWSqhMiFcgwKEhWzYAyWAiKawid5Ot+Id/xAvE8zK54/kLiTUfzrJY1ReFsC+UVxj0qITVINWIwQzAlVAJVkGLCKMqAABCOHFjy9VAMMjpT8LhDoAuIp2cNG+OOVMr0YQAED+npYycdCBGMyMXroCqd5BYwR8iRUowpaBvsAOn+sFtre6fdnaUN5O0M0+osz2uaVTCrqK4wMLkXlbCsV2YgPWTV7KOFQpd3XIEDvwf/AaKpiYrknEU8G4iYVYHImMhGpPgEilXcnr7No3e7bICIg/rhbkhQF1MzcwQ3V41/p0+gCRVJqTKex9myCiuuzymcUXUGYSG8MJwB1gosriEcHgHvsKF5mV4zr0IFYRYwLgTDMMl2KoQZKGgJEjZEA9JBzEA2cFOfaNDaE86N9z1fk4DOcp75OAVtAdA+anDYU1a9yfs5aYKMG9RjEYrvTYalICJVFNNSgRIxhXIlTEz6rEktNUEuzmrr79vN7fbN55s3n1l/d9Ho1bK+OlteLKvLKjcMM8aA4Cv9RMSLo9cy69jdEMfB+NIEA+DNt2tRU9GsJlpgIa7KM5/ll6MxjoiwgR+Lj9dPlwhLlvW2fbNuE4S4XMxXV4vFBYdGIPRGWREpIIbT+dyxd4lj9+UBT25SbRrAS9v9d3T3J/LNs6++nNUdvLw4O5tXzbmi7g8tIDJwqClXaVPt1veH17j45fLFvwvX/ze8eCU4ndkPHkGYGLtHQzGdWhusDFKwBD2fDlrw7UyBtyqNThVMVoSOQA/LHnx8nkIEcMjr5EA0oJv84F4s3zYgNAkCGEOWLFmc2ekhOoFi4BiiJ/Z4apai9iIdkAUSZqGoYMm07Q/bbX+/39/vtneH/V27W6duk/utWQ8xAYjv0gPD7+haHz7PYulX8LMEnAz8R/eijWvKuGzaUdF12oDEybF5aOtMmkGTyHIFnbRFHGWEQwNtMF8P3ejjIWbsEqlPa4+3IwIY6vGfKwlkiOjDnWAQskpWiYGqiqvmbHkO9SzUs6qXupc677FPFa+ex+ZC4+ILXnzdhP90eHX5+ps/ivKjV69vqL+5WM0X5yjdndzn1IrmurGL2CwAr7n6dLX4+8vzv5Dlv+fVNlbAACJl3khOQw2ABBBUAwCRjVHEaBAQzdCTNcoa8VCo9ngFxrepkd6yBk9BHb9bzwj+vjU4xhb5MUfPS1omqKNZFkmak0ofAwRmQnBq5ahctXElc91+4TnCUIQr2FiTFm1EEXcp5Aw5WeqzL+dOx2OKGAspHoseE7VoZ4GInPAxJm56YheU8y8+aHCAvRVs8e5tvHTVzcRD6R79+GCVHSOfQdWfWGQgU5CsfZ8BhCjnbADU91kFhhE8m9FT6RdkR3fLWBO41NEDQzCEoJ6LIJa092KOgBAxt2mz62/v9v2bXfdmU/XIqkjZoZrBD5RlmO+cThRAdWVjCBYUkgGKF9oIpqjmejEkVdMsiXICcXD+YtnAchZirJsmiSTJkmyfO2RirigGBel2KaV2xfVMOG+77s1h//Uu7dqww91yG+ez1sS2udJAVGUmERnUDEjOAUWfP5T0YRzHAziwIk7gr6O3AgujYCLltYkhoKyfREY0ZP8M3sCxBHMBhYCIat8faL/hGCIbAUbEmsM8xkVFRhGZkAn94uJxJ1EERDUQRVFkRFW0jCZHwSiiqYE6Ud/BeejyQyAgcz5tuSVdkaqjIxKNyGhUa+OJMJkeGKbeKVJzjWA5EwCYB13RoBH2KYWK5ax+bCFCIkYMiBERjriIoboqkg9Qt98EfxpVtGhWfOyAbnQ3NbJQYT2j5TmfXel9Z20LKiBmfbLKDBXMRDy/hsaxLQ7oTPtwHd54HLJCuCm/pohkpRqdFETlKAVIk8rto4k4rDz/NFGg4xg6Oyhfi73OSueOymdQZo9EBFWM86ZZLay3uMv59T6BtJoPFFMgUMSMJaYBkYCmNdx4aYYyZ4hZATwOtPyClRPKd8krtQ/b8Caz3yG1blIjT0VvwxNLSEyBGYBEireCUSIay066N2n3Tb/9CvvbmvrLVfO9FxfXF8v5fAFAh0O33R62m91utz8cumweiTLMGY1ENavzKRiOY8hhD7QxmgCJQoh1bFZhdma8EGxMFYxMRKwGmiPPDbNBhVQBRt8JfPIMqIhGnsY1IHVLUmzpUxqgoglCPqLvDY/zYcRHll0zKIdoHBtVCFPkIToV6MiLEpUk0hOkAClQipwwby1v0v5Nv38NaYN5XWFfUVo2vGjqOlAdsI4cAjESHnXMHo1rWSyLZigwAB054ANPtHQfVCSrSJYsouILNZspABMXkZunJOuRy09QOgMCBib+yqPFXMcRB/jPqRkYBkQGDGYkAtlYIAI2yItQnYXmItZn3JwBz5QagSjAihGAFT11008cNpDj/EiLRDEGqBtQCxxnrgEbVmU76k+HEBArj/xHKvXwN5nAfbBsGB95707X4/HchfbtpdE2wMuwjBvsqBb2Fx3i9wxMzBJaj9YG0Ips376+f/Wr9evPtq8/u1zxs/P62UXz/HJWsTakNWMTCH3PQ5ykmpYCUlQHx4mnFIua+STAhhXK/agiLtp1rNtQhqpNlZMFwO/rtY0azAkvHtANd8msT3m93d1tOgur+fJmsbqaz8+BGlUWYTHmkv2pg5z4vSstTo/4BvCJrv/Zcv0nh18vX/3aDne2jNgv0u5A4h8HpiSHlFMLpnG7fPaX8/n/o+f/Ts8/17qzp6bOp/+uHbFTOiAqS/SZgSJ4rKk+OtHh2490Jw7G6YkcpkXgxEdpT6iKHmv+wUDUpNiHkAHRu+s4Ys2x0NFxJN0LoQYyIt96gdxOzGgMRv6rkQCITzZBslnOlsDalLZdu2l70IuOAAAgAElEQVT3bw671/vd/f6wzmmXUwfWEyRksDi8zWMvFBEf+L4m7QabkDIe3ApTWds7qIYwEQU8/eDj0RVYvgaDFdmxqXXS2hpc/XbUgwxRVWhTPTqZnZgvBiofEiCja7WQ3JdDhmJEsWkQYh1iHWYLFAuaGcJifnFVz884NoAsxF9A9edr/T9e//IfX1V/upj9uFtfN3KzmGm3y9I2izrOmmZ2Vs2arofdrv9pNf8Rzv+Aq78g+c+Ar7IHzQiYT4MK7d536KNNF0dZ3pOBC/ZBC/D7H+F3r8n2kTEZv6+4+ZFlSQgceLFaXj17Bt0dtNLv9jlLIOTAgOqWDRURNHED2ABBcEvt0Jt1xJID7EpyqivlfM1RgZy054TklMYcYqAYnCo5VmKPkZ6PEJ9DF3FS9dpEcvUwPBXBPhgkVEovO0ljRJycG3XS3ywPbGlAq1rOTiXIkgGRcxZRK4FNQMWAO563nmjg2Um1YGZgzMzuDhBR1Wzq6jUmAoSu79rdYfP1m/ardb2RKIhZj2GjzMQUyEWd7m8eFmuvEpjN3fxDZhOIWkbLAkncNyiYBXKLqtq7kzquYtPM0JIJ7NuuzX0za+q6QorKtN3v+s0OqM7Cum3T7S5tDmnbrltr7/Zh1uRAWTNHoiYMQzEhGD4dhLFP4eNkmmKbTgX0J3otnHxjPP7iKebo9I8Vsy/hKBKBYgE3MVXp990Wt8SgoNyEOK9mOI9VYIMAjEqY/ThEo2lGHYmHPhYdShsfME4yf4e/XtCw/jfLNL0YyPH4e5S+ydAPP921Tsk107TSJzf3k/vOLZpghWpyLCxsXCOgEHfUx1BMFJgDZXPhrSkUyQxMew4GAMFPcOKKBJfXUrBBSwmAQIGqWXV2UV9cd+1a2g2Agph2CaIBETBAdqF3QVIjqH03zJIOD51aobQgQeo0iTFDjH6wVBMwhaMP6r+0DLBESA2E8+l9X7ywGEJommZlLFFvux287lVyzn3UTMG1rg9Uvy7k8M4JfsD2Zh8iQf/NB8PeVTsGvx+bmQSPULvepS16HlPQBCCBNGIOlEHv292X7eaLbvPNjA+LZXV9ffXJp58sZjWBpT4d2sN6s7vf7PaH7tD1Rmg86AIBsoJo6WGPAMjjm5lajAADBQtVVVVUVQIESgTk+S2qhFgD1KouL48AETCcCoRGUYye4sSmH50g9AhsRWrFIy4ZjPBoDi0McApjhPsQ+aTjpsVYfpwRkMGYcqAM1godQFvQHvNBrZX2Lh38z20dpA6ymMXzxXw5i4tZYLBQXlzUwMSlEy5lNlXw458/Tgogw9QCETyNvdDAVLNmRzWKFRe9wkiE4dL6GtNiXUtBY62vqtl372wmR7KmehNXzU2L5YEWQbUAMIewiuGcq4tQX4T6jKslxRmESn1KN/RTRrUMoS/KOiS2DekCRFxViBhCDCE8kn7h5P75O/b1AFT6tpXBvv2aMGrobNiVkHAoodTAMqAHqGUmJcpoPcrusN7evvrF15//Rzm8gbxeNdffe35+uaovlpWlFnIfKVQhSt8PFPexrPPplj1scJjapLoo3U8PTREVZ4NPH+Nyiw59HSuPnDekcQQ2lGce3TxoQL3qrsv323az68+fvTi/fL48u26as16bLGzKAAEhEjFohg/NZS1fc7KXof/jcP/T6s1P9L6hTV4Y1M2qqaFLm+3uVlEMiMP+0G92/b45/2L1g5/Zs3/dL/fVIttb2Bn4ts0CT8N9h5WNMmDG9zc43tnsePpHfObPg6PxMcLg4V7GkWLD46nDUxrNVI+8vRFzzABBE6lyCLPAMVZOPVETkZwk91kFTRiVyCIBsQCnnA99vzns17vtm93u9Wb9Ou1v9bAG6QAysEEkihwrNhziNpA+cKmYRC3idyg5vtX+XeIb1N7X8Tw96usgPfEdyMoUfEIxtwf+C0QiZCqJYgieNcABQLOYIbipEADrumEOVdWsLi6bqm5iRQwi4laAXuQ/363/5m77l2fN//LjH/8jhTOBq4vzEFc8ixLZYqWhms3i2Rlrp9edvNyv/9jaX8Ds53H1N7D8dcY8TEWJSjvpvffrf4kouo/67+Dv7cZkZpZFA2FVNc9fvJhzbu++PNyGW2m3+/vxGOaeWeh7HXjQQO6VxsHmSWNz3eXtOEmaHFVTqpZz7jqVYaBTA4QQTpIoJwGoOIHv21tVPPY2nPy0j/Ph98AEtUFTAeaQUzsesF2MS5MCRs1ARPs+qZScoDHDbdoi+RYXSQeU2ljLeQ5hUdMRAXbQ5T71m667bzkTF0umZTQl48gUCos1wyMt+tHS+vQ9PYkxwpyyqAbiADSv5mERBCQZ5rY/7HasEIFCrAgwtf3mdt31WvUaOqVDhpwCaG7b1Ha63WoMWgVYNJQ1IHnZiydXceIPxAczgicGR/j+ladM3/y6AeGpgxgfNEyZGNSygfT5oHsnicVZbPIsBoJZTQjB0NQgZa+2hwjgMT927EqTd7sNxg51iVU+VZ0RQD5Fh/pVNx0IMoOmD4xGm0UxSxq+W1b2FgXc0BSkkzr8Ye2BE9oUABEycyAq211JHpu8+FjwBYLRLx2AGCgaB/VcZSMxVAxYzearK7xY292rw+YNqEBK0PYQlGOEQOJiCyIgchS4UgZCRdV39y6fuhdojA4FDMyiailBFlB1mSqqWClG8TfZPXRoN+kASxnpCHBCDijtqck4A8dJ98jzwiEN1mMoRuFaOQggBuK6wjlgXSVGS7lP7Z6qNtQaCPPQjCJAAgZCCGOiz7s+wEmo/Xff9T6kACv2aTwu2Qg6Aia0rFtHFKufcgORoUkSlQSSA0oTrbLW8ibtv9xvPs/7VxH780X96Yuzm+vzqmrUoOv7w6Hd7Q/uTelSTqpuFxhc8X7gVucLjhn1UCBO5N4tRVV141hADmMvHREpMKuZVIgVUYPQWI6GwbRCqjnURhGUwJUy5DoOAJCCjrXxgw8ISkUJqQAIJpNHjMeLYyXQWg2ISImIyo84bkMHRwtN1lAkUAYJ1lXSQt5K2uV+m/p96neSdpD3JvuIaTHn5bxaNrScx8UssPM0VJOKjlp+KYe7okgyp32MqTzHRHTHgyMiOHVRBncdHq3ajjgoQ9VCWbBRhIWjXwRBxC2WYB7BdJx1nAJzkYwYsAaokVYhXsbqJjTPQnVJ4QyoUYwClLMpqGAuiiXkkghWuOY4SC6PyHGiwDiW50NZgNPcAdfc0CnE+bisfixx2Efvy57OafCxP8W+u0IZofDsjQA5ECNFMFJBFRHpEYXYqqhNVJM2dfe7uy82t58dNl/p4ZvzGV4+u/r0Znl1VjURURI55lZAOvFeGQ4aMSjp2iYiWVREskgJLh5y3AGNCA1QDbJIznnAcxyFxENTbGQiwzD6EwAZ29NjE9fZpYAkgLtDf7fLWTk2Z/Pl9XJ1XVUrxJlBVA2EDUBNGBEJcBLz+b7db8X6Y7j/b+Ptn4T1T+LuIiZChCbY+RlmYQHM2Hd42PR32/261fDyky8u/96/xZu/whdfWZOqwaJxDLl6suAe9JvDij+t1mxscJxwT397B7qHaV/T/E17y3PhF2Zo+he59ANMn7ljBYEQmaxCq03RkmmfVAVAzARBAgqiEglhJhDElLrdev1qv71r23V32KT9XWo3ud+ptkAJvRpiIkZf/Mskdgr+GDoL75VcTUXm8Niub6c8MbPpQcfevu9PqBmFXutDunFHH0IWaCpYOhaWQ/JMKYA8QrI0ONQpZyexM1gsuYzEOMlLIkIIAFlVfCsWUWkVAJB4Np83TUOGbEiYVZQmkn0F+Pe79ebzv/mvF4v/+eWP/7S+vFousa44RqzqWNesxilr6nPe5u1d1aW/Z/yHZ9dfL178Czv7N3izR1IkNSCfUg4lPEwngcff3fCJtfe3KQT+VrGavyUdxMfaPT5e74QQERhMct9bMGK8vLy6WdZ3X9ItdPv167WhKmY1X03bvkfNGAgCUQjIjAX8XySIw+FHj4fJk9E5uQokZ1OFPhVKNhHVtbpK9UGb1ckbx06MTRsfxVgzbaNMVRvjRRmf929/Czm6ClVM1VTGEskPnX7AK5WM64A1oyoOWIMxzwXAYMhb+Vb9Mj8TDX3lbJodgVIqKEexihoAcog8j7SsdK9ZzJXtqmp9Vu7dHUQxVEweBVhAROaB7WTOcB/eIo2BCU7AoGDk424xg75NG90yBlAT1ST5sNnvdztL0h/6uqoJKB96S9puD/2urwRqwRnHalZbNhHpVEWMFUFAeh/6CZg5v3MAhY7RNw87vTRo4GxwJJIBmZECaZH+0uRGKuNQ72gQITFQAAoetXk8Lh3b5kgEAQkByATNQBQ0m2RgpqScocoYGNhYQLPrGsiQHMShhdDkeg0KUA7mZANO3dGczis0hzOXlZLMTAVFIQ89A9dPiElWLQ4pj2IeFRwIqicGSqK3rX726B4rS8GQ90dgqMVfUmaT5TMj5hAByYO9EAmR0MDcGV36ASU8yDdlRPTuJQKQIhgjcFAKg0oRVVExQKyrxTmc3exmZxDnkDKkBCzYGjcEEbU8jwyExgqmSoIexfQYef5Ow+P4HHqAARGrw0/cNzs4N77Dymt2shnYiGVHfNCUswcyiPFKTrLlHyhyR1Z++SooOSx1hAGaMWJkriNXkQNCrym1+zBrKxAiJXOlf2nDIWEZ+3v2LI7P/CQu5YFhBU6lUB/rS0eOKZ6w6PS0H8kFYQJkapJ60xwx15QrypTv+/1X3fbXaf9lsM1qjjeX85fPrs6Xc0Ts+n5/aPf7dr8/7NuuyzmJZBsQeAQAIGpJ1BM+hmMoOxHYVAGp4Pf9/IXIGJAjjmc+9CT2AOaRHAviBeAesEaaITWIEZDdgYKo/mf4eB22TwM+mAEYTbH0L0oeV1m2Hpox/dGlgmEdIe3m5BoYbG+GIOASXE1kPesWZWNpDf3aup10O00HkzaSxqDzJizms0XD84YdYKQifd+ZehBKlrG9UbqCjOVfG1ITzMR0FGiQEZRmgR8svSnvvQ86tvyGM8fofTlBiGvpcWTDpDTItvMAaD4xCgAyYESeEa9CuKBwSfEqVDdcX2M4B5yrVdkgK2R15Ch5IoHrpaFkXuFQ2ZPHp+CQxeAHIAhH7tjE+V8krMOzRfjEOmUfpYR8j5Pvuw7scHJSwkenR3x8mMR31rf4BINjMCSrGZqTG0tLTHGIp7EUUKJK1Ny1t+3619s3v7x/9ctgu2XVPbtYfvpsdbGo55UyKpkxYuBgol3q3HQ3VTKKqqjmPHA3nC43KihLlYmlXaE64Dl8cebJobnMSAY5cXZdrIGUxe3oxBv8DCK9wN2uu91m48VycblYPZstrjAs1SrVCBYZa6Iagb3TAhMlyNu+ztl+aPd/bK9+0n959erLm2U1f7HiWCGYSkIOVTOvuc49gW4VU7/65DM4/4tw89f8/GuYJXny0tkTTa7HkSZPy0dL+BAave9ew/c1OJ66o3D6D9lTqiKb/vCkUhl3P48gGUzNThQqVHpk9W66mY6ndEUSxAyQVFvJh67fS9pp3rX7+/X6m/3+vu/3kvaaDiAdQiIyDECBiQkJ6BhlheYJZ8NvONxyT38w04TmJwTuD/988JZ9VD1jiXt4y0sNR7LBd1Wmb752H+OPRnnURDhi0wSJ46FtWEoZ0RscaqNdt0xAkYg4iibJ2X8kBg4hmtjYkT5OyYnAMKn8v+u7z3dvvuw2r+UP/sHmos6ymIWqwnlTVwakOZqhwVkIc6TO0HT/k/6bZS03Of8VXv2KztcZRwjx4/vz3WoO+42WcHzHP4N/N1WBv4UvJgZCzaqqIqZoVVUv5vFwNwPkgQOEJbbSQFIyMdYYIAARE3umoKnpZAsfM92xaMSm7Aw0MxER8VhuQISqiqoeAQeFDGZQRiXHc8aEln58gh82NR53MaZnmW9/XxEimKGITUxsjqX290aln1mAU5KSSFZVIAqIQMgA6D0OxLHTOs25e2TeOhmeIw6+aR/AFb6dUwe9egV3HhOHGGZ1XDSQe+kTBUIxdHNq25sqmZFAqU1p7G94XCEBEzACF2OFX1dQQ7XRX0EF84jSSZtkCxtJ2QDU9LDfp7a1Lvf7vqtiIE6HHsVAzLJJVlVirioOJiIIakaGjGRGKRuYiKniEVjliImJ9gZtWiwWVlIxsbMrrP0YcFpKjjuhDTBAJC5sf3bGxWiEwaNSxYEDPi9HBhMQNTEWC8lChpigSohAFWEyTSBqHkmPBn5m1OGESohmSAqY1ZKon/RFJVvKmjNoqd2QAEEV0T821F5Ai49c1VO+QJnDOAN9cmOyt6ednQo2pzfdoAYo/aIxIak0LNWpiwoiZqA5WxY1PSYBDU9jGSSU1BUEAAhh7DoRGZIQazHXO0WHBEgpxmZVLS9pfgnVClIH+QC9QlBKEbIhgxkVBQ4DqBrpMUbig2XQQx/p6Pl0pNhJrQPg8Uy/az3dh2gcCjbJ8SxO2FUw08JQUQIKBJEwEIDm1O1iagEyQBHfwTRk9AnrHr7zs/y4n8kIddWJRYVOiOGjRYXHZxUUHQoazJoINUuAnbSvtre/6O+/gPx60eDLm+Wnz8+fX50TUdu1u3272bVt27Zt36ec1VzwPTmYkqd8TYZnpdFgKqZHrvzQw/I9MRiRndTyDFARzUJccdVRlREriiukBiBMYZBDH3bakz1u1gDs3xmCckvIEoIZ+kMqU6WA+8J0HBUAIyChRQT2BxEM7f+j7s16JUmyM7GzmHtsd82tqrq6SalJznDIGRKCAInzIoz0ov8rQIAAPY4wgDDQLBzNiOLW3Wx215bLXSLC3c3OoodjvtwtK6u6kmpeXCSyKuNGxA13MzvnO98irqJewDqQg/VXuXvtw5UON1I6kz6xN4lOtuuz081ut9ptWwRDUCn9oe9EspTsPpvqLwCyhUeKj2i0u5plEVEBACJSM2YGABERVTFTs5npOO7+sQXOlP5x1hFOGNHxqrEYjVfDvLrXe+WrePSyLcCW6Kxdv1yf/SitXgqcqJ8IbMVaAQpbfwACSgAG2CxocTiah4BHil9YOeE0LFxKJqsg7IE+cmKE0j/kOAu/z2b0XZ/+0W34N2WR2LT0gkxrdW8gB0ZfpRiiZdKj6f7w9u9ef/mXw+FryG9OT5pXz9afPN988myVHECPRMSUWm5aao/52B37ZpV4xdWWyd0DsNAqk9I6gKYRLYQJcovJlZprTd+oXqsjDaSenTi6OdV9elKKjenfDmRIClAcjrnsu+Gb6+HmCM9eff7s1e+cnH+aVpdia1E2SwAt0QqoNbdaLL33up6x/S7e/jG8/SP76lX3FeV9amDbsA69om02G17vzFxVbgc5DvhNsV/R9ue7n/wvr1dXq8/UGeA+evrek/UBewif4uQwAINPIaOPlr/feTX4kv5IQRW5x1nwx39MfaSmEuFoIwwLQz9zM0dHNPCSUSUxtYmbltqGU1IkEtVhyPv9m5ubb969+/Jw9XW+fa3DrcMAIBCjNwZoIOrPVOedERwwKesnFh4sUhKeHqnfGaf43dQzvwPs+Hf7TPEpQpi9P1luOp1oyeh9ADMtqrbJA3tBwKH5e9zzzcQFGYgwpaZpaSioNefA3Bg4RbeamBMjyGBeY8JBK103e/k/v/ri14f9f3v5yZ+cvvy9Q3qBMrR0vl1v1y0lBkczS03TrFawWinhK739V1T+ELu/0Jv/hy5+CWd7J/fHWs0n9kT/njvwD7WT/1a/6EdlcCARJRYTAzKTnCW7J7Pb/fHd1U3XZw2eacje3UTNUJEZAKi6P9TgZwdb8DBxPsH9Qd2+sPgL5r4FcZaiqbRFUtNIjkB8KOsMris8RC0fawe+xyB23DxowgFm4AZnvztVU624g4iXLDlLAByVeGZeJ4PuONds/l0qi/iciIB0mvyG9fe4pRESp6Zt17ou5WiWlBBRgMTA3LOABFoBKaRkBBYBOYA1PT6+1UZKr7kaCHpBYxAGJTOwIHDHNTzosTt0VfWsxU1KL4WGIRETsQIbpHbNu8YPA2YFNTcJWXtySECJkhORVYdPiXqdavrW0nrbH5Mh4KJYvPf9PrYVERBHlQ9E8JRuyKsWiIJireAGbNAatFK/ExNxKugFrNfSmwCHt65NBjFY+ecg5lm0z0WZCaFIX6SIixGgx6ePVeblMR4ABNP5rVScCecYKcSnw0Lme3j0knmccACzaGK5wmoW9PhAVStZHFAEHFAVSpFKWJxpjnh3YFkvUWo85tHkmByT1SC56rhmhgKUKaVmTevT9dmzfP68SKd6BC1YFAbBRNgmT8EvDsK4GYo7OvAYHIn3pzhPrKgaOB4xzESIgClB05q75JKIuGmo5lZW7fW3GWQsiAfuU4DnxNnyJQlt7NXcZ+L+7Fi5AKbmtJfAMmmE7qZvXETO2yhUIUxIbaJVSzRoyUfJnUsmKoQtYTR7Bh4mvtMIE+/ZBOAEr070DbzHT/lNeJXveVzkDYwmQTOx5CF6N7rAiaP7CjEl2jTC3pXj6+72193tr0jene3sk4vd568unp1tybUM+dh1h64/9MOQcxYRMwErblmFABiQCAlTcIajOQl+MjiZkxmYIc/53dPAlpgTpMYSq5E7iJg7MCbiDfHZBty9AUjr1SWnrTibB85fDaqAbPz0a4zUYn9Li7vkHhnY/A4FtpozRi4T1aGYJzAGYzRGQS9ug0sv5VhKZ3kP+Rb7d9S/JTmQ9VvytKXNZrXdrtbrdr1ukczlWDSrFpUiUkRLkeJm0QyOc71AnAnRInGMCImpJqWphB8+WOz8zqYIqDXTcDywicLYChBt5EFGEzL6fHnEdpIZOgKRGGmFqd1d0bXGecdbcnJviDZAJ5zOKZ1jOvd0qrYtvs6eBMhGL0iqU1xmSNUCBqsRs5tWSLd6XRMSj4QYMAczNMPqln6/ihudAx9hK4yqV/zBC0j/9jb1N3oFf6IT+kGeGs0AiDkxAYGimUgxAmwJW8Z1Q2Aq+dgfvrm5/fLm3S8P7361SsPlWfPicv3J8835Lq1ZyR3NCQzVVT2DuRs37AiiWofnXg01wlmj3o4TDwuw2j5ZwOARDmvT46qfb1U+1kz1McR4jh6sdl/kFkihu7iJUTa4OsjNrXSZENeb3cvTix8362dIO7fWrAVoERsiBkBRd1NiJ4RHjRRWBH+AV3+Srv4ZXn82fHOKw+qsaeji0Pcqudxm6EiOa0qtOPZDOQoV3L5OJ39pp/+lnFxvzw2I72aT+d12527+31wv3xOe+D2YI0CNMDp6HOD4TRqruESLPFd8+ID6trA6qCMiY5MQcOkUieNkag4EJggO0arhhhlV3Hsp/f7Y9cNN118fj1fd8ar070p/nfOtyMGs91SQIx5NEaZpsZtAqcVhULGZkZBI3MUe+g++Ty3wcMC7pKzfMzPEuyPfZSLVAlVaWNLWUZW7jfqUJ2tlv+MxdMdkZnrn08tV3BnvU0bq28cahOM0FTcI4bIVA0n10OcnhiBNz1Tv8P1FdzeLQZAbgkW7aG72i9vrr4byH2/2f3p2+T99+tkfr1e+SrjdQGoATLU0q3Wz29CqhaZtem2uj6v9zUX58g/Wz/+qefYX+PzndHaQR311HX2C9nBBVvnBGnn8ByD9ffuL/qAAx0cjAruZFkeHJiV2B/AhH8uhe/P26uvX70qW1GwoIZBLKUUEGTAxEzM3TdNwSpEaMVYbkzBpVHaMaW1RCkyLqQYrA8cNbwaqRpQSs3jQBN0ist4hImPd58WFNOrOF8v5AzCLD78TQtXvhESEkQI2ssN59EIFN1C1vi+5lLivRaxkybmYQds2VHW7VmuuYFrZ+yiFuBDoL7gHDgbI4a4VJq5gYISMgExMROTiAo6o4JASrgEVqDiBelFVAzMalEEIhZygZaDRhKl6UoS4n9ANdNRYqLmoK6PZrLpxJyJmBjAvFsRkR8Cg2wEFKI0GbESIiRmSUxF0nEgB5AjqPpTwJW5b5jYVhgGshIVtmObhaDixnOeMFgYjxdHJnSZfep/l6BOSHXWFBeWDgq7CwOxERstU9pkhQlabZwamOrQBV0zZsMt22xVOsG7TOgUJm8AoJneJyGgyJgxMzFRNlN1BtWFGAJFBVBQ0RBeJIDEzTSYXsbJGju4YaA8IbnVAOA46beqQF8f4xKsYx/RzmOVcSMcEFB0dDDQKewwOjE2m4QZuNuTSHXsRHX32Uimlyo8dzcZ2nZBqAedR5xNTSq4YJzwRYDMGsCrFikAQwOKk3KbVbn32XC9e7Q832t+ADy7qg3nScCtwHbcAN3NxnFv+D6I/jNmvs+lwMKJSQyt3My3FUnJKiMiECoDLIcoPqnwc54HVtsWryuTOBuGPjADmkNvp9oYRNiFAxgA4eN1yyjbko+Sj64BeEJWAQlQUxQDNQtqZNj/hGTgbw4yE1bEk9Y91TPpUH41dTt0D6lhrWet5ZRChOQK0TC1B49nybd5/nQ9feXm7St2zi+2r5+sX59tNyyX3xz4fu3zoh2POpUg4CAq4uBbTEOxh4L46+nGM6xic3dkNzQLoHyOT4i1Xu1NGZgYWJTV3Q0qMtCLarRARVgDMvENamXMUbjAHP9mYmmQRLzoqg4IRwMthHD7aVbpP/SyFwTQ4ARFYAic31AG9Bz2a7iXvS7ktee/5Fsqeyy2X2xZklWyzbrbbdr1pN7sVMSJqlmEYcpFBtJgFj0uKiFmQQH2MQQdAhZBrECduUkImRAQDi3yTOEXULNR/YScwYkRUO0qvAm0H0MB2FwCb1bHKiMa6q7NHXLcDuIIrAmLksjq5MXpLuAE8ITpFOlHYqLcFm0KswApoVT5tVu1DCC1Qipksc3/0hDXG6E5mp48Zh/cnVY+7PX3sQdb3qTs/vOh8RML/9PTe722j+LQ0fcqaSQhAlAjQzczFTAgMiRJiQ6By8OHdcPPV9f13z1cAACAASURBVJu/Gw5fkd6ebPnF+frF+fripN22lFAp4h7URRQtEBJCJgNT0ZorbJGVYqPVwJ1dP7zyw9vFbJRTVW/uiQhg41Aealqs64ijx59hKRTgpYt6Ns+KWS0r3XR+2xPw6Xr7bLP7ZLV5Cbwz2JizQ4OYCBlr4pXVFO/HduIt+Z/x1/8jf/lSbl/u+OLFC0IbukN/2PuY8mmDXt92+6FkI2/Ww8mn/2/z6s/L+c/Ti9e+Mka8K36565JwH4K4869LfGoOrF1G1NJ00Pi3YBvfUVUOd8YF9+eId4VT04oLfAFsovH40pu/OufVm1QIFD27lDwcy3A4Hq8Px+vj/t3h+K7rr/OwBzui9UAZUIANyYgdKYK9bDy7a3cfqfcR9R4jTK9C/UcQjW/JB32Kx34nJOWxn/IHMiJ88IBZP/tYFMs45cI7MNKcNTQeoHT3fJ/mkDglrkz6F5zzEOvnRoSIycEMVVVrtCRRQgKedmODGmekwfUKVa/BXC8hMgAU9Z9dX31x3R+gffPZ7/zZxXNveJXSZp1ON42oZM1kuk2U1l5uetU9HvPLsj/bXX+2vv33/tm/Lae52dyD4vApUvUPOQ1aNr3+GO3/YxwHH5u6/JEADnd3QmdiBmcELZ6H4XDs9/sjO6R2TWwOou5qzoxMRJw4vogNIjPF74gqpvRoWyCEPsN3AYKMjmFm5qUoIhOBqouYqprrqMXA2YZvAfq4+dI/+Kn74XvDQz6G0UkxESHilDgMKaYeQxWGQfp+CHGuqqmoiOGYmgHzX7wO1eqcy+9eXHy8C/CpmJuyYaj2qjj2u5EooeDqaq4A2DAaYXF0QwFU4EggVaCshCWiLSAxcXQJkd0R3hSEc+53aBIM3Th40EzqYOaEnCi5BU3TUZ14jOwOV4QaGVLDtZg4NUjiaDWfPKGZu+XibggNE6aWEEHcZTp+7lEBcBYw40KhUWGIBcBRYY6786vqkoUAjFWiQgyR/1Mxe5zZR+4EwAbJMSFRGAsaggGLYScKx15VV21aN8YoBLpKuEqYJjOu0A4AcR3qqNkA4moNEwGEj5mBYqKUjDQ2dh5FA1MiQkDYgQ5BrfpCp+m4HPpPArEqgfdlnTlldsMj5kcjBcODRzVn5sYngREM1Pe577OaEjI3rRmEGqvybw0isrHGVxqYOjK5Y0omkdahwTSO8MyZ1YhB4hBMqd1szl/QcOyvXg/7t1A60GKDARs0Ebvmo1sIjMo4q43Nt+2g79kJOCUEKH1vIibqyZAJkRT0o58ejxuG4J2abU7xfFigzEXMaGSMjNQwbRpuQKx0VjqXAU0CeavqFJu3IYLfrq+nHVT8KVIsAzQAyRWGvRzfDrdfa/9mzf3lKX76YvPycrPbkEk53B72fTlm63Lpc1FTd1MwBRe3YuJEAefEqp8+1jE+gcGSm1aKLTqALuJ8JvoYEjEZS+zckIAAYMWM683GgQBaNZ7JPPcZvBOJ12BOfg6RxbeOx31Jb2uIGYDAyI1c0QaTW5UbzVdSrnO+UrkxuUU9kHYJyy7ZySqdrtN2u9md7CglZMiSh37ohv7Y9+pm7sSERDoOsQPgUJuq6ygumYm9qfoYGplno+JgfNwEyCAtNqxxJ64h7HfYKWNq7shv9knzyWNnlNAVnSj2Qg94Zw24A9gB7By2WcgINIERQAJkoIA/TUHVFX2OY7hjKrBkOtmixp885yYF6W85ivHRitT336IfktY0nflMxEgwxSchQmJIYIkEQDTn3L3pbr88XP/68O5XCQ+XO3px3r44X59v0yZRAkC3WDxqmotEcGfTrlLTiklRsYmSYb7waUBfNu0+RZ25qMrM3JiSrILo6/NNaqY2cvVotspRAHXICoNYV6DL0Av0Al3PBdan55+fX/5kdfIZwKnYSr0xTwANVgsYczciGycVfo9asdH+D+Xtv2p/+fnxi7ZJ5yefr0+2+9v9oNBsdhcXF2hajoeSi4sTNrdKX9vm/0qf/xv8/DW0YrCMB7zLfXhqRIhPX8tHhQ5Y08f9XsjsnAAH7w+3x6de4O6c58H7w0clNebg4mojrFV5HchMo0p+TJoW1+5m/013+KY7XHWHd7f7q+54DeXo0gHXOGlKRhza/BDK2VKRETNJREZI8Y7MwjLd1HV0/HmEcvWwk/H3whzfgQbj733oB/Gx/K5h2NTz3RNa4r0Lgri42Asl+kLLV1VdTEwNi4qZiojkwolTIk6JiVzNVesEy1Rr1Pv9TyaYhOCg6q54MPnXX1x9wc+/2Lz6s0+e/5TyaVcUjCIOtsht9w5kGPqOk56cNwreQv97/vZ8uwXV/yDep609cBL6YdhID2+Abx+v/eMLc10I+37g0yg6GlMjBkRg5pap5BQMTFNLKaVEAIO5OBAQI2HQBSaRBjx05338s67NZtWuzmWpubuI5izxdnLOORdzdVdETGmcMy/m0W44CeTurfrv5yf6njvSHUSk74eUkllCYK4jnRqhXrL2XZmAmLCkAsRoh2GOmqIonGPShQT4EL5+r1uCWcgUEIGYmJGDOZaziKiJlKGImAFyG0b+CiJIlMiZU6x3V7C+RDXq65Y4jb+lBaE5vpGAbAZVo77ARJS4KEq4cQISJmImTEY2ulZQzVp1A1cAE1EQY6LUcpTZAbcaoqiqiLkgOSYiNSZ6IkhvwcB+TPtGH6BSmWblIVFBYggyztLUFu7srgwQgY40kuoQEAVQRLMcDwduErcsjIUgXZ42z86hnX1rlrBVnJBZzMGNjas3vBuMxHQLygrh4pccp+XRQiks8iM1bAZxSiX36G0RHz/Zn/pzsTkvlA9za8c1G8hQiucsuRRAbgoAkNmD7nPsySIjMuafKUnBREgkYIxeHWVRAYOWgmNwHGlaNbszOL3gzSmkDejaLZsoFABBEHIBJIcmChNxGMPSv7VdngT05lhdEqahBCQiaBrtegsGvRnTOMlfjiY+QK6y7ErhsWC6eyfiOBWZL1ZkM0z+4ZNVWk0qwwnWGv33qqJpRCsQGTERNoyJarozaI+WyQsBEiSvJjEeAeC4vFWQ7qqgfZFKuxzrOX6ckNhR7I4LBANhPmestsEeASsV0EngycTzoe/eDodvtLtqrD874ZcX7bOz9W7NaKX0pe+6ri/H4l0pfS4GFnu1gSiIuRqooRnFcN7NdTSWIUAyTWqNWWjFIkshuh7wkFk7ubqLYUIiwoqJN4Agwg5MyIgM0CISjiZLFRGYnVFCFReemYTzLpcerTfxXvsPULcT8ASFwcgL2IB6tHJbhmsZ3pXhrZYb0xv0Y4N9wtK2sk14mvhk3Z5uVk2TEnuRPvcllzKUou7MaIaufuy7oRSs0VBBXuHEjBRMk8rqBAcxdckGRoTRSAY9fOJeAJrPJrbzMllkUtTM9uoyXHFowgdrC5f5x+Ga7eHbT6AJvAVMYAmQgVOzWttq5ciCUEBU3VDBiSr5hGN7Ba8czNGWtZrgVc/ZRWaiGwDHAqX6z/cKIL+H2C9PB/8IXOClW/tHglb8Bw0HuNcvYXSDgODq5kYITUNNm9iVrWi+2XfvutuvD1dfdPsvQW82G392trk4XZ1s2k3brFNCV1ctaqAaqs/wnulyr/0xkugsYIMp/xJn7lplUE4psA4B50m1H52jK9wh/HXrEwCjV/+sGOWNoAkXV3Hqih8H2A9+6L0MUIQ8nTXr589e/PTlJz812PXSiCdzRkqAjEgOblYQsUmEhK5zzUgAp2y/B1f/onn3x3j97N1fXWwSpfXh+m0WadYnu/NVArX+mADWuzPa0qEv3+T2Z+vL/yRn/1ZfXgsuIPT7MRB3fLHvhAIvZCmPGo/eY+0smZb3p3wPbtqn+mz0J86UyUUzLOZoweyYCDT331EUhEg+xqaMztpQ3Ifc55yH4/HYHY9luC39jfbfSPdGvRPrRYtDgSSYBEgBQ41iY0FmGA1AeJmP5vAIHLNDq4qKYKfxhFjhh52X+ICg/lTn8yHLH59wkp01tnfZk0tsD2qMs800jaBFuy0iYEPmOT5wIvL7GLZSX8bijEEXBCWs6YHgYBoysPmXIkoAqOqSi5TSIDWMnFJCACnVMhxCWgbEzBwCfShZ3AigBV4f0+m/19N9d/ovz+j3/erq7361IT1Zt5sGc3/Ism82TbNqsW0dVyIILuf2+tlp/idD91/88m/t7Mp4FGk/mp/ym8AcH0ij+OjOaB/vmT+e7RQyp9SAibu4uQc1lAMsJvNa8KF706xX69a8IGiMvF3MQIJmOlG6kGp4ReXoIUUaBS6kglUwgIgIahjafsIsRYhJJJcyRPmSUhMhDMxh1SnhZVa7Qps8ZMY0B1wu9gUcPAnJER5Etj/6d0DkxDFgcxEbepHkKXm4I0UbblYrYzNnDlNVREaEmj8xWnA7ADITcwqDVTPjb42FCzFwJbwQILqZiqMjIaWmWTVtPwxDn29vb/f7A5iZmBR1wJQSIlpxJ2wIkahpmBlcTE0HETE1NEzUeBPn5ugIH1RiCitYVwUEYHRh0ASKSECIlJKalT4n4hS+XYlEVV1d3cwwthECBEotNwzJAbOVvtdSknoCZKaWmVQMwYFczYbBnSkhE/IEe0+hE4vCsDo2jxtrzU8JlcrsRra0RArHUXIAo0hRQSd0wghq8cmHdByTUljLZg3PSVIncTZkSFAT0lVdlBAZB/SBYMepPdlR26DEM+CYJJyIyLDeCgZo1WwGzN3A0SJ0Hd3AFUfODrq5zs5TwVMJ/iyoGKEhmKOZSt1aKewyx1wJwqpvwgfQ+kxrq8p/QgpqUnwAMVSAesE51I7IjMwoHmqsqq8lxpl7GM7oaDVGPrJjKa3RCqi4iAu7iCmoEiujJ0JGVDUxKIwtNZvNCZ1ept05rU/dDp5704wCUACKQ3JgcDJgj07c0T9oh5/SBEaH7VGoMocFBXRrImUYiNaUOD5wmHqtJRH0QXbFMqrAFyK6yYADR2OJR0Fhn2Ji8Y41xyjrrF0fMSNPlqgOEb+2eA4EI/I2wWbFq+So2XNnpWPLiVzd0GQ0mvAxJNZnY6FaeIyuJmh3QEQcU2FqtYgf5yilOshziPU4NoFTREnFOAiA3ZJ7Ak1etHTD7dth/wbKfre2T56dvLpsTzdNQlMZcj90x2M3aO9UVDUqJzBzURN1cQwLQFPXoqPJDAZg7dWRx9vUrltGSgPgoEXFFLAlbhySjkzkmjJEARaSOamnkV/KELcvjp3x9KlPnpZYsSeY3RkI79NRx5S9eTyM6IBoBM4oDEogZIOXg5WDlhstNzrcaL7WcgOyZ+8aLi3buoFNm3ardNI264abxABWpO9L6XMWtaIWnuDmJqZZdCiCnMacV0RiohQ7UDWFq8W9qbmL0ex7449o+93vlemxHv1pki6N+vARNhSolsGEChDohhFBcmcwMmMDADZyj6xYSOPs3UN9MFr8VVgzfBJ8AaMvOtrxUMKRXFAtsZAezC6+RZ9yvyP8LWACfxgg4h9AuXrwA6OY+VGa9ZQQPMoY61nvHlCmM3vLTi5QukGu9re/Pl5/2d1+BeVmu5KL0/WLi93ZSbNtU8sRJ44mIGImGnrAgI/DRYY8EScbQ4XNfb5aOGLNEVY84uNmNsareG3bRnOgyX5xocaHGlyE5AhFLRcpbtm9y34Y4NjBsQOz1nG32316cvk7pxc/We8+7QccCpsng0QwH7GIighEjAhWe3IE8JPu3f/8bPjn9tV/Td1K+nZ3gdC7FZDbfOi13CI2DMkH647D3vAt777YfvYf8ew/58uvNYnP2SM4Cjnn2fs4zqyB9TUxcD4CcQHRPZr+6otUWbzDRPRlfz53wovb7w7sOZvy2yO3WCw/iI6DJterabKAdVOYAj+qIwijO0REnaioqaiVUrLkYeiPfXc8Hg/H4yH3t5JvQa7BboEKsAIF5dajthzpBnd2uEgQByQHQiDHMSfFwWxiIld1s6P5fdv0H/psnaYpc3zbeCWm4Dx8CnX0JSHC7xY/OJl+gIZxRvXxGhnGi2uxvLRUldAwe7mMFZC6FQBG5PCWnrLkGJkixGoknLtV2/GQidb03VGKPT4p+mgUgtQQb9fbi7OLl7uzF1+vnv+vt/pHRP/9GT7ff6U3x0ywaZuLk09WZyvlEIanllctJS/wrFw/9zd/4G/+Gi7/M138DZzfKNkjY7X7f/8+mMJT8oT7XKaP6JTxj44YUk8Yohp7F1FcmFKzaleb1ebE8kH6nhk4NU1LTeN5cDWprFQy1GgvalwCjs2DTVs7PFSO4F0qFcYcuBQtRRFdragKMwKzRyTAqPUAJxjRDYCKFKSUEKup7XQvL+055vVVD1RcmIZOBJBKBqlyGIus+8kkldxRikoxNzQDQkYkMxdRVcOp9g9ffZo1NT7ZHyI9KuR3cB8N4uJhsdlHDHvgBat2vV6tc8llKB5ezmtkYMlasvTdcNgf6uSREmOyUDEnwpZJgEzJkMaUJfKaDmBFZMjkTTWOJmJyjqlklfNDnQ2rWhEnDOdnJI7cHBuJXxWZDYYnOhBYhGqRhxrJ1ZXBqVrRjolvwEwUolRzE0HyxEkBtcqu52u3EJw8QkCYNFEjxjF/xhFfXl1ZEYG40kywSn8c56evM5ZJ82JGCuTIZsmAHVP9MVB1VTfXKWNGD4MeBl61LXJxYzcEDwMzq55VNKZeoI7AvY9qDlU3cSWnSrNz03qgx6TXLIaJBmoFSlBlw0gnxlKUiKsjCwKgOVBMPGGK8vJ58rgYxSASUkNIompqAk5hDsiJUgOAblI9T4EQOW4KmDVDNEupg9nkITIDYASgdNZgD9aDCJTshFqgCCE1TG1iJurKIBYKCqL1Lp1etqeX6eRCdW/agbuJQidIRA1DAkNBNErsQKofNp0YWxOsg2QL/8Mqvo3TvW3IXYZBc2lXbVjbqCknvgMR+eig7FMS2cRrM3g4V0H8jlOT+X/bne+QPFGMKNxcRMCtYY4TvLK80Ah91dD5brW7PpJly4fc3zYnedOyCngegFviVRCGwKbChd5/li37M/vupx9+aPhkNVapvgyVSwUIDhhTSxspD2FIrKCGLg0LWC637/L+3aYdzrftjz998eyMofRSBijcDf3+eDgWF14BIqfkVlSl6FAkgzsxAoGBFc1FzczCIMMB1ExVwICoPT272J1s+vzuOLwtw7HPZbPaNesdQDLDRAkpiYO5ESUEUjMEgODLj+FEPkM1dyUY80dhEzl8XmDhxX1Hae4xJISK2RmzN6hMA8MAdjC9ycc3w/FN7t9auSXrGHKCnLAk1FXCTZt2m3a3bXebdrtei+R+6Iacc85aVfvkTKJeRIpqUXWitNr45Jo5IWH1nYAvWwsDM7XpfH7vl01EccSJoomI3+YWruACMBC2iZrKiXICT4RrxLa4qEDRDNQlKIBiPqgNRgDAiImgAWB0ojFBHcAQFMGA3Ct9hmhy1qhvEpgI4L47zH0m9v/fJeJHTVH5TlO4CG+rWPLIfZg+pnEXBXNXBXMwcYic+khVAwHowQ/uN5JfH/ZfHPdfSv9618Lzi83Ly9OXz85XCRMamOUcLnAgAqqoqmY6vRi1CYB0moPcRSjmyJ7qz+Gjuaj7LA2s3nN3wIEFcQGD8psq7a7L+fr2MBhkx6FQX7B0IB3RyWU6+/Tlj/7w1ae/77A5dsmhJWoRGAPDHN1huBIExGv8HV6y/j7c/Onl9T/RNz/iviFpt027Pc1Hd+lZRLN218fi3BXojfv1y7/fvPxzP/+r/vnXmtRnOvXDhTgSWcZgEaIFTXokRY4QId5h1C5nAPPnMWPlONEC7Ck5xHheL8i7vlTE+wPJSaQCYIOJnMPfzywG+QZghE7kxMDoNUmKHFEARKQrcuwO+/3+9ni82R+uu27fdQeQAUoO+zWAAijQCjSKUEYT6Ccn9qPJFTmgWaW9h9dVZUrSMj0ens6d+eFwyYdiXYeaE4aVofww4xcXs2MYu7070g/ERFyzCUIpjxLoMiKK+sJLjMZJDtaBDXI1zqjQMlWZAAGAqWVHRkxLB3Sm6lXnFkInTKltuCE3cnMTA0tEbdMyc6XoMBuoqYE4OAG03G4368vTs5fn56+22/Oj0zFt/hOeHfzkT862P9UrHq5O13hyfkKrtoAPpkS8btcrYrNOuqG/eZ1u+59gc3rx+e9e/N7//k06bp89tYd+V6rCdz0y8OMeH/jbdDZ9+1sdrdfdRBghcSJUB2Vu0mq3O392/uKT21//vL++bZ/tNtvTpjHCDAAqJmwkykzARLEoFlSz5W612PSmRoAnN444GZhaAFMJFH1SbFHYRZuBSsXuxi09oltNxFSladqUWhGtpuojjGUWh0tCBK0j7rplult41CxppO7hYkPxzBwTYkRESqlpmnYYhr7vStahlxCkTOgGURvCGX+EzzezzkXq2wh2wzRIFq30x8SJq82Q5SEfD8ehzyXn55cvtqsTk6E7dCUXFe1X6/Vq7R5jMiCg8LsiRkoctghNmxJy45pAoC9mBuHElxIxOkDO0pfMq2a73TQpcWI2wBKkEyOAlkkJFUDNrAg0s9EBpYQpsSOam3k2Ga8aOFGgqfHJSv14LYE1bSJALOqixQyrxSFW6y0HAk5ACiRxRo5tNOCDfJ6aTo+EiGYh4zCxKEEJneqNhJjYGbIUcwNOmDhmIg5uLhrzeaZwtYNggoxxXg2lxq1VbxwSABugOhqAQwJySsG9CItQyNJd7Vcnu11qVb2ACriD5SI5a0p1z0aH8CijSQniEKQMFafA+R1UAcQifq5hAgJTq+Q91yKKuYxId41ObSw1TcI2XsfNIHwkwgAkGg5m4PHmGy1SIhM1AeCQ89BnMGibdnd60q62KSURyd3QDblkVRm7qBrhVe02woI3Gi4RyTlP1tGIlL7+xV9vLp+fXj4X7bo8rJmbdVq3qWEsOR9LcU+cEhAK+uCWiDcXL85ffXYzXA/dNbiCCQiiYnIGNxE3NEJ2mmMcn7ThWcxdR1LkqHwb67AaxkNEzIbkaCKCIh7yBJi5GXWw+O3bsi/5BnZ3H7cJTqh6k4CjKhc+INMYH9OIa4wAh6m7qkafoCoIVplXMQIKbZQ7IzSMiQBRzLKV3qR3G9CbmLDTGN8xzyun5TVOOyaq9uis4uNjHR/j2v8AY+HJf2e0onHgSnzFqdAPY2EghATWkDeNUxmG22/6/Zcgh9M1ffL88pMXadMkUnOHPEh32x2PBblhgOJoiKM1vNbUrgC/KKwvCaohPwF5PYoMCFqkbdOerVa7QTtDBmqBXSChUYOJsEFMy5xTnAf6hCP3PqKYo+ZnYkd0dI9M7rhBLDi6NDkGj56ytUAcZ8oheqHEwOwISiBoPdjR5CByK8Nb6d9ZudZ8jbpP0DMOCbQlXyVcM29W7Xa93qxWm3VLBLmUXEovUtTKOIMzQHMUV7GaxuVIk4wtzkmrCMfdtv6OTt4f2gp+SMjZ9IDHH1n5/8HoM0ZJhIqu4GYEBpwMybnhRGjAyiBWUHMKV9PAKKBxbwESOpI5uZEDRtIFCoK7swPhfT3GnIt2N95yweL2BcCBS73lnXilj1w9jnRH/FivgR9avjpU78YZIJ5aXEQMZXLtpAyI0mq9csChP5TStykjZKQ+929v3v7y5s3f3bz+Bdlhu/Fn55tXz8/OtuvEMdNCV1QAUzQjUVIzMzQf2QaR3G5qamGmPtuK1hkATQCHWzyqrrhRNIb3Btt+hyeIAX4oIDmqgbjfdPJ2X7J4UTTeOW9pu12fnOwufnxy+fn27FPDU/eVwcqhdUzjPWSAGnBb9I3xuhdMP7XrfwFXfwjvPumut2S79Wq121LblNI1tOWyXiFBgW9urq6ub4+p/eb087/f/vR/u2qP2+cK+JjbbZ3MMyEy+uxbbO4QLjsQu+LSWTSSuRBwauAXLbLBg1QQqynO0eNj5XmPOVkezNaROVOzkOr4KRS0lWuAdwW3NcpIrRzdkQGZkBqYxKbuFuSzXPoivcqgOnTd7f5wZdKpDFr6UjopvUivkt0ygAEZEhAjoiGZQXYscIfbtbzPaZSYxEgWF6KaOcO7zpvumkQ6vN939Tc9W2f/1OWN+5jke0kNqDaJqmCGRMzsS6pdwOugCl6zYBDQ0aqKNtQlFlxfAAZ11zj+yAytFlOJUnIgh8YVpB9kGFS1QVytVkAtYCqOofbH8T6bOSS+ZJ/S8mQhYo4DwEdrOmBABmhT2p6ePj89fU5p45AAEgLtIf05vvolP/spvv2T9t1P8uu3X35xvjulJiLawA571Kz9sR861YFbO0G9wOtP9ZeXr17867z+Wdn6Y7Oq70p3/WAOnf9DYBAfSeH4EQ6l5VutFsEYwxIRVXBHx93p+avPPm9ArxtELFmKlAG8Vy1uVatoZm5WEV2fqE7+wE/WHpkHVJ9cXy7/0WgaABAUCF3ERZSIGRjREUhd3E2LVvcGC3jdw/xidAQK5oHWIpAqj8nUzYAZpw6NuQpjzXVqpd3C98fdNWQvY3CYmbpEwRMMDnWzqRQfwdeR/3U3khp9tlodizr00YjbRnY8EZGISJahH7pjL32WPt/CNSgM/dAdOxV1dRl0aEtUmHmQIGpHde6VVA1VgpHMEmEiVIOYSY0wMoY+QQ1EK7PPHMc8B6y6DsBIWKvMOVTEyR/A4S6rYrQANcQZssVp0Bok5ji1jMDRRtmaAxqSgot5ciZPAJpQCYLNcYeAhXV2iWPSF+HypPYpjW1yJauIs3sNHqlA/uwmMLZ3Fn775JDiGzA5Nu7JIJmzGdU4Th+bDHSk4BhpUT32w81hv7stZMhVqsOIDVcsLXAo9Br4WX8ZC+6GFRZ3RyRwNxU0cyfkMEZCm/2XFmfi6LQX83uvv/GUOkRESVVMrZQiKsyUmFOTUuJpLzAgVXDznHUYxNRyUXUYsjAlNTse+67LJccJQxgv4giAakGesmkUIWIiJmE+axrLRgAAIABJREFUqJ6zpje/+Mvn8jvrlpq03vJaqbVECZUcRAVEiFOUOOrQq7XIm8vnJMf+6qth/w4GBYWacSkAAsDgGm6Zjo7LUu2ODY/7o1OVWWK9jG1FIiRmVmYDL6peipPTtF5hwZ9fkNPuyV+XWpZp1DTFpIwTkPt+krhwwfWFJfNovAUxGVd3US1Y5yCuQgjmhuHyGwguoIMTepugScBk6kVyp7kzGRAgEYeGLor9UFHUkuTbDbP8+2fJ+Af2S3VuF9VvLTCrrodiLo+AjM7gCSShtaZm++72q/7mqxaHi5PVpy93Ly6opRw34zCU2/1xGNxxhaGON1dzrUkII0xfb4oKtLuHxYcDujmKYUst865pz9v1CQ5X6smpBQZxBiXGBrgFTHXmuWBTLwrc+dgb3T2CORhRMBPqFhKJeTw8Et4ZPU37D4AzQiJv2IgEvXc7armSfC35WsqV9G+8XKMd0Y/JB0Ztk68TbZt2u2q37WrVtA03TIyAuchQhqwlq6q6xpgRSa0a3oiDRuAm0qKxf2SdET4WhfrgLvBHnOAe+U/8djl6KHqMQGtPGLbYZMYNEgMgEAMAJjRCcwh8DL1BbxFa8hUAoyO5kUswg3CKOBoJM36nbPX7syP8gPveH/sPnIcz/wiqyN+g+pwA5ikze4zLHtMXFu+akBKaO4oX94FhQDtKf3u4+erdm18c3v1K8tuTNVycnzy72FycbdYp0Uj9kpAQK5qhOKqFGnNqjmtrFmXc/diUieQYQ2KLune8yqFvmPSGMxFrgRcTOqBYzC40q+bi1wfdD6jWODRpddFuLpv1Zbt+fn7x+dnFZ0A7h43DyqEBSADsd3qYMa0eDQE23f5/OPV/Nvzix/svdtadn263JxteIaFoEQQ8ObmgYmWfj33Jzdnw4tXfti/+b3z+V/L8sG3sfftxHf0R1ZDbhdRjIfwOXGJef4Y+mbTbciXQ5DA0msOPzd6YrBmeXZOjXmy/wTiefNOW6VE4qmKC6eeTDWwci+pWXKObAa0DAlErKkMpfQSgDMOh5E6lO/T7/fHaLYOX+h10sMi6CX1kCHXraVB8tj/BRR7IrHG+OxFY4hY0QQswAWYLtgv6Ig/9fZKF7+U16HCvYpmfwWfIw++SaOo6UQVValtidjOtgUFYmzBE84rr1URlmKxtDMyiEkVgLQpOnFaIDQKampaCiNw2jqxOruRqKqpBjuIxb8cmL7LZa2CRRuC4uDVmKhEzc5KKx2GNAISGeLVan55dvDw9f8FpbZ4AOGT6DvjO239Hn/6MXvxuevbfWfP565+t3LZtywhggi5ixdCb7fb8ZMepQW4Ab19hOeXjv/GXP4eLd0qPGdv7d+S6fUTa3W+JkgS/CzTz/ht+KXlcBg6PwhIwdQNXh93JWaIfMxomOFx/fbx945rBM4ExLaKUfG7bpzp8SWUe54n+xFWYzP/wrsWeuaFqJKp4SoDOMTAOmqCIlSKq6h5KAbNaokZVRSORzVWd3EYAJQxKQ6882nZUL3czc6yE6Nn4xt0R/U5eRzwnjf/f8Ql/f3wPBWc81SvvcTz3J/FyNeh0dSvmWfrboxYTUSkacztTL1njp1QVah2O7qBqiFzpCITGGAAHKVUfrFHKiO4MTuZQ1KNh1VGtBDhNnWeAw8eWC+kufjBjOYZ3ydPz7o5oqExkIfOger/YzPxBdFRDUUZgwIRgoUinCSl3uAdY4uRxNpIZHyZOjyqhRQTL1EKNsak+enC4k3voU5JD49BMYIcBG5DNzeeYdFCnyq4mQ877A75rbZNw0yACGnIiYLLxgqNZwtGxBSDmPKauoiUXNZ1GDRxBBDiSOsap0r36v6aOIZi5aXW+GLM/g9znZpqz5pyZKaW0cgpnkHhiMzBXFcuD5CwiAoBZrOkzE7vBEHNdMbexwvA5zWYs/XzCkYKQUkRMvOSS9r/8a/bskLeffP7qxY860846Ka4GiZu0WomRgoODug1uiHR++WxFev3m14ebKxsyqAI0bmzZgBRWCE6u0aB/0NY4G5DdB3pHjV0wkJgxsbsWUys5tQ0x0fSb/QYHzD3z0af/FZ96OoPw8Jc6G6q4LroZBNRMY8MJRghtQ23Chtw8y7CX4WClg8QNseLSAA5p3D4eaEpoLtqX5OPvzN74TgdwHQI6huIM/cFgiwgJPLklF/aM1mv/+nD9azl+ffGMXj07efXs/GzrOb+T7FKs6+T20KtSs16NIcxj1KPZpCIayzzzJWoL6EgKIIZtWqX2tF1fNJsz2H+tkIxaJxBlU1rBimgTWoYZ4IiJ60MFw8MPxnEMbgGqRpWLhxgCMGPLsBklEQWgMBVGQejADlZuSr7qD18P3evSv1W5Zjgw9AyFsCS0deLduj3bbS625yfb7Wa1QcfSl67rb26OveYMKuA6u34QAGkgaw5S3ajnG2Pmn0+VMT6kXDxcOfgBlNWHh+h7k/PqP6uZxtvERAAGiQ1dHAWS4RYSUWopbQDW4CuADfqGYA3eghO6R8wQ1WzdYFvaYxJn/7b4gX/MpedvxOPAp/9xRAMmRRVU19aHJzYhIYgMewBoWVPjiUSG29ubX1+/+cX127+H8m6zgWcX61cvTy9263ULacSSTUEVVOpxqIAG5EHQHCUOkXui6mPgn9+xB0BfDLmjooTJjgIJRsrBDHHMXrSACGRIxnTs8+2h6/vSDZoVi625PWtWZ7uzl7vTl6v1i9Xmxe70xWb7fMiUhaCiGzTiCAtuBTqDP2P7p3j8by76Pzi+vuzfkg7EpuWwP2awNqUVGoKSNdthKF2GL239N5sf/blf/g09e2ON2ofcr0EQtMeaivk60qIeCRtIuENoqpyKkes1o7XExNwEe05VTURVJvVQBG0TUSIM6edcei5NSpfIUi1DDFzAMsFg0Evp89B1fTf0x747dMNh6I8ydJo7lw7KAJbBi7cIqwSkMekBrBJpRCec5KHBJ5ldrRcBOg/t7WfptD8YBvgcqjJbxy++eN5aHf+BFAj3trTJB4uIidwMRCD+TAkATMRyQWYIhe+d1sYQZ6OzxUwHiBJCo1AIUtueNu2GgGTIx+HG3aFtARvAMIRmdzKAYuZWLHSdyHA3mgrvkOVwERI8XoUYGfNEqJwIqim1283JxcWzV2cXLyltfL5q89c7S9f0ye3u9F+uTn589bcpv02WkZxSak9PN7uTpmmDlo2ABqBe/shfn+jNL9Lzv6Czn+PllbJ934Pgt0qi8nEzaH+Dt/F0sgz6oqy+o+wA2J2cX57tGjIm//thP7z5CtzQvSFgHK0XZt+7ubJ58I4/hIA5bZhESA6LYHED06jrCJGYSdXAVcVLFnNDBIty5rExkRsomFm1Pphr87lVnwwHwbRKtWKQ646TNJCImBJTItK6Unwivk+SNb+77PD9OJSFv8ISj7R6MUJk36S2TWsjVSDJKqUbwUkMoZCWPMEiEbvr1THDiBkQDdEIgAkSeMNuNYh9jHWx0AeiORSBiDNVoNGexKY/feSLjk7iy2rlUUnfkmcRt5o6UkIzNKdgFow17xT+4OhGZi5KCAk57KBmx7GHJSXCvZB1mlj/dy/GHS80Gk9cXNbGFW6fzErZkR2aGj1Zv2nC6+ZSvgJJQGAAIirHzq6wwVNeN7HrUUIkKqbq7uHeyUxEs5Q06itRA8cyQvOuiYgTOsMYrqDLj3j+RGYCvAsasYePKlKYpiQAdQMp1veZiFIyxMTsKQGNmJ0Uybn0g+SipYiq0SAhhgTHkWk0FniR5vFIduLixDdwcQEBgAT99fHLX5Tj9bMyNEy82mzSqi+elZoVY8OEVAw9zI4BCKkwNtuTs5c/8sP+9rDPeUBnEJAuE3hqGwNXLVVYQO+bnPpsZOZTqP3EdFiohAGZCJGbpGEj4sZpmt0gOeoi0iwWv81L2pZ0e0Sw6k8wDmumr1oK4yJetN6ms90G1sApQ0B0xepWJCoZ3T0ObURwmoTNFECMm4ObEVrb0KrFVeNFiwxdGTrJPdI6pTWOAmIwr9k7S9ERzsKe2RQD7mhv8aOdeWNVOCuCx7SSGBFihJMk0GSZvYN8OO6/Ga6/Qnlzsh5ePbt8ebFtyTQXGTQP0ve5G0SBBLAUUURzHl1w3czCm73mj44W2QCIyBBoNogqiBBtd+vNc25OATdAG8OVeM6mbiukDaZdanaIK3AeR/LmM6VnmaU3o8BQoxkjTxpxYnpPUWVREBOhG3oBQwIkBMICMKAd3fYi11KuJF9Jfqf5HZTrBm4bPjLklnS7Stv1ertebdtm1bQtpYTJRPdlL1nLUIYhd7n0JoOrhTU4MwdPHcigMg1N0RzcnOIyTCP4sb2ZUGcfJedT0zPWDPehiik6/hGJ19ODmnEIudT2IwKamYK5uZMTEyAIqnruDAcFaKhtt+uTy9XuhdKJ2AphRd44MITpq0/GLmFQxjhjbtXU+M6Q6Ck6x/vRO4BlStDHLCH9jp/nx6GGTNcZ/VsAjnF+P0EFSONoZ+TCh3ghdiBCdxVJBLtNIshD9/Zw9avXX/+sP3zV4nB6tr48by9O2tNNSmRSeoCUMLmiaTW1DoKWQWVaViV03U6s5o/NE4u7moHlIRJLdOF1Oeaj+4IDujjODbJ5p3p7kOu9irJCuz45P99ebE+eb06eNauzZnWOfMp8QulErDGvssCFN36kviiifdbaJ7e//uc7/cMV/IT7SxLgXFZtKdsifZYsXef90GDfepsHvD5edyfPf3nxO//HcfczvBx4pf6hbVPNhZou0+ynRzC7bc13PYInDh6Guxu6e2UcBqfD7978ZgZaDNARnRBTQmwq0D5akM5ezQCuGvNMdVNVVRUVESkipZQiUqSISjYR8Azaox7dOtdBNWtMBjWrSjDAHQTYkC1Yi4gGrAAakBRgxCZZVQ3W0zt8LAOeoTkyfKp4QuTqywg/fNCNB1s35hQGoBB/Lm46R3dgdLq3ju5hxkvU6TutbXN/3zB8qlBG7sb094hzgDHWCkRg8X9wzAl0NKsTYhsxLwRghISQEFpEblbb84tPTs8uN6vtcOy//OKLw+Fg7q7Rfq14tW22Z027IU5DiQTPKtWsvJ1lgs+yPplTIJGJqOrCaSxvAJBAMaW0Ozk/v3yxPX3erk/VWwX2+nOTbLdi9j/TzRv/6Z9+8uqfytf/lb4582NC36w3u+0uuQMYgTEjI5aS5Xibvvjbn+Dq84uX17tXf8vnP6PnX9v6oGgfq+3HaQ3+9jD1vhcs/v0oge/Dh9RMzRMzJXZk5DbGzJSa1Xq9Wu9Wqw07QZZ23aSGXTv3+yGHE03IJ5i5akBGaPXDAg7i5kKEai5prgIFlVmZS0rJDaS4FM85YmWNKLQkQMQIGDoUqNppAjANAj04MzepxTCbNBUxIh9tH9Fs/rArGx3HABOklFLbVnspU6jRQzMePRLp3sfpXkhzIkDTJLSoccCbuoooKKMmSm2zgjWSMRTPXRmNO8I+ss7MRyCi2saH8k9dQ65gUAEOTcSTWJD+P/berEmW5DoTO4t7REZmVdZ2+3YDBEASJITBjM3oQSYzmelJD/OvJT3oQW960YBDgTQQJEg0uht3qS0zI9zPogf3WDKr6i4g2oxaqsu6b1fVrcqKCHc/5zvfAk5qCiWqr2wZaA6uRSlKhkWKQogGpODmTqNxUIlPrIKAOWRhllr7NMAYzeedSsHo6GaOFqjKO2aAA8CsSPLcHKRs+6WfJLBilQ9SmvtJ64rPzO5KZAE5UiGDTGSYycmgkJKZoIRH0IKSWWAKgFmc4h4conk0j+7BnKtOx2ZTRqyCF2BARiMEQnM0sQjYcdyBZBUQdoKSsw6jEw0RF9FUxdqmHDqclJKOBErFgrawOnA0c59/9ZEE5PP5BGDqIXIILGDgmpIOg6ZkkgHRTRUxmWFgLjEFppaziEhOKtXuCc3cTW1MuzWbfK69+p5VHkphI42cVQT36jw6LYeAsst3fX58HwMiSHfzZXv5yqEhaMHMRAI3wCSqgqAAGbEHhKbpbr70/a5/813qd2AGObtmICSL6GCuXtMUYCmA9482DdO+OOYCVriz8LpCYFVVdSl3yIuOA+s5P/MhARYm4cdlgy9LkWOil8/W8Tj+/IVbWxWIw/QIl83GAMxNDUQdwaAkGJXlRoCEzEQlAEnNQQm9CbiK2EY4qKZ8kHSQoecooRldIW0k4+EnQbNLLOiPOJo+2YOjXlMalSM4gj8FiWRERicXhB50p+nd/uHr/PhtG3bXZ/Tqsrk4i+RDHoY0SN/r7qCHwRWCYPG1MYe6lk2Ld9NEA8NR+YEABMQAbOaGpgYGMcTzVXeDfK4WHTuktcGgZogdhHMO5xTOABuvAEfxmbKZ5Lg88KDSx+pX1adv0up61aJXDojXltsdJ8Nm690Pmm8l3+b0Ng/vNN+a3DPsGzyEkANry7yKzaZrNt1qvera2BCQi+UhH/p+6FNpEERNAQbTg2kxwArIyIROiFTJxlaMP6ogdZYhzqTmaR3WrIqjKQuOYS8OT/zXYJnZfLzFHbMknkz6j1MrqYQelXDz0m6IW3ZPSMIxNBteXTbddbO66qUDWyE06GE0bi225opVnDKmZI9PZA2YwKeghsMioenD1SqeUk7mecn/g8Zu8OkDnRc24DqZqVSlUtAU+8waLcmohMaUAmow0Hy/v/368d3v9re/R3/cruF6u7q57NYtNWTk4uUQRbACcBSDUavuRVAyPB0MSIo1vo8zG39mDHcSdOVzgEgtbMEMcRn8gjhmdou6Ouyz3/ewT9h7F5quW51tL15fXn213lyt1pcAK8OVQ+vQAjaiVaG2GC/VCuoyyF/7u/+cf//T978+f/DzV+fhptMVDREB2g66S6JgCAc93O1394e+1765+NWXP/6b+Or/8vP3LdtnPgsjc5wWBtl1jIZHNhEV4Cw4BQIajvQENyx6oOXqB6ijblcDLUO4mjRVcAR1rxhGLkCGm5qq5KSS3dRVxURFJGct0aA5i0jOWSW7ZvAM1oPtwXuADK51OofV7r7+WpU05IBWZ3cjnrLgp460gEIo9EkTwcWRp4Aai1pnoU852dZGevA47DB4AeCoOhV/0ku8IBv9PF3bchw2a3iPdi2fRbQ1K9DcichDcEQchbBQS3QqYUI1g6jyQB1KBu6IbgCgI5syIgM1zery8uqrm5svN912vzscBlZ4t+93nhOI0iqE9iyszkPTIUVzJ0DmYJV+/qHJygLmQEL2Ed2ojnFU7y1zc35+dXH5Rbs6p9CpkjuPwqJF3s/YaNzj6n8f2l/y1U/o9udw+7PweLO/v3v7TcvWtrxqAzGA5WHo9/vd2coUk/TfXMDjz8+vb+kPf+/nv6LL39LNnQX173MX/v42+e/Ng+OzJCovH68vcJ2qS4WDOxEBBLPsBshMIVJokCMaoGigtmmbPCSXcbDkuMTTjgMu8BMYHKfpKr7YCYqzk4iZA2ICgBiMmbNISpKS5KwAFgLVFE9kRFKTyk4AL1uxmqqomoQQA7cEpKaqrqJOhGgAPLlEFwBgDmAvrn2ITBwChKAhqLiJlHhamxH7wqdE/IQCY+nrU+B6QqIy3Yeanh2YKIYILfRNSyGaWhXgINeclZK0Ubvs0teUwotqlntpCRCVUWPZ1wKUvA9xVy8h3VQyQr3M7ACdSn7VmEhTvKO9OO+BOdgi5nnybvRFaYZAWKNOvTphFAc6L0Z1ozsele8GVgXohaeB4CRGoEQIwV3HtJXijrJ8qnAG1nwpOpnI4Xi6q+OojZ2OI1wMGAmAiz4FPIz6lAAewIN7cOdFxNUkDUVGIGJGZLBqIoFm3gJ1ISYzdHEzl4IBGMwOLJMMarEY1Rzr7KQypayau9PSyAx8eUDNQhUBd3VHFW8smLoKEGnKKaWUs6oCYrn+otmJaq6su4moaPHXGanDdbL85AytZvPFIZuKTKKa8jgggkh5nGeuYyBIKgYJ7v7p7x7efvP6r//9F4yb89fUNbe99L2ENTVtqDUoWALYmRrg5uK6Gwb+9mvYP/rhHfQZgkDDIAABKki31H7gH49i15SxgiWGYCmNtvlGzB8+WfxP0YssLTnKOz39uLvaBAACF4CNCGlMRwNHMwAD9BCgidgGYjSTpOkg6cAmTAAVf372leNJH/5sxCV+3/2TOfDy/Ci/VF3CjI6ewQ4m93l4e3j8GtLbm6v2y5vu6pxWwVI/pP6QBul7Oxx8UFQKhq468oNLu24jp/WU9lUOAwIjAxQHgwC0is1l270CaFJyh47COcDB3EI8C80lNRcYNoANOI12trbwUTlVNFDZjWj0HJmyiN3M1Fzd1UHL2KDwcwJKJEJLYIPmB8n3Q/8m9W9S/0bTO4I9Y980Nfa169rtetO1beQQKTAFB9Ssfa+Pj/v9fn/Y70UVAJCZYyMAYgYAgXjOKqzcPT89zd1esqmbkQpcykvw2ZPxKCz0GYLHoiV+Ys45Ez18WogFbxcDMwczFwcBsmbNfNV0XzTr19TcAG0BmkkOgMX4awY4pqEAL16HHQ/1n8IuzylWPsOv5t8IDfiP/wn4sVp7bJYJjuhg5qamYibFDXuKdAxk3dpQDmn3/uHum7ff/Xb/8AeSh7MOXm27i/O4jhTcPCUgZGZyMM2qUCyBC3dj0WdjFQY4zoD9CyHjflo/jzRgH405quHVWH+NS1fNkvggeru3d48KzVmzubq4eH15/fp8+8X24hVhB9CmTKJYZbBGk1gZpogodAI72735z1f9fzh889fpzWH/+36FMQ/tcAYUW25js+poReJySP6gPLTcdLkJf49X/4u9/o2clUtNn3cfsd4j8tNcj1P7GKt1po0aHjRApxJbQTWydVTrlUJMAIRQidQhmycRUdGchpSGfhjSMBwO+0O/T2nIfV+YGpAGlzTbUo20m9EEbto1ygvIEAbADKijT9ycwVSgY6tW+lbcNBaHDtZs75EafQQjjHTCY0XD0+PRj4U6z57tNs7JTg5hr3DcyTpCfH5mTfR5vedJ3NMHtxxTlZyJmZgpBOBQBBlIDDFiCFQzEdzN1a2mJ1TWlAMUr1pyRAAWASQk3rTr68vLH9xc/3DVrpvY7/Yu2iT5Lh3u4DEBAF2sMHRArWMwUEKmEMBM3T4cR0fTFoRERA4jfYMIiEeeH3FcnV/cnF/eEK/UqAQIPCX+Ll1CDfxO8Zdw9Vu6+JXc/Tzc/bRtzx9/T++/03xYtdy2TQirtrlszs2DU4MCaP7wpQ0X9vhTvv8N3P0KL39L17ca7HvYsfH73tz/bdA9PvFrjqLdoWasUolNAiqngDhoLQJ9tOiiz/9dny2in8mOnVSOMMVHmYNY8ZsIITOzmojklHLOUulEI7sBkQqYMfnnAoCb5qwppRh91XaIVA5SESMCIisWjoTgFLAGdxSyeWFMVPSKmUMIIQSRPI50C7sAS5XHTC+AXP7s1SCiUdrjWLX/Y1BCyUYZV2kIQUyseFy5QcW7gZCPryJRyWUF1xoLAMV0TQL6KL5xpEqa1hreje6kRgDTvceFj5qWTtfLGKS6BZ30OTUR4LgEXB6VDjV+3A2A0BnBqPw8JEfHyYqJrKg4ENVczAIZl0y5uddbnhmwrG1Lr2cFqEeCl9u3ya1l9IYtOZTkzmAMFoosBYABGJzcii4bZj1GYVeCE3pJMSBgnHvSlqhhjk7BMRmYqo92+lT8TUbA6IPPSx0X2Uxtf+rot7C7rg2HqpqqMStRBoA64VAr7CtDKGai5e8zMyIWgG3UJNCoaJzscqeE5drZqFmJ3nJHU1dVES01Wvnp1SMKABECpoeGIzVN1r3eD7f/8ushp8sf/uz8C27CmppOzHIagImYFMjcBgcEarmls4vzL3/s/f7wu50Mj0yICtpnoMBtgLIC0ZE+bQcsS6663E+am7LlmTsWMVwE0BAkm5qBCE0qtzG4ZjGsfT4Gom4Sk7V75eYUixs8ATVshnanT+HIQMKJweHVSd/QINDkdzBOIwsGikWaBkQQA7UxdG3TDPjQi+SU0hAkxcK/BceCmQB5MRlHXEjvJpi3LBc7kRR/QvzFHzkHQLD5IEBbtpeFM0RoCOLSp/Rgh3fSvyG8X3XDzdX66iIQDpITmIJBSjYMlgWzYQZVQowBlEzAahtbI5yK92zZD6Fq0yI4m7GaqCNTF1bbpjkPYaNG2QR53XRb7nuS0HTX7fo6tlvmtUEzwqwFyHVHwyNqUTX2KOq2InHDUSLhFTgYWc3oxegukAY0kgQyaH7U9Jj6+zQUM9E79seIh7axronrlruWV01YtfFsvYkUcsqpTzkfsqioZrEsORkYB4ORGKZZa3I6QQ2vLvQTN1VQA6u8PHSgElPmZSxZJWI+/5KVtYK2EHKOk5Enppv+3LOBPpPkcdFA4Int1TLvuvo5AAqwAmTBDMHDmuJ2tbppVq9D+zo0r7K3kl29Wk4WM9F6/JJN6AYeec7MWZXLvRqfYXM8Q8XAYwXWzPx/SjX+BDryUhcIHzMCeZr04E/nyy+8gJOv95N/40zanGcFp74DRzxJx9muqTzs6KYFa3QrmbuESASIFlFQ+7y/HR7f3L/9enf/nQwPKx7OzzebDrfr0AVkt4jIHBAMRyN4t8I/RK+xKexEta00UiczMgOtkSoC1arS56Lg1DMHCweknAOFzQuOU8aWc9Vqq2jKacjeC2WNzqvN+VdXr//88vLV+fZVCGuHrs+sGdXJnIkjclPYCkCEZFRZe37N8lf2/r/dvv9Zfv9F2IMN6x9dig3v80P7kDs/bw3lNj/s3kFvBAzOB4//0pz/HWz/N/7BP8LqA0/X8j4+/chEYABw83k10hgjMM6KCnewUBqLqATL9Arq/xqqqouZSPGRs2SW0rBLw73okLXPOWkSzYPnJDmZqkgWVwdQK0xqc89A9QlxUwBDhIl+g5NRHoK7IjuiIrm6YMER5nBuLNU8UQnTpIJ2AAAgAElEQVR0ZIc40XBK1zEZdcNcnvm42GnhM0QOs4Nh3axwDkIZg5MWKUrV1dawgmSAQO4z/8sdELk6/LvhmOMDs8X0+CLHX5nqC5sTtf0ZJy1cMEurUBdq8YPuXvzd3axWGmZc2BnLfO5S24mIalkJAKCqBeorV7XwW30koXihSlNwKvbwRMzd2fnZ5rrrrmM4N2Eivrn+M+Kzpt3e3b57WN3Fbr3ZftF1W6LWMTigOGDKFb+a5wQ4+WYtN58i2q20DSpmLxGpBrEhR4pte36xPr/oujOzkAWASq5KYXHbkf7OofLQx4XyYPA3cPEvfP538fxn28sfx9917/5p6HPneLVtNudn5hJabteNIx1Suns46O6xG+7+U3v3l93dP4bbv8OL3+DNnQX/YIu+PBD9eOc/2ZPHYcmLu/fTY+KlreBZQ8nlSYXPf/b0aPgUeMJfOJVe+sMSRn/pB+HJxISoEAS9tPSMTmTE7iQKSNw0K+o2vlpnB933oMqARaxamMLljCNEN59ovmPVLVaiDvGohlnGXuPC2A6fhFaVkBIRK96ZROygKmXGxODmjiJm4sZAhKUBL6oTInKHYkeaUjbzw2FgVncRMREh4sLQZ57al5IBoTknKoGRXFQhXACOGKNkyyh+5ETlC+HaiyDg1F15uXxEBpYlI2BkZOLYRjAwcfRCh0YiWrWtn20P+8NhP1ScoWpTqe5+ZWO1aveJNUWXJqKjAAChByIExDAizwgg5EV4ZuxYPSbAR4CjmMshjTnedRpWXDTGTgxroME8ucGF3+ciJ8TN0YBGFyaf0A0iI0cq0o7xgpkCiTubiSkjExRcZzoqjvS+I6ECqTpD0CIlZiRFj7w2wsIsdKxM+GpKWgz8AAJAKL0NYijtjVmhb1SyAI3DWAajypYHRiN0Fc2KjCTBk+iQED0gSSVslpKAEFBVzZWmcg8WeoejRYrmRcIhDIhcPUkL0WLsGabkoAXMYW6qQlZLlCpoQsRISESoZm5a9DEIs8WbjyW711Zr+dF6oo/HrE1318xVLedcZFNlLRQZclnUAfOeqQtEaCAG6e3vh33v0qh161c/XG3PD2ZJzDEAkRM6kKgnwITUtJvNzVewu9e3v7fDLZp5NuszBgxNC4Dq6nOK0cLK7GRbx8lq/fiQQCSiagAL4ACRGAgpRjA1MxSxsknUzCicddjwXLs2NjDup6fUkYHLsRmQT8qUOvqeKqZjdzWcYNAZD7Yxjomg9AdYtc1MTQzdKsa9g4lIyukgObkVK37+NGYj/ul4Kp+MwFcmtC/Y2oVmTIRI4OCq0svwmHZvrX/XhGHbwcU5bjoHO4jU0jonTclFURwTuCMwoSpq8XZyRmAEctdayENhZdV9wJ1c0ZzUMcauba+a5gyxU3UxorBp6KJdZ8FV11133XVozohW5tUbtQZPgxnqcQ+MdRuvdx6xIk403mknRAIqiigndzSAwS3l9Nb2bzXdW7qTfi9pDz5ET13jqxg2Xdy0oVvFNoaGMTCRkWXTQVNKw5CHnLNqNle3rK4ASmSOhlNGRKndi+BTa2VuBlpjvWf4YY5uH70ECxwyGWTAtARo3OL8SI3yqTMSf1G+ccQfcQQyIHcybMzZIBquKFyE9nq1+XK1/gLjJeBZUlapSvt6cM6O0bZ4BslnbtjRQO/I/vFUa//ZhGJ8SYMDH6NXfcKPxCeYC3540vSxn4hPlim+UBl/bNRVSpeiTDBAIEIuweZoYKo6WH833P3ucPv17vZrHR6a4GddvNq2mxVH9kjGgAwemFxcczYrxmuFooVmaMAOZkaOZIhVHWFU4syWXmPHR4bDCx4F4GN4yljU2riRq1mWnFLqE+wzCXZNd312+YOrL/5is7lcdVtR6jNKxpwBkQEjYiRiVzXXAnci+DXJX+m7/2B3/428f6WPHdnmrLWz9T5ZQ92madBhf7978/U3chAUDNACt3eXX/1d99V/gYt/4Mtbo48O2uAJc2D5kcrkrJ1z0Z36iC8WflopEWvyE2Ehn4qbmCazbJZNssqQy3vqZehFepNh6B8OhzuRQS2JZC1+sCLVXr8OrAiQR++U+ZDEQtNwBzR6GlheANfZHGhUxuAoJyme7VSVKif2XdXxyKoI76S9nFw4YNHGL/VEdUqx6Njw+OJWdVPhNxiNGAVM8Sleg1lP7V2O9CMLFGPZfLyUMeFPfDcmsXSxVz/5buPIZP5gGce5mYmAamjb0LYiIsV81L3oZWsywYSGgVWhIEYEdgWmuOkuzjY3bbtFWktyJDzfbmN72a623flNu73l2Jxf3Zxvbyi04kzMBpjFmJDniDl8+tCeDIeKsAiZiRmpyk8QuTvbnl1et+tzjisdWB3RS0dSRhH+nPLOT/bte6W/gat/iRd/3lz9/OonP7W7Mz+Q94Ky7kLbdhwbc8A2kEIQ2+sh9+9ubPjqfP8Tuv/boP/r+9WwubYP5WsjPLfxvrD5+wc4aP7JW4G/sG9/YHv3l7eUj+sZFvHp+AkH3FRXLKv351/wKMAAJC9Z4Fxk40zE7qjqITSrzdl6e9ldXuf+Lg07Rq3RUWbg5DVbFacJ85xvuEw4HHcKf2JBteSxn86lnWr6qruqqzqijh09EgV3dQMRSzkTB2YcD5wyBSjuiSaiquYuh8MQgiC6qosoc2kGlNCKEYbXKEfPWREVUUIIzBxDwXwphECUx5kpEBUNmn4yk+XoJru7mhKQoTEzEpoW0wN0AAYOHNqmRSMVGw4ZJmNDGCVC0/xq2qsqzECTiLvOpqh04oQU6pNlhAZkHgDLOxswlMDTcbpUz4MaFuslK8oCzq/D8Ziq57AMKimh5VOuSqU8jDafNceGDOsHRia6IaCCqYs6qVeSYx0VjNjKcrmTT890mbDjsvZclsBLueQTemF5GSUQO5SsRx/fqyHArE8xQmQARq/pUogKWBoBUen7w+OjrUJYMYPWOWy1U0NXNZtjrcZZFsxy3tmfxEQFskegQGzgaqYmZjUHaLQZJ5zjjaoFugsswz9qbksND1JAdNBJOXmyBhftS/0AAZQgZihGAUXUtLC2VdXJy2bxEAIABrIBFUCsjV23anaPu+Fuf2vdLoUfhvVq+6pcXzUxQyAGKkwkHxyIYnd5zfsv999cp/17z3c2iDNxE8AK6qRQH1t8aeb5gUVZrqGOdhQICBSIGGMADWDiIh6jPzEF/KOlKPaE0orPfcFTicryvJ3ZH7W2VjMD8ikJnhACUhO5a2MMGUBUhjQcmjyYSple42JEg47+OZobfG5o8CchOuIyKmnKU7ZykydrYlE5pP5+v3uH6f3F1q8uY7eyQIOLWHbTkJPlpCIuJUYBoeCFZiXcGJa+92NOeAns5tFaGEsjZE5tu9lur0M8E2vUwYEpbFq+2Jhxk9rVTdtchapPOYHRbKa2HYUnVloPFIJ3JdTVmrsEyBial51Qk+o96P1w9+t8/xuXe5RHcmSHrmnWbbvdbM7Xm/PVatO2ITAjkmvOw+2720O/L4OtouZ0AwEZJCd1hYq3F5VTZfCXHcDUrAIcY+3nfExRmomgZexe5uRFSj9uIGVv5wovKny/b2ZO4mS4BtxwOKd4GVY3sbtpu1ehvXBq1INqFndGIbTnWm9agBhVrYnuH8xt/Pxl8P/CWBV82ZHj46RsIgiBmBkRRFVkyPu7/u7b3R/+IT1+HfSxi35xvt6erc43sWFEEwYISAGdwbPlPAxmNk0/zAuCxe5kHhxZAdXrHKyOXGajmONK1J/vNcxPW9fRoaoegSlLyjIk6BPzpru4+sH26s8226+I10l5GGwYDIAQIlKgGmBMpewJYNckfyFvfuHvf06PX8hj7PdNgLPV5my7wi7CPQBA16xRkVat97v3fb8jPqwvf9f94G/a178Jl7dKbn+ag8p84vOVnK0yOJvtPx3MTAGU0IkLV/Qguc/DPg2HlPZp2A39rh8Ow7BP/T71e88HyD1ock+1XyiCltn4nUaNhoIJuBYdcxlCIo7y2ZFYSJP+pHyCSMyTqBkARpgEJ7SUnBQuRZVSfGDijEjz6BWPhHFV0DJT0p6+n9DNcDFbpur+4VP8AY0zOQWQT4hmgCP04bNv7id9c0RiDsVitbrMm4HZqm3PLi8fHh5EpEQzElOgYFombzS68ULReBJHpKhgTN3Z2fV2e8Nh49A6OFFcd5v1xtdnV1ev9rvDATjE9To0LYaWjJoWSgv3yTDx0RszxxipZkN4ILq8vL6+ed20awcGLGRt8pfA5Q8KDO+NfglX/wQXP4GLfxfe/5x3P4D3llKfevSESDEyAawixk3IWZwS4+EvSbeer7eXf2vpb/HLnRH8/2/f04GEiESLvgQBCYncwdTaZhUur1598Xo43L7/Nj0cbsvE/7gMr8iqj/3pjPzhCf6Fn3bw17aDqFbQI0JZ3GzKbsaE5axREe37hBiaiF7tGwNTtTtXMRUrY+3+MHBgZipEQtVqQeVGITCHqvworyDnrKqFtYFAzHHaJCfYiOqbf/IsaoGTmtviHKrG0IPmPjOFJjQcOIYIihY8cCCqQc5kdOLJgjOuVIb1QJEJsdgpaI1LqWh1JUQbgRAqEBohBqCyzqvB3shML0PEytg1A9Mx1eaIjEsLHq8vMI5PkypNDATkBYBeJv2gDmrABD7mkY0EiqezoH/N2yLiq2ZJcAms8nlANamzbLLZr3gNACERMmEgNHBTOex2RhKutrza0KJRLd9HC5HpOPP1JKKrAPliCmLq6hgwoKNlKzRBrRQ8DgFqUtWoRzUAUHdTZ54kmri0TgEKhF6kCSfks2dOyxqvXKuDmSFUnw4fC7zCAq2gCxaXTHcACKt2lVWH3Y6bzLHlsFptVzk/yne/fdetksvFlz+8vLy6G3IWRWaiCBjATNQEzUPD67PN9Y3t3uz+cOuSoG3AnNWdwAruXnehhe37iQ8LLv5bxAilxCAmIi2J7lOWOxOHwIGtT0WRA+bI9bP2zOjrKIX7mTGzLaG4ekNe4E/gkZ5mCYMgUbniU0p3jfIDQzM1I2MiBCTCAGQETeAmcCQhT6YHyzvLB5OEFJF4pBU50eSzW51iaXZRmJn/BRVf5rZ+cHR9uuQ/qFCZBG1FnlGCjLAU1sW3jNyKIw7bgHLAtPP+UQ/3rLtN0511DaKIGhMbwm447A46CIi5GBgRcnDXoR9cGCWiFwv46hZvpdkHIwhYu52Jyt6ahxAuu+4LpC6ZGzBQQ2GNMa+AuVXmK+YNYGvAi3gPrSm3EwVnpjmOEiFHcBmhOkQnJmd2pISU1PYiuzQ89P2DDG8lvWX5JtqbyEMMqQ1tG9pNt9l0m0276VZdQCbHoU+Sck5DzkNKSazwG13dkuqQJalI4UOHUFyZ1VRzJoQ47hjFnRHqYBFw5G1Whlc9wMovxUgM1AGtSt6NmuiYKls2yXp7dQbBF2mVRSoFADbldkNpUCcFvU/xCgWDL3WGaTUqAgckjIBxSNjnQM2G4mW7+bJdv8bmiuLWsUu5dSJDAmw4GB57ijzjAzpFPRZa+GIHnZiEsykTnnLHlvsDPnHmXUh10P811kEfKqbcweFTFt1Ln/24Mf/UyI1XbLa0mfSNE4F6smctUwt3z6P+VQJCcYo3ycPufvfwbnf7TXr8htPbdcwX29WmC+u2aQORZS/8YXfNJpZNs5mUsHm3itKNAEedKxf3WTUyx3FEPpqjIxxPjXABJ8/W6QAwjrN8NE/EOrpxEIMsMNR3TEIddU13xc254UqVRNyNMITATeBWrXjgg7uGCNcR/1y//ff+7md8f+P7Nh+ia7Omddut16smMlC42d7IoOmQJEOGs7vtzT9dbP/PR/pnWN93V7dGpifR0h+tR/0lWhQgBHDkUtlUCALQwcQsq2aVJJJUslnOqe8PD2nYiwySek0HTb3lXjWZJnVRk8LpABdgAVKcZI7TQTib1tNIIwZwrkfOQutxkuRVTY8rpGpe6nUuN7qagKuO3wEmt+PFen1uOjIF0h6H0y4VaY4T+XLxvuBMVQXfUlftUzbO0YCjUGHKxaeqTz1tn+j0rs10UF9KAz++tH3pbISjtmWm16N5CZGxsf1CjBQjNURI169/8Or1l3/47hvV7/LhUdPeVZWyibt50TwTkHthRhOFhqh1Nm423eay21wgNaIoVoZaBwdXE8fQbS6BGQJn8XQ4GEakZhQVKeJxcK4vc3krpXwMRBy9A4hjCIQOlsEhIJ1tLi+2rwk7kQDUIEYzHE0OYbZbx/kBw8WjgsdkGAe4U/olXP4Wt3+rd/9jCNd/+BXs+u1mswqxbahp3F04Yte1Tbsyh6T5Wob/qPdf2bfXYf9/0I9vvflXm49+Xzag3+939z/ly3jms+7uWgMxCJnZTM1QzMy0a5pVu7354kvJu7S/e7h74zWEDaA0n2SjFBML3muARlPK31NvoxM/J3xKghlJUiWAqAAKNWRinLEBlZk5sAGmbOZCJICBmQNzCA0SqqpYzuJqABAAQNUmjoaIOZiKmropNk2IFkOMgQNTE1jTkHe7QwxN0zhCQIxe86/Q53DnWqXOLo8fhTaqr6sbOiLG0BASO+c+7x/3adfLvu/aNZ9d4Co2SDKoPPa2T5hsHL8X/LmSywABmZBwdC3REv5awlYmd3BEMEQhJAQwIiUKZOpm6EbAgFo2BQDzwtIuBWUALBCJ1ShTC2pFuizkNFaj01zORvUKObDNhUMh7hVcBRmxSJcUiSgYMHoomVsj7d/MSY0VgpTAQZdimFriuyaSs8+nCSJWz/9pz0Z3sCnLCp+43BXNHXmhsUBjEM0b89agdW/M2YzM2I2WWpcZ4ChDzwqAtNzEJgwEySD1uXddr7vWSnMwGXQzIZaPLV335yjeI1G56xhogkQhggNItpxNVIt1SwgIsaqtxhSTQt0BkaI74wJbmKqZFe3V5C09umjWzt0XoQRFx3hEDXMwqx4URdxjVvlQIqqqAMgUCtfJq6TJzCxQXLkeRBNkQDBsiZk136qk3e9B5LCK1q5jS9Ew9E6ixCEguuY+KWTg2K23r7/E4XZ4+E4OBzCDLJAGRCYGQDBzB0NkmDQ0bous04rCjLLxscHAOgOpXvDgiKhu6IRMzOyIrq4ixCEwIXMlrI4cmunqENHYnU9F4jgDJvdp5O1z/ukUOTWRMQqkuyBpjI3wHEmMCDyKeBcYRH2C3M3RgZGAABEDcRu5CRBJsh9M7jXd5/4hUOBVCw7js1gm1dMQzUePdxsVAjQ2o5O77ZL87i9Uz59/bpetjBzQjaxQHNA9gCF4BAsmqHtNd/bwVh7eRN13wTctdw0jqJgaYFbbDcNukME4A2oh+BCCgom4OI0xrojFx96IzIrJLwbAWPyZrIdhcIxnTdvF+AWFK4DWRoq2QeOwJg7Mjnjm2BoEt6UhUd2aqFgfjczG0dVmVJCZEnBAKtm3CIKWTB5VH3O+k3wnw73195bfY75tw+M6DJuW1qvNerXuVuu26WJYMTKiiUifdTgMw5CGflCVElNRfABFPamn7OLgo07ZJzzB1KnQhibyJdU2bvIKdARQNIFiqVR5NVExxOYmNF9kQ1d32YnsVPbufUShSqApabHkDl61A+hgAMYghIYT+bts+UAjnRCrIMuLCeicuQhoTgbOBpgtOKySN0orbq5j96rIUiCcG62zshmZkxMSM1Qx/7FibHoE8Qh5GGnwS2Lgc267H6sCXwwcwRd6rM9oSk8LxmVr9jx+espIw5k8OFtd4ZQXh8+i3nWYr5Nw9DixcVI14eh3VdpUBVN3QzRCjWQECpAhDynthv5x9/B+//guPb6BfNeF4WJFl2dxvYpNoBKOhwZAZCURT3LOCdGplkHzbupjwnwZ1VvJjapd4Jj9uWhkxrBPXFwfG5+EUvtVtpUjIBEgjbbcnAEO4oNAspA9CERsztuza27PxYMaiWlx68LAyARqboqoV6R/IX/4Bd39Nd5d65sW5LyLcb1iQFAT1cf94ZDFie8fBoQAcXPL2/+q21/q+W9o+y6CgoMUN5kXaULLlna6nYsnerkKDMAIlUrQSckzFFUXtaR5yLlP+ZBTL6mXPJjkNPS7/cMw9KpikkwSSAbLZWutA3IyQINQLrThUcDwlByMS7hhGQdaoaTlkVP3UoPFuVvygIkCIo+yM19IO57jtyPgC4ZS/vyie2ZQ5w4nkNiMko7iUp8HTbUs9+Mh8FQl+vj7IC0gQg9FgzyZpy76/IknqOPP548JH2asyI+kbE5uJZi9UCbd0R0RG4Su7barzfb6yx9/9YM/E1sfet7pt4e+dwezYlJv6E5YUlfHkYGRU8TIoTtfbS6a1caRsrkhmkOulvROIcTQALE5mKlkBfIQR94zOPqUOEPg7MUjrxYtpxLCAmcxEROSZ9ABQwwxdu1F194AnJm2yKHqjseybAY4ltjuxyLjHODO+B6u733931+1r8O3wR4lH+Kqi80KKToaoYc2NrFx99WQ4e5xc//uF3p7ddn/uvnRr+TssQC8/9+iWHxe/Iu/BLi/5H/p7uoAzlQ891Rd1SwyIkdkRKa222zOL2LbAQXwXJ8yAYrAdWp65Bfii6zlGs1x8uP9RNxznAnntWt1QyLDMmSGGXJ18BK27FhMDEzEh6SAEkKwQAaKACIyDCoG7jwpC8zRDN3BjNyrEadZNnNViIoWUdXdyQxVAN3AjVDchrJFipg7TSW+GbwgsXmWIn8iqCfGUtbSkFP/cBhuH/T+AG2mPcAqQzsMhyHtD5C11TKWRSc0d4PiOzAmlTKNPUfpQYtyEQBIK2iMiuBAToAhFHdxc1AHclOgaqXh1WaSxvOfweP4C6i6Jg3ZSOfprRGYTyfO7M3GXoNPHGejJUPIPFWQSE4BAByCegRnGAWNCIbADtHczVG9uN8SAhJqmQOO9hVYDD3MGSAgBkRGPEoLdSuslFkhUvGW+jyxe3BrHBuHlXprvjJYmbEoipbvXP6GlTgYQqCSNFRHwO5g4gEZORp4NjWxjJ6SYTYJ6BxK6WQVqSdAXgTE+xynbCP/oJ6CaIruINnSoA4q4iKuWli9ju71O05KVEc3M1EVI3RCn8rLsSmuVKgJAqsDSBy/rHo9jE69C+PtknA2Vxc0R6WXv1oMes2sMJzKExoEG2OF4MQQEHR4yIcHCx2Etb0/DIf374Jk16uf/Ozs4tW390M+eDhvmWiQYRi0IY+r7vJHPw6c7u5+3785gPcwHGyvhG3oWgEUUQwIzIBIgdUq4oJQfYRN3EwQkZGP/LFN3BQAibl8NJtJzghAgYHYQSRldGwiM3MNaVYDQiQGQHerWBXSOFEe5y82UWrro1fv6mhgSD4GyBnN9Feak4KWrNgScFqxrAJBFGeZQFzsza2qAAIwAgk4I7UhrBroGnHfqbxPh+3ufnsem/X2MqnnbNM6LbUCASBIDZVwK2Bl9ZYEt3GsXoRLeLTN+cfaO1+Mxp8/16wSqtzJFdRASxBCg9gSRBC2Qz7cycMfDt/9dnj855sLurk6O1tFJgJ0ccspH/q8k3wwHUwU0CkAVeFxQLICOIEhlcslSBrYs4qIlmKcw1nThMdDvt8N16++urr+SWxvRM45thhLuoAlBVE2XDkhUCy5NrjMTK+MpwBsjmYmRczlDlT9r7jUckzehqZlb8hkeBgOt/3jt/uHr/PwTtMd4T7AsI4pBukCrJvm+mJ7dbFdbzZd1w2qQ8q7/X6/74ckOYuq1bRnwBgIkVS8bBxioEYAoe4VAmXOTWhNKBz8VKjpTtGhASCAyBbB40izGMAMXBEMSJ1LZk88O//J+cUvDgn3gw7736f9t4O9MZWzoJG88K4JogOpgVpwag3QTBCykxRlII4tOUGwWr+WnlkAckmaqjwtqr5ADmbObrxLYT/Etrtpz77ozq7Xm+vQnlHcGISy4sZKlggCANls8exPkg782EbLZ8uUY6AcPwF1eH6iemI5dmLi9rFENjzVqy3+PPe2jlP2OOIpzDK76MFoqjD7CE+CvIWH6BxFURHh2k0pQMKK2gbEWDBS9wAQwMlGiLZuYa7unnNvcmijNY2uW2iCDcPDYf/2/u3v7m+/HYZ70H4TfHMGF13ctE0kC2gEQEDEBBWZL2neYMiFUzSCtWN5WzNTKt/H5wnK8dx7TA6rZ7PTTA4oyDiWrtKAzEDExBGYGgAWKINhHgAesyUh8yjUeliF7mpz+ZpW26F8m0DF5Dv7IJIJ4aaVv9LbX9i7v4L719avbNeynHXtZt0hYhJLg1pKQ86UcJD0vtddd/F1+Mnf5qt/8O17QzVBsPCC+OD4z9VeAYuHKwBV9Ua5wTbj72AIEjAxDKoHyftheOyHXd/f7w+Ph/6+7x/7YZeHg+XBip2zowc+oqSSVfLabNNSTJS8GvEdIy6nf154Ms8+16dI5FHiNC5IwUVQXHRP4GMCX3XlcJ9pD7MZ1idnVc62GcdyzplLcgJbPks39oL4zP6YxVbLinZbzVQEuRDEC9YcwJuy8QI70DhT9OIYVZchVBMkBOeZIYo2by+1g6eRDncCuhKCEhiYmjkQBQxCZMZm0aRtr3/w6su/vHn9o+vXf7bvV4dD1KSHx7uKXqE6aiWNQxzx8SAJMEBYnbXnV+3mLLRtzmBgxBFjRSjKK0hllgoIEFZtHJMDpvtrPrOnmmN0w2AhmKcxoYwAEQz0ALbj9ipu1hzOyS8Azx2akkhdijgzf8rjw0+Q2y6zc/5Zujv+y59sr/4dvPuZ3V7HDAxO7JAFFLKZJiJmx3UIa0RE+Yrf/jCuW9n/yi/veS1/BMLxcZ7dn4QP+G9DA4mfQScxE1fhwDGwqByGQU3cre02m83aht2+7wcxNbQSyFEcJ0WNnCAECtXTsOhVKqIN4s9SPj88cvATZqRDTUY/UmkCzP1DdUckAMziaolIRsNfr657hkDB3RCQmBGwhDMBVtTDHFzcVIZeiXKxuHG0sAAAACAASURBVEJEN27iprhDHvZy2MtiCw4TGd188jPxT9GpLIjKBEBuXJJSSA9wMHgQeJ96S0N4vEUOQIFDoNi07Xa1Ko4QAq7gGcyLVqTqId1H/L7sp6RAlWADWjh6Bk7gRNzUpW+EspAYVRI6ULnNRVsXCAiJAQL4IKY6cBNDdnKkAJlAuTpmz52LAztEwMmLxaAwJcAQnAsZjJAhEgEZuUaxVp3BHTwTOAERBgIAYIOskAmIPBd1JoHiLC0JpchVD4AtcUn+cyKjOps0MwMjpshBKAiGWsNg1ZqweTRr3VcAa8O1w8ogqqOoiqBDYDYiITCA7OYEyBRiiLEpY52cxQbBwCE2DI5uIUKIKEp5n/2sgdAiVeTB1NERjReJ3mW6tJwMLrkmCA6SQWQoM6eSBwyl24RCtSdkXhgCugloMlBxgRCYIwUKyCOTc5FYRKNb7Wk2mUO12POTQ9CKYAwRABgBQwimLqQiOkgm0qJ8jDGGEIgoSPEED0wBOSCYmqpjNt97FgPv777BN+fUxHWWrrloVmuVrOoNYGjaVYgRUNOgzRrOrmB3D72BChiiARniAvjGo5SdMgM2QpoHlnWANxcXDl5ShJ6MQZEoOCqYmymUmYb5yL4ZfUQr0XZyQ8TnAc8p3Xgs84qvQQ3UwKXBBM2WLF6jNgoM4kcTolFTNhLJ3LwEqRCxuxF4YG5iaAIGErZkPrjuNe9MBnTBMk0FPs5aXpiZTjSUaqZkPheaNE77n7qTPGH+Vyr3PCLHZ2DgamJbxRsE7gbmAZCByJTQImb2tH98u3//e5L9OnhDFgEDEiG5WRZPSQaRZCpghmgAQGbgZuo65SBX4xIHRYSSBIQIHKnMCpNIkt5xtdmer89er9dfUjyneAahcarbqQMBNMWCwjE6sCOgK7ihOxPW2DwELRYvxcIUQkEO0R0kRcTNhlGz5d3+8Hg/PGp/K/2dpveQbxvfhXhoG11FXDXtqunOutVZ1wZmIhp2h93j7pBSn9IhDymL1ieeIDAGKtQGN1R3WRAeRme58m4AhuUQR5seXBvN/UsrhFBXEBIxBnB1JEEVcENybBXPhC49NOTQOK4wOKIkA3xvdrACmVkB6SJgA2GDGMDMbVAPoMlRUNzFEJkpGhWMo8zVnFgRjaF4okKxWs4ACTE7J28wXrbxOq5uwuqG2i3EM6CVY/ASVVAjxNFxKu1pVovBYvVVLM+Ok31hDhZ6iYTxgeLwBQ3K4gfQ0XD1mQJ2qr8R4aQWx2c88vG5//VnR2jVZWA0DsfRk8/r8LsEauISPClTk7o3EfFot1aQBzQrNiziwO7F36VYNxmBEtimjYER/QB6ODy8fb//w/7hu8P+jeYH1v1Fa22EdUNdgJahIa/J0Fb0JTWWvDhlF5MGcFqgUw6zGqCSOI4/eCIoqPoUnxgcSxuvcTsvtTUTVyBVxdGRY8q2PzweeusPrsrugZputb7pzl617TnGtXt0G3XJbg7GYG7yP133P37z29eHO5ZHWtP2sttuNqvIoCaASBxjbNp1HvLjLvWx+3X3g1/a1a91fafgcIvkodYNPjLsyBcOakfz+mMHCnc3F1NVFVMVTUX4qirg2XXod7dpf+c2uPZS3w/Tv9WSWy5m1UAOSIChYuMTfD2lH5FPojSqIoIjH/qnas/lA15v0pPz9MSXaoHkzPSbOUd2ZhD5pyU7frjLwhe9A2f4ZZr5+lEtN5M2SwUwso3NHYzrcLLCjOg2arcZsAkNc+Bsj+r7WsMYo/Ois7CRIegLHsOCXmXLTrGqD8cRzIKrVPACBySrhnTeAHYUzmN7Rbx1OCM+j/GcaFW9YNGQCkNWzR0xIJIjgwcwROe2WbfthkMDxE7ghkZjHDQsI9pwlClhDSNzn5Hv+drSmH4IgFZz1msZtzDjK1QUNCTjQCGEQC1D57AyCA7JIfu4/0/MvZPt8SXqwbNvD8p/Azd/P7T/3er8f+DbLw5vKPVuPYF2DQd0NGHwJNJEOrvYhq7d+rvrtvmZHX5l29/Q5XuPnwlz4PeLQXyO7O37hWZeJls9r51EKA6ziMBMLVFWVJEs8rDbsQsCDkl2+yEnRaA2rloOAQZCcfGccgE4BECRjEDQBdCIOQSqrZDj58Zwf8IjVQMXi+jfAc2oLLExKcmnfOaiIAOn0V1gMh0GAFNAUKp0XZeRu28GNWTgmckLPuXHfAzdODUiZ2QzTzmnrJhsuH1Ij71lLbZGLA4iJpaBFAnahJ1w02CIZYsjJEIXcKmpGiV6Cgm99FpUtCulbgLXyq9EwxEXCgTGVDyPQczN0BVq4o3P9ipLmwzgMpNOygBOrIxKZOgy0vQIkB3YAa14z9b2p/AylEo+JSIAEwm6lG0FgdADuJbej4CwQg+g6ISg41aHZAAl4HFssZzc2IydQiVxgE0hKmNZWEcXSERkNcMRCYAdAkAD0DqsAFqH1qAxi+ZgRuMywSmSBQgZcZSElKk5FXMEZmNWcHEQBiU0c8viiZzRGZyAHciRMTBV71L3opzASu+ZgXUABymzCK/ZReW0dEeH0XPLqLyDUVnJBOaIZiklYS6JrRyMiYoFS7XIrRO5OQ5uSpVfzhme9YUoYCNXY3IEBJpkKb60RxVhZjML5tnRisesMhlOQ3x1GUAe8uN38IfGVfJhv/3qL7vt60EwGyEVBxoFjxA6Xl92Nz/M/WHoD573LuxCPkYXj9BoXfUTElCkaY5+0pvgs2X/UUgAEjOGKDm52hxHU0J9agsAVPI93Z+T3j1DUccXVM/jiGkEDRaShlGAArPUZawMfLS4M7VSGtEIuCAYMzdNEyMzObmiZ9NB0t6kR8vohJM1tY+RHTNLewInan1xJPH2aSd8er4uTXqeO8Q+HrqAI9PF0YHcCBRd0QbPu373bn//JuLQRIrshE4OYCjqKWmfpM+SVcXdkUckupAnzNW8Ek9MVWBUwZSBFTMbRAdO2SWnprm6OHu92d6060ugDrhzIiM1mJJsy/lZKit0txKJjVQChyeeexFu1nSbIm9GFzBh8gCQ5bHfv+937/rHd5AfUPaR+oipibIKtm553cZuFbsmdG27ik3KKfXpMBwOaRhEkopAkSfW0KtpfmhO9YjwYt5/BMBN/d7Cb2WkFpda0UeLEjcrcS+gDjpWwWhAThFCZ7hSWAGtOXJLCgwAQ8ID2W6cn6toBkfAhkKD7TnwmgxcE+gObUAXdAVXQqYQR+sLM5By/tAY/OMGZTlm5IwsuFLcxOambb/i5jI0F6HpkDug6EhF7zQrGZ/nHePMrQLCegH9RL7xvQ248APzQjzump5E7eKiDXwOxijbvS8bPlji1niScjvadI8IWCGQT76SU9jOwhABadyvirCIRrWcjvqC4kJrjEYoATVSJhjy8H44vH24/ebx/pt8eKtyv4rWNdateLWili1SofEUQBCs/DM7RBZr5ckwuFBTfWRwoC/ssv2IKjnZISxcNgpxzvFYpYPV4QnGvCvEIn9QMwdnIhHf79Ohd5FA1HBcr89enV//aLv9IlDn3rA3ZQV5RY0xIvyiGX6a3/9oBSAaG2iCAOQ+iSojsjoRRowBqHFozeQfpf2fHw7/dfdgVX9jkzPNGMlUqxqc5G+4eOCxZOJajXsxV0tqWbKo5FwNNdSkxKDkw+P94fERQcCyQ3LMDtkhAyQAAVRAhYnMgDR6r5R4P5os3wEByWaEDusobo4W9pODEP342R7Pu+cI6CdhN7iUe9C8y/lnxjZ9nCr/RPvj+KRRmeSriM8SsXBZhYzWcjaOKnHhAFKSuJHb9aZbr3cH2x+GcgR5udpgCEegix8p1WZs8qMH79FONE6ZEcgxADQcumZ1jtyZRaI2NmsKzcRoQQRiMKuO2cXQvuQPMvCqXa/XZyE0gAwEMxZR0Q06ajoq3w5wETF3/AKnHcxhZm2UZbD4i2UnQkCmEDiGGEPL1KhHABr3Bz0BmP/1NIfcnv0X3Nyn1c8wfmlvNo+p05128awBgsQBmwY33QYoGuQA+tr2q4evv8j809WX/9C8/ke+fget+mdk131vAMcfs2o+y7Pj+4NmipFnUZ0zRyZGJUFU09zndcMNBzEfUla1ygEahYgiVgPLiZgLGYgmDUaVpzuA/8lfPh7jFCVP2qs/2SLIHEbhOxz5GsAyU6mukNJXI/7fzL1Zjy1JciZmn5l7xDknt7vU2uxuNtkjDqXRAPMH9KAn/WBBEKAXAQIEQQKE0eiBI5Gj4ZDsru1W3SUzzxIRbmZ6MPeIOLnUwu4iJ2+i+9a5mWeJxd3ss28h88WQ+XwB+t4rwP1Heh63+SUTyMjUy2ks96dyOIl64oQNYzKMZqo2KrlGFC6NmjabtOnFOwaShB+HEUjPmiJqHgk1EEC4njHDciic4cLIwqFv0CgdNGy5guUW0G6lXTQBJEBkjqmwQEyEYAydZz11hhCWcTXrEu0SWHij8GbBQQqEjiK8sxdDu9AmGRwmSg43ZmMWc+HqdWut8hFyCTMqImnpxbHAGR4UY6geHZU+hwiF7Yg6oHPqWlJszdTBWWoUQAyBACzV1XtGT5JoYk04gU6EIfkEN1edJju5eSEhYiQgQzxsmMASqiAHCIqqSJ8vYJ/dRtzRHE+XKq26jFRX+BAyovWrZuG5EV9qllg4Uo8ZtRQK+oGvn/OhTPu50R/moCJvTf/iuRsJQarRNgJIREMMvUdKJSRFIs4R0ONkxfbfDToNt98NH970KFvRy+7SZasual6GkWB9d3X14nP6Zclj+fbrb4bTUXumnqNoXFZUC9a9P1eR/JQVFSklN7dpJIvkXZld9c6aePxTpKi2Fe+h4k/dpZ1qYiGiSMmGe5LU932XO2GOFCork532Op3IClFimg/WOV/uiYXPnzyAPzob5UGXiKdeaC208vYrRlTCwaeUfTm839+/Oxze31xY16eUNJxQTH0adRim0zAOY5lKSy5vwaW1KbKllbGwuGG4sRkzZ+KevDPvpyKngXZXl68//rzfvOw2O6WsxE5ktAAcYUnsaD5RZAClHkJkqlZlkMyUERoiciKFTZWqBrVyf39/ezx8e7z7Zji+HY/vOx43yVPi3TZtMm9Sv+26Tc7bvutzKmX4cNwPw3EcT0OZJlVKLJJSEhIu7kV1Up3GsajDOUtmkmCw+MLKeUwvgjsDzDKfEYkSkNzIi7lWd2wfjaawulWwUwJvJe2AkNczp26TrnMy9v2J7vX0jsrMvZyIWASp33aXLzm/NE+mZuUAm8QUWkhLYqQkQznpaa92CJdYpxJcazcyw2RSDCpb5y3JBcvl9uKz7cWn4AvIBUuGJELyH5iu+PNX+FmpDwJ+hlJslTgLeuqtPilFeept+AqUXDt+tZcwesTjeJZQYqRLU4Fqvru6eKjZ8wookXJRRiQug4nmQO2ZImGgCaSMwihZVDAdbt/s7769+/D14e4bm+6g+21nN1e026RtT0mUUdzULcRf0gSQZOsvn6UOePbc/oB8yFapVg8XpbPJO6o7vZM5yJzJQJRck6mbJiIW6Tfbm8vLj15/8puPP/st0quhSMgiGTlMEYTxsUx/7t/9N/mrv8D7fqMkPTu5DdNxPx6ViNXZTJTYqcPmhW2v/77o//DF3/6Pv/9Pk45mU8SXxAJTRz8V4AgiNc+SyXnVLVq0lApUVfcmpcjUNXNSMm16nmgMM1FuLXapP0x2BtQvnXwgGiGwkGaeRzMtuBZ39ECNTisW68wa85VYBt93ta5O7QM2B/9Q9/C4qMEfvUH5oZ/xZ+LKmkUTL24wXl0Sd5eXr1698u9Ox9PtKqH22a35D643yG3lzgFOXd5ut0mSmUlKm+02pUzcbD6ZUY14q57c2gdg0MV2d3l5lVImYkYQZtmrzOQPabMfafTOHrEK90tKuev6PqIxV9mXYdRHz7qW/GO/9oa/ohd/z9e/3r3+y91nvzx9fUl3REOSvNnI9dVF6rtRXUlS159Ow/6wl6+//Wz6u89f/cm/fPXrv04f/S2/evtH8B/9JxeS/FiSxU++ZP0nY5S1kVQzCGWRBAAYTkfVItJtNplFYvjjasdyGmnIGHuxxCmnxCnlvpOcXWR0OhadxqJUvSp/1pJ/PozNXmhtIrQMFqMRfQxBrE/BKr/C0XhjK4Wd/yDA8ZPeeNzYTJSIR4KpZqJNv0lpm5TsMI56mOAFdeBuxYbhoKVYmbJtkht1ibsUFhDzxqPryDv3tWP/Y5+x8KdMRGKESUkDpbHK6GyBHwYyUEUi0PalqVAW9tD+oZx1Rrzk2J5NlZ6daDvDEketEqYmZ+GY7mzK5mzEDnFPXlVGQQ2afYbWMSjB9Wi0WH8wDZt5k/ERMiExRyqkOPH8WRgsbL5oPAUVy2vdSvsSUMLQ0THbPfweNsJGdjPTqZhDp5p2mVmMxZJQSpI7lkQVrGEm15p6EzPfJjtsY41KkqElQwOo4XRrjXSs2KoaKhJ3M2MzFxFPIkIkUo2V1huZ/2TAdq4yTWuYRwSoBIIfHWXgIKnGIZGZqylRSi5JugwRNzcld6VyS9NhnPbfsg2H9y8+/uXuxaepu3LkoxcyM81Zdlc3n5VXd++vf3dS11J8hE+ovrje1oMgVM/DkQBaqg8G/UD21/kawYndBZNoKdM0ESBdB2YznTOdKp17bZP2BD9jjoNya3kvVRceV7xhaQjC2CM8IrjWe+bETgY3VBLr7Hhk5govZgFzzBayMJPEm77ruy6lzAVkpmVQHKbpMJUj8VbQgWAEwEBlNQTmZ/wQV9xtf6axmF1cV3mvWMwb19R9nA+a6uoEJzZidmGHDUyaWNmH/f23+3e/H6cPIgUwsIuAmadiNNgwTMM4jUMpJexCMV+palqsZgEDDpjH6NfIlY2yE5slKr1Sp7ZhudrsrraXLzcXLyBbBatD3YKg5Qhz1jmZenHAR00dN5C6kjvgDIIQC4NrHpWbjqR7tf1x/83dhy+m4a2VD0zH3ea07XHR8zZj01ECCbmRDgVENBUtw3E6HVQntaJuba91Uo07Sa0FqRPIEdyNcKVu5tS2tH4VnEeduleXItR7mbiGpFYQzJzMKLIb3QmTJUXu02Xa3HDeGkkJSwxOzLsuX1F/PZatamaMsRcALLnL/a7fvkjdx4atG5uOsCKuMGUtSSwnpOG24LvTSFomIyoWrh/kJqZs1BN66V6k7SvKV8hXXf8yb14QdYSeuCZhmcVWu666LMjIzxucAY+6JF4493/ULuKhMveJtwT/3orQl5vt3FeD1g2i/4hsWl+y2Kw6IXMNJiB2pxXvJ2BxAGQEATIq0yJyNUO1Gm5ZhWiCT0wT+0Q2He7fnQ7v9ndvDnffleHWdX/R0+4Ku03aZmIqTBO0ANZJEq4wvs2yFDO1Zl+9nlRXNyy3thQvlLfVUMuXVJvq0VEBDl/BO9WGgxcGQPWAg1XPLyJAmMdCh7vxNLhZYmTIdtNfX1+9vthed9IbUnIJ/QyRCvwjHn5Lb/8re/9n/vbXdNgJBOj6LCTmPZEPpewP0+k43p0mpawJb/T4f3/z5n/7+h/+7bsv74Y7t+I+UeUoxu3Jc8E1B/xgKTXbVWBm50yeOE2LjmcZogtcVppCULX4YkCapx78bPWvuEZoVmeAoxoEN5/g9nJkMTV3WrzU2p25stlY/dPTDCp/6MrRNn1bgpmemS3joYz0J93S6xnpmdTrB+QLT4BvKxppS951j0FUHSfbYkay2+1ev/7ocHz//rbTaXQzWjmsPfPSDxlaP2Vx8pal6yQgkdR1m82GhUspwtL325Rz4J3uVj3XyGhl715ztlK33V3sdpdJOlT7F/HFRGNNFuZzdotjFZu4FhW3rBlbWB6+krjUJE238OjnlFPuUpdSYqklwOzc0Y7dH3t5J9q7/Ht68R8O/N++vByOX3w2vP24hzHe30367nZ30eU+H28Pd4d7t+PNDmV/svt/eEXHP/3o/q9l/1d49Vfl0iX/M+IVP1Wi8vMBHD+dwcEgL1pKKWABJHA6SZncU8osKaUsKcOIikqXckIiFhQjmoqpT1NR6ZSSKETdXZUAuDwIavyjwxvcLveFo/G4TJmP9PdyLNyd/sAonB/tUARyt6JTYYcYuLgPBUXZ0UG2KZdEkEmSa+DthCksJUspR1NTHkd0WfqMPqUuSZKwr1IKXWqoVLFUsLWRWnIdwpo0Yr6RGDnRrFWBObjKBNHWjhY/Xk3/p8Ili9YwGJ6jTxvz1WY3IG35JuTuzkv8Ri26jEkFJaG4C6rPOTdv7CaMDewFrnCu5DfnsKF2cUrmYVGXiVMAHAxiWN0m3NEyfWtGt8cEJpElQgb35B0oO4nHQJcssg/AUTNV5xVmFiFhMEenMMtWSGCZpmwTfGIr5IXdYeZupbmxBeOaYMyaEm223PcAk5ABGpNgXuiYC0t2PZybG2UK19u456wUnQEOItNiXKWRRASzcBE2gJkrI6Sigt6ukafHe/40k8Bdw8hTq956Ieks0exV352qlN6CqwJKgi7Jpks5BxCiY7FpsPFo+8P9l9N0eE/DHU2H3YvP8+Zmy+wOV3Xirr/e3Xy6+/Q3k2O8f6PjSCPFPAALKXnVgPuqTMVPMBKr8C+zC0tKblamQkSpy2ApWjySU1og89KzP6d3X0vn6s2J+bi16zxo3t5Kc/jKgXZ5ZOFdV6PzRk+YNXlBTCNm7nLuuq5LObGjmJdJ6TCN+2ncS5ck9QDgEU1XUNMAHYsT6Drl1NfifuDJuRSt3dfwxFX0NHdjNauuxYk4JRgDIg4fSrnd7998+PAl6X3qlJOBnVmIME6lFBvGcZzKVFTNm2du2ALEZbryEXObld1mcGRCVktm2bAx7LrNy7z5eHP5Svoro64Y1D0AjrYm0uJTHBZUxFaZUaqkNScJDCe4wYmdmYy9WDnZeF/Gd+Pw7rj/8nT3O/LbLKe+0+3Gthve9SmLZzgZu1Exn8xKUSHW6VTGEWSEiAyAhblIFSLCCQ2BZTfSEs4j1AwVmlfCqt+rDauLE0yFWyZVEKObft5hRqTtAmYjLpon23R8mfqXSFtCMqdSnJIIb3K+gl/bsPUpVye5yHhPXcrblK+lfwFcumWYwk3I2BQ6CWtKmjjnqUw+kO7NYOYl5I4G8+TYklzK5pN8+Rl319JdQ7YsG3cO5w53bkDi4xQtb6Sv7wE4llQK0Doi5OcoIdccd/+en3ny4ZVlL9aJdFjm4rT2j15tLU+s8k6h/a0dMx45Ccye0/DwRgazkIsb3NTJBMpcv8lPbqcy3o3T3sqhjPvj/u3p+HYa7nS4yyhdr9cX+XKX+kyZ3abJdQKpgDKTMBc1VTenwNHdrQRkZ/NCv3wmcz8DNR4CHOfjqrm3PzsAvPpX+CpZJjZvr3IQIWLVst+fxolJtl3e5f76+vrVyxcfXeyuBYkcYrHEl1+k8V/ld3+pX7z67h/Kt1+hs82//I1YhhMRS7fLIsM0TT4edDhQfsv6N8f7//PN7/7d269/d//2ftwTG2Ah43JTcgDszAsJYrVz20PdRN3L5jNHy/GoOeONSFRVgeTTHHVS7dXr7h1yUDkbHIU5yQJwzDhCfTmr7jstn9fCCxvPwn3n4pNntm5//gH354aZq1r/jxB+6f542XiIYfzkZzSKSdGsimpyjM1me3Pz4rt3l13ejJMWHRf/iiecif0PHTE7LXouAJUD0TOLqjFz3/cpZRZudWkY4tU/mFVgkqTbbHYX2+2OObsH06d5Oj6UuJ5dtGfOdO2v6+S5VdScr3V3URBWhrETiIVzlizV/N4WJ5h16M3P0rFi2t38LwV/1d38Jr37jb69efvd5v79liYav8qs213fbbpk0l1cpMsLzhvOm8L7K+gv6e6/2Lz6a3/5JV18UPZ/DpjgH4Xa+48vtH8aPeAnQScgRuXxm7mqBaeNWTh3TlBVSXmz2aXcEyewg8OO3iY1Dz81IZmUu4yUnTmYrlEkr3abnwXj+FHn18/Ruad/Y8X+aEqKn4U44237UYOzELOqDSMNU0jWcu6SJO42ajAXjSwMdiFXdytFzco4cU42plR61l66xJ4CgygO9dkiiELAsuIFNOGDI8JwGE6MlJis5iQYCLC17fKszggTy2IOLZiUi4m5BQpbu7xKLK/eY/Yg3dyZzmyfHGQMFSpGhSBCXJwU8KhQq4wuWrgIQ3EL4TdbI4fAIgbFa4RKeDKFkUr9XsK+OWoTd5ALWSLvQD2hB4U7qVRZK9ks4HIiUgAJDBaJYCkO/kLV4RADCSZUxJRN2bT5R3rT7MCczbNSMsqETkqekEdCFs/QJJ6ASnSgZWuriTa2zv1bb51R6wGuZQXnkbuH9ZudDwcoapyZsrGmgz7iNz97b0WrpGplCmuymcwQXbqv1GAhUUlBSWFiIRZssmz61OfcZQZAPp18GsoobqeBbr8c7t69Od7ub999+svD609/c3P9EXG+vz8OatzlfPHq1a//S6B7+7fTVN7pOHEiSSvykp1xyudpyz9uD2BwSonMpmmwUpZPFgAHkwVVGH8oif1xGJ09ccbnRzzMJJzCctEba3t9PiM1KXUp9blLXIiIrFA52bifTnfgTUqXgeUZyL2sguXXDLzmOPlwnPzD1kN44gEsWNBTAAe3ASvMCJaYOqFy2J/uv72//2Z/eHPRab+xlJSZCOLkw1jMyjSVoi1NHEzgJk6Zjw2aI5QROTPM2MyIEzibyVAYacvpanv5yYvXv0ndjaEvnqZK0G/+viF1X+aO9XPFU5dSiDRJyNgicrd4zRZToonG23L47nj/1f7+S9fvNvxh042brW5632woJ02skYtuJqbslt3yaAwDkzGEJQkH2KBlGodpGE3VTXKSlFJKPKub3cz0SWe9NWrW6GIIJhYzhwQBtLKE5fmcM1EmymrdqBvna8kvkC6IkxHUiE0EnPhS8s2UtoUz1aRtZk6gTNQbbYkuCl0a9XEEhYipUiwTZQAAIABJREFUEJ3UJ7Op0IR8oPHeKBOxOcFIicxFKTPvkF6k/qP+4nN01+iuoxqx1t2tLOvWl/R8PWOV3XgGSZ5ftPy0E9HPUBXie9ENPPcW8P0Vb+0wKxHDH/wS/CxwsvKnKGI2motF63/dVhhtvGUQZSaRaLons9F9QPIk1Cfrs5VyX6b7w/HL2/df3334ev/hTZe0S7bpsXmBi8zbLiXxjIms0KRwFXJhJBYhdiMrVgLg8CrvDy7CA4dJXzsW+YLC+CoFzJ/Y3cyfGPWjUZDXeWywiG0HMSUiUaNx9ONxUsv9Nu2219cvPn396rPXrz/J+Vo9uXrW6ePO/3JT/jLd/lq/up7eaLodXxjAb9+8udzdEInZkXg/qk3mJvlE9P/effjf337z3//Nv//dtOeMlNKmSyl1zBwYjplqbdzWhII6/1iNGs6GmSJCs4lTyM1oDr4960vMjbyQL+lqVVtXMQ9/YlYKCay5bbzzs5mHgXFIad1XmNuZ39W8wFSPolXH/shs4z+nzs6feBf4kRvk9xQCj5JPnSjlfntxud1e9v1OT0OxNc/yj9tl4RzEMQYkpfCwcIOZA5xz7DXiSmZGErvd7O7U7tLcp+1us73Y9FsjfmCacW6G5vSMKwAepuc8LpfOvttRsbCHJycmYU6NFm3zpBxM6wCcn+l6Go2+oO5L+vTfpU8+u3z/2+3bz9/9p0+H8WYrV7td36ViSomxSZvtViSNo8rhmIf7T/3Nf52v/oFf/B/8+X/wm/LPoVjBP+6m+Gf/quGZIuJEMDO0BY2Zy1R0mJjT5fV1vrqm7VWxg5WBzcQ1sQqKWwGTqGWjbidgTiIO5n+CdeXcNuC5deJZHBUPYdi55avk9J9pXhPuD5BEEKdBVU+nchhK8dybI2fhfre1lC2X0/F00mMSIZFRy2Q6qmlRK5NPTKXQNOW+o76TlJBEBAoUoDBbBJfQSjrb3NIjBYDI3CyTszDn4M6zrEJB55grxqrUMy9qXJSLulqYYvAKbvJFUfGwMnsgbLaZweE0gcQoxSUZ4elNHFuN5uonqdMEa7RwOKWaSEfB40gUhAjWmuwHPNTJOJMnt46oB3qintATJXKZu6/gyTG3gGKE8UZmCRShhLduPaMIwbqTO6lD56aBASEWQgY6ot6oL5Sd0kS5FB4G6kU3adpUgp+RF3alCLFESGkiiTdMY/1sVjdvJGazjRQiHw3rhmSVKvIA4KjfwE9cxKLstSbhXTFjH9+UaVJzZmImkdgnUydgN5+qExpbymBJ1qXpoDoVvf/mME1fHY+HD+8++cWfX9581KGTru9Sls3F5c3Hw939h8tvpsNE+oGmQpkghIY5hW1wG037k9vmI78ve5oiDqSc4V6moVqnNiZD48sEnfeJhAU8WKzQqstGc5o1ADMyZO5MjbbUggya0xgac5Sc3HnmccAQKkIrZmzGzdCOGRnc57zt+/5EaSqTF6KhTIfj/gPLZdc7xagb6iAiC39fojl8UNslF/kcT/aB3wNwYE3mmdn0OC9t5x8MDCVQSNeT+Sh9yVz2x3cf3n8xDG+J9pEclDOnLASbSvDWNYJujKUFVcJoprOb2TyhdHMFESTMkKpUzalzSiLX3fbV9uLjq5tPJ+smTUrJWKyp74LnWGfaQaFZIpBqpoSTapnUVdwyS9+LELGO5XR/2r8bD9+dDt/o8E70XZ9PuwvedNJ1lpKmrIhpp1f3YkgT2rgTubnCa1a5uhf3YlacnAAWsLAIEamp6WRq1SNyFcAYI8JVcBNW7F9UM9RleDaLWzRcEr0mHCajXHBBckXpBumGpG/3OIgSOYlsybeMzl1UQQohBiVQMk/qSS1PlNWzGYMoMzMKETsNZKzUQ7bgniiTJQ/HJRBRJuqRdqm75u4K+cp4Z95RleDQmdtvpJ5j9p5bExm8hR/Raty8FnU+pGLhZ6kc6xQdeDbZAU8Agg/5Gs+UmL4aMqyKndkz6Hy6HT/HTeoXMUZVB2EmnNxtrfQD4Fqm062wbDIkeQKrHbXs796/e3N4Nxzfno7vy3ir0x376Xo7bDradNRn9AlZLIFg6mbhICucpI0YxlGLFTXX4Eo6+Rm+wnPutIc346rJX2JTFsD3gaLuvE2af9at2pStNEpzdG4Y7UJYCx2HcRgmAjMLiHPuXtzcXF9edTkDDi+fbeSXef8XefizVK7KnQ3vzU+7VxevuktXuX1/cocbDadyON5N5ml3sXl5/V7v/+3h2//5m7/7TqZd6qItYwLiQFRuPlf73xmn8mol6c/QC9wDnlnQnur2HqpebjOKdqCM2F2WRbxeF2jWYPPTxiEN03VeaE5OTiEDnJmFJXJk3CNfns9MfJtwZOa3r6u2Okt6MgXo546QeL79WLvX1rfCqyNANe/uSYD/e5WxlfwQyatGkVAjgSIlSZt+e7m7mvaHwe5jYErPRsPMz/jjlSqgRzHYZCScutwnSSKi7qrK1bgzJUmTkZnBwj8WxBSCczdm8Ha7u7q83nSbJHlSVkMVpzjCuLEdsyqyBwA3AsitylzcaLEjabC7abgZ1hxPrE1ZHbAwpCplMjNyZk7MCcxO5ja5EcSXrKFY/ZZ8bDxxIzXnurMF84xHtlpg/Wna6sHoP+LF27T515/t/rRs0u0XSJ43OXNvuS+SgkPZJaBLdjpOd3s6ffWbficvh/vyiy/kpipW1m/me972+h0+eMMPPtdz9AH34OA//WNPPNujeeiTncGDZ3twJNe/dX7A8eCzPHmmWlFtRkycUo6mvmX1AeRaCpVps9n2H31y/NWfCun9+68OH74tg5ZpJAvev0AACCDMSVImIg0VvDcC/8+wAPlqTPwc3eyBUG7l2fHwUDxBwXD/+TAoVOoyJ0eX8na7PU1axmEYTneKreQeKSavfd8LQVVVFYxkKZkWNwOZOw1TKWrDKF3KuUtdx5vMOZFEFhfAaIZ6tYSKpc5q9FuLGU2xNzmRBMuZ52T4alexwB4wgzmKYio2MSawUMqLjMUDuYBHZsdK6swzLyZokMZQx+Q0JmI4lIjQgRnORq4Rj+EgUiIOkwJjmJGahYwaDKdklMwTe+LAOBBx4sKsVclIzFHjGnvExiMTOqKesGH0RJ27uHMwL6IMb56nnCSsPYQ5LwrXulMpE3H4jpmpkRvc2igDzNwROuLeZQNsBX14+8dUzeEGNUDJCxXxaCwhIGIGxMONoZ2MWqR5G6zibH6zqhZWmuPV5W8AqI64l5zSWb/xnA/H4/jCQEZdRAI7CE2Ku/tTTjfJdJ5wg+AilBOZF1MnAQUlR0hylp5dzE/Fj0O5/+budBzvP2A4lE9+df3y0/7iZUKiJP32srt6lV58zLS30y1NXlVA1gaPi1fwbNMKPCBygXxWr+OBFHSWeDmBRAQ5sYhqmUqptxbzsrjMx+37ErHPxCZYMUFmekmDM2pGVFMUzKONqhJZoVTLv0ZbrG7qKq18FCYn7nPa9n2Xi6AIKWjScX/av+/7l2xKMIfVDATilQFH1B5GoNVSvooefHqRxDOT5zX6c/b3R66lzXfXzUtxOanvj4d39/ffTNMH4Ag4GCIbScnJSqmK/JZRPVPTm2K/1ceVVu9qXsJREw54MhezTLThtO02L3cXH292r9PmpgwoSkbJOVULkaZ4ANrp1Kj5GRQhTYAk8zK6mk5Cxmxd8kTF9G4cvzvdf3G6f1OG7xIdL7vxYmu7LXUJIgSuZ70ygppptMENqgRC9QZQd1MvZpOWYSqjKoFIWFrX5+5qaqo0Bw42ioA37bLXH17R7NonaXNYD5cSMzcKL+qwOoahN99Sepn4NXevKF0ZdyF8g9SjwdyR90TZPZkLObgaQqd40Ckp5YmyVVtEFuaw2FcQ+QZpC96Ceg+MgyMQKYEy8yZ1O+kuKO/U86jMQaJ/AiVgnNdA/kx7hDXh89FckRaTiz/u/HclPnvG5dcfPOJPgh0PyBkPlnIQkZzu/3V+++tu6qhW9wvdC1WSUXUIgRnAibQWlRzjzmCruzk4CgkYiTp5YidSMp3KOI3HYocJe+tHy0WwEe6SUBIS9sRg9sSr2XQLEIsoMCe4uzbBnTpsZRXvEeC0NtnxhXJatZbhgL3APDOeX6Gd8OuoF/UMFS1ygGr54a0cjnDaUsZowIrRNJWiruqMjtFttpeX/STjt3L7HthuuP8s4xdcPqLUAZtNwtULtS0nI6ZU5HV+eTqe9vdHI8t96oR3l7vdRXeBF4o//c3l9Ve3b6dSyK3o5MHYsJbOGz1f9V8IL/YG4vuMFEgT4VVnrnqCH4zE55lm/ekZJoKtLiRU+BYEq05gcJC4M5qRFC9m/liQpYqKxkDNnes4gAgMoWqM5XWGE9Zp9HCvnusKX/+XP93SV30msWNlTEIg15UrvNf+hGbVZY1HO38uq1OJ2Y29gu/nNZcHtFEVwnioT1kMOtzU5mC06loS8mm4tcgEN446ra7VTEighLT59NI/OX17t6X7z1/vL9L+9VWc6TobowIvVYIeHnMew2apVi3M4TaMVkWA2YJW4+TugdXBrQ5uzAmi6q6Q/kW3u3h5tX95+htT16JMhXz8Ny/5/W9/XfRj0xOEmOf6MrsnNxbuNxeXF1f5Zvu2mya15ASnNMfMU6NHGQLGjLmgtxOJanJcVaVeWZTNBMEjumkmpJEDCrJUzG34V5eH21/shle/Ui1XN68vXnTX/bcdlSJsIY5hA4V4ekEJ1x7ygdStZrdYYufUK7TgqzGW+6NCus0QnQBnSQDvuu4j6JVM/SafxtOkw2azy8IA2clOZfJpsnHyYejcLplQxr+4+/vL3fgGV+9OHspoM1Mr6mWGrMNysDYAHAj+2uZlTWsjMouUuWpVXIHiFdbvDtg87n2KvQV6EqM4R0m86d7wFClnhffNNTvODS5mnyksgzBazcMqQXFGbInAHih1A00i/8CJDTJbp7lYSki9H397c/r8X5wOnw6Hu+F4X4YDucKVIstYwqwjS0qEahgJbxOz+bJp6gTmCKMI1R4WO+HiWsp+ON1Oh//nm6++3t95n49l/H7izFnkQxPH/MQyBP+UHBujcOJ2IZGUthc7H4sex2Ga/GQTp13KGSkjEyjlVNmiQBJPxupe3IqbqmmZbCo+jNIV7wqsR9+hE3JBEgqIo+0VPvtWGkVCSuRYpBj4e6gXWKpfRnwT26L8JyI24mgRpqIjKIM7SUmCjmFt+7Gq+lwuU6Z1Alt7J0yFaEQ0VM6ETMxwViIyNjdCGHzwHNFtsVfCQnJCkCBxuAu5AImggAPCLMxOobuJH3ZpiVrB2tiAN8CGKJEFgVNbLRdXJnvEwoX1TB0O0xwHQ25BJXElVaeJmfo6g4IwklFH2BA2xD3JhrgTScREQX8iJS7qpViBJ3MzILEzhyYG5g4r1FIQgjpQI2J5FYpsZ2zGZsuwWM2uSnU3ctSNrhFBf/LVHtiNSCIKAAqVOlzdPLC2zkrVts0oqKqgIsQx0jFmByuRg1NKIjkn4s7GNOj9QPffDPfvvrh/f//um1/92V/mT36VYSQXxMy7y/6jTyf7MBy/oGJx9WHuFORJFPlHBmhjfa9yhOKmhJTMdBgGdd/utpySWijCqiXQj+9mHj+IH/pFm3v/OrAIRGOx5KqOW26RnhgihRhE5pS2fd+nQWhgMiGzcjzev9vtPiadCAWcIhejRRHl8w7Kf4ha/0fjNs7CAK67gpXT3ajfHg9vp+GW7MA81APGmdlJa5rCirBUrdrUNZJhfXlWcgoUaAoDFWKBJ7I0Fea87fsXF5cfX11/nvubYl2Jw84Rt7Qo+mmRQM3q54ioEyYWiCMpTUTKpEwD6OR6GIc3p+OXx/vfleNbof3lll7dbDY9JRiRUplTXJnAIbhTgjupW7HKk+o4MScrqmrDOAzjOJapWEESocRibBzLrjBzIi3aSPqVDnZ+jHnO/yYiYmUqNZAb1dSgDfLD6ZkcyZEUF8a7bvvpZvMn3fZT4iujZK5RbaN6/PBMrKvfHsusECXiRJyIhJwNDLAJw0lgRB0LkW4SdiltmXujniiTKxnIE1Fizin3knqkXicMxTIkU3qOK/58YMpjVM4fWRGvDWX8jwpv+FpMTrM21M95G3TujYRn5F1nwMeaOo+4UD+x2//u5vZPjv/fC9HLfgekyTpmhtTTrGZWbSFrEeg1ar1CxnNHGEh5gPixA7UeEAxyT4Rrpmuf6UG+aIV9/n8s2C5Wrfb8U9Gdq0XtzWQTITnO+CwgJzC8kBvVDSk6pJnd4FUV2yhXFf0I85mYIYR01yws910HNyKwmbmqm7qru5I7wbi1uKErZQjARXUaJ+YJVHS6n44T30OY5eJiw5fb7QWxTOiKjoNaMu2FSJRkLLRXNxgO++NwepNy+q3brzdc0vX+eJ+6LiWJjdbNSpnM6gEI1CkEIO7z9G7ezmX2wohzNJcL8bjVJAkP2714xAJHbV1cEzU3p0EIeYn/qifOiFjC9DSKzcoXQ3sl8vlcOtjIHB5AGSBRTsmKVEJuxMldGyjJXAcJdcQfIbctVEDrB2hcHnKq3gskIahxJCKH+crFl9t2OgNbqyoIcGJQBCSrk8d6hupcAizEKVRJF+pQqfqLGDscC5TGjorrRDw4ZoQHkkXATDEQDgac6jKYnrmCYRueM/y975y2V/a6N/vIY4ohyU0xX9wAmN1sfqfoOkTSUevgqWFfbsWXBxzELLmOhJzMiqlWhi+Y5Qj/e0ehBLCQFfs006e/IpJWeZbVnD07Gcd7AoE+OD6AI5yr1KxNyXHY1M2hTf8JUHJSglDrJIHFO4rAYGJnfyKo09duGvYJ+8efgD4DM4kkCOSOcfANrdwIormxhmbEKYLDWkPjWKuuKwxgjjo7sbg02Fzd3Fydud1s5m6OttAATGrMQCFy8jK9G4ZpKuYmkrrcJUnBxow/zCltus2uExEAL+zbcfpmKOM0jmWaVCdKRinoU4yWu2iRbsiOJMFACPZnUfVQ+YfnG9zVmvNbXTXDu6pSXKtZn0uMPcjFax3abPx8rThelqCZV1Fncs3VbRmNOZampN2AzfYLHFLiahoU6ZABr1ubfi3Lf9B1IVVayDliLQnEZOIlti2GEJKTG8SlI0lOKTyMDOTZ+UVHeA36yD1sIONNuIVfDCCRHFlr6plwRE7SMKP55jJQJIBxliQsGR150mM53X+4/fDVt/dfv33ZfXf77v86nv7XD8c3x+PjyqQy4p6yrzujygB0LjR+nKGwnu+0o24/H8ahZuM0icM5CdP28sInHQ+nYTid9sPJT6fEPXKPnCVllqh7w0+cmZN7clOzQmVSs2I+ORWzsXiZqO/KJlufvUtkgiQsHPuTrSiMFZZLbE5GrPC68ziHPRvUxVzchYiNYNWJMoKdinmZCibQBE6UXKwaca/kPowHHd3ag7EGhBIp+dhOSqq86TCVRKw9vILA2apneAQIxNRUvBbQc6KKN7uNuBZ5NUCuBT2oJ9qCtsAW6IiSN7JfDf1crLvAYGchEUdzVvdmtD47IhC8sJVeuGfJxB0kG3fOHXFHnAmJkMCJGcTOKMAEH4iKGY1OhVgoZ+6IISxIzqywkQqh2iysi1uguiWFse9s8/r8pBLrSvihShc/ojl/+F/xHkgE7kXVAj05nz6CnBJS71WFq+7GmphyYlYwpeQshbQAzqwxjkicNlkAzmInLfs3+98ffzce7t5/99Hnf37x6k82Fx/d3FxM0wvaXyjBipEiCJ31s1gUFoHlNDuUVeLAebfw/Uq4+kklJSmTThNAWS6R0nQYzU1SAiotCo4f797j1bL/DOWfpTLc3B+9MZ+89p3e+BpYceqbpXgVDhkQwzAm4pykD3sfWHIyVtXTNNzqdHAdmTuixMFKDsg7wgJnTfTzHeMPohvP/O5DzdgZqcatNscwJLu/u72//6pMd0mmUk5uh6C/AcWpzPangLRLWs29uDVu9EJhimxYN3UrDoazI7FkszQV9H3fb15sd6+2V6+Nt4djUcqUupqW6aZeRevMkEi6c5AF5U2YmJ2p0DiNgG5ylg2LH3063N9+O9x/c7r7qhy/I/2w2wyXvV9t+WpnmQ1mZq5GZlCSoG4ZkRINRYcyFjc1AwlDiM0tW1ENL1Vm6TqmHBGN5jROZQ5HgDvOrfXbRQKrK7k4xEla3kJUc3EvBSRe8xGEBJwciaR36V2uPF1tL3+13f2S86XztpiqTxET6mZeZVIwT0YZ6IkLqXhY6DMzszFTuC43EYy6iiqRMbmAU+5S7lLKpSQyIQsNF8wBFk5ZcpacSAOuZSDhgcsvnKrqoHG5v4c7tNZKnVGN3H8Yy/sDJPxYQdPPLMdOi0wU50BsQ0nqWz1fqiNEBiBxIiYZddjfvmU6eb8V7qcxAUgds5jHFJ6wxJ858bKkrnIiUPfmVe66G0iWJjJaZNTwUkQJzbXERw1gqXn07pF3RnPnfs4Bl4V/1DD+xkmYW3hvIT0OgtcYSq6mmOF/SG4WPFKaja6WbJiY04LcNYKSwsY8VqLoeSqUU8MwLfiXwe8jmkY/IjzqfGJmFguFKdgJVjyZcVFRIzW34eSnoiMwdl3xGkI2ElGZTJs0ZytENlGBUAJ4UhX3VLmQC1qzBFedfU1O7sXo8TDU3ecTHBT/EmZisWuIcAU5Gnev8bvadBg2B3xUq3VBbYLOJpqL13NgHMWYNPKaYpw690I+dzlENkYadIUJtKoj4QRSYQmLdw7kpDWORAQ3ZzRehnF13irRIcXLWJh4V07HChI6I2m5E5jmjGnQ6tKc49JqRAiVNn6rMI6TgiA8g0raZH9uqDurzwdUAW3HyM4AqlnMwrO5d8EcZBQqkGYZhwX0i25Qz0ilOJ2IYYLFzK014Bw8b1/uRC/u7kwghKsKFqGWrsZhVnHT4FqsSaki4gBoWEgYc5GDIAHWl9MxBurIzKjpb3DipVlEuwDRAgSjuWCOqAQstJ1GHTo7hAEuGBhOaqbQcabbNIJINaFursI1RJ4ATgQwN0KHV8SCG9Qxc+Er1yzCA2OHC95Xtf4ieFh4MVrIXTyXuV+ZWhnLMAw6FZ8mYhjYCZyERSDwBM6SJGdnGUaBjeM0jJOzd10vfaZEnOKAsGuzTIIhBVogdbBtZqrgBQ0lNzRJFDz8XwkwJyMPa2GFa8zU4IpGBHPq4hTyDJURcaDcqPT04H8y1gSHx9tXuywqJD0rUOLM89KFtXWkLvorDSbEiacKqPJUKRtEQpbr7dZM3iEFWVkNSSmFBa67RA1XWd/M1Ws5gMIK8oJh1TRg5jrWm8jQMrxmWNbJmdzKVIa9Mvr+apO3xp6STXbId1/m29+9Ivo3u5t94v/p7w6QeV5tTfBOTHWRtZmMWBkcD0nyddJm/r1UEJy3PaA/tk6lLpIiua+EGWLkLP2k22EkB/mR1cGiSkMpxW0CS73FFrmfMAsjMbKIlaJFSYm0FDUfSpmyTR31HfeZsyMnE1ImtZpv6DVbTMBM0SSQeUIzxgzgrFJUKyKwyo8FMZlbUS7AhJSZzIw59qhi1nTOUmc+9qRaEtZ2kCgs2GkiGCr8zeHe6Yv5K6zCt27ElQVNDGInMRJYIhNi4QpwrJXkQI1NiXU5gXtCD/SMHpzJBfCgfkSXjAWUY4I4EoEtvBKMyDlcM+EMY3O492RXTiIi6DaSe0mJuHNmgyixgw0gwMiCjyju5EV1ND16OcIngVnKQilL3FxkJBSz9QZdMsjnrWCRqJgtMgZuwYizMmvJkME6/26u8ADyZ5rVJyaFZu6VFre8RIzNzby9M8ySi1Qx17opFJgzwQBiOItxsiTmIEkGZjdml14kMfdiefRyVw7Duy/H0/FQpuHFNN58RjlvXr28oLur47Y/HWCngcU5ZyeycEmblJNwlwKQbtMQ/KgxrC/WpE6kpkSUcibTYRxoKiuHjEd9uz85LPbzrzmY5LGkYxbAY+2Y4qFpdq59TgtHMm9i37ZpqTub1ShjgImy8HbTdcLQSUg6ToOPNh6m0/3pcLu5yN12q2TuSkjN4Qz0SF+I84H2j5E/g57QLEUYZbV+AS9HKQRiriASeMIEmsbjh9u3X7F/EAzOhUS5hjct1kKV3hW3Z/XrrwdnVY42cinc2RykZLEeKIkhS764uHy9vXjV717sB9qfJum6lDt1t5DLoe01jhjwhgtxJPcGk5HISxmcNHeSE1EZh+nD3YffH97/btx/LX5/uSlXW9zsZJs9s3KkXpmzwcKRwNiR1HRwPU12CiI8KbMIi6sbyFVV3SobsrkkNf5OhL0EPhGR0LS2dKnuJIjAEUgnqe/63HUC2+tQTCe1kYmZM7mbUUhC+u4y9VcuW5Mt5Wuk67T5NPUfG7JRcgxOo5M5iltxQuWcSCd5V+yefGjtlblbk/l4q05dKTSIpO7FlOEQCWooFVFlN1JVwKvgHwQmDqJ3y6whxwrgCLpwnC1/LC5+Rj+LOaDwzFvqZ9KrziRePLrRHuUy2CpeAnhwEz4wDfNZ1UaUwre7GE7H4+2H90X3Y94IOtNEhJRdOKa3TcUEhjnDImfdEB0/FqMSr56xwWqvk1DMxdfMMW7ICyxq1pZ/FwqsmLdjQS2W9WXuVB2Qylpc/WlHAnP753Xu1WaCoVmqbaMhpBzE80ZUB/PLS7qwiAjHm1J3ckaqbl+YFeHm4ZTIIXAxcmVicetzTv2FdLkYHYfxOAzjVE6ufhqGqYi5TwVqMFc+Fjkwcye828RWB2EOFMY8/ISCUmfBR/N6Yc9NpUdWa+Mrt9yr1mZTzYjXJ1ylZtrmbBaB1WzvzJC7Bkat4sii5qaZp+8zE9SbQVTteWIg7HOVEloA5dbc+JotVWH8+gvumHWAADm4giSc0a6FOrGweWATl2r11pl5A8vTVFnz/HpYoStnPfFsu7aGhmd2OGbGSHs+r/P5tQR76a6jzK8QGntDY+JEmVnRicEL27aksGiJAAAgAElEQVSdx3pjVLEGHtNM64mC1BulThStWaVUEgmCqEFWGkA4z2GcCK71RmrYANXgwFowtuBwP2O2tbM542RnMi+a4jWWAxvQRo3wbXgcXKTdhA7SJbSpdrfAWW3Q5NeN0YIKDC4OanjsAdfensxRkEEoaHKIcygExJB6ICq2RooVLLiuque7iMkXmo9EkxwqI7PQwml9/0zCBiQiktogMYiK2nDq9FRI3RkqMfxj6jIJd/2mS33mzKOOIgzmyWgoSHxxsc0XG8+BG4HnEZETkYvE0fbQSpgTOQsLIIz4N64IB4FdACaPCUI0gxaAnFekuvaDRuSsLXGp9vq1tqjgNrWQ3iI2Melq06oeayuINcRBXBmmURMYGRryiJmlhTOAf5lB19G8hR9d2xyYmFw8bqJmVQIiIWSSCr140FF4fttYidWxspKbW6aq+1lAuHpl1u0PAWRFhqaSF5vc+EQsmZk70ssN6NXu8nR7f5S8u/hwfM4W43EctftDT+P1jBrP1N1rwwJvstAVg2amp825iQ//vsRQtwK+2gAuDr20uLYDSAC5qoNhJLzt+6tLD6O4YsmAyWysIvJElIIHV6U3qNIM5gRYRIqrmTkVUzUyo1HRKzZFuo479cySoALj+KYas1q1S6TEK9eket2zOaPmfgnAXP8JbuYkZlyMp0KFpSSBG8dcmVrseZVvLLRTOjcCihWSK9WH3TvyQmQOF0bT0YZ8c5FXVDd+hJceYAmSmDvmHGxGVQZSSqWUyrINaXiFFAwkPdADG3AHdKDsmO30wlY0kDs1JyIBJ2IJx1GtESIgD5BFgAR3p8RywZI4Z+6z5CSJqYZToDIWo6WHgoqTqxfo6OVIeqCyh00EMs8mnau7ioPdhZDBRKRcMYG6vFZYwde0r6YDtKZMCXADzMIVO+bQKC0UXqwNFfzHMjjaPWORUqlas0Qe7S3ulPw0SBZJXOKYOhGxuo9GpZAxUeqQMgmTe7GB3ZNwJqRIBvYNHcZyvD2+nX5/un/34d2r/d3Hf/LLzz79JJeX7799NX75Tm/fkm/zxaUxu5eplGmcNpcXm35DdJoe6tzw4xsQcxqniYG+7zvhcjyY2TAMEikqZ3QF/Ihnb/5BP87CeG0+qjbb82LlgB/hOFiN6L2YwkgkyL/WJb6+2PYJZTxS6nrZqBrZcLr/8P7brz5K/YuXr49jKaXMvj3+SOP8uA98wpLgIZH+zGqEARGpbqhuHihMZXOSBS5lSq7MnsiZBrfjcP/u7u1Xm3zqu2MvlLouQUFWNcVOaoFlzFa5eDJ1joMBzWzNSMNAxX0qZsScttvdzfWLjzeXLyRf6Om0Pw67RJ1kVSUnTpwEoQtsn1uY2GoGohE4gYXhCjMjKzYexsPb/d3X9+9/P9x/BXu37cbry3y9k8vOoGU6DmTElIFEVC2ETKkYDUqD2mRsxkqmgBGpmVIp7mtTzGWTm+UA4CaqX02oncwtRiJOMIMa1KmTrt++ePHy5vWr62n49u23w+H+NA5DQhbJPtE4lJR2XXd1dfX5i1e/mGg7eo/uBvn6VPqTbogTsXByZvdiZFMYCTkZCN3mQu1qHN5Oo1UD1DKxDi3bK6xwZT5HiZmVTNWgxMZMXU40iU9kxco0dN2uy4lBViaygprPtGATj0V3fNb/+wO6JvxJH8CnGsOf4ih27pDkT/5rGwD4rB5aCI5rt8UYzoRQsaUhzm5erRMDfH01xPQgeDqJPRcnK7TfH3bjyU63lMYu7cw3AI/FzE9VadKKFKmeLDGmZ0XyRt2I2PdogaK4b72CN3HzshauWPbLOskgMm5sfa/2TAvkO0/ZY5IWr3OmD1hwHpwtwM5ARfrUSWcvXcxahqCfR54amvUoQO4skljqOzU3N2aBzAxQczVrzJHqugmmWEoY0ufNzW6zu5icqBQ6Dn44TqMOoGJK48TTBHVWMxpGDJyk6zpTFi5geBN6VJJ2YCtucAtj5EbjBsdi1i6t2sD7WZHr5gA4V5+Lhnj4co7IZ25H8FIeAPAr0LziWRWY51VWfW2/rZQhIMr6EtFI+rotjoae3bix7liiJqnNjlu8RnugNZA1qS5axOJWuTa1U0dNfgqcBgaEZoBqana7lxq3YY1lwGfLlpVjb+VvWEzd5r66oQZzRlvN0HOiGGQ3ExJUNXUcgmqT0iwEKilqIV8FBxng9nGWBL125/D8xlGlQHOXHRYy4LnPXPf0QSMI+QW75YZTLADMbEdTh+KBHFi90SuP2mas0hfIhmY1Qb20bMZNXL2G3VbYYZ3RMze2VXjgzUajPrNV81ym+bHmgmK+mDHEOw0e1cNKaoVULXBMs4hpg0FEvYFqSTirW5zOLgUKd+2AsmYcti273C4wmsepzdjIWhA7jNStetEzQRhgAUg4UQUfkptrMTh1kkg45+RdppwoZxdO0okIaXVYK6VMpSiI4ZNF20U6FUdENnpyU4LAvViwLLQS0gRg08iMTh4UNWevK6M5rN7pqE6tHrNnToyw8WcnIfeEQtAaxktwcuZ6EdeYtXqkN+o7fZBi7jPnZvlfb8m9ywnyeoXN1K6GVtoawbQ67WlmY+si1MUpNYFQVM0EUrjVnjZwqRoxaaB5CFTbqZnw1apLEKqMoOL5sXA1xmLbaAAnFoagz8IijFQoDBc5bTc3m48vP9ruPtyNh4FvT48LhvmRaqNzHnv9JPECq1B30JnvmFpc7ItDd/Byn6tklnD4edJv5O6cOIbn4bLRzPraimqL9VAkGod7gboiQS63G+acOxoLTYbJaXQbRzuNOkumuY0oG54KJ2EWEElc5lTMj4OOxyPlEV1C36HPssnUZ++TZVEiJSpOCnMyYyaW2KIX+Dagp+aql5i4NvlgnVAmJS9OrMYT2VhIRiDFnCWtejNzja7+CXwJi+dijb4g68hLWIQKExHYoTPJvDr4tzB2ioLfzVInFznvUt5I0mEqw9jlrt9uihaMQxz0ML4rZG7aiWyZN5Ae3KNmr4CokPP/z9q7LsmRHFmaelTN3CMiMwEUyW52z86uyIjsz32Sff8X6JFmN5t1AxKZEe5upqr7Q83MPRKJYlF6yaoSFCqRlwh3c72c8x03kMUowJzUnIkSS2JJ4fBycnULNi9IGM7MRNn9lPIpTcwCTkpQo2Je94yqJIJMrWAiclfdrK5Ub6wvYi/sReDimTVTOSlOZGeSREh5LuQruUY1f0/VbUaR6BBNqclnnSjkJBT47WHIDSDo4Q/ioFe5bwz8nZ62PdoYZnZIijVrhPk3UTkAkE5oyGxzUmfzZJ5j7e1Aw0W4k6qTc2Jm39atlpLcxJEfZjnN203L6lq+Lp///Wc2q1+w/Uz1+unxRB+ePl9/rdWW1xvmTImFhRIY7KquRubgVlfT96PrqZ/p3g1t7bTvwyQlp5yt1rWUBKQwpwypMN4iC9/mthy2Yx2B1x/y2D+gVUYhiGyH+h0+YRfft4kGjBCRLI6dEsHMYAFhyul8ovMpnyZZ4KASdATSpa4vWq5WF3jlhplSIouXAc5EcMgulzjaXN/v997DsB/GyGgT914S7OWetfwjaGLL0OvrL9eXv1r9epl5njgniUlsYk4sQGTcw8js8JpY72kOEZjATvdvGQEEBkutWCvl+fLh4Z8uj3/M06NaKrcCyk+Pn5DyVouZGzmPdC2kyDtspOgkYHj14IUQfE5GpFZebusvt6//cX35q25fBMtptsczzjPN2ZgNXo2VIqogVCXG6lyVinq1yOEeYHEedfY7cye/X/r33SMGWvGAsrSWgZKI58Rznj9O86c8PbKcjfKmVNxqU+R1PIdn10x+ZnpifhA/V380fVCfCLOP7rJ1FA4YOLR4DM7gk9NslKq51EpSxYp5Ja9xpiGyvXuigzDDwvoQEV8Jwg4nIZmEYLVupBu01lKwFXdJnBh8P57wtw9+vGXK4O09+q1n5T6JEN9YWL5vaxvmtm/qhrcHKpOQMPUlQ7usd1yhN+gScYjGw2HausSRjLqr8uzw3Ua2aTVfnbiUl6U+r+vCqopq4iyJKBgw2UmBFM0NO1cAHmopMuKKCD5wMNq+rT1P/LDcbkoqQmuwu44fuwfgMJBwIibe13pNwty1vkC3jRi1BGsf0o4D6IkOfV07W4zitLaxVWvdpktz2Le56i7oAxALt5gOtG2PsHCK7qBlTZuRg5khkcgMZjEiNiTgxJJyzpKFkE4ln8+2VSananVZynXRupRiWmhbyde6vFaneGybajULGhULS06ZhcGhIGwFdsj62hjgkCvRH0BjAdk+QkQ6ka6tvcflSQMsvGPGwREW1/wCTGAbip3RvPfFfEsldwcTmJsUz+XQyrQhxHgAwBkmvfNHOAfQZT6Btt8xidHt9m/UWxPGw0oS3/IO4kZ3cXWZQpdihMX7sLOHH03IQwvhhzmdhb+RRz/2BsPh+9gEQTDd8apN8GH+5nMOMwsO44VjMzNIpeM2okab3kUKbaCDnc1xd5qM26tpZ9rQiSP+624u2JpE3zu16M0Epi1AFURNyd86PHca7aVbaPWGXQAWnOquy4Pv08qYFSm6Cqa/8AAymEUass/v/FbjnRlyq+Fke+PrO4BEDnONgEq0KW00q2ZkFGa11hMjbFYth6jvlNCy5pkltx+5mT/b/90UY2XvTdscx2ETmMDJSciIQzPSft7wt5NVJ7g5qcXaOpCBQVe3tdaNaktGJ3cm4txaFfB5Ps0TJaRz9oRqRU1hXrbKIbqEVwqIctP3hpCtKdjItaXjDfNm+GKEI2bC2lvdAAHWyecRLwWq3Ic8rYwPMSt2pQ0gSYgnxcmQ7kQ+zSl7p4JoGqTmXuUgOfmApmPPXGnKpJ4mHcpNts6l5V22T9iYNrTIqHY9hkTAFU5eusvS22awydHGXJb6pdNedmbjMZfv0iZ37k7Wbph0QooHccpJRODsVV7Ltt2uVov6Ziifb+u61veZAl1rPOgmbwYfB+3GIb+U3s+JAMAx+N/X2uABpvIju3XXWPe8A/MxfFJydgZLtyKSjQITQzFnXRnT6tVQUxh5rpokktmFIImQmHNqF2mr5kOBHRKiwEw0s2m4TieiiVWrqntdXbfVbsVnoTnjPMlp4lNKWZKEDApGXlUR1ugswYuVyXiptFbbrBYtCh7rXA+qliei5FaNKAqoaiQaFjOnkBe1bcmuddx3YAMY1BQpZqRkFVQMhSg5gTg1sIzCwRpwnGjkWnx99F2ZKAeTjzowF7HKiZEQMVFYDZM5zCbyCTSDMhr6TsipI5giBQah6hIkEknMzdwLQ3d8xicXEWn23RPSiRgOVyruxt2LLExgJ1ZiVXerm+rmdiW/gm6ChbEKSqaS4RmUGIk1sQmrR2hkHx6g2QffDDgO3Tkdk/TanwBjH4w63pMOdIeL7933PbTu/p5qf8SGMeadDej4g5RmUjd3DUqhmCf1bCwu7EFECdx6lOZMBK9avG6VaJIkc05Ils1vxb7edPt8/bW4frHb3x4u00n8cp6f87RpXa9LcpfLzCKcEoO1qpsNbMlhrvCbQGEcie0uLAxE6h1yBlEtBUQ5JWaOqRLwXh690zet6JjrjR1Jx73ue89jikp/5gIj4b0JCOkuY2UEJe45ir2my0lOM51P6XxKVq1aYQM7k651fanrS91eHczMzfAScJw2EAqAU0xx+x4K9Fa99tuanz2Y2KJSCotcP5gbtYvJmU2ggsK+Li8/fv7pf7u9PD2kJElYdINVEpZgcZlahDpZ18cdXoQ4IXvv1PcpneUo7uwmStl5ms4fPv7w58vjD5zOxWVbFXl6eDhvakutu5DbnBzRc1DzqCCxCLNDTauV1VFTctD19fbT9etfX5//si4/kr5MuT6e5OHM8wRhd1IKY7CDHOYwo6pezTalolTM1aPmSG0211dEu/uUcLQ3vysfOqx2wz4q7S/KkFOenubzp/n8g+SzIVfLxTnG69KoTAywe1JNrpP7GfQAfjQ7rTYZZpKJyJ3qEA0AJHBhZyG4gCfiM/hMODktRhGkYNSfg7z7QWLAASaOU4sinS0LCZSU2UXEq5dSoDW7mZpWhYmwyD/iKQV9q904vIjvXtf43n94T3b13mD4nXFqEzYxeQLY4lZoO+qDiQ0HSUf0bi0RlxC/aLTDXVja+yd1UgGFvyTxzXVzMzgliRY6W7zHPdrNQy3fZ4JRwDfK7q5qjYIz0nXa5h9dGcHMewt37L4wPK7U2Qndv0DH8L99Qd6+oCqchzzRh3Zx97TsBpJmW+nmDgZ585xiZMY7eUhTaXAiMMZGZKQYQWUk1Cc7bqqqTgJhSM7zfD6dp3kiZgunAcn1thIkS2YwiGYDp8xMSuuNbaHlWl7qtpD6PM0i3I79aCCCaNztpy2B3GKMYG6QPDE3ythhwtFnN80Hgd1/0d+Xt0wH/jbvspNX3VWplmiN4KTDUDDas0jQcd/5AmDO89ys/s0o4aNKP2rK4cws3nXCXRZCvIdReMfLNoxQH+21c11S69MH45kCGdAuK0H/+m1r10At8XJ0HYjfswDehE22OjcR04HMijFoGY6V7tlyQuphQAN1PoA5zZ0zLJgD5DE0yk0hMnbATfhPPu6IXrp0gOd4rjlBx42FN2vYoc8IsacZdkrYHaSjiSUOKIs4DYbb2OkwXQSRc0goMPT64862Lm6549gFgiJ0Km10iz7n2MzZjONb8zv9vx+2910ctMMOwId0b9rnSzioBNpRFHA/AYQTM6SJotD1Iv2SQV8kNDKFu7spmTqgrXyjlkvdj8edXkXEZs5wIHIkPdQjkBYnFIsKIrP4z6ZmRMQQiQjbeKNdddOtlG2tpWqppoSU59PlcT5dpsucc2ZJBgJqrVutVrbiW9GlsBObcuvNrUlj24Cin4ORvNCkaG1fZTTFv3PTeTYED7fJlTV4eIyPIw6iiQi7vI4xDqadExietN0/NCwg477zUClFeJcSKu1qpDHFa6vyVv3GM4A7Rybwix6yjDZ5MefkzEYgBsOZmCKSojKrw4jNObJeo8Pbp2TxgMDhuRK7OJbun9jHGcdfjLuu3wZ1UwPANCXMZFXLti63tTyv9fN//fTzZ5+q2vuu1X0zRffGd+BunPlW99FV/E535tVWQXa9tKtZm0S1/9Q9WsOa35KFqBMG3NXNfSBt3V2tmoaqFAhecvCZx4iWQ/QBUjIREzZhEiKGgJES19w02Gow82pkRqpuBB2z4hgnNTHGiYRgWrWYblqLVq0adbNvFWXyOdEkmBjCOvxR3INLAWOOuzHGfFwbP7/VXAImJHdxasysqlSZxEgY1HNKOo59TKGOPDU/BAtF32EiSlaIClFyF0CcGc6Aa1Bvwsjm6BTEWF1natMNbtqbEOw7EHGsMRp0IRcnNp+IZqIJlIPhT8YHSe9+QjOxiECigenmwTCwxP4XLEyptZLZWby7wcfemAO+wXHWbG6b2c3LaloSrwk3wVV4E5TkNcGFWdiFLYmKVIeZW3WlpgHDgcPzJtMkDv7jgKOjN8b58HZjuVPW7v0I7u92/n7sVq1PdQdxlI7mGdppOCmXtTJrBChwMsqFJuPsKbXcSSrhTiJXU3NTZ6OJicQ4FxEG+xxvU6W1UP319vMvyy//9umHH/71z/+DI+qiVltWE8gpgyTC07SqE7HIcQDxj8ACB2MU5kZEeZrgvt2uZIbLZZSi/9Bn/F6cCv4ekdT6kWaHvw6fcE+iPf5RZjpN6TLny5w3W2stZGBnr7eyPq/L1/X2VU4XyaeAFbibe2VhalnPbPf02O5s/zuDDdxlXHkj0qGJioYMsNHyyAFKbJmN7Wr16/Xrf3z++d8+fpQPHzKTkuW1SiFJnBMnBGfN3O4H12MlcUR03L+G7JSro1RmOc2nT49Pf/r4w7+k6SMhu7M5ZZZpmuu6UnFIk0iRGsCxc27VvMX9bszOZKob+QIrVr/cvv7Hy+d/f335L69fzrNeZn58OF1mE67uWqqhoaPFnZWouhWjUmxTKkbVXRsLmonycItSqO7finHvx3IEeicbKeQYbM7mQjQxX6bzx/nyh9PljzJlJSo0V5oL5UIixFM7u9mN1WAqZBPJheXJqpQKZCHORPV45TKBmdidIwNRZuYLp0fOL2RK0H2MwRBibxwlkDUVYYu2A1iEM3NmEjKyONCNvFqZyKOQiaVUCivl7qH/Lt32Hub5G1cvfpdX77sIn6M1drdOvf/RRqbmI4WYeCR5xZnP+xrXiFTNtFoTvwSUS8BACidiO32HGks5U0pefX14ufLrZrXFWzBcuNU6ZsXhcGlTLYeN3VaLLLbmikdDBaIXpqM0iHKo7tmjve3yfd/dVkLu3n1142TmjmoeE4v+ILZ9dR6PuZYohq50Ro86jOWoxdITYz48Biu9Y/SIv+01ad8GOknbkxAakSy+XTNSNVeHSPI0T+eH88Pl4TGfJwfWUpZl0Wu5PV/1dRMg8Byuygj3x3Zbby+vz8t222wj9ZOcYkkJ5pSEmXNOzIjxqbma1hr/0OpmIFZoIO5ai+dR3USb5g18jqPRAklkSA/GCIPBfu8jauKb4XKJT8LGI0mHdp8LCXV5Czpe0r0Wr3zEp+AA8RyMFoUarXHZMBB4uU4YGzPEEAK0vM2dWepORKVouERw98h0g8PZh/OG3Ls/vL2T4aUhf3fDeXD6ti/HHBFlkflygOd2M0U3LYDMmreD0fhQDnJFt7Bgz0oDYLDu2/GGkhwzk9hZe6eix3SCd6VZ/4nGSKLHD3QtRxc8ePeokHeUgkvbse8xJ97my+OHG6Muatjn3bnfaR7jfI09Ntuxlh/DoN1/cOQHhdHooO4x97GhpaBfwlux0SCAO0u4WdTVicHerHAhcn2DrNz1Am3nB6bJnWtVKoVge6zJoSY+cFuaBMibEcWpVS4hWAg0z12cKcaQFU3qpaYd0BEKgcaHcoslT5B1ms3Z3Mq2qLsDwjJxFpEHzBeZ3agaqRGmGfOZs0gWFVbxNE1JpkxTWtLygq2Sw8SNSQSU8yQpEqSLw7QlNki7Uj179OpNXwPCSo060jCfQWByeLWqpupq0NjxirWpIR+uHGrTO+8CY2forCrdQDIu8naZ9avKm8PS3WqtrlrZ43UHzPYARO/fG/bTy52sVjM/pEt3sRYTJfR8p8bgIwhxJhZicRbniBx2bv4j7iYk2qd8PWYmyDD9wuyHkO8Lv8NRF+o0My/gdMqPPD/BDb4IrUKayJIpbCkF34sstPfKDv4u3XOfjDTcgh8A+xAIOFALQLFSlo0FIgyWgdKIUsSCD0+BNeCYWZuZxThDWIRZYORWbCvFTMGMPHGCO1WyjdSB1j6Dwe6ZPYslMXMyMmIDcwJNoTwnqJKZlepVvVaqldRcY4feeNZwE8fEPKVMSG62Wt1MV9Nt1a3Uelvqq9ic6ZLpnDHldMppYpdQ4ngxNzdxV7glIjASq3qtBHUyYrbY9IqREImRF2c2EiNp9FJjMkBDzzRmTHgDor8Tlnkw79yL+xYiBkciESb2yHFRGMNqnw63uaszElp4SuD2INxzNIi5jyOJnDwRwX0eAw4QB2YwcKHCDIINkghYhCHCDPeRMRZCQxZwYk6M1Dv64AcAzY3GDYRrwEa0Om1ur6RX1FcuK1Rz0ikVoVV4Y1cm6/dWjKosyUpEphqVF+/M1G8XhOEhfgN6OAg3fpsHceiJ/e8vJYP70NS6jcg61hV8DAWIj0+wyCCESSLJRlwNDiZOBCWEjadJ1l0L3FMWlgkkZLyqk1VyIGN6OuGcdLvp7aavL7fP9WfiUtWKRiSJG1k1kto0kQIkniaJXnh4Qf07GQrf86QNmreIuAjHPq9WiAzzw/dsL2+E696d0H54+cfSaiSRY4dnRpfpx4/3TlzxjvZWj0O1ZU2GwCZuBWHOmU9zerxM11Je142cBdmsWL3W8lLWrzLlnB6pirb5nrZ45ugqjEfPwHJMHf47e3LcVZBDg9KfWWbm2nX4EOHELqzl5cv29T/W5W+un7N8eJgfTMWqeJrYNTEzCZw7YScGJNZGGO7qbg3ReiiDW2NFRqJI1aSoXM6fPn36P58+/jlPT8Sn6gk8z/Ps4HVd3GxKEg4vq2pqzIk5SSDEarW6VSUCZXFhTblovS4vP92u/3X9/B/l9Ueuz0nK4yk/nfg0IXFRdbXqWoWQOBPEPfxsVsw2o2JNmBquqv7Y9tYIBEgP34QV9dXV0ZnR1dfd/EHiLmZiSMRzmi7z6dN8+iHPnzhx9WJ4lOkPWFdba1HaKlDZXciDSESlErKAT/3Lcu9J4nIVJkbT7Wmf4M8pP86nT6aLLVuxlQxiZIdhMXYdNfVYuWjYM6eZ84mnM08PVpdiOh49zClLypJI2Zr1yUZONg5XaN/V8/47+CZz7c678i1cxv+xFBXgnTHfO6aVdu/3HRTGJhvdLUdubfsXNHtXgedEA546xIrchAhGbqrVYq/h67J+WbcvVZc/v/yIh8IsWmC+qS9MFye2upLVLCBUGqUgpfFuNFUud41Upw2IsCTp8qyuMBm7wegMI0xlCO7DY3U0BRxmxGPDdNxRwblbU3cZ/31gR7+Eel/FbbjBwSwYGxUb+3kHGx9gyR0313BBFsdJmjiyuYpqUpgLkcx5ejo/PD5+ePrwaTqfV/Kv662m/GDlZCxGrtXWtSxL3Ra3CiESOHQSyGV+kDMLZzQRhKq2qIM0gj6ah0IAySmlU8rJzbet+B63OIaYckzaPUrBndxVvafM7ECkDqz3fR64b0qbUK01CsMx2W6Ko3IEe0/tXJWsjBYxdrldqrAHpHAMbbGbju0A6xoan3g/bDAjqFlciZCYwe1fe5vaVeSRHcJDiGVD3R2ZqQTWtrum7oMZVIUdCBBfcoTmHhN97oKMD1wXJ4UhcZokNwD7217bGwTBD4EBILSUioZv74YWcDez8KCJOhnpiA4Z6oq7TYMf7Blv6wcAACAASURBVFpNlNSxiu2q0O63tT6H2jn+6ARF62roI/T3m0T7I4vWO7XDQ9TV2CMg7lxRoSP2Y1Bd9tO/WG0lJJzuYv7u9tPBm62xkjRDU7u92W8PImgTgSi2sCmx8Air8/Gj98jrti6xxno4wCyHBbYNEy2Uigc0A/pryZzC6WWBSQPUuYWutBuB2xEkDAKDk8DgG6q2YQ9RmPOrkyorwInMEllKs2TRLJazSCIzLajFbUNdta5F1Riek2SXlCZOcJoD4BTPhn6AmrrGfCweLtLnz0bMYKMIXY+LZG7D9tbDQYcRcrfABQ/G9uzYPkTzu7tocJkOQb0NkwLEkb2HhnSjmXfn10HcFbM7Jxff+36HOx0mkhHBADhG+gUlD7+DiytphfU1dzyJrDtHHXFJ9MCMDi8aCGHA7ycc+w9qTfFAMMYJpl5uqgvs82TPZ1R1ubq8GqWi3/Qift+L3cUWWOf/N3HnQSPZVedkplpVVeN+jFteRKT5D7Esy/V6zVPOOU95kiRG7qRl07pVdXXXlHKWnKYkSaKkrlstWk0oJ+fEZratZd02swpmqg5RZy9kxdQFkpInQyaxmKkziRCbidUeVRojAwFDBM4kDDNoIrXxl6mGljFEFxGYmsDJhZGy22S6Wl1cV1OsWmIxsG42Cc5Tejhhkp1F7A3LadKCqZlQiZhdjIgTGKJO6oksxeFQ1UoIXIkJlhChFSH1jC2THRUc+xXfa9FgZDg28xSBiM4CFgqEr4EYGmW8BtU9btQQlIxEWGpp32Zqgdtnd95lbiSgE3BizoyECG3okvmQQbTYxmhmm78jTPgtGza6DQELhDHiqoJs4iyekjKUOda5V9Ob6s3sZrq6r2wLo0JqgiZSYRVUkMGtIbMQP6F1j5cxqC+8vjPgGOvwXVP5xgPuzZq3+6uOtI4B8f+NYcjepJurNgNufII+7+TDHXcYcDiLRaY8mCRZzGVtBJ4qWSWrQYeJcHuWzCk5iSmqxWjbk0AkixGnxM4oruX2/OtPZmy1Dy/UXNVqoxY4kaTEIm7adYX/cCrCmBbt5BLAibQqpHJcpbv3E2+SDN4Y5bxDH8fAwkYW4ZBAtmFHbFDvP37sJe8co95Uzj4yVoZrOog2dJrl8TJ/eV1gClKBuxfXRcvrun6dLk+JRZnDghGiKveRK4exGRuRy/eSgXdUdncJPFE6u+1XG8ihZNFTEQuLEMPIt+X2y/Pn/13LL1Ne5vQwJ6pOSnCZkocP7A0FvblPrMWItlfqXnncAlCMAuR84nw+Xf754w//83T+I8uD+skpM0+cTmst67aySE4pqmmiSIBz9q5udzMrzTNHBqqEq+nn68tfXr78ZX392bfnjO2c8TDzZU5TchBXdatuRimibZ2rkaqFLaWYV6d2p3S8Yl9Z2Ii3pO+F9brv7tHekcQqj4jdued8Z5ZTmh6n04fp9FHyE4FUF8eHfPpz3nRZqupWqrO1c5Uo7CBV3JklCgSCO2qcyExgSt3NHDjmiHCbZXqazn9U3W7b61bNNbGyhj+yqQMao6qZk+Oh42KeHCdOj2n+NF2+lttLWa7u2T2rixkzSZZUjeB6MOof1Sv+RjWIY8II3pdr9IXqu3Gu/+2s2HEuH1qlWOnFNqsLU607rgxNvqggJdLEmJIQVXd1rWaVzCJY1ONd0lrLVstW9Vb1dr39eL39YnZ70GX68M9PD49/mH/48x/n02kqBU5MNrfhSmygfWjCae8SYLvXvK//4yz0lmtAPaMEbRZyRAQ0klyPDwxTPuCHyFIfVv6e/xltRhzkQtyNN85tAMz3Lu4DpyCkyz4SoULn0S1+41k1vJgeO1Wrtbo34Yy7M0tKs0NK1a1qKWrFRHLmlCGRcMZOE9LT9EA/VC7qtdalqhmbTwJgSokksQiMWxQrCZw5ThBrURDYIU0HTaS7Akgpg7xGKgPQ3bh+yAOh45Ok3/4WNv+3xMW37vejyL/J2WmQD8IuMWwhwyi06yocRIpqeoCnDPZFT18Z32WDOTTHbR+KBWAVO+q8w5K8jVnejGe8z9paQHj7gBHNNSoWbk+X/uwma83lIe6hDcvg+yyUgjUj2Pklu+Nm2FMOSQNCTrVYXZY2kQYTORMTj7kIYvMfLiHvFvb9PLIUY/oDVR+HhBOKLKTm2zHsi20f3qudWtFVD8NWY+jxieF56XTNuyDW7qix5tmnSD+JMcu3T/nd8OztFcTQYIU9I/BVUVEMdQs6mbBn/8DIZDfpNGOR9VCdkZwyZiPN7WC2d9m48+Z0elVP86BKsAYw6UOLVtzAjl1pywzpn7N36dKDlNlaeIR5NQyQLNkevYsSywkflBHSfc/bcTmDSRqHqxBNTrUqmVXb2FwcAuHEJKReq9rydaOXZ2NxyZ4zgUm11Kq1uinceZ6F+TznPE2JyaxardAKcgixYEriwk5U1etWzC1lwSQxpWQCIWeWWup2K6aa8ny5PEw5u3kpxc2ZY+7G+/Su8SKYhLxdYI1X60N40SE2w3HiB/pfxOj28Eu+t3sfTqr2Lgd13SMmjgD3iCWO9rNBTtpoxPoBCN/JOx7jDmuBOuZgBrP1M6DFbna54jGRHTzyou4L/T2FaJgExdSMqlNiTE4zUQUlcnZlmGRMZ6cpcm3fk4n+jh5ln5Tuv2FmarXWUopVUzV0wD9zConnuq7LbTE1V4IxlI3MXLe1lLXEr+dMyMwQDgqWUt20lOJCnkyymHlZS9m6gkMBNiWt5NWVGJoVyUVBELJAvMZmAWRU2tw9SkcK30sYGOAJblBHOES0UjVXrWqkLpVIyeI0BMORnMmFVbPranVz34ptZtu62VZrqZgTJeGUWESYhVkcLAgFuHVRhoVWIoTB5Mkpu0WOplUDm8GYTSHoC8TaF02Gt0mTGBPnTgEzoBBtRAJKQAIyccwTmYzI2Y3N+WioaAE/1BJuARLWWmMxPDKuABeiDGTmE3MbcHT+WUciM9w5RODmABK4I0VIw40mrUiKsQozSb+uFOwMFamJC2NjvJC/ur1YffV6M72ZKaAgZXZGZWij8cE5ylmL6JZqVs3ELGwWb8yV/p1sC8YdLGN4TQ+0BH+jJBgDjvCy/BZ88zBQjzhYM/ODFHvAj7FHwFEfcOTZYpyYhJIQkVllY1IiqkSFbCXfWkiwAAwlq7WGEJaEW4/eWMfGieSSp/RUXnV9vloFIUXMjce1mBxNs+Ew4/9eS2K9v98Raym7WSmFGNMs+5bhtwdEb3gZ/SlLd9ys3+VtGZ4U651hV7v7wDd1y2WgNGie+PFhPj9LayMRbvPVynW9fb08rbHoF3BPdrCGkf6OVOP3SGBwv6zWLsQfK1WLA44hTMxEXkyvLy9/++XnfzvJ+vEDn2dnqmRK6hkTUlIrbkosAIi1M0Z7O+jNX3e/he8f4FDn4lnmj4+P//T06X8+PP0r+MF8NgptVyZiN7Jagwjs1ON5I2S5ldhGrgzLyZMYY3O/besvt5f/fHn+99vzf6K+ZGxz5suczpmytMGTGdTYTSoziM2pmNUm3IjRR/M8to38XsZq96eM94N/h6Xi7u1yZyMGT5If8vQ0zU+SH4kv6lSUiT+dHqhUXG/q63PRm3hQo51I1baiV3hhGDM4kXElKsM7xZRBBlJytZ6dSzzL9GEmN9Pby5fN1HWWmkthqvBgvHBbmXGzZjAhGdlalXCm9Gk6V4a/0C/r8rORuOdS87rSySgxM+JBQ2jbr7d+ENwr3carh/uF9nt32/tju9+Tn/K97Lf37g53Kk2+5Uakw8zP7NIkgR4JaDGaTEKmW9VSddF1KWUp5Va3tZatlLVsW1mXsq1Vr6pX8JXlRrQyYU5/+vjx458eHn74kFOyz19/AZCmKcsEFyb2JtTi0Uc2MnDIiGIygW6Z2ocbXaPfUvcOOMb7UVPnljVCTjAOd25lv7laBdzCpKOgNNAdIz9cAMdProNfENqzwSHq69yxSm98nha60vpAEeHEQ0atWonAklKac6JU6kplsxrIiK2oPb9CFmOilHJiMFSs1lJoKVg9FcBFXESmLDklCV2A1Wq2eY0fum+2reH6okkf9TPgblrWHj4Ti3Idxm9vASNjnq9HIkE8m/6hUf6g7ZOHEa9PXvqgo5FW4zxpkbWOaSIa645vP615b5HB6bA6b8VI343s0tMY2UuDDXLTexwmJj19FeYYvIXBTR2ynijm3Lqfm436TnPIRYbqoWWWe5zvUAx68jD47IjNEUTTjR/xqM2dQMB9SjpUhFDvwpPWW6c2dG95I+6W4tpDNGY+Mmf7xWB7LmGIN2IEht2yw8dp1hDPh8K5DZNxoPR2UVCbwDhZPP+rNys2NXtgXPY4rMbR5CjW5iMjvCssh63w7iIHWEM8xPwgZF1oBa4cYzJCybJ7psiJXI2O8B23PRH8UIb2/MqdOOpOgDmik2NACHynZ2rztRasPExt49o4hBAdRX5dinY0xniTrewIobZAtF3hxjg0wkMAAknCIm5WSzGt7pWJkySRyHaw663crtdaXQ2ExGmiJCyC+JTCaUp5mjiLZCbhrdaybbjdRAvckTDNWXhikDMnxpTd3FlYzbdacxJOc5IknmAic3aFO+nN1nWLmshh1Z1bZMghNqhBZ3jPE47Ln5g4URgLO7igLY0PRW9cn2AaKZxxU/Tz5E7KAJJGkQa7H1iP7hjhryB2iUX9KH2arDCujczgHmzdZOjMfUbhQAx5fVdJ9Etc1KHfTIjvRsHtcLbECZOAZYI/uPFq1ZEdAiU3Ic5zJrX17zjk36s63uwV3Y+bEWvp02uppZbmgYGwMKeYKWtVq15J4YWUTMwioKfUWqLtcnGFlyHHtGq1aFmrsZuYVCGiuqmViDIydaNwM5E3mV7xmrxUIk5OYlWtD1Xt2P64kVmIFGICIWAhYSeOfJtd0OFWfa2lbMrVUI295YAI82XODhjZZnqr5WrbbSu37bp+vWJO+TKny3m+XPLESVL0ikOX0Pz+rWII/BtlrdbwgG7qqBEC1iSFxodwhD1D5m65y/dRfk5eQRuInRJRJirEGeKxdowSzw1HQdoheTZqVgYrkcdehBvjIb7QzHzidGE5MQsTUzMEDF8IOmfTCIGd7rLW/h/CBkPNvkbNOmABAEbKKlgFr6AX2Bcvz1Reqb5SXeGVKfAsIhKQFrQ0rLtg52JGVVPRRDWx9HToeLr47+smO0vongE6dADfDjj2bcBvtEuDMxskanuH2rd3vYfvNNV8rr7VWqLCtLphM07GWQnKceXGOIqHj7FTaGGxDAlv42aVrSa3xJJPmZ2gta5Wq5saafXEWpJkGdeWVStrcRxij36fn97vBTAYqwTmNM9aq5nVUlJKEPnWenWvfbkr+44yjX1yMXKauwzv8DsHBYeFIb4tdpmbadWaD9lDJ2jmqiYCYTZyt5IYl/N8mqcEaOv+FVTW9UWffzo//dNTVXIJd1UK57JrqPeavhjO4c3fI0j/Tt/X+8lhqo8NySjYDKTMLEkAd6plfd1un5fbL9vy8+PH9PEpT0ldV1d1I+EkQJyHsQptTQGpHw4aa5nPrYjgTuY0InUYZfDl8vCnP/7z/7pc/snpwezkPhPPwic1WpfNyaaUGEReouUT4pQSHPCQzCnDUqZ5QkpUtmVZfv3y+S/Xz3/R2y/JbymVLDZPPCdiVDczJScDMyQR2AnFUKuXalXbPVDba+QMa2yKNrsypxBK+PCu7lcT6Jt4D+yrVqJw6qnBnAlJ0jyfHubTU8oPwFw1VYM6QzjLfDr75cEqfvL1F9TNvIKMUM3XarfkC2ENpa+zGaw5hCiDhAOz3eHacGKeiBIy/GQPT6+SLszTfP5Tmj6mdFHPwaEiV2dtnnJ3d66VaxVJp5xTPqV5OpletmUqXmtx1byuVou5Kdy46wDHYwW7amPHqt8HwB4yFb0Z/ge01w8qw91lTQf10n8vJraLGiK1rrqHZM96DIkFXwQweHVXN1Ur6oWs1LqU7aZlqXWr21K2pdZbLWFHLWbVVN2qaXVb4WvOZWJl1A/58vjw8FBhxX768fO2fv7y8pO5T9NDSme3RmnpFaMFYrjb5rCX5N7bOmux3x3K3ro33M2899H4XiiOOdOwmLyxKOx/w1y9dwL+jUj+KEsYeEkeAgHq1XQ87Ux7b8yxNmzCEzZ3ExERgMnIainrurDI6fTxfLrMpwvzxDkJG4hV0nWrddlUtdpmZgyIq9aylXXb1rJtapVcmSkJZ5YkLENADKOE5tzpa3AcmJ/3cFYchQOHxoCPtMxWNHZgRHyebdvMWxBdB/zvu9Q3i5No5FpN0L6g9B6fRk5m1Hs7MdDJEJy43UMZL73f9YXdEdGdtLh/+948NiMafahAvDM1maWzHXF0oPtuPRueyAZdwYFEhhpBHwMVAfcD0nZ8tzHO4/2zx93MwzZyWBx5rNwcxHBQpaFSOjDO9ub77eSzCydwtMnw0UYXL/FxR9xpMjjOWzonc5xxR1mQkxkVHG6bAXuMARMGZXCATYGdNYkm/QjMAu5TP3e5edScw9MEGPYxwTgTdlLC+O793gd9BHi+U1Y53ZlP7w1OoENCcfAueIwjTC38KLt9s0OBxjonJro9NcTBkQwTlYV3wgHtQqdog/q92D/LUN4wuvfQ9/i8uBesv6MOEiK1uplr1QoYJ045J5FpOgNCJqSJOYvknJjdhNN8ntN8cmGXxDmlnOMQM7VFX2u9bZvZupoWwLMIyMtWtm0zd0k558yJnWnTtVJhFq1ali15epgf5unk5tuyVlNi58zOZqRRC9Kxb2gzozbB2OdOhkAftou1HzsjlWYUgv0exl0iDu1CPjoOJGls9OBBimuJyaF7HsIoUjAsZEXozOLYlUdmBDUevTOaOaaPMnt8S3+7oh42U4unxg6y2WfNPsjD8RRSi8mguJ2JqK7P28uPc73OKJecVyI8/cCC7+1Bdwcl3lm7dD03BkY0bqvQXDBEwNqXOvvD0YjIBSxpCrBC3aL8DEV+F0eDyKiW6uZlKyJCRlrV1GCoVocDLKyx6EA0GAQkIa6ssXAulY3AVoOwYv0JzR04dJCqciDPg44ZfAqAmRNgbEYwh4KKoiqqJTVRSo4cjytCIonM19nkItPNyjUyV24VutRVfUqe88QpMyewpBkwVhdVN22cVQHAGYkspmiuRqhqjKBqMTcGc0x6DSPZbk/mkL01AvVphLFUsqK+EW1OGVQBCfErO3OorBuWtIWEHNp3ZhFm9DBUEVYncQtS9ZzSOeeZZRqVFzeLb+uVLDRO7EyRhuMEjXyrMKfEvUTEzVMUvSaMnHhCThv5i+lnL5+9PJN9JV1Ba+ZKZAQhlsby5XDHBNzVpS/hPfQu1bCpukkW5tTufuu2k+90lPitMJA3tpQjizSYj12BiHfTiNz3Qfl7kxG8Gz4QH5Ps9GR+9eiqSUnVtw2zZZuNzckqmSGGSiOvZzeYoW01rVeoEf0uQsKTnB6oiq63Un3TWknVS/WaYpQeCyBTaxSCb2Ycvz0tOlrczGzg6/M0AdiWxaqqqqDnLv2O8Mg7jkY79jHmHX2cAd8VuW8tLW0CsmeDeHfqtwEHUww41BRIQmaqRYQul9N5nqeU41tWkLLWcltffr3dXkvZHKlpBBktzd77jQLneN4Pt/vvQ7RSRyT2DBM/LJw8sgKFg3Wot9vX1+cf1/UL0XXK58s5k1aNFpuYXUDMZEbsblGqjMCZeLjFv/SU7n4F97/NidM0TZ8eHv/5w8f/I6UPprPZ5DSxT+DZtNRSOSEnoaB6m5E7cxJIcytZdVNJlJMncdC2leeX1x+/fPnP2/NfT/Zy4u0kNmWaJkriTMUNSh39L+xh0jIq6ps1jLQRrGUt9tOd4+GszclFdmjXmYb04MDFP3ble6h7QxxRCNMkz6fz43x6lHRxzEVFTZwm5pnlPM308EgFUmG2frXtldyJitFmfjNaHCtxaqNktqgh4Rme2EkoOdXQ7jkxUQ5a6DTj8ame5o/mnOZP8/yR05ksORGzkVd3bWSwFo2QqpLzJISc5ozLfJnPDzP7DbqKzETZHW4VcXgGg3Q3494PXN8/Jr8TCov72JRjHO/vpvZ8Nxr2/kAIwYugghSo4eV0sshgNC9Wt1pXrZvWxepqumzrdVm+allNi9VV6+q2mRZQJTdmByhJsHKUoXPyKfGM6f96+vjp8vSH+cO5rlRuZZ0vj58kyXx6hMxG7pSsJcbHVWbN9NNqyl7SNFxIc01F/qWjpw1SZeJDWjHt4Q+7lquPjALRccipawYSjFa8EcV32OQA1fsBL+jNSQZvi+394RRqZm9JXWiA8lAvN/5XSyAlV6vkVuu2bRtensEyXZ7mh8enx6ecZzfUILCRb7XU202XW13V6ibuiSWbM0TylJjN1YPLytEUQvujk1xT4qO9ZyS4gvkQ7DLICrxz8jBia7DHqYwo3GOvS37OU0SdHdvd0dgT3pgMMRQcrVe+D20bdhI6fg9RVezs3n1v7Udmx+6k4EHojEfNMKcMoGk/uyr2Rqe1iwyhsQIf/sQ9rzW+vTHl6TljBy8O6Bg9uxNYDyEPALmg6yLxzuLjuMDtWzKwSJAR/c1GZBcTjCzZHevBzLsz45Bvs1/w3VnsY0+yjyKi/jxcP8CY1RwnZQYydu+A0z0Q6UBU6dmu0iWefIwQ7tp9JjpQ7ncGTmBODHA1i2DJ5i9yYuLmGdi34QAgzDteYTesycjyHQCTN9fqzj4YKUK+ZxYcAbct7dQSWcy6Eoj9viY+BtZV7S4qJnJX3WpZYsrvpJ0AYTHy78hM67145zw1OlJckGpedrVSvxr9mG0CzpJYMkFq1WrVTEEECPdDzJSMYRAXkJhyzQxQcmf2HK7pjEkAQSYx47zxqaRNzSol3dZ10yycMZ+nuRZbb6st5Xy5nC7n03S+6bVYgXOeZyao+229CTjNKVHqrIFGEGXvQM39GB/6mnEIkEMhBc1qRj30pIFl9lsPPQtiHOhxnNjgngzrioNrhyIGfkiYZ0AcTCSN0jyevsJjeRGeGYCYhYTB7F0Sp+P76PytnjrPIAJYzd1MVWkwaOk+/pzeCOvDERk5GOx2crPt9uv6PKfty2TbzHxz/OrQdyuEPYaD8IanPFgb91r+RktopnYK4oawGnPfzXeoWyj2IYEYaPHnI06hDyzIyapZNQIlSSC4eiv/yV0jdxkSOgDEFs2FQMQMDqsMmZMqsRvY1F1tl7q3h0tzLXZgQYPDtv1/uyyisBsU40TO0CRquXiqbsVdDUpZXZyEgtTLF9DFpgctq+mqWm+1LkUTIyfJc54mSXnizOFQbF98yN6ZACig5m4wcjKq5mKsBmZwwxAfYmL3A0r6r5qOuV3EThL9vRWnzX2iZjUhFrALm5nF6qMxbw8u3zgkWbgJWoFgeUT7xzHgSHlizvF6Rkzd8LH0KXRwfxjCGMicAfsbNoyIZXHuRkpl2phuZs9aP2v51dYX9itTTVJEiBEsEWjMxRF++DYfbmGccJCbsynp5tlpIqQkWYLx4d+tsA8aEP8N5P+wlvgbyO7xX79rTvEj88nvQwmOIbJvP0+yxz+4MRUldiIlLeSaq86mRqTsRFSi2R0QJE7ogGnXYqpkBhBHZDq4GLTSCelyniY28XUBL+xOTqV4Ea1ZMksSHdJC/30S8+8QA83M3XpQN5N7aRyGymBOjHvu8f+P/4s7X74frcI78ak9MM2sVs+pW3t0Y6bHh8vD5XKaZqtcwM5MzEstZX1Zr6/L7cY583SOp7sb2YgeJ2FAUIGW8fkbryO+a/SJQedd09eadSartZbt9eXLrz//FeXldKYpm3DR6lqMfBJKkahKlBlMXszMdx3YmH3zd51GBCfK0+X86V8eP/zLPP/R/azKTskpO2U/xlh00leI9ZkM4bAxCjllTpTYVG/b9vz89W9fnv/6+vKjrl9Oactic8IpI2dicSdzC4UniBu2UOOYMy/WwhgPW0k3RKdZEWAaqgRjIpCQS2f5+t8NBQrQjYyIXgdzzvlyujzNlydOF/VcKjklljm8Y5L48TEVQWXd2BddzJ28EK1EC9FCtBJVIiaEJTkmDCfy5iVzbESlgwCSkxAxJ3n6MJFtpRjknOdPLmerZq6gQlScKppmXzrvfSJiczE/KZ1Tnh4/PGa8bngRZhHOKZOXCAQZutjxkHrXSIXf6+g50Eb/wenGt/9rKTx3YOd2HhtVQWEuiQvZal7dqmmpdavbWrfbtl637bptr9vyWsut1sV0tbqBCkjZlamyWGJKiZJQTjxlzjnlJIKccZqQxPGppv/3//5//qBJqgGYz6fL5cQJKU0pT8W0lFpV0Z72Xacx+lZmjFlnm18IHT6qKflj0kB304cjuiFa6AjTPCx1Ry2Hwzs0Rh48OKT3nKM7bdzeusNH5EqTJI9P3aGY7m6ujajpaDmtsc01q1VLKYzZQNP5fLo8zPNDzqfIcFB3YpK6EohhEzumlIgmYUjcyOYej7JY9jSgYZij3dTUXPXwkvhwoHhn3B2oE96okL6LIQJ83lffg9ZKey5pBOWwsBxi3Xas5t4LH5rYnrvWVFUgesvxutPj+54qnyDRtxyFS4dkgVHs+XE4cgSGHecv8U9mPowJ2thNVXuuardbDGvJYaQIwLrG1H10A13TgZ1Ydpiw3O2Ww87X5wg0QqhBd0yAsCdTsGx5ICJJx+ccPn5yCvT8TiWUrsNoq/7+1tAbTcOQmBzFF60WbcA4GmTHN9oc9PuXJO8EhPviL86oN2re7hi6m1LdyS52sTkRpa7M6qW0D7VXt4X1xolG7gsPbHCDuQTEOCg7PlAO7nR/j8evRYRoBzocS+DRfDaAZWS3CjMLIG5jBhffpXWZLBzsblFtUs9DHuixHYI7dibtJ7YYszFHlX14eSNKA7sXJl7bKF7GXpBZiNkJkTkdXzPqLq1u7pFjEm90SDbkvQAAIABJREFU0AGrWSll2W5uNzJoJHpH+yrsMSWUKV+mMxOTZeIEkJpW5UhvSgJhzml+mJa6vF5fVe18Pp3nuZRtXdaqlcyZgzYoDgnchXmzeu33Vdul2DHSx8kIBeHNooNb66Ay7ZGv0Qne52g5HeKzuB/hStD4PSJxT8DslFtr3HkDPXwnNo8cLSx78GQahLqDsFt3ix1fLTRGpsQhUATHZH8Umd+DGR3HHSaZmJPrrKq31w+3L1m/znZ9tnWr67o68Dv8KQfRKd6IwyNyaJy9zOyg5LBkmpJrr9aHW7NBbpmp82h8T2cEhaxiN5AEK5GUGBwhY00qYsMogEMYbYvXEOI4AylM0WE/t4a67T1Vh+hzeFtDFGUew5P2YG7SA+6AagdpZmIRQnacCnkxuimtxa9Vq6ZqkyGzTMzC6TGzMq21vKzL67bc1rXCDKRTsdOJphNPlJilLWEbCwNtpUBCTK6h+7TYIVdDhKr4PW8D92xY7Eb8Zg+MQzjidUHFqbgXUG2BKJGoy8wMO4Sevq0kR7xX8PnDNc9OJMAs6ZxyYoBIj4D94cbuq9EUGpQmdh6LPY4GiDni6JyVklElMKGQfdX12fS5lherr24rowImQjm1b6uSO5kG4L3POIyyETG03WiR9GDIDgWfmANbsUOo6e8Fir5D8z88IuxQYx8RpN0nCH5PeUD7Q8Gd3ry19FvkznT6+D/UUlEiWcCrq0E3rpKqGBPBi0ZLZy6OaeaUm0bQNAwHAaHsmc0IO6YzV8Kqykx8TjmTK0rZdFusrL5CZuT0wDD1xg1ph9nvgl0cfh5mdw/W6STCSbjLXlW11gqRlBK3DHO6r4Puzqjw1vc58T2HetQTAwR+bBDerqMHVXoXd4xbbthbQMicyIlJTklSSk+X09Nl5oKNUuY0s9hiS1msXuv6VZCQZpYJnKIsiEs0ftqQj5mp3fEDe+bD3VlsdGChx4IjzkoAzoJOG2UigSeY2UrltSy/3r7++Dhtj5c5MbQWVTcnQUIiq24WIFSpVlSNmmdjn3GOZQy1XDTuHkyosXlO08dPn/51Pv+wFmYRybMrayUzgxcCpnk237a6iVBKaWh8vdZwv+RESUikgpbXl7+9fP2vz1/+8vr6X/CXOVfxArcEySI5JU4wmLpGjRLsJHOYUVWowRxOBzD2G9blaDB3STHexoM1J+oowG2YHM2t6UBIqsMoM88il5yfcn4gnlTFFARwTgSqlZJc5otkroU20+LXm/LitlbeTFbj2i45jXIdSqQWQY09mpuYKIVexInN2M2ZJhYhKbBiSGrkVGut5kV4Y1SCNsoACxGLp+wS1u1141Up43J+OGU8lHQJYlS+TGBhU6b9xnmjbMbBOX0ILT+Ez2Bn2qCZFL2nIo5BB9DYsrss4SAUeQPGoRF7DB4KbR8LCItW141MiTbT61Kerb6YXmtZyraVbd3KEkxzsy0SptwqU51JJRvPlhgCScKJkwhESIQYlBqzKDpOFuLkCcazAmX76adfXolOXi8Z85w5J3XTUs0VDU5gcOvpNkNO3i6xaK5bniWnvo7lvVO9T+06KLe9OQ1HJ9ZbVj90TZGQAR9L9Wil5NBT3WU30KFftOGQ2cfuoSYlgKll6LZRsLJqFysg5DJOrmxKcDaFq71eNwdVY1VYoSmVqFocxAlq1WplNxFJoEyECchBMeMRlBtJF2H9UKvVVM1arpvbG/jSeDDfeRu8SVLNvdctR8hL6KUDDj1k/X5QH97xI0bXegT/e3PJdz5loBfjdsZhNnWEhtKwYRicSiz9v9mSxCZgtKDNq9xtD7EnaxaxEdLaKS5Ne9EwLWh6on7Go1PGvBk86C4A1Z05EPgGgFmalQDa5NqM/RnLLX6y3b3BjqgBoNtTY3ZFxLE6cJfQ3iupFuvJudZt+c3fsEsWh9GLgereeG9v0pZwCGvYM0xateqMwV2xQelvswB6Y1hsX12JXYXAdxKencIZhVVzAlAos5tEy3ZsaR9xNKkC2oMGhHgZmuRHBCTu3D08MDdyHTnEfsCBOkU6QSzNwzEy/CkNauwjiaBfOb2ZilH4yLOhkeA5Aji6E83ic5lSUEJj7cBjUtSplL3mDzyUEFiY4Uy7zxHY83V97/BCj6ejXBiuOiaah+IhfmYjZ7D3hSqRWzXFprQ6EXtI4FNCYjBncVAgMBzx7oCJXb2UvC5l27b1tv1/1L3Nj2VJcuVnx8z93vciIjMrq6urm82uJsEhIXE4IihAEgZDLfU/ClpopZ22AgbaaSVoNCNIEIaLIUHMiM3uZnd9ZGZkRrz37r1uZlqYu19/EVnd1RQpQYVEVWZUZmTE/XB3Mzvnd8q6LWspakQsOc2H43x7c5wOU56mnOZ5OqSs2/rmq2/eP7w9Hg7fe/2aRb5+92ZZLr/7+U8+ffmjm4eH0/nRXIsg3xznT0HEquYWt0aCIxrxfAi9bM/QieN6uzvx7niVBlz5Clv4yP7LkF0Yapu5u4vdEVjl6zNR3VZtGEhXYG+75ZGnhp6pUvOG0FjzVn3ScGh9FQzg2mz04D3FoloXRCOCMQZj/hBUW+Oi9zCLrthyWVUg0exRJTdW5W2zcl7uHx7O08T4zYTApmbfjWUNN2+NlufmFjMIxLLtvcHPNOh8o/VWvLStnAFw2hdv06rmiI5SCDRMTUmZGVI3Za/Ci/001D8Cj5R0D6xoBHVwRZhw0COil1GXSodrz8ZuOwHvK603EUGBG5MlocTtWSFz2MREKTp/tBm0ZlyzF2gULnw4zJL4OM+blqLF3e3xspxXE5lTyDlkSuLkTtXZwxVybmah77S6gTJbYlOIIjEboZ/B6Xll3HSJUfqFltTcUFzIM9vKNgd/PQAWzIkBh1W9Y02B6xwNkTjSGFgIkBbxJ+AsnKUWyt7dcRHCEg0nC1UHwg4DIXeCeVhR+j2SKl9xZyvuG2EF3hf7ci3vyd8TXZgNCYklCTGHjwfW1DgM7O9xXJs4iyJQL/XoRWQsnhIsk1xlRjwRI1zjHfw63pSH0g/NBOzdrdiwWn2fpTogafHr1wqOcOnGvLTXVhhQph/pcaRPP/8npnw+LUROvlTHjapvGwsnCFbzzcmMEvHdzCJmgaTsWtkmaa5EkhozUGBELgksoEnYZ17cuXgCIabX+4y/0bE+3iHysRM0HC+tC4NRiSxMBGaRJCnXdjsXmub91ECDmI96MNgOX/Va7jQj4pOghqeXcc8x2ZWU3cnSh4A9gLYuHx6vJUfcD0lmzpLv5vnVzTwbq+QVsoI3Pb3/cN4ub84PX94kEdyAmCiTCw1B2izcrcW0g/kqdJf37Fcf9q4dZ1AHpQwwGwSOSFVmIDPNbNv6sLz/VXn8ypd3eSp3h0PiopuaBVm2AKxxyK0xpF7ca4xmPfxGcnFPaYpHRYiSO4qa0ZymF4ebz2/uPpfp1aJCjuCnVAqdG4tIElWyzTnaLwwm6Lapbhw5TexZDHTR8v704Rf3b/92OX/t21v2S+Y1wybhlCSlJJLqIkJWW5f1lE2qtBUyC4ufd0jwFZcFwejhEKPFRTfvl7lR8Yc+ZktL1VaomwfGk5I6Ow6SX+TpZUp3zAejFK4mwFoNwsAESWl6Dd/WbUvLUi5fL+vDzIvy4mRugCWxHCieqFRD8OK7xV6qJqU2372akSi4zGyuZqt7mFnUa0dsX0+YKBGGsTpyyikLH0UkJSZJgIR/KDZHpmpg5N5hfGLV7+mY1dCLnpbihCuFKZ6OmzqfgntHuGVkx6zNAeM6Cmpc6nr6N65t7WKmrkV1K2Ur22a6uV1se9wub3X94HpWXXTdim5aNjclMmYSRhKSTElY4FOWnJMwJUYSanpbkojZQ1AGGmqTIC6uIPjjw8Ny//ZxuRyo3Ex8PNw4YS3b+XIh4TnnxLR/C8510gXZl90B/lJ7nkOdHGcwa+UpNwvAlW+qkpaa/GCPkvFAN4zy+RjpsogD9DwM5Mlm08rCoTFY67Y2jmHbFSOirhSnsCrRzcLzPN1Jyk6MBOTVdCtW/LKUTZlQ0wqigrNt29ZSFoHlKSURVmARZggLsAtDATINHbDVKTQjTZllIkL83W2y7QzyYbRb57DRKbgyrjdpfiWlwztfdZBCsKQn8/xdrXB1cPBwjoTJvBlQdwBsH6ZVq2ZPTW4LVynLYJbZVXrQltfZqu1a/nT5jT7PbG0w72JdnNJa+ZVQGEYJawgDjmuGffwDhntpGaBedKNxMxtYJFeMLeytlpAZ+zUxx5/Pbd1X4ijS43gKpm49qLnIrSxrQfXNQmQB7uhZHFW60XUmg07dCdYigchcAQLUHFSDqzho4/GHeFc117fQTUsp8epZ72O1Ppi7o3Woqn5Ta05JLRqbBqtl2rjWfmcYhKKLBzIHgVQjrbeiDCzs+NaQnrUOas8dtCYY8jDEG3xAA96i3+KWk8ZGe57a1RNwjVCreKO2HFkbHhWiSLCsV6IzDai2XM3sXNTUm4Gh/qsjWneqUAcwtAFW79tq9KGAj5kYaf8M9XsRJzMwwSwc+gRAreaFK5G7KxEk5Sw536VtwzTRvGAtyZydhCUdDi/m4yHPOSUYYIwz+Uq+ZZbjVKCX9fzu3bt/91d/9eF8fvNw+pM//WdTnu7uuOh6+nCfb44TkrkbxFCPvFHFMIF153kPCN6EHsZYXwB2n6g7Fq8FHJWGUxtd0OYNaek/PoSetcqkGrRb2niU9tx+Dm1ztdr4bIxMcpB4o914laoNB3WKJkuTGzmIY7WupDdGeKIrXth3lWjHOI5QHSMYJ3dj39xVJE/TnPmGt5dZNwZpyqvbCuFTqfqmXoq1OqE1/aOrWSOKKqSrTQ5NzdSIGEJgkBkcpl4NzY6+/tTXzUJLGOF6Lg1YRU3WaA2XWS1l3AVZHmPdLh3350jIkezTfHsBxqxp9rXycdr7vcOIaUArDb6KYaejJg4NMJh5iUufokOZXVyLqTqriTqZM5xrIDwkZfE8qZqqrut2WWldt2IsSaYpHw+M2cWNA9Zd81ynKohSGLE5q8OczLQ4w5OkdlW7WiIs/sztSdRqs2FwYpBvWyGN3G8hZfJE6UZmECdP5OoKGFVwVriJOO5DB7M6QCLMIq5KphSZLMyJqyaJqVEtm+WHRo4WO4mTtLKMbKptMmenhBx5egpfQSe1B9Ov3b7ScgJOwhtEWahlbrI2V6Y3Sw46arkR3kOs47C+v1sNxehA7YbAe97b8I/rJxxj86P1mYagkzHinuhqd6+KwuEgE/iBmlSKhlEfj5v+NL/A3cnT7/3+n26n8uaX35CeXA2JOU9mtJ23w+GY07wsG07Fi5EUwJidhFxgNbI03lCu0a+BIzFVMyP2nLS9AE5E08wvplAbmdCynFHFOKGo/pYmzLcIUKyerYyJJWd3VzUvJkKc83RzQ07r4yM5cEPty6uAc2uM14Dk9PrKuun7yd/qv7V9Zld/jBTZMNyaFfOYE1OkcYPhuMn8yV1GPkzH24vj5H46Pfzy8s3y8Iv7aTrcTsfp082lqJhm1VQ7qgwwqZrZhkZfo13YFNomoDIxwwzikQxUnYwMcnYjgxglInXTRJwhB7Zbsfenr+//7i/t9NUtnW9YDjxTtSzByTZf3ZVYHKJegkuhxG7mOijEYiruFKelSuJALiqn1efD61evv3jx6oucX5HcZM5m2Mpi1EzHgMMKFWLINJGjKKWUmMVdtVBKNGcCLV7O7h+2y5vH+58+vv2bw6Ec5mU5vSfdbm7v7g43UxJOTNgDvOtViBmzmRbdtmI1monHti8a4KqymCAAsRARFdLNtab6VHtb2Cbj4dPoFEfU7J7HLdl9VmLmu/nu8/nu+8R3atkIZs4wwuZ0BnLOQk7LYgk3+fDDo7NJWt+tpzc/n+lc+GJuVHLyO8at2WrbKlDnUDtusTE0qxbv3w7HcU2JDJkZ5LQQcUp98RGK6VBltUQ4izITyNPkNCU220zBhHk2NyOL5ExyEGVCYpLw+g0bOq4lL9RCgdys5WwNe+kOvL5aDaK7kYkEJHUOHYk3bk4q7BBP8JycSZmUvJBvRJv75r66bbZddDsv63ldTsvyeDmfLufztp61nKmcoSehLUGz0CTpJkmaJaWUc0pB0peQJYNBSThlZoyLre0m0Gr/7noSBPhpo8u799/cnc+3BM48TXmaJ2BKZuCjOYlI6/tXjpqhmjjdvdgelN2D8HY9i7dpjnVyBtleEw8cgqpciCm8dRd91REwX9Xvbe7v+Jgq2K8Vwt2sXZ2newiDkYVnwRFyNAC5tgJiUk3MwPHm7tXLz169/h6QjOzhw/1lOUHV3VWLboV0LevFSiE3LduynLayJEGeJ/Yai/LEd0N93tXo+nWsINUvTQ3EoDUNvau+65GEvWtNr/wN/ZO37hD5INaPTyUikbC+kxwHc0XHL/REUtQDFQMw91TdHLXD0ZiM5vunqRVlmDO8eR6ogrL2ILf2YQr9pROZaoC6Y7q3gzNjnAWLMTuuaZJwrtpcDDoUU1zr0n0PFvXRuOFVlnKVV2luO/aySTxB4sw7tbJ1Cp7u013iEr09N+h+vnffmZTUgXpOBgNBiIee68AX7Herf9OVbm1D6HLrE3DLkiDeiRttZ27dHCLQnNJ+DB8UFEF+aXKDOAtbe5B4N4Fdi432iOLaneHGBQnwcKnvn9eeSDemUHcOhL6lBq07zGovhmxcAYDBqdDmNw3RoNzbev3939sOY35Wz8A1OKoPrF7nSiFv+671+tyITA1OEbpQaZpUOdheOjgdtIcXeo9AbgEddS0C9mWw83qZ2SN9KFjxaHP1iARumqxWltSWuoVnZROTFFQRYZsmnnImCHGC5DxNecokbrBitK2qxVQLZ3nx6pUVPT1c3r99WM7bl7/4+i//8l/+xf/2b//pH//HP/m9H93eHY4pbw+nh9OHSBtlFrCIJGJxdO8ddpgK+urGnawhIiKJaa7qLkIXezTBctUkGLwG6xJHCVwXUGtpzB3aBDhFTEenfkebsXe2uPcWjShsveiepdYpKwHeqC6oIQW7N2gIJNRbj3HrY1jj5CPdeV9xd9NCNLEBjQLGnFxJV7KNyRIrE0TS4ZiL+SCuf364D9RD/aWae3xR4EDrK9mqy7ISMfJMwtEmcict5qXmggxwg3ou4DiK7hlEXat+ZaelMKnEx8H7L+mZERzPKinU7Muu2msDl5jajacrvypt2zqIsbCpQzOwwRen1VojFOa0ERmjTJBMYiLmYl4nbGZsSpv6Vpgog6c53fKB1knTup5Oy3r2smzrKlrENN1kmZMW3bQwhEmSpAOnZVlEbXPajMQJ5ttaNi2cIEnIjdSMiJhz4pRFJLnTuq1FTd2MRY4p5zynVJbLRttazIls2U6XjdPxk3kWSQemzSJpgNSJmSUnAMwkgd+3opsRmQjPU85TxuWCtRBTBqWwAoUAp7ZUKMRL5FYHfy2w0MQ5x3FxS4QDRIstZeNEmbIyF+Yl8SXxV6fTry7Lvfo7ogKszF6r9Bro0PUr6CB/EOeQnsTDH+luMSJnIjCEk0TeQrBjr1EDvx4XcV2ijwmjNStmyEZsoGwfzz97skxjGja8etNo8bWho0106umjvfBmbprS4dX04nvz68/Lh7Oe3jmZoZbeTClTTma8qSvIgeLYrE5zo/nXs8c8mqzGA3or2LrXuofGKUO9lbVxiGf9l2/3p/gwAlB3g3ENfqtJTHUwmAQsRlRKadNCRDfYmoYhqJqNCTrCkfeZ1XUGcJeetKxGGsKC9vUVfQuMYFTu5ow6j+CYEIJ4SrOaq/qc0uu7G5OEzAJOxHcHOUwkfi7LfVnfa3mAJJEbM2jkvdEg/N/719FJjjtUm7Rtfo+Gk/YYAtb464jIoGA7MyBMlsBeLufyuJ3e+eWd6Im5ZIApO6WhSjfvM7Qa+0ZG3IMJ0fpeYWiKIbFqnGhglMBZ8svp8EnOLxxTrJY+4Pe9txbafhojYVOHaRLJx4n94rZMuSTa3r751f27v7Xt/piLru/VThPrYcqHOecsHVvUwpLEnMy1qBXVomrq13gIw9593APw6rSo1m2RxIiBfAOqeB9ismjHEqlDK9OUmUjMIz9lQjqkdCNyBMflZYCSRMfXCEqNfWacHDfON85HRSooBVtBhDIwTGA5mlkOCs4RYRsG/HHzYy0bc8F7up+37PAuscIg5Ha34l5TZThGslG+SWr9VSfyemZ3eOClat79npPdOqQD3DfKlyrN2YeC1LOLaF8P61KmWylFWFiSMJKg0niDKUMKUtfFtqXoxcritpgupudSLtv6WNbTtpy29aTBBPWNTJl0hksuedKJeZKcWASoHQ0OBVA4HoS51uVVtAOMVZH7Lvp1j2phV9UbdHMl3Ty7kJXFV7NNaMolnh1JmSkxZ1Q3ujO0ugIG79de2+0vSC/wnAD2iqJHN2aAmtYTDUZfb0XlyvkY8el7a72R6IkizczbQagPDDu1vjobHKhQq1bnoP6Zir8Aw8XNzJRA4SoUlkDNCUuaplsCl1JCaGCgnLPkxG6qWMmghCRKJiyeWHzbmFhoShMxcSmlcZACSbZLUSgShUJLAiKoRpO2lrDRgmGw11boNYyzIfnCiOVPoni8eXpsUHl6k2q3obkPkl9vmMphZhiHoBaAVDPtdsLdc4fLSGdoiaFXiIfdeTTwHVrASrxnEpncVfjT6qT9hOH+RPdbYxDqpEXrGDZe7dKme1fgUu+gQnNi7qGwo86EozbfhQIEJVdtSbAtKxGMZ+EzrZETPiRXr2vC3rfrQRnVr9JtHy099KnKZtySwglC8Kaxc1jMlGvXTxkYOox9POp7QmCcK1dbsDt5hj7hcC3iv1xl5H0dR3V/0dNAn1glAsO/H0FrBl6LAq1Hh2h4mkcyCTp7xEExAayFj3SnkTkhVKj9odpbLWA4qUU3pHY/R1VOx+3GTRR4HCjJiSDYn95hXu3eRvRNyxOZBdWVuS8/8JH52nxT6CjBPcBrFw0OyO8WmQuyol2mxNyae5FYG+kuZjEQBZy0bm6Au9myrmYaz1KEazsBEHDmNOX5mPJsCcYcQANTsuIwY+Z5mqfD7R//zk/+7L/4L//2Z3/33/zX/+1//9/9yz/8w//zT//sn/7pf/If/dEffaF2OT+8JWhiLmZatKhRzbioGCAaEBeR31FLb0ckcAPktc7uav1euFY/SdMBs8X70Jua7iGF2wN2q74PDGmtoHj9heo6wDuZMSRp3GOHoyPI3rxQTX2I2rdi2R2Y4F0Aj51TXJMnybpjbOjC9QSNmqjsyAyfkzGgpEX98XJ6/3C/vPvSP7yh0+NX9++3u1cfj6H3Qe7WlGM7KyHmrtoQoWqmeto0SsYoNrR+3Mi6FKNOmuphej9tXecqfGzKimvn6Ud/J55WYfSRagtPS9RBevwR0tk1Nx9Xs9zWf40jsLHHhsoWIl6X8GarI8BiLLn5ARwkiXlKbHNyp02hRqrL5UT5ZkZGjMO9ifpCkWfOQAopkXp2K060qSUlJmbUFABX13AIseRE2ZmchZHYBSbkCZiTS0Q/mm++ki5lO4Y9m5FqBz86VRqzEFCdlqqBXGs/kEIZ4wKeRJLE/YXXrNc+vfPaVuL60kRQjXExM2KrZTsTiYRDxSDGcgG9d78H3YNOSUpiZXFOHTPNu0PCm2G+DR2qjHFXzYZnt+tTq6GdmSWyMfXJLHJvZeOjyQC1+O0nd+v6aXryfPpzy1dLDhkBovgNQoNw2jBEho62IWE6Hl6+fvn9Hz76u9PyK4KaFa0ZyGDiqr6Kr7Io1uINSEaDaHAwAO/NCscVwPbj6NWhhQl8h9yP63fQWtw2t7qyfQQQoZTMfduKE3LOjRROjeLT9zZcxdo07UUL1qMhptI7wmoITBkdKN2ccp0g22aFdagGkFNRSyw5ZxTVdZtSfvXibnUqRCwpS7o95ptDLtBt+bBePqzLQzrcpsxmzIqGJfAWXoM+iXkalbJbVK6fqcHptPsiiRgs4ASUy/l8fnN+fKfrI/si4pVXVkmT1kD1Ecgcxl+ExS92bvbRG+M7Lbo7siCSbqbpxXx4mfItUfKdeeFXzcc9S7SjFdSJkniemIq7FbLzVh4e3n91/+aXwufEpSxn0/N8d3hxnOecWXhPn6vzF3Y3VS+lbGoaWVnEMaV89uY1JESfxXqzKNnH/Jk9f7dHgbW0nUinjwxaSE75mKajpJk4EYSMARfhJlTujtl4yaMJkio3kdQpIku9qR/rgM+c4oYMsYc9smjADDgNOIcrsow/Szxx6tk4ob0kR00uxYge2aUZ3FfaYaIz8MibwqEOxsN24aP8qR2M92W6rWNQYeWg1IEkqkk38o1887KqrdvyuK6PZTtty8nKWcvF9aJ60XLW7WxlMVvZC6BZkAQ5S8qcGbPkY05TgrALUetmVO5Na2sMbKTAcPlV4PQuHK2LhtV0d3cjW23NZDfHeT4gi2ZfXHVbL5QMzGpSI33jYNZEX7aDxWtUZb8xALynRwzVFFeaw4BAiRKuOYn29KjexajdGqtnOHSj+k7xajIGumq2Dg8U6mCc3E2ibxKO9VD+m5nb8TjnnJf1cr6cWPSYXszHY84zp2zE5jTNs6TkROabqhLs5uZ4e3NrZX3/7t2yvj+fHrd1Md2yMJmu27rpxgYjYpbSVvWe49ziNuv+o+qkrf3aomx3HD86GoJoHy97Qz13x6PhWr1f2XyNgtiEzeTu29Z6iFG8Vy6EDyfKviNZM8N7M3m0lkpl3u+rT3cmMeMa/ehXaaCtuzESQwGJzZCHgIC9fYYAITftQw1c2Ddmdx1xJeotBzRApOjQyvhqh4RyEDlK7541PXXtXNS4nn3xYcgTInFwvzpnZme3DvsIs1ANAWl7Erc9nlsnpjJcya1TTeDUY1Conk77oac7SuoGy9Sl4z0qDM1pT7wrcqjCVOr6ITJyepv2htgRIZEPcbydAAAgAElEQVRNx+MlrmR7saKrQ7ZHwKAFYVjra1TBhBvtbgsfHu3OswWgTiWUOPUjjUXhRuy9mkfnNQSIYQwPqhHzVIjVmilqP2N8JAhPvE/jAaLocDSXdh3ZoEbAMLUWlVeAy64J8o70Cs2K+fAAeG3htOw7a3M6bhTSulyiye37K1AHjyF7pZoE1DqF2pOS0MY8DDrMmZDDp6BqlTaLlHJiEdX1/HheihZyIOWc03Q7pZmZCWxgZ9HD4fC9z35nuvuT//w/+7d/8dd//de/OC8rwK9ev3z9yfGT732PoOv5sZSNmKiEoUq8vfi7Qqu2TMvA24jQKGUiRmjnfN9Axhen/cKId0isuxM2tyEvZCAweUvYrae14CBhNwwFJ55i/lJvem/PcRKWxJU4W63i5AQIWlIQerYXejOXvPp9a1lt/d9jTEV8EDBKSu6yQUhxWzifl8d1fRC2+ebgVOjN8uHDO+V5FJB2v1Vn5eJJkFvVoIZjpnofVbUYAUUCB0tcv1obLnSX2tRgyv8H1PTvEp74ncns+I3U96c0zysUeXcfV4F8LeRJndhiVIAEFgHVGDNSNzClLELzLGLrZstWrKzbKiVPRaNnJjsrd1/8mEicstFEZOq6qUnhSYS5EBX3Eof7QAMkEYFFv405hpDESHM2gZuTqicU88u2bgKXiYHEQq7kMHJTFZFGu/V2+iKprhUHuQCTyJxzSsLMvVr3/UWwFo4S3Q1AyNmi+8UCdrA5MQuSS3IIkTjz6vag+qB2cl8EJinWjQFZuhd9vSHu1GW6lXAb/aKaeGud4RIC/bAnOgi/zRNZuxu+88Co57+5d98ZrnDt43PUc96usJXezz/dQxnenSb3JmYItzRjh7slnvLd608+tx/9av3V6f2BtJCuRr4RqVGz4VQspZXNNwIEQYxlXItRxnZK1xT8Om2L03cNTvg1+bFuNlqLLaQKAYXJ2UpZIlpcJFJ8+sn/uy8j/vG462sBzndz1ozJJVvZZJIp52DL5pTv7l5eSjltq0yZpvn25nh3e3O/0OV8Op8eT4+PL7Im4aKN1luNzKG74G/N23kWjbLTmWkUuhLcmDyDslBm+rCe3n3z5cPD/bpeDtly3q/hb2nXaSEPI9K1VrQ85flwvLm5uc3zTHhiQOg6Aow+kSGmpoIVciYh/nD//sP9Lz58eLNcHhMugoXcsvDNfLg5HhNnOKK5XgtoIXMyI1XaNitqFnMEltod+LjKz0c9Udvmxwgbbn2NXu37MzgBE7GqGzlLzvM8zXOepkGICOY0JFFU3U2EivHOre1XMwAf0XUaL85zw9XzkBcEZKDHu/vTHXww6dSx3N7FsD77rOfHCjWJ1YdzSint0saO8msLxF56Ebn6um2mGkfZOOlUiHGb4DQRgBIVzpaTuS/mW9mWsi7rdtmW87YtZT2X9bJtl3V5XJfHbT1tyykiXTO7JJoyTRm3k8yTTPk4ZZ4SUmIRFoGAEvOccxLuhA8M0Zw7QnjAgBn5IGiv1YlHM6P+3Or24q5ui21ToePh8PJFpsdFVDNcmAyrGcxYaWPLbeJZo2rj2bJqlLZrPLNzZI3FMh8bVeT7troIg5anpVl3dLKTsRGju/IJ4w7kuzCjxm9wlUTaPkBuSm+umdBuDSnnqqYqwJxznjIDp/O5+CIEhW22vXz56kdf/PjT7/8AmLZNPzyeHk6Pp2378PVXEcCWEr98+bIU+dnPf7ZeLpfzo24X8gIooazFBJQmTHwgBrEQSFy80/97guYTtn64L1zdteMyajLeE35TS6HwHRvlg3r3yqXYT60ttjX2K+Qk18UEDenvGIMMzLodha8S1Noxv7E4Whpbdwz4FaJ8SOJ4Pk+oYJBxJMjdVTOgQ1T3AM69tEPVbNf+TO+VENWxewVjAhEtsjMC9swBJrHWMGsIW1gTI3XsKBGUNChgGGxHV8qP/U43UxZIpEsYLfBDIL/GEfZbyMThQuTW1+icEuMeion9CL/rB4YRatMkYw8QqZKQ1DsClXrrA21kCK+JX/bQmbqXeBsE7s/oIAzpCSUt4nFgCZM2XSXvghxHz5P19p016KPVDqRHzCzM+Doac0yesv6AuaGC+WkMHupMmpFJ7LRWHSn3KKWKkByigRvuTduDFxmiVggOAxyG8a3kYbA+pBA7PWEFwZV657cKZrxdnvHWdwpyR6s2E1NnNFDHlDZtCdzFZ2IRicw2J8RUn0nnhCNPeTpO8zHPxzTNkGzMaZ6n+cA3t364RTHO+bKtb+4d+auf/fIXX7/9gxefHtPNraAYWTnT8XATRmV3YmaYYSfAdh1k7y227N8+Mb/KGXkSPlIFNIMyz8dkpcHtHn1wR/D1AkcDaFHTYqijCe8vlIOlStx67IQ5mTuMQQwLOnn05fnJy45BhtWALFqXuQAM7BJFjCFWqCxqIbhzAciSeTqwrgl6mNNNnln04fXL82ldzpfv1gfoFYD1U4G5Wc1qf3Lq8kEa2yd2oxvlH6+78f/RPx+dvgfhOsYJAmJ3NSVf1RzgJDnnyWHLWvKil7NetrKVclqijuPEkRpEICoRxFRPJ0I0ETnRtqkSkbCk2u1yMyVjRyLJmSWn6kJo0gUw53myJFYURTlnW+iyrZsLyQRmSWIk7GrkZiYkzCzU061dWMIAVicHzPM03cyHKeUkEmG8BBiu93xUDHTsLdb3ISE2IgdzEkmKVEiI2cGbltO2LNu2mSl3BbR9y8WvXCn3ZyUNE0sNuLViroEkhLl678P8Q0SQPgmI/TWVsl+34EZXyzXVY69x0NLDGYG9q337pILp9vYlvn9//xm//dQfzM/nyMC8bIVoKaU0PhB5gS/OyCSJpfadnOk6+gUEwdNoEX9e8+5j/ei6S41B8m8PNx2lB5GNFBIlmAVYL5j2tS4SyTkXM18WD5t3xwJxmGfMnzSPnhBh99NG02XU/iyBCOIggxMs5ll9TO9mxsTO1P+gOcHcYMxkBiWUUoqwpap/jvchMbNZvBhgHOb51Yvbi273j5fl/Hh6fH+8XYQ9frRECCf3wMpYfX+eN2urELvp9rlhnH1vuzZSO5MxjFFA23J5vL//enm813JBpilLEsZuwOknsyrxMYdZ/Ig0RqOu+0XQzRsgz2BGap6y5Hk+HI6Hww3nvNUpZp+LRbHNI1uS6nHLhExg8M3K6rypn+7f/errL//Wy4ck5mVVWg7TdDzMh8MhpewOrYq2uFPmRupatGwlLL2x8zBzsh7STh31ZD3TtSIp0JuNHlG7rT2rqEkNFd8UROqKItnzJMWUDMiH6TAf5nnOORMCQ23B2+rlVz0IwwUkcI4fRNwTu1qwWoA9rZMuMPJyhwt5JRirtJHG34VfVWujVqv2qa4B6j3roEnTBgkUMSnZlWG3zdKxJ1xbva1OEzmkSVqrA6Y+cDU7oIIhV7dF9YPZe9VHs/O2nJd12Zbzui6um2kBIv9YZypTKiQlJ8npNjOSUM7ICXNOU+YsnLMIkwiYa+RavBDwq7XBKuqxBnDE+17bHFYx0V0NYbUf3ugW1MLAqbm2nII3fHPMWXL2fGTPh1wETrQWBxKLRNSEw3oR6XW27BWbP4zRooZpKmKvSYmNZBDLYAcqeDeydFaT8w5qbFi6Fp7Rc6SoZ23GP9HkGiNFB0qBgVFchRjk58dTuWx3tzcvXr6SlM/nx00NOa1v33xYL7ReLkx0mCFHWix7Psgh+5aEGaRl1W37cP/w02/+5v37N6rrq7ub15+8uJ3vErtt68PDvXk5zHPKqUY5ALY3DcbYjV7y1MqrGkaqO99pwBjsFfAwtLyCh+MqnasfsluEaDPyNCV40YLdZtjKUuchw3LIIkWPjK3VhfUJavPG1DaHXc3S3bvyhMbiuf/SzIbeh/hQh+8X7clfbRZxgYNEOj5VvwZ48r/afLuiIv2Zp51a+kfrNaAZEzyCVDBcajU1K30Q9LxlM+SVxnmSRDiSIFqD1qphFUTxrjfJcO/4m9latqEUr9ezfWo0314drOzel1ZPcdk/vvNcxzRg6mz8tCO7mi/GzHoaQsUU7NAC1Me0vbb7jWuHqirC6EFwLQ+lP7rgaCZ486uMXUy4G4TFWaSh6KoYg7ry4wpR4MNtdXfXrslwGrAlQ+JvDzMyMzMrpv3VAVekwNV6Ytxfx4aodB/aFj31t7mEel0bwh/upX3TWIOvXluM1oh4NVpPitGjkZ9qNRu7p3n6jGhTNXNhpJQ5i3Aqbma2baUUdefDdGBO7tBiDw9vz5dfbk7H27v59nYlfff+w5v7dw/3p1/+/Ov/41/971TWL76Y//iP/+DP/tN/9gf/5Pc///xuErqcHy6n07JsOKR5SmDZSiEgIoqwN20bm7PJx9r73luTw7+vl+4K/qynD98DkjEkjXejSJ3rSI8MMHJVbY7w2k7fzUGDqqw241pXpq/NTgyAbb8pgLX0BbTZsruZm3SFsA8slThdW3sUYwAlLuSeqBqyAxu4XRZbH1y3vF3IjCWBSpggdiUuaGSy+hOTBo3gjMZgE0A4FMF1hfEnJ6a+I+2ivCtMzT9Sx+Ef+vc7fYuPBh+fDTODUqikYbBCZK6sNQUaAuEEJk5IiSYhdzs/nnLK05QcjASkRCkJUQKVkEmZccEsIqBL8c2VkjLYOJRprTlaswG4H26cTE2FkSS7sIIxaypKpaxaNi6FLAmQEyiaJOZwMKeUMpAjCMws1xNkoDrNwIfD4TAfgscTpEwbGhy1WLrKf4jdSFKw3TT6JjnnGcTqcMDAm9mylc1UQUauwb0fdj8wRhJos6Q4EUkWbqgGCSCqhIGZDJtt5k5qWqyoG0f99pHHYD+hPLvpTdS565nM/Wrfb/yCQe/tYzSsPzNR7UFIfROvCSsNyOn1Rw8I8VRAcjjc5E9uXn3v8MkP1m0pj++dVd0uazHVotqDRUmJNqcEsgisqMc/Q2ebVT5IE7aZf/sb4kOJ5V0J+lu8ddepcJ15ZWY11odzTlRKkOhM1UxkdyZjDGQZ+qzYLSrt9o05k81TRBVhUYfZ3uwqNJQ3zy0q5E7qrkZqUcf2SY7Aicxi043v6DBNr168ePf4nvSyLafTw4dXr89wZUCkW6niENv+FF2bCTDM6ndpbeAzdyJtdW2FYJScoe6r6nm5fHj88EaXB9jCnKcpizSzd3vo/Mktbc6cetZ+KlvoTyHMyIwIMk2HeT7m6QDJRbtFlls0BoY4wJYaRA5YgiUofHW/LMuH9fL2/f2vPtx/OectS3E2AY6H6fYmTzkBXMWijjA3qbtWDWH8HxCFXIC9pkL7lUWxyzWoItNH57zvnovwtVrNBBvsTb6P2QKPwWZEwjnP83zMeRZJ6tU10MUO3lPHyYlcognlHuSb2utAswNy9fyOtp7hIL5rCHswc2C7cLWQjNDfp5t4110Ma6d3+3h/vZoBnbRSfeof5Paw1S+W4htWWCDKPHGEr1eUs7uSm5uaFY3w57KpqurF9Lyuby+Xr0wfiS5WNtViZVMrTMRMU5b4MWdhTknScc7HQxaQAMweiScScSdRWHFNRw8bppXeDvPKkjGLAU37efzUK9hpt6rVBodVeEpbCsx2xUQIcZzMTHh6cXeYebpJlOeDiRihqDpDqoKyoI2/nCIlmkCQpx3kalioYvuqwW+wI2qZldUsHy6/3asMQtN81vEeMFQ+g+Qx3CvVhU/t0FwnuENRU5fculYx8vdevXIiXbSonS4nAn/vBz/Y3L95/+FvfvYz+7sv3y3l/qJf/PgPPvnkB9Mn+baoMISUBaeH+69/8Xf/6//yb37187/93R9/9sXv/vDzzz55cXu8PebMbhvPeSnbxgywUoSwAfZRDONurdxZqiAgYu0akG+sbNu72HohzdXVHd9AJ5DWplDni7Yxf/gU2G2+zpTFVU7nc7dzr966XqNbKttOar4z4xCBFO5FS+il0Vz4e+U8iEaazp+byWUIumjmmmslCA9/loigVkzjWtnVZxjkxPvg133IsoFbyDVGkp13kVgXDfXymKPj17GR11/qM3ZGZwh4G8ujGr+omogqMqCyTePzcJI8iDtaVd9y+lqvtuUsDO9JZJUKM/oQvb86jQ5fT08NO9D8K82C0YOEh6IKXvmK1EPbuhgV/sTXCbD1o3OV8CK2id3K6mix5Z0OjD1gLSIGKz42cqpBO0K5NkX6t0fdlOfuqh1begXf9dpUaMmVbRlrd5ia4qbHNe1m3+LdJdEbDVdakDbzv0oj2t+bCNuwBty4ktPjSYeSonTqb1M3kbcgkWFNIKD6yPq1Zs5CzCIixKxxAi2qRclpmufj8UYkL8t2enz45qtvvv7q63fv3m3umNLjcv7y62/u37wri2aa/uiHn/9Xf/7PX3//0y9+/MPPPnv5ySdHtk3XTZflgJwS5lQ7GixM2KcP3mAajr0lW98PBj0xLWNX8l5jdeJCcj1ItGdsf4BAQ+uKAO4tKAeJo/+8ic5qe6yHpLbGmQfkfegLBw42qtId09y/j+4UtsjA69DiplppC89+/ol3jpGELNORQYq71flclJFNUYqyUUpTZvBpve5hXwXPj+feff3Ztblghgj71dk12KyDXQs7JPHbfPjfoRLCP2qD47f+/B8VsOMpejKaV6hhByHeATh6wg42iDMzp4mZZuFyPtvjOezWKqVI4iRIiT0nJls3LUpEopaQMkCmbO6bFVZNlBiJycNiLAxmbwfUhoQzBnMSCuC5ZSmGi23um1txYyZJDAtEq/c5emKZmE3VVXnKklKIc0nNmKdpmuZJIpeBnImUBqnf3ky03YUfRz5hEaHNzZQlpTw5IQKNjLyYL6pbbZdQjXyAV9FzJPfV7czbQbXObvKcRSQ6dyISEDl3MzIlhVarnpFZpAR/LBnv24iZwLcJxj+mXhjn1le/w5+jFK5GQW18u/fO6x9Rd94bHIt7Tinlm5tXn73+/u/eP354ePOGsDmtl2VbvUTZVHNdo6yzRObstfo0clCoYLkOPImJ2H6De2P/ivCdXzp8t5eqh7+JJJO6S6kqq0ly/s6vq7foWd+ZHVdnUh+4CN3yYUO8gDyRhYSkxm1zzy7dW0DEKeWiphFPSlAnN5un/OrVy8O7hfBh2y6X0/ttOXlZQJw40jjcn5JWYL/umteGTPVpXxm0ov1OTAbabDsty/1yer+eH2BnoSKScxa+Ftn4b72yRppxZIiSOzFkng7TdGDOjjSW0+1Z6iSInYgShNqEknhj2tyWr+9/+fVXPz0/fEV0Mt2M1uPMx+nmcExTZgaZx+C/yhSNyIzWoqUUU2vJ1AwIEZk+IWf76AbpP2q3/gm8v/JpbIgT9Gu3SNWJBLWEW4snSa4E++tTRhwduI8K66VoJk4SokSUquqRB841nhFv9ukJX8nU9mt+lWeEXc1x5cnc65TxOrnRqCVDhy/DWmhuhSiBBC4US1GNWQOUrDBpYmJXs6WUS9mWrZzLupTtspV12y7btpSylVJUF7dlubw5P37JvM3Z5ynN05QPKWWZcp7zdDhMhzkd5vkwz4k5M4JNiWjAmZKZezHTwC6TOalhNx/DlcxqFGTdI2qDg6xrOa71d95a11fuj91JSO5Plz4ww2nRk+tG6hM2kmxEW7GYOpOpmPfcBaMABwug2AuDuv71zMsO1KCGoAyLfj/PYiyfeweOqQeWdpu+7xUNDdZEHhXooD4KHjIhvKZYxAsvIsfpICLbspwvl6LqzCaUpplIv/fZp1+9ffezn/6Hb75+91cv//rVq89vj5/Mh2MSXteLbsv58fLTn/78f/wf/tVhsu9/9oPXn/7w9ubV+fRhOZ2sXLxszI0LTkQoBHZvFJirzPaP9WuiVjNrUfHjCHo/9O/Auut0+F8DyvbxKgEESpJ8p9PtULyh+bKHhoxTjNaHkh2GvX9TRoNyJEqTbVvNNE75SkPdN0wNAYrvmcGkqFgX1Meyh+JQJ2vWYTV3JgkRyqZVKOQtO7anou55nda0DwPjJb4avuJmPFF5jL8MN3svV0ADA8L7eQwW8M9ID/FOqqo6BodDvWdiKaxHn/S3GbugYVxNQVcd99ZRad3tNh4xJsUQLNzuHK7z9sb//aScAA00OsLTuuq6p9PvO9VoYfAQiFvvQIVW0BCwRC3Zs0dzN1mW2UYtV7eJUqRLQHr8atM/tV5KUBKi9+7NBdETiuMIOo6TzMJ3Ca6StNH0VxfXxhrrRaGbw0u3tPeVh9wK7VX0FWWM6iwxonlqaWFDI6y2oziIO6PxBzQEKDVNyh45O6iuvAfWUQ/CloDDquqmJUKWzTxJUjWiNU+4uZ22cjw9ni6Pp4nsJ599Nv3gRzlPd7e3v/eT3//xFz/Ok7iVx/P7X/38Sy0r2EV4nqc8562s67oBEAgBOrb29sVq8GB5C0mus4aRTbsnk+yHaYfVp4e4tzXJ3J90l+LVr4bp5wPe2hBx7GiXIUmJXBrGwsavqgUAYYe0jIttEH0qUs3s2nLDY4O5e42I3InFD0zM7NgWl+1yISssxETCdDu9mB8umWXAHI5RlP30NeYDjXw2sIg7ZYKqalGj0Hb2MrZWn/z37x78/+Mf/1gJZ4PhGcEcdJK2tGwaAmlT2wScGPkwTTknh60OctpsxVrM5DjnxJRFstTQi0IwS2aAwCiBdLMVqg7NMIEkoZwoSR3A76664YDOjORsiWenXIyXjWw1FWYJ2Jsw19uMyCTKKTmzM6dpkpyKaiklIjpyzjklVJuhOwVQI6xUBGNidmNvqSfERKkGzYqIkZMVloycEIAdU3Xd3FfzEk5IZmKCVLFvSlmEpXU46lTNPIgwRD7Pc0opvuPADzOTuYWqXoMKyyHC0hoQ9a24A/ymm/9rGxzfUv0/aXNE47QBUu1KHYqxXLRhlh8KjrqcyeH21etPf7R8883D4RvyR1KjsphunIWFAUOkyBhBiYtjU9QJshEV1DIpMRLAVLMnv53AgadCDv9N7YunIhg3b/7cynGr8IJ6PxkQFk4J02RmpRQwizBJahQ5fBuZNeABfB0J7W1QUsXYznEwsFbARICLsXOTgZiRBZQGTS5Rm7hew0ljx2TOOZdSyAxEWRIRbaXMiV/eHW+P82FO7mW5PFzOD5fLI+eU5BDuamGOcyh6QvUI/sG+jsDHereyzbnRRYlMQImJyublvJzer49fXS73RBdGyXVZCA+QdyWLN8wLDbV+HHysHRLbVlQtrFW4EZU5Eqc5zzcpH4BE3tG/VcEB4vhgt7+3bGBjqGBjLFYey/r+8cOX79/+An7KUrLoJHSY+HhIU+IEmJZI542DtMPVXM1KsVLCc4RKp3GOdtiQ1UNNM+IN3GnfQnBpsSrxVEYYVtUpNLQkwUy8tiQykFOa5/lmng8sKeZPQ2cCfqXesjiROUlAmokyaGaaQTOQqt7S1SPxETCwo59EqPp9iJs8PnQhO771o+tUj6AfDfFN5KSgEYA6LGetAyNMjW0cbGdDtZkUdyXdYIVsJdvINi+rbhfdLrZdSrms67ls51IW1dW8uCtRiJ+NoaAyH5fXN4fDdDwe5eZwOB4POeecUwScSA0qB8NBBe622HIx7M8ZatQMOXXzi6m7q7lFllm0omqDoyqTKiadRnGWdz7drmzx8WXxJ9cIVeJBRHTZTpeHU/Jlgs+HbMLushUHMbvAPQ0JMhHaZxWms9HeSttDN1tIfRxvuRcY+3l2RydibNoSD7wOH8fhewpsuNDbFHbXF7RGyq7gaAxUBBxSbVtOZ9Vyd3N79/JFkny5XH72f/0HSunVJ5/8+T//F2/e3//0Z3/37/7ir//1//Q/v3ljSeTly9sXL14Q+3I6Xdb18f3p/m350Z/84evXn2aeLqft3dv7hw/vtuUR0NvjPE2BqePQ4PiOzv241bwr9JsqpfcsvX35EkEfoMhMs8iV2HX9PsSd0m7rAdyJ23KBEVc9yKC6zc3QE0/raB3ksPpXtSKhqzhoQAJj+K7Q4RLu7ilyo6rQmnrySK8tor0g0ihOrnESunae+iBzoSEoiJs6lESytPRWUBABhsDS3uRgD+xRpKv2MsqsdwBwVV2176o+hSAve+dtx4cwWwiQn1b+dX9W7d9v0FDRoyEiRmUHl1BkaGgpZdSeNHlOjQgfSRn9ql65NWB7XXzV8Hu6zsbce8/xe2JdH//uoT3XKkzfSyxcv/4D/nOw7Twp+Wj8QH9uaA8a5fGOXHU4u8RxkKqG9S2nudIQ+kY2yjkbudbdWQjwSC8ztTgRNZ7Lk7/FOn+h8t/dY3VBP2nU2n3/NV1B9ryJy6qegH0vsnecDq5II/USROer61V6a64X2rWzxEZkpqrWr7wI18dDW3uFEYpCETnMcvjB93/4O78Tp5tpmubD0cnOp4fT+fGyvf33//6dMBO5mhKpRBi54HTuPZt99OP8/Ezr477QW0eD8WOk4XgXAnVNH0EGFeiuZ2gCmz0R20n7p+WG/u0iKPgOLETzkDTOxx65Yy2sllqai+9CIFzFQe8rUXPOfIQuhie6CIeClFXdjGTSdFiMVZcDNqICKkxJAIYkZkNLl95dZPTR7Ig2LicieGKAjJmNIWJFgzvaltQaXuMdsOr9Vuwut39QhYU/7an+o3U0nk7j8RGgYaWXN9ZlEgZDkiMlrxnltlkR5wQ+gJF4vjnMLLputq6L2eVyEbLsNs1znnLOmQGLFDw1OGaQgDclFDe4s/CUlLOn5CIKKuFRDwsRMbka+eYaPTVmDoUIkqj7ZVtTznPOcA6Yp9f+vzFTEg65bkXQu4e4o/LoKyKigZE4Aj+YonnA5sZV/ctEDJcmJRchNygxi4elh2GFtnXbzDZzS0xJDNBYpARco3BFcrdZu3n1C7AxkUsWFu7dzJ5pJYkzJcfswaxMHEL2jwqLfMyU/JZRRJu6ozKfv+2B8fGxbMbuxodq21DTQLUkgvB9oSf2hA2sov/rMpCcUaC2P9MAACAASURBVAhumA4vXr3+4f2rL+XuKzuTlzM5Nw6kRc5V5doVw6YeCgJWgzmKExGE2QmZZC+2q5YSz1s/H+l9+HcRa+yQuN20Gq+KDH9MVSECAack0+TbZqpaipXE8SA8zWMZ3OX+pFCjPQa1ay6cuBc27WTjoJEU661REs5o9t0wxO13xgmImYNsGBJSBsxtM8sst4d0e5huDtPFbFkel/PDcv5w4GPOVNwo4rilpeIELmvEGONKR/N0eeseS3IiE/fEMN/W9XQ+vXt4++VyuWeUJJ4ZKUE4xPZ2XbM5+a+9aejikrgiYe4R4sQ0pXSY5tuUj5GZWrE2NXeD4dy6HvW7iJgMJpMwp+h5uby9PH5zfvx6u7ydsuakc6bDxHMwIxlMVNRUYzRfj9WqNasreqpUBy8c7hVTBwbAXR+6Yz94+kdaG1XnvIMl3Jn2eHYnuLOTOAl5ciTmOeXjPN/M0xEsvoM88fyQUivSKr5gIDFmlhvhG+Ej8xTzamtmO496qTM49jQwHkKjOhCjnxf8uTAsXv52OjV3q9ps0np+aGnLGB1dZA53KEHdLdwqpKXoRmXzbSNdfVtJN9LVdSXbbFvLeirrxcpiupayuK3mhWDMDiERZgYnYjizHmd+eby7OeTjMR+Ph+PhmFJKIrXnYFZtSGFCMo2f9yvIXXcbj3aIfKz9l0hJrPmutLJWKkVsZG2M1NnKDG//7vferk8AtT/orubny2U58xw9RhBjZs5WDzrMxDBtk3EjJwe3iABhyn5FhfPW6KxBxt1s4QNNc+/uYsBVt/UPdCXX/rZ4rr1r8FTA4KOqg0DqNV0CTq/uPk0JWmJFtiT55d1LI88O3rbPbu5uv/ji9z/74fYv/nxdvWxatKgWM308PZzPl03t+5/9zhc/+b1Xr45TQinri5e3t7eT6UoeSSgEwBmmpKq7mWAseZ4pOD5in+xSikHIMsYQ9sBQf0bnuw4ptL1WpRYmWs+zg7uzUqKvUwna4HCAGFSFYCd69ulz8zaOlW1tNIpIt8VS5RHYaJqueEQAJDmnOWIL0L34Y5drSEvrYnBnLaHg4GZEiy/VKpR4RzaCP+IX2knXrSEy1BTXDhRTC2EEBrU6XSvSG/S0z3s45x6Iu4/0d8goXGNNixxlAqd8mGYae3uNPUm7C6ZV4y3xtVNRdvzqQBilax9y/2oHnS2ufFN7+UyOjrF+AsDwlnB81bPri3r8zsYou3p5W/dlj1LBmOM7SPoG8VZ9tFR1EKWhF71azN3P56X3edE6L/tdrjVxBWcM4JLuXnGM6bg7AhU9KwpgltRifXbPcYsy9sGy1wkUew+EdrQ6DbaOJhcAU7cP12CaPerZP4LqrV9ule4KJNftx1WLKrMDSFMS4Xq7Da5eNgUMUPfVzIlIPRmdRQRSDjdciqiaCAGSACCFFGUtW3jNRHKeZ0KQjDnGuvSslXulOOrfgvv1s4AnpL9ejl6h6hqaZ3jCKpJaCP5sMtvesNb2BiKptk82sa+j/U7ujeN9H/nILtTfG+70tv0bMadh/6tAKHKn5GRsxVULJ2ZhTEDKvs7FsW7L6VEtxbrBAdmj59ygqw+NLxc4UMkMJnaWRFpUS9GtFGiVZD7ZbmgEFv+/QN/4rWIxfhsIx7c0NQhP2yyjLqAG4ziTECkAVSUqxuRSc6p9nvMxzeWyKPO6XkrZbNsUxCklyiLCRCZmxeDEZsKcnNlA6gpycXFSghNKswv1wwExyNnIN9Xm5yMIIzGS6GbnbZ2ZfZ6RhF0EDLJwdgCUmIPLwa0fHOAnctobHMM3GxTEHtpGWimooSCKoqfCAAWeiEiM2JmFs5uu7qv75qRgEnFydWdyZiIBBEi1bdPnUWBuLQYHt2Dx3jQII2LihBT0ZKYwWDVA29/rkRytYUBvLA+IiQpAecbzGwGBrcfB3J280csYvsXe4MBusaWQwpiamR/yzeFFvvnkBzevv77osp3uiTJhIgqJtsGJjJ2cNnUi1c2SGdRhxIVAkERCkAkmJNyqsN+uX/jdLWgVasRM7kFQ3tcZJ7MYCJEkOczzYrauqxPZNJkbN9Hvb1wM/GP+BPkOX5sPDpeP/mNEUXI1qQhzRMaaGTkrMVFmQPjmkO9u5vLo5+W8XR4vpw/z/EoojFfESIlR1N2N0CLNxu5YD7r9iCJoH3u4G7NnwuKrbo+nhzdv3/yS1g9Tpokph+8M/vdjPKP5YpqKgYgYnJkP03QzH25TPnq8w4RnIqjdIxFlS3Q3hFT1VMr9w7tfvXv38+3ydsol8Spcbg6Hm0MWOFEBxeTbzM3BTl6sqLqWhofHvijtMGyqbK5f+wA/CRmR9mj0y0472GfHW3BoN4ySU2a5ydPtfLjL+UjUgxUAfmohGUamTBBwljSndJPzy5Rf5vSS+QacqxyhQa4+tvOM0jI86WTgmbqsZXpX9QmRmxUvSqQEZ3GJ3GPu6Fpr9Zc5FSe96Id1/eC2mK26FlvWsl7KetHLasvi62pl9bK4rqQKK22FVwZl9iQsmXPmNOWURRKjbg8G0uOcXt5MhzlPOeUpTzmF7TswGRRCHW0dCydGznmuLA3TTUOJEVANo1E8HaqNWAF310kFFtgwRzW6Mub2h+iprMVHvXSzDFpklJIQ3xxeTFhm9sPNxNOkxBocIwt5dvyo7SQjeMQoNsjGUOgK0GXl8KF62hnN2G0k6LjN6lABw68oGg1AQVf/8RqU67R/fKczjz2SoN5UvmlN1z0Sg5NwLZqChlMuCTwf5dMXs/BExNZpE+wEF0nCQuDz5XK+vDk9bhSzmSzAxOCtlOBNQBKzgAXMkfCOJ1DLfnAfGxlufV73tD7YL2bD/sKjgblPc/GU1kEE2rsYe+BF0VLH0DZUlf01r0ER+5c9BKXtD1GvqGmARDarQoXGMBIPUvpBcMR98N77PTX6xGLIWafue+3YmAbWbnk7t5CRpSk1bcg+ohuznroopvqVUFVF2HPBn2sph/SH2ltwr9HUVxKjJ8kOT0qHOoEfpa80RJ8gwp330YBZaBUNoUkh70Sba21sm77uvqV+Azm+/e5q6Ee9qhkZjvzeQKS0F/C8C6Ei1qea/Sqndb9lRNjPP3tfzJuwqmIt9P9m7l2f5DiOLF9/RGRWVTceBClRM3d3zfb+///S/XDH1mY1I1Ek0Oiqyoxw9/vBPR7Z3aBEjbR2YRAFAmA/qjIjI46f8zs6NwRPpgyet1TemNpxJ9Ss9P5WRSMPESA2ERlm/C1A5y6bvdIOVWcPShu3G9lx9Df/wqaqKh2qZIvSRdHZFJ1sWJjOxJzS20exrG2e21fSWDnjLe7BoFZKMi0HY0GcchbR3tJYrhQyCoVbnMyxhs0PQt50WEuptQLC6Xw+n88K+vXp51J2SsDJjers2QbXJV2BR8BlyWgkovt29+w9AKrWSS8Y346/Ly+MPC/sTh2l0XOJzaGn/S4gooGw87QZNusQYcKE3cjYCYOmNPv8PHELHMmovmYM9ujxRGxzoNKOPqMZZADRHkNNOGSIC7LdbnGaQgbTxECcGHJF1rwuC52g6PO+3/T56flZmDGB9nLnaT/6MmH/qs4eYtKIFAhhFS17KbzjvmsrkseDf9/sqDf/E6Ghv/m/sr/5A+Lf8kmn04h7BKBGdi3QYjGWZPQACwqA2pkQKGekhVNJtN9NwGqtpZZUU0Ji9An+y8d9AC7EStFaVIsCqyYSsl4+5kANUyki3tjHAOrw/Uy1yHXfLjkBIflvuQbhHaUA5GwAD1JYdJdS+3K+cTo87LgdN40EQGQEQjaY/ISREyGinK1sm+quVrw0kUAV1AOYzZLQiBLBFpk8iLFuadOX4hcWRxMiWnKe3iS1f1Crz8iX/R0fEYEIiNFnEITAHHLGPI59ffElSklERAXTKafT+fLp4fF38vmnoglwxWyAm2oBNbdoIxhUNYeoYDWsAAJUgdFy1pQoV9OMph5VMftVLMlhtfgt33dbe/256+9w5xWpJ3UU2yWRZd+LqgWvO7SAF26bowvh1csVrAAwCMd1JBDApfOWLOyVIoavsQ2N8GkKJqpVVMVjhwhghJhTRpGiQigESmgJbU30sKbnWwGpUq51fzbdiCqCmgKRMqGIqVr0DI3vxrySHsIvS5OS2OHi7tARkEpkCbHopuW53L7cn/6S6b6smggToTu+m/Fk/LQ3unJt0Kf6riIEBH9ZGCgTLpQWTmvKF0qrAbf9fGQo0AO81iUHRROCylgYC1Mp2/P9+vPzl//8+ssfTZ8TlzXDKXNOwKSZiZFMvPwaiEgBqmqptVaVamBAyEiJkfvx1S1QTMlMPN3Zv5353KPevNnPMIH5DOALmmJQSLHvQs1AgdVYIStktQy4Mp9yuuR85rRWY20OlujuCMz8XFHUWrxD3Xi35I9L/pDz+5QvlLJa8n21RiwKR+r7UG6E/erF2VUwWX4wLvbBHIlSElZkQxSM+JCYiXu6d6lS9+o/yy66iW67fN7rF7DdbLcqViqIWBUSQRFWy6CMyskoQSJcMi8pZV7zkpY1r2te1yUtTEyAJqZ73beyl7LVvUopX7/ct5Sy+31Tis1kgHexx/UR2FdXiZvOTRAKqED+IqhNjdvmveCvT0s4ZIwGCBue7QA4NO9G3CA6nE6mI/TWDoRAiOdTSgocwIra8uZMCMiM3tblOwJUBWqRZeosvV5+3Z5io4ujRdutP+BwcPaHC7jdsy/3JD2wMRkJoylxLuRsthUcA9hA2xhY/J+aikUyQVFFDFSIKRERCpOqVGIGE5E9RrNEYLbfNkB4/+H9+Xz5/Pnn7XpNnDkDOieL2bPuaU2IQJx9T19FVIS4daoe1igP+JCBIlA0jBNkSsGDaN0xLVI+OzPCkuBOvv5IemFt95oKZxH094PCbY0z5tDs8BDETq9wAubhZD5ktPGLo+vcJks1aIU+u3FjP2Lr+mkKyeBD9nE6HYwVNvwOai2S1gNOhoQkbvluU0jVSNwc6KTWOJnmJaQ2wBTzk7jdGW1D1imxfj14+qMHNIJB6SUJoxLE65IxLr5Y2cfh1prvPVyW/elkikQdoBgdtzi6ehOOM1lXu2yMqPozQ2WchG3mycGcJUJESmweMxgVvIPe6hnHIL9RjL9hdBjBrO+MiEEU0RwMOBoUKlTt/hFtDGLs76drwYgwt9UMWzIOfKxNYRPoCFiinHl203QRagoV9DLTgbNo3UweusAefQkdWcSmyhgzcHwuoAEyxD3mNRnUE4LYCnF1MIBnOsU4M0+M00kCiec39ZqcIQS8mrWb1RjLGgBCYkwppbykxEzoHlsDZz8RMuXT8sALe/S34Rn2fTtfzmc8LeuSEplZFfHIGBMDoIiYKRETERh6oiySEaYppblHaTA2EV8IHF3ysOlPaQRHvC831olESMScOPplWmrE3S7YUCgCCp7RjrkaEqd+dQX+xp857r1xJPUwJQ0IO8zvzWjQ6xe8j787XB8BmdqEbD56IMfX2Cq9jNBMq0pVld3EUs4pn07riYSxClmF9fmO8OfPPgEL+3EHpPdH+CtP/jSf7na16MLDvp/FDq0n6KKMTQdd+2cIHPgyQfLPsongy/YLfNvTEYtNe/CpKpqhmuPhmYmA3V1ci25FryJPsl2Iz+fTmuAh81a2vRZTraUgNUy8N2/7yiGSAM39w6hAgEyaCRgM2JKbqEBNkYiYDFT2CgCU2A+3iohEArbVUlSUkImAUiKAhFar1kpBio7F2NslHfrLnMhHOIRTOMDMFKQxq+MRNJm0wwYeSrcrNp6mocRGVFWraUWtRBWhomoAWtvjAnU88vvGr+U3VGQalkA3p8dfIUJANSfNiZtQ3jqD22wK+/XYFBHpES74BoAWXwYnplI0QAKilu1DJA5nTDhMRiFqbJz9rkxEJEiqCJiI8/n88d3739//9O9XOPnETLWi7uRQOyRQtKoGYKKAgqQGAiTAfvzctRZYEoWW1iecdkhf2dHg/4qI9Hrh+JY4ONs9zVWF3nkKqBqt9a6CG4CUQkSQ04ts3kyn9yjVtOey/rSlYFB28mXnhnoeHWwkWbBHV9QMzdTcp9sm+2a1VhHtm1FCWlI2syLFT8gMTAinTA/nvHwtaKXu19v1s5QbQUU0Qqdn6qjaOZ7I2r6tWUlsDq90EcSTqcqmBCD79fnpp+36WcsVloqgzJaZkBqDoOkAx+7iiTVgvZpmMDjRQAOYSACsRsx5WS7L6SGlM+IiRupgBENVZQJmAgVR6V2YhMogZDvajrZt11++/OV/X59/KtuXnGrOelrwtFBOQN6NjSiqUkUBFa2KFNVSq4gFU2+SXkYFTCixOM+gGo44lDS1VqRqQMSECYDUR9pgqrtpTYRILNZaKYAAE0AGyACLakZa1/X9+fwh5TNQ0orNU9keR6otsIONOG+GJEZAmdP5cv6u6r88PD4u60dOZ0D2QMMUOsG3EpETF9nPPLEx0Ebdi39SCBwS/zRBqACKIKYVTFwSl7qJbLVspexlv5ey1bKVfRO5i91Fn8SeEApARTNSY0A2zESZcV14ZV6Yl5Qz05rSaV3XJaeUliUtp2VZcl4yeSFwrdu+X+8CoCq1WqlVq9iGxN6qRX0lZ0JyVlNfjDoQr780Yz8ViOv+SI74mHgbLMxkDbQjrOcFbLixacLHYr2lYhw8rZ+f/cpiJlM5rXmhvCAtS1IwQxZkabVY5PEsUAi4ARoSmqFO3vZjUXinu0VQBJsxmHx/QWZ6sLuruVw7hwdGXcVwcPXaDsSBFWhjgs4s8qec+Oev/inVTCRWWX+cGgCJeogPAC1xBa9ZEz9FkJEDvwnp+Wn7+vUGZktePZDl85bGCVNvDFdQQFAVUPXoaysxnbeh4uPx6bQpKBiV1tMZxltREQ/gKBgUwi4URLQa8HgOjHebfGVpmE3Gg+A4uzUtLKRu4VcBhInJCWioCG0sGZgEaL05cCxMlVq0XX+IL3ehOLxFNs584XdoFaQwV7hFOVB70zXEk95XqtYfq6ZxCGr5isNzu5+v+tP7jRxvOxi3rt5h0bRDh2hTH46rXY+/9Kq7l/iIsRWZbANRk2Ii0mqVYcz5TXE05sBkqnHWSjxDsIcMW4/vJGXhYKeFmg1Gbc5BYEbQxgFmDYCCTcYZPbjj4PrawNKrWA+38Mt+GZg+Qj/luq0aDY4q6fw0aTyNblU6jKQNNe76A+WnE257zmpgL5p9RRQcWtGOsEM/Qsq9qK1X8fbwTN9noE5Q5zGVwOgr7a6llrWB0Xank+ZnDsuICx4NjIMs5U2EvodSG2xX5/iqQlV/ChXBWsp2Dw9MoHQIExMSJ7Rd9jvWGAITEDkEFomT3z5lE/VyB69wNvYnm7dB+FdPiMitkQRSmKYQpxDW9FZOGodnogc/AycaaWuLwuhmV8dG+F3GPKl4jdpjhgaqWpsupdMDaeB1rLf3AA2ANdrc4tNlvgNEoxGOhuI2ANFxHwXwmKA9rSCKXcBIqXckGxRzCxIRClY1ue+qIlQXqay4LJcH2KuYVsXcx95xsfhZVryQb6LbdMCGv8tgqL1JzQwIiImYIXrjwVoPcQiMrYH3n84d/ae1qOCbc3R85d2Y4iqxKiv0IuywbhAxhcBRoILBXfSrVmJMCZjX85JxY9zuYCalpoSQkJl4XawKqJpo/2rUwMSgCGy7JDQyg6zIlc0AfY9nxGMmbeanJiOAxEBkCNV0k3LKackLusfY1KohAmPfH5lpsALYIXDUM6rh03BTtIqAQfJ6adU4vEMLtEynK2IEI7GI7CtYVXFeoyAIAjJxIk5ub+1NxJORKqbEyoEFNHtZAOKmTLJhWOtZ1FfG7t+YTxkZfgLQ2e03lXMjTtl/v8/U77XZe+KHIOy97k3I8tvfDKJleERU2leghmbpfH7/3Xc/Pl0+QX4EQzMxuWI1YmRiggzAe6mmgoqUCIiUSJHABHaFfRe8wsnFq0yAAig+wBxW5Rl4MZVXAvTicXhLEX19L1nPl7bcTYvmUkqEBlUkgGJE+fGxblu5XtF0PZ8OBPyDjdLU1FI7RDi1MVxltuZEnOBYMQYQ3oYBj+6VSE4SN0e0okHUPgOhAeyllKVO7F5act7L7odGMGUGZLyc8vvH889Pe6Ztu3395S9//vjdvwKUREkzmNaigIjE3wqQjIFi96ViP8xjcEaBgVBB6/XrX/7zj/+2X/+ynJBBpdwx87pmJKyqbuWxNz015koOvKnTqUJVUSTkDJhKNUp0efzw8PiR0wmAa0WXS02hlMJLOuVctOzbxj49IGVU0AJ6B70Z3j//5T/+9//6f4jv6wLrAkum04JLxszI3jwh4k+XUuuuskmtplEkRwRGGkN3eFGbZt3q1d6alEgUqogqSDsCioEonNY15bNWUzVCJsJtK/u9ns8LMVct6oWVRIwr0aqWwXIRXtL67t0PH7/7fcoXNRJ1ba2xtBRUBBCIGclbVwAAqmoVISRKlw+f/vDxh3dERJTAzj6jpEQy40JmHbSVUzcjm6oKgrGrKBFCUQLvnvVrQwgErYIW0ApWSrndtmvd7rVe6/2+b9dSbvt+07qb7CoVrJWSwAa4J9rXdEcUQkmEKdNCKVM+ZTrl5bwsl3W9rOfzsixLPi3r+XTKOWMMTNDQRLWqbHVT3Uq5l3Kr5Sp1E60GhJgUSBWLxDEdUM3KdM4Z12HixCl1lFdfNxGQiNypGMh4AAUtKqJy7MU9yBnqgbjxEBukHn0VUTnaUNGbpyCoZGxYVYtSdWJx0yRJnOJIOPtyrdmQSQekydome6ZuTLh7hHnGXQVmjn0vtMA5yRFsPhw4urYp9SrkJvrM482xMRrICkXX5gBVTdzTpAYq4HHWGoqka+nUB7LQWo8pZUyqBuqUotr6GBBAfI8kCt73qapIRghO+oqcy4vZUmv6aIPyFtaGRPiWnfAlJVL7Etom1fBGK2FbHNuTLTCihBzQ5C5z+J4KvbWCJ7hGB/GFFwYwinJwLr03lDkZ1K5hm5pTHIobzQMTacVaLUSMQBCxk6Pt+M2Qd3GMI6aBy67Wm1hxsi3AMPePCvXowdCuB/rrpl3omYLoLs37uasRStSMcEK5Bg6LCA+8mG6QchQHHsIsTF6JG3OgcH0N6iLHGa3nPeIWOF4ZM0vXTFVFxZGPwR2Bg5wxjDfdbRVV2IqNbtFfWL9qiKDDK8yGmuB+2lHlPTU5OG1A1WK56PBclxTnjliwCbE5eMl+gSD6WJRiSYxj5/iY2IhwUw4Hh1/MuvY0fd8xFAgWKR5CX2BgYfzwFWJcZVOKwne4oKCmJtEqaTCzfZm8FKdd2jF4p1amPJA647D8NlAhTFeGDJimosJmXdLeMRMSC8VWVmprn/fEKZhXnRuoc82lJctiN+884qFrevMjtIabUYBLvWkGEZloWfKyLLE0I0qfdbWEibZbsnupiCguLBhoZJyamN3dBEOqM5Faq6jUviNqf20AAIlgyclC9o4hJzJ3lm2/CgL8ZUeCk/djerx+ytEQ09y53cMz/jU4YatKDQ9Uv5mDc+qrVYCB4+5OJ0JbCAlpV7oL3gXKvn19fubtSW9fPn/df7LVRGqVnJgItd3egEaZGJPf6ZyYiZnZzJyK4l9/ytkMdC9F6l6ql294e0Xdy7ZtUkVEHEUZ3i+FAeVHfBvZ+H/qxz9TZHkJ6tJgcDBSVN77U6H2gTgRZtwVbqYEIvV+XtbT6cyZ13W5X6/7fQNiBD6dTplov93LtpGvdYiJgAAYjKrBvSgagBBAQshMYbNtw1sfhI/TIRHlxGtOp5MAfL1elw/vLo8PBlKl2A7iU9nWhazmtnrkxEhRU+EkPgTEuLYJVEspKkIpI6CKAGF2HyuzECiINWBVtB8AV4YKWmxc6/5jOa28ZGdLzhPbceJuqoHqr5ynfU/jF/nh1PBfi0K1jQO1qWE885vnj4Ha3ttrOUzUTLVWAAX3FDC/4Jj6IIsxSjmZKOWlVlHZ/XHiPpS0bRsa5rSq0n2XvD5+/PTjnz58T5ePdler95QfOTNqQRUpamrJ16xABJiic4Zd+2EAtFL3L09cMj6ukBDJKJbtlo806OmOofwrRLyG3taKep/hOCT0VQDxqJbgK4YoEjMyO+O6lEIpQet0d/1udok020VUCWkkSiOnr2gEJn2W0gcIFhxAC45cbCVa9wp4i5WCf2BPIzuEzY+0BIB+W1BEYxVNM+F54YWBSUw3KVcp17rfTVfExVosn9A/kbNhx0XsfpHRE9/aOjvUi0wQBUFA7/vtut+fpDybboiVsCIIIrYN9+RqgUMF5hFR+VbAx0Op4DY0RCCiZVnOeTkjZQUGZAM2IyY+nzIDlv0OZqfMYEqwEyqTMAsBPD99fnr64/X5J9M7c81sS6IlY06YuAXFHShZTcSqqjTTlvYsE+DLAqMxzOsLiPkMT9TdFeQPMOLMadmLbJuUmqoAASOmy+OHdw+Xr8+Pt+svItteC1hyujFSUsiqXIQE8pLfXS6f1tOHlB6IFoPU0+I4AU79lTJ0zAqYOzQQkTIiMJ9iJxCRoarOoGRH33mNj3oUChq6qLFx/FITAAPSYGeEwOH9qFW1St2l3up2q9utlrvWu9R7rZvWzWSTumndVItpJRMEIcdMO54LlQhOy7KumdmYzSNJS8pryvGLnNeU17wsOSXmnFLOmZlFtWottezuBin7fb/f9vtt27d9u+1bKSKiYAkhY5RWH8EEMFcOtqk9CEaLzxCncdi+ogmvebCtwfD6VrvbN7zMzP/ZtIxWMNprgeeCld5J0TfKFLcDqEI1K5ua7sCgUpXIq3A0oLOmpmThsGjn9WBz2zxAbSUdg8sRO2RTlZ7ORne7DZ+7j5IIfQSAcAiX2VzBEbENNGzIauq2jaih7eO/DqLEXipBREzMOExvOFR8ty1Hes7Z+uaChUj1DhswNNBkqVaN71bRTNEgM6qpmRKF9wJF/Lt+7gH/6wAAIABJREFU8VCf0aCvEzl9pAgv/4tj60oXeppJrdee9vlhVB/iOO2jkYEp1jgjahytwYDQWq2mBpLDkLjhUvpnUy8gb3RKG8CQV+ioQVlpbaB+JBwP0jaTDK6M4TglawNAxrmBkMx5zNim0Q0zAAA8Lo8I5fhgN0L1/QQVTm3PivY7tUkqh4eHmXZm6lClqOdjcE57DQrz+BfxByyhCxbqCuZMz/V7yUHvE6VBjs0l2jdk4W4wmwEz/q+cMCEDckzCm8kBo3UIRh8NHgt9WuGYwTF+NHI7itB7W3wnHS2yHWyMvS/VGjYPqAuQsSiJxN6rl4V6/Sq2UZgNV4p5JZeJaDUQdO0r5KwJNGkD6egghtbv7t7mseg1LahRQ4MvatTO4BSZpi4T4jEnN7QSAFJwc1vqvSwEgX6zzhWiyA53LAwCT1w0g9F4G/NBa04ovwCiLUtVdZtbavrtRNiLRICcM2LAzEvKiGu3tqk2Cc+7G2KMHx4tG4o7eGHKXE+LMz730K4DIqoq9+3+opunVwLNiI1Z4CCi6Dkxm8G2MGVim+kDXIAjYuSl2UAoemNdeqfmEwKPicRyrwYg1pJkfZ8YTVXHyBigYbHiqwLOUFMkQMPpXYq1HR2HaIk5pwVIQdtt21cP6LXCXQokvSsjF9sTESxng2RGdbvDXliMFPf7/sv9vu9YN6FkTLQwQcpl36sWqyIIhD7MIjCTWqPbrE2Va5VYfSnqYN27wQbGmphBzbiDeELE8oNCO5fgPzpG8kZT5beEjL9H4DB4jSP5NfcIHgj2nXXfUMaT+YMRAfZMGYDcTuQvFFOCtCwLmjJ5CEQVEBkpE4iaxjks9cehAlTDXUsqysDEaWFgFCRVvyCpAzhtqvEwChRN41QPD0HzOzcTEUY/JtKE7+8Uin7y6C6KDhEYn4oYCVtbWy/kBjQFjZ8m7dfCaER+uhoCx6GA8SiW4RtXFk5ExjfzRr/tOplGYoeJl6+sOujqEZUDSu7EJaejGkKMG7HL670unRCZ2QxUVNScdo1ohGldF1VTiQd7KqUsvCx5sWJbkffraV3yw4cfTu9/2OUu+9fTw7Isj+X5S7lfVasp5IUTJw3jlYGAEVNjFyCRici2qSZiw1PChMRR+ewl6J24bz0HPsh+9laN2l/j3kzGSfzG24CuceSsgPu+J4C05NGbNfs2w56q4NF851NaILhUzagV08bw6mV1RMtZefwjnKVzfMOnuziZ26kx4AmJERlQAnYhmeG8pDVBQqm6S7mV/Vb2qyES5bCGDGKWu70McN4N9Hi89bNtOLvNW1eFUOp+2+4/77fPVm9oG0JBrEyGI8PhBg19nT884OpeGeXbwIER0ItLiHLO67I+pHwCTAYJMHsqghPnlLRK3bdEtC5sUqTcCZTJGDaG7fb805/+4//dtp8TS2ZdEi4Z1wUTG5MTWFSqSBWpVtVU3YneWwdt0mIOSbQXhebtO1MVv9sSYkLI6/nxfHn3fN0N9vu9bHtd0npazpeH33364fvl9PC8nn75/Ofnr58Tp0QElAyTSKqSimTi0/ny6fHd706nDyldEFa15Lc1IqEDPqIMCYmoZdDRfZbkqyqKKiMksxaGMOkEOwRUq16GBVb9+mv85mAtMyKiQJyvdzUxLaK11l2kaN213Gu5l/25bLd6v9Z613Iz3UEKWkWoAJWgJjRGSwkSY06YiFJCL+NOvJwWPi2cEqZEa86ntCwpLzklTtm9dS1GgojMSEwAZipl32/b/bbdr9v9vt1v+30r+15LkbqrqPgu3/pZ/A2pCnozZ3Pgm0zkAXsJbT6wmDzX63MfPKzXo1kHfQThJwwFUNGDccOOR6njgmWGDc+BAkyJSJWZOPvjihGTArthndXjQtaI22h+iJmGoN0pQoTsT0nUfmnbaD1BM2NACa0iei2GMtqbFI95h1lENkNAtv4XEZDaY4uCCRK7YQdWGDv1tla1sk+rCLZNQ2/ECtCdmRlIi4Lo0JjQC5BCfYyxbljJtWlSg+zpNiV7iwE1ov+tkIJonim+ojcOT4xRAEKnIgyc3d7tKDa26yEweHtp62QxRPVQjAbfaZR2KCgYObEuDk+D5jDeixekN5xAsNb3WW3OTsMw6lbC6XlM3TCD1tKk7dxnoKDmaTXyzZ/I+Avc23vmtAe2gKqHB2JxiqrxyTQwY/VtynO8DF+YGiI3/JaBvTmP6lpIclpHy0hHsdLAV3bqjoFIwDEdqdjN7aP9/OU+4ahCQAf+hKEDUMbesRd5ENkxLECAmfkAQO0Aghlc2zRTvw2Zgp/UyUl+RDQwGvJ8bw9xiRMxpV5VHwpjNK1SA2la82HoxN12HrcyJnsB60UcJ+ceN9EJo3i43eYeouZLQASAWkutVbQROvt1MBFGrNHKLJ7kMer3d5Js5Hk0greHrhkKRRUOUBiYw03D0dDzjL15MCWetqb4yrlNfcjVZpRiIr07m5EiUzYIRTSVImOM+HyCCtZ1NPR7zcJgdMhyEzEiKRpPFYL4skH5jZuo1dBM368dypjnjCJA9Ly34BI2PU4jgFED1z472vpTCfEQhGmvvPZPNEUBmTk26jRbGForkW971N95UlVEAoUism1XMIkVBkYjcSTTbK4vQlAjNCk3Tmm5vKf1oVoWkYy0LmtiO98F7tcvT0/7XoAZFJYlM1MtZS93J0TkdWFOHmUSPy0QIrK/rVKlQQ04zq1EYG5r0ZRybEbUJmXJ8GUUwN7ujTlSwX5DTSy+XrbszSPr39cmgH9HFgbhhSaCr2o2fXuyG2ZkqKpiAApaF8QlpbwuriijqYJUNWRgYLEucFBytcFNAgJQ1LaqCOJSJWZCqDGpwg76aQuNhbEKD8e4RmuHeS/IhETgyIBJRxjI4mMg3oa0cVRzOWA1/VgHMzwlDFDNNjLs+dPeFeA44HvBfED862/hOP98y/fxokjoDc/RtJZ0ptWAnRKAgnowuis0gITM7ld1l2XgVZpXgYiZk4ru/g4bqVKtkJhTWrx92C3ZSRUgEeUkpagqUlrX9fHjD5++/5dfvv58k/T4+PHxQ/7ZcN8LECBYGOarqoBKhPMUSUGJgcg5ctV2lTsRLgwJMHX7qL2SJ1w5ALLBifgn2KPiZclZRbZtA8K85G8uBmZRw0LY+iKbwDFvv0JjA23xIv3V5pQZOKpxUDn4H3wY6g4OCh9JXRgeTvmUKaNWLbLfyv2635/zujBZnx43fDf2Ec7cgRjx0e4EjFOup2uUQJn0Xq5Pn/98ff7F5A62AxQEDT/JNBtU+M2LXzwPPRUioAbEeVkvp9NjzheADJAAczNBEyEZCGhF4pypWhG7ElhOKPvX+/b5y+c//vTn/7VkOS2wrrQsti64ZHQbgorVIrXUWqoIqMaKY/gaZfzm+/PyTz2ci0DEmWglPl0evv/uu99xvpld79vT/f6cHi6UP54vv3//3Y+cF6T05et9K0+IKXFSI1WuNYlmhVNKjw+PP7z/8OPp/B3xBSD7dTTef3+ctx9EnJljnVQFraq+rwhiMwAwG6GmzERQpVSpBgIoBEbkhVvAiJ4KZHQ3hwEIWBXbq97qdt+25/vt+X57vt2v9X6T/aqyg+1oQiaMglBRC9SdUBNbZssJcqIlYc68LmnJvCRecso5J+bEnCl5OXfmlFPKnBIzM3vxTLh0q+PspCAQi4JuZb/e78+35+f79Xq/3fdtq6WqiIcXCQAJU1xRExnCpvBhp4Sqk8ygDQp6CtH8FbQZrdrKIgERkDWgJlOupBvZCdrCG/FgwKqOHKZOrTsarcOxNVa+6EYgVFVYlLLLjdDL05HjdNLQgoAeyEbFfirGmerucQGL83K4zY3aHL15OHRIej6AcqyuQhvwv4pdwJx1cUOTaSSNff/btImevcBukwZCB/l4DwBY62CfXqg4W3V/xQCVdgtM2yO7Ja5NyD2jPnbz1KcsAGYE+gJH04tPjr/hbaHSt/a9K2GuC4XeSmk9k0j9NbIJ9elDeUWyaFRoGMU+vI1nRTjSw5YR2OJI4Jh76AA8AXGEKQwqqB+e/WJr9kB/QSheo3a+kIlpFTwz/5s+EcUwbvTR/IuajIkiMyUgeoKu2TosLqSJi4r95D/QodPiq4EBbIrkYWc+ebapZ5XnHfmhBuIAm3C+MDG5cAExeAc1A4oab49lW+dJu5fWqZCjV0KbdgWzg+PwmIuBVEtg9Tq8QBOCiIyYEzpwG7EKdjZBq/axA7HQ4/mjG8XLvxouuFNP3AmDZiagnezoyAUEQm7gD/IXnKKo8MCRwEANQMMIQJDnWkZ7ShgjEpKa9hCk39q1Hpgvo9vFhjjaL3RETrzAeY6eNyPX7BCdZiotWm8OMmh/TV9YS4Z+FmmfcdjFQxY8jCg2Dds8rBx6axeTJr/QfFN0mSC6Yvvh1A4KKoQZByOmQdCJR9PrEx+q37/WQTg2fZENgT4facyUOb0EBgG+KI1tbcd0XNxHwuhQSt1FpplL6i7xkWuyBqEYuNCDpDJ0P5xXiZF7bNxcAJBapS87k63urY0nNqmHAogeNkxG9HecwoLmdBPsq57sov4yqIK5W0nN0iAQSbXtXvYiRLAsmQiut+e93M/n0+XhvKy05rXWWqSomJjRkojYwixZAYMKNqUbXehIzL71RzXRNuLwRQn+aovKq66Gv0uMsG/N4b8lefyfZIHYkdYhCEDACZlAwGorRkBKS6JEK6WkpWjZDUxNEhOnpFKdTwBg1ApZ0Y1mVfVuYpbQAIEpC4M3tgAeWicP5Yf08gwU/SltNOQTA2AM5+Gvvo9tK6PYvHZt6z9BaO1lsW/gNhOQERNRIj+PI+I/Dxv7XzINvUHL9LhK+Fr7eh4vMHozKjo/IApiWyY4todNr1dFgETMZqgKRaFWFdFadT2taz6lnDN5RJmJMhaz61aX87uPv/+X209/3L9+fvfpD999f7ler09PXyETVqlmnjPVaCLw/YohGiiamKFBIkCAshuDETASE3u/SSz4hGCB61JQ661S1qZd37qp+nbJ7dqTymmvJgY2tDEkAGDOORdTuRdICQ3gUJyAocK0HxNR/NBbpgYaW9sgi5EFT02tjRMMddLatCWMHZctsQ5jiCfa3ImIAaZRoABdSWY+L7hkTglwr1Lu+/Z8v32l9JiX/jHN1LEhCEYRhI7RskZnGqOLaGhhAUAwREEyQkWQsl+/Pv35fvustiMUhEIEzH7FERiZEgzcm/V5iB0baBpWtUW71RzdnhgBsaoq4JKXZT2vp0vOJzW2yDRE4fy2bQSaMyVWsxvCRlSIBEyfv/7nL3/596en/9T6nE/5cs45acrKUZBrolJKLaXUIjETsrCR6ei8wAM9x478BFMEPw/3BcYD5mRGiBnptJ4+PL77vcImetv28317Wk8fTuePnD8Cvku5rue6rD+n/ETJK3aZcVnWC/MDpXfr6buPH//1cvk+pQfERQw1jnvkBbHoSab2U1WrRlYREdyTBpTaNKsHeotpVQNCy6QeWvLMiJeMkiqAQikqpZSidVcptd6uty/b/iyyeweK1F3qblJJC1v1egsGZRQCXVZc05oSJoaccMm4JMrtZ0qcmHLinFKixMRkTJgYiT1hCwhiUiuYlpi5RRDdTNWkipZadynbXu77/V72rcguVhQ1qk/cHkuIrEoSO7I+DdGZsdSkPZ2k7gl4pX27jg2wejh1iapY8A+m0Z1HM/wKaaZsAGeFtM3egQTdNwp6cHOaqgERp6UIbkWK7srA4q1gXvJSfR6JptRwwk5rGNUcqAN2gP50tXn4GcrYsO9jhyRiPyJTO2FFfAHbqmYvlPlRfxpBa4c21AFNPcK1Y1ApVlUx0ActngrSOKihSxwqjE0PKG3rzRpoxm33jYDufGhb3b7d9ybobu/Bb1gyRleIf0/Wz7DtMKAvwsPY+6HiS9M4hE7QyglyKWoy53q75IXTWJNCE2iEL6H2OZwF28Z8GpIHNows9lmpyOBvDNKloKHNPSs919G92+EBoDae6oZE62xCt+7FFYGm/dTlh7BXPZQaAhbPF05jdsZhhhz5btNksR9A7DD+ncULJ+MOiiv2HA6+qIRAIC+hQSImjpm8j1KnH37duPTE5Aqngil3qbTtWqIBgl4A0K0pUD4XCeDrMAhMp4Yxu8I4MoK4fN6uhE5emFo6rDmPMWbUHsJ0G0ZkmeOzKBgqoLGL1/65ot1I61aazoSIbH30114ubOnazhTq5ITg/iMaTJEOM4Da3h018zl2cA+mgBq2ZteJ7BOfmRBTSsyc8CiowfRWvhhCOtvy6EcIQ8784s83rbbCHZtIlcMl1OwnhDjpJhAV4pFQnQs9p0SbteSaBaibYjkNZ4QOGaOtzhOXfXyvh3DS6K+d4ipjvcJZUDswd2Uwp1/EuyZLBaKji47xu2YvmTN8h5JJiiQA+f60h31tZso2y4YdBB6YULUj0YhjFXH5z3/0+8i9nIg0Xix/WRTEmrKvUKWSb4pgfKGEjITNFYJM3L2JKXFelpSY8kko+SRERIoWq9u+7VHvS4tKLXuxKkwAogwEYlJEq6oIAhKwxyFMHJRErVYD0KZAq8bhLELHREzkbRVjrYM29/8nIjDecoXgPwxK+leMAX/LJ3r1dzySUhF29jS1kQKaJtJMtAAl8vkygyqCMRMTSmITGSF9REYyggwgBiqqBWBHYlKWmkB9q02TtXT+wih+9nggAjAxpcxICBrlVkRApCoukb/UhoiQUMEUtEOQA08QPx04a036ddJ/iF/MYAlz5mVZFtKTAmSmNVPiEX55y1vx5sj5lXQ1HlPzDvlQfWK/Jnu98G68aeVoWUjqexBUs3C+EBMFw8FGxDqe6pPwZgpSTZWIMlFiXhDJDGvRWiXly+Vy+t2PP/74448p5wUAqggT80JFVUrl0/ndpx9//u7H7X599/3/9eGHy5/+9CfMP5mB6mYq4AscUQ+aO6cQUFXEyJzFAaUAghEBMTCH1TsQ/iMT0Jd16w6gNz0CeAhM21tI3lnxPfw+xtY3paRlrx7ccWvMW4Jlg6HZS5/5oCIftsxtWjBct/1xqM2i7JhptCCPunNOWvolkFGITMjuPAxzrybiNfOaKSeiXUy2sl232/PpvBNZK61vufzo7e7RSoV2UKfY7PgBUFGdHiDs4TLdy/58ff5l374C7AgVUZCYkycmyIAaQxRndPwAKNqhRaVJIO0lwziAihoQ5nxaT5dlOXFaZGc1AuQgO6rUWnKCvBBBUb0hbnkR0+t2u3758sc//+nfttvPOcm6LOdTIlIiQTcKilSppda9+L8Z4CFjNqowZpvGzIGE1hga9dn+7fuFiSqAnBKuKT+ul08XE7FtL5e9Pj1c3l8ePnD6qHqhVNdTXU4f8vpEKEaQeF3y5eHh+/P5u5Q/5OX9ev6U8qPhIkYdTOcvNcDs3G5XnBoAKiKjt4MaeQjWUrugFEwMBECZgNhVEvXF17SYFi271uJAjbLdy3aXct/32+32ZS9XAAEQNAPQhEZoLs7kBIktIyXGhLAufD7lnDAlzIlywszE7NDhkaNjJkYmZHS+ZDCYtPO6XPmCmDeaujglsm37VmpVKSKlShGrRqJZgHu8zZNVht5e3ZGv8FrgaFboqexgooVaWMqpreUHvvNA5R39P95x7wcoRxP41kR8IqOvK6JG1GNSUEahzel0OiFSrRlOjJKXZVdTJDM2nwiAEoKaUryaaEYAZKjqL+xIaoIjdts0DrtzGgcbcDIAe48wIhIyoVer2EjD2ujgmPoUI78DEvYAlaAox1ZjCBXtf2JgTYp3i0QT8giPjE+DUboJhwR9YmiEOUQyy9N3Ee8WtWoAdV4NGAFpxLOm+W63aEDPoDepCEvDJvSIDR29LL1JB/vS3RF9UzpkijyOibzvzz3MEE5T/xYl2kHGAQNHV4H3KhIhEcfcQyOJZgHttMnbH1CrduhS8SNaHCcaBUDNvDEudlqKjacJ8qprI3ZoAYxVnK5jP9V4k+UsSRx+HbsWQMQ6dLdJmMC3Nk/NLjn9/YhAjOevDZTayziVhauImPtb0gticEKzYKO6+jGNyA4m6e5aGmdpm/7vjf2DOi23uSoGlSbaXHRChuAhFNCaJnrdE3awvrUCWUR0Hs2kIjZ7lrUQmyKOXZPnkmvVCVO2B6Weugd6lnetIwS8p7B5qcepfNBEZxJZZK35oIXCC2/TKDNGJLOiGtmhQ6TCBhl5GNQMvAcAu6GtfacIA6WEgxyDb0+qhxQCPY/lic2wQWm8vGteKSWdqkdt8m3bBK5pxhxDNRl1LUBg1Hywfbtn7e3rfh/1el7pfbowdZsoTo7zFyE1mLSPplu93C3jeOXDRTURUgGHt2Z4CLov2Imk1pSaQETQMfIz6md0nEteqFTjUgAT6Wu7NZccM+eU2tfWuwe0F/0MOcnCzKWq27YVkVLk4OlqlwFRCMr9F2aQEy7JUkogoCy7sNTa8C+WczqvieFOmA0MQVQU1Zgo8YKAWrXutXAhYjQkIDKTqqrACZCYiR3hPsKtk1GbkIyYUA1RX5XLzkreP5KR8TKo8n8ILIovzmXfgCv+2g8CdXuFU+KYqRopZDIGRUb2OwwYfc+UOCFqSuCV9KPjwueTqG6nE6NdK4lS3RWE2RiksbTQJtcQToSM3tsFmJgx5UThgIuIBVHVqipo2Juzu21pMjWOTT6Grc4/gvUYiscQaSTSIIXAkRZOi6mmhEtyR8Rsy3zbSGG/arLAN7IVv2IL+VbgZSJ9/Fp3bK9Y9RXYCxApOp/7YHmQNqcV16F1CpgQGCypMWNOKddaSr2fTpd37z/94Q//43/+z/87ccpSS1UhZuRU7neRsi6n04dPlz/8N8n8+PsfL+/S+viJz++klgo3MCVAzitDqkVNwlzFmQx2rcW0hoahAoiWqjIrETE7wc/wVyA0f5fF6q1w9Zs3MDP7k8ZUa63YkLn460apv+GLORQrtKO0j2HsdR6iJ/YhOricsMWICSkRJcQaTEQjgoSwZDxleiYArXW/7bdnk0Jt9yuDJBB5+jilTLb6GJr616hoYKACpEyqWqTcyv26356l3ACLTzKJgNnhxuxV8Ao61eH8tRfKz+Vtw+LOF1NkzqfT5XR64HwCTBodNF5w5MZ5RQBmNC0md6a6ZPv65cvTz3/85ed/f3r6jyXpu3fr5ZJPazarDgGr/kPEq0Mt4gDwqrHoxTv24vd76Cc88G1ZQlWsCsRksAKeiR/XMxuC2Efk+7qcl+WB8lp0IdLlZOv5u9P5a9lvarKc3r9///3vfvhv79/9iHRRO4uuVT260hZhenM9UbCKgJnbCQpEVZphwRiBybtXFFAAK6JHHEy1iO5a9lL3ul3Lfiv3a91u5fZctmttAodpTawL+Z649ZAjZsY1p3VJp1M+r+m0LOvCCzMzMIZoyYyJIAYngUTQGA1XaWg6MzVfvXv+y6u4na5mBqJW1YroLnK/73tRv1pESY11bNZ8dIkq7ukX8+IJVGvzKHu1nA91A4IYN+2CcEoPwjQ/7EeF9rB7ET20gT0LXz36HOc4AbA5gtiCLf2h3vxEpnA5nT7knGFfyNJp3c0LUjjkBzOyYHB4DNmspeZBG+kucvUNysTj+3JTiSqMUXDYJry5A0xBVUxMtT3aMXoTTSFKPXtTqMZwV8xUAMQZnwaIUOOOAT0wuH1QhS3UTlFi4fWPUybc+pirbQuj8LuIBH/OZ2Y+KmvVDXNi1wsUCNy66XOR9HZA+NDH5tvwClDglVdlzKHb7/nVYcNP3/mMNrEGLG7rUOGaqweROTWHT2MkApgv5O2gOA5OvRO2hdzH8aWPgAOBZu0LIFOjMAlqW1b7f+Q7KTXkANSoIbsmdIBg4TRAwbYbY8qNAWtKoSyo2kjNdFkqiCZmQV6jJmHNhPGByXwRwBkYFcRe/YGWcJp49NsWCW2q9GlY8zjTOPS4W+JbKajNhAJsjk6/Pr2YLGQi9PJg7Qrb1KPcYUDzaT5G4EGjHDPskRfosS/OyalcOKEspqa2HhqwzpvF1hmL/STc2mhtMObiYujIW2buEgPEEN60Bx/aGbJ5cJzSCn62d7PZmPGIRGxKJEqabSytTejDGWzRkZbWpUWc4wzYCBIToGGSh/sjwIJ56TNwnA7woxYrCjimM3ZAVZrxx5qxrJc6j7iHAZIHDcy77UjVHHXZiwkR5nT7rPW4V90OlTik1nGhFEBi4g7kIBthx9ZDNHk80Jo/5SCiwfFbdpVAZYhic8HweFmg42fkFVFlXg6nsw9SraWWWqo0WRhBtWnFbhshHQpc/IfMTMTQMnNxkcZ9HqXW2oEsIUMAkBnTxGSi0aA0QTmaDJ2WU3oHD94gYRq3W9NBVNUgWqd6OzB44X2tW9EqWAQWBFiZ0CAlfnh8t+5XpmQKTDkTmRYEWXKiTLUWrbrf7qa65JWS4+GhbEXBlnVJC3JiNZNaVC2l1FyF1BiWht0SMJb1/3+mDP5OUQO/eZjCN0gPf+WUZ4ZWQQXAMgIgs1IFtlCKAWwhTDmxGpslJAbIidGS1Cqm09gKCSAjACAbpAIVrIKAYF1JMKyl+PKb6fTOaT+JwIkZkEcRWmso9kpQVTe3fuNb1PE8BhgBla6ojI+p3gcABBgaB2WibCSJLLECfsuvYW8FZfpTYz4t499yuv5HXR6HeClG6Umw1uHFIjTvEuKIraaiiEpIUstet9P68PBwFtFtg3eP6+n04XL59O7d96n66JhQ0MgEGGnJbs76/g///f2H9w8fFuJ9ff/95eP3Uq51+wqEBuiauXgsFRCVUNGQzF3YrSnNVK1UJVJESIaJfbyrk002VmJ1aabFbl5QTRD/ijb44mZ5RcYfH5IZUxLAvRRWZWZgipYataHVvTIiwhtH4YaSsXYg8o2H7yYpcrN+euivmgD4rhJtMLqNOMoxepVQFCwYoRJqZlqXlJMADDcCAAAgAElEQVQhmpT9fr9K2RGkZTmnh9E4kjk/DCbsKQaaLPCngiCIKmW7Pn+535+k3sEqoyEqogZkgBDInQURrp7UHJt8LvgCMhplgA1WqOpCBuWcT+eH9XT2vkEzAnM4E7rxaF1XplLrjrAjVsBNdbs+//TnP//btn1eFziv6XyiJVPHnEcspdYqVXxC2ckJbvPCeaLf8YaKBySqAUhwylTd4tsGkaSCpeoCKeUL8kVtJVqXJT88viNWwsycOZN5fxEC50fk8163UrbL45LXx/X0YTm933YqwgpJbREBBx+Yu9wjue9H2QZ+MGEmipmAmIpBRROEYESTKYEi7AAFbDeo9+227Tep97rf9+22b7eyXWW/6n7XuoEUlEpWs+lCwsnWhClTYk6J15SWJS0p5cxL5pQoMyfGxMjkMjMSOeQYxw4z9r1h0fBtsC9KbjplYh+huHHJtQBRMD++Visie5FdVMTi99361JxJPTLU7jW1iPE06AS+9sZN58oDCmBgRF88gd2I3smlPmk3hH58HTkFA1SdH34aDpVftwUOR30rODRAQYBEkAkzQSIjJAX08nOwaAUZVv2IUrjeH3+IxkcV3w9EBi34gUgQ8gWqTz6J2snNHMwFHOIodXVSfUnz9wTGUmewJmJfeybixpTmH0iJBrQnQ1LsMhAGT5ci+mxg5H+TqBk72N+F1N4R86Mncn9UYFObxqkTqfEMqLlWBgglgu69UdMmSAUKeMFw3/BjD8Ue8JXg6bGGDJkFjmH+ceCGScMf9pMtEnE0WHavamNtNkuFAy/boUdN1I1P7UThLabR8+NJE1XRyJKAE8B9CScibF/Q7JbBg85nAgg6QQa1+Qj8ccKjWWc4oWxqmsWms7Vr3MZNZr1b3eIiHDIOmIb/ZLT2TL9u5Bxr6Q7GXrA5YKrNdKk2cZ+ipYWIEqcDmc9QO3oYwazG1dKAMuPQYQZIffTdmRpzMLaXyPbT89G9BXMZ59Sq3LZBrVIEZ8G1E7OYsJtxOkw5nrhRpROuLgz1kUIDmYpQ3UHSQrjQ251soBR61Ztn8pJPJZkA2WI4If4MUjUVMgBTESHf6KFBCig2c2IEPCQtul+lRyemWF0oSoSTc6DtDGOM14TP0BQoLutebjqGfjZKdrrKaFHg5M2lh1qSl6ahToiIi5oIAUmbgoDQElvR4zF19zaWJlFqjpDuwqL215ro4JEuv7sJzJSs44/cseHvjCJy21zZTH+eZsB9YXERe0LzzNbFwU/x+KHilM5FANHGcp4vaxfaEVOmNa0TBndUDI8GIApFbyou6192FyghKidGfXQv4rHqBbq9O5gxhQL+kn8y2El2EH2aucr/A9Km/rmt2qnLjIkwGdhWYVOKibKoSN2l1KqCCZD2254X5kQxstkLCaipopVNRdQW45wVrYqUsg8Z2xY12/e9EYc4sltIXvHpmnKLj7dNaY9R4Vu4kVe1FP+QQ+Y/0CEyUGXfsnLYGwKH/dWUSwuZAFj1TkdGQtgkJmBggkiJiBGydzGC5kSEuSIg1iou5img+2sIARhxUSzVtk0EMCViBjIi6zisofHHu9dDbQBe/ZsTsgIpjB4kBBGppTAhcFjgwpMxjpZm02YyDn097NuPLE6giChxRM57bt233GpivUPQXr+WU64W8dXv20tzzxvBk9cQjd8WTgH4po0uvi630EVU3UUra8nRqQ8mVl9KKQEzUWZa9qJi5d277/7lX/67Ct7v5cP77z59+t2HDz8gnVJRQQBkVLBqFRmZshkAp3effkf6buGi5cv67uPDxx9uTz9tz+wriMvEvKwpMwCbmcCmPUoa01QCt0W68U+NACgzGAxk91zDrvZfUTDt23xS6+ZSAGSmZVGzuu+QM3XjWpuyoQetYoPslxKOU9VEfrcolA19YfxxPHug7TH8KGZowxDaIVgxYUMfyERFpWex3Ani6IvE6C3ajFDrvt2vpW6qFUhHiQ728sCQw3wKHjTFwIAAKvlIAFERFExKuT9//XK/f1XbAYSw1cIg9JkHIFqUxmDU+7WkkbVZ99A1Rl9MA6Ihee8OUcp5OZ8v63pGIje2+3Lh4ggx58ygIrUg7Ih72Z93+fL16acvT3/OXC8P6bTQaSE0rXUXqVVq2WupUsVPADgw7W2g0otR2p/FoRXaHtFHnOGMwObjaI9fP4mJGNJyOr9L+SK6gJ2I1mVlYgZjM2RSNQVCJE35IeUHha9FCGjhfAY+qeW96F58gJEkEhbdUey0FrfUz1BEN+UqgQAJmiIomnp2CLSoVtFntavoXfV+fX56vj1Juct+L9t1325a71bvpJVBFsZMuGZcEi6EOfEppyWnzJQzr8uyLHlJKScv83YHi283ff5j2M+62oETJhZ14haFypEz9LBQEIgBwKyqVlUxFzJA1EqVUmUrtahTeqnfMS16hQh0OEKH10Y6ZvWb8rPNTEVvoYoexcmRAXO7yux9nxxnY9uGHT7r94a2xnN7MwM5f3mtkhoRieI8ZWSgUu4CpVA15SKmAJ73a8uCt0sDIiiiIjuWmbGzDMNmX4sEOWjE3+Lg3Hee2skCbiOLMLHXsnTRchD7m8fAJgOzgfrDmcLRbZOShADq3R8GRCqmsbdVQ29m8mG+o3NJkcmPBgxEMBirgTkhIgZy/oEfOSkQQ9jjMxh9EEPAQnsr2Nt9GaFdBAK0dVfaMCGEvmRza2N/SdTM0Lhnfzg4rZP91A8xpgbmACrty37VJmpg0/bjTTnw/ABUYkIzJn2x0dG+6FtwbcUtMIra2mop88KYeireRtSqO/pD6jEgi9ZNQ7+imx2951Mwqh80qtCnFYqYD4Nlj7ygBXAiLlGaoRVe+joxDWdRY0ZWzDtoNGml4zhZNBwK6kZ/UVG/BaQbDjw0EBN7A3R9A6ztH+N5wX5LwohzeS1tg3sgtLoDxC50eGCtvaZ2kNK6DR8nQq9111jsUmWoP+3bcXYAAjByV9nDDhJ+CukWFkMaWok3loYXp+srnbAANpEdrfV1gBlgas6XaHeKxqmgMBuRAgCTP6gihz4aQAfRFI/Dt8Z4sNYgPWiXPRsx/C1Nz2jBrz5iHPikyZVhaEjt/sDmf5Hj52/o4ygZDGUOQ6CG8OCMRhNSswGcUDATJz7YMbsx9jtNanRrlMCuUwx7xChnfq4LUhqGg+ZrQx7aitmo2qWpQGUk3iKCMV1PQENLVe2qUF/EcMxsYEIEj34efPEbDu3sVr4XE99ebOxwHpCIb/tHqVEw0mWnnlWx0RzbpcvJ1zMMKGKCiubVU92g5j1ds3hnx4TaNBXV2H92fC8gkCqDRIBe0dKa8wLbvT5vz8/ll+tX4HcpLbVISmRt7+NRv9amgVgVFVhVEUS1ltoFDlNQs7IV80LZ4IvG+SAigxI84vHFtkfu32ge/zvFDvwHfZxfddbjb+d42LdH2BEdR6wIsboRIAqAcVVUS8QrMhJnQxRBBWRKFAqkoHsqYhUmREbMgKBQBMC0kmyVOVEE+q13P04+ximiEt2XhJmQK6COCQuYqdRaK2YiI0AmL4OA2EY78GpEVMwouNlRNItoOA5yQNh5jm1sNfakqloBExwe1L/x/bXfBlv59TaWvyp2HHmN3cN82IiPJp3G2Wzb1eDuEyakhJScvPPu3Xf/+q//I+ezGZ1PD5fLu9PpYrYkBech+bFMEyYmUgU0yKdzhgx6U91Pjx8fP336/NMFnrInomRXJvzw8dP59AiQ7tfbz5//s9YbJN8Sth0RAFRVz1gCLMzATAyDYQX/SFuW/Q2Gp0S0nk5l28p2V0TI2eeFbUP5tgRpL4INk8ABx5rY3xRysVeQcFdAwjkxqvM0EZ4y56REJrrf91spuxt1xvAnbsGp6YFIkaTZHCJrDcTIDP48BbO6329fv/xyvz0DVCRF0nFBhVl8ctP99gUvVqPm/l3W9Xw+r+upbewxzHttN9l+imkxu1+//uX56Y9PTz+p3vM5PT5mJkPTWray7SaqolW0EYVSSwfFT+2jefz1d2OEU+aumHae8U41yPn08PBdzhdVMiNVAliJFzA2JYCiuosqUKZ8OV0+5OtzUaN8BjrtBRDq7Q6lWl6QmIZBzQNAoLNcRC2pJlL2rSBZYmOGJTmwhKyK1rpv1337er3/5X7/y7Y/lf1p3+9lu4JV0wK6mxYGWVBPJzonPK/5vKTLwuclLUxrTuclLylRcBH8LG0EBQxIgQk5WoiImUsp+767VcEFjRhFjLGi62oYp08goKxAYlhVVGQvWqSInz8QDVBMq+kOIuMt8EaAcWe0SvB2FvLjn5q9kUo5Li6Gs7kJsXVjjnn71Cg7t06Hg0QnWWOaic2zxje/gDfFjjlma+LJolLLdt8+15Jwz1D/P+7edEeSJMnWk0XVzNw9InKppau7q2e6B7wgiPsk9635FgQ5vAPO4PZSS64R4e5mqiLCH6KbeWT19CwkATZqahJVlZER7uZmKkfO+c40B0UwJMMIOGGtH8XSB1ygqQbk4JVbPcJaDQw20Fu9P2iJdJA1woXP2FaFPSeTEPU7CiGVcau3kSMhZMmbafltjSCLdedRvwQUvoePus06Q71LDbmMkUWkqUc+z6yANe9mkY/RWhdsX2qCohVktR8VzMq5e8gMdDQmjNRUq7F0y5I3J9s3u75q3W8PfSLY3DeiINoQg42E1xaHpQ9JrROnzKA02BU3Rat0HdgPnovwsDoAGXIgZh/PrdKCVK3qflL4jvUw79hITeo7oWqxR+u9HDdtKlWzQ++KLVSVMnQAqBGrAqqU7Xoh1zRglfWAcbG0aHGGeOM6OhEfEE3R6+1BszVznY8wOuAuABvzoQXUmSICA2oVDxxJUz6t/rHA4fllHjQE3VE2HP5Sr4UM5OZ9MZeN1F8wf6tqHkGwm4WaTanhHUHVRGWAg7Wbzxi4GboxqzIyhamqO/sjjCkgikptJlJQG87YPi4W3RL7nwBqCqo7TKnuWzD+2rO8qKEDJAWIqpRQb2yl2NaoWuubOaMudr58MqaKLqH64rNHB4sprhYINL5N2VPgEDzwKxu8G8Gc7wedoOxL+t1Jznowp9R/FABQlTaqCOK/klsTUeW67qAscOsU9DWZu+OC37OrWNNgE7uMiRmEZkJRMFEBKc6sGkuz1nRU5DPYZ+3HH9OF5rFyaHy7u4PsRdSl/d4Ol7klqNSnCdi+mKVQjFx4YMAy5Nf4fOAIo7ut1ks1YAlV5ajeBhRqr3tlQw1qFdH4fLZazWKll0u7sFg/a0i79bH/sRyAxNiEOTCDTRyXg80xoQBIsMAQl9MDxdm/HhMRR5Ok6i6m8l2kJMld8L59RshZRVNKYgYiioibbiZmESwEJlBxtFjOKVe7Ge6YXP8/yan8rQIHfmlc+oKtAwkIxFRAy9mCiAlWFRSZDRPiAbgUiigEpxEEU4BEAGJa3W2EQEjBkACCmiqkDEGAFND+xrHGRV8mInIlf/xBVFWyaijuDKamLvb96jBE3rwUdbYfNI5aUmbQUB21RMKaUxK+ULHzhdiQ/U2ph389LvGfdlX8q9e7WYml+ANEURFUNamKGQPw4XB6++bbh1dvl/mIHBGDiqlZKGZ6N4CriSWTHCkyUspZdI0oRBSW43J44HgEnADEJ7HlcPrt73//1de/Jojvf353/cd1+3wF1vrgAMLg5EAwBcsQGFTRfJ9TZFDP/Ltv2cYilV/QnNr0+eXXy0Y16IWUUKftyKQ5JRETUe8Q8iqZITYKQ763i/Z9wWaVW20uAxfA7kDCKmRKr/sqGxYc2A9edFh/HvcxVAQ0EBuyDWRMJgohBBamlDXlfBHZRDfSiVAIg0/J5F8WoHC8MSAYiM+PZ9MEZoAR6ISOUzAFXXN6upw/pvUZTMuMYujDLRnVAmdf6iiYVNJIKX+GtvD2Df94WYKUYQhJRQ2YaGY+TNMd80EtqiK0snkn+du2Xa4hXKcIeUvr+vTp0w8//fDfGdfjEZcFQlAEAckpXa/Xqx/1rb5O7O9Duby0FC2DICjQUDtfaw2H1Q/V7bW/dYp+MlcAVKTssmkMfDreT/EAGrNSzgXBgIhInPMmIsAWkKb54eF1zoLL8vTw8O3h8Jb4BLTMSww6qcW6yQfict8yc/O5uFJZuyZyYDlOCpDMkskmKa3bltZruq7rZU3beVufc37M8qhyEb2qJNMUyALZNOEUpkPkZeJj5GXiOdDEGBkjAYFX/my6ZWYOzIEjh8DeRoFWFAyznLa0mQFIXZCKmRdXNvBEQ1aaoZRRvCHBJIutaVu39bquW9q8KZRjYA4QyPML5eZt+w/uiJLoSFvoDuy2/ayWcxiwGmDkG7AyupX0PdrQFts8cF7Q0tED1epjYP1Ia8M9xobs00jPA/yypD14gg3RO5Wu6/XjRU5AZCmATBmR3e4NBt7F7fBXx7YjEJa5FgCoNFNjPVL7I3bE5hNS6YbFUASHUkntF9nQnwFgFIBYHJJR/ghCZpcpEckXDQYWORB5IsvZItZAhUMaqLY7UKFyENSVtBuwtVQuVURLHeBL3YARgGoSkaLStprDXr/V8afFTQCOtpGcRVXH6JLt8iM3XZGIVu4SBWun1iwPJQXS6RjYCI61l6LaPpq87LWc/t9xz8mUZIDt0uc13lCkKarB3Habcj6HmCkYqQGE0njaDi+mhbiuVUQyC9RYDLAPigzfD7QfWTvN0i04oAP5tVx05PNHKWWsI2txqfT8P1Z1uYVPDDqIARruYaBx9EHZHwjuwENqFxRBbXGD0QDf4T6jCGUmMOQCui/YTBBRxJtIEEy9ks9MTAhb7LoVcNmYayyV47hjyhMQEYbIRC2GbQPwAsZfE4F6/NSlKFLYrbAKB7bhYnU3SLc6zy5ttMl2oNahG1rGahImHmfanh249f8Pe/7BRNMKPaH3oNRvZpAK26cNcX/crqJONY/AgKOtYkBXq3epn7EEqLGM/EAVYF/wZNWR07E1+8XVUJOHrRHHOSMVV9zBMHVrutOdhqI/G3QAL5EBQJFKmdrVi+x+b5F06k9XHUBAyE0PGYI8NepDnfhTNQvrFE+ts1a7gw00k4oXHRHaRi055fmSriNUrk3NasLwZUcu0U4NcSMbeL9Pi0QpNtQytuAO1ZYR6g+NCph2pxK77Rd2xowCNXE6bP0pBFqtdYPfdF5v//HdqobBsetrEkXMPAGhbZlNGHEinGOc6fDmq8Pdq7c5ndftEpkCAhgrgN98iMm73VVFTAGAohvlQJPkLbsZGRBSypYBhCCgsalITsk1jnJQ735D6/bnAb3TS766AIJ7PNEeZ/QltGf1ivwr6/z/mJtj9HHDfjm/OxM1U2A3rnzxW4YSSm1dmCImIpFQmRVBmTdRUQigjDiTLYZcnomIiEzMbAxKYKjufUY0ZARvcjCDoBpFJ9FZvBgHU50QaqkaYMNFgDfyeWaEiEsTaO39UkNMoNk0GpBhQI7Igqo4ZEJhD/4sdlUwgjISk7V2Fa6HACU0wkgUvWrThgsHtFWT7HzLL6IhN90mL4dkeNmucitt2C+gG/BLiWz8oumjDYnFPzie+OsRylPUnmSXbDnD/f3rX33328Dzes2PT5fPn59FECACHgBnooXjUQRSMhVQg4AdbIju2KstVmS6qWyBlYjmw/F49zrOd8AHkAQqgBaW092br77+zfeH5e746tXH50+Z5Lp9ECEgdvOxWpIsfmS0rLJlYoLI2PuEtbSy21+xPbTO0V0bAlpZgLgFteZVGcGySFuAN/iE3yKIKXDgEIDQQLMIBe0fTRs6U6BkmceZ3dRTAeNH2V5YMmohTG0npXoYdLBb27qZoYqiQWAmd7AhAQWjoBRdGXKPegzTMi8xJCIFyKLrls/r9jzzxLjUpIejn/yBxOjdsGYBhSyfLz/m9GhgIT7Mx2miiRFMsqSntH7arh8kPaPrEd7mbMzAXGZ+KTY9ywbZsKBRvZW2t+BUFEdhIoAYqCEpunJBADPzaZoeYrgPfFxzNKVSBA2KZqaJLAdUsoxy2S4fP3388/PTT9v68XTA0ykypZwvYGoiKa0pb2CEyE7xKKZKrDXJAAqCIGYJQKk4rhGBvNGvtBQ6Tx0DAKsQGjMzQgLYwMREkARJCCkQBsLAMeDMtCQlKQ/4HBCJyYGaYoAaQrw/3kWz5W673t0/TPMD0sHgwGFCizmDqLvxzWtq/INMKIBC6I0kzivY0K4Eq6Zz3p7T9Xm9XtbLebue1+u6XVdJq6Qr4BVxZdKAGghogiXyMoVljsd5Okxxji5tEJNxOYKoSrYsIlkMTdkstBylEoL7KEVEJOfsNNdaTGIKplqg7zXk4al3EDUvWFVzl0nZW2zbdt22LCmLUGAKPBlOkWtQjswN7RXZ1iZmbFeYDjS8fuIdZ6QhEF2uSTRXCxCduCgeZVJSRRH1xhIqJV/IFBhIVQ0UX3aRj2fbBnwcktgDBnu8N4wNnfUQrSogBkDxwKrpupJGQAYIaoTCaNFX6EDEYIShVFASA1LJobtpsy41EMGrj1pXXaP6IbKb/ghJ0X83lwmDiFsMBNi5HeP0OM7e0Cu0pRUftPGgv2+mraLD8UrFaqUiOavmAox1amA9i4uVlBNWUoiZMXO1kLRaRzUU8+7xAbViCubb3RqRQ0ApWfcBVNuD9F0ZK/8nJaoNrS/XNaDe1NAOnlSSo5bbydRaYrDqcGQ4RsZdWYnz3Jog2iG1eOoa1Ay84bmYMbS6aaoW4kY/qP2YailpFpNsOYuKqpkJoLhj3AoypBAc3VPSFA/Tos6Y9dNNbQRtdoo2kxXUgLlLAwkAu/XGkICHcbx6VTwKBb57r/ymBoCrYliFtgyDWavt9ZuMgF9YbSvtL6DaPuWKXU2kWhPbxvWb2lGql8YE5p2CRZ7FVpvbijy4/pr6tNErG7psVopEoIVChqMeAjOCgaqIqmYdd+JE+GKWbo3ADO6n8OD26NLCxtyFJj/1bc1412zYTrfX9W13f0WJULU7qRv7Z1CNe6YEqsfAOsHFEG+P0nZ7Dq73SyNEaiKtXxOFQAw9KyzFmVHbNQo/pDEuipXVA5K7LnBo1haPObqA5p+F3BWQynDp6kBNRKjXfH7JnXpjuTHh+kSwm4wVVjWweT2GuwWM18bY2NVB8dabQTrY5svcPvcTaVcxqmDRichmO5Ww4PDQG3abEa9/DBuJtpFOzIbMjDW2Z+tPyaaQxYWciorD4a3A1gXdBS8vWq3prwwC3t/XQ21FmRbT4abfiPqlAaPCzPzCpqrjlAehlucNZWMxFkDdhPLKutJ21ss1XVY9HF69fvPtd797//6Hj2uiUrXD3uPRxDyVTZ1+Q0i1psrENCkC00QAZKIqoGY5q5J63Z+3yEHJnQ75hi9Ga6HjrPbW1Orjh72tB0f+T+dWGv61xfwXpY1/48re/m3mjf3wbMOvsS+PBvHUbawGDpYXwoSwTYTgbTQ6m8yGC0Lw5yYAIgbiyY9p2UTEVKCyzkNAEGCzYLZkk1RVx8qyJmvrOyQkJiafZMzIjMkVOlMqV7SQZrArSAI7Ik8UgxJnaB8pXxCCCJUG+GorJjIiZVAAYzDqYhaVDa67EzESzSFEJRCAyjB3GpKZkp/ihpRsax8bVkiNaYGlc8MaRKtqOBUXXUf1LwocLfJ1+576F/TzjN1kfYC09KAV+FQNCJdleamJNQIlBDZgRI4Tz/P0zTe/+cPv/+cYl+fn9fOnp/cfPucMgPHh1a+JT2azyJSzbFt2pn0oCGMCAmDwA7GhbWbKpJEhIkSiQ7xn/Xq6ewvTazg/gSYInHj5dE2vU3rz7f13d6cr6vRw+uf/8397fvoI4Y5QKW+gZ1mvEJAiQ9b1fAbUMAckIm9nNwVC4oJ0HFwrtAc6VPwoDQ9Ls8BEiJtmD/0zhykuoLptm6lO81xQZNCQ1kiEEAjmCIdFRfR6ZSKYZwLfpICpMxSGt3lghYG6y8n9kYXdgC+smE4nQER1LxEOHFgXoAGZwBTSdcX5dFwOpCA5GRDGCTSrZAUVMAMGoGU5vr7nHz5cAR4BM8B2WT9+PP/0dlnm+GCbf3Xxpk9AAIwAQRMHjKeF1vzTh/f/9Pz4RyB7eP33d6++i1PcNk3bJV3epctPeX2n+YzBr+/AABFhxjhhSABZk89SZpvCVn/eKpV2AInUN1IAWr1F8BWUQkQ6zsubZXk7xdcERxA28XONoiZLKV2f7o/hqzf35/P53c8//vTjP/35h39clvzdN/fTJPMkz8/PHz+/92vWlJC4f/rqLrc9LqgAb3O2BJAJKAAisHoTiaICiJrkTDRN8WCypBQjLVM8Emwin02fQZ8h5AB5YcY5Bkjpss2Rl+neWIU1ZxPdiIxJ4wwxRkACICSO8/F1fFP2TcAKLBIcX+8PFHZmOIhBNtsQMrMSGTMA+EF+NT2v55+3px+vz+/W8/v1/Hy9nFUymAvSAJLZJJAy28xhmvh0OJwOy+m4HJcpBp48XGigkkATiCkYE6nZtmUR8XCBKFzXhFu2AQvv9k8rrA1oSJU6alEpIEZwsobT1tctbduaRbPI0+P56emcRZwfhghxmuZlOU6HZTnOyxxiVDUR0SxqSjEglRK75muy4gFX0b57xhKRViitWjRs6tQgq5r64tsn+EK8tk3ympNpVKHres05xwmnCRhxgsBMAJDTpqZMTPVetF8vjApnfZaUf0R7aQNvTvjdg4KikBDx1etXv4LlVZgDyhyJAguxQgEAkfvyTPzG71swIARiZ6LuRodacGhYAxO4hwn4ma+1BfYqZ00pmSqoONq1BmJK+0wXLkaifX02Uj1VdjVYtZwzDf0pZq2A2RemxVqpZqUVxwBJgQqtw4wLD0UkSVrbQblIGSbQg+S12aL6/2rOhZBq6WdhbfjKQIsVv6wmy225HPs7UZLKD+ZnkFZ9CoUQoADEHMIJiBzXUWAVQFA2KujQrCC0kGQAACAASURBVPZ412Fyleq9acyHDico/5z8rAMIARm8L94J1P6zMaKZiZqIAmR/NUlR1bdY0jV22G+Ue0FkbRYfNz5WTlYKiFqLEwytNNXXmYiwyFNYClTBZcQSf0JAgGDl9SZv6831em2M7ZE12MsoBkhjQ1MWJaXF7muDTPG5V05jvUFwIVIQjr79MVjdASA+2LPzH6Ugcvxo2T3+5oWyOyd/648vfGW54e3uhELoZcWjZ4OwJ8kGNXHsufQ4NlVNt3ixrR1xC+SCwJfi0DymPuKi+enFqh7cnRjUGmk7L1MHHbdGE74wAo0Rht12skEtdi9D+3PbL1ylKVJkx4M0P1X1dvvdQ4rNQwGspIGGBtl+g1W84eTVXAxiz2e1G1qPGvae8H7ILK81UUVA4tCUVF1+5Q2nWp/UO7kqh5pUXY7FRsG0HvHqf9eG+YRuJ+lWjqFWtSF4C6yyXcbYmBflE5RzxsGpMXJse/Vsj/7BrhOqeb4qVKuZHMcL2/8unlnSYfguXUSKhZzUh53qU/OTpDfXlGLBck0itY7sgQ8OXZmtN24u8AQfHAyG3itzPFF5MnvcygCMQ1wO99l4M940mmawDUTQRLctczq+fvgv/8t//cd/DJ8en4FK3hDNiABUJa8qGwAi8zxNyLBtqybhENEIlAGYcyCKwbcdK2Y0wFzlBKLB8733P+AvlhTiniM3HkO+QNa4lRL1Jg6xV3v/dsnir0ZN9uvevwZr8EPaQK190a/SwUb+wilQqYQAE0gAyiCRNISUZE0acopqzHEOrDn7XYwQlxCnwFeATW1NGUCBGQNQIBLDFRhsEdWraQLIRAtbKP0/mlWlnCBnniIQKwQzNmM1cv0uAERSxovpWdOzyQb2VYinuICo5UTMGMo9RFPWNQUFcuu21zATKzEQCGhpvDWVrGYWAAgoAJmCZluA7qYlpktOKUfW6lEQydsmh8MSQiy6uWYRiTECBlUZ9f16uyNiQsCcsxXqUGBmEdk2AbAYvX5O/mZeCjR11SuomDlnaRcYUyBiSVvOygGJTSErlDs5YwQMbr5wmxTRHMJhnk6vHt5+9fa7b779zXfffR/jQQRy0ixgRoAcp2maFkBeE/nJyEzUNPgdn8q4rrVjw1ON6uBWRERkDsvh7u3p9a9WnPPlDACK8zXjc9Kr2rIcvvrut8lwFfz5hz89f/hZ1mcxIojTfFR0wVIBVeK2Xi/hMIUYXbw3M825eWexwliGoOsu9I69HAP9scge5asQQtutG9EGg5Y3qqqKINA06bZZzqXqzInZFeTajeudejIWLrgZEVEVfRIgMDVFJ0y2p4jv7FC62I2qoGhufSoTmwh6RNbrZxAVURAV3LqKZMiAjECoABlsU92yrllXsQQoSIxSl8duxoKMCgTMBqyZ04XSB0o/ASmmO0yfOBwmCgJrWj+m9ZPKs0FCmPx5RsCEWitdvNQDFcBQqoANCNzrSerhySm4JcdExkSiuG6bGhnMx+Xuzdtfv3r1K7ApZwTgQAGITTWn54jw6i5G3C6PP378+Md3P//L+eln0mtAYSLT63pdt/U555WJiUKpjbQAxsyBKWpJ86qJZt3ENiJh1uiylhlkx0YwYohh4Thns+t6zQJXUVQiOp7uvv7261+BnJ8+/3ldcUsbWvY0egzEFBBiTvD8vK0Aq18JkcTEstTkgT9oq05WlTFTUM2+13S/AAISOrxNFJLqprrJel3zdd0u18vztj6m9bOuH2z7YNtn3Z40J5XMaEzIjAEhzBSYDvNymKfjYTksU2QOTAhAloIqoZioI0C9bR4AvG0GkZjJwHp2XOvF33ZYVmqotBx0wJteSzuvU15zTjm3pl4RySJ+IIpxfv3mjdaDpt/1OMYYI4eJyTvMjRBiqAnesmShhpluWewKNqjcUYKAVL4TvzWWe60ACFgbGBiRjXhL65ovW9ZstsxLCEc4n9f1SpwUxUTAlAiBIjIzcLWaeymMjuUG1aNhY6X5oGGPmsNw0LdeDtqxO4TH+XSMYUJbImHkbCRIqpprkIZKqAa01DSilZoZQax1zEOhgFobS5yF7L4yHP0vTv50nxk2drsZmbaiBaflNWRs+60AqJY1Z1ExNWZupvlCaq6rdTAkCO6u9sIPA/FbIjmzvHVagg20RqDRTA9GDRVYPCRcoC/Y8Y1Qn1kNvm5enFh/UD90Uw8Sia8qS8cgUqDYmjnaTgP3hZ1ghkiGRKZAJR5br91ibUBQQqp84n62KPUwRNDMAFbTldaKKBuEi7BWsKjlIjlV+BNabVlUMVUTMcmFWm1eVaKIjD4/GNpA1rVeGFHWroxUP149FoYlVdDpmpXxN2iJjo5XEC+x9qBaHcHNtHmrDFS9sbGcuA39pD+aNYfcTm85rQsmAIjMTEM1idltN/z+0Y8AKUv2NtPdadsq3gFqo6i1tglnAWJVd9pmsdVAY5uLeylpOawO3q7Sb4RDF/XQSFpuZKHHWKzEx4YfhrBXB7bajSzZ1NEq1fJQYNq1HodgkCILjr6QRgc8bE9x1H8xDNJw0wg1tsAOoIaachp+MVpuccAO1cmz5cwMXYQq3glowYoGxqhlR1bad3DkvjRXUNsd2S/jDKrNZKRLtGgeAZYav4bXrOQUInFPaj8BonXvDOK+LqeehqTl7ht+1Gx3kTYX95544q2qA+ajYHGweNFLCUuxGjW1Qlv6cY+0boDhLn+UGx52oIZjJSp4HW8BZNh0jZKRqaqHL0XbE44BG/GWkLA21hTRuUSNujLTsfhd0amdYDj2U3Ftc7LSJl6yRVY1Z6730BusAFZZHAeMtAbCKRAxZwsXQdhyvpxZV2YyRJU8kU4hfvvr7z4/nZ/P18iEJp/evXv6/NGTDiHQNM1EjJhVk+TsjnICBGAkAgsEAZVrtFUBtTRP+oka2wtdCHf1bbYXNas4wFPoBuBbr6IGPO8qyC7Q4kY9q9EQxH99ZkX8T8Au4C+R30f/UcPY9M6tHXkVSkNnCWI4GAnAEDKRAKEZqV4ULwQL2gTGhKwleOXH8UhszEYeDgRy3jkZMQQ39vjjhwzE1LliYqRGgITMyIREhiBKYGzudDVFFU88Mya1zSChSrFi+HuMuVj4PX1VrwUrBEXXro3ICMrM7iR8MlIiI4ZenheAZubIHPwkYaVHggMtzEQommHsazcz0xgjEW3bJo4qdCgAoGRpZi5/+omImTHTYHK0vSq6lzPsNgnjLjC/AbbQ6H4X6Ed3Ii7hAL+XXtNmqjEeQpzNQs54vdrpNH311fe/+/4Pf/93/9Pp9AowqJZqmqDFaUDV1Fy+ISrYs+DsN8KyGETwX1PzHFR8JmOY7h6+evX2+UOCvBnkbErZeFO6KkSKh4e3b42vysBzvubLmjVtCDzNx2xJ8tVQgUxStssFA05LZCI1yKYiYoDIxVrTIjmtLalnm6EZPBAMNIsBBCIkNkc1qpoXZ9djU2cKIgKhmFnOAMBTBFXJ2UNxgZiR1CPfvww7sRcDjRUym+9SK23IylEIOyu3kIlKPxSogkf4fFbMJcGC1fjg40jdaXD/ywBEZRNJoslMavx7EDjA1DIZBAgMgOkC6YnSI+fPwEr5k14/QjjFeLzq+Xr9sK2fRC9mhhgHCnqtiPVvAx3kpB1bUdHGo2SM0FvsCrQcSBREgTnE6fTw8PX9/VuEqAKEDESAJiYIW2A8HXk7P314/5d37//lw7s/pvwxhEwoKprTOefztl3BFIz9xqHqIW0kYuKoOUtpercsIpZjo6RBqUYxQYOANCEuCBOiAQmAIcaIy3J4/fr1N998+5u8PZpd1a5relLdRMQoIM0cDiEczeKWICEqIjEjs+UsJtWH6dYxFw+hNX8ZKpKCCoAyAZHDRETzprqJrjmdt+28bc/X9elyeT5fnrbr57w+kjwHO7Nd2TYCmAinwPMUphCmyHOMc4zHZT7M87LM8xRNRCV7dQBalgSaxaxMXC5NrNct5+zMlsL7HDLg2iZOaIv8cnhU8cyK+P9v6oaqmmsa0GALSMTL4XA63QEV5AM2RJIWepBprmdtIvTmA213wgHJgbcdY8Oy28+U3uWBCNRTkb1lytS2nK/bpoCGYTnen05vkT8DPZpd1C6Ss4oSKkSLHAhRRAwywI1+0bHON/cDA4c/vfhWh82xwQiOMANQzefnRwSYMG/MxLQJKqCYSVWcEQR9XeBmRUQDBlAzGUts/cv6bbAcigqMQNsfV2HuRtXzUEQgQmYujIPq7fCfSU3HPWzh34kaGDnx0U1a7SSezbOpfk/MKDAg6uokiS06gV2Tbo2/aEg9+IPtUOYrHI+SFAM7w2j8LufYvgFqG91h29hizzhEYxGJw4RUSxn7U72ZdLCFXHxO0zrxaF3vQ6MWmXnzLTQjAmJt2S73CLNWLGGidS1bSHueISDv71Tz2Jd6Bhi0NHC1jk9HPpb4AhAjELFmHSpO24elnICtlHSOIQW0YZE4DCBaGjasBVtpRBCYiXdPVOnFY8HU7eu1gtRxS0jGgUt5BLg4UsNbg89k9D60aOquZ6qzZ4axu3lUzAwxMDGTEaN5hqkAE8oM3us+rSfj/KnrWLPyoaFG6Wpdn/tXqmfTyrdVg511ABmBXr1AVcV1y2KOKdERpGZ3AlNnl7WwWbMdYE1UIUq5dhBQEZV2gqsaYtnB7wFnhehwg26s/pQ2sNvwZB93gOhvcac/+7fi4bVeEjtUbGM3g9RrsoAlBnHE/NiBrfezPoEa39dROzj0B/sXa3yNF9MatQJmG74Nq3JFTxo2W7apJ7erp6WLVDfh856t6ncMaoDZ/r2j1NKjggs03O23vYGsuvENRxJ2Y/g6XKyFA62byYd8WyUZku3KOzuPoYoUw2etWcpxEL5uZMHO+9iLMuXrMA+AlUYTavdErCouFWVkPM6X38Pjn+UQtdag0243NMiXlXvN5sm4vbDVNLueugEJDIG9xisQAiZQBTINiELITCAawvTq4Ztff38FZARN63U9rx/f/YwmRDpxiBN5M8p22bLkaYpE7AEDAgZkKi9kIe0ZZMBk6AbnhmpiMKh/32Mg8cVc+UIisC9REvZF23abboGx8Og/rajlCzYQ/Kvf/i+t//HLvwkBuIQGi66sRTBAQ1JSYdwEL2SLaQRcCBnZadmOyAocQA2CmSmX7vOaTlf0NIpghT4oqBl5jx1gQOLWE5YFCNmvbIASt/S3GU3QBEp9F9VNjcIt19mGuhysNFHDJqAjohdyECkNqx0ISFMIc4hzjMEERMAfqEQE5No3VmSOn37VAImYA2J2gyEgEDEApJRVxQ9XBibV6MGBoKF7O/MF99GphrrrP5kXEagqot7k4KoXWAqjh5EIpVq71CwrqBgHIghEEzNzsNPp9a9//ffff/8P3377PfP8fF4dn42IxEXvK9bRqn6XoAZiICCqeEzqXQJUIdnWyCPE86s332zXdHn/8bK9hzVByAQR4yIQM0QkXE70za+DCD6fryKy/fQEBjRPpACYfFNpqnJddY6mReMt5Yr472nokJTQLMwzF7UOpPphBndrLxUptDYRJpqmKWURABXZritNU4wT/LK6cRswurWgttXaAAoqsF1rBFSjclb1+hM1EcuqSTURUxU4/A6YCz2OCBEiwcQ0BZoirQlMRSVJSqVedMzXuYUuC2oiZDLR9DmvHy2dQVckALnq9YNNR45q+vl8fn++fs66FT5U0SbUBSnv60TvvSl2fyq+VqMvwo6hBUQMRECNAi2BT0CHGA7LfDdPx5wDABFTVtvSlciWA8ycDc5P57/88NN///Dhj58ef+CQloMZpHVNItdtu5gpQgAjLfB070MOTgNNKa3bygGJAYkDzcwKmFNKJjrTxBgJAmjMeU4bpeeUMSvm6bC8evPm7vD1afnVq9NXdw+H6zktl+PzuuTnKBIJBHnCcES+n5c3GF4L3nt2WEudWyCUvgZvdFisPZ/Fr+E8aAxspvl6fbpcP5+fP56fP10vH6+Xz+v6lNJZZFVNBsIoESRiDpgZgYGYOHI4LPPxuNwdDsfjYZmmeYr+rpjktG4pbWlbT8fj8Xjc1i1tmyfyKTIRX6/X8/n8+Onz8/PTltKWs9jNZd/FDutR1zKZO4+jibVETIE5hCnE6RDjFMM0xTBN08xMiLRtaUvJI4xDKq8wIL3OsYTziJCwMslb7QS+LCbCvlQEFddKqC6UtB3F3eqmJmYJSAxJRNyKHni+v3/95vV3pizZUraUMlhWlZQAAUKRhEX1F4KrLwQOu9VdxsbE9m+pruCtfZ20rs9r0iwk1wDKRGJF5VdCrPApLCZTassuK2fl3X4UzJwD26Kf9eSuWHTssqVT0VbciKa195YAaX9MrO7xNhT7Wo18j8BEbAaeNageALXaG2BgBpvVMD15ASMx9mVS+VyU2Adq8+KWSIib/2sdQNFfgKE36FZmRXlyac27U+Xu2/DWgJkRkrXV5FCkJDkNTuq6UerqVdulqjM5nV6CiHUmq58gNQOQ2qAw6GNmYCnnDuLq9FzoA207v1q9A2PtbUQvypCC9gQitAGM3XgirkHX8ihDtL4zBShXQzXrl/hMJWzuwj5mCsal1gv9xtsGDC9/AWRk6D5M/9EIuM5p2t4FKjq4GoCA5lp/VWfHncmIak1708VApUyeHaVWlvONMbmHjzqegtTWATXSP8DFlQa11bdHnnCXNBty/bV9E8dKCessSR/aqUZPKmVgr3A06mjNcnWyQq+0GBGWBlah3bVVtNJkSgdIr+mAHQa3fMsq+UWLilm7LKwJPvvV/XDZw3A/wVvuRvcIWG1rHwtMYTiY1T+lyopIcANioyqAlj9I/UNhOjr5aUBRDD9/c8c0vE6jtQyj3U3nLHQsRItddGiudQruYM6zMThQvRJgTNRoOVZzNugbmVq67aGK1sdRHyXaSa9Nyhkkp4rRrsDjeupsN1EkPzHWRiVoez5qOq7PHVgfUu2m1QWLrnPiuMYfqiBGx0rDO5S3FHuc3lSkFyc7Ic07vKimjZxFjBWlCtL+TL9Qtd4+cUxB4ai5lUm3+L9sFLxszzD2bkLlpBuoAihNySCtSdKGOZtZQJqZnwRCDIfD3d/9/h++/fbby/PTx3c///znPwIaTRADUBTgJJpy2rbtCma8HEKcUxL1mDiakRaJBjNgBkxAK6BUL6wfDycoIQf8KxjC8cjz4lAE4wIG8Ze4F/+PFGH8v/Y/qiFbHWZqrxcjIzZCgAxwBTiDBkAmjugHKU/xIYfozwkVacl6BGSnBBoQQATIgLH2+JEWgSMSR6Lg34AqlEXdi3fHwY1qBVVXN31/Y/hnrPDzZonSbFjDRQTASJHiEuNxjs+bgmSkGELcUl63jYiZA1G7u5IBqsF1TUQZAChEdfsskdu1s2pgtwk6n06YmXlGAEnitZsV8DQiW/5a6c3LtFS7eg1wHLI9tqAKhhQ4GnLOICkzxXleXn/z+rff/+Ef/vAPDw9vP376jBCYFwRnzGF9SW61AwI0QgIK7PVftWC+1lF4yTS76iioiAAYj3dvHt7m+PAjfHwCmuh4f3j4ajm9MVquGVNKZhAPr95+qyoyo/3l8pieP1zXBKgcZyADNrVN81U3SZugMUZybUKhdkJ6dNz7/egXXi+/xkVg28AMOGAgQjRV8ZhAI2gUSoCnT6qPu97LiZnjZCJyvRoyT9Tu2dKtH0PHuzcRGrtI4Z+LOrJYK8gs59GSfXbzZa1cB0QoBjVFFJMsOYlklchAZG5ERxQ0Kf0HBIgQAy2RDlM8TtOquJVKAXH6jS95fSlo1QmCqJEyyyVtH7brR5UzQZ6ZJ9wwf9JtUU7b9d358n5Nz4ZCWJghYAAohqIkRoKoBOARBzdgF4HD24sMXaEqzpRSguDbElQlA2ZemE8c7pfpjmlCowoiVUQByIgWJ1ovH95/+NOn93/89Pl/rOkT8UqUEUzSmtNVbVMxIiIMjq9iYg4zAgNyFlXdRA2ISnSFiRDEzDyQrqjGhAFhIVgIDygsOStpOJzu7x++/eY3rx6+OcxfT3QECkZM00LxYLSoZQXw3wU0I09AfgslZlLJIikSRmIwBZAWsYBC/xMDxSJaCUCSdD0/f7xeHvP2vKXnvD2n7axytnxhuYJcSFazDKgMEMgmxinQYToclvk4L8thmUKIkRnJLTY5JXQRWQ3MGJGmKaf8uD36EYgCm9mHTx8fPz8+Pj5er+sUYwghzBPPk18uvyDJWwdqVoAmUS/q8s8R1f/VZTx50TsgSOX7qwqqtqlBQR3sgp1UB2Ul3cVW3EHp0GpcvN4JRCX7DEOErkoroKqAKGQx0WYoYSQmDgyReI7z6XR6ff/w9vPjBfEZ7IJGhNGQwEgEUzJl+wLvDUbrRjuV3tY9Y5vYxzvI7mFQnoHZ5KfHz/OzPohG3QKkOYTMoIbMkwqI5HJP8pTY0O2gTiFpO0dHchY9vu4Tm/eAxhS2x0GozKHlEFpyP1CNoNg6IAvfr33riKhZNIsi5vG8i9goiTYYhamczAkNUdSK9aH46T1XUtcOpoDeE8klFmF1jjYCyEVbY+rTyDD0+ABbKQ3i1QLYN1m73VXrNGyjEQDVmc322ZQdvq2VvaENs98ghVinU2MRHarmrqr+5lsNhpffpeLQi0YdcJJr3U+0mUSJyJs0cVjdanVzDCtoC2HewQL72vxGN0RHqvUCDehL2jIEKubi9Ox1B3W2NmJCp29gd6B3zzs0UKBpKd8F0SySRMSVKdRhXu+bWLtB2KApUnUytE5haOU7I5sDR0AG1qYVHCKo5R3JWoCofgoZ6GqKu89M1Wb83SzxFlWrYd4GknAKCvRgCo7xtc5MRESm2HnJFenaOzsbnaSwvQ0NVYotELvA0d+pzjHZ38/Lpq6qMLvO0+HaGAH4JUoDCICi+QY5WWm1nS1q1eFANWbirbE0XkjYPjqqgGYmoCijp9oG2E65vxUneBvLTbPktrSzQXhVhFEYunlhB9DsIN3Wb+/GmzD+lpq5oyqK1TdatHvj1MAk4/BHDtm2+rq3DmQcimxwCOfdqPoERjtgZLm9F1muXJaoVkBBRg5Ul1o4Q1SOtNBzL9DtPOVjR9jwuv2SL5/iyuPa3RCaU6P9Iyq0pxansXYVIypWpCKAETVySVPhtRvldu7r3mlUjSe2w13VVCTUPprKZMXhWiVsBCZj0kgu6vMmsCWVdKGczISJphADR6SASPf3r17d3z9++iRZpuUIHAw2MRUFRFUnlDM1s2TDMAGoqKIZsiFK1TgyoGATOAwAEgBVzAHWCOsOvFHNHm1l8hL6aGPGbyQL40D1+PdpG/+xXpV/w5f6pX+LO6mgaA+FXK3mpWxBkQ0F7YoaDBDM20YCWOMVMSKZYYhascEm6sZVB2IFc/QsRoeYm7IYKwRALxx1Up1qBopMpYJO6ruDN2QpNTUsq01slvb+NnqjR7XEo29cyKOuBkTAvqh1Jo8aqKIqM0+MS4inOH/KGbcVSX1hE0KsF0DxtYOTE3zP0y2tBAC1XI6Igu9oKiTYitvIt9pudzC6ufZ6vdRg2AcAEVPNqruW8VsPJvqiVFXRX1qAgmEwIBE8nV59/9s/fPP1b+7v3j48fHV3fEAIjAbGWCwbVJY9NdzbNJcqZCIABqq8+HY3q5yqIgO4nzObEWJcTsdXev/Nry9J9Xw+3d0d33w7H18rz1fB62ZEfDqd7t9OgRnSev70/vNf8vb5HbKGacYIwADZNK2SLa2ZEQOTm2n9ftsOKSOJa7wJDmMWoJhmAVGLYqX/DFQEEJnYAJxTTMBYneoyLIvAjJjjPOfzJa8bxLn0skK5wgy7Nt+LTz0Abx2nZ6PxG1BLxKYh92oAs2fw/bJGBRKTrNn/CobEiAakRVlDJCImUASIDHOk4xyPy/ycM4qZitSFjNYYjvu1AJkoM0DgRPJ8ub7bLu9BrpH0MIVDyKyfYOUMl+3y07p+zHoGEiQmP2OaGaqhGGZB9nRvcaAD2uDgKEJGd1s190oB4RIEhQksIE6H5f50fJjjwsgZvA81EVoI2WDbtvT50//44U//++Xpx7R+MttizIRiKmqr2oaobqInJDUTUUJmimaoijlLFiUOYZpzTqKZHGJiYIqMEzOYkigyMNEyh9chHtgQIk4nevXm4c3r7+7u3kzxAZVVBHii+YjxaLyIZgBDWigswJMSGViSbBiBSyIIQIEVUQgEUGsHqZgmky3nq+RrTlfNV5VrWp+eHt9dz58lXVSvoCvYxpgJ84QZKCMmJGPGwBQDTyFMMR6Xw/F4OszzvMylm1FEcy6LR98UqYJZIAzE27Zt2+b1E17O+vPP7z5+/JRzJqL5sMzHI8fAzNYsjHhrY9yVGfm9mChw8BrZ5g9t6RZ/5KuaOBfAjzvsmyjtPmUswEBGLiEvAzGpfUg2mipt6D7rcP4ipYEUSZOG/SKqYhbM3oHj9jyKFAJoMiAO87zcHY6vj8c3MX4C/GDGqojEhATKppQTmCoV0z/AizKVMhCZl5f2cPdwABtKz/ebv1FC+gDyv/7z//XfvvkNZnlNxhw5BlFh4hAiTaFWWXh2tyQAXGfE6lZo95jOTK9YOfcpGzqRoS3DxqEXB0uaG9ndG2EV+9/+w14rORQfWquqGssL2iqpTFYdodf7E7v3ALS3KjRgpfd0NL983SuWxJ+bIIYB2IYHhifZS5LVikW0tcCM/90AoycDVc3tS73QpG4KCwqYoEpdI/yBiisFWjMmtHmRCKrrvrKvEc2MQ8AB02Ctq2UIXLRtlmMc60XnekNte+mUdFRTty3A2IWsX0AUtK6N5ga3ml3q5oLSucP9Law2D9gK0wWqeQBvylDaq2AFelEZE1477A+aGo0dCkqsD/KeRZEKYbTRmFkBKz0L1WwMxTSE+MUZHmAneBSaZx2OtJW4IJp/6gzrHt56ohPrjAM24sTbyFG3fbIBjQAAIABJREFUyjAKj6XXpoES9kGPkWbahMK9PmV7ybWBRUqR/Y1a/TLys9e4rKWZesUP9gGW6pDf9ublcIMw5lAMISgPTR+3StnQ7wCG6oGmNi1Xx8KudHsQ0xAxIGJK27Zlc/G8nHpLXsWGaxUQd7USuJM4bxpk+2hvOLT5+HnYqFxEBLuaLqg1YwVKBT4o2a6ARk0L4rgaaip6xtqdqBVaOch7qBCiHqbD0QVDCoZDvwv5ehAwixdXtSrR5oCCrvDY/hNkIxm3ScHlwNr6pGFfmzC8yFZALtBkhGE/gnuDiDc1d7sS7KqKyz3Iq3E8gEPqa9c2SPm0Q1VCsgKawupibs8rJhqvBABDy4zgPeyrkmQ0IAYJjJBVQIF5Xmane4cwhUDLJsfTw3y4C/NRpdSVa0mUEU8RARQUNBkYEDuKWUVMjakXHIP281JdcvhKTNojYiw8xxflxPA3xz5eZkbGVpabBugvdnkiIvwHUir/TjnjF2WO/shw5gWV3CBERTZkA0G4UOFULWiz480K1BwYDUNgMwEQETETNSTgkpYqI0w0m3wAMmO1oBAIAkKo2G0TgRAZyxMFxxfVP2ViquI9OUYE5N1shc7YP0otCtC9qhUkY4bmie4BqG0Gqgw0ER9COE3zsq4sJiiCmcMcpimlnFL2wwATgWFSMVHEgMR+VmEiQJCsBopAgYnZTZa5GDvQtMbG3bBpZZ/dSDDN2G03xTdq4jJoe+C+AHuXE4+KQan8oyymRkQRMTDS6fj6t7/5/e++/8Pd6XUMR1EW8Tefmx+DsGFreu11vz14nAdsZ5ms2HMalm+uMJkCMOF0vP/u7/7h7vU36/USY7z7+le83AuymAoChkDLPZsg0tvvnvPz44+Sfvj8QbJUjo5ziKIabFuemEII3tmj/0o0BG50bWqnYjXLYqy7drV60O+2LUKTkr9lIgRQUQKI07Re1pyyN1ohvghL3XSc9SpY6IuQvxW2g/v8lSqgmLdHZK/DocJ8VYBEEBgQIIMiA8WAyxSOyxwvWswqObUmPOv2fQRCDhRNAqymj+nyU7q8Q73OAe6WsEyG8KhbvqZwPf+U0meFKzREC7gXVI3cPZRxNCVa8W6YUTPH20stuUhpIYZFdLpcwRSWr+5f3b85LvcxLmtaTROYEeMy2fP587uf//Tux3/66S//B+rzcbbgiF3ZRJL3wjjgFxvH1MAUFd02YklURI9LnJbp+Xze1uy3EBFDxPvTcWHO14skMc3TxPd33y53v5kOD7xMOENYOMYoMm82EzEz0GwhJZo/Q1hUVrEthCkuR4pRQbd0vaxK05ENwVup9HlN58hGASJjCL680rRdtvy0Xj48P358/Pzu/Pjhevms6TxPwCg5XTRfTK4IOZLEYBxojjQvdFim03E5HA7L4RA4IEY3I6nadrmYiKkQcySKTMzBVEVkzWlb18AUOQDANE0AkFL653/5lz/95S/EvCyH3/3+79++/SqlbKrMTEyiDiD9q6a5eldTURGtKActysoeqwkALkaVgm/EqmnrDglO3Tip5ntt3Y+UWDR7g30BfBvlqYbvsJR9gJppFv9Ae8trBIpIkTiKnq9XjXOM8TRP98v0KvKJYDElUQhMxB6L5VJFQvs8L9x6E5z63gUOHFng9qIKqp9OKqQNBfTjdoWocNmMJkVIZqIGKJAVGUq+GBALjbNtMwhNqZQieibEz8HsR2ith0wppmDqNZp11LTahFo2RESl6HmXK29jmbVDOhH6AQ52sxW2nWvTf/sq3qmxfnrFArDo6lXpC2xL4GZlxEo3bHKz1YGoGJV1AK65zcOPkkjsQmcDNLQOlDbeNPyGAhBQjP0YUkYUwgGsCAOKpLm4x8V4uwqo5VtwR1CDge8HOJbsDNbqNj4ASSPJtSJeAm4jMVTLh7c8jKyE4nBvuOvOndsNujakqG6IKM1H0BQW92eVbbS1H7BUOVAtudjZrjoWAZuPYPRqeBhlp6Xa7V590GYYiqe9E8v6+n1IjPDNJODIyK5HYF1MALUpsCSePLTM6nJ+692oPyw1bapz/qyMKxVnBCMpfS8ojUcMl/n2parYt944yDFA7QJ+OU4MBGAdMCRD1BB2HpPhtWljfWGZtEQV9v24H+1bErvZlOqghtqaVqhu/mFIa7Y2kV79bQjeIF8/7bddmVi/ob4VL51rZkgIMaIZV/BKfaWs3Cab7u6tSVSwlFp0PB36hOoPvDuIV72n7iAdQlr0ygq/7i0/SKil15C86bpNrDaGoVo1kYdGW1910ZQrtqVKSGrl8YcAdfvU9Qh/uvqPVq4TImdUlChLeUMrvbiBNltmvcdhauBszDwPTMrennujkVUqqdPCob3+hgrO3G+Sdq98rtkZ9P72onP0TUHX28oI4xT9qo9a40NTSwsgDQacoYbGQ03WANVIYLrlTdR0Vc4QIB5DjFwgSqQMxVFI8bpmu2QzmJbj4f718f6r9Zny5t7q0rgdOQLolq6aNWDggJFAFRyzDsAdsWFQfRwGnV6t1cfxMnuCv9BahL/833xBc7BWIP2f5sb4//R/QzElKQRxPi4msEwgBmp2BFv8gIgVNeqSFQdWSGIGIqag7vutKUiAaCBarjsyCFD+YgD29bMaeX7kF5RiVZWsWS0bhHLMvS0iUXgB8hmOmHabe+njFYFFgIX4Lk4LUQSQlLd8vX91d//q7efPj9v65IWjxBMTi2wKmWgOHDbZVHIMMzFeL89Z8jS5gaIR9KF0DmhCcCm5TXU0HL/tppNnaJ0yEQkhNHb46G6uvm8yQFFRBaagxpfny5bzvMR5ilNclumB6QAwg0WAQBgETHI2Q2bP1uCec2dfiP4gBFQbWJGtK8TvBwhGdeVqJURL4f71V4e7V+u6AmI83VmYjFBVNVImvmTPQPPh/s3v/vBfKK+fPrx7fv6Y1SAZZDFAoGiGBZgmViK5zcWnpeSs2mzGsqAyUhOU5hSmoAYqKilTjG6SB0RiNg88logKAQxGeCK/CpmIKRAHIFa1vG1QRLPbW4yV5DzUFgNtijIMibpS4qj1hMclLEnVdG91gCuFrmoJJGnOmsVCRC6QURUVYUJiMlERIAwRwxL4OMVIK+qmKUlKKrJfYxYbOhOyCaRnXT9s55/y5UOAtDCeIs/B1M7XfE1J0vWD6gVQmLnah2tcm8HIBNRDbqRI6sMP281s2n+yliV3gAeqkikRhhiW03J/XO6YmBCOS0ySsq7ret3O5w8f//zDX/7p6dOfRD9NnIgRyWXyrCbMHELwnk8TExdDmUUhyRbCTByQDNRSVltFlUI4Hu9O0xSv65rSpibXLRNEIgMIFJbD8e2r1785PnwTllk4Z0wppy0BEXGgCRn5OC3K8VHsuG3ntNE8Lcvy+nC4W+ZITGpCceMA/mklS6hJ80W267pe03ZZr5dtvWzbc1rPeTvLds7prPkabEXeggmDRM7MEpmmMM8R50hzDFOkGHCKYZ7iNE0hBiRW8yRIcHNszjmlTbJs25apK/JEOM+Tp8zVLIv8+MMPP79/BwBv3r55+9XXr169QuZsCkxAmFUtie43BH31Yi9ImQAOF7UBR7PvMa+Vm90+qgY1916Sj6VzFMS6XAhDnLgrAOodHrvCsWYYsd7G5zAd9KND8a9HA1BFUTTJmAwu+fma1wT3ME/xnvlEdIzxbppO5zNnUSLjgdeGnQZwcwBvpE53dLWbOFZEBtS9vUcSWimNHxfbtFus3IAYp/n+YXk1TccYKGhS7+mIKeuWUkm0U0WxeUePqxZcN5cGNT7gXRaA5jkGK2GWYqqvJY7Fglhki0LHKPcpZ0Cgwf7d3e/uYgg8hcDB76jezmh733U3tIOYuSetujsLKdKGFYgVC4AfeqsxmxzlC3X4LN4Fbdl3dRJkaUnwennvn2oTySDtuEoA5JPSWPmJWHoByjiwi0g0T8duNa4DdamGvrE4IwG8UgVLH0kfvxtFoi+rC0BzJCT4FSOIfZtcaIy9xAfGVPrQm+k/jlp5mBvsSAsjosLGuaWFaMzq07NGCurqqRZtlCHVHezKNW1cjkX+HZcoRRWYujESCyrQ/bvWnqF9c/5yV+k8UH8C3/AOx/BVB5413sPO5rEv0fQXjcYKRgdySpZcsTc1roUGRrWKCMagh0HJ25frz1v9dpqV1aBfg3L6O65mUhU029Ut7qicYOafIGYiYurZ7lL9hmNUbvDfoTd8qpYdNwLsqjJuKHDYEBhV+bDmTtEX0X9ABB0cdiWaasbakj7VGGH1BWndHQKKar7iMnP8/l5zsUo+UfAGQDDVytEFst75Uyd6bEnxsTzEsvZS144sKlCf3c9UqnOGTrGC+6gh464SjQYaNH/fCRGI4cVnqoUv3OPLNb5le7JHW+5WHooNr5hDO4aQSpXT+0unO5YoWqvSbpLBLgZTRBgbyjZezNMdQqRasfqK43+vJT6iQOUc2GFFY+q+5LcNcVTapYyrVmXOyqovPzeVitZyr7B277DmgCcmZKyFx7i3FY16mefMEQ6RAYkjxlVpVUJNskneRJ6e3r/7vD4ciUOl0TLHeDjhd7/+3bZulq6yntfr5/Pz+4/v/3y9nOPBLeMAqGLZnFkPgdgXzgzqdyMBYKtBlX0sWKs3aqx2xdYUc4MtHxJt+CJuBi+tG+W/p33D2H+67PDLlo3/SM6lHAvN/S9+7VjlD9dWBkMAEjLP8aLCE8ikGZAIeXLsXTGNAjLUCIm601IbiFfVsW5YIk/ABqxAoEXyMkBARuBqryipqxJFyKBgXsypIqaKoNRzQ9hqSruXv8ZvXIipGQYyID/AlBWUj5JKpgw2MZ0oHjkuQIrBaFrXnN8/ppwRowqowDwvx8NpinlL6fnpfH6+3N3dvXo4zfNkoJI1J1VxTk89FNbNjogiYAjgTXEDZwfqNXlTV9TngDqJUO1k6deAaj/LKaKpbQkQ+Hh8uxhta95WnMM8xbv7u7enwyuAkJO/+xTDXI0kFQhShUxoyvV4GwcMtFNibM/vxRa37lEw5HhYJsCwJDXAEJQZCBVNlQRAkzBoMDoc7u8Pcbs8/vjTX/THcH7+aHkDUGAEjmAKySyaSamfKoeHorfYUIYHeyfV/03buzdHklxZfvfhHhGZCaCAevaDTTbJeeyM1laS2Urf/wvITLumx0q7sxrODJv9qioUgERGhPu9V39cdw9PFHqGI9mSZc1iF1DIjIyH+7nn/E6J0BAgIoUQBECziIEHiZgICMnFVcdXEPl0y2q1hbXuAEPySc0wGMAyL2EYwhARoIfM9XcJq9NaNaO6SlUrWrujNWt3ij/JfBFjG5m0tKg4g8Oyiv8Sq2qT75okG5O7ulGNOQzMU4yHYYhEqGYikpJJGZ83TLU/Q4iALGu6T8v79fRe10/DIBPTxDSQisyrJJ1nWe8NZiREDmgAWVvJHHqxYyupNo+HFe5oefhY1yxTMp3W4MCFO6gQOe7G/WF3mIYJzcByDKQgj/Pdw+Pt/en9hw9/fP/+D7rejrzEIMQAVih63iXJvr0BLPQTJCLKqjkLByBiYgWBlDVpjmHa7fav37y5uLh8OJ4eHh4+ffx5Xu5HHojRYMSwi9PltL/e7V/yOCZcTOdVjqJqFkApKSNOYYhDPMb4ilGSwsA3F/s3u+liiAQgGhVoBUDUDJAkHTXdp+W4zg+PD/en4/3j48NyOqZ0UpkJMoEEskgaggVSxhzJIuEY4m7kaQi7IYwxDIEDExNw4Vs44IeMmbwYFgDMEhgqrdmbTLxc2HmHDmU0FX2cT8fj8cPt7f3D8dXrVy9fvrx5+Wq33z8cH+dlcd1aRFWlp/BuNwJ7nojk+BerdIRzy6obY83MGzQKQNjKFoKwDstKr2lpkdoWKtWft6Hp6lfVZz412IH/kYm4kAmIQijVh0qA7LDcrCSGkMHARCMRx3g1TTeBLwCmEA7DcAEURWvMGHQLepvvpgw/R7CW4tjtbO9FkP6m6rxGLU0J1mojK70JAHAYhhf7w4txuBgCB8iF2j8YcskkE3p0tDxrnAaArf2zqkO1X8NDpF15ZEHPl0h12fhbH4wsx78cgXNwSDfb7KizhB2l5BlhuLU6mBjaeSjd4zClJK1S9GpHAGzwjxp3T6Ym6h1vBAhgYme0xK0GUistxvf0qmcUXWtaRdVEmg/e1PXTbatz5sT+bNvZdpfb3NGKpaNrL227hxqzMRPJW5yn7ZasCTLbWsIJnm1UXHdNtNlmepa+nSkXBt5ZAp/7NbYgjHWSCJa+WOz2z9iRGsv0FOGMPOkifuUHE0KzPUmpjaD+/PD0hKeOfSBRX+12Q+lpIN3Bt9aI0OIMUMmOdTgMjXMAVSfzMW93jIq7ArciysYIKWWXWLFk2PQvX1NpxUfUzopOvZBKwvVrJ/iOC1rzan2pLbriW1cpJd1nlRabh6Dsy6muilENLGujTJT3qxsxcxuDFz3DGz0Iu4jgsxGV3tFR/vrCpjy70M8aX81oe+Vbaldr/rkBVhW0vIuCcCXwNsR69agaEdTMTjszrbQVafFu+G1PzdESqFVPLfpXC2MY1HqWYksqvy9nMnSnwDmOFM6MTh4wkSoNNQ5If0tsdzskrbUy/g7BvHccsBN8qaoOHXujFnJXYanlQ0BbArAom73mtd2LPCJNeNYN2m19qZkf1EV5hC6xaBspBDYKdRWrkYmgEJur1tl9Qo3BCxs9yMtSapFEHfx6GkUNDamFBHtginvuNmWuqi/NLFcGn+WCpQJkNlNz9EgJpVEXxNhSXd4oS6xgCooIxgPjOFIMkEPaw4DC8Lgg7PYGpGoMTCGEwCHEL778Zhx3AyHm9P6n7374/g/z4+Px/g6Sspl3iWpWVQHNTEwc0IJKrQdGBcwAASx3Pg7rbrPd/3TCepensyfrMTuzk37mCoCnjUnllZynj82en4L/qzSJZ9gx/79ljvOG0fpU9xE31p2rbc3dQpiK7GUPqsEyYwxkZBTKo4OotGM5Gc+rfdk9VVBC3qZiRC7TI5oFD9IVIpOxj4LwXOBAIuSCPVYo7ZimYsZdMq/xOgzOTM8tudRWvm0O4I9UKMauwgUYGQ8Q9iFMFAQH42lO9ricmAPzKKpmsBsvX968NsOU8h+X75b5/sXVm3fv3sYh5rSui6RVzUSyGpdiWmsZy+52Xyr7YEMyPA1qn+UHnIaH1bVtTpT3t6Zqqu0rCBEJJ6Ipxr0pLacHpLDfX7+4enN58XIcD/NpVTVmROQYohmIwkavsIbqt+f8TBY67fqsmuh8GEKtOdIAVPz35EqaAiKwl29mFV1zQJuId2EKIVy/+eLbv/g3MYR//ENaTwpa5sZgK6yrBdFREblUFZ8lev6sKyqGQGbLukrOFiMEZuQupt9wPSamAMDMjpCmtrwTYeZpv9dlPR0fdwDDOOBTh/xnHiTf0EOBU1B5CBUboS/orD5yNhVAoVVVG/uCCLJYFk3eq+YYf68DzBJYQY0BI5OFqDwcxukw5YkDA4CoJClcus3txwpSqot0zuvtOr+X+RbycRhtYGJQthUNWGfIDyAngBUwAiFI18rN5F0kz0YVPrsZKoBY+aXtXFK1vGZC3e2nw+Gw2+1iDCqrmFCgeb67vf3+w+33t3d/Oj7+nNfbgZdpgoENIEEpKPLexTKRdohpdY3SWT4GGZjWpJbt8sX127dfffnVr168eHl3//j+/YeHB5s/JRqEiIgm4D3wJBDnVcGSUsokwMSBmSMYrMkYYqCLacrXV5nheh4/XL+4eXX19WG4RF3JcsAlyynlU1qOKR3vPv54//EnkFUlSV4lJ5MEmiNmZCHUgBYQAhmDjhEP+3E/DmPgKYZxiGMII4fIRM62qiWW7hCgMMTdJAApS845pyQ5g2pkDNPo51pOWUTmJUvOPnz47rvvf/jhh6++/uq3v/sdhwCE7z/eHr/70263G4ZBswAgMfvHbE9CWJ9hrM7+yVTsVcVhitWaYc4OAtXsbbTFkU5tywoNbSPWxhK1kAUBQEW6KgSoVcplTUyGnfahSfK8ZkAMgdhNhP5zFBVQlUS8VzciB+I4BgpDuL7+6uriC6aLnALhfhguiAfvdKBStylQ9tAZROuzmc+Lz6yzLDVbPuJnB02h9bn4ntvHS8BnBQ0lEej0FpUsYoDCHImQCM0TY1CEAu+GFvx8XOOXsFqdBpWVO7XxeLeGpertJqtLex8pGyJojeJ/hlDdwG1nT5bzyGWjKZTBIxZ0ojiv2AyBiLgrnsCOBl/U2tYcWVEXjXKn1ZkONYHh0+TNQe1XkPs0oN86lHX5tqfuvQ9mZ0l06Af420AJuhqRhpGAsnPfBI8y31bYdkf+zSEQdHwpx+SaUieqVC8/F/sSdRWYJe7uRSftrZxHd2p7J7ZukzOBo9WQbOrLtt4yLeoe1FFMbzYxkaY4FDcMmPOtWvpj+zRxa2ZpgxxroZpcAd1IHYoTui1WK23td56bDLQxGs57zQAw1UUaEXGpHHasLjYqafUrwll1KAEiBmIthMtyDdUSaEDjDjpTMJP+Lqvu2xIrsMWyzM6kv9pdyd4ohJ1jtK2HmqsfDAnPaBpqje7hb7+v7Wy610ZaZPis/e2ZHcXnMYStSKWT+VrBCp1t9Z3JZY6OLhEworYWbV3QZbUEG2GnQjY2kQe3HZNrEdUQA2jiFitrTg2sZq7GQMYOi+JYC79pluF/L1n2thmEZ/Z53pgIGz3IPP2/qUHt5znAz0/9GlZq++vm2wMjptpmiDUl40nR9sZbwbl2BiVrWkn9pFrnlPuHGWotTgPTtJzdxgxS0ydluj345EzEdXN/JdP0Atx5vs3Kg96PtUJfc4KILoRVS5BCB6ratnUd3hXMFAKRc5qwozoZ9HIVoqmIGmEllxQYkZ9a7JsrqhVeBkaBTC0tSVRNNChRCBQCCI0XcMiHS5s5qoIITBzHcfAi7Vdvvnhx9fJqdwhIP/34x4vLm7vj/e39p5zvJa/TYWC2xVbNKt4DGxghtpmzmZP1BDAD+C8BqwXq+DwX55fbN86BHfD5xu25iL1fKwL4Cwb/p80l+OfHWuy/af7Fp2JPhZQ6oC+bEEBhMjJTe1iFREaiEXjojwW7/Q2QkJQAgDkaqD+oS0kXmkLZowEAqyFIaV1BT/NvDBPcImzeP+cITRCFrCZg8md2qHS57Q3YWN5ZaQNpEc0J8MDhwGHPQXBUnhIgGBANzIMHdK+v33399W9CGCUr2PThw8ff/Oavvv766xB4nk9rspTs/uHTup7iyKHkdCRLBgAg9sUUmnx2lmx+Dfycd4uVd6nekAjeqOh3rWVZc8ogHmbjIYwXl28C725vH48Ps+RwdXX9q69//+tvfr/fXavQPIsp7Q+BafBkxy8fxTNWnj/pwoayr9QE3Grkam7YWpCy7EUciKAIYprFa6oJOQaOYsagiJpsPaaFx/2X3/x2nuc//fDjmhIIAimRWU62CkSFbMTIGDKoVPRZJXb2QeU+oeR+VkXz+Q+hiBVDkFGo0lEVGIomp+pGAFPNKXtECcxEhIh2u91pzcs86zRS6XWwOvNA60wureChjxlLjWhgQdupgHsa2UcX6uRQqqATA1EUd3AYZC3Fy1KLSNR7mBVAITDHECmMxuNhyPshjRwioKiCiKmYCpTS1JrFNyFIIIuu9zJ/0nyPOjNGRkARRCVTsoVsQVix9FGWFSkhMhITMJuTd73Xxa255yvIXsDT81/VDNya0kCHIeymqEqndfn44fbDpx9/ev/Hh9P7NX8COA5DjqSEqiooUhs6yBP4S1rclYTMxMHZAcxMFLLokk5IA1KMQ4hx9+bNN19++e3lxU0IF9N42O+Gy8uHZVZZPxyXJbBFA6WAHI0CYjBwlCmX56Ln8RVN7GJ/9e2vfrumt3m9u7wYbm4uUloePn53mo/z8rDm+zXfnx4/zadPup50PYFl0AyqDEqoFCAGHCJPQxgju0EjMkbGIdDAITJF4lAbCNCJqcRcfpEhKhgw+b5Cc5acJK0ikkU6R3JZcwwxWgg//fz+p/fvmfjtu3e7/V5UNSsSDtPEw2ClzK3Efn0u1mLb3Ye6eZ23MS+AtZB36XjHfse/uaRrnUbppHQ1saSfoSAlOoyVmWbtBgpWVmO+Ja4Cx4a5qOYOEV2R0TAgEzGamYqtGdbFVAaFMO2udoeb/eFqt780NGS6evHm8uoN0cW6klkkGgkDojd0iIKWe6GaeWW9MyOhDKcR0bOYWtqLsFuHU7OXljdtqIaqVHboaBWH6rtfqEjUfFyOMTIMHBjWnAwMMVqNTvgzF8Gvxuqos/oRQFk1+urXWpuaT+mKA/58AltkempEt3qfdwY+NbO0e4KgjRGpBvOqwoXV11ZS9o3gsS3Hy5lVVhaV6i7i7D1rtepouNGk645At90RF/ccUs9jqQnz7a+iEoBAMIxlkrwxHm0DXmxwcd9lUbE8wBl98DyP11uXrH1CXR1wY9JUizU2RJ71nZP4ZKvA1aGAXQGj9jmWzW4D532opTC4e5sACChqHTa0g3CcF+psgdCOGdDUBdpep6EZMNvWHNwkmtbrXCCibcdyljH2a7gM6lU0myk1LGmbHBXWumHBetTIXHVS9HNLH7Ibnncym3LdWuckGXKlcHdp4nrGNA9kjxxt2ICtHwRa2VvvbkEfnZdizqomaek8woqIfZ7shWUcfR5R6eotNuhiu61CUwqKpqBqxO41qS212KirlVjrZIhOM3r6YuorgPLx1Q+umMA8Vfak1wrKLNUKA80/1g0Lj+1V1FZYxK0MBUvtYyEBV8PKhox1NwoVyQjxrAZXVWv02AyxECAQOKBtBbV9fVK1XLUhqXE9sfrtunWQC7/HcSieqT5SWQws2MN1AKC0/FRJp29sOmv9FbBsnr+o7gxCQ9oan+qdkDtBxlNwBJsS1BxPuDkyurxRV9Xb7E5Oz1UDOPds/NJOrKWNvNYOAAAgAElEQVSf6rocyjOyPapL/3ix0BUiS6U6u26M2iKvZSjdhDxorhpnenW0XRGBs+arxuNBKrcapsCMRArYPwmquqvtUnW2FWn22mhGWyFJgtMqJ0lwuofjh/xw+9PHB7meiCjEmNXkNI/DEDggBiJbkhjZmzfvdrv4OH80nb//p/98fHiPwMQ8DKyMJMGUc0IwJQjYyiy9/wkIHSTUb9Wt1JY+sdM+sTMgYk/HaXcjxCdejw0M/sRweCaLdt/13NaRnoAN/yzS4H+rEpZtnFHOtbI7NamcWUXUIsfbI2QE26PtGXeKqqiuE7JrdcxkkAHBIpMYZEA2Y9XgoxX0QkZUAyrTIgVAYjzrC8RyA6/bJiIlFAABVRN1l68/CVo7xmZy13pf6yIqZUFSfB7ewIZWEr2ozsCPCJObHyg8JJvn9PqrX7/88puff/744f3HcQjjOL19+82vv/mrGCIgvX719XxaLi4P+/1hvxuXdbm/Pz3cz4+P6yxr1IiASKyWJAkQDUMENMmCpgSK+FTg2Oj5+NTdbICSy9IXgGKcDvtLABQByQ9pmQVIBQF4HC9+9dVvX7366u7utCyZOV4cLt++/eL6xQ1CkIy78QKAiFxtzAbk8Za+Kgh6Ej6euSTOBI42nMSO7QytcbjS1DYuFoCJSZ0pMQcH1hIoWM45nbLuwvTi1bubT59evPqjqi7HDwYZwEAJBC2brBJiDBTUMp5zv9v8p6xLzlmaJbyA5AtSBZCcKWd2TKc/zlUByKEgDQxuGzuqaB+ROBInZkI0kXVZbCCOLKaSlYg8INrXOUAvAJ2rWL38Qa1dpST1G7WQzItYwVtDYV5l78WzgFlNShEJmAETj2HgYcKwO0x2ubP9MAxEs2RZZk2LaXZasAeOGAQhMyTMp+V0uz5+BHlkzAEDI4CKKRIpQdY8m6wOyUAiMiZiBiJ03mlNgCmWybGR1bHS9hlhDadY93uEYuz3hiRUs5zW07w8iOD9w92PP/3p59vvb+++T3rPceGQxmjsz0cxU/POz1LMZDnnDECEzISIpB5+oYDIKpqycQAO4bC/vrx8/erVN9c3XyFOIoFoN03j1dVpXvKn29NymgUlgQEFDAPygMTe6urjcZcWAwMhssE4xbhjyZRXI1p1vTt+ev/xw4+n+W5e7lM+ZnlYTnfrcj8yjgEJhdF4ICaKAUOkaYjjGHZjnIYwDMMQODrvxJRKRZJrDCXHSkCMTBSYAhO7Qz2D5JSzpJSSSBYRj/iJ2yUcQxliCCGldZ6Xu7v7jx9v37179+r1KyDf5AgahTjEQCnlWrBXdsIdct9qW9QGjtTuCVkJDdp5I9Hgabyl4LyoCtwNvFGy/aXVrV07BfuGhWqAgMxUTEBZc1bwIlhA5z9REQ5VVVSTP1mczWuGYihiKbmSwsN4+eLFu5uXb19cv0maRW3aXY7DpeQxZVIIiBGAK9fPTLOaYgl4a7Wuk5oRmp+CW3OQOWOnjIrR41WqSObhNXUbFoTq0XU4WVU7/FIxWZe0ZJ2zBbUQMGtGIkJAili6LRFBFRWR3Ajie0BswrZ1KixtYI5SiGKmJtv4tJAuXPyo3NLG8an7mAZ182czUWFXgAOtrdt7AhE1XF+/l65mEQJ3FXjRT/kJRJatX5+VvpWKVyyFpAx+e3N5xHe/HrjZmmy3nU81znm3jqPWG+KwcUah23ts9gAxyCU13p4/VjeoXXWsj3qq84g6CN8zK74aR6oUcrPWs+lDfihfoFsovm47dOtFqUWRjn5Hah23DTi6iR1Fw/EqMQU82zsDbtJD20w6vck3GHUrTPWrHSAK5L8rHxhtLgYDotgBR+2ZpTlskZOy9WNDHKnskEw7wncTjaCGR5rgoIrnQZ6zOKl15zf7lrf0HOmGVgHr6362n7h5Wgy8hxh6FGV5HRtO9hyW4pk7aCIvnvvHnQ5bzqJK9/Gdo25Nwb2etklTW0ymRWN6mgwgIqyNwWi11uKsMwEAiLgdofJeWvzEcIuTmFkFwhUrsZ8dZ4175eMsPiPaKBjkT3/dPpHGXoIqtNZob8kaF+pkOYup/LXYqMnlDIEaFy/gD7JySKsgX4Ziap0A1HJUlZWD7gO1MzSNfc6zr6etYWEEWm3mrcYcemr1wBK/otIR5tLwdmphueAblBdrAMXM3fOwBUegduVaUZzcTeQTvGJv095c53IR1QbSLaoFXQdN4fwxErKhbWzec+Gtz58pGAVvjSDAzXX22T8VK2WkCnTYXSVN5nIjFSmeOYI2Cif0EqxtZ1rr4tlawspFp6pgSsAeUNxch/WN2znqVTWDLCpJkIWGDCODUDphPkVZImTJp3VZ+LLsrIhCM52knAws7OPusPvVr3+t9jhGuf142F1OPIS8puWUHu/n+TFnETAbGAG9m8w7YqWuevw+xmB90lcBuuKb8xupL/b8iVNsrYBPrTTPpjwQN7ARPgV1mNmf2cPyz/wR4i9oMf/6+pUn33v2p0XTQfIWDQAzyO19YdEmxFTBEPQBZG9yAC6kWZ9Ge7kOMJgRWCQmAg0ESqpi5lEKACMFkFK4CqimmpFiDMzEfiprAROQqknKoBaAyAgMcpJlTdM0OgJyi5AWQ0EPkWt9p7XEFLbISnW6abkmjMg0AE0IE/LEAWdIc765evPXf/nvXlz+eHn4iTmMw+7Ld9++fvkVMyPx65tfmWHKi5ntd+Mk6d3bb06P2ZQ+3v3MZAZpTY8qajYQGFEAkGyLqVHpX9bu7thONu2JFugjO8PStg7k3SSBp4vD5TBMP8BPaf2QU84CcRin8cXbN9/85jd/OZ+yKAzDNMQxxoEwmIEpDcMIUEozRQzBKrdray1sA9ZzoDiYQWDUf9lxhGfgjq4EBIGZAgBQ6TaFot1K4cYGZYIBrl69+/av/mZg+uPffco5KyFAABpETOY1jCMjMxibAPy5IRVVRYMQOQwDT7u8ruu6qhkzhza3EUGzEINXJQNAzhk9qKImIg7j9IxlnMaL6+slre9/+uni1c3h4uZhflzmeRrHECMRqIHXsgJAGQ2pAvPmnHtKAvql9+IvB6uAB3OSTw/H/X73cphSzmu2LOBuewVA5MBxCGMYp6s9HRNfTvuJ4zwva75dj0dJyxguQggqJpADCoOMIDmfHm5/PN3+QDqPEQKTd8kD++/lNB/nWQCHyDEME+sYMEJW1dS9CTQBTZ9Zgpo/U0XNDShaDShmnaYEOAwRwNYff/yn9x/er2t+PB0/3X98nG8XuUc+QZTIthsRIVgiNRIBU8gKVNIPHCN5yK12OOuaPQ7DROM4jVlYLVzfvPv6q9+/uH5HfDXPkDMGPozjxcXlclrn0/rzLPdiKigwMA0jhcEguPYLimCiq8YI4xAH4kiUluP8cHt8+Pnh0/en48fT6cN6ul9OR8kn1QVAkGQg2QcYo40RxshD5P1umsZhHGMcwhhDCD7m9jWbm75MTdGcQ8uEgZkpBkYmCOT8SCOtJqSsusq6pGVJs5nXZNQLQbxbDoZhmHb7v//7v/+Hf/gDcXx582qa9ogch4FjzKJZZF5XXbx+ihxsJSJPnkalBuNpdO085ba9gA0AYJ+d821o3x7BWJBGZXbnjVqulhSLn1nOGRGHcQLA05zmOeUsRDyOEYBEDBEwgCpkcTdoJgwcQSCvS0aMjKPLRCokAkROh311OLxdc06SAeK6BIBoxgARgEVAxIUVyLKqZg4BiUxqEziAiALRMAQkzbpqhWHX90vEwzAMOaeUZhBBUlEVMcLAOPiiLQQN0VJas6yo5amlCvNp/ni/ZMR1ZAq45IzEgQfiiMBqiiBbZLea7SqDbOv4MzNiorISrR0I2KZ7LU1f2aOI5+Po0k3Vev3KJkGtaeTtvwrS+ZB78z30wA4PlFhrQ6NS89WqGkrG3l88VeyoWWsbJCD05o7urKPW/9cVBz8puSxfs0Uk2gi5q+Hc9mHur5Mni7bW1YJ1kdSyN6CuNrXBALX1f61qb9bI8qYcv0tFxEE0KhWkYIjc1QQYlq2JPnGSFINEi7eft/316E1srZTwWUblfMQNqG4AKoF28R9UGQauEqGZWcCu5qOTE57UedRJt0LrEbdOgbMm9iESbaauc0GBHMlgXTWmpw+sI1vApmt0NSR+sKXgawgJuKtZscbw88NN1hrwzINoRFSYFXhG8CPYvCuN2opE1nVFQ8nfnKfPWi6mFYlACQpUAA72TdJdrWc1WNT1+QbKrIpSAc1onaMgVnSrNex9tZ9sLhtrVpUu32/NhyZVJoMndoFG0K3X0cbKUSJCpliajGGDX9RR54YcVUQENSi2BexINU9aKutB2wRJ88/0SUrfvNJU+8pNdaCP1RuKwyRwu5a2WwFshcjdaW8IAoIiTdBxa2JF4fTMR0OjYrCzkuaud5gmi5WTmonbbn9D3p6xdbvuVG2vC0qvyjZBO2/sJm1hlYKHa5t8l8P8gCgqVBp0lz+q9412kXgyy6oFfxO48Bk2beMYd22DCq3fs2sOIgZSOGts9mFCyaNu7pV6FW666mZjIELzys+cXSMz3OJg2FcLdbRsBADInBcwoTAShhCAMQQKaEFgmFI6BQRCFaUYidkA1pQRIAwcgCTNf/8P//D4eHvzcve3/+6/+81vv0zpcRhIRe4/3f/pj9//p//9P999+jmLBQIOAKCrzmqZIBMqc9vqlkCVChIxktdtCCIyb8HMdsv2ydY0Tcycc04pxRj71eAvOXBarxPgM71L/6IS4brYdm/fXhh0qBN8Nu/2bHz18waoP8/xYWIqWUIITIEAiUhAs2pJiRIzs0gSUGCcDT7lZchwNQTg4OyZrEIAAzMTIgADReZIHIkCrTAriqySDRmJPJwQkAKSres8z/tAu+liGCIgqqmkDJER8TTPp7QEHgaOkSMCnU7zLd3tDruLIVjOKlppYoUgoHWsSKWQpaBoEUlQCZGZEQS8cViLyQ+M/JwaCCfmPccBAQyHcLg4vPof/vtvLy4uljmlJEPcAYySPTHnw/IREeaTieK7t7++unz5za9+/fH254+3P/38/vsffvwur+s4jSF6nUNCqNqup27OPm/fhm/rCWdfO/5c1X8oglHOsCz6F7//9a9//e1/+j//r7T+3YcPt/O8HA6XL65eXxxuLg43hz2buTXDb1dUvM+yAXJ9A9vtsPsn2zNGIqwODvtsafpkYtStWXsfRcsf9UmwKv8bsvGQUWZRGvbXr999+vievruE2Q9ZBuRSOiigudzRqjOnC6sYdKxpdwoVz3X1pRqFEEzTIiatirykr9sS+0yF2NjegE1oQIDAmkErAgMNAoVKzMaGffFnjD9i1bQETgF8xrptQEreHrHUSKjbKE2NzMQQDIOVoog16+OaHk7LPKfTmlcxRVZgLYtAZuKBhzHYFPJ+Gg+78Si6mmpeZDkhr4y59CSzsS623OXjRzndWToxSCAMHJgiEqnpmvOS8poFiMZhB9MhTIegQ+CgOWsmDMok5ZGKZMiIDMAmSVSQzjYVn6tPNcCAxICoKZ3uHz48Ps4AQxbNkpLMTGkXAAiQssk6z0pAwSIYEUbo+ulLWxxSZ/hERGIekIZ5tpTSzctXL19++e7db66vvwDYnY6WJahFsAGJXlx/hQHm9X22hZEOV9fjbiI20UV1VcuBdBoZUc2SyTLfz3fzaXk8Lqf79Hi3nG6Xx/dpfZD0ALqQpoGUBxsjD3GYBhoHHgMOEWPAwDQOYYiBmUJk9xZs2mDNeyEHQkIkx4kSMCK7lVGLR0JMHY6rKa9LXpe0rml1yADYlsJ2is/j6XT/cLy7v1/WfHl1uHpxNU67EAek4Baacm3YhtyD1rtpT3Dbn0kV3adcyc/dOvszNGn/xNIybrKnEfTGpqlBhvIBU0DAlDVnOT7OOes0Toi4LJmI4jAC4LrWByxRiBEZUs5uEGFCDozMHEiNQYnDGIdL4oPaZJDNshmDxcBjCIF4QI5IETdktSG6mkCb89iqicmotqcogJbsiTJizNlSWhCBeGCOHHVdk8iKGAPvsqqYpbSmvAIAIrcqIr9lMhkjEFIgzMFNg8QUEclngeaQUeq1/memNlwWCdTaQMuAuJM3HPBSd+bkEbuyu0b1jVBVRQCpc9fhBqNrMY66LcBG7uutFWbg91EDK64UAk9WF5RGPQsRUNwPiYWzXzSF0jhQThYEREbTYiYp9MfmKyfcZpUl/9KKa6yViBDi1n4KW52kNVpJJbJt9yCoHEDv11FAJHU+WbeqLy+psBShDhqbsEJEGEIkRCPa9hF1WGxONqub1LarsK28tcSjgZrYBK1ubFN86pP0KVigHJwtOlTItCaIyEBmpgFLVVbrYEaHehTmiLXxct2PeSq0EU2KZuH5mqZ3lGc3ACKKY+xVTdtWrhr7K89Hu1F6rSAJZoT+LWcPoTNmqxMObROAcOMLbANtKOcKoFZNpKRL3EXPpXIYmwOgmbdwC7W4DQ6N64CpClsETwIP53169bV78I2rgaJ0OjYAI9SsRF1XaIXGFNZsx40tu1Grppyt40wBTFuOzBrTtH7u1mg5DiFBVhUTE21BSOynyhslqRwM/zNSQBIQ6sklzbGF9fxo+oPbPInNMSmtCbu+lBbq2vxy27+hquNsyE4onDwoCKHNm1PXzlQ5nMV8QhWmS/S5UNg+rMwkG+WmXbObW6prRqrWqiraEVRLENZgWv1Z9UUjIaKqbJ9Ol6fze3RnIu6iIyUY1K/Lm2RbVJMacYTq1itZCLUmLLvIQNYl0Rri1JfdRQvL1pw4vcWjfUzVBwSdt2tz5WzmD9DUCY1NdwfCzpNSusZzNVH2lM0tYVeuDpdBdHu3WwlLs69hE+8IIgdgRqRBMAowqIKCEVgwi5g4GFGtY7fmVibEYQgJl58//vBP//hf9wfaHcJ+ihcX09X+cNjt3r55E0L8r//l71UlRCbEpCsCUAQ0E83+vsBMNBOHGAYr8zwDEQrAzHldF0llnVj2jWZmMcZhGERknmdmnqbpX46InBcEneFI/yXDRW1nP9Nen6gbT4UU/axuuYoj27DkOY3jz7GNgKeAmE0tr4kACTGGEIYxS8oqaU15XWIMzAFGoiiadBGYJZ+gjCI85ZssqylDWR0hAjKHwIODDwsbH3JpPiqUTZdiicmziIXfBOaTwpxyoCEwRaKAJCJLSqtIrlXrxQ+NBf9eKrpwm1Fs29sqfBNaCagVWZMQjEEDUgQ4DMPLiyu7fHFBN19/9e3l4eU47gJNGjKoEA1o0RRATRXKegl9LEPjMI7D/rC/ePXqzd3DFzc/viKKP/zw3fHx7uHhRKRxCPvdBbOqrKqr6cbpanjjYo50r6gwUul3MyUz8ioCRtCRpuHi5fW7v/h9uH7xxd3dcVnS4XD94sXrm5t3AEPZ+2xJ5c/Jj/X02Z6jCH31WVUhujs4hGJAe0bgwH9OD+wGP89sbyvA2jiK4awJw+7i+vXFy7f7mzd6C/l0D0ZAwVc/KpZTNjYspap1n4Sdhf3JO66TRTEFM2IKFvKymJmKqBRqKfuWuAWK+6Oz0QHLyy0jfEIgEtV1XRFgCHFzu5XUnw+4hIgKvtdUgTpq2NaWqVYeKlKLf4rBVdvglQxBDLPY45w+3T+u63xaUhJT9Bk+qRFY0TgC8xB4N46Xu+nTujyuIutpfbzbD5cUd6rCKgMB6XF+fL/c/yTzHcrMLIFDCMwhEJNCWtb8uMqqABTGccfTPoy7oJGINbEQQshAdWUKBMSAjEgmJpqxejDPq3f6/9NcroogKT+uKZs+ggYFBDQKxpwpGDAoZNN1TSlgQGKCABDrFa9V5UKDrd0c3GSGkWg0S6Jwdfn6V1///vLq3bS7Ph1tWYzDwLxTDQi8m66J7eH4KyQjgovDy2k3cdC8nkAFLREJo5nOabk7PX463n98uPv08OkuzY+QTiYz6IkhBcoD6zjiOMRppN047KcwDXEaY2SMgQmBCJmQCba3gLodmur8d5+hj68AqaZzBNRUzQksPpNT05RTykvKORcmRZtdeoKKkfjh7uHT7afTaQ5x3O33h4tLDoFCBARRFVXpxYuygdrcZZ/ZNM7FjjOTYF1snZURbpGNz/49nFtpbdNErWdk1T4sjqY2L2lZ0rJkRA5hMMD19IgIFAgBPX4ChEDMISrImrKn1oz9wHIxqiARDyHsDcYsQRVVnSAQkCK7fE8BMQAGs6y1RchAABSQWjOmV3epEZhoXYCqgRN3iGIWWZYUIk9hYAZm8V6OKewvDjdZIIvNy928CBEEPgvHEsJ+2l0Ow+UYOOLOc/UUCaJhWyhqZfJRYSohENmGa4CNmoTnlASoBLjWewHIjc5RCQgKxTIrbbjWp9m7R9sGcCnhi5rv/sxQAGoQoNCB3BZQdnBoYMUm3U4MpdDyMdRpyjXebWjUhTJwg5+0Ypg6YS7l52bUlIAWFTifQsOTnU23hn5SUFK/37+r1OLWsJX7kDfmZ91wkldB1bQiiFjOqYxzsDhsWpFN2cGZtY2Gt4bVjRVubu8GOvC3U1iVT2gCVM3iCPhc1r6+Xy2BJiye1KIfUCvrIW3VCd521+al3aC6Zp82LAmVvSXVtEF5erCim//V3Llf1r1qbZmsaloGB1CZy0C2mq6eHivmevNqT+t6Ic1ATRmR1LSvRtwAmU0PQAQ159b2DnlIqQMt1rE8inUMUMDNlVF5DbUSG7grwykreyJPaW1mezUAZADujUudS+IJN5DOqfvWXZ4tQVwWeoZYBCozJABg2oS8WnVL2xyrd8SjAZABezua4lYGZf3st29Crbt6M7NspZQWurKfLdfYffNGCuhoTHa23jzjYtgZ//rs6G8Hgxoztqt2VkNiosoXUTeKV2MF4nb6mjU1k5CYKbArYWKNJIyfQTuqoW8z37Qkxdk7tb7GtLWemgc627O1oowapves2Nd8Cab1HKx3D0MpN6WzQuh2h+uzG6YMrYt2Ayy11+lEbPUNIYIaUhldlbPHW3MVmi4GwFuwp8RSz6urGkrkrFbC+nLss7j/lqLzzRLU630jpFoLvqhvG7uF4tYn1cmLvglSsAyeCIcgsmpOaAtTEoMcRwyMzGccTtzcq8gmth5Pn95/uiPOr1+9eJ2vkVYON69vXr394uWbL17e339a5nVNkpLspunV65c5Lx9vf8p58eirn4CiYkBeQlxnBqgCeRVkouC7Pr9fIXMIgR8fH9d13e32MUYpJXrP1SJZf5ngEyXizyxzUCmxqJ4f8Jy60Xxl/5xB43Ojx+c1bf8sv8OIiIhzyh4kVUQIiGOwZJosJxERF0GQCZhF8yr6mNPRLFAMgTAQgIpmcKZ3PU+IMAQKgYKRdutXrdN231L64r6OExAIFUHAvbqKBgE5IDOSqa05p5yTKJn7LQE7luSTX9jlUeqMAAmAA4GCVbGf0ACNTVnxEIfXV7ur62+/vvn24t23u/21qc2ziqBqYHOTcpmFgpn5IxcQzYiIwzAM4+Fw9eL6Zr+7zBkQwp++/+54vEOyi/3+3btXasvHjz8siwBKZY+D1nuwWimiB0MFJvX5H5qgaCGhEY5DPIR4GMarL94dXr78epmziMa4D3HHPJoxGIHRZ7IDnntpm8JxFo3AXorAswbYgH823PWJvRV7iBG09XQvEBIwiYKKjsM07Ybr11+8/eo3pPLx4c4MIYyAyTSLSE4JAIGfL2h+XmthAoOcBcwCBwZAZlVNKQFhGAZGNKJiui3myKdYrZ4VagjGCEwQOasu8zyM4zAOqp7nsk0qUhMTiIDgGhUIbyuS0kJbioXt/MOouC71+an3IaMYrFmPpwU+3amklBYwRWRxLotAwSx5non5MA1Xh2k6rrSs6+Onx7v3l7srHvcmCVQGBpO75f6H46fv8/IJYSFSZmRm5kCB16zHRY6LLEJAcYhTiFMIkTUSkIJlIyVPl1lno3G7kmRdCdFppA62tV/8uLxdZVUTL18C442PBAKQERKjGHkrD4ORASOEZgY3HwP2MpxTD4CyIAjEeBinw6tXX7958w3gXmXwZ8YwHGI8nE6Sk6wAiNPbV79/cXmzpjmEMI3jEDJbFpqzPEg6Hk/3x+OHT7c/3n/6cHf7Mc2LZWGACDgGmiLvp/FiPOwnmkaaIk4DTgONAwyRYwyMgTHihnVrR04VpEwffXpJ0HU6uC1T1LKfaComYqIqXoBqKmYqqup/CRVkJxa6lre9KsDD8fTjz+93u/2L65vDxdU07RTRzERNRKSsNXBbQPSSw3OX/5NbgZ7/5klkHM69G/bk6WdPJZLeHN+0Qa22H9H8cJzXNSEGjoMAmwJAEIV5FkQCYEAzETAG0pQlJTFjQmZGlfICBEBMAYhoMOOU0CBCo/AgI/tp7O6kaCoACYhh8/bbObccrTO3+GcsAjEE5hHBRAIiIAQnpKQEInw4vPzyy98RBQP66efvfnr/T6Kz6AnbuAtMVXNOi6QoMURY1YOlUdQne0A1r4HYPxjVICNuVXpo5im9OnoqHjGrVeq45Zm7Wa6v6kGglBI/5eNvW9ht56+wEbfIySN18rN1IrRuOte5mH35wUS0LYoQNjopAW64hvqe1ECgDXB7e6G/E+1eXtfL0DU09EzN86qItjU3A8KwG3fMoW6ldCNrYAUyGIFZGeHY1qQJAMjcWuLd4OHilZdZEiISOUFnXZfkUdRCkgJVDyBsc2fnZHPNmboMUA49NpMgnkWH4IzQgOhEWsL66rGJYZtY0naWJTvExEDBm2JFtW0P2MAcB+ovpGvHhLOOV9wsLwibuQe2egQEcJZ97U6qZ/CZhFRoO5Uk49YWXXPWtDzxFBSOw5bTKg/konQhPl1A9/e+2hncjP7+51LLYgDbX3G+Y6oXj6j2NJZa/2N9QmVrM8HeSgMGKIpt2t0f1S6A0LrYCpCOmdzXVYSeNmwob1jVcitXKeRgBOKAZXO8oXKt2XD2IrEAACAASURBVFC28tGu8A+QkdwtlC17Ets2TbVhWvtO1+IYac27RcCjDXtp5vknRAxgkH1ronrWetoNNOy8Iaf65EutkpdE4eYT4RrR6LSRurGjarNRgJyLJ6FygSquQUFUARSRAgcqfvZylbmhrhgoPGTFWKoRaSsqsZ5H2y2ca0eVFjdThysq/GU7K+NqWkk72n5vY2ZnUJUbr9/QaLPQVfhyh8QoOG8wQ+aIW3AGOuRu3wQMpd+3q4V6lklaa6wqgdQzqBVN2kgygH63phqiwf7yaPjy1ouwtUE3xn8xVmJFvbYmJNnqzzd+M1jrSdhIq6SgprOaIASEiDYhApEAz4LLrAHZN23brqtpS/Mya17ffvEG8ds//OP/fXv343HO+aePf/p+fXlz/W//9t8eLi//x//pb1/cHP63//h//PjTewV49far//nf//uH491/+I//y8eP71UzEk0xpLQej8cQxmHaMwZA9oxOGEaOwzCEGGNKKaVUEIdgKflVgjnL+Ufwr2B5Pl+2Yr8Av7Cyzz9nl55/sYGplifDLwgcfVzFT7y2YPhXgEZFRJQAQxh8FbaInOYZESnGKQQwE8lpyRhQ0EAkij6ssgfd7eN+jByZQG0xUCN2SVEQCRnZMEQevPe96KSOCHPnBSAzMREjMNSrt5zCouo9YkyBKRByFtM1rSmnLMOzm3f8RS+BtZW2m7wFSwdn2VkaqkCS/XgFF5fh62+Gb/5tGq7TcFjmZVlWREIMAANAUHUJbBunZRFVWXMmhhh5GHiaXrx5M6jR4fDi5ubd4+MDMbx8+eKbb7748PH7//C/Hk+PJ8BYkgwmIlK5a5EZmQNTQGIiUgERWOcsKkxDjOPh8uX1zRdxuBRhoDgMHNgAaIg74mFdVXKLfv6CuvHMsXl2y/J0dBM+2/XjL18s+AQdbs/sgqxLp6KCx41RLAvkw+XNr37zOzsd7777p2wZ0cwyiEAmE/fh+FyoGyaYtd1PD7dy4rubqs0KFpdi1LTmlAgxxoG4qA+uOrkBqPJ3W+B2EziUCJgwMFlUlfU0xxACcTYV0dpy5p5krandUkCIHcG9K1Sow0eznrWIoAQNGQ2KrGYZYF6TPKj7XQNjIBaAtWAk3YyPkWgIdJjixWGcBuSHtD5+Ot79rC/fDHQdQoacOM3r48/p7vv08DPqzKReNVP7DINgfszwmCFBMBqYBkbnBQuYggmggglKshK3LrFOMxVTNQGj6oghH5uDNb99LuW5aGCqlhCACJC0c5mrgYJkhUSWKCghUhxMogoWpg/60a0u70L5QVNURRESZaaReP/y1dcvX311c/0V6C5lElXCcZoGoiDmyMCsSZjlsLu82MdlvkfUkRX0Pi33j8ePd5++Pz789Hj8MM+f1vleZSXVyyHsLkZvb90Nw34cD1M8jHEaaIwYWANpIAusgZCIwBi9uqHS3wv0HxSNrdFYvQrOfP8rjglTgxohMTdoiJXfe1DPl9+ETEwAXAyfRC4KLMsyz+vjPGe1YZqub25CjNlMXdcwd6hB7/IswM8z8NbzLkHbelWwg3fb5wLHs3eMtmp8TqFvl4s1XK1fiympPyziMDGHlEDVACMhI0cvNVUTNTIBMwEcQxwRIuKgAvOsxMYBxFRABF1oZMDYljkKkNUsZ0MjdhLHFEMch6jix2eFcuVtj2gAUnV/Ryd5GAKEYdgRxt0e17Qsy6NYNsgANAz7qxev3n3x6yFOzAMxL2k5Ht8fH2eCqvgZSM4ExMxD5DgGU0Yi5hEwoEE1qSqiG3dLEbv3E511SqBVbKx2qLcS9Wg73LbxKLdY6z5n29zlhU8KXexh4yyjWiaCs+7AZtyvFIyujrHAT/1BCAUa2ma/59sXj6luxNvCNC1xAijr+ApYRC4rqI4GUpznCGhs/HQc1HW9bvU8AKa2Lo8l6IJl60NEPROgQBsqD+V8KqVPQBi9GCO+uEZigquLvddx93gKKvDCNsGpNQeItYpis3ucI/eq4tDtO8rHps1Rvi30N0xJnYAiImNQl1lK40AlODQhx0pLsTlCxPDzhpl2kmzsV+q6Hf1qqeQCVVHNkqWqcTX1WgSvZvmh0rwCZkaBRxiih/uba/3JAe/QqGg9tQLOOaywVWNuW6bzlf1mqy7cGW2b51bsgcVa77drNavBli7K16fQm+BCREwcx7G3/p4P3stHUjtUq3ZEtcrC/PhgA5/U7SZbx8dlQioZiXIyVVNAl9rqjkXDmECtO1VrhM/Ox4WdQo0l6GFmIQQ8W7WVU86wo9oWKogiIu8H5tCGlwXQg9g3eLVuDayScIHwlou4nf2t3OuMnwLVWq/ip4UZopwzBdSpUP5UrpQiFVAFVcKuGEbrTloVahGkh/7UEfyu4XZ6GLS7k99Q2cg6iwEieFimzMztrHplu7K7kUQWf8GllbZVUzVwilnDHhdasNXanbOkgHUo2MpMgtLnbFiILOi3+vq9+NSTYlA2iUWkQCKMsRYzoVlTaJ/MMQ260xp6ZvPGoLEz/xV0eZP2stnJZfAEWV0j47ZVzZgaoFEQCqAZLSHrSERZT7N8OiZTiycgKxeM9Q75Ml3l4fWbt8Og9/P7DMfdgZjS4/F0f9If3v/jK309HcLl5YDp8SLyV7/7/e//4t98+7u/vL+/uz+e/uEP/88P3/8xrYsEYIq7y6hZ1/kRKVKIpmZiIcQQYs6yLicX4PywrGvKkghpmvZwTtDoZ1VPnnQAv5j6eAZ4cS5zPGFnPCFrbMUsBV9Vz1x8HvOBn/2nlwN7o8fnL9JTFg4hiGFgHrw2ZZW8rIkCM+DIHEvXQvaQByAq4gLyaDKjLmildqJYrYkNTUXBCBkIORArR09bMnlg1dBJBEaedi23l4b0MQBVK1THQBSImGjNWbOklJPkgBapyspUU6eIQGjkZkncAO24FYI4XMQMlMCLlpEMUE1MRXmE3TjFYRfGSTGcsqkQQCAKIUQElxtMxLi0MiKiE1GDmpjJuvohBcRw/eLtOOxvbt6s6wJgh8P0+s3VOE7vf/Uzh+Hu7sPp8bisCxINwxRiDMyqlnNOyVYV97+8fPn61cs3f/rTj9//6UfJZArjePnq5RcX+5shHLJATpazSFYVYRZRrN6NZwUO+0xV+6UNh/XccP/28Gcrf9gchPa8CojnOa8yZfYMmwgsIsPu4t2X3zz89MM/jXtdxDQ5ktK09CZ0bX32ZKG25erw7KdYCTIZEdIQUEWWVVMiMwIi61z5PfP6SeNJ6RVEYMIYGDEvi66r7XfeAdLIXJsv0Xq+rbX4gbrwgtXB0W3gWhaIzjge6FQoBVgkr0viQMzo9FNRtUL1RSBggsA4Rt5P4XIfdwMGzHm5mx9+1nQXcOaoAEs+vs/33+fjDzp/DJBCcBCqGZgiKHEGfhQ4KSUcAo2Bh4CMjj1XKO3cIGX258w976lRzaZu2aLmlyxG8A00VqF6YuUYCBIRCoGUB52pqQAImKIaqq/zyIF9tQdqc1ZBwQSUabkKqDLYMIxX+92rL9/+7utf/d50yCvnTKI4TkMYdlk0r7OCEiugcNBxYIaIiVI6LQ/HtD4e7z/c3f14+/6748PP63IHugaS/RgvLqaL/XS5309DHANPw7AfpmmIU+TIFAkIBUGp/HKDltvQSnYAaw2OAmHRNUQBRE1BRSX5VQ4eQjGpqP9aLqXFoe3yuRZ1ilsVByIh+Tc8PJ4+fbpblsRhGKbd/uIii6ScVb0epuwcfFLa/ALFAF79yL9kbrQzhug/+7T8xTvPs0JI819jx+PwwanmrIQBGZkHAMrZHzRhGHbTbg+A87xqXlWzqz/jNOx2B6QRLB6Pp9PpIWB9MmGh3gIRciijQfXKOBFVQwhxYN7HcLXf0X6/LjOsq4iaWWqA97qcwo75tdWOMMdx2I/TYYjTp/vbx9OcsinANA273eXV1avr67fjsOcw3j883H66XddZ5bamwGo2mANTiHGIQ1AIRAEp5lWSZshS71W+aCPc7slnbSbmCOQi6NRuumKbl26hRl32s/MNuAGjQ8M16zbCtsMu5R0GZrJZU7GC3wp/saFAADHUhb157XRVNaj7wQVMXrYo5gZpbJjDmsdBQgIqTvHi/aiaKNcUYbV8l03yEwWluppbXKH8LxEOMRLTFiMH/GzV1bodaMPKoAIaWugG1+VJUYDrqgZAWILuoqubTtvOBBHFunw01YhbsQNAX9HS/ITWYmGIdZB7Rgmv1gQ8E0GehMgMAFEg1yiTu/iJrDXbGqCgFRuJlU0x9PhP7LWvuuI40x227akUqRUVUKiTiqCVXQICQORSTOpyU10Dk9eW97W8TlbHDo3tnhcAI+AS7Nioux0lqzo+KkLL2plAHKAQWbDuygswtW7WusRALWUrx4S8F2tzIXTiwVb64hCSlNKT7d5n1b8lVAWmdS1ASOhjobbDLDvyQqH2K6K8IH8y+cCHWkeJVwuUOIqWyQQQgCKyC2yl3AbBvCSJtv7UDubSVWmYERJZaZ+Gdt6WNXsHsvDDEs1ATVTz3Dq8WnACNxRF4cS304ngafdH5VCW+p+GDLWKOmFGH78aopQLiBsQd9MNARt9wMyyZBVEiLZZx22rTS1YzII3aYdZACTn9mw9K3BFgy5yUitUiMiIEJm7WugWvGnVZNSl6tw7ZmRclGUFIiQ7Kxm2Lt1DXbuMdcXEPeUUz7JSLuYIIhBxWUJsJrWin1c8jp+NtEnP3nJd0fpGtdu8+xwbN7moTkmlk6fckd9xRc/9A51xXVtd+lY91F6e9XVZ5PvK4gI1EQtoQyDM9DjntJzmtOLFDfax4i4jhhCYaZyYg776+CbLPcdVVdeEAvPt/Y+iC8H08Hirsl5dXv7FX/717//ib169/np/eJmVYzjkFT7e/jynR4g0xgExe1V8kuzA+wBEGNaUTqdTjCHE4GY0N/SGIQ4ximRVfTZqcsbs/Gf3d79E92w39r5H9vxu/1Si8nsmdJyUp0Mye+bf90m3fwHDUdooS4RbUYHIXCAAEseh+VTFkJEVlACYCFkTyqPJ0XK0bAoRjEyDn9K+EvRIIxkFYiH/O5EogxGgWK0+oVLRQobk2U/auAf+aTAQEzGxWk5ZUpacxRhr8zY2/V4bcrI8Ac8/i7J9UHVyIxoXcaT4C00ymQ5UujEFNZuqIoIXFkTVBqU0t/D79YuoDKTGqpJllayL5RBoHC520+Hq6kZEVHIINE3h+oX89jd/M8Tpj3/8wy3cAhyHYbi8vIgxINHDw8N8uk0pSZbDYRp2F1+8/fVf/eVfR/67+dFSMlO6vnr9+tUXF4ebwHuRbJolW07mL7thhH5JsDjv6Pmliaptanu3BAmA9Itf+cys9V+4Ws5fAmpxOZBYglUu4nB12F2+ejO9epPfp/RwBBSg/48lydbuNgg+GQtDRLVlnkGkjdO89N4+332dF52UEDyyP2A0rZIzZIEsIOUeQn+GFNRQs/hZcaw9d5AMUEAICIAFVFUjIDMboxKoKogoAAXmwIFpGHhU3e/ixX7YjzQGkfyQ5o+Q7hiOUyDU+fb04/L/EvdmT3IkR5qnHmbuHlfeSABVqItkH5y+Z3dWZPb/l32a2X7p6emDbJJFsg7ceURGhLup6j6omblFAkVWz8pIgyUlRSCRGeHhbmaq+n2/7/a3un/Fetv3EpkJBdAEREAJcQTeKe+hE6YYF103BA6moOAPshBqLgkog3AUUAUm7y04d62Udk1r3R73y1D9kTITkUNSAWOiQITB02iRAc1ATHTKiruQU3RNJAtijYpHURVUUBIh9YGX52efPL3+8tmzn16ef3Z7u7u/HwEjc2TuCPEwPhymQ9+FfuC+5xBAx+24u3m4fXl3++r+7tX93Zvt3ZvD7k7GbRfsfNltVmeb5bBe9utlP/S86DkwdISBMZISjYTI5tNnJMAAgcH1+STuVIICGHOqm6mYqMLksa6aRFPK/yEurNBsTMl6ioKCtzmqxk/YigkgiXqP38lNKqqit/fbN+/edbFfrNax6w1Q1MapdPdy6Td/LiIqKjXI4A/zdtob1z76CH0YEvSRNQgfh0fOHv2GT2ogYofDqIZdvwCgw5hEBJERI1FYr8+fPf9kHOX7718muTc/pcCwWl08ffqccBDh169eP9x/i3gAFsdmAJmBEEPswpTURIEBDcQm1cTMw2K1Wp5NqycXZ8vVcnr3TtN4EPMIXsPGngMf+IM9Y4W5H4b1Zn06DOtxEtM3YIEZFsPJ2enVYjhF6EWiKAMO/XDCvACIkHuKXrdgmtKksDuwmiYQoNEwIgQ/5XNDdfZmpQeLmCo2JFREVRG3gBUxr2sHfO0naEgZsyW71d4DI8zS5eIuqCfKWe8r4JEFaG0wn2GD1c9iZ7J81s+JeFRAIGjsDDLKgRqk6tu4/24WLKhv3TTrrlHzubj2bGyujPPxhJmyjP/xzdoM1b3CxcZsYU0QQM7I8Jy//K2sxU5UVRofBdG0sbVZg0UAkDSbkqaUcC7OsZQr2VmkMGsLDQ0RVc3UB+lWT504GwtyRGUpWOYi3JphZp1wV3hESYZxzAYZmFnSEnda7oFSKHo/1NRKtEK5eo58ZE+Jw6P8aKvZasee+fzR5vkUkNFRIVEJI+1Yz+v9pCbaDCqtzlSsAR9a4+af2yv1aI5zY+LYnW4Kc6SHtNcKWoKAtd8BtB1ROuRBmslqy0A1mAfmhWQTAkGT1FxLx/mThdmlkhN1VaFwjcj9nmUpZ090dpZObWd6v73advKn6U0H7wawU/wMwIxlropzZrOBWs3ytEaKAjSnnGRpIIgC2ZwK3E7UYQblIiKgVNFTY1HObRGPBK8gTmhpOWrSuCWwIkYBlFD99reiNMqSb58AlzgVMzNLH0l/gCaXlCwgG7so5Gi45eIaz6qFmU1hbdZRM5ysYHbMbJKsv8mYwyrqVNW5F+QKZeQSknuUWGUZxltfU2ZPZ73to+cO8ANbR/O5wewMy5zX8jnjjFVT1bbHdASexKKWzmk/XsKZ5OJxfhHeVcGcINamOlouDZ0O7ecTH6cVBduc69V02Wr3r0Bd0Vo7WKYp10kKAiqppIc0KmiakDRqRDYuvUvQNAWiLsQPxsp+tgkAJgIA/fnZtdrD9uHlbrftBwbUw7S9+fbm+2/e3rzdj3139ezF5dPPTk6uEVdnpxcX55+dn75Yra7/9V/+8d9++T8O24fxcDg521w9//ThYXvz/oaM2AIhm6ftCWAkpmhq06iYzfceE8zMJCrwI3Ea/3G/ai+wphT/+ATZo2pJjYliCJJst99jYIgcFkOIcT8eDvvDtN9T0vUwLPoe0BitA4ioKmk3ya2NMIFoWAFESV0+GEN5ttVDe4G9pQ7MxACMKpoNOEAoYKNOxMAwby9IdYbs34YZAtghiY2ik4hqOD4L45E/5QcuhpggWMqwCwNCyDkE/vQKqIDINI5puz+ETtjlRa4eo4rdQwRmz+UpBhOA2AWiKBJFU0pjSkAe6godgoDROKYpHZhWP/nqL043l4v+7P3N+8Nhv1qvLi/OU5q2Dw+/+fWvv9u+G0c1g8uL00+ff/XTr37+8z//68CbwOvDIaXJPv/sp9fXLxbDiWnwoxATcwchRiIWqU26H1Nc/HiWRlZw0EeNKGgf96fgsbQMf3Be6/AVNjMFJSBEVgRDXm1OP/3s85eye3X7yhCyuqBMmWtyKjw2XB9nUyGKO0+IwExUDbBjhsBIrADTNIVSf/u6p3V1wqNGWZ6KltEWIQMRMQuiiEzjqFCz37F0f3KTPusU69OHVoCEqHNiSz4+Y0WHmdY4eQNUBWVQohJdAMCkBFPBnqqfH81Ulci6iH1Pi55WAy97vD8cpv3Nbvtmd3vKfcRpd7j79nD/Lab3PR2GGEJkEU9eAFcKTGp7oREixD50yxh6RkxpQlUDRRAiMRMwgaJGNrBkMkk6ds2hOS83z2Pr8dk/zgzPMlNVMU2giugeYKYsUwcAUmUrmQSA7j0SBVGT/K0IEFkAREEhIMXFcLJYXF5evri+/rKLp/sdmvYhdIBsyGaomroOOTCxAB324yj3D4fbtw83b+7efXd789393fdpvAmc1h2vTxen6+XF6WY19O7R6yMGhhiVyZiUCQKKy8HRCI0I/J8WXg85YLHMdEQlqTc4JIn47+R/Si6iO5UFakIGaJNNABnfjEAEyB6wIqDiTh4twZgUiOOwWK7Wa47dOKmoH1hL4Jt/EmIKLqKeiRyV8mUfMafM1ue55zIrOPAxftTap2uefMMHIQ5t+AKUmCFVUFURFX8MkA0oSRIBZloMi5PNxdXV9fX1893+sN+nSeBhf0sUh2F5evLp0yc/IRymiabDcHMzJnivdosIzODZVSWUwhTUS0kVQ7LIgWl5dnYdEK+ulkM/Hfb3u+3tqHtJI5Eik2VaTjnVqSEX3AoSADLHrl8ul5vV6vT2fovYmU2mwqFfrDYxLk2jKBlA4GG9Ouvi2iCqTlbWOxVVAQFJkkhokkkR3cHGSIQo4DVgPsWaK6LNQBSJZne0EWb0+hyTl5XpWPQfswQF24CPWih7WY9zTAM2Yg6r7aqAwWWA2ERfFh4ENWBLADByuzwVZUcWlWgmWGT7oBVZCTfiVKr5oNm2aK4anYMFTHO3YR69quk4utNpzhp5bImvAmnERyP05osaZX0d4BfxeB2sWlV3t4CPwsVzHQnOhRDkD4OKartgUavLaMZG1DXG3x3m6OVqs88BukVYPv8VBFCohXF5aVmjftSlw5o4m1GaRfNkJdKjKVMdiFIjX6zwQQqlvhmXIlWLEc7j+zrTh0J/NVSUI4vL41mia1oKkhE4N6XqrLkNVpgxMTPc0Q/Wj1TQJRETH8naj/GZxaODx1GaFTmS9cPzDKiEYOtRAHEjtZ8jRnIQBhZHV+bizOyADGYwqDkUDRs92w/cpFUwMQX2wgou90BrIAZQZXzIkLMCmmNfnsYDz2z1jM8nn30bzbkZWDJ/cOavk4NS0B88K/xdzSmx+XOvDp8qj4FmraiPFLecUSpB0VYQmC6jaCJwanOvfvroh7I5KhuBKZaWyCMCxbF7yDsgWTEJtRlaKRlgwIHK3YXVuuOXzBWADfiuCReGObm1bTSLsJo03UGbkb4z3r/JHPbHSGctFWRX1wx7mcVCjcfQGnLpo6rCmq278k9Kord9ZLGc18A2XzanbDD3jISl11rWq7J8As3WkUyhtkbxbGDIGPL6VptijxaJImGi4w/RZTxgbm7FKlNBIwQNjEwdIFhgxmHRny6HDqwLCx0OgbfTNkawknFxrHtXRTMgYObF5eWzxRLevAtv38nbt9uH7Xb3kB5ud6++eW2pf3L91acvfnJ+8Xy5uoj9xovGxfLyy5/81WJ19uTZJ3fb97v99vrZ1edffvb1r3/1P//xHx9u7w/bHZNSCM+efXp1dfn9y+9fvX7pQChmJM6UF/cfz/oB/Ljl5EgNgR+OZ/5Qlkp72n+k2niM1Wii0hEfs+ofPVyPYmX/UGxK+7PUQI2ZmRiDAlpCS5JwmhxU0S8GxIBTAoBpHEOpc8XNbAF3BB3ZAs2QAoaAeUdQzPnaHi/ov+1CiADAxCQmkDdwBRURDQHIY2LFAhuSWlZfgygDBmZEMkuS0jRN2pEzp6mu467FQDgOvzAz9VmNuu1FZXKMJ2fkDxIZZLNBApA0ZYE3INGcG53jRNGIkRiZCQkkJQ8qAACYLAQuZl7K+dEGHvkCEJkCkgaGLtDZKX3xWffJ8xERFoths1ltH+7fvX1nqUtTMBNmfvHixRdffPnk6plZuLx8/vM/W6ohGG/WZ+vViSlutzsRKInIXGPOikUCHrFy8TGfwn4MGhcbQUb4X6PUoH0kxaWNVfFqwJDKgsjM0VAnscVq/eLFZ9Pt6ze/j6X7iH+sQ4N2FNlXKkM0JHIesa+wxEwxmsg0TQYQcwbKTAaEpm5suUGz2BmQDIgZKIjYdBgpMDM7O9T7NZVfPtvWrYL1c/+6hrP4KzesX1KjMREIs/XT0CjP7R1+7moO9zz4EEVNRCcADIxdxEXPqwWvFrQbd4eDbG9evl/2OnQs+93dt+nhFes9c+ojc6DRFRAEBjCpHkR3AgkixZ7jgimQKeaOhiEK5k5IKg0iURQBSZryiXk2NLvlZJZqG4ABm0nhExddAhB5rAUqVRl7vkZU0tTI3O0BPn9ODT7AX4dTbVbrzeX52Yvz0+eb1dOUwsO9IsbAMd97lkRTiBAQDtPDYX/7cP9ud/fu4e3b3c3bcftm3L9J05sujOeni8uT/vzk9Gy9OV2tuxAdKxXchMITkTIREXBxxfk7zLupqZmqgJgpOtLSkkM9RUQ1icw0jbzomBTZcA6bzG849yv02BFSSlnULFT1RE8fqKnLlGM3LFebxXK1WCyJOal30NjRMzZ/CirmQDJ7tCM2DY7HaUhz0OBHE1XADI6CiR7vVlb19BUj2D55LYXU5YeZvexWKJ/Ehzis1ifX18+vnjw5ObngsFtvdrf3B5Et07BcXJ6sn5+dfEY4TCPer3W1vLsfD4f0zhCICRmQPXpLMrTCkXAAaMCBmPrTk6uhW1ycD4H3N2+/C/QS7N5kVwdvhWFZubs2d38MACnGvl+sl+vTYXFD3Nu0V0HE2MUl8aAQ0YIZcVguV2chLsyCB1J7jdr1kdH6GIehjx2zshEbBHVlQ+YTIZrmJMJaD6hRDb+sQInmCFE9EC3wH+dADD0GLPoIULEJ6IBZiNlm09bCImsq3J/ShjxgtrkAexEH5UacC8TgMm+vB3JWYrHllvGhK1EcvJQDOCvDrzHw+sivHpJNRJ2RSeXlHE8m0R43PKxGkJs1DY45EXMuIiuMo8Y4tJm5UL+uTM0RmpgANE9UmxF4Zf/I78/q783CKcQjSc2cWJnhFLnN1Y7Ys8J8DkR39MZHZcntDdMABXP1pc1U26TFmEl8WAAAIABJREFUr+qcwdqIvspIVWrPzN+u1ksDoLkHXokBUPOCoMZ02jwx15kpAXLUsqpSk7kR4X9fZsnGI79ME1j4Bwj/M+YWSoqr3/UVjwhNG6l8w1zCeahN/UyPAzUaLwBytnFR9cG1yS0zLTi3QaAkgyoeheNmMQ3kIJHyKpvimImpJvlmWq1qbYFjlgUVFMPcuUBP7FAqc2zLWAcs+XHYMon8gc2hqfX6zU25+dEzLKFKVcB47Auj+WpbOU+CekReSYOiGkhbdumZGHUUd1pWJipLm+mxwGsOsSnsyqJFJapWr7wXIM1tzyILmRebwAzHbYKjnoDldMqybikBhRAQY9t9nY0ilYXcekf8JsdZNPcRhXKjdIDZB1J7WQhz5xXbh7dClQv7MxdNs47P2q9riLX51Wp7uoDWoJhvt+rrOnIPzgqbfCNSnim2kbI1/Gt+2Qjtftw8Fe2y71ePCdBEdBIVoBgoeso1I3R9J7wK0wNkV+9sQy3X0z8CUklIYbE4HRYYO4qRxsP0sE037+/u3u5397Beri8vXzx58tl6dRniGnBIYuOksdtcP1ufnl9++vlXd9ub+/uby+vLFy8+GbqLh3v4/a9//f27rzFSxPDZ51/97d/89X/77//t9Zu3KqNoAmAn2rqTVySFwMz40XCUH+Jr/LukE/bBwOrD7zM7WQqjF34g0qXtbrT+lz8SGTsn2OR/mBkYRZOI6jSaStf3Xd/3/TIq2GGCcaIpYUpqaiBGZgx7toFACZEoIgUDMxQVP5a4N48yKzETCxiJjAjIDft+J/l4Epl0SlOachy7ioqYqKkRYgjsSJ2U0jROtoh14H309h+RF44vrs/7k6rDITELxwHAAmHP0RCmJG7kZTe5lV8ifrAEZip7kfmB0/dDVUnJmNn1CN79U0NJAJhB8EhAYJqs49PLiwUTxi7GGGLHw3AfaI04LBbnhBZiuLy8fPLkSYxxt019t3727IQ5MnaqqApjmqZJEANRZA6ELCJiivTIdgbH8gP/7A2PXAI/dDNjM1HNDQ7+cR2RtqNhx7Iaw499PlpjQxAxREYzHQ/ToeuG6+tnb79/wusT2SnIFoR++GXYD7FVcyiw71TiY3BjwjgMMk3jYVTRuI6EJKYIwJjjOn+ID1B1hICAHKjrzWDcj/1i4OjhJ5D83uZ8ChMRZCQkze3oXMBp+4TXChVsZoKrgxrYQEVBiKpuRfOgXcBSBPWkKgUVnZKMwIGYO6ah49WyO1l1t9v7h/3D7fvvAqSHPnQ4ptuXMN52NMUAkRWZ2AAZORAQHDTtRHYCI/DQLyD0ZmAiIAlUMriM1FRAJwBUJGMyDCXXCo5Yr0ZgZEqzOTzP/PJGoypu6GXCQFl67r0it4chZtAaMQpYUrXcQxHDhMVpq44sUYxdP3QnF2fPPnn+1aK/MumnA4wjdF0XYp9AwCbHDRAksYeb22/fvPv23etv7t++Gm/uadxvFnC25s3q9PyMnz7ZnKyGDgMrkR5gHEE4hriIC0JRAAJzpKfz5OszlOc0aUqSpmkaRQQxmTc4sk5DVUVd6INl4c+gFqtMuHJGy42wNpm1UHYNcBI9TAdiCrFHIA5RnU1KTBTcmYKlCCwTuqOOvWtKbMYANz1Ss4/vgvYHeuqPTm3wETaH/bBBy2YmY2nB5FhcUyBiNRrHZJ4BGxer1cnV1fXT559s1qdAAXDqh3XslmaBeblZPVkOT5jPmBZoYTE8nKzfjzdv7x4SRQwROULsCUhGOWQlF0GJ/siV2Wp1tlmcbVZset/Hs8gnBO8BOoDpkUMFjr1YZiBqAMTc9d1ytdysVier1SbJ/mG3U/FeeBd5AAhq1PdrJOm6oTW9GQAzLxdhEcNi2cUuCnQCaMZKIfvnTc2USo3leCPI/Yg5E8EfS7WshMlii8JB9gZZoZ6gU5Irn6VYNQr4IA8b6Eh7PzMkkZSq8tmbDa4+yBGRlh17mQMDqgaqKt4VtNkLkj0R6okQIlZBTMX8ms0A+XxPRLm7CPMgGGwOLrEsWGEgN7xJneg39Q603E1vG0IDd6gdPjgq3qoXiKCBYsyQxmr+oNkY4VQyajHyuRsxmx18LGgwF8VOWWXAR5w21ZzhMtMtWgjq3G4ARDBp46HnynlGctSROVb+Q4ZJNHWCISARehFOzeuhSFaQoU3pPr/RrMq0JsQAj/0r1a8/p+hVvxW2x+KScJE5htiSMee8yFZHQ/BRNt5xg6OdK0IT/5MHYjPj0UpdWvIgHDtgFo6/Va7MHVox36JHE8sSRIoIFIDN5mATa+rgUjuiYRWcqmQrQOZ6NQAUxKwezZK7IsjwB7vOJivRFApR5YNwYdeTM2XreLZ/USsIyBeNPugTQcmwzhDcvPRYCyqeW0NUC11sjDolEEWbXs+8kRBZJsdDNWa5pEXNSGF+i1h7kYg1K2U2RlqJmD3amY6kKaWZlMNmS38i/2C0guXNgdDiD3dOjM83i84vvvGEeObjfDnRHm/ClkNPZqSG5eTtnNVcwp2bW+soMWqW0Zu/dpxb83WqAW1z4nGNZXN8SV6IXUxHOXYKaluXSiw3OgRaLaVU02eboC+EKnBrsmPNjHMcDeGsGVE0NEjZjZJX5+NCvhA+8BjE6p9hYcRAE6hlHuop3oLVw7SXe1CiEXifYH9/fzct1o3tpcl1AQixQ8Td7jClSZL2i8Unz392/eT5sj9n++d/+O4fbt7veHi+Pv90tf6k76+IVkniOAoTLZYbQE2qy9Xm8uoTszRpYmIO4bMX3bJ/9vfh/3n3+m4YwmY1fPnFT/7mb/7zy5evfvnLX97f3YyHvb+GjgMRI6b/f76RH6jx7CN5K64OaGZa9viL8fhs98dm5X9UtfEBfQMQgJHALKXEXRe7LglxSrLfp2kKp6e0WJ6enp8vNjROujs8vHm7f387TbtJR+1AiSLAiOCs/kjMajJNqlIT5XPCNB3tEYzsRU4BzBYHYODDZIdxRDO0MKXkNnQQZeDIHRMDwJjS4XAQ6T9eWv+QRQUBiMh5ou7fC8Fn1AbFhxJDQpYkUFSrzCwitWdaB07tR0uEfd8z81g4czP81c05oAgUuPfOiKQ0ThMYEg2qeFAc9wqQDHk5XH7+4uKLz/7Eu9MiSU0Pe32QQwwxxk4FBDVNkpKGEPt+iLEL3KmAiI5jGqep6wOFxtWK+DFShv2ILt1H7rnwQ1aoH9JoYFO5I3ww08UqgnT0Z0JiJgroliQRCCEuuoDL08vNxfX9q/Hw/ga67CvSOZpRQa00bd1ITAUEimXz0jk+mBDURBQRu6EXgLTdgioDEJE6i76UqJWJOYuFM8nR1RuIgMQUAquITGPsO8KC1EzJVIkZkTMs3ZUd7iugOs/VEjLCmAXW4AbGZqSTcwTUTB2DjSCmZJpMQCeQFPyEUeaPAEoIHVMfedmH9bI/WS0WkW4tPWzfg6ZDpAVLN972NjJqIKLsbyBk5sBG6KG8khJQdK5uyfYo8xI/uCtpjoDNg1kmCFQCkK0JvM7c+Ny5KfqL3OomDLmKzf5Ph8r64bb+pXx6MpdD5HajAjazZiVQBIFI/bJfn59cPrt6Po39NCWiLnYBSJOOxoosiGPS7bt3r27vvnv9+uv3N9+l3a3tdgOm1YqfXW0uz8J6Oa5Xul5xz4rpEDD2XU8QUSMBe58csCMyH5Z7blyz4TmbaFJLI0yjpSQwOZjYnIJkLswtJ/l8XVyt3gI2jmNUP/4k73f7t+/fxa5bbzYxRuagoEmVAcyAQ+i6uNvvH3a7vu+7rteUUkq5BK6ZelAXs7yOZCz1UYjah2DRfAZqmhJz/p19ZMU5aq002Sh1OKxV6Q/FlpDjY1TV0JANSZU896Rfnj375POrq+t+ODHoLGFKlBKZBoK+i+vl8qLrNqZRLYCFrlusVqc3D0uZAjEz9103DIsFAqHb5TzZL7u+cRwPkrTnYei7wJB0JFwQLwmXAPdg7oI0LEp1NQPVSnsQRVFQh6JwDN2wWJycnF5NKY1TQloCdAbBkE0hJckqAANVU8poX1euFGiQepfMIBihqah5yKj/kZohEBV2Wi5y/KzPZXgdkIytFjs4C4/a+Zs7QXJFWv2xpbJCQDVtWOkAJjinaLoQpgyfCxNXVVVS/p9mhK6JqFM2cxPDUDNm0mXEM3DAkIHwuKuO+W9XVbW7ZRFnT36eHFKhaWqd/xcZvuIxZfuo0zYXBgC13TMPmdvhPzYxXAWZfIxIy56CUuQRAmI4hurhkZMEoSUUGBwlrnPzsq2BmvqPyI2f2RxBJac6f8TahCaUQh2r52K2XRRZIdbI2Y+cDfBIfvxI4j4PnbU5NBDMU94WRFGtEgVQSHBsYcktBirD56Py211tTT2GbcO11Kc5RqXxm7Ttko/i+quxxQfWM5MVM3Ek97UMKyCkgpcfAfPsWMGBTT43zn1yRCB2AWedS1uROVgTnevTfjQD9mRhnE2Bml9QflVoqBWDWbsMRdEP+ZktZrOS+TuPaqtqpmqrfAPwJkzthdhMFj/SsTsjfDb+tFybImVqzoxHL+/YBISzoQt8sSq9SddrkBGSQUlFcTqJX9E5J2iWsdXW0uzLQm77Yh8mWVYoVhU1NXqgpiPnLVcTyo/eaCWeBBpKaOOdoqPuT/NnbcMoN9KsdJ8r8MZqWHgj9sqaIMWiIcI5baT6yea3ScA2Z6BYY4NpKE3N7ddqkT46iZypXgWIAoZab8LaUUVEMy6EkBrrDAhS2crlks0o+3IPtrvXzHfQHHJoj3wss9BjJr+oGjKFyDF0iL1ONE2WxlFtB2EvuN/udg9yXxB/j39pCcug2BEZKE4HNI2r4WozvIEHgi2ePL16cvXZ0+vPry6eLVdrQj4c9hOAgjAjICQxzSq0YBZNu8Vw+eTJ4m/+Tp9eP0FIgeQnP/vTxerkxedf/cVf/e2//eJffvObPXGkEKZJDFLgOCw6FzxCU9BU287Rwatp/OARJKpFK+Ij/AAiFzdFaXAYlJwoP8I0jxiCurbvKOa9mBofzazpBwZlH+R6VoU85m3VVFWnCVWBqeNg/QAhiMru4V7Wm2G5+OLLn5z2q6//5Rff/urr25v32939pGmcABRjgttgC7aeAc1wStGkC5RXDCIkAnI+TB61en1JiAzAgIjknQNiVrNxSu5+TpNIUvfVAzHltAgUkXFKqg3owJWoNduzqAa0WgldjsFg7LMZYSJmJsPMWDXl0Hcx7BRAJp1GOxyMJuyEMjKxBE77wMkhTYBIwEgAJpJEJhUNgQjJ0zCZsLSskRBNQSRpUpezZLVJDtXKgPhs0nb8OKqKMBkEyCdDJYUSCk8xhqii+2nvTp2ui7ELkIUHeDSDwR9UaJj9sa5GU4aED79L2/rFkjc1/86R+y4HYTa+LqvICwMESIQhcAwIbIQQ1FR5QaHrT69Onnwi9zeHl99AMiwNNJj/ZTMCAMsnb/n0SJibCdm9mTW6poDcBZDk/XVRAeM5pu6R+mDuJVox8XmCKTIT9fHwkNJ0MF3UcEw33qDfjGZq2f1er4fOqWhgjTJyFk26vMG3LPUNHxUggQGAABBYMkFVUoEsPpsvPhMhUcc8xLAZFifLxSIGBpnGh60ljWTBCA8DKTkjhwiIBAiZiYO4NV2SpYkC9QihJkwhg/tV83ISDGONr0E1NuMMac8Ve25jHYkbFUCqocFHGABcNKZeonlKLlU1SB3A1DZJozNwBBCaESqz0apfX589uTq5OF+d3JmmQ4ohdj1NJmIJWAwP+/277e7121e/efvmt3c33x4e3vYoK6bT08XlZvnscnV+2vX92MUpUCJTAIsEfQyBO9IASnmyxgE9mraGm2TtvFpW2ieVNIok1aQ2iYqBeAk8v/78rrQalFrNXT56zCPv9pilqimJiOwedtv7bTekru99bfUL5mdPZAqBDSypBFMFEZOkiShP963JGKxjVe80ZC9Ae8gqHHLvwuTDXcWso0+j7BEHu9aB2Cjss5zkeF8FH+xbjqFE5jLMNDVICmqmiBT6GJcxrk/Ori+uPtucnBMGNQYFk1ETgUTGoe8269VF161FyBAQNMS4Wq/Du6VMsR+GPm6GuO5jr8I5/E+zy52d+q2EYuwiIjQAJl5wWAEMpn2Gybjc2hQsFVYmmpIZqSIAAzIiIwXE2A+b8/Nn+4Pcb0emDdEasfM73yU+3rxz54mfyzhg7IANkJJbtTwhAYgBQylD1F3sjlwzBAMmUEKG4zFkrqrr8+Ry5JIEcWToqAhbA1WbpiywKIu45NjLnFgs2WdVHIOqHnZCNQMjg+Hmwy75jURACGEeFhDkkGM/+nA26df54hw4kMc3xNF9MqU9jCX5sDI/ynZupgjsqCQHl+Yj4DEiIXPy4Kjcnbe/7EGYXSF4dPjCoy4FPGZ8NILpLC1pD4KPvmyOIjQr2E97ZJhuCrPqhMkGGWvZpnOgSQkB7bi4A6Bl7x2xPBGPfvpxQ6E6BDJRwI4RrYU/WoN1wai+Cyy9AVcoFKjAXChTzU/I8sp5CNuQXvEYCpC160hwrE058mAZALoJ1+aQiMrRxUcf2xwVhO3idkROqKCAD1Mr6ShltRTn1NDN5/ZWhZMWpRE0avvZFVXFB/NNYlV+k/cQKztMDm5x34hRmXZDDSArrWX1A4xVCU+WDxaxQm3GlPJeS/e1ZCfBMcSk3tvt1NwpaW3vcKZ0mc1qIUQEmYVEFRiESDMmYsZ2zgJvn4X4OARnZYQWsQjWnnx+I0XdRX54r9/W2wmVmwOGc8k9X1ooQrZWNq+ZkeF9Q4GsL8g2OpynFtY03WgGYhQFNs4+GlT01LpanVdIXG1HFUHhIzaElfhn5Gb2iIbNbZo1f1Y3gkp6bcPAy4owh0g3I5DyuDQrTpPFUpVEVvs+DdG3NmUyLphKpyd7ID8cb+d5I2EzNDmyb81mFlLLYNcqaivT0FmzNnP3wIC8+9l3sYt9MBlNH5LdjoIxjJHgzW4P3ccqJ1U3XQYKYIKqerA0yWEr41bkwYLG8/XV9eXzJ5fXpyenXRdEFGhSM0HxT3wSmZIShsC9cTBA5KFfxi+++tMvv3whaSdpvzlZJ+OrZ5/+p7+U3WF69fYGNJkkAzJECrHrQgyMZLuH7TQemqgpLcFxVMYUc1h7AYdV5U6m9hwxdJEAiTkys4pKks352cnpaUppmqa7m5vt/T0QoYtm7ChgbDaqZQYSMBK46sjyB61ux6cit7QWDpMPCIjoJ4/SXiRDLAcQQDXEGCJrRAuUUhr3+/3u4TCNp5dXP/nk854Wq/7s5fcvX795ezNu99NBU9onvVNcBO6BGKADAlQfZ1BtvyMCk1F+WBkgIPiRggHR1dBFRaYGJoroXnQUQ0EyYuTgr9bELB/Tc/eNEBgysihHbvoijHMnzs0hgP5BGiExERZZnoIGVCYjFbQJZITpgH1iU8ynW0BUIAYA0VIclyxFr1HAFNEIjakqsEzBuF3ZRc2MiIqYtx0llJGVAJHLUwNTcIaJ5giuIgTkPDxTTdOUCAMRxy4QYZJprvta/s7HOhj24UziI3qYRsEBpHWzwgp8soLKLG/kA6sVtOJ6xSKuw9meDmBowhAjDAyRgBVgUuCA0nN3+uz02Re71y/BGBLoKNRRqeEZ1ZMLVMumZKYCSBpYkYCJ2cPH3T/KwEBmklwSrcyw6Kckt/uHTnVYDISQZDK1GefStBcpv2C/EVAAusghRt3tpsMeZATIgGtEChyywymJgAYORWqOHzP0HMWN+BMSABiMDUH8t1gJDyAERIwKMIl0AC5wEv9Bo2BPHfcIDAId0ADxpB/OV6tlFyOCoAgm4AgRkBgxAgOF2HUDhmjJjEKmA5uhCKc9E6zYBs4dBuw6UxWP5TADCBCGvAUqQkqQEqQJNR+cBYFA5jjDvApJCYbwkiYvoOT7i8ePAM3rIc/HPYHa26q3OTokzIRAkK3ruX9+/vznX/7ZZnXZiXUgPSXsJuqoi5BI99Pd9uHt19/803ff/mLcvpb9+87253gYWM9Xw5efPb2+uOgYAikzsKOFCYiJMRSuoQErlW6XZtlJ7twoQDIQgSQ5CcVZG6Le7CExTQp5f5mnR+bihFJ8+kUXAKRyCdRknJKBMYcQgovN0jRtHx7u7+8P09TFrotdff6JIAQWUbGkk05yAMbFZjCD/bQ3MGAT0w/djQggao+Cx6t+WB01hEjIiITEpia5zaJIRCGgx3erAVgSleSoFAuBY6ifqOZ0DyQnwhE6cjCBS3EgqSQ1i9wTxckvo9FBcLfbIy/OLk/Orz65unxxcnLB/WqUIXIMyMwUSBn6AH2EftWfnJ8+GYa1qBmNTNT1uDlZdXGZxiHA+cni6cBnLJGMFcAELGnewgkBacFLJEg6HQ4PzEwMXT/Ebq3aTSMH6okIQQzEbAQgRnKWmwiKgCkH7rrQM3cAPE3QdSdPrnh7by+/f2A877snIawADFmYRaYEMMYehmUHsC+iOEOGRezXfdgMHGIQIaAOuQMMeVaqgibkWGLLFg81dOuYGYrn6wA0KhnNhGUzzRwgKE0KVTVJWgFFqlAi0cEIZqpBO50rLeUyFEQCNmhKNwNEJiLNFe9Mv6hnT78tc0JNOSkzmQF5D3c2fYBHtEgIFGMkznpjM2OmYqXBnNiG82qUI5AlG+EMCVjns/mjQXE15Du6pkZUFm/OsQklmye0qFz8HDn3++rgtAgizAwyc738XJvtIW0wB9faq3D4EEEeKQ4wH/0K36N0JB044UAVNa8RFRCIvflTOVZ+/sU5yxENwBu52CAxZ0dBrfgKn8FBYYVSkK+rZkQy5U+tJNv6m9XSQ5ht2AZZ0O9tg6ZqMjiqyo5SxxC0eJNQ6ycILQF07gjlA+qstcdZwF81F7Xa0kZ77bkyJcdzDpQwrH5gbHyAVZPiMlGa2zuPm10FH9oI7CtvGtsGXJU51OG5h7VmxQ65IwCNDNv4UUDUmtsOTcxOiZP6ABtf3QuAjelnbiWUCshy/mf18uDcV8UmCtcUTERK0A6V8N8abjq7pMjc4o6+HjUfetvJqiThyjDGWg3lFNt6tdA0t5JzQHRBEOcvcwNEFT7QcdTxLFbwUss3LfRNGwsZHEuWUW38VwIbghmq7xGusaoNH7duUGbZ59997F1q1StZ3+Gs03ITZB5X+f9uv3fAV4M7PZIpPaaZVr1HuZcbVGRBYzQtCQOTvDLgh3kHDabcmxFYns7aUuF618ywl9owOtJSoZYMXn+fNHfduG4hfos4lzev0e6NQTakBghiH+NQGKJfPkNSRAqhC9CTBpXDuH+/20+y3xHamPyKcT4WFlVDifU0cDOlCQMMob9/2P7mX3/1z//4i9uHsV+dXF1cPbm4OFkNgW0ct4bQLYwCxA7EpsNhFBVBIO6xi2oiMvpMKCCFMHAIDIsJ8N320K/OXnw1vHx39/Zu9/rrX71/+e3q4rw/Wac0IuOLzz8/PVn+4hf/+ur7bwMHJkjTKElSmogwDgMi6DiaKYUACKYCiMwRAFVACyTRYeFQTt2EkUPsukXXDXfv3t++ufnzP//r//O//tf7+/u727t/+Pv/9+XvXobVIi4W9SDvklgi3xBMbLIkkyQkGhYLDjQlMbNApKpjGgGAiAFMRQGAGFRtShMhUmCOFLswjuMhTS4A0Gx5F0kpxK7jAECmQKaowgAGcHt783v8/eeffvH82Wc/+4u//fl/+r9+9/W3v/vdt7///uXr1693N7f2cLef7m8lLSIvoq077mUP44OJEkefGQIA9x0iWgBE6IDQCL10cfGDqiQ1IKTI3CmAjM4nCkasga0zk1iCooGJsmnQXFZAHXEESGDekvDwZccWlu0aQAzUnEvKms+JDixCA4AkcgAzBkJIChOjGkMSmPwUIIDERGyKCl7Ez4QBQug6BgMCBdUypVcGZPfgmAMfAfKQXWdpQF4g6IidU6cCXtjMJ5X5a5JMgBAj5yxHEclxcfbjTCjtWPhHIUPDkaQBsVo32iyVI+xHeZ+G5cDcOj6w0S6AECQ01WRoRroECIikCKMhLzZnT57fnFxgHBRNRUHVmao5Wjh3G9TmAD8Ecy24q2jcfVjoZ6Vjrx5lFSMAiJmo6JwMd6RoLYLJI9dB2VcZPS2RSazE1LfAeVB0An7BQgJllXkWJlKREeOxOKZMy2sHD8jEE679fgOdbZVq/vyLaGY2GTqTLBJ3zEPgZd8th25rIJYUSZEMwJCIiUKHFBDZl3QVm1QOh1GmkVU60A415OiUrOF2IrmYD6VR82lXUBVVMwbTKIdSVEvq7Kiev6LJRZvDn/0BbVWtZc5ilEWoAYsPitDPFRGBESkCdRgiJD3cblPab28OAocE6cDCpBFGnL5/883rt9883L2Zxjeodx0+dLLbBPji+ZNnl2eb5TCEidE8P5uRCJAxY4YzEDF/YpqLMDMFU7UE5pHSyZtALtYQEEU1ksxLLdYNPMoPyRCj/If5nnDlrw+6zEC1xEkgOiL7cBh3Dw/399u77V3o4mqz6RdD10dmbjjJnionqjnOwzvex3YybAFUBrNks8GqZ/mI5qQ38OBSAlMwURO15FoFVSKuEQoKIFaQ/qo8Ewfz+RPNbYnAzERuzMgfvIqqKSUxozRqSqgamPv1ybJfnJ9dPDs9e74+/WRYnBIEgKDqfiEinLqwXi6ms1NbLc88ctWrO0A1Qu5iP2w2m6fr1dlqed3FjdsL0QSRgMkfUaxBtaSgk0FSYKAUhtCvhtB3GIKAkAD7IQ18p6ASKZb7ltkOTl6ycdd1JyeL588YYbXebE43l10YRBTJkOY4JSIQtWRCoIqGQDJOk+hOgAMmEYEIuDIIBgLoGGAAIxM0BYVkOJmZJamN6EwsRvSOVDYBgcs63Xo2Kzi0RIGqKRMHjsyBKJgzc202RVi9Qyrr2cBUAzOHSFzAe3k+aAaChcSpanmxBrUyXPDaYDGMAAAgAElEQVQNBBAV84pgszJZWjdBjlXSlJIGmA1XAMSIZlSWIc5yD8q+S1NTk6w6AQHTOQu2JTLYHKZpZkQMsfeGhZaw1VncXpMoy53jNU2SVDRLc9ZQ+b6Gs4H+OIjoAz3FNA8/sSL4KJ/IZy6Z+U2YVWRqFVBaxMO1leCt+Eav06rfZ6FNHsNmIGgmuRftBTZycJeuOggbvFSYZ27MRxiYOnM3aCv8hn3Y0B0etzU+/u/chjXlGQQDR73aKiNCQKCMjnPME4eZOdD0d1orf5m52wf0u9mM0pagxwLrQqkp2DQtOaw1S8Maf0Rh3zARIfLjeJeawVuRpVYKrAJQdd9uIxnF43F+RUCbK5kAIXChQhw17o7sS2VYhUdaHvc+oDYGpkb7ksf1WPYSZ3H5fqZw5IOoo3REREUxE8XGvDC/lQqYsSYt2E9s6j+OmQHIm3qqBd7uEwm/9ydRUM811hJia1kv4PNubfs1Ob3RpUGEIKC+dmgyLxNqg8oeIWsLedRzNnylN6ytNxeFCkrWSPnVma+8ZWFN8YVIuXKzLLJASwrU0HfS+joqbMtatKcdK6+9/4lEQJT3xMaMZiUTuP5Avz4xRwhTXgya4OQjlmkVOect0tX0mbCj9frW+yt/TsXmVLoOZpTd4ki1kTjfDLXvbABZxFW6NtosyrOCGufIb98CAQhUbULQQBJBWEjG3XR4P8p2v9+qSuxyxPgRAdErDkkmEhgCU+CeKE278f2b99/9/vs3L99F6k9Pr0435+vFJmAExRy3YROoTprH8hSoYyYMQN6fEgRGIqBgRA6rAjFI1sV+WA0vPv8qif2T4XY3TgfRN7fDZnV+dfmnf/rzJ08uXr95980338GoQjmmNEYmBFVAUOLgVYTldh2IJAA09WhyEgVNiTmG2KtoSuqFVTrst7I7O7/47POf/fwv/+7P/uyv7u7vbm9vVXBYnfXLoRuGJGm/33/3+6/fvvqeMo+AYqChW2EPu/0+iUyjTlMGfk+WiIhjhwYyJRFJqjGELnYCSgpoqgqHw7Q/TCHwYli0EbOTjgrKGCL3+2k87LbYxy7GUdIkst+PD3EvBsCdYAy0OLn85Iv+6vqTdNjvx4fteP/u8PZbef8d3b4aDzcH1aDaIZYEeshdOiYq64uHdZr7mpFMTckIST2SAcilDI7SFINkIIhGVX6ezYKVYOhhCl6q5eoZtYhHzNANLNiYInKCTA5ULOwbh8ETKpigekaEh8n71ApJG8lb05rENuJzDtEuDRBs/hzRPsTy4Q/xOR+7WR/RWRo/ox395r+Dgosfp+f+YIPjY3hBqmSsx96sIm2rHoXjd3uE1vSTkanK6OJkRCZmAxtFYr88u7p+fXbOy5XBXqYEwq14hOrJocmqhDa/IKtmNY+zy3kxozFCIDMdJ9cxEnKLi59TIWzuSBk2EhlfqZmxi2IwjmMIgRz4mYcsRIUfPg8KfAPBokglKAEjxcXZNIPycSnzOQxnziRQDWEpRrcaB5D/ElAgjsQdh9VisVmvDg+7KY1qrHmShhQih4jIzoEywJT0kHS/30/jyGCRMKBxGd7rXPRi/gTqU2FZk4C5eYNQ6egtRhLn4LoPTH0IR7nPH386sI4f1DPsgQgD+o4gkbjnKOO723dfG7BaMAqCYadpZ6oRDjD97pvfvHzz7RBsYOlw7KOuAl8t+y+ePnn+5GIadyqTYwMYiAEJiIEJC+kEKwvNcuiJqUvMkqt2VLzal/xHXtMUhpgV5RO26vQSEVKOsJQxDjIHmLlkH83MUkrTlA6HwziOh/1hHEcA6LputV53fSQmO+puSFNi2KwmPYL2oB29mOaZz5NnrWGlRZ1lmj9uVwWY+NBKvS61SqWpmLuCYCjmyrpYgIlaSmCGzPkeAUMwUiURQ0IUnEZOQkCLvj9dnz3fnFyvNlfL9dVyeRXjKpf0hpLrY+m70/Wa0Ib15hJpYdAZiIKaCWCg2C/X5xeXn5ycnq43l12/AmJf9vOUyWrd5QQ4MRoBp4SElHiB/boLi0D3qOpmH6uCRDMxR0W4MbPEcBZ1GDF3gbvrJ4vV6oqZYwzk7kQ3TTjQBpmQk6GIKRkERLBpnEaa2IwCJIGkSRQmgaQHs4RZXh7QKEsxKKEZQQ0XIMtjUp5zPXLiQeEBEBbYJUGNX4Sau4hF2MplskYeqYvkv/L+l0srTSCOqlIfD5chaG4Q5u6IG5KcTcc5CxrI3PYJZTDrJ23NiwmaE1HzoRwUUHQ20jNRjY1ANAT24iZPz2crPTFTJRY+yqubq4tSOqjK4fDg8ahHfYgZFVDOALPxqrz0XN9WxX8WaJaqBJp4AlDRWZY/U0HnkMOqbtdsDMz94VK4piPig8HcX8UjiiIxwUx0wCYo0ppJuCFUV4C1O3Cp0BmbnI989ClGbYOKaqzZprMYuurDsLlqlXLazszbdkbJSpgl9a7bBcAYiJmrqLlYpqzYvctdiIYmlAf1JbwcGvtrSa2BTJU3dwX6a2bmELh+23xswLlkPaI5GszeorLc1k4YzlJ6q8kmlPsp4pV56d7gEZBldvdZ2fmdM6eeEeOfcVUtYZtSnDcXvxX91GujWs0jroSER6GPmp8vNlNrJ+FWXLWNCgPbGMgScIBETF0rmDryphTWTGP0Qs0MP/+c7HHbaSY6WY3NTSIpTc1TACWayQ+FVikkHrxoc9d9Vvg8Sp1ogTgFrIHlaJ4VBFTVK34KpKpT8/92Fkcpeiq5p8hqmgSkebX0psOsIslSj5ofUFxFeYmrzV8MzCEwcyCimYzVcHMfR5n4reK6NiDFlpXQWM+aoBZDAgw5Xj5HnHwkB8BvbO/GVmdVAbI0JjCb7Vn50aCSoVOwQOaRmIBmhKZ1aGgldKIAcDJacQ6nKoIjbEKO50wpg9lSBGo2AVjAGCzahDo+pMON0lYgdV2cYgzsDG84svvUcQ4gE/cxqNrNze3333z/+ttXu9uH88uLp1efXJ4/PVmd92HNNBiimYhZmpKmhAE5BA6RKaixptx2K5sIG6IqJc0HLA5MxE+uP+m6xX4/7ka5+/67w/bm9OT800+/+OLLn15fXz37p3/93W+/2d/fTbt9jIFDB6CExoGZENEkTfvDzgqf20fniO6WYDOdJum6/vT0ckq624/jIY170Ul0Sl/85Mlf/t3/8cVXf3pxcT0sN8v1mWE8e/K877uu68Y0be/uINnD7XZKU0qCSDEsnlxfD0P/5u3b25ub/fZBVEIXEWwcx66n0805AW63dyI7mRIjEEbwuSNj10UP/Cio4oZazZEDEXeIQdJh3E9dCLEPopAAHHN2d797d3PHJ2sa1t3ipO9j4AUTQxrHh/d33//m3e9+8fZXUxrvxqSdSMzkquLNI0QjzMedzH603PDw0DcjpIz594Qwde6e1qNyaStSPqubPZLz06OK6DgnBptDjBbKjDFUDy3OandD19+aEqhkTPoRHKGcYAx/kHBqf4BoYR+LxfljgE/8d3zt/7ZfAYwbjcYHmEOstI8fInu0JSs2CWeCQIRsJiKKAMAISNl1kdLQd6eri5eX593JyWE3TeM9JGLrmx/VXAb9weaOW8TRVUAFW4AAIQQ0G8fJEzsze+7HJyX50YeZ+14BDocDIjKH9u9myb1DJYwMsDrf8hprFDhnrXuop2BNa8upn+5993ETeTNE3UcFhUkJIjo6oVcVCzfUoaFd1202m5OH3e04bQ87FVF1sCVx6ELsANkcnmowpbQ/TNvt9nAYESEHSh/NsQz+Q3+ZQHJYhZtCyIABKEmaZJy4W0A4bPeH71+/FjVJQF0Pobsfx/tpSowj6O3dex3vUoKJcAi0XgyfXTz99Pzs/GTDEKScLgiJkQN5shIX6GQLwjSREvLqqbOi3uBImpewORjFjbGqVWTbUrxL+qnWg6CIGIC3NwiImEMIAJhS2u32d7f3/svAYtetVsuLk6tu6EMXHfnd/vrwgczD5+Lu+nBBsY/wnNA+ytG2zP6cf5xbpmcKo8xXTFWUpKhGLZvfAABEbRJTIEM/oSMAqrIIpiQAA2CcRhCNoT9dDM+ePvmT88tPQ7cJ/abvThC7JN7lU3A8O2M/INJysUzd4oS7NRB5HhFAIg4hDCfnT56mtFqvNqebvl8YU0Zkl2lP9giCAiYAURoNxhEUYaIh9RvgQSBMMh5MD9H3IzJQFS8d/PFnV1yJQS42kiiDAUA/rFari5RkmsYko4ogETEgOkJn2XWrMd0fRgsBBAGZ+2VYBl71yEyTYkpBaQEYAIVIct8RI6r7a0RREICBsgK8+O2zAJiwcgRLs8PJRd45BEJCDNV4aiWRAJCMoeyShNgSJiouDhgB5CDpkO1Xmbap1RJTJhfePdDyvdHlZbUfUqq+DCbQEsOKWdlRq0MqzcLiL0DFlkrlCvAy7vM7VrLpBmttWlMnrKavNG5/JIgxenxGM2xvAIQGbVqrVbJkm3U6E/Eg+/ybZNFcg4k2FhWABoTwaC5cpPDzLLcJIGjmtJh3Q5gPSKbqVkdsmjTYikawsbRT0eC1gI2jv+FW7fxSGLDoA2rP/yiUBhspBODx98w6c+IQAmGViuIjDYe1EogiDlUZVaZs26pROgbgncdsU1YAUEvmCN6WnlAm3vn2K9BHv03Lspkbem2NjTCbtCpKvYgnaC78Zgi1zf0mawNroAUlYo6+stmdAVCJo02SjTc4GDSvvgVJAcc5mzUuaH6S3NFS7ETz2zHPenZDR0vWBCNvfqDNQi4zyrkwxeJgleFTBC+5VMNpcoEBQmE8zfm48/01C6nc69nW4TWGtBWctI0YSXIYDyKSn9bG7EAUixe57O2WUwbIjz2U1RNVxQZN+6Ns1vPerZoAJEtziGdRiwvH3DRPVF+B39WMczigc8i0ZbnUBisCNEHsbYKLZym7A29uWECTX6NHXNt6BbJz/iiN+Mhmzsw1HljN2tSYOS2l9GeTKBFzR71TGGcI7VH4TmmuzbRUrxSxqizK3FS1FX14b86qAbByF1u+gwdc1U6jZkdXzgrNWRKZzVcRYMcBtrPTjswvLQF4RIbb6NgMlJGGPoxxFWkB4x677tFguus6LF4oADgcxm+/+e43//b1++9f42hPrz758os/+fT5V5dXz4ZhjRwnVVZlSJOMY9oBZHN04DAlVRETBEWdZTQKBuyuRoSUTGQchs360xMTOzs5+/pXv37z9uVXX3725VefX148XS5Wf/5nfymj/OPf//dXN/f96oy7cHv7PjBdPXm6WCwOu4eHh+2klNJUz36ExCGCkRqqTGnSk5OLn/7szwF493D45re//+2vf4shduv1+dWzTz/9ou9Xd3d7NQjcP3v66eXFUw7MHABst9uhcb/cfPPb37x9+7rrwun51V//9X+5vLz453/551/98pff3v8WJj25vEDCt2/fDovVixc/6brw9vXrN29ev3r1ShIqBJ8erVYn19dPhsUQu/jt77/59b/9G4ewWA4qmmQa+n69XluycVQwZurBWASYuyH03pv95S9/Ne3o//4vm+dXX+y3Mu7tMI6E1DF0fXd6dgbbi4dvFweOkEgARhFGQKZZt9Ck2FafIDExc5n7kK9Xvqf5SUOyYV2PkA4uxvlf+oVleObTVq9UAOhDFYNVlsdHMkL/eFmH/3HlH/7v7HgEslAbNIV5lL0Q82mniQU6Tn7ETFeoahelGefpwwZDIwVjhdLcBlNQIuxj3GzWF0+ubl7e393vdQyaBqjRh7nJpbnWr4++70lzRLWZqnM6PfVRRAgxhACq6OaClJAwxjDjphoYfZObO9/NaiamxNz1/TSO6TBqjNjYkiHHJll2t5NnvWSJsjeYFcCRL2pglue/CKqUVZuolpWSZegAoEp55upVvrhwIKXkoQQmnB2hxMQhhNVycXKyie/fq4gkSQk1OMU3EkcxSAoCKKqTymGc9vtxmhJx4BDyFvgoQf2DVk+jQfAJPT5Ke5ovqv2IZt8fdFehC0gBgZiCISmhqk1JtmBKDAbjmO79mT8cKO3wIU27JBPiBDAwDSch7fYkcrI8f3Zx8eL66dPNiewe7nd3IVoIjAxMubeRp9Lo/JssdVUzNU2iU0ri8kE1UU3uvlNz34o1maveb3bmmc3D2JpfUhscjSuCQ06CMtvtdvv9Ybvd7nb7aZwAcb3ZdH03DEOIgQMjoiQRUzF5dKDBOaGmMRDoPB1qY72OuGf5+IBV/VxevJb8vDzYVy25MKiInglcQOxY84+yf6POOTRrBEzdPAGoddio5IxMADLowDoAJBqG4XyzuT49fX6yeaY4IA2ICzPO/hhTRFMgZOTehq4fDCgugIIiGnnFrERMjIv16YVpP/TDomcKkoWBDuvUjIgpQ35ARWAAFhNQxRA4dhQjMDlAUSG7kJVURcwIQdGppuTJQFmdjkQiOo77yAj/H3Vv+iTZdV377eGcezOz5uq5MRAUJYqW4o122P++PztC8Z4U8pNsWSIokABBNHqqITPvOXtvf9hnutUtCqDFZxsBgVCju6oy895z97DWb80xZ5MMCMw0A4iIEkYKu8Bb5k3k3RRPYtTIBmLTdo6RQwSOiMIcA+BcxMfO3jCvxVwqDEplWlOS26tpwNXfYyCF55IaChqZCSIooCohirMqiYg5UuASC2VVJKSpATsKcsrBo4AIGtxM6Hsh9OEyFhBxWXCbx/pRZC/ya3xQE3pZcT5qVdPV1EVPZYeKAVJwERkaYoHFosKYNmCG4L8NWtwJIVKIH8aNNyfIsH4vNbvqMMBEV73QGMHw4IDzb0XYwzjX/FFsur9hwQ6Ncj60sD00YES+EWFrNLGzPr1hBQ/+9D/HAcC4UTXKz6xoq0jcJsX1LshhHVC1ORDMY8sQ6xilr2xxgGCi4EqmbhzIFR4GuFLYjjGu489hJpIO+4PL0BAZP2T8r0iepU8iErMqVWzNsK2fYlRU/w73oCY3/mhaIQIoQe/d+5HeEj6GH8sesKIQEf2KH4RzgFAL5pHJOuSteOiuT+4irwZCfd3cU4frOK2weqHbHVsSbA/bwf5hNa9NBrOcxX/S1RAJV5gGHbU0q2jb4lK03kCCDRYhv+WKassNx/UzKuXNAJeBNvIrgxGXBrgFyky1BLBiV7e0jth/VGba7XZ92li3ngaV+tUEzXWU5DkHi0OjRh8HVrOye2OpqQOoZsFMHjdXD5bitqBRuIWdweLwDVVpA1EtMycYnEOGgza5eUuxGEXrUKxMMvp1sOZ1lHE2VSbOg8RojxHEKkdpWxAifwTjejBXkDnr+44ioKqZJskKa6RyeevqBaUVdgquyynVhNaXVS45bbYvN/2AFMdWuyb6J1LW4NX9Z4pNe2n1gCVoYblDUk8dDxo+oBAbAUK2XGz67P9jRJQVsubjITPk87f//Kfn9mr59H66WAUtIZVq30wVlmV59f2r37369qAp7uaz87OT0xMzO+6PqgFIkvrCcWJ024jkbKqoAqpkCkSBeSpxW5AAVJXMiJlC4GU5pkUYlCk+ffby4uLy6dMXN+/fPXp0eX11Pk07VXr+/PO86JtX7+7u83IUud+nBPF0t9lePX329Oz05O3r7//3v/3r+/vXYRORUQ0EMIvttruri8vT04vTk7NPPvv8iy9+hsjLUV79yfff/eIVIHGcPvv8i8urx8zTfp/9GmGet9tdU+dtN+FPfvaLq+vHr/7k529evzoc77fz/PLFT548fXJx8eTl85/8l7/6q1//86/2b/dZshozbxHmx4+e/fxP//J3v/v2r//6v75+/fruNmlackrbsF2O9tlnn/z8z3/+5eMvEea3b9/c3t0QcYxTFru5PV6eXlxeXbiX47vX371+92Y63YXNvByWfNjfTfd3d3eHwzGlnJKkbKpuSKeING02827LUwRm4IDGhKEMYt3HOswBYQDV4Wr0gZU0SmZttiE6Cu2J/KEzbjfXF1Kfyq42ooYOACJC52OUmIOqgG3UTK841cxUsKCggRFlSORuuoNGS6q/iDjKGPCB0H6tuMcfPZr5/86AQ6vxoMYKlkRuGyAJK2n7OuTSnyoE5Z893NVZEMSAGlpqeXOeIMLJye7ps8dy+9ublCxnzYJEGNyC1GYcMPZmDaNmY2p36/fKmQpUTIagZpIzMYUQPvaed7b9w64ejIhomvKyaM7V6gyDHI5qNTz4EGq+t4IHDZXnfUsGUKvd3sc0MUPKRs3dAMiqS0op5yTiUetWH1HMvNtuz05PpikigIjkhMpoSMDBKOScs1oGzAYpy5LyMWVRjZGZGSpxylYrDBiTIet8oy84PGllBIQ/GHD8AVf5kAfr0kwjAmZATACaLKscAJA5IC5VKmqS8vGYsw8kAAxo2u6mOCWBoPzk8uzF40fXZ2fbOL2/ucmHYwhToIDkaVBtulFcsyWpVNTHW1kk5axiAqZqYub+FN9M1Y+1RpjVdhC6vaidVqMArFFykInNYFmW4/F4e3e/v78/HA5qEEPcbLcnp6fzPE8xGlh2G732Acd4PlrbqGlDs2OPNjG1DzLjH2hV+rS4iXGtFWnFJusDDh9NdHk7FjuhFW9vu7BxlaYLCpQNHXwUgKg5bw1dpRMAiMN2t7s8O3t0srvabM4XYdGoyqoeGVsTo4mIjCASAnNQjFJyKb0PdO83zfMWEVwK6rkyLsh0jXYpTcHdHORkJwD0D3gKMcSzaT6b5pMl7yEdFVRMS+ZuoS6rg2OAWr4iMnOIMS+Ys5hksOxGJg4hhKi2SF5inAJHphlhmufTGCFG3dpRkQ+LHAEioQfimJnhghwABSFDFYmUs8FUxJdanVzvRRyz7xPZIwKKdrdAIBVrbrMBIgoBqZlIPhz2Imoq2Da5YKsEh7KtsOpANCk2cSf/1+5wxCF0fEJwfYkBaC6atirR0HaxDtEvtXi2YpV3HEfh3NUr0MUiA1Wu6e1tmCZIq+3HGEitjE4yQkOFhv4hBBy5oSOubyhJsHnZwDSr1mVpo2fY8B7gh0MWGPIpbZ25PGr/s5S1kg1xD+Uj0tXvps5nxaZXZ4rU0Z7FFfkg67K449ydMUAnK1az0S8qqhPdUUw1K4wA8Xi4s5IhMmT39j3t4DgY5Ort4+u71vHFrwUk/h8li6E0RUhdJRPU19gmTYRNQWnLkj+MIF1pWYYrxPU1WEK+2l4aDCxYickY0xTr2Id62VjVQjiYds3xByvBuymIHHPDig5ZwlUJMzpisFdi1mRXMF51taHuJI2alFJ8hz2zcyRF2YDIHZGoCENgqLRVeM8lLaR2LAETBXtZFpk91BPWcaFtoKemYEBEGJgaA76PdoaRE65ViIg4ihS8i8A6aK+O4Upa8ym0NS+Dz96YqD1LWzFQkDJV7udlnpp2wUxtmGuyDDUkrVfRRWbOPVKEaCCqFIUMNA2Px68M8X7WwZz9645wXPDoqmIm1YIUQUdMDOSIdudpPaC8N8s5q1mV6bWQ3savaPYoG9RPrebBMeYAbZUD7UNoqldhSeqxlrKHVUpRuKHUZvSOstVq5SrYVKqqFvTbi8tAz9SomsUG/PPAPcGCAx3kZL6AY8qaVbKqIgbEKUAN12VGZWKV/e317rXd8CGc7efLlbC1URERsuT9/u7Vq2+/f/07Y91dbs8ud7uTCJhTPgAHIMviiqKZiANb1pQ1m6HVhpQpRo5FRKwuShNTxMBMkVDAsojlrNvd2eXl9fn51XI8TJEDk+SUkpyePXr5KX3xp2/2i/3211/t37xWC2Az4vb8/Omf//nP33z/6qsvv3739l7EH25kYinJ6W6+uHj6ky/+5Gc/+9NHj59cXFyDcc72yWf5uCRfFszzZtpsVC1La7SYOFa2lxrwo8fPHz9+9tknX+zvb25u3qnk6+vHpycXTx6/vL56lhIG3n7zqy9vbt9P07zdXGzms0fXL3/xi5+/fPkOafPlL3/522++uX33Vo53KiwSLi+f/uLP/8P52WOizS9/+U9ffvmlWkaE/d39/u5wefLo9PTq0dMnF5eXf/8Pf3f8pRgFyZCOIinLieRsKeXjkkTLQLqMVpHCPMftlucZYwAJaAFJUUXV0P71vh3XXBY/f1y4oUUUXG4SV4e31ciDL/J7pwGlxCIkwxYdru5b88061iReKv5OqRBjICy28TaioD75fZAh+v/Lv34Eg4PNk9qaWGOF26i7Gh0jYPujxoYAUyCHefXcew+QQWBmxABSKeEebQd5SctmMz1/8eT2u5NvPN44CzOAELR04NVJOsg4lOBf6NlWQwNm0OwDDovRBhvCD/mLmJCZSlWvYlIWdT8ggtdsLEQ+Qom1f8mU1K3X5T+K2pLzInmRrGYM7oosmvNpmrbb7TzNkYOJ5iVJnARIADPAYpDNFFAUslj2FQYUreYIc/99zpGajGL2x74zsO7x1KX/gADg4RFCIIRC5LpPXxktAMfAjIFJIWnWY16OfL47e3R+9fnzp8+uruTu+O79TUDcnJzGCUIBITTpKlQHnQNEJYuqqagrOMRNR2ImHjNh5a2ob4h1i4aZqA2qlm4GwbrkHfH5iHg8Hn/77W/fvHl7f78PIVxdXV1cXJ6dnTPzMS1Z5HZ/z8xxmhgsZwWE8upxKP0NxFREGkfDi7UasAm2YgkAUJe5Nvkc9fXOR/OAHip61NqXKX/7GyJWoAhQUIhmCMYCsDg/TCkgBS3BZWDE5alCFMJ0enp2dnY+TRMAqlgWAZSyhEVEYiQrOoBi+AZTEZEiLFIxVSXTbAQ0xQ0CgoAmyeKolVD8lEitXkYCAgPMajNKAEsBwiaEs5OX92e3t5ISJoO9gPKKGa8P7h6XQE/TRBBTEhMWETMCYMIYAx+TSUpTjJEJbMoLn5xenZxchSgXh7eECEZEgVzcjKAakGfw7huxQCe0TKArCcK0af+17JFFMgAhCvQymQDIPzWPNrD6iHSWmxusxRTEfDjsAnWH/pEtpzAAACAASURBVCtADR/A6kPwAS+pZcm5yddrxQMPyusKYGjyEKsxIH6WuQGIEU1AW/YfACKKF6tO5K1ehRLOVONOQNvYBR8oPIuEqg9tYOxS2srbatYsjQ52W2vp+1SxoSPAxwzUgxKwh4474qSEOGDv6LHMN7slH2ElfUPoO3iq6m3Cpn5ZvZwm1RkF6g0o0MJTKgvDqlrN1nxAdTYglkzi1mpr+TmbTqKsouvqo9yMKCpdmFiSfKvu3fpUww3MdfhCxAXDYiRUpTRtCwzF7wOlxgNEU3HkWpO7FD1ANlglOBgUEdkKMFEQjKPj2d+xXBfeLmxpmRptClNQl1qZl9g0+l5EgZnlYVtGJGPuq0EJ9ZW+ttfCrDIfK/aLqspgeuhv6W5ZqwPKYMzlocbg6Ek1jniGxu7s0BBbwUF7u97sEe1aUVVocUA+NcOVcrNNxOpVx1XC3XimD9woD+pUXeMhxkEe9kayAeH772wGtCZYcliQkYLqMIf0E8bUhKrYoU/ScDCdtZQNtZ7eU7w5iMAt5rHeuV0+A5WihiCmQiU1rJ+BquhB38WDpx7fhwZajnTErsIYLN+D0m10I7XREtblWfY3iyDAagzaz8t61ZVqp5IN6/hhNAcNJ5WCiabq8sY+9Rg33G0z2idLZOg5kr4SQwD2RHOsisJGaUGqw2ZDIupzHw+9qcwfwAHRDd0+VqPBHNKP6wzsSllteT+IZpYg7/TE0BA3aBE1mEYUwEDAm5Ok7+9PabM5P9m9YnpQDUs2NJsCEdJyPLx/8/2rb3/99vU351cXj5+cXFxPZ+e83cJ2Q5vtBDQvCRVDiOxxJaRMmqGxVREYAwLXnouIg2h2y7YRTGGK7EkruhzFxADCNO1AdVnEjJw1O01nf/GX//ny6ul/+au/+uX/9Q+3797JEW5vk8L88tM/e/Tk07/7P3/1/mjvbl4D6Gazk5TT/lYzA0yXl0//7M/+knm6uz/kLJJhd3L+5OmF12AiDq9GM0g5pZxF0ZIRISInKa7dGOPJ6dXlxaPPPkNTeffu/e1tMoubzfl/+k//y8sXP/n7v/+733z9m/c3N5eXF59++qePH38CsHnx4vqLL37+1Ve//pu/+Ztf/vIff/3VV9vd9uz8ydnZ49PT65/+9Ozs7PGTJ59cXj79+uvffPPbr2UB2ef72+X9zeHf/ccv/vP/9D9eP3tx9ezlP/7qy69+81VOgOYLM84CosY8BYpAEYACCEMKOE2bzbTZxnkDiSWjrVvgH+2srwOODxtQ+pEtJ6y4DFxrozaqbRNgrOMar8NNVWho4f8AWcQQXvlvoLDAP9pv/lG/PwSAQTSgZfeMauMrIxhMxjAQWD2oj4qnYNDCuOxF1PNvAwBLRoLqvwcDFYFjnOjy8nx7usWJFQzSgjxxCEBUpRs2qOqx7k/NrSstk8D35y4HKv5MEUPgOIGB5OwGqWZsHI7ABhvrzeFwfRVyFBCJas6ZObDPBbpdsprHFR7IF3xG24AaVB8L7lUp2dMG6BSOmhviAg0tHaNnWEgWSpJTzkrGZshBkRw5yMxziCebeTfPx+UgIklkETlmJdakJgoKltWSSK6PbqdjFZV+R119cCF5SasNMzowl+wjFpV/i9Fc4YObikhGVCZDoEARjTWBMihCFkkpLSmLCDAxAeRsSYh5nsLz66tPn748n2dYjrocUWTebuYpICuS+YCjFlJlOCEq2aEbomKaPSelMLXKTqgkqoC1j8aGkInxPfzgzXDUFjpuSFRTSnd3d/v9MeW03W5PTk6nadqdnEzzxhDFtAlPK7Oj0tWGGJQG2Ctn65pxhzgw1BAHAjEOnMUa59NiuK3CZB96lKo8g4rhsGanu46XDEgVVbvCpAzOwQxVSRCygRFEABUAART3JDudngwZ5s283W6JqcAEFICklDX1giVCUxBUNTDNVs4fIMdX+rRClQAJuXTSSihGGBgClVxzMq+/3EbtLacxGwHmAIE5Pr74FJZj0Pv37/fLsohm9DhwIzMs+8lQslL9hlKDnBSA5jmaMFgQARVDIiu56kwFDDfHuD073Ty6nonzyTsgOiyH4xHzJkayYAqmrAZZJdtidgyugbOAlstFR921XuTrrmQpEeTYtqyIAUHQxBDQqOnD1bTE3nW9OqkBZBuxc0MT1PexfuqZZV25GNsysLXXJfDVnE0LpL1dQTDS4tNDdWoAamPqkaGhKRkBFiwGGZkjz8lwREhYC5eocDutBQFZJ0P0Q370jGBnGXq5rA8WBWtHWJ8WVEhfL6yt7zyhmOghPnBbFDcZ4Ug7LB0pAg7iRPRsGrD1IqidAStO4ng8t1eoKusEl/bIr/matXmm9uECeoBcDUaoGw6z4cu40s5X92SKgdiDIx4ARx5OkWyd0wBlZkcGTXrhRApqn2Z/UQqGVCz0sM5YaVqGGghq0HIwCZGYG0Cz7njbkQmeY/Jg2TZQV1bc2pYC0sTvdYDV/rwVgLQNN9HoFyvgDmyDnkFKX+cFQ/Zn564iU2cVWAvyHK5qMCihru7N6DBLA1Pp7pDyFrikywbdUcVYdgtLkQB81KlNzRDlro2SC8sVMdkzY0b+S7uR1F0tWjSUVvzHLZGzWW2K5Kpl7rjLtMiOeq5L4UjUZy54kG795lqAf+Wutzp9qGGvRQJSCU1WJyRQDVtVzFK7U4Lu5TEiGCKHBvRII/tCt/agDf6Y0WJVIb02alj6CYtrdzCuU4SgCH+tqcN6oPGoRANVMBqppUWSXJ/rbYZtSBAY6yx6SEFpCJFypRU7kbl+Aw3ApJ2k5X3UmhBbvotfokAIoIRAgSggBfNwXENSMc01I9facsZ3MnVHZWymQkZlw1rPTOofTmEU+8gmT2QUCBhzQhWKOEWEnKf9/tvDcpMFps18nM7ehsv3dPJQZUxIQNNEKvL2zatvvv7V7euvOb1/cvX4k0/PnzzdXF5TjMp8BHqvMAOHnOn+9j0gIQdiDpF9tte2a5KWIjo3MVPmMMVYR/NEpeowR3pRBRb7zNNFeRz40ePT3clFjCfPnn/2q1/+UzoeX3z66fWjT1TjvJn+/X/8n+O8+5u//a9vX3+3vz1qyrqYKakGUU4JRHFJwDRttxuicDjklHJKGZCQuF5lhBhMQQxMEYkCbyCA5HzY50ywIBIDIcR4EoKJSMoWePvs+eeX189ubm/evH4dmJ8+e3p2djLFSZWOC5yeXf3F//AfPv/Jz/b7ewAIzBeXF19/8/0U42Y+++KLn19dP3/16ne/++7bt9+9evP9d1eXj66vHl1fPweYnr/4SdydPXr+yefffnt78z6l/OLFp5+8+PzZsxeBJ0A2xayqIsd8nFDCBjhOu/NzOT+X/etFjUSCKXlEvTtCe2RZ6ROIWg4BjloOAPcc5aLlr/FAqjZGTf0+MUi3qGjf4SuEEvmMmbA1wURNAmiuGGRkRDBVB9tQhzsUgEe5aYtKVJunCwdGH66nGR+YRPHHDzj+1T9isGpO/m2/eBtwoJQMD1AFqYewDYGpDza67Z+E67gZXOFYe4wiYjBgX3JRWQgKWAbLIWA4mafNhHM0BE3JAoOzF9v6qp7sJbbOygwanezpj7FKimqcp5IVO00EoDmbqEgGDFhtr6v5/JAUO1CO6ithAmY1W1LaIGNYSX3aemaARD001JR9NdUFZlNQNkl9ZXf4E6d9sbIVV00qSWTJiUlZlRGBi+qVCAPzbp5Pd1vJS1qWlPMh5f2SgFh9VmKwmC2iWU1L44BNzgtrJtoHsJUWbgMfnWBYnxPYH3AJjl8JK6wN1HkfQuSr42niHRinI2IgCiEddX9QUVQLoIxMtoAl257Olyfnz64ePb++lvtj2t9PhnPkGCiEMvkvXXetKQpgQiSp5GqkE1VRy2rtg6jg0yJ11QHm0t0qraI1WFs/PKoTchYfzewPhzdv3qSUd7uT0/OT3W43xRkYzUDcm1AVAaqWRQDMGMbrrQHiy6FKhTHUoGOora6EbgUvEXvjZn0gIozjjPXn2+8SM1WBDEBMgduqzd9T0SKGHnc9dTKZobA3UAzEnNyBJX4PBFjjzNMckAwg1T0VFUBkv2ubvsnckOvTKkazFpfhGzxP11IjQwQKEAJEAAIIzhXLLqguebGEwMEIUEmYKV6fvWBd5PhdWr5P6UbtaFYng1qANMUaXatxVUspMc2EEUMAmHzpW9/h+vRBnqbd2enlxfnJ1fnO6Lg93N3d3v36+3dyulGBGCTlo4hlYUBG8IlQiaaCwk4hj0BBplZC9k9NHRhawzxsaSQGrEh67HRAv5qymooCFbTKkGwJOAqTh85fEJWKBLLKEUqLWnimCF1R6Xha8tVGXZJX3YAHwrq6GQYIQBF0lJ4HhzEijMlXDl0AH3ANCsTeZuNDiqUHW6FadSFoSYupeWnDSViL/hLhXVtU89rCvZHVy4DNr1OVBDjGKZbjVBt/crw9V+QD/w3aspu1dURtiDDKPnAAZUBd4hOMHx4OQXH++RTZBNYklPaFeuiDUW31ypeg6rBEqBry6iKo+w3yN6NTDs03TIZIKk76axaGoQuuKTM9vGSsf4o1HxHCh0XPwH8q4wNvU8uF7k6IdippGz4Ug4AVkQpWvmxr/LCOZrQC/VsKTJl/EKr2FFdtERltWlSdIn5aGlJx/WCF3awSHmroMlalcRnDKigIjKkV9V9syHMBLIWTll/EQUcgVTFEdXLDqi2UwvyT8wuISuR8nQ24g2Awj6B5Hj2P1i2/BFV9aGAtpaYW2VXQ0QhB/nkQUtHlrpaIZamN2rxjhSLrlSWX7ZqaoXtjTIeYIPT+URqlR7RA3GrIQZseDgF5bgDhKqgpD9d2PVipCstbOwglAAEVGZDBumHPP2stYrlm+6oGr1K4IiBqpzJjuxUGRS9CTWSqsh0aUoPa4Ex7ChV2rifUrWDfaPlPVdcU5o7yImHzMx0RQBFje+ElAavydv0kR3IIHVT9PJTpcmONYw+VqKouKlxedNS6X5GI7Cp8MTQ1MVVIZqqaTVVVUBX9oe951aRNfGQQSvxKW2HWTAwXRvRoKzICgiyoJMKLms3zvNvC7XL/fXr3u9f3h2O8mJeTsJ/Pb8M5DVs9t74xMjPlpK9ff/vb3/7qsH8zT+n6UXz8JG5PjsBvFr3LCx+PKDIBnRwWvL1bQtycnl9ud6ebaVdivwCRMIvmrIGIAquqaN7GebudU0rL8WgGIubIYxHN2ag8Rj3nAAEBRBFhs9nsdmeb7dmjJ88vr5/u7+6fPnv2+PHjJDSH6Wd/9pdh2uyX9M9f/tP7168E0nY6v7p+enX9bLM5WxKymirFMM/bk5Tk7u6YRSQLxylGyqIqSkTE0ctzAUCDOE8hhL3sJYuCoqmaMtPpyekUwv1hn3NmxO325OnzM0C4e3+Tc+ZASGiiKaXD3X3g+OLF53GKHFgk5yXd7e9vbm7nyU53u4vzx48ev3j67JPPb9/dvH9/8+79yWa32+y2u81ytLOzR2dXj6+fPP/ii5u3798vy/LsybNHl48n2nkj7+sEURURRDHgME8nFxf57OzmVUgKpAZgsW1818D+quGinpcEK9OoQxLLUqRuTfxeHn9lXCLjR/6Cwcxejg4iGjCXRfODq9QT9FOxGIddTIgVtFEJge32s7o/oL6E/P0Dhj9YtG9/5N//wwYcEZeSYerruJrRRUPQY5Vm478kXRlGG4qr1t8lHmX5DwTMbKKajxjSxCYkAgsw8BTMzJYMUUAUiMuP0IGb/S3wuQGofFRSxMymKiKBeZ6mDJD2ezWVLG6Sx4Go0gDsBvbRWZKCATNNk5jLy+fBvNoQhS4h0geoTvdFOSWGsKpNWsJqzYbz/DDqoXcgCIyFUSoAYp5DoYsIm7HZpJ5ZW18y4sl2e356ur+/SwdbFtnzMk2LEXOIQJjNFoVFbBFz2br8AMGFffD3fweiLrFnnLBX9UwYmRAmgw2I3N8LbDYz70RiSiUw1Vy3nmHC+OT8+Scvnz86v54o3C43+XB/cX5xttnmZVmWJU7BWy9nGrYAJ1HL6rYUEzExx7v6wA+GAYc5cV4rM6wD/Iee4YE2v1lXVeV4XI7H5XA8pJznebvb8rSZp2mmMEH5QHtCbetw/DpU0VpBe/ZOjTUhcGRq+XlyEql1KVUUaF2+q3qN25n5teQvvnsrxpJ+UxfEfumyPPXTJAsERozjZaEGJlbp6yXVcsjmBDNVUmeoK4CBm6QEICkoQApBp6iECwATIrMRe2paqdF0yHguLnvEYG6Q07J4Lg1GtWMDMqIxB2QCtio6c4EVqjEyAQGQARMSqMKCwHg6X/PF4fbm8d3dN7c3r1XugAmBmchMMyQzYKjVYO0isojIYorMFLnfRwOSCiTp6cnZ82cvz8/jdhsUjsibfdKt6Lu7fQQklsPxXkRUiXmiwLVo07KARkLwWtBz9czXawQdZNiWfv5nqRHxqjKAqnzbvw7hRGSxaxUJHnTb0BMzyu8gailMLT2x/gFz6UQ1mfsDG6BlGWJ5V7B+yboPrAwC9HkBV7qzVhJHnySXyQT0xJK6iK6pm+NmZBSZdE+IQQ3kqE7+bF3yMVIjYK1q6evQElfbaAEDvONhEEnzFBBb+ZblLrduH/AxOLeKp/qErOpTHA+AigbagIIO7EMtsVxFngMPsj2awwXGIJUWD+375OpYr/E1/t/owaVQTBBlWeqgoCrc0AJEzTXwxUOCu9+h106I1WVQujhdWXYakqIKXBrkeXQW2OrhXbECCKg0gGBxQMSUmJ5K0HAHmJKvrMFlKc4j0opH9J+eahplQ2+AFi+XzyNoVF20/lmrSEKtZex0M+MQFDx+UH06IKVtrO8MIo4rmdp+1SFRmXG0H9LfcIoEKxWQIRCGUdwEbRhTxi/Nj7zO9xn9UB9SzTgyAYzUGA/aaqD3ZvNpB2N1A0Pp8ouJzaSkTVfgiH3I2IYR1IeIRqENhqyNPOpnThQHaw+10WxN27UpcJuom7NCzdibyS5jg5U4payCjNFx8iJW4j8brKPd6D2mxD2AhNkRW7UmaXH1g6uufV5Q84DVTJgpcCCmQiSqIa91crT2eFsrUxARRTs3caVOWgeuYD8BG6MAy0S5iWwQ6qbYD4YVIKgqUuqICLhGrRavdZ31opmKoUcnq+/ENZlmlWKEQFUf+JopFtsROULY0Cd16zVlNWj2V2qYQBEpIhDSYtMCQShxjjmrJMCMdpA8p/3rb+zsZ+O50nI7FUTFlmX//avffvf913nWzfn29BHG7e3b2398e0eHvdzeLG/eHbJM03yd83R3n88vn3z2+c+u6RnFK4SgyQinyLN7+5loCjElFTUCnGI01YTo/XMIngc8wPERKtoWckoqcjhmRGCenz375PHj5wg4zZOZLcejKGy3uz/52S+uHz3+8st/+m//7W+P++PJ7uTFy08+/+Knjx492e7OVTUoEkcANlMRiGHabiKHSMzH43LUhThwYFRVVJEkWXQCRIpxKt7G+qBZFs05Mc8hbE01Zfn22+8BYY4TYjguyUwJKCuIEHMAmg7HfPfmZpqms9PT87jdnpwvx2V/XJa8hKQ5Qwjbn3zx7PzszLJa0v1hfzgemSae4jlNu93F02eGhIECGS/3+Xi8n3gTw2aep3lDkkLAPG0Acbs7O9vvTgU5A8481eCHj0staBhvPOwQVXOWZVk8ebf+ojk37w8dDfhWrAR1Enpa4YB+GXYa3tF6U/IwUOvf5i/7gzq5PyJk9MdYVPCg6MOHgs4R96j4P93TWGZAD5z543SjjI5wlelrQARABcEPSEiBfdx1IM5zgIOl+8Od6pGDeSYnqLjCzrsXQAb0dC0oWZw+gbFm/CAcl8wIDpVVVSOKMTqU0NEKINIUHPUkR+uVRJumU0V9GJh74oKkZCItJFx7FhbWKLS2wcFWvKhWUwOaIigVD7zXS2heBw7NMfrDwV8cKpqCCVrGMoD0J41n2lcJlBLhZp52200MQQ1S1sMi01Eo2sxEwAoiKkk1lzxHEAOFCokE/NituBLsVOeC/3T0xxh2KACYaJa6IfT9BamQJrPEx3067A9yPgWKx2Uj2ThwCJzzIjlt4mazCVdn1xe7c8hyuL1ltGkzEanYAiTYMm6assbMIzFKhLX/bapm4p+aNTRsUW2UsqsOO4Za1HUaRejqejEbQDailiUfjsf9fn+/PxjY5eXVdruDkmJgKeeWVlc2OZ3WWWcpHvjr8z230fbHnHuS9bgsy5KIiANXi7uj1M3FICKeA2P+sPTa3p0uo+1lNVgu4xyP/UN/OQDmhDYqQiS38ZuOCr7G3oPgekuzABZqkEwxC4G5NT0TCZMyZrCk6CkD2RAFQB3KhQRAoAgWEIEpkHnYRlPhFcFzt56XMo6oaMfM1CMbChSFyYj9ZRcJ27IsxDLNOE/b7eZkmk4Qo2kwDWiMTFSuDjQlMHJdBwAS0zxPOeH94RAYcZ4UoICisEivRfKy5O12+/zZixhtCioakLebecfhbQw8xcgxEKOomDLwxMQV1Ga1XyLPkbKS3unLNPMZSChpiHXR3toS9NaYHFZPUPdbWECSxVGOCh0qCj16sqmBqnJbs6lo00P1EJAaswoNFYFEzkjxK0zEPUg4EGW6fKDsGjyzSZvy3+1GrhUfW/Cm+G7wSoc5or8LSOohatiqfSxvQMNXVjemQs1zqO56gw8JAqtYj6aXcJHOCLCsG9hmXujS875f6Zp0NDIkM2XoLA+okACqGRRWwx31IxPV6qewSkcPIeCD6Nn1q6i5rW3ijtWPYuQzmzKaKPoMGwaMPjWt66UVgahM/lwF73YT7Mr5xn7sMoqWA9UEMFXTMPy8poYEoRnzB1VK+5EqtNWKDgEGAvRACV/5UKwkXlsDhXhOh/kcr1755tnEhkb+YbeOahwB9KSYKtsoj+uqobMRnIqIyDxm1TR3SJvDVTdNVl3MGkXRf6M+fGZXiWLLJK2pFEYUVsmhBgapJFSiAZAW5xi7yaVmhFV5duliK8W0Ti6smhMqDQdEtYiaKvbFGi1ouGmaJSflnjWwdoEMwURdCzMASMp93bMFzEMuWowvcUG6Yl14MhMSApupWoZV8G/ncUJFWdYnrlAFjuh6wtJ9Xta1Qc33vIpPGqKd12sQQ6IQAlNgHmZ/9bPDISx3JQ41Z4dlq8KuRr7tg75mVu0ZvV76EnTVSh0IDsa/wTfsQ4SSc16mx6jY4d9lEKtYMtZAXX3pkeRY4imKucoQ/b5sD0bsVtkupw/mugzdWKnFAB1ho6oeGu8JZ2AChiiA0maKsIr37hHMSIAQEVlyyipCCgw1UpjnabbNThPatLk3lMMepwdYsgpd0ZyO92/fvnr77ncY0rSDY3776vVxSfusijiL8JI45Xi7v8sy5xzOr07PzuP5+bzZxbzYIWVA4jCjobEzSYwDTRTN5O7uVlURjZl8JPeA8qAGZXFrNsUphLgsKedcGnKeEDFlAzCOGwRLyYjio0fPY9ycnV+C2enJ2WazmzZzCFMWI+LNZqdid3f3iDTPMwCImokyICKFGFycVRKXyadssKQMZhyCy6NzFlXxE1/VqzymsjcHJEZEEPXIuchMHIgoi5phjBsiXpaspjmLGYU4A4AKEsVpjiJ0e3u0LJZ9OxIlQ95nI0KMqknFkA3QAgWeiIANTFTVNKdklJNyJA7zJswbJVZkDkygWKCznqSo/oYzMzY4Uw1TU1UqMJkeEDtirSrlRr0P/f0WlQ+hmY3iXPZSRFj4VuPqWb3rIEJCBVVQRVB3i1HLCHCr76qSGSYL9vHxgTXL8tq08qMCI37QpMKsw6Px3/aLAwCE5f4VBWaOxIzIApANpTgymcEMyYCsM6xxNHtaARsWJx31ba0REhJpX2IAoiIIQSbIDDmg5nR/d/tG5bCZg6nIskCeQRTNCdQ+P5fq9x38FFj6SFzvyuzBIsfTXEMgU8vZwMqe3EYjiY04uvq87hQrYprm6ZiTR22Pjsdm71tN9EcaqkKZbliJROmItpoQ4xaIQsqllSWkgRvFLIksOYfA5t1qGxCaIdhmnk5PdlOMiKiGi8B9EkwCESJhElhEj1lSoe1RleeMmpJViMrwEoo7ttflgL/HovIA3/0DgLddmSWgpkolO70gsNVQBHPC+73dvU8xwHYTUjZRYIiEjMYAtNtsLy5OLk4udtMO8n5ZDnOkObInY7hH1FdzCi3VVVswSjYVB2T4ZqQWMVqk7P5BWMuAKhnoNlRZ3n3UP9a354ZmejweD8fDfn9YlqMBxmnebLeb7VZMVXzKIkOCTQW+129nYxtjPemxXcNlaqOacz4uR+YQTC2E4DpW/0+qKXvWrbctFkIAMmrL8YKVGwAE5QoQUPX6tVZzagKawZwPZsqEZW5d3+fS9SiYBVCHDkbT2HSkUJJiS44DExAaoaAuCMTABEiQPfREDNUbeSWX/RIgGVOdynY2wBoGVOraUsPmyswQQCq2f1YkNMigUmQFdjQTBUayaZrnaUc4gQazYMZQ3gnPlxtTk42IphhV0DQrikr28q7MBX3bDSKqcYrb7TlYRktIiLyZ5s123l6dnVxd7DhgkmRmBgwYRCGrMJN5da2V1u8MfNRW6/otKinlJGbJzXC1BHfjEPtEtnkOyr6+n2lGqOi6Mhw2yBXUBqMcXQcPROPvI1AZobQsHivDrPIgoMJqAG5QSOxqH62b6h5VaYZqSsiEXOd+gGv5JOLAZgTzUGMTVRMcqTTQhFdaV6stpAOJzEeCOPQSOJAGYAxg82iEahCouY49yLET9T6gljr+pec6+z9Ll60IRWFTRo2+s4US+mpFh95QFDbgEsGzKEvEBnp+UB0XjB/VajnTTjVo0pem4IDyrRudHapZoU2I1E3gXCmJw66pPQ9oMDgQ9MhbgSpCKv1Vn1OU14hjkm4BWcaRDWlNPj+ek+UqcAcau+Fjbt34KAAAIABJREFUFVlrfZAABTiyEh2oSh/xlX4e1w817G6ocpN1VQ82CYfWg7sqCUx0iG8pgQqD3mKsUMahDRqEMg4kbAPElRGrN9VqjSoKLWmkZSLXPAvD+t0rtwRJFZIUuC8A+nVZThDDQUDRIk5Gc5wnR2WFj87UWmfedeDtnfcpdHGlFBG+v0JCAi5pzG6Sp1q72ViRFsflcBAMnxeKSJYsScwjQruVaEh/MitpMDVdlZiYiZi0md/KiVB3XVSvTion3bp16aOJVtbXzwi0VJtQhfRWB45dwdEsJO06K9cneF8cYqARzgqVZtOnJ/06KNK3WrG25VZh644n1aBjA1WVLAqHuvVo36sd0VaC1XoZSYTEzFBMf6VRZCQofqS2afQNAQGxsed/FYsbFSesf5DcJmWuBynlUKk3koFU62C/bcYYab9tVIERSJKKCE6CAePsW01GJE+ZWTSfb4UiVs4floq5cLZVjsfj7c3N9zc3r7eniQhu71+L2v3hFhBOzq5DPKG4QbPlKIh2dn59dX1yfrnb7iZiVTJCIzIiA3IDjYEpERCTaj4ejwBljkDEzj0bimbvwC2lZAZxmogDkGh2jrGyJ3BlIcLNdkKwdDwQw2YzXV8/Pjs/D4G3m13Ocr/fO6UQkWKMR3Wx8zTHOYtKziZ++yMHLvdFbfj9ds9ZmKFkGgF46K/fB85/ZSYkDmECMMcQEwWvl5AwIJpqlkxE8xx92yciIjmEEOPkPQgSEtOS8v39HYqhYowhhLiIZhEKiIySTDQDIzJFCkxRpOgp1GO/QZdsqBamzbQ94bgRnhxvYiBYn8jV0Kcu3WhEnQeNj1/BJZNIh4GvOfveyaMtq7H6Q4cWqQxBhvzN8sC1HgZHhGoooi0Zbd3q+4xAq86gfAEawGwfFU38/jSB/x6Cffijp7mEb776u4vzi/PLy2l7Nm9OFrWU9aimGVw1hUAAQQDVUBzJx8wFR+QQxpL1zURMnktooq5oRwI29zUjAeiyLAHSyYYjHdJyf3vz6tWrr1UO11enryUfbxZYFlsSb7aRp6xLVoWsBhkCOxqsytLRMe6S8+pTURMTBIgxgsH9fo9m03aLCMf370EDb7ceGQCKSGX+TUwxxpRzyrms4RiZ+ChpWY6nu5PNdrbDYZ+z5Jwl10A1M0T2a9dWVLJWmpT+bowjMUBEhgLt7UW9qgvd/RFvVaZc82JtybJflhknZF7SQqZq6ltRUNnO0/np6XazmeLkbeI+ZdsfMUwZcElpvyz7ZUmiyIwheLkk3p0wYYU3NOZZM3yLSMkWgVIq9hFabe9VZPX6B/kWM/+wUJ9qAJ4ADEQyATF69xsAyZCBMvBWYF5kUiAjWgREAYyZ55Pt2dX55en2dI6TWTJIpjkJTDFgNEkZABkDEHrivCNFs2QRFTUxE1MttpSHg4wemzIIxepUyKtoIFhh080X+kQAkJLevL95++6dqk7z/Pz5i7Pzs+NxWZY0kE2GBIi+jV1NddVApTIvmAoTzEDE3HgCJQKMzSAtgsjEJeMlSUFGiX9YXleoj+hBFIrSSlVVPUa34Bmy5GVRlVJSmxISM6npctj7Kw1x2m7m43FJKRH7MwsAzFyPpWxGiBsiAIEsQISEJKYmgESINE9xt50nBrTFHzQMk+cFGyLjpMRmwYxEqYjIDVQQQKneaIWdQMS1JaqJAH41C4ACYwVMIDCguUnbABXYjzKN0ZAkWdZ8GwNvpy3jBBrAogpKVgMMPCMxIPsMV+ogX0SY4m47mwU37XtctXN4mLHwBE2WJSMoA1CYQtyB4f6w/+5wL/cTsh6Xo6gST4hTmXZRMbGDdbSJn3n1onPgj80ciYhLko42cZkV4AJg1T43kz9YVbYRgdWVWosDrnX2SKM3UCZAyu5Z70JxjwPGgUdXHt3UbpkPvZ09MOLBYVo96kQEkOsP84Meb0VZyg8DwrGm5zwgfyKBgS4pf2Sn0VPk+7J3jGWpXAyFITYChukJtP0rIAKW2WMtnrx74fKmtUdK1bWXds3pmFamGF1WM6wo+9Fcl+VEY/xqe7XDLzQcrIzCbrPOF6+fS+Hxdu0FtuhFE9OcdWzjHSlYRwnl4i3OIk+jrmnR6/2o9byIIeqlysqMGQpsx4bjsuNP2mdWWi4pdosSnVvfUW3x6AVOUamNUHEEzGE1gbI2sRsS5Ho9WN1zajjEwLQJ+KgDUmvwTzDTpEuHqqxn/60vLj4aIJ+8ZJEajFptTYNAYMRcthybB+q8Ms3BPjwZIuJrZprrAwmK3lGHnJqWMVzbHf8lJkYCjptA2CFUg9/N+pas3hhF4FXc8gVmYZV54b9DQNyoU7Q2KiIpJVFphKCuHioXNw3cmTbF1Q7dbiasMnUdWBrEIYR6VKGIqRspKk22nUtYECTNt1XmkqoNtN3je8Z8XAcQt9MBEZkCckfYNiMPOK5qQNU8WC95pnhhN1voXpDRu2VjU4QeeQ6aobGTALrKvvOkvYRtSboMDdLXl7vY/ETl9WGJ5s0gOS31e1JREPpnQ83mV4K5AahI1KCwrhAJyFkrTEXvSeVBZghIWswnSkgEM/VjtlRlJUXIxommEQpiZqKJeREUVdOjZNR0BM0h4GYz38y7/fVPf8NPIrOtqjJgBgI4Hvf3d2/3d++O+/dxsrTA7c1eMsaZdqen14+uibc3t1kEp4kvrx799Kd/8eTJp9vttCz75XhHOE/TlpC9jRIVBAWeANRMvFQYZoYC0ABCq7/iNIFBFhFVA+A4rRq8iRExixuC2UCPy4JeJ6imfGPaopBQTY/LYgDTdkakRTIAMlONNcTuiWhTjPKcLTMXMSBAZubBQd9mAczclPF9EVCN3kzcbmEiJuIQYr0fGdnfB0DiODErsxXrK5MBKaAByBRm87qxVGViimYeFkrTdmbkRfaostvuTs8ud2dX8v7tcrwF0bnGLTX6hogU8iiAiDAxMw8rCkXEEAIApJQAkTjUhqicTktatps4TVMME3Nwqj4z+vujIhlMJDRtDiKEEAw0Z2l3YggsmiQndVhEl0j7fSoArt0wxgFS3OJD1sKHCmSGD00ZfeiBg83EHrjv/9+fcvwIi8r/8b/9r2ePHp8/fvLo8bOrR0+nzek0n8yuBQJywqVocqzPHCckzpIlJQNFwokDc3SWvuRlEQETRCrRsCrVbOy0qax6IEpzNFv297ff7+/fLssNUd5uQ4wIoKBiOfscGxvt1R/C1mPZm05x/PSaAmEFi/YZPJUZqYiQL4tXYPz+bBuBC75qKnI6IiMU0yxCzH0palqGZSvGfo1KNKCiy4BRl1FSy126Ma6drciy63DEO1DIYFk1qbBqUDVUEtHKdyTAQDxxmGMMISTTpIAIlhWPOYiJpOMiWd0Q4xN0bkWrPXjytXm+41F17MCpzXAGWNUHyqsHBF7Ef1VXVEgXRaWuhtq8O+QSGF/sIlXnju8pFcwYjQNtNvF0O0cG0AQmCBoYpwjgCdcECCCg6PEoLptQyZUnKm77KEKbnnReA1OgaXCGzGS3q9QiyF1doiqKRK7EU9X94XB/v7+/36vZydnZyckJEh2Piw8Bu6kVsbEoDct3gcrEeQh5xZVdz3pcWnsiFvoRVaWPqo5aEOxRs+VW0uFVQ6XGiIrvNpmc6AZm4vtkqj+RGZCK5YSmTECgqLkOob2xZoRQb2QpTQ1hTYARQgOzvNzv798c709228spUkHngYmKWSKNakEtIASDAMQFawMd69ANSGir7dUDR11LiSpivGFyhUAlZweJoCpXONDMtAFFrX2dof/8okYEAQFV/G7RosxXA5OKMFBzz5mDQnvEBnl94M7alFIyPRAgp+NyMDAnkFglFGpRFxf5fwFhoPX7jACBTFPOZbjUTkKqiXsNrjeOeSqQH1Acg+pOb4czFss12pCqiAAAKR8MMraYBrCHuEHoLW1VxrFb34nQkLF7HRp0ozfndUhiJQnkA3onrqNJXOmNTkRql2ebX+Cq5Gr4mVHER8ybzSYEtiKIMV+FjwIQGMNGHHtRXVpa7RuDzQAGh3vRAYja/d1dQV/VSNZGrqmbUeyhCp5PitWYgIXiWRGQqyDbBwevgo3+lHE921VaDSZlVZZZ5Wtr/ll5rQN/xBtmIsIYJy68205HrE+D7twcqQ0F2Wn6MN23N+fVSGpNb45EC0CABtlca2TGlymmzcmihVzgEEfo6Vdg9YJpC30FQBFNKQ9zN2wumbYjbmO/ByLQQn/4WBYPYuFANy+MN6gd0mBDQ16v+vqpUVnpEda8cMTVCK7wcIrIFYsTCAtPA3relrXQEULmKq2quB4HUCISoSCiKhbuD1Y0pE/vfVpbDhSulD4zy0lbLEkL1+jhQ8MewHdi3hJ4wgmgjbLQQWBRfGpeXcUQQpyogn7qVqKqXXyQW+WO/p9Es6q2h1otxPo70UeGVYCB3YLf2jlcF3sNVlrxFtqnLSMXCADt4dMbR60ErhhG42RR/iXa30hIqlgTsrXTqi+Ha91SRRgyRhCNx8IwKQNEMiRTX1dIrcx9mAKV1qSeQ7TSqfWYZagodm1bB+xjv/Kme9GvQ1lSzJieOEwMhkbuwyzSxKKNKgGy1J6JLglrQ9g683K5tCIZkgQTQhCgBUgoBAZebnH/mpa7/QKJrpUiTVsEXO8ojZnR8n7/7t2774737yEvc9xuNjGwEGHgiBDvbxNSBJvOz65OXz67fvTZs+df7LYXiNMikJMya+RS9BO6mgOISgUzNDf6kc8aWm5ScySNapsVSaCPtcsoqlNUKjYQG7Gl6OuIhjRiwBVz8AGg78O6Htc/w/hn+9tY/53aaxwTDxBXQrkVVrOIHAiVKhHACNBMQZtfypFYbeTf4v4QkEzQkDBEnja82VKc5XifDaI/jewjm9qB52//qtyhT5LrrOQBnbR+KPoQcojmGdatyjNQ6iq9Qa05LFXa+4moFeaA1PwB3Xmh1o0QSA/38Q8HHGNuPQL+cQYc46Drh/2BIUX7Bw04fv0Pf7P59nJ3efn66cvHT19ePX5+ef18c3I5b84jkiBnsaRqiggWvS1XWEQBlAA5cPBoI7VsoprMMhExTCWDnYg8B9sMJIMtjCmyHJbbm7e/O9y9Md0HFt7yFIA8pCJnk6xSzRTlMMRWsFZZ58NLy8aNzIOZExJM0cxSSgEx8gTFTABj9HoXDnkqptt0XICLCIHFLItEImZ2niLUcIkxar5Earb+06D/XeS+te6uf7ymxRQpXFNwuDMiGySTRSSoSEGXYgOYESIDRqQpTvM0LcclqyKRKehx4QVLTjOgARU7UaFv9LcNO3q1oLnaXd0jyKpPvjlM7ffCSvFHBwBV+xlWUpqDM9rQCcVQlJwKmhAUQGOwaeLthk+2IbCYZNAFQGKIUyS1nEqEMIq5Ts1ENYtm1dygG20DvhpwoMIKKapDIKENHvkiEWhVGBTPvIjevL999/4GALbbk4uLq91ud0zL/f7AzEi4jm5s8Y/9Pu7v75hZP1DorKICxstMK1iEXNdYxg1jNFN1J5WQl+qiaq2H10eqYMaEjBwDm0pK6mkTTBS4flkTTUoGE3snns2BR0AIBBgQYyG5KJiJAqDVBF4TUzQ9pqPd3/zuZsOUD7A5I5gRJ8IN44y4MZgBouJkGAwmAzYgD91R0ravqa/ePvQ71kZArZ/rZW7aGMPoLkYq0AOkQBQCbTbTyRxvRZNqRmKs742omNXQETVP6ioPSrQylCuyiyGMqG72sFfYMTKfXz86Y7zabTjIkg7MIYTZgES02No806KUb1ROOR7gh54d41lADv8pYyAjIEJqKR1YF/VUSEmq4nC3unOH8enXhM+N6OGn5tZMWphDu/T7yhhqoU1WtcNYmo4SsMANLGJtb1l6/mYJ76dyA5IPDe0qBNVWFVF1YOPqiTBG2q5i0drHUgZII0pw9Vy1D4wnfumtoiTqZGI06nt3xAynJ6dGON7DDqCtPf2g4OpNtHXOKFDvhLFLNB6Y8L3JXwE4rBcWg7i8MhLHttLUykO4zV0fqApGrz6qaspa9TV1mmBV41GKR6pggdLzFjWI1cdRv8p6Sd0o4I4KNctgS+3hGn50TcRt37JE8FAIwacYPXukaXIQqarfW2vJAaZ5sxJTFCNNs3Zgb9YrGKX5BUdNchuyDFv4LnGynpzak0HbWAthNRCFYYVTymTTGh/ePhhc4zyKZWs0k9R8EMSy/By6fStwnkrhztWsgcMtBUWQPkzKalVjhBxCXKXqtRmZjTqRbu+1YGtzU4tedVRSf66W7NIWrDpklrbxSQGMjPiO2uqqKeIwhBqgxc2bJe54b/wMbNKrLjSrqji0B4hTcA0+tBa9x0IPFwz61Lekq5bDob5SeHh/WWXRjM4l6DOYRgyyYdPeJ4Q1SAhG74mtRDt9LgA9r7pJqVSRA/PkMgosA4Xh6q8CjfHDtULfKPlMOtaLdWhaOoM2EG2m61IQY82FQBziChvSqEaHA/nUXNs5AB34Mcy46k9LAUFBEphmJEHKxGiCFAhnoGNSSXAQlfoorMef9wERQPX+/u3bt6+Wwx2aBY4xbgmFABm3oPNxH+fNycX5s8tHnzx+/MX5xdPN7hohLouBiu8VChALDNCYkMmXXKXVaZOL37+3NrMP/+vHCLPNMIirphJXUmH8ETYF63/Ofs9e3T727w9enf3I9nn0WGC1+JX1DpjWAQc2Dj3W/68Uw0DIgeIUph3FjSCLtQjiVdMydDljnGAHTg0dED4AHYwku2HyvrKVP8ByDsOYFXRhPEjG3UBL8Kt6DX/tVcHc47IekEk/Eoxqo4Xw/7FR5YegCeAhJPuPYFGBIMe33y6vvr75zVdfnZw/+eSLJ5988fzFT54++2y7u9hszoTDTJwURVHSojlNHKY4GaiopOVwPCQAITIOFOJEVNKbTTMIABCSVqq4AApDYjsu+3dvX3+9v30NepiCxilsJ4qut8nJHDjK4CLwYk3Wyq+oJfuPeKHMPE2Sc14WRIzz9OBoeNAR1XhQ4MBFj0EEIYiZLUuMkT3mw7QprPDjvXpJFhQwAiMzMjRsA/m6hqsK+3Yi+SS7ighUDJLIIjkIszBDoU9DnV0zQGTaTtN23t4lFUlMnAGPhwVVkYCLToW17pUqtMvqfmCApdXch8rJ6Y19vzDtj5Wssg6rVXBnAQrgArgYL8ZHg0X1gCAGylPcnsy7U9idAsoCkgAyg8UQQ+TjkrMociDkrKYiKiCi2XUc4uaUqs6whz4UhWFwsJrBPHCvm6iJQiCOU8xZcxJESFnevbt5/ebNy5cvHz95PE0TEkPKVWe7KujGuCD9yLsxcDcazMXAHONUNT+qfRwjYjVcxepLQ1g9WFZSb7eo0KqREwCdGALzHGPOJouaCSEGpBDZj+qUc1oyhxjjZAbi4XzWHiiDxttd96quDys4XVPQLOm4v42v7e6NENO0mU5324vTk6vd7nq7u4jTGced4+uyyFFgEcuLATEGhg9VQuUXqIq0qAGueyncQlfH/liArPCzCKaT7UU+u35/ernc3d0ebsA0UEAGI8tZRPMwkvJr1f/295nXAUQfRhKRKxoAySwTGeMRAQkCGrkUrnb35UlddsZUKYFmlnUIrQQ148CBg40Fct8HU4UptrJC3ErDrI5sBhQfRrXeYGzYVg2/9gzvBtqrBIKKpegk6vp/1siahWLhz1yrW8HVXgGRHLKi4MZ7r4oBqKQJNJVEH3RQe0N8EIxd/jfWe1XIiT5SASR01UJzVdCqv13VioW6OR4O9SLsaSrWjlktajRXGyEKELRpkoMR+5VYH0mmgL3j8SDmoUjp7azWzCCEcXZRNqxoHxSa60MWFRo+osTHEkHh41hpw8s7BD1J1bCbJ2oYcD0YaejrxzfNAYRqBlp6nubn1+GDad0Z1TlRaV7GXX1lwkAlM4wjnPKKCcif0pKk/4Z2XbuRoXusqK40zSuOsakseESE0frgYc2FfUvlbCUcbpxq4xl9AyUjtApSqf/w9XuvglWas8kcqNQiaVxY0S6RdsbWs0Ie4CiQ/XLU0taXoXwZgLvjsQQOlhtBDYyY6u4vtGguVQ80L/5z98x7FAgYAkZ3XD3I8RjlJt0hAqggUAKiayBiCeitTrIyhzcszA6fS9GokvI3mYaA43qncHvQWT0bikKXsY6qOkeWIDaiUI3L1XZbFxhmx/G2cWHNMDIh5EJldV+UE3WGQ0QLIoOwbto6kRj/b/Le9EmSI7ny1Kdq5hGRmVWFG42j2TxkZCk7IiP7af//f2I/jIwshUP2BTRQVajKK9xNVfeD2uWRWSBAsmdlZUEIWF1HVmSEu7nZ0/d+rx/2e4duqjCfJktUc2f3ptSC40ZxbX/S2kJmNRFG89S9pyWbyhf3Sy9c7jhZJEkRYVXV2iXTTGaxbAUQAnP5bcSIxrSmEWNaKI/hAfCKWvLuESTSoQeB2Dnexaou+OgfQmtN52osigl2LKU7yZB7f7lXTi4IJmREwi6w7Eq2cjKzvOl1Saul0yKgsmJZqHcxkwnjuMCN1vX2/fvXqxWXtBZaH4l8SVhoebHg1eHq488//93f//1/ffXxV4RrwsE8l0K6FnJbMiVJSTIT4skg9SlRJgSf/8Kz/q/4pVn3/CUb8BnLPDYwv+AF+S98Tf7rz9H4wM9OtZ4VjzwkENtjpQlCIrIcD6eb5XB9R6I9h+HPq0gXAgemGL7vlHkKhHqkioJqHOmbX0XQbCp3xRiMAs648JmepG79wqBdMVfgy3bPX3r8wv8yIsdfU+DwlTPLkpW0PL7/8Q//fP/jjz/+4Q//8slvPv/ym08///rmxaen61cHWTylTV2NPBrf4eIEgadUy1zZPX6xDZmCvsBW4tMQsZzA23q+f3v/7of3b76z7V0SPSQ+Jj4tckxcyLQUK8VLcSQWNnCzsXrbvc4I+72JyKwtb5eFxsvhsLlv5zNpcTNnbqyBIXDwOAVV01Tk2M0NwpKSFfNSvFJ20Ivb+wU4uJ8NUmtU6QZRiWLxkG4TlGoSqMojhTHGUEMaWie8DnhjRlhRc1L2mGURkcXuiBmHw+F4OvLD2YtRWoi5lEdTEwclTpyI3IpbbAPaXVLdyHU2QgAFd1PVNDyd5n0GOtBsE1h0HmH0EdmFzeyXXOc+0eLgXWi0WtsKJS7Eq/Oj+ar8yK5Muhzl5kU+nSgndStuK8Okfq51uVODgVTNClmUyrTmMXVTG64N64xP73jR7sGZ9oSz+6WWrBA5Rb0IswD8+vXrtz+9dfdPPvnk+uYm50XdbYuKk1QRjVNJynBwePf47DXV6c2sHWoBDiEiYq/NLzPOuXKMgn1t1o12BCNVIygR4GyVweFuXnewcb5SZbfEfEhyPKSNdCMzMgEvQodFIssOK8W2zOmwpKJWtBSKLgohwKmYn53YnIw2p1KpSFCwwUsoHZmV9J2tGync5fH8tjz88PjuOufrZblO+SYtNzlfp3wlyxXnq0NaDnkxSInruRophs/Ig7cV76/WDxEsUf4yv9XmfXg05MXYgybOWZIX39Z1fTibr+Qmiwg4sRwStkKlKNyysNQtI9FUm9rPLNP4odksqYMvTIQEj2AlF3KknAB2t6D+R2do7Xia4A7w1p7SihaCkXcBVwvOwOxwMN8R/VsUOo4bySMBRsOw3JtVx+Gz5ld8B/TrNI3Z+9F6puKoFxZvbh2kk/FjSlC3FFz8krkbyXgf6z4flevb4J/e19V6qGcmjgrDC4HD2/HWJ5IjojCCpIJ5+2HXBr3aJ3dlG01bS3nXv7174nzupa2oE2+ClU6j+SZsODWnA7WElzdkk5pF3VmEYox2g88wF3BXs4gQsf8oDnq6Ds+7tD6Yd99tf6NfrZ8IAWjzPLbrrY3AoabjLO2u9UQ3Mou9DMIqj84HyyAMSO0h0NtxOh6CKGpL4oRKiOWuL46dvjZs9n1kuUs30BRzHZklj1alOoeu7G13g9WxOUYtbvcVdLWDiDyB41DeG0BbeWYrog1XS3vGGZVwDccrKo2CMhgqzZ3UxbRI+AHW69piZwRwGBBRdyBVLOohLx8nca9QlPbzFkUwPt4GONy9RVGrwwYNEBUyk4U9xxoOlIXZOWytfUhO0hnYAfyN4M/0ZGsR29bUY1ZKx3yOiFevlW3xqSYYCVgkEcHZm62giWCtUKlvXHoz+hgaOsZx/0L89J1qGhWsIJ1pptUigprca86SCmZ2LebahsUdb4RWVRxrmtKovPUpK01+ARWf/A0+RsBGZN0A/2R8CnTSbPzAZgx83Vg5LHpx9tLShMoAhVkMIsNj09NwVbgZrivrn5R13Gmo8d6F0aqD15ftNakNM7KZOd/FNmG2Jmi6x+dt9aKp5dKRmHeQeZhFRo1R6L97uo07ETsnBau6wEWw5CxMD0UVakTlcTu9/+O3p0+/86sh04LcddvOWm4fHm4fzw9gkXRcz1TO8uXnX3/1m998+tmXr15+vpw+vrr67Ob0JfSm2FJM1Nic3JkZSSAMJripq0U1FBoGD5djLf/QofBnDBfYJ6GaX7ULAU+NFZi0CTwlWT6Z0zz7YrDvGnvy2uBPfh6/+hzczlc9H3WBy0QdFhu8ZgAwFWE72Ck4QYfj1c1yunoPIYOFlAabg6s9cDKmvZODI2oo+mkxXG8NxWbk0X4tIsLg+eq7UExm40ZEVFgqjj6gJxxs3vZcZO5M5Vhe4lBc+QfBrWFqmS1vTzRin+ZNz19aeEYN+1Dfyn+KZoF/l9P/lwoccOUknFI8YB7fvz6/ef36xx/49C9vvvjq8y+//ew3f/PJ51+/ePnR8fpF5pRE1EudeAPxrjuzRQSqNoa1Xsb4HEwjUZLYjhnb4+Pdux/u3v3wePs6y8Ph6IcFpyxXh3R9yPcblW3zbaOtUJKJjtGjIN5LdPZ2m/n82ZfmMY8C2HktYdwfh/M65rpsAKnPIAYz0wpIAAAgAElEQVRzWN7BnFLeyrnXl9QVvrGmqG/2J2xkjViEpQVeEV3Necxz0qOF4qKmzTr9AR7j4GK2Fd2K5qTmzmzCqbqHvcrYh2U5Ho+QO0chScSsxFqLXQUBnKQyIif7S7xvgyLIETkh7c/FNrUcsPERkPiPh1NGH21TMKuyVSELrkQKDo1jc1+NV1gh6PH04sXL5bCQ0Gq+GRUhpDDvam15UINT9KlHh6tVESfsGzN7hVoUpf7XZxNHY56RX1jUpoijmTO7qr179+7HH3787PPPPvr4k+Pp5ETrVlQ1pSSSAuzszzg4ZovB7Ly/5M/1gptqaNu/znFhN7bcFOCqFHKYARZjmHjlbtHf5n3XyXBhzomXJFQ4wc09wQ+CU5KwVCiTkC1MV4usm58tpkkB+DKlrU+XiTYiDeQI2BlKthE0iS8iQg8wlXjKKG1n3iyRZ/DCckz5Oh9uDqeXx6sXh6tXy/GaDyeXhSgREiGBhSFA4DmYCNo6mYPq405CSTh71yJbEMl7aKYVaglTAi+SDiknQWIswkUBV1InTiIisgC2raubSYztpi1mzX3W03K/43ioAbXDBAxOGfmAzCwJkqL3Ifh9QGJyuhTi21CYB55wGD4vknduXuvZZr/Z/hnXYXudfEQY/oyxi+l1iIgADl0QiLC3v/aYATdODMa9NH036BNY7kbw6qTbO8AdNHEudnOPEIAqQJEIJLWjgbxOCbE73bfB67CekAsjMfNspp6COe6joNasSSzdbl8bFCfEKAFegaDUfzEuOgdZbUWp02J2TA0A1oCITDUuUBODezQGjWupvc7mowWAcC4M2WhPGaUJW9DOtAPqHrgKamhTkHbxbmgPznV2HU/Gy8q7Kgxwq0dpXnProwUeFcQ7y8TQPrDfCcVmlHrKwJmlq1bcEKgMstr8F9QKbvRBm3qF0Bp+nZqo18qAkBImYatf93tfVD/tjk1HVWissz+9BQfGc2PmoZAbd3Qu9kGgObPCcBZpGrW5NXMQN2goAYa+Zfb2CZnXVnNXayqHxTwjjKXNHDMOOWbdnT1rl0whzUyXUrypIpW3V3eWKdMuDdFJqw3gXetCyByxNvSba/beT3CfYFtI34FUmoa7W9T1equM6hWzNGTd3tDb24iD1QSuZ/ImiPS/P2qYgy2SYhJWCaO94CB4YU3gqDtBx4R3Y8R4PrwiaOed0P0rCmTUKkUROnMTNWxPt5xVl2l+3PrduQ9/feIA+ZRP6e9v02O4ztY6mZUIMOtYq4nNhB1d7SIG40Nb1K6aM/opoBnd2tGOATOe5mZ168eoj4mWsnACu3E8biqxCIFjnjNJTkTFywSDpqqYOnHV6DrhNkQ1NrAaFVUFXad8PB5OwoflYTmslLfEL94s11vT6SaShZtt2/Z4f//+/u5WiwlSkuPN1ad/8+3/9vd/9w8ff/LlzfWnkl4RTqXk7ZyKpWJQAzGJkIBFADLTEi2jHDW8l5VgtGuOJOwyX0/dFftf48ttOXZeh2f+CJ5VTT7o2tgP+Pd6yq+t/PxlvxsXAY0hanCzXQ4gBQWZt+Ibq1W9rsHsECfitByvbg6n6yiq69SOnVb+gYiKT+PDi8boXhwbtx4zB0PmA36Q8UWn5GGolpXkAZZK/W8pFXQfLip4l9u0GjUg2TCVmLWlUZ4NfECMwMUgjp6FkvyC49wv/f34a7pD0iJSzo/l/XuXhVJeDlf5+nhey3b7lz+//u6H//5/nb74+tVXv/3bv/8v3/z2b1998unp5qWRKGE1L+ql+FY71phFiDl6gynG2M4eXh0YxAW+JHpcb9/+5Y93P/3FttuU7LTguNCS6XRMN6el2Hb/WEw3L6tYbrEqGD119D9/Yzyzx6ohFdb6XCFVxRMwzM+ZtNyFGTnp41njfGz+bzq9JriCm7lCQ+53n+YH7rzDdNDMSpjSeLUpNv5lMwYogbmxE4iYaMnLcTmxZKPViAniEGIjYRIhiLtqYDv7aOCZ9cxHIYTqs4gNn0/S//l+pSY6koQJHMEm6REAKFEhWklU2E9X8vLlIYvp+gAtQiYkQvDViimJCPOqWipK1CPEobX59TKWModTtH8We4Fj/Neerv8gwt3dw/39/cPDmYhPp5uXL1+p2rqWdVtVjQgpJX9yFftI6D0lFz1zXZmSWrSGBjEeTx8dQYiE+Zz58328sO33dnyRgK7G+8HkAspMxJQlxEpahBahcJRuoIVpETokikObkRVXrjNb1XGk1noqjpo0UvONSBfh48KLrAs5k8GdqQHwXIiSe/L17Vry+ri8f3eALCSLSz5cvbp+8amkI2RJsogsKS1JskgWScQp5GyvO3kmsrpHryQtcar0Phdu5j4BETMl+CGr6PXnn7xy/Wzbru8f7+8fbs9ldV2THE+nA6PcvX/QspoWN91/VEzEIBnooHmWsM+oi4CFmJ2ZIM4giYqmYP710eVMUqQpqLZ3WDa4Rptni/cyFNqz+DFZp2NRq7iMaEXE5JbERSPkPts8Lb9zYWvfrEZCYAoYYHAim/EyIHBTCnyKCLf5bP+rbMJqdi7dYKZFzN3V1AhEunvfdtOx3Ws2FzPncTDre4RhX6njySnhXdW8aIPwKBDpAgLP7K74BFnSEqfOVljTARU9Nt+HtzWO4N0SXjdxHTyxm4X1M3vsg6q29yHIaDvCNvSQjVl+k5OibXaEjYd64h3x1q19lzlk0pnYVEE8VVOYOuRreYntg5I08jBTGTsxqlzSDVftfDlPat2d0oIR9u40BJ4qgPsn3wFZjCZhm+/yeqG+t8pKj3WKmzXFyYatBdTPk1W5aO6PKHnmqXmW6hh9vhJpUr3akbXJM0QBI2QM6aF6ewhwBrtXXXUU2aOX0kejYHeFcMCnm23owow5qwzDWeUzkLITfKuXMF7pen6c3VgVT8NMHVHLHF6R6kKpW3ieO2eal6L+XUzS2mGdQGa2reswqVW9YVzrvi99HH5G98n3xFOL0B4v4xd1Tp0dM2+EzK1yylryggR94gEASgymbJlArKwiKSVU6ZWGHQcElukDp5Dt4gnQGVIMnt5Uf7p9nSW0JlDt/mdfMHt3w+4322iN3TXr9PfHux7dC7ub4wLmiGWEnNzqNHpaxEDcFYdIctUsUYdhx7LuqAafSMlqu2EARJV7QKopDCRM7IgovHkfxU1dQmirTMVsESwqC+toXcOmrYS0LAdKByt3dL2++M1f+OM0kUVi13A4ZPJ8f3f74/ff3/74Gqpf/923//i//9f/47/9n19/9duHRy1b0m0hLMxXQpk4EQAYsYuEpGbFVLe1eg3AiTO1vOgHkgL4UOgEH8ZUPIU6Pvlpb+IA/oNhBPy74gb4xb/NaCa+PPPufMC90u3R1lrBaqMBcz6crpfjNTgbsc1Fkr8wzuGuY+A9ulcirxe3Hgs/UyXZaU0fwBiG6cnMaiI5fBp1R8+zCB5OYGEIiOv1Y73wEnMYfshJ/h/5iP9fjKj82heQdFWycKS5W9H1wbdAiJIzKdnd7V/WPz6ut3/5y+//x2dff/vxl1+//OjT6xevltNNTvlxM4s2VwiQJOWUllrzbi4V8xTlm2a6ref1/vbtT2++P9//JNhywrKkJVMSPx3Tq+vT4+rwjVStFJhK51jH3qe6+9zhT/t9WwHRVA8xtnThtmVaFgNKKezCSdpCr2Hj3/F/w1ltjprxYxZiYY3m1FJqGHWkZLE/8M9pgurFMKtlY8xkNm07rDkWWlDFQc6wOCuyW0MPRLMpELZJlojCusaOMad0OB4kJSOUSvZnEiFmA4p3iBxpM7J0Z1RrOx8CpJo2eXLwU3tPhZv1pQa40IR9lvx/xdXrXKtOidjBxuxgJ45RsYGNMQjDlFM6HeR4PB6WA1R126JgIyEJJVV3Uz4sSKLqpWjdtMZsNHxnEeuYYikdMmrmNsdS/MKeMwk91oBW4IDbv3v37vXr18fj8ZtvvjmeTlspvf6q0fjKELB8XoaHQLwrJ/PLZ1Yr925j5IuGld6NYtZPtu6XZKOuaURv2LwLNCM2JTcOr4cbuwloSTCFMCV4ipJV18R+SLIIZ0Dhws6ubJskMCdvGFciQ8VkojrrQm00lSSZORMSeYp+eA8FxNyL+6rO6jAXNbFNDGKcHLLen+7fnsALsAhnkZxSlTlEFpEMSSKJOQNC4eZjpkrmFSapP6ZE7cdAYmLj4skAO2X64tOPrk7kpO/ev/3Dn37/5t16XjdGvr46gsu7n+4YpKpmGklhblcxIIDQyEFwK0eKR8/wQNXYvxlSAXL9RJijioU6ccOnKoo6t1Wauh4aJJ+C+Lg704b98pn2kT59jgg6uknjonjyYjDvzlZ7DYh5Z66eEyvzxYbZ7oF9KH9qkp8Z4d6gBjOwswL5m4+gzTSGjaX/Tn2uxNpHBSuNls0qPXCNqAx6omPiM3ZK3ujvnMpfZhGqla1oxXzAQRJT820Nowo7XaLE23mWJpR9Nf4QmCAIwabJHw7s6IOo3Y4gKm5JwMw2fTthaqglTf3a6Pz+OIdILYpuAkfySuQhcjCxP5HGZ+lk8lSWkbuj3vnZnAtu3Uix5zt1KpBfOJkvmyaGpLK3W5N324hZfaa1/R3PCcq46hmhMcQYPHo91OsbNe1JW5qoqjrdwdEUN+tHxZrBqb+ndzInDAtSUzsd9R4fV1YPxvTkGY0mjvpdtNk89hQFH/O65jAZmYUGzu3PM4h1u4jPzceNydEOr9TI/41Li52tbProEYP8Vp0zzfg7eaRFH6IvlxA9SSEP9++/bsOsEzERadn6iwwcjjIvIN1lY8OTS6Mg1qYEEBom05sJdtzG/UDOUX5sakXVXX0AjLB3m8OsqpJMFs1nlWcSvXhGqmtfLjgKM2hX3drdyr2KclyizdNW6y3QNrTuLCLhX0dFyUK4f2wTEGinbvhlsw+4Gd+f2vHiW+S5atAv4n79M7DKqqgnCi+lVPLTPsbIBHEJ84vXNGuXpbwTpuenRhUoSGhfmdRbbloifDpA9s+eai90fHoJAk5IC6VUiuq2uq3nh7V4KUXPm769LXdSghG1b1wmclfdtGzLslxdX6fDyYrc3Hz04vpjpmXb2JXJMuEAOhBlIDPipKEOA4rXIlhjCTwqC4RJokgoIpIEesJx3gkQH5I9dj3rey72TBx7DruAHTf0QxmTn5/6/6IjKH79qL8ba5sCDq1t5cS+w8pNB4l6/K/BJ2+5qygTUCOBHI6n4/FKJFuTVj+E32j5FN9vwvtP1raUKaKiTj4iKu1+H+ZI83gQ9+wLuPmbuD6yzYp5C61U9lCobFxLc+PIwbEM1AyLNeRI765/apaBX14/vn8HLy4fOP5KAgd+3Zf9dS8hkTqDkeLdNNVHNScRliRLZoH63cP7u/s3f/zLHw5/+f7rT37zzRff/M1nX37z8We/Od58LEhZ2EmUEsBkYiZhAGM3phKPEYc7WVkfbu/fvf/px7t3b2i9T2I5cU6WhBP76ZBe3lz9dLcxPaiab1tvKO2k2F4278O3jDF2nkv8aFfe620PLoeDquq2kTsn6Y1kZoZWBdZNfWOUEEZxkto1a1bKltJSzYQ+6OBdt28U7+rAqIdqc0PPZlfmM7rM2JICblQniJWqEOdtK0bFtGgh8qibBlBtCU7kyCkdlkPKGSzF3MgcDIl+GpRahFon+nZhwgZitmGh95i10rZuv+6rSCcJPzk2TGGWXylwNI5ba6NlZ/aKeIcxjGECT/BELoFnXfLxxfXpuJwyL9jOVgoggiSU2JOGWSKzWTIrqthBM6oFvL69zwgcvdt9mlxeCBwDyFEHMRzi193d3fv371++evXpZ59FtXB8iZySE63bpqUQM+36gwescvbvT3YOnwsf2qpo1h3aM4C+2onbZGWw2Od87wSzntNGjSri1Vtv5Ai7iJAvSWK2mEASPl4vCXRc5CBcPyFQUDiFchJyh7qbGpmi6tPxXAccZExF2VOmnFySITmxu7izu7TRWqA7CwHOGkEPYyPx9aezglzIE1iAxJzASSSH3sGSqpujhT5iGwlOVZDixCygBEjNuXCOA0/KrFcJbIeM9PImZaSkr1+nd6SmZ9ByOmYCHw5JJA6V9Y6uFddNxoE7easLca4zJIJXV229B93cyMwIZm5qQ1MbuYMpJNJNEDZcGZeFpuMObQLHZe3Ixbmx7WutNbf65Veral4wHzghxxZ7KC+tEbYd0kbZhzcmie/KTZo9s7UnYSzvvjNd95msubmqln4eM5tmgFVKG4n7XTBg7Nd8h6Oo6IbQ9njWkmiUzY52DgsRGqNiynvd3YiQBDwvbHrKxE4aPDzT6shu6Y/RbuiNz9rEE3YHOTOkOhrAcK0vwYd9uhd6VNUynNvlYg875Q0j4xCV3D51ehBUq/kWgDPgNpZ1aur8pDl0dBWmShfmamLqVpSLCGOLNAecwjq4ZBBMfDShTHGr4l76SZsGpmFvLgrGRVMBmLmzBvol3eMvUa7RGltIHJIYLL2So0/1JwjoVFniPhl/fRTbzHeOV5/DrAj0zclQFsaBCgMcMZgxkZm1KMgE2AmT8aLtN+q3Vv8v2j3NTbeZz4ramEtz5/u4U7pbui+bXfCZfGA+yXOTPJDiovUpbYFRfzTwxN4dRv0fa5+mDReYDxdF00yM3MNjyftyXSJFdyBQPSyaERETg8mJuXWacC+R7tVtDbASgkgCkOiw5LDN1OXLB/x0gtp6f+ZWEaeXBTmZGeom0AJt05P7M26jVvliKqUieBn1q9OnU9fF2Wb7pF8Ts1YSa5qIpJTaoate3Dq36HWEcX33AVBx9VY62epjhx9wpsU0wjRHa2GMWOaVor4k7t60XcOHJGHmhv6dxTquQwB4u05qZ1Mpm4U1F/UYyyyR+eB6BYNZGAymelbkxLwQZJNSYGXdrGy6nrXY4+N6d3d+XE62nXHotezjTg56W875eLpKy1JAh+PV4XClim018oW5tbwZObdjOQxUnApRITKwMVehJfa3Hk5XYG7lfIaygemAiovzIXaVrnTZwdlCCviQ/f1pl8C/MfB3or8mJHKn7AwURNyh1htCLnLe3SiL/ffS1L0axybwspwOh1NKS4FQXU3caWf2fGqxwERK6k/JuNDaAUrNKoODmSX4GXTxJZ+mVEYTKBiIPWDUw1d9sd6BDXs8Ai1JehntPmkzpqQ+dXftRqZ4ImP5f9i08YuPfo4PetT/41+c0iEd3KKD0NBYDoRoNygBZwsNqKyPr//19qfvfv/HP/zTyy+++fq3//Dlt3//+Ve/ffHR5yRXxeT2YXtctdw/gjmnlGNWBcrCBlWi+4e796///O7tD9t6t9C2JCR2ogJiETkeFr2hw5t7ARVXKhuZffiVWyQbf7GViGKOdzqd1vP5fHe+cFo/MYSgYQ5UINRq0cINoWa0lZQymg30gx/DRJkL+4ZW1wb4Cab2Qi/1vRlS3aFWVDdluMfEWFr3eGyts8iyLMvhmJbDg1MxShzoDXM3VSMzblvRUBmRaolDnUHF3RkGDru0bP11Wbo76VngzC4cHa3qZAQvoAJayBeyQrodl5evbj46pBsqQprCDMosTBkhihOssBq5SfVkxAcRefbe/3qZD/Kp39fnWc0u4EFToCWuMbP3796/e/9+2/Tq+oaI13VLOaeEx8dHVb2+uU45hw2Hn9Uu/fm3uvfYdUt/9Z54v0uGjh0zohgEteb5Z1avGPI6P4loubm6IrzM8TPqSq4MskWkjiI5eiAUplmQZZFFhExAWWhjEqLElFLAjZLZWryxe5GzpAQhs+LqCrGD0BHGZKTb2c2iH57g0aUmIGXKzMbugFZShDORBK3BNvNidg5hz9c4twTOBltz/IdwB0b4OJi5Ch8kgNTyNk4EcWTihHRAypyzLHI4pNvbtw/3t+v5YVvPbidhWrIclmVZcp277ITpxrOohRQtAkDSmlaGrYGrEVnqK5GYy/Fl/cnk1GiowJ7JsNjyppR48Op8nq9eYoZo2gGHuSVGYWMmSpM/6DK8C0qgFLvVqX94Ojs2QukcbwkAXRxtA1AivUOFWq9Fr01ock7F59YRedTatlBAGzmH37+ekU1bDrxuhZ88Qtrd5KPyxN2teGdwYL/P7GWfXb2JK7rHVzpur+ETieKSqtbs+PiKO3l8WP0DRZ8/Nnc22gjaOIgQahwWpEbWa02rdAGUm38M1XEcHXjQJwb8UP06hrMKVebEDkf3iwcIAS7NdljzMJ2U6s1h19hA0nYVvu+6QcfdVRBAkD280jXGDxp2tQ2jHDOZg4YOMKJG3aJjWksyXCKZMnt/qPWG1GhDqS0Y7gYjZmTJ1WZcoyQNxeJzkmAIUZ0TWW/9yT8A2vHx97XF1KpJOgWw3Tej3cO7U4MZTNJ6KbgZzKMrIC5B6zCT5nGqb54seZKQ0AIMI6JRfVJUC2ijdizQ8eQkqfM4d7mDLuX0S8kMNGBV7i4dmeDmIwJDPl4/RuNxvckYo+8ELabQDjix42ew1YBTp5/Ugc/QV20XWJjZVtH00uZTfRGwzjelgDlgnLJqGsh19jLUhcEsahPCAFQru4zahoKmL0gi3Gm60w+4FgdNiuXO2eVD7KhYSmC2xc0i97Ro0UBzhWdZTXW7GFRfpF6GzqitsxsTwcGniHNz9HX+XXw7y7IsyzJiZ0MdQ4vyjXu1wlBVVTVsie1MOwm2o+ZUokWr1ZpXB0q9ndWCXOpOIO1Dx9b2K0SIfaUDCQTbWFWIJSdCvl/TCtnWbS7U7M+3lBZNi6qtj6s+rmQlSzoeTqfT1fXVNVHeNnk8a9EHo81NnMVBBiUYSJkcYgwIuHVLk6mbgSg/NWv8vHViJnOAZoaoX8znnx2Z45mv77/qoHtpIaH/dFhD6IT2jNCC519c23vxju6OQDG6FzTGUFyfx5yXlRP55r1T+Bf/Y+OUitnWUX8e1Bgc/KwzZIKXGkdX2dxNH+rJLpFgT98GZoiEi4v+//HPLz2Jps2mmXFfxmGxSMQwRwAWpiQgd6z3b77f7u7Or1//+Pvff/Lt337ym7/55Itvr198csinfMqbsqmbFTJ1Lyy0pACNnm8f3/7047883n7Pfp9ky0lRkxrOLDnz6SQ5JQ70sypM4Yqon2ppI/e5DWA3XumBXn9StOnkpiYp5WWxUlY1EsPgUZMbEYPBTuP5WayoOdilb1+YSdjcSDWmLqD5xDBq7Lu/MCYtVKvkiENhDMLjBJyg1t5m00moGtm9osQiT61GcLfoOqmB9nryFsGypKtjPh1zOW9umjhJgD/MzRTtkWBOal7UwOLtuzZSpUivBIlz9roNASiIGPWkQfS0K8W7kxW7ovUPqcbTACgAJfEud8goQAyv/7Ixm7AJWzql04urlxmpbCQWXXbsxEbMtWMcxVy90u/MqSE4mnfDbYBFO48jTBwj8/cca8P3Ng6nUrZ10x9/evvmzdvlsCzH42b27v5+WZa8ZEjKKa1bOW+bE0lK0R/sw6LhvuMqzA+pwXbFYLKQenNFWw2i97c/cVqEPcpraaDVyKgXMDiZg8k8JnkRbI0xgpPDjWEptlVmbuRapD0kiEyYBOakTMqcck7gurMl5o1pY89MmZmI3bGBIyEBQEgychYBrCAZaULOyELEcJGcwExFuvBq2hZ/uAeIjCk+ZQfUowuAY30ICy+3zdFUVUPkzk7s0R7r8/YovBcxUaeIRmWlXCgbH9Jy4JzuBbePd9v5PXxL4kxm5VFXd7239f32+Na2n8Q/FhgoEW1EBZ4JOd6CNmdu4WsnM1DksJCYOXNKri4CFqHwR0TOBT7lKfqxqW7BeZ9R8BnIH8eCdv7EOIH3MexsMue2nrXaSb6AcNIQPwiAFjddp4tzd4zup74eNG9xrr5Pb+jP3qLZyjR3KY9+qDXf9QOR1u7EunvlVp4QZ7hWWBApw71txfuIy1s7jPf4DszafWddA5n16m4bHH8kBrvSbMDxnnM9T7FXKyMRxUbGQEpc7VHo3agRgUdPLbXXD5ALQeq1OhYIPPnv5QbQSIBEewC2j8+0pg/MCNCuzDRissPhw3I/YUHau9yN5SyCntpD8LKrnN8Psg3+WmtThnEM4IDC+fwo7ZzWdupGrV9gWZq2gp4PnA5+vSLXQBaVKFaVHnaXbgfox7labxFGZqeg42vRBjxA61Mho4m36xMTtpH1feoNpcmd1xmWU+dOj4hySyvuznz9vzUT43FZs0gk7ND5kbGwVFGQxGGhEMXBP+xWHsRnmpqLEY88t970Um1bkXwkRgzDM/UPDlNp7aBZ90BAt8fw1G3cV5iBtunH9datM2aYg634FI022QXMrMSQptXwOjwKj1EXjOkk7j1ZaxOoBs4Cp2FenP6a2OGAo5UgzkbWA0eYac1Ui5bq/WQG4SyMVGN7FfzRtVAafUfoKSknDRFXrZ3GMdZlTLTXeO1kROKTVlcBwDwapSrG1QYyp3EGWIR799SkUe2oHlWwNIpvJKjAwz2IKRnUoinWGgbiXVLTspZxMQ+rGtXVoyp07U4xY/YeQPEgGI07nUaIC+pWRTBJOaccXwkthx1RoZZNam6xuBt0DaulEYkIEuDFiiWBSMqQlBwqmJStUa3rTM5uMCVzkuVAlIrp+XxeV103qxRjZkFKnBxQCjqJOYygAf+Ft+uigEzIsiDlw6Kktu/7/NDcGzt94cLQvs/aP/91MD3JLiat3pJ4/kuiAr8yovL06zwbU7hULTDxUXtnKupQwKd8TQutggG29i0yUeS4DNyCS4y0YDl6WlzEDLOBevZC72Ic1WvuRqZk6s0uBwYk4OFRSkgeNSYel3QLx8RKBHdEfLzuaesO1YyMiZjDyqUer5p6kUAVb+DB6TewRxVt7VOabcTzOWIMUHrwdPb4DGPwdLLuBfCMcbU822GM/X/x4ZZZp93XH5/nvzeT4j9jREoFA7EwFbpRzcVFJw1xvL9KKTIAACAASURBVGMQIXI/P5zvHx7f/vTmuz9//+c/fPTlv3z1N//w+Te/+/SLr65vPj4sRzPets22zUth8EGy23o+v7W7P5/f/qvefy90K3IGbwSps00wJ04L5bzklNZw1m4rlTOEmBF2bQCgVB9vz92d4wYNtGd7RphTiQmOCISdhRxWFMzEmeouE0Ji5Oo2Et2YquwCbSTJTF3L5PefhmhTcUB3VaMBbM3jjE3BN+8tajWTTGTkGvWGDgN0iPH1Gy3mm1r4lYu71KLTevyBUE64WtLNwufHYlpOiwhzKWGa0jCiOJGqbcU2dc5gyeSubsV1U1vVSjEdcbO2pvT9hzl8b1y5ILu2K3x2xfiF2tqewdYb/sLCHrmy6Pza2Sq8TsXcUVQcB5ZTOtwcrpK7FXcSZzbikOstvpiTmpZqFW+5G9gFeigurq4VDBW3E0bNu5Lay0UxZT3U9P39/U+39+/u727L+uJ4WHJ+NF0fHg5mJ8LpdEo53d/fb2XNS2aR6PZrB+9+zsTkKho2HjPfVMEQkZDwitPmzhVqF/KZRU2skyXyIwCBMR7LdjYdaEmPwDmUoE5kxDJk4bBtOBHcQBroDYdRwFAwViOGkyvcBC7siwQ/xt2N4cqgLJI4cURUqmUpPMOJELgNgBbAhDNT0EQZlISFiePsUI3IrdFGIzcUVUMWFH4r3ctc3eiNEt/KDev0p9kXW0mI7yWqepDzCEmwUzJPrsmQiy3YkoLO66PrvWBbxIRKWe/Kqih3vsr59rvzu8N6ksRXZMI4gY/CR5YTUXKKD46NhIw9qJcx3Da4kiCpFrfHlbOzCAmsKAkHbiEEHKqUSfbgw9twMDSnNYBwNu6GMt2ZiBp8dn8CM+tmXDj14+K8/ewTtHbDB8WmFje0MADRrpyyFjwQoyEyGwRut4A3SgjYfO4zjCMlaEoookd6uPa+BBndK/uEiJ1jzoqpLXKU3bZ5fMWO1//RFyiuFb+tEqzXn4wMzmB4EGrnfONmTpUsXv32dbg8ZSjg7lHR0SwqTuT1FmjHvPqWekd91rZbBg23iA9xpBrkR99H3aDHFCncs93OY62xyyfDKjt6dtHD1d/PVa0jDe6u7t1I0vmKIjyQsN4sMr2KuGWs2lmt9u/SZUkw9etmaqMc9b97TMnU7OA78MrkJmrPbRHa95dz9PVQt7KH6lKZX+Kupu3CY28MgDpRbA/1XkMKIjfTUqJ/5Ak2n3bOKdCkCFCcnjGNaya9qv48zzqRknvx2ayyZ1k5116YJolWU4mzNLmjaaweEqpXfwgoCmBdbdgkKriXjQr6EGfKNNEMKXSyKJulijMZ9oTqEe7QV0SRMxMjSa07ai0AOy3Saz9M6zbxVo1x6aBt9SiTV2DfP4XxOuIFsu9cOROXtJodzFTdDXMYakgxU0C5+y0i3zjKOT3oqj2+05xoVt13PZsbiorkzkcFDRGs3iCMwBY7BaqDGDx0uu5XcZpEDp8v1EhG13LAsL8DraZ5EFu6qwb1XTIt5la8O/Tdg45cFzEf0wLzxj/mxNy0dR8ptWibYzS5HORWBxLa63vaHh8WN1rkqazKSzZtS3118qCgVKP+yFeRSAZIJFfLDBFzrKkcPxY2143EDQYSh+ig/F7kPgKCkkAZlJmzLNmc1m29f7g/r2XbCGBHApJwhrDD4cXhxDYLBnFAcXXTKNRilpQyw7zEIeBiO0jTGHAHUaEn7Sq+/2OOf8McvI+l4LlmvxnbMKNKL4+fjZb864QO/2XHWp4O0EzTvmRWN+rpv4ZUI8EHNnQOvzQbkgOWF1sOfjh4yraRDdc8wiaNOkurbGxzi9NJzGLUvZhXfzkJKBOJO3vVjEmIhCkqX61aHePmjsMgs4s7h/qFetTQCs9lcwT6J0Cj8ZRqdWzkrcbOwR5m3/b05P7vk2SCPdGT+sgEk/RAPn/0VYJxDm0uwAFuLWYY0DmZbUOAjCxn/1KYPyydPmv+8Oe+kz8+0AXiH2Zw3Cy+FVdrNmkCcT/uSCw/6qZrUQfO4JwPRznlTUnX93f/+vbxT//6l//53z/55re/+4f/8vVvf/flb765uX6Fq+Xxodze3xPnU0qPt+/u/vx/rz/8U3r4E+sPwu+I1k23A26W5SVx3lSUxITT4XQ6Xa+P6+P5Ue9uPdHh5VVeDo8Pq62a05Ik1ZxBPRdMZQDjfYDtMF7sIGIxolVVWejq2sq23p8PhJyPRk5emDhxUrOKBXUCSU7VeK7qasrMy7Jsjw9eCpnG2dbdAn3EvJOiJiMk91VdzaNOILaH7GRMieu9V4PJ7m4whwhSfcRFLoAeixVbl5wy86pupNZ6mIkokQnbzYIXmX5ab2VdX9wcc+b32/ZQzmRKEBJR9a2syPlYTEhOh6tiZT2fHzd6eNzO53Vb1zgfMcVd00774eswIyKhsbNsDQJ1o7inb3xAmq0lpBXSAwLHkFsBZko1ldOStsVoI9IkRLrqw92SOS/LzbJcpYVUYZsSrRXOSgJCl1cjikJubkXXzdQxycHgkDSsUlObb7VOWDzCPGbkaimJpBzGXVIz01BNVysP6/rdmx//8Jcfrl6+vPnic2ZZiUsp5I58SIQURbeckGhzhyqYnKlj0/rea9jQrFacEmFdt7vHB875eH0FkBI2olU9Ox1ImBhG5rp60bK6riJyonxYFsnpx/fb+fzIOUGSqrkhHxdIut/KpkQS7KbIRSvBOcWdsml06lazBh+WRVzXx7ORSorsq4I8C4HU1jM7iCg7JfK0yOl4rZyUaS1KxaEuRAISpkTKvvpq5LqICpPQ6mbEQkRKZuHkjEcT1RN9TaWhzx7aFE3kacF69T85XXCznGpj4j66ihHwrvtUIypMlsUM5tgMoiIq2yLbJsVcyR62809ebOEHlPL4tvy4vtne/NOSTpnzcXlxOr44HV8dTh/lw4u03DgWp2VVWZXNhTwREpBpc1hOItvjerve5gVy3jzkLDAT3GAt9+wt79FYDYS2RW+H2yER1MElQA6OwJHDYfDBxaB9D3sVGWikH55EH9rjD05QcM/7T8iAIINyPeZwUMvJejdHn9FNcfEaZMDUJtE9+h4rfUMXO1wNjly/GjdJeT9JqGkBjO2wXzKDZoZZmzILByJvd5gekcOpySWOHA0CUHUUH6jUKVJEk1RUO8irccRH725rZPSRyR/jfKbR5L2zx02pE39O7m9wp4sZbeuTmDBDXIWPMT+8JMsGKbVGM71pJRQNshVj0E378eSaiQAdl9urMXqGLj7FPtDu/6/7Z/pFYzEkn7SMln+eSIW9WKUR4FJKvvcOjNkm4KSxVQgNSESiBbo1sO9UK5ouj7Zna1wc7zDD7kKa4g9Akz96w5E3wrCBMIcQd6CdtjdoY3gbRKVO6Bh2goa0Gafa5iuqT/NJrYmtx0ROaQ3aIw3QFAz2YGnOpqEmg9JUxEJez9G0Y+w4Q/ZyCAdEtOvQPlYsph0b0quPssXP6meUc+2v6XccJszwwGlUdku3evvoGJ7FDcyg3FZjTKNdfYrfY6ILYTy74SBSM8LoxXE3H6m3Vtxe67KNHFaPrO3Cb7291bRGahWz5ONDb3JhG9z2BJP4uP67CtPF2HhLoxJJyWbCMaZS0p3nqPktXE0bamb+9oeCVI9GRoMQ0WIiFYjT/TxOplOnklkz8Jq38Qr1FuooOXEiMmi4vmOxImI3X7eyntfSBngRzwzgSjMzkkRhCrf8oDADLJIysxcqD7o+HsSvrq9SvrLt7DihL0Mk9R4FhGmRkyc7Ljc5HdX0vN09rvfrtpqBcJR04zjohqBIEpREASXT5oOO4L+BDAJnwATRaq1nIpcdHu0XGCh+RX9JL8P+Ge6Gt+lPNZxPG6rxKT8zoI/ewzqx/k9PJTDXqG/bA/KlycWbwhK3XenXILNwUG6N3ZfobLaARLIui11d6WFZN8rkqLjpICUTOBCwHK79tax5iXo+IiYlX1U3pWJitBAfiBZyIZMYHGahZeElg2gtipQEAlKYQ5WLMkhUpSjUSIScbFOVzJIXg+njqkROSkyyCDMkCUWzNZyEiJ1YWVxSH7MwQ5ySUyZKMTGpEAIEhdGkn4DGEj3YHKhe9mn0YYgTDyVLiSSRMKkW29Y62OKDkFRBPa5cEUGqc0NTcm01j3FVK5FSKDIBhH3GxbN7eXM+Ghduo8sfjyFBMm+VSdHGCqs07uhfiu2JEITFQuRl09V0cxIw55MQbDu/ff3Hs777/s2//o8/f/PtF199+8WX315dffzJqysB7Hx79+a7t3/654e3f0rrT5LXw5Gd4SCWWt9QzNyYAAhLZqxOulFZfVvJDhPon+FSJ61tjtKfx/2gYsDOu4Xg+sGI1MjBkrOZmW5evNlPIwEB1PxIKzpHrwl0ahwZjKYJm/IZ/mTJ2e0SqyJt1aXgI5ThTVY0qiq6W2QQDUZkkCYgUGnLDjuKR3ljlWmZwgJnTHpge3XML68OX3/5Wcr5z987zM4bGTiJEEuYFt/f3ythM1Lzx/W8Pq6Pq5Zi0eo52hcnGPx0GMAzOT2Mf8diOdlc4DGtQnfZcf3OwCRxuuGe3qGuhKjqBrackJiYNLNc5WVhER+1zgqKfgyDV55Ihau5xfO19UI3en+d25tRFzhiKxQFOlqMmVM6uJnSFrQ/LbZtJdB7Ua7z9u0Pf/juu3tTPi58WHBc3KgoGTPcFVDD41a4lFI2M4UQC6RhFcdxNOaaASXsuwdzJ1KlUpzZixkgBlKKuEnFqyhISYtvZoXc2C2ZZbJEnqP/lCJOUtUydOBXmNSbtTOKi+Pj6XVuEeuJfRhXt/Y4PXHrNWIj7jq/MEndZAuhhknqt6nw+KCciZAgxDk5Q5veG2Wh7W7cexAHyK/tte1Z7JD7r4HG+B4tX/8OIfPosqWgY+REJUEFyjBAQYWhmTeBisPX80bvHakQqxy3dDovLx6OL5fjq+XwkSwvJN8gXx/yDfIJadkKijkxkuAqn9Krm2tPh8OrdLgmyeSQ2mXeeBQ914YGrQgFbwKBetVOp1M4qAb04c89RTovCH2iPMHqvNvgO2mg/9GQ4Hq5xAXZdDQomCVmTEblqfSi+0m82+Ongph+NKupuWYrKK5tWBtF2eE4qHGqJg1oONKrojWnWxptwXv8ofe7sNYTQ78vUfHk2JMuaitN7d3oyg4qtoEmWQX9TEIdeFQtzw2k2ZfK+m5z1T7mtM4kG/NgPPWHPw+HArpLnaDqkfCeWIM1xN7Vvn5uQpu3Yz8cxHwU2t0ksDqHrR9c1yWm3HvPLQ0TBSbWWjtMNy87AOzaA5rJZopFTLYjTI4JTCi1UJ4mX3t1ebDPk9R6iqudIKlaHaKWPHZjpY0o9nxmDMZos0VHKKS1/mJG/FIXEDvWst41TA4mPANQmX6mGSLa7bbjmexv61bTEvWZ4wt2UQTBLpoiD+zcbSnVy9EgIt5mn0ZdStyRXOf4RDvnwtx2KfpJopoAMKh7TJ/yKC1Lsiv/GAS+kDkCo6VnLeaK0XVGbQo64+Z38Q2A4wgzkUNoUI3m1SkiPBWDG4an3drVm1YxOcJoT/ukfQ2G7812jqGsoB56p+5nb0dNoPsruGeC6kVhs3AcgJCx7XSvGavRBxRGN6rt1a2RmxoktUW1ejbRp1fOnZ7S60VaaKzrkdy1MW9zcnRAeqWqtEWueZ1DFnUCUWJewImQyPv82UY4oQlkHAlmRyz/Vn2OmEglXYPu4lcnFlnj5iMJ2B1ls+3O11vVx1U3Fb26okeuW5quVjXZFEyy5MPxeGSG2raWx7U8akvAOYk1Fx5qtacG+pacMRaT4ZBBc6X38cUHdy94KnDglxsk8DNZ6yfkjj10i/HMqON5CugzVS3/hlDjPyvS9GhWP447duqMN6MKxy3R/noeuG8iuHEzFMS7bgzLyXKyJArXgO9EE0kD9bUzgtVUkRvDDBb4AauV7ckhjmQmWglEiPbWxMTsU2m1mMMM7uzGcTqwCEzFqhzk50pvC8ietcANWv1rCwPACEqoXQxEBqT2+zj0j/p2RSKtNcGjeULIuC31U4tRhBfrnkcimBUqCVDcVMnMCrnGyxKGMDfuEscS3Mpc0FrdffzbavNG5IdmMiz2eJk9MXaXlJnBg36RoAFRIi1kGiTqZiGvZAADswApCYv0CKX5+Xy2UghAYjkmItZtPb+///7H7958//s/f//7H77/3e3vXn/99d998eXfktPt7dt3P/z5/Q9/2h7eiJ8PBz8t4pyULDytFrQOZ4KzEKeYIBb3QraZFXMNOMP+O5irPEYA/QO3e7XPmTuBc86lFCPyCqqluHDiW5+b5mziZo0jPNXAg6oyc+yinmkz3oEbRyLXasFxeGRCV4Ixo4m2XGcVFa8pAeVrp5r4STUv3qygdRRRdV+QZcZHN1eH09Vvv/qSU17P523bnHyzYN4kZzai27u786ZrMXPatq1sWynF1K3JsD6NHMn9WaAqLiJU+3CKT06WzggYNqUp6FGbNRmoIHFw20uaa9GVmXKWJGDyLHxccpJa8dY31DVW0QjHkSUOSJp5Cx+EKBBnIo2RWzWk9YdMtZFa7fSNVJtH3a/FpsfIfd02cnrz07sf37zJL25OL27SYXFGfPFmdoa667q5RTm25iUlMDt3GoHVwppRLtojd63Tt05zVC3gEUYtLG1eisGtQK36iZwpHE4G0wTKwgoqbmHa5DrW9UnWoNlsW9PvDT7p6qZqqgIXwKbuqc7SjBGzVMGwNkeEVBMLPVBjzW4OFybPTAKGixCyQAIO05Byzzkp8TP9aM89Ov3fE+tDd3Va6ywMLkxwzIzJmKoaGv8VWIIlbAkmXmDk6puLuqxyvJdTPrxKy8t8/CgdPz5cf3y4+jgdX2Y2pszIkjiLguiQrk4s1zcvl6uPLC8gFnNW699uxKm6TMDuBHPGxJ+t5onWcIeGxQsOj7fyNB7rovfWQdBuEWN0eiY4YisVVVBXJ1g1+taY82zMoItmWTRJum6iJ6O4j4e/I6bTzSjQfgzSFmiLY5pyFSZ17n2uDMMx/+R4jg/3Qv//e/97Pxeb6Xp+0KLRDF5rTZq5qzkyuREFJQzZFrHssSBWnItMxaJj1h/I0CR1T4tG2YBjHHRbxVu0xIVmS11HGmKBz7Nqn0PY9bYWyfW5h64a+c4403wZDek5giH0pHGkKjSxE6PRMNo7d+OoMniK43jfz8/oDy2eMvlT3XUPQT1zB7dv0fuDuNk3uTMvO3jVnAxDv/HLHt+h47X+C0xFw82vUN/X3o9KvcIX++AUjYaLwBHZRbPmiOc0kECtu5Lso1Vicn+0St0eRQkszqRD0eW95mMIOx65vb1i8H9Gh9GoV23OrskI0a2l8Jh3VcG0eTd8//Cf3lUfl+TsChjhLhoNuFF8ONRrC5ZDPWEP8F/X49rxvsJ5e6lLTZGrz8UwLfHlNBmrmsHHZhki/hAzmzkzovWmlFJUVQ0DedgDZz7ByEdjcTc4XO5GMd1zxC193PNm7QqlOmXY6fl0cc22ILZpd12ByPbKyi7HNJXjECi8dz5odRiyjPdFpV9R1T9YtZbeFdT8QFVHFwkWTPOwtMN8bO0aGbZec9wsQGFgAJgzeCHJTJkI5hI0j3afBCkPDghHqCv4zVEVBMXcqTxiO8Ow2IaBtSYsXshmtBUq97c//fnd69/fPf50t95DrvH+D19cff6GfrsvOq+nxONhubo6pQT3bS2P5+1RvTj5fJEBGBl39OJSXIoHuIiA/PV6ST6ADfVnSf80Zfr6pPdnXh3+3RCO53ZqT2I6Lfa1jxf/zMuIuEqtie0zhFENgEgoCZIQs6Fipqq2XTsl60nB9wWMNHefgImDkMWRPLP26AwWIE+yW2yCrelIUXwwBxgnW1+VtI2M25lgf9LvPAbzPqKrkhk3jYTrmDBOV0Y+fBGO3fvFA6R7wXjlILbW7I+bqW5xOI5WB4mptYM5sjZxxVtd4uIcBLsIRLcdij91CJD/TPBkpnjs1I2dPAAnokRhgamjdTKaqAcgE6Yl8yGDBQ3at5QjF9uKaSmP6wMVdwMRU5aN/P3bN/f3D7//n//y9Tf//I//+N+ur67s/HD/5rv18Z5UhQVWaHNKgfNJiyRTcl3DXJaSLwuJWHjw3bLqBlMjj+i6Ql1rd4T9+vvbzJg55+zrugWnaiuoAV2K7mLacUt7Qnh088QvqSqXwsvCzOr2tKjumY+l4sijfJEmdSpqujjc3MGg60ctjU5UIqY4OjnHxJ57d7PvycjIOYvkFy9fffH555zym5/evb9/eFjXTYsWJWIWMdWHh4fzupViANTaFNR9XihsItX4ry9S4ZoYmrQRq4DLaoEZSjuYiEmcaF1XQY3lgly1rOvjYcnL4cBEZi7Ch8PCwkb+/Oy+Dntc4wgU3dc9sVLrncj73ikCc95snUQisizL43l78/atmzMj57wsCyc55vT+/fv37969e//u/fvbfDp+9e23hbEJg9lUrZgVT1zhyaqqpZipaQFTphTFrn37FXAQVQU4MSWGCFfPGWlpABU206JwckGDvLpq+HxU2Qy2i3mSEVmgZx+3QmYM7mHnzlHcM7Pr9R917AJG0fCIqJYUhRC/8tYTIFWRNLSreoELy5KimsgEzrXW5v8b/8wkpfYkoSXL6bgkJypmQfG1B9XzeTs73pG8gXyXTi/T8WU6vMzHl1c3n1zdfCz5ILh3Kz/9+O5Bb09XJV+dLS0ETmYcZJVGsLdYihp7zsmNDRN+rw+10QLSGCfJOmynqfcC/URW6yK4eY55ipBMlZgTsqLRTHy4vedu1wGpaEpGxUIIy3ig9qZ6mhsUAm4bJqdgWQwYUnVE9LB8qGrMiKl1C3EwIAIG1z88hudPWmPHUdr9eLoyM9RDfw8cVN2zmSPgpPXY3zs7Z/zkOEXbLkUS83K3yELOIvh0Eh6tHPWg2IxuDTMG2hVXV6UoXDK9DSH29Vr7vh272M2un7IezFrUMVzvNKFr2xC+HiqFZAJ5x6lqOAzaj2u+qOsbIxFVuwPcMLrv/IKDSs+qG93vo+142zo/Yi7Qz7ntVGQI1ohZW2255msuhDgbxI/RGXRZurnbdfdJesMPOGEq39khReut5HC3Oo2vH66DGKz9OfYkotKTAv2O5dHY2zMwvb+2ChZVtWwH4XoT+jyE9cmY2eSN4aGhVvGAqLuupqJ9zAtTYAvD1OEe5jM8O/HBVDO7G01NHCDwOEFjENsnTQgW/OmB2xiiQ699ra+F4W41kD/QFOEhTrtWyK6ycbtNWA7LgVCbabDD2g9deVCHnLsjov9Gxh6ngZ6TIua69kYWtnkVhyfOCaBEreGoIzU6AcV6yKtmO0BTSfzlmG/Q9gAdDJX+AOl2tn7OciKLx06MIKZNQo8M1VEM3MXVLSovvCq2MkVdOM75zuB2vVXcAYiI1GBGtG1OSqCWDWkUoobOpt45FOFmakwN8ADbXLaC+0RhRxS1EgBPZJBNxJbEV/l4dSiHZVvBeqDbN+Wd24o64e1um41IT1fLy5dXyyJm5bzePzzeFT1TbYGVp7n5J5ntCkKf2tZiE/Hzp/e/YvnE1Dk7D89H7+oOp3dR0lKH82FU+dX6xl/v93/IrtsZz8KSpO5PL0bUc8/JIC72g2F/pFCg91GTV+pOGqEakZoh61tmr9PW/j/d9m2hPi2T9clkxu2fD7l1djWgoA7RaepUfdgxs9seHzvajT7cB0rGhCRhTWJ1WAn5JtqmU8ycYmYhwpJEzc0MbWfZYF02fV+sXjmZH/pQp/3HRRTl4nP8EPrUkxS/4NhWvg0TJaYl+THRYSFhZw7bAQ4pOVitrFrW1Val0rq+yGw727pu9u5P67rd311fXx8Skt3ncj4IH5ajMJmGG4PgzE6mqpsxsXDK2Y8HTpmIjUjDwaFWDE7CFk77Wh3xTJcRTXXfdYiwv1aqihDamoi5b+dzXpZlORC5luKYPdn9ZO/MHDCnaPlwIjVDKSlnAbTLtrbjT9ClhcOjxxB9G1NfGtQN0TIWv2gVEAy4WdiLqUaJQAorRqKBA25ScQv/Hpbl6ngyo+PhkEU45Zvr6+urqzc/vdNSgu+bRcidmclp2zZ08HDfiGHsFECzYHnxfoPmGygI0UNr7bZIH0FhHwOGMRuMj4aRWLZVt3U1gmdJIjkxKFp+E0eNvVtO6fr6OklSVdRxenPIWbNvRPmSRaTM1L0E2LPRAGd3j/vwl4dpQpiI2MxLKY+P523bDsfD9fW1u2nRu7vb27tblvTxp58aw7i2qpq7FTUNAg9I3MyUNGrZvOY/qJkZvAJfamuvETmJgJyljjpMKQ4o8V7G9+vEpIpWFDtYQPENVHNZFb9EZKG0qZaizC6oXiUOf6f1CfKQDUHGTBJ1qWZhWHK1SiskN9IZWtWHyfZs5jOuqDDcuaFWeVc2vRBXq9zI8OF/2bPu1z5bQb1KvlpUvBb8EMMQ2TIisIo7pdpGVuysrqqblrvH8p4efkS65nx1/fDpzePHx5trun/zfntjt3d3D6/vbi1dbZYWIpdAkhIxoNSsdjFEA7Ozx0fV/KMco7SKZB6uq678j4NorTy0il5qhh0Gj+ncgBmMvN/waPQiGpr5R73Q00eovDvYLTb03Ih5NJE3MU13R2UjORlPGDtqJNU9yaOtRU4B3o1I0VAF0Jsx+xmwubHHzCJyJMxgztXmZG1zT1OgDpWe5H3hchopL5qYGi3wSTMmK152WXdMRA6iYXzC/w91b94kx5Fkeeph7hGZuHh2TfWMyH7/77Q7uyMjXV1FNkmAyCPC3VR1/9DDzCMBEqyulu6BUKpAMJEZ4eFuZqr63u/VqD/EOUXLTUVO1VoGM4w45QPVbTEws91PUVUnhkBzRnfFiFNiuTcFpVlukJJ4lwwWcRMBjFAcABjxB+NTHA1/O6qqbFIPwNQGw1ltOXpS09xgCLh5Mv7YmgAAIABJREFUGgTNrLJRbTrFyULUT0xUYzTCo58gfUSYChMIww7VkbMu3aAV5J9nIwAmJHXYL4rrUlmyDtkiJNUhuVHZpyPHEOLXHH2EJee5vMxjhrcJOrP0xY7aFzNTqMfAwA5P1vRTEImSP+L3cWlSoiM54muo7jfM4FfTgVefpWU2quK66KA2RMvDoTS1CmN38qYbu+zVk252SRpL9RqwEP1zXFTYvpiJ2Y890aQEHtX3lA4z3ZcxELXRLp7re6eFVAQ0IBDFEjSRhhGRGGyWZ0f/K7P42BAVOTHcoA66DvpnUGZhAoC49oI8f8tX1PxwZ5XHwcMw5d+YIRibzQimIWmbKMuBpxUTFRAcAhE1xQBfQ/ooJXBEkQztKxcNzPVtSjlNbqXA03ouMXqMui8+WtF9U58R3SAYop5MhbNhYoEDi2TESZshkGKy7owaLAstKzfDveHjyhc03OH+QcXM9f+HZUwNAOX+7vTu7evzeUWE6/Pz08PH7fLU+5XXM2KL/j9Ou5vhEXZQRu7QuU5LIP4HnXBqTHGLtJ8ySo6zm2x0HmrEgpxODY4hR4Tf8td8uqvyWWbpNMmve9ngFqFm8NI4N/llSho/Z634Zs5EzNxaa8yTmBPcG65qKqY8RBwDujkoBepOdUomsas+3LjFzMw5LQjslWesaE3cvS6YDfnRCEi5rIgyQVs4fsYL+0/s72pUEq3Yl24bHBWVWonlaC92woEaSDWdgwuj5U3gzhsCboyB+1cVQXSrCjN79qfiYCGZxdNkgECcXJs0vtzyZtBGBsxcT9snGxyf5dS2RfJ2RRvbtCuyG8PabF301IDQELuYATAzEbMCngz2Ra5dt267mhp0BVAQRbGn9z/8r48fTqf11d3p7R1/dUftHum0ECqY+JKPyqBmvevejZl4WRY4nWlZEBkMBGRX2UG6IQJTltq/kV50GBYcTCMlHDQwNUTCddW9y/W6MDdm6X3vHZmyX3toTeAwzPmGR97gMLtVIdpMp/uEEMzMvdtTg4NUtej1MfwJLbHTCBTNOdxeAwoqijG5WyBUgIlywNPqDAhdWzNVNLu/u391d8+IKtpNDYlEgGhpTe0QnF7vL/chLV7FsDLgbMCuRRur2QE3gt0iY9nsm/av92Fa9OEZkYl36/u2CYDZwickaqM5FbR5WNf1/tV9YxTthMOeqtNFdt9sxsEG8dhG9FPGBEecWPlhooUG6ghXEdHrdn14fGyX5+fLJe4gFWrt7u7+7v7+6Xp9vF6m8/ukzQYQNTSRwAeYGkS23RjZmqqJxAAHQQmtpZzXLJyBzKxgIuLdCcxkmWxFE2GUufV5+XSlMa3Urtu2mREYFZwGvbhyix/NHjYMawk1RGayXERDTlqZgl/YccgULIwMF4vuAFoK6ZCGBOG/uFwj5dpmZObgOCwLk3WTmKu5r7ExhzXDBGRXpS5PXZrtJ7iedvnlcnlzfnrVnx5/0Q/3fWNxetNu5OpJAAG3UgnlkoBIgOQQdgRxVQRGQRbZsWaRqZF+eqN5Mm7Jk2dLpK2qmUoQWaJ3MK9iaaUe2o/SSZfAbZLmTh3QKAC8tpuYRRbjdKDiS5bWfAQiDiuW1RAVXTHJiV4NOUlyEEyAar0xVVcg4gRo8B89IIlD2KygNmqwXBRr4DO7GjxdCM2jT1yXR9k8mBsdOuEIi99Rc96SPGSbNd4QFbcyv51WjA6kPaSsPTcrz3Ar0Tjs5MQVsuU4JTYGTjqm2wKlZZtPVJlMbB2RfPzSwQgUDEQRUIPAiQMqlGPhKLxnm0zKVz1AWGdegc1y+kPjtMJYshae9nac9Zc2srcLK/Pi+tjwjwCYIlF5K1R8BhUBKcmrPRaEgdUaW+XYxItXMf5KSkd27bXTUmZTz4d9LAwNIoBTgRXGhR20DBwVXDWr8ND5mYRmGTmqw13j/MdDi8+pjxpcF02miQH7I5tqnmiBSQphym3hHjEaSUk2zzOmWquaOkRY3c4oJyriNv+Gt+L36AnhoJwrVbBLyBjoAJnHUmeJ9L7nXIZCx1F+vYpAzns7G3+oIMl7Oyp880dS/h49yzkmvpqnEbdUjLdT5WMsn0iApIgEDByDtOzDUdinD2K8gkInszJXZSquQw7LJuro0BOBIcBiikTTZKskKgg19PI1x4UbilgCj1ExuR41a0lEji65moqD6gwzRc1RAJpUapzgzXH3ry3jcap1gQazyzD7FYyV2JubElkSaI4P+izrdxcwAy2AaELYiZTQdrletYt1IyUX/gW/AA+gBzMDkLu79e3b13d358a0Xa+PD78+Pz9s+9O63DOvRKB+upmDOT5xSHpBHPg7TieIf7DHYccTPBy8Mzg6xWBTg8PwiHvEo8OkBuMMJv+w1gzObQ78IpvLCxn9cJembp4yk8R7HEtrTCRThFfW9qBY3Y3bHxjmEjsoIiMjyTMfiVpjh97mmdHRgOlJc92WTiLR2UGbK7t0tWbRxhwr3W2P45YYnsuxTW2bYm+/dHrbZw1DZuY8YEkQGBMBM7VGqqravUxqDYgJoHeRPH1RGu1DQz80ZEA4unp09GzdQEdvMTGf+nPAT3zy2FaIdEyrcEzfLJhgbbAutnJfUAHEVDiUrgSwLMwLr6dmZ5PLLpdtv2zxuRA3IhPp28P20PePtq3ter/K1/cN39zd47LeMXYEQUHdTLcu+wbYkPu6wv09rys2BgFR2W3fZN9gXf0UrHYoZH9nsjuJTbNCDssAIC6nUxeV52c8nYhIAESE6fdWC0RgBmZQNREw/Xuf3Zj1oGKIoJLQ9FJN5dyNsi6DGgJ0ysMhBnNHRIl4XVcm7mJtWWUXxP1+XV/f3y3MCEFD8CdwWVdVEDEbS9ynXTafEADhF63PaReJvb6mEBTbYhSIcVmJ3Su0b5uvMKcTc0Nm5ITxExETnc7r/f1ZZRftXuLEKWBMNNUtKtM/N4M+d5OZiEkQUSh7CggAe+/X637dtl1EDNTgl/fvnz4+vHn37pt/+v7rb7/9+uuvP3z48PP79z0WFEJCBxsbAmQKkqgoKGgAiUDgsmnXfjovrbGZqTjgwlGhpKhqJg59NoeJGiAwMZioiUpGYOWKxUytMZAp2o5bd6CIiiOUG+JKvCBy9MKUCQiBuqWekHLCCLPzixCYkQ2F5q7/39MbADAEIRAMgGqBdDIwBiwN3wj/J/zCcaVCpQKmaAq6iwlGV94ICYkZvYnKC1BH89xixX7dPn54/uvHh1Uu/XK/vgIgWpbGfGp2OgPgWbGhuBWUGyh5/Y2kRE4TBSOqvmPqp7BBbquYC4grzywnaQCGxj4pTOe5RMOvkAaztQIJX+xAKqIqEFu62/tN00w3k6uiW+BB4ymxNjAxJAL1FglQBp4kgCAKcVRIMKSGu1uBvOACmLK8KUzoGrImibVFBBQO4R4ImsO9SRiPKtr7DseaYN78J3OHvyJFwGhHWiSdzP6Cw2h4ksEndABmXIWGaBMnSieKdTyY+m1OSJ3RJ/byXI/IMQGeuB2HCjPMCaXpz2/uGIQxgslWkIYyHMRfcKj3rQI6HFyhR3e5TfPDeM8QkQcImpcIMEm446/ARAPJdmkmYcRLxorUxMP6MTppfodq/CSqQyRmfGW2vE11fGI2YV0x5QmQlJKB1QALc1DEr1mw6jKy2jeaEXnr/l9QVBw0jdmmATAhe7XkTmAWkOHEQs8slczfcQw+qhdXkeY5Debq8As482hKcnMcpqnnTdi4h929pd52nMSuNkRi5uzQT06d5tAf3+PMNGr8TIWKpooN7UxeU8r5z5TpC8FVGLqwctMVAiG6Rh5aFjCiHuRBk6PtPPibnrriup9GjMTDhmYvbpJhSnFGoUkoEfKbihVi1ipxGVN/GcwnU0+pSx4LTkzeZIMWVNcQScwz3ipCJlp5likBNPszwg0TKSOEa2DdaSZ8HERy7vwxSnYSUfTNp7oYx2xskENiZKxQWjEvlcu7h9RsWHaiD6Nk4NQNqnY0DO5tCTgSvWpxl0WrOWMHMEICXNL/ojQ2U6TW6A6JpcMuu21P0h+uTz89P/348PTLrx8veDrvixefOjGGC22o57v1zev7169fnU4nkf3x6eHh4f3T08f7u7cr36lGMsywdlbX4HAQvVWfvZAn/GOUrEfO6CFx++/9nvZ5jMdvtyB+ux3x9x0v/865GCJF1cEsn3OzjO5GmYl+o6gzVfFvzcze4DhAEgxUygwKIuZchPy2UkiOOq2IyPBPzhx3QGdggKd6v/DR/EPGeh7nCC6Cj53HlRpESAq7aXfRHDdYT/z4+PT48Nja0trC3Ja2jFNAiUmAZwAIlrP085Yi/M1P/3O3bVuAuimAqadjY0R6ABM2poWNSQjFRPz4iARxEJauHcVQkRou96fT+QRddZe+bXLdjDqfwXbV6+VyAdnZ5NL3y6tXy/0939+3u/vWmocpdI4DQm9spxOvCzWOiE6QDr0jL9jQXqIGP/eehxF56q15NWARMrcsi9EmaiYeBarV9y54NKXM120ifrhqjU2abJuJTFkqk3TG7AZ38xurhE5SJ1VGgAhnwmAwqzpzNBS0oekAFAVyf3Fqt0nEIbbI3Jh4WUHFpC+NT8vSmBsTUPM8ogggq3lPWWHHqzab0Bs3ITyHGUE1Rw4206PDPLpTPpFUA1Qzi+vn+SVkrGAk+6b7BgCCIPuiXUwV1UxVpC/rclrb0lo4hkSN0BhjBJifs1owZF1pJp61oFC6Y5eSSQ9EBwYBi9yuYgrbdnl8eHx4enp8enq+XC6XCxK++urd63dv717d07LsIsa83t315+fLtjE3ai3artOG6AIYnA7ovQuANnFZq0i0N7zHZXk/ikfdOszBEImcmF5E/iiqvDO0LC0sxju7FVdUzJTAAGkhaIQLAnnACoERM26kaghARlMP39HkISUjbK60q+JC4WY8+CXKBwKLADHMeHAzUo2QFqfHo81VzH+JNkbayoKdmrWdy08YzVEEDEBmjEZkzESWU27TlAl2iLkWETQCNmTCBgwducvjft378rYovCpd9isC7R5h47YA1xZhyaLQlGx4Yk0N1bMyoYOhKaedAaOglzi+5zFxxzHct5Sm8ZRanD4EA6QxZht2CH9PynH2R/R76VBmD/wf1kpVtT76VM/SqebWyOAspNai8txtFrdDcSET+o1lIqAAilVJkFbPaAQoQvxv9FRSWNII1/N5RmYk5MMmT1awOUQFEVswRdCVKmXSmNNZpiSUkUM5FFyJECRMYzlokVLZKccTAtPPNTCFleBw/g29QChSulhBq4uQgMN/VDm1msVJqRiKlhF3mVZxrBOQ08UFox9SONI5u2TcUTbcDWCqWBdkSIRuWzZZzE9tBfJybySf6hTkWSPhNAVAhBYjHBAbdQUgOxFqowtm1d0aQpPJ7nr4vVl0uBNajYc4l9JmYD6BBeYgMDMVSfhn/mzI7Amb+DeeYjUaQH5qG1ANS8R3KHvGKNKvr2ofmdIJ3ii2KLxIcSFkYitCiueJ45SCfDNLSucYGOLLOMrbDkfcLWQuvhLDBO84zx4qfTpmOGqq7Dcokor0vqspAFGkexVgoqQBh/MXIXF5+QoF/IlsqewJuIwAQcVkF3+kBrg03850r0Yfhltblkbscpnq0+Sc1dVoDs73IL2YqyCYqXS/fSjgRmAmGkkcJZIZhEEKJKtl33YiDqcVzO/dMUtyFyXs3tmMiqySHtKbVo9+idJwirAuExmmz94c+GqYx240AyLGogqFKMW5M6HZyceI3KTjOB9Dc8MJozFF4y99AJyHTCo2cCSJVZ/P7/4iIwyddVCdOlHnZ6ZVBGUT23boH/ft131/0v2iegXrG7MyE/FNgoPDq9d1efXq9Vdfff3u7VfvP7x/fnp+/8svH97/9PbN1+fTK6amnnEW9RtPTxi+tL3eZnbiHypE8Q9XrrdN4IMDsKDRIRWsSzfXNHazWng6pE6ND/yyBscXoELmwEa8TQydIWGHMA5v52qkFh86TBV8jUhITOy3VpnS/NFX9ThFLfloafht8obkdjpna5qfmltrYR8LGWCItf1vAaAf/vNQE+mP2biP1UNEEsOBFuY/r/ec8MmevYIjcu54k/kBVsvAPxAJOMKhK5cvDbEl6KEMOAM1z6fxKslxOQq5HiM3I+4Pjz//5S//+ubNmzdv3p3Pd9ySB0LY3HhPjIamjgd2MNVsV30xWLfPephwZBbjJ2MHGoUBZgINhaYZ0SNuGA1R3VfHDMx+5u+ioIJiZLTwwmtbqWFX2TqRXXU3BWykjGbWt963XT/26/Vyf7e+etXevXv1jd0jUmuE0BZWQjATJjitvC60EIgAqEIX2AXbWOxfqB2Pb90Oo+YRQ18HEQMzI6TGTZiRSMy2fTdVmhZEqLlHJM8bRX2MrTVQs31XkYKX1ZHRbrhxOIlnbNJKZIxgde6VSAPXlO8QI2FQ1QFfNmNz09UCFmBAQ3VqBzAiL41bA1PrnduyREutAbESiqmpiZ8uibKKgRuA1E1LeZ5JWj4Whd64CUUDmPICDxS/2OZd1yQi0sXMQEGamGHfNu2CCCoivcu++xndTFQ68+n+7rwwZYhT9dejf+IBRUHeSvCxOCDF4jn1Bod578C85GNC9l3W16nr5fr+1w8Pj0/Pz8+7iKjen+9fv3376s3r86t7ZLr0XQyoLYYXEUX0Jx4DKTY6XjZmHUkZ8ogWFRQVkS5dPN7SKAw1XbrXtt0R6QeX8EG+5aCypTExEoFuLD5I1w62IBqBNYAFcQlBpzZCaERgqOLtngiBIk+dAjNDBSRjzAZHHL+G5u2Lc9eDuMEAHHNiII+Ac1z1kRv0ubmA/ae0N6Ag/hOr2VsbCIzQEAyxITa0RsBu1g6NggL0vBU0SBfOHvEEK+C2LEinp+t2arY2FJOGhmREqNARyRTEmT2UxREaEqISIgApxZ96yglQNAscZa0AE6ova1UkjX2MciENLYIrKANQOFItkgcRZ36bOwVVHtlcXM6ZEV6akA3MzzhfBNhAXdPtEd9GpJ4j4KsEwIB1RFyij2mdNCPZh1CvGCrh1a3T+Vp0DjKBjKkyGPqNIoIqHBS2B3/sWOAdeSQI1pF0/NRCENmkTcaDBdoMEbk1HDzw+s+RgD4NNIpICAWeyrZAgTFTsp87HeYM9jirH11pXxWrg2DDjxPGYChle75i/2EQCqxiK9S7DTXGEERg1shRbmgVGOlxjj3EMo8uojMqabCS0sCmPkJIxEEq1FZxqjMLohD0A1/ffd40U0WGuclhR5zMlJwYJ7CVcITUQl5wCB7LECOk48lmNGmJng4pKvN/9X0cNV0eALPH2izrXAxkq1HwhvMjoFLQDGVinBrnH+dHGkW7dTXjZ6XzLhU1AaPybsQ8b+pvlBhhakxbrmLHkBWbM0dHr0tN4iDEo51EMPFf8hlVV5WbqoGAWQOwsOX5eUldIVCPzDgzR49WUiGU0bZsc0p0YTVjxjosyWEBLQ/XQcITHrwRg+OHE9nlkzNeKxRtpSubUQyTG8Ea+p/EASrqyIEBm71iYxVNlY5MSBa8WXlKQARRsB0PxjOxYu7xR7xEUeH9R0Xcmkc9qcvlQGGwhH3ou4smTiiqKsqc5myglqgQLCbSDRCN8ryCEWbnWCWkCDJPeQ7FKk+c7bqy2o9EYB9WDrQLwY6/KjaEO7a2kC6rLUooDLp2lcvdnX7zf/3If1qJp4fDt1QBgKWd7u9ff/3Vd19/9d3Dx+frZXv/yy/vf/np++//+fWrTshAIFJA7t8dCdmnHB//UH7Yb3zT2QmCA5ECk6jnOEW/YSYkMujQHcXPLCo3PJDf7sLYF3VpPufcwQDyRhLeiLnG+lTI49J88j0iqfM5HTEqcPhnah1URRO+eNeqE7o2hDK4ykeTefiPM70XAqVnHhas9IwpaJeepCGyyhIOaCjO5NGZahFW+hEvkn2rKh+syAJH+9LoEcVmQdG8gQxLxGCUdDOHu8dOuO2yf/j4b3/56//6k/2303lZT4x49rfE1IiiKWk9OE8Zovz33fD0KZ/XweDSfkPtMXt24isYgQBEwDckRm5LQyZFEXnaNuiKArTiq/Nrk23rT53AqMFCsEPf9cPj9eF5W3+Fp+d93/Xr/WR2WldYl9WlCoi0rmtrrRGhGAjAprAIrsCCf6SyejEETiDt4W83hnXdAeTpaV2WdV1vEMYjI89MTD3ekJlxgY6oliZDupUP/YEJccRoDGJNdtmj4Sb5YZaMwu9xUiCNeF8zN75ZGMIpPk/vDjIzI57WZV3b5ghMIEU0IJiAI2XWon9PS/hTDebDpTEzM1E3xPa+d+ldRbWrNDXBfd+r3aom27Z12eutr2t7/fpVa7zvW4wejgutB82IDi2oizsqTKnybNLTT0yMyESkZtu2bft+ve4/v3//408/iSg3fnX3+nx3ZwB7ly4KQLysy+n08Pzzjz//QoR3969MRVXMzDoQMiY6ZA7myqA0QzATENMu0p3z4YpYN8CLi05MFbuquExHw9CBgMxYOC0DAbDG2Bq3Rp1592ODiA9lva5dABbCXQxMmJEWYjAwyXxr88w6RQT1waCSISMujmEypd/dcz5zjxPCgsghsfVOsySSin7Pe4r/qVoOG8eaeBaVQRmgISwIK6IhdqZGsDKB6bbtpALaGYTAMOKnNEmuwjlxBuS20NIETe52+u7br9v+8Wzt7u7Nev/Klmau5VKpZqsG05Qowzh9QfLTJmeYhFPiAmkx+BIERDAEBlPsgZcNA8mlkEqhgelLl/chNHSqFmHK0zwer0PFn70OmLQZeAxiiDK18IQ2Nt0c943ponnoWc4VLRzqo+XPk0IdYOBR4VYdgAHP9H/vkTkyCdLgIJ/I7UQrfkNVMgU1JesF8cgI9ozmpGqa2aQlyFmwpMVj8LmSQjJwQcFpOoxa0ZOwYMpJySiGIRgZ7+mlpQWxEqnG2W7OdsnroxDKwWlHwnorQx1QNcyB44IA5G7eUPVphhRX/gsc9uBZ4huNONWblsHLUJipzvQYCnIrlfefM8qszAXmHJu8seK/qhTqIzG1JSQZa5PzXFBAsNCRYd2f827txlJkCYxBRMbFWbrTCKE+GivSglGdfAlHfGM2PxOnYvXgT6IeL4tXWMdb95JcJxvI7UD3pkPvjskS29RAzEqgY2n/ME0JyQGDhtMhuhYOGyP+QlakUm1i0uRnWh+ERZxKcoDKoBBDIzweAU178UorIc5EqgIuJo6DgaZcJDTDblNlPrF4Avfcw26Uel4MG9pBwjQ18Q2QCI7zME90FAMEUILMYyVAhtRPEFR0nk50JKw8PcI5J9UKQoM5iB0cfpozlTEly/aC7JDAshQyV+B0XLYs0KyaI7kiGwW9w2NcMz0JR9xnfGwxMndCRmVHxS1IfogIDYkNlFGAkFW02rQRRJuarPHW8uMyAyIT0N26gSGdvRfRTIEUpMu279dd1yuur2h9XRVdumz8/Rjzend+/c3X//Ttt//tb3/7+dePD+/ff/j555+enh7lq43aguWghPTbfCIJ4u93nfzdFpVD4uLnvhZvp0uIii8TK2ZrgY+ugP8gT+R3LSb2uVf6xT/GPvtuMT4eggGxmsT1Cko6+cvtoGPHaWk9Sn4BmIJoPMXQuSoEZI6JNRCdL7SNHMTIiAUVkXyKJvdK9GaYGdPueqAg4g1hGr6sxfYZOEGZYZBVXXctYkINuHk8QL9uz9fr8/v3P7z/8MNXX78mFm6wrLBvbtsJ1ip6kokCsseGyuSMx+PT8YlPePIcvuQj3P5JEzBBUL95ccq3UkN17SACkhKHQtoEphQMp+qRQXreEpJPSNZWXZDFoJtjBAmR1VQv2t8/bJv88nw9Xa6nb765/+br125NcjADExMymYIACMAO1IEFNRis3g7GT6Xl4s0TUfsNZXcDAdlxHqpIxKeT9q7XKzK31sS0u24/PE4EGjYDdUuj98wYkMhyHk/QRrLvpFWAuTs2xBzo7mWNhFdTBVElVTEfQYBqtuXQ89ijFNGpkzpCNTWFqKiGjkAhNFPp6vBOgNb4/nw+Let1e+wihg1ba60Bx2x1vpRWnT1EMAYViOgarWFwbPxltvy0iujAvsESI2Ltj+Z3mhgiIyKKCADw0phpXRozAYjr55moNb47n968fb0sDUBGsy6jl1VNvOmU0bATAGQcSMxupICkaiL9um2PT0+Pj08fHx62fT+tJyNEptYWas0AWBWIukssYNtEnIOFqoTYiD3R1bVxhIzkSdfq+ThO7/V6xO9Ml7Cou+yc7h5VjKdJgahDZr09IwBGiI3I3xuEIk4RoREuRAvRgkRgpoKgFKZtYLJGIF3UjMkaIaOSChOhETloFNGlZ6aCpmje+AEkYjOPl1U1o+mM8XsCCwRgAkRXg4XhglTRlIAomxzoEMwITRi4+P/cxoYVLSBnAASRmcNoTMiEANiIGkNjbgTeekBib9CVw220DeYm1/a8bVcVQzutp/anP//znRnyYtwUobV2d75DgO4w42i5m5VZ3tQwiHoGwLkONCBE4mhleBwfOshXZ5X4wUtLABVAqCHag/yDCFDAOWKyKsuMKBsOlOHRG50M9mH7jcbtsFIO/qZ/N584GAAqTqQAKkNHedQDslqtXRqzUTDV0FlWetptC3ucCMxEpEdokU1e9BIs5Iw8zjqZca8F7rKJJZ/+jRl8d5h9H7NJaarKZj1FlrJWmdbpuR9cJgQs2RqM/BwQQzUT0coQmQe21eNKjNFESiv17SjSMI1aY65eJZ+IZOcojvVVrptWMwKKhJg0czoYHA5kf0yuxGFnQUTfiaCCQIrWUEI3V+1rIGdMVAuPP5CklOgXV6FjJPwkpjf0ADaS5nJEX/kmY4cvUT+NjzjyVFLoj3PL1tsEgkgIy9J8cEeDxZGRu6leiezhsstglnBWN0O9xuhZWt7ORKRGAAAgAElEQVTG41OeoaoTXBcOESSVaGv5FoJqRVwClciHGoG40wfrYrJhRRra4GFCqqcdbS86b1m71GwcZPPVxodeUT1OEYeMKcWyTPgSnGP8Ics4gDcNwMOnYU4MyaufEwQrR2CzT3Bqh44g/yrTzNWbdFNz9HMqnAobo1SiGAMKl44znFzDgxlHgp6E6o9stGXH4M+8FzIR7BP5jBXtY3lnZuFyRJYE3nigpP0JZPQjWEYdD3+gr/qKQBoU5HzXlgiTxKuAVW/R5bTeNTOKm0QRjD2vxn+4D30IbdKEIaK5usNRKYAvxploQ25Q+OXxeBCRgm50FWK0twxtxScW0WtrfFrxvjVRRZANcUFoU4PDECSehYXX5f7Nm2/fvf3+tL5SeXx6fPr466/b5Un7DiSEjfwdWAWRaEX8HKNGFExmoQf+kT7HH2SMfv7fET7Zf8FozWeDA6eRe7V4EymCGSH0KU7HJ344fvYMeZOTedgVMWxzxcWfPmwc0keX8FXlTynj8aj2DMILao26YT6MyBDH9rSoVFhs9aYTN1/iDse1KICi17vketKSPMdQcuzYgOV/qZyd+G7J74W08U/xO1G7EFFI2gjz/30tmj+CjHibPt6UAn96eJgYaxt9B/PzGwAtCE0A/EoBCoERmdgm+vT49PP7Dz8/Pv1kcGHW8x2fTrysLCL7LoZiFJkm3jNauBFxhWN89i49KrpxRKxMl2PqQs403NYRxNeVw51iMe8WJTXM3EmHjFTSIICZigD62cF9OECkCIJGAAxNYWHpSmS8oBIq6rbLdXvar8/b0y7XbV/UhBuvCy+NkZiZmJZGjVHR1DrCZrgpNiXKA2VBNm5gwMdl7tBYC7Rdwsx9MI64nk67iG6bnU5z88cy3+JTbcKyaYXEqOK3P7OizOjiCTQ16d5cteTAV/RmSuwGaaEyCFBZLTmWmb5ZuGu18TMdRJN+x0Sn9bQui4GpKDZzOKURSZ4OZ2fbQHFM8XifbH8aHrb8KQJwOsUf257Z5iHihgbew2zcENmf0zP5SqUqvRsA2Om0rGtbWjudlvv7M4CpyiSxim6RTstM9AQmRVlq3DHXo9HyEOnPz89PT89Pz88Pj0+PT4/c2t39PbXmmca+MVNjA9xVpQuZiRky+xLITI2ZEQz9ARbwVLskaHpQkjtKfLyDGJ48CFhDLD3epnEuhWINfIWqOtZJl2KZugpGpgvBiRlNTMUgILho1tAWwo4ejaYEwmhLMGaUANCICQhR1Hss6mM0RiCmZhZOps9ulp/IEM9JpqfZ4UIgmkfQ2FpSpA43OTtf3JV/wT79YwbWMeeyTzc4LGGUaAhKIIF8IWBUNCG0tTEzMrGrVBzvRl6/ZMSy1oPAvqUqqkjv0s2IGc/s6AOD/XLtetnk2tq6312QWKRHo9YAUQ2HDzM9QzBc9eammeB81qaVdZkNJ7EFXs6CVJ+DNKf450zThkRiUj+bIZKaWoAbC2M5fUmRIUwNGIcBcoSv2KFuDBPwEPbP5yS0LAos9VAjdDSq5wOBy2Igkgz/ESubNrwJ6JjTcjCiwiYQztiFLKGnkBXvsaAm2X8kW0RAVB25amQfu6tIDyLysN3E2fA4uAbP3JrXUZuizPPSeJ6i1vUsntLWNWYTU7N5QkdNsoLo3tPchUmR+kiYzFDpaUrsDY6uQVXMGhYjHyn2kDqAVkeG8nDmy94t4HBKGJ2wGl7Ppuao+vDDdTIBQkZPSa7XvWwhUzsgh/ZO7A2Llivia2mx0Zpx4q2/RpgvfsmConNhR2N7QV5m1U5NlUeUX3YFwnhaN503MqLvF0yCNPpkkkpIN1JJVKKEcVwzF/rjRJrFaeUoVYiBc8oi4LDcp/aiIVh9k3xcIMcJDDZ3RI9ykInDgRHjHrwsjHwgm4ZVNXyxALNHAjsSOSXNwnOWVigbNdFkvgbzIibbYeQnbbxBjGaKyqC9hAOEJ88KztcBC1djbovgIG/FzVO2uvxeISRTtEhlTzyqz73y/q0+QyYEQRHPcmkmImLiyjM+FPYjhduGtQrVxAREtTvKHA9xNbV8U7bWLPsjlvzDIHpMMVEj/2pqs7nIIhHFhIfeb/GwQ5QRTk4zkx7YsuiHvVgU42agRCPl9I+K8jODSgq7iCmyd42ybnw1XgGfSYHtYZWPfP2wPz73rT/otqzc8ETQ0NroiIKm24DBkPn85tU3X7/706u7d4zvnx8vH3758PDx1+vl6bS+YkIJ7jfCSOqRlwV8dg1uFU9/bBrzO42NF4KLT53iRrscS55lRSPKDcdGG6HyZZJ5EplylgZ8fBGdMGxCX8qtf1n74m8UxOOpt5TNInwC8mAvyA1ZlmEkK6kZgd0ElMziNq/+MtkIBjPAe/eM3KjCzjNPAcP4YrEFe4KdqHF2RFPLD0ytY/ftWkSmvKdKocSwl8e/4RzSi1O85UHld4wpwd+/vTSSRwjR2OnVBiAmgNYa7tvl+frLrw8//Nsvf32+fuRFlhOcTtwaIBpGSqLHWEtcHqSy0uhhvn7Ilq8zQPWRj9ANGJS/TzhWoO0cQ0VDsBmhoAYisAs0IUB2ShXHfa1F9Eo/m7nsxABBFYzBCIRMsPH65pVJ077oBrKZApuSCYDA0yby/un58vzDjz/++c/f//Of/7RSY17W5Xxa7rd930i6kF5UuSvsuDIvDEwAINbtc/yaT/1SUY/oNTMR8V2pMa+nE+z7DiD7fnl6pta4MZAZWheRXVZiZjYdb9rhEW602kVs21ck5vbC04O/UVDdPNt+6PSbmCIUBcqcaYCiEsHa5MdqEFO39htiA/bBpphu22bU13VFzsmVij/PXoARAjMBgvSuiOInDWdBTSZALYJwsEJij59bPEC/93TkrAwoIJ+m1lVMlACW1gBg2zcwvLtbW1uZVz8fPz18fPjwAcCY6c3r+6++ekdohALVWdO+NCfsgKooVEZf9Zkzpe1Wv0QGuu9iqp5tQUTbtv3www+Xy7Ut6/393dt3b/feL9crAKzrqmZ772576WK76KlhW1biKzjuLm1E5/PdaWkfHh4eH59N2diBWMFGkC5iejqty9LuTquZ9utVVBsxECmUbs32vQO3djqBmbhsCoACcKvb9epSb8Rh9gMVka0B3N+t/fq8S1fZte++TTWA88KqiqKyb4C2MN6flq2ryO4Ar5UXI+z9OjZbE0BeF26GKAK/g/e9feZ8TfFs2oVxXbiDmJjHuDAhIwVmQdXMsgltf3Bj/w8XerjUUEzAhMEWBkQgkL49rW19dXd2vca0LhbTSgEUgTgIpWZIBhFfgwoLsOGy4ArLvT53USFazgvRbmbQ9w7kokUjG1EI0WIPZozPS33jIAJTIAEzNjUsdKNnj2CN/6Y5RyAvspbyeYDGlGwEeMzzV6/31JJLZGaHeIGpFVJkp8EkikpKp2zLUi/nwTZTYZxuKZGy7OFsoGoqe8UHWOmUBx4gVjUqEJ0mArAKXCuJWd1FRHY6LRx5M+l6tXK6V+6kHx3I0yvrp1paR4o6FOSEiu0I8pnu+166g1SLKBunDN5K/eoWjZsj1hxrjxPxYsws8xWIgirObEgXemQtED3TdMNoSB2w8tsG+TKiZXE6jg/8JbRGFtRdmCofnt84jLA+G6c0HOpb3yzKCZKsgSyrvO4jRmowceZhugKzKCYqfzUXp/kErq5DJvqZQRLi89gKKIYuXNN53GhhMsps0HRKJE+EAAOHEx3bIcjJ+Aes9BzzkiCwzkVA8Ps2mpGj3ZHtlLJp5dQmzQHmeaYZcAPEGawxbEz+6U7kxQxhc4okmmq9tlI8ICXnwi1QeEsXKzdZBI8jofSJQXOUieOkbkdDnw6poVohyKzKUzUwEx9eSOgbg4ebEYOp4EgaiJoWJsdmbMuI90g/jKmaONgb5oxGS36dgg3fVIRhT6EhON3YxykjDh4hHKdZmPeMS+YSLzogmlD2Lxz9RZvFwZW6DcBI/quYrcDVBE5JSzT5dJA7wExBavHJ70swOshT4yOYr16g1JuwAR2tkS8S8NTjwETVxEkxZ+fR0zAkA0JEJVZEJTQkU1ckJ84bLFG4lYY85WsDIVTjRSPe+dDewsQ9V8Y4kKESdUNR7bJrF9o/tu0DXn7hqyCwELxq68oLYwNDz/oiqvBUBTPZDaC9e/3tn77/H99+/ecff/jl+enpxx9++Ne//OWbr7579/b787rKvhk434dsjBo0cQh2RHsSHIXQ/8BjjU1WM0ygAmQt4XpQ1ek+RSQg1a5dIuiUqNqMh+mnTxLdl8FMtPRduojz7YgY0XDYDBEDjplxll/CQft82+e3UlRsykOgwlqpmeBY1Ue55tnGKgqNl7bsJCIC6XOqVWUyV4J07V0AeVmWkiKW/GJZltPpREQaauysHxW66L71fRcfTe77vm0bNyQ2DxjY931d+XRaVeV63fd9v143xKUtjOi2dCRCJjKXBEwkji9oF+EBsnELTEE4pEYAjahg3zV4WRhk3/cdCddz+/X58acPf/npw98+fPxxNzjdU1sBWLd+FSGi9e7uDsLmY6DGyMgNksPORDoqYixtpgUb1StPJm6+m5tNIp5UswwA1DD5QNupjhUhWomUMVDdRbkrIOwiKt00VIeNiAmZgRLJ5dF8cQ+jgNMSjdQIgIgBG9BqhMCA3JhX6w32Jna5msilP23S1gfi05vXb1+/YsTl7vzqcn0mvaIaQMdVSYCAEZfeVVSCkY+/Y9fCyYQ6gFvFUglZM2FrYrDv+0LE2LCusGpU/lhAcg0tPxEwG4BEJOQ0c7v1sR5JsMfXljQvh4aqGqqhGmg2fhVAkpkOmF4lKtwoAKBQRK5gkTVFKHYzVRUwLUtYnr6PJPRKIsfppWe34HYwXifTz1sJDjDo6Nekr3VSIDslmKk5ENhjYlW1Le10dwZTJEMCtX46ne7P9+fzaSYUzpVALWBxZrDRfixDO6hnBllMZRBF5HLZnp+fzaw1XpbGrc2DzbY0Ee2iKYW2MMDEGcDpRIqIDLAQrkwNgUBjBFP1Syq+HHfEESAR2aixy4xEgGqeQw0EYyxsoBY53jjGwwqqaNoQmAmZjZnJNXoBwkCCzgSI3lZeCIVJxSVcyKAtkK1GpghKoC4GZURS91XYlF958BT/xhblUsCF6dTaAqZM68ILB2MeQ3MDgKFt+XdEL/92n21WBPwhj2vaQ8wIoTU0I1ZjcnaJMnHkMxbEJpaW4ozU3COwwb5AswIamTEjkSG/+urd+e7t/Xld27bvBqBGzEtM8lCHKDS3J5ypB4hAXmOAeD1QDOBSQELhOqsbjvmYIHg1b0zQCqkI0yB2kgmDAQiYTj32lIYEea7E6Z6UENG05lNEuLmBou41M2Tzw7/fhwYEqrLLfhXpJt2bMaJdJXiHomJJOk9fClaqgmoWCJU/A5aCvhGRkvWDGkihBaZAjjG1xqwbM47RJoDAlA4xxbB6tmbpBxDx9dt3MPsK4kmhSddyEADE1l5T07m+OobXzj8l8A2EpfRJnuyB1jF/k6mTcgx8GY5LJRsAnUkaTDb8+WHlUC9R6iaydJT4wpVzYYykG7ydDCAcc3r9xONxV4f/VA2N2+3K1BC4NW5NRhuKAI2SeeSVW9y0MPV9iCcu5vS+ssFX+SguxDGjKICRs+KaejcYT6kWewajJmfmKXkTJ/tXsBI/dUS1yXqBs8aq9rrY5jFNAbOwkuIysbmqXENDjWVciHZsHJTi7EGVnRzV8XCnxCtx/RNR7aFYlfZML5waoAiASqaBMKUwxvnNMiTgngUa6w26CKpfQcWPEWNQmtZdGxmP0cJg4tb8jOFPq2CiyadGiLl0PPQO6hZSUZt0CTbcL8E1z/FK5oz4J5hAvgEGxZh9miEp5n6gBoTY/NVh5P3YRKbJR6yG6OSdVI1UvZg8e3DvoPxMnmOYspgbThXR8cw88qirhEUQRVeKUCDb8lSTeu4JhdPidAVAiLy0hi3tNJF0gwAG5Jb8mO0iG4AhAy/UmJiRCSLyGyNDPGidQOCbCY1UEnLBosIk1T00gy0yoFKcYoBACyritmHf+/Pjr/uv/2qPf9WHJ+r4ZFtH8iEmk6tyKQ8+hNgAQHUHwPv7t99986d/+qd//rcff/zhx3+9XB7++tf//fW7r77/9s/n5Y4QmZiAQL0rWkdRxZuSAA+kCPwjvpMvqWxLaAHosmafmakZgXv+w/U2Is8ggi8Yi+gKTvRv/uGOsARQAFGF62UH3NHhCitTnhmzmIj9WUB9xAwRUWy3l2DCuldjapJcTFNkmxT3WCeeMi5VwgO+GPr74LECEuZ25CwBm206KS3zcBYdQ4uXskfPFsmHTEuyU1BS1UGUNAUVS+ULgqKKS4cpnLgl4YyXoPWaM1rIEH9L+ozjgDbJ7kdDYeoUDSMvFhgLAYjJBETUwR9ihuj+jf3p+vPP7//lsn3kdVNPh+Ied5o3o5ET0Q4jxiWyuNUnK+4dw/luU9VA34NAZEU4AT1ZO2GsLdlKEsrinNM6HXxcyYUyELNNFXYVMwbnQDrCiM8rntYGjIgCPuRN8W1MF9D77GTBnDFCIDZiaERtgaawN9vYdtC9b2LW5acPl01++v5bFFi78LreMwnaDt1ABXfBbs2IkEXERL1TbEcfmv2Wmf5lRHDea4i4rqbW951b+2TJVko/TXMXtUYqerhVBy7vpc+8TrGGYxgGA58bZ3N3qfj/cjqvdbShvPgtHx8Whl4tO97uXlQF6BYCcTWw1qi1Nh9h4ZD7dCtWgyGHOAr4bzLjAeaImJfXH+dguYjTQ2LGHCeamu9ZLjk1BTHltb3it6DdrDPavm9vXt+/e/fufD5PGWApNIEZKWoGB9xxTbviIstgxQHivu8fPz5cLpfW2roura1itu+bdAFw8EdD0J1EDxPjuoRh2CYAT9MgMwbjXHLJZ/1x+rFRMLtHwydRLuybEnwmvdyAiOXtYy3I7u5DjmBZMP/RoSbDhVsjIh+4hm1wZQSi1hAIhVAQOsYL40w2IRu/8d6EH1v/0KZ7NPUZmi6EtrAymLZl4cZJHIn3Pml3Af9zUlN+28PiCdoeWAOgCkTUCBAVTTB312xwJLPA7MBqmiBJFn+FPKDpw6+/0n698nJ9c3c6r64YUgHXXYVtGQTjTICA7Os74aEWhET9DYACZkmcX0S+rZNXeun5RLCDV6cyoNHAKDYSnI/LWLaldKNMgXzzulf9Rhr2WODqjdhUlBnOhmcHE4CpmImb7zGnhY1XLzDaIV8DXuSwAprgmKOOynAUXaP1pRInFxsjXastBOqxNzUzmczVeOs7LoMKWh2QSy5eMuwpesWtJGVUKLuPTvQEHUd2POgXDm/8sOVYNlhhxn/c9tkxTh7pcxq5T2VaxczR4TjnydBZ4+AH1nzIP1XXums8ITgfMcP9aHlbxWXUHC8ZRb08mGlIJCJqfQwjoTQsU3MozpXxTD5fL13E8EhPSN4ARYwwHFtFUKSPF35yG6fwMKhQjsP94MVWcNwaH099n4lnMvz9s21qOG/RZncVjnSQeThvR7d7RPlp9dTGJQzF+QixyL5L/C8m49UdFcGeJkQ+sktHA/OAcRw3T8U+wdHaVm4jnPowlkT9uBZ6I8z1Z4IIyhpkxozn9c4/qGS7Rv9AR8qpzWpnV+zooAg3uhU+zVG2NqcSzRdzNJn01nCsaoaGyESMwXap5MVSGpW/R4dKokxk4aEtF5KTOOZnZ/I9Y3g9XNhRarm86QwO8dEptxFTE3YF/kSRSSPGlGsMYIitElzyZsFgEqPm4+5TJbMhAFFEI5Y0+h0sYTjamdl1R/M83ksfz86AGWGEwnpMbPRVqDSNyV8iA4MDXKhSNPIeByVTJFts4bYysxmR0wH7prLpZo+Xj619hbl4MqMVNTcUXLZ3MdDz+fT29Vfff/en7777p48PPz89f/z5px9+/PEvDx9/eff2G4QTY/NlaGB8RiIbvHTk4gi//NLxy5ccy6Y8xDAgpwTGZhwGEU05DkgYY6jcB7V6tVg5CHEbC4KIbGqyLEDcmB2GHu23o1bdVCNI9UvQonjrNvrMG5zfyuGqDuRe9tgw0RuA0+xjdtWXDrTWgawpcOpT2DCDzaEGNGsg6tgxAztKaW6jNBlcE5zyUbE8cCkydPoi2fQfS/U5hf3l94IZPvrSnHLDMXn5e4cjRLC2qSEqgBJaa2Z2uWzXh6cfPvz6L0h6vmMw6B0ABbFgwmlJOAJW5rNF5tNZUhqpqEAqscqKSDkHPRAsGjuTfRmLfa4GAO3gW4EC/QAoQBcDk66IoH0D6eAGckOixuR4MO2lzg+JJuKENTFAATZgQ8RGCIyNaQXYwBbQq0bYg/b3j9vHp23XddcVlAFXwoWxEXRR0K3L87acVjxNmOeBlf2iGuXTiFgzYl5Op365yvVqy/LJFukQQaq6ImhZFjPdt81EPleP2cCD4OeXnLH9zxX6zPwpZSmRF55uO3UMVUjExAwcu+ReFVUFcymvmQBYW9gFTqNHib/Z8v2C7J7fN3EdATJ1wmMmUNXuASKhp0hThHbta+Pz/Umly7apbNq3dV2++urdwuCBMVM6uScoVnE2RzrFo1MuLxUVEQRo3Hz93fbtw4f3IvLmzZt1XQHwct32fRNRQl6YV27dZENSUPFvL0EyHQcWFea2MDUABmFQjmcJiQAZTep44H+ujEAIDd2UaQDGgAqgvwOUVp8/eNUrBh1EVVQ6eBSrL+1MhNwYnDhS9OWFCJCYGYg6ISMwmIISoDdlDJAhNMGQLgv6RJ/uj1CtTEyMEU4LgxHEyMUAHCFtvwej+i/S4PDZMayNDSkTgSOwJthvMdM2J3MnLsqOgcuZyx5FRgPDvsnDw8P24ZfHtlwf79fTImqiJh3SXuiEZcWKC8lKibh8+VMctef55d54mOcXUR6MGqVUYYxGgi+F0YucjNUpyMbZgT+1RzOf9OU9ImiZz4iETORPH6r3CGxqURMVwzHzBHxhi6oKos1BLY+zEwcTZnuCi7frouCc65lfGynRVF/TuFHNJGdnB8JR+DyJP5J1OFMHrL5qRJcWKMGc9YATYTUtAwhTk2iwXMtTEX+lRL/5YxwEq5PO3mUR5uH1lV6Ag06IB6mEHat4z1LCUfkMBgZKTclGR0krGidFCxZBEJEkjDNf1ibU16SUqVpF/WLILvPrtJGok7tJXI1DhPZcsEV6yLKczucbvOtAk4JxlPo2D+Ko0LcZZjkgoyHlcAVt/L0MTEf3fepIH4YJaFANSTRQJ5LK3rFilA+HgvrjgyI7HSqpRZoSc6rrAZXxDBH1rIiRLVI5MsEGdp0oGurUqYjnzIDQ0AiTrHtwBtXlMZjr4szdmCKIYGbJ2VR0o7fRg7WA6QgxUO8BacLvLY3z/ne3YjEc7lpXNPvlr0g6s6S2j1YgmAGq5eAax1jYiadMCN6oUinlTnJ3wlxEC2cPefjSFAw0ou7GqjesAJlbZtUOc3GrjqbMML/EV6cmouAV7FnXYKQhGKwAC4LJSALFnbOJWeULjSpOOVjFwZ86MX5XJQNVwTLH2q+xTU0yOwQuVo7moJ0NSoh57wNDJVRB0waMBgwjDdyq0Cvvjlvi5zwol4z4l+pRjpJ98+kjJkMC6n3bny9IHZczU1vWRc93IK+JuDfh/Wnz/CYVsL3oksxoAF02022XHRFUGjN99fbtd99+9be/rZeLSr/s+5PKBWxzOzjAcvTTWsGjPnXs+aPyUvwDKSo4K0lzBT54PdDGoc+bORQLmVZEkkeqICKQVvhIR5T7+3NbzLSLdulbgp4AkZmJsSGRMQa48O85iGlllFqiI8dQGfHloPbTV2wiA0MRd+cfM9kc5t/n9DEdPZ8pnBDcGwt4MJtBNSfUQs6tEc5nCiNyxzD+nCa+REZq2sGSgzinjB1P519+I9nvpNg41VAlRyAmsiPLacVrf3p4/7f3H/7y8fFv969Pr+/e7rvNuvkM1uEKhYAJNpMxigiKGoeOhPh6qCww8fiIiRo3NtUuu0gX2U0U0JipuVW/URJgxEwb0DgYxvmUKFJgQ4KsAAZdU8oHtqtdxTAARZ6bFBsQqc/b0BAdlRE0dRQ0xAxpIyAgpEZ4MlTcWfdFr9u+b+8/Xnf7cOLzSmtXIG6toYFBl3553rcV9oYEjVljD7PPfZIv/Z9+QqRS62TwFRPzSpdtl95VJLsJJdWgMGOTqkTl4G6KpS1y3bqnYLgNlyYxw9GyZTPpBw+4Fw83RVNVUEVF/+e2j4seIWYpfaUy9I1BiiIoqDqLELBxqxKltbYsSyXIADhing6zx9RTlgn20BjCT/vfvrDLZNnt8PRmM+sqouJ+IWIEhLiUoBaiAVBQbrwu5/Pd+XxeTfa+70xAjB46moNNKzauQWFZQz+XgfJ2Yybq0rdtu1yfCWldl2VZtu2q0lXE3e/MtLRmZkgA4rHAXYSlu6pJgh+hSmgrY0NjVTbl9LcxIzGpiYoGGR2UQJmAwBOHBspuSl+LIsNmFwJAwseRiZjQQEzctteBiIgYXftJjjwHE1RDiS4bExkhoSkooVHqTSJqB0Dz5YEpFb40N70xLHnxzNnn0FZh+lcCbJkiEzSEucbIsfbk0v8v8YvK0KVxuG7k87aSCYWz0FkPZRKuR31QzmIhoIPTUVEApffrdVt8SqBi1jxSmAFVUGJR8gZHFnJFKFAn9aQzPKTKqbvHKTkID517AAiFT6ApsmWT4/qpIjgoYeuLtQIaiz9YeSHTdMomhj2kpT+mKXBUDsIg1xW9EKbJJNQfIVDqJg6EY6RRi1s9VuW2ocHbc1FuKQlUs1C32eUwRbXAMIBPmr7Z36GDYwcHC8ENrr5qdIRjSucLrcBBcFGA1Kry650eFGyjFwFK7qQ4elhmg/LI3cCaIpXS/tC2mFvxrgO4kbfH9HfueSkMyStW6Wt1Z1KFOcJ4LipIFBHJRbwAACAASURBVJny1ZUIZeSqVCpo3Rh4uCxU9Y2oau/VqpvUPZnQoXK4kUbjJrs1N9HCabTOV9UH4cHEh3CmNGlLbd7PEY5JRuB7Ns49o6nTUucHZCjEC/qpN2YvcaFjKXCZQpJArHQklEBRqlQXBBMpkEuUqhRXySHYoCUCn0kIfh0UNJQ2lg0ZHYgOmAUcOCNJsv+hB7CckXposxqBqbPf0CWoYOZ0be8kqVuzE8RZjV8/TR0kSIhgIpFH7Hnss88VIamyoZXzFgDFvaoGZl0n8sAkY7OiV0JqVwwIRDyzOaZOOGdVDyZYUZhHewsRiQwHTzTCtRM0ipkDYQgaou6G2DxEywC8CMdjzlm5EitKVQMbV5N4G/kJ81OFaACyw7AXIZm6Oj1X1VH0lYzPnfue5lXwTyxsviBygNEjp9tXH09zi88JBAAUyAYNeqw4Fs3c2lsQTQG14sBmWRTGJwu+uqvHyjHh6bSud2s7ycps75Cf+Xwvp/6+X3k9X1GR9/W0tLYwMyLs/dr7ZmZodMdnZlqXpe/w5z9///HxT//P/9f2Hx/e/3r56w93//KX/3l39/qbb/7HabnX3Q+lc5BFQoaxsrZo2AjMvhwt9gdQHXn+QLPZbVoDAKhhv4tlAOe4igSIZkp0OutL1eJcg30Xs+604NBooNvhTHTP0BJqzJ8RfduXQdfmCBWbTps4DFSReYzlfy1IEhoxGCERoGVCSnEMVFUgKjrvxagmCCclLKrip7KaR8+6D6djMJGbQ9XE6yw109tfVj/CO/1xKlRVRWIKo4uTzw9KDS8eyCK2afQLglyRNHCatLZqn7OuvDx3WK1RSOQAQTB1N6Xqxktvq/36+P5ff/ifvz78jfiZGZCuKUoXL/TJGD0ZKYIEo6rztkHJwi3imaoN6vsXjblgnGtt71czMRBkbSxASuRIf1Xrve/bfr3u133fet/arMvDYR8epqMB2PZzuZHtJtQJ2QxwacTYAMVMuyeOZAy4jXXaeU3OPo/v2tyuuhAD7AvIeednfXp63u3y/vFu0fOq0rsRcmtAsPe971farrAveG7ErNDty3tUVjXujGqKm9I5k53oqhaMl2hqZHdjuhFqDMXMEUWed2ghF2Ce9U1DnGph57UeB5pxPlVTVCXSjEvMY6cb10PEnD3vWmvMswq0tD6mZIzeCABAxGVpy7I4mUHMJ3uEL8QkB0zwBIIY9KwaefzWonTo7tjxX+NMCdD9HBD1ChqaiIkZEJhZly7Su8lpXV/fn+/uzsS4i4p0BLSE79XEsgwpB4uKHT78iXgHqrpt27ZtIsILLcvCjPu+976BAREQQmNaGjvzxatZVZHee++898CvmIEqA6yEDEamZB51ZoDWCKlRF0gxafB8nW3huE3fpJlIAHudrbFebtUfUYgSIiMtjUQdrqMe2uJmSo6wiTjoOsDNRcvEyOQsOkBQhqACsp+SEDtWPp/RZMImwM9Rc234/j/ZEE4ElQc0QB2dS5c3aWTTSvPSVmqf/bf/kF4IHnlLJQKnEqshmKZBqsJ4PiEvxdnfDEPSldQRhxYJLNRAu2rfWwPYRLshoq3Eq7N4BysDap7sBiQ7DLT9FEuOGKg/SiHwICmYd2VqiDrGtkBFD0TDmzzZAy0v3SIpBq9czyyJNSIdUdNMG03JaE87DAONbs7iBchLAiJRRm6Qp5bosDMcjIFUMYRxdvBbz4CjXzqWc8XpcI9hShaR7aaj85J2kZNDxeOvitIoIcYxCmSU1vu+zzV2/iar2VGe1YDTbn7K/K/+zWNeNpMOzKiq1klng3hDr3DDkvMxyQHnNLAWiQKIwq56QMNiMG8jUcd61AJr9FAiUcVcpJNoQAUFE4sOch5Jq/5Hohlfi3OOyfQJzdqHGTpaGhkPktFZ05TW7vqm2QXAsvOYW1Tm0XdWVzFh0Bq2k2GegsETZrORaWNsfssmmk6VlOElkFGoZjAFzmS/yqZUk6E3GIm1o8FaMNGKLRipOykOMUOdp6OElfhmpmDsX8ZYU3XDKLjzZ/EA9cUzq+UGGT0AGD6YQaD1e8HiZktdMnrYvdOgzFDBOKA4WgW0Te4yG003OJI9QjLhhTU5AwKQKTPrsYaNWGm8RQl0CYgrCwiN/QiO81nGycYOyPZ7LOKICICROKK6S+yeVzZYtmLQveypvJXZLjcILJY5SRkWnLQZEzARExWrLAWqD4Tyr0dT4+gyRgH2jPFhUA+Ops2SDAOPPafWuLXFl/Cx4yPOrU2jg09pXdfWODKXQQfCAMiQMwsGswntLc0KkImugHoMZHZ4cDItQaznGOROqBVey7GXehUbWGnmTnbdt/5wlZP08355eHz86d/s6cdl7/osv/z8S/v2FbMAPKtZF9y6qvaHx4+X50ckYMK782ld1m1fCOHd16/++b9/9933r//2Izw9/frzL//yv//l/371+qu3b759dX7XJR/ryNyd4mCyIJ8YWYc80H+0ErVsYsV/JZjMD1XoDHisSkb6TN520NLNOPgLQBFFZDPZXUfDxESOsyNTk+AnKAIRLTi78j5RQuCLw110MNHwha3nsxdqokoYTkTu5I7EKi8iU1ymz8FdoG3e46hT+Jyz7n/rUOtNnEdiTHePJoIa05MfTY1CEszNESz69+h00yG2afaW+nkohSw4KEgw75qUrmAsi2E6hSnbWHbDKsCh2SVmFZCuiOrGcgMB2BGuT0//9tcf/t9Nfjzf9bZuCo8GDcIJ5AHJDYEx6oxBNPXplE3cGUKPWpqHOjLtoAqgZnvXHVGoAbNyA0RBErGryOW6PT1fH56fHx8vj9t22fdL80P6wHXfTON91QQuvA4QqphtOyA1gIVbYzaiDrL1HaRH8Ds6X6URETBobODiuEwx8710aUi00LKQgrVTX+7g6aLPl2fbt64+eW7I3HD3vq91kL15JO8Xhwy9fMJfPg/kTTIiBei9EzcERvy0SWwCf0TKoqqiSlku/z1KeAsdh2qlb1R/JgebWm3JFxu1mokaYZRhTtp1CXZrvCy8rEtrLDI3Pm/VyZ9rW+Bnmsd/Hy9BzbqIqhZb1DVDAIDMYvq87aBiKqe707fffXt3f9r7JtKTdVQnxwIYjYXGfQCJ7cnUWDUAIGZEVNDe9+t26X1fFl5PCzGI9u36tO+7p68RIxMuTDtOzCM1Fen7jsQiEiuLuhIRCRS0EyjlcHthJOYNh3oNJ9lWA+QM9GQ/4f//5L3Zj2RJcvVni/uNiMyspbfhsMkhhwS4fYII6U0C9M9LgB60AVqGnyDx43DI3qq6a8stIu51NzM9mPkSVdWcHi4CISV6Znqqcom8cRf3Y+f8Tls8t6v6Eo2i6mGexJCZC/UTRwCIe6ikebPNZJw9iAQM5AdZCYwREgEyMENiZAZrPtfZUtc39f/cj4bkgSbvmAZALM7SfuPRic32U0yX/9ZOj74C0HHvmHIgl068kW200YbcvfMfu4iGgcFEZUd5l/I+7/LC5xpn79hgaZzFfolo31fiaAYR01H1gYhEEYDFKP1tlwyhkYJBlGIiWWNseL/t7M3C2Zx5CVfpfpLOduo3xhC12mydbGoPNUMdzV3N2QGjgL1pKxgCjpP5QNWBtDhVT86qAYZ2F3gucCy//7rDFqTtJzqFeQqVABJZ4qV9zynba5Or3tWECcE+qJzQf9CAQHbJYxYjcs4XakhsngQuxuM25Whw7OJjo24A5pAxf2gnpvkHNdgHgkIvMke86B4ZaYkmc6kpGoIrshH0mFyenfFoEwTD3YVShs1hUEdB++A4CK29zxFb1AoJkogbJ2kkgBpT2UYNELoPLUSZniuZOArQRaWGljMwpswp3kfS4FlGI2kcJY3JfuveIESmNFv3R6dQeweaf8IJCi0RYEBECIZq2FvTR8TJZgyi63ciYf0dRtqRKYvelpZcoIiZDOJIkzHftwGNLl/fl4fDqF8s1gn5FC8UZdxXbVKum+iiCjO3K5I7IZE2t4G1fpQPc6z9mhqvwXufwBQUUWJxP1c3dahpGEPISQFtGw0XxbjzXKk73bpGpgG8gplmi23C3CO0NNrYwuhloNayMhNTw4w5ikFa0AobbIuoO38NR0+kr0lU1JyujbOPN6hkc7x8IgGNJo5+b0ED8EpCtQgVAjnM35r3UNu1prHDMwATVQXGHJ0m1BRQsUYn6QEUICRDEtOi6nDituyFi3erbfHC+eLpbzep9sZc6PAGbPGx1hTvAidxBz62c9IfV/7BnnA0IEK0yAk1KxCCRhlQ07gI++62m+Y6IyantKSMrFjOcn7Yjrdy/6ZutR718Xh79fTzfVak87fffvXy5bcvv3/xw6vvHx7u1/WUl7RblsPhcH118/TJ8y+++PxP//QXn39+8x/+w59wuv+Hf/zNtq6vXn/z8uUXv/jylzdXzwESvcc/uKgF+aCu9N+SQRYQQa8yiUXLPNi3FiWIW6GY9MIkIp9BqWrVSO6I3769sJnYgMKPIKqiVa0SMmJC4pzZNPL1EhZp+h2WYggE3Dzy0fs1sh29K67Xr/3UA2IiMve5+JB7TAts3rNoA5lYD9dfbN88gU7MjMRhQVA130c6sFHERC9kjY8ZWex33dh23Qc7RXR+aP5zzyjfRIKBgLosSwxL5grbw/H1u/uXb999s785P39GhqVIEdsDHAABkdESQgZI4Q4HgR57brPzIJ4RASJz1HJPx0bBQxNWDQqiMAsn5QSUhLiKnrZ6PJ1vH0/vTqfbx9PdVo5rPatWM0kgCr5Jw2lWp55yIKPWLk1IoaGCiZiCYEGkZQFObha2UtS2CqX4iMY4W0JIgJkJgQmUzFDAwxEKCijISAzIQITAiRaBZEDh+5GCVcw3mgmYfG8mYELOTMYff7PxIxwNj2ZgX1f1x7w/k5hpWQyxlsIMlEI6AwPxsOIYGpmqekbIW1pVFUSox1neI+oO1/Jczw3vxVlDFzVA/4kXNYAe3kcEEpwiKmgNj2be0a1oYooIiZCRfX3oLyyltNsv19dX51Lqaas+L7JenDYJHS2ZgmYX9W7vqxuIP03isNbP52wfBajB3xADSDlHY7JpgGyZTUzMmDCnfHV99fTZE0YrtWDYMrvKOcB/EWybvBsabHE0uCQJIahqreW8nmsty7LsdjtVLaWUrUitOWdGJ4e37jYVcB+HX3JSy7aKqKmiKbodw6sIRVEF49gqEabk3gWl5t0gNHJOAyGTdyyD2/kIhcDIYThqFmdZ0GJFNSFSIvY4GnOHMVBgfb0tFBDJK2MQMWFzUcRyTtWQCXIizSxEzIkTJ/aRLxCYqaJqNPqAo0B1znJOLKqBM7OP+yJbANZ67DMmPUNbjocV/nbB4f89mQOxJX6bp1oD5h/VjkPgoJYyGoaKC8nD4e2+vW6+z1gqKxS42V0tvK8qWgXiPY/4iWpF9Z4mvyf0EoYwZFNnP4SsGdeCzyC7j5OtWcKUFNsmn8jL+sxJYeHxsJ7jmKSZiZPZWPThuBnI/iEHxJzeX2jY4GSuO2prdJ2JSm3kGPp/s58bugao6u3YbSCOI09uEN1WPtOIowem0pKreonGMESGAfQdCEFrUsKAX8TzeGgDnmdhpsnOEnVIfXzSEMQIqK7VwGj68P1ay3biQIP0EhRtB3KWRSYEg3aoxyUUrW+HmnVHEbQDyWDuesCxmYWodOqG/YZRGEGKbinoF2qvBwUzBW7CUDOUQvcfhuGlbesJEyKOcLPbFhFDhx42bROxScpqJJESRKqJuwmNfzpInNY4owiQc0ZegvPW1IFpEo8+xekHB1s5nQ13yORxbbIUWJ+WaTQ1x3mkiIbaJo4T+3YuKm1wDINko79gMkd2nLZ1c9SE67Zh2uqs1XakcOwne4oJAVFC6Wjbv/5V1HorBwPVH57aGA2mhsg4EKfQ0qEBYNZpKsbj0u4SKeBwW8BQprR6KVlFD0ShebOviwvRyQQIJMhdinQDPbVgRPQ0xVVKMzaqj8fN1BOhBG5MQW1kJRi2+0vGaAuzIbkv0sZKqem60eU8qpWxmnvRS5PvfAWiMbFHAwYGVMiu31Iji1Dj8FK7rKi75EJLYmyRC0MFMg/EAAmgGAqAoeTWawsTa9kh9K0mySmPwL2Kq3FwJp8ScsOwoAEkI1MQg9kUOG507QvV1Kq2WC1KEVNpb8qc1tM2S441kb/VSNwNWa5UEkIiancvbgYs4t7I0p444uDsMeO/GPQHEaGV8hIQ7hZgPt3dbUW01Ix6dbNPW7GER3tatfzqV//L/3D6m9dvf3j1+sXr1z/c3b7l5HOv0JQR0365ev78+Tff/eLZJ/u7+2+AjoCnKuXh4dXbN9+9evXNLj+53mdO3Cu4tC8QIitGYH0ydRGp/9fWNjraHsIPGcpp88u0XTy2DYCCAEo8pxiotaIrSLJqJgDiEQrf0HvEHiCpoXPqRKqoEClzSnnHyGakArXOSxr8gCgw+lPmWcuAeg6QNn58im1jvdI1r95v1Ack6lETD5u3e6GaWYuf+Oc4tcB09EloE0FmrlPQiyEy+P6hKqbxdDC1D8Ip40/ia91oGmCv0fAyexOhfXvrqUbrdCL0ISlGBJciWkitc8mmCrYxhcOLAu+BSA0VnxBzZhGUWohpWfjx4fHlm69u775XeKQkeZ+q1LJWVQJcAtKChMAI3EBy4T4k0K6B4vQiuptlSFrk90UFICAmAk6gUEROp/VhLffrdnteb9dyt5X7KseqJ+OSc0VUREgoZuILFnKBOGYyU7QaJsl+gMGKKqlVRQYEIDEsCmuFdQM1QDJWXQgXIEBkYgBgE1T3cQCAqQv25E5pSJlpMWCjBGWDslndTEsBJRBaclpSJRWoAGJDzL5MDOFH0lozJE9VQz9qwUhsdiMkyvt9VZFSICFa8tpztytRs7wOoSRGVQTMamCiQNosep2Ihzgnrqcy8x8z2WurRBHV0N+nfQU2UHVrURk98N24IOYIJ7aW+EI2JEo57fb7J09uzqWuVaVU/bAhZXbQ29xui6Oe8sf2k/Z+04pL7zCVDrqwZGbVtEoN3ueSU86d0AHktcZERrvMh/1ydX3Y7Xdat1I1eds2duOGtoXpx8IpF6GV1pausaapIuu6llqu9vucs4iUbfNKXd/tcXsOuOcWzKh750WqegGlURRdQLQxqoAqRmRJiTDaedtKyOEXAQ9CoBZlTORKlGLc14Yg1hl1qmLEaEBI7OSm6f7XcmzasksGYISYEMSJCThoNESUE4FlFUNiYkpMqkbYrHg6JOb5POl3pAvd3+zHpAbEKH3rDoLuMZgfYN1Q/c/Ebf1rmzknrABPoGkFbcT+CWDfbpYEE8r5Es86lfb1VCARmOw0/1d/8uf7W6BlvV7oyZPDsqRFluouPjIzZQLEimbuFwcjRWp3G52d+UPM9eD6EFFp1FvEJp68VtC3MBSbcEMYE/OIgMezES7lLSQgI2rowfaNEMx1ZMKe7QeQEGW9+9Wdn2E1UgxCkxNGMrQGT4A+5u1DvJlxRL3SpP+hxkiRerVB7A+nqXazWoBdIkP8cUvEPvrr+il2TGif0Vv/w37zMfOsFyB4dGjsYUdBTRvqmoq0GHkQTl2A6uaRsXTSMKJ1JAQ2wFr//HH5TIKIvyTmRIncJB2kwEm+8U+jVjg3KSMAZkR9FYI25Ilh0MHL1EO/wUQWaqRIvA1yeC66j6GT6MPGQs17Qjh34kAnWSCqmqkOOOIHY4z3A0GIRbYKK7RuWb+pUwQj0Jqtr638Y/26lvNgpjQ6km/JOufADBCVrAMTYBDvPWU4BYHaU3JAlxpRhqLrZtIOhhIQ0S4cdfOdNNKjzMMGZfB+lGwUNruo0XwKLeGMNNIewzbRIoPdBIg9RDF6RGHaHo8uVBADQ6OLgfQER+m/hqEqzC6TOFWaluih5vCNLBQhUWQiQDPvEUSPv2kv03G/xQAeeyZOEcVAUcxIO2lCQw2ZBMDhZ/ItBzEyYgZMg3drcTRmXEJzYBM3kXicgUwTp7fzD6ZgHYLvQRz61vkoU5+uwbzTabmWQJ7G/snADJmm3WC4Ir3Nvt+MguNBA4YCwy5hE5Ohy31R5mh2wVKe63W9UkZNqbl41I0CMbxWF8ugt3X1pKBN6U4LFgLG8yMmN/3h0vnWzcfXlBzADI5Kt4t0wojgYbfcqSmY1O1kmAnSngj3i8KCa1q38+lxU7M397f/8eu/+W9/88O5PK7r4/n8WOt68+Rqf9iXTavIupayCSjvvt3/8OrXzz89HK5LlYet3onI+fz27vb7H77/+mr36fLFJykf5s2jje5StFgD0tQdNjpX/vWcqLHracec8aI9xwYwy3ljVg0EUCkFB1OxgnmoSlSLWlEtCtXp38wZMZtk0yWlPfHCTEQE3u0J4i5VpHDfs+Kl/eG32cXbqnX0dP3E3zouGJ23N2MVbD6rLCIVR1WKidoscIz6tVawpmazywMuIvBeMd4FDpvmAKB9V6amau/NJ2BqwL3845ZA83s/xXPK8KKYYpYqmv0Y3SntbxMNKNb7xxg//k4M5ltKyRSriXu+jqf77158dX98lRZJO6FkpptYMVhczG0LJPZVX1S7RJ1tsPZDaacoQuht2wDgAR9mIp4oxFQNt1LuT+e3j6fX98dXp/XNur0zOBmdmQulykkxC6ECWWIF8c4giikxAgpQ9xvLRBVrpwvFKr9q3SpBwUKqAptiMStueFJFqbWYQEKE7AdNgKULHOALQWPt4zzOdEi028H5DOupWlXZTEVAiBgYAASkAOzhI02Ev3Ua23dtsQqd+F6eCKHD4XA+HmU7WSYRYUr+sFMRQ+Tg/o1RDwAAM6RkACBiiewnOIsu5dnuqPtITdHFvr1ZPNCD3x0I5JZeYzSnyHiRjgGZqdVagZnyQkSJ6HA4PHv27Fzk4bRu0gAC+Ns3lPgvu9v2xVNnsDrGQkUSc8455RxaRWwiJSXaL4cnV4enT66vrvZVqokbnIATRRHxP0FcuZgVjxyL314IkQnNbNs2kcqJmbHWIlI5EYCJVEpMjMzEUTloCMBtPi9qYkEAJcBEzNAWAioOHPZHMQHwjzeVd/maAJja0ruv5+G9vjyLSKQD51yAoQt6uWtcob+35Eti8jbnCO6ImBqxn8xk7Jo+ExJPhIixgsGfiLuyf/L86c0sOBvmbOrDojjS/346YrFliaBZAOSijqtDkmAeVyLAXJJ46TYxGK3dvvKGdJXy55882z2nhcvNLqfM1VAROSVDFa2qJZMiVu9Jt9gU40zl7ObfoK5YbLLGJrutYFxobMvtseNqkXYD1DmE3bpl7b0yVM9Jzj0RfhEzUTAOuuxlBMbmjzp3xRu6mAZGE7dICfSCY9aFUkTrQQtwQoSG41oDqTo6RMJKTcTsbK33IJ+uS0KPWHR8ZZ8TXYRg8SKH4jRcBCZSszmrN7ADiD5/xeAmtU7pZu9zd25zc0QM3VqBZZuKe+0FxoCmA52aTAOXCRlEENHe+BDzImsPuLaxsl7/NBXPjHxHq4wZJZkDrjnQmBdAluhwkZln+R7/dRiSx8uOepWeNxxFFUQzdgRs3hcP9ixecjovHBz9y9tgQ93F3+9EaB6PcNN7LYbkID1HqwACL4mjYmikRfq9WQfLo1ke+lDZr0Q1cZr6hHHFeSHbj79LS1NZkR9StwZ7JVNUnwwMTNSOeRuGmekM/xqIDSCbWmxmoW9AFLohBXEGQAxxG6wngi43jz9ioQvH8Rivx1szFTR3K0T4G/wqnquOoNmd2iXSRnoUGl+ETqOXIyIePr8cSwkEG3ZDA2nHPLoGRQXmTo4u4WFnD4sqiEhVa+PVbl21ltLB3vKESODv5ohr4UQBjHyX62q9wmWY2sy9ZnFxdFhKvPeo/XkT+QJtc40ZidP76Z2SEuyRfoHFe1xJG/l2iGnDteXJQmzbjczMKRH5rKfDa1qDpoWigdaY7wbETMmbRwl6cYgFCtTIPS100TJhiE2D5Wh5jRxld4tMpmC/xomcx40hF4N94MOB6QkFxKxSz+ua8n6/v07psG3r/Zu1bs1RDpx3V8fHH7769a/2z/ZXT/bPr5ecFjUReVSoBnq4Wq6uFxA2tdu7lw+ncvVEmLZtOwGw6PG43r5+8+LZ0y8//eSXhx8tQqDpn944br/TkvsntqhYoCEwVjWe5YR+CwIk9U4n1aqyVll3e97vudZTqefz+rCtj+t2f94e1vXhtN6fz4/r9ljLVmsBy4iH6/3vXe1/9uTmsydPPn369Pn11c3VYYdAtapUq9tWrBIwcWJKDKz6O6z0JGyLNswF2Aj9jfneHFtdaf/xjVeLnIhIlSIiPJG8PIgzfBmTFmnTthE+iKgMeDfRB6M6HPuRtj8x+2DEjD+6kA4BntygjR++pH+jD3VbNyIzJyYzOZ3W29vXP7z6tvL91U3Ki4ie1KqBGMgHi2f/hz5AGigAMCckVvUE9kzM8AmZAYjqJnoWPZ/W2/vjm/P5zXl7u5Z3a32n+AB4zEvNe0m5pFwVzgLnTda6bYmB/FntiazmIAmka89seT8mEgOScQg0qlrXYmIu1EEVkj60JDPUTRBREtGOqWBj4WMjjWD7eb0QWBNzymyghlVlp1qgFBARBFVRMTRjQM6ptgDUT9iex7UAqs0JP75KMUxIOeW8LGU9Q60gCmLIkBiLmogCEbIxMyCaA3bDjERMrCrtSwxbZ7C29Qr1BtTgZ0zoYezTXsQLjaP1gETDCpjb2do6NdKR8VVqQAoIqAjqewhxAUkERJJqTohI+7w8OVwdD6d3Oa3nVaV6/6Kbz2yajsJch33ZK90XWR8/+HErtQmAFgMI9nGZgdu7RNTUMFPKCzHXWoPZY2oV8n53c7V/9uzmk2dP0WQ9H8nAy4mJCNR7Vz9wbfQSpg8go94l4mtBRiBMoKBVVNWQBKhIESPOe4OynVcWZSBGJDQEMRBDBWTvfQ1hNxpN7zneFAAAIABJREFUwnRCXtSoAqZo6swcQmAvN/FWt9hpKkU5q/+LeJksIHhdq/iR07aua8s81WAzYou3pIAUG6EikqmaioYSrahqjjpDDHlU1ZtqGImZiclcQCUkRjL0iIqGIU/N1JD0cizywbveMw8Gl8C3xvFpmlMg4aFtPExatTUR+fWF7z338Kc9vv+lKhx+YKuKzVAb/VCjZraJH3hMzcC5Ql44RQQ4eXg/9oMu+toBMDGlBBuYyfn0WI9VTIuIIlPeAbCIqkoiz210KooZTqvmZksLq7ZaQ3laU47USNtPpf7GWF9ZR8GAWc9xQDTFdo/x2Dr2WpMg4DVWgl14cLqxBYGsFcOhx+idqxh6gbvRfU8vYOobB40FDLYlQYgbzNzqh8Z0utHM0azDzZEIL4BSXQPqqsIc0otkhU3YC+vj8aAsdvxAH0xrA23aZIcd/42XpPfwRIhIY9J3gEIXFxoP0v35k+t6bqMcGXgc9t0xU0JH3+hWi6qozgRTNeuYHpiexnzZUG7viVk4NYLA3A3WSmpbZam/j4FyHsbHtttrYy66UECGz3Gqm+1BTevkTetu474xbPtGwOmJipeuFiIeQGo/8ax2/0m1SJ7rbD5yrDPCXLc8GdCmTTR0c0//GVN7qM1clR+7q41EU3vNjOg5R/LDaNEHbVMtTy/isA+gfX6WDF2yKZZ42aqDiFPvBo52EDf22+ABjjKU/t0/1HGH3mNz8VJXSyc9yADiZm8AIKpBdY0ooNP0O74YFQRhuAmRILnLvjliNYarilCto1KsLb3c+9PLLv1eMictL0wwUXHcAswSYhy2dHMDGXS1aSyJBnACGsUGW0YjyCWE0GGmU6lrD31ZP8YN6mn9h4N1bBUFE9i4nZ9OB7L2Zr7nbI/6ssCSkzTMkfVemBmKPEWWCMYtEUyRiLvw1NRGMFSBkRrz5xOFkccvdjUbi+JwlfVuHTQDFRO1at3o2AKZFm33sz0ttgDhxIK5gQQavhrHjWzqGlbTWmpKu/3Vs93uajuvb7//ta0vrinv8/XNs08LP3365e7Tn327yvHh8XR1tTAn3xellJYdMWVErgXqVrdS67oalpSUMQFzKeeHxzdv3n732acvq9wDPAPIBgYm/j5aOEOZwCWV5uAIVaunS3+7nxV/+/zJJtcUh09BNeo/UYmNCYgVSVVXgbPK0fR4++7+5Xq/bQ/b9riuD2t5qPVU5VTkXPVc61rr6kt5gAVsf3x8JHgFtk98eHLz7NnzTz77/GefPP/s6vAk7XYooKIqIk4Ccj5xy5ld3kL6RW59xYSoYeZBIMa25IaR9IwTA2MXoEOWd+CYdei5jzccBSaK1VA8fBP3Kgkmkw7b8dRR4WbEluGOQl3Ha6C/ca0pMiYKBm1q5Bfne6aNln62RhrBhuDvg84WYmtssfCz+iJdzb8zTkgf3+bKcH6MDpEoB0VrROLLGSqC2mATtJWSW/IYlj2d6/Hx8fXd46uH07t0vV7viZJW3UR1WoM7mAW94aQ1K3hwJiLfOhrPmyGaQhlHMkoVUAW2rTyez7fH8+3x/O603p63O7EjwBlopd2auCIbcaW8Ga3VzgpnwxW5JKoJ3fuM1pAz3UQphvM4XCOl7cugxsyppahIK8NRCKmrudFVVQRLoWJcMzMlYFGTiK4jWyBg47BCdYsfJjRIbDtj09Nq26aAIAqiaEBibCh+leJHrn77aHTlYmgMc1evszkTISSKraqYrZU45Uwy0h/NneoNXQBgwMSJtNRiBrxAyMhhoIUxA7NwNVmpHtpBxhH+tjEn7SxeNaMwNeC85bpgjnpxUTt8ACDYnOhOSlPFKlorcE7MB2bc79fD4W6/L6ezbmuN9zTy7h7xbaYq/1bdUB/npjabPV7AdcZ+hyI707rBZsOYgVaVKtWNTiljykre1xFXOSMuiW/26dn14enV/vqwbOfTcdsysyMnAEZErQkcAybaW6Z7jK9V61oRqyKmmhAyJdSAWhomwbRqNSPmPQioFTBkQPZtDapC9UlGK93EMbuN7vCYfo8drm/lojguVgRxaxRBrUTEaIkMSIk0EyAam/ewcCw1jca9x8hvkdpQ9YywY0xgpIJGrTh5knYA1aAiCkZlRkyJzbBVvRiixDoenBAefnLTKTkC6lTICW9+MWdAmET0aZX0URpw25YaRBcgToZe+3h/2D8Nup2WMTZf5ZfD0t8+BbFLY82YrDkps02Pxyc0ma17Zj+ms9jHJRlVI8B9zsv+yoqVstq2Vt1E63nbFBnogLhTY0RiX6xji1fYPI7reYVpu6G9axU6U3Nki8zAsxuxa9LOAIToBZ7LrHHKNNvwm49C1Fioxr7mI2+Hf4IAKpI/yQxQzSQWACKxylYyS42GYdQhOyptlG/N+dZuAiML7+mNSOi4lBesu2kfHXM8X39YKyqMkSWllDpb+oJg2p0OrTiDiM1MRUG0PbRtIH6nL5zrkAVAVdd1VfXyo9gcvYfbmLDJ0wCnx4nDm/6eH7v/kC5RNUmxNQhod2c0xCm1t5oIYYDi+/i55ziH2Xs+LDPQsjNbByN1koPmr/VfwT9ib9gcLmbBiI0ngu/c0PowJFZJF5gYfK/srr0F2JIZKSVf2auI9l/TPOcQ0WwDMGI0BZGqrvdB48JMRpKQIVrhUxPKpgVGC+NcFE3M3K2e7vGZqRe1WpfhYLaiNMAOdgj35dYlEhUwNniGMJf7fpDZjd5RL+BsRPIueeBFIMAumKX2YwykS2UlHi+Da4GDiwpTqYyBIbG3fspkBVftj3d13zKYqdRhKwQj66Rnt9l06xa2tC66YtKcEdD+Cge6RaeHw+ROmkY9wO4aCdrZ/KZMJXvYjTDvexNnpO7oNG42knYpQocnEoGh9qLT1gk9VSf5DtnMwLyrARxv30XgecnlhDiz0HqDwaFt2tZdfENX7U3A7WZEYCgKwWLENpqzfvFRM5iAgSI1SIJH/51j2kwuoSlH8ISm3B0AoACqqETjEYSGbdrTYOYzHwwVSGMEpNYhs2Oz25A9Uz3t4MuR1a0C8u6wLsv+eH//5sU/7PHuZ8+eX33x2ZOnX6Q/+PNCb/76v0wvv//m1esXnJEJVM8GhYmS5y/AACU8NMrb2YRttzAiisj5fP/29ts37756ePzuyZOrZXlGmFSlacjOTGUAViOLLiHCwLp7j6Zd+A4+Ht6dOrHMLlHS7dkIioGoiqSbmvvoFVGIjEkY1WyTct62+3W928rDWu7f3X7/7vZl2R5KObquYVAAqqEC+RpcvDTIbDPb1nVb1zcP92XbYFn2T54+//nv/+GXv/+Ln//8F588/2LZXydL26oqJrHCZAyQIVmjZsRkrsEFoa3rKQFypEMUNIbKbYGPlyyCnqIjSoSk3PhL2rCkCmhAilQVN8GiARH2IigbWQnf7CkoRiS2kYPVKdLYtQgkv3MpIjA3DLi17XB7XdYmMH2p2eIqzQc4qltowhKQs+Eblj5Wm6qubrABm5Ok0AB9ba+GbnLD/lwgoLaAYmoI5HaCNW7V7FNubE414GRpsYe7+1e3X90evy9wZhZM6IkvNUJMBEzAFIB3IFPfNPshRUN0xy4RaI0yPJ++kJG/layARWHd5OG83T2e39w//PBwfP14elfkUWFNyXZ7TAk4W8pKCc1MrIiuqmeklXhDViZLtQYzJ7ay4iNVARPHwPrFVAHETEsFNKSEyO1BBOoAFVMPFYNoyDfMmBlA6lrSctjfXJESVDidH7eHEyJQSphzXkgBFIRAFRGkFkFE40w5XS1XV2V3LudVTiusBZDNUjluAkfcESYy+EkmJzMQf2HBp/SdsHpHMzFx4gog61pTSk+fybrK7THxcrXPArKBALMmrmCqwojMTOoE1UwCuj6YytXNk5R351qqlugdBnWjKZppKfV8Xo8nWtLu5oYZIzkJ3pVnLS1mamAiqAA5AbBdJljmUMNYVrjqQGjIQmBkAsZVFjLCWtc1G+TFFk67JdPNNXzyCa/bdndnohQGtWScjHgttdTiq/PMRJygiooggxtDxBFzhgTAbZY3oukKZJia+7d1+TqfCLTI6XgqUpWY87K/ukHE41YJLBMQGGt5urv64rPnN9dXV/sdgp7v3iLAVc6JiRlBZas+Lx+VKYMq6j097Q6mrZfLEKrI/Xld1zUh7Zn2wFCMlBgJ005TXkGqVa6GmjDvck45cSbMBASqUCt0hgb7DifAWmBi4ipwzsy8O5XKayXMhAsqWYUEaeFF66parWzVVJcEOe0S0I78Ktxn2NQYauP+5sQJgNRXd2AACSgL2CZaapVaMsLT3YJSsBYggNRhB54ESQAmgKuCAStFlXdCYkYCgFqNSAFF0cAyMCHsUqop1fUM5I6qhAAmIl2G/ZHUkkXs9iOzBh2mjUsKMAKm0VQkZjDhrD/6NP8nfR0/kc6FP+ETsNNDDWpZNzNbcnKRLUj4vn5QNTXE1Ojx2Lpu52LJC6RTH8er6SK7//rP/rMb3H/55RdUTwtuO0YEEGA1pnwwWgKmAUZR6xdVQ1HZ0OlxYL1e3GgYvDuScw72jiIq76wJ8Bz4kqtZNCbj+pjsYk+aOZrSffKxxtXu7rB5nR9zx7m4Hrv1Q8GwT2q1FUcZKLrYh6a1SF1BxaqYVtMqKiWq51p2E8xXlmHXN1CNoOwMZ4SLEXWf79nlghHhUmWbmkRGGiWyIAthp5c3AWyYQHAuCQ1x1ltUwog19dR0zaXf2nA2hbRPH+FVxAaiH1mgkT0AU0Cx2jglhjCRUy/qaYPh19bIzakABpdNtEPnaEn86NGIUwQDZok93q+tFMnmVzYMPiMTwbMI1RkfXYRqWJbA5U2pCgvOrI0Ckv5aDaGDsfBiP0fdyd4HyA0EGJUBzKkTQqZ9Zgv291858CEdZYgzXsimlpOOmO09Ox36ePnO9ovXRojV20A677hDLh0nhnBBhMVp+DazSBvLabxC56D1eFDXDns8BVEvkmlzm86Es216WdSUQurmEZxaiqbSxtlkE3AN/wW0V6oOAJQ752UyTZuIaK3aN63WpaWRpUefdwSjw1LsTJ1HoWB+m4z/IIypajihEE2lFKm1qtrcG92rhZuk1FQB6jmv8Qb0jNP8hWoTjzm4NtHlriPEbs1T56WegCP6I23KrZFhCVMI9VPaJqGG+vnTYh0Z2jWAMyZltkW1/SU6+T0zM3pOELnbAgYGP8JUjrlFIyLOwBl8iOuj1JZJIycu+a+FRIaGjJiJEyIDcuu4mQwmk3kIkdwyScjIiMCjnaSfus1T2HYBE2eaSGoB5JQOCPTu7euXX39mxxc3nJ49+YwPV6fdzV//F3/9V//5f/Pq9fevX3//4sV3L75/8er1y3fvfljXh+NpRazEzlMAkaSVwVJRe7w7p6Q3NwxYb++/++7l4R++/mzZ4y//6K9yujk92la0ChASZybMiGkTKVtNaUlL9qdWG7+2GrtukL2EIl7kGgyqqqoRATNzSoAgtVQVlUpMh7wjdOlW0QqBctKcYLdjgKpyur///s3b796++/bdu2+37b7Ue+JCqSYsaSlIEsM1UDFTs1KkitSqRVVlEz0hn/M+H6DypqLw7vjy3d/9+uuXn/7xL//8l7/8yz/55V88vfkcz1BWqFutxawqAS0pgbFWIyRkMpFSS0opZyYCJBDYxLblKu1v6LQ+nNeH48Pd8f5+XU/rdlJQA0sJOVF2Lh1QJt7n3SHv8tXNbnfAlBVo26RWA0EQgApQAFaA4wrHFU4FKoCQgFh1uI+7pRGBzbRKNWBAAkWABMaivQ4RzIQIaOHtvNW6cbra7XeAUKqCEUD22ySnlJKKQqni/lKPtpdat1rVdt0cUItpBsLUozCEiSCBIYgoKGRmyBVSrVCJKuYE2XjxfaF3I/oVsW2lVKkVAJBTTmlXi5hAWnbMqZQqVlULoCV2rVsgjpEBkCmoECIiAyThgzy8fvH3L351d3px9cmO91Jg01IFSsJdpl3iA/BVgh0JkwJbzZQTw7rpplWNwFJedpwW0WK6mQqRUgJmEBDDAryu9fbt/be3D9/ePr44rq+2+k75nPZKLAQ1L2l32KnYuWwZ+JB2Wq0UEwU1SJkpZQBRrYlS8PM0VCMBE7RqJqqm1VsZHBFPQR8GRCTx+YZF+tPTTBAebaKUgEkxqtutmq0KgoAGJ4WjKIIx4LIViSISlx4U+kCGmAiIYFnQEMUfQAjEpmBVMYeQDBfYuQks+mNuroEAhKaaEVFrICfCnGAtIApFrSoaMrMghXkBA1HrTgHHKmNzrDipoT3O+oBfUY0AyFmk1U1F7jO0hmTD8eyCbuKA5j6IqYgCaisf0BYF7eVfbdpqvjFwI3tSlSpKFbkmJOKkOT+/Ohxvrh+ub+7O5w1ARICkURNtykO7590Ciuu5srBETMexLUJiRa7mjR6qKqAVmiOlmhaRraoZ7BA5UV4Q0WpFUyLLaJn4sKSrJR0yLYSqYloJkcnpm9gxNA4+dEaZWjcaRThF23GLUKOFB6MoGFgyE/K6E8SEYiRGBah6wMiIMBGlRJyiuMyaaUMwKp98rqg2mkKau6UZKNCrUgAJkJEScgUCRSJz6k5CIwJKxEDImBkMIRMmwqpRzuxjDerNFUjQOkvNe16ZAQSscjDVrbVNxxnv2fMxWmpeDYdBYDSrUUzDGjOVGxeoc+jfe7J+CCiyS5PUe1/wnuESf7K98mPKxL8wivJT/haHaNMI1czscxtV8Q01k18gikAtaNZG5jORfhZOxqiZ1KwWu1mu5bi9K292tG22ndEQkmgWYuIVMyN59ZCgU80bkNCQXGRsRL4mMJHLjz2E3iniPW0Rf6PQXZEeOG/GowsswmjijB8kc0EGtGDKB4P9uYHC7eMxsWFAbrtP8uV3334LVGy1KV6EQqZMsOQFtEJKBtlqEdVk4J11PnIhfD/aYKF/XAxlzS1D0fimLXcQc0I1reJ0os7EkIkt2AbL1jUcRVQvgQIDVWlNmdouA1/idM0hXsa2bYATyK9VVE7H0KZajQEBGXxTl+uVuuKCo3Wvz/MtZ55IHY0+MDk4PNBr02Oz2UMuQwcjDDTcHdibPuJgAU1WoomO3Ps9OsgjLDY+r4+2qyYwKYxeizkK0hpBFcJcYVPHWKNlDC7GMCCN3nCbB304950CqDs/bIhY4xft5+cYx8M0ip/iSdDibB4GwF4A+965OfFkkfgyEtWDXaEYNPry2EfP2BjvjmgwnhHpsajqtehJ8YXeoDuixcRn/M6RgsHuiBpXPfTff4rDNO2uL7+6L6fawFTAbImYIBzu18Ee/xoXjVc84bjLxAwz0liAAJx2u5x9347DeeTtQtSoNw3rHvcCFVFxBo2vO20SOONz1bpcAE2yhapB/rfpFJ5MPdMB8RWs4kVK7QMCrt/0gvkByF4eq6baEKuKrWNC0cwYuXmVQrszk7CrqqJpMKIv9VpTNbhA3LdT0GtLJmwKBiuoq2U6CpgRiIxIkDvb5QJ+37RGDW+FKRIgKRGiKUrI8RO5hKy9B00QBjPVCiLqBlNswHnqsSycmCX9AhAmThmMSG0kp2w4hXqBC/ngR7QSIqWU8pLyQcXyfr/b748nvb2/vX/3WJGWwy/yz58+eXa4uvr8Z1/88g++vLu7v3t4fPd4vD1v79btft3uy3bcyrmUraxSVluPeH5c7x/ebuVd2e4A1t1Oz9v967dff/72i5//7Od8RYBAxEmJOGXKhqQKBJiJvaovFLpmzAyXDU7FIgM0EW2g3WvmlBRXYUspaupiR0poZut6NDMmIoTEQqyJVeR0d//4eP/q7vbl4+Orx+PrKvegj0s6L8tZ9Sx2Nt0cKVqtiEitUkSraK1WYqhtEX/FpMZb1SpqwFVhXfVUX8G3p4r3Fe8/ff4lw3WiJ0t6suyeLIcrkFxXMYCUMiMTETDvliS61bomol3mUk+n7e6rr757dfvdebtby8N6PK6Px1LXWs9RS8TACTP5ShsT8iEt+7w7HG52+yveHXg5cNotu6vr/ZPrdL1Lu32irLrjsmBNqNSk3thEdKN8QI6aRdTIlFSDlY4xpdZYUqMCCpIDp9y4j2aoNmqHOmeit5KpgWgneMw3DGp6pVstfM/r34OwMVzQi3g5IydfpdzevXs4Hq9vbq6un6SU05KOx21dK4C34SAg1bC3RjwcyVImlzxF6lYKISzLHjAHlZhM4bzW07G8fth+WO0h7czYtlqNPJqdEDNaQksEzMiJMBkSiulGqJkJKSElVZDNo0ouFZjoudpGWYvev3377buH7+5O3z6uP6z6xuiBDivzqrgaW0qozGfIiAQJN4H1/tGFi5xxv7tGXAlXX6clSj6BjLA9oTGqPwZVpIp7iYg5IZO2dkDvjLRAREzdm34TYkqJzAFsamBmVeVUlRXA5FztbIBqpFXARHHJlJOvontxh4Zoa8CMi6HuDBli3Um/c0vwB9uoWJyG+8d62TtQWGgQUEXqugEBpyRo/uQM77a2B2D0c7OJVFGsFdDCENOmFaaGYDxq3t0CBUjzUDWA/HihG3Ry/0geq8WNTcFo8mdb+KjiivFjlMDEkQsiJgKkiW2X+Hq/e/7k5nha4f7hzfFUVU2qb5lgAK57tY9nTImINHbGBrMjFt5nJmCDeKuJ+JNezIr4HZG8WioIb5RSIlWEmhIfmA5LTuRJQR1MwmEznNLgGnFatVnm8C29ddRoKOGhFpGoVdNSBav4eyQG1ayaVQMzYEMCdlGFOhufwBflNNKB1vH2nkUh998EfCgkJ4KYR1D0wEXyhREYgQiIvd8ME6ECZqZMtgXpwWAqKGyvQztXkBDYU16JXO22xkMd02mc40Rzens2Lbcpvnkqpu/JumEd3jtZ8V/CvPp3+oEfpeNi2wYwc/MIWIMauG9De+j38ghfxkrfT9KZmVWpj4/35ze3j5ivku6wJAKmRWGnxAKKCZHAraFore4UoxS4mbkmLnuLqxjYnLyEmGT7oDDG4Tgoh4ldzZsZVxNqoo3K8bKtQ90uYTGH7LF9CiLfINe5KpC8T9nZuy3UAhFQ7dsBm+kJXkakWgXQ3hPUeuaEGjSBgcAwrluLEWHYNDsHBoYg24bVBqNeDi9kt8sS1vaZbklxGJm32qsNKNTIDamzBGdwgd86RC+7FACCbjiITMNIgtiDJXNqDC/aOewCoBRFD7pu1e8IF8kUsL4tHLZ3xflj6rydrB8wQyKwp9UMgRTQrCJGz3G4LKSrNu3F0+xiIERMPFL6FxNXe5/TG5oQAUUmbGatURP1CMeV0NlWrcTVGaKdcSKRfvEmT3Btq7layGmyofpjf/di3jC4oUzh9VW//cayEUf2dHQCwQybhIs/HurLBSEVhxNEbbBUxm//njHmwsUTmNIGq6Uh10DUcHYBE3t7bowxgi2h/XzTj1HPmiOjh4YEEZlx8orPDg6cwDm9nyd8h3PTbbv7DOMDxjUCCAakZT1u53nFgYNAq62nGUdlkiERIy0p+ZsVzTQ0QZFs8i/4/YEIE2dOAqSz2eqCwzrROXuLuIPX+m67P5K7usytXKAnP92ork2Egsnv0D34YbhDClvncDRpq18duBe7dKuNEJxbYkzmTomLi32oZTjlxbw90Hdu+gEDAuNXgZFwAW+sMWjZCGxlzySYgg3bCV5uP0HUgOdiY1zhyJkjNJho/Ew1E6lrLTZTqKcmKZw9UXFXiDsBlWqwqVpZz5R4t+zPp9P59HhcZXd8ECGA3fX11c3Np59/7uvNTXQ9b3fn7fb4+PZ0vlvXx21da9HtZI/3dv/u8c3bV2/fffX23d+W+hYRa13fvXv15u13dw+vmHeIB6KEnIhzYq4KpoIAS2Y1My3tAtNQN3Byc+BH3KmxXVL1h3hKDAC11lo3Uck55YzMSbWezptZpZyQjVkV1rWcHh5evX374t2bb9+9/abWB4PTstT9DogK8nY+PZxP9yJb1VrKutWtlFpqaQt5kPAsUcMnkAJVUQFLeSEik7LKw6vbdYPbx+3V0yc/36fn1/svnl7/3rObnz+//nnGa0Vm2mXKiGZamSBl2KoIrEW2ciqv71788O6bv/vH/+tv//H/rPIodrJarQqAEAomoIScgBnSYFrSjtKOc857znvaHfL++nD99OmTTz599sWn15/B8gQtQzGVt2iPjFsPxfROtHhudJ5tg/aEx8wGqHAAK33E2PtVbfDhAisyPtA+8jGwBtCsrABk8SrABY6I5fj/UEBqS6lwPO72S8r5/uH22xff7g+7w9X1Z59/8fTpcyTlZEjFwJAyAIpUvyUSIkIKXKuPfxSmJB9hyoYGLFXX9fjmeH6zyq3AKTGK6bpuKWtaEkKCSNiDr8ESYHKzsyqiJWJKyZC3TbdagZDYeAFC3c6ntd7rdnxYX734/u/e3n97ltcV72k55qXmgyKVTU5ABkuqiqf1MeGyS1dbKcfHExPslrzjvOyyiqhsZmxgSWBVqACVyRhhybxkTshoVMq2uZMGaLfskNNp20qt/qRo2CMXHBIRxOxcxcCqVdDWRm4gpa7nFRAUVMoKtfqN2EyrSiai3e4iwN+ccQwABJQZAZQZ1EwMnN/4b7PFISI3oRhirXU9r3BYcsoiRUQx8Uhzd4WDGVMG1VIrbAV3yYsJ2+AIqmkCZPaqDc/eq6oy0G9nJ3bPZLub0ShVMUVD9RpF7eNjmC4NVZBqFWohLFwTpww55XS4unoqtikWpLutbKVKlSBFxMjovaKavuy132kDmzghISEqad3UAJgZElNOyK7SBDBASsXEV1dXh8M+cep3byIaouaHnbZmdhlUiXInwPHnly70qrKZrWBYq8eW1PwaVBUBATLzgqKUmBldRMjMxbe2LQhwST7GRJgTQVWD6qEucocFQSII85dnepETciuwYowaeBcoMDEmAhIPwokzGfuGji5Q24aIiRKighrze6AwdSXCAAAgAElEQVS3fw5g0z48xO+fAjHo///LR7Aq46M7pMU0NlQIyBTM2d/xuLvu9vj4gA+bcRbTM+iCCbGq1YqgHq6kDtLqLaTOmSHvDqbRd9INNxdFUT2XN/RetFAjwiiB7B3q5hnNi/WrjeaXASnsm5Sxu7pAVExIzNGn23oNrMNcLGi6AWU2goSYJipcfHGYDcDFQCSmqfhvbIzc04VTQwRebgcnvMBABnTIqC+X/cX78JMQibhnP2ZuXx9yk1PiXOPBlq/x3ToMFuqUIzD19pke/7HGDISOd8AGe5h6m1XDDDOpMK37BlR7z5p1JgrahIDtODdrs/xofIhnh/YO8qBhX/AXRsPFwDH06AN0lAaaScsikDG2HHI3rDRTP2HY9Q2CAoMG2kUUc2shXHjovas7mn/jQLSUQAORjjGvV4jCELAmMsXcgu47owHMjPlv1NdgV3i7hNXfTQBFQo9XhDjD/ReO2pggXYw6KoshTTgDzdz40/Q1GGTK7hnpcg1G/UGX6Eg9WxSaW2AfwhGjHcmBAMhuKuytmT7gF/PpZeANYP4XBDUYqY+G5rHmesHJqHUpSKHv9H8r/XAq44jvZNPw6EIAoiYSo5FR4+o2r1n8C6Fj/FuMS5v4EFTBJuE0sIsNIPoEWG1WVWukDZqAVFOXT1OQZydQFISjYbfR9aQTkFEokxHbCIKwk+g9LNxOVOy606y+XkSRCJkoBQ/VVEyUEmAMkLsRC4neh8G4XTqMKHGOXzBWRhMxIERtprQaCxrOM4QxlvOqbzQwT4ygdny+dp6coZmxQgLoJLMGYzI3+E099OTotz7URMN5zdLQv2IG3ZHjsEVyUxvReKnN4KwECpAAUEoF0cVs9/RpuvrF9smzx8fj3fG0Xe+dxCQtM9veet7l6yXnZ08+IRJmZQaiBJplzdtZz6f7b178p7/51X/3m6/+45s33x0ft9f09pNnr968/WGXn1xfHRKTWCO5mVSpzORFFFVqDBaxJVNQP7LqHQOm9po4eZ2m1NjH5LxjFTMpWy2gxHB1dWAWTmp2KvXx9vbly5f/8ObNN6/ffINw2i+yXGnOsq53r27fHY93p9NtWUspkQKby0j9skEiYiJG9GIPYsSkwFAroe72mRKlClspa339w9t3r2+/Mt3XNbM92adPPnv+x3/we3/xyz/8iz/5o7/YHxjkvK11XVfAykn2V+nZs/yPX//j//2f/o+//c3f/O1v/ma1Y8UzciWqmWhhyolzxrSnvHDKyIl8MsoACXQBYxPTrejt+ajlAeF14rQ/LDdP9k8+WZ5+wlfPdL++fHd7/5u1vtuhAunUJ+sTTTC3VrVdf1gwwn4I7wF3PAtGSP+EM9k+/gEDH/+xcHYVWd6f67dSQrVq5e0PLx9f3P7xn/7yyz/8Mi9U6/q//m+/+u7Fd3/5V3/5Z3/+F19++YtPP/+iiNZSy1ZVecl7pEV95YWsKufjKrKCybLw05tnBnY6Hs1sWRIzAsNpW28fX9/dv13Xo6UCtNRSH0/H/aGmhcFt35cjPaTwCRMhsiMNatVaVfa7JS+EVMxOkE7Hx+9//Q+/en37NeYz5pXSuktASwKWshVKtixXlMwQt7I9PqwJVZekKgbCiXd7ACzn86paTAoRMedksCIJsSaCTHDY835HCyWCtJ3xvHIVNcVlyZRSTlg1icEmuhUtoqYIyMTExIigIAKmWqwoIBun6LZSK1sBBDVpyQkAUxADVELKOVfT6oI0xRJLI/0HhIiZ2dmfYmpi2BCsP84jnIddMDlTPxjQtmG4w9YI0YCYlElE1nXNCyfcOQ+eANzEgz2R0YRTkSoiVraciXOyqNL1S8E07gWMRAogqqiCSggft5b4XEz9vt2iLNZq4D15rRCVsQCA2srj0abigJh4iVkVLaUmqpkrcUo5Hw6HJ2J353V3d7+KFjd7q/oxaKs4i40HtliDm09C64OoZWiLPkKkLi1o+FQcvGmqIlVrcSsIMwORszKJEExFhTDvd/tlWXxlqO1X7WHXqI+O3UJUYQ4GBzSEUFiBhhPMgAyAiIFIzDaRFZRUjAiIREUs+OLx7f0lRiQhGpKITItQLEp7EScQEhNw4pTZrGo1JkiMzAHbITT2x7YpqhIm9lev1nCFI2FODgQ3QW2r/5iZGDjhvwEUVQUJ2bHK7jvDGer6uwkcXmriK+Lo8Y7VtHaDJ/Y10uX+5ke37z8FiPHv3dWBHUToax1tLZu9rNl+p7qzyw+Rcj4/XPnZEXGGRSVvPtbjyBeor1Y9NhRbDG0cDG4sqwa8an0SUy4/Wgwscu6BdhZnEQCimZijwgxB328CaYV9PXfXsPZB9G5bXq9agfdgAzCizxGSb3b/tiKdChzMKoxXT3ahrpFNlbjmKe7eUgEXjcY26OcN8zVtmGIuOZAAzdN/UbvWGldnRmCrnICodbcBm+3zaBtLUGutWXZ5tfQB72UIoB9zMpzvrL4L8G1AS2OjzaWd0+83CU6Ta+UiVDAiRhAsT0CwGtV7g9g2hz4mMeNCF42tEV227vZaHxiKRueRRKMYIqLzFNvApKswUwnp9D3CzFBB1CaYbZuewyAjtEhfy+6Qv2VqYtpMEn0rPkJC4dVSd+d84FQY2yocdze/I8Mgz8R3prZY7pCOiQMs7YxoTaO9LzAaTIckiAjSCKzQVtUWG24zAcOKvXgBZ+UkRJN2f69IZCNaFn9D8UXQLkzXSxQA2FdgndaofW+vgykS5dAY3GPzA6gfPois4WlgnKxqs2ZoYK62EEVGqcXfzExleDQMFd2kjb1BFtDIvJG69xr57EfHKGTsCzvW9aK3CFspPFAXFwRDGblwo7xP97VhaxpFQ2YffwQiookaAgWtERAo5czELeUxrLvxygztclbT/TAUNyVvYK9Dluz30VhFTsgPLwWNR31cMr6U6JW5XaxWaC2LwVKDScgOJhNOfQzxYCIE4P6n042OEA2twNxvb7HO8yWeXwiM5CtobPfhqXnGev8igjH10x/a/WDILjh04+j4YyaiTMSasJxO6+m8PT6cH35Yt7tTXYVyIhKRUspFrieWtgS4ZAImQytSaxEDEbLdfrl69vTZ/pBlu0O0usn9/e35vN7evXvz5oeb68+ur79gIhUzq1VAxBzoaFYRhbj2mPePqBvYzG4Io4IZXeAQUdHqLzglYsYqfjgrIuYdG27H9c3t7ctXb76+fffi9u77Wh4wn8BOq5we7x+37aFsx217FNlUNyTKu+R+SGKX0oiYgQjd7ElR3ROcT2QxOK6nImXZM2dKBjvBvG2lmmmp1UQ2qXou8uL79fuXL77+6tfffP33f/JHf/anf/Rnu6sd78SgAm6P6w/fv3v7v//qf/of/+f//u3D98ftFhelnZGqoXIk6gkVtGA14ArE4LboALcqkmGiBTkZM6UElAHkXFYt9xXfnG13lEVeHx9Pr0zWHWZfyvkWI2oItTWM9xJAiGCsiJjaJa7rYhjmk2wbI4fuDWnDivgAHR8IoZxgX4ugN5bWqiqICyIpkCPGjIGIHm7vvrs929XnePW51E1qubk6/N7Pvnj5w7ffvZR//PrXb26///yLn33xs5/97Pd+/9NPv9jtbhY+SF2lVsQFMYsKKKS07JYlMTKriahKogzgdQcKKFs53d69fnx8W8sRUc1427b7+wckvrreOR1UFVRFVVSrYGErSIko+d5KTcUUWTNBWoRyOa/vHh5efvfy71+//epxfQXpIe0UU6m2Gm6A4ncmFV3PstXz8XwqW1GRlLJssix5v0uHfT4cstSybRsT5XTlA+VksBEpsSWGJcF+z4c9L4QJOVNOjLWYCaQlcU5ASVG3KuetPIKYWnWbvAY0lgAkeugqgAFxh6ZolQj5IwCmqDEFAAUXOLQWUOkVx9BCsxQ3P7/DGngPKyjgv7j+12Z9IzSOEOyJiFlVpWys+75ziA6nZk4KFh4iZ2bhUoqiJduNcUA/qyH6QoH91FRVUUtk8+wV3lugd+g9IbUih3h8uhu+TVqjh2KkR0ZuLy7IKrphScQ1pYRMRMuyXF3B9dX1Yb8/VVm3LWpIkXoLQI+/QBuzTD58gCmf1PYBSMPFaapSqgoCM6toLZuWknMm9y0gCiiC+v8zBCbaLTml3M3g8fRttQiz3uma/pxNvPxn2t9AOzqhwEA13QSSiqdfVFVwcswQRMsTD/k/ESMK6Nhztbynj3CRmVImExCCxJATMqFzMdDxkGhoCqbkFu725nXnpdMWKQj4AqagDhpPpo02Nt4HN7QiuY+zGWb76XaRRMHfIjTEKNlCOSRw6AnOxcEEc6vTB5Wx/98LrMDYyTtA3sLyMJz23aV8yZ746eJJCFtMlDiR1kzLjg5VUUyNEJJBUvP6PJ+cjZWztneFrCE6mRANkNntvoidUo/z/nGqYRub/qglnYsica4KHTTBppH0xusugowmwbbGH5thhRGnH9F1mLYDNomy48qwXoqMZk48VN/nUzj27T17+RioIgJ4iXlHOLfZoA0mZddeABGB/x/y3u1HjiRL8zsXM/eIyGQmb0XWtat7unekESRAD1rpWYL+Yj0L0LOAhXaAndmevtadxVsmybxEhLvZOUcPx8zcPMmu6dLsCoud7gGGU1MkIz3czc2+832/j0PTSvyo1iKMS1rfo/o1HETs89LqmFiYqyXRvmrq84x0TkTd8lkaLdsBFQxI1VM/Rs5FKJW5Vl6cfoLo6n5Kn3g3fDYEN6Et9yf2jFnrmKa12GjZjbkSoL3UtWpRWYa8/iXRgiOtf5FWEjMsIA9XyQt3oXO29OhX7FSqhu4ohQhudYOl3s6KqO/z8YotcftMSV84+l6BAKGlMBdiC2ApDDXviyqPteoSPViaTtUWoGo77LeMa40VulmiGPcrmJQWuanpgP6K16Vmp0haWr8RajeOGlf8y51jdZOUTIsKgrbwc63oISB1wttRPNYFs7a0fXss1Y0FRRcrkJ4VAsFgqYOBNpAwWDJqXaFw1QZKQq68dJbzccPKFnGqXChoKn+LJji9RFtLMjpEQrG6VLQ93n4aNsKSXK0avQcaipus3YALXgd6nloAMVi1VdQUS60Nh0oNghWnt93Tqx0JGjo4w5AQGckM0n4/icJShGR1eSo2i/pPlkMvM4UQjKi4hk3Z29KsetmbvtFeATXrSqX0z5o1KVtj9zZVzsBQnSljqgj+idvPgt0MEWtWqBpkAMlty6WH3olLWCiv4oJ1r6QQIRL7PVQWzfo+KqOeLobZSYdNriuPpDsTS5d7Z3rxV4KCiINyjBCjpWzzUeZjzinNU9IEQ9zPx3KItcWeRkiOIjAjAVBRtSRZ8jxLxoi42fBmuz279+jzz/72cDi8enV5PIrk6fb2+vXliwf3nz79SLC1OWUnBAOAqs1QKCJanUYNvfFeb9Kd0VTh3qBTpdRyK/8JCGog2QznlPN+evXq4s+vXn/94tU3+/1lzocYbbslyYfpeLW/fXtz8wZMCHUYaNgOMcYhRCJGIubAHIkDcQBkJK6MkNKn6k0tqgIHmzKESBSAkVkBgrIYWNAcxiFIIkh6e/Xm8sWPL158/+yHP1+++R9COH726Wfn9+8japbpuxdf/8Nv//1/+Id/9w//9O/CBk/v73xJBDMUy5aBTARSUpsMSBEVyVMDxh5/FWXDcdzGccvjhoaNU9k1zzkfJN+IREkRr+cp3UZQ59pWQWLxhrvA0apv3IBUZq2dq7FaqrtW8a7+wMsaF+pvWxvsg4YO6Hu+fDXIOfvEF7GUzpTgLcL11dvvvr198Hl89OBjQlPJJycnn3z89PWbj9/dXL54/fzZy2++f/7V+YPzX//Nb37xy189/ujTs9NHigFoZEAzEgUy3o6bcYgxsORpf/tOVeMwIpIaGgiAzml/dXOxP7xTndhAJczzdHu7HzdbgBMALmkaE4WS+1dLzMSMWUVFxETROGJgMN4f8u2bqx9evfrqm+9++/bm+dl53N7jEFVJcpoVJzAlBWSepnR9s7+5vdofrjngbjsiQEIZx912e7LZcAisklUg0BB4J9nyLEFsBlByJiMbkCAKgQUAjjhi0IHBiEPkQBBBSeeU90czE1NRMRGRJApETEXbJQBiuJO/aD1OiMTBgLwvb/WcFhWgvprduwkgBoxMwMh1RGgE/0kyKj1CpPsPE2MIaZ4lZ80CWcCKavqBo6LTcWPIabacawUXfmBdIsQYIGfVLIKsoWpAP+Vlgg8dnOrQrT8l3P1FcX4DiFoGSdkSpilEQ6Y4AFOMcdyMu93ukPKUsyuOwKvqzR4Mpqb2U0daap0uqiCiKaXjNCXN4PGiw4SiBMAxgLmRx7UDJAzBZIwhhIAApiKGCEzktQ5W54ymNcmkAqKma/jST33Pfv4LDIQKltz8TAgEWbMgrXxfBB2O1hAgcmBIP/E3BYYYyQRJYBxYTIGAQAMIgTJYACAnHLYdn1buvm/dxD8jBPJ47oIHk0otbBmJslzEcNf+Y7bu7/tr3RvQ8d2IMQS3Zd0tPunnYP8a/uN7+5SziETV4MwuRPes+QXxlsc76Ia/NsMVeDMOtrc5JZAcAyaaVCmbGhm5ccaAiwtcWoeB+3+KQ5+w1PiW+hCxWi2y9Dk01asaDAyMcAE62tK63n3BtjhBcOXFrOP9rp+tHXiqn2TBf9RIV78xXZ+bOz1gLc6VYR03baLdgYbafAyNMdkdOlxwIEM17WUQK9NMqPl86/0MKAr9mNfE1NMH2LdlOrbKF3U1dpuBOox4/WdS2/8vIzeLITo3oluwsbQr1lRioPqGqmJAGzF3aYA6G2oNEx2oEgGPaSqnW+tseV0awjorBlZPTp3qdv220BIbra9h9aYqZUj1a66hSoWO7VmYjc3DU07kuFg8+oraTpltY3z/i5wnuLSQ1t/cFRbVSH+tp2EOS33v0k5DS+OxeStlO4N6OnJ5dHAFRq5Nq9X9USMstnQKkXVITVyiEBUUUg/fy0m4xqkWCaW03jayjhK2g+7SjtK1W6M1rRsXoadVvzS4rNVHsIDrCLpSDO9b9bGOWKO0UjsLVwGztqc1mwghKdRsRu9Ysjuorg4N1BYVbEGJpRi32UqwJak8mwuEbg/QvtXF7zmy5Vt2W07xfLlWXGAzJgagVAjHXf6kZZTKFgB7qEsz2CKilr4zv+oNjEMV5Y31rKLL0gVFdsMQSjgQfCWmYWBiCjS0b8dMEU0X2lBFmC61Vw6EqlNiIKBYHnIjXEgm0CFyXftGLQEda9+OmpkpturdYlJWs7n72kGcvlcab6DU1te7r36dJZ5lCtWLU1C4VXm3Zsart6p7S5gqyrQ63crRwNXJ+tVT021K27Sr/2v+VWu2WrDYzqFCMgBRJAysCJIYdCDUGLKhEWSDQBxDXBQEZg9A5CQ5CYiC5sA0xBFHAEXNEYz3NzOAne6ePn70q0cPvru52V9dP98fbl6/fv744Scp7cfhFL3eTjMRxxjMRGQibl3DH8y6fjj/6p4a0GyGgSkwJQHJKaUDM2x3AzHlBNe3Vz8+/+rZy3/69vu/n/VydwK0STBNV/vbH19dg0ogjAwn986YITBsRh43wWNU9SWUDSQDgZIam7EZqZIBe48mMoSRKUAYQQMygyLknKc074/TnAQsgEa00V8y4y48+nhzuJ5eXv7+9u+ff/fdf/i3//Z//t/+1/99s4mHw9s/fvX3/+f/9X/c3L7ZnQ0cEUBTNpXi2AkoVJsSFcRQfBkgBEYIAAEhGkSkw34PdMxIxoE4IkZUGmC4xxuFLds4JAscQwCCACJ9Q6zv0OW9Db+KSdac87oqzun/wC7RFeWqGfN+1nn0TlE1mEFOItk3NsW6q2reCbDfX7188eP24cdjhO0YdpuRAyHb48ePPr35RHBWnnanYxjTb//8//z2q7///ItffvH5b37zq797/PDz+ZCygAEjcYwBgfb7WXIC40AUKNRaQAOUlA/7/dsp3SBnQMw5zVOajimnDZSrHswg5wSQiQw0qyUGBggKWUEwQAzAAximy3fPX7/97odnv7t8+43i7e4sQUhJwAIS5jBIspzypBmYh8vLw1dfP5/n/ckJPXh4cnbvbLPDEPJmA8M2mdlhn8E4xjOCmNNwuD7e3EzBRfBsEghMwTSpy2N2RGXUQDggBNRkGVSzoJgZgw5BU7Sca59X9gmjG4MQiSu1G1ZdG1bCmgBoPs5QlSxpTgaKxG0s48iv9t7WiklbCgNWgv6Hgiq9d6gbWH0gpKLaOpcdsUFMFIOIgGQ3qiFa9D4NTyNW+6qoAhISMTM6XENExUOtWHpV/JdmisghqFmp1FUFJ6MZwode/0Uo9CFPaZYrYd6l3hortd3vRAQVQPNKYSQwQUWADEgGMwmLoEowRSIKNG6Ge6enh5Ru50k8baeGYXEM1+yqtUKAdgShpRUMrNlVFBy2muaUHHLRImlMhBTY0/MKmtEUkLzKnAkdeIFoKq0FAotrsUAyvBMBxA1edVzS18RqvTiwYnCU4ZL76xQwmyEoEQOhiAj6WaVSr1CxlEgjCKAZkztbrCVaK9hVTdU5lJHJAvFAG2EDE0fSg5IKgzIag6opm3EhzFLVhFQNTAWJIvMQJDKIGdXmHECUCoOo/BWHx2IFnVqZi6rh+xE++yl1w49MVKP7RBiYNARCbwiCUsbsf6mqK0+rRwn/6zJurBcIURWRnHMBCjupp8Yy/Lase6yfkcnB0o+Hp/d2dMwbDBvQLYUN78yIJQFBGAhQVNRU2WW3esJUvzdKQbqhhULpKFYlYlpN1Bf3+oIWKce0DlFaD/Wr3sk7O0RcGTnuGoQ+7OzxRBcWFxUufIG2FcaVyR+7442BMjGTYxpaPTaa9wDU06D1GgL07axll9ascrZMX2v/AmB/wK7H7OUUv0BV61VT0+xYvQ55Us3lbcbYwCFe/NgukarUeMiyo5GeQlhRQlB6FcpfZY4ilbIor9Cnd6iHdQfM3sCKi8fa1hqT266XShHsCCpae1twVSPZYxhqOwyuW46w5SMQVil2q/v4Bnotp7Hqtl8gGqpLlUc52RGqiogsf1w9yi8mI6wQUJJ6qCdA1eoZwYZPq/kiL6Mx6Ofli51kgRFgxX1WLoozTIjIKY9EDl+wJmb0HcH1jItenN3u5Ca4VXbpIioaGCFVkYdKrAdaD073G/vKkVrX0spo2p/W74Js0V6W5WC5nu7ErqI8F7NKQzOU5wXf24tbcZoqdO0z2LuTVjXU1g6k7YRXARm0wDRg+av6zK51/pB6ncv5G5vyYFpPz+BFY6VEpig0ikuzDbQk/R3d3zkxHa3KJ9bQzGHed9NSpwV0/IG1s1x0bc4XMDJqgfqk3jDiET2u1Tm1qJjaDe+HdC3dVPVW0lV8DJu/pOrCuJg6gAmWh/TOkrgamqAgAhIb1s1Ay0kt62Xd/1kRPzxQicWFBtjEa78MVNf3ZvfokHPYet/QYAV26p9fRGxFWl4fbrCuWWkVxl0/kYeYCIiZOCCAiWoGTWCCYIyWCJkpMHuFfRvYg3mX2cAcU5rNFDMwwzAOzJQERexwmAPjbvfg4f1Pnzz+8urqzf5wcZwOl29eXly+eHd1GcJpoFMCZgMOFCOLiKi4y2hpk//AaxQX8ELLWXqi30S9LgeNKNMgBoqUxabD4Xj17vL15Q/Pfvz95dXXs14kffP2Zq+aNauZxQ1EGiKHcQjjEAMjkwFkNadTV5pf+Y7VHH9T1h0navrOWI/TQedZLCkqAht4/2HkAMHUlA0ZlcxMISPbuA2S8mF/OM7zy8v97/8cT89ZNF+8fvlPv//txZvnoilEhhADRSb3ABUkZkRAMiQDUmBDNmIMCEwYAAIAi3Lltc6GioQUANgEWImIVOR4PMpBYDpa5k0IqJBFRbT8tL6rLqlAfyjdOuHjRdG+TNLRmkBE0DaDdjed8heJCk74V1XAMiIvcQ41MxRRRBEpYG1TUDURA1Nvb0TIKlNKh2k6TMdjVjWFx48+Asb9fPP29vW45biFhDKl/YuLr47zVcr7zz5+++Ds893wmIlJdZqOoORPlJkhL8ksdwblfNwfr1Lac1BDmOcppWQCaMwwMESEoGo5JwDhACxuq5OUZwVFNI7MAyY93Bze/PDyD89e/PHq5rspv96dUhxANGUQcyAViYgcp/ndu+Pr19PhOJnZvXunjx6fnp+PJyfjZmvDwDFiYMizpNkCDTGcpAPuD5bmEXIMxFGzigICMENkGKJimk0SCKEGJEFkyyogGSYFgUAIFImGQDmgKbkfxcS5/o5oclmxTEsWrHGrxKHGjDRNko4TBMbIZdODze7TtqTFkl3TggjvlXf8c6TABYe1xgTcNQeZARNhjJQFcxLVeZp4jLGqWS7y+Z5WTAEgEBFz2T6K92gQYuHveoZATA2NQiAVzQlUG+YMVjIgtBFZn6CBFTjTuuaomk/xVVyLOsRoDsYSIgQghQTKJEGEVcmcKErjONy7d3ozTfH2dpaEywava/zEBkSs1C0sb6hVhgGWgTaknOY5q9AQORIikJqz4QKzQzecq2OqasJIHJDprgDVLNNSLWF+Q6lZrj7ctRFsEZzvCBwtJWRIipjBECwSAkCWrMhexVCZ+iUGooVgbT5WgJaFrpjG2pdiBBYYIKAZqTIAzhmyKZmgZULzBbogj713pbTjtUIGQ8PINASOjKLAVBpN1MMjq/pGF9r8mmhDPeN7jTarBwDutj+u/crqppZAZIEJiZGWqwGgquL8HkT4V+DiqFfW33ft1IAF1dOTt9qJ7ueIO1hHymfnp+fjNqpsKGzpRIBGFUMNTEjqaoYTXcBz5iVNpJ5/8h0p13MK1U0uYWma9L2kotTYdqPdY50VN4RscVkjLBPndo5Y25zbaa0/XlgTnksovxgPrCoZ1PagKxdC7+lAg66r07piFWwWfbc3r3C62OdoOhaFVWDBh4d8lOkAACAASURBVNXwJW2xOr2vtJwKV+37iHzTbhVsXFY07B0yffWM/3HalRF1Ks/SklLaXpbRmdaC0JYhQEQpHXXVlN/1vEBTfQAMLIu04XnfOXLn19alHmqER7seHuu/kirEtK/Zv2dZOlwai7Lm4ReJaUU3KQdJ7Lmt5eBp6Fmr/qSFCE467BGoTUwwakWs5WtwCjewiqlkIm7wFSQmWhI9bWDt5xgqxXhY4QfVy6cK1RTh0+RSjCmlWg3VDHUh/RYkks/MwXo5odM+CHBlPrFm+F/+obt9ykeqZT+AvIYJlwY8Q18WwDydZAZM1gmLDTeJpRgWsGNReLpeVUHNRApcgxAaCsEWx0w9MFsLegEYV3pX7/6BBcFRoTe2jkFCS4Z1clVzeqBBE7yQTEVFzWRtB/OhZnHulDI+axjjRssBBgDFMn6y5cFuPSP9GdOc7NwJpx2XAVaAHSOFeqbvsTWttKiZmcuAo1x+AFQ33IKWczpZ/cjQIDF1RFjbzQora/leGPMKwNZmjFbpat6Xq1ohX1jkEuz5JE18c7zCBgjdTNF2U31rcF3x1SocTw0AKHJwq6O1aOCqIH6JCBXWrIITD/z1gsgGIr0uUzkchHh31o09Mnq9r7mLhDLxd4I76MwQFUHAEkACg10cjsxU62P8wVc1UQSjMY5Mg4ArBGBqMQIQeWGriDLFIZ6enj5+9PDT1xc/vLz48+3++vr6zeWbVxeXLzfj+fnZjjlaHZu5ElvlHXRp4EM8sw9YOfyNLSIGWSUDWgjGwYgly/F2/+7Nu9cvnn//8vV3ry+/nfUibmfUtN9fqWZGGsfNbrsbQgzELuh4ZeGcLE0zorb+Hqs0XINKxq1WMq8oVshzPmadvDjQMiqCKJoFJjIGRVJAUFQDUQFVAuOQh43JPM+Sv/n+Dze3b4/T4e3by9v9LZIRUlYLhoiBA4JvSQkj00DEDBwAA2AEYnB0fyBgADajXB5vBUgGgoTEZiSzsuBgTJOlfJR5xpRYB+NRDURVHIrTThBtmS76aEPgqePflyCZG7GoipvL6GH1S2iP64d8v61LpXTc+7HANCWp/dYlz67eQIvl7lWd53mf0yxZsqgInJ093J6efP/i2/HlhqNQ0JOzOKge9tev393MXx3evLv49ZfHTz6Ck/ExA+fDbAkDhkZvd6mayPc5OaXj4XCV8p4GTSrTNKeUAZAwMg4EEYBNQVTMFFE5ACvmLDkrMBEjBQPSq5uLlxfffvfjH56//gPxVRiPPAYe0CSpigBoBlXZH6c3b/avXl398OxmGOnLL8+ffnzv4aPTcQOIM7PFGAI7Wws1AzATbTXhvLfIJycnp2EMu6yaJW1GODvDx+e7B6cbOaocJR9VZkPNJnmWSTWFYA6ozQCiHIUjs7pN0EiBtKw5JjkjICqjVYcXogP6zFQUnb5Y8LAp63HizUCRi/emrofA1I9VKt97GZf9JzzJVK2uaPIldZKD5pxUOIYQQlYBtSUvi6BqoBJCcGsACIgK5swhwBK6RgBIKgBAQ2CVPE1VEv2rPpgtyI9KXu1qJw1dKQAkoNqB5fv9bOAceV+akklWEdPaqQYxxpOT3W6/H0KYKCWtmGQAe+88/N6v8MNze1HJOadkACfbcdhtVQVE4wjk1gs0AdeGDEAkW4whxk0MXSai7qwVIKulrC2vU1vfoL8mi8bRrlIdVZZXMtZKTXJmTm0iActZDC3EARfMgBmIqZg42UwiQQAojEcqFNw+F4RgBErsm1EGIIMsKYMlVCL3bwEoAFdSyR0xxwTQ+R2GMaC4h4nACEQAQQmQCRzQAf4Jje8ujf8yuwICMJJy8LkW8Up8U5Wcc/AXy7+O/4iIqAIChRBi5BiACRz7B2Xj/L5g9LPwrmXWCop+o6CKqoAImFj2sB8jildvAGK5t50haGWMVUiHHmAqeKtau4Ml1mva/A7V1IS13d0qzbEALvvccp0Il017C5P0Fs2umLDufxe4B0Kz7pUy4o7dY1anlFYOMc0ZsXBDcUFmdNTDrsZhPXGseH9Yhsw97KgFstcJxRVzZPkjiWjRxrtWDVftFUBMrCGCu0gHLEZ+aENg/38MFKFWfFS+Bhpq1WSLAdLAxHsgkIxa8SnByk1vpQNFFQtuApvDXKR43xaBo/7YuPJAdAGB1q9ZjlKrFpU11nM5P7RMcs8ZxeWGaBIWtgQTfmCTh63j1D40w3CBi5EK3AKXZA6WGqBW1oxqYMCIpCoiSgTtNEgIRurWCYRlP+tfQLbk5cNQsZHrjIoTU7RBdwXUQBDUUH2qVk+y7VAluPKENPepIRJzYWt0UN7uC17KLxp1DqlMcQVrb20FwNhSW4PN6FENK4h3AyLQ429Wj1NzCpbzpZaXb3FGLF010GR1D/1QlTVrYsb6xaNb9KCwJQEkW5bkO4JSKboQe4ufS8vGx7tYpVCWlbqe2vJLLRavUs1TKAFapmwekqLFmNoAltDqhKDAfcqNXzAUKxwLVOwMtiJ1QzMja48n9joItfuhrWFN0GkzeQREZKu4VivRKUYkrS281tq0vY0JlNqnIhATrzIBo2U9XvaiVG4jdd4WtYFNCw/2spU/K4v2VXC61NxG3jVMVSYlRK2EOCDMqICmhX2Oin3WtQWyqmuphAqpwoQBTb2VExr6znocbQOiF/FlCSpW1bUD+y6KK1gu81hLkMhylvmoktEsAG6HgSLPADmnkBMiMhIHLvhdi2gMAGMch0BFPnbcEEKIGMIYeAQIAON2d393cj4Om/0BUjpeXV8+f/HDyfbh+dlHgUcfRloWIhhjFNUsisCAI/r9YLBKnK/iaH3wQRAVLItMADkEj4Tm4/Tmx+df/fDs62c/fnuzvwCeBG72797wkM/OHowjhxioSFkGAHM67qekIibCzCGwlm/ATWat3GbZYKsl01nVz0VGkUbeOPLvcJynpOLTGYd+KqiAZTMxEbBsIDmlDJDFsiS9+eH2u98/G3fDvQe7zXY3jDtRE/OCN+riAAIgHtAtGRI0Uof2ApkyKJlxVgKMIVAIQEjMxJ4Rz4wYgIIChcQxhw1E8eut1je+19L6Oxs7LzjM9TCyHMVc9q6S40+fULEzT9f/WUCAZW9ZHeuqZpYlaz+yl2ys4F/czf5NSnsEOdltHz189O5qn/bHQAOF8fzs8aOHT94dfry5uhx3OGzp5OzEFN5cPv/jN6/evH39+dNn/93f/k+fPfnNbnsPUpj3CRWGuAPQlCbVTDEAQM5pmvf7/dWs+2GQlNN+P6c0EwWiSBgBAkhZ5URyynOM2zBiVsmmASOEkGQ6zjfffP+Hr3/4p4u3X+/ni3vnOuxkyjfJZLMdB45Z4OZ2vry4ff7j1bdfvRHNj55uP/ns/ItfPD67P44bzfl2f3yXsqmMQ4whDKAcmUFjOgDD2dnu4aMHnz95/EWQGSWjKZxsd08/2v3y8ydffPwIZrCkaZ/yUUBRsx6n/THdTno7yWFWOczy7lpTVjMRBdVowFhAR377azFLezk1GbvXVrUwotGQ2Fr+JAsrkEcP3BZFHoGogC1d8AtNUfwZdvi/0KLSkwushjDAACgQMDETs6VZRVktEHtSopgvmABRTUpUhLwtCV3pLYgwbZXemEUQIYRATM0oAQbkbPK/zExwJQ/rYUU8EE5ap4oI5XUGWOvdamAFHP8j3reuIKq5NKKKpxYD82YcN0OMzISEqkiL6Ziwa0ZUf9mUL42cNK51ZlZEdWhHBq3HmEbyZyIGlKpJMgBTIahuhnjvZLfbbkJgb6osWFksJjEvsDCwErytHRIunGqnbvgn0kbDNOf1u5efSxMb1Zoen7iJAAIFb9zV4jNSAs3e9kiqbMgAZIpghIRo2mGEPM6CoEQWADWgmc7JGIRMyDIDMmogUwImIzLy0ngterC47UcJEQJCQAtoCqK1RoVM0amngEpWNwQKprX9xF3BLcTU3oIEPwWH8BuJrAPFIKH5roGosm7V82QiQn7EBv6vKovywUujlkWyCBAxURhiiIGQauxZGxut0tp+Zk2sh5xSPuxvxmkDakgpsWSl2SSDWlBFMRE0RAFSIiAw8IodW07+5ajnK6Nr5e1E77t6P/ouUE7r/PKwVLRXdkMftgDop4e0HH2pWIoW83k5U2l3+i2kygIIw2bQAAACsmYjaW529SRcPdoYlu4x7VdwAyiwu85uX+JU1jUz4DJGv+M5X/CHtmAWysZtYYot3mZcGnI7+7eP8FscsutBweXMau1WqfA/uxZZsK/lm0SDHvdZs/BWPXNlvadqUtCar+kgB80N4Z9SocZFl9SRVbGjmT4QUbVDpVmliSwkgZb0QWsA2aW/slQJNSJaRRetjvI9uda8JrZUxbpc4XACrW55bFWytrKcuJ5nC7exVRop1ENp/VLLoubE3lLPiw7jQ0MlWConujT1Mk7ICKuQTfUsFHxhjQ35xLsysD2Nuqg0S6OoPzLQYA1VAJy9VKXeYW2sfcecX20w7kWk5gLqcXctBOSn0MYnaekgWLjTsOK/tF/U57wZiiprEolpIflQhe7WUjlRhdJYQ4EiAVeUL9rCLu6IHbWOyLSrXcTG+GnGIyuNafVfbxkZQiS05jH1O9sqS7QxxHAJrYKpaGlxptYrBIulDO/qgOVrM1othO2HosVsUlZIdpXNd4G1Bwj8g9oCIaJqxKEFUEiOMOyUnWZKqPwPRIZW+WPiGjVihSlBq1Zqza+w/N56ncorocRG2o+Mi3WuU6YBEIQAfIhW/MiLItbVcHf6dgnU1OoEf0WV4pNaV1XKWKhrhqE62baKmVq+juV2WDit0LmgRVVqry4uuLy7piUzRVIqgWiMFoMgTQopoyIF1gEVgWnJUi6cGSM3KINZDMxMBqROu3UNVYFwEODjMSHER48+fnL1ybffn9zsQ5Y8z/s3b15ePboUmUIYXb0WkzjQMMaUcs7uVmFEXj2h2MRe6/6Jei2AoYgktRwjcmCOkuXw5t2rV6+ffff9n16++uHm9iLbYRiQmUl3QEmyHdRoSqXL1xTMN3fiAnEIpLUxvC4YVB12fl7xoH6JifsTlxNBIkPMatOkcxLVUn5sRjmJCoAiQYiBs8jheEhTVgVyt0ZQHs1Qj9PMGomjGqoqFRSZIiqi+EqjZXQOiwHP313okTojMjAUyKqWDdSITBDITAGZ2EjMcFZLnsw2EFMTNWkOPERzOHqtiPS/r8d/dpgoqwvCAhmtS+hi5iolGi7Glw66eo4zKP4nrf9jS0VCM41gT9wqthELbMfj9cXFi48/vs6zgoXAWzNWlYcPP/7ii19P316/ef2MBmKFKR0ANW6EQ5zyxcuLP4U/4fXbtx8/+tX9k4/CuCElyZOIqAqya7OSZZrmw2G6me3AW8p5Ph4OOQsREzIaqSJIeRGJ5Gnej+HE632QFIMhy/54ffHuxVff/v6P3/xj3B7HnfGoFFVNFWSap9t0eHt1e3lxePnjdHsrwzicPzz/4hcPHz3Z3bs3xKAAicjGIRIAaNAURQbI0VKcjzEd7Ozk/oOzX310/8uPzn8RJLEpE/Bm2N6/d/75p5/+7a8/p2yQVI5JZkFDzXKcbg/z1W16s5+vDnO62qfdGw0XIipZTY5JlckRFcVuV7hUNcBFgFjapxcyWt2CmIEYGJQTesksLSv6QmBf9sz6l6A7f82hYhnSr20STcD2tZaYOEZNM+RcaBrONu44ZAviwRmWRO7qxKUmoGx8S2qFioOg+F2rVcVUu4nIEk7uf211HlGnqOufv+qbVEpS6+OOReNANVHNKllFVNAYkIhxgDDGOMYYkFDVOqBdF+spJZNF41geYGgO2yrJoxqoF5pSsX9KFhA1Ym8JASIOCAE5sM9STrabs9OT3WYITGDakkh3Qubmi4CVHYwtxdSrChW1D6JjFyYbtqE1AoKxjxrNEBRNERXBq9XFN29kFhADItdUXnGKLg33YGaimUGJIAZCxHnGNAOBgGYyCmiBQAkJgVoqD9bSvKqqgGkgGpkEQMAyKFnJsfjkLDDV/dIqk2LLqQz+GjNHZ5qrgbAiVgG1uWrZs7h1z4iImABaH21Xw9w9tB39bzX8hJ+A5tzlU/zUB/4r//33f9e61uvub+9dhMVflnMWIaYQQxxiCAwK4rXCbYrdjaD7k9Idi+l7eS6nKJtMM8vGTEGzBkPMgAxSJCYMDMHYGNWbqt1bbVpUPnINoFqytJ2uaxOre6DVc+HdENJ6wkI91pZNZ/8ZXdEgxmWY3cVTGja8of+JqK2SWNuXGIO1Gwxa6KXhS/sjFtuC+WvAzvc9FuWQUDMrpeaKPKnTtua49Hbi+0sB1mNU+7T1MIN1I1EOUNUtUjMHJQxrhezaTcuXcprFs4DI3ec3JAocahNNO11grTZFa9NabNWGq2LG8spshRCAHZiznx4RGlmlB7zfKIurxAo2J2MLImNPcsGm3aAtslGRALLIArCEpUu6HleWQNYdXCd1QaClFNc6y4ybaJZgVDsANfnJX1xYg3YNWmjFPkB4h/etWtINHQm/S+nDcmC1zouDCwDQEKXeOqXItdtHMNZYpBentvoZ7aonmui0OF86FkFP0MCltMU/1NIfufR2r8wFYJbfJ451DTjQ/qxVHGtZrFa5p/LxSmN7q2zXKgSrdj88KHgK/r25zVpJafQXH6/Wuh/w2YGhOxF8AYNSbqMl2uL4ShVTW26XqgrYhyr2ai2tlgUDDU3Jqkq1VEY7Fw1qj03B7iwIn6XrxmrDW7nLaimGmYrVusk66FtIKLUPGxvvqOqPNfu6fofo6pFZiBlgDh8vg8QSVgXqurKWO/f9yIMZO4W3ItyWl/WSPSyNUFhNg52+u/oml0e7X6IpMBdUb+u3arhZW0GMYXFtVfVoKW6jqrG1Yh1TrYahGr1hr6ezTtArHbaty9u5JkjBIKtmM1HLKgEzmkPrUUUShJHImIiIVueDMuYxUDN2UUqboUEtFQu4kUkg4ocPHl/dfHzv/PztzWjHaU7HN29fvru6mNJtjFuAUJONpaKFEL0yq4704b16QHjfcGhmqtlAhiHEkdXy9e3N999//f0Pf375+vvrm0vRI5LkTGQKGPNs+/1RZFbNiEZsBF5qg4jIREwkSimb+32KpQraEUQM1FAMBFDKvY1ghiljFgIiNUwziJb32tK4Koae9UJUsemYZZaCzgAYBhwHFIWUNJswk1/pQMhYiZ+WPQupYFC6dJG0biWoqj8FYF2OCVlVDBkEkas5VMzULJklVTBlQzFzn+xiHy1x/dLQjIXBsY6bgLW4sgLU+kHrB+fWQmWOSoFel1/nV1oWunem1+NK/09aRFqZYRjw9nD1w7NvP/30v5n8PI5BBATo/vknGuz5xTf2is00S8r51nAew2YY0fLhmF599e3+7euL4xf7X3zyb54++iyE8XY65CRExBgRzVRynuZ0mKZDgmmQKFlyykXSNVQBKh4t756TlCaRbKbIxgEpmEG+ePPy6x/+8N2zr15efP/k093pdqCgigpEkuH2+vDu7f7588vXr4/X72C73f3iyweffv7w6dMH2x2pHUVmtUQM22EHhqBkOSYZIG0sb2Ta2LzZ3f/kyYO/OT/5eBMehYF3RooImmF/e5QsBJDmQz4cBuJxZAIAtWHEUxifjA8hnAnSMdO7a3p5Mf/5q6uvvr769uvr65sDUPROEPSWSVQuDllRAMnJ98IhhBhCBshglgVMgQliIIAAAVAMweWEclRdSg3/WWLfX0flWAWFV7NUv92YyACyCDCPm1HnY540TTPsD+AeV2J3DomqU/PEFMx4GAKAHCebE2yVgQOHrJJzBiIOjL5cIkIIojbNMzFvthvNOefMTDFGq0+KCwLMaG7BcKMI1crz9+P+VmdLTcDBZVFUgGxGIjTPzBxCwBACISkC6BDi2b17+8P09uqGCGMIoipZ3J/KgZECYm3sLhYJIEUwIA5EmFv/nVlOOaccQghDiDESoEjWlGci4rAZYxyHsI00hBCZEchgiOF0M4bAzvWgUg5SERMAFIKqglkWA8hiPYVkRTHRn/D1qBWzQ4ePCyEMA6uCiGgWAqWShcomwW+/gEwxbkIYQjiqHA97GsZhHOdjTnOGgUMgM5mmTGxDtHEYRgwipmIpa84zUQjEQwhowAigYkre+uQPBRllUzU9Hg6GtNuMBhsBmJLsp0zFlaMqeWQcd1uUWfNshfaPhOTkVWDGn5XeKs3u1vzL3mJTOpuNCTEQzRmmaYoxnp3dQ0LvTH1fYrsLmmz9qfhfnNPDPUEAwH3QvzvnMLNa6U/ZjrthHMMQiUhFEYwxqEqDDQMCMkGfvvjnJNiSiVNTU5GcRckSQkRmcR4+Gvv2UgAgmxJZiaNg7YCuO+u+/MHL9ip6uJxcAiz+gmUZbIjClq5fBdHfD//2QlqtX+zmzGvKJ+BKmIaeurVEyP35pnqALIaI5kswqD9S13W6mAgKDQF7Va3TGtrSvpKxoGpCiL3ghCvjAS6VyNYuRu12a1aNYqqgzsDTwxqrbtIPg4vmmxf7/TKk5SKs1J6BCg6o0nLb5niQB7pkuRkyYzsRle08EcWy22pnqZpnar2w1S2ipZWAgYgRwx3lqTMdlKvXA1lYcidw1CAP9jJnA7NUV//q8tvdcFAr7Cln6tJGYUpLU0m9UdtRpBMx2w7SWUpiZZ+pS0OONbsE3unuWQTejjqBFY6CSxVw+Y1ExbRY9Qp0ODS2z9HBKNo1LdsWVe8/XhxJZkhItaWlCmwV2bjQBmpfCq3zJR1FYi1jWceAsRX2YyW0F1mG/LVjC3W4MzKZ5yaKP12LbcKPMUlTrWltER/oKB/LCdx9GP0kxXqHQPdMY4k4IHbt7FVDtNZB6xWoFWraNZ4Wj4T/l5FQSwaEtMJBqoSC3V3kv7uGx6rTAQEBWOsi4l8Q1dQZAhpRWWCLRllEwSJk4FJR3C4OIZWb/O6T0sQFQmxuHfeFLYicjve5kFfN7C/shspN4X7MBoL1JqESIEfs+5OWQu2i7CwNtGC1BNy8o7cQOggUDElX1Uil8X7xMfXCStn0NRO/27q8LKfHFy+olFZfY3Yn3FVbfsqKTO0grmyFIkeIlA2A0ZBzRlXNx3mWOF1fbU9e580XfY3t8s4zMJhzzkCJWNzUMg7sRnPHwIQQYsTd7uTBw4dvr89Svj3Oh8vLVxeXL66uLmPYjXwWQySMqvmwnxAxhtEsqP6MhCsTGlLOAAAhcCC7PcyXlxe/+93vvvn2D2KHLIc034rORqomIuqGAN8+IyqgenclB46RA0NgL4dWQC1kW0KqzmkDNUsKSUEAM6AiGSIDhJRCFpCSh6wWbLCcJ/dVAgEIzVOeD9fpaHlGlAg4qGCeHCdFSBQDKljOWoNHIjkbCqESCtb6RKVadm9IjhklAHY1W3MWUosxIhCH9kJXDoxi83ywo4Q8M2gITAY+9lVRv6wgmiv1ws+DYlomSFn77wgRCEnEcs5jjMEzQqrYwmAVqZJzzjlLzkv9FYCZpZRyziEEDjRN+1JLDVBMQWXgHgDIPAtUTKYZJINmAKEAV1eXt++mv/tv/5cQ4jHBNIERGw2nuyc8DudnT7fbsxAORMIAsxwvLl8DhCcPvxx3cX89XV5n/A5M0r3T7fnpQwyZTb2VAQk05Wk6TtMx55wgzzMAwDCMWSSL5azTlDcxxBCJCu2ImVOeb/ZXIQyb7aAEt9P+93/6j//+H/7vyd6enm/CBg1z1gw5A8LxYD8+u3rx49Wrl5MIPHq0ffrp+Ze/eHz/4ekwWM6HNB8MZmYZYsBhYGQAThMd9gRpA/n+g3tfPH765ZPHv3jy6BcqvL+ZQpozWEbMqDFQqA3U2XQSK1kiJos8G2ULyTipQojxwcNz4N27a724TMO4p4MiGSEyBwOVlAEUwQLjGEMgZgrEgZjnlI/HybyDjdAwKILlZHOWlLVRbRC7d/CyNb/jwvyJQ9Z76j38VacsRA8zZ/M2GEZmIBIRnOcwBOLgqou2GRMWPwkxMbMAmNf9qjEiEEnZkBqZKblES6BiPiXTEpWvg02XHcFNyaWHi6z1vKAt/6soq2gNpV6iF146riBlou7kMxCzLJJyTjkFiXEAt7wH5nEYhhiDe1CrtaRpSx6Mbynh2qm+dDyrmfj+2GtkRDEgAKi4ORhj4N0w3ttuT7abYTPSyBgcVmkowkhUaMDNLAJrep8vxqCNJOqv+qq2QO/dsKZiLaASp7QxIoMzwT1UBEzI/gpWM1UyIzAyQyMq1QdGgIwWCQbCWb3vQBcarCoYM/MwkMy3t9Nht6NxE05OtjHE6+vjfj+pmJkMAZyVxMRUHOS1dB6JtGRskJQpACIrCJTKWELTUqzr419HKpeNXUvhQu1/gMWbag1N9BNhDIAVW7+D1mk1rRgSxiGWeoVC3lwBTPGOmxvxn7VX/P//nxU8Yg1cXKkPplpBdr5ee1VK/ZHV6hTblmjwz/tJ/RJthjAm24UQAUJgHAiMNBsTea+Qh6kpcJntGBoAte3+0nCsy5i3ohsrMlcQyceVYPA+PmOFRPCNY5EeWqUI9ob5EkZALYmOMp92/dVMDavbGLpm+J4otHLK2AJchXYGWTpRwaBjPdZ1n5ZQBlU1xIi4k0IK5r9cou5bbmCCVctMEWx0rdY19Ad2YUdP5mM93lNz6rWjQvk/bekNAFhKCkTE+lxkyb0T2mIZaajp8pWUCydFrFjDnRsXo5sFGRhqG72uHnddQKRdrsRb1T74Hd15TO6MhbvrKS3F3xSTrpzVakDDViPgshjaexNKq3mZ5jJA5oA1qNgVmfsFJ2vtMqANnAtkAFSvDy0GE8/+rG+GxeTyntkBzWp3DyBhi3PVM7nayg16565rJatN2ihXQBuxo9/4NpT/+rOt2iQ6BD+spL8PdhO2fwv6fkOr5pcGNViROxY1ylRpaaNouxRi5GUOVqX+OQAAIABJREFU6Uxz5GDIlXy9Iug2q0v5tF7dVsoLHF9C0Ls3oS9GXM+6CBetEew9Uky3wNiK7tcy87y4pRbzTvUcLMUqhk2DBV/xFg3GOnW5IB9cSAKuJafY6qOKt60YjhBQxDMcCugtWc3NYX01cr0PFZCr8KGqUoJrCOavAzPmYIvdBPuFrrJbWxJOl0e0mqfanraWKHtjVMkWLoTdouosdg6scZjWuFTEQANjoipUL8aDRelbdFR1zmjvtO33LwvTyPxsX0Ekd0bgy7fpG71mGyyME6+fATSDpEk18BgH3kYFVbi5mS+evYD55Ozp//g6pxCH9cHBHDOilgGy8y/cVEc+GXNVunArcBiGe6dnJyenb99xSnmGw+F4dXP75vTk/rA78TY2M9BszMSRVQvgzaAXquwueqNO90QUyTbjlljB9O2bN3/40+/+9NVvf3z2cprk5PT0/vZ8GDAOPIwBidSKWdeB8fN8PB4P0/EwTYecZ5lSNnGx20CHIQ5DBNQyIXWzBBmSIVEFoYqJWjkeRKahqOYqamomYiKWSwuNgGWUGWQGE0IlzZAlm5AJo5VmBFQztJJdQ/U+HvbVFbXLT9ecHtQukYroMEMU351FBDbRrJZFwHQgUFGZNO9T2M96AM4Q/ChWkrROG3DJv6PXtiBJ569fjEFNFu/t59YY6UulxV+wGLcmIjADEVN1EjKaKxpm1pk//BNwUbmAIxwP+8vb483+Zs4ZYAwcBdiQCWzg/PD84yePv7jaf3O4fbM5pc04TAeYpv2bdz8eh+M2PoxxvDk8f/46nv14+vGjz3fjWRiHnGcwI+T6Y2IpfhaQrDmJaDlrLqZaFUkCVsqbORAHJoLXl6+evfjhx5ffvbu+GO7JuGVkEzOkKApX7969ubh68fzm3duZiE9Ox8cf3Xv06N5uFwIrWEbIzEA4xMCBA2nIidIE84GnfTzdPL1/9sunj3/18ZO/2QynkEcTANEAKiIJbGLcbccxMIIJgiIIQFI1KljFBDSLHrJOUzalzbg932zDMFCIQBExAPqdx6xKYuZtpXEMJ9txHMcxjjGOYRgu37zd314rIGGgEDHEpFnmWacpx2iMwF5yiA2rhT2YCt6zX/zLT09ma56neT6h1NYyQwhqJjlx4I5QUb5x3xjQUoEIpi4HiuPaDVQQtAUKEJEZRb1hVEUALLjYWUdAuIQb0Vaz9hrLsiWdUY3c/kmwGhURfWilAKgBnP8E2TRJnnOOkiuMHYhwCGGIcQghuyoBUBje5Qc0bUUG3bSrGPb8J/GPravNsYg6VHjk4d7p6f3Tk5PddhijhVphpmo5FxqwKdZI5tJ+0hpNrDk+CxjeKu1Ye+LxMsyAFu1xwwchsAccsfhQyZVnKMxRly4YfD01QiVAKhUQGtAiQlick6W5xj9lCGEzDofj9e3NnmkYhnEzbjbjRrKkeUopi2JgJmKAYg218ipH75eooUJoJzYfAVFxuQLWuRwWgQaaqrF0YbbhOKwEsQ9qf9gbVnW1p2jDTzNT9TMVEJVzvjsg/J1QqxxxfWPYf5nqxgdTLf1Bov0Tp280DsGqXLJMw1eHdjODnwt5RTA0JNhudrsYGXIcgsVdMoTkKni5/chvBHNYHVXbOyAaIbewjNuTsPIzu1DAsKT6+/B9h2ZovyBbaYO2zMDK0+/VdOgRRFxPt+4KB+tWE2hBFuvG7BUNB0XgwMUlD22X31zwzTnckEPdj+KijJ+yDJGRqaNXNlEcV4VajZjhXkxtyYjFS9Is2V3rCy4qhkeBbckL9EfiyhS2/mEsYiB3LE8wFKvuD637We0hrz0HtIZvag9LeX20K1z2JOqIvz6P2XFGO7NMXU2XPjvr7AOLLrYOtUPXgqNNraiqRB8IWo7N1kUw2u2qJo3Y+37NTRfZKMVOHRt1ETmW1tAWTnKkC5FbLLDZmLsqdlhgSr22i/AeMNdKOQiCgQl0JSeo/orpy0G7d9nd2F69F33ey5XZfFdFek+HdcdTz3PFtV/pzm4GusGQ/RUU6h4Tuyx4VIIMgXubVjMJlJjWYt8yMq/EqOU71o6xZdHDBidRy2aAMdTrhvWLsK5JGNEW42X7aa2Kkd6725m818UF9RH2bsd+/Dov/XpLO42aIqC/2JjIEfJ+EWApk13SWNarSqqEULf1hISMTEzuFmAk5uAgrdrA0HYpy8fuHrQ7GAlE5A7xrGreJClWbfldRMVspWU370uzz2iDEAGsBFBTlWL8tXaoUzG1iv/E9V3dfu19ydY4LdQHM92RBI6oqXSo/l7nWkdYfXZVwF4abApXigCTGhASEFAztrWu2+WAiSr9uBwACTITh4iBg3EQjMN4st3GEbaYx5NN2E9vb7JAmuD9d3oh1BtCNsiIWpt5K9GkOGL8mG4hxLN7909Pz4iiWVKb53R7fXN5fu/x6faRT0q6tBkSOj3PWn3he9u3ReDwzRkCDJuR2faH64vXb//4+2+++e4HDttPnn75+PHZ+f3T09PNyelmuxs5DADs3a6SNef5sN/f3txcX19fXV/d3lzd3F4fDreH401KU05HUDR1Uq8aiGEmNmagABSIFJE8/2imqErMATGQgZY4vKqKWHZWcRaVpJIMMoFGE4cF23yY0bi12pd3BxsSKpha9ow9QjnXALExAhEIYqmKBDMU9HyZoQGZkfrBlYk4ASbRlFUVBDUqDRlpDlEQFS2TCWvdXzfr7XKggKr3LSUEPQ2mb0dBvNswuHq6O3MgLn64VZuEzz+0oGuqnKGLuusptta0gMjIEZJM1zfz1fW7d9dXw/BoM+6mjFnBRJGGh/c/+ezjX+6/fnW4Sdsdb7abtNuqpKvriwMdP3my4WE7zW/eXOHX34Wcpy8///Vuc+6E6QBDoZCUsxGBkeQ8HWdEDpFrp7bDlEzLyZJiDOM4GGCS9Oz597/9wz9eXL5QnClSGEgtzcnoyDnLi+fXr16+ub6aVfD+/d2jR2dPn56fn++YUPNslIkhBgocI4+WOSWc93jcE8rpiPcfnv76s4//7tH9Tx+cPdVs8zEhAGMID++f7PeHabJxCLvNyAB5PoJlDhDQGATRwERsVknGGQniEIwiBciSrm+urq/fpnxQM5AAhbVb3oE5TzTiyW44u3dycnK63ey22xNCvbx4NWcBAzdD2ZzlsBdHF8SIEAN5o6hP1WEB+S4DYpSuv+A/vX0dzHmWHAhiwBjNLM/zMAzuEVwZ/Nvu1a0ZSAaac0aiMARGJ4KqgUnJcmEIQbJKzh5OISYOoa86fe9YiJ053H18qF1bducPN1CjoiSCaMX0EzCBImTJU0IkisOwrX9AIBpj2AxxM8RjEslSaP1tfKfa/g5sjYWNDNIab7v6KkKiUsiHgcIQ43a73W634zhwoAziJV0YgCigeRG8/fPfqa2aDsTWpbBraaP923UaymBuiICWEvbSbENAAmEQBCYYGANDAOHSnGJoFAACY4CaANcM9Y8CNQRkCr4Y5ZzTNBOGEIYxht12mCjPSXDZkjU5gVpTfWVuEVRSC4JyR1j2Jc1jmkBgRH/5Gv1/EP+0n3sxYfNPZ8lq4qmNEEIrpss5y1/2U2KVbPRfWu7yn0XdqPxUuyPHNHNKFskpL/nnojdQa1MtCTDpLMQ/v9kJyzcOCIyoAE6zRQ0EgAMhqyhkNUUiKwyNMmynokNpjTYrNz6GFt5c5XNYb0Vf3RnlgVGomslCfegOyi1HUUsuHTVnRd6sAk+xzcP6v4AtatyyC07t68kRrRMKa0NGvwFud52piWQi0to2WS+Kglo1oLhWJe55bejAMjhd/mBcAidN+BC9i8Ssxhjomlob3R+RgNWj/KALBaG0nSJBcZm24y4iGsXBneHgqGFPS4VSEQFL74QLXIar3dNqhtRdQMeFar8QMA2eQOmNGL1k0IkI0hEoV2frvlQFAVcduv2V8mk7mqrBaqi6RinVf14P6lDsHrjWZtu+EOsCXoowCWFFjVjQrNZgFNDCPO49UFMM3AIkfRSmCiYrVwUUK+SCTmwR/sqNKcTYFrWoMAopEuRSGdxkPFim6Eg+PodWIgHwAW5C8wQRQSEcwhJ4oQ9I1z3uF2Dlnypl9q3k9S4fw3p4ZPvOFu2D2Jp3dtHvYHF1ldexSJZ2PRcQbJUVyZoy6G40JeLyNrNWbYrLoN8MMFgbLVVGWB0H1QXHe8dKEqlTSQqYBZAGaq27TZVo+TPtpL41t7UWG7VkVlmj/Le0ugs08CZiE0kpzybg1ZZUqxWInDVibkCgZadSMoUO1m99Fb6+uCvNJ8sVelTwpVT2elpA4AoF3LzcdPVN1/EvEGx1s5SZWVdhRwvbF0qYg6grnVqL5a0QBtlPOW55oUUYMoBO5aytXo1y1FJyWEOPBkjgHaq1JXaddEWu152ZmanjFNgienaGM5/OmW+H0SJXIwPArIKzqE4hHWHO0SAASZb++No/aQhGkA0zgiBodXU21JMAZL/KQxwePnxy//KjEEaAvVo+HK8v3744v/f44f3PqhF42QgKSAmPfHgvsWrARQAKTIh5yoc8X1/f3FxNYzj98rO//c2/+eXnXzy9f/90GDnrUTUpqAJo4WIQIjOyj8lEQbLc3t5cX1+9vnjx6tWzi8uXl2+ev7748eXzZxwsDjaMFEcGNQVVMZulrq5+bwQEOhxzlhkBFUBUBNT3jQagSilpmixN2Rul2IwNIZvmxGghBHfHuqMJkSggGiT160OgaApKCIRSEX/CoH7ihsryNEMFMhgpBsCUklkO25HjCIggsj+mwWi3PXtw7+Sjs2086HxxpbcCGVXE7D8HN99gydSu7mHs6pTqcwNmlnOWTDDGblRc4OBLlrMeu5AwxCCW94frVxcvvvv+608/HZ989CTf6jQrMtIwPnrwieL1jz/+6UWKMiOMcLI9JYR5epum/dXVyzxKoPNJ+NnLPyrke2dbCkBhSxgMsu8NAEgFARghaJ7nKXOAEP1DZjHGjDW8zoQhhDgMw+3+eHX97pvvvvrt7/5xthsOpdx3Svl6f5wO0/7mcHV1ddhnIjg72378yeOnTx8/fny+GSmlm5z3WfbjQOPJKQPN+3y4keMN5unE5vufPPnNr37x3z959MWj+09zsuvLQ2COHLxOOIDtCefAtt2EeyebyKB5RhBmYwQmRFBTLzDKhkqBt5sTge3V7fT61f7Vy7fv3t2aSghs/y9z7/Ykx3GleZ6Le0ReKqsKBYB3UhKnW62ZNZudeVrbf38f5n3N1lZSq1ctkSJI3OqemRHhfs6Zh+PuEVkAu6W26bWGKBoJgIWszAgP9+983+8zVU2WBNEC+1JOm03Y7frdrl+vu82632xWu7PV2Xa1PwxjyiCJLJRlKmcZJwJkjgTExK5Li+TsaflSwEN++qvwlr/dqfHhAr3Q2bSYz9W80ZuQQwhdJ+NoKXutM1awmLa1ubWHE3lKX1NWRGRCDs55M01GYMBMhCEAiwCoSE4pYAwxqmnW7N749mCoVSALiFa5whWr2aw4OhWoQZcAjTxVIrW+EBQJwUTVciLClJOqEpEZEFGMse+6VdcnGdI0KaGx5zlQoI4GCWvkZQGUPFl+XdFwUJH/5WMMCoFD4ODflappBjIMHIgCO5nW4ciq2nIxoC0qUMWLauLw+hA8QbHah/9sC2YcgCgKoCiql/kpgTFaREPCwKTIakSsHUMfkNHIjJzniBIQVswDICtkU297Jt8+C0qSnHLgbrs5I+RhGHIWomAG61UXOMQkaUop5UKqRbIaLph3stUG5FA1UiJFNiBzxxy6YE/OZmVioio1Ozj6hJL3sw/Hj9o5bGnkhcKLcTh4zn6p+A/XOErcumzTZ0B0K9nCik7Afw0p+v/nDzspyHxqsG8/r6o55ZRTodsTYf3264aJjMitXqDgEz+qJ3g8mWwtou4ffB4FrZBUIQMKIFuAZJjVEMzLaDWbgaCBIRlkP32QgpdYWmkSAKrxk5LjAoUTCO5JJsBOh++Nk4KACqrNz1xb95oPeVko6LSxRupcQhVa2L7O/SuC2BOrtKgFgXqyqBw3xcXtMFMeANvmHQBNRVvxCCwQQBUHp2WZ19msgKeDOGrH4naOrVjPZcdnM7MsJA/Px/iBl4iADH9mR7oo4WicUiDLUzZY1q60Lhx3PlCdc1fgRT2oNuEC61vRTgmLvc8CHNvGAgsazsz2W2QxrB0isGyBGysBTrGCns1q2R1A9dWpuvmBGaymKk/xq3Ci1OvcRjQnTcB+LlBmpWvSbcitdscqSgBPRREH0hTHL2rLCrTrt1kS22WNraLYQatPvSpVX3wyuy43TjkZc6nYmXML9fhX815avIo+0IbsrqFC3plh0TNKoFyhhNYaghtNEeehyHLqjScXbjGauo5pMBf1nOgw7exebsllv5CXJc8T/0XwxBk0tSkVgChEfMpCxMUbsRBxkKMbfnJuvdd2yj2diQv1fqX6BlHBhPivUQlOEKDZif0KymXJUA0p/pXF5raQypcoJJET0qpo7eh5sg48Ic5j9Z164R6rarFauVymoAaiogW00aiV89UeI9UrGBoNamGrWRKj1IdIyA3Dof4vi0rmcqstWb+NpAOwaFExg1IHNrc8tM4sx08S+Z+kzUe1hNGWHzyf28zbIBbn+BaZJUXPikHtAfY5Dtasdn1hBAvSUO22KOvhwriET6boM0GnQZzabgSR0IJvVrKkJNM0pjGH6REOt3Z8vH13gE8uG5/qAwfHPFCEheiMqHNXUMHSQIzdxcXzi/PnXdwg3KvKMOxvb18/Pvtc8mBhSxSxQE/8/VYrCWj7ODnFcI5LuFu8GPl4sz7/7NO4Xe8M5PmLi935pusYUFQCgq66CEQiWulbpagSAYEJIq5jujibri6++PKzb/fHu8Ph9qe33//0+s/D8DBMj8fj3eF4Pw7HYTr4K3TePJUtviG2QYd4VbAainENf4NKQFE/KEqynMWyeGsssKlUIzMiY5s0KBqAoLvjEAkUVUHaQw9NEIRmDiuakQGqJVVUEMkGGFNAxiRiqmy8u7j8xRd/94urzz7lzfjm9s/3/7jP9zm7Pl0uXa01lNbSo4SeiZudFIvi4lo4uaSxzjYcUwOyFoyvCTAkKk8J32iLYnO+q6oplAZFk4ppdXcqLglv7g1DAiN98/717//w29Xm+aeffQsoqqKKrLTpz67OP3n57Ivrm8+m49v7fLi82qzPNyjx4e7w+Hh/3OdnFxz6TgwfDm+///EPWdOnn/6i71ZYzJikSpJJkRGjGecsheGropKkpAeYKDAHDh2HCEQ3t9d/+v5Pr378/v3tm8059xtWzMOYhul4PB4f74/DflQNXTxbr/n8fH223a76nokRACEgMAJrRhlxSnq81zT2kM4uN794+cU/fPri289e/GrVb23qUKznUHKAimAQpuHWdIgBtptwebHqewLL6Lkych92mcqoARgZxBC3msP1+5tXr66vr++PxxRCXPdxTJBFJAsTcIS+C6sOLy7WF+erzSaGACEYs656vtitRdI4jiZkOQAAxWgANk7GAVWDQTASU1CUrJbK9UzMwEDRO0/hb4Mp/nVHH9c1tFzi5Q+NMdo4OnTTj9qtH+gEcIxIhIwEgJZFkawzskLTqDw3Q0JmVndRq+aU3M1YgjHNyz1PmMuWr7WoNYdomQNZw4ki6SyXl+wWGnrW1EUBVTCdMqWcRQULxgwCUQyh77rjOJqIWeno9RtWFzS1Gew0R5XLxhnnLndqzeQ+Zwjsi6HbtUtlGBMGxogldWg1ozMPZ1ottc0GjfKNLGnDC6X9YxG3sn9B7+tRRS1xITIjs+jVqkSGYATEFtk6NkIlU/KkK0gA65mjr1RgqoJlwGGgllOextSHGM924zhN0ziOIwCs19u+X4UQQpCDZsllM2Z4Cnz0N6YYZIo/wOFJVGb25fsusxEjBzZX34/Sgun31xJnPkRyLzY+lRgnkrMCVAiFr8/skseym/BJPZHNQ77/WAaOJxrHkzlzm+CJt6YVWhCd2LWrwOEsg3mmV2/MJ36mj8OPm9eopNDNUP1clcFEjQAyAqi4gaqMxQkBlCouv1k0DABLe4mZ+SaTS0KuzN5PEWyn1uKFRwGoPLUMFhSNlmwoe0soqXQCerKjPLVhNrxibYlFKMitwjtENSMALSfkkiloHUXgBXGiKqJm4ntrwCxL0+ccWNDiTXB9B+sxzRZDcVvAm+YUOFSuBz9Vo+o8dAmAmj9rNEQVKoc7bCdPWND9qIyKa5ZHxaWr9uCo7ywKFuW69j8Ceuq+TeKLn9z444mnJii1g5flhTxSW3BmkiYsGcB1+SnGmMYWmRszYQb6La8ZDxE0zASWvH3pDcHT3V/zSakZqvqiz/X0iFADPkswIc5Ye5PJNTFCmm0XNfkPAK4CNJEDzQKHWampkNGFpPY01dGuYbWFjR8rgqHQcJt30tMCiIghcPUtLKt7Gp/ScNE30ZStWhwzG3E+8hxrOEWAYpBZ+HzaSexU3J4lKZgplLCMac3NFbWsGBbvT2lLqdkzwobmbUiR+p0XgUnrn7egYzZpo95ExfcA/pX9CmQK1tpBVBfP89LBulBMWp9MQexUkxYYQ2tjtbldFetgBhTMcm7mnoUsWd1h5aTfTDtYkgMLZaa9y1Svr5mI7PBRrCtptXaDF6/VtQrNB9Wzb8SWjVSnKTH7SBayKRyiZmppTvT65zALebMvqQimRRZarMqzOUvnVONsHWqxoDL/g8beWDYbL2ybCx2WqNoAm2bSnjgN7bT4v290Tev1zAu//0nida7Drte/ztvU0yBqWX+oKpuGxkwYGTCwgp8OgRUZyYiFmbtOmKBQSE/LxU9gZlgbshYhk8YcAjUDDuF892x3dtX3Z0RR5DiO+7vbdw+PN2k6aHceqPeYeHOoY6PnI3ysOaUZPrBRX8CAKG779cXF1Zeffw2gUx5EpmkUEUmJmEPkDUFQVdACTDGD0iOAgEhMq3W32qx2L59/ZpgU0t3925vbN7d3725v3715++rt2x/v7m9uH25yHnOevCg2u65mAiBEhqii/gQPAEEUcoaU1Qwix8Bh1UVjnWwchv3+/hFU+z4AqabB3wNiphA9EmULTcwXoDaHVgUD9fi/4AJEaMAApJaTWnF6kKAqpnFMaLDpAsN6s748315tsLcwgQTJYPV4R6eZkUJqKlqQJ8VtyUGBapd6MiSb+05m6jOeOjFrM7Rr/TKvtepTJmsqZ6VwqZ0EVUqhFAIhBqSO3t++/cf/77dffPV3/ykdzYzYANDUYojb1flnL765f3z7p+/v7+7eX+4utrsNX3YMd68efjyOD6v+IYbVqo+j3H/30z8JyOXzZ9vtDjMgEVJAYFMyDKDRlB3vVQokJVV1homYQ4xdR8yq9vrt69//4Xdv3v80yXEbNnEVBzmM0+MwTcMwHg9TStbHbrXqL85XlxebzXobOEjKyXyIHRlWmmw/ap4wHbqen+3Ovvji0//yyy//+27z2TpcSNbpkJi473qzbJZQDcDC/e3jZmtn53B5GZ+/2G43xEEtZdVskg0KxhYpMJEgiPLxCHcPw5///PaHH96r6G7Xm22Hke8fMwySRcEMBFZn8ZOXF1fPtpeXWwRM0zgOqpLA8uX5dhzGh7tHzWkyoNiv1+sp5zSOEIJ1ETIDBzAFyTZmHbODYzRE6szdjPrvE1GxU8u+gAFhCCEhOdU25wx04pU77fLAEAKKSspaymUVZgogtO4AYgJiNcs5B9G/+mxWJNtywsBif0YCpPnnzRbd4osuVZeqQAvON6dpASQzRuxCCMz/ZuP/HGdtrVAZAhtyDMQxhC6GvgscMFpAhhCJwECyaZas6kvabMM4WWXUTHxJawrO3360JVMuX6GEyTyiEgGB0JCNgNligI4TgYAJmKABoQTAGCiYkfoimxmMKwhDsqakfc8hUMqKmNSPZZLNMgIGhtiRQRD1oi0XW2xZH7CwQuDPEIkMwQIAMYHxR0UMO+n8+6t+UIMl1evE994i5UohQopcTUX1CcsA7LfmMp68ZDz8NaGj/3A/tP4oOzNmZJpRSlgGmsCErQ9S/3YRZ2arIaEyMxGEwMJsSmbqJCJmNCVEdsnLx+JU6mFrQrvkRKt5uTqEq/29+NuxzCcWUes24VrOjGGWKha5hic8LVw8vbGNIedTm530kHr/i9axm5RpciXnO5cNGzPGGtgfrLWM1NGF5vICFGsip43Qi+oDRrXBwABATQoVr9Yq1MMk1RNT3RwVb3xLwBvMHZInh9WWhHFfNagVk3UbGLeqJsjlmGWmpW4FmWk24LeDv4Xadtf0YqvVDKhmWs0OZs1qAO34Uqefios6ygIumlNUTYsnM8VmASuOEW1nDNVZxj5NEp3kMquNomSImlZQJPumuuJCnS/neV2MFWZQw4mvinAJE/XnLnMkiouIyYxubb950VZZHBMmdUAgNlPfarihNA45hsTtFWaqSrVEYk6+N2CqzVW56Lw3A01Sz/HYHP02t4lY8900aC4hcQwlQ1Ee5rA0INQgiGfgEH3dpxPkEbR2lfJy8SR11UAOc10uNhqO+DKAWGo2q61F63Za/apYVuO0TJK1n24hHgMAlZ97MDVk6xyqqtedNFNZiZ9XM2DDSnm7ao1bYDMiWXWylLtDpdaU2FJsdgnGBzdGMFe3Lqp+att9DQC1jFszQNU/ZpGBmecKhojIZSGwWVsqoIjyERAAYfDK4zmRXF6PSg086LyttDk+82GXeZOtsJTaW5ObP1TzXary+ZotWRWEqqLOLi9GwPpt1V2Kz6eQykdOC8myvAJasqgLO7Y46czxnFA6nFSBcOYpLyhOMLcCyGkiucoglV7m7qEYY4wRmfgDD29djmalCwwCaU7pmEcBVe6JOuKeESMxrVfSwXncPVKnRK2s9YNtLtbIIS1OAFr4aeRKX1YAorD/n0EfAAAgAElEQVQK59v11Xb9rItvjrKf0uFxf7Pf3xzH+83qogtbAgzECO5Lmr/iv75tQwp9h8jTNOUkY85psvW6R6Rhn9V0vVmHsEbrJOf9vZplE/bTHDExA5GSt6WAgqM4UcFUTBR0t/7k6uJz1SySj8P+OOzv7m9u766vb96+v35zc/P25vbdfn+3P9xP+TilIeUh58nAALnvu8B9zjAOcthPAHS+2+0uL59fPe87ljS+++mn767/mNMhrAKDSk6KRoSEHQEJQM6GFIgYDE0A1A3Y6vpnc9ICteuiLFxkEIi4iwTIxEiUEQQgcIeGAfD6/fX/+L/+x/8tdC60E15bYCDRrKLLzfOTe61NCORnuyw+MkNaZC0VgOvcghDYBT8Fcf1TxUysEv7KFnRhNwNVcNMELNhn2h7ogUMfHo+3P/z0x9dv/nx9+0PXX27PdilNKScgYeo+/+QXosPrH79/e//T/hZWXQjh/Hwbhyu9v3+8v7/Lyb74cmNhfHd3QxE/v/9itdptu23sYxf7EFaEPdiQM0lGk1ZorWYZ0M8DgMAx9Kt+g8DTNL169cPvfvfbwR63uz70rJAfDw8P+1tDMMOu77qIoMAcNpvz8/OL8/Nt32FKD9OYmIApoHXjPt2+2/dh88nVL7/6/Ne//Oo3Z+vPIj1jC3nKBHEVelEZj7mL1He9aso6ha9/iefn3bPL/osvthcXfaRsNqkl04QgBp53RcNASBy7bHhzM/zw4/2rV4/3d7pa7fr1ZpxYTQBGs8zECGaaCbjvse8xRtCcJQ9ik+TEhJcXZ8MwPjw8HkcZhikYMhJkgSwyTXBkUFAxAxMVnTJM3oVj1oECYlBkbgZn+zecK+AjNbEzwLTsFjxIpuRPA2ZjzqqYEseAFGY7BcyJ4uA2SGZJ2UQ1C7GnNkrjOSz2lxyC5Ow40hmZDiegb3s6/bXiofInur8LBB7i9oACIRmaVMYbWXmaiEfwyhfRlPM4jgAUKLrdkIn6LnZe1loRmF48/3NqkE9Z/SyoAIrqrigRIQQSZCMEZ2sxVSyHWzmQvUwmSU4quUVRXMIo/6yqalICplB/tbqvTzp/8SnL5/TzRXNzJzKUTncyRRUUJPMOl9n8HQgYjNR/gyf5JSB3TEGNxUBU1RigpEK0jOVSElJRNWeJgSkiTOPg+6cYOIReDLLYlMSyVV52XUaNsGaT3emK5vb3etAsERViYDRmdKhxLeHCgq1rW+5/Mca5mB8vig/bT9ZjvpgpYAghMLNnhvx3MLMFZ+X6/yrudR6QQg0V/ceSMD5S5LHQ7P3bLr3nHvAl8h3//FYTlXfY05NeJgIGP4M/wdP3/cmviaKqIYAo+OWOmRDNGAVQzQH8oIYGhEiCpqZ1J6QNbtl2ixV7qD5LBW+nKn0JMyavZjywTL9c9/tY584TjMLcyUc8F0/asmEBa1WHmhnbHH+wef5vFXHS4haIbqGw6k2ppwYiU4K5XwBItdV/+DegfjcAUHUN+H+AZLmeYZqfuMmF1NCYWI8oLWkPSPPA3+ZwSjnZli7Q0kNR/r6wDjQWYRMRsFZJNFoHljDR0lPgTS5UuinRrW2qddJTihrrSfNJ9GbmCJanI/mJopVYeNVFEyOKo0Ohtduqe+ZUT4GXS7IgGs4M2zIhxznSY+3Y1DgjRV7B9mIaZK1qGdSan+bilQImwDYBA8RAi/BGA+jMohWe3NqFXeCJGyxQXr+ifDxLs7GlWtIQwEREspxEJeYsf7PwNHGxmBAVVU3qh6Kz7eK04XghMAAASMptYcDydINFASo2JclKuRrVoaCd1CcvsMFzN4q1O4g02SnH1Cq6tpitFw+jasckZCJgBCwByaqYzGS0qnk2149xCE7RbEr9SZfH4qLy0EPJPZRZpZ2UBxucNmTAAuqB1UYx+2/80l0uWku3nM3XHrRI1FJOWoxX5jNLgf4aNI7DiRFmzgL5LUYnrAkkKy2wODf8uNzpMBb3BWnjcy2ZoDaLprNMhU1eWthny/dLSKYnu1t/oi27b7xGqW2HmwHHOwNthryUS5/mS3ZGcTd6zox0wQI5b8jqDLmlQmaeC6KRgTQOS7X6GyxeJ5TRc3H6nTQDlYZ1f4EqknUcJqhrWjvputpEVL7DkqhAFJWWYKRaKZI0mU4oo2ky6xjF8IQ7/uTJ7gdUaNV1xTNY+mer/cmQMfBqtTrfnV1t1mfD+C7nYZweD8f7/ePd2er5eiXkPUTofbi+S9UClm8E0w9gfP5H55zNRNVK2BxJxRAxcA8YmSIhRAZCt24zYAAjNAQxVXEjCDUeLpU0iSqBoGG0HBGMwNbdtguyXX/68mocv9wfh/3+cPu4v9vvb/f7u+O0H8dDzuM0HfeHwzhmohVRDxARAlpYrXcvX3zy/Orq4vzcND/eX//+t//P3euHm5vXlkiyZTEkgwAZshlkgySGrMxYEWLinKYSyq8pDzBAred8nzIoqGEACkjAhkTZLDfCHQVTHYeEE3DCSP22j0w4aUmdo5FCUX1mZJS7OJAq79Og9VDXtP7Sn2Gzh7muTgpE4P0vrVip2tSxRlTIi3VUTURFZAEHB5E8TZMZEyuy+YxEJCsABjZGA53y8XC8ffP+++9++P1XX/z6/PxcNY9pIlHCcLl7YTp9/vLbu5vbx7sxTffPnp+tNmcvr0KMt69e/XT3eNvfvt5sdkY4ysMPr//EuP3mk8sQ1pv1ZrM6W/VneTym0dKkkkHF2uHP//IMex9Xq3572A/3dw+vX7/+6fWr7bNu86wzy4fjsD/sH4/HGAMS52Ekw4vzi8uL8816zRTyKCBmRpJhP46aASR0vL06/+yTq6+//vzvn19+uVu/7ON5pBVKKMoqOGcSTNJwnGLgVbcJ//W/7XZnm4vz7edfbDdr1Cx5mhAyojTd3AANAkJk3k6Tvn178/33N+/fDcPAu/Pzrj+7e0iEexegfP6vklVZZTKNpkE1qwyqKJD7brPZbcdxOhyP1zf7cdhrzkjJ21ItSz6OJua6rwFozpAFRKBw89iyQjAg+xmx7G+ROZZnjYXii6XC1rJq9AbtEDAGNUspIVNoTrElzdLMDAIRckgwmpplMSYrGgfVLU15DsUQQTWl5MJ52zPTwtQNSyvGabFjGbp6Eh/KqLO4M4s4UQvrizzrSlvZ24vIMAxMoV/33llKhF3XdTEEJi0MdJtnmAjLqvoqW89VklYjuyfCpzveC7zASt2KYi1zFMk5TaOJ4EwpL/pF6ehQZ4WXTIq/TfPCbx+cvmzxsqpG5F+RSkS0QFYADFRqbz0Tki+XZEbmcD9FVVBBJEJl4o4piBGpe/uq8XGGAKScdUqIRogxRiac0jRNo1/Pm8226zpFSmIKkLV8JrCokyomSqsl84ZOhkab80HksjYxn6rJfpYyVShG+59Dfz698utVDw0DZoV+oi2N7OgNB2JX+BmFENBAxMUaW0Rna3HjsiLjP6TA8UTjmL0bfjMyc+CCFZ0dwkYNU0pspPaz0tq/NoRhjquVjiZooAJCRmrKHsD0Mj9T766nWpek84zLZiMrLsXbdv1XgEV5kJ5OXz0CigV8Ufs4il2aFojEusNvhAsDACVEpuQRnoIinpkO0Pzs8/i3ggAbD5KKOaPVj3j7KtZ+JwfTU5kjZytUCj8l1wG6tRJG8C0PlhCFmjX+35y2mM/2M1ukOpnNQAtrc9lGtEQJWgsWfEytMjj9/QuMBM6+AQQARVDXJLEe5n1R8iwSuljofMx645YyPqvnXGgNFg2CRGCA1NZ5VMVmRLcl57OKefMviuKixfODgslyFDNAr11d5lYaybYV37TT78JVhrVJlBaWkGYjx+XdWGoX6Mmn1sKK8OTwTLXVuB1Jaj2wgRExhci17JKazd1dTkSklgvR4ilq5mREjgZaySj12tB2VVCxdoUS6TDCBcV2zkc1HRCsMHNFqpzRHrT1Qf7k2wQyMzVZqFUnH9MSDvEkkUfVpW96mkisApVWErC/h6oqlfuIJUZeecaw6B86rZWtH4HAst9n2etz2qtqtayk5MgLdhVnuxC21NUiUFaO1nhCozWwcmYQa1LfLA5USbbhiv1qRIJl8+6pIOWlHyJ60j+LtqyGhIVEUl6C4txHNEssjhJoNFObw2xFo6OniVEzM57fAZxLrVriDeZGWH9Xiu263ke+4NCCAWRQ3gF+grxZDDkWtzYAgU8wnHFbimNnB/5iOqC6eMfRa+PIWj6rrIuKgM7pOU3HnswYFs8phQXav20qVApCLuU8jaOowFyfPF+KRFzBcC5nAJvGgLGPRKTuy1aF6UhpT3JAzNkgc/HjfZRhVh9XvNiTmzennDx6/frC2HdnF7vn2+357R2KjCnTMDzeP9xenO3tXIjMjK1UY7R0VNvnGqB+8CqKcVJEVIHdjwEIgKKKADF2hUqsBsCBAwYGY8tsiqZoIFqD4e0rE4B6ISsqYNYMYypJMEQGDF1YbVYcA3JAtSQ2jeNhmg7DdJzSaDql6Xhzd/e4P2pGgBDCKnbrVbfd7S5fvvz04vx8FbtpPNy8f8Pa/fM//nk4Tnk8mKpR5GCAKGppSG6cJjaLWDhUKEXZRQMiV6YXTg7nJhqIgkBWEIMMRBQAKYPT8oiAgRSNgyEzdxA76gMH9JO6qpnRPC6FWef0oBrSKe2vBbMBF2V7M+VqrnuqEiHCaUSFsD6CxS0bddKqajkL87xS+ZHNLHKAiIiB1ExydsgDICTNBlPS47vrH/70599d7C4+/fRTpIkwoyEBr/tzurBvvviHh/vH7374/d3NTeRV123Pzs6A47v3t3cPd+9uXu/S8fLqucDx1es/R9y92P3i/Gy1Xm3ONufbzcUxP0zTfprqXF7L9FlNwDIThm7Vd+tV2Lx9uP7LX354++7d/f3d+vKyi90+DY/T/XEYUhZkIoApDwGoW/H2rI+RVPJxn4iUECTbYa+WuePNs6uvfvn1r7/69NtPX3wdeZNGQA0xcD3yiAkQIgfKCVMyIGbsw//xf/5DF0LfhT6y2j7nIecxMoRI1V7u11AQCOkIt/fpp1cPb366H4cM0JlRziXvAJYd6ObXQ87jw6N2Xe46BbOsyb2BCBoDXZzvkEII73PKyVBAmRiRBUBzzmqSBYmASFVAvKpAIQtQtiyWFQIC/7sdgBCASdVMMhEzEscQtHMekXXx55ztZhg4WIARSCxLzsBIgYCZ5iOqCxwYQzCRNE2WxX8nzFVRTwi8y/id4ULxaMUr7fgCFc+JYkRWd2GWRQwEQRm95jMfh6HvViGwiCIYE/YxdF0XY6cqU/kzBIA9w6BFmqbT1/VEOCImxlB++GbCh/+glnNGVTNmZDTLMqZhmA57Quj7HhpI3eA0n1LP20XgQPuA2zhv3ZfrTg28LllRPmYAUzCxrEZmhL5oepdF4QM4H0sVRBAJWRkgEAXSuvMRgMBEWP2oOSuYmooLSgARAqlkkZxSUjUODIRAwR8mGBDS8klGJ/mo5dNsEUl2tZKRkBlV/5dwaMqkpL2AFjHynlSAwBxC4MCl1qxEN7igVkqtujzJvla60n/EHMrSu4uzP6agN/xXmZlDoBAKXAps7n1Aj9wHR5W4Ygj2b/CTYXe2WyWJFFaBmNioTxY4GpKjRK26RtjtmNX8XsbjVICGJwILzuDJ5lVWQ12eP2fDQDsXOtKt4JuxVvVp5VupqfhWAsEQAuYRTExA84KC2RzxUEsCqR2ZrCgQc+za/U/qk2AlQzB0B4YV3rt5rJ0JDBV9SWNAJMguPhvM8/laows2779xnsQ2LuMH6Bn/lgVMIePJ3daOJxXa19wRVlqZl26IxftfFGi3pPl/QZVVVGsVqpBSKgigCcXtcOSsLS3iuJpH2Z0o5F8dZcHX1CbfFWB2Qi15IHgidFQopluybD5DNBFoASI9NQtom+5KhVH5G6O47CUFd8L7yKDW92KVLU5htK0a2NFqtDB31Pqe4irwc0U9UevJjXwyZi4CGhgApClrw9Bb6f95wqVu4g8RdV0Xu7gM2bQ6E6ieh+UT0D2AJzFsXeQqrEJCFjAJa0utX3LWaoAroWA+AtsyMlaBBq1XSKtb6kl9Liw7CKU2Gix1Gy3LQkOnQOshrrEqk9YIU4qC2uqyqHxGXIxDCJ2LvTBVfJAdKJJEhe8U/l6FVtBS6aoN5E0uKUEXlSqoQnWS0OJexRNBs1WuEi7YQsjLysb5fYWTkWygADOGA5aAmFbKM9f4gFF09wrXFNlCfrIFJ6Xc7ERMAJpTzpJn601VOU3tyadmrfJ1EVAzW2ZGGs4DlimnitnxwTc1t4tV2cKK0q2LwvnyUTU1xt8dLZqsLnow3QPUJFlMOZ9wZhdvBWERPvBEKHXUFyOENimfbxRvgyru0rYRxUAYGXV2lOgTp49TmZotzF97TgmUlFBUk5BNmVOOoIF10Y74c8cDWsyKcLGF04U2UQtrNcSwvTh/eXZ2TgRZsloep/39w/Xh8lE1AwEymPiFzQsiTw2PNCrg6ctgpq6LRAy1mVVFc84IhhRVdBwHESGmwBQ4orEkL06IREwU1FQ0Z8l5zG6DIAYOgYhCh6KiIo2f6SG8PEoeTM134sx0vg6Xm96DZsksf/kZICJTACRTyGLTlM2ALYx7sZAD9VcXX3zzxW/+7lf/bbjX7/75n1K2fr0JgRlxmg77w6OxUoccs4EgARBQxBBKuR8XSxkYglSEb+0wU3efZ4GcbBpHMeCewyrE2GWzYf8Ik64UhNZn6wuIUbNgdvKvwb8PMM4WPYk4GxeBmq/fqrlsPk5KztkMWol4LqZ77YA5MAKbH6mI+vUakMY0QZc6mq7v3vz5+z+8fPnJ1fMr5tWq78sfnyHi+ldf/gMo3N8+3N8e9g/QrTJQJFxdXX1iBDd377Oms6vtZPv93bTpnl/fve/jbru63G7Pz8+vHo43w+ExTzmLSdGFRDWrqOZp173Y7S42/baD7t2b6//3t797f31NIQBYztPh8PhwfFCEEHtHqZxfbFddABgf9+8JdgQ9GKYpP9wdQcPZ+tlnL7/5T1//5y8///aT51+u4hkIQea+sBQUMXPgNI3jODGGyP1mvVo/e7nfp/vrMZxtrYvQRdA8TZOYCKIyx8AhZxFx5EoIcaPCb97ev3p1/eOP93d3k1lgjsfjhIQ5iQ//verYTBFVzMbJphRdUKzAdE0ypnRcr1dn58+RTGQ6TpKyJcVsOKQ8pmwqlhPEiBzqxhRB0QRNULORKLgeax+FaODHcZMfn7md/sfa8t6kmlWktNszhRgtJXGyRi1DbI0qxdoLgExewKQCudR+GBgwMqCJVAoeEgWklDxTJqLFuuEkG8Q2hp1321hZcwuZA+dOqQKxdS66qoL72QvKD5zqHBAVUQGyKqYp58zMTIqVwdGH0McgyRyE5wgRRNKCi6uTULCFl8QHvsBMzAgxmGnXRY6sqGrqVQ+F0INldObq85TScRiZkDigG/Kb2wnMsYJiNb1SXb+lb3fmDy1NqrYoqm7yqqLD0SvfPKsiaFKMCLk0cxojoqIXdVJp/1ZDEzT3yTATkwXUYEri+aOSZko5TxOEjmLXHw/7aRzGcQqBAhNxB9nU5HhMUwKOHXI0I0Imn7BqG+5W4vrM4DBc/OWbBCLP1LQki7XocOnJ+2iuyOBjj8nyBqIVoIiP4f1ycf3Ey+1CiMQBXPkBYHIoPRmyGRCJklmjcsIHTW3/yyA59kHm49+ibrQZXUOlNvtGcSASl1a/wsYF1WqVclCb3wpIRGSqBe9mdvoiYeHDwiffQ5Xq8OzZsxf9tidjCoa9YjDAjJYhAZkXsYEhqtsz0UCVqmtai2EBDZY0lNq4SgUZ4P1pxYCAZkYIZTNd22/qeFLR9HSapiZSTsS1ZAoUGDpC9cRBg+q3PevMQvBjIeKy7rvZJlwwoALOMMWEmAHZgMgdtEAAwYrSQQYE4Ag4xWqJL1R/HzQ5xWCuyIDSbWof3XCcpIoUK4UCm8gzKySLVoeKFit3rNZwvoOBT9SmWeCYSdEQiOqDbSayKEgrZmyWoNI3UhORZeUzqQEwz++pQtYsmr3ReYFl9pj4wmxdLbdUFIjFYcBaxW5pSfgY6bORFspA2dNc0Ep3GtuxRkQWbXinfsna07CESRaeGhgs/QjWDrVgBGQF9FnhIGq2OEUtWmt4yZWx0wjVXPlTvo56eGfZjDyrYHUjUtiiBYDS8vJIS6Gw+vBxIXgtL8AaBit1Vcx9i+vY4nc+qeiAhUejTNpno9ycgGltoK04Y0GbwJNAh81pjCXyah5PFheUFT7AbM80y9qePNBMJdXhGSO3S+gJZ7pRQ62ZDsvyM/tQnLA+tzdV7G2zfvv8loiLZakqEqCIZOX8PssEi69c0oWtpCnY0rqzyGWcEInwNBxgJ1nn03WkKJBNdqk6IbWaFUPzluwZvwNoZjEGn9ye1hgvrTmwDCIVnU60WW98tjjHRpYW+1qP0tQ9sOyrVfUuY31sKywKgovVjsqz0OZRGp5mg+Y7peF+qBSvzJ7BBa1uwQG202jnsnaqGG8XgN4Kb6k9TdXx1O67GVcyA5fLRavlMQMAhprNBDqgKMqQes6RZG82phSW+taTZGkdKvikjaqlz+onXoPUpqAGSqAQudttdtvVGWOHyqCQ0rTf3w/j3jQBCkE0b/xCAgo1kqyAUh0cc2aiXYBmIFll0dpGhJHc5JUBlAOGyD6GEUlmEkJHWAwxkk3MnHzHFBgNGYmAGL1igoghtv1CzS2Wywd9zWNgMi4xauyIgAMzs4GpgYgG0o5MRdKUckqK0ndxu169vPr8f/vN/358OL59/R6HcHmxW21i6PH+4fo4TdTBahspArJSQGRArnlwMEYi31EguiM7NnlfAdUbXADEJKP4h0BoapKyqbJZQDckF/sxltqSk9awQtV1mbxOgAxmzucJba4uSjNL+PRQWpOCuPDAa0UmqxmWlLdn3IxUMWenLpUyIhGdpokIkCx2CBhUISdlDJtuwxhkMqWkMu7312/fr//y+k/nV1efffLN82c7SSqTpVEM6MWzzxHoL9//Zf+41+l4f7030H6L5xcXFmQ/PSbL94+3KRvrdhj39/fvLzYvzjeX6369216suu3tPWsilPKXZZCkeczjUc+f88X5s3W/IeP3797+4z/99mF/26+joY7TeBzGYZhWZ+uuC8Nxn1Pq+835erPuu8gsY7o/jDIZ0+pq9/mLqy++/Ozbz1/+4uWzr3bbF+t4RhD9fOv9rpJFQQkVzPqewQhBc8oHGSVTDKtAOCIKWlRJMmVGL7sIQFEB1cQwIkTReDjKq1fXf/zjj2/ePR4OGldrwng4jAYZKYbAq1VvgMfjpJoBTdTGSYZRxiSBfC7opptxyrxad+fnq5x3qtPhOA1jGpONWW4f8jSk8khj9N2Xmje/kClaNs2q2SxUhuxHkif4oWF4gRuHBTEOTpul62ndSuyw7LXMkIgD51J8VRZ0t5RxBYy1SAESARMQihmaBd8vWkFKNTG8NFeBX7vChMy88DM5Y8Pg9H45xaBajXXaAsop5nNXACjphvLfsTsswP2jallVnWXoeX/omFaR111MkodJAAlDKC2lFdhrC26pP6yp8suIgMA4IgCHLlAgFQFTZgqBgFCxvCJAVIOcNSXJWZVwSkqgRqRAYtBM/0/+WpwQF6CH0/Zqe/osLT+cvpEBMlgqOrwlsATGIARKgGzEhuyBYyvUEoXZcMYIPWIH1pmRqXonFkFWHVPqOBpTzno8Tj5V2+22q9VKVUVgSgo4cSSOxKHkYOrXLvyLMh5GP2cJuH8J1Y2azQE3f6MzP9/UZl+9PcFsAKD9DE13/kSxHJ4riaI20xH6sgpkbXF2ry8gEIgos6iognwsjYJ/S+WRfVSDxKcCB3xwXPq4P+Jf+81YOx1KJMrtG+a6BTNzYGKYVxozNaNiQyhIFCIg8sGVmOEHzJHFmaFuAQvFvuzJ8pSPOCoYy2gkhqxgipYpC2ZfijojMo/pghEYqgIQGiP5mk+2CHdUCp7HwXWeFTeuo0LpoVBVKIQtFVXDeQxvhbhftqqlWa6cW8nMSCHMF2RDKGJzgFR8BTJU9oIuRr3gPH8iRkQIQMAYvR3KxaeiNzO776keX+p50GYc6gJlb9Va4XxEA2RYlApYS/PVc0KdnNtJR0PD05WiQ7ST+0UNtPpeiAqX0QXAtnF3w3FJlsymbtPDIbU43yLIbydxDp0TXm5GFREtp3GxqnFTLbarJxwjzxcVEiB5l0E7BJb0RzkzLZIT/mCkVhaEMxoTcI7c18EyFj5I1Rg8g1m5JsXOR9zWpHrenA8wuOjsdOpjsyEs0/5PMmVaO7SWMAKtZuACpa9k6hoe9GjMrCyc3I9lOu+szrkc90lXaYNheFrMFiUTdY0jWLRJ6XxlQfuwWmal9dGAKprWluJ2tC5+iQKSofpBadkcFc2uvAQ8PQE7ddwvJGrZ0mr8qMibBbZyaZtsNqtmB7LKLVZtV6otYBHlRqvn+SoBfUC6notlTo/s/rOMRrgo4VxAPWfTCi7AIVgjMItqDr+IqLJuXaird1Z1NpVV0D0jhkaVM1afBeV7sRl5jKe7j5ph89RPZffWJcjKA9QWXTcIYXE6RQRyYRjn+EnZRRHWIJTNv3TCuWhxGJ1ZNxU5ZO1amnUHD8I1KM+sbNWU36LpWytIqNpUscqVBiDFTV/uYz2ZypgBtl8vV3kx/Z2KXHVt0xMsbg1kFdm2eIUIS2Rg5me7ZG8nUn5dqWEuvKq2uKKKlidTcb2hoaGTK8mg2OCyTpOlQeX4MICdn+PHdhXYLMA/k15ZjjXUH9Smkehsc3a22nW0nmBvQnnMx8PDOD6KHM02haTnJw+rRLiyMpepVpletW2I5xp8Ck1FSioNdyaiGUC7jjgQM3k9AgKF2KNhTqImZRUpbggkQoxozg6cxpQHA6Ub1YEAACAASURBVDVUs6wqOaUsWUULidMHlUZ1uImAGJliCDHGEEIJTDKHEPsYkSORJjEVMWRc49nm7KsvvvrLp5+vVhs12Z1fnj/bbM9X8To8pnuOsL1YYTCgRAE5UOV0tg55gqXkWcen3iNJVvQnRFaAUXRIMg4jZI0xRKItxg31PQUG0JwgawX3tOCPfoTcWPsTlhOydqrEwumo2p+1ApWWki+GLWJnovh34vNcqg8tMmUzRQGVApQGEDOTLDnnLByV3VxuYobAymvuegxREbPINAzDw/3++oc3f+nPLzcXzz5Zf6WqYKJJAWi3fRZedN9+85vhuP/hpz/s794RC1K3fb7ahd12v7s/3N0+3o3JLjb9JMPd/furs1u4+nTdxYvtxTpuNZEmwsykTBo04XSQacjHfeaX3dXVy67vJ0nvb99+98MfKUhcYZZ8OKaclTAwdAHiZAkUgsUeug2tA9JxOspkqPHy8sWvf/Vff/WL//zNl39/cfYSZAUaLRMYByj1o6aiUnLRIXDXRX9DpimnUbpu3a/WYdsHVc1pMDEACyGE0GeBNIhqAOxCWIvQm7cPP72+/dN3b169uT0OKkYRQNXGaTDgfh1CF1aIxpAsyWhZRCcTBeYpdsftpl/FiEEsJSANnYntH/fTakXffH2x3w+P+2NWTILyp+nmzRBXMfbRIT5TypYVOQIESFmSALPGSMLlkWHzBVZAm60ZAFqWvujF2uxe1f9cLRE0/zMiKEDODMBc2rIRkULAwJAoq0LK/ijy3VlABrDJRAEyADHhaoUIMk4EFvoVBB6Go5gyEwF5zTKhB6OCGFjKKw6hj2qSUiq1KLPPEBeT97k5tt10FXQjpRhWi8PbBMWQzD0laCXjagWz6b56FTT1ttQYabdepbwb0jTc7HG17larCV3ZKSmOEqXX3OYGBMjIRCR5ElWDTAE0GJKCagi83ay22w2oJlB0523OOaXjYcoZQrdWgOMkqECxqwwRf9T5R2NAUK0FT87oWHQWd39jKXCV5RGXULUsgMqYGCbCRIxmGCAQ9AQZlMEYEA0CUABSEDeM+tqDqqQZJDHiLgZJOWOaJA9ZqOc+BAFLWR4ep6NlyZI1jMOQcs4aVgOKqir7xGkSwFFiF5jRjKviJaaCHi8kwuBR6QyagTJABsiEkWNgAs1ZSblVyhAwkmqWnAmBmGZvy78Yw8ITEQStqtTZLKXkazwyByLgkHJG5o4juEGDZpcmcwhBTAuaRET8Y4OTQSj+y6LGx2waH902/Lz68VdU/Jwg5wv71o8lOec8TTmlhIjMIYQQuz50HTKrmIGGvke0MY+IFCiY6TglBOtDsECScZosDxMiMLLTpCrloNh2DaDYMQrxCgGCpTwMQycqoJzBbAJkJFICoawkfsSYjMjTG76OoVojXbQJVhkOsoHajPSsu1r1JJLV7V85QvvgKbicg1ym2e4IA/X8r2SRJqg5Dw5QMAJHPxXOk+RaBNEcyZ6kKENvYiQmprJH8VJa5Pp3rAbxsisvMqSBVvpBVUhcnSk45LKhd1RAsUAjEjIx+YhEa1dK7WUp5Q3lfEKA5hOAWjWBhZWEJu1AZychAEIw1ZxzSpP7LWFB14QTSayu2W22idQSEzW93yafpfqltJOUBa4wFFyTIh+pW7X0FHxzU5kr/YGduFb9DkBe9YJNF7GW5kCl8u9UUx5PjlVL1Ed5z4vjnsjIaC7agBL5p0ryoyaUuPmhgdsAluNzMgeuzOTDp+P0wsPVVkmxgONUQGWTKbUpXCVO7z52tMV4V0vL4sKIqcrkPDnFijaoDTseoapuxjqBr8gMmSmriFbDfKeOoVbEVIb5Bopa8wPYOLUwSxJU63Nnigu4G2tOMp6aPVvnrFvz5s5QW6q8i8Ts4qzoR+u8JI/Ub5Jp6Ztbnr4LuMw5kWLa5vIfNfq3E3oTMfwPKWoXwqIxd75Am7FmMcDHJ/jmumRgaVapMsdCy/7AzlNE+Ta0KstYk7Cq3ik4k1jKxfBEzjdAQq3brJYNrJEOQM9wYb29zZc2VDA01LLMwZzYOqGk48LQATN/SKH810WQ9szRDHNuBv5KyykeGVTLXoXSJJK6cmGB2ZdVvezETBEgL4j8M52n/FHu1QZtd7CIVqG1AnSrZlpMaa1YqZwJbTFm9DeYnJpvpXTLPy8gDyOVMkHPkVPF5NiSF9Tqw+egl08kTTOYhRXyyiySROopDzIOgmNS8y040Ac7CARv0kAv3gOH138whjME8N65PEWEi+3Z5dmz7erZcBjyMA77NOwfh/39MNx1YRu7baBAIeZsOddWRTQir2BgopbYUjUTlXq4YfbtQjmLiEf8kRTJACTLNE3JnzVMK2ZMo+4Phxjibrft1jF0NKVxOB6STHlMx+Pj/nB3f39z+3Bz2N8/Hu6naZim8XDcD4fDOI7jOIqopdK2U5oDgIjC2eZsvd6su/V2u3v27NmzZy9evnh5dfViu7tYrdbbLjihE8wQZDjcv3v30/X1m2G4z/kwyPrTi6tvf/2L1Ru8Hn5KNuAajEQsE6MRETAaewMRlHZPaKFaVEAxBCOrznpEKFVlFGOgzroYrc80aZxsJbjl/tl6t0ow3u11TGA+wYGcVXKqHkMykVqmDgCeAUpSqtxa5BGIKDCGGEIIgKAV4GIFBEaAlLOZWdcF03g8jmLim0QHtatCzsDZBwhkhkwMXYhhpWKePMqZAfoQAgDmJAIMCJwhDLCD8KJfDaLjYS+rswz5x5s343d/fPH1t5/7hlFCgMCAeUSk7u+//c2qg3S8+f7xHUw5Dbo/SAppfb6dKN/d3WU9rvs8pOH27s3D+cucv1z19PLZi1f9Lu8h75G0DzkE6fMh3csgGXKCzebi86+/gRh+Ovx0Pbx9TDcdYQA67kfdp/Vuu91e3D8eDnfDdnu23cZObLzJ49ubQHx+dvHZi89+9ctff/PV33352bfnZy8Y1zqEPAkYRe7AnCDj6b+IhbUOCCDZJVELwQ8oknQf0nQkZKbgp+ksWQSIeg5dpN6MHx7Gm7v9X/7y5odX1z/+9HB/LxwoxsDMFEKPRBxXm7Uh2WE8jCqaFTREBrMsMox6OOTAXRcYwJ97YpDUQE2oWMCnEBIDdxCenYfh+WoSHfNkaoAZlQipbMMpAKKI2ZBiR2zs5XY1gVm2fO0ZX/qsigXIl0i12Udop16AWnYChemDVfxwVJAHBCEEUYWUYgzModpTHWDgIxZzijFKgGnSaqhw8xla9cMDitfwhmBqIqqiWCDB2CyUujglfmB9slknbltvdwxjrU6DiugzMH8bAUDrK6h7kC6Es81mOByHcSKwdR9XMQYOCihZhQiI3CdXQs31VGSNXo9GqFrsBqZoAoKIxFRgHIwilrQITAogWVJWVSBiMMs+UnavlsGc+yzlKR/I6XUup9asMwU+kh2j4AWczFiqIxGLx5+Ng1kA88CTTipsymDsWxthkiAqU8oZ1AqeyidEaoYBMBpEgOydJYQWSElEFTRJTqYgYkksJRtG70pTVQiMxL72Ws6ZAzAzMTGyITqkCssu0QDUMAO5Qw8rPrp6F9tWtpWDlmlbwRbM1/nHTvlYFL75xOJ2afUXoZDF1AwJmTl2McY47yFqfCZnbf8SOAAbRkgp+Ulvhv/9S3HWn9M4PhQo7APbSetg/FsFjvnY2cZcql5nJCIaAiNRDLHrOuJgiAriPTHooDVT/7tKZkT2+4xJmWMI/ulo6yvH4nbRefJpWEwfpmDDOMYxscgomSYh7RiDMmJg6gBIfX/oDW5g5l173i5mYCZlN+v3iJp5XxEFptKh5EdSwjkoU46WQP7FDBEFSNUMch03wwxbRACMiFpjBFq83hyxW0WOlTJQhiu+YmOZH5NBLVupCA5CciBDMRPUAa23ljS3Q4vWMyPTYoPplUstUQNcVBcEcMUQADT7QpDVzw/V7b7wl9Yx5NwHYppVUhkinnS8+dxSy/7dCuMfKxHIZyyA0miHNT7oLSmKQD7aRUMiAub51FkPo0TYxt/1jQOQsoAhAzECkCmGUpnkLiAXZdBMwKziHbWIXghFl4ZyJiTGWu1aSyEAEYyrP7fpLUSwIK3ORgb/7a1rp5XOtJQTVCyptTRFrQOuJFhUMxUoQNgGXl2yHqtXbG6OWHzkc+LHFqUkC86Ih9LNBCoWZrYqnFB4/Jd0UY1sCoKm5BpH+4UaCfGJAp60V1pxzlSfHQBw8aTMGInyR1M9wBd9h0NogpEb3cnpGC30NbtemighqiYLFdBac3PrV4Y5YVW5ogtmBMxXQP1NtjC12OKA2Co7aI6dVetBSTs1ZA0TMrDpCcV3MY2o/zq33sAyQNHKa59kRJbiS/2oQ/3+sAGtidwBVJFA8CSRNGNSlnDWD2wmtvRN+GVIRDBXJOFpYqt8e+Q3Pnkrdhn4Ehkaer8zQi25BSN/sYuQRV1X2y3miprWXarjJxp2lwBIKuJv7gkH8ieSmxY+/AZbTZH3Vak2vAXMod/lzQ41jGlz7UkxfNbNX0FTF9ASLaJ8ROhvib936ntyR7mVRJ+RLTqCmLA8UotTrBCmTpG/NahdhBUTm5+47h3SGpyEaktRW6pFRMx9YOo30G3QIsqEmayXvqcB0tT3mem0RaUN5Q2XbSpPI0rlJ6gMXIHAItG6X626dccbsg5ykiRpGqZpPwwPm/4IMZuJKTEzx1Bih851VVOvQVu0t/v4hBfSsB/0a/dgBhMCD7cqMXBAQmRQxKFb0WUXcp4eh8fj3X5/fNjvH/b7h8PxYT88Ho8P++PD4fh4PD4Ow+E4HLJMIjmlKU8p5yxZTMy8iMZZdk4DA+q4CxQRiCmuV5vNZnd5efns8vmzy6vLy6vLy8uLi2eXl5fn5+dn59vj4eEPf/jtn777Y4aUMd893nz/Qz7K/ZAfIFpAMhZF8QcfsstK7QRTxfOlrQaNapOAhzd90qmAxlQCkYyEEBACAJu5NR1Eyqajfshq5WpsvCwib1ZeeMT9sYtLuLXncP0zqI+d9hrrn+BbPyQFFC+K9XNJCaAqKZqqIqAqqZCq+yTJAFRBxTsp2BE/KBCM1hhXwCsgRctgWcbD+JgPd/rw7sfrn354++o5X11055DMssmkGOjFxac92f7ubaD0z69+f/3w8Dw+7y67GDchTDk/aJLhOB3o8S6/31/dqo59Hy4vL9f9Jo+iyWKIAQNqhGQCmTl2fXexvXpx8fL69uHH69fXd2/H/JjBguJ6velXl2aYjhqsQ+K818Nhom613eyeX1198vyTL7/4+vPPvvrkky8uzl+s4hnZShKZcLBAGANGx1zPebW6wakKLgIaMVRYs4U0jV3sOXS+0ZlGySmvVjHG4J2Xr9/cfPf92x9+ePvm7cPjHkx5u91stivkzpBDVqS4WnViOI6JyLeFxoFNLYnkZMOgq950jbVJzVSzGhqCJ4ZzHlQnxBgYnl12zBfvr/fvbw9ZJ1EEWhEHKTShCESmomPSFKgTNA96+CIIpiZSLMW1wAOYsVQReMjbSdOLAdvTAETlXeAMNG/kUcYQ1MxSiswcsLk0m8SuZoQIRMgEhGaWshQfdvUBEqJ5rQkShog5W+0Fqk3YWGdH/vSaH4Q/Z+pvFmdbvOSyr2xgiqraSMUS+sBqFePFbgei+8e9iUTmPsZNvzoapClrbPN4m3evhI1MVqWIWudVCGuiRjGEEIN7RtUq1MHti7mER1vnoqN4dZYvToLBi1D5/E0uuRstpiFZkgsc+D+Ze7dnS47rzG9dMqtqn1vfGwRIECBBUpREWZI940vYjnD4Yd7nr503P49nJjwRI1sSRYkgJYC4NPpyztln76rKXGv5YWVm5T7dgMSRImxEB4C+nNN776rKzLXW9/0+CrXE3sYIvjUQgzsQzZJJMA2gkQyAIBswquQ1JUHAgHU4Cea3kZhbQ30DNCajElXDNcqkUdFSNgXNWU0tB2QCIkbUlBKzDmOMECgQE2NT15RSQT3lmxiJsdNkbGJMegeLAgHpO5Jh8Z3FP/pUFmwzupgBMBKHEIchxuhE9MaldwOLSyd9EwiBEcCsDvCKQrjE+v7/5x/c/AdbLl21qJSzNRHFGGOIlWJl5tpmcxoFSc4+7fWqxjfcwARDlJyzZFX3KpPnIwMgOMKiziJLogHgnDUuGhNwWnDJpMmIlREC0YpAVrxmWjZxQi7QRUSrK1CVaZPfv2RImVrGRkkoqHQ9qjlltdZwH3xZvjZKBrG3qGoOEtWfAiJ5bgS5enZL5oM+g3PryZa7kkxUsogKSNYyni5asBKwUk7rujEuzOwtw4IfrxoTwHw4D8WqQIAG4jpGUYV21j0NR2npB83pxghciBlVGeNBEg2PU5fwcqL21gJDByisNRjWbA3Uao8IBdxdyLylQ9xcBsUF6D2grpSAcrjxR06QyJClBiBqMXCCApp3U03KcF9t4BHb3dHmpV1ZXMQc1sFBWyGtpUapYN36ikw2UNBWKmNNhyklOfVBkNWT1NiI2PkYkE50363n2C56X59XjXQj1FrrqNq2b/jDLeX1tGiUPt7zRLOAG7Sihvdgb3g1uFcVFy0KUq02AbtUnooethOyRhc10vq/tZNIXdhKgQrX8ry+sVLf+gLFaLwRLmu1Wf1xG2xke8+VinkvU/ZeAsv9owW2S2zM2OVkYY9ouWcmQqYe+XLK46ywmi1jyU5VGNSLQxo7A7asUriXsLNlgLROQQvZ800UAYmqk7W9fuijpr8tam9bIrYyu4OhFHdKBdFWaYOTi6zwvxA9nNgaFtGcjtwUE0gbRaJIE/yDUy+pDU/Nla7U9R5nC2j2jdgaD6K3h3bXo9I7G8Cr+Y63UBUsKqUTNEx/0ZE6AU/xFG444XLDIBsaYc2eArY+wNCfOar9KZdstDSfDUFd8Fa1I8ZbYE1dHAy8u+svu91mnSmvPmJlKKgqmiUBJONBiUbWjHnGnNSUmOwkI/Hb5jHNu4QnkK3TMxcBMNEYhyFOgQbCCEoqmmRd03FZ91lmAAHIasBsHFlN1ARURDM4B7o+1oSERIQuB64KuNJRV59eFoWowzgZgRhBAETTsqxvECxE3s83X3791YsXX7745uvb/ZvD4W5/uLk93KzrcUlLlkUkqYpIrpV3kUwQUB2PmGbNoiKi2VTskEGTrSnn1SV0FEOcxrPL86tHj56899773//gBz/8+KPvf//733v/vc8//+1f/fX/8+LlV0+ePp7zcX94/bsvP//s699O57y7GimYaEa2wAWAZpsbW82oolRwa715FWZ1GqaSVQVMym1FAUOVeygZoZiuSTKaWo+8akfiOrC5/88G6S5UkLI1vh1Whqfog86jBtgoLnACRSpWK0VDj3CEnD2wkX2JEdGc82CRKCCgiQXjiWlAZoDIOABnWdfDTRonPF588dXfP7x6Mn0vPH3wUFQkq2RhgLOzs7MnH/ziD/4UMX3x9e9evHy1uxEYkcKOcbUcc4JjWG/lNiyv9nfXWZZx2D14cLXbnakYaCGhIIAKgtLZ1eWDq8ePLp9dTQ8/v/ny00//9vXrF6oLZEPE3fj4weXjly9f72/vdruzMe7SnAKGx+cffPj8wx9//MnHH/74hx9+9PjRU+YoCvMxpWRmTBgDD4yhNfpLcoTdJ5y0hbmtWmEIQ+CAAExIxDknyCaS5+Pdq1c3X39989d/ff3pb26XJavC2Tk8enz28Y9+fPXg8e1+fn19++Llm3k+GiDFYZzihZ7N83p30LRkFfNciXlOaZdVkYkBAhhKBgvmVNiUUspJNRMzAFxcnE27S6CoyLd3y90hl8YCIFCZXouameR5UVQKLjNnRPLmVhatqlzEgMhkodQXJT1rE7rChsp021Y5DH1rJ4FDMJG8LJASxPgdRRQzWwiZWMzWdQ3+tWAloMEfBlVAHMYxA6TDQZlyzsTcBZv/S5AYtSHujMoQoXYg1XKWnDPvdufTbl1Wb5IEpnEczs93eV7nJfmQqZy9Wn/ap3tq76Ae4JZjEkOYxqmyRUxFzC00bh9sTvK69UrO2rdSzO6TJLYDeKt9tqBaMc0q/qasji5DAHIZoQioollopyoxUAHL5hGXVGEVrJpzXlYpX0kABJoNMQvmDJtDrx2yUQ0sxLAbgxmqmCMNPBeoJ2M41UnNcqYGjmKmepzuBwJVOQ3yT1E6dKm1v2dYaSGUmqrmnJ2ky4QxhDHEMQwcmL3LUqmComqqrhKPIQQmhcCEpsEkSQni/X3gG//fZKmAc3+zAw5aJq57VEJIOatkVSVEy3JahNmJksqAkSjEBCCSQUVFmBkYnaqrIPUydo19xLOLy51YNBxCxCCs0YglEASyYIqlkgYN7j8gYndzGBkSIvtMDMtYx7wiLcfxrfDCmv3aGJJufNdybOLAgRmJrBPLVMYA3hfXF15LUllNs3WZAvds6lAOndmH4V54WqlRa7SHh7M46baE0dTSYOsrYB3hYwUhKZT0yKIQqO0K9QBaJjfgGxL2LIWuY+0peU1vAApKTS/Q6Rbo5FcQ0cT8oIdq2X0O1T9Spwq1KexI5Vq2sRUnJQEUWlbhNnkdgLq1ixCqzb8mZ2MFTHLwmTIXQZdn3WQRQRGU7L06cMNFdTK1QtfgNIK0lva1tq+sDUKvhlqOSCNHGBg3W1Dh29HmZyi7QOn1ek+/6upLUesDccPmB9pQAJ7K1P6NlW5ZlnuVGiRZ4wHhJNe2ZxAWkPAW77M13Db0L1pr+FUDEiAhI1mD8nbFbasW/VFB2iCzNaundLFgs/g03VSrFcFMc5ZNSXFSrp/+1NqBW9u0sKKcoaWxno5j8N53a5PfvtvXPazYGZE2QOXWZevC2TfObIM7tUK9o9m2h6Uv24uVot5p7dOs/8WWbF26jHbSPGjdYZ+glnhg3EJJOndOxSEiIVDRC5WUDSu2rP7Cnea8dJhL7yu7dq7HhrSFqU1/y5LcAKpQsrB7JdR2AQrix8eRZaSBTXlZR0YgqNvfYp1CuSpVFKA+o2Ybn/W0p696790Vhxx2Jp4iCLItPbjo+/qpwGlca628N+JHne54YxRazVY2ifq+KoLqZB81SioKGbQ9vN7YYUAtAVwgsDGsqYsrptJXrmE13h2qVNeWxOMbj4hCkpzzDKuaHSmvmO8w703XuyPJ5YOW1fdup+w/4o+lVrs6dz2MwzhNwzSFEIBBQFJOc5qP613WGYOZCZguchBJbsJgpjA0NIOJGBQRAxEwApdRqKKIqikhEEIMNNFEbBScxZ3XPK/LfFje3N6+uH7z1es3X7x69dXN7fXd4XZZ55ST/wC0MBmNNpiu67Isy8lYURk9uca4CA3ENBtlE1HJZuLkC7zwECWBLLbO63Kcv/r69osvPvvV3/zV+fnl46dPnj579vT50zfXr3/9d796/v7z/+1//1/2x9v//F/+01ff/G5/vAbRPC8UzILuzsazaVzX+XC8Y0D3z3pP3sr26kMebLRj7IBI5M94vTPJe8bmowYkgJwyraY5m3iHnt45DzsV8sBpgiz0v11Cv4XEj8v4XTplbKviqXxsS7xQy9mTJ5V8dGKac15mniYIISS1LArgecyIACHwwLhaPs63ehhxHH/3u1+PPH7v/OGHj59DMMhqknOGeYYhwtPHH/z8J39+N6fLT//iN998+mZ//d6HzyeAkF8d5+OdzjTf4jRc79/czNePxuHiweX55UWIEdAEkisn1mWdl+OzJx9+9OHPnj54PkK8fvn67/7mlzevX44IF+fn5xdnQ5jyQefr+fb1jZ3nh48e/OxHP/nJRz//o0/+1Y8++PnF7uFuvAghQrb5kERSFkbAGCIzIaCo5LQA+nj47Q8UO40jtf8PzGxmOSeHwMUQmIgwSNZ5PtzeXud8N4758ePzi8uzhw8vHj959OzZBxTGlL+yN4KoVFM8XF0WmQKRFMkQqeG65mXVLH6oDgaWVb0LISLruqg4UUmyJGIaBn786GoYz168vDG8TQnWnDgwesCSl00MtqyiSZmRWT3NQcFEVVwmoIBoTBjIAlNAClSUTrhNssqg0EflJwR0hA6m1KLjmBli1GXRnFuGVTPYu1JTVf0yEDMym+ScViSMQzTAEqWJaKqiGogCR8w5mzkHKCByDHBPiPEt7MXtOAC124DbJlWOVuTTRhcI1h8AHlCScp6X5fL8fJqms7Oz3W7SeVnUYgjnZ2ez2H5eocwKCH2crF0MwgaxV2uK9m47H4Y4jpGIrDActYlJfI6A9bUJNPa0vaPB0XLnDTpz0T1Jh1fomkVSFnPLhZ8EfXVQU1FURVX/TEgBiy8EHYftcc6SRLNANmDQXGoyQ1SwrJSFCozRwSciOZtQ1iDjOF3tJihqf1M173B7UUrE5DzLUv4XHYCIeFYHO6CAfbJHYErVsIRVw1NoRRWq1QqqGmDhqrn73Nx76yve74uQIYpIyjmtKUsGAyYeQhhCDMyEBFonrsXZrqDqAioARSAmM6QYyDQg5Jwd1l3gC//M3JN/wWhYf8C96QZQAm5TSt6H8t9iZiRS1ZxTzlnNgFCZvMtKpdXnCDFTl41J9iXCjIV5U86rAamDD6iUjqWZVMJahnD+YHwQz0aEqBBtBIo2RCO0oIrlmSEr+MgaiVK0tm063RRnVO8DrDU/bdyB9rrKgRepkZRFNWkSv8ms+KSd1+MAHGzwTv9OaIvqWkxx3fiiKDJ0S4hsQznaCKha+x8AJv3QAxuLsr7J8mwA1Z6CGSgT1qEONbmyqfqsA2t5X0RRNXGqjz51SXWdxntvRJNKxSVaQzzUs/8mem+KC3bt0skce5v21JrGO5Vk6NFWngkLhqQl5YFKlYdKDQWFhUnmdsua49tglLUkNVFTyyKmRSVZTva+OoqWDoOh6zygS4Wwmm7aEBtVCe0yQyrtBSqYVUQXr1nlyDQxlLc73XxsFZTQnnxA1GYxoKrlhILJMARS6d24AQAAIABJREFUhu6zPekiVhxrwdJSn9jrzEHQ2nNvqyBAKNg+lyap4inOY6OKYK1EkBEV1D1W6tgX7ZKZSzrKRmEoLX8t5ppepFC1C9aimU/AWU0/VFC4inji1MBiHPT3hUBF0FF7bFRZo+THl9onK22abbzY2hFmACa6uVFa16bBMtqxp5dj4NY5ND0JfO00NHVm5AEmxS23dcoqdwVbFdw+HCsPOG3pwlaG8KotOMOVOwUCulF5c4VibMvPFsGx2dYMa2MIKjtUW1V8P/D1BFDdHDEpSTfhKe+E6gpS32k5TZajRDXEeB4zIJbwFCxeJl9QyyVQ3IbIxdNlLYrMWp+sKnzKxdJK4XDCJ1rKtUNl98vyLtDafy808lZVdrWTQxF+I7pHpgCGNtFEWc/bGqctK8msh3lbSxAq6JCK6gWhrn/QyKaITOyO3G04YlRjg1v4VomgRnLraBH/Ym0i1rZxsRv0v2TGAEzDOCAGSkIpw7pKzqvkDGta03xcmJ891vFxiPH+xAg7s0Evid1wMNSZ30sUNxEN47Q7Ozs7PxumEWbKkpd0PM77u+PNnA6KKyAqAZISaYmwM0u5LZ9EocKqoOgXEL3JTgZOnbZSAZKp5uW4LMvxeLzd729u9y+vb7/e77863H15XF7Oy82aDuu6ZMkeFE3ssa8uFHTGxuIvwtP0NKMJmnmDgxACGKGRecmJBAFdfVkGzACEMExMPISBJYlkPcw3y5eHb15+NX46ZMl3hz3aEzS9ujj/8ccfc7C//+yYdIZcH7OkmhQUAjKZgbrxHNQDHlqwlqJ6eJnjjAwBSBsKH1D9bZiCIGQhwUghGqMYZAHRQvlswAPo+8pOEW8nl5a1p2wl+HxjLauIkP9oyNFtvdhultKidnl55ZLWFay64V3Wn1L2RBv3uDpVRUQQCUFUtCW4hEDCQAwgomIpHfD45tWrL3bD+PX7P3j1+Nk5nw/jaIuYmGVSIKLp0YP3/+xP/qerJ8+Gv/5Pn734h7tv1kXWHV9xHGTVVfNC693x7tWbV9N4cXXx5PLq6tHjx0u+Pq6HlHRNkFZZZ7y6ePbTH/3i0aPnq+Q1reu8ypxtlYmny+lqfyvH/c15vHz28fMff/LDjz/+8P3nH37v2UfPrn7yYPcB2Gg5rEnNRAEBOJB46qVJdhU4D95xlE6EQLUexIK7at5iRQAIvizWk6WFMA7jCEYJJEaaxvD82e7ycvf02ZPHTx5fXT05O3/IYbrZzykvy3pEsBCIGQjBwNUkFJhTOQoyGKzJ1qQ5mwN+zTSLZimFaM6poFxMRTMgI/LF5dnl1WhISezm5rimhCAlrUEMAgMQpATZjNi8weFvVRSkplw6AyiQMdnAOASMhADI1BSHWjro2/G4c5z0VKG6zjKhcnacdA2f76FlG0OLEJkhsFNpNITetGltByaMISiXiAFXcHDnOm32i/osn0IJ+vLeqjOnKDI3b1qRbtmmiLKSgApJZJ7nlDMR73bT5eVlBlwOR2Y6m6a7JQU6NstEYavXiAOwbma00V6tLfpF5x9DI5kXd4ODDLbJtx/INrCEvRWnefJWK2b1BMXVCiM1UcsqPiliZlV3kNQIB19/zVAbaRbZsa5+7hbNAKa+U6EZmpiqCIKCqgXtUt2dLZ6yShAziTGcX+wQAxjknHOW47LYKlQl+1VsXFZSp3OICBEwcwgch0DEAFxrLm0gXDjNXscOTIF9IiP259QtU/gdSgrbsgzUQEVTSuuazJSZA3P07kYVd2BpY3gcrHXfvTDY3MU1BMbSQHPHEWHjv3xHjst/ld3k922aVKt2i4YFVU0p5ZRzFkRgYiImcgZkzjmXNQrID97UwX0LEEUFTFWFEBCZmWKMBeBf9z0o9R1stBSTegQ0CkM8G0fCCBRsQIwKrIjGoiw1I0frEyfq0XHeXcxbBp+oodqSkxt4vZ+IlemAbXq38WsEixJLxeV0OSEiMVif5gpE6DOPeqItfIFMKFvD48Q/UgMaSzOOfMDhPAxsdBJtWmAjRAVVrHxKb4L4eVoEUm58cuvgPxUtvBEhFFvDQxGtzC5b0d7U+HUESzXfz8AwBo4TIW1av02LXiuB+k02NThzgeS1NmMXd29AlUhJBoDI1raeqqSB0mGofYKiuEWg4vRAbcGdAKDUghpMVbPLGrMkc7gmiJmWL+GySrlXfXMuYJvXb5cOCl+2VGV1rO9rdv0SQ9EGcbRKwcBiFcFtqu1a0S2ydGM2lKDCEofSwg/Q3k4nqMFA0Maz6CCrU6PEPfYhNL9UVSEwc3WOtE5HK18b3lQREfhUs2RQLSubZwM3d45Tlvl+IgkCIbdcy9YMgC53uMQ7GqqErfFSi7F6tChW8HrPQxMcFXpODVIpd3yfoIF4Csu0CibAdwZmtyt1Dwdqp5DL7hPGFnrfTh9iCCCG+haCE3pvWJV7uGueTE1gEyra/Za09UaLDYnTO1tqbWBo5T43bFqIKsTgPqG6c2/X9960E9ZJNbCslfU50a69cBLoCoi5NAKaYQornpZqpkKFfXpjVs2wTI+aB6E4svyi1A0DNt9FzYKqAajkZ3uz7Tuf5nZ16Twtl8bnFFT/EnTxRxvmbW2uqlUsRN/e+9QRgpuMoimtTmZgQGDd319TZTbXWO0eh+Lg48oHsir48VwtpHq81ZauQoSI6q7Jkh9FxaaPraFS3XUAZBrAQgRjWLKJYFp1DSRBYFE+wqzp/Nmzz3fvj0T/mE76ber5W1N7NWAahrDbnZ2fX4zjCAhZ8rIejsv+MN8u+U5gQbefBowhiGUrFYZ6WAkTIJOfTFDRHKZZgD/ETACMpj6AUZXDcX9z++bVqxdvrl/e3ry5uX15e/v1vLwU+YbCPIzKlJkEUNWUwExtzWlZlyyaJa9rXtbVN07JJgI5qSQw9ay2QBgJQ6BIGBEdkYWaRcXzLdwwSRTDOMTpbDKxdU3rkpZ5PR73OSUkGqZhPux/++mvrx5fXZ6fP7y8/B2xCJIRqEIGWWTFFdkGiibZLG2r/abUgrLPG5ohFUZKFY8SmGHpo4toBkyCwjHwYIGylbWqBrvd33ruzyveMqGUP0Nm0vjWquzFIdk20OmXM7cJq08HUWtww+a3b3eOiklWZiBmD5EQUUhJspQsFy0qegaMkROqgnj8s+i8LLf7fXz9On754jdfPH78/Sc/2F089WkVmYCgGU3Dgx9+/9H51WPkYfrVX/zy07+ab2/jMCHSMR9VLUc5Huc319ePruZHV/Hy4sGzZ8/2x2+OL1+mtM5HIxjH8ODJww8//vCPdtPFKinnrEktAwoHGwY847wEsU8+/vFPf/rJn/zpH/zkpx+P8ZzhIh8v0mKSRTMgKjMEV0kgqaWsq3ggLQEPVMvc1k5l3IpcVEcd6UYUCpLFsxBz1pwzAAMQUwwhPHv65OL8oVkAjHHYxbhjntT45nb/+vXr6zcvj3e3ABQ4EBojIAeb8OLiXMSWZVVRAi/zJCVY1kwUQ2QxtSwxQ87k1QMzt1Ix5zWLnsVxGMLlxfm6akpyOC4iC6gAIDNvMnkAUAGxgvjsRZS1vwNqwFJvrADAPvPpq+iNVrTxY7CB4NserT5+DOwRsFkFc+YQ+NtNARgCSIaUIOcuce6+AAqIgNkAcs4cQnznQor/mCelSojtLSLT23+6PUU563Fe5nlZcw7D8OjJ49Xg9nhkxmEI0xCmMawGSTIQIfEJL8fuh9Y2Xj0iNJF/4PB2Vm/v73hXMAZ+m+umc6S8s9at1EstW31pQhdCJ3RZT6U+Z6TAEAyDIoGCaDYjVSAY4iiEQuQtLc/YBgLCwGwBjUzBTEGziFCT7xozIPLZ2SSihEi2qJq6Es5wC0csq553ObxZrmamYjF6CisihEAQkH0uwPAtEI1Knfl9WZvbrxrkLHnNOWUEHGK5fEQkOZuZqBBThGCmkjMRELMHIgOIitb5BWAICIamKeWcMlD4lhdmv38745/b/ijhqYTMwbUzIpJSzllMwVPNmAIA5pwRQHKGOvTUnNGdWWgiLl6Dk6aemYkg4hBCIJBAKeeUs9uxqgayYP1UxKCcKNf1uJd1BQ0CDCMYJwEBTZAUpHH2HEJcbhpQqGf9NtPzIxy7IYCawNdK0GmJi20aKiiwBqzwT4RhoNL+a5hDR4vr6vzkDUsIYCjWqP+d376d1rfzdIGMWoUzQBFya0PG+LHVMWmNkFvOseTSjXJqVnLwVxWyI9aiGQmKe8KP48AuzWpahU1lZpuhbvPbopoJWSvLCx1hiy8tI3JfkFtDFrWkf7Q0G2/oVf9dQyEgIhrmBmZsVpE2c4CWQ+B7ORoVAYMWrW2LeCzcEo8Odr2JIbKPhVrPJ4uoSac66WTkJ9aUNjTtSo6exLAJv8tXdbb4RsysxiTcvoxqjGY1iVqL1GtsREAgDB3TY8NjbAVVDewUSSbZReewlT64+U211WWtr9pox8DMrTr2q0oe8uNtGrWNTQL3TGjooE08icJsMZqt8V/+JTU3yd6xeNlJC6XkdsDm9ah2Ruv60A0ZU/M0uw+phopWd3Kroq2DjrxdiTW2R0f5sH7ks31rLGDjDf0LuGmttmzmoibQzStwMo6xrcJ29aazJDetZvue3UWvWb+IJw2FewDaCjcq1JztL9oa/cm2TOkKJe/vdbz3Ek7kHFbVd+0NbNF25TNWKHNwf9LREO9/4M0p0b5bDZtSUDDIpfO72WDMqkpl80i1pJKSeVwpYd3N1kxBeCroQCDyuAmsJzroQo46ZEv1WxsKlZkzt+jZkzNmlUe0LnpjPxHRZtgpzTr3phlV3VFtn2GFbVCN/yXsdKo1YdidB0SdZ9m7ICdI9SIZw+7dFNgpmprl1ccExEyc8ioqBkqEwzg+DFMYx4Z5+P0PItjFlpfktBDjNJ2dX1wO06SgkufjLPNyN6+HLEeBmYkhBAjBAjJNoZIty83v+XTZkoiKaPb2MIAiIQ3DOMSBmQhNNd0dDt+8ePHlF5/97ot/uL59AyZEeRqncXiYsykczOZ5vTvsj8g4nZ1nyUte9vu7N9fXSBhiOB7Xw2EOQ5imodzLhOgZJq6HQvGFVkG8/lM1yVmyVjU8IZBqVgXNoGKaVAU4IIeBaDK1LPnrr764uXl5fnV+9fDyuOzTvDLTSEO2tC6rk6KHkceRFUTLc6ndgatNcM0dZ+TnUNUspgqBAyBKVsuQVCxbWJSQBuCBQgBxhxfeUzc3ZyDe62+UMU1NRoNetVTI1mKaregR6bsQAoj9c9m5gfDksGp20noRVctl8iblSKBgFojOhnHOx5wTEHDArCkv+zwOy/zmyxe//vR8fHA+PH98GQTQmAwIAGjIardvDqbxD3/yZw8uH7PFX/7q//7sq98cl9s4hjjENKd5Xo7zvKYMRtN08eTJey/ffPH6OizrYV2W958///CDn334vZ8/Pv+BgeWc5tv5zYvXkOByeoA55gN88uEf/uD9T37xJ7/46c8+mXYaRzOBlOZ5BlmF+SyMYwwUInIEYgUQAwkmqlk1meUM0uc9ArrlyKXuBBaodFEZavBxQCgxF+ZKIBGBrGDeLTw7j0PcEQ/LqlkSQRDJ+7vr25tXy3pQW81CpRfDGHiMwXbTuqRrJFDDwK6xWVeZ5xQCxSGYURZdEzCvKSc1QQMCJA4EbIaqltZZBALB1eXu7m46Hub5mNaUh2nHkdcsOSsBAGFtl2vnfNsSKsvvmBqooNT4ZGSlja9kvX5f20S8tgyMS5vNvSeEDnWIUdVSSljXoE6gUbwyhsDMGoLk7GgDDFzC+TxOgBkIxdQIeRhEsqqoiImWaqPPC2ktmNMwFdu0mOXM7ZuAYSsyzAmFBrj5U/yHoUsMDsf5MB+HMOzOzs/O5+l2FETNMg7hbBxsTSklNCpnGiRQ2MTu0MVRqpopIzLzOMRpHIbI5H4cKwSsotZquX4NSVwiT++dCeBUsAHVanfiTOlMqbghLSsYUlQR1B026HEwBup3HTEjBTBWQcjgs3Zv8weexiiEq6nLEdDjWzkCD057CSKo4uoTIgyBDXRdFzNjDsMYrvDcqQnzvMzLmrOowRAHPygYtCDgVh2LmYNRhJlDCMglvpORrHuaqXmtrQTBlXdu1bdk0Ck/umrf3uovqImpiErKkgUViJGJmQITgaF3AUSF1VXPquqaFCY0wmINKg0jQnK7GrCZqpKVMDv651lU/uu6G/gdUg5vt7tGo0biMnMgIlPIqaynhZ8P4EoNB1kiKHkQJ7b5EwKoiDlvlShwIQaIKIAKoMvMGUvkhvqzuq7L8e5oaiGnYDTCRDwCx1XzKnMGKYBuQzLCMkLRmt6nBmKncqYTS3lfZvucHbaU2FLhoW6zucKndkVBrVmRq9K9zitccxGg8/RZo4hn7Xh5Lp8wrbwCBC0vGA0J2UCqkdxdFBWiUFwbBdlc4ztK8cBITtYwqKDTloixafBKNqNbN2oVamCdsKCHB5QmQUMWF4tKubQNrwhV0LPNpAkhW1G+12GhFdgAnUCfywVal7VG+Wxoj+oAAmtd7TrAdO0KbR5K8rwlz4xtw3Yq5QNCiR5FJNqicFs/QIt0pSuQwTqJSmuPaY2Q3F4OGrWUjVpAKAAz+7LWVjMr8BKirRuCxZZQ0zIqQc8MU0/L3pR6Wh1U9Vdc/wFbmGopp5psYcNP1OrbigANm4fUeoBtAb+0VkoPhkJrraHuqNkai41dfRoV4hr6rbOwDeCrhAOrdc9aAq1BR8ZobIiGvKmRJ5tM74QN6pdGFRqxpJFdq2CpdAGb4qOuIYY9+glP81k3fiWAiWd5aJOs9hGjfSvA3jmlMNiIlZvWtdpV7e0lGhsrZgvCreuUWnMWN+1F16yoWH2gWq6QtWy20luwduNbTUXd/C2ubWvtBjup6luIzAamaPk6LX+vmuy1KMQa1BnQkLr8Wmh5ud5ZLt48T39FbScfsy1xBcA77C5Yo4Yh5VaOUbmOxWZW0kPataXGUiovYEsj6LpX2C123iSu8hFnKrX1rjSjtd3LaAiQ6qWgpoOrOUvdAcWqNrGIBMmZqzW8UJuxpUrtts50c0XW0DKqCmprmhgo+4pfMkVQsGSWkZnHM+JhPhxurl/nu1cTprOz3dXlowO8g7xwjz77raeUrjFmqqrOceYQh93Z+TAOpppzSqLZVqCslAQWABbkeV6P6zynZUnruqSUkntipmEcx2k3nU/TbozTsJsIAwGrABgGDgSQ1kUlM2OM8emTp9MYr67OD8c9mCIJUUKYAY5ruj0cbgyFA6W8HpfDF19+8fevfnN3I8uBOBBaGGIYHpw7eB1NoZwx3OphYALgwlEyQyyZ5eWiVhK/H+UZgRkDB2bm8tmXNE3XHmJa8frVm+uXr5ANA4YQ2VgkWwJEinHAbKu6TYPaUuTJAVol6mDgJq/qGy4LkioSEAqgmCW1bKwYmYIRG2hWyB5yWEnXtYe6eX6rxtmfUFUVlcbga3eIFOsKOgu84ktMtY1YuiKu5D0RIZXoMf94fW5RT8qqqko+zhJQqrkhYrYmWeY1Y1P12xD4fJquD0vKWSMhBdMkmiUd13X/8tXnn03x+997+t6TB+d0Ng6TrmIamSMg0UqR4jRN8Xs/5P/WHl2c/8f/nD774reH493dMa1Duru9S0tyYHtg3u120zhFjqtQSvL04Qd//ov/+Qfv/QTyLufjvK53N8f9m71mPB8e/PD9H3/00Sc/+9Gf/PjDn18+ujobJkk3czqEyIHj2TnYzgxmhWXN6+G4zDeHNd0ty11Kx6yz6ApWlDaqxfNBRMyBKXKIgWPgMfAYwhDCOMQxxpE5hhACIRMSETGxekycmlhWU8BARMyABCLLsioApWS3t9c3N69TmsHzww3NxCyDCSHFQJE5EGXa9t2cdZnTbgqII1g2hZxlWVVVauWuTBhCUEUVXNO8HudxvDjfjZfn4/FuzEta0xp20xAp5xUkEQc0rgGiVlUrJXAYtirXAQ9qKygiBiRXT1HRBp2iqd+Ws9tJ7IKP1kLAYTBRTcli7FKCtoytQuJg5hBcNZNyItzQ3wBAjgASMUAeBltNirZcAagEI5mdkI2+RZphJ9bHmokIJ6qHkg/teVxlCgA563FZ747Hu8MRzmiIcZqmi4tzJZTjMsS4m8YkMi/e+hFwxEttDvXScGhsCMIQeJqG3TQGZqyJnJvMtVN41Y+1yQiwJ3z1yMLNPdSBqe4l/d47VhUnjpqAls8bnchVCxHXIICROCBIGz+ZOQ7jLhOYZBAFU6WAISKPyKNmSZDZDEW8qgrMwxABIOfVy+cYh2EYGiQ55QxpVVWASAhirRnJQBvCICcB9AZHGAYLAzEFAmJAxRLMTlCPUVbj47cOcCVJv8vR8m23uYjkLJIF1GE6TMTeEDUwlZKhim7HqNnEVQRcWgVFweHrCQMCazAzywqq7wgq+qeGxv6Lgjt6yn3O2bUbItq2MWclmoGKZwqTh+4BmHtRvGzyviQhGGEzY7vOBTG45gCAWIgQKwICEHpoTPnwluOB9iJqsBxpkWCRaKIwZpBFZ/HUDAACBkOygL4MbYYM3YT6XqSzI0i7w761OIxuglnzsGs5als3pAm7y3afCZtZdKsfyKGXqj1gsMconOSenFZjrXa4H8RApXXRqlY/lWrOspHniuWhZYLUEEirJ+CC5UPCDoSM3363YdNmO+76XXS5BqbcGBhWu6hVIV9SBLFmqHh/BTd5TZNtaVu1Wz+k6G7x5AM5JbdvGZ/Q1bi+MFLPKT5pnyLcB0lWG83bgZwdidAxn/XCNbG3UbGxVJWcf0/3gFi3K1TrDZVivppiTLw8w5rM3rQWJxtXex0nYmDogz/a7av3ps7FSrkp96shvlkqsOX/ImJd1hp+xoXf0YOQNo0xQDnodvgGbFIQkGo9MzCwbC2sZtNXdNGmLUvb1WRFAlMra4QqSMItq7Wn/1YWLTSXcT0MNYdOuRrq4h4A5bBN6LV04FogbIFkmqdNCrQM8m5+3iYuGxileNawpmv5FZOtj9gpEbbTVMum0ZJq0WfNnPpo2srRTE6ASCKypuRK8CaP8vdN1sFAtxT1qhd464Z/q6tSVTrtOaEaGtKeoEoBtJMK22DTZ0Cz+dX+SyPT1M/D+qewdha0C9zxC4XFvbWFvwJuqUet7+l92GpUPXHZ1Szo5s0x0wqH3gRI7V3XLly72ajFY/cKjm5NgO5CVxMfNA+4wdaT2NQu9a+k9ruioFnF64KaM7WR7ftnqF1XAzExBTV1P16XH7OtFbA1l4wsGYgZGdJwfhHHXVrX5XAzoCdTBUVWAV0PsNvBWzGx/2QtKlZ5Xzn/EvO02/mZUC2LmkIGylnnebkFWrLaizdff/3qi9vj7f5we7c/Hg8Hl/FdXlxeXDx48ujZ40dPH149eXDxaBouhjghMBgTIygs6SBrGqdxGoerq/fee+/5Dz74YM0LqKglkRkhBZJ1vbu9exOH8ODh5TcvX/z607/95svD4ZbyPI4hGoisOu2G3fnuOB/vjgcVx3CYqFb/ibReV4v1Q0PCgEiCJZ4QFAiYKFZ+RUBDFTBRyWX4zEhDjGldb69vONLucgeBISAKoRBbjDhKXpOsIQBFgg2EVS61tVOVARiq0WZfgeKpIWVQxayUccAwUGQjUNWcLWXX0mIb1uJGU286jn4Xbntie1L8R4vhqy6tHsbUVzR2Igt5h/elKd39AfLjqAE1orelNR+PM8QIHHwJj4HPpiEcScQstFemmpd1vXtz+2J4SV++/N57j6/C2fMzfiBqqgMqAQ9DBAaKAI/PLx7//OcPLyLk/RTsbz/92+vb/XxYDzf7vCaTMsodYxx4CBgGniJMHzz/0X/zh//9g6sneQ3LrMuyHPbHu5u7y8uLRw/e+6M/+PM/+9N/9dH3fvLekx/cHG/v7m7FMnAiBo7AqFnv5nU5zIf9/ma/v7m9uz4cbuZ5v66HpIvq6o11I1BJKa1YkkVC5CHEIcZxjGOMu3GcxmE3TbtxPBs8+REUJCtoBoAQAgIjkih4TZJznm1Gyojo2bEpr/v9m5evvjkeFhUYpykMO8TBgCXnlB1bs07TAKA5s6oAkCqklEWAKQBkFVTTnAUrBtlAQ8BpjKIgAlmyaSa0GPj8fLp6cHY8zsd5AUiakSAHBB9C+QFJy/GGmlWlS27y9hqAZiCAyBDM4ilb45/o3lcTMAQIIRBivjtoSiDyVpwKApiIAGIIDBYys6qmnBlxGAZXGbmdDtRSzgQ4TdOiIrOZiogwIb4lZcV/rC5so69NXFscfH68K4dvR7J5pPSa9Tiv+3m+udsb2DROSPjw4UMlWpJMQzyfpnVdD03NeUr/qFG82P+dTDSEsJums2kXQnADA6i1HOnuW/UqDDyBb9i7OQ39bPq+CXKjTlCN0yuhDc478KIzmSYQ8cU5eHNBAfzqIjAz4zCGOA1hGAA01B4xhUhxQB6Ah7ykWXRrNAAEpiFyYCA0sGyKBEMMPE1DkfqjAeiyrIQKkPt+P1V5q51Ee2REVCMWzClDad35j9rj+Kfev9/VJFDVdUkpCSgECobGIbCf40S2tIFmwXD9EyhoFkPFqlXc3EGEgIERMQTmw5rymr/9cPAdr/ZfPn/F+xequq7ruqZiojEgCsxM1U3z7q5nr5JwLTvT/XOOR9fTNgAKoXSlajtV7olZKO4sJAYgRQRhG5jGOOwGhpHOldXAVIWsUjaVClGnhISeHDeLzcN7McVZ2iqy7ljvuYU1zfd06gd909beKi9bzSHqAkI9CYDs4RRbNOH9EMryJ4tsgjoQwDag7oMhN9JHG//CdsbfuiS2cYFqEdKCQvEU2dyG/O3LnemIPVmpcxKeZiWelkZeWhYoaeUgQNdL2so78HKJ2sx2c8q3yVE5YFGXS9Udnk59Nq2h4a+8Fe2l4BQ54UPdk+N2vY9WkTZaQ+/at668oL4WrR1tggkEAAAgAElEQVRDh1xULEQbjvtBuIKGt0aMp7NoaQeoFiEkboGsPWLeuhxaJm5Iws3L0OARG1IBC6dGMYYYY/S3VT9dss0YXTVVlStRlfaGjdV/sv1aAfzh5s+xQpHydr429UOthbEFuNbPbJNgFHJBnfJv4JCt/bS1B63Lk/EHqIVbe3sBt5NAWRIcP1EqQ+SGlrWq8MT+pigA4QbKwYYJha5/dqpMsUYJ6ZeLvg9lm1vENlODoaFYbwXGe0FHXRYparcckXN1u7CT8ui58946/vjW7q+x822Jc6TUJg1oUJptnlS8GY2TuU2SGsoIqhO+6mYcGP8OWUon0SlH39OVFqu4Z7PQudvuHg6gjhWqPa9LlabmtztlqWya+BLKoerRJHiyHNr2WLUMmdIx8aTw4q6974S2e9E/p8k093aQtn42045fUDQrH7VHExnqdl26tma97RoztcmuoSPx3iO+wCZqFtW0Zs1iNIwcx3Ecz0bEtI+a1HR/c8jwu/efv/4mPwjfnpaIb3c48J3GYQB1BWeYpl2cJmBSsGw5y7rm+c3tS4TfrCLH5fDp53/5t5/9BUaJoxFGJk5Zc5Kvry0nG8LZFC8eP3z++Or5g6tnVxePI52f7R587/kHDy4ehyCEBGA553UmA1tmUYOBxxhGihcICibnEz5/yiJpnu++/uyL/+s/fPq7L17m49mD80cPH1++evPNl199Nh/Ww51mXZNk72yIur/as0x8jIXEVE2bCALLknPKFAPHYuDWZJLyYV5VAIQIOHIMFANHBNeb2TzPgfnR06frcrx9eTPOIz++Ig4j79hIFjBkshGyKBhQcdSexq9iUc4XNQd6pB0AakqaNSIFYRQbAc/D7iyMbGAp6+L0gHub+Yae+hbl77typa11Ou6TpOzEo2jfnc/S+xZVjbn8fxYxssDlD6c17ffH4QzCWXDefwAYGhMAgwIHQATNKR8P+xBxP8fPvvjVWTB49hFdvkd5AB2W5Q0Ou/OLq10cTbNJsrx8//HDf/tv/s3Pfvj+v/s//t1f/s2vvn55M++Py92sawqmI+EuhoEDKj9+8PzJw/d+/MOfv//sI8IxJ9OMOetxP1+/vv2Dn/7xv/7X/8Mf/eGffPLjnx9ulk8//3LchXGahonDcL7a7WF5/eWL33756rOXb75+ffNyf3OT1oUjjVM8O5uGizASeG5MzilrDhNdjQNzQKxcPLCslgxsBlgQAYmYMBATEQVfVsQUiZBIRVUFiImcdEg5iyblOCHS4XD3+s3tze3N8Xg0MyI2EwSbxsA8isK8ZBMj8OhNc1u3hzX7jDSEABBEGFDENJAfVlwHjiEQCiDANEXmGCMT2TSGi/Nxfz4c56PImrNw4HFgUVNVArItrR775RS2eHEAExA11qItMtiCyBqEwzElJxBPa7CkmktnCBhjDMx6d9CcocWFdofxOsglogjMyASmljMU33WNAGXOmlPOY4hxiLKGhuglNQxlzPT7ogs2xh82OD+0BAC3qLTQ0aSCSY/zfHecAWFJaRzHi6vLJefr2/0QwzSEMYaBSQylNGpdM6mVPAUu6jDX4oESYWSehnEax6J6EQ9ufFcTdOtxFOeIddVlHxN7b1GpepHCCfAxm1rbTEv+qnoCBKAZEAkCrirJxECRUJmMUA2UyKFwnmox7kYeggX2WAMiCwE5hjgMQANQXJKyGYmhCIEQKZkSaOAQI1VZdBZBMw2BducTBfIX6yEvRIEolBdYl2kCT40v00/JKpoga8qCChicoA0V5OCCv+7kBFWt1/DeBWVG33H7qEJKaV2z6wiRyDOnHAmNxQDgZD9QUzYgBDQTyXVq5iCAonVVNWYmIg4MQEl1XvN/rRXlX7LHUaWGlHNe13VZ1rTmVpMzhypiN3QC1HYGLZNOLDLvk2a/eU65x3WgqTlTueRiMJFvUwXAVcwpxEQC4Kbfi8tznI+asmUTATRd19XAMq00UByYhkC5IqM9ja3QO5Gq076C9NAhutQqgTrRsK4f19XUpZTzJ026x6zberHDyHUxkz6EYYITKYF1Oovty9sUuN/X8Z4+osaQ1rJJCzWZMcTAxLoBRXSLaSyrSkGK+VJDxIFDCIGYTe/fVy7W6BGVW5hiDa/FrkLr6RTQDVxKj6YbzJ6ewuGULmkNBakqfZBmU3U3Isbm/THoFBwlsaLKzluU5H2V0ob27FwwrZ/VXS9861eavAYa9aQiGEv9jZuHo+jnEVFS0pqMUeXyNRG0o5lac1qoO+6LuKUwWHCrqO7dhX0B2Vb5e5vCSfwKIICnknu0CCFohQsX6GNnT9qiUZoUsz4TG5Oh2CjrFMXUq1FTcEBjK6OoLRitoQHb9rd96F2D4JSvXaZ4XTqqbbaIgkXdknE35maVpqCCYPOvAqJJPQxI00N0M3g4CcPFTU8ATepfGaxVmrC5cbosCU/rweAH816FsWV7biAORN+ci0yml29UvGnf3IG+3yoiLcO4paVsQKkmZLQTOSNtwdlFLmbWKSa2huzW86sf4X0tQTOY3OvdWJMedaEz2p3lTpJouuJfRVS8TeY+xIag2KTEYNsSShRqE6jrvjhWEfHkIFU1el05VbC7RZVi3X+7rvTGS2kmxkKTRXxnNd8arNTIGidrYH38tjYxNX4YIwKJilVBpVUzJJWopJrWbXWASViXDRZ3a5QLSjUotgJHsfMDicYYpt2OQ8Q4iGFaV2EVXHGVtCyvrvfBLi7yUhU/b50j7rVSGoVuW2brDKPsDwSATGEYdzEOiCQqkOUw393u3+SM33x9c3t3c71/+Wb+/G79jCwR5MhjDAOFGEMMA6sEy3dJ1hcv716++B3CNMWrDz/45Iff/+TZ40chGCoKgGbJZp7FxxgIiDGQgakAIiODgqz2xVff/PKXf/XLv/nrLz57sawyDZeoevvmkBbdDRdZU1pzEkmS3T6OhMyBGJk9Oo/cTlRcFaYKwJGRAxqZoUml+qPj+j11onTJEIGZcBhUKwRNRLKFOBKGtAgxGKGJ5qRAhgTKTOroFVM3Ppa9CNVaLJtTBqwkOWVJx9VW2XEE4JAtUJjGcaKBxSAbiHpcIBDVqPC+nqxiRHd5QqV61hqyCYXM7rFHT4KE8K17ZctY69Eep9+ihbWAoZpIFiAgLMjHlGSeZ4wh6OQkUlRhgEhhCCMQKTByILCc0mzH3cWQ5PjVN/9A+RDurvOD9wbcEYwLjhamaXcxjbuRI5OB5XGkq4dnn3z83v/6P/534xj//X/8L5jXdDjAMo+qF4GuzuIuEom+9+jZL/74zz764KNIQ+BhDLDfr29evSCCZ0+f/uD7P/zRxz978OCZQQwjTiRxRApyNx/2r198/tWvvnz56+vD726XF0kPCisMFicgRqPjPr3WRbIk02wgiMCBBopgY8RAhMTokbFcMHONLOeoOlTE0D7WsvWp5pRDJI7e/uCUlywSBjSA6+vrFy++2e/vRASRAxGCIWh0uAYwEWuWw4FABdTciF/SOxC964fIIbDbjJCgtGvrjeWhOxPxOLAaiWqMeLYbLi/HZR33t8u8ZuaRiWqcjlX8+j0JUCfiLc3gwqT19B0sIcVuh6z3cre7df3/+tNGMauhfV7qd1kq9lZHryRSQjUAb/mmWCKc1dTQyGNCiQxAUmL+jhBlextYZrAlePWPGLqRwLUb1SinFarnc6skOq/r/nhU0CGsFPhiiMM0jOOYJIvKFMMYOInfQ54W2NF+t3y5cjSKzMMQB2YmbA7rOjg5fYzr2bxmqXRTcuveinXx782G0zPg7FQKht0hvyEKDBAFEZNJBkNCJVAHTwMjApmwESPwEMM4YiRlz/gE8vQy5kD+EwqIEZHMMGdiDWCMEAgDe1CoA0OzR5czIU9DjOw0lru7Q06Z2O9i9FOat/j82AJWVP9mYFkFLKs2XQrWrk4jIlTqWd/S3tDkm+66UXVxM2B5jIhkUVFgcEx3M1Kpau3PA3XpLK7ZUZXKMkYkw+4bO5IjBObAIbDvTarQLNCdWnW7kqezvn9EuIQnWXRvYc/aGPN0ouibS86yzC7hEGZmprrTtAF4AVsaKKg2xFvf1+gXC609OizmyZOMdPYtPdc8VLAtEtIgRt6d7R48fBJ0DdnYJsbIcTCyBMuajmJiJqREVuPEvI+EgAbUIkysEjRMC6UC+2N3P+jukh9rcdQFwBaKAb2lVtg8JgBmxg5c6T8P7IIrWqgiVjZqbRG19kZlM1g78qIfNaqvoEI/PF6g6gtAS9hIN+71oCesuZ39golvwfCxySW2ubqrbE2TWKdHa6r4jWioVjsaZoZZa1pCO/Q2WUFFLTQYZSMkeyZxidsox/iGJMJieAfauiT3krPvx4x0ksWTwa0VvYM1mbyd4hS3CXmtpWt7qj7NXeIIdNqCfiqMZhZjjByKTl29PNUSB+M+bTxJHjETU2lyEbStG1RBpuXCWeejsW6CdtrO6Oa57eMnLzvMRFVTodxaYy70RZdticAI5AlaVJ4XrVjHAuKp5lfYOmvWTab9xtisA3U+Dj3NHLvA4oozKGkrLYHontzJ/y5vvPon1MwpzcqDaKKGm2W0etFLSBE2noin0mDzH9XACcNaKpe7GmvGDSCw2VsKjs2HAu0yZbmn9dhYuxuitXZIq/UdT9f7Lb30/qmqnCYhhNC4wnWlUGc3nKgOO61iyaawovAUy50P7jT+A06OK9iLy/pmUyt0HEaj6nF7XEZ75VQToFblbb2tGVu9ZAmJTP3LGv649RvfkgZgjVnWDbZSZUTWAVK6ztrWejZDKRJf2O64t3QZjWSBiJjbB3XPV9gBVvoPnOpibr266lSOUdrEgL6sMjHFUF6iDw6IoGf6It4bhThhg5h9R8TeDNPCuqkLfLGIHqduIKoGzCGQxZHOMOCKyHs1gHVd4V0o++8UxNrpiaVEbHkWOyKN4zQMg3dhsuS7u/3Lb14g3K5ruNm/frN/MVwdd48ShMV4hpAoTtNwMQ07ggFtnA86H3S+3R9vb5cjDOHivafvT2MITMUtW5vRKkYEgWLhIKmqKJFiwONx/+b1N3/5y7/8P//Dv3/xzVcpHTnSOIbDvL998wZZx2GwJOuaHQvoZRpHImYOyEzk78h1i5LVRETFzCcKJibZfeeFs0UBEQmNaVsSDdGhBKQKOa/pmJh5nHbEIElzUgOlQDwwIzOyal5zLqB2ImT2RHQzk1rCFWtMIY4CCEAOAfhsON9hQFhGoInigJElWVbNiqbEEZlztb/XFqmn1JTEE3eoecfBury0+2PXEl3n/WCogsG6hhfgLtbQWSAiYJcVWwsZuHfTaXlLJTCBEJBQxNYlxZ161IallUwjceQQaRBENApMjJBzXpc157Sk46vrxebri3yE/cuL8TyG3Wwx40Acxzhd7S6mEABk2kWxiyHSL/7w43k+/ObXv0VEOe513g+6XkR7cB4udzwxv//06Z/+8S/ee/oeSOYQxzHMxzefffZ3zPKjT374gw9/8Py99zmMd8d5txuvLqfDfP367vWXX/3m8y9+/Xd//xdffPNrGg7hbDm7CNN53E0DBUp5XZbj3d3tfDyuaUHQMPAwhh0NCANqFkUCCBQiBWZiJtwMu134H2LoXK6tl8zebjQzkZyzqAISmcLN/vabVy+XdfFLThTiMA7jQAQ5pzXNOVsINE0hRAqiCiQiOadxxGEIIZB3YmKMvrERGqN5spHbfZljjCFnSymLYJbExLspPHp4QYiBr99c36W8LGuOQ2COHjqxEUZPSv5uLUKGMEDpCGYMiBhpoFqslG/RJGza1UUKliUjIofgm1XOWc1yDIC7pJKPhziMFEPDZwNiCBEQXKYIIQQu6CdtzX0AMa0aUcgiwBzOzmRZ1v0+Mg8XF0mc5VEMOdLx1LuJ3LfqO97ZH7G+FgEyBAWbc369v02aL8/Pwjzj7Y0CPHryMAwBmZeU5mXZH5f1sAARQygUVX/uyBvsxTrBIVxdXDy4vACA+Ti3SqYKW1qqYBOz2Km7caN8gcK7St12fUvcp6r4Dl/P7o46YZVSePrHLCaW0dCyqSJwDEA65xzRrs52E+9GnUaVKCkgCEFgDENUwWSZgJijKeacmZCYRsKLabydj5DXwLwbhovd7vLiLIBoTmKqBkwEwDGWOYkIXl6dExOAwd3RT+uMoABrzmBEQ+Ay6tecMiINcQRGNFSQXGNfTCSviQiYsRoPtHSXiH3jKZ8mlajmLkWvLwsgS85JchIADBzYL4qqNNQeFdLitmO3yTaYqqfJhhYo0abyaVmOKU+73bg7CyFcXFysKS1rzllEpZxPK+YMujPft2o67N04DfOE2nKmYaqSJd8p/AGsUWqMSKogOc/Heb+/gy30DkSgTuJBRHzvIW6MEcEKcWnAa8WWGEI+iECyUJw5od8LiTmGwMwisqa85tx52g1UhxinMYSkjMgWEBgQxBRN4xBGDIRU8bnYtQylVb5YhqEO9Dz1cm2TXmwdQy9aNEuvgsZ2Ji3Dr1b/tOplC050MUD5KAp8p1AgtEomvCUBBki2DYRr+V6TAuqYvBIdmmC6WR4sq5lWCXqJEfl/KXvzJkmSI8tPDzN3j4isqqyrLxwDYLAz4JIrw+sDLClCfm+ucCiyu9yZIQaDq9EX+qqurjszI9zdTFX5h5qZW2QVMJjulhZIdaEy08Pd3Ozpe78HW1+ElebG6hnHs3vm1nH4bEPerzCIaCYqYl3Hgf/kjW5RhHNr3RWmppbVd+dVOjbomxbOgyRQK1O2mevWfFlN4dgPgjt7Ql/wYRtz710NVeUgsXbNoNadT966Dv3552xAWY9v7fzbjBmbYGJmHJiIWibCfxSG0piAitVu4sDrdobWroV3K0Z46+BUsIFg5vbo23Wnt33pW0QFjImozqt9IFFMbR3lpKkoG/dDk0K/iS06CBcnPxfaAxBQLRCtpRAOViWzTXQ5cwd0tMUK8X2nv8aqLaPdJJ3+VACy0NshVS2wdbicRrBD9LLumjHqLljlB5/FyDoQbDUobf2ovb7capTPH6vuqIzt+97+c1Ei2ZuCu1T9dhTf9EIrLcyIHY3VFRpQqG4c2ygNVqUs2Kp0kJgQjN1s00qFbGPG4rsxZ6Ufpg8/dKb2spKWBYio+mVBsYCSPeNa5zudaa0ARUHdUBbDQKU6pK1zVFuVGtbjtkjrb6LqVGqSkzOGFYGssgm7ld91E6lLDW7tKw0v2hmZHc/uf0Nd81t5DeDtRbY/Ab4Vti7OCoIutFbTetQKe6Euba1J/FxhPwPulKWYrPFiOu3SK2+bZlWDmqbGooBEhWLAOxQNAYcQ7+XhmkJfO/WnMKP2zjEMboEZQkJmJEspGcB+v9/tDhwCESPR9fX1559/TjgBTBhsmoZhsmmEsIs8Thf7uxeHu4EmpvHVi5tXz9+8fHG8frPenR4+uP/+h7/4yY9+8LN/99P/4Qcf/FQSHY8z4xgoDvvRFJbTKWmaxpGRsyQwYYYQLIzrs28/+fu//78+/+LTl2+e8yD7OyHLfFrnbHMYlzUvp+t5ScuSlmGk/S5yZHTMPXeYbyrLdVbNImnNmNUUvSDWraMhoKGpmKyWRfKaQDBgDByHMIQydUDmAIZMwUxzFgYOMaTT8Xh1ffno/v33Hu8Pu3Eanz7//snT73zViwOHEHPKKWUxE4PAAYmzgLgH02DkuJ8O7z968P6DBz96/P4O6dtPP7t5/mIHxFkha17zMi9sEPcRN4egLymmqiYSQ+2CDMEMlmVJKYsI1GrwClFiFUKAnLNpvtjvQwigOWfxEI8/wOgaUQgekUaAYRjAQFVTSjnLuuQhqhsTADgEBMB1dXDsiCCSMwQKSACQM4ACAYJYXteB+fLiYndcgx5REZCYBwq8pLzmfH19MsrDg30YQ4arbBwmmCabT2vKxjBhjm/e8I2CSkKCb7/lcTftLu4ONP/0h4/n2WR+Nd98B/psGtdHl/TBo4uP3nv4ww/f/8kPP9pNB9DZVHIOX3/zh//2D//pzr27P//FD3/4Vx88evxoyZpFlNNq8+8+/+VvP/7nz774+MnTr4Y9TBfTvQd3dxeouKx5fv399fF4fX28ynmNgXe78d7l/cPFNE2RyEQTB5qmaJZTWrIBqChoNgwBmVhVUs6BQ4zse7RAda03AFUgZIhoSCIKiGAc4kiMKcvxtL5+ffXmzfWyJgMkDiHGOMQQQt0XJlNAJG87ApM1zZKN2YYxHA673W4MXm9bSO6BUKl2aZVxMZm33DFDta9RjKg6qOY1xSw8z7qkjASqlgVUCTEAsXP9VQ2qZmjFxlui1TWTbapG2061+VD9929pTXzHrLZr8mb2SRyI9Cw3rbvDtgllZuusbVaHfF6ZwSG4aGIAYRgsJfEiKC2vPdty4v1ut3VH2m2YhbV5C2J7U7hnz5XyarBvW+Ylqy0LEiIjEBlj4ECBh2nciezn5WI/Z9FlSWImjrFFMtT21vad2TgM4xCnYYwh1I5J22x+Z80vWA9ZeBbgvMUQOZvSNwNB2b0A9hs06PrEWgN77/4CtVz8A8TEhIjmvkYiCEQW0PcDBBwZIyk5RRpqjwOaGZNFQg2kEAbCoJlEbRWy3RBCMGOHJmujOGIhPwBN0+DeWkA43czrmogC1D2ASLItTUNEXDYvYIQYmJGQFCTl1RQYIRCTdxb7S5uhFO5Z8VsYbUBWLDdB2Qw4YnNd12WVrN5n4Wt7O3kCFrdPdQjVs7G6NqcNSaFmJsKMABgCM5E5+M0sSwZgZg4WtNIe6lRMuv0Jwp9UN/DPhFnONjTFplZxEoQum1a4BCLi6TTPp/l4PKWUQohEXPwmqCLi35uI+nS0giDLMyZqnf6mRGjW5VUAwEBEwUBQaqgNoORfvKElABEQOX6gTnzIVGU9wbJo1iwBLFiIYlkgUbDAiMSg1DD2peO1lt5itZCYWmeOwbYK3TrZlmdHHBzeqduAKGpn/a7QggxbeVq9xEmSqLTS2LMzsd1GeGxO+v4Ecz6gLiPd2n3RCs83RDEilB5ZPMNGeLUDGPSW6A0qaG9LZH19Vus3qA5waMcU62h32J8sfJyOQIYakGxrUq2/o/YQUIlt9B73SGQNjdmBMiuOATbP2zYHxzZAti3usk1BnWx9W9HunChbdUEnnWzj73qg3fgjb5EeuwoM7AUkq23X5TPy70StakXlPYtQy40BlWEz3rS3Gdg7bht367SelO0AjucK1rkQA2gmUKa3VGuIaxuaRxUaDHVzllkba1tDJFYllPqiXQNE5+mUTw5aM/PmaThjNtTDYftsqNTuFr2m5yi2ls+WwS09u36chjLx9mtF5TOsIbSC/quBFURjwK4VAJpfo15JLcexKjAWk06NuXo4irnBOTr8CRJ0FA//pm5pFOfdmb2yg/4qL5Vqpj3EpzldvHoHTLYbBRS1S2K2w7v0Sw3WvZ15AoSIkGlj+m1d1GeLEla7TptXwVaXY42Q0cQwUzWXnRFUs4ESetaTWu1v+Yma7KQFHeoALv/4uAjqzVDmNw9X0CZYZT9ZSwISEqF5uBYKcRYRzLjrZmokpo1KYmZmfAYtNjh3cDSxtdKp201ZuS9wC/PRfXDtLX+eBPSrSCWbZnW5K58IegkGAoF56yE0v2ivkVlbnWuVExIRkrmxGjY+K/RByOawUmHCwHHgkIGyWk5J1xXzktOsOauoAx0R/kQSB1ptzxmCFNFuUU9UVUUhK7Gg4ThM0zgNcWAKqktaVkmZSAgtTmFgZpsCRMhZLN0kWq8TISBIXpDs4vH9Rz94dHj/4Y/ff/Tjjx795P1HP7xz8WAIF/OaTQyZvRkTAAjZ8WiI6lvEYaTj6eVXTz797cf/9NmXv/z+xXeiOQQ2jNnmZb1e1mVNa8op5cSR7h1GDs4qYAqBmP0CbsNgIkMiUDIiRlQBABRrDX7mtkszIz/lqYKpiQgKEgIRF94tEjByFpMs7vQPwzDspsuHD3/0o7/665/97Kc/++svv/nqk88/n+dlWdecJSdJKaU1l6xCjBwCEocQLg6Hw35/MU73Li4+evTo4Z07O6CbZ8/S96/l+dVgxqqalA33085fy2rlzYXvyjW3+q2cxaH0hdnea/HV0KFqZeD6Duic1T7Bos66BOijLxFRVRFllrrnIDMTMUQgRi9MQDUz8q2lizmowAYD0i7wFOJIw2qwGqEFU0YICCGtaT7lnIJoWtP1nCwbKyXghUCJBwQ2ITUQzSCWM4DtAye2490d2Dofr759/mz/5PvLLOvzZ9+s87PDZLsRAqXIC4Xw5ur7V1evvvr61989/eSjH/+vf/c//eK99+4bZ2aUrB//8VdffvOHT//4u6++/SLrGu/SsA9holnSfLUu6WZJx5xXNYnj/nDnzm437nbDtIvDwMx+KiUfUCLDGEZPqTjuSMSHYW6VZjMuPgM/e4uWbCtxYOKUTUSQmJBCHAzo6vr04sWbV6+vr2+WnJ3zFUL0vpSaZS2V5kBkMSCipXVWpRjDbjdcXOz2uzFGNs0q6iw3X5zLnran7hFyYCAg9RUQRYJoXNMEmJdF5lVOi81LEgFV5FCXoRpwrQ3D1rGmbpFgwN4eCuNZWPnspGxnnnNCUmoF7OWV3Bth4Pzo1uEwy37ZELIKGTAzGCRJDBhjVA4J0c+fVhDcm4jwdlwF+zFhHzf1rtPuxy1ZHqu4SzAAk9KmqJaB1tVRCkY4jdM4jsQ8juN+t5t385LyaUlz1pyz12lqdQFTycLgbpoO+8nBouxGSzd6tH30OTu0aRlWOxT7hpTbYNEuUbsdrc9//9vk0nOvVykuREKfupl2ZFZEIwAjDBiGaAwCIqAKzuYGRHNBITAYkAFMAUdC0myroQohMlKggKqIWpQE8BpHRKQYA5cmRViXVedZTYkCUzAErwiG0twcEUrjlN8wgam83bNmychoQjEQBiTGDunc7NxURwjDMUoAACAASURBVD9g7nXxlBig16LkLMuS1mWRrJEHZC5JNjpDQ9vZKaYgNvyc0g48ztb2mZTHPRxp4W4IBTQkIh6Gkn/xEu/eWXDm+H07hPVnsRrY1UL7R1wVDe/E4GboEEk3N9dXb65FGjqA6pBSyxERvD+FOhx2ucWKvqGA0LfWnN+uCs5ZuTUCdIMiMwUAA0zZfTIeERLIJ7VgaaFVSANgRLIYwhiHLHNe0ypChoQEtUNMAWyrgWo2cmx7Sl9keoGjcv2KcauhFJAA7VbdXoUT9JaEFtCv+qlYDe7ZVkl8xrh/O0fQrMt1Y9pUD0QyNC7nb634GM9ZEIfQ7g/sscRtHl4ppFRDext/zsxA8V3dKf0dh2AGXKP/bYLup0xP71eQq3fPbtoaWkvC91TFjs1RCmqp6ghqaiauXxbRkfGcJdGSKd1j8lYrTfdi0g4IVc8nwEzNFWItxATbkbIXL/6Ej6AbWrtIUk7N2zm3L3xpwCRCLIuddYGElmg0E9Vs/iTUWe9WUbn5D+o+0Gs+VfxhRuvw211nRu089bLIgi3R7HivqrO4At0137YPrvaQdLPfzfGPt7i2gAbUTjUtj4JN4Dp38bxln2naztbjg1uBateFs/1m2ibW536LdpYrR3GsJcetj7XyRUzLflBLzKqTeFzUBlTQLc5k6FwbEdmcSOeFrxsntEATuE50rIPIaN3PNO8S+tQBtuI3rz06/7kbDNVwEyz8PUe1GV2tgmeBtdo9ij2Nre0bdEOcF/3C1KoHBKsFjJt7RMX/LC23J+q2EcFtL1KFZ0I0JCZwmHVBvzT1CKsHActOx4+BjGwKJllMRdr5vIFCei24Lvtd9rQNzVvzMdYyl86QhVvSzuU+4zMw/jupmbA1FquqSYEBt0rNzha8gV2x1uIAgIjcDgeWJhjf3hZyZWnbDiX/UJSlwmyh/v7qOMpNfSZmAqTCn6kuMtgcW81UBgqCJmW2QlmI1yzz8bicXuv8OsqKZqeZlO/W2Npt+gberok1uB2zroFtMDOTJEBABExhHMYxjjEMCCRJAUUJYoQQeeBxDOPAYUA2FbOsK8wChIEx7nf3Lh7ce/Tgw8cPPnz/0Q8f3f/ozvBwF+8sSdZZLEcCRAugJYgemIAAUREsBGBSpPTy9bf//C//5eNPfvn81ZdLvg7MYnhacVnneT0uaVnX1XeMu93h3oM7oprFFQRGYi9D7SKtXs1EBTVC7k9qcfTSXFSAzB58JgV1kVmUBYlrfzIgIwJaKmA9Cjwcpv2dw927d3/xi3//H//j//7k6dNP//jlq9ev37y5vrm+OV4fc5acJcQhhIGHEGKMcdjtdo8ePXp4eXkxTff2+8eX9yaDp198+embOQjBIkRI2XLKqDZNE5qltKipD8Ub0vttCKg1KoZL5NvYBjYwlG1wwHdGmTqQFtxiDLdUuKqWUK1nuqmEU7YtWpmeloQaqLFCQIgIE/EUhkVgUTAlEUQITINITmtKa1rX5cRyHPKcw2AJODEp+6iUuFAiXdsGscxkyxTTDR2vbo6vXvGT73fLMn/zzbdXr68jLybXN9ffM8I4LU+fffb7T3735OnvFN88fLz72//uxwD7rMebZXl1dfWPv/l//ulXf389v046P3r8+PLyXpa05Hm+er2sV1kXgDyMcX+YLu9dXFzspl1kNtFVdRUQA4iBAHKSFJDGcSpu9wQCCuA6DhKBKiQBJkaiAOQWPzAFNfNf9EZLZAgBAwVRevXq+smTZ69ezfMMRBij+3YiBwZENXPgEwKEANMQDodxnuXNdSbCaQoXh+HiYpymEAiS5JwTsxAhEQYuhRduBeIS5Sh2CkB13Py0Cxx3444u14ssOM/5yfevXr68kZxV/Lil/TmYyKBY/+zd4EL7S49P/YbSHXpEVCrSReUv/kPOdjbkg2IJRMxsWSVnCjGEkEOAELLZPM8cg7uUzkTh8jb+M5WH1gI7dlYA6bmY8j/Yn8Ny0DfNAmhipXFEzJCJgLx9++LiYs26rDkfl7zMgQjP44gMFEM47HZ3Lg5gKpJDYKoCRPO1/KnvtVW+nP/K7ZKQ7Sd5e7Z/lj/H83/KX7y1W1uJIeUMFNA9BgjsPh7XMFBVwQgKroWKRkJgAQADMPPFFO/tJ5FFLQcEQmDigIiiiPVAZSrmLdsUIw8xhsCRQ1qTma6rmEEIZECwltup7K3VUsoGGGL0A2vx3qmqSTYERXQug1GZLZ69kIteYXWnyMyeYHGDUC5/qUnRJo0apuF23a52ad3ivYTz6bNquZ2IiMx/v2YxUWADAuIYQiCiEMKyLMW1dL7dt8068m+og6FaZaJiGzqEHOgDiJhzXte0LMuyLFdX18eb0zCM4zi68zClJNLAOGZkqkB8e4mouQgr3EtTLuNNUCQzFVOqDNJbsfF1zcmpKyEAeJtark+ngqT5mNJqNh9pzS5wUByAkSIiqZvOGBnL+Rj8YLVdLJcttt7AYjzaivusas8bfr557huKQ+F8UNYZxcDOrbh+VNL2qu6y62eLXk3qB+ItU42Fw+hTkW2EWFYLhPPXP5gRkWTB6tBq3R3tfmxUS9xc1rA5d+oh+SzXsJ0R67S0TEoLqGDDavq3VewACACkpV+zsIeQKmnDrUu11as0CBuCAKBSId4pmHoxE5UXij/XjhXcIjYABsYUe4FjC7PYJjqWD9WHpeeniRKTIvSMT5NNKveT+yaSojC0mEa/kXf2CKFVPdE8HFf+MKklFuAWXzYEgFSOpNh+AutkFiZjMO99QODtJN5aQohaLKYkJIAGZsDbEZVbB7Qz9aeaL6B4+JvdgFrvZ1PMrOMulLGeefd8O71r28pWkaiYMVqnqv82BYG+WARQm6KPTSxCQyqO0g1f6vdbtYJYH/zI2Gp+EOGsHXejlTbfXfvPbuQuZgzYAleVfaNVscDG46kekLrcKwJwdYSeaTHYnfnKycaB46Xdw0yNqvBFJUZnhAhqhFxNpvVQCoauvbQlxPNoENB6VV19D3bWnLclIQA8BYyImgyM0d+SHTUXAEGcZAmb+crQULfUJ/TlMdA1IFtpXKIeKQYG9QznVhsFJ266mRM3WaokjyErglbZmhBpCFU0qSf/6qUwNMZ66q+NWa3uGLV6iOs9R1Cvc6cquqew1DgZ/gnoRhXNq60LmWt63c5ag8+Lw/0RK3a68iCJrzUua7RFmCm8HRKsacciOSGgtTJm2xxpBYICNT1rKkkak6xKlAqbOag6mwtkS9FUVJJmgWDAS8p5WUkUUAEkDhOyVk69/QVEdKvdgNrdhwwAgSnwxExxBAELaRnjRMA5yelm5oDjxPvpcP/+e/fuPrhz9z7FiMy7i4vD4eJwOBwOh2nYTdN+v7uz393ZTxe78QI0mND1VX69HgOPTBMhe0bVFCEiO8LKw19s0xiW9fT06dcf/+GXv/zVf37y3WcZTjxAiLCsy83V9bLmnJQYpr0XJMP+Iky7mEVg8UW4IJK67dlGLvSXOaEKSN3F97tyBDIMgFJSSWaWLQcIIQYDjy9ioEAZRVcDmfOcUkrr/PU3XyXNP/35z4759OjR+w8uf3A131zN16hIlbuBSIgchxhi9LEWMwUEUo0AFzHOr9589YfPP/7Vb59/83S5Og5DtJznmxNqDgjEIKCAiAzI52oW0cZELf145S8OdK59nMXsq4f+T2Nazl9bFX6PACCiOSuGYhBRbWpLeZiwbD19x6ua1bJAzogUiCcKF+O4rHJaJRmCIYchmEpe07zOp3S8OV4DXcd0XMcxG5AUTAQQai1JcmMIiGYKZHcvYFltWU4IryQ/m+erN28+n+cMEK+vn3z55a8v7l7udxe/+f0v/+s//pcwws//5v3H7+/GKSNkSet/+8//6f/+r3//ev7mJj073BvuHcasV09fv35z9fp4vAZMcYDLy8Pl5Z279y4OhykGIBbVWSQZJmRFNCCn1opYhkzzsiKQChCEyMMYdtN4yFnXJc/H5XRcmDHGELapnU/1C0sLDZmIAcK66vG0PH/++vvvX55OixkyxxAn5tErFcuQVhUQmCnGAEh3bJ8zZkFAvrjYXV7uLw5DHBBBwLJZrgOe7S4hqtrtdlJzAVUBIUQMMU47VgCDuMziP7Told4kIkVUxUoYKkcMraF03MyiFYX77rm/ndEL8Ryr3ca5bTrsTHZTD+DLbUsmQG93PqtKq6brNuHZcPrMHKOZrfM84M5LqorToKtT3qrW/uTDU94EDTBczm/qZmkHXFg/KUmqlhOuoOQfDo1xiCGGwNM07ve7JeVZgJfkj3uxsoKhQYxhN43TNI4xrssiIgRVTzPtjiq9mWVz/1fXZVcQa7dLYbe0QHXT90YD6E48VunKrTLCHRdswICkJVShZpaNAkTkyGFgjIoIWrw/CMBIyMFTywRmqiBm2TRxCIH5zm56eHkn50EkTcNQPI1YKkfKprbikKFYODHGeHGxT/mSiN68uZ7npFqqHNljQuTONBERp8+W5hqz7UuYmZrknNQ0oxAyMzEhMzJ1zgLfPBIimUESsSzrOq/LkpY1pyYxWClsNEMth2VqVTUFUG0AXW9j54cCQCQGUy/MyVlaOFu9JcYU/KVU8xr+dXPOm7OqZjqw8kz/grhKS4+f2VfhrEUP1nU9nebj8XQ8HlPKABjjME17KvzFJCIOLGn/lxaSrsujTywQ7IwsSmjiP6VqFkHZGjY8kkJMiCCiIgKUyWUOZN0G4jbfHPW5RhFc58EwEqJhXlTJDAUZCImQQVdUooK9qmdGP0YDure3Q1IYtR2oqSEKNJwdWkc/3QjAncO2b9w8g8lVp0YhTaq1pFi1OlTVp59LgKWui7a9y0v1Yx8xO5dSrGzVBYVIpDtW4ZlfujvrqnYZCnQOTm+kO7NeF1Wj1mZ61t51m6IztgpsPOMm1C/q66fnCKlh+mrSXGqAq+ij1mGFsKKnzEyyuDphBtk6/K5LA8XFtamXakoY/LC6vaOcP9k5ZgumFKjmFDq3RZ8db2SUAj8R60SUtiUt7niDmton8mGyAZgi+vjZ7RrqBoDqqCwXrQB4jdqVQDA/aVmZQcMGeKs4Jb+U6rN3RDJoqkNHofSLoFtyohxw3Ofkxd3YsWz9MmgBfSN4YWHvOSKiSGEDc2zXlGpnR4U1dpJcQ04ZgqL0B8su39Wkx6I7ghu9N7uV9X6cBqMt/Utb+nVLITUUzq3Z4Fk3qsfSesip+zq2Ut6NugD1GrXHzd8gUDspej2z5XlrdEu5Olu3oARCx+/wgS8YGIXgA/8yliwfXQesaV26RYbRugXjrtqpJDaKYlQvMjoJww0ZxSzmWy+tri/qDsQbsNyjzOgcfGcMMhU/V3NJAIhq75pVazGM8izeDja7eGLtvUVmVFV9bCmiWgxjUuQtJTMpvcvoDwLUXXtrXqItXNUyAjUEhlsZjxU+NeWGcMJ+YHZWYWPlvVcXbtpA1LeNcO4XqTJG91pX23QrrEN9S5jgLSSQbWXY7UVM1QJ2JmA5A7t0opuKU9k7VIp1/PvtmfP1GohMs2Y1xYgchx1HjMwag54knZY1FJP7u3sM8V3qRtE4ujWs9XmIoomAgoIiKFoGyyAZxmG4e3H5ww9/9JO/+pv33vvR40cfAY0KYRgP47ifpnEcR+YYODLHQANTYI0mqGIRjEgRGI0DB0JMaTFT8s1qzmorY9m4vnz13a/+5R9++/t/evbiuyWf4mDIIJrWdT2eVh8ITdO4O+wATERCIJVsooS93/qtnZhtLG6/6GpveRe2042fFrS8xsgwIAJgVjMQf3HEIl5RQMaQNL2+fvXs1fPvnn93//L9i8P9gHGAcT/u9sNuwCFCXCUlkQroRvetkxkjcZbr66tnX379yW9+/8XvPpHjsg9jNETLHirNKgSg0M8PfKtbhg1UmjGw1qdIj7h2BaTBQVt0yX+FioeuP6n52qMNQq9+bMXtq1SPSDMGWsP2O09YdXtkVEyzSsp5SUqkZBHxYhzfpCNIQkJAJuZIQ9IgisspXwc9YLiZ6JjWg8TAwEHBFMFK60cgkGrctSOAhbAyzQrXCiPQ0eA6yxUADmMwOF4fnx6X5wb69ZPfPH/1yQc/+OC9D3/AQ3r55snT77948mT+x1//v598+c+7e7q7pzytGZdXN6eb4wIAcYcXF4fDIR4O4343jKMhLmKqIgAZQIgU0crQ0BTBIsUYhnEYTdnPPutC+QQzZsKIOE14uTsMh/3F4XAnZMlSoK8ISKIm4FRhZh4AwvXN8uLF1ffPXr94eZUzEHOMUxx2HAbEYCUjpGpGhCFwHAJH8Csbh4jE+/3u4s7+sI+AknMGEATpNOPy0TqMoMXkiLC2XhqgEDEzcYjIjDikHSQ1BVpTypL9YEVYXmTo0zRTEwF3lbRDmZY7iNUTgB1EzLqIR5/AbIwSsy2XWrU9l3lFxFJCpuLuaAMSO8t+Wy272PYFBm3I7q95Yg7jmNc1z3NVN6ovqT0W0BrE4B30vLfWIy0jM9NuNbJtFgx+Xir6eU4ylw21TLIHA7RhjLvdlBVO2cY5qZqIgJVtOyGOw3DY70fPS5lKzgyA7Edj3apeisRdQqS6gR2g0kmgbdXOzj0F2bwVnjfHdVOrztlYdWFFh6kCqUWhUD2+SqZgmCEqReCBwhAwKKJlhBKhI0YmLkB9AJHiqhZYI2PkeLGfIGDKq+i6mwY8L4kpWDsVM0spiYh/w7sdj1O8vLzLwQEQ1/O8as7EkSkQBwMSyd6sTERMpABZpOC+CNmdV6aa8wpC6L6qwCEwICM5X7q2SRISg4FkTe5kmE/rPKtkUPXb2M/oUHcJBABEWsAloOWzcupEa0gsjwITABKHqCJgIqLeYkhQdRZ1voBULIMzsLkt+e5i7TjH/4bmVy8oK+AwBCKqJOoGFwJPTq7LuswrEU/Tbr/fHw4H1x1ULSUx9Sx82c5SuWgoaur9cwSI3EQ1Kz3YZWFQ0ZwLOsd3XHEYpnEMOITIKppVTMAgM8cQ/KEnxyQdj3OEIQ5TIJ6AJz4gDxlJ0RQlazJVJyQhMPko1Ec0VEyizZ7ul4HOqjXL0ZK9vNKfbCDbIie++jRp2Meu1Jsy2o4Wt0YPaEns5hrADs9hZw5Pq9kA/wO0eTgbvNNrZA18SFkzH1VoFhUV8cB+nR+2IWWxc5Yuj8DejLs1ZxYlauu2LIeh0uS35dIRvY9tta3CSWsz46bF1kaSAkckYmLeSCWbV7/xFOnM7GSAaLvdHut4mKiTufHsxAAIagqtYqygONvpDrbWRYCmKzWeNBqaUYEubpul9lU6Xl51FgByy30VGat+4+QfixVsqN9qVsercdel/CsO1x39CNQ1z6L3YiNYzjmllCTR1qaF3SVub8ztXSaGgYz7BEOJWSH0PAHzTmv2+fltSzC1rEdV0piriI5dn6tu9NHi/UDYcDDdjLvqeTX5VhGrPecTtmbdLVBQCptC68Jsj5K6CnyeRaKehXOeny0IG1Vspq6382PnRMj6GGrzYFUsjKna9vRsZicFaG85fRstWfGiKuoCFr5zjtnVsoLOnkInr/vpCKXWdNNKHqKadinrVU1c18d58zbUf5uF4sgqoQlRK1iT5qS30gHW0hOEVOrnqnCoYJD7nlr/rP3JboScskx4c62WD6+2Xbees9LbXUZw7nGpWA+oNdi2EY2snHWKsmBbYqoY1xDZvzQReGdmlxraAl9qBZ1GdbjfdQfi1q+12dnao+RCpmU1yNCTRW+5Pt5a/LBGd2osRzdRABW2Nb71xZy7sRpOB/QspYxAiGoV008YiTf52+AcWGtbQQ8CGjAGBBtpBEIIg0LIAoiKiVJKaV4UB7778DQ8jMN4+w6uC/1bRmQF9NNA2cj6uMAEnNAiWDRXVEJjVEblMezuXdz/6P0f/s3P/vaHP/z5Rx/+FGmnEMGCwUY0VwFHdSaB1TJjYOIpDBg5Z1G1yIEQZF3rgVlNE0AKIQDK9fHm62+++OU//8MXX/5ulSXEgCQqOeU0LylnCoGmifb7/cWdCxVd06pm65KsbaDxnLeyAW+1QcahC1/0fOp66JKSpqiWKGTF4J4uEdGsSQEolrFaLMw5mNeb777/9ncf//by0Ys79+4vp7TM653dxb3dnT3v97wzBF/m1cC/RgAMhLsQLOUXT599+ennf/zDZ0+/+ub+NF1MB1gXNRxiVCrflqEy+uapnLTAzAvivFTQ5WYfZLcVntoZUKWMMLveExFBQuDCUeqgCOYojeJuUiXcunN9M0zkvXsukjaevRvCXD0pLmEVlSQ55bxkIRTSAfHOOAzHG8uLBQIH+4QQc4Q1Lqd0ZfkiwnGV45rnLIeRmUA1F7iPt/6AqwoENoMB8mq4rHJMsleYFRa1mcM4DBxGUTi+ev365eunz15+o/hm3L93+eCw5psvv/ns//uXz//513988eb5Iq8PwzgewiI3p+Pp9fXxtMjl/csH9+89uDzcvTMgCKIApJQEUBwcw1ywUwSARgiMQIFiwJF1VCHKqAvIgqJRYNzt7h52lxcXl3cOD+7euXvnzmXIkivrlxCDKGo2CiHyCDisq718df3tk+evXp3mGTiEEMcw7EMYAdjfX1o9Sc6H5UBObb6M8fLynp8YhiEMI7pnTwLGIXDpgIDamuOgTSHCEEpyXkHJyr0DkEXBBNHIYBULF3cnBbq5OS7LMh9zSgkAEEMgd7qKCYAIELOz87YTtptMS56Ve8SD/TkCwBk1pjZnAhMoSs6q4tEdv1ftvKXybUMblCANiAgjhYoaBYBpmmYRyRlyBtGNU7+ZOBCLPfLfchasX1rPkV++ojBhKzLUnGGZFUxUVJWBEHCaJqB4THqzyvF4SstC3WUax7jfTSGwyxnk4we1d/dfmPVqkp4b4NXMG+4bXpvwzBtj7wyt/JkrYYhmlAGXjNkCITPYgIqYFQeBkJWzBuKA5RBbxSBDAiZCAwYwUSQwzTkrMyKEKSLFKQuLhSlucedWzxZCQEUzm3NelkWyiGREnCYcxwhwkdYkWZZlzZLIEBx9aqRZEHgaB6JQZqQ1q0rbrEChEty9bKccPRSAalk5MxIBkp8ljsfj6ebmdDzmdWHCyDyOI4egAmJqImbm2iIZnhMkTE3LMaLr5QVAQg3MIbBgkqQ5S1L1CFsrsgQAkZw138KfE1FTN6CwWBHsL4SMbvqIo8odHHjGyiFCxHEcasMixzjEOBwOh3EcT6d5WZacc0658hQIkUIoDEIBSznnnImMCAswsrjSraHPiu6V85rSuq5ePjVNYxY7IIU4hBAJKYt6i1DOogWfQwhoCpgT8Vjt7lSc3QTENIWRiRA8XoQAVIqacaPHblTNOiOrjFdt+7pt2Onm/DophBaJr5icviG1xRfqxLUP+TdQxGb6LgY3pm6Dbm5kKrv9LQmgvfXbGQtlQbJ+J2kVk1KoIZ3aouVa9UJMBXx2iED0D+92Aed50WOdr4Ixbb49BfNOmFZn3JUQFACxV+Xa1rvau7xRsVgeSkJe0YGcOYlqltQdVEG1HN46coMikZloR08GRLMV2sa99Pr6SbRh/ArBMYRY9ApQRPZTVSdwNDs6aCHUMmGdsdMWu/DbtRrksN0huvGv1LsXdaPMdsW9Zf2mEqp3MyHLEDWUcbp0wNOzsp/2XKsqqlmaQRJs+M8mFGzuP2yyPnVbSyNsp2uQQtUpBh6FVmtb5h7MIdRIRcebNWoDbnWPSQVBGmDYsJTWk3e73oWujqNVZnK85QGBvrcIuie82h5LU3indHQ43M141Vpc/AlljE3F2ILieN7dXqCpfTd0m8gIgJ4V79lZtKeOJhRVsT4g2x/bEz23gFfR1mojXhHmTRsIRmsySxoUFtXvd/OMCYJnwTYIiBuStvJhcBaz6wfaHknvqyrWiHoxRc1Jh6X00dGn0AIWnc3BcNPVKou4BSPqGxK7LE+RIpBa9Km2A2G5dIVkur0py1CAKyzUoKl/5eUotUMK7Lwhp7XXdlS5OulTMG745a67DtFub1W3pq0eWNRZKmizcGDvtOg2brd2adbRPW4VP4H1Idnu6+DtvZ9ViZlutUS1d0E7WFJbjAAICH1ygZZFREGNUC2vSz4dVfIwJDtcvtx/OP3bNtgKZxEVQIBATMNAzMTe2IJ3L+7evbi3Hw+nm1eoZAkgI0iwDJJyCDkwZclZxE+z5MkgQ3b/lSJgAIuIwBgBReteLQRvFF1UM7Mg4ziFm+PNZ5//4be//fWXX3355vrm3v0L0XB19WJZ55QTAu53u3Ecpt0YY9DMWbJkamoc4Llf49bW29WLInBoGXn61MvA1Gsu3N6aVaTGAwkJgNQgIwIFEFARwYCBSURTWvzpWZOkWX7123+6Wl4LchILFANHFgpKd3Z3Lg93/+bf/e1f//XP33/vg8vLh6dlXZcVAcloFyc0OL1+9fK7J+vNDasNSAPAkhZJS0DQGAS8hMUALJRhsGN6umqvzvpkZ9h1qOxFOadfgYGpeM65M+7jW5Nns5wzIcUYz+j7arf9MuckxZqTlAKzy0aGkE0hhyEehhBBIM/mHkJgA4ghsE6S7JTT6UCnhY8znmacpgARQMRUBcTKA8J1JwnMME6BIq8ZTku+OZ2O8zynlWncX0wXd6bDnfj05avPv/qtmDx8fLi8f9hd7F5fv/n66Ytf/ur3//jLTx9/dO/xB3cWe/PkuzennJLaMO4ePLr74P7l3bsXgTXnJQYIbK4mmaKKaJacLIOFwEMcYhzHMJlSXuz6Jt1cXeeFQOKd/cP79957+Oijxw8+unv38d2LhzHsIk8qYIZBTetmmhDJFET9xwvrqtfXy/Pnb77//uXxtKpRwMg8EkWkoIqmW8rdN7UFqghAaBQphgAFgZ5V1CwDSAiIOBAC0RYIJGKPbTbzhCeQyEBUzHJ5taAXaBkR7qbRlC/vHY7HWdbrtK5m2Z0gZqYiscJmjAAAIABJREFUPmDoNrm2lUGUhuZizKX2sq9xTsPNN3BeC1Vv33ajk/tL1QSQ+TYwphvItMRr8fwiAKEXUhBSDMFEckqROITAJRGhOWfg9sosGmmZrhnc4tyfszpgQw/2ZNVKKCwHFZeQXKyp14nMlpTME4VqY4gDD0Q8TXG/S3f2WbIua8JuT1ZojmqiSgCBeTOpWFcEa92/obo5ztNCRSgVUSn+AiiEv776fLPmOpDwLWD72eqAhphFb2aZc2SiMQSIFjArxqxwSkpsFigA+53HmkCzZO/xdkMRMYaAkEwli6w5McQQmOs231TUAICxL61jIuPybOScDIyYAWC3O4xjvHfvLgBl0Ws65uwslAxWaJ3jMIjCmpKB+XUod5+qF00i9vcbiIioYc4UBg5IIQAx1b4/9Ysq4lJCCGEc4m63Yw6n45Kz1gMuGQIqofccqr/DiqnGpd1mh0KwTN5rRaqwJklpzWmNIQ4xu5Y4TlMYRlHJWRpZ3bWMtsnu3hZoan+5wAENDme3u1FbmiCEuJuYKYzDFEJ0GhURqVhac04iIjVzJkTkequImmpac5JEjMyoYEwlVO6nG6Y6ubLifNvtwrquZrOILstCTEjMzEX3xI3EBlaGNCpZYEhp5byiEcmMKa+oGQRIIXjxkzIQGbbAeTFxFBtHJ/75ZOwdG0qCVsrQxtRlpNZewC2Cv21pynJVSt36lmErOe6++hHe6kDy3wnoRh4iD131ZaJncV1XAHADtfkNU3CCXXNHdzhvvarQkuln6zBu+sbt4tjqOa+YZmTjAFtxDJxtq7Frutgk4rPAesfItE0SsHZkseKat5rdqwKTj016h90ZiahzkEBlKmL/cnqL6urfoUovWdV+j1vdhn7AanO6LfuzcdSqMae8Jlq56yZ6uXWxWIxb7aNXzeBZy2MJuRhQQcvZmdCNtpGW8FwWNzSAvFBerUyZEW87997q30Jr/oSarzlbOrTjkRsgIJmCqXqbkutUbfBeXES4fX9tobGuxR23AvQG2oS+VfNMxCDu1MPzkJafLFs068wKgj0NvSMjWI9iQTjjdHT1oh1gZ6vYObPStIhKPT2qQdUsOviLnTcSGRqrnb38t8QT3ErRlE4UUe1yCHXsUpuJYKtMa6uMmpsj+1ZauG0rsJIcAwDFUm8gpto353Qjl05Wa/RQRycF5nirbrmHvLQSmRbXb5PWc75mR2HenizYaMY1St3XWJGWINV2v9WISyWgtBSGITtQGeG8saYaJFo4nNC4+VSshzX1EbaW+CqwXjWwHkhyW7JAewssbdCXCVm/eOIGXXpLyHtHMKTr2b4Ftts0+82qcav4CTsDiAFkBVUCMVIIHMYImufXcnypaT08CBEj/jkvKd6etbVUdCPml1teRbKIEAFHiUwxDLthN8Up0EAQQAmVGZiMUQmyqSRQIzMw5LMhJjJ5wMOXl6xq6OAITYYWGI1RdDFIISIHyjI/f/7kN7/55Sef/k5kjTHkLGtaT0vOWRE4DsN+v3PzLwDk7G/LYLc4G4C6QVYK+7I4vk1NCozLh5HgRCrPpfnjpqImVpIPTD7eJsu6EBEFCwRoyIGHYciST7MCAhFmEc75+vTmky9+nw2SASqgwohxwBghDjR8+tnv3nv4/s9++td/9Vc/ffzeBw8fPr6zuzgMOza9fvPq6y8+/+KTP5zevGFVS6sgWM6as0gyVIgIBOToCWzO8TaAPmv9qzkU8O1cjyDte5H9tKaqxfJo7eijt2mKZqoCBLeqo9qBrc8SNs3UrOS+VTUnSauAQuS45gQ5c+RINgWcRhTOaotXWQTkEKZ5WbPmdaV54ZsTHhe8mwMogSZQceJxxTqV55MDj/s4TAMGENNllXnJ8yLjYMgkJqf15vX19fcvri4fXLz/wYM7l3dj3D3/+ptPPvv6xctnIeScjzfHvNpNghOGsJum/cWd/f5OCFFFKUAgYH9e1E3qzMjBmUlub1twOfJJxMQsMcGdu8P7d+8/enj3g3sXj+/uHx529/eHS6aRbBxgN/KBiMgwQK0xhAquMEBVtGzX1/OLF9fPnr168fJKxDhE4oFoQIoGLKoAFql15QAzAlntBnCGGpuaSlbfjIMaqPcz1YGVqKp3C9T7AFUNybB+pqoimonBvTPM6LJtYLIJ7925OB7X+XqZT6uoggmR+aJSAVqlSZyKK09RiRRIG1mqFpVpncxuBVRnLNwNNqO6QfKZQRVE2lYDOj+h9ga5/j1WHwgruVLgwO5VMfQ0DgOzmK3rykMgJuieMWuln7ftc+cgzmKm2ByBYN4BX2Fe5KqSuOevqneqpqCqWdEAVW2ccCAOzMzTOB72+2VN87KIiEpmz0E4ikW8hgVDCM46hC3O3Usb2JhPuvXZYE16a3Y+cpbCa2AI1XZfiyHKY6/1H+rnYu3YX/ehpIBZ9WaB61mYht0QCGkgVgsgerMIgMIAOw4DM6EhrKIpr0rGgSIyUuAAKKySzURkXVdEHIijaVZNYpoNGBm8jqSm6Up0KwZeKYuktJ5OaGbMYZr2F4dDCFEVYhiuro/zKYlkUGQeOFAIQVNOaUXCIUylnVsNVPwqMiN7aTa6EdBEs4GxAiuwgQIyM1VTHKIjSwE0DjFO47CbJgCcT6uXFmuJLwKqohqpIoLHLlynR09HIZqhiokpIQixmmXRNeVlXtMy5yA5Ss45i95FCsPoH2slgHq5SaXAw5b6AsAyEPgL6L1lKEzWDTe7bbVpIU0wM8UQoqoyB9dAc5aU8rKsrc+l+gOJWf27VZOUUtJMhmpkZkZlE+NrhHDvr4I4DLvdfl2X401Iac0iy7IA4hCHOIwuIkN9iW6seAKATBQ58gA8hkBhYEAlNVRkKzKyUmHPGyoWgXar2LCzLqXSabzZ+L3HhiufgtpZsxo9FM7V2C5vgf2seCtkqWWjGy9xo3FseNEyTKtMTGcuwEbnKEIGbYUL1OiC0Oo6TBtBtp1ktg6Pbovb70kd8mRbP9Z5LWxDTdS1HIHQTTpn3hS0HuFPG1TJm18a4KPJAvXaaden0gd5ymEboVAz6lpIVYWnTjOpf2a5YajSB7u6pPMS37NWBIMQQq2k63zv56fS6jYpH5w6crx+21BxBnUW3U5QVPs8wBDzsmqTEYpNQwmpBlLIOtoDmNsBfMtWa4ABrMM/Vs5Gu4RlF4jDZMNE9QdXl4eQms5Vj4attsVvLC0T3fKi90OC9lpjaVnGEsdh5nIaQuriXO16nUU+yrjENoAJdf2W0J+1ushqFQu0XpryK43SdasMuH6HiN3K2T0Una7RHCe1exUAVZNnresXdQ4uUOHJUsOF1gMi4Gb1x+aWaqDazjl2BicgbUEpaAVP0CWIWpqgtfAWeClwp3uWDFoJoWCfhwBfEWoCFfuuavMfy6rGViYpDkYp2o7DLLzHeNurlRap0uLkABwRbyIUaiKvdzxbkQeKZbwrBWMiivGsIRXP27aws7HYpluUsHY1j1ETJLoC1xraKV/M/HXc2EqWz9SxkjJr8DgysJyzZDHd9LJyabGTpzfEqIIhEUUin83UjwPtvHWwjKvOtTxPPfory4oMt+FIG6O3KZhM7OjlDeDTtRFtWnrvu8PS8kNdvXSva2y25/KOMQQxMkMUJMMQwm4KqPM0v4Z1Pmq8QABLJ8TDn2WBdZP2Hi5X3qwKRqIqkt3+PwDECIHiFKYhjAwBlUzQ3JKvTMImppqQOBCX0W89lhggEAFSgRqbmWbCQIgi2VCHISJSmleDFIcBUV6/ef71N5//7uN/+eqbz3eHuAvDzfz6tNxkEaIwDHGapt1+KpsAEVVBQg6hMdYKMroK0L6vaJavwosovVZQMbSui4iZmomqmyTEB2eBMTDHEDggkBgZBySgYMiRhyGQgFAgJg5sZlllSeub40tgghAkpbyse94ZTzez5Dl/8dnHlvHHP/qrn/z4Z//h7/7H//7f/4ef/ehnl9O0XN88f/rkj59+8sdPP9Wb6wHB0ioOoFFd51lQAg3MkaPfcl1KutuRVv6GSWVjNIGDuvZMKpVwpTtSVFTJjMDUUVCA2h5KLalvE9GCXibqurFB1QgrkLkZZko+xQ+KoiIpSVoTIQ48zFkgK6kEwMMu3Ldd1nzUJSmahSGOQxhXiCI5rXyaw/WJjidMKZoG0ATO5inDGE/5+oQ2BIphGCiQAiwJ5hVOiyGhIZ+WOb1Ir6+ujou+t9+//+H70+5iWey7715+/IcvFOHycsy2vnlzxEF54v3+sDscxt3dYdgBmGTlKcSAaBmyu8+ROTLFQIEsmIIkyKukBdZFA45TvPPg7nuPH3304eMf//C9nwx0sBSJxhCntOgyi8UBZFBVTRLao6qiBhkgIPGa8rKm756+/O67Vy9fXc1LjsNujBNhYBoIIwCbrhWoRIBtnqFaq9TM8jKn2mmCBFyWAEICZkJ0soAalUWM4DwrW1VjURMCpkBxCEMMZmxGWRQB71zs0yrXr6/n07yctL5yfL7qawRazm2rW1AAUoRAN+F6t8gmrWG/77PqiTwDjqoUNS6EgGb+gG9iD2yC979KFHhbsDYzYOZpUoBlWQaCgYet2O5fD6F0sRjbPBNF+9Oq+hQFxOe1WuRFch+88zh0zV5HQ6gUIoaIADCO4263SznfHI9Lzn6x5nkm0xAoBh6HyExF6oJ3zeL+tcRBSt7GnZk5hACGEKtZoX/g/wQr9u0KFQRgBVgznlYD0CTAhBMjJBAQQmGDgShyGMhAcso5r2tejM2AEQJFYAAOABkEVTRbNmIl1pxSyouBKUHAEaPbkdS5G8MQmSnGOE3Tuiwp53WeNQshm+F+d7GbpkePHg7DSPQS7OZ4M2uVgHLOIvnfVJtqDrDHrIZiRqrkO4aSJBqGGAiMEZkoMBFiSllNc85EhOZIDgNElLJDExU1URXmVgxRc9gqOSsR5Uw55xZR9C+3rul4Og3TNExT3zhUciXI/sRQJUHCuxNN/8rjQxTKgOGt1nFXbRCJMJQeGWYimudlnpd5nr3PxX/dd2w5awgqqmoqJrlkzT0lhKbZ72rXZjwp6bwSMd2FcHHnQnW/2+2Op+PpeFLVeV5UTBXDEDjERh724aJLloQIoATqPAcOBMDiBGcUd9iW2Ek9cWBtGewrBVsXSDmtVpIFlnJBqb9VPQVrIFB5fMVtWiL33RS381m7M8Lf0F34v6RxO4t4WdMrUBM1F4yumlrumV4V9omlfbA563EresS6iW3dClAFMsDzv+tBsYgoxOT9QNgPJkszw9ko0o9hhBKDEVG/L26okfN+1sJ13cAl560j5o23frdjky3KFLMzxNTGDIONpgft2mMTtDcWIPoGd7NsbNUc2Oc8Sk3jVr6Ftn2e5QRSrPKGCuAxjYpYruhPRNQ2wPOBAG65eS8kJUOKAMr9zB/MiDqePBpuhbUb4KV8ZHqrSxjNvK25NWVjFSpYHU8HaGB8VsveI7ah9CBg55aH2rizDde01Mf2TaVWR7BORcWmoJWXZqspwVveIGhckI6x39SM8xbeZjMwur123eoALndd5z7qjW99Z/A7IrHe2OrnEwxw7u+y0uzodjytvwING0rUTllNT9GeAd5lvNybhGqKEPpn084m/p6AonKHIDczh7pQX46LhOUMbFuYH7QuDu4Co4KF8gbm+hTV2DsiGpmWlRaAAyMTeMYcDQxIybaiuc3JUS+Cj1xM1V2iWH9MrQSSW55BqAqCiCSVeu7DTWxo9TSlYKXZclw/Msg5u+jtOmIpoUOFW0d6bRAj9HiUb5gjRISuHag02JXnPYMgYKA4jGOnuTRnV12GwM7eAraNjXoo+Hl/bX0TbU0bTkbBTovGGofE27uWKg9vr4bmlIFN0SgOnl4zwlooWwu0OjER8Iw22lxchhgQTRGWrNlQTUXKH76mlPQqPvvqvY++f5Xv1aTtXx4Btz7RHgKNcQKDLDkGGwMNYRjCiEA5yzKvx+t5Pq7rnPOimgEBTX2cFomYlFVLeGvrxCUq8Qd/1bf6M8uAwgSAEAhujleff/bxxx//y/fPvj0t1+PhQmC5mV9nSdMhjMMwDCMzAoqX6gECsu+FUNV06/ctWz0zk8K5aP/46Ksx7f21IaYgWVREclbNAMIMhBSYY4j+1xBjHAYAUM0pp5RyymmVU5K8psRDGHngwJEYx8ACwAhMgQ6B7upx1eMcBgwI9w4XDPHFiyfffv31737/6//8ox//n//b//G//N3/rKf1+dffPnv67fXVq0uOh8Oec2JVDtNKtqwnnwUCgbf7WUvvv3U0Uy2EtZakxj+BFoKNQ9/dEFah2nR+3DOTnI0adpzLCW1zp5959awiDVVBxEQk57yu68DMSJBNc4YMZPbgcs+P9unVi9dXr0wsWwYYCWPgCTKsa7i+gf01XO9pvRxgN6ApAhtmAFEQXxgJSI2ywJzznCQrLJlOSzjO4bSEYRwgTFfH+fXVy+P86uEj/OCDy49+8KMn386fffLF1189e/NqwYg04HgYhotD3PEwBR4G4gg5CvLhMF3s4m7QAKtkEYFAIYRh5ANZzLPcHPPxelWhkXcX+8sP33/84eMf/fijn9493A9hmm/ysyfz0ydfffvl9x+8/9Hf/PwXD+49evzw7um0XF9ff/LJp3/4+ONgEAHIjERAxIgJMaxrvrpanj179eS759fXsxr4AY2QmWMtT6mifstptdoGAmay2nTlQMEQ2Hsh2v6hee0cQQNYkYRmDOB2bgAgJTKs4M7axi0oWdHCxT6q7O8cxps3QdaUM7TFEwGI2Mmpfsjpao5KJ2bZslRncdut//+8vduTJMmV3ncu7hGRVdWXuWAALAHj7tK4SyP1QJpk+hck098rvlN6EPWgNVLcCwhggJ0LZnq6Z/pSXVWZGeHnoofj7uFZPdhdkxk5aBsAYz3VVZmREX6+832/D3sCdbSAdqdml97jSZtSrLyQGaOVoKl9Y5CrHvfdd9xojXBTPfe3LZ+qImKaJ9k2KwU0XfI/Bhu4fxDb+CAnty+ZarTWek4G9grRCNnUIzRjwNpB1Fc3RAHfsmNycCBOPC/TQZd1O59dHcjcjqfjtp4Oy3xYZk5MzBIk4cfi9mDl8A/M7BYEDlexIlpE2d0QnRQC+tNWVLtRE/aGt2pDRnhUoRIHSHZgR1SnIlAUEkFJSAUnBCJcMhkwEiKq2XldV93UNPaMDOjIsb5taHtzrWBOM1UVNzUwnVLEiVVNRGIsJZ455xkgbA5FtnUTMdg2FfHD4Wqa5+sbOB7X47ngeQOLjiYzX90xx9dUjZ+SCJFSJ3GYee/X7Ee/eJCbqtX8DBISE2ZOPHGKAU7VTMsm5/O5FFHT6OcLDBQxmVHAnHv7d8SHrR38YvEZj9joH2FmnKbMPOU8TZOonde1Ghko9r3ITD6WDIUxyr2mQsaV0j+i6wxEUh8I953lUYMcMcTY2C9YipzP53VbRQtT1MUyEZn1R5KZuYH2Tz82QIxXu5YjOGugOSreWtVUlBMfDldRC7Vt27qucXLtiaJmUEFVdVEwEwAXMytmICTrhhKFtSBIkSJBAgKghs+rP0qTCQh3ImfdQ+LF3aHrH3EAjGFA27gd0CwkJmKG2G1V03rbj7U44m6aHJyZ4/Zyb3fEHm83TAlhZF8M02YvRekb7/BtQD+01teNdhdGOM58cBbEh7/1pIZvVz2mewOzmlNoo9YAyujbKkQU97JpIAKba33ov+heHcQmDMVoZD3k0b25fdyyS+IAAsViqwsTANSRkEN9wIdV5bsCb+1j4vurdFko0xep1ltZ8bL5cejhdG+dpNXKMRL/Lj9uUcylvqMiBm9661PtnSN90tjrORBqAQSOHiGs03XwD7tVp7IK9kZfQHIkC/FogJriWFy6iwfc/6WgELY3tPe3NnoC0Jhxq8YFarAd3GEyjX3TNd5aYEE1Ylev7jqxwog59HFg68kGRPAowNirHrAzIfZO1/hgi3ZXWtP+rO1p2rXnTkgp9oG99bUdrjuYO1w6prubZXhFG0+9itHSHVvdO9QW7LWecmwXckTR0iIwNEqlQ7ymx3EUsTuhRpXK2sOl5ws8tAvEfduzT2GPlzz1yw+yOmiBSslsNwBx6o08OO7/vRbVdpM+Yy+jBUZAxh5/ghG9E1a+TJ6m8Z7R4Dh7RKzOpW1/Zl7rThp/dI8UudtFnavvfiuo5k3od3yC/gkb4MkDosVbgW3jrPhl7HcQOTpI17Urxl7Die1R0t5a6hj+tiSs9X1RmNOCXcFrt3a57z8P7uAYG61vcav3kUA8Jm5CEWiw2PrcGIwbw+vem1zMIDHOidiBXNHcfVKEJS/56ukE+PLtUd6/1dOdXymk9GMt9fijpZ+Pjyut2cMiURBV7ZQSz4wzeHYjUwQjQuaUcs6MUySDwTG+NahxfeIqwmLtQWzLA0RKwOamIkCSGInZvdy+f/3573/9xZefq5856f3DW7HVXacpHZYlp0RM2HDCxBySReyEdsnCPIpDJAjqcBFY7i3x+wzlZoamrhogEXVTAGfGyAbP0zTlnHIiJABRM5EiKupidZPgeeY0cZ4YEByVAKbECiq+IToxYAZeKKq5iYxcgUR9fffue9Ptr/7qyfH27QGncnd88/qVbmc6JEaQsm3bygimhZhzmpAZA+NtsLdD7FNbHKQxsKA7jKf79Ov/qC1XQ63znnVxuKy/vKhkjjun1X+7FtBRNZ7XGDTsqTWrAkf8UnGV6DpGRJdNdROfgBQ/+eT5Rx9dv4Pzy/Pb4qIC7sUxIzHyVISOJzwe4XxCKeTG5Bx13Q4YxbTmVG0ArRSAUgZMIlgKlUIO0zRdv787vnjxw3TQjz/56ObpTcrzw+n22+9+eH93VuM55emQOIfrZUp54pSJsjnpZppUEESVUkEDdoTi26mc9NYKyGZgnGh5evXRp89//unHP//Jx3+S6eruzfbyy69ub+9ffvv9N19/+/bN3f374//0P/7Pv/yTPz1NJxP7+uuvf//F7/72r//6r//Lf0lqk4ObgSqaIjsj4N3d+Ycf3v/ww+3bN3fhG0opZ54ijUjITftHcKykp87JD1dLAMDjSZyIEydmVWyujJ1HZYBoLhhSNdVDJzmlesNLRh4Pl4AIIKiAqqsgQrpaJrD52ZPD/e1yPpmItUR1LY8wR3Pd/b71glOvQKC6OYxLyC65TPUfDaUnFwVsPUjJRJ7cHBNHWtbbLeCDO1/vSnVyj81sOEvUFMCJyQHUFAh5mlQVti1k0uj0aHzUagNDQ6pdhjjsJOGRHNLu9r6bPS3cphYvEwbQN6BrFHZHdEB1BHMENSvZIZkjZaScp3Tw5eHISBFigbIVMFPXKH4D5HhzA4ELA3HDWrdkV/FjckZCN3BxK+bqqiDmSl5X6aYJnZH3L9gyodawX96e8b33HBssngyyI8d8WJQ3wUSwsVGxJfGUk3ry2oAjaqeynmVT0AidOxiCIjFhVLZWEgaqQXwDBqKqWspWZNHQ3EsRM8PYyDPnicW8qMlpXc/rJrZuJgZF7XD11BAjykIpqYnF5e7ClKYpm0IpAhU1ifF5wCjXs/qsASQgDFGvMkjN3QVr4T0hUZo4ccrMiGi+lU2iP7WUYq7gjkYI0G7m6kaO1btopuim0XZRl3juCdEpWNTBXglE5zLP8zypqUhx99PpnKYpBW0rRj6zMO0xUuvg9aghCWPgpRH0jykdF4avtiTr5dPkHSu3978iom/bejodRTYAz5mnaQ5brIq0b6TOqzlRS4BcnGea1hlPcDUTUy1Szut5wWWapoUWTnw6nUId8CadxkKmntPMyCEjJXVCczWPIw26ubkatmUnIgNQSwchkveZNoR/vLjJ+N7HOHiG9zz65Xl2Vw5wYIsCjq/YI7596MVI7DDWXwK2HF9XOrAfr8NKQ4TUKo6qTAB9HwoOCrqXX1orOgAEjArVViZQCegX/Tt9Zqg15BAos4r6qdNpb8sd9t5WT45oDireuXzVh7Kj7xAflYnX4ldtZ+h+qu7Hdh96B7yZMkDEGgGkSjX1CI7+GCbRfdp78sbVpZn8d1rGfuIfhi5urph9+H/U9eu902Es8uxog4tNfYs8jJ1VnT5AsL/6ba3uCB8gJ3zgQseITw5RGBx5E4v9CSKE6j7gWggRkWPPj0Myf8AbjqOQtsld606/TkDeA57dTDF0AV2EondQYqXl7mSt1u9xsXnubs/BhbFLOd2UfwFQRIs7+qBreE1D9SKiKi21x3lFcgZNlnCnObcapNCG6pEbreIvdzrI0EhCtaEV99BJ/FG9Mah97xVH0lvEkYKhtsPO+mexTaw4uksuGRbdJ1K3XtQ8vN2tXYtN6stog02gq0QXFJ+2qTJ8BOXA+OI9L1NLgmrFW+0Zsf2TsltO4rRSreqjR4gQBr8vDjUs8RTehfGeENkByaN9Imrf47qv9rtelEvjx2cX85uAN2Daqx7L3dXlY+3LBZCibd/s0a3morF7/yeht9QMIiENSs0H+BvfNZuKGPCd8RNKGqFZlL3Anm+MzRHBrmT28hUH2pWUP2KAxhrB7qnFgTkKOxtn//MApwSIqI4KRsw3h8PNkha9sfOD0dt3kJoq+MhbFbw66s+RYZU2gHi8p65NrKhA0UKW3JEgMy+EC9gEhuiJKbBgnDMnzgCTFJNirmauEQ5HZEKq0QYbDFwE0UKEpms5A8nhion9vN29fvPyi68///blV2nyPPvt+7fqOi/TsixTnolQtdUFAhGzqaqWmldFRKZa82iuZmImIY01w9dIsAlHqpmZgimqmomqRj7FU6IppXmapjxNOeWcmElV1/W8iYgU82qhQ8QppZQzZ06ZRa1IIUZMZFJMirqhW0LimQ3NIBrqdDoQpcULlO34m1//7Q/ffvvp1bMDprt3bxiMwNTsvJ7K6YjgRBBmEmdwxNgdMhEYoFmgYRk4WpzVUA2qKk/OAAAgAElEQVTUIf4eGkfcdh3j8W8OVgcpcweN8lb1tOMCoC3WkVoAtAohBm7qTkBAsYzBXmNNhPW3IhNZXauiSVD4wAW0OKAagGzqxXwz2vRJng7Pn/7s4eaH4wHeP2hZ3VeF5AyQ02boZ3p4gOPRtHiwaBgMDRxYa7y2JhjjOB49xYhYipVipuSWEeb17G/f3n92ePLJTz6bD9endbu9u3/1+u1xLTzN02E53CwG4i7uBECR3jMBVdmORit4LpZlZiIgLVo2O5+LFkOgw3Lz/Pnzn3zyyc8//ZNnTz87TDcvX7z91d/+9qsvv3354tU3f3jxzdd/mOarTz/57C//8i/N7dXrl6/fvPm7v/ubv/nb//z73/76d7/9TTpved22bSs5zSnNx3s5PRy/+vrFixffPxwLON1cPTkcbmKojHutiQBAooTk1FvaHFxdzYnAFASjxyYIz+AVoNtqTvsbzik1JIRBcBMJmAAiL3Np9KlKCueECf0sq2sBS1NKn3x8fT7J29tSZHU0JMCU3XgVAyRMGQkcFdopX0GKrCCQ0kRpAkcwCuklOB8OZmIUbsbx2/hgq1b7t+upHXQ4u1DiS8OF78vPkGcaLMjAiwF5rZXT+IXg8wTMaoDnQinlPDmYBWaIEIzAEB2i+KGWKVocN9z6xgsv4jWB3G6tgnWFF11j1Kq5qjcyrI8YIq5uDqyWkqakKeF1ns7rIrKUbZMiwAjEx/O6FhGHG4d5ntM0mai0tTgAqtq2ibtzSpSYiCOQQkjLtCCobOrFUYgx8URGIIQKvsqWIU2EE9FEBOagICKblGg4xsBwAgHQfjqpnFRIgBmRANghASVXXqVsZd02uJnzsydz9PioqvjZtACIu6iSIwPHxogYEiMoGfAmsoowMTM7AqWsuonI6XwmgnmelmURtW0rdjxvostyyPM8LzdA093DJrABsBjc3h/vTxvRrTmUVYtIyskBVNxcANBARREAiPdW+3aC9P6Ia6vTyPm14Ku5u3ImJi5h0hCVreScmYkczOF83o7ns6p0LSwxJkJGIHAIF59p/BID1UKIzGQmIpIz45STkFVsilBOKfE0pWVZnjy5AYT70/nhfJ6RFk6ZGYhdRWr1i0GeEiAQQ4392SOR+8PC+b3zbWw18ovSFyIeSk+x93KZGYCfz6f7+3tEuLparq6uD4cl/Bfb5iIiclbFac7TPC3LjIzbtopIoAeIciLKKViyJmU7nc8AkIgS0zLlRGgizDRfXxEGO7hsZQUKX0xFUSSEnFLKfj3Nz3CeDVloznlaZk/ThGSuruKgHEiubpdzQoosgSESMLaKi3qQJfJqckYbwIGV4LQ7igeMgGPdOlSkJ+xpuz0bhhCaEVbor1PKY7zogh44kHdirVND13GqCpW7yhrU6+Urqaku8Rv6EdGirNe7RO7uBj0/31nDremzDyXMiYgML8iG2O0uQ3Fqu8IIMI/r9YEk2K3Wjr2nBlqcoxYW1k7DCxxeI250y0c05HSYST+j70PA8JSsB3Qf9CJ3xoxkvTykgj8bHCoKaZpGw9hrXLq1YZ+asR3LOyC0t802KOdFMqJnUtGw5fsR3J05V5tkwyRVpuEAgH0sEbYJMB5o+EEUr9PpL1DEwYztjb/7m9hbJbt/pvVOANeXt72Uw7TZvy3DcVr2GnC7IBl3r3Ct065Db82aDdaYfZ7v+Ike6hmjJbvscXG0qJ2s6F3kaKNe1eO6XxovsLDD4cRrUdwOnwVor/LQkFK/eOfIdNN/1Hv3+y3WItt6K6AOtA38agNxUF3/1Q7SURu+SBI1TEr9r+pA06qTVoEDL1SXdjX6xUXUr+o+KdcP+P6q7p/SuiLFZsACJhqFBg8j8UCi7XSYcZju3wCndtkitrapdBkp8r3mKHxwrZEEYnkLO5zEK+GtavOOgGgNCoTRn7GLO1SPjwbRD3MR5sEYw9vvDJdle2sJIqkUbqQL1PBIJsWdBFQBbj6WWD1eNHRy7eAZUasLLYqi7tpfTJGGqqW8YftAjqv1kXEMYZCY+6qu5xGr8lnxwD52RHeGz6jbVRxVAnd0AfNEnDE54LpupCtggfV8Ph99OoDrUIzSDGpQ++1F1NxSAmZARkAKGFwvqUGIkdUNxKojCTnNlBagRX0qG4OjWQKklMBB1u1e2QjMgZAJkZqrMeIhVI3pVGevwVNuvb40pSR2fvn9d19/8+W72+9P6+1MZLil2SdIV4ebxAsYgjmoxXFSwFFiIZi015gWjZO1VWf9ruKM6Ougd5m6msnqIo7OFSEN6ICc+OpquVqWwzIToqmISCmmWrayqYmqhSqbUsrTxCmllLw5JFLi9pBImDqGCsTMEDwhWpUbEoOzw2b379+s728feLnh6Qrzk+sFTIqIgQBD9Vu2JQQ6ZEoERApaVM+SUpqv5pwyIZt54PcdWMBE69UwZUrzBACbrGLioMiUGE6iRQoLpURiLMAxW8GQtxUp0Z8AkMA3E5AijCnnDObbtro6mCFywgTuZVtpzld5UdLNSbSUsxBhwgU0ydkMUQDcUuJlE5H7bXt3n6/Sn3788bNPbv7qv/7ueP+Nw3kD92UGmeSIesb79+X+6qyyMSDqA8AKwsQpcxb0k4sjpMSO5BrhtrNscD7eyXYmoO0sr1/d3d8JwHJz88nP/uQXhvDy9Q/fvX753esXlK6Xm5s0T4ATccbsnOLCETePTSzIJmU73t9tdpqJEiXyacqHn948e/L05sn11bIsjBOjne9ffvX557/99Tdfffndd9++Ph4FgM+nk8LxX/8P/+Z//V/+t3/5F//m5vnh//q//+O///f/+4tXf3j3/hWiPP/nh/T23Xma8jxfqfjpZK9fv3v9w7s3b94fjxtBvlqmKU2E5NF33/iZ9UHZkBO10hAMLlOnMPw/32EJ3TpeHzfe7lHVcjskLS+BydFmjhh9H65uarKC65RpWVLOFM0sleiBteuIiJya85WwVQ2qmZgHlrhJ+a1dvaHHPqh/HqNWYwSz/5PLmsofKSztKPDW3Nb9R83z5wBg6ApgiMBR1mzMTvXh1Fvrdv5PdPqZWxw99wBxhfO377e5WB51Fwy943vtH7VpOd4citEQwcNJgZQS5SmrKYhAI5y42lotEhMwtXtIXbIWtVXEzDNADsej9zLLGKUDjY5O5ARK0HYYDm5kltD2MHKHOdeWwzjcNJrzEN0hRwIgd3ZPDtmBVN09FWUxUgM1NxNVE101ujXMtK0Q3NEtoD9Bb4lMAlrUDtXXmojNTEpJzEisaiLq9S6vlDznzBnyvPBazOFcBMWRlFCqNEPEOZr8tG36QU1rWP2REeiic7WHqHB3fSNQmFaa8i8iMUkys5uXbVtFzCzn3CMI7cq1eqBCYEJCdsKo4SZ0jgw0UxgNXXU7n8OUyLhgTkSUEs3LpH4lAOKACEWkgjaRU+YoVYn28paor5rEUBMHeFmbsf+9G6n2ygK/3MpeFmZEF6WGDiMAnlKepmmep5yzqiKKO0eNDxKmTFNOeUpE6C5x1gy/XmLKKSGAqrhFRQpOOefE4IbgzMRMTJhSWuYJaq+TSSnBSQw1G92r0RzweplZKDPTlJ3TnCexUoqBG9WBOEY0qiWJHqOFdeBFTWmgkTs6GtpedtpO4PXm0E6NjNjbVCO054gYnZf76nowLgQlvZ4NyAHVDKqVH7SKF2rW6NLe+GONK2PW8zyto7PVKoPvye9+tt3ViGYktzYzMKZaJsB4KY3VxI6ZWvCS6JJlEPNNQ9ldZBwAkRLgo4qWWjLY5gtv8wbEfReRIRE4tKqNsYsCHa32iFaQQ3VT95B4dW+0UsM2io/YxI6p7jBIA+DmManb+I55H3/YlNLowBmbP90v5EFvn/7Izg86S+9O7XO5jYTIij2Mq6R7r7z7WGIae9x0MuaDAjM7phi8hUx7k3EfI3nHnu5Wy8uMff27moIbQp1pHz3LcfT5q9ae0SZhuDtVLk9XNLDC5Aa+a3jngNq/tMdWgPwC/bpXbbQPVnDPW/333qvpeztJrz1u/osQsAAwTaONv2FNmnCJzX3anSO7aDiu88ORHNid2tTR/nBq3P5d5DIrO1py7E/xHTzZwuVGOHJhxoNT1ZWGitv+r2Ln/Q5Wshqxaim54diC2MGT3dFQ1x2P5vB4923wJCEiOGN7tfEihjUqTYNFDGBvQu1nXHzU/oFDcS/umQ0YOkriNbF6OKpDOAyVcNhFuirHwUVGpX+MK/qufVINnBwvjA2PlaWmBLmB696S/djDcfFh7fmRAbq8T4gtfBZuJvQdAUqGVSSr8VrsKGpvwH1C90bQ6AIH9h6dCwwytLKg3pld7x/Wyj5/zIUy3PTqp10E0Sksq+kq83ws8PBwd1dOs538/P7Vq/f48fzxMNOPzUXR7NCNiFG+Absy2HcDVOFSEZUDYiYkIs4pLynNRNk9YPriru7FbDOaAKw5UPGiySZqqS9FWBF18HnixJPa2RGI4Hw6ffnl73/397+5f7g1L5sosk0LM7YZScGGksea7K6tH3EWjphrNQZ6RYZWc3xbXbh5RUJEnxFj5kSlqNV6AUDARLRM02FZlnlCBCmAKEEmNStmGlgRTpynlOfEnIg5RoHhEkZCStVE1pbdBMDoEdg0AIrDf/DiihJYcsrERG6mJnF6At+fTlhL3omAogsGDSje3JgYwk3YEMDaD0SNCeraoir9LuztjDO2yrY98tD2iu1ncFVTs9wWSd5GvBi54mOu5kiU8xSIH4DoIQ1ribk5ME7TAriBl/O7+83XZ3/22UeffXL8xQOCfvv2/vXDmuaJMzm4qJ1XfTjC8XS/FrnKlgldASpGvwUUCR1di7grEZjp8XgU8XmeVfT7718XlY+effL82cc310/f3r17/eb1/cOd2HbI14frjCkhcZ54WihNQklMtqKCkAkZXRn1KuOB5wPnOR+u5o+X6WaaZnO5/eH7Y+bPPv1pnmdZ14fbd3/44u+/+frV/d1aijtgnvknPz384k8/+tN/+dNTuf0//+N/+H/+6j/95u8/X8t7SCuSIml6eNhyvj4cnt3e3t3ePrz87s2LF6/ckCnnfDXl2R1rswBxNSBWGmUE8ImgoxFwJ3j1RwY+ukXQbsjYceLewvg9emABGKsYW2u7KYt4HsQUAa4iq7sSUs40z5hzpb8jU2WqwUC+GPub3ToD2BCazcyjzXBcDOM/RhOCDyGQ/xA5wMl3smfMFF0cGdmgjZroOw3bWsdLpGrMQSHMpUS+p0GhEf33yHFvCBvX3NiRrNYbwnFvH63vctvHhQikkSIBYyJEyDmLSOHi4KYORAAk5usmnAQi4kYUZfJqtomsRfpBvM4JFPfvKm6ou4IrgBIpuVHVPsidTTUEDAc0IEBGGre49eaBUOt7yfalhjuCM0DovGTuYDNCRgdRFXU1UZXNViubiIi6GTkZdQ+7ARr0RpGwJFWrsCEicYoRuhQxw4CMxndTihAXJAbAnOdpLsfjqYggRosQxEhM4cIGNMeoyg1eaagMH15Xw4QyolXrmY8bikJFCRCI3EzM+py/rlsRReZ5WabMFc5sjhHAcQQILAOFG98sGlUhISExTFwx02ZnEVMxk5xTfRwR5pwXQAVETuetrFuJ80GeZs4ZsMSOVNQ4vu14LhLBHmMYYq/9jnFZZ/ioor3XzdZxui4KKVLr63o8Hk+h6UzTNM9zSilCrgAEkBBDPad5ygGIDagQYMLG9WImZq4UTHc3TYmXeco5uylCmnI0ZCsTLfMS9sSiuq3rNGXiKVYzEfWmMHOJoZsZaFkRUUXEtlLWRIicqEEwoyDUoBaNRqdNXPINXBlxaafe1olMtZGTW7l1Paq2ME9Q1qwa7bA943pz0w7fk72zFHHbZN3WUmyvgdhrKmz4SNZzLjoF6QMpRUbAgtttVd4iqF8IOgdpqHrBLjPEAIkcOFGkEdwI7dkfNCd3C33+8eLxgxLBHb+AOwAEL+IqewUhInLAmpECZh2Hbx0GhH233IbHWINjX7bG+RF7SJLw4oB+mQraywv2OMLeE32x8N7rV6DO0LsW4DuaLzIGfaTwtnb3Bi7dx7l6Ww1yBbt1aEgbp7sXwFv1Qj0JDv6L1sPajDC9RRQdDLVNXz5qCPsCFjH62Ym88QEGduWY0B9mS4DUzp1Y+76GpcUeNp3Sni+CvbIEcdxoB8qy02mqRFKBAp2uinvPyKhj4S6W7U/UcGSo9dqUXTcZJueLowYO5UO1PNTHtF4d5C0APbvIZACgLvXbbiMxgY+Ui8iRNV2jtcdTJ5N2HOTwRsIH+V0El7K/IS0J1RDBFRtb3yNrOZGBj47dl+QDDOIi77RHknwHiFyo2xf/t1bLQhs9YKfn4G442xW9TsfBgHTTo6xHk0oHQHFL/YzCDTwqlIYROqHd7R754noabaHp/at5i754VVD7IacjSep6ySuz3/EiH/TohYnD32Vl9NCqfGGDwiq4UMRTaKg3Gi7OdknTUHtkPcIxUkWbteZCJelEiSp0IvZu534j7hICdu9GQ2gHwAkZiC7fg0sKSTtVQGShxUQByIEZU8qTJYYkBjrN87yaipRLZHKzmjmCY+IE4IAKJjWkwASIjHUIAq8PeUQ0QkQnQnBDgJx4yjmlZKZlW1U2dwFQJKtc5B+bI9qy0Xb134PB5kiJGZlJwdXK/cPdV19/+dVXXzwc7xxUvSTEacoEyYsWdRBSNw2PlnucGOLC0ECJudaZC+tIZdAM+P2Pjl10w16C45QTYxJbXTVeq4QwpbRM8zLllGJ7RNzbulwBjJlTpmlOOSeeEhMhoTmhg6KhU6vaAgpUTbhJaEdZWxVanMzJPRHMwEtKM2d2d5Hg41UATFfRo6WGCIlc3UzdnJAJubal1ns8NeZAGBjjfsAUAGwAGrzwjxGDzToLe8zRPWaisL4QurmYsor6RBUjBkik6KYbESKjop+lTDnleVIwk+JmZoKOCBRqUcopJ54QCPH+/mE93n70k6cf/ezTv/zZT64O2X/95e37H5Kps8aHZxM5bXp3un8odnVFKWdd3RXM3DUSvRR3XVU1N2SS4qfz6ppSmtZV7u/fXN8cPvvJJx89fz5PV9v5+9c/vN7W07LgPHnKipQIIRNmJAZHK7qdTLZEc+bpauKbOT+7yk9mvsrLYXr69PrnBFfvb99/9/Lb3/7ud9PMV//uevnkKQjoqufjWYtMOSNJKdvN0/yzf/b8k89mzMff//7b/+M//Oc/fPP9w+mclzRf8ybHdT2lZ08/SjydT9ub1+++++7l99+/f/9eD4f5cJgTZwAWVQC7uko5T6WIVCQ7kiMB/uhI/2OVD3jZGe/w465F3N3GZrX6oWn7gd6sJVztD9pEwIFoWebpcMjLkk4nMNd/tHMiplPq40+tlPvv9Bf2BYA/9t/jJXJzl1ocSCHV3VADzVnl+wMgQ/LL/cY/+NP3/tbhnxoYeu092ime4H0XHIUAEQtjIkrLsohIKWWz0t9FUfFtJSZAnHJmZgcQcxFZSzlvWwAdHD2gFhGyELfiuoJu6AVBEKSqLW0npCru5nXWJwCukRtoAV3w3F5dBENQqnsNAVAAHjdpAIQwz5AyAIgFOTJyFyYqHcUVfy4IABsl4w93pObmrmTADiLqCmZIpGUTESMXd4AzqpmoIVFIalFEiugUZVJx5KgjDhJRpIzsn3pBPX4eukO0sYqIqkYfTSml/bl4Pq/btgFAznm5OszzpCoqpYjUyEBNWqU8hVHDxFRkA3cC4kyhDDjAtq5SNrMmcDNFXAuJcs7XxGma7fb9el5VUADzlBLlaFRXt+jqayAcD7ycw94XWXn7w90D/wm9PL3GrCL3AQBoXbf7+/v4qed5nue5hSwgFBBmVk1ENM/LNE/EZGCUEoQQh44AsYmhICgjIkJOvByWqpQQhtotIkycr5eUeZrS+7uH0+mOCIiIUgrTGyBkpKs8HTgTEDLBdMA8Q2LzRaeV0DIz1c5jjNo2C+xc9RbtSE93aqQJ3BuhAjsUD+I4IJmbyzgnqYOplKKmaq1/oldTq2pfSIxlisiMFHYpNo3oexUwOqYB27okPqbROxNsacKo/e4p6aosYO0nqQMsIZopqvbCy4hREPngv6feYRnvPBExJ6raXPhSfzz6NJQdem3mG7fTe0Jg3CJ2C0H8WAL1e6uB8XAmds3fgZwaZcNjQ0RtUY/D/NwW5kO74e7eqAJG+CR4Vzrq12w70XZUDaJBTnTRHzswETr3pKF5cfcSdlHj0uvR4FtIewEl7Bha7D+19/pP7zgOx4ZHhV6J0l5nj3Lq3UsYv20gEHe6YoSzmpml+wRgEG7qKgUxRTglYhPD7xpRufEOUWN87vrCTjPB3c5DYwKk2i1x9G7UgZYGXs0ep+idOI4t7dV7VbzX1+6Uin2IbMCUQeTY25gfd7HhHm1q94a977enoNqAOFogBqLIwNnt23967GcIJaV7jBphl2gP5Fy23u4iXK+dhqaj+mBBhLF+J/6lxpJ89KDrNSQw1pyOGko/dHFUkdNYDjGaX0Z98MId0xgXvQW6w2su9ZRmzb0oAkYY+7RhZ/L0l4EaWCWGSdrRLdDetMoIxrF2JOZ5wtbOGldVjSUNbFe8aGyqxFx0QvAxotWLiXoYr8avQs+rr/8fKXWrv68qCK0EBjnMWxi3P+/+HR9qaOMs5lZ3dxW6RPsXxtFas7/+7TO8P5guFabRfliDVBFYRSF09qsZ0NNBaQZNlmYuiVe1ciY+PjnMhAkxIabhZ0QADqQ7cxD3wNzAU1CpqJVS4yCWRU8jgJq6iKs8gJ3BzmCry1k2BSuJfZ74apncuceF/0G8ugEgM83L4uAPx/dbOc8LpUT3x/vXb1/fvr+9f7g/n8+OcHN1kzIW2UQEzFRcihWRUkRFpDY/YDWVAg3J3wqerJwJqxmcXsbgDgDstbPWT+8eTCxq7qeccmYinJd8vSxTSiJSZN3W87qd120zFSSbEuWJ05SmOXFirAQ5xTjvkWNN0uxcKBvucoQU5aYBwkIHBsjEM6UlTwtlEnNVV0ON0FB1gMYiiBM3tkAc8w0TQapwDQAN9DnE7scETJkoJ05IqR3ODdCBOAwl0VmtDupoF1Xiu+xB1ZetoM5gCJsLGCUQJlZua3BXNSWgnLKSbFYclzxPgAyGUkxVgmZAiRC5gKznbV7SkueyrVaKvD1ur9599Oxw+MnP3797WI/nHx62d/dngutpyQBSEM8gJ9CVOTEV21wgAQLyFNgXC/M3iMIqIIJZUyl+Oq5SzNTzcvjo45snN9dLWuQsr1++BpHPPpmO5+P97fHq8NE0Pz3f3t3rinQiXp/czM+ul8M03Vw9+flPP/3o2RXae7JtoiXBE4Tl9Q/n//c//frzz79+8fL+pz/7+F/8eXpynU73cH9vD/d6Pqujp0zL9fLZz29+8WcfpeX0xR/++ouvfnjx8sXDg6R0Y3o+3h85T8vyPE3T4f37u7v3d69evfn+h3fbqvOUp2nKeQ5XbeRTovVHREWt7f5on4ubK2fvCQgTGY1C6li+OszW3mDroXT2v1SduUW/sc4qaopaVwqISBjQGWbMU746LPNSzmsxMfTa8d4bH3wUVuKxrAEbddg3L72Kx/+bCBuNitUfVGNRlw/D/N5SUcVKDFxeNmczIHIGA9dIo0EN5wE1qlh7GvV9BD66YYZt3Iz2h8GORYI+V1dLl3dRUoeyOiKa53ldVyJGVAeLhbC5u8hWCqfEKVENHZlE+6pKEB9JNZklwgB3qkNxKxi/XLHd0XA/UrmZV0cjEKAbUFA2wQLPiFX6qD6UiJnGkrSTjbHPgozzNKWcGqAAwCEKQi+uFDMDFMCEJqTWqJ6tCzhAnwqmWCHTbgZIqjUSD2ZWtqLmRQyRtiKm1i9sVTMVVSdSQkanUMvrdDE41P9I3y5+EObwR7CYbi7trd2BnHCHlNI855xzGBmIEBBV0UwpCpCYc6S/wFElLg0EzJmnKcXhzcxEJQEjYZ7nlJKDl7KF+y9TIk7rupayRXxcykYIlSpeO0svOoFG8/zw8+KPKjs+WEcbdn5fx1ONbYKqA8i2befzOYwbKaXAITfxlCLwWWuMck6cgBAciSxOMNUpij3NzXEqyClN08SE6ECEoSKpCE88pZSYpikVKeczA7hqYULgygxMzOw8TzM6AJNNmfKEaQYCzxNYwYHP79Ew36y5YZKMnZJ61YoA0KpqRDEXhIHKtZbDuLlZkUiUWDdcU5uwCOoKeg+H7AClYc2J7JyIiNtpkwwQ1T2mdxi6YAnqJkR3Ftt+KjWvf7IHJB14QOipa2Je5hzw2fg3iFuUvY61XOdKwqEvs2JHWl33hd95AFN2G78jEnO4S3pZxugjqc2H7RDb0gPIfW3pwxK+S/cda9he4T7ajqn+wZo+dHbtwEUckzP7+N3HTQMbmSTtSRJkDP9R7uCO+bAGeRs+W6Pxfl/zDxNQ207V8aR2aOz5bIddT+mETafmYtgba4HMh9mpjbcmbWLq+BJEV3OX1kFZvzw283FfVnvzYmBYrwGjVMV916uaESPQVDC+7EiVld4RF+3H26+ZfqSIO0Zte2samFOfcC6VtU5Jil5VwEzJ0fGSX9zljIswEQ4D5iV0cVzTI0amzXoEts7i+wYeKuC3psC8kXj2NdMlvavOif3rNXkH+jNlvKjUtZMzOugYP3gkPQoS7CQHs1H+uMBtxHdrDp0h1FofusoUleS7q7N+wy0GiYMkR8k/4FfuVVBN4TVTM2kf891dRmMUtgq61puCOg/Za+Rr4F9CxAOxtw0iIhkRNNJqwEQ6d3YAlI65Nd8ho9AFDrjkvDSEAVR5rkJASIHdG4nWRy0PfsyOjEMkyvcI20UcxHuesFkpwzZ40aK0E0TbbdAbDZsoITMyVTEnTCBMI2orLEqdNY/12dgh4tXR2G+WtcB77x+bOMUAACAASURBVCt28sJomZA4FUsnQRRSZrCCmAwxMQMxccJKqh6QQRaBCEvMBKgQzMrwDAOCm1rFY7VXjVuuh9GZkDFgM+qmHe8CFs11yYwNaxh65MpeNrP0N0VVK+g6MR3mA2B5e/vy++9fvXn95uHhRJh4IgDc1nJ/PJVVXCJfw0S0zEu6TlHfwikzpVoIDRhHkyIuqgHFVI2ULTRw/x7lgub1mjlNOd/cHDjjw/3d+fygWpBs4ozuum1SVi2bibgIkc9TnqaUpsQ5pRQ1V+rWOMAVGNM2O3Fsx5oHws4Kir+buxkaskc5acoUEpRV5oG1Fok44hAxJ+bk4JFaVlcCpEyYyWlPzCKAm5mKq1W/LVFCpBrIQgaMvGugeKnVqDReXKujaklDrz+FmVskIUQFCCcTaJF8Q3MwDZYlu4GpFjbaYPIE6ZAVVc4GIO7AlJjClF2SIKV0lQ5Lzvgg9y9e38DHNx8/+ReffkaU/usX366nNysUAVNbi5MyWOINkQ2KOhukRImYHQO/agZmKI6rgAhk8fOp3N7e58zX18vNTX72bEkJTg/H9XiytZSznTag5E8Pfph1mTxdX035ScoyTfr0yeHJzeHJ9ZPDciA09pJSQkDXdH+/vv7um6/+/vZXf/fih+8f8iF/9Pzp1dWzstHXX3//9dffPxzFnFNOSCZWOPPzT67nazpvd6f1fiurOTEnpxkYkBRB07rK99+//fabF/f3p4eHdVnmmydLSjNzDvteStmdiui2iZqbe6yFd/J0K1wwVwCPTAkRV+GymSdpr7waTmU9F4F17A+fnqoSApvtToN4yEAde4GJiJzIrahpyphzPhwOh8P2/q6YK7nW2RwDWzf4OBvlw9RMzc0aibDdN+y/mcDRfPB4GW6xvcNxyD5a9XBQZHUcSZ3EoCgkd6aNwRkUQRG0lou0VYZdND3tZP/BTRr+21YtCn3tZdahHT2C72NOAAEgmp9SSpxSypwybgquMdCqGriKiIiEHBAvtgSkwczNwJRUsyk6hcVDzQuYgBd0ITcCD3RrR+h7L4G2aJZwAzJAdXdVQiNDoiiYMECLFxa7HXNP+9T0G9GUM+cUNTYQxAAwd0NvR99AMjiKQQEiJK/2hhgN4+ijagpm6FblPo9ZDzpUTNXECmwKiKGREHFOIGpqbqoCisgERKEC12+31olcuHz+CddmHDWb5RX7txEmhfB0ADgzz/M0z1GkjRwHOEQSMhNE5BTPnsxMDeSvcTxKiXNOffXtYEzEiQ7zknM293VbU8ppysyYEl9fLQC2ntdtK1I208KUiFLUAFU4JMKPkWugWlAbpwZ7P+VOoYkWlB5LaQZjakVf5qqiqtu2lSLTNIe6QcSlbM3hwvHPqsCRMnOqEAV39Ghk6M4WRCaOTAV4fLWcgjpjIqIqZqH6OXPKOW9XBylrKSKipmIkkaaLkclMVGLFwl6MYEV0s1Vli2WYexQmg7qaRSG9gtXHqptJZZtHlCi2k2E4D1Z39f2Cey1jclDTtphEwkzMHN15VscgasUVyDD2Vsa92zrfrHMZ6g1HhvZ2aBsghbp35M4jHIbnBsNvDMCacIjDa0oJJwhPf7hWMJBDfQINvzeK7PSnljL25pLeo+aDK79bXeL8D2ZCoYmi7wRB6HmCmGS5RRiQOZCrIetfJMf3XlbslNJIUYcIijsksz1yHDUcOH38N7E4nFszdWOzo1dJ3iJlCIGsr1abqnC7nIu546Vu2MZRrMGfvZsZd4aA06W+OCQbgmk7YFqxdTx3v0XlT9Z2yW6V7+BSHFEgiAh2acX26tu/KK6pSCnfM/VtCq62TRyd8EMZJvpAvtibOPoSPu5ge3HwgM/EYTbzCr4ag0veyRFxm8Xapuk+rMH7JQ1+aTQBQKREeXQ89e3+2IYDHZ05ck9hgGb0Puu9hNWG/EBv4hwZXI1MCONHwy57RYmobdGdhiwY4ojQbBhLJiamaTpUJ9FgKu3ojUv4qEYS5HFdU7+8d23OceCeeVjzBqdJd5epCQy3pjCHYDUIeiub6/uTyl/tgawADflg9gT3GGZbAqjDZca1XXzDkbZEbv4ofIS26C/bHhmrU1oVbXEwbuyCX/tG8IIq4s0b0jspqRZLdk+fN2Zsk3jipyNkSL5fbt3VM+b1ukxNNc64t9s8+nEaWBh7czZQcLri4Y77lVwFyUHobWawSF+aYr3SvEYnWknPHnWjmjQJ3jUCU0YkdPJLrcx9MPG05i51QSJjVLdV17PgJmxSUAVNVJQ5FU8IBM5Q0f9t/VgxKZW74QbuTK21CNxVi7lhAykQAcel5c6AU0qZGb1OH+jInAmyK7myewJPCNwGhf7B+XC9U71VUsTcmGnJh8O8rJve3r5/9fLV27e359N2/WTJ2ct6WrftdBRTyDzN83yYr66vr588eXJzc3N9/eSwHKZpSSlXgcNBDc1hXWU9b5HJFjGJg28FYGB97YmCjpMn+vjpk2dPr588vRbdfvObX33zzVen00PRM5GrrLptWjZwZfDEkHM6XC3TxJwZiYDQGprLAjKAHJ+LOLuE482cLLJaUM2yQfgyc1cnA3YKB0dypKh4bfUnnf/FzOFoZk6iUkopUtw9Uz2TOoVtvc5mbmYirgrm5JgwUPnBHXSuFU2R/EICcnOtVYqtRJb2Qt0Q7tRVXcMSXFQcfdMSbP9eY+IEwODkqlZMSLck55R4PkxixTYQUDNndK5JRzcx3eywLNNC5/V0/uH9Mk/LPP/i2Uc3z56up/Xh4fTmaO/Pm5R1K5MzQU4FiMw0jsycEmcwV3MRUUM1EqPNqIjTKsfj+fbu4fnzq5sn85Nny5Onk+n65of79XQ8pFTIzuYf3+SPP5kYrhmXZ0+fP3vy9OqKDweaZ14yHw4LArx48c3t/bvnH93My3T7sL349uE3f/P6i89vX718mKb8z//5p3/+5z+d56t379bPP//6yy+/O69CKU9zFttOaxG1aZnynADdQNUFMCFhyhPnJLoWWdOvfvXbN2/ev31zRwR5SsuyLMuVG7oBUaKcAFnV7+8f1vOaUqokzwGu0c7TEgIHMxOlfbVaERH4iNXjF8HNXnxurmqidbhjNSIwAzNQDwaMVv2LEiNzAqh2LmJclmVZ1pROsIq5REXpB4mNJjtbtPmYm4Vt+r/nX3QB09vtjE6A+lg7Z8CElAySGpyFNsHMntgmUm6kDByefLssNDg4/gj42j+giuDYJe9o7TVz2FvWHVwbtDWgx5wYhcZB3NwlNsT1zGGie4ovVmZiGs0k7iBgWp0XdZrr7s1IxF0ezetxl+rXAjdXAkpO1Sm+/2gEwFh/0fCDMlJOiTipgotoEU9kIA7iYMMzHNRU3BiQEd1MRMVETNEItUrbtOv1nQ5BTBVcpxVsq976ClJKhIwoWFQgFu6iQBal8pEYrwdS/LFgF/4TZI7qTWBO7q7qzMxM2yYiChC9tFNKKW7gxBjcUE7klhCRE6ecKCXkeJgTKCFi4hju68c35bTgknKaIlrKqZR1KxIf0QhyXl8ty5wf7h7uHx5O5/V8LvO8TBMmzkBsZmaxBKlWyR3OM4J6fgSDY6pAtLdUhkIa57LERMSqZmbruq3rJmLh3SBKISRZe+YhYkqh5ggAJE5IXBHKGAY1jXqh6nAMOglZm54cAFJKosVUACHlBGDn8ynllFK+vlqW+Sd3d/cPdw9RWkaUEnDINOJmLluxogikBOhgZptbAY8uXgZHA7JAtMfy3J2sBlIU4sp3REq5wu1CIguOPRHXCAP6sJytKAlAqvMawb7TQ0KvfL+eYN4LPl1bYXBs8VtfUg149QUmmIt78mq8gx3wad1j77vNuToZ+sIyERG6eaS74usqmGuzeeOumPvOZeksfcK9JfgRe3bvmwB0l/AWaO+GjvV2/R9DYQpK6CeIaOrj+NBTBX1CGxmBe4C/D4q+V7NQdNBj72T0Hd/Qu2k6I2OHSeyL7pY56vaNisHoc04blBuPCXmwh/jwutXKsZ5hD2qnd42h9bfU8DbUJq8ul9TECnSkADoCXg78O6Ch0iQQLiGHY6ABcXDOm8H+KgXwtjec+JD76IcMi0EaasT9gs61i0wXrWdVNDHfMT8R/BkFuL1CGLx2YrZZzC6xL4/Lejs7HVFpuvRoXDpuRlgCjja9nePSMuXYHSdNCjeHgeFJ2C7kfjVCaKDN31DP4N0RYdoNQVUkR+xxhl0cjAd1XZcgEXGtUW0SXn8T+1Uf9C8ka4eNR6WeY5EzADhVa2UTWrVOLNAxtJGjqBGM/lGor8KuWvV5f1+8XXJAgbrCFF2N4dNvgtojZG+n7Vd9CnGnRfjQD+kDlLVdonjJ5K8+nk4u7Seums7CenNsvGv0Ha1ayYvku+MTfyws3uJKCOF6q2/Q3vbd76KtApT6fOY+0mEeN0/7WPvarcpIXeeFD7h1F7mbyqgLWwwquLlFoLO6mcEaJbXeJ8frFh0rr8F9jxWNVrV2l3EoTD4xEeG50FmhWCaXrCtvG5rlPDkTAoEhGD06d1C4o6AT8QGnxJghIHXi4MY5EQfQU2Qrm0jZCmNYr1E2lU1k85zSnK4TXoMuIBNIBkwAaQ/o/CgudfiLGSk+kgTFyt3p7tWrV69evZaiTJMbr+dyWgty+vj5T3/22Z/8+Z/9xacf/+Tq8OTm+ubp06c3NzdXVzdTnjNO0UJoLbXmEQu2wH+B1m6Vtv9tLNsgJSI6E8zsmY1YX71+8erbb/8gRg4JCEHNAVRBBclSAs5pymlZUs4MNTirtfp9uFJ7IbJ43PE/OPZ6XQOjASskxwSYgRIgqrkJ6kCKjdUiOABwYkoMCOJ2LpupJmJMxInDYzMOqaaiIqDGAP1XL1AgwPoBsbqDMAOVDlrtf6vrSWs0u8ZhCL+vi2zMlBIDuFic2xkJDcxAHKxIOZ6PV4fD1XJIJXGK61tL0W1bl2m5PlxR0fXhzL5MOC05IeK0OT2cr6+n6Xr5V7/8OSf+9dcvtxdvT6tvRzBFQHYgQEqROk8JAMxE1cHJlIu4KALkTcq2PpyP2yaWcnr67OrJ02W5Sm9++OGbb16orD//7OM/v56ubvJHHz1//vzZ6YHOD0iQEubrm+WwTLId1/cP3/7h6/e3b159/7aYz//6Lxiv/v73f/j1r15+8fn57Wtdcvpnv/zZv/23/+6TT5999dX3X3zxzW8+//L29pymecoTTQgCssG5yN39eV6uD4drUT2e78uWc2aGnFJWUwdN337zQyniAJzSPE3E2Y1i8EfURnJFM0BiGKrjsfUADyV9hjTUYgW4uy9OiPZoaK/yaBV1Ae6yBnLxvoIK04gPsVIzE1D3RCk+W2pgbgCcp7Qsc8pMJNUkVs/21o44g8YRYYL4Sa1V3+3+P4d/Csvi/1dKZQhSXkRU6joBhy5xj4glMiCqwap02ui48ZRhzkJJJiYCJXSCtnONT1XsLgwqptovS+Fhf2iOnu2GMBoCDyGk+8jNCVdVDDFugEg5Z+bCLDtB3rETEELdiF/BiOuIIVFjM64M5yGY0O6vcWBqVlrYIbTtYEVI9Kgzo1e0uQcTmAESYkLiCpnzYHFRRSijmloRWVcnUhQjdTRgJ4wzmgUIM2Ah7m7arsuxp7JVARBiYI3bQAQIwMQMAK5a92O1OJKQibyfS6OEYHTLNoep/5FYyj8OoQjLfbz8HWcjos3CQIhkJuaeIpHC1VYaiN+UuHImAOs9F5FTQnB1IyQOv19Kge1MzMwsJuF4SSl23TLlzHNCU3AN2Ad2v14tjxiBNN7re7zT/x0uNnjuAK5uogFc4PidYZ6ItZMxMIOIbls5nc7n89nd53lJKeNFzxF2Sy131isTUayxkWI1VO9d2m9xRAyGHk7CCqIKRxgyU0pJRM7riQqnxFdXVzfXT+Kde3g4Hs9bivc2TZzmhGRQxDXA2ZyzmzETwBTM0MY0J0eswHA3AufuT65XCRGnOv1R7ZmLmnogHEbZET0XZ/54M/cAB7QpqLMa2k61Gb5cTMXU9nPkgFKylvWLm4I1GzQhAiE7DqQH2AeVyB40YHubRLT3fOx4QNM2/PqFeL3jmfszaPTIX8ZHvLeY1PmzTrBj2HvkB+4LfhhKFvc6Q7+UTZrAASOsND6YXX8ZOjCpfk0aepLau+C4s0OHToM95N8nLR8JE0xwUcEAI0HwApoI3vEmsDNfuo8csenMTV7x/ZgLwJyw7qDjVkjY6Jv9ZRop8TjcOXHkScBlcGjEm9b3VN201WYMp4kKT7SBwGCVreXqQxXLzqgZqyLG+oWGZuy42x83zl28/91f0x/gBk2E6cEEapr8vjp3bIxRhEsu6d4L0TNB+4zdTPjtc9oe4uFB8IGi01wHbaFYVwMwWFAG8kjciqPiyd2BTc0qfBQe4fKsfgtmgJVpauamVgrEA7B9WNsmc/hPfDvBrFGr4n/1N/nOud3LhmB8q8kaDj5Uxygfra/GzqXtohLt51Ia1qn7cXSHltjuTOoVVOIotaKzB+EQ4wFKVGGFtYN29wG181ClZOzI1y4hdb9GyGMabLhwFLeYIHcyBjQKVMMV+RBBwUHP6zalsVQIMcTZJvrETXV893cqLe4cF6TYhffCu16q5D5qkuBuipG9pV7TjF7pSOBDJR6ak+Ket6isXIPaHRdCVFRiUI17oPUEXHi2OlS4cnJbydAlJa3eqlonOTQn0oYOgKv4amzpamaeQEALukZIhvZj1oXySQzNvB76H4ITIkXFHDjHYogY3QyAp5k4QSKYc05I6K6qRVREiRggE87MV8wHooNBajutwT43qK8frirdvEhB9SUfkqftLMe788P9djwKcnry5Olnn/3ss88+/cUvfvnzn/3yZz/95ZOrZ1NepmmepjmlnFIK+bfO4PXZEiW1jEDN3l6t541M+igbp0SWWdzWu/vXt2/fvX3z5vbtu5SQkruZimzrtpaNkueJck7TnJj7gOatC70Gi3v6tOZLzA1beQruzU1ulS0aEckEOAFloBShdzU0wIiwaz2xY7DTkABQzeMwDG6YElWmWvdVgVevjZoIAjIyAeJAEvWagiX3mArqatQDGzsMk90KJqqx660/nUUZjZYinIQTP9LATS0egaa6nXRKjL4konnKKhFDiCpnJwNQdEE562rbfEPTPJECnDc/HlPSz54eIP3Ugq/q74zdRWQVn2dMCVnBQMLxJhsgp2mmQrLZJrAJrMVctKgAweFq/vjTZ8vy/9H2Jk+SJFl631tUzdxjyazMquy1unqZbg4GHAIciuDCC4X8lym8kQfecKAIlpHBQHpmeqs1s5ZcIsLdzPQtPDxVNfXIGmAgALpLWrKzIjMiPMzN9H3v+34fL+e7h/s3D+++u709Pnv2wfVtvrlNKSW27eZwuMkHK+hCB2De8PWrd69evvzs06/fvL778MX84Yub7WRfvLv7/d+9/cPv7t680ZSOP/rpj3/280+urp/e3ZW//dtP//THz97dn5wwZaKE6gro8yEX8Zdfvn37thB99/LVHafkzo4qDlDMwDhxevv2PE08TznnKacZjDaNar1ozCjhlSLieU4hxga6ecc8VEhBO4y1kkdvJfaxQbLRldm8hN3cSIAeUID4m2oUwaylxGuhOwA4qCi4WQp7FBGBmZlbzmk+TNOUUypF3UGJIvtgYL3xdXRwGKi5Ro8TUrXRjUHZ/+Zs0fraNIqb40DLGQ7MXpmTIRDGzkHV1wIPC92tfFBSLxn5wMQYTi7DeLdHeisuUttXCpdALHMfD8KD7aJW5dbDLxrskI6+I6pPClUVVCRKOaecWcJ7b/H8D52y2Tc0JiF1Q4pX2tV9U0XRlOsxCxzIgUPbMsDw78eBo4VMHNzQhJAAo+ACTcOpM0Ru3c1cFVVZIStOhhMgB4nQzcxSqkeTqGDSIrKsjqxJjdXZkCCFucTRXSIhpWH47xgO3++0zRbCRKS2BUnUmwQzpVT3oqJRO6RmaN5Yzt5OAK16LGo7/2lCxvs1xkPXoRNV3GDFYgcV2ayfz8L1AOhuBFzRpEQx4VeUZn3sUO0iISJ3FdPcTMyOQGFpSMycWDg+OCWWragUmnhKyebsdhAVcAOkePRBK+rwOlkNV6TDUMYBrf9oEDgs6sSQucL/VcwsJlUSMiItpazrtizLsqyHw+FwmFNKQ2koEXlHVNY4DwIxQ29FiFiFYTyKWj0JEVL9WdWKJ41jV6gbU86qUrYtMgLTlHN+cnV1RARRWbZS2S8IDkx5JtAjbQnYkDglqMgUG2LaOzm0HV6jdL66di2CFpxwr0qmvZKk79yxqQd1tcv1hbaKRe8DgLUTf4yE1jSJUHTABVTAvJdeY9OKkXA4HzrGJe4dC9or1fbxdi8mQMChIaLOLfGmM99ReNj81jhGQvr9G32whV4cDX1o6xikiO4lwUegxx2BWu+jMCRciHAIZfSv4PEB8FF87HuQn1h5Za0zsZkRbJ9VWsJukDYGR0rLMsCwjIVAnrXy1/YF4gUaon6nhLALyhhV63Fl7yyF+hQj38f+C+Z/HIbN4mECjXxamfS1i72isWl/EdB7hcoO5dxVjyGA72Be4k2BrSI6dHwYBxLvd8J4FbiTQ9p81qV7Qhyr08cf/QXntVNJYCykHAEljwo0rD7jh5JPvOzrxPqerYWQ+5v7fTtS0yL84iuBfc2P0WhYjTW12KhN8EG1iW6s3W7WXl27mFN3ysPObtovpx5Iq5goQAAbJAMmIErdcvnIPdvrS3w0ttQCEfVdJMLdytWyD7SncdCJKoajxxtbY0XAOsc626GJKVJr1lWrOJiOPF9vAMK47EOzIAKMiMrQooTtBj3qC7s56QIqghcnrD6Y+3BRuJt7arrMGDjmdoQzhMvyIHSAURf2fk6+tAINTSLQvWB4uSUf2nwHrSu4GsS1Ns733DJc9kWFbavfdIOTRtDX7vWyrLhpAtsxodBUT3DFemS8aAS0KpWA7zmx+r2gQ2V7osc+ysd6rEGH5CZvVnk8ISCikYsS55RzBlXbtJTttKrz0+QKaIOnuk7gzMFEBQ2dpS3TKg4OmAlzSo62rAXQDpmZE0IiAtWtlLXoJlrUVNVVASjlfJXyFacDGEIQZC4MW4CXHdcDvwYRXVVBFA5XZKyrLWdZFnObbm8++vnPPv71r3/xZ3/2q1/+8tcfPP0o0RE9IyRv/XqyqZSiRWIbGbGaGK1iVgiwEJFTFaou9noN2VcQxWaT8vDZZ5/+/d//3cuvvry7e3d7c8zEamXb1nXdNikTxTg5pYkAXE1D5wv9kogdCZAMCCJfoh6QUWsNj0iVwuPBYlIjNTBgoAloAkpO7EgKGKRPbd0wZtHWy8yAaO5SQ/NRU0jMFfJVM+2EbmqqkW5OnHJKHJbYULesX6qkbuIuAFINiV4ASoB0oHHgAM1tE5WirYobNNCtkQcR9QmG4p7w5Vpsn0xVRGQqupYEeJwOBbay1WJOMpN1S5YZJ9nMSknzRJ5AXJbN7gxpvbm9nj68BaJpnlTk7emdb8tyf4arA+UMiAa6iqAqqqRM8zwRUrlb183XTdciaABoecbr28OzZ08Jy5vX35zu36FvV4fbD5/dzgeaJliW5WF5c314djwweAYgW+XuYfvsd1///h8+/fyL+7L5r37+4198/OLTV+ff/em7P/3h9M3X6gZPP7z6xS9/8fHPPi7qX375ze9//8Wrl98drtI0z5QR0EUVEKdpWjf78ot3Rd8u5010muYjJy4K5rJJQUJiTIfDIafEic1xWSUQsIjoTqWIigIgc76+vp6mqYTtpllqiAIE7taLi6i3QEAtJmsrOvfu/2j3eW/plZEsNdrVqoPDwByBCDue1FShyZ8EgCKqTilNh8N0OEwpb2Lg7syRwPq+3pZmbQLbexm4Wt/+u6gb/3j5BXQf4oWJz8dUtIOILgs/nOHdmYqyOR2IlDFTZVqFQqTGFZ1mvfLd9+cF7dzfEeoQdjQibpvJILwrgAGwteVhY8PHHygiEYJM05wm4SKbqJgyJyQ0ALF6CYiBqImaunOUWJqLqYoj82zGxBHGyQ4ggOJVynAmjzBLp5eBeK8wgEyVW9zDOG7VugpbgU2TYjJKgFmAfC+cJwCuQdm405uIgHiEHxEwMU/zAcFUSu2YuXzAEBBx7CzDKmrqljGnlE1NdXfypyBQcgJcHUrEIoLaW1Vfrwum0BMdHhfcXDbV/xNVDhgxaXXgb2CUCCEypWBgMSdA673rwZfmVo8Hfb8LzAiPDriUkrlCMQMQFUoMTJQi4hgXlJnKupytbEh0PM5IeJinh/O6nLelFPNoheDAc7kNV2cLve6bqUuBo+enSqmOgTZtBpzR3EspZds2KeoGidOUD+YmYojWFnFpNADhMIqoqXVXGjOAm3GPA0Q/WWUM+cUsEyc5QkiJy7at63a6v0+cUk7X11cihpjPm1hxDXGVkgIi8ZwmZ4oNVZtJY4oWd6N97b/DJveUW5iIQq/qrZx7q0CHu19USLRVYwRg/aK8pu/cceRN9jQ3MHCln7Syv3bquySTQrgtRuzf3n66Kw778nCEKTpozTzvX3/Q4np9Yuwzu13CvZWM0w6Zu7zv4giYwCbQNKZcXELeairbV0M7OmwoO92Pmz1Ycjlg7GUi7lEco1pnsIaZwyFxcumzo1YOAHs/Ag6c0tiAEtUevz3DV+sTndpmuedyEC7IH+3CMGyr2gZ5pDizh/d7FzjaSnjkQvZfVC9e9EvCgJNtTNkelhlvaaNsta9Ne3oEW4wnEH2Xba9jNGgsWahcaWh6TS0fqzXjvk+FUJM0PsyM0OY5v6wW7lrAEOnswFAbTIy5aothIQkDTIMsVmBn/dROezmX9/kXx8YZH6pCdsCnV7ZMu3gcPUjjoYW4tc28hQTEQL4Lx9bG3R3mALsJCetuHAYSrQ8fb5036sOdodG/KnJ+ZKn3kiDcbpdLSAAAIABJREFU8zXtmmTEPOW26veLiuJd5a4tpL07qsefeglNGCzi9dzVyfpDJHBzAvehh7WehZBaGdNONcFoFgLmFBHI/mUP7TIDXHX3sRnulsdHIo/BBZfnsuDXPeqr0Pu9pFNS6g3EoiccwR0UKUhQzcxzUQETZ/W+zRpl1nh2c7e5BYO5SZhdQW4XLagjOIYM9R5PZ4c6E1JCbg8CB4DNxEwb8L02xiJEvwRBZ6g2fy7vKK3wuQEgGecKnuwFSZW8US3k1pnSrWjDR5FmdEQAAhqBgguDAzERkAJMh+kwHyBRVp/h4Zu3K8iEBbEEXn3/BwMNUR/5ISQCCyDGoEoJI6a/rst3b75et3OekEkBhQmnib9+++V5u1PYgFxBlu1s4NPxmOYZkPxRYmcgr19uX+vlOk2ZiDjlbVvvTueX33zz6pu3Dw9yc/X8k0/+7H//P/63v/yLv/jw6bPj4WhMKnzekmtmzEQcW5sEnpIDe09Edg02oHmVg9KS/JU80bolqhENHQmmZFLk61dfffHZn1zLzfUxZVaT0+nhdL4XlZTS9fXh+uZwuJqBfNnOul+yiMRVE4teC3U1CPAFAEX7w8WiQN3FUBwEkkMGmiBl5+QQxJMUkUR1ETVRACCmIAeag4lssokKMTFRShz7pEjgAzECgbuKWKDREsWZtr2tINoVY+cgAAWgIEhg1gE2hMKBAERuGoeBi3gRi+N1c5szQKBX3Q2ROBG6m4nG3EGIiZM5iJoucobzYZ6u56tivGr1Dsum67ql+ek0XYmsaqUILKtQckJPU0lz4Qw5HX/64e3hkLfT6y9enfh8On+b4MmzNKciompoSqCUgBJqQtlgET1vcl6liGSCw4EPU37y5Hg4zPdv7169/JLBnz+/ffr0eDwkIgfxBOmQDrKe356Xp9cvrg5XX7y6+/T3b/79v3n1u9+9+dGP9Ve/ufrFz188ffLDf/3//fVf/9tP784wpYOqHI9XP/3ZT3/wkx+8fPXZ3em76VqunwGRA0mxBTlxmkX1fNrWAtsGW9GHhy1P6XidMGEiRwJmXLfltJwTOImYSJ0gqkMbGQMUyhyOZ1UrInEvisOzhSWIaqlQp4eHg85q1sjRx9wAwgi9bu+lWoLVHhS4FxzDozaEOv7Enlb3tWY4OJgp55SnlDOvW8H60ELsRkG/9JrZcNfyTjtw/++TTXlP2BhTB02Vx4sCTBwRn6KwCZw2fNjIiZDpVkiNLFYYYXiKdk981OUGjzjYI9nAbUT9+dgzD90oXSMqg7buAOBqDpozJ+aUUoQw1JwTQMA4o+BkJ7rGSEzYjGfgKknNvaoKkYsS5y1OPQBslEliaKrsHZdqnq5bHavFmW7gaIaK1cGxCa5Cgtk4I+ZiaHWfWbO1FXYF1QwXwZR4giFmznOeAE0RtSLN6o8JkaiaFZmZK+1LHByYeMpTuM6ilzPnHI2kOedWOGKqGmqsVlZpg430OICNmWv8L5I2Hp1musDBzNu2lVICNsGc9krvcIBSNyhWY0YLAFmnTgCBiqpI6MpIlHJSBRExd1FNthcthY3LTN1kOa+L2/X1zXy8zjkfjwfV1+eH87osRTTniShVtceHlr1dwxhKkHtKPHqeiKPGK46YRJxSinePmTaopyFSzsSciEiLqioTOdWeMEToBU4AxFxDvCFw4AVBEKF352hluQJWCzcRmqG6iZRYJF5dHe9NbdG7h/utbB88e/b06dPrm2vOs725W95tRU0RzqJl3TLZnKfEKRBqIi7qbdWogFbH+bDF1qJk37dLdSO9T3S+G8OtQT+rb9diDQGO3qyU0bPjO5Teh24JbKDOPgKoe8MPYt0vtvtndF51W7bV+bk39+39tRgNrt1Q3VLykSvENog4ByOEesTc9jbQcfXYtt9EjugU9S122eM1Njjut9x2C9Yd6tEaefa6hrpMjO7Xtmbd9aa9NwSaw0sNRvSmGgAgpzwu/3s35AWDEwDcmVILGuydiIMC4H0NXifhVnDWdosOblZHb3+EeNj7K2GnHrWWjErQbfPOLnu1p8DY0tlAk62/0iyYBVHTELfZnbJRu1RgqIjCHU8Aew/qBe0wfrBmHqjj3ijaP9Qba6E/8hHNfSen9mdiU3C6E4oAe4rgkayMjxvd/xF7ZreA1QO/VTGOcFikN3EJqxARB9mtE0Q7P2PIxXSbT12xRoor2nF6rWclL8YIHVpv7/2pF0IoLN1A0QnAtcRoD5RE4LUVDnSYi3Zoayxdq/GH9qiF13s1U4/D7R23A7Jk9Mvs3c8dG+FglXHb3jVW7yFDUMyibpmjbARhL51B5K6MYI+8ViGFkDpBxCpwtLE/xmai3SIeh989mXVZNF3FFWq8o2ozqIyRqpE1jHFwfS4rjbpIGvnQ/aObxEH1hLJT06IUGpsipaa9dRWGIhzA/Wjdv/iuLVr3kYR5udlzxj9iER1ErlVVzIO6iR2I0kRkYOB+pvfa03zhP4zXiuuyDAY0LjoAOdTYbJT8mAuwI+8uoyYQVuW6BZrCTG7tVaPBHUJ72XO7TxEgGKMhUVaYlTFfHXI6YJluZr3Pr09lNUQ0RGktMBec+mo0YsQEaIxsQIGCAGRGBkc7r6evv/3qD3/6hz99+g+lnG5upqur+Xg9v3z55Wdf/cPbh68FHhymxZLzNt9wOiJkAzFX8XZK94t5AYc8Uf39UhTRCGnKs7lymtzo9urpr37xZ5/84pO//Iu//PGPfsRA4GAC7swwAyYwdiPbLWeOVTjqFXQW0nprxIzjVO92VHDDVouLLVNCZKWsL199+dkXfxLdDodJbdu287Kciqx5psNhurm5TjMXEa0gJdqXr8iAHKX1ql6kMhIdCYgCAzLsw+sKHBQiUJ4A4x8yIHfGANyqmZlogOSJmFOmxGHfKEXMnZkzMzEN4HSv4OOIqJhbvENTQub2UAQFlxoIhI1gMyiE4qgOQLASTlSXxQzOCIxoRotDMZ8SMpK5K5BgwOCADA6AjIzMpkWKgkMgbBEIgZncCpx0yZTm65kMTGzb1rIVNyROyJnSBLGpwoyURBZYhQqjEqmwSsquE7+4mZe7vJ628+sVP6YMs0ABl/CxEKgRLqU8LHZetq1IpVYWu706/vhHz29vrrblfHq4Pz3cPb25+uCD2+urqebR1QgwUQoMvJkty/bZp6/+w9989tWXb03hk5/99C//xQ/nw9W335y++fr8+ttidOXOqsvpXF6++iaIt9dPrmgiZwcyIGtQNAaI4BOLTIDH49UNIIkQJ0iZRM+n5UF0M9gSIpUiohqGu0ghRaF2dALEckDV1LaUmJj6zx96LpyAYGAxeUXMmVmFDO2zPHa99ZJgAGNCthMimg7SHHpDBEFrYS0jYbgXmKFpHESLm1qVdFtLSYzziODxpgpUphqpke8Rz47raKfD74u9+X++Z+V7PqRLBRdPyF6di4PbF7sPvW7B1HwrtEnelFmYC61Cm9BE7OAWCVaDdlix3gVTZUJ/VOQ2fOax036HzaP3YcT7TVVhj21GX1ZK9dmcUmozVetxqwGzxuKo8Iw6tZoDuKmqmDF5Cr/WprgUXIqDIyPmxE5E4IiCLvFD2wUOQHBB16pWubujKjiAKhalVWh1FmIyFkBRc9BOLGjTWkQRSAEdiRMzImmmNHFy8iioUYv66r51dUbk6nNAclQAL8BMnDj7VM8k6EGmmKYp56yqZmrrFoJMnQG1BgEGnCj18wp2up67PzL8AvxjcNwLMEHlLEb/q4noPE9RkUpcgV7YIOD7GE9DyB8G+gBgKFVQgQWUUurnpyjv6FNsxGHiot/WpZQtpTwfrubDPCM93J/uE5vqui6mSpxrFGnvksMxpDPU4Y6KDyMx1iSTAXjwQOLDJYrexcwg5xR9t5G6NFOz1BWk0N9KKUQYjblx3BMRdasyVkp1cRQoU3Hw+LgAkLpblJUGLMsVdJrz4XC1lUKn07Is9/f3Keerq5uc8zRdnVctrAC4iOq6yOmcSYtZSjml7EiqJBpsZcUQOOoMhuiEnhzc4lzVef0eEvFOdfM9sW1QQ0CPzMVxa6gSUf0eHaNzYEing4+ofABQGzaNbZsHl34P7DjgVOMIFFQXrktyQt5bMeILRarNMa3dkHom3DsZP1PuJu99r743mVYPBwC6CV1wBHdNo7MPBkIF7Z5rvKBX7KQC6ttYB6Q+9VgX8n10qbRSQ98hGsxw0VMbHjHq/VZDVkBsSKF0+8DevtJjLLGJDVmt1SkquMVl0603jzSOypx0B1Ak7Dcfd0KivqJ3b4S+pk3BHgiqXDrsjV01b4Puutcs7NOXtYuEeum8GV7sK8d67MGS7Y7E1FL3FxYOuHQHdJZEtfC26sYadYhLseW8Bjlo92yYNzxLB9DUZM0ghVzgbNuIW48Z1Xlh79GTsFV5xXuTQ6/z6IvAHkTaIaztG6LKDMZBoOjCnDelMIhoio4XBpTKwQsZxWOeNHRrJbHReI01KVmNEQ3rGFMs7dEZH3uJWkMQvMch3vuPG0dzx31GM2j1FFQjMERmMFX6axunU3xSHG4yRu9Fz9wDLNH4I4D9LekwtKL0c5D7Jbqr0cX2SEs9Q+1yDVq7vdWIzMXDMrq4qyoE+zao3Wc6cbPDfS6+BdWaJ91pZA4Ais074+S7fT2kCetRwvq+c/ChKruDRHfZAmMZ7+hxuPKxznh/jwdaANrZHptb5KK1Gh8lYsJYXa/5PM+UcmOQ1ENlz4510abHJ2suNoLQDg6erZtQGgoufGntZSSIGRAIHNB2vusonzQzEdWtLCPTnAk4zQZnI4WUEJKCLrYuq67F2QAUSQGl4q0G9EK97RITIxAjO0BoHBBdLqK2bufT+vYPf/rt//3//F+v333z4qMnT55e3zw5ruvy9u13p+0dHjZEF3pY8d3Z3qx6u3oGIuj4dsMWHqtDGfZaYm8AChMAyDmnlJDy9fXtB0+f+8fwV//LX/38Fz8/Xh/B6f58NvPEU0p54gMSq4JFOgasqU4Qwl+7LRmAIUaFjLcnRPio456hAcOvFFk0R1mWh7fvvnv5zZevvn15PMwp03LaluW0yQrox6vD1fVxOs4Gdj6fDSxNjPFOr105HHKAKqhqhF/dEZlqu241DltSIqvkXzJndTZnwwSUgdmAzJmRkdSlLa4s/BecMhGKbFH0CAg5pxSR9Ujfmvfh09RVtaIDmSklRzSs8pw4ikddI64GC5qgK4E4AuEDGriaGbhFGU8icoAzQEFQREZQ81rPAUAGoJbVnSExGaYCEn1MBGTISERMqlJW2Q5mhkh5yr5uZdlKTvM0zcDZgA2zIzgmc7JwLKlhURZNIrBtk+oH8/zucPXlu/UEAhsnnAjYiSkRk7q7ukspy6rLsm1FANANy6aH+fDjH//w+sjv3r4+3b9zk3nmD55eTVOK2lrVuOFzzhkn2hZ9fff2D3/46rd/97kLPXl6/fNf/urPfvOLr15988dPX71+s61bwnQwSO7w8CC//e3v1vLw6z//ydNnt9e3V2/u3tWjNrFDMmOHnHKAAnmapmme13U7nRdA50RFtofzW2Ll5On2yQcPp5MvZ6LEnKY8pZQ3KSISxL3EU0ISVe85FI7l4T+K4XSouFARI6QULpChMNzMhqcJfl+uDFTVPTpZhl20gYoFJKSSnRISEoCpqZdVxDhBzinlpGZFVvBgiBAQmjuIQOKUZ0dXFxPxsyFhPsy0V2u9F0j4b4wZBXuM/NwPPwRI1QRV27USQgIoIrKuM9EHh6MByFb8dNYHSAcmyIsUMyMmYjY1u2y6rUA7hbEh77K7dq+m7YFgGFvWQzxxc6jEyT5tigR3AFOepnkWVRF1kZQyp+QOIiZipvVwZ2pRPMlUsxjLsvAExzS7uN6d5e39evcAiJzS4fb6SDlPzAnW2prLTqRM2GClG0ABUKog24ByERAo4Kb27rw+lAUTG+ZipMLVKqFmQjAxcX3sqjFASpOmKJMDEQ2EZko5AboKiGoYNYm68XGaMvFhw6X4agCbSMppPsylbKoSUgK4uck8JcJjkbIBzDkT0LquRdTFHOJiru3rMcTtJCL8p3uDsKcn4g2W08TMwaGQIuCAwExVjRIREScGYiBGAoqypJRot54SIAJzClEmxCxwdND4G1T18SVFlFKKGGdKKdGhlG1dl9Pp7I5XNzeH49UHzz44HI6AWL4WEXGxq6sb5lxE1Wz4diqXBAdU4UADhNYIk81URON3gvomost5FTFVnefDzc3t3d3dmzdvc85RjptScjAzWdc1LEeh8kQwS1TWZVWzaZ7CnxkWRxUXKaEGMAERuem6ruCK0DfoYLXsC1LK19fXdn9/Op1ev34jYrdPP7i5fXZ9czu9OOY8ne5XO2u5v5tZ5oeHlLPD5MAKBJRbz6UFZy1svQ4ErrXENvw/ldgab1j11hUPbSSqusHl8a/Z+ePOYOCgOEArmjEvsoc0VJMEu8Ob+WDgT1e/P4ZYTg1xP+T668yDBBn68nVAePr+xddTfq0sqUDG/vS5sCrtC8x+mo/nSPUg4ciG7MWT+/RYKTg97R5qMYTQA53M3wwNaIEJxpHgQVABlmGob+v0iFUP0rbo9gh8MOBPcURdqmnFvjHjjneoDoTdGLl3lexc3taiEjkdc9xZHI7xFB/kLkwxfcXjI3qIL5PftFeddh/f8B3sMTK/cHf0l61LCO3ViBDzbg7q5PEh8rD3zPbo0OW9blflLwHZONS3ObaqNK+H+A5WhCF309M6McPrPsI7OVoLfze0x/69Y8sXWOhyrnUg33f2bfkeAJuKyBiu5T0/BDuFtDezx/Y9+hto+JyDGAfNDQEAxgGdxV0YRyRvnueqZhDEcqqqXG1uH50XA30WfadjUE8oVTRvn1mr3Gu7mwoqYqvWFTelLH6gao6AzGlibkVFPfthPQayL5ZCTMYKHg59aujTrdcM7KDfkbAaqvWuwODgr8BHfi4kAK/yRa9IwnG0v5jtq32qQ2SHRhjoLSq9eab/zm5acRU1s63m84dry3cRKei6iBKvCSFxrFz3EBy/t+fAEb2MO2kqNZF3EH53affCejNuO6DjUfYK7fhX6mhVGEFUIgUUQEcKqnsj5RAO/BUAQw/zqCvYVoKX0DgIVk+zZurmbopBcnRzb0wGIg6Xz0BB3okofUdTPWRonhGJEyJTobRBKjixC6139u7V9vbb7968Th9cucaGni7N1j7291JCcIiSiyByKqiIIpZ89F/++idvzz//u9//IL8831wz8MObh28dLF/b86v56Q9yKVqKfPX6t//vv/4/f/Prf/brX//zjz740bPbH6mBWOw1WtTcEBxzyswEjmZQ1iIiU55zzmFj12LzdPif/+VfieiLFy+urq6jgGRO19AeBOASykWtOW2Jy5o9gfabbu1/21oyLAQJmcNfw+a1CtXAwGVd7v/4+T/8/R/+9rvX3xioWHGz03paZeMp5Wm+vr3iTA/r2QHSPCOBRhSySsZgAjX27ASATAAR+6nGJQSH9bwup/N1OlyleaI0TewiCAKb6CbpMM0peYwcTgbeCeg9YRA3IjETr4zIxDklZqzImF5MZGoisq6FmOera54madZ/QABmSwTORXRVObucVcRNwSAREK7Lw7fboqbuRgAJcJ5y5gQEPqWTim5aVjGReBhk5nOh8939nKc5p+M0H65vycGkCAJVsKECMvL0sOn26rsntzdPn36wAZy1AJIAmshWVmLkab4/nx627fmLw+31rcj96d0DJUgZASghfnR7u5zk809PdwusZ1CB0FhMpHgxLZym+Wqesojcb+ta1hVMjhPc3kzPn92W87uvvvyMSZ998OTZB09ur2/UZdtWAAZnUVC165vreb7+4vOXf//brz794s3DGa+vr6+fPMfpdpH56zfrF6/u3t2LSGKc0nS8OtwClS8+f7WUd1e3+uKHN//Tv/zZs+fHv/n3n97dy/VNQkwiYUC/QkQFU4V1LaW4W1qX9XQ+U5bjdUZypJI+/tkn33777Zs3b0S08958TM3ufdphafORK9Y+EEYIoBl4hAH6rQXGHaA/WjXXyhzvu4vxnBSe89FvX/+JPxW5fXcDiB5fJ8KUKFi3Zgq1py6AQr3tjBytBhvEak8yDydNbG3xu1yL+H3rcvwvKZgdknz7/62nRQOMPhcf9mLttScHUEPR5DghiZurUVFahTczcTEPJ5f/I1/P7pkZeV+PvwOEy69wNGP67gvbG7praMXMG4GSOakUqwWREKNvPLmtFY9g2xCAo5urqKECKK6Cp43v1/ywISAlS5Q5b+45IQsBYbjSzOJMhoSOVm/+2Det6MgOGAPiqulcOJCF7qgGnSjSXIAE9U6OGhEV5KCiNH8sMSEmi2RWDLAUHT61BZyZc85onrjDNZODInniui6JYwEzZeacmOOLV6ljdbuRx/m3swn+c9IGvqdu1OgwMwdMNAwL67pu24aI0zTnnInY3aUIceNBuqsaADAzMSWutLIQvxHBW5typYqaRcdSQD16lFJVSyngFg9dN5sSp5w5JSLetq2IOiISH45XN0/mj14U5Pzu3f2yrGqmVobdLY4ax/cJHOBDkK2dtAmR27EQu4NMRJZliZBOC1JG62eNdkWbbK8yrkgnUTVlZmM2NaJ9fxZ197XGWFVECFGyJiYkUDWRdgwlurq+2UTSeVm3bXv93Sa2FkeaQPKpoCnpel7Pq8CmmeeDGYF6cLJKA0gauFOl8aJha8XDTnGoYZ6cUyIONkb0JsZ6LPzS1Jxse0A+6oQIkaZ6EdIFY9AdwsA54iQiFfE+SRD36WHc5bZMkUerM5ob1s1k/QAb+1AbizQM31Fa1Nwm1hLzvttJfEig9PIN6w8yHCMqvb2l3eb3Ms5aOt3pFi3L3VtdR+e7ASDoKAZ5TeEhXj7phhYV73Z035swLrusLm/KTNwxCZ1kMVAPLl8BfHzbT8wOHExfRGziugNUrQgqXADbYtoCIRz7zoCzYNSwokNLRb1XPd6i9O8F/mGv5fm+rnKnwbEBQ+ulNxiU9wESxuHfH9WtjlyZfgnUBjXC1iY09ty0oCjG3s4I0SqBsuoxNHzCOhte0P/aW6vNtE34Q4BavIRdNqhtrL1gkXpax0Skao+w3146MQeGVs66Um1dp+PbriMHhmCLdlpQjNJpyl2nixuAYd/+77WmPSLVcUvxJqBWkAZDAy1zZISb3ZOcrHb37CnjaLTRdggchnxzAHe14tt26ScdpI16fLHRd4GExEwXOgJAwyrFUxR33oXX9lcOUBz5ZXSXOsaiuSZHUGW9/7Smrz300XGYhIPUZiqqu7V9B71XJe/itIWtgjAS/ikzj8HAPfgWd4PLmqRBdGhA3Ytm4t3p6QN7uLUvW6cAjyQe3P/y/tC1xkpseGrbLR81hVW56O6AhmYedtjsDGBg4GHDRyBEg4rOd2x2uXrrcYIUHvJajgEmKUBX4SQ3BTN0NxWP5o/gzFbadzNWYQDcvQFbfVdjwnAAYMXA3HOmlBOloKKqBWHQs4U9k2sOdE8mReLPPdT+Fvlqkn01KREiT3m+vv3xT1788tc/K/72zduX4HJ1M6XMQBRG/lKgFFj0u9999tevH17+/Z/+4w8+/PgHzz95/uzF8+cvnlw9vb16agBmLsWsqDqAGWNCojwzp2ggKhHqcdfM9OLD5wA0Hw6J0mBiaqcor+flRuLrZ+e4h0f7kodXG8HqUF11KIv3QrTgbdu6bcu2rVsp5uW0Pvzxiz98/uXvH05vDEQc1ESsGFjOKc+ZUgICdIbodyNEp6jAVA10HpgDIDf/W41v6SbqWkDEBR2P8yEZeZF18W2FWfGgQA7JkYESklZchxuYqErgRVvmuha8tXmkAqoA4+BHAZX0GsDfYoAhAmYjEkIgMsJVdVs2RVSEVXVTOass1TAJSIiZwq1lWMnYCJ4E2DQeBJGaiVEmkK6JOQGcRbJZLjSXcpQJzHTbMtKceM5pDoQ/opguRaEoFvXD8WZ6cV7W82kFNdRylY95nomQKG1refd6nW90SgSb2bkQ5jzlqzxdzUf0tK36cJLzoqHmOiJYIMfR1KVIWTfZioqmRE+vj8fD5KZlW9bl4cnt4fnzp1fHg8XPr0aWkTgjJ7P8cILPvrj7j3/39atv13NBFlyUi8/Fjw8LvX3QtYA5cVQvYXLXZZF37+6/+eab22f8k5/88MmT527Xn3/+3es3D1txpglwqhERV6ROpCJ3Asebm5tnHz394Nnhg+dX6cc//okDbkXOp/NyXtQswq1Y8YsQ8f1AfUKHGTchAhFGl7N1YyA5BjEIq7Q8tOL15iasOQWz3vXXx6SmWRsAIVEv1+psf9OoixUDakOJAXhKlFI03YXptRYd7PbXCJ/H4zKK7NRN1YGGYqh+CvpvjBt1rLHy+kBojanVNNJqXqHu7rt0ZGROTQFhd1NP4mlT3MQ3lShENVdqnP/hsOJjKKg/WvH7BJiaTI1HNo5BBxujNOBUH3pBhIyjDga4iMhqSsVMRM1MRVW1Acg6/Z8iMu3kBqJOUYI7LTJtHn1KiQumldwZJ8oR0HMBRQCNfRahEToNlhIDqm0smAyy4iQ+g2cHilWq78BVciBzQjcDUwd1VCcjJmpdcLX1vLnmwwSOTeBoVSyInJhhZiJiZCYkD8gmUQ/9xmzhOaeDZSkKBqocxyDFCqoMP6ZZ7TK4iBPhfzoStXuFiYk5IaKKrlspW9m2TVUPh8M8zzHel1LMfJ5T5hTycCBI4z2YuALDzExkA3AmSkycgqqK2ugeIhLkjABLl1IC60EAKqIqiWdOOecpT/PpdN6WhVIiTpTyPE/Pnj+fDldp+u71t28fTqetbClPTGnXNS6DKkN0pd6C6ptYFRGJElFiSqpaRFQs1BjmVEq5u7tT1T25UL/+eND00SwuXRfRUupTSKMHiC3oEtYJB6HpAAAgAElEQVSqvTwOUlabdwlJRRGAkUR0WZaQbg/zfDheHbbtsG6n03l5eCgCp0Wm6WYq12WTJ/P1k5uflturA+lxovlwMJoQ2SgrcJ0+TbylXrs051AN5s2CYLijdrVWKCJeoFz6ENnT/jHZuwcbpvv9HXbojqhi/xxt9iCKnEmD23fspu3dBTUqYdY8/o+aOHGoMsHGm9vllW41p+H4HqWf1UfRNZeBndnLQL0NUnA5X+8lqXDR0YEI1CeRTrUDH37dFZJh4hr+Fy/qN+p0jXvpKQxt1/Vv8YGE2D/14x5Sf2SV2Fkorf6rlzNc7APUHFEHPEEEKBp3EUcbgg2rXAIwIGyUlZaJaXaLsbo9tgixzGuZAu8Om+Fxvk9lPbKALXWDj4NobY9caQM+QLua3Ok4pFF6Ut1xqH0Njw02tpCHVAMXAYBuYqppxcbRbFsO6sJq7Oh9cAHFDE1IvVm220nGGdpr2mpHlzT9zoyMiHcJbGSZXJZ7ePNQ9Nre0SaAYyKthtvbizNQXa29EaxfhmitkdE6waFPrfE4sAsIjFWCj8P+m7s/KcaGCSBBG/z8otjIL9+nURJdi/haVTO1nXtg2epOYfB/DXnbWgDURAF0ojaU7u/FQSMb0XAVlRqf3/sFPr4UFqxk3Omt7x+bxkBNIH+ZU+LUFADHSzRPK3jxUcsYyM6PNhjDpXEZbAbA/r7b1c6dYNo/Ke7XJ0AtJ7THAZORZt7BpZcxRxhMHHDZHhWNEVESF5MqpWnClMM+NWBXkdCJxo6qeINm5EzMDuxAGjBPE3aJ5eQYEKmVcJWXVJu6DHuL0A4wJqa9NDxMaO6oglqQGdNM+ZB5IlPPC6UZeLqaDmp5mq4NZ8LpsozL6ykcWpzWaI/NhG7JzIwBlvzww2d//s/+h4flu5ff/dF1e368mY6ktomZi04TzpDd1zenr169+XL9W/3g9gfPnv70Vz//zZ/98s8//uHPP/7RJ3ma8zRRPWIV02KUE3HKmadpXRcpgpgAidCIIXGqbhp1Zoahgx37a4iONScYBc8eMZNAygIoojgooSGa+aZWVFbTTXRT3bayrOt5We6X82lZzmtZRfW0Lp9//c03r79etneOIu7qYqCQIE85TdnQCShPs4NFLTQxG7qpWpyvuu+8wtKDrmdWyiabuBaXq8N8vDr6Wbxssqg+6MQ5cyLkRMAOqLHxQTcX19LOtEyERBHYF6th8WbdigelmgPXoBtEPV8B95yMUwEwAArjLNPdurw7nRzRmIqbuK2mG3jEVYiJEiEnZHKvxmeLYcdUVUJhAQdKmIhjHcVIFFhLU1LhUtJydhHdtonpmKfbq6unN9eZKSNGnHjbtoe7+6ubw/XtzWZ+97CQG5ox4sTp+pAP+XB///Lu7u0P0tXh9oCb60mQlTlnylOaCEm1PJy3h/M2XyEndiQkJiIHKuu2ns/reSlbMbOr4+HZs2eHeT4/nNbljGBXx+nDZ0+ZYF3W6C1RIAPMeWa+Oj3o27enzz5/+MMf75cTFOOHVd+etvsFHja+P+P92Yvsz19zdTBEllJeffPm6YfXn/z8Fx9/fJvz85vbz//dv//tu7dCnB2oVAigEXLIrR7dhZRvb69efHT9s09efPzzHyQZ/2PKEOjB6k+NS4S09qTsnfX/SI+qu6sbApIB97BHxLnUh5Kzi+2zA2g7PpqH7SIIjuToiRqMqC4haoZc1MAc1R1YPei3Boh5StOcuPJz416fHldZ60WRiqupaNTHX0I2/7vkU7yh82B0cHSG56DwVAa71bbnoYDQEZxF0oK4bD7nKTkyajUfQ2NSXGzKzJ0uTvn4/tf2aO+2cx372qES4cNg64gGZo0oxkBMnJAU1ADAFKQIAoqoiX//VeNgoqIoBfi8wmlNq2Spv49UkM4AQIkTciIUi9SggjojJmAfMpxj6iYBJMDsMBkksxQ7S/Co9ua2nmuXhIE4iII4zZA4ARMAUz1mETcpjAJ8FPjyxFUGAUwpIQNRK3gD4JRql8ZurHECOM5TIlxgNbWsycxdIdiDY6NeL3h57+3yn/+PiplKZ+vukV7EHirZtg0Ap/k2pUQE5uHF0EDE2TwDMzi4qmzFXJkIcqZu9a7KpJgqIREjqIlKgL/mKecpb6rLsswTwzzneT66LdtWzud3d/fLJqdFbq634/X14Xg8Hq9Ph+1hXW0TfxROgfcEDnj/GkYmZE4pJXMz9dPp/PBwv20iIkScEotEtU1Tb90r6FVEtYjI+NqaWREpRUwU3F1USYybicgi0h/HRicEVVNVQVzXzSxnyKXIed2idypPc8rTfDger8q2FTVfizhspZy10Lapk5+Xsp5XxSIFz6soMnJWp/MmIgpgrf/AsJ5QsPYCVP4ZtKpN35fa3msc+sVD/Qbejs1xFiXmoIlTbeauUOa6pLbWHToAjJ0uOgrHEvCd9dBqD2xMx+Aejd6Bms0aT7vU1FIYgc0fCX8DsHJMzezvkS6doKO1qpXhUfXI7hALWicAQMbv4fr6XufYaY4Bv4AYcTHwDN5dQ/1zeK8xrbveppRig1/s6IiRZO9jaCVKnQdPzSObCLaEOw6lFTtSpAUQxoF9X9rWKbIvhsMWTvXS2Ls79jGha6m4cyXcH6FcGxzFL1bKfeLrRv/xz/jojggWYsUYNgZ4TA8XT6vvcbq5A6Yek+nGEAdn32M5XpMCaNpZE8HCAMcdY9Oc+0igMHzXl1QNaK1hNdI5Xo7t2+llHIMNjQiT7dYg3BFgeJkwaI4jNe+lHU1gHMIPFS9iex8Kuql5MJ8GS221YD12TVzym3CnkeIgInXmzyPbTigFYpv7hq0zutWbUnMEOw7EWkDMnDia1MfqUMTRR8bMteiRCBBNdSvFbA901J4Nw5pwrHTjnaoSL9uFt8r3KyHezu3912jMFCsOConKLgtEKpOiVt/U9wD6fhppTSYIO6A0tLB2sXRJeA9RAFxKdY3DNkCAKhymwoAbIiQoMI8dXhEU9UsbsqvS3ii795kMnJ/ehL3jj/pfE1kfHMJj3tox3ayL22U9w7K0b42qewLdwBCNiUK2spCNKDtnoOTIjimaC5iiIbTCTpDiF1VP9NogCOauyESEGqbeeD+Gg4qrkcuq9YzQoLWhIk/E2Sh1siDTNE9HvH2KPoEcgWbC3dqMCJUqX4V+qDGaWidphgCkQnF23Z48ef6v/tX/Stk/+/IPL7/+/N27Ozq7U5AofZqn4/HIiZGpbLCtDlZe33/5b//m9V//zb978dGPfvDRj37z6z//za9+89HTHz6/+Wgp21rWdVlOYod5nvIE6HlGRkFANYmWWjNf11UV5mkm4rpdAMJgx9XdHTADMxIzkSMqoAIUs81gdV/dV7HVfF2Wu2W9u394/fDwZlnvzuc7kaXoGVzAhRNSYppmBDhtr97efyewcUZ3MRAgZ6I0p5STggF4pmSOIsXBKNxgBoSEiTAcFyoiWo0A4Z1mR6AtQgYiCjQBpjzfvDje/PCAZ8HzJrbBtukqKwIbEpGqudgmoqJxsgm5VFTEVEXAnOPdDWgGLoYAzoRMgARmKgoppUzivoK7FFNRREN82Jb7bTFmdzYEQy/ohasfhhNyQmLClDzgM+DmHkAPVVWNtwmEcWPixMTcsPzkwBVwZmZgBAn8TspmYgjJDOPguhXczvwA+Y7yjEFpy5AmRlmWh7W8eHrA66TKCDnBnGzWdRVVICFUOkw5zSkzkJ3W7e5c+Io5kSsgwJQmFVjPstyfzw/323IGsav5+IMXPzjO+PbNW7Tz8Zif3B6fPLmSdbtfCxNRSu6uZjlzSofXb777/e9ef/nl+e07AEiU8iL2+uHh05evp5vj5y/fvn57XksB1jTBPAMlMMcDZJHy6R/elI0O0/OPP/n4+urZT3+a377Tzz/75rvvHkQWSjmlxDmZu8giYuqeE89T2tbt1avt4eH+j3/6LL36+uu3b9+ez2eJxR1FHyFaPEXBwFtVHg7e3MeO+O/Ba1rAmtApHkfdPOm9hm1f5PSY9ZhkYAQwpP7Iqc0AFESyMBlBc6CGgwSQcuZpyjVQpd653rvnGS5aCmP0N9EBqjAUqHp7eF2OiP+VJo4xpdIjN3Gf7qchG9d1VpvRvGVUEQBFaUVaBGaxmQARtN7JdkPu+CNprOneivD9Fo4LiiperCmwlupi6+OLDhs0I+Tq4ajtUxadzyKAAKathiPqpkbjb5hWTMUcl4JrycWOTmCu5rqq4UZT9mKcOQMVGAaBoRS0SwKDKxYJkB3YqgaGjEAMCAReW1Brx6zH7cdrgAUzJyO0XvhQlyBMzFEUjqGRcOsZQUCkVMO6tUCGOXGiSCPHPjBE3JyZmax558zMNUBhDS8XS+8hq/VPu/IudqUxptTHRftEIoKIYTcQ0ZQYkZjZwbSqzL1zzfe/oYiZOhMhpsR7/0KtSPGUElEyMxUpAOCemSOism3beUnElJgPx6urTdR82cr9w8O66sPD8uSDMs2HUgrE1itpBEw6YHf49eM5aQgOx9EHzWxdt2VZ7u/P9/fnSGxPEyLm8WBam3pVSymqoiq1niBczuYAKqVIKSYG6KaqhZQEmKCdkvswYEE8MRDRFUrcM0rVUwxR1rWcl1A2ECmlPBNlRBaxbVN3v7+7m+GwPpxWW9g15SyYzEkMwraF7hT0v5BVarKq1TjW3VrtREgBBefa0bAj9Gt552BWbvH4UGsaHbbPGL0skfpLF5N8fJACugM9MoPhUAFQ6R21SmLcCtZ5wFreH6t07Tu3Yzd6mJm47NymnVSwf5FjbWHspnulxfdot31e61tb3Bs1WyJqP/HvY7cPzgTF2kfcyg07FXIf4hHAqQ4k7V8hYUfz9h/HPpaMTY3D5jC2pLivpivaoX9rNLhzQthweH9J651u2FtjYcjqx/xAQZaprXl9zOpsE2+klZ76vAjidKhGu1cMD/qLBf6IWmyVK83300b6/ScAlYxZgWCwhwiGmArsM3tPUgEMlau9cdP3ugqwCJxTK87wSJgPbZN1uWOIvbVj9P/UB2z7L4AT01AE2q+v2lMbr56F4XuDR9gFf68YPOQVJLJ2RhpcRfudbS9xdd2ZNnWA3V84GM4/+N62o3uvOggjHnHNkYhIGCbH1mGNHV05pK6s/04ISTFp44XKWVMXsVJ1D9NQjIp7s3B/33fA/WgwaMVj3bLTq2p9sG/sA/n4BQTRs3GKsfLG2/fUr6MOd3yPu7EfEAYgMQ3VFyNStF3P8Xx36RQbdyeIaQ53s/MeyRzdRu9bu/a7orsRwaOO6h6THFC4NAQUB9rxbjVqKcTBJtOxK47e27RH5qgDGO8Q3L3JCKK9zijuYFUjIa9iYZOt1dAMqRBnxA2QHByIgYkqybKSXhAcGWulKCIQmCPErit3Aq5TbfUGh73ZHd0RnXEmNGLGfFScFvVyLlEZY+7z1VWhwA1mhASOY6ejtaqmxvABitqWGoptDAs3cJ9zPl49/+Rnv/gf//m/mH+XX795WWRNU4S5iTIqqIqYuBkakalaWRFWgumLV+evv/3862+/+Iff/8dffvzrX/zkl0+ffnD75DZNNM+ckzOJaaXquAORIUJK7O6qKxNMMyROAR1yV1c3bWQbMFMREQcx21Q30bPIeZOHUh7EFtWz6WK+FDmJnIvcF3kQXVQXh2JQQhMxdHdSPWwFl/XbZbszYGQ0UXelREgYCg6GyhQ4YQcR1WWL92q0m0Tmx6C4biquupN9zJ0JrnKSzR7uz9dPnr744MnPPvrxD59+9NXvPn31hy84JiQzdSFkAFJRKSKqtRCFCBDVTVTCQ4GAiRMTe69Ermd7QqINYHFxIkq8qp7KtpmJe/hbNrCNwBkgh/UFxFHidIVojIatmIvQEUI9AmBL7M6qlSkTgNyVPJEnCtMPMWKKaUEMEvuUzGxTIwQwcVFZVxNREUQLziqSIRADzXB1wO0q5Zs0HyUdPdF0SGank7rfXz+ZppujbiBnTYkyzXOemddt1fNSnjgDomhhN+LZHGRbl9N2eljKJinR8TjfXN+iLe/ena4O/uyDJ9fXR0ZXQAZGoGhQTESuuC761Zdv/+63X7x5s3I6ICZwFi2ryGdfvCwud+8WoJnzlrO5n7ciII4EeSL2+bTYd9+e/sN/+OPLVw9Pnj47n8s337xet3WamZKrqoG5kZubKzFwxpScsxeR7c12fwecIH311VcPDw/rurbipdhM1Uy6uXFD67U4blMKohCW6nZlD0S0KdNqRp24Su4V2RBv+3D4N1hPA2bUOUxbu3oAtY3NMEQSInInYiKPD3YAQGXkGvJETDlPU8qZmQFKNUU0LHC7J1rVB+vWxVxV0YiBw/JOOwEbH+WN3f9r/R3e4x7YFB8zUENtek14xQgqzdUd1NE66T7ynkBitEpaChwKUAZGjUYFJiIMqJoNKJPesUTAePG9PFpVDhaCll/HHsSMerZdosKYgQNZFvQJZlWyFgRSHErXIvBG+x62dXyJiihtJRVJ6gdnMBfVrWgBp1WgWDI3pIROvQ0whHiHoPn1hLWFgQWBCBiAHdGdAJgTpfBl+ESUiBmI6v475HdzMwZkTsJQQB2gnuniMVbXf94EjijuDi5Aq4wFNxMzAWAirNu2Wm0j6MBTTgml5GgYcXNXcwOx/ux0iFfJ6LIY8vtjKe/LHEhASKWUdV1LKaWUOBNvW2lI6YiSUeg8W1TW9n1TDSyYNhCFmboTEakIRQNEWCC0/ilOVK+E8DpPAu4qupXtdAI1ub29PR6PV7e3SEnevjkt98v6cH9a1qLz4ajm5pY4Wfaaprv0buCFY/fCwhvVw0SoqqXI6XR+eHg4n2VblROmROFOCGaK1V4fj0IZAFCtAhARBl3RzNxBioSyAwgKig5C4MaErYWxtg55FKm4gbkLaDzwikj8NIvY6bya369lXbZiwNN8BEgESQqK2HlZb+E6JRJGRsoEU07JsyNHqrRm+MEpAOZVpCR3qrUzPvZsegq342XZ4SUUY5+kkKC7zpuYHCY3xCHD/f75HhHM0YZ5tP9EGnQUGwK+wuv7Iht7vKDNjZ0GsoPchrtEFJP3jENfJfc0x6hujLWIoej5uDEee0eHAEX9GwwpvOg9LDA6TMYvqSH9zZHqKLUv0n1nUO7R/ZEVUEp5rB/vm2T8T+XQLr/TC1P5pbWgFT3K0J84VlbuDQsXQmp8rbWigsajfLM+9nA7jtWznBLt0069uQ/b9T0F1Htw+pTVwS4Xb+rL62p3FvRoyj7P+3sRpIvYXh/+e4vNeJEgooEOApO7YWMP7cPewFx8JMPs76ymIOy1zYjoYLAjNcYTRYS9XcWgtaLinpFpPpxd47FdsRpeuy5iwk71HEvhHiWxHjkjqCtOOLjzxjd707PqfgnbCjh0EKoyR/+EFMthrJyGPRzij9YSfa5ViNNf8HTbHbgq6P0AEzfnWmUaAhsREXbjUBfOWmCtZXzr+FfpVLVGr/4o+aKYeUhMdAERkRAUK4F9QHcOs31nNfe2jiqR9Mv6oiQ4fmGDSBOPY+wlSu0+fAnzGRMjQ3H1cP3jCNrcFwA9V7LXbVUhxv9/2t7sWZLkOvM7i3tEZt6llm40CIAkOEOCmpE0ZjNmkkn//6tetMyQJpJDkAS60Vstd8klws+ih+Pu4XmrmoLJNGWNtsLturcyMyLc/Zzzfb9vYAJje4NXISzD6uqtffRiLxm3Y2sLRxft9GV2i4CO3awBcLAHefStHSscQZm9ZZBiN4m1zLmQy3h1pjiOerxrQhAMobZxXsjszNnSdBZ8ush6epand3T5SJen1fO0+1lUu+2jsE3mpOaRn90GYNXtjAYY4mlxVEcDCvcHfvX2q//5P/4vu3n63/+v/+3x9IEJc+ZplxRKkbXoWmRFSsQJnAxoN6d55uV0Pj1/fPf++//yt//nr//07/7iz/7tv//rf/ebv/zrL16/vbl7BeBuq/li66puAJCiOCZC95SKOzCvTMyUPZJSoagvqqoqakVkLXJZy7mUS1kvy3pcluNSntflWPQsclFbHRYEJVLOysmIPYXChqp3Xk1icrauUNaTlMVsAuCIE8qp6UIRgChi6SqbRmxZLyri5kwcCXdMiFpAFzRHrTloSIRMlBhTejhdjh8u86uvfvHlV//2z379Z1/98vzdw+/PvyVR6g1vM3MvpZSiZkYB0WNWBxUtpZgrRfIjJyLyKGyIndC5wlfP5kcpkDxhOrs+S7mYrm4KaISeGKYMmTEnoNDLmbtWLiuBUQu+RzAEcVdwSpVkiuYBaWshg8YAGamS6pAUAJyQDSGxz1qKruWZwWRdl3U5nd3qURDRHcVBXd3FZ1h2eHlzc2MHutVy49PNvJuQjqf3x+MxTV/ub3dlLYqWdpQ8z7zLdJHFlvPqOrt7keIOPqEblFUvl3I6FlXf76bdbk6cRECL5tvpzZv73W6SUtw8czJANyPOnPKy2Oly+sPvP/z2H74X2+33N2agDi5m4H/4/sfny/nu7vZwc398XpfLRfTkagaecrrZ3Sae1KAs+k//+P3vfvdh2u3c/LQsOefb+1dkfj6fJXJ+EBEhZeKEkT8hIssi8WymZVnMjFOKZUxcrUQKpNdENAJKEX8NogIG/0p4Sl96605mztwMJjH5jO3JBAyRCJhi30EkDXSNmWmNIiUDNyRD0tq+rac4im4c1f3++mWkRHlK85xTTnBZ2ygjks9qpDUEXKnv3wYixpPTIOb+b/fLB6R/lR4agDqog1rVqnB9jS08RsEUwAxQMAgjgGpptbQILcKZUWhFAQTIDCkB/7Ev5qfolXat06a4Iuihx8Y2tIKgNiRKTFhhv9Xx611dDBVQ2Y+7be5IcW4BBxAF0ZAxpM294urqq+AqKIkVEkBi1thl2pCkjy77JmkeJSRDYkjoaoCYUkpzChRWdkhMXHPmAR1ADMRAgYFSSkBQeiruULoBUDQ4WnRlDaIDYmg5EyAhuzFV9XALmZijioBDFkk5z1NGBCZGJHAwW2XVNp8KMR0jBZnFf9qa8flfzJw4H4/H5+fnUkrjU1ALveNpSkQ0TRkRRGRdllJWUyWuVkBXExcpRVYxkYDPG4kUZPdo5cReUsPKo02jFvBvEZFSrW9HlfNy6RnOh/t8LGtaiqym6qfzeVkLpSk+XkrJ1H/ivnxhHbgSHJnB5bI8Px9Pp+V0WnJO9/eHeZ6naerTTt/yH0FVa+SibyGakT8tIvGxqIRBEMQF3BDBkzERuJrWVPZAfoM5GAAjAIu6XlYRNa3Jf8fT+el0FhVRZWKipAJFi2tKTP/87vubt3/6er7JdpOcZ/bdvAPKjqRAhhyzCUIgcIyxV8D+QjyBOJIlEKEzRYYqEruJGtArPxJg0NBto9ImR4Bx9j5M8qBHhzZjB77A9Yd2DjcfNPZ/cZ3Y19btkICBvZGAVTYwDrPD3IpDEACGUJmIxh7H9ilcZUj5y7DvXm/3+nsjWthQD7fAFxg4o63JUNsbZk6fywTvwitXvLr/It7PrsILYrK68USw90PMfeBV9LorbUjAK4bFi7doDgW2FMkXT82LVoB37o8bmFU/RY+SRdB6ZNsew216fP354rV76GVPYagHO8croh59rKcaeXzrTQDEOcb/X/jLGwvEX6RGXr9rf8nhDtihBQmCe3C6t04eNkjmVbgwNNQv8ga+2cI8ePtMxrwSAEInpjlTm/R/Onsf8JTu1mIjunIABnLtqGnDzRMBLccFr1BDrbxu0tUujNoaS1uqfSu4qTFKtfYbGg2hrqOBWwDi+ny39tNIxvRtbale2utMz1FjgtxDoFLaujNuHqucVDOKI5A1zVDLQ2jzfeiGl+YErgjiUCJ0bUvXfVRQRbR8YgbAHcDfHuX+JwcKj/fS+xMk84su5VX3+bNo3he381UPdyAWj52INkyECFrFIeGlih0Gmc+g5LLrbh10pEpn92wc5dZRGZnSnYRjUEV4hnVk6pWg59Buv2rn8Zbf4dYMhO5gXs+67W6gOIjSgBXpuhe00PTUFqy1CWxr9uBA4wmWZH3mHAATOiKtTielxdi18HrGZQEVBMwECAXwjKSEOEZDJULuseXolSWI5qDuEuPKdpqX4IR8ef/2y//hfz3w7uHjw29/9/cfHt9JccIEnAAgEdGUiZkSqZiKXcrj8/Jwu7t/+/O7sti66O+//a//9M9//80ffvvNH377H/77//Cbv/wrMAUzcAUV1cVdpxR4aFERKfX4ZWboUMp6ujyLnBwWs0VtNRORoqrqpWIQXevbSZaT58mAKjDQnWqLR0EMUACJEIgxh+Ob0pSTAjyLSFFYhVTF3XOeUpwVDQjJTJfLYiZElBLdp8O6rOfzuZzL+UnQkRlS8pR8v+f9Lt3eHu7u7vaHm/3+5rsfHr7+7sMRCAQO0/5nr9+iwscf3r///v377x/u5t3dNE+ck2NZyrIssoqqE7UqgFFcVbVIQfdpyimllBICLCLOyDkZoYIXlVX1eVmO57OnlMAvImcRJdSc4qcZkSNAag2OyOh0buZECKhJ/LuWeYiYiFOKAz+pohCK1s4ZEqTknJyomJ2XYmbkkJgmJnMUhRWsqBSTBYSJMiUmIgJm4OTlUtbzUsRPspDNGSRfTv6oX70+vDnsvRzc7XwBflxxh8wJCmOBbDlJkrMsp0VkX1kGiA4kZudFTmc5nx1pfvX6zTzPz8/PDHI43Nzd7G8P94x6Pi8EmFJSBTFLnOb58PHD8Q/fPHz/h9P773U+8LyfDQpASZmB4HxZHOCrr756dX/34d37pZyIgBPMU+IM5ovJlHiPyKJuAmVBQEucze3x8X24w5hyShNFxcLGLBTAAEgUfAKg1JBy266tg54twjyhIpeqMhtGo61/aoF9edTrsp/OIBWzGgoAHNg8NDNTaaPl1i2Jr5uYpQrO7zkJTTqyQaRjnkpMkBLPu57FIM4AACAASURBVGme8/G4qjb5Qh2vUSUxjB4NM1CAsA6Ow6xKx8DP0kb+P+g4HPtsp4siYoMF8IrG7AVLddfg1dBD0Qt6pkDRQBJLRXlVFFd1sJC0Tx49oObo3CBJ10Ybf4l3wJ+WBrRwuQrK3g7W5h7A6xZBHnxsgm7hh46Yarty4F8rCp6wCUN8CKAmc3YgcDIwUVsLrAmLIiATBo87MkeizrOIg0NzMAMyQmP0RJbQGI3AADBRyokiyEgttYlVB77HZB/Mg7Uw5AUNKVNjkkizmLcZihMSMyoTakgALaDt9W2ruHkpBOjMace7UKW5gaqLhrVFK9y5i2m7c3kkRX6+oKpfPZ/Ppqenp+fT6RLPX2SA18ZenX2RA6zrKlJEVlVpQmxwdxFF1BI2Da3jTVUta7QrCUe/AHT0pgWGW0pZLpeyFlULkMz5fKGUc8oAJGJm9QCk5qaa0CimD4RmdhXM1nmF8CkboarCkQP1SuG4maa03x/ubm9yzswcCTJtEo+NKrBdWSKKY3pz8VQu5lbem6kbIoAZMLUwRKsZy60YYCREChxHfBzIDEiqVkwCLMVERKm4XJY1YTrJ5e++//bfvfliPfv9bp/cJrKUUUEp5Fj1/C1Uoyxsk5Y3bQRc+ygooTtFCU0D63ArHrwHPm4n5g1D3HwZPVa2lmawuSxq+9s1LF0+RC9uiSSbLwbNqc++W2ewO9+7MyYWpbj6NELyuuzfG/kvZkI+wDuw8wKG+WUXJcFV12NwfTl0C321HlxDJHr/Y8BHdMMAts0FPqMl2eALCa7ECMjwE6oshCFTFIfaspdrVfF9ZX7fLEE+AEOqoACp6tt67bqNZwfxTOzwseUjEXg8UIFAttAp4WZw6Eqb/vYxDG69LbHpNjaXCg5QylGFE3+Oa0SLb2+tl8fNfhWJv6u7dGFN1PxMPMRDOBJggDQwjp5jK8uxz66bsiLGJ8MVxKFl1tEQcffyQIqo/6ZuZdq+wQ1Gfc32XGxPa/MaXTlzcLx83om/wbukhpO8dgY0SKpXyg7goGloGRvuztVgeM2hbfuctUha2DQ+3rKSryxYzTyy6Sw0FBjeIyepPcIjwxfwhUGm8XCGFlaHjMLm/+hIjhatgIxMMUUeyRE4RhQNmJlm2K1SYx+G/OOFvjrKbl9snkbaomp8tA/hZqcKIkT/cCph5Rq2WgUNXQo0vtTevBizXaljd5oXgvB6qOgbwhiBh15Ve+wJx0ztscnlQ8dl6yk2rojBhibdmEDtzFMnWeOsjLD5N7H7eqCeY4ExIrQjYdzqX9Lus1BW1BZVH4a543bKaI8PeN8n2q4eOiaLhykeceorz/D2EZCcGIBA3eGskHOGdDNNaYI3cPpgp8fn1RWd+AL8AdPUDN4hC7Y4aG+uZldzURPzYibaBz7RfjBbpOQ03e5vi1zQQVZ9fjjmXZp3O0ZCIEcmbKcZVGAt6+WyLubrUo5zPuTd7gaSLP7+4dv/4z8/f/jw7T/+9m9+/uXbN69egQu6iJzBy5SQ0KQsKiVUpVKKmxGhSjlfntXPxCvgar66x/MaA0voNitqRqAmTKpCc3OIRJB2mVuOtQcLkbSYCpiaaZgvnBATERObmaiFbnE9X8wkWPXuDm77Kd3tOHGacp7ntN+nw44PO97teH+Yb/b73f52d7gD9x9/+DgBZAR296I/fvvdt8/Lhx/fgSq6V4urgYoWETVzB2IkJiDUEByLVE0HERNT7eCDOTiiIK5mF7NF9KR6cnc3Ul3BLwmM0BNBZkxJQ6kUY05CqFOWjYtT1yvqHGhDi5xCp2DAWahGsIUsERAaWAkRMSMgxXC+IDqxpRQPlSX2eXIkJzZqmDJyY/CMRmhGR3KSy/nh+P7Rn8vdL17fvZ6mu/svV10fH9cD7NKUcEEsONs0e4aL2al4EfAAXqM4nIo8HE9Pp/MqNh3y/atXeUqPT4/3h+nt6zd3d3PiCXzR4sgArMGERnMr+PHd8+/++buPH55VQcVkVQN1VE4EhOsiC6AWnaf5r37z65//4u7dj989PT2ImZSiJkQw5ZvMu0qzNqPkU85i61pOQJinKcxw5kWLughiYeaUMtM+p70ZqWJSVXMLhtwIM6uAgpowVCUdo30X/MWkyAfwWx/YwfjI9GzFTqiWUA56OA8rwN8HyEJgAdC01q9tH6CAwyAiMRJHvVHjacFTot1unueF+ASlJTkDIyAiayXeBZ/d3A3MQcIm4FExt3Dmax7F/x8MDutoPqyuaapnBSAHtvbXBhIogmugbZrgilDQCCk5sYGr52K8GoqJmq9FQSGxJ4b6HvHFWORfef0/KcvpxyxsxBzePh2rtBU3vHaiBHAnpB+xEzbOSnRLiAgDmwdEviFIauaOOXsYTFxEdSm2ZF8EiROzARAYuaEbuWPgixtQxYiM0ZiMyRIZo1JzmyRKgByx7BVXZhULEgm0oqoKFgkVG+s9NBWVeAetQUChltZ2YyvXx4eMKeKPp0gt7je/yVrcwQ77lDgRYCCOVANUaRHtCkAhBCYkH9m3P5EBPP53dz8eT8fn07IUEd3t5v1+igaHqptFDGTsb2ZWiGKQZnFgjNQbwQIIUoqKmFocQ1Uc3IjQOcXzUkdG7qG+AjNHcvSyFgAvpYSxHQiXVfz5yJwA8HS+rCLMmYg1dvWK7aGOnd8ekp+c1MZsQU2VCYko57zb7VJK8zwdDofbm9u2cIGqMnNtS22Rx3UaCuCB2g5kSVAmKtAuvBiBqi+qZmjU/mvjnXD3KodfBUqRSq0DJM7qAmYYgXbEwKRqpSigoKKqE9IuzxydgHgkrkzDXlNO6iQLOxYSoWkBarXofRbHTGE0o151t7D7NtcmH1MropHWLOntwBwdBapxH8PB2cER8xjcW+2KfVAPY7YHoaO5AjohUOuBWqPeA1YpDIB1EUOfxoXZp7pbnGrFM6gpKuSuG7/bZrQd++HzCoeBM9iTBrhHM14hRr2zf7eESAQ0C3yA4zUxoou6EahHWvTC1VU7/mTDjRD2hAx2x6GWgCFnPZwx9Yr5wFX2K51T8ETdAQytgXU2D82mSG+z6HoyUzSDSj2ulVXrT5A7oNvG/W6X39yBkLfyrBbz9Ta2IT/CgZk2Z0QrY2v4RsVb9MtWGwhdyANAqmBG3qBUbTCLCL7li9SjRRBdekqGxemhfijU7lFCCC9zu42wCiUGLwX20ko3kxJ2pFUHrkLX5FNvcLTGYHiFarwxYcd26BCm+3Jq8kkfbEzt2Zp9VVPUO3zmaPBS3INguuE4kV4aEK71LP38RjFSajoIbJm0Pui+ejvSRMVEShiIa0XaHVtWOybdeoEeIu1oPLSJTieDVgfelthRDxvggETRv+66rZF5AXBt9vHh/IMDyrYJo0YE8vixdPEMRtDyECniDkGkAriyqNRlqqXxDYtZ5784IHqY8HGj91f0cUwvcHvyNZgOn9NDRSA91ZdRxyjxOY84VTR80T8KbJB3t5RXhESnMvX08W5LqaatPprqnazBsUyIyLVUNjdTMdUO3xm1OdI9LvE3x1ZlXu+2bt72rqpuHJwm4jPXmntF3PxTqa23sbXUn+1ar0TcEIyM6IR1M0IAYDFwsdWtrOv58fky7e4m+LDa1yakJgHLCfu+FTEprqpeVItKESuqRW1VUw2van0CaRU7XVZO+eb2/vffff34+O749PT0+Ly33X1RJHbaZHMIZlAMBbhQluPy8ePD+9d3b1/dvr17/Wo/33z44f3X3/7jt9/+9j//l92//81f/cWf/9mUMLGZnsHXnBxdynpxKzkzIZoKIiROgFbKBWBlEKQCIADOqd6lgcqJ6W8rwLA94WHRIkRG7rKbPo2obt+isC5FJbJCCSGIbRSnKxMTERUVLVbEXF3VzdZVD4f89s3tm9eHV69ubg/z4TDfHKabXc4ZmSvxM083ebr5wz5lsIl8n8HWy9PHh4dv3z98/259vBx2ORO5WjFH8VKKqhk4MBEzMjuAmlU9C0ANLRmEOZEJuJif1S6qq+mCUHJyJsfQOiQj0ggOJjSsMY7YwsMDf1utX6Ec6wci8KQYCXy4wWqBoeJlwpFQyfdmCJCmHNEHQX2q64q7giNhSkRQuyrm7qagoMAWrRakC4Pa+v74hMv5aXl+Ph//u1/98vX93eXx4/m8psl2M3hyFjzA7pb2KoKrYlE04MQIuLo/X9YfH58/Hs/FbT/lw82BQJ8fPt4d0ps3b24PyV1BBYwd1GANhYqKaik//vD0L7/94fgkU2YwK2sBLkAaR2RXFYfj81Fl+c1f//nh8Ot/+If/+/e/+/3D4/r0vJ7Oq4p48pD5mLuhIDpVjDsy0zQlBFSVik0DdTcRV/UpT2miiAhOiyy99YyAKXFKKaXcQDVqoj05MiqEP8bvgC8l5fCplK7rh+OA3s2rW0+8EX2C1RfrMBFu6XuUmBmQzNxAuzGaCHe7ebebU6IV7SdVf9DUqmoQJY6IhZ6YCJjgv/Wv66M3/RSzdaxdwRXdQ+MEkAySAIuDQlLzUsQKzpksfRbP8EeGvHxaU+LWx2r7TadS1YuoCuRXkfSfQdG6qhZxMyJIFT5Lw1il7q5iikCMwKEGdPAiVsREUDBljiEBedBSoMbceSVnG4IhGKMlsoSaUBnUXibL9NuAkdkVHExdRDjuBBojWfBzxfXVF01VEBJzOEQ8pWUpUtaJiZhbQQqmIFLMnClNGRAxpbTfA3jkl5H7CmK1rez0xwTEfnqtlkWen5ec6XCYb25u9vtDLOYitY3YxFKBO6acCTG5lxqmgg2XuiV3bVYQE1USVVERBKDE4K4irtIGnRHUUtSUmZEJmA1gWYvqKmrLshbRqOWr6FtUEKiWdfD56fZPPkYc1qApz4mngGzECayUsq7ruhYzYMaUUjuxmbkSUUqpSQEgkozHBkdcHUYUQA/d7BUf+HqxG+4H5hSLHXNKKXOa5uDMWC1rkZlTAkVRAwciBuKUMrPkhClT5NQTkjs7gkM08oB73mQwkGp0Qz9Yb9QDgqsUyU/X1q0t0meSdY7WgiNwFBZc/b5L4gcGwfZFHxINP2lIVdEJtmPtMFJ2H80O3tM/gLipB2oHpKkYKnfz0+YtjqyIZvzCzy559QPdaC78OQXH4H9/QYD0FxKMLY+8D+XxWsEHCBzE9CGgxa8DGnqCB/XZQAcx1gXTX0RHjTb7/tnVKmEQLOAwhG5tryFPZNPseReeRLUU+QfRpm52ofqJRKPnCmpYIza3SMwN2Y012c27CacOpaVzK7Z4nq5qqNUfBFGsO278iszZCINjE7N2OVqARV3SGYbc2+rmb3diDfSLk8k1efNqZN3Jp00UVuVNtY0x9oG6EgT79wA6RaREXPotQn2IBH5Bb+13YkfPYs2HqG90e2Xj5xLNM7AOsICeLQqNNHLdC8DgsJppiVbv6HbzERF/Hc+BRJnzbt7DJhTyrnPEwehRey9NY+WE22Vr5Iyq2bH2m0geaUe9iJ/vbqBwVnUXWf+uLU1203TgpiR60dm55l6MKaaNs9vRKrBeW626eKzP36J0JEYk9sZgJySqx8vAl9bbgWqX1VpPqM52tz7FCIBtt0rPwh5dJDXVubdCzLBZ+SK1MArTa3TLCBx9mXgXuK40Tb6hal+222CDp2y3BHEatTCDfGlcgeskDFp12HwwiEhpmDW19rXVHaqL3WoamNWBdt3UcPMe0sasNvTVTU0AwTBhyjTP85QzZGBNJBfMFz9/++5vvzn/vaOoriJqJqACpqCCWjz0GS5Bw3fo/mICZIggGMiIO6CdaHo+/fDtH77+/vt/eXx6L6WoJFkXIAY2IMcEzECZ3Fyk3Nzvvti/Pj1dnh/P5+Pp4eH51c393eE+Eb/54saKoMk33/72dPr+13/+Jz//2ZucCqKgL+4L2cWtBBaE6xGbCIGThxO+kn2rvAC7R9RrWmN1uNqm1oiGGOPQRN/kOfXSmIO4ibszIqUU3nE3FxcVLct6Ol0Q/e7mQARrWaSsmODt3eEv/+JXf/LzL754ezdldC9MwmQIBayYFSkFbQFdvZzYZCY45HR+evr6n//l/PG4PJ4ONN/c3fuqsogsYsUCIBrpq5DYEcTULCI+IZwpoRFT1X56WVRP4GfTxVUANKe0mwuCgCsiEChCCcSGCXAkJkYzbavdGD+R9TskxN28S0wdKOddfIRcQX7B5bAKiECMYJdoGDkQoHNocoApurpBDQSx0P6XRc6XFZghsfFsU1JJZvQvT8/vn84msJzONwg3CU5PKxuR7+c0fTnf+x0f8TiRZwUyTzmp+7nI+/PlDw+n9+cFsqW5LgeccJryfr/LiUFX8Mw4I5xMz5xS4ul0WU8nfPfd+duvz1LyYd6bkwEYmLmAxjxaTezdD9/NWX/5y8Ovf/2rn//J/1TKf/rw/vz1Nz/+7d/+4zdf/3g8PwIsh9vXE09isK7n08Ojk6dDAsBlWWJnfvvF61/84k+mPAHS+x8/fvfdD664XJZYwBJ1gUwL4oqmODPX8AVVcGMipJh/juC3T8tg3OL9opvu0ETruLENB8JVD2vo2+V2Xu2dkfojKpa0nWpDHEJAqKZx7ANAcGFM80TzxExIbWsac/FCaRaPq7uBKbiBJNCaaIKJoHksQhLekEx/HAPhJ4/TQ20UgNbRnr5x4TEZggKakzlbzV2p5g3csF3kwA7JABVEgFYDUywaKclg21BxPIbE/wz6EoafCYa9vrDeW/AV8oiOV0ivyKDtL7OLSXtYIDmAGBWFRcwUCYmZkInQAcjic65gC6vWIGLEjJAdVjEQxWI+AwApqtTA36qtvTrXNc2FMxqTEiqhOgTLDCp6IeZI1Ea92AdQVsRFgAmaTjb6qwa4cQEGCV9tZCsUsyklgFzx7GYBcWCqo0FmMg260HI+g4pM00yc5zk3uzuaAyxFipkHmqUSOTYXPf7rt547+Dzl27t9xQKlzJzWdS2lICIzxWiylGIWj3zKEyN4KepuKkooKR6elzdy6E2iR16kCDOxc6XBmcdSjEhuJiZIxMSRcB04V1MzNea0o2QGIYMwc5FiLokzEXdz7rWHqkXMXL/fANs6eFkLVlEXJcxqwZmWaOjkHLE5AU12RQBzZgq5TUgbzc3dVD3y48CBCXNKHBIVrP7q0SrTLwkxmVUpLDMlns1cTJkTMzFlJFqWBcoaRFMEZMpgHD5wBGJQopmcI8CCiLQ+NykcXKHkeNnggDAQbHr0VkL4puZtml1C9s3wgy3upKeCeBB2mvB9iBrBdgrFq6AQ63RDv4L5E1KIz4bhsFRXS8vT6ov/ECRiYxwp9OyK1liL/n2/7jUDFshbiGBl5wNBBXZAD4T5yQX6KlCiAnxeNG7gyiHfKiJqVp1qj3oRc9C0LwAULsztwm0t3247i+I64j2pUROxQkyrkyjlnIngMxTSxiKCgd/RikpEAid/4Ufsr7aZ7MEdzUdeC1SERZv4O1h0gd3UtZWh2/QipbT1ZRC6XqSnRlgdRHtFVHrs2oNjZbOmNEBDbCVj36LyXK2/iYHC/HKCEqqpzVvYJvDkkTNJ3Z9f9xy4AsJKV+Vswvwh170P5r0HwTU0gzsCWp+R+HV87zV8IVYd2OJxNmqAb89Bb3XQ2FbZPuCXNAfa0B2Dc4uJWy/FXyAhYMvdqd7TGiaScyhdgu7Zj3Cbq4JopD9Elpa4jElMveK1hsGNtL7IOO3+aOjaLaIB8VI5lD6Add2BiDhx77D46I7+dNDSECRmpmqdOtHz+0aUSa3Se5cWAYEJeHSN1dac+RBSt3WOpGa0R8jSZqamFisz1IfVBRAbWRW/urtrty8Rcb0l6rcP/LjqItKtjxXqjE967i90OmPy1EBQHmEuQ1518623zxZf2NG335jB0PkSkVLK2DT5xC0JI9aUsVbT/TN2lC08uJbjVhtDcRM5tGgd7ZKDDlYd2EXQk3EQGTAmxCiYhLImEjAwSeAOLuBm5en59z+cn5HDuK/uwbwwckNzhJB6iwdYFK2JVBiAHbJ7dp8d9wh7g9mUL+enD+8eHj8cl4sRLc8PH2eZph1Tqo42dweSxI6oqgux7/eTq6jYZT2ryO3hNu0PPBGYPxw/HM/vDje+28l+pmly9AVhTZMgCIJRxF+6qakbMNfDdk8nUm/d9aoRIEBETomxu4Zi1273HY6Dam8trTB2q1buGqcpUiXMVYqamjua+HLWeTe9fv12nvn56eF8fr5czvtdfvP69ou3d69f3YKv59MZrCAaoxK7gaquaOzCoAuoTUR3u52c1x8/vqdiSQAZCMAETNzEpEjEgSYmzimiV0XVTKNZw4ljqwpzvSMAkzMWhNXt4nJxLW5AiTOL+2LqRJgT0ha9ENxTGM5dA0Wsu9brAcwA1CqsGKmGCFhA3cLoGnIqR3XXGouBVevm7hFnS2xmRQoRZU41NrRFQDDwnIlxKuiCIKZyKUzINwe7rOdi//T+49PT6avD9MVher3Py6ppvr+5vXlz+zpNh4+aIa+zJxZ0djG7FH886btHPS6epsQJil7mhIebvNsRooSXFZ0BOG6FQAGb+uVcnp/k4wdL2XK2ML2aokUCBlAkGZ/Pl+9/+OHv/o6X9eHLn72dpvnh4fj0eCyrOAAFmdAWdS1FzHXa7ZABGJEMGR3ETJlxt5unaQfORMdSHN1TG16kRBxngJAT5ZxzzrEy1IBJU3DnmDcO/NCan7IlvsLm4oLt8BP3f8eq9RjzvtZDhBfFECSyVhyvhJXhsQcEA2R2qASp5hnA1v03RARShELoU+I50cS4dL0dVBVQA2d5cIDAI2ZJXdRWqYuqKQIiN5aEW2NwbzDwAWPhV37Hn9ZOeJPVbjbfLuGInAGOQsKTOBVPgBkgWcuGpBa/FSoK9wB/kjoWS4R5sWwOxVAcEgAD1qhus/C+1xSbeowzsoFxDvEDt6yrwW7UTngOgbx2GAXoNUXCNcTK/TscbEtKNGBRXJTPRVWAiLMzMCdEJjCMmJjqCHAHhJxSjGOywySqxawYaD01AZG2BkpN1XUkRzbEHiLIZIktJ+HIsFYRyXEn1+LBANBiN4g1Q8SLuBhmjPsRzQmRHNFBKwKxdtuIkKC6+8Jeo5JVFYfJibmFy5EQUyI3ClmUmqoWR5gROU/TnMx2gSYFhIsvotYaNtxZltcC9Ks+4Hij7Q/TvEv7/X6e51KkrGVdl8ty2c3zNM2cGQEdzAzzlPOcc2Z0U5NgR4gqizJTZSMRNR4bAlJFhQRBFZ3UPDpHEOZo7CLX6D+Yq6txSsQJAyvODIDrKkXVDVxNAvSRkFOk/NBLsCiOPpyBqYbMzEV0LWssKykxpWwWEbCR11ttd0xc8XJIRCFYI+ZEhGZiHvnkblaPpUyUU2ImcI04HIg8nuopdgAHRkq4yRzQmFNKrOaklHJKYfhjFiFY3VSkiClVpkE1S4E4iQi4CAASi4ojG3IdXWG1YjVORGjpKbqLraTdRP1x541BqlihMjCO1/rovms9rlQYvWRqHZANSTMc/l94yIcoh41Ch7hFSEb9QO0TrLUaWrx4G7B2Q/IGMmXolvy2uUBtAEDVcdf/P4SUBunIRn7NaMS5FgmAE2Acsn2jCeAYhdr7O9twGLaQxWvtSa1NFa8tivH9tfVe9wOrUZHNy7cBJrYcVIoDKA7j1k/88wNro8tluCP6XvBVN0JTkAugqs3HLM1N5dFjPsPdUAfyG2VjzBIe2KjU5vZGbRuJEqVOO9uE3LdwjatS8+or2z1mPUNnRGy+pJnaFiXr1rpdSOhAzl0T4uCIjEO+bHtI6vjBN/CmDx/8YBIx74KFFuFBY+I8DIktvmk9ENzUTAR7VwpfKglq/zAIMRaPSWuoVEF5oo0fWVEaASWgfl8MeRAd2VIVFL2Sv9pCKvkB+8m9ZlW0knKDTkD3pxgiMCOlRMD44nG79pRt1yvax+GXHDE+VWGC5JWZRsjuhm1EDx5uz5Ee/UIGNd5QsY9xYsqZrxgcTaTUZR7XMoR4MQyAviU/eUP8+Ii+2gLUq6/jk+OfewMD6TUiVNt1sQamsKZJM4ibE8ds2qpuaZrrtHnAt7V9uH6bKmrI0R1RuL2hDU3J5ZuXET7nXYIxKLfdtsTcPjciwnnebY3hIc8crmFBI0DoSnjS/BFQU0u64mBQc/fHv7XDx8Cv3oDrLxODd4lOUNx0UQLnorqcV1ue6PIkp4/v3z/D/Y0WOS8/pIni8NeEh9GdQwInMEBFFAdD1EYMIXeGyuZw89ads1Quy9PH8/GhKEChcnwoTDe3h3sA1bKoqrPxRHlHUtbjciaYcppvbvI87c/P63JZeVmYeJ6nnPlyXOV0/PbHmVP54ovbVzQxrok0J2cCCtS+q6mZreCOlMEZiX3j3cUS4oAcGh1EAkxex36xtToCqtVmcLv5q58MaufTzFzUStFShBgIUU1ESynFxImyKqyr7+bp/v7tzU0mNHcpsqZMu32eJgY0kbWUBb0AOyXn7EzO7IAKvgZUNVOinE+Pp9OH012adjyzuGoBBRQAhaB1OcPEiXMKqppocTNmThxYEKpYhggGRijgi+viurgsrgsYASby4r6aIaWUGCueIryHG34PxmRJrDA+qItzzKVAzMCMKrOD4i2pQ7Q52kITSgeHSGxs7kZwcCZk0FJKKTHacTc3RQU0SCFqTBkzreCr61Iuayk8Z5o55Yxl/e7D+YcfH9/fTl/dTF8edqdV883rtLs/7G6m3YEL6HSaFGj1RAmsXM7L81Efj74KHW6nlHFZT3PK9/fTYY9uFzDjYMc4mZNDIs9MU52Aip8XmEgxr5QSZ14vSUQRJqRE6Ogmtnx4eP6bv/mH3339uz/5+c/2+8PHj+enp8vz86oKKSVHKnIuAkUkT/PdqztkWNaLE6bE6m4mZS3Pz8eUxBWfn0/rIjllyhTLdJJSiJkSTzlP05RSSjmbikgxk5rUlzIBCwAAIABJREFUXWFDSsRQ7dDwklXp7fAZO5NqLHYAIFKuChLCa+I6UkOaElIMUYf/FIW4q4kBevLknCYmZkvormtZHHSaKM2ZE7n7crmoUoJpZjtMWTIshbQd6epPp+BwF0ADjhszSVF9PMUdBQyQcLo5TDdpdRXXlDNFhZa4aAEbqXOAn/OT4Hi+2QBNgVNDFzeTjWHKyJQIyEVhKXhZ6LTc3RxeHw4L2OJFCTATqoGZexEVAgBmAPBi8rzahaYCB8KygO8s7RAATdSspqRafABgzkCh1S9xdOB4Bx31Tn7FkLWe/NL+gKqQIyExxiMPpiKuiRLF8caTuBgApfgGY7NDMTpLeThLKcZEc07Fp9vDbrdXw5M+u5SI5qait4f51ev7pZTn0ykVnQRsEp/NVlmL+ISWkyKuTUBCBuROBgSEEt1mQsw87/Hg5VJgXS9lndxmAEgVcrRoAUScGYhRE5CVyzJdpmzBqDN117ImSIkzJE4GF1kXWRM6JmdMmakU08awlGVdEUMkkTh5ystyUblM05RzooQTZYWIG/Giq50fl3Kepj2nKc/phmfOmCYG1Mt5FREAIwJ3Br/Kn6k5NmCfdT5VXmdCIDCQootCAVSgTU6XEpvHam0BNU05I6FpBKQKMTJTIkqZo21hZjGQAQBmSnkCt2UtSMhcu4diLkXmKe92hyJllcJMc87zNKc8rViWmk+ioEBA6sBA+2keyKljg2M8eHsfWTWFOqq6qrhDboP0IGq4FFcBE7CCxIw0Z57meVkvZZWc4uXnKec6S8uZEEUwXJoIYWlhTpQSE2USKLKaWggNQguNTGlKu92kIufzwkB52hECgCamlPI8Tbv97I5ungksMXoih+NlOR0XhhvQnRGbVRvF9dK4HQhbeEAr/tuMv1k+R4ikY23ObIXfdYrEcAoc/CbbTG9sZFxFzG4ph3Xg1kyLY2rpYFEZi7SqOCdm5innFCV+b2Nv/QffGhS9DBGRdV2DZhg/1sy8z/WHQqFF+nmf24VfHwyui/ymT4E+uW/eKDR0fBE0eFV6bkVnA92OCa+j2LuGxF5FKsa3p3kKrzwhAljr1vuWS9BMDkhgIaAAiRc2NjiaqSJCLF++6Ha5qAnbt1c+9kfjBxpquwEGLX+bS9cBBlXZpIP3QfFWw2wBGa3YtriYtvFL3GDTKVCVGvbBw/gTALVKO4dby4GIiBNsfoqwucCL1sDY9jUzcQnJf6AijSyAaJXeiQ2Y4pWfAa2jDGDkcSFrJ8iwjoxDQIU1HdMCXFfRvDVXq9IMPs2FanoQSu6Ju/7omrNwjdBwqPkUPjhGq/y+p8YMQUejRqAqwMDGEf01B/RlM6I/VXGEiOtsQF1qMjRrCF8w13UL5hmvKeDLXOK6HCVOKQMTtNCV+mR2+nFvCV33jGovcpC9wKbnaerMBkKub0d0658OdNjeniWmLkSuXTwHd8WNtbE9T4CdGzWIqbpCrvOOAMfOR5MeWW+REFEMB6IlOzaOX6TkXDd/64/oypoAbH2Sk7oV/P1P1u5hD0Bub23rdg3tQmqJ8iPsYwMtvUjphhFHNIRnb5tQW7wGT1QAq6D3B8cB6rVPEhtKlJDqAdDU3RD8RaD8ECCMm5wPKSFOyZDAYDJ3US3LAkVQLRwmy+WyrjLNntiutczskASYEIgMYAUHtxXcwAXBCAghVf+hYeZ53u0en/T7b779/pvvLo8FBQ472CWYmX/+5u1f/ebfPDy++/qb3666ODlA5jQjJobkwK60mw6832dazmldV3n3eLq9gf1ugmlH4N/8+OHp9PQ/7v7i9dsDk4H7KhdG2+8zOBwfn0xtv98nSpGPIVI8ApZTIkqICSCpkSpcVl9WOZ1Ox+NyuiyXy8LEmTMggFsiTsw3h3m/393e7G72u8TADIIr+CqmAKYhQE4IDMtyXpZLXBErUBYsq5dS5fIRLggIkCBNKFAejwuj7w43Lku5nFzFxRJrTmQO5pYAZ8pSfHmWXCBD3mualVmRFFVNBVAZGxiQcqacn58el8spE82cD/M8pxQubEBEZsypgB7X87OVRygX9IVcmSCzsKuLIuGUgUjcTW3gAKlpJf6BK2gnshmQxTEb0eM2JcQMTEAqDujYKB4GNaYRkZAZW68XujU99B/mZroWMTMGdLFVl4gjAInNMxO6iarYfLO/vTncH24x4/FyPC2ntYiL5cOU5vROyvPp+OPl/MP5/Iz0sOovfvbzu7vb+8NBOcnp4gwT71gupw/fPX1c1sWQ0+HukGdclkc4HN68eXt/wzldQC8iMCFNzFLSuk5AhzTd7me7f+WH+zzfg6OdwacEKbOukwAjzI4TsgIIGLuX06qXH/X9u2+DRQiQ8rQjzmZWiqxldYA05ZRN7IQOAALmUgAAGPLjw+n49M/m2MOXYlwUh+WUcw6VdmTmMDMFvmz04LV2cEqMhCJiqleo+pptQi2Ksve/G0S6L+5tdlH1eEHAALH+0iAY0djzj3vyubmhqAEYGSaOGO2qDARjximBOxgpmhP6nPFmN61nX1er/Qh8IXg3wCEnQ8Gl/T7QRpNCUQLnyC+Azvu77spDz9zynpECMHSkrw37kSoVQXzxENTgUSADYjUAoFXpuGZP2ZOqrKoNY+MEQO7k2DEirg6royirp4QmbuLh7BN1MPXQZjA4oBKC9c7y8EK9praSY2twbFiUGjY+hudY9HmrrHVohgKB15QbciUDrCKUXDRfCh1XXotlJsNEOu18dlzdQQREECx6oIw45QzuC1KoHXRRWwqVBKrg7AhKoFDFG9mbjxq6Pp0A0RPblCwREopHuJ0RdChXCPzJqNYXrgZiKEqaKEWgqDkrGkfjJ1Y1NRXFFCghr2WHmWsRJcZEmIgAiUi1rGqEzXrLlBKbJ+1QW9eiq4EbqTshe86422VwW5bwyUq4PxBSS6jppz+0AT8Gm8cfq6cyPCGuiE5MlIjDfhjoESCOrzARACM32JWY1XDwMIFQE9r2c2+YQUKeFd7ia9QOIbOLuEMi3k3znOeUMygYVXguekQ9OzgSUmhDGusN/7g44+2E3OnfDeaqZhLhfy1aGpmxp3dxcPjbnDLc0U5bs6DriIkQkR3dXGKUBJVsD0TAHM0dpITExIw9KRmAuHa5ERndUkUYq3LYshqDJlYnDmAJeZBQvU7sOZY6QseekOrogIbU7MZdhNAsbFEt0bVzcKidXiqWr2TDtWAZGh8+ADxGWfGQRjkkDrQK48rEGPWJiktZL6dFbWP1beENn6NauBtTINM0Ng+3yH2mVjxhn5v2kWVDZlN/+VcjZfBPQ1JioA2Viwve0ANb5Md1pGqDLWwZCg10id28RN3U10ofIHT3sqwD6bPJBapvbkMe2VaZUAx/WjKO9WCS3jmJWIn+RmsR1jy9Q2SiIwQQdABw4HbpwO2F+By3GKfg831mkNuLnwrggCsyTPskqZu8fAOI1hwTB4ifTK0c4kEHsCmJ3E2sJstiiNW70BCblyrevUKL+eWUtpq/hQT1+9igG5pqSebmptqwkGjgkb5m5r2TZG3FI6Ia7AAIHfulPfDIrmOKvYEk62eFNQF1lOTBlcyiDbkdgavuwnt0kDVh16YGDZnakGoM/eTS77DtwtiYM/SpkaGVomi1+BzpKJ8mu4LHmmXoYy8RPHrHLfXXx5afqImJWevdtcaDX4ODursK3aE6JpoBp7a+45diL3Tct+WxIRW3AJ8eKNoTppsrbPRnOBqSdT5UuxhBisWhp2REcUDzCEPrSyhVSzJVNnQ824accCDZbzISH1DNnWBaH86WMG2+xfRQbfTgp8nH8WCOHRAabCCjsuYFg8OHpbhjRT4brtz7zC/0pPFSh+jr7enENqYYhWdEzBH3Rl082KKy20284aPQAMNsWoGkkfqyPQLDwWi05DBgcSuni7vhdLC0R9xlTgnnfUac6LLikcoJC6Nxm7XUCFqMwENWcA3xY+39EtYA2h5IBggEhlZ8Pa/PD8fldCY3AtAFeJ9u97ufvX3z61/94vF+ynh5Oj0cl+MKJpcFU+aUATPwpAqlrGrIaWZPinIpKnbZT3m+4cvx4/F8/v6HH+bJvvry9u4wySKmy+WygBtiiHuyOZaQBGMCYiIWYBNaVjtfjs/H9fnpcjrr6awiJqKAzenpUlMro84iZMKbQ77Zz/e3u9ub/TRxYkZOeYI87zhlM9OyLGsBxLdvX+2m/fnoj7g+P4tJeXx4Us1hQ6hgU3YgN4mwi8Z7QSeycLx5NXUgKmJxX50FE+TZU3ZGARTQ4iYGBIhMTJDIEMUsFCxhT2JCxiqWtCZ6Xd3PrmeXFa2QK6NyMES9anBqO1urft5q2gCYc8RIY+LQWGPMWtUJnCJbBImIkYNWWgsq5vC/WxTrQeSK1AJ3VUMARooVEyKQx7fnq3Zp2cwM2ECBjGvZpGZitgoQELKpm4JhgoSKAG7rSU+LXYou6vz+AXlKeSLyec+ZmGznBfGUL8fTu68/Pv74gCpT4oyQCBh0N+H9bd5PCH5BwMSMTirmRoR7sElWQqJ552+/zH/25/njsz4+m0eIMhJQUksuBKTh+2tjWl+LVOE0sxmqeSmruSWmPOf9YQ8Il/XiblQTLACQCNkdVKFZpRGRzH1d17Azp/1+F9LTlFIEp3SMASMkYqvUVg6vPhEhuIDpFZO5gpmZiYisYp7CbRsXP9Yf0QiIrVGOuWHt4ia2EBJHpZETR4ND1QwxQKdmqgJC6kAR3tHaERZsUQLUhARIBLuJbw/z+WTPz2dXg2rtD39FRycMVE2Lah0DRgYOJiZrQaacIgsI3cxlC7Lr3Y2RYjEAQW1zZrXdddA1OSFE1dXJWd6YlqzOqwIsom5shIqmAEbgjM5IHDtyFHPqCE4EpM7gJIZirEBxVhcrpk5AEziyG5gFaWDgVoUrProb5uSjULRnEmy+CPSRj1KB0R5IZaoYnSjDDUMQB2TGRdMithRcxQ2ILYtncS5KRaEIqBIAUeQuIRNmojklES2iVsSWFUomVTQMKqcRdGZ5u6rYQ3YNQZk8kWVGJnUI0ij2I3iNQI7TSG3xgJqv4pJoCjGYR5egHqzczB1MQYARIsKHENUaNZyVEGkLN4uQFFPVqH6ZUwYkVlVrVAs18wICTu5IDLvdFOOp5VKWRcyiC8DE9ZwR7RQbgF6IQ8gCgjsEgC1sGkSUM+accuZ69RgBYydNLau8tqpaiAAyM6eWqgQxtCdVbR6EHrpEKTEMA6WqvUdExJzzbp6nKTNnZS1IjEQ1MgfIXX3Iuqu9V/8juhsb4aXZ7LDD3rW6LqsnmZgCU90aFtD/IepJ1jC4l+MgWF8KMTM6W2okmpoERgTEgAQElKcqIkmJU+IaKYPurilxogSeCN1VtWBmnlICJ7UW+oem6OjALbcasAocURsaIArROGgjGljTokM7HHRkW0NseA1x6BTJ6u6PnImeilXnYE2AWjUUvVS8Aj93tI5ZMXPcUrWBWhIPIF4Hx8YnRt6EZPEWKpdthCPWsrMVM/WeoE1HsFlfvCtKhl4J9Bkutb6Gw5az8IJWM0AgtxKnp5lWaAN+2vH3FjA9TJuHYrTP+4KpgV7XHRxQpFFfeWuChMker9pCbUpc4+kJVGvMBMEwHa2lZjG5is6t15zH+eqmDiDaIoCbh6HZSQCH1IU6/zY3RwRxd5PSUBn1yjqMTbDtPIZAW3BEXZa9pwSHKmnDZA1eKRz7cuO9Vx/z+KBtQDP6QEuMv8wCqYERY9PiXXtN1XQOBA6VzdOSLBAAyZ0GV8a14qCrSjYYJIC5i2hvV5mPTFAfXCQIw1kehwDiQcEBI663V9T9yY6FIN6owViQV/DiJxhcBHAmRkbfXFU9qgn7k1QxYO3E0gUb4J6IwkgxKFI2+klrNsYPMMBOXu0k1n6MGGC8NT5Dk/UNfHt9OARgvxAkDFQxN+/g0rjxtH6aVvfsQWdWc6gaMWUo0VuprKaR8hm9D4/UJ9qihVumVF3ZzM2sfuCq0X2ggDi2NxMBfw1r3/W/5ENUdi36G8W0S6bAkfrD0MOksHUDDXokcQuEHVNpt4e54pxr7iygXQs93H1D+Df9xeD5AnMP4L97ZGRgny2Ab1pDH8ArFs7Wz7CQRy7extQ1M5EiZa1oWsI4T7Ql1kZxTtDEmYBT4sQpkvu82kiGZKUAagZYC8GRCVFUbTFDFAdCJGAHBsJ2/FtJGWMHvnrdBmhkjuZgYIpgVKcdRMBkiI7uDJ4AMng241XtfCynp8t6KYRGDqVAwun13f3b1/dv7m9vD7CfyvvH/fuHH989PX94PIKjQUqJU5qWVc7nFXFGnHJOzNPlfLxcljnfTfNscrGyfvfDO9PL7eHfvL6/MSlFynI6E8Bhv8+cRFxUi6JT4jwbsigui5zP68Pj+cPHp/cfn9+/fzpf/LxgTmme8+Fwc7jZm2hZ15Q4JzYtqmW9nNZlyWxThrev7968vn/9+vb+7jZPB+DMeeZpElWxou43h92v/vSXr+9fvf/hwvDx8eFc1vLu3fvLZUrZ3K3GBKABOScCs7UUBsspZ8JE5qZaVgQkTCDoxbw4CrBycmBI7AxqJqbFVMwSYSZODJnVTIq4O/fQFKuMu6g71U3Mz64Xt5VRmZVBGRVJARXBPIz34euv6MGwWqIBgidOOaUppTknIAB2A1M0QzcyzwAJE6WETIpo4FE2MwETJTaEYkEPQGw9yhRUEPjXGhxR8xpUygKvgOJsDg7qdlkX0NUZVhNzhJSJk4OraUmrr2SmUHT3dJxSut3NM8Nrv2Gap2l2xctRz+/O7795f3z/MLlNRCzCmg+7dLObbnZTJpPL6pTylOz/oezNmiQ5rizNu6iquXvkChLFpWpYLZQaqaf5/7+jH1pGuqbYXWSTIJDILTZ3N9O79MNVVVOPJGtmKBAhkAlEhnuYm+k995zvVNs2QUjEB3O+bupEKdEvvz/8y//56n/+6Xy+rOiisjksSNkNxcLk0oomiHLi5GzdrqCqKlrrthHjcjicjsvpuGxSn55XNS2lEAxcK1FKnHL0DNSI/puLSOKUckml5J3HPNrymu7nzAwIyNTMHUQAINKoDuYWswO2QHtKiYkoVFtVNZN5COk4SEKElKiU3IdrdZdoMGBkYkxdTCFCIh3JeABXV9Tq3RnSi9wMgFNk7A00EWI+Gb15U84X/PTlYi4EOmUv/uau8OX/REQvVo6HspR4FgV7ICZDd/e/B+a/uSd+y4TrJ2AKcYg6KuNmfnD3dV19XXFhWAjEQIzMuRWvjtIDcxMn1CioVANRECWD5OgCWt1FjICREJkIXMCrASMQAXxTePPNd0L9G75Bed9CPePTZ7Poj7df0iCojx64UAQSZlGqAusGa6WqZGE0AUJICAmJU7ayhDtLaq0baS0gC6tl61xQ2InnTvuDMwxgSAAJITPkZFW0gbaDT9XfaNUeiGrXdq2VJQEUADQHVRA1gl67CKBmJk7gZK2tLfye5iDqlICAABOmCNW6OKAaGWQgTgykuq4NdRYtwGbuhpCYcy65LFQWTfkKeBG92uZtUm1jLFqUKrgZWOiLL5hiQeusVaIcKzxTJeecc8P9IgJiSimnzFHErnsuc/Y1hMmL21dvvFI3E29JwYAT94vfgjgYNB9mWpZlWXLcQ2rllFhUmXH0O4Qefmsj+P/VAXSTegt4UKsECzNmdOkRDShp3M1o5OW6mrNnOqjTWONqSYyO5obUZAvs9V6pf6WYtZgwJco5qZpuiuBgisApkXsCcMlJhUtJdbF1NZHVltMPz4939B7WbUExswRJ1RAZkBADvWl9gaRtjnekdnr0jgoLoA9F1fAOb+jOgGh979wEd3CKM2F8aKwdiLvTt6FMcUzew7/R2YXUvBc+OEx9/U3t/N4DGuNjGZ6V8OS3FV+DCu1rbR+zJBDu2ALr678QNY14jkaGZjnW+bDjId3bjxHnwCC+qAcKzM5UfQHIba/a8Lk+2ILxzbUBliKci32xM0nDffO+i1AvHz7dHD/EFp8+BXvip0lU0oPmjnbjE4lSxnjBtINVydEbw2pfcreEcPyGd0ZTtKzDtDoe5IKh2ezlLObTjb5rKXSLCB1wPx/YgCH92K34NeAcu0l+Lji//aPiAp0+8thLVgKfOTbebl0Mic7tvoxvrpJGcnphfR+AmeCOtW+Z9l033/SmW9du2AHIDHg0mhCj77WggLN61obbAGAE3n9XbfAmZxOvzQdqNKRD230we8WLT9eMTf/xDtlqYZvp8otvqKtIPmGU41jvFjbq9sc3/+BUyDzMC3vCzhx7NnV6JSMvtn8sWpYl9ABi3htLmhGq/Tj38R7HNN1MkxMzYk8jtDCRd6Zku0Kpb4WoZ1r6RTEkTJiAtcMM0GxdvWF7WIXGYt/Nx2e033ccJp8X3uA5rFExfR/bG+l0B3yM3MYEXRuOn4E9bmL3YNtQbJtpfO6oQd1683izS+5s08bHGaq1T3zlVrQaZI12C6Chg/lEkGvfbdws2zeFyMwNFNXki6HwxDYN+4IzDlbBdBCNhZJTPJJw+EbRsHW+hmKkqu5QFXyrahuBjDgMdWCJd/gTx5Kj3dc5Ey28ECPlo2PZqsn1muVsfs22EfFx4Qus35w0DNxB1JE4AbEjKJq4anQ9IySmjLwAFNVcNYMfmE/X6+XHH+8//PhwPgsAnE7w/v3x17/+/nDI9/efkNac/f37092bX9OHT6vI41Wenx6PRzjepZJLKa9EUAS3rdZapVat9Xq+MAgZEOTz0/rF1+enul5VVjOhxKdMlLgAeK2be1qWI+Wj0/Hhef3545cPP3/66cOnp+frdVVA5nQ8vVpevVta8tn94eE5JU45AaECLMcl57tEb4hg2851uzxs65cffjx+puMhv379nvj4cD4LoLoDwdt3yy9/8eYf/+kf3r1+T/74/Kg5fzyfLw8PD7Xm0x1jkjYTmoIbIjmoWWXylBgjdiTgwpmXwq9RH+SsujpIAOnQARXA3FW0qlZTACKklDImrlLVKgLllDMzU4IWhkQjkGBVqF/cLmBXgCvgBiQxfPfyRyIi4IYHRaKA6QH4qlZrAsyAqbkQEYGNHNkFzUjjghaDMA2xQyPywSA6EhH0ewHY/rwH6RrrjcBxww1o9ykk8BQzQKbC6tHJa1LVEBwhpYzAbRiiBCmzI6g+nc+fAH5xOr09Hu4Oi0uxTdSt+lYfz/5c82pvErApnrdc8pu3r98srzIvCNUBFKAiKHpFYeZMaKaqwpQT8y/ev/397/Dr5x/+XH+u61pVUqJTOqijAjgxoAfYu26bopSUAHHb1iqbuxJDyokI13Vdt8vDw328v+GWiEYDjdU+M6dMlBJnVVO1xDkv5e2bt+/ev08ppdYBttevQndk5JRC3WxliuGf2Tsmu0UOEWKFG6pEP1v3bODu722OX2aKv+JXs7F7RhTVuIhotBuMCSRQ4/2UaWaCmIKLPMZUIko5gaMZgWfw/OYtPT5rSp/bBwEslPUeM8aXAZIXx08RV4dS2hHa0VwFjCjtoRvCG25bPEI6WxtmvNKEqeuGvcEtaQzAsfCIkUu37VJrhpyooBhpw7k095iPihl1i192DGesGIfA4agKsJmTAzuxI1MwjWOh0p7+jRvqMN4Xn/IODrgrQ3HC6LuMYQs1N3NDpNYtHllnas/gXvEMYgzAgG6A4rCJX1ZnhFpZgqPRiauIDIjEnkvma9wHVaqLkCobF2+6kA1M1q0DPQ4lFta0wl7YRIZT47YCpa3t4insanXboGay4qHjIqjqDEgIpZEBxJERmZNqI7aJGqsTxRk/IQogmntVY9GoWwMgb3ZLNAdTj49ru+9hyjkhJkQGSIT5etVtbeND5Lk6+302hd7UxSGhqkazJHQNIlSG2V4euRkialDnfj02mwPtYC8iiko7c1aTsBvHZ7+DqXd7KjdNAVPinJsbK7qYOGFSUuM46Yl6Z7xECPHbDyT+59rGEDis/y/Uje4vo6FlxK98q270bN0NVILi+dPH/HDPAjqoxqvuFebtKxTOrY9nLD+pNaJD5+oTQs4EUERAxKQ6gH3Znv7rn3/45//r3aY1kSMTE4MTEAOQxScLjOJcB52HAKDj0LjbyNDRHOiGrmfQOaZ9iOl9kqY41VH2H3+zi0Tegfqofms9GOSMfWc3jN6wl7f28bMt7yMc1Y7F5G5xM3CnXjcaogY4GVjsb3caaUghHk83tSBBjGS7T/W04weNzZ6tc8vgfmdDnH6hLafDsRQKfsuDuDvMDI6ba8+qqG5z38eOq8SXQZ0x3k3mcLjpou0PjkHW7Z+JAaoAm4meE1V0fBS6tIVOZNIk3TFHDaNrK4D3hpM3e5lNgAlSMJUxtAATTGjVUFjGvrcjxHGwDHqnb6tjvdnHt+9Yb1mDYSSiuRul3eht4iu0PgWHuTOhXaeEHfOB4Mg372Ez4GCXvuKJGNd/99VPnfR4w/xs2yPY8aPeOgiangCMQIHpeRn2aasRn3NPjjev71sixpQ+sPkCHh8L/EYYbiBW8Anb5H023euO0BHAxnuI0JKoREE1VwB20Knu1gB30jF07G23pbSLwlX6j2RwK79xUAFNThLrLZv7fWsIAkHe80m1cceAmrduJugVVmFOakpK8xkOQIhDbItbqCByPGOr15EkOBtYOs147pltF2y/3dlQVLuwR5Os0yeTvXDYx+2m00NGN4sNAXq6WgYdd6cMjf1SY5DAbbnyDRdpxzNhJ/zYyAWOnJD3s133u3XtExxdoQ4L3aRWjYQ29DroobbEIY683d59ajAcT/QpBxeQ1fi6nDFlbmfg8MFQF/KpK0TQStsQ3C3K4FW1i4FgPrGTIlUCwb5ERKyOgmQACRAU1O1SVWqtWt0qJ3/16lh9nT7+c/g3rM9K7mSOoJH47kWDZMYICbwALkRLrfl8rh8/P3/48PT1/lqvc8joAAAgAElEQVSr54yHY3r15vT+u/en09FMSsHDaTlhNnQ+HF+9++7Hj/d//fB1rf71631ZXpWF3Vs8mSkdlqOltK2brNdXRyopS93Oz/XLl+fXp2VJWPKy5MRIKmpm7gWRAY+PT/7h86efPz9++vzw+cvD56+PdRMFzBmXBXLxZK2+IEK+VZWV3BVcE1NOXAqWQoiGKRG4MWyucl0veu9+vn/etirEfDwdf/ubt7/59S/evnuduJRSUs4OJOLbJsROzFwU2bGp60rkiIbYEiBmqpswYMYj+wl1sY22s9iGoBy2PDOo5qoqUfbZcuAcup5WEZXMlLlty9vEQKgE1f3qfja5gF3ArwAbUkVWJI9VB1KPZbZ5Jrq3yMM2i8iJMIiaLmoRS/dEThS5Y3NTcTMllQTI5iYK7mSZIcUHqn2kzXzGzQDgfCN/cWuf7qNxblJ2A0iJGNlVraqLqTSbrKiYE4IhOHPiwzHRhlu9Xuvjc316Xs/XNXC49XK1TYHsDvk3r98WwqtvG6iuuii+W17dpSOIAzlxcoBLXcHRMyKBoJm7gIETmbx9/WrJrz7/LI+ft49frl/ut+SVbAsCCybDNHdetjYGvV5NNkhEnJZSiEl040R3d8d37959/w+/LIfFAda6Xa7Xp6enh4enddtq1XY+iqJjMjBjovA78V7L2lPlcZ/vAe442jPGjAe2C87dUx5L0TBmR0QlNAjRZhgfrsuhgzBzqKwAkFLa7YNEkWmPvwZ91N0ALJwc4KYGjIQcHnIikEAHMTNmMiP3hFiIy93dljMRi4MGa22SNmgCTTRRELtgH3ZDcAVV6PVvIR0BW3jn3CzSUjCskd7qJsc51QecbwC5h+mbyHFiaAFA4Gki7pOSrquuGzIQE4hSlwDYkfsj3FzdAKy9m4SA6qDG5skQHNUAqgI4JaPsUW6l4oGidCeLYNkICOzBnS7MWD+oRPGz4y42WXvdoXcZukFbdUCokwRkYQczU0W1BITIBuhqsG49z6RJjczJnKJzBJzcExKFwYAA3E0qiFDVJI7W7Bv91cc+qqPawA1cCZARElFJXtiuqBKxjjAttgYLs544CIFDVNZKVVCtkSzQVWE0/yCRm5iZgioQcWJm5KjCdBMlEsTYGjRLipma20YEQJZH0JubK8tcRUUNXFUh/BZEKefl1V1eyvH8vD09r3VTFXfXXpCBEJn4PRm7H1xjGauqbj4aoCOJZoaqrcGOGjvHwR0tkL+DeI5Evc44QhxMiJAhmYWvSpkoDAsp8Ty0hEDZtvmEDhbIDWbnhNnJgNveV0DVfPASHG3yBd10GN8gbeaRq/HtG3RENYoAx5TbDSjYK5xgEj3Gq6MXMDZipLFkipOFpw7bg7jXYaNde9A3mjPcXYMUxUiMzGhuum3ggO6h+KiAVNtWqas5aNWNie8Oy+uST5lL4k0VkQGjc847etmwfxr7BdsBGDf9kl2gGgM97i9koAun2an3TLV3lpvt4MYQdDvotgyAt9L5FpCezvm7G2d0T0xBkt482L/H3VrS/cvW0q6trFTMFNzRFUw0Pi2BpolOnyao2x52coDa8/XTBvVbFuaYGxAcHbmnBsYj6UYJG1h+ijMQqEIV/VZ3m5l6s2Fhr8y0HWw5FQh0n7djYzVpI3fPc3JgvGf5729SaxxR7aXFqYWJiFLKo9omFtG3hNvdwTHCBx3n0e08Y+wbDwUAvC0t2F0SzRhgkWOCJkK0v/feszOP9IPyuOPMuwTitzzOHaY7F+UiR+suUvhLesKyF4EMt4pCC4y6ufWHSEeNDbrNLDREcX3vsvRYFgShuxmifIzLMLX3TpJQ16ORibu6MWpf9o4bnCA7g/eyk3SGvbLPj922NZe/tD1F7/hsd3dH5CiV6QI/tvSdt2J0cItQ2V6OvTNud+lnB8E2T4v3MujBuHnR9LWbFEZWqTfv9L2Ye2tXCVKV2f5Di2uVxvvqjr3q1XBquIwbVBOpzdGB3am1y1BovzZVa885zxe8Cd9hsXsCbJJBcHBT3J1wsPQnD0p3FjRCGUxsaMQWo5ikmL2eBnpVlg8TyVidufgQrOYCcL/JgbRW6/ZBR+tupj0Ehtg3Rt0XRUOhIjIcXp3pRkP9q07OqTY7IJI5ODI6xQeK2ssfV3L88Ag9gswMgBiM3jChYZwfeXekO3c+KSJxSwZhax/3xkjricIJXIzd4TfaxN1Vt7PIhpyQSs5KORVJZQOCVTeZhHO/uW3GiITuJm6NlUlIhAxO7iwa0T8iLJxPl9U+fXn86ef7j1+uT2d1gFzS6e746vXr169fH46Zk6SMhxMDuYGXu7ff/ybfvf2YDx9++PHT/Q+fqtBWIaUT80JIOZe0LK769dOH6/m50F3hrEqryqePD8fMv/rlu7vjXU4Z3c/rxRQYCwBdLvDjh8f/9m9//vHj43mVdZVaHZE5MVrCSmpOVNuJiDFi17KKWlXbIhKRM+SCx+NyXErKaVmSmajq86bbJs8X2QSOOd+9evXbf/ztP/72l8y5XhUImamRIA1UbV0tgZelTUxm6hiBcqPetFw3ZT6UcrKtXDdfn3Q7V90SakYjcFJzEY3TAESBEzNxcgcVFREVXTgVzomQI34EAARKuDms6mfTC/hKuCJVYiXW0Ef2JBv2Fa+32dcMDDKlnFKw+ExdAVAJjREzMrVLxDTMFC6S3VnDKu7J3QkoMRLNzKVRIo57xQb1KO1NxdjOQtg1T8NEKScSJEZaDaGlycLRHPu2xKnkzEjoWM922ezpsp6vaziQ6rYBajrQ+3L4l1/9+vvrqy/Pj18vz/fnp5Pxu+XulBbf1JMnzqLbVjfmlHIxBAc1cyVDQFQ/Hd+8ff3q9/98lVX+8D9+rufVoJpdoDb3ITbMHDARA6qIqVjd0JWRc0o5cmcJX7959etf/+qf//l3v/+X35/u7kTk6fz89eH+px9/+uGvP375+vXh4ckNEEHjxmYmdVvXy/l8Tu1mMgdJcKJUt1S9uxsOPAcCMSREB+ZEvaaKU0Li+MkCGaSE5slMwtARtQsxZeWcOO34bmYiykStvgsREhH2rgdiQCJ3RkyIqhIgQu1W4ln0N++yDBhQwsJ5OeZyyOkim5iDds7TvCahb3tdcXA0w+8jgkCI3BzINv1F34RP/EVn563t+JvN9JSfHHXymFIuy7JdVwMAMdsqVCUBVkgACSERmrk200d/h+NAB+DqLJAE0EgNk4C7YzWuQBnRSNycQqqYGxgmdPk3oRrEGbs/q2/7p9MMZFK5b94WUa8CKhmBiQxcxNRWjUU2QbZB7/GG0JKKqSyclpxyTkwGDihKm+SquTqGTYlAGIAYmCHmPx1oVHBCzymV5CUZownYpCgRNI8++cCgICjYplolhSbmbuACDsg5caCwsNsoVDVxCjyrOao2KpKap5KYKSxpGpNgNXdhd+LoG0+NhwIiDlsVEQOrRFtZLiUfluWQ8+F0ODFXh+cLrquvZq4qzQOFRIQWps4AGBATobuZqIlam2+IOTGneWalF+2RY2gO3ipwtz8MwmDTH4OsqSqqyky54Yl5oIV7ZsDaCgta0DDOPylFj1CL6W4VQKyPdN7LfMb1+P81qxIICdWoRG4Ht2YkYZ6XbxEomKoEfPotwpHgpS6BdtGPmBwYXXeLB/cgP2BUATBhlbqtW9u2pFRy3ta6Xq9xfDscj2VZTFDERRjNxYmZkIBTynkpmTnzooqUiDOmQqFngkXXZktnOxJQIzJ8A8wfY/mcsrZbVCYA3tgGvGe/fZ8SJ0D+joEeVAAjG9ri7N+5QQ+239itItiwvG0w7tvH1oagDfxo3dxs5O5WVQLrpgQGbqZurYk5VI1hswhKNaiZbFW0ulrz1c+tBGOMgZ02ESdjFdHAseE+0u0nexzr1rZ4QeZDKS98RnNFJeLtKtBh4vnfVIdO5QVD92j74SDVUk98jLHT95IC2D2Eu7ciakeQkKcRbEdewKw83PTn7KP1jGSdGxx6MgQapcOshR1ajXxcGLFhvm1VQOoI5C6NOyAtY1x8UcoAU6tOHAF19zvMvpdB0xxvTFyu1CuI5irZdpeIH1NKuaFqKZZ8sbNJ+/feKRgzpifE2CaXt4gjNbhgtF2PcszRSTEXYTRRb5IO/UWgdfrP5/jqiOjsdSc3VTaIEwu4O2bcEYk7oKOpCjR9QFvrR/wUKDx17i+ANzAFUNusGP81Tb9PNrxc+wXnexlp/0dscjYwBiaJcJh4poxH/PsNTN2pvW3ftHs6+nhvQBbGDwifd0NxALA7urM7uZOhY8zH+5KpP0fs5coUYYLTdJfDbX/qhLFwU1ebylhhbhuxoZXNV/qYpUPmmG6+k4XI51QWRCyih0duEPc411HBrYmjx/cQFCe1xHdWPs6ybOcF2w4/gsmoNnxPvYm33x4RiYET9DKoPTcYD4Dxh4TogADAFBsV4sFEjmPD2BBixIvCI4Mc3yAnZGZC9k5w2bXsWz9oExkRzAV1C6iYOD5drtfHz/BESBe9nK/XszCY643jpP9DIiDEdRWRCmBEtJRjTsWcVfFaXdWRPGcuy8mer18enr7cP16rGEIucHq9vP/F+7fv3h6OB05oUNetilcDEROjxXm5u3v9r//63fH0U0p3Xx8u9w/nnCFnSLQkSnHwDFu+O0uFusKm8vHDwyGlX/3iN0t+t61XlQqwhDf38fH8w4cPf/7p/sePz/dPuimZF0wll3w4LIellFJSoLwxCBOO4MxEKawLYCZuutXrtq3ndbt/vISksByWw3FZTnflLl/lYdOVU045L8fTcjzVrapJylyWnDICgZmrABGSgDF0D1XwApVQwV0F0CBjWfh0SG8//vz4w58/fvzrvZwVpDXUOICoaVURVYdoycCcgVlURKqLs2NCzpS4a+sGYIgVYXW4gJ8BLgCVaWOuATsNxxASUPwfUvDg3akD3BGMQbAF7LQH+QPWwJii04DM1TojkKoiaOydUko5pZQz5WwIDK7tWQQeQ1QAzh2IGoXMp/bpidcEvYPYzBWZkCnuipCBIYVUJLVaONcJgBNgEqjo4Ayi8nA+f3l4PK/bO4BMiZkY8a6k717fneX66en+w9cvPxndpdPbdDpCsnqFZggGjfAcaRRANW+tA7qJbWzr+7en3//u1w9fzj//5XNVEV8plYyMhZ3wKpuKApG7y3UDU845L3fLoQDh9boS493r0/v373/3u9/96le/YmYVgeFNcHAREzERpJRTTgyJ0lbrerl+lo8PDw+p1m1ftxD2qXA6a41HTbh2mFIigBTvFzM1CGHap4bYoxPjQlkV1dqPjzl+sCkxw7TgIgREyhlij9fZUX0fH6k5JgTuVWOGu4fOsakOHrvbnhE1QCeGsvDxtJRLrWdz1xn52Z7q/tL700Tm5sJAU5N1I0g07YhM+7aqrSp8rpDYd3ew89T2DFUQzAa/3mCgxYa3jxOXpXhOGu0VVUGcDBJgJiqUSjcMNKgEOKEzIiOwg6mTGImjY3ZiBTXDTTFZWhBSa8tAg1tj1PxUt3EB+IB3eoutxi6lkxY7169/EneVp3WxtMi3V3FRNkyO1tibBmqmigmJidTQgRGZEB10q4CcOOeUlqVcvTIqmNlaeSlUzVSrKxB6Qsvkqa9/W0+0K4ITQkLKyUoyRgXXtgyKfQGxk7fvsVvDzE3UxDq7rFmfzEwNrZclxuFY3VWN0M3RgdRMJPSNFmf2Bo6MSxbVwNXJgZuRDTEUQ0NLbiqbqtXrdV1z3palHg5yWE6qjhihVevFimEkBqLAQkyXsYOqiUjbfvVQxrySilZXZh5W8vhq7hhM5y5qTGGOHjNBpG4caawNmtbDAbNol9Bc6gfmbohOFN3CDUq6bVQFzKBH3sb8h+0+emvj/ja0MlaxEcnph0qK72R8+xOu46ZS5IVxoxmM5wSbg5pBXJb7l8KpShDMLRZNnDgKxLwh+jAqUdSkoQGhJMZc+HDIKgTgopANxerT07Ovm+bQxQyJEQtS6hhVc7TORwz4Cfk4ad4UmUa8c0z1HifI4SzfuRP920fY3Qmx+Byr+12c7d08nbaB6qJuQyIYe7IXVoX+m221hXHNeffQwXBKd8Rgj4bHTYcaNbAfdd3c1REA8z6o97Rfd2sTcT7clSgvIAeAvwH5fyle7Eu7nc9DRCrSraTeQYQ+kVlVzQZUc/IgdC9GR2f2d68V/TTrvN9MgegA4+EQVWiD/Qug5tj9aTe7ygag7JINtJCFgecccE0dXQwdLzhwkGPgtxddM4MmsFMqrF9Iu4zZ7CU0sKYxulnT3IcFYziMeh2uc5zjhiekc4LBhrq0d9B4C9RjNR3TIUy9KaNFxft72pYHaBa43h6/jBFumJLaGNn0DgIkQjCzy/Uy2pQbAafPor0KwpoOZUP8Cl4GI6Cj7UpD907RqJAZrhPCxMXaNDoqcBx2eWRXB4J5txtkbkvqb9kNL5zN6IBo4sFWGH8YIjr1hCqM5zlI16p3mib25mKfmJdgFseZkXEBd0DmXi/8gr3+Yo0UmyxUMNW9KaWpJT5ppbjTT3tJUmvoeyHVIQNZsIqHhOEIMRmHUdHYmx3DUHfm7AyUAZ/VIie0aab320AZ3pg4evduOysBOjVqDQ6YdnQaYPNV7OW5jlMB1Fwcg40hQi/uyc2OOPFYYlIcYiIBWuMDowOgNVkEHTyo6z5xcObQyHyHNI3pAL+52JoK4bsERt26HPQOR6Z+xUOHHA13SLMGNe9mj0r3DFzzO/sAspA3yza2aw7BEdWB1AFk7jAZbjjczVHtlSoAgh5yyikBMzpnx+1alNkMVPV8fvbXp1Ky217+OPLardMAsBA7xCyDopEfI0rkVBySuD+v14/3X//jL3/94adP51UcgTLyQnlJm9SPnz75l63WB4MNcHNSIFNgxXx6/e70+j1z+v77X6l9vlxExLb1uWTPqbiaaUXknI91M9uqqaPR82P9+mW9XlAki4g7HQ+Hbds+/PzzD3/9+McfPv/0+fzlXDcnzKWUZTmUw5IPpaRMiYnQEY1b2R/GKosI1ES1gXhKWXIppcq2SZUqIquQXLyaJmbifDgSMtRan56eHx4POaVc0ukVvXpzfPV6+fqFt9XAsRRGcBVViUw7ACh6dRdXBKOEJS8H1uP6TB9+ePq3//aXTz89+hZ0z4ANeo3vLJKuRJBSNPeKqlZBgEwpx+vorjhDFIDNfXW7ul3BVwJlMmZHdmz9rlN20KkDYigSNOhI7ibiWwtihdc3I2Zsk7e5g8ZZhpEcUyJgRyQLgSNxSsTDaT1AVTEO2jgIv+gqapquNzxS/EnghmbsFcWieCDWMwSMjECg7uhm4gaivoGCOgGkwiDwdF2/PDyfL6uZ3R2OObnpimrFuaRDPkFWZIF8OJ48ZaUIERkaERROSq5WIzsFZIBRD85Vri6WMr17d7o7ppKgVqmrU4LE5s7mxJEz26qomQgCEnPKOeUchSIqtmV+enj8+cOH5+cnC+ISoois23r/8Pjl85fn83m9rCll7hZzRmQiN5N1S9frdbRXEhAiMvLudrvZObVKRffU7DvUwhST2buLyOi9UYXUJNy1nDhF2oDwJg0cGbseKo7AY1fVrTuCCYF70o8wJtSmDQRDzk1NVZhzBDcQlclyobtXy/G8XtYL6DQ7jb9GNGNeG1t39yGpqq8rY+tjACbrD4m9bC26BGwK7ky/CzORDToZBjsW11qXOk3xbE6cS9GcU0oERqKgxgaZaeG0cC6UwnFazSS+HjkDJAA2QHWshtUYwZxSZFJWpaSsAIZM6A3qG6DI1ttlAO0C9rkWZmRW2vaHvFXEjBV3y9FGSwlRL7CPXzPofFyoSkrJMPREdBAzNQMFykxuCJiQMwO667o5Zy6eEy+HUhSSuavZdeWlpE1FJZkCkzsBmwYILJYhAAiu0eeZSAtbScqkCNGbGlR3JkpO3puRo3Ya1FzV49+zof26mqF1qAcRGpm6ugkqgpgBIJmjmLsYgCMzkrUNhlNbTPdctrv1OzslpqiABa+iq8i2rtv1ul4v23VZD4cVnU1dTczVW3l2GObaRmg4Ms0MAUW01laSSsyJUxB7vSftI7IxyMEAI5u2xwkGjCMaRuKtxbZfij0KRugMoRXRh70l59T4by0/FHcGbb+Czj0aA0DbtlWRsJu0LEaDxtPfAnC8/MeYVSKm0JkjAT9u3U/xGnc5tXtS5nm2qxvjxOzQHRzxxqoqIPR7HQWekdwR+/wZlMZe2rIrH63oIQB3puZq4i7MsCzZjIjguhmv/vT4WJ/1yOm5EBNKNAZjRmAfJ2M03DuAcJg5wOftcDMkM9LusPVmm0AgH3NQfFPuiObR2cXE1A/hL0EMPuEm29/SBDiJEsVoDwqT9lQ9OWpGkBgJeV7nQfAA9x/obomhvY2SMieitipst3+QUaS531mRJidCW0tbW63OLRU+yhRw8p8AQIr9YUTuWr/jzsfEPqKO7pHEmaif0W/M7ZM17uUAtedBZvlgb3XZ+ZS9/3KHL9xIMz4dgIbTfsAQEX3dLmIV7DZt4vu/ttMKfO/ERZxmxtveiplRGZJCvEFp+vqtbMNBelVHt+vbLCPGsBCwjaaV7D0Rc4dxn13jIYW9nNEnR0bLqe3skp0QAehmaoq4b5u7PNNYGsP4z630zYmp7JtkuKWQjg+UBc6GcFTFDe8/EjYxIhq7Jr2wh74CW6661esAU960qEyY2c7inShLo4P3tvV51F5MJutGhVUzC0UKe2lHA5HsGYebBdfkhuuR2r3NtgtDt16b9gbwZP2Y8zI3hbKt43O2kc10UQ9ipbVSummPPkSPGxcBjigO4Ih70MANd5bPTsvtfZG33R/UZdldoiV0uv0U/x1Ofew1CBmJMTy1EI53xmGfaFdzPAMJ96u+3RNtwlY0Ulon10yMaJ+ULh6oZ+7X2NDFrJUFdTJrfwWGjQNya0Aeh9Vxi8Aee8VbIs8ubAyYCLTeKXCkDkyaHShNZPR5e9Fav7r+O54B4zHUBKOOOXYz3HutmjLStO3op4n66Ml0jDc/rkSgZuu6Xa+KvGBekDCXwoeF6x1RXcVlwTUJbi9Df+ZupmiWc+K8OICBVfWtChACMZeCUKrydd0uz+tffvrwH3/+64fPj060LPn4mvOxOMPj+Wn9y9Mmz5frvdjmXik5ZRcHATzevbt78/509+50ensoy6EcHq7Xp6frsnjJ4mJgnjnlROv5QbfLMWHhtF7r4319fKjnd4ZQUuKU7x4fv/7pT5/+x//84S8fzvcX2QjTYVmWVI6HV69OS0k5MYK6i7mASYxiRJwSAxiYyrat2xYT37IcynKAI5nj+Xq9rNd1rddV1m1lksz5cEgq6/V6/fnnT0T2D9//8vXdMVF++/747v3x08d8Oa+mgJARTapIBdPoDzdwMbuiJbSSUjmk19eLP326/OWPX//w33+y1dkZjAAatE7EaqhNQe+I6Je7iprqkriknJC7DQIMUB1qqBumV7cVvRJ5YmfumySCKGgEi3kGwcHCkWaIFmAndTXRqB+lBCkTJIAERmamaqrYdEZyQKBMnIAQnQmZMhGTAVjcKyAwpnHzqWatu2eiHu/qxiRwtANDmDjIBUTUQcyrMwTYIDEmS+bm4mZmVdTMySwjlpKR6Pl5vX+6Pl9WUTssh0PG61O1rYJbTviWj3xCUvKFFyHaLGI+Ap4yccbN6yYViDAlRAMUQEZAkVXqluju7rTcvcqnV+laTc8V2cnFhA2ZEBKBbGKiA82J2EYJBFDVy/n88we5nJ/N7en5qWoNcyWn5A4SNnJTcGdgZiYmJlxKjttn2raNmVJyj5KNb6zOnVu2bwdjMoo7c5c8mlu/AZ8QiLGtW4i5DyFDB7lNONwc7Pwm+QATCwuIkZ2QmBjbjNqeypRTK5J38+5wjx+E5gKv3x4fztf7x2dQB2AE+6ZOZYRV8BYIx8AE6nbZEBmZaSEm9iDc0q3d2799Wf9vpvr+0vsx2mcSHqZEKVPKKFuoGwXgwHzK5ZCWhVPbooj00ylEAzsZmJpvFZJwShkgOYiCV4WqIIYK7KAIUtWDKo0DWjX9MMaD8IZ/8J+Nm96KyKc2RYMoPYoSCzRHNbZonWBISUBXE1VzkAhNZKbCwA5aq4uAeWY+LEsRyFVVzS8blI3Lxi7ZFRI7MGSyPtXE+6gI3gKTkDJ7ZmVWQPUASFgCJmZ2UNOgVrUXEOEjNVADY2Qc8oHqgNtRj6hYjSob4DGTm4MooGgDq7SorzO0NAw6qGnYGQKqS0TMmagCMAKqmoher9d1rU9P58RMyGDg5oTeKllV1E2NxkOcAEyjJ6mKSMBxciol57bPN7M2lza0Tthx5iQ/dtj41GNwSxI3E5ERuSek8ffhDcklmZkqhIUEWuwlbvyqZpwycyZCJK9a1G3dqm8RDRhTh0G/qP++zIHj5yISX1tbc0pn/RDRf4IpHUrrqIl8WUGLGP3ioJAShxbbbEDTGjNEEFMGByIquUSVS1OVAZdSRLZaq2zbldCdEtPhkDkRXARWW7c1G1fZNueUyMA1RGXuegp5BweOnWMb3mDm1QFw4N5ocAD37fYoaWiG/XhyN6eRgZsQ3BQT3cAgYV7SEiC4xHZ836yOEsNuRuvIu96+2gKqzY7pME6ljXWMPtcKtjmWwmvVSgnReiL/pl9zylCM7zTOB0pmvRGh1T2Cxz0o3rfudulDt1mDCOHorm1PQphwDzT1ZeOcM9mN7VMtBMx525frd+/UxT26Aj7hTBsBEGlwGnAUTPY1KhpY9yw0+mZMkBhNsaEuYptCfNAVO4uxV9JOMNYpRDMmSYLxaYERbmjA4oZ78YaIohhKsW21ukA2tDjzXjAOCGg4QmluDQrQiTGDcOktiBKT1v5eoU3VM117IeR2goHpamjbE7rJXKJGuMnU9rhQ80fNBv+9hCU48O1ad8CyUlUAACAASURBVIa5Tzgq4LG9et3nedyJkyO9gJQ57T9LhCnHMVpVmsw3lIvxP58G2o52akYR9/hAhaXWg7Ta8mFj6+KGQH1A7KZUaqepuZ+MgmMyYhXBT2jDM+GgrAeGPtrebsyhM2V1v67MKzhw6tBm3ydibxG02Ih69IAM+CUCNnV+Qn20UFKPkMSyJq7KGChiMxB2ZA9Fu50ivV+cfnP6DVeztUan8eKhX7P+InZDsV8z8zAUMAK60y7RUagusepARJ6YpnOH0d4rRT2H1LXinodCcAveE8LM8o0/oENt5mRi3Opis1ORzGlyvk3W5t0YCIZhq+2QLJqApu7WP84hajOmLgZjyBDULq7o5moNXY6E/SaBDc4O0AKYPgxMHZACg8vVHnlDH0F0d5FadYt1D84ByQk4PF+HaOSu7EbMVDLljAqei+XCSyYouSzpENaUyUfWT5daCY2WfMi8GHg1Fb1uIsCOCQqzOTyvl6+Pl48fH/7y89fHbV3elN989+r1q9PxeCRGM19lu1QhtrS8KmxILrZuuiJhJry/v/7w418Ox8/H0/F61euq58u6rhWc3ZCBGClWh9tV61WXuwMwa7XzWT99fH7z6vKLX3yXuHz+9PSnP338wx++/PmH51UtJV7uSrlb8qEcjliyMscpywgV0QiEwEG9itWruhmY52V5c7dwysxJ1KWqu5tT5mM6nQ5Z161e1ovUyujM5q7bph8/fXbTYzkdy11J+XjKb98f37w93n8Vre6GrqQVdPN6rVoxpYpYASoCI2TQbJY+//T1T//PTz/8ry/ney+UDmVRBxNXUzGIxWh0+wgAqJL5oC9lzoUzAbhaW4YTqHtV31CvplewjUAYkZEyF85xmjI3NzUTMwFXdCUwcuOuc1KsMpMDsbEBh5xr0cRqsUTuQitENMSBm5YcfYWmceGAAxFm5hRsVANRckjMna4eOguq6mBIOGAwLIEQGKq7NF9Ri630nYUjeUZGjtI0UXUzXYiAsppWNQS4GlxVN1UAYCAGcgGtGyVMSzli+sXpTSXTzdwr1I0PFrl4bWcwJ1WvG0RvDBiAcmbKfEil8PH/+C/fXbbn//Wne/7xSVSr6PWC1w3zIXPOVAoeoqMAq8h2XWtFYsw5p8Rmsm3b16+1d4F7tQoJmFNOeSmLA6hrhHxiwYmt15WJMA239ljFfWvfmJoarIuzLW8UgUPvhV3tboWt0bcH8ml01w+A1IQ7h04HvLE40DcgcUTCBO7E7mZWRczaNjiHD2lfroy1h+WMr+6W0ykTAbbmUNrJGEOSsN46DojeZj5IhISq4rVCzqCFPLJGEZRq4Jodjr3bN27LWWY8Yjsut2aRfkUSUWtRiSe6ITojMCETCZJBdigAC/GSyqGUJSWLixZcVQ0bfSLmFFIDERBhIjDIhtVcoz5WHdWjFBqiA5zbQBRv0L6j2gv8vsGfe1u74jfj4uBY9SmpBSIyBb0Hoj8jUUrMqWQBTQKb1E0UGTkRE2ZkFDBVV0VwJiwlF5ckRCqwCS0LLzWDagTwEUyZzKwVV/Ra+1hyMzqjMzmhEYqDQD90IhNA2Fmw5ZV8Dy75KDRo44S1G0d7kHqAkdFNAQgdSa1Vn5q5o6gpuAb3H9AThwkgjA9pzN4+1e4Fp6YURZTqEh9arYChyFJixpRY1UwbICe+aDyPo8k4JkAmii+Wc+lu9Khg6D0phGYGakTU+uZwD7z2I9NY+YZhZLJfYStFMvNA8UIPRHQQtqpKyYEcM3erWkUMiZgzMzNDlaKmHq32oBqlKmhhn5gzUn+r0RiHtt3zKRaiBnNKKU/xFP8GAOk7u34fECYBBfdfMteWy0ZCJI+8oY/iBbJ46rKpGSJyYlWpUgEdCRJzWZJ5tU2v60VkzeWQ83E55MUL4KbPG4IXzkvCklNmMnCkzHlRjJ+pxJTqbtRHWGwuKBpHuTFvEM61qHsx5QuNCCn1CHvMEebhMWyFU95Lk3as5BgopK1J+RblETtjcrjpEMUm82EbaXufatvQNXQrgTvv7RSdqQBoqmZ1vpsSUn/cdLkhsjnUiyAQpfFHrZ2Tb4opnYlhp+ZZx47sRR6mNsCQgVJtqME2Its4huNUxAAveaH7DD1nNHrTAfgkhAxpp2tVPsFRwvnqQ8+AyVvQIJitNR13pQCcKFF/8bhf2DD7/4eHxMFimOxNljA3vbSQxWiHmWQO94HpnQsmYuQYeIRuAnRwcOqCCPR21yGixBoN99Kg7rUMVU27yR/2imKcJMl+0wLrzhe/4UINEslO5DSfr9hRODLhKfogh+6355T4Rx2BjG4lAY8hf3JhwFjOo08sFK0t0T3+rL+5JWkS5Yix4O19EWfQJfrcOTLeG+ZAsXT0hrsFXMHnXfnAdI6CeHBQl/g3bVw43TKMbjqu5s790Mjt+E5oxeE7uHlJ7WERteN7HqhTkCnucOitk418qoDGvb1zNPIOm9Cwfeylpl0DicJY8uld9NuFzaBm9g9y3Hf95ljn31bedB9X65a2AQEcC9dut4xWv5Z3siHkuZt1vA31V+EvUxbgu72kP6eopUOo16Hg3LCLU91NXGiye0B2DP4cixlVDc3UAntB7w0LBIa0HWDQUdoLI+W0929FL1WPO9Pe6Q3QdJRhympKje92sn5IdzBsWUEgHMHZ7mYaN7bbIFf3i5tVdGNTVCdzF6urXB/u6+NnevroTx8fvj76+zfwGiYq4QgNNi+haVo3MHBxMMiYM3ByTleR83r9fP/86fPjx0/357q9/9XCvLx9fZdzBicVrVrdW4SB4kmoro6i3EvbMeekIo8PT+ZkyolSSaiiz9u5cM6cnZgBzNiNr1fT1V0hMz4/yfOz/eK7w7r6H/79L//+hz/+/PPDdVUqWApyRmYnrKa6rVetgGCJPTPmTCVTQiCKFYLGnZpYGSqIqrCoq4BjAszEhJwoMWNmoi2tKuu6bgiK6Otle+TL/f3z6XB68xpS0tMdv3qVjge8mruCVXcF2Xy9yLbSsiiRAQIDsRfb+FL9578+/ft//+n+06VQWVIpVDbXoG5Ix+hFb0410yqpqaSQiHNKJSVoZeiuCGF+ru4r+OZWwS28tQ0poeiRIRd1RRdwZXJiy4lKSiVTzpSYE9PlfH56egJwBVMS9YrAaAkwI2bu5u0W2HRIgBFnCrejxZYVXCFQltGQAdagf0De4hBt9xqmcjNTbRMmU6xqWui3WfEIDcEco4RBDUyjl4/JlTzaZiAlQFi3KrUWcGMQ9yp2XWtxJ+Qllfa4UyjMmPLq9bxe67bK9VKcjsdFVa66IXliVjWRFZrxwQFcbVMTAFKTt9+f/rX8l+/+4fxPny7bhs/P+h//8fNf/3pvIqJOnAItjESI2vwqcfzE1n1D8aiJKICBiq7rZmKcUge1TuFMBwQwEQVIDRAaJSg7is9vCvEmXlp3+nSZHAbgaJAXxmjU+lMaua+VOI59adM3BiQrxrIJBoK3q1pHJGSOU0N8BVVBAiZMmZgwbC3xjcVyDlBzgru7cncsKZZYpA4Mgz8Wxw41UI2FdnMZtIciIpArqKqLuiiZJ6Bq7d9p6DLv5fb+d/bLuyWFptPLlE6lffHYuK4QZc9EiWlFMk8ABSBTAGY5Jy45qWVxEzcHQwtaE5C7q5IoiTAzmidzVjNzEEVRVGMmDj1Fra+1erkhjuqX5iX0fd3n/ncsKj7vaWKlPD2OY6PAiOxA5gxeEJeUDssioIngisACTsiJMzM7UatDN3dHwrhhLcJVaq1C64bXjcEyuqMbuUpSM3Iw55s2NgQDMCZn8kTGVAVq8K8REyLFBREfIOv8dwNUdG049+hmQAr60n5i9EgdgFPAPiggo+2ycnFRcJPmJiG3FOVA0GZwxr4fMndX9bA8MPFSSjg7VM3UTFSqIEBiIorOZtxXNxjFlk1bUbXGAuaUOC6W7GDB5pswkFGRa42qhjjjNhF3dtjoPm5sSASigKdGgxINgn3rEJpEh1progSJpl8TEaZ4UjAvS1ZX9ebJctcIB0yfJJzRad+GUyb0hncSatSm0DgMwrQ9bMXYONtybfzLtwDO1vLQs7gh7XIH2IEPj6ChiDGriLZ+WQBRbfXohyXnUoWJSOq2rXJA5JQzLzlnMauLxhHSVY2kaY0kIoIt1teCSBQO/bbuMwQCIt8Ny+GIqGq+90r08735t8Q02JsWYoNP6I7gDNM9aeIFjugHxRd0vMUiYrci0E4WNDBkBuKG4xn2Z0IiDuF8rKMNJwRLh0Z0mwl2ixQAKJJ2bF5PRMAOktiz89Q7SWCEMcwB1aq/sNC7EyIPrG4PfexZ+f5WNm92CAq7j2BftfvElx6YQNsbXdtzYdBEQziQXj96g89stZf95ksITU3wlhkc/RfucdRpq/8wTKp1GX0vO/BpYMa+Ih3ZfkRIgL5HFrrO5QBIRvtTvo86TsNysiMqmpOgkV/Q+3uNodRoQ4uMT3u/bXZDvs/tML73gzJxQjJsCA0bm+3dadK+DeplIjSt2cenZ/4k0HDlh2cYx386CsS9NSjHM3ZwP+ZU0bCL7M/9MVmPwY97bLX3JbcTkd9+OmdtorNTEQy6GhhmSZyKTyYUjwN6Y5xOwqe7SntvRh9L3P8Mb3bUsBcd73XIDrBi++DDmPUH46BZWqJcCAHJxu9Cl+SC3NaNLhE08uHJIRo/kvCGtLzbnC7wYY0Knwxh91W0zSU6YsAnb1N2nYjUPFwzc6evpF7Q4XuAyzocwga9d/Q7YpdguwGnNR9FjLXtSjzMRNRullOuqRmsdhTFDTgW3MlbN88uh+EIhngrKJwiJQM8PMyJ/d6ILd/to2Qn0vk+906Oot6dwNtM9NSf/ubztdnfsv5RdkDpU8BujvTe5UwBF/eAylIXqjtGpJ1KqIfhQrdgIAJiJkLCxkPApi4HzKglc9GRW8nx7uRDZMTerdX51UDuwFoTczncARURhecHXq+o5sBMByPcVL81eRNyzpmct6pbFQMzAiwL52SEq+jD0/PXh+dPX++/fj3fP52B0/e/fZvSAT3JJufLRaqoGBNxTmauWs3VTOKOqy5qcjgc3745Xq71fKmBg8+J8VCenq7X82rJjMHYEyEYA+TLuV5UMuOS8Hr168XWFc/ny7/925/+8Ic/btWIsCxMmQxUxZEUAVABGJidmZec747pdFpKosxkKqaRz8EqJmrbVkUaRS3WNtAKgzgTp2VZMj48Xja55kSEZOLrud5/fTou5bAAod6d6M2bfDqRVTU1jcNq9etF6koQ20miRJlluZ7h6cv5xz8//PmPX8j4dDhkSAwZzU1c1dUBiYApLnQ1V1BwT0SJKCMlTonZ1M2t27JRwKtbdZMOP2y2SXWXNUii5Bp+FmQvC5UlH4/5eFwOh1QOOeeUM3/5/EU/Vo0SFdlEV/SEnpgPmYEJGbl7KdrtmBwoyDHm4C0taKFFV3aktjY28GYBA+95l+Z8djNVb3yISLlFuSUQYPBB21bQFdRAHYJsChQaB2j41FEBRBRFEhmQrVqfr9eH58JWTkwlL4mKW2D8iFMGhWqrmkMVPuSTpeoqVVIGOqRVRWvFlDC3KKWoifh1WwHT8fX7f/rlr77/La5XlJofHyTn/7tu25cv6/N5SwsAkaJG9r25LBBMLfhpzMSMqqqiCLTk7OhmWnWTGrhaYkptdYxg3jSwKpKOxyPuq6Sdxz9x9L4dZtsN2Cy+A0TqRXAIUU4+bgajaQJvgv2TXNJDpzd9DV1PprlHx22feBBKyYC5hUzDfugAACpKBNz6t4U4nU7l9KocT7gZOJAoSBUIAwaQA/pW7fk5v767e3UXHnJmQGQV1SqAgJxdTM+r5wILECADBzPPFcysoRon7EZHxLk7RMUoOlMCZnKCUSwPXX9SM26pTAf2qnqumhjK6WTXaupMtDBH0sBVFZ0Zj4eioGKybVLV8t0BE9dtc1N2S+4ckRA1VjcCqLqdz8SYyjEzbUGcUPXoCCcERzN1084bDn/HfignAHZEAEbyW+PGTuFXBwdMSEjq6qrbtW7X66IWKY6EeCr5dFjyUpx8WZL6UcmdERJpFbmsIAII5lprVUBnO5T83fKGnwhUvG714UGJgBmUQZlLTgpOoAgUmWhCQFQANbDAP5ZCuW7benF4HVMVEwOjEwqaaBBAzEHEpApsIvy/mXuzHkmSK0vzLiKqauZLRGQGM1ENTBcwD9PA/P9fMj2Y7mFhukhWZhYzMxZfzM1URe7SD1dEVc0jgsWqh8YECSLo4W5uiy4i557zHVxUgTzwNImpH4ABZGFkMzWJIFgUbDATdBN3f2dajSghONRaa3GpMuQ8jGNOKTojVVXF3AwBMnNOmY6UUs55KPP89HRa5lnKAlAASdVELFqJmIiJL8t8Ps+hsKSUj+PEmTMzuKtKbKYIiRjD7RQLA+hB9l4MciVv7lSAlU4aEB+qUkWqmnbmPLh5lZpzXr+zVlDVkJyYmYhDAqm1VBEHH4bDMGRO1Bh3DmYgUXjULPtrzJq7z5x6kzO4QSn1/PKChDnncZyGIfdRlddaGy6EkFtlb9jYPFTd9WQNbMeq6ah6R4nFytWZOXHquOzwGRMAqIgFNV+11hpG3JQ4GK455zhZIyiYcr69u5vn8zJfSq1VnqbJxtEccDoOt7cH/es8oA4Zj4fjkO9E/HSeVWvmjMSG2laO5Bt/E9vOYZ9NxxSko+5e8R12bp8cv+qb7EG5ICC/xkmsCZRVJ2rr0JVmt49996jDaqUjIGxYP9/wCgFf6smgtq83tHWA2yeYSAiMFGYVQIwuSuC2ed54DYgh8q1PuzEeduJCj470THsvVPIer0Bt29r+4Nto3TtSJEzVtiuG2Xeg7MIScWe1XZ5jhQ2uvSDed9LBkN2N8b0dnI5XLIjI4q+PuIZhvNNY+u4rogUJu9HAt06UtQciQoW41q/sBu4dg90n4H1Q+7pRtuMiY5hvCH5leg9OPq0RH9iwgu5mkHa7t728GIP9TTTB3uVrWGBFdXR4wfbprh9CAH3iJtZ4Q2t/CGFa20vBPewd8YaHKxARCZKD7XaQ6M0UWOPft5bSGIdsladrEMdb2s43r/zuGYIBEuBAhz62/+I9WFEngA6uW0om1rIdoeg7yCoFypH2NgnYp4/2lcm2ltiGxGfrx7n2+3gPsSf8Rv72qi4m6smrbcIBrIak1wwOBwNtXGvn9dsCgxrg6dWbtrJOmzoa5pz+9lNjwTgg6up0We0/7WykLrY5dfZWnOiGu1qeiGL0BERUBRhkXy1HQJ01EUe393xWZLKsV79EP/oO3BIAYN/KiZzcPFxRjL2QGjpxFtbj0jsyZQfgTEgtjLRqIiu8f+sn7uBS91dlIkDaky+4iSNf5o4dzHoF8kYT5fWA2WkkYUjoOLA+jI1fEV0pq8U5TN7YHTnQ59YdOrDOWGJfQBZX45A0Lf4aZxUjAVECeN1S1HRA3wRSDBMYgYEaubjI/OhIxHy8wXQ42OVuGcEqzlrNfKtSaw/L4FTVXVUdDBIwADMwL2qPz+cPD48//fXj0+mMBGaIObvRucx2maW6VitFwBCBkBiVYCsz7lkdcxUr9YynWcRF4zA3B3ZPOWU8JhcX0bqUGM2CGTuR58tZ2G2e4flU//Ivv51Oz58+ny+LqcI48jgcIfnzfEGVnNNxmt7d3725O97fHW5uxptDHoc0DsSRvFOxDrI0AzOfFymLvFzK+bLMiy7zUqWIIgAZkIE66t2Rb29vl8tSFpGCVsvDp6dpoO+/y3e34x9+uLuc5l/+8nh+rCYGgERslcrZpAADJWQAYBjIjx9+/fzH//rTb//yGVXZGSqom1nVoq775smWf46FBRFlTlNKh5xyNxc15heBkCtoVRVQICDmlJMlBneUSkUGxCknTsmJKDkmON5Nd/fTeDtOxwzsjurojvXNP9ze/cPNMi+XeXn6/PT08FJnlWITOKGii0MGRXTMNCRKiM1C6ACmDUMdSq9VnfXsl9V6BOBuomYBATTX1sjU7lxh4Q6RsM2A1Bwy8pgHJmQEsVKlmIKLA3nk7whJkR20LIXAh5wGPuIyn0v5+dffsxnWSm/f0HFMU87MzBlJnAnzkIdxmkbBg8ARcsGzGOoRSF3NyoCAwKpgYErg6MyMiYpIldnq4+KlFjQd7u/e392/PZ/+kTD98Y8//fLLRxoYmWNl3l2HzbrV4+eq4mpmBre3N++//0MesoOdz/PpdJrnZZmXnHycOC6MdSnLvMTAJl2XAlxd1LY43k7d3zcCbhOmFefzKsGO+EXM5Oth+FVk2ZktcRsgvh45dtQ3bTGXdZTUZLDYSaMRWR7SNNHN7bBUvcwSaRTobvsYJ4FB2HRIjQFczDxEE8NETKxiBtWWojmZibs6MzBFBV+Hh2wnHcL+LrNP++//Hdac+tZciuiEilDQkTFlaiM7x44TCMXaiRiZB+bKtMQQ2ZQd2JUBWZVVkmVzzwBD+DXVoCqIcrhGfJX9odPjeggS9s2IfYXsu2x5H/nC/jWvaKgAFgfrKWwCMTYPBBRCJsxEOagbxIZkTJAIElWqiygUVTBxFRN3JoLMhMQl55qzmJVSHclICRIjoDYKmPbAU8vErLyq6BxmUoAm38btM+71pGFtp6jyMXc1FdFK4nE1RFAEUzQKlKr3UL87mJpT1Nj2y+p2+rADApp5lMdgc24gmJlKDeq5qauqaVtPBewmJZ7G8Xg84O3x7Zv7MpdlWS7zcrnMS6mAmqLL0GyZ52VeSinMaRiGnIechrB9xTWiGzw35np7A64wgl85QfvqZ73yBLjdA1nq0Q1lK+LUTU1E9ktfEZlnG6ch5Zw4aXaZl1oL0QyAwzCmlA7T6B5sNjqf566ZQKcOx/yNVyVFRUVUqogK9k7H7tqARmPqWEHu7t1WW2TKHEUwm28lVvad52RrzizGy7FbCIdP2I67f8RXHELciUR0B2NDMxezKlpFo4WKU+I8mLmZ1bqYAWBiO6TDdPce7xje3abbw+Ewvqvil3NRwGEYgcmsGvSMaZsd9rz5FTqor7a3C7utguu25m9EjC0h1fqhHBAFUXyHhsC1smNvLABPlNbV+Fbm6de4w23qSSs4q1UMYE+E7Vic0AeXsMMueoM3bk45RHKkZpnuvwtbQYghULtOtotYHyfj9d2tGehbI2bcytJVizD0oCXuEIp9+t3D474bBcNWa+OwWbd944siursGbbjt9FHbZTj8sj1AgZsE00zvDTEWoEhY4x6drOmv0oJhMYO+PqLt6uTg+5/YJ12ar2JLwm/hi/YJk9lr6CkGqCbMJrYJDtLvcdrxrIgMaD3Gwd4VmitNDFdzPKzv+oaDQEeGVwWqu+MSHHbxAwfwUsVrDPxjZoxMRBzu0jZEBu+4R+CdYQD3tabbPQ8jfLAyIxDI1mhOJCoMg7Jgq0LUQVc9yNC4JdQdMtdpoa3/YQ0seNp9X2gQ+/iQ9z02OqB1PgxukQ5Y8a4ObfO9AX7j/GDbW7J2VNAAJ+AeifsKUbmHbhLDSleBdSe8Ja+6KcWZclTgmQaRukVFEdZNTLCHtsLYhsTenW24oooR3PrJsz0r26g3Dg7WNfI2xXG39aYYiZuwR0M4SM0ASGlXjRdXi5XNStRNR6uCh82ZG2OWLSVInSIBBN08C9Z1ihZ+3d7j0NCos1TWOtZNoe62CMT9NQdWAO0u0+TrbSBGkaTtQWFfersm5JrzAxwiNhinCvaSlN2puqoHDbsbw2VvU4v2zeS0n4VZ41tHKXY/CJHMN42mwYJw67RpalfLNnF/tLh2Ujvz1oCMN0fnZlQJFw0bkQ9M4FBLKcsCLgmdXAR1MTlrPStXpS2CBrtywRgWIcV60hEvtT68vPzy68ffPz8+z8tSW/21G6qqaQ3bJQHnIREyIjlsENTWjIUICFZZOYd3OYgPahB9yGZuiqZgYlrVxECMo77C3MTL7LPZ6Xn5/On0/DQ/n54fH2cRzDkj8eUiwzG9e/Pm7u307v3Nd+/uvv/uze1hHEdODIyaGJiiYUC8M8aiWc8Bbg7ZFJaqS9F5kfkil6Ve5loWXWpdtIhXaOF9BXBwNrXT4+lh8NMP6TDdHg/07u3x+7e3yzPML67ijiQFl4uXi2sF5JQw1YXOn+bff3n66Z8/XJ4K48CQwNDEQUXFery1xQg7eqIR4QmQkRjQVWs0KaBDIkVstuDWPESJCYgNyc2TwYg0IQ6RKnQnBEp0SHgYaBxwGMHYNSpL0ICAEI83hxu4OdxNt28vzw+Xl6cZq5vOUsWUyJmdMTmiiUaMPfy2ZASGoG7VVEyrqwEQURRxuOmyLCYafugOw+91cTFeZKa0IBEwOJuymaG5shEpkSE7NfXRo7MQjcCY3dmkgiskRmbk5IwKUM2K2GWp7FbmOSOAqWh1BOCECSkjZ6FsUM2WiizMTgyegZlyogoogNVJCB3bvthIISkO4uKqYrQkHu/eTH94/+bnn35LHBvA9Wa1u+fsaJxr33bO0/39mzwMtRYVONOMWKMxkJACSOTmzHxzOBwPh+SvfXywr9JDBOStrvqKxoB/g9z3H/yzr0p9hfrb5eJXktU6nuk23jXJgrT2eAb1ZBz5/n46X+R0OpsAYQpKPlgIwYicTa2c50SYCauo1gIIrQ+B3BEUTJcCSOKioJAz5sSBb9x54FadYpdU6SsC66ZCfE2jC/4SIRgBECqjGyYGZUBqfQ7kQSpQQzf3BEjImWnInBeqKK7iYGTKSCQVpTJnNsgAOaw05q6GamRGBuAWCKmVbdVrkcLp3u7XGDKErybwbV68wll3YP+Gj2u7+fbz2FopGqdn/a8BhJcrvoMoJTT3YZC5Cmg1ra5OmDg5IRCMzMc8LFVApLiaayIA5oBRmGPI6wEFQyTyzfEJhEZkFH2b6EjNxGwNv7LOkclDfVAVt7aRcTA1dVQG9R0Gnjr4DClyafrzgwAAIABJREFUdw2kAtx8mLHaNFUFxJR4GIaUWkMigKtWVTd1N41xR9dkjI0QLTHeHI/H6eAOtcrj09OnTw+XeVmWaopmeD7P55dLpPNSSuM45jSklM3a1dGiZZYAmVZjycoBIAoLFuAXXPh9/090BJhFaRGu6BxV8x5LcQNVq7WuXQBEJCJalZnGYWRO2WHBqlprLWHTyplS5gNMUbglGg29zYcaj0sAjhyXJxWtS12WEHR4mqaUmLgZNHoQLlA2yMy+9hZ7I4OYccRSVuxfT65sJaG93i5eFiCoAhhi22haawFe5wcBl7W2CW0MGjU3NWYtVVJU1hLHR2PmaiJijkyC5gDTG6RaweYqDM+Z8+0xqYJDBW1Xq1CbMODcvTpinzPfWQcQrkWKr0yHbUcnXdeVbrH32S2G90nqzQKA5MbY/RD9GoiI3d1gu1V26xftEhGutNIWJ1ktGB7tCfFl70hLi0VyL/QkV3KntpZvpL/etNrW6ISQ2mTwuv90s1h74w745klvR89GqwgsiV+HueN6iC3y35zYhkA91LLJGz32tkppiOSZ2Hu1ARLm1oICO74grvPwTpdcUVVoK+3mCnYSo++NUaoARYu0S02feMNqIdkFlHyt6ljjDtuYeb+NMUDbBG9csyMi0tig7RNbuy03ORXWOpH2kflqoQCULZmCX3ZVQmcjEfY8He6wrZtms5a7NGtnIwC7uUWsl2PSvxIWIyBKPfiw/9+1XGZ9X7wzI2n78muDj/VGTm95po1FsXlTevcLMJpTyNx79XH3FPZ2lQ3e0lIxW1Fub6Pwll/pFiHfZBnfr0nipbTmXwZswAtCBjei1F0o60u7Gs30Lpht47ib6cQRnXBn/UPgneKw7aRNFQCIhjTgGuRZMUm7Gulug/EeRtqFf9sSClqVE0Y/Qed/7t0j6+EcQo+ZIhqsD9u7nAGRjFp6EdBRwSu67zt+XfsRaLgmlhG4jXjiZtm1nAg7NlJQh/l0UFmEWLjnq/E65gbNyo4r4gNX71JIdIC0Vvf2A+ma/QZfs0etbFncXQx6Ym6FnKz2JEQk4haZsn3sjzbpdm1UXl3YgVmFqBRqx2kseFeTZkBULPQaCv9jnKRO6Nw8gbtSiXZt0ZatJCRiB1A33D3zNvpUvUIim5siJmYcEzNjAcNazqKLl1oqLHNivMnkJ7l4uoLGNFdKLI+RgZITF5FPj+d//fDpTz99eHq5jLcTpGE+z7WqG7qBKSTiYchDzkMegv3UVmb9yui9ONdqAjEVM/VataBW8WoeQx1V0OomZmIuAAJMhIimauImWMGeHi+In939fDmfTsWMcx7SkNR1mm7+8R9//PEf3n3//v7Nm5v7uyOjiy5a5lrOLmKkCEYY0YvKPa0HDjklHPmWBkBWgSr+cp5fzpfT6XJ6mS9FzsUvMpdSwYgxOSUVuJwuT6k8P/H9nd8cbt7cDe+/v788wm+XUxFFcFm8zF5nl8KQExM/P+tff/r0158fPn+4gOAhTQyEjqaqJRZ3nZ4LGJEL6w48aHlUdzMVdRMHA3InMiIFirFwAkoERtQ0YvXB8JbSiM6m4KaoiMCJWdArWTXV7ASQAEgBXUyq6s10e3tzc7g9vHvvjx8fnz4+XZ7m5WmxRUwtgvFxI6izVDHghJyAyRkVXMCKShGpoagmzpYJUEXqvJjojvezuxfKZjcI9zVNxGOi7JgcgMnZi5EGyzdGYLGHI07kkNQ0FsoKkJCinBUpVfWn8+XlsaIUr0VFzKqDA9EwDYfb8XjDxxvOg6UEmJ3ZIQEaWiLzRIxhXo9LuFO7yqYB8oQiIipFTyaIKNOYmljv+5YO3EZxvqdpUo9zkhuo2DLLslQRBYCUElNCRKlaSuGUpmn6w/v3P/zwQ7ruTP1f9gdf4Uuvv+5/86f8q2UkEGUdVyhBAGo31eNxeP/+7eXsnz4sqsAJdhxSQGDIg7vUyyWNeRgGVfWlEjMnRkbwRi/XpaqZuQA4TA6AlDM3gOJ1edhVdcM2lXHVcLrtEIA7ebhtmREYzEAYwibCr1963B6ACHLi0fOYFzEQU3XlGDqX4sSACRySag7EAboJgkjQlcg7WfNb7/du14s7Jyrsi/P2H6hfNeHB6kq55pJQt09vx3LL7WJipuyo+ZyogpJLscpAzGToBjAwwzgyIJh5FRV1Rk4E1UBhIBCCYuBmTtHqxLwLTTmzMqqBNLj9ymqk1RfVcK8GpmaGO780QA2/tRMjBdSHmUi1vz+0Ih/cABhapB+LVDADQgQeh+EwjeFEszAigCpomGUDpRH/USXVbFpMsyoTMSd4+/bu7vYusHkfP37+668fT6eX8/llHI83x6M7lKUwMuYhtIBg5iZG6A6InfsdiPDrhuNvdI5Y8FTxqlFl//2qWpYa5hEAIE4qqtoIQUScM+VBRA0ARGSZFxGNao2c2WFQPRKlWlWq9dUkEybC7AaqPXoQQ5wVt+GgZltTOACAp8TrM1dzDIqp++vBY/fCXbUwdvODRwNM9LRG8j8I5r1JcAukGUj1KFoJvG2baKjXqgBhKkYkjlGjgYqqgSYe/vvDX/7z9KMP70Tzp8cnLx+CU4jOIY1GMVUzQTv2/VEDBG8O/9WYsU71oHGT1hT3ur5eu0a2QDp0d9ZuM+/X52+soJUgqL2+7qo6oGJPClzZe43a1HPmFJNksyuM5SrTdL6kU9v52w77Gj1Y5B5k5S9Zf90rv2ECtwgENsTfjpq3bm22jsnmZdk3u/Z9wCvc39qguJZq74IjuLn0/PrEQmlVyut7thJErQFKNnmkEWd8bVqEnV1/+/sVogCjUkXU1W1FULQta59YrN6E3i+yed3x9R4JulgUHWTYh+doLVxmvUoYXztCO5TZHZFsVeM6DGF9Tw3WjfrO0XPdBQqByroGQOHVO9w/Lls3Q8jYu6297oCL0W+90b3XBmJHZAr9MNqUN8oHgfe+VL8m+aJtgZpXC6rr3NK+SIXQmRTwK0ey75mSuHeB4Cunre8FlFZhgRsXdwfDuFI/cT3dA87L0Kjwa83z6t5pJpIr+uRu+rRePcwcHdVihHG1Nl/bU3ajHWo71GB3EK0TFFhDGf3jaZdeWKXUVXzeKHAAsFQ1g/WQ3gqVEUwtSglwfXe2a/g6uMF2EPTuIkYkUkaF7vTyZuny9Ql3x3HkhgyQEgUv2XuepT8cdeRIL0ZtbyWF2ErrZcW7a66vn7p1Zy1U9avqlFa3snP9XOeBrioLPaTgfY01Xmm/uOqa7SAxdFrJ4q9voL6DI3ebctTAE7JvlUC4M97YF+xwoDUjuyUfDbbrI3Za0DbTdt+xnxERYS5izenYHcWdFNLcxc6IKTASWqvWglAZjEmZwTAtcGPDWfur2VPKW00FuoNVq3NZPj6+/NM///Lrh89CBGk4nbWqleqMeRoPYx4SpciVIziogysljgNFTKtKNa0WS0jKkAbMRL0kEY3ZU3IRqNWrqIBJcAHBHaxWVXcGYsw0JQT8/PB0Or8wk6rUWh1ADN5/9/3/8V/+9//0v/34/fs7TrbUl/Pz+fOHB7MCXoeMY6Zp5MOYmCElB8/g4i4hCJmr1OLFAgZJaZiGPA35u7e5lGMpda7lNM8fnx4+P59eXvTyEtF8rUuts1mtBDJkPx757f3h43E21bpURtIF6hl0yawH0mSKH3798P/8X7/8/ssMygyMUYsHJKq11LBowFbVbtYdUAQdN7uVYrb+YSc0aiU9cRpxlM2FhiCWzdmB3MjFUADVkmsFE1LJagfgI99kytnAxSsw8pCK14fzA3kiSHfv7t68eaMXlVM9fXw+fTzVU9FZOZo7EwOyOoiqmZi05xPZ7RDtHUBEVBUdEiekBNs+cmMGadCUGhzQHMCrqUmtgAmwyye4ps/NzdX7tS5CLg4Ridda6yz6zC+/VS0Pz0m1nF50Lq6O4Cn5OPLhML55e/c9vT1O43G4PRxwyKZwEXupdZEqkBwy8MCUUwVXt3w7HIYRiosUrXV2V3UEqHKuCrWiiNRqtQJz27fv+1PbkzVYO9Di2vvw8PD8+BC3t1jtEyExV5MqWkup83K4uZnGw93t3R/e/5CIeLcE2wqrce1j2gIgu7Lrb9WE/vvUjde38V18Y0uqwo6Tv5tHfmUvvrnuG63JAQ3IGOh4SO/e3T0/LtPw4EXRItfQakCCmWPqrhUTsRupkVhCTk6bexbcqqmZuwI6MEPK5JCQZLMu7JofOr59tYv3G0tY3HynAPR/iaEsgTKCowglbr7AFeXqvc0wPB+JcEw85aQm1QzcNcYcUmGJxCZxLSxCZmgIDFgKilBKjMABfLNGBr1GEeKGuF5X1WtP2064ccC9e3P1XTanPPTPZH3Q9f80tHyAK5ERGZGYcchzYgWorsXq4DkjEjiaDUQ8jGBuqq5mIIuqLoWWAktJmAemJbL60LhY7MDxFSJI5EwKoAhK0HuoG68A2qYR9z0465Ld3VQNxIAoYVSQAjEYs7WBeivPa+RWDxGKiZCNQmxnxpzSOA5MUbAtKlKTiEok7syjxlYJiRMyOYCqlSLIxOF4GI7ZFE1dTS/nU1lmM03Mx+OxVo2EiIRkKhLGWSBe33wzW8+Udmu4akRz9+vVdV+DmXm0nETyBRzMXER2GwZUdffKTJwYEZiTqziqqpVSiBiZhjwgkqqZWa211ApEREycmOlwmBD57LNpVfW+7kE3E7F5rnWpUsXNA5wRro1OOW1xmj2tLV4v4FUnS3ydCHfxm1cQXe9eq04HAVrrQbpKYuQt9IPIYC5VAZApYaxWkQHUHVWNiInBe1RcXaOj2ao9lsdzrR9q/XF4/k+3fxgPyfm4nOdaZlMI2FHbPFAwXoKrYhTcHkITLbWoqbsFZjXcKpGJiZVn4231tsAVvx8ShbUD1sGdGlUo6v12HTPhi2KKfI8CVFFTa52cxBgvcteBvUPt01ZG3Pu2kPx6Ge7r1dABKDERiamZI7IDlKVWaXXC8cLAzdDCBMLcpYYmCXQOnmtsoTgxMwfp20RFpIW8mYiptcNG3JyjdFvXSMo62oUN07tyJWjd6ZmBqNYqy1LMnDBt0fqwxhI18GrrWHNsDmbsKDSPnV8XTmitPaW1h2J7J1tlKlzzEWwlKObOcbzy8lztcn3z4/nXgFtbdaRD84Hv+mD2JJZdE8quI2OHZ1n9Id4Xn7j7RfbNovVdZnUlXq0797Vt/aoQEzxKNPat97DLC/gOp9gvIO7u+5gMdqjhDv8VWDfwVwFeb7mV1wnevclkOyf20oODIwEwhkVrT+NYpSZcq519q5LFXSrtm2OfLv+8rstcG2LWLDtsd4S2aKE9XKb3YKx78Cse/ZoicHKjLivsIfHdztKe/Sq7YLNObiVNO99ZO3Q3IQ9W1WJX27buYc9FNdn52Xwm116oHSeCefSqerMf7IxVe3EY9iD8Zqli9ETm21XQcS8f+94SBoCGk93cw5C94fhXbC30Cwxdt+d2+RGauwl31bG7s2k3SeqlqB0tsQNyb4YVtx0G/8r23dUN20nW62IUwckRm3ki1gcYEkwD+hI6om8FLK+ouLBy6QmBe/dKN3qs60Twr2XWfUfZ9VU03tu5bLW9rLxmBAK8lKpiwHi6qF0IhVZASMxE4jARjQmFa+/VTmDTCMebifOUMhKX+fC85DMT71i7Td2Ia7QCXIr8/NvHn379/MtvD0/nZTweKWUNnzakxMNhvB1zahlmc3TFGF2JGriCVdNqUj2MwozABFTNwLBlITR8rKEVOSMYIWH4Ga3tdA2GzJlTLPhezhc8AzNyomGcbu6O373/7ocf39/d35dS/vznvyzLaV5eSrnUugBIeIQTc048JBpHOBzgeEiHQx5HnoZY5XLofipVq5DMTGkYx5RzPuBxSovA4YiHW35zvv38eX58qC+EJ5V6Xuos8/lcLiPeHY7T8ccf3s2ndH7SD36aX0qd7fSwlPObgd7KIh8/fvqXPz/++Z+f9MyHdEtmIBo4tEDUASFywxC1CGpvTs7EmaOGcZ3vkAUXjdAQDSOyYqFIJu9nndNgNqpl8ATohAooYkVUFFWUEo2HnA9pYAb0aoJMnJOaFRFXccURh4GGcRiObw+HNL053F8ezvPTRRaT6pzIiUwtpnAa3mYiSpyCi2kmrWnDCJCpsc7pinAT2qI5rrpsg+m5uJmJVAQjVwIip2YiBlCwGgn7KNpWAVE3dbMorkQnE5i1skotgo7DOBym8e7ucHt7uL25OR6G6ZCReb4YqEk2JEdiwiEjG7IBiydVIoAEnsYhSZ5wdK5iIssCBoycGYioDpyGFFbKnX3jVVnn1UIi9KqArsYyNKYRZkCm0bcCjkQkoufz5bdff69VEiFDd0vtFxKN7tkU3rXuCr4B0fgPuz8QXt0fcd93tqdAtHvtxjrfwUMQ1pvHWvcRmUxDUCCahkT34+P9+e422aJlEcScUhBzY5BuGIKQKaqyWXLPDgkI4rTA4AlHXaQBA6ijGnnTDuN6v95NwXyVCJxev0lbLZnvrtMADuTkhg5ODqSJVJiYYgnb6UtdiHIDNyZA4Ckn88yqaAZmbG6mXAsRARCXwiJspoaKAFPBUjlT5tAqXdU2rd76ji+8TdaXARvsa1NzGkILHXdEwV11W/TQtGcfW442RWyRm+blB4p4WksTp5SI2QgFbLHKpkN8r2pCTDmDqquCmquqWS3qlwXPCxHkNCSAFCNfcwIjRTZgpyhotRA4IqtC0bjjUZq6BTJ8hZBEggORQMDEFBRBo6ILI1LjYs5uiOpOTEDooOqRenAEiubXeHWJOSVOiVNbpyfTKBZRFWmVVqYqRgBIPAxMFAZwAGakuCz75VxeXuaPHz88PHxeFmVujUitrMahLDXgy7Hx87VJs81aNUQPCgr9qpxtfcehLPjWF+OO6KqGLWGLAGhmIhq7tmbsbRYKRqS42zinKC6/XJaAUKeUUx5Fail1npelVgcg5pzHnIY8ZEQWUammfYXr5ioyz+XlZa5LdfPEaRjGiO1cWbdiAUkNhOGtCcf7P7U5YUuLrQWo18CguMg0bnx0qPfDdivSiO1vNwsysajUWg2AuQbUEIAQWd1dFTiGCOAO1U3MCSklrHURqbW8nM/18bD8+fKS04QwLouWxcqitfQseNR8JHLXuZwBdBgyEZjJvJyfnx9VLaU0DHkYs7mUOudhuDkekNDBl7IsZYnXmxLnnDjFfh8QoZZSS3UXAB+HYcgJevaP4tBDAgAmGignTIgoKuf5Mi9FRBEw5zHnnPNAxNYF0zUlFJPyXWPmF9tX3INX3AFHnBKmy7zUKnkYzfGvv/729PQ8Doecp1YSBitcBpubB50iIk2eGMHVTWLznJVzTjnlnAc1VZbz+fzy8nJzc3N/f1+1RrqqIV1SWuZ5WZbWeHQN5ujcXCJiBHQ1cxPxy6V8fng6nS7LIm44DCPnMSjfjkjMKbVCdiLkFExmSZnGMaErmAYSPnPKKWrvgtOJnFLOWUQtJtQbFuv65oKvc567nePVRqE1q7+e7/qee4WEAK9N7jvC0KuB/hc3eHptBMFvODG/trS4LuVE+OrqY518UEtz/o0MLPw9D/g1cWcvkXzraX/rFfnXHur6CTS+Ir561VejHfjWR+yvOrC/rg598c4gftstu1HVXhtKvvZ1+Ds+yqsv/u0f/6pQs4df45V1u1mZfWO7Y4bp88dTo0RvaSzYZVSg7dc9mRNgq85r4IH+SvuorOPywaPdE3brPNMelO89YAZ692b8lS69yGj9tHp7Sa8A83WS5H3/33OvDYa5LSK34rDVKQNqzZu11tJG0iOWhk3gcOt5c+pWG6TOKCaH2PS1Curgj6EjEQxMAyJjDGYQOAFxwwgQeYT6e5ImpHPfWolarroNy8HXIDIBuiN97djbrb1wDzdfB4YOr8Ldrw7OQ3s/hx9unj9fpLwqSl53ingtmEAFnwmfmCPkDuR3340Ky9esVGBAajCrPZwuf/rptz///GERNEqsnCgRYcqYEw5pGPPEBLosYEpmGGvHcES4NaIWOhMCMmIiSFCgVjUBV1QFUTdvRViRdvFAMVrsNzCY1URMxACi6lLF1ZDgeDO9+e72hx/f//gPPx6O48Pj0+e//P7LL38+X54AlQlSQk7IDGZgzc+MN0e4u4N3b4/v3t28ub958+Z4OOTDOGAaMrj5xeoiWsHdrAw65MTExGjTAIebu7fv3t4cL7dTfR70E83lPJucLy8vL6ckb+9vxrsf/3AH5VhenCT9dXmoF338dL48G8Oby9PDn/748S//3+OHX+WYxnfvji61LC+mpu4qGgOePuLFSAMHdj5qFjNzIsLVGRqEAgJFUHQFVzc1NXMwYsKEyEAJKINm1wEgEQGiEs0GWq2aS9U8Vb2reDtlYANPyIDsyOE+rSJ1kcVq8uV+uEtjvrm/e3t88zKez8Pz5w+P83IBHPansiNSIk6JhwxMIXCQSFVxqejYwFBrOHMv50L3ffRrtaipqqurBDDOGYwgotnhwzFBUAxSv7sKSI1R25SGQx6GPAXqn5l4oiHT3d3t27f333//3f3t7WGczGSez5fl5Xx6yVyHwQ8HPB4o5ZzzqEbmZIZaMTGOSDAnQ88Dc54ucjYtQY+YchrSJGfKo3Fm4mARhRnhCtROOzvvevZxStzIqqCqtYqqiDiRY4zGaRLRcjq/nF7+5aefkmrTQXzt9EBMKXUcFW7pdfevudn/XX4N/Ma16WvLtFfujGh+cF/bUmLAAF8QQdZ5TusUBkQwZhiJb2+G797dyMXLpQAop3aBr2paSkJLxGxmZWG1McJSgGag1YiRCQzBAJXY1wJScRBDAEa0NRm1jkL3jhN8ZdptyvnrBV27C7GhK6swMF3FCnbWCndTZGbCIWcAz2aD6WBWTEUMHbIqeHiRNLy3VsVKgVJw4MxJAOSVwNGuptDeQ9/RyPH1wvOb0Sb/YoblVzf0mNbpGswhAEZAMJVo2SQmzKBuxWp2GUHD0U+UmNBThsEjsVrrvEi1uerLxRNi5pQhcxIgcwBR1LiKMRNDVNCaKbXuViAGcCSOm/iXs7dgEgFthPT2hiqlZgxFbjWehjEwhwgGmqsBZCbiIQMwukWZh6mqGxCmKEslTEQVV6Jhpj72ZU6cWuNpHtIwTOfz8vDx4ZefP/3886dlWaSWYRhvDgd3f3h4SGlIaYhSpdgUI++Wtubu6iZmyoTATAhEdAVZ9yvC7DVN3VT3qHVyN4k24p5/aQ3qQMzAbX1DAChiImoG6pCHzIkCqxRbuHhT3YsbjFPKQz7eHDnlUlSqmUJZQgdSa0GSdhgFU6OvRJt4sd8qq3psJjepdDVCb25aiHTxalz3BmiM6mDrLS5xNwVz0H6eR/4zOhcAIjipRDUlS4nNPM4ttYjDKRFvNv6GR8LmuKmm8rgkGXJNrfW4NU6YilnD9qopojETgBO7mbxcTstyKXUZhnw4DnnIAObmFOX2A0f0Sl1Eo2fdogcm5jzc9Ck1Uw9DZeacs2MwapwBiTERByZvHEdKge81ZoqHMlN1AXEAZDZAYEpEhESJk7kD6BbXxzV60HIZiOsgskMV3UVr4NWIsNa61Hq+nJdSpumYh2S94CbnFDc+d3cTUxVQDHk6ETMh5dCncqIhDdH5mgceKQN4qUs8f0Bnpj5X9Kju49R8FJwoeHVurmpq6mAM8XuhSKmlvrzMz6fLp8+nWnScJkqkbqBNNBmGsaMioj7A1RRAzQWZ1CBGLNELy4nykILaoqKh16pWh3Yj3gwRPWnyaveLW4pkD4fesRLRv8SLrzPqbtvZ6BKvvth7lHGrjLiitGy/Yo9yoPVxdvuhFS1xvSPxa1nl62pCD7msUTH88sbzbYEDv9zDbMWmV6VD3b9whTPYFxPBq+3U/hV9TU1o5Jmewt/ncva/bn+9XbHu/rXlkl//Urjmbfir+CEiwBdf3A6NFifzVwHhncDh38ozXvfrvHpisL6u608Hv/oR7HyxWyzyVcf1zsDQVi0VTrd/8E729avftQMTuZOD2u5u4tfRM7yGwFlTM8x3f8Jzad0vFX0YCoXbWmJnSd4Ky68NSNjLxvuvbDrDutSPFbgFUtFWmFQUS8CuJtvbu7GaoTvnYTuLe8FnS6gEeK2v/hp61gkhZc4p9ehQ3Fy9DzzaIWrbW0awb1PeKmyCGeDhBGw+x7byJdg0neszPcCj7bOOMMv+jLarN7DfsRE2Hk7xy/T2qxsK/JtDWV9Prp268erHGTCLwm8fP//8108fP12WBXkYOKVSraoO0+E4Hg7TCKaX0wm0TBx5pWBKVgAFsJxznsbheBxvjkasiKXasujlYT6f51pMis9LWUqJWV4/FbgNZXvEmlNmx+U8F/fpcDgeh8vZBSolzONwPB7V7H/86U9zuVzmuchstiBpzhEOCx0K08BT4nFI45Bzxpy9mP7++fLwPOffPr57e/vuzf2b+9v7+5tjPtzevq11ESmuUmutZTZTcTDANFXK05ubw934tn43fH53Yb88PV281vPT5fx0Hu5vh3R3c+TbYz5MzATzLM8Pl4ePy+NH+/jb8t/+66fff37OZJlVagXRaFKUUnqDd0tGK8SWwJmIAcP90jOHaq5x5CiqJTBiJRSPM8bAnAAYaDAYiDNgRk6sZIIq5kiObJgNrIII1Kd6Hk5IhJxgpJxzNa9VkTmnnCawAXRRKz4XkfmUPWel+bwsSzmV8lKKqqhRW3UlTolxYOrhFAVTBEicmNKQw+aPravB4TpSTfu4ZpxSVcAFrXUfaPd4mYO5i5uAhX0DDSkWdcyDwwR0zMMxDxkZFEREq4CpVFQ/V8Wlwk/24Xw6XS7nupwZNSd492Z6//3td++OSNPobE6GZECGjETDkFPOL4+X8+fT8MaHO1QnN6ruTpomSMimWkpVN+DObNydlStc+stKJ6261JkTD9PEnHMLATpfAAAgAElEQVQeapVSipnWKrHOz3kYhpZBSaUUs154h8BMzGTmRFudqzv+G/o6/i1t4ttGD//yooNbIekrgSPmz9bjOU7b3aADiLflQXTYOjfgmoXUeZjG79+9mZ/t+VMBc2qtDx4RecowUqtpIsMhGAsG1QzUMROmZuqmsBEbeFUtghQoGezeQ1xbGb5Cs/Aef/yC6Njz7+gAzmhEmlAZnRAIXULy9XW4ECvtuP9kYsxDch/cRldxq1VdnZFdYlPHCYHAzbwUsXn2TJSRDZrFWq35ed3XIX5PCDniViWwWzWsXEIj78SzvcdwnVH51eLBe2l9kBQMDRADTxPAICKkRDQkEVlMBpPmRrIIaXsigpyjGWUBW8yKmF4WG5MNjJQ5swOCAYqBOFJmD2QGOWOEdVogCAO/Qd3h3Cct3nLF7UMNAH+UgkZxuWjC0Lp6mQo4YVQ4GeEaIgCmVuYMrq2IVAQIsG3yKUJASuDmgfWIHVvjAxNbB0y4m5nWWud5fnp6NjVmIKRhGC6Xcr7MOWtOtr2KFbdr0aViAOpRtEXE2NoTpUP4qO8tfW3e2K063MDAFHpeDSn0BXDoDo6QKgxRVZUoXB7QvMYAZqDiDkLqgfsMRVXNqmhZllpEHYZhSomJ0pC9FJ0vRaoBQkrpcDhEBU48OTOLVVejNfY/O8G7eTF2f5pYs3LyyIOGeMXKbUvAHuuIiAK6I1GYttQxVrYKrWU2oGIKviyiMSnw7b9xnc0ZmbnTvik0rJTc1FVcRS9ykYrMjjigJ1XqmQRqfmNTRAsXACKISPBWETElng4DIoooInAEMgiRyKFf3t3iVFgloVCZUk7u5k4IlnNOOTX7ZnNwcFiJiJATR6AjSmFyHtwKOAbC2gzC8qBkzImJYev8gzV27g6vScvryLp3bahaUUkpI9P8cj69nFWV15aTbqMI0woRupspCrZm0xDAkYgYCIEJU+aUU5truJtZHvLbt2/NrEpdN3fmZmKRsc85x6GyAvnVNSrqe2WtBXpmKeUyX5ayMDMfhsPh6AaXyyJSzACJ8wAAaKqIsTswMEFyInYHEXWrrmE2MQBnopSj8rdVWgao+Dr5sPOwvr6/vv6nV39HwG/91P57Xj3OKz3ly3/d/7hVTuxYGC4v9ZjSyP54gaL6ZuToCP5woXcHq6qZOZG50yw+MIbSpArmkAgYtVjKKMXSxCZGqeu2arDXcK8hUW6+xTTWr3RYgcMX3ZlXcyT/hnDg3zab+DeU/r/lT3glmnzxg18uE179xb/xsPDVOcO3n8a3ntWXv8X/5gP+PY8M/9Y/+Yoj/fY7vBd6vp2d/uY+19vUIvbnVyaynQbeBA0wU1Xt5G7YRI6NR0I9bNOBll1R3EFU8IsI8Mo375v1ePjW2tXWs1uFlwfXuPV4blYQfLWBX60QIR7bbiG2DjF8bcSlYBi0PA3lxIl3kcLYde3mda1F6OodvTqGfVs+eCdurDF42oWovqKR+Qok2uhM66dPV6za7bP8yrn2949k/4araMdXQnOqgqez/PLL019++ny6CHhyZzBGTIjJFFREK7rWOp8ZKvMwMmWCIY05H4ZxGKYxjSOPkyIJwGkuj5fL+WV5eV7qWUoxKSbVJVCW5qZ94LxylKgpluSEBsgM6iKK5CnnnDNnIuanh9PTw+lSL9UXJ8NknIwTUibMCImB0Ai1EQudwN3RjBEAFeaqcJGlvjy/6NuX+val3N5Mt8eJaRrHwaQEPwRcMoEBaFXVOQ95GvlmOA40LOf3Tw82HcpxzAQEZsQ2jnh7OxyPQ2JCRxd+/DT/j//314ePnz/9PpcZhpQTkkpAR6RnkBmQWm1Eo4Nsh3E/N1TdwcRdAMHJjNwomudJ2+bZwZ3c2C2ZJRR2ZIcYOJRSDcTQjI0JE4KC24udoJifzXF8cxzuj8TA6AAMxMQJEwuogC7Py/PpxWbVWb2YzVrVNCUxkyD4EFCsRYicyBAMXANkjm0sYapWpfVOWs9/Xd+Z9nEHd6TWG9ouH4bxkiESOrZGG7D53cgdJIxAGaMCAQDEyACB1PAyS9WX8yJa5Xw+qxRwPYzMeTCcFMZLxcfnSlQALKWB8zSOw3i8Ac9gGYxQnZfCXMNCksZMKaP4ZXn5688Pf/7Tp+fnl8bz6jOfr9wPHK79pQhEBlhF1YwQwykcqMPYOsUpG9i/tCxLN2/TSqbbkR6amrrKRl/TJvDfcYODaynjGzSNL12XzdTr0Cjy17mOFvZra+dYwGt0T8Vw0cHcbRryd2/fPn+W3/NJF8AQDNTBFEzJKROZuNVKmNu+UEFcDQyQm6/YABIBoqk5iJTqCJgQCDGtzcTUEoYbSGSjOHW4U7/zrKHJ4IAjIoIhqpMyGZMTAaH1eXLc8QjX+6+CxfmS+gHt5iaspkaGCsaWMnklJLdaq1SVy2wD4yGT9vlri1d+uZ5pwUMiRgJdGeDtMwicU5MKXmmNHTiyWwtAmCfbV4ORo6ErblR0QABi5jGLWy01NosQ5ddmhoaIOXEc77NpMXOHuohdiiTyTASZ48gU9WrIFAcRMjuTmRuiIdla60ZEROtto73sVlnQUvpMnsJd6BrRDEFnwFYqikDuTAECSCmRCJprONJTTjkxgMbVxkwRWj9szEa88bQMgBBC5kCm2E0jmpuZqdZa3SxnHsd8OORaavjVYw2kqmBFBVLKwzBukY0ovFOASORBmBraH0RyEzM3MiCCHuuI23o/Ux0sqt1iH2rQw7kqhoCkLfERXoxAY3TmXJDHDRCjCEiLONQWdWbKOQdI41KKqBXRaZJpPKY00sDuUpYa1V7DkKaREQgMapVSBEBXZxluVeK4d7dahxWtbpE1tLIq4u7kjSUcGdrYFEXDsTaoAXETcgAo3oJWd2mhB5k5AJnGqM/UtLnOTN21raaJgdgBkRori1MeBgr9slZQMdMFG33QARJ4dFrGtUQjMpMTI6FaVVWR6m45p2HMOSd3E7E1Q7Eu3ImIuUFHiDYxKL7uzuAp3M0Rd4qFOkeQOhI3ZkjIzMRRwO7D0KaPtUqtVU1FGgSEKDFZaB0hQ3zD4e+7Fqb+oRAjpVpnEeU0IPFlXp6fT+6Qc0Yic8Ou/zUVkAmRLZ6mS7h4o5YxmJ0B2+fErqaoKlprnabp3bt35/P5+fk5fBbWQ1ZmNo5jSklEVjnsmze6funLOU3TxDwmzvNcX17mUkUVADkPE1HY5ZwaOkNSJuaEYCIitWiZw4LsauA+wdi4IoRx0OI3Ag////mjS3p3+z0/vBlPAz7+ns+/2/IXnR8AKwFYOOIzIbgTeVFEdANP6MRQ1NUAEafUhMFZaWTI5GKGhFUNEdV9YCfCRcABpuTVfFa8HQhML6ZifMyQyS4KYjQxJPJqnhnmiplcHKZkBlxEFeCYXa3ZNhbFicHdFHAgFHMDEeeRKaMB6eNCN4kQjBnHBC/FxXxgzAyqSKSz8JTaHTIhqoOaqePAgABM8FzgkCATFoWBg90Ki8YXQc2fC9xkTATicBEfmTK5Og7ks1JCE6djcgQ4K4DBMaG4FaPb7OAwG6jjkZERDOwiNKYmP2fyk+DIiA6Z0s1QP89ohkPCiW1RSqSz0IHBERMiJ4KR7384/Of/82X+4+HNs6qn9L/gCPS9C/aL8MI3DML+epmK36K69N/QPCC9Qx02TLjHNbyXjkf7eCeQXg1W1yFcU7/7lljXcDc11i7uaDnYwTjYjCitoLyz1iLIEFXsq8CxmUUAd2XgKwENd8mr8Dg3U9VaSrvm2+Pii607PuRvTl31xk78adaUvhyCPTUHd5hT2BDFfUT2ajl53ZFgrzE1X3I4vr6H+Naxh6/u6f+W+rYXs/6uw9GBzPDlLJ8+Xf71l+d//ddTGhIPyZQRE+cBmU1t0dnqhV0Y6iHD7YFvpjRmuj1O93e3d/f3d/f3wKkCfX46//bp8XxaPn58fDpdXk4LCZMlq6DqCJR4YHZPgadlAoYIsStCxFWqA0DKg5OXMgP44TCN44CEKvLp988iQgOlA01vUp4c2ShBGjg+7vjs1EzNa9GLWk4pp5QTZWZCA8gPL/Jwen54mo+Hxz+8e/v+uzd3N+PxOBJS4uyoiYUSuvtpvpSqhJWg5mQ3x/wPP37/7j4xX4bRD3lkIAJNie5uh9vbIaeQB4bnz+W//d8/LeeXcgGGnFImJzdRqSLiZpH2dSBDMnftkKn1QIvaFHUgM9fqoEAA7IagPQlvjTXsgdciVYJmfDAHJBTR+bKoVUenkfKBB3YALYvPxd3nmJuP403KjBlVUQHBE6YETuZ4nl+eH07n02V+WTKkDCnTQNOIaCjRys1OuMoNhqAQ21CPIAUCWDhWVNewIDq+WmnsMDSQeGQecT0J9jPqwLDH+UkB1/FA7pmIKqglVVRyRUIHgmhagSqy1OX5vMRxn3gax3RzHO/vjsfbgcdctH56vmhdtJZxPBwPdn9/GHNmGNmHxHwcRrHHenkUdyGfDjmNx/Nip8fHv/z5X/7pn359fEYHCq+AwQ5y1SSPzmKwXbqViHh0N1F1cYxlXZsfMxISgcZGSFVEUinh66Do6Gw6AvQdTrtF+L8vNvkfjLH433EVQ3gVJf2qXOtXCn2bWlvNKb25v3t7v9zdPM4OGJsOdQYYOA2M3AsGOAowWoGCgys6E4BuDSDoqu6mpRg6CAAjW6KcmdLORur/7ncCO0jb0RmNARhjnCXqqq7/k713+5Et29K7vnGZa0VE5r5U1TnVp08X53S7m7YtHpANBgTIXPwEsrC4CCRLiDf+Gv4A/gDEmx8sPxgsbi2EZGRQP2AsIyx1+/SpU+ec2rfMjIyINeccY/Aw5oqI3HtXdXU3xgaR2srK2jszYmXEWmvOMcb3/T6zeDqwGsihVfadpWdRCWbusCAF5iDXomaLP9bwulQ7qdQNKTNJNmTiCXzsgr3mPA15HFqkteRqFpChBmsg9Qczko+9Bo5xVid6XoCB4Rixmw4hnaal9RbNfODiMt3XrLEos4gIBd/MEUwR1mF1qZXdt+JWMLzxgWZwg+QVcjZSws5e0SsN0EdPOWZRLUwMJ0Rz70CYuyH6mUV+KbBRijKRF3F3VS4y/uRmwM3iqeN2aB+ZVmB3WK/JrxQRYmWWeZ7cYdZEcHNz8/mvQFXfvH735s1db/Wh3wtPz25v6XLyPplLeDgsADsnm45qxIzWYF3yM5s1A43xHndgJMFR6iauTSJgo3XEnSzSNMhZluZyzgPF6EjnDDzS9Hg1PmstwRyneV6KzoD25qdT7dXC02cnCMp9nlkyNb/rrelchSbw5exJiUu6ivuaL8sXJ1i4WVDuJQJPzHGAwTxDcCIbB2bubgG2gXZBpIzFPGrPXnskq1gpDUQqGmUkHBpLuHjnlX3oCb9IDFGMdGwQkZnXVntvWVfPmzLPZXAxAc4kuzWmMze/qpoL/RmhB4CJVTT1R+7d3UVERYMiD19T5UEcsBh3GxBYRYmEWZTLaVkQqK2OBFxzkXD2iDy8Ms9bYUnx3aB7jAS6WEl5scadrPkjRExsZtG91lZrL2XSUtKtwapMfM2LzU6+lMlXRxmRZZyIW3RP3BiEWFgWW47HIxPP88zMm3ljbpdYJ1DaXIdSA6Nht+ZNc/ZrRCQPVVW3my2TAjLNtx582B9aP6bUK4JqrafjkSUJrC5CIGcOkXxkM68xLKMGilprblSEWEQmmSI6XWEsrl+3a0nFtdNgWFSeBHHEE939N+AXrlCY7z/F+S+vH/P8r+z6w7s//+5v/fVS7n7zz9Uf/Uvxo38aYdAJGWcV6YYcQlRbAxAAinRzrZnFjS5hKMZkEWAx66CMfxJ3R4q3SYyAMDhO4ePSDl88wAzrAHoEkgkdjlbBgmlT+4LTEWUCSbWGtlwytbqhKLrBOogwzWgNhwfMW4hiOS59we0LgLB/gFXsngGE5QDrmU4FENxWHWQMeHddUCbAcTpBFfUIMDY7tBMOe8w7zBsc9zjusX0GJhwe0Ru0AARrEEEAYWgNmx2s4/gI79g9x3GPh7e4nTDf4HCP4yNuZoigLujrF6rwE5zgJwCgBXLAsiACfAI9oB7RDWHYPUNbsFRQYN7Rcf97b37nd01f9N948dm/8lc7/tvA/pssKt+8taNvVpR81KLi6xbuQ+fRh4/PT3eJ5292BJ7wVM/PlSoq2BpmG2vEViTRwi2Vo8On6ANS9vRx4qkiwzN4eMTNI5yesDcvuVSByByFrEMiwg3mdp4HIWCR+al+nXR+gYgQv8d7jyuKB62KPwQHAtDARbRIY6iT234ZcXDMg2GUy3q2NCLef4PoiVj+ik/BH6ps4gn091qIkboB/+b9//mR/ckI9yLiiI+dfnSFaOEPTip8cL5dQL1PrVtXoN/LmcOt4pe/ePeTn90/PNQIPS0gw83zbZmm1rt7myYRgvfTNMvnn3/y2Yvdp8+3t5uyKbyZprkUB7V6eHt//OWbh5+/vv/5q7v94sceWjYvb18sj/W4PzJYhedp5hxRiAxTe+bOdlhHNjjYyavv7+7rsqiKCLv74fHQl86E6aa8eHa7e7aViQwLT142zBNIQoRTX8mi5m6WZXU9mZ+aibgyPX92++L5bVuOy+nwcKj7/XJ4fPfmzeHF7e75s81m0u2sRUR1UidR2m2nDWypVo+PBqcoc6Ht9Ex1I+KcDRrYpPzyxe7Fs92kWb3L432/e/WOERM9I7ToLcgh7OGtWyYPRHDWDH4FeM59Gq9lWk5Ah0hBhQo1smzuebiv/kwGBNCAmHF39HAwCYcDIantFkiBKodySPSwxovbQ+vb1ndNbnUqm8WsVjvYYWn9YX942B+Wh2N9WFiLzrt52m5kJicYZELeTCz3l1lJjJFmpN1mwNTdCSRzGmlXEk+cAdUDkjrGMLk3cTHztJ6sC7GfOYrITHNcmkGTFiXx5tJNAuJIVhwnzAWStjdLl8u4YYhBe8hiJA2xuJAD8A5vONX6+Phw/85effXw8vmnL198sns+3Tx7tvhy8oPoZhZiTHA+VKvHuhza6WjmBazDhUN4ui2h99qP+eu7w91Scj9NpZRJhUXEzHvvHp6ScJYya9mANMKzs6HKWnSdg61aND/jS8+92vhWo8q3tx7oG5SE9P5M7wrJ/Z5O7Cra62PK3DOj9Np9OcTMocqym29vt7c3M2qrx5rJbhNApUwcmvJVsATxyAR3jmCPs1p/tL6zf9EDzQM9NXdwMLKgGxEEfg3HirP8kC6AgzPTGnSB0KTbYzisGcwQMXhzNIuedWG+SufxxAgNyxJyLWCYwWAFCEpK08Z729RjMeOlxkmldi0yMUVeHatM6OO6mlhh7PmrXst3h50z083jvF4E04qHGtSrdUOBnszo9c1c6QakY1UGJwaWJVZGWDbhuru5ZfyqELHQlicq0uppaX5aOnmX3SzzBCUQWTOqJtJZwcpEFMxBHleZLnROSqHVoXPVmGGi9PkLMwWFwSw8bEx4ArJOUnikz3liARASMYLteRhZOaX1EU6jck6JFYiQReYKFopz3KkyD4AOp4CA3PnTT5/d3Ox2u+08z/d3h/v7A4HXyIYMjrCM3r34hcLPhTkReUQ3swgAZkEZbk+XtJ71QC7k0ScMyKBEPObMic0zkmnMuBAISz2lMstaOZdJSxQpSUawAasfYGMppXTz3t3NT8dlQY/gxIkjWEQIeiabZnfjPEZbk54oQULrIMvP/7piL8+LI5/hdRHkjjGxS+o28wg7GgmyWar0MUjhsziWHG6rZGPogBDWjSSEEmbEKQlAz6jmIcdBjq2hbpExugAxK4SyMeIecI/o3R0xZApESYhzs96tLctS60KAiEzTRETWW8A5oYVMTJQtiQzhUJVh6l5lbyk4Y4ZCnOAWPkIjR85FxjjlaeWpMoOTk+d9hjmzeD2sdWZnsx4RROLuKdD2sU6mXOgsuyCwn+mi51t5vmHdLW84RLwsbVnq6VTdIiQyt84QoDBYXlTC4sNw7u49YFmICK82VgQIztzNSElFwDC3x+Nj9z5vNjfPbk+n0+l08giDFy2qama11jMp0HzNoOeEQlGW3xmDoSUHoCoyH471/mF/f/9QawVINdOkbb2YvHdjCVVeam89qaiuwqVs10Atp4B7NOvE7OtYhuhiUn066P7QahLvyVv/cIvKdV4BXYUJn3+WPm5R8fAd/+rNuxfye3/w/dv/4l/+j46/9qfw8jOwvl9MvB9fSZe6h67TeAnvrZLxsTr4muRBHz7NR4viqywS4NsKnwCegEE+5tuIJ8Sfy6+DD//y+m+egrkiPvj6I6r9bxPLZvQK8Rpgzak+Q1ypREd36fxtBl5bTueU2fOvk/c7UURgOYW1dnhob37x+PM/+Orn/+N/dpC/4D98fnp5d/PJt6s5/sQWlSva0gdKjaf9kSeR9NfQc/14g4MSb9EzrDl7Gms7Y01aGUPioaO+6i4OrkXQJbo3ZRgOprje1p7TdmmNK7qE4fma6XIRjNgaU5xzhutNcJxT3a7gc/S+P+d8dgU893Mj8Tph/MMUOSQb2bZOjyxdx+YiyEfWy7r3p4+oa9Z+C105rK91v9ctg6cROdmKsWvR7jc53CPiOyvDr1zQHyku6Olf0BNDzPkCu/7Zi2meAHZI6/Hq9f7LL18fTkGYi7AWVRL2QK9A11Ke7eaXL773ybPti2fzs23ZTbKbdTsXAlm3h7v9q9fvXr15/OWbx/3Jeg2BbrV4cD/16MYMFVJOguOUwXMxEmbhPULINeGZ0at5d5lUwynC85CFeRJmko3KrDIXKXDrMfCAJEl/k5IALRURQdFpM+/c3M29m1k7Hnv4oxCENqyF3Xuzu7u6HPrdu/3tbnOznbebeTtPqjQVmbaqpZRwQQgm4VKKEsHt2JflcKq1PtTl7vDgD+/8qy/37dii2qmeogu5mEf3ruQTwymqN+8D4+5D4EA+koovcl0es9e1K8gr2qwwlODu4Wbm4SEUIHIIqBBPzFNk+AbcvXX3CBLl7KkF9eYAQlK6Az/G4kZy7HG3+zQ2KPeP+9cP97X3pVmLaBERRTdKUpg1dOokebycR+XjjuAEJyTxtCchcbW8sqpQymfoqra67LtpHcSdkz/64p54UZKzctnhKxUrbzwpCTP3AIMs0AMGUhISYRUIhYeTW4rMM1wyw4xXKkiz5XC8Ww5yZ/CGqBzG0Wcuk8yz+CTtsPe7t6eb59PN80l2J74hfXazKbu7/fH+7uEUc+u6ffbJJ9/n+vXj/lTBsram6ezU+xC3nf/PzFrSoTzCCx0B7+bm0QkQodyuepi7aX6frMkOvG7Qx6193CxT3Hu9ztOHEi/6OL+H/vCF74oISBdZ/CUn9nKHz1sucay5JmsA3tnjf7EdDixiEPvIN2GlUvT2prx4Ptup9+MpccR5PgogBgRHKOOszjOF95T00Bm0mdmxDDfqoPBwIwIbc5BACExKee3EFdft6rfnuOoOxLWyYSScxsqBIrCEiIl1WHOv3ecpYk2sTI1T9hNGGKoZAcIy7vMjulF1Lq1iVpmtnbrR0nWpKByCYEkGQacYQzTOzJNYu+YcYATHOZM4Ro+DAxIhQQpwEEd4pqQyu1Ln8DxIIhufyQidwQznkAAFJKAOTRtMoHsIeFJVltF8dE+CBtzdjZ0RygQIzaRCZXGr1pdal9Z5v5AWmQnCVg3NJoMEhEs2jILTyxdxJbugkXbmgMe4BQUzVLL9x55Zm2ydpFu4dUd4gHEGxI2OkzAVzQDscDeEp/MrDUwhEg6MQbfRGlGRrvLVJDHCO1b/bwQsc1QjyI3mefvy5bSdNzfbm6+++rrW5ga3Fh4rAjDbshklmdAyX1stQ63cuwU6MPpFMSxg550drREhCE8KXlboafrIWI1RQXYLCY+AZcHnESPaHc7BxGa99z47RcjMqkXPxuBVwMJTKQC3Zq15a269uROFChcWZS7knKE/rbXe+2q7vI51CEBwacjyOfsnWxhXicaJLc7XIkEhef83IpJA5ma4p8A8AoHuRMbiqpw6qYGS8UGdFclwr7EOjb44cyK9IwCL6G5kbuZhGf7k3c3CO2XPSLKN6NQtvHe30d8BVMugN4Sj915bXU6LeWchVS0qRGG9g4KFeNjlElDN692f15ttUh4STgEZQg+mEAow89rizXd4RXrTZdffew1AS2GhQuwhpalZt86XkMX1XmbmNWoKn4VTHysR6ZmkpyCntBXlszNAx+Nh//BYTy0c1p1gDCXKuD9QBBOFRphbN4+eAisi5wRrcZydVszBFszO7GCQ0qme9of9p59+9vzFi6XX7slO8Ul52szHx8NSl2maShHPehERgLIQMy4G/RFSW8oUkFbt8XB8d3e33x9EpJSpTEVEsv3MzO7RrYPCXXJ4pkJFaS6b3c1NOh1bW3pdiMi6u8S4pMIJq4/uiaMwPhBhnNXgH6kQ6JvW4zgTLOOqSoyPlP5PP57rPzv/L7+Qt3/jL/7l42//OczbsZp5BSr8Icl67x9jBEivWhu5PVWEgwyR7VkB7IygWQv1nL4nwjhWaeWUszBAAQUakDcDQbRLNgU+NMHmIpertaygMwJNCEN0EAMF6EBHCHhCtFG9jgdf50DhyE3hwJrlYt5XomI2+OWqL5OISzkvp08RjXT14nCGfp7nNVcNETqLVgCC6PobyQfv+LnBnXDtJya9J6fFeBAAgBYAeP4pfvBj/Nm/EKfD3R/8H//N3/md6XT329u/8u/U+K+/7WR82rj5Jn9VxMc9AfHBG/UBcONJAP0HG9TrxHd66ut2v8CA3N2sWzpSzDyepnJdawxXJ+al03Eejg7h7dUVR9cmbjq7dUdDJYewdqGWZjMC7xv2zm2V0ben9ykxH+lPpviCz3thIhaWnJOoiAqJKOngSeWIe5i5AxFUIAJ2s6TY0IXaROeFNsvlsQjCzyhRnNPFn8wFLz93hZxbIUhfsnQAACAASURBVLuIj9yd6D1A/fU++ZtoK4MXt4YXfhyUEx/oOukJaPYybMx3NkGWvfPx1N6+Pbx69UiylWmzmacyC7xHPakvqvFM+Qcv59/8U198+sktosI7rBETqy5Lu3vY/+znr37yk5/fPyyHhXTaPbt9YdBmvH887h8elGkziyqLkippGbtTd5Bn/yLAFCIIDvNaa0fXbaEip8OxmxUVLSI8sRCxd8fSXQHLCORTK0FCmjA7UJh3ESmqZZ7KNMPDLOrxdDweluX05u7h9mb3/Ga3nedZtdVjXY6P++XBl9OuHXf92Y3XTQhjEnn2/OZmOxcSARNNHMKde2uPD4eH/XL/bn9/v7+/29+9Pbx7Uw979FPxEx0fHpU3N5vb3n3/cJgLyq4YvFuFjYa+u2U95OveTs4RR0mYWzkOziSpGWYasL9Y094hxGDiQlwghaRQBvS5N6utB5OWNNK6h7VucITmRIHM0Vs0Pz0e27LgeS+v3rz58tUvPciDNi9up+e3PE0sat3NvQZVs9SflcQYpAx2ZDKZ90gnRfTBZleRkuF2ZzmBraExI+swg/38WgrlFLYGy6xDSffouS9hAgcxUsfqSN2HpTCOM89yDVig8DCMBi8zReFO0WALXODUOppZO/V+it6o96K0UXo2b283ui2+LXGq+9d3h8192ez0+ffLbUyzTiz8k1+++/Lda7154eVWti9e/srm9cOX/d2R6VrMztf2srgaC+R/U6ecwvMId++R7m+3cJ/nebfblFKmaar1dDqddJqEJQVQWDMznq4o9CcIgf2T+S9zqpuaHJg5oCokgtbWQ5MLYHyIBy6raAosrEf3ThSAKnVQvbmVL754ydaXu7uWNoXOMBbSCQXOYSJCgmjRqoUAyjC4m0EUIjZWDxGwGLgHWcA9Hg9exG6b3G7kdsOzhkiM+eUa18xMQhCKdVdBNjZpcUXnJHcxY3OyAHFMEyaPTT+6x2MVnadZeLVzBMKtk9ksLEQlaVUOJ68I4wxLYBOHYDdPNdyXZanV3j2E9Qk3xLOUcqLocAhDFcQUQOveTVigBQRDBDGY4I4IsmAPMiMLIZ5INmVW4PGwb8sy3e5Ipr2jAyElinWWBjRCE+4qJGzwCTEHTcGbYHUiQjO31hW4nbat1ANRtPr4uN/Mm3meRbiwFtVSJEYiMgnR7VQQRtZL9fbu4Memm63OEzkhYK1G68IEJZUiAjNrvaHM5+tHUn0Bg7cwA6goyqzzzYRJAHO4oYOhk0RzdwTcIsjzRuQOn2ZVYUkUqcfQy9FglTiIcmPB0ltzH4prVU3zv1lvrYUHC6tORTVXoDAHZ9QrMamIEjcAm6189tmtCN3c7O7f7e/vHvf70+PjfjNvN/NOVEQla7ZuzdzLJMJKLKySLQ8zB1CKjPBU87VmGySF8/Vow4UbkQTIEdwkOs29t8Op8qXPwIGBp88qJKgAymLmcVys+VEqaaEkblLWFnlSAUJCouRwJooSTq25N2IhYp6Eo48cm7FNjChT2cybYXtZAalX7OIs7IeEgzIauXZRkUBhSeW6hTWDGQjB7A4TcbeeQSijgesBMycaqSvMFMEi6RkkRpqARFN3BYIjKT8RRXWay2aey1R67723Vpf98SiiK1uegQqICrOCG1pqpSk3pTEUt27Waq2n3tuaLk7KDA8WsErAfGisxMN681xZSSBMl4oiIlVU6/3CYM6AqBQVEe6WTX6mxJQj3DzgkyiA1hd3E9mqTDwJ85TeWHdvzdwNCKZx7AiYm0XAXMiJh6ghz3y50KHGbVBkIipLrbUujw/Hd28fsurwDkxcFBkn0809dzqbDQKHx8duTZWngdIOs2bdzNOZRR4e8KWZexflmxc7OfDjw+F+f384HXPCkTWIqGgpYOikYFikBQtxTtWBJxBHy6Qiq1DIarP7h2X/eCSRm2e3m+2OgFpr7QsRbbeb29udh9cFAVtFXdLacjgcVBm4EdFSNBXy3Xrti2iZSdJHRRTE/hSJiKc11fD+IHtlbt/oHYg/1DeKj9WqTwUkxp/rPye/+/e+ePG3/8X/0H/lnwIDcYK/hv8CsQeOT6CH+Bb6VvxRwID0gXr0vQenj/ke8IEWg75BIkFPrQ++2lPjqknhq17+gwO4rtjG15Ht1quhVIwOyOinjPQtkAByxSigjx0bPT1+X9s3vjZrrn5q9ET4mka5pmYgZ57ru8Mf85EwUEAb0BZ0i+0Wv/3n8f0v6t/923/37/3NX+Cf+Yv2gy+nXb0O2v4ORpXvPJP/uMuVRp/mIqv9YLa2ciHGquWeKSS4RJ8M5Pbq6B9wJYjEJZrxyttIa4P4SlThF77n+wKBNImkoPxM8sg+6Tn3MXsacZ7UZdtpVU7G+53LKxPz9asTT5VXI2WSeC3pUkSmokNselYgGwzkF15GAgiZQyYUVLz+2eu3r99aNQK2m+1ms5lUSyk6lTLN0zxtNrNupmCcrPboRm5jBmwGSwIVZc56BpHRCPVxUCIGR0NhTHSurAfnOT2Pt+8petefTntpWG+y9XlpZdAHMNpV8rTeDszDzUuZSpncwywIQkQeZBbWIwI3N7fTNL/++buvfvb27mGpBhUwAt6iLr2eitivfDp//v3bL374+aef3m42xPZo3s3DgjL35O1D/clPX3/183e/eF1Vt88+e6kygfR4v3/77s7dJ/Ldbr55PiW3zKMiaoADQqKTZuCuWqde0XvrZihOjl6tmlmBMzWGIxghIII4hDpDZCqlqCk3JZfqbBANFbCoQgUiBq49z5Cb7fRyLq1t2nLqrbX9felz2Wxm4d3tbV20m2632+12O81b0ak+Hpfe5yjbdkOhZliWfnh8fPf27s3rt6++fnP37nG/t2Wx6Bl+4tbZqqHz5ETe+2EP920BU9RaGX4OljprEHxNmZDVQB9hIzMTAKGBPIgNFOTdgpD6hKnkblolba0R6OHVrLZurVuv1ms4Q5xDVEWUIYlOSwKjsKSJvlu0R3/X7u/fnA7e1SbdzLrdymbDPC/dTrV7hCfQRxnkHLQp80TSa6u1taX1bskfZJbtNMl2w+lp5LWvMeIELGzI6/isonLAYWbeU3UWBJ7mKSF9qU3z6O4tATulTPMkEQJ3c4L7BN2olNuddG+n/q6e+oTbMm3KpILe6rpnIAQ6xVGicV7UwxRKLDrRPE1SdJrmeXez297uNtvdvBUtouXm+e7m+e4Uh6/r8cu//9WXb3/x1bvHXz4cY/PGizYu1eVoRs9u2ERCBNmUSt9grBYNAkDp0RXiIWoJczNvzJg0wY9el1rb8sknmy+++PTXf/3Hv/HrPz48Pr67e6uSqg3Joe5VchjFVXFwmQL9YSAOwtNh3B8HaEwjmyCfOoapwxl8NW2/Wk8uDeWniXBEPlIHggkqTBSBNk148XJzvJsfX5R989PB2EMRxUWRQFtSgkh4OIcxkRD7Waw/IAkD2yAO8ZAGWJhbNB+rShGX1SJGVzuNVdIXa1uGrtycl1cvhuuFQGCJUqw0EiKPFlHNarMyC7N4JHPnoqAZuvmzvoMRDOYAnDjmqdy6R/dH74fDAmHezjRPFOh5WrGv46ehtRzZYqP1fkZzpGgvqDt3Y7BQlJACqsfqp1p0giqPuRkHsxEZUsFBfcjVc85EGqQBWU89dhCzMhXmQhThS61SdKKZmDjOcEyizPEN3zBBVeZ5y3Iyqyf3egw5MSuYjRFzKREgnbRwQIacYhVupDwo94WUo4gQIVVWZRdkHjngRBAWDzNnRlA4DVs+EQaaa9i73NM3cW3riICQMA9jQ9IK3HLknYJRdzgNcQTcvfcuDtBI9Fxd9YTgUlh5YubdbrPbzpvNNE0PIo8RYX6Cd5gmjqEU0RGZwmbePUkNQUwyTFV0xou6e45nmAfQYW0oDM4KmzETe3pnNAke2UU+h2Ws1DGJIS0iEDs6ubUemXCXiRsj9jKCmYoqBzmxsPSOesrAYyZSArt57bXWtg6wHICoqKpodoiGb4XPwbCItGqsiqSRQJRgvxjO4dx2DY74kHr07GFdjUvzEcyDXHGWSJ5ThhIbOQZSRKtwfLirqKhMWuZpmqbZtFuXhbCsoYl5OiSdc5poKhrOveN07LW6dYsI8wgfmJIkX4owi6iCCW6JxXZmCDPO9JWgcASD1viIs754jKg8BkqaaeRB03va3bgedpk7ZcQwhXlDC3EJ0DSVbPqclrqcurlbOBOJ6Gicx2pCcaCbkyfvQzgJNUmAIiayHt3q3f3D3d3Dfv9YTy09USQkLExMgVpbhE9TiRLeLcjaUs0aozizGxNF70Nxm9vfkUUStfVl3kxlKixMyube6wmR/i9391L61HsgWHjtIFi+xRkNlIPfld5OREIZ5+52WpalVhCVqWw2G6KRsExE06SbbYlwhvnafFaV1nVZeCrzGcKsOjHLspxar918yZSceUpY4NP+xseWV/poC+OjKsvAR3/2u4kxn/mP4n/4X3/rT//uv/7vYbMDAPsK/vuI/VPJRnx7vfqdczn+X/IR3+Fr/LGCSf6oz/5dnvS7PqOCnkF+DPo+Pvkc/+pfxo//zNf/1X/51+NHf4n/+WPQ/h8Bnu1SzseTBhU9dZ2sONK1ID53/XJFG1iptbWxWkOS7md0cS5d6S3WXkD6fa8fcA2zPqsqUqBHK5EjqQ1hYeFk7pGC6ZXwca0duOqhXPfFrjbSH6TrJLYsEjpwlkis6Sd8BQllZlm9dImbBj29AuPq00VowgxSSDjqvt5//dBPLSyW+TiViYJVpMzTPM+b7aZsZp6LbqbpZiOzQpw4mMLYGD2h5gECPEtWGBGN3l0Qx2jxgmTImS4mntVdivOG52NSn3hfFnR2aQ+5A8a6vObIfhCxnCt7gvrMwyzdsJIFJ9jDAVYL3T8ub97uT9WCM70kWlvIbTvFJ883P/rhJ7/6+fOXL7bbmYl7YiOZRXQ+Nvv667e/fHX3s1f3DyfH5pbLHFqWbvV0WpYTR+y28/ZmLlvWDTu50+B0uSNHA2lLQDhBVEVERdTNW0sbg69lMOBDW5hCdINbUDhH5wBZeLceYcApB/y0elCJiIVkjESzAojldFqWU2yab/s86TSV3tydOqiDWhApTg+oh3b6+vXP/R6dosZyqofH0/3D48P94+P+cDr22thTOLDGFMKJBw0gyBphKNHgg1wEClo3VT6QCSP5kC8uosuHMJ2Z3ExCBBYR5YSNUBCaefSUaVkzN3O4i4vIlmdWEU2XN5l162aO7rGCPrNCiLCoR2vHA22m7eaGpACl13CrmXqZzrU+5G9FWCyo5qAxKRwrBE1VVEREV3j9yoEzD/dxPztbzi66r5U1PPINSJhVGZC+LK01olCVSO1Lry36PG1KmWoPJwgxsQgrkbel93AOZ4CEHeg9Pbhj5LjAD2hLhAUhhcnh5KEBQ3R4j97jtDTaLG2eTrn33RxvNvvtoZ/27fjl61dfvXt7X23fA9VjsigcQtBStiSdpAv7WTh+6XIi+7QDY7ea+SgrWYDc3ImdOMrEzDrNBOpARSzTFM+fz7qChZiFE4z/R1xh/+9Ud5zDHS/LwJN1amWdMmGc3h/XNWKNUlh7BWAWLcJB0bsodrvy8uV2+f4znHB8e+SgWbg4a2r0fFB3M1eAU14a4OTw+jjVV4s6OCAOsmALj0A1nHqUBiGQkOY4bSi+s+aJYKxJlHJW44w9eKwXEw01MguKWkJD4Q50s1OtUjZEnOIcycjIEfrgY9Xj1GSTpf4wjInmouGB5lFRa42lczXkZU45cE6JakRqbYlyI0Bnp+taJTJCIsiDzdmd3MiIg/TY/GQ6WRQTYWEGI5iGNJzhlCmtg1o+/qTBjoJBWcZHhIAkFxLr5p6gEXLK8kxFhKX37s0KBQnP2+3tFMfaDrUdT6djb5HX+m7iSQVExC7CgRlcJJkc2Rp2TmiIEGfaB0GEWVYGeViEgYOZIOQhpUgG0LA7ZccrmaA0fAtPJJUR8DSqrM0ZFubMWI3OxiSqOnAGnoCPaM3MW+9tmAvytPDUxFkQC4NFVOfdblNUdrtpdzPfPNvc3e0fHg7m1YKFVaTIVFiFiNxjaUttLWvReZ5ZNCV9uCTS+VpE9bX8vjQ4sMZzMKewbnyMveO5R8qc+RsxDCDZ7GNmsDgxIqy1npzZIaDlklk2RFLKzOTHx9pblFJUhIiWpe33e3NXEWYyC1HRaSpFmfl8kCnsotGVy8vpiTF7bKpo8IbGnhW0+nQcgSFU5rjkawGWYMM0NJ+xluHrhOk9TEm2ZihvrppbEtGiquAoOk1lu5lbb733WjvCs9zdbHUzz8IlQh73y+GxPj6e2lIzLq221loW/JTDBuYg8m6N3FlciZUFdKYnrH/O95m4Gh5SrqhEzApYZjXluMwzHNHdxzKbc9DWuwiVqbhz77W1xsSipUzzdrfVMoueLA62VOuOyP4ZX2uvMbAm6GZMTVhMJLdsLMrMp9PyeFxevXrz9s1dbtbDPBAjjQWw3ltdwmMqShG91Qi33t0tTNysdSC8W4u1BQxPWIR7tGoLM7XauvUYMnR2BzxjgMLc3W09VWLNL/BSRJLPEklKyfLJVZRY3MksWrdulrcDVWEGMOeLuNnMGXPjVhDCglJkmqaI2Xw3+Bwe7q6qIjMz88IecTgdd7vdPM+9m4/Eois0VcTHZNdB32wK+FbMNX3rKn95Ium3L36vfv7D3/03/gPMW8QR9lP4P1w3d///x//HPjriLfo96PuQH4E/wRe/hX/7P+6/8zf+p/3//lf8t342be++C+n5m/Z+H3795PsjrnaJV+aFp8F6vPbVPGKNPjmXBmuA1lB9ZwS40fXJf0kUTkgRnZ0hHnDrZ1d0SnKzUElTUgy97vCUdvNu2S+/HMaTy/bJRHE0Y67/9dLHpOuGyPC4pOZxJWhkmoBkkMuaY7XOkfBH2NifWR/MJCJC0vrSTu14spMfrVo4VGSapu12llI6xfb5zfd+8Cvz811MoEKkJAWSXjuSSOAAbDhuLzsEYRmIU6KMZkMEHGnh9DMIJb015y4WD0sYnsJHV8fLWOaCwGsGw9BXBq00vasYGTBI2MOrN3OYhzITCUakJ5GjB1pvD4fj3eNjNYMKsp6wOkt877PnX/zqJ7/+a5998nwTXsOWs/QEIlT0cX/8/Z9+9fXrh/tDZZ6fffY8DMfaT/vDYX+YWG5uds9f3Lz45LZTbTg5YSTWOVmP3sMaRqBPN6YixKJlEm7HpUZIhI4aGDwsRRk+EGgeDb6IKYPDrEZvVpdmrbfmButXqDWCCFQhgiKYZ53n0lqvtdVNXzatFC2l5HvYttK2fJpp0l4Py2l/un/19fHuYItb9V57a+sQi5hJNqxQcoN1b61T5ECDrhCv1zFJFwkhcaQswSPVSLQC7+hM9UoDu66s3CTnnpsdyBDC3ltrq7s5zysRZlEp01zmrYiCYO699+bRwrtbG4TChAdLdjvdW7M+c5k3u4ao3ZfaG0y3G91tMhjR4BFQLUW1HU51qTAffqfr9Lc8+6+v7DXnL/uUlM4RMx9KsAueb2xBQUSRO8Fjq827TKqqHuberVarXkRZiwhDIsBGaAAYTUaJSRJgV8AkkIM+DiecYCfvC4UzUZCs0/duUbsJ+h7LHR0K3auyCFezZk02s8xzg7eIfauPHq4qG6F5wlRc2MfFMYqsaCnHtaHjGsmVlHVtSrO75VyNWElZ3L31xhFCpJNst0oU9w/3P/3yp6fTQylFi+gFBb/mp3zTCvRPzkfes7+ZbvrxcUbWqWbGrJvt9PKTl9y4PfLdL07cMXrb11DnK3lmuoDZwQbmYKEPRiKDrw0Pb0EVUQWVS6GU/p/LhRF54/HxA4/3zaUhhEmwmfx0ciU1dova7BTLpihpgQUFhFgFcHtvn3teF92cAkI6lYlJOKgBD621ZlYramErAlIA4WYBAelI64HDzZiGhmh1QxNfBCOBat48msNJjrXULqcak+o0habC/TxAWH0LIFnVuPzUi8silmZQJi1ae8sw7PeVr8yq6u7J4CQWsEwg0gpR816tdTdvHpWiKLdGwgIU5gkyjQwGPzcjiIhYEAwnMJFksstaMayLooikvZXhTM5mCM9M19HguDZHrHuYrHB4Te9gEV7ZDa13HqkwXErWjelhaL3X2upURHUWFrBCJCDdwqMKi7CrTlMpL15ud7fT7bPNp5/dfv31m9ev6XhcTsvS2nKqoTaJFtWJWZl4KlMKblUnEaUnwC07NzgGfDQGZiIFKWbWWua2ItcQESklbRf+YbmUj5eCmWkqm43MGy0TeXT35Xg6LMup1urmRAIIUxHeEOk0TZ9+9qn1qNV667W21isoABsD7aJlmubNvN673N1Anu03EfKnscVXZeF1voxl7wkIFoB4DMjCRwYyP2GsmVm+p9nWSd2O+xiAiIg7udtVMmsuYSiliMhawq+oJOy69d67dTdLui4XnVVEpUSobymcW7NWrS5La2kRj/PiPi5wuCeyYnXrfdzrfiXfWKXxOWdEIqbNzdzCgteXrpt7QEeeBczDay0q2+2kIr1XM+tuGqQ6i8pUtFtMpffuvVUzi1qZs4l2vVnPJmBYwMi6cBF1ERZnlnfv7t7dPXSL3c1ut92J6uPjflkWczseD6cl83S4TMrM7l5rde/davYizcKjI6xbqq5GEeEOEYrogWhLO9JhqfV4XFSKaik66zxFCXPbTDPT5GGBPuDkDnOUIiRq/WLTNzMHmCVcau3HU6u1W7fzm5/3hDw9pqmwSDipCMAsSG9OTnGy0NHCJddmTQp4tN56b7XWiOCcaHzXSX78ozOYeueXf78/j//+3/pPMW8RHf0fIH72bWWUO1rHqV4BQAkAzMEMYRBQDUyYZCyS5pgVQTBDBKYynLRnaobwsGC4QwTC6AYPKIMJ3REBETCNHySCMNzHNVJkbDtznjD20CvG4JzDmVHTq6QUfJ3YdsZzfoApHd6Qb/j6PTrpH9YXuBLlxD/WpGBD/Bz9HvKnwd/HF7+Jf/Pf3f+1//yvbb/3n2D7d77TaRl/hGC+b9uOEq6kvEm8HolgZ5LVOu8cRM/zyOxKAcJPTU1PdmZxYVsEwMKajKtzsoY5ImxNcx1tlOyiuMNiNDjOvYmnLI/v+rt/+M08qh+6BjeLDGw0rX//x7y0YTWqqH7+4x/cPn/2k3/w+69+9sq6sdEkQKDurVLdGEG79fbu1cObf/iaCsuO5ptp82y3ebaZn23n7TRtipb0ukbCEgJRcn4/vBupr+kZ87aOz1LoyhlvGQiYnwnwq7cqPtrkIgJNfHUdes7MY+AHBoHxErUiqlMxg5s7wQUkREwe5sHO+WRL6353un97uHusXp2FIZPMvPnk5fY3/8xv/OiH35ulgTqnJdpbBFinY21ff/32q6/vfvbLV48nCypcFMK1tcfDY6vVKXQz3Ty70U2pbh22wLq3HhZBFKJctEyTTrIVa+g12qnXUz3Voy3hzWcjMS4Wvbv3oHRGR8/00dRkGksTbR596d6zmBwvQdp6eNXvU1qJmJzpCBxRe3dzHLk/iGVB7UNj+KCFc2PfFu/dxS0pDiPfeBUlseBcYIGSTacXGv37LISzKOlJv10kl8yVkiuyxsRnVt0g5maDY4BzchydUhizbsmmH6hvESnTVHKh1cQwwsyt99pqrbW2apEafqapUFEUcU7EnWq4qTxacyFnAkNIALdadZ6LlNTAwMLa0pfqtaYbYA00XdG+w2IT1/UfCXP+smPu6KulKoghY8BPOU90s9572y++1LKbb5/droUNuZOKhNtpOZ6Ox3m71e3UqlfrSgGgS362yv0EEsC4Zs+X1lQoiEzr6FdAJA53dAs2uOVbXdHZACNHGNzrAmsd0UGhUqaJ5kJT6UQ94NUcPW104xSRhD3bqo/jUXhfWyaDkhgnk05TcWtcpVtr1sy9MU7tSI/Hd/cPX3718yxMlC/kILqSbzwFBP0/rO28hDTQCk16ouAYN+8zQ/bpTxOeTi2R8RDuPuApuTZsdxv5jB/eLO8+edf2zU9GqZbiIAEYZyUiBXHkexriYZ7xBKscLqlSa/JluKEHehdLHCKM08aV7UesIZfh9AR/P0zU/qSFGUzB5EV8jpg0ZvXau3vzXpv3OnkpnKG2o9F3buakkBmXyiwizMEuSiyCadq2Pgs3j3Za4lSozjrpzJQyCoJzMojS/maGNRDxwvLO2yKCwtFanHqwwVhOjZpRNji2EiG5ZFxmHcB4VYOFwWvuZiT3nZiHQMqZuZTSzPtoYF5GlwPCCmJiFfHMNSGKgIpsCny7I+ZT77X35mbLwqcCgCOEWBmCHNpSDA4omCk4uTu0Wmif0vnzJWWWYEQKGUdsCWnGMfNZiLQ2mEEU5iNj8tw7yOpn7Mbce++qypnRMQYviHAz682QoIcQBEJJlNZ5Tx55MBkrz0oiZbPlMuP5y/n+/vH+4XH/eDo8njzMPboFhRMrkwQxQK2beUwiqpzNnmud2DrpOl+SGOxit27ERoIs8rOwd2Z+cp0mY5STdenrkI1EMc+FWDyEBSJUa7PuRBJO7iIsm81mM9+Usq2LvX799nQ8HA6H3vt6YC6i06TTXKapgODuxCAOIlZlVREVWKwv8MqRPR/YKLOzKY6hqmFS5QhyJ3d4WP76fDbSYIid1y4J+GrryUylFE/iAxEz5eKZSOzkTWQ06tiAZiAZE6lMWga7Dpz2rKITsworkfZudWmPj8dlacxFWC7rsTvIWECaij54uLdOCfN8D/4X79/ZR6wvBZkTsZl3cw6c6Z8RTjRaVOue3mGYA8JErCyes7nWmgVAkrFUs0UErOfc1M5hRZdXbKhPExXrCPMItiCybkbMN5uN6pSNq9Ru5O3NzEQwz9tsq7VWS9HUWaQJ0IcOxfJ5RTnftywsmYOZw6PWVk+tnhomFi7COk+bPO1VE8chHQAAIABJREFUlYgpwoPXAkPGkDA421/ryJcB9mDv/nhYHh9PrVoEsWheGol0z41Xkrw9gpmBNRN7WDKjFJ00vWScncRVLUWlaO99WZaipZTpiaTxHxMs69P64+kX//O/8FdP21tEg/2fiK8+0t0wx2HBwyO+fI23e9wfYI5uVxUKBjd13B0Y4eg2spyZ0DtASCBuX5N8VWB+IVF4nrG4GEKv00yy/UEM5XFIIMwKc7SeBvSMoMM1BkGudlfZ3RsDD0E3dMM8QRlpp1Z+0n2I9QDySf38v6syczTVk50m46iIMCnMYWmco0trY/AxrposhS8MEOFBo2OCyoWpcM5AX1uKgw202gNXOimgfDn4STFPeL7DbsZmQtGPvf0H2P8G/BnID/H5r+Ev/fun/+5v/c35X/uzcftLFvrjdCu+WdPx4SM8Sdm7Si0xs746QYZwY41TjCuM/TUFhYiuEoXo6fR4xUyu+N2EJZ3jxFds30U0vmrHLzS75G1+W5fm23/Tq/UUIzmb1gEnSarxz3PsK+falSA67+H0nTpKkXWTVzShKLtywzffO3zGhP3rh/aQiV2ks5CzHRqIJuWJ2NJJ0bw9tnZ33E9K06ybopOUWcrM06RlnqSwqOhUdFLhDA04q/A9ziG8uQWxIZ1MbfSTBhRd29Lj4sc82yopafFBZ/FibhnPvanzno7Cw1M0ASFmDoqObJM5iCHsSERXr60HgYXcG3P5/PPvf/GDT1++/ES19F7Nm0gwgblYxPHUXr19+P2fvnr7cHCjzbyRsnVora3WaubTPE03N7eb7c1uG7DWqnGPLM1IchvOUB7qamKHBkauXAeqx9JjMVkc1aj2yDaRBdxX3vs4y4MkHN7S2CQMZc6E+ItyPzc8dDYaExFRiREFQPABXY3c2KGRt3DEmq+srilxYAydY4JvLLxbkm7XGxpfVQMraOOyQ1s/X8gJSC9Ham9TA7F28Yh5nfnjHFY4SDsJw8vUOmJOb8+4jnKmmFbbiHpassRo1qv1Zt0RoUwqNE88TzEJigTDABIqzNX64p2YSUWEi0iAwFRYCmuGTJzqqdUF6x6S15Yk1pfiHJBy9mat8WdrAp27dW+t5UskicYLeIS13nunCCZAhUNZRnh0Pgilit/CWpgbllPPSNkgJQDkhSDsgi62IBgw6pDs2CAJxDJoDKsoKQggJw7O/N24TA1BRvBgIzg8iJwgKlwKqZIomYXl1RZaWJiRgnQJomAhBEVGPMCRkRejyLt8dqIeAWIus4q4q3vr1uGewpluPRmL+oR1f2mI/hOn4LiqDFfTvsUKOLgkta3s+HPEZS5i7G69V7hQZKFlqlqe3Xzy6c3D58/u4uHhcESQ5nWnK5Z39MtYgt3gFMIhHCuAdqRMOEVwEHt0z6Y9dy4e6oBTa9FtGOa5iGx4WKdocEZ9haSO8IBz5ZSoQwlXsSmwKdhO5t5q1wj1aLV1bbNmAAbn1n0V8CUz0GPwpuAjG8QpXIiJdat6U3RxO54WPxTebYR4M0kSPMghvlolU77Aq7s1qwjO6CMwgj3QWpwqYDDWUw9zHJuVqrdTeAix5OCROMgj5TABDZbI2xOfA2VBIBFyUJCIaClcu/sZUrAKugYmzIWZVM0c5t3NzRlUVG55N83zsS6H5fRQT3WpdjxlWoeyqopy2ieyr+KjYSPMWcCcE0wSsU3nvWVaAxnkIqIplosgFVZ54u0ctc1qg8kk0Yz/jMjDHjr4JAL3ToRCinGSX8Slvfvx0KyTG08TTTFkqMl07GYeA7AhE2vhze7Z977/7O7+8e7u8d3dw7v7/fHQjqduBgsTSALNPNBqA4LmidIFu1bv711/K18kx9EYMaV9bLkiQoTd2f3S4MhmR4SrapHSezXrlgmvTgFJ5wwzVMXMzYJJ3GhZjHl6/uzZbvt8Ktv9/vD69ZtlOT0+7t19mqZMfZqmMk1lmlQ0q0GIsCozSw7AmTXCzVoOcc6TLlU+k+NWZYpLrp+iK+2Szcgc3XrGUyUqIiIyBjUihpTj6v4pIlMpHqwpqKVYsdi5jI41fRhDyN2bW0fe1qSwMJAUYmXWeSoihSnC6VCECK3VpdbNLCITs5h7a7md6dMshTS9nB5RW5NQ5vPMg84s0f+Lvbd7luzIrvvW3jszT1XdBhoNYID5JM0RSVEhmTQty3JYdjgc/ojwg/9BP/jdj/4LFLYjHLIthxWkSDEocugZckAMgEbfz6pzMnPv7Yed51RVdwMDWiRFMebGRAfQ6Lldt+qcPJlrr/VbKxBv0IDcyY0MrmREpqrazdmDKUFEXTUguUlCVWF3UrWuDiKRHFt/c6uteVeQECSltNsxS2qt1dot8sRgH/lZcgKx8FpvQ0Tqbl2J3M0lpZubm8PhWU7T7d3t6XQCQnQgGgJHOhwOOaeXL18udT7sdzknWn9aX2PGZspCEseYDRRIJCkN0lws4mMuIjmV6+MBB4ORELoE3Nl1KxUiIk6pRLxlWdrT03w8zl2NmUvOKUmoOjIoMYmEhAluwmLQ2IfYmF1ozmk37cDO5K231lrUK+ZScs4Pjw/H41E4rc+3bWrpTHwuXNw4goiG4O2QflXvSm9HfW5F7OtCt/6/6Po3J/kQf/yj3/itP/87/wBE6D+D/dk1dAMAsDT8wZ/id36E44Jf+x6+/xE+eoFdwZSRGLoaGdcaYQBofZgsPGC5Bhl0N3hwClecOK/Bq5gLqEcoE2rrSZ7R+tn7YIArwMOpYQZeK1R1nezYSlxkGjqIEMzROoSRGE3RdegITc9HZY0zwOoTiQ9HFQGPM0dXJEYStD5e6rbQOlZHCZAEVaNFCCLXr9/OYscII9PZRaI6NAsiLC2EPBCh6VnxYYJ1WIM5hNBXjmnsiuK79Q41nBbcH7Gf8NFz/PA7+O6H2Je3JFb0j4Ad5AP8+n+An/zhT//w//41+ke8f+ereKJXIzRf50/Xvpe1rd0pNkeXzuI4r2z0zaifXjeuDHjvvQewYMQbRnT9zFpaE4rrMZrgNipwNlvfmoKxM8TT1zb3EdPTUZ3VVWGm57az1RVia51fWOquUifYQB10MeQCE48SyItbe7v71tkeMTMLhDlzFj6XJm28kHMQ8KKcZTOP/tykuSOqgFThaiqZPvjui5vD/hP6s9vWqTm5P3smpPz45eLOh3emw36XSzGmpdZTr493p1M/zf1ByZ0hhaY97w7TzbPDtN+VUnY3u93NTpKwUM6ZcxpgxxVSZ+7DkU8wdHb2KNAAOWHct2MW54aoSVyhSOhu5oExJTsbB8LYORq16KJkirRb/GnhxEhB4jBTuDAj7MEwNXVTCGFK5NApyfe/950f/tJ3M9X5OMMqexNBTlxKaa3dvnr42Sdf/vQnX3bHi289L4cDye54XO7un7RpZnl2OLz7zrtTSoVpqXOrDRkyZHCGE5Rc3RpM1VWhjE5JOd6O5nial+VhRjNUo2asBnVSJzco4qyyjj3NwWwJ0SgYZSMsQsN0HLCqIEDEeDdnGa0i0ZwXxEs4jc2nn6O4YoBBOoXLQ4jB7h4NIb15b2NsNtIkkohZ1p6n0XjHRBxEkEFeGEVwRCCknGMDgJU1g6uD3zl+PESCLZu28mslpRzCQyQ/znEQa7Utx6V1jR9S3TTOAiVjKrQrtCuW2RIreYdTFi7Zl0UXiwh4yiXnTPH2iAhiQ6O+VKs15Sw5b4pMmGeH9nQh1sZeyAfOnwwwtbHMNBWOQl/JOZsZVJtbazWLZElp2jEfVJvqqL4OfQLBF8gCwrJU6II8UcoOJh6dW53Q4RyHalaQM0OIBCiGOAxuJWaju3B9W209rhITMSlcY1kNUxCx54yUnHiAnrsSIESFRSR1Xzp1MFEiAdMoG3A1tTESZUYKM2ywQrtbqyrMOUUbo7e21GUBGcnYa+myqFk668QGgl2E0/5GR0Hpko70dSmVYVFz81aVSbJMMK1tzl6K7N55/uy73/+2Lfzqs9lUiSyBhcUvnpmbt9YUwi6wBAFB+XI7N8R6hpOjOHaO7AQFdZ3nGa2aKe+mUkqQu8OKFzrz1au9sKU4YIyeiJxlX6TvtSlOtRDgaLVWo+kw5V2Kh3GEycf3stFJF1vSGEpB3aEgF/Ak+Z3dYanLUz3ZqeI4C9NO9pRIIA6Gjq7UQEVd+ITstfeXAerOi7JDlKQqq6ton7VVtWaSY8rPkBGCJB/3zIXXl14PiTJJklyKzBUrbjOJjMPJGM4oEydeDSAGDXwGSLIkpLgpDCa9uarUmlIuiQtQgLz2DMb+2pzj2WnhdTWTrx05hYtKRAiA8Gt28FUk5jj+bVKGqipTEhaRUooya+/uHr2nREOrBspgqxMvS5tPvS42z7qbym4/7XZltwuGDtybuVr3gRljZhGSdHgmeXr2/L2bb1d7fGqPj8vd3fHxaa4VqtGlJiJj2VLVkIwvXjytpadb2oIlMQGRFooo4+pHGFmVkB1jM6aqZlqKHPZTrdDuxC4yDEXhVhDhUkqol0wJkP2eUtq9++yFG796dfvy5Ze3t6+Ox2NrNcZjh8Ph+fPnIrIyQSyIHylJKSUlyTlFBsSM1s4lD59QylJyjkx07z1eiaoOZgiSSESQyEy7si9mbrLqFO6uytFb7mutBa0DJ4AkcSKJ9l8Qkgy0Sugm8fDq2h2UwURIIr0vtTagErFIDkNfkpyEASzL6dXt3Sef/PnLl3e1ukMM6KbhvAwMFrF1I8Fw+Km6argDgjQOOtdNvUZbiP2suwEaRs6xCKkpC237A3YBkGPzQgpYrU1Db+TEYqbUe1dTp86ckpRccipZ1XrXZV5Op2UAa83WSrB4fMn2eFdzeA/E5jRlAPNyfHx8eHx8uLm52e938bBSXYU2t5zFkVgilBREMXZf3eGIiUei0UXvxMjjCiEiKllL3guLSBaS3geafHDKKDJtsNi2EKuZmhIxKMMBpFx2BDkeT8d5eXg8nk6L5JJyjkSSmpEOTk0umQhqPeLna6Whx6m493HNmFnTOnLOrfXebuRmEr65uSmlmNoVp3A1AtJXZOkvW8hf+2f6mgT+G99h+32Hm+L99Bv79i/+8X8DYvgM+8nr6kbr+Mln+L0foyn+4d/F9z/CzQ5JrrYW8rYX8Ha/ADD9jeWJ+oVi5Fe1LF8fUbl4Unzlf/raSfv1P/t51HP+bt9gWuXXrzbUE1UsDS/v8Wef4Z//IcqP8Ovfx698B4fXPoYZ+oeg3wIf8B/+F/rj/+F///KTf7L/u6+++vx8bvD+Cv7LmzkfXJhczRBwhvBGD7jGZQYkNlAhZq6o60HLuHi/6Xwx++afPx+dL3Sns4hmpqathyXEo9/1sjx6Yzvx1jN2BpJe32JjJXS93C34683F42AqLNvAec2igM97veuP8WzsigcxnxEHP+8SuPgnpSTq/fg0o9uL3bvPP3pm9tFuyref3M63p6dauRPEyFFrZWJC4pQL73LZ3UzvdrLm3kyr9aatL3U51uNnszqbs+T4H1KmaZemXdrt97vDVKaplJKnHKqHJEnClDKlxIl9mJBGpbK5G6ybkauOint1KBDTNHLYZafuaLYdn8Y5HREnqTEfZiJmb7ElEIJLFpFkzfts7Yj2BBgy4/m7z7/z0Uff/9ZHH794oadH65w5CR2YYdaOD8cvvrj98U8+/fz2XlrbH27eyTeMXa2OxbBocZ6m6UZ2e0hSoPdiJGUfBgGGCEsY/nvvvXYokZIgCaSbau/LSdtj7benej9Td+ogdTjEnR3Dc2GXtx8BQqnAWZ3cATUyRx+RDTeDd3LwQGCCmlq31RGx1ocRRJKk1R9kcCdJAqZuXdU7uQHBXdvqgXKhQTMdkkVMjCR2XbR2Ip1FjU3sCDly1QauBtq4Ysv4yHJscuHYjvJoOhjDj/BUj9BKj3xws2ZaI/ob4LjEOTAkGfvsU8aUVdAZFVoBsBMU+7K/mWIZih6HqZSSUmutLbXNtbfGQocyUU44jz+3BSBsHGtLjJlH3kS196gUDBe3mQWVhg3i7M7uZq4WckbI9SntSkmqpMpLnXurkpiZc8nCubfUujbp2g2DirZt6CkEhWa6jcSdASIBowPNydZyIriaddeoZlV3hQVjcW1ZJmOQCKe0tjZDB64RBMnCkcQukllY4+HFvvWKjrJqtbH+wgzK5gZPnLMkN6utC5kTCudSMkkizmpdtatTVZZy82x6lq6Ob2/E/YbW/Nekdnydgc790ic/upH9jEN681mICw3ELwjb4zxDQJa0P5T08fsPXz6VPdkcGfhLmHUIUDRUYninSCasJgzeyJvuPup8xZGDFNsNrXftdJxRF5gykG4OZiw8cKXnRLptj7OzA9MIztzE3ChPibXoKSOLdTP3VnXpy03OlBGTRb98L8730oAIhLsavTsJEwrzO9Nuht+12Zva08wikjJcmEnJOjwWGyNSWt9GHxONDW03Vh6HqCWj0rkoiaE1X5YuS+fWWWT1R5APK6zTuXuTnC7+LY6LBAZzkpRzysJC5lprpakI0tmIGN9qeDUF4gRSd/Vx5kzkU5Jnu6loagSAsmMCdkABZUAIo9Byjcf6mhS1kZ9dS4sxWrcvbZJBoyKCU6wAfg3goFUp4IAFjOsvxNMRIiCKJH8gCVQp4F7CpWQmTikTVetL69paa7XP87w/TF130yRTEd+67sjF2aJ0yDuRlJJ2+927VN6Z9fGppnQLenh8rMtizIkoZWSCm1czHZm4Ld/LqwsjRiNRfLdym2xQGDdW7KrxMa9IHw4UpgjlzMzZxzSbSkkbjZXOQ3ciSgAnTgA/PT2djvXTTz9/9eru4eGp9V5KYZaU0jRNOeeAjIbyFS84JQFySpJzjvWkteCsBB0jXonkEs6OHj4K5vgVK1VkeGHcmZVUu5pGPiInAdA7MVN4sjD08VEXOC6RLc7iLsLMsdpvqpyuiPM4aUutigClu7rHSm+Ada29+f397cuXX3722au7u+Nuvy8lm2ltY1Jh5FHjCqB3dY8Zo4HIQRYFSON+/YqeDV/HpeOnICLBKLfenrwITmcYWWJYaha5aBkeQgoaWGAvXMWZhSURUc5ZVXmpI/26XlIUk541kL6mEteAnqO1kH68lFJKSSn13t0xTSXnTORmPWchLiIkwnlMAkl1bGuYKWcpJf4wMYOZSk4l58jAqmhiW+0YdAY2Oa0bKfZhWxNm9N7M4mNN7mAIUTKjZemnY52XXpsWNknDJdNaM9NQ3+Jp23sP2/pWahBgQmY282VZHGbW4joP9AYfyUynaTocDqfTXJf6OoPwK87E9I1OuH/xiH6dlt/557/6S7fvfgBy9D8FHq7+QG34P/4Av/9j/Oav4h/+OnZ/Y8WJv5yNy9v/GfR1/5Xom32TbzJ0p/OH/Zbv9v/rh8oJuwnPn+FXvoPW8bt/gn/xx/ijT/Bf/TZudtev8B72E6TfwPsf4zd++/QvP1NTYnn7a72AO34NqOUitruuT6MZ4oKBHQDRIXBcxFUu9q8Xj+GrXe62zaANNz3WnDgSru5NG7jvQBy5mvauajZglhfxkcu33iMuvGalLtWNy33saxvf135n42qcARvnf10rVFfq+5vxn9fza2/8FV8vdjjBSZ3AE0OocRfwex+9d5j2mfMruX368qhd91MScFd/WurSbPRVSOacSFJhSuyFvVNvaN21u/ZoKpm7nmZla2yLEAtLKpxzyjnllEvKJaUiqQhlkSLTtEtTHh0hYT4IcPeoSEhZmBIROchHIwrGjmi7kEDnTADOpV5wIgdxtNCzMFLVXlWFU2w3hNNsda6WO00KduScf/mjj3/5ez94N010apMxUKjF3Nrrqd9+fvflz758/Pyhn2oRSYvXVyejtjSrtdHcmIQ6a8Uy9za6UYJ35zFsIWEYrEOrWlOhnDklYnHSY9WnZb49Pd3P+rTIoqQgG7ZowfnXYR9abwYjB7qNreq5GHKgdd0B47WOJApDbJtGbALHul8fPUQ2MisU5bosGgcNPl/Fa7SEx/55WGgGnuxsE+a1wmcNEa8BphUQ4puAvJYbEV2f9S4E58CDI7YlvqUAWrQaDf9VNKrYOgqOAx5DBEmQxbN4YktkgibohE6kA99qIpxyIvfkg3mrrr15nZe+VK1K5iXnVLIydPXs49JFuVJ03Gw4pty69t46HCyydj5zdEz6xQyKHMyUi5RSdtPO3Za2iHCeUu3etZqxNvKinpKZ55Q+/ujj3W7/+Wdf3j08xpsaM9JuGsHejQnvHKShKC/1Sz4/cSx/caeZgYzcRpgPlJhiCJ3SalAdQ9BRZILo+3NtvasrqQXUxXwowoBvpJWwGA8/nRkcTCkVySUm5gSq3chBkqO5qtaOXvNUUpnSV6UjhxEIFwnOv+Lcyob9u+QqhS04fueiG+eKkxdDL5y5NKALMtQbWw03N7UuEOOep3JI++cvDu++yMe71h5N3QHlVdPnc+4aZi5kwmRKLMS2Gjzco3glIpEJyGqpdanNAdFGx4XqzG6cUmpqmoShvLZijHTK6ikMJO7QVYiE3KgbkEX2mXeZSzLXADo2h+7MdTimIxRuMRtdyRHRTRqZijCixVuRmA9TubF+I8nUluOCJJIyLFGSFgM5EU+B7qF1OBKMrY1n7VE0TQQBkmGn2DknYO5uTbl1bp1LYgcLIOzMg+tgThwHCTaQDr8AR60DeDD6UkqSRRI5bK5VkpQNWbIObhxgUPCIs1jt2lSbqWkHPDOl3a67z72re2beM02giSiH6Ql8ZoORG5mPtukxMRiX5XgQ8EpaJR7eVjDIHBcX3xmHjBEPDM7WIDioapy1gu+Li8ywmrKxWTBBuBQpYKbilv1pPtVTrYt7XZbS2v5wKHZTWEJlsEHnIYrSHHgiQk5USkmZJE2nUzueWm3eexcRlszMcKu1m3Y6b60uRBm3FfDll9mZ1ppqHy22IgG6cbeBXpdohHGHRaFHmUQkx2mfaKMPDHQtxRPeKPaTdTnd3z/dvnp4+fL2eDypekrlcDhM0y7nvOqUKyhkcLolJdAqG42KWgkHTZzMQ2iQnFNgMtxDZhyg5WAmxP9FhAEmRtPEysOEkdL6FkWcO/pWPDwQ2zI6DJyR9qWx6V4/fV+TrqHL5FIS0SRMrfXx6BpQ4N67L3N/eLy/f3h4OrZacbhJkqS3rqP3lCVHlRD7sGd7vLeSxJnVHeZjk7Mq7H59xlhVy/FqY8Ci6uNuoMukFpj7issNtjC72xA3iIWTMbxb17YsC7NIyinlUsoA3Dit98VGs7N1o8IhNW23de99nudlqTnn3W4X9tR4HYfDfpqmWmvvPTDogIeKlLPE9abKZkhJckmlJCAEDio55SQl53gDOojcukZJy5lMvkK9Nqs7Ih/jYHMVEpYUFrverVV9epyfnubWtBu4m6SI/fqyzCHlhQnI3WqtBI9LLC6h1iozpcyq/XhUImdBKWWapnk+menj4+Pj0+MHH3yw3+/jnRlo8E3jcL88P/38icG/2deHNz/Un/7TX/ovlRn2BPvZ1e7gacb/8jt4mvHf/xN8/P5XOjJ+8fXvinxTMn77V/HD7+B3/hj/0z/Ff/L38fd+gMu8g72EncB7/L1/hN/7H3/X+2+7vPqGO7231aZuFXqmal1DSrZrjeAivn4WQbBaMWjNI5wNI1dlK7727UXsbtz6PiDKvrYorbXj5lftjBejizGR3vArly8Mb2GWrjUuX+0FotULKZtlQ+SSrxGPy63DNqSft76fr9FMv4nAMV47uRvANB0mdqpPVbt9+OzFOzfviIikcpw/r8tpt0tO1E/Wl96PM4FFch76RJYkMesoNJW0oxSivBL50ua5Hrt289aq9e6zLlWXEQUSZwFnlwxOkkraHfbTtEPoJ6WkktNUSsllKnkqecqpcMpRWRWZHo2G2vWNsG3y7+sO9nxk4yjuG8dvNxLt0ntKJUkhTVBuJ8MTcqWDoxn2lL/3/P3vPf+g3x9vXz3c7HIitOXJeoX54+PjZ5++fPXlrZ5aUoJIn/v9l7fd0fo6hiTu3IxoITBsoPwIOqytkQqBxQ/hmNKO8o5ZHVIfT/Pj6fjqdHqoDOxGVbHzGi/cAAqXpcCR3zHvttabX82xA2wIBNGFBULsbtvYdEOzEYF5uH19hXyEnpGSUErmOq5jjgq/6PcQf92iFaLS5QR6NdqsBb90oU9elBARrpnOl70rPtxbILMYQY9YRUQ9em+tadexqvjWhcSji47JhFUo0KHGHvgVdXRnFRhToCUUCLZiZknCZCDzutR5adq6d82USsklF5G0jIRlSAWj1YdGlyILKAZKymoYR5FYzKINxt1M2c18ta0NOkaWlGW/3x8Oh8fHh8fHp8N+KiVLk9QSGWDQ1q03gPb79IPvfufDDz+y+gdPD09uxiDJcV5AHHEjws+B+3aHuRmt8bzxa+yMOVRQaARG47xhhCQiOSMniPiKEYgXHCETIVL03lutTb2hwJKP9tzVKh4FdMSJorzULBwjDlf3Usp+v2dimM3z/PT0xEQpMUiI3XqrT3NXz06J/oZnUb7KDvqGs+7rBxW0GtC71pV0A4OCjcifvbf/zg8++kLuvqj36EE6coKHusEYCVUBkrqymfAWCRlqv6m7ClFhEndRxWl2M5RC3svStKnCSlWpiqbj/HRegDdzzmoVlbM4rwwIOBMjTbvCh532uXqbAHf0rrV2IiGhCJXreNQzznGVUXQkUR3rYPfIQR1yeb4/WF1aXexpBidqRUrq8V6XTDviJCKwTdTYVKWzh0GEOQEFKIQ9SzICrCvi5xV1iRBHYhfakF+xyuoFMHnYpVyjwZp9nJVLKaq91jqV8nowaCBCmMIYJSFADD1yxcKxERJBzYRoAgo8wdLFPs1wIfCP6lp6U/+jOPjSYPoOtqybM+GNfjuzIYMNtc5iVuxqyjqW1c19OoqtHb2Psy4RkqSc8zQJUIBk7qeT1sXFgf49AAAgAElEQVTN5trqPJfTXHLhnCllTomTpZQ455JKadW06+k0L7O35vOix+Ox1gqYjJ9ca13M1K3R6kvkocCm1XWijSKfaTKki9EestEo4gcN4UaEQZDEwf4MQ4S5MsbDTFXVuruGHWCaSs6JwObUm82nend7e3v7cHt7fzouZoi/sEzT4XCz2+1yLstSHx8fAExTOY8KwxrsceNorMfhFtlmBTLirVuBtBC7peFjZJaUmC6ewsxUSjbzFQ66RXUEcFXSYEjbSrYAxZAjDfzHEDLcYsuyHvJHxYrVOpsuzCDieMNN4R5M2haX3H6//+hbVMr++FRr1dbNoCv97mpMp6pRD04iG3IP7kQpTAcbijtoUVfmPPfILAgTEWtrvWso6ZEA79YJ6kDr6u4gCzEovpIkMEgEZkTs1mutABFVlhQRJBs1yT48kGHYIIr9nBAN9lhUYxO7QnXIZymlmF2ETePZs2e73XQ8Hk+zz6enrlpKEiFJJCl0TlfNBEjiXFIpGY6uLSWeck7CIuMgNTwOrlAHs4BEJKfcVZt29wGaJaIwCkXwaOTqweo43j89Pj69/PL2+DSbOxG13qnWaZoMaK2pIu6anLJan+cT4FOePLEktNqOp1MpSdJUW+u1lynt95Oq1loB7Kb949PDvMw5ZwDH46nONaWUcso5x1rExKOh+cK1yBE4v/Dy/WUxOPgIya8+/gEA+APwdIUU/Wf/Cl8+4L/7x/jWi1/oA39Lvpjx4h38p/8A7z3D//WHEMKvfX9QXQHgCPsc6Zfw4iO8/+LxSB8rXn0VgyM2qbggWMcDfMAy1rpUeCxgm8CxWrrpHMUh8Bg+jzmcI/BgAQt73dC7AS8uW/DYVvyqmpmNx5OqmQZqw4ebA2DfgmsbTCP2ar7mk9amFg9S3hhbv1Z7s77WoPuMkwMTMbGvIwQ5F0XI6EMJWX3c5iMcvLlELntzt79nbamgle/oXx0Oek3lIDN1AxE7iITd6W5+zJ7Ss8OL7+cu+dXPbm8/v2vHWnJhEcuZjdWhINRKS0eMf5gSSU5JWErOkSWcsCulEEczFdzRunazbtpVuzY17db7qXe25bE+vFTHMZ5PIHAa4AhOEhV9Q6CImVCWdw67khOvFPAIQ4BJWKLPj0nisRtato4nAQe/sy61NU055zL1bqqY5/nx4enxp4+4hThoXj7/Vz9un7w6Pd3X49yqefMs6uqno/emhgp0iBnQrXVH98iLrOhHGmFtC4HKztmbAACFKdbDxKGoVh/9kYcb28lxAO1vJgTbahj71++13mmbT2XlxjsYNDB96/0U3Ihx6IG6aizyDhFKKzA4El4sq4EoLjmSgXoQ4ZgqrfcFrxFPbPCF7bWt/W+E6+qUK9/WqkF6GAje0AqvL3Xa8mYWThNvurbdR8HRiswZaY8xsBk/mxM1wAjGMIKSG7S7q5p2NRIlcUpAgrAMoLQbvLZKuYgw3KC6nE7teCqSi+TDfr/LkwYjTy6Goiu6eHhURriDMYCeQpKkMIFSTuF6cGc3MVVTXalbAyLPwt317vHeYNOzPSd2wUff/ujZzaGkLMDtq1f3t3fLaXHzzz/588dX96f7uwJ0NXQwKwu4q6gmdWKaIAweIks17Varm1OcV5xgvAobNFw3vrUUwWPsSWacZOVRweEiEEB47TNTU7TuYzmP2WlcjyKJJQsn5kR0FjhUzQ211pxLSmkqU7QS1lrD/TGV8uwmzdN0LDkeWumiiPttiREi/NsQQF4DMl0HLK8NftdNQpfejavLP6aDZr2rQBJnDjcHenfaP5s+/t636qK3rx6MHH0T+6P9HOJuDnGIuaiLuZmxMTuNF2UK88SUwWzK3cwX6kpdGVaaukKB1F1q95akMPtYDXxTJP0qS7ZCTkOrRxdqznlKdJj6scKxA4y8qdbecmGBhNbS3YQQZRyBGAqDCVESImEidQy4JnYiz/eH6v4wz4YOmUmNeo7YDbmTCAszOATby7pxG6OE0Ukd6fxENBFnIoMv5tKNm7LaeEILudA5WzIIRW5DgSYncjc1FV6nujJ8HKramm5ze+Aq+zpKw9djZBKaIMxh2HFyI0chcmZ2z2ZiyhqOKeKotaGBih7U3ihO5pV1fObSkwQNx8FuRJFdNF/nRdshYrNlMPtrXUUDwz7aE87joLjUY5gfHoFp2omUmOiUkqZpim3A6KzwpbUeAkfOkrIE0TJlT8miUhSkwDIv/TT327vjaa4g2e0nkcmdTie1qg4Lw1BsEeL4FMdXMwK5GYXAkddaLTNjps1OPEKBpuYSNopccnS1Rgt5wBBWUmuM05NIImQ3npc+n5aHh6f7+6eH+9PxOGtXd4r+zpRyLGqq1uqptta7MbOpg4jlwmeG7T3nMCkGsCvkA1lNcrRuvDaH5GZdGZLgGjcdzR3ncRmtkZwRsrbuBnLzCFGP5BkDFpuA4cpR76Pgc41mx8JtK4Ey3BuhbTlcIlkm6ebmUMrh+Xv08Hj65KefnW4fN0waeIQnyRF5FMCJh/xKZvFTabTbjHbbsU6yY9NQoxAgjTQsE0HNllpjAxQhqt4jCRoiRWxTPOSGnDMxCyRuPZZxz0aIyYFlCSjrWgAI3vqSfX0ZYSwDjfWuNbUIZLVWSok/n1IKzWVeZrXu7jmL+5S0j3KKcB4JgSSlFL0k4b1xN0F09ErUADFTYg6bz7K0xRvgvVcgEbyPBBata7NF+1V8uAaHGZOo9tv7u5df3N7dHWvV3a6kzNu4l4jimwy7u2nrbV7mMGUzJxnesdHJ0Hufl5l4KlM6Ho+Pj4+l5P1h37W13mqtd3d387y02kopk01xWSZK53nuFu6lQdn4q2Bw9NtPP/iwvfM+4PCni+C+4fd/gi/u8F//R/jg+S9kgb9tXznhN/8O3PG//UvkhB9+Z111Df45/DuQjO/9yvL7n1f+/sUh5EpG9XNb6/WmbvXnXu7xzu1dq4vdcZ35uNBNLqe5lxjea//C+aonB6mad1/V+WGujF/WupYthrvuezaw0fh77Pq4Ndz1BFnPlnadihm3El/ZQFZG+GrLeqPf8ML5tr41RErr6eBt7gynq4OhfxMGx2v5bnIwswvcbG69uT8ru917uw84UZ4W8+qPx1lhFP0NNAqAItk4BmkG09oTS5fGTBLUtJgZUGwJaGLJ7GrWWbtk1eg8VXPvgCk0zu+R72xRTLg6Atd6lHjNWeQ+lcSJx0NylaXCWclrKonGf9QIYtCa1XBqTVuzlFNKqVZrzdxVu+qx3/RCTLTww09fPX1yy95gvVezZkJGhtYITpzA4hEeZecEhogBuk3dhLIIIeBsrt3iyLqiZtzcKLKlAV2wMHSomYJD20nM7ASXQaONP2tOb7IJI+QVXVTRGrONcGhsiAAPG/JoOougigi5mY/pF7MMd6q7AzwqPXnkD9YTI12anM5mDB4p1LG1Duv6hRKzFjg7XdjzRxvIloM9N8GtZSPbqDQ4/hpeABsFeRd10TE+DPc6hmrv4Q3TgCqGfYPJhJTRyNWtm5vC1ckCfr3yxs2TCAmTo9XmS7VlsW4kkqdpP+1yysSkbt0VxCRxNfBIwF0cZ+3ywMssKZoGBntk0BUYjFH4AvgI/CQWYfOVRwxzQrNee6utfvD+i48++FB++Cta+0//7KefffrZfDzdv7rT7pkkVlxSIzCZsyE5MckkmROraldX79H4qSNI7GCy0ObWk2lESgaJbytwpwEK2vxsJAIWZ3JiZ/YkhMQOSoCAJQgs0Q3FRBIdllHrTB7dOWTuatZrPR2fhGhXbna76dmzm2VeWqsOi7653X5XW2utDdPva+LCX5ar4y/Udv5Wc91rno3LBOZZ5thE7OvFmq8fgMLUTXtvIM9ZOAi12lU17+XDj1/c3z3sPk3LY6/qYXOIv5FBAlcHm7MTO8TMjMx5ELpjpTWX+HBcqTu6WjM2Z0J2I4OBqUNqt9ZZE497GaPmO25q82tqzhkzpfAmblPyw2Tl5ERdXM2b9dqFvTCRR97JRiUAC4uT+XC9ESxSS8zkOki1WfjZNB1rnyDezI8VatQD7+/MzGVyG+2L6tFy4pvlIUJ7Fu2qPELloXF0eIZLV26NeueUnAjCNqqVI94ftiRXcmJYPBg3B+pqfEiSUkrL0nr3c0pp2OZsI2qtOrUzhuUwJR4QIVWoJQnl3BIoRedHnGHYLsqDRhDDQyJa2V9n1LrT4DpIqD664to3zgtd7tzCtXGxrA8OsZGFarASpBmDpW8xvFWNGAVSykzFnUV4t5sAI/JW59qW3rTVLjOxIOeUs6ScRcRRI0LgIKLFIae5Hk/tdGq9+35/M+2mlHfuZN7hq2FkeDc2m8YQONw9fo1DpqxfKbGuTv5h43VdWdnhUkpEcFNTXbPEEuqAQoUELr2ht/bq9uH21d3LL798uD+qEnO6ORxKKQQSKaUUIjGzZZlPx5M7ci5MaUuRXrqXI7OywrYBhEAm4yURwn3FHBYPfmONGlJerBwx6PHzVnXFfQdFLhZ59Xj6xXhqgLKJiGDj/KqqPfqZxtl+tFwz8eg8G1MOBD4anTxlEpHdfne4mZhKyo9//ukXXRuTRN+KEzlMLa4uZ+GAaIJgkUQm39psLpfSlbRCMTSNvYCIbLddTDLHm5mEmVRj62+bahMZVLMC0Fa9Fh99KBGq2ru6W9i84++ExwhoNASZEfx1goR7FLjOrbVR8QbknFNK8U4+Pj4A/uzZzTSVnEW111YHApkQ3awpCdZq3lU6HIYTuJkpkXAikTzKbdzVoNasadfmcMc4dZhH0WTszwIP6iG1zstyf3/36tXtaYa7lGkLAo2D2XYkGRfByBGZ9m5CZgQgynzjHe699y6999Pp9PT09MEH79/cvD9NU+tNVZ+ennpXU9vie0NJGW2f/qbh/7WDzdvS+H4Gsrw2GXhj8BCXRLv901/6tbVF9XT+A18+4J/9Pv7z38R3P/yFGvC3NrHy7/8Qp4r/54/w7Q9ws9JV/NWQdD/42Osf/Gj6nr/huvXzjWB2TaTAINH4urZctCCPx+baG3OtVuAc2956gVfuwIU3n9blL2rvsZ2N6ii4Mx/UUt/KF9bN8PDsr0v0RUr62jRxKUasJmGDqV+vbFeFrxdfMnDU6S2BHX9bqMVHB8xWkkpjIv4VNQHu3yxovk3sw+HATKxwX+VdY865PHuxJ97V5t34i09etdp2iTKzgNnIeZ04mGPL3qLTur2VlCSltSlj7AvAILCAmXMQ5Vaq6Jh5Rxm5qmpsKcZxdnwktvofbPHjsrjWtUkWl2+fbZS7y4skcBUXvdSqkCSJea7auuWUShJJ8q7sWdgc97enOtd3bvJhJywMMqtK8LRnZtp6Ws3JIEgpp6KO6q2rmnkm2eUMV/XerXWznGVXMpnD0Js2HfVeSRJL9gGlarWGIhNkxuHKcILL8HSOs8uWzbpoHSACy3i8b3bU+KC3y5LjkBl73zF7GPV/NH538NfWZ9wg0w1qHlhtu2JpADWwzpUGdyLupgGfGtQF2tgZF6icdW49HA7n6mVbL631Hon5mqlqHBJGF1M4NqIWJvZmEhWzzFG0olEIAlfh+J8JWSIjMo5ACrZihKhiYrCZklnOOZdST3M9LTqfbF7KbjcdDrvdvpQCtWamMCMnASfGSGOTwUx1Ww9JKNa9kIuESCTRxRR0XS5olIXzOIsQk5OnnDil3ltri5lZt9u724eH2/eev7vf73/5Bz948fy93/vd3yPD//snP7m7vduXQ5Ksq405Jtkc5POUsiQWprhKqDnDiQMjsE7co7M49DdbcSfbzcTOlFLJJeNcMOjR/OShjyQGJUnOSCQEASUSIZa06RpDcVb1NZkkJEQGWG/16f6ezHISJjrsd27a2mzWu7K7CTO5a2+p1rrtxTdK7VdYKtbB3do5SISvZ3O81jr+F5U5Lh8z8WvvPVzxcHPvBFslatmwCKHMXXTmDal8Uz3ctbYKQWGGwhp2MpVDee+Dm+/+0vuf/OTh5ZfHm0yHQmgwV2YpkrR2MRcgAWrGioKkxE1bVy2gxAJVmIuqIIxg8NpBLnAmIhZz2NyssE3iCRCJ58ibDGu65GEFer6bEVlxa56e7XNzPM7LqYka947WvcR4kkGN4BFjKpzYlUHeRp40UYr0hzmadncGeJ/lW+/e3C/1sS7dzIdLwnmaypre29Iu5sbCLBKnenVTRk6ExHVup+rPk+ScD5y6GPWlPylPWfZUckbp1R+7IZdSJHltXTubACwEB1QjBiYEmCrgUTWy3++XRVWX1rTWOuXMSdy1dUuchFOkby562kiEBMLkHNUlMGs9TjlFcmEUiuqsKIdda1ObXV3S14OhuCxbrSmnnJJ11d7XUcnGgaHxw2z/F/e0oitUqfcWB0XVIA76Jhm4i1qPv7W1qtrn+VRrm6b9bvdMMk9SKEESn06k5ssyL3OLTU0pKBOXjJSpde1q696nOdjczZBzyTlE39a6AVwKcprMEjyQTpfT9WhCHapH5Dhi26LaROjZsxs11a5rpSXWWnFEniiyj5fyDTO5YZnb8XiqS1+WejrNx6fl7qHWWacd3xzeyXmfUmJi91jkcTrVoRSoASySREpOKZdE4k7d3XqvYaV+LXLMPNAnau7QUZf+8wdZ5+sdV6SD8RQO8oUIuyksDyTSirYPjPFINETL+lLXw78QSW9Nu64dwGqmIqmUwpxrare3D6fjfZkO03TzzrPUO7744tPPP799fLyHW3QibdvVlZbiTmZwqLFAIPGGR2BoMMZMV7P3uOTiCdu1memaolIiSikdDod5nltrWisRUko553XeMJCizGSGjYWxzR4vxoDRY0IswiRdtTc1Hx4OGrW0vlpchTlpt6691nY6Lcyy3+eUcrgbxpwNKKXweJ9Hli6n5HBVbQ1hYmprfc74ONan3LatVW2LNwYTJ2Ls90UtCmgsPnRmiEAS1aaqLUmSSHYRa/da66tXd3e3909P87RL7714l7ksy6zaidjMHh8fR+E9sZnVWsMCD8DclmVR67lxWH5a663XWApU9fHx0cxyzqfT6dNPP+29td6maXr27JlIGlu0dcy7gcf+2tyWpv3Ze84COLyeD1C/8yN8/yP8ynf/aqOpcZDdsjf/rqVs/53/EsFv/xq+vMP/+Qf4z/7+mbHiR9AOzz+Azndq765SxbAwbMf1NuJvI1iC1U+3CaTDu749b11Nfc2DjF9j1+SXSdXxtNviKiP8EWGXwVtaZ7kWJ2HzgO+E9LHSiZhkRbWvDghzhAGNIkt3rcluHa6bxhgdTuQu9Pbp3egdX2lVr93IfyHF6e33vf/cHMrXf9NQaGDN1FSbQ2lKuyw7gpiCgWnaf/zRt8VyP+ojHsVk059CGL/obrnIHQRfqRpaC//AihmJY+eILgxG10hPjPcuKpjE2cid1AXOWznv9heTK6FgnEr9TJkaLL+tneBa4Lh8wywHBpqIsJfRvHJGyXZzt/dKcZHEzC0gdxwd1tQJoJFIcB5WaSN0EFA8JReHcwNUAWNHdk5I3Aiq7MxgcS60KnrO0DjXEHNJJa/wsKEXbU7qc+XoME1cUS/id/j8rm6JRPLrYoLA7KtvUlmKq8EBtfACDUXjKnflo7JYaGMMX9YVRWvaGO+p6ypwDLDosI0w1kvPnTaXQ0gVLcwZMKjaeE4H4mGLQoTmMhxSTEziYBKXUebiETp1JTXfFJckSKxZqnBnIAlnCeuwCwd5EUIkgizO5Bqjr2S116XWeW7zkqeyf++9GKjUXpe6TDnnlElSIjjDLrad42pfqSHxsoN7amZj+BOmsaG+UUqpLXWuSynpMO2FWZib9ta7qZIbM027nfWmrQEC2I9/8pMvPv/iX//rb733zrv3t/d3jw8gTIc9IOqgnMQZSTyIYyKlZE7cYTDnJFmIE3kzb7EfElOtrWLF2hug6l2Vk+ScWu/aO8W+GCweoXGom8O6u2ovUigxsQgATYCVkoPZr9ZVQTAOjL0DkQ/qg+iSEqDaTqecc5mmusyffvJTjokT01QSCwmj117nE9xKkeQbCemrtgk+Ju1np9zb5jrXBpCrGdGlaP3zVmp/m0RyFji2i33w8EDnHAA5g3zz9V0v/rRGMFnI1Vtvrm7syZOwcAJnvnl3/+G3X9zdKaWjEbp5IhJhV+s6LvvQ85oZmnlisCePumBKbqJGZuwujjBTqbvD4+zIIFO0ptxdhhA4lq3LYjjaHJC+tUwAxMYAe2dqiXmX/VB6a0vtAogbm7Ja+J63x0pofuJiYq4e3LzVzhcQACc3dsqEfZLWuJpTN4UlQiIXNTEX90j9+dlluXVOjBSZJ/bEnby76kDdShESM6pGrVNRIcHA4g7S2GpdIxAZkY01MvBIhDhbgoS55JJEiMjNe+956xo1kzBGUeRTNuvH2org5MJZiIxChU1MmZGIhMI/GT7GYGoQXV5BFw5X3pbx88mZfTAFLlfyzUx09s5dDqPWsp1x5cZJmM6DqsupjoRdtvcFIEmZmM2g2i18KyzMWQYiGtqlQUwhDWqsZz9t2AwYGxSNaZDJiFgCZCvYnuJnR4OffYwXvx0+oXh8kEXMKqTwbe2mc+pzzAQIoN778Tgvc72/f3p8PLXaa211abX22sL+l5mzdrhqPPMCJtp7j2tBJE1TTqmE/S8aoCEjIXO5VlwM1s7/GiUjb9vq+cUom97cJW5dFb563NZvO8gfq3KxQezGoicSJAS3NbYgksLtZETm3ruHuEZhv2CRRDmXmswctbWHp6dW9Wefff7y5d3p1CwcEIPhQwYbYZdIfdPW+TPGGqrErDFHiQHHhRPOVqBpKCw9Pqi1kiaJiGoPs1e8CXE02OLnzJxzjv35ZkDvfbhD4RZEjyTZzbWbq7orbZG89cyzlsNTCAHzvPTW46EeX5viFh9o2NM2QwEAllDQ+mZCDJ3lophp3dlF+5gbYK5uYLKo9+HV/UGqPALSrt6VGaVkxL+qOShaelOSw81hmvbuLJx7R2voPdxsfLGVkSGMtrZdU2bWu7thDdebQ3lwtVXb0JsCixYfUIBIckrTtMM1U/Dyml5vgXPG5C9dAfDj8d0X63NrPZF9dodPXuK//Y+xK/9GQkYov0vH0vH5PR5OuD/hi0ecaoBF0A1ZIIwP38Eu4/1neO8Gz3coGVl+oXf8dXztCn7zV/E//6/44cf45W+vn10HgGkPxX1r+21AtSXhzwFC31bjdXhu523QdS46hmmb1kCXNRhbkAJjYR6PuTNO2YeHTgeebxjYYx0zd3O69jmtJgh62xNi+zPub/6JK8PF2kzlfi6OuexGuQyk8FdPFr/xbfPNzBnfwE9N1xvRMBEIC4gZYs0WXbpr5oLOYWsXd7H4H7F5eBDIfIv8jjHxxo8muBssYj7e1YmUSDe0+Qo5XzdiFy+a1/id++Xb7q9/iLSmHc8Cx1pWcGH+cVw6fS4wsaEa+FhwfOPhrYgYuOWoG7MR5BmcCF8pptvx3gcZzPSsz62OivPecyzWFhkcXS/gUBtWgtfwSBMo3mCsA+c1Kj6agdd/jhdOF0DV2H3SG5cLXTEwcEnhvawquRJCLgOvZy9VAEzXYwL8+o4YChfG8Saufyc/M8zWpWKY4wf/xmOvj24RfXJbHcNDUHQ6c/zOR1DS7YBKW3DHttcxcr4MZhPWLJbFElMSJPEkEEF0EPBaARNDJHIdcA4LO5HQaNwZcyN34xC1bED7hEV4YE1HridoKnCz1iNLoBfGMaIIjYcO4q7aibHbTzlJOIWd3NXNlSzOLiOqHdkVgh3n09PT03w6fb4/tKW1uT4tc/XYDY5i18gqqxAxWxEIOxkYnggQF4c48ogieQ/rSPTvmncjOJkxcaJksG7EDHEidW9R6jOS3fEJGUFHOwODhRBkk3iHUyR34OTurnAD+bAZQ129w73knHIi8l7bPM+SeLebck5Jkllf2gL3aUpqqoZEb//aGgTHkrAez84mVRj8auF+Xdp4zb7x5r++sez6W/2QoLct0ISA0UV+3Eyjlytc9MLCQmu78Lqw8uC4du1dm1pX6ru0K+XAQiDb3Uzvf+u9Lz57OrxLfvJ5wSHRlMW7LkuTlHNKJqxE7ObddHF3zSUlTvBOqmImZuwQXNgyfDyWxV27W7dknp2VJKaKQbq4WCv8aiKxRtDCodcYVcCFeSc8J6pNOphMXLNpdgmEaHjsLSbmRMLsIuTEhoj2jUdvWLbgCZ4cBdiB2ampR5CEzSUoum4O9os+yHh+DRqSwEUsiTEpQ8kVzkzCnBVZXVSlmzB5RAPYI+Uj7BRRdGGDq9twXuF8+cUkPEVrtsT4sFtah8nrWY0RNozNTOHj+Rnnf2GBwIjhAWxNDFkV7hDxOPiacbwzWttnRtBsNVducFmM4QITvVZf/5qB9fVc8fC9bjs/Ws+j2/7q0rlqZg7r2ub5ycFht7PuqsYsOU9CRRWqDocpqYblMCEGrHT1/LrYLQSlmc5/4it3O/7W2dD6swzoZpwAN3F6HeMTMackwqxdl6V++fL25Zf3D/enp6dlbY+CMJecS55Ecm+0zLOqTVOJ4EP49gHKuaSU9/tDyRNz6tpam0EhhfhbCWqXjb5EX7+986/9fX/be+MXf+aiMJA29Y+36NRlx+HWqmPWa9VpksRJFWbODOZ0OLwjspur1tqPt3dPT6dXt68eH49mTJxZgoYq7mgaRW4+4HoDHxOfuJmbmlLv7MRMq3V0bA3UdJQ9mweumKjFFjOl0OFXlweuzNLbloeZd9M07aaUOA7wrdXWari9mUlSSimXPNVleVqqW4+HHa9bmtWvuukvdppPx6eTDOkk6mvS6oW5WB0uo+a8PYNku/DGMzgAhsRbZsTMAI2GY4680kUebtUAOdg9qk1Nd7vdNJVaa2uta1D+mFhevHjv/feTGerS728fl/kYb842ng2qP9PFzc5XLRJdjRWrvfYAACAASURBVB2D/L8+Tkeb1pVUP2plWmtTmb5Z3eNf4ZfvKdLi28qihj/5FO89w0fv/cUkhshlnha8OuKPfoYf/Qx/9DP89BVun/DZA14+Yqk4VjTFBl8SPjPonu2wS3h3h2+9i2+/h1//Nn792/itX8a/9y3s8lXTxy++/nK/vvUc3/0WfvQpfvARBuzLACAX9Ko2uDtvBqawVUp9lXX3DbODnLejvsLO31iV123recAT1oyoQlHfJr5rqni8XiLw17khrrNc4y5eb0w6B/b8Opcd9vH1m/IZHbo9H1dX4Pie19ORf8tfPnatkYuXlAtM5qd5fjq1k5LKoexFeb6fT6/u7Gnm2hMoOY25il0Us0a0MzaR58JAprO7wVam7LojvfhacxF8HjFs1I0NuOd+BV2B+/aZDiHdDf5m18wZ5nDhPYl/s7MC/1pKPtrc/ZId4ZuK4Cu87nqu6hcjI3rdq32RtAe6dovCjfEJYGPCRcWq85mVi5UKj9WS4bQeIt6ycYki90EAg7/d13P5zlxtGEH4qi7yLTeySRKrpGSDi7tF+bf/aNGDHgVwK+HfRielD5uVWgA1HO6kzmvt7yV0J4pnA9GJi5vTYk/884RBC7aosGXxKVNJlATMNuoDNOxlfNGxQASrrdU5fiDJSXY7Zna1KLFLpZCI9t5MYSCiwiJrKifmLmv8HeauXXvr2nUg2NcNja9nBe2ttTqV8uxwA7fWazwNzZU29dBc/z/23i7Gti07D/rGGHPOtXbVOffP191tt+3GP8EgHLV/EtrBPETmBcnIMsRGVvLiEIkghILyQPLCA0leoiiPRBBZwsgSUZCClMhEeUERIXEMEQpOJGN3hOXY7u7b3ffe81dVe++15hxj8DDmWnvtXXXOPd3ctnnofY+OjupW1f5Zc805xje+n7BTIwqTL1Ntrd1Nx2MNRXudp9rUcoIw+1I2gxHiXaRISV71GW4W5mpBNmFqlrIIURLRppgrWtT8EZgk4swgcUBdrSFYTUloSXR2giKCF5yYAarmap4kJc5Btm9NrbWYhQkJMQVPR6cmwuNuZCY3Na2ulaR09xdXrfM8T1dXV2+88ebxuD/s92vhSB855jklEEf3vGRGvuKg+gbqQIm6EDpuKXW49VzcxOA+dQ6YNNBAU2UmSWJqIFc3U0ucDNZQYZ535Wr31rd+6vnTJ+OTL81PX+gonLPUo2pvIQKepJDEtKahTy8iYdYiZuIu523UwsgAqZMaNaIoam3ZRDcZky9vuJYzmzEnliK8K1wbmdKhomlSLVXHHAaY1BtYQ9cdSEQ0qTf15mpqsFAlYdkVE6EQjSyRO6yAuEMdVaHndMytOyC4L+IiXkQzz4IZOkNHKVl4VBmhNCvLDElsmpmEAVd3BkGEwgrboe4caiMhtnWnXQbFOUspBNg8z0Mu3o/H1bSM7lcoDpc4NRNDwBD2QBXDxMaXozzMFRGmiWIt7tuNvhW8NTS7HHbQRSIF7hlDnMc3nkUYhPx30bbEMHwNgOzczrlO+8Odg4klcU6SSyklS2tWZ5+nUBLHppEIKcwOLjtw2jjZ9iWCJdyWv/ZBry8EK4TRwUr36IyNDcRg5sfj8fZ2/+TJzYcf3AZvJaVCJKYGJ1iqM/Z3ewDDMARcskLaMQaPoFBVnTELO5GnlBxwvA6tl1/K5n0tBq8/vA3RBp3cTI9W6goRQBIW3iGLiOkUiCUVm+M+SkDqCbOcJaWckFI7Ts9ub+9ub/Z3d8fWNOdsxsy55CwpA6SqUPPgqFI4nHfBqpsuLlUwKJzdVuh6MXpdnSYJxOwRWuDEbiTEYBJOJZOuASI97V1EAldf5WNDTuY2T8dJKAnMjB0pEmJzKcNwuNuT2XGiucbF0vAAIe7r0iLaubYQvHAu1NPu6KGz5VUXq7W2HEykal2W7FAzdIDWXcGb3x0+cyAnWDCmNyOqUL7UYI8LE4NcQYTdUFIa6mw62zzN83EqknIucCOmUkqPLXTvykqAQtxEYJCHL7g5QCy0ZkMy4E6rzQ0zz3Vura4j39/3/of4hFDFnTE3/NaX8W/8K18DpuCOY8XvfIBf+X/wP/0T/Nrv4qs3iNXBjJQggkePUB7jU1e4usJnPoNI0GJGazgc8OGHeO89tIYPK37rX0IVQfB/POJHvw//yb+Df/v78eY1vknp+EY8hoIf+dfwy/8MU8OunA4WyWh3c9o07S/jETzsuXYebtojV/z+Lhzfw90SccnEtKCuRzqbRipKaHOheqoV/GLU//XdBffO+C3UwtQH7rIEk62ilG5HsAZ024njCaav7yV83D/iphETASYIzKo+//DJB195/uz9Q72zK+FioNn9oLyfrxoyXNxIT6qQXmEQjOIfHloN7yUxdzhAg01jAEgRhvjddWGZH7HEtGDROCx0PNgmXzT+3XPM1EDrd3k3K9xAJHQypfKzOqnDHXY23PD7XJltEE/n9PhC2tiCDds1Rmsbv7zsfjVkLV9N4hPYrovI+OnN9jYgpYu7mDeJxHQBRGzuLFq1OjhR2+keqHHZ9K2M8Jd828qRjMAj9e1HjRVz2oCAQVWBzejuUStAtZKebZnF2AJmX8CQhAv9jeOk+KB7vMaXSLuWsFNjmLAl8ZKMOTgirkZMQgsau1hCGFxrRWshJBkkj8OuaWuqRkRseSiplKOrmrqBERUUqVatCgeRIOeYldda52lucxQYnCSBsEYWBn/DjEHEIikn1eatg0G5yE5GbV6bubs2i8QDZCYWycUABarWWdvsaoldkqbsksK+02LOnROLqDCEOHNIw91BAgHFpMAUYEJKREwiNANqMAv0Y70WAs4iESAcl0VALILESOKMaPKIQWFdM6uGHyY6AK1NzXVhG/Xt0owcqrXta02Zc85CPJYCpjbPbpSYS5arqzc/+clPfPu3f/uXv/ze7/7u76bweiHahhB0p1ki8vsk7TXXC0YhW9wYwF6s45coU+jc9OcjUZWzM28BzldjyY6B9ZhOdE3WMsZbJdduzZBYskiSlJNCrbm6Tm1SVYE8Gjjvdm+9+/g7vusT7fD02fsvADMzMDiTkzVvTUmJWKiIBNtRqrI6NyW15GH0gzXq+HQfOdjhzUmcmpMZzKCLK2bc8ufbB3nwtUAGEIVJnxI1oVZEANFCFimVml0HbWZOvmpc3MzJvBs4LVlNQfOiwA2I4gcYEKLMPIqE0WUDGqBqaArTsxl1UNzMl+0bzuRJvKSWuQomtxlaCEnkKuWje63qmDwrzBKQO+shkjtOnQYterMeg+2nLGhizjmXnN3Ch6+ZGblzuFD1CUDPYFjJhjGgls73iUQjhEqEA2aPcfeS7ZBIHDlrpan/WnLnvsH3LPUTOE/kTM60aPmW8G7/SIAjGOxGD33POsGI3xdgXm11mo7mJClFUhUxiaRAWWtd83KZUBipw/TwVci6SRLze/A73St8/DW6/XXmjGXIRhdCj7hPI3Au5/T48aNWOaXdNNU6N21QBRIRSc4DgQ/HQ2vVPaQQLtKxrVJypKkv57F1pEAIRBbFxaWT/GnIRtj+eZ2y74yv/MApuU0JXNwd1mJmHdWEsREzAbFaXdVEItWEWSTlwpzMeZqiCvdxJyNT5KqYY57q7e3h9u5IJCwp5SJSIrXEzOP2icikCEkl6rPJGAWI8BrhEWzHIEnHF1cNUQwMmHssi7mZibkRLdTBdURlRIScExOZWckpn3iZTFaESbMAzpG3mgPlGBKREO7uDnf7Y2va1MlDlEbu3moLt7/WzNSSSHhcmTmptzX5eolKIV51w521rto3EzOrtSuGEBbA5kwcrY5bEH22AzCJzBtHuJS5MjPbosEh4gR4OHqE5ghgo2CvQZseD9P+bn88HFX1ahgl57nOIOSu3kEIzZZwE0opoopJtUVIYgQYMyOnlCQ51F3D9CQlSUnSnOZ56mz2BUJ4+Rm6TZf6xnS3zcrYedbxOBxxOOKdN17rGc3wT34Tf++f4Z//Dn71d/DhLZzw+DH+8Ofwmc/ge74H776L7/5uvPUWPvEJPH6MnCGC3e40bmWOiHRMEw4HPHuGL34RX/wifuM38Gu/hn/xL/D3fx3/x2/ihz6Dn/kc/v0/jHcefY2d4zcfr/H41NsQwfM77Mpp69N6CXKdARYbJu9DhDu6+BuIxIGNdOTMAa6XDGucRlOrUey7q5lbwBy2moBvGItrpUQfedbRwyQH8gvD+5WiQhx84cSn+FJemBtYs9YcazSX32MLvLY25RvC4DhF3gBKijDx0taOx8OLqTUkRVEMkB1lEUYFNaPu4dnrDOIQ0/Z+P0ivhh6y3Qfo3In1a0caBxiZATAyNoKnNbNwnd77yYSfyLetShTV4eDsGw+OBSDZ0OL83Jr5pIE/c/bwE6qxvo0FwuivaPl6mDYuMMOpXTk32ItfT6dqFdwBDoZnMjO466Kl8iV441wMtQ5RaINYEB5msa58EloQC7/IaPVLMZaff522riVOD/gJNDM13TzvKjmjrtU6wSoE91bbOaHlpI9ZHQh5M2Lk1V9ncR5d1TbkS7TL8gmtU7bVr/RUB5/AIIpoWCU0eIWFIiAm4+RRa3cJmZp1R2IzwFPYDycZUs4iwQyNbUfNZDHqiTwc1Qa41g5wgJTcwzi/1abhmWdOfBaAE8MObY2IhqFI4hiVOay12lorQ2ZmYskpm2pVD+iosRMDLKkMagZtSE4AcwKEJIHTIpNyIuIxu4gRnCGZHaYKd5cuvweZA8ph2sBhFMPeDQr6yO7kmtxVWf2aca/YaCEWLUUDCRGnzE7eptqmudUa3qsgiHQlzTrD7hff3ZpVnUMPJoiknzCvpqB7B5G41toBjmX7x6mQ3QQa39/1wullUQ+e4fGrwJJ7JY2XqVRWYt46bTux/s72FL83Peqep+txterjFidCspgM8hIl1GMrEEmBpZRGqtTM7DjvBVkgOeUR46M3rj/9XZ+++dDe/8INYFOdE1MapJk3qxVoRJKLpOQNzZSrEpRrY7UESGQqRx1GsYX1ZAM2uIKbcTNSh5o3OC+WOFsaHC24c/gI9dTpTqZqjFYkCTUtpKZztUqD2ayqdspUcneYkRG59/7ToerGLZRgkWrtDCdnhzBnESS3pmotuScCzJqqm66gcPT0tnZH3k0vPLFlQeaW6NjsaHoFK8JXGKrRbZunNnlrAMSRONx/LXI2yS2Qel4Nk2Mdm4f3WAgVS87jMEzTsc5z+PEwELFJbuocwtjFLaETJTvYFFFYwTyROJRCY9Njw0I4wzENylUYMRpXMmNzSOjGzFcro1AFMLvwynBcBEanw7YbxwRxzFdLC74gg8RxvkhXVolKl6Rykm4GHKbQ1FpTgnIvEzq1vrPIIExZ44g/7fB+ZpcaLJ2VRnJW4vlL0e4Th+UMGu8955lU01fNSA+JNbvaXQ3D7o3H70yT3t4eb2+OdzfHw6ExM3PKaXCHSD4eD7VOtbYQKQ/DMO7G3W5IKcHZTOe5hn+6g0ASkl+iV6D0OI/oPSEzXz9/7Bzg8AdI1l3+IMwi7M7M2tXgqis/OeUC4WmO/Xh2NUdypJy5NZtnned6OM7TVHNmKamMY0qFWRZisycJZ5IQ5rnBAuMFeT+NnLo1FwCwpM4CCMrCChz0ECSmcEePQNgu6e34B4iQXIio5BRWETkoBwu+nERSYlBhAnm3ogiwJl3vxiGXlInoeDweDjVc/sygzY7H6XA4mpEZUsolZzOoRsUANjK1RX1DAJERMy23FKGnnHQTXFWEh9cCfICZzbw1JYY7sXi4GcJZerw1MaG5qlprEafHKUlKzCKtVVVd6OVCxM7khtZ0ntvz5y9ePN9P0wxQKSXlbKYOX+wDg1TSF5+w5JxySkLcGqOGjzJL4pQ4p5RTNm/umvsjpSS0EenfDz67N6w7Y1QTvgEmHHfzsNtQo4D9BBE8vnqtn/7tD/Gz/zXeewYAb72Fz/4QfuZn8NM/jU98Arvd13lf/uAPnkrjX/s1/J2/g7/+1/EPfgP/22/gf/gV/Hf/Mb7nW7+JSHy8NFqUhLcf48MX+GQYsggAtArZid+r6F7GIDhfy5cywzVGOn5Lr5XR2ehmWJNNwmowStsuZuk5or5kmdOJPbnMu18yut4Oph/44mW+yeK0QT0+TIJlnlMqOdO5Y8EqcsF5zuDvDTPrtenVDnJnc4O5qjcCjbvyxhvX7a6m2eqt0WzkLkRjGlhJ59lN2XghBXaMwxmr8aMtbI4u5FjkF900dkMSdzI1qAezFarKLJu5/cYi7ax2Oc27jNzIcRaZco+vQacs4o1EZRW1bFEUrEVNB2mWXvsEcERdidUJ474Y4vQS/OT4ga3zjDM52KJngamTR0TdOhVeJTnByt6kv2Nh5D4odFo+uu5t+aB8Y+1ETi6sJwvSsw/wHqsFPWZxq4U+vRRa/LZPpZebtSWMGRcV2UKJPv0GOtMZ0zK26yY+C7pxpjYCQiXmdCK2GGBhINs/LDImJVKgus3atHqM7pkoLdIyInLr4YbRSuecci6SlrjBxfTP3U211RrEzzVKURu5qs7Nmi5R804xd2nqauSRQdOLrQVW6R17yjIMA+DzPJkr4E3r4XhQK2Y+5KuhDAqyZuZspk0drJKEU3JTZ2aXlBIkEwtInBhOMHdVEPGQSaSZOrkLh/tYDIA7uGFu4cAhxJFZHFyM8IMjDvhEklDkEoqk6Oike0eEeVk3X+n2EQbmMgzIVOc61bkeDtYaS5IcvraMbiJrkWAXaRKt1XmaouwfxmEQCZrsPDeb6wf8pLX29Nnzu/1h9b/uOidsEgRfZn20zWd96f/6GvfcV2/uD1IZbQvyxfAuiCXqCnNXCcI2gwQSs1QQNOxgORFEuB7bfJiFvUg5zAfcYpDxrXfeePeTb3zbtz+6+WB+/mR6PKSrIqhmrltqVwLIIU3Fwowz0I1TypGfMyq5o2DhiHMGzHSR9oYMhpVIRksanxNBnKkRzXBWwc7hjmmyeZ5ntKjyt2pCcxgHr5yZXMwEkCCL+Lp9xBMyIQlTSs29NggggDoiGuYh4dpmIudQYs7iWVriSe1gNUgcV6XAWO9mq01rg1BiLsQZEHeCwQBtsXTjSRmXZ1G8xixpN4ymGgBHqy0LY3Eb7WtvY4V7jj4TEWBb/kJYC8oKsrMEmURyTULUOksFL5vibxzH4sx+aR+xjNA3RcyFBbX3VE53iyiSGPHnDCJilUePHjHzNNfjVLX57X7PVIUnRiIkU2eO9Ck4TLU5XTTwfu+w4/ND9/UnRv4aDZNvFT6llCRcZ33+4nmSMefhnXfe+ZZ3sjZqFcfDvN8fnz17fnPz4vb2trU6jHl3dV1KyjlJYiLM8+F4PBkwRUkREAAnlyz32Iv/X6v3j5yQbSDgkz/LGR/npYshUA4KeY4bzJikFErBo35xs5+Ox7v94cmHT148v5nnmYlSSqWUUkpKpZswOUTgkEWFa+7NXQEToSQ5WvGepBcOFCwCXjTw7M7RGwREk1KSJLXOMaVoraf5xGqMczz26pJTYmGGcNy1pjp3n6seIeTmago3wI3JU8plLOHou09J6DjNWqvqrPOs83Gaj3NY5jCJCNxM1U9oXLAMDR6ibJMlCdhX4mDYx64yV7OMxX8V0Ai+BWDSs1G8Qc2k+wozsRArcWu1qiqzNbWCXEiIJEvIwNkVDogkCE+Tzsf5eJjmeS65iGQGu3oQXxZABO4ehCwAKaeccs5JImyaFPCwGUmJU0pZkjmr1m60vkjPN5MDDmOw30etCg2yv12OGgWAqUEVJX30zx5n/NX/Ge+/wI/9GP7Un8JnP4vv/V48ehT5Rx9D1w3gB34A3/d9+ImfwC/9En7xF/F//ib+s1/Af/lT+Nz3Qb7pyvExLgPGOOD9Z8B3nQ6TlNGOzhvv9G0b/5HEAT/ZG/bnSJJD7LF1TLCedhQKFGvdYMN1zXh19BjNbZVz+ffXyYtYTUoXUIYlmpLl4A7TiLR4GG05y1sPCPr/oyPuxgGOQRnkUK8s8uit60dX128/fnP/rfvb928OT/ftdmo37cmzW260E6TOzFjIC4QTI2PVTMeSUFOvFCT0C/WHO2K8dGrXAarbEFy6z/fZFs4M4z43O+MGnGw1aGsveu4Ug9Oc+Qzg2Koj+yTOO3WAN74QtBi7nKsnVgnNCUbYMGw3GEIs6lWfod2zM/zuVq1IZ9f7pkZ9aAXTQxQkA73eKl9+VWD05rhfDK9KGV/CLOU01Y4P2e59DqdnFj7pdh54RecdVATC0sKR54WxsviuUkc61g+Wlku4EK9Dr2Eb/VF4ZGsH49zMtPXYTWERSUSsPX1WtTU1C2aWpCQ5pZwlJXOLxEARMTd1m4+H6QhOQkRB0jRvIIoGxA3u6mpYmtbUKxIiJmGRlHJO7lbrHMOVlCXnbNZaU4eBQEKSWFX3+z3tUk4jkeRcnLrRbW1hMYumqBrvsYMnYGHiqJJi/BvyuRirS0zVQUSSJYUThJ1jcxbcTSGYhCarOVyYKCvcXIU4ZQnXmOra5tnIjYySkLFkJ4gZzEmKSEplV2qrBvUahDdYUDWsuVqYyHZOhzC5QAi2mC4BaotFF/Pz53fPn9/W1mpDOvnp+4lYH7Ovi4CV6Bt9Bcpegm6cNouln1uZGhcmoxfyk4eRlNMW5EsIRbSxWKO6iJl9EU2E1YqbM+DkkQBIIObE7MEoJOt5X4lVtHs9s9c2a1MaeBx2b7/9+Du/61O/ffzw6Venmk2JOhVm2eystdCkJIe4J4N4J1CdeFDLjUQU435iAynIEF4siwqs7+RMfLqjrSPDRE4a+cdExI3g8AaaGeSJ4dhnHJOpWUO4B4a31XKh+oXtMLkwCSNczRlGnQgY1IfELImb6hGInJcAJLdDlhj8dwfnblHoZnAipOQ5W07zXI+ms6q5jZKZeaKkNk9QgApzIeouEd6z2piJIV1z76tNErYnZBIZx7HWeSKGe61VKFNa1nDPcvZFLeC0KjZ79FzA6z1Jw6M16j6jnWrDwkmkzLlbSliwYJzIuzMrTmFUsX1YGBJfniqvxv78wf+rqmZspimvxsJgkUQ07nYp5cNxZjkeDlPERs7eYMIQUzIjQOA92OS8kvPeB9JG5bXRi62AyyuEKgvjfZO+fB6+5GejDt/A7JZSHofS2r61ypTB3X+qzno4tJsX+5ubu2fPnh0Ox5RkGMow5pxFulVvkHVqJJx2kkv4I5mpWYJI5uU2ehDgoA17ZjPlfunVopdirL5YlW/txZe/71/Qbn/LJw/mZXBnZlZrYyrMhYWI2N1aazc3L56/uHn+/Pbm5q7OR1VNktNQhvGqlDEsGfqIjAg9vy0kjFaDoUgRtDEwsxlI1cyJQvIjIkFMSEt4vHWRHBBqE/cW1F4z7bnggdovog8CxdgiRQPebzLzxZ2HHOYR8+4ECLMwhCBE41hEpKSc87C/O97tj6ZozQIoUYNFqktr7rwYhZ9dvtW9rFPyeoNxNsvrO5Kv+IjXGszSSIf1lMKJ2c09GJdBlSAiEWrNgrjWmpnD1MJ6lJepLS1c2Tq34+E4H2drNpQx54GI3SEslGIIw8wIKoc7A0hBWg9eqbOnFBY2LCTSMRGYAbLSfC6c1XHO4DiJN38ve6DCWpcDLExGFfZ6pKgPb/EPP4/xCn/yT+Lnfu4bJaIZR/zgD+Kzn8WP/ih+7ufw9/9vvPcMf+M/xb/+Hd/EJT7ORxYcjzCHLCVhyvBqryYLuD9Q+N1fwr7JfO3ccXc74RoLxmGRA7UZ4Z6hB2cAx0lo0Df0r2EFnhE3rHMQwsQ9hHqR93RyECWsu+urf+GrK+GPlXfzUV57ywhLXeEmSYi41UamImPa5Wu+LqXkLMNY5ufHgxxu6kFNE/eETzIQel9um4TYtendGG06raKTVYKxGjdsfTjNzxN2TggKzgGOpQmO6dnJB9kXuGRjfnp/DHmigcDP40ROBqa97IOH7ryHs67GoidjM18FKL7SPC5ugchv6CRuEMKcEbbWD76Zsfn6rmlTqWwVKCfZzKtrGn/VVIoeZu/Sy+VTL2FobUketgGvTg++KDnJ7+Ma20/MVmPRE5+xZzpiA7VssSzfXAADdGnOF7GRK1yXHkGIzUHgFLxTFnefWo2MEyJiEel5B9zFVoSm2lrjSDdxuNlcW9NWSpGUqNPM3Inc1K0XVptTPQBRZurWe1EwmnmtDfBShrxkcS/ORLi+vnrzzTdiSFInTNOcOAnnlImYm9amGh7BPVDX4RGgSBwyg7C1EBATZ2dxFjjcqDrgomDhQuIOhVc6IVXmBoeTQQhgMtKqqo2IKHVFiAhRWoyBm6s1czMyCddFczGADK21eTJxERmvRkmsrYUKw4N3zOAeKRITIaipwSWlxVuDa9OoCUspwzhM07w/HIilDCUFNrUFOJjZN9Fy4ZWEyzCI8wDkTfpXiL3pJYkFW5RkC3ws0ph7J5z56hpwZpaDsJgNi50189lcIyLAzRVOLhyNHRMLs0E738U9PAxEOOUUgcmtNmtz4aGm+ujxdfmO3fOvzu/JU4dNaswpCnx31GZaNWJ5UnDKndixEDHQIg7HoRQkgQh4ZnewGRuxB8t5bZsBJmJe9krvipT+xi3CGymRAQZTYIYLROC0K3IoPjdXhC8OGBEw472TMndzJ2Z2kWDMK5mDlGz1OiKOn+NUm4Ak7Dmt34603lhrW29LPHBcSmYkQU6eU0WbNCQzNhJnkqNklRQTnZG4MAdHit3JFMowZvduPdPjUcARQ7vkHIjIOI7T8ZhE4GitWRKcpElkZi5E7N0a3U+r2j1iv4wQpjq0oGMODuthCHXTxCHnJMJkbgY1MicGx6Ild+uc2HDMMu6H9kZCejqD6KzpsrXDjTxuWvRZvqQkqIIYSZOqRoJEUNZyLjkPLIUoEcT0ME9tnpvWZq3nvTCXFN0yb/SfW9Uj+WWdF27Gfkn3kyDt+gAAIABJREFUOKEAp9b9YtSBrTytvyXziLTAyYDTzRTkLIilB3hr7Xic9vt68+Lw4vn+5sXd3d1xnmtK6d133338+BpkIDVr2pp59X5Xe4/3bL40r6Fkoi0Ie6lGOQnrLkzs6DRS+BpI/MvEhU9hsT0olk76vnXvWqDjVU552u7Cc3QYdqWMgICo1aranj+/+8pX3n/6bL+/m3Y7Gcc8Drtx3KU8Mot5uFWJsKQkiw2/qjbV6m6AMSGlNI4DETd1ag3gxdNEUgqAQxaWaBd3AIivq3amRnQUkeKKlVnROcWr3pIIwQiOAs46JGHmYdxDxOQRHOymWdIwjEMuwzjmtCcW5olJQso511ZV3U2bRs4MkzDJNtHLHdaFo7Ze3O4V4rwgmgGcWki33L3WamYRGAOYGZtLoDDMIpzgLJwJYfKr7lX74MZaDfsTYZZ+1JATKdynw3Q4HOe5QpE4Zynmpu4iiRMvGB+JcEop0CIRCYTC4cwsSMyILOETe55OOUpLXd8JlSLi/nvaEb1kgo2rx/0fa6lKeC2H0a8+x5NbXF3he78Xz59jGFDKxoaPPt52Dn/0j+Jv/2382T+Lf/yP8V/8Tfy3/xE+/fY3o2Q/tocwphpE5r6JToeH7U7OHAqDa7mxaaN7hm2rolLVoo7RPkjVFdropU30KgsEvZxr62uKmv5sSHya8npg4/7qBvA8Ee3k5MDEkqRjGynlnJmWzGvArHVJ+dnZxGdYyTrIW+fRXx/X8GOSqIQ1hMOazYY28khCgfe6USbPJcvjYSeUxit9PJfx1uXp9Pxos9UG1h76ixPAQR4ZKtR9P33JBVns+KK+UzvNWH3bW3dPqW28q7+KcuN+WgiE09BxA3BspnUPdP++qJDvSVS2fACQgyMP104W7hvl0bIwg+/B5637AnCsP7XSMgKcX3PXNhObbeL5SUGCLmzekjY2QpV7zqAnaO880YV8y1jZmMQvHnQPABxnep9eatvlBdpOkh5CXi6gH/JLPM47RnJaAbQOjzfQz/ZJN4PxE9ihgJHbkpwSVJDugMuUREKdQSwlleAL1Dofp2OUT6WUPBRJiZO4aTN1Uzeqpk21ZGFmhGefmdUGThyeNB396pFO/ecMAAkzS3Jyjlti2RyCQquqOctut5NEZhpe7yG/e+ONx++8884wDCmVL33h/S/8zleGwpxEiCVnzGSYSRIJo7UwZkMvqtgdrk7qYiDiBC7GSRkGN9dW4ZZgkqgwjDA7zMmIV4Fe88ZElCXaLFWdrAlL5tShMGHwMuyPnty7oECADBL0Iu14PIBrymkYyzBmU6vzXOvc5tnUguXDi6GKNW21AeCUF00Q5qrdCjCVcffI6TA3lZTLUFJUfqvgbJPGd//EWe77h7bIFXH8eqqlV+65qxnedpx1Pp3euNmcaODQTZgUwzx2VCbqu5cDkCTDbrRmrdaQbNU23+5vd3L9xpuP3/3Wx5/69keHu+lwmMuAxCu6aw5LlDKYzVhNDClEKNEvLnIv34yTT/8009Z0hrqrEIK7wPJAeRYjAnUiFyKGaDiLwJTQMgskjRm7giNQDQ7T000fxnmrF3OscBFZhrbnwwUGEyVaTL6XrRpqF0lp1IHr5Q3F0gWQhEpCySZzg1VVrRWpJEmPpHCxjNTYi3C48sYUNfoicuM+r1kw/8V1qlcKbsRcloc2rbVqTuhiW5jCiDx1Bw8iuAXxwi+VBYH32vY86F1o+LOUUkoqE9XmC8Z+b8Fu4eHXYvst986aJ7bVG/fLZRZwwGJlpO5JJFZWj74cdztJeRiupuO830/H43w8HLW5qYIV0igCtx3eXWC3PQdf1kT+UsbJayhQsFLorQcJL8be57DO8XgwnZOUN954fDy0/d3+q199+uTDm+NB6+zC5erqupRmZre3N/v9rSRndiKTRMOYx13ZjQMLm/k0zfu7fWtN1Vg4gmMXr5+vQ5xCX6NNm399WTNY/CmZe00XZXoZiFO6u5vu7g43Ny9evHjx5MMPX7y4IcIbb+7eeOPxbreLxPe5VvfGLMypZ3wsHEwiF0ZJQsiAECOncBcNaJVFuk1Tt3Q5jRhdRFa1bdhwbMkdtc1mek7IW1F8N7dwGNpQZzwk1WG9EVsPzHSewULEsc1RScIikFLGw9V8ONTnL25At3441oN+BB/BO8YRBHiy7sAisk5VO1zfGksAy66tqrszS9xlal4jWRwebgFVwbWLXprBOo2M3KAKbW2eWs+sZWHCYTrWajc3d4fbo1WQS0yCmIWFjG2TAx3xTEIkMTBYGxvqX+9Vm5kbhZLtgfORmeMFtKbaFL+vDzm2lM9uiEA3Xqc72w0A8Pw5/syfwXd/Nz71KVxd4Yd/GJ/+NL7zO09RKR8bxSDjD/0h/MW/iJ/9WfyDX8df/bv4r/4DvHX9TWji43mYoy/GtRxQcGF/2VJYmH73h76bTvLU9asG7u+2EOJUe47kas8RrsnhQuUv4+w/jAr410DVxwnz5+72y0KcUmLhTmgLCsPWv+OC2U+gc/iHznrVr+F0+QZHFYbYwpyaCVAAwaytAY25ZMm7R8ObiSY8/qR+y3cen3356Xu/9aX9870oWMEKslNptJoKdvg5BlB0Thy4aIEvPgg+u1anv31jh7ktZuyhysxxaSf2EMBxhkDcXzQnGoLDdZuldw6dbcQxtA0+ebBk3DJPSehEe3mg4AgUZEuUh90XG9Oly8bFDUeOewDHWTqMP/TW7xF77wHfFxmu9zFr3t7veua8slbDtLQCtPnUhf3yw8aGpH0BbWz/TR3OCIfxk8qFGMxR94iIpExCEfDHDqg7mTbVpiypjHncjeM4Vm3hxAHCIntFqKRVm7tBTUBFkgBsvSSIInlWmKrOEevES6PirmakYb4YEMasamYppVJyDNY1nIS4uxJKTqnk3fX19fXjp0/vWARLXIKTg4UklTKUIXkPanQAhZKQRGiRKNiRJWWkopQUMGi16ThZqwznLDI0SpwjOJape56EiYhIzoObtaZo1aDMjBI0LnfGDA2diSLsMyQRF5HMkkmEBExKONR59mPBkHJOwsQkYHBihmkYLICXoEpkjONYW5umqamh+36UWGT7w7w/Pmm11nker1gyJa2to8irtXOMi4gXNgttWfmdbEZ+yblekn363cP0kgiVDd63Tn/6zbggrqub9PZPfMPJAXUrnDmZCV6w6kOr6e5qaKYpSxkyEbu3uHNEUhKe7DjXSTjllNXaYbrLksfh6o1vufq273z7S1989vxuJjNYU0dEeidCES4k2tSb9almT2xYpghL4bcOKsiNodQajhNY0ZwSOzOCgJQAlq1/z8IIcFIjYSKaN3uNMmkWLsmHYtlMWiO0YF6cY1LRI4VKhURoo08kD+g5WgEKpXn4cQYDb4ntWvfq1SekW/f0TYQZBOSEkoxJ4Wo90JiJxpRYBoJUKJMnc44MlDO/kpXJ6EsoOi8XUlVbllJyKjmlJKbatPXMbbjDxWiZ6CDxSUFAm2Oiq/UCDOSAUeKZlQxkyvAsnLPkxOLUYjTdZ6a2as/M71vfXmLPCyTXnQIuvczoxChYyO8Gip2oLT8WxjJgTpEERsS5iEgq2UrOueThMJVB6qytarjpgqu6+sLsXYP0NnfNAyJkesihEPRqgvFpC/Azr6hNfFJPP2fvSZn29OmLD96/efr09sXzQ7A9TZQoEXNiAMZMKXHOqQwyDHncDaWICKvqsR5bnVurpsYkKeVhGFiElln5+YumZVJ4hqNumGL0moXj2d28mWwsWeUXQMmW8OILqhXEw8iUsSAHzNWePH3x5Mn+7u54d3c4HA7Hw+F4rMx5dzWM4zgMI4in6TDPlTglSdEkr9KSGPkQQ4Q4p5THADVZuOt5egBRpC/7xvNv4ettdulAq1ISXqyribw1EuY+Bj2NU3wLEBL5diTKJMTunLRVbW1SnaaplGE3jmqKNoe59rjbDbtHu6s2HZua390dgmqR8yBJ3Chc1nqe9WrF34+isxEo+qtdTbddGI0MyVLisBoNgAMgMxjU1XoKGxMJB3+qT060WotEWA5GRwxPTL25OgNux8N0OMzHY22zC+fEGWBVJGZiYg5BrwZ/cPUWP8G3Dicj4iX1dX0XpwYwrEPircUwJyTBeK1Q5HteBq9a6n5h8f/Rv3z14Fh+stqrOMzbx3d9C/7zfxf/zf+Cz/86Pv/rmBuIIILv/378uT+Hb/u2jxngiE/gx34Mf/kv48//efziP8Qf+QP4D3/0m9mxH1cfvBivLGeiJLTaSeP3Y1KAjX3g6vQZfv5bXd9Cklx2yy6DO+VHbvULpybpXDWJTaLaGXpA27552wfSRyAItEDVQVRPKXw3FvdjxDTYepSIuW/VEItJw1lH360VyL9W2MIvVQCveS981FtEV6ALMxGbqrs5JHK73NcUV1JonWurCnJNrEKNyT3oySthtKdc+XnTC8dFoBsvWINt6TLblpteMW44m2ORg8CLBPmyN6BNm3BaIRtRSj9V/QQ90Vnjv9WZ4CRPXpgCdlZ/9OwPfvm0ZHFjXeQn3oeLvibZXlwzOt1t/jLiEW3a/lP4CZ3xVh4AOOx8Tfj2Xt089T14ZnNl+WU43b0Dhvxl6MvpfriQdRO9pDTdQClb535bKDTOK7RBJw+PBd1gFsoZKWuQLNyVNBpfU3VQKfnRo8dlNwxDubl5MR3uJOU05NC/RliSuarW2L6EkThiEDWnnHIikKpaq9U64ZyZhFloKQvU3RU9DQL9G1Jhplpr59lzVAwM4DhN73/w/s3t3W68ORyOu+trInFiM1PTZu5ASmkYxqamTas3U/NIYQ9BA6kAhXORlEDsIHOvzfbHOh8Z4EQ6Jd4NdL1LwhDuIixzM0slj+POzWprtc4RwylDilZJzUKVYmrUUyjigxYhjj8UxgTa2KBaHWrajcdSFmGyxguevbrWMjlSZ3+stB3q/G5VVWOmcbwi0HF/TJEGY12eA3jM1ePD5xgV9uDAhXq0VE68BIYukpMTIWDpKx8gZ/jqen0ivXdRs5OfHCIXFn/3OV5wS6wZTOH5tp2kd2zmlBjlHhhruMfUBozDmJmCfebuJMKJ84RjrZULS2KdW9VaqGQpu7fzJ/Duk7upffUFm1mzJekXwlSYMlMXxDC7BHGZdfEGAUXmSN/OnQxQhnKrvD+KcUpAEcsCN2Jy7hBjh0h4jWPynlcapgRLMrYlUibJyUrynFr22TGTSc+o9fXaxfXrCIwwu7CZN+umm8tnHiapQfXmsOHwLjRkp2Uo00VDtPhZxB8jVgKl5Cm5sEWokramzYWzEHM2IDncmlj32iYi50hM6phTpxz45gAid6iZEiwJUqKcpVXYQlsleFj5sHXRooOYw2vFGdYtIRgLnZ3g8J5kZOQxfnU2EaiwJ6GUKTXMEaNkDjejLrrtgGhv3RdYZnsG0dmY4L6b2Np7rDAhhMmZREhDTmattTWqWQSMRNEiMQkTInNhkHHMu6nMc53n2qrW2lSbBZoV8d1EHkR9MNyJuPsH9eCsPmNykPOCM27lG2eVEZ1zEulkE7A67XhncPDKCjZn4pTS8XC8uzu+994H733pea1QxZA5Z256cONxGIYyDONYhjwMeShl3IWnJpvq/rA/Ho43N7fH47HVxpKHkksehjIQUd951npqJVPSw5Mph7+0yLtn33FhgbVFL04YWr/Y5t4Rg+hml4rdo8GNpdya1dnn2Y5Te/rs2fNn+1q1NVsyUPPV1e7q6moopakeDvPN7d08t93uSsbUi6UIINFumCWpz/aZxckiRUxt/YXSo4gWP9ylP3A4nHk7ZiEghS4slsLyfpJI5CmvHOZO/3SOr5ovxvPcc51BpKZqNk3TNE1XV9eSkjh5VeYsXMaxDLtH6VhTmvOTp6qqaqpaCklK2tz0lMtMvm4OvIoi+1UJDljzNZoXgLMRafgamZ9INAsGqpECljOLUM7C4RaltbVqZnBLIimFmarUVhsaHK5Wm7Vmty/2+8MMI6ac05DSYErLQdzVbA4j62myXU/Em/m0ezDqulbIDeDOglxA48hJ3AAcqqyrKhvul2UqnZwdO49xLeIvAbgHC+Ozoeqr2fLaVpT7axsr7wr+2OcwZHz5Gf757+AffR6HijffxF/4C/ipnwrP6I//MQz4438c//Sf4q/9NfzNX8FP/5vfdBv9mBgcdrpkiysoLgWSm5nFVozSc/c0DthQnZiG3i6cNhb/sIup+0Imo9MsbC2y6EGYu5espy7o1PP6OmKjrYLmYuq8/l4hYZaUkkjqUtb+drqT81IdrGfky6gBp4AqOhtHPXw7+YNakrPe8kHs8pWY5SXhmvqQxAkgEYJra+4mQkJCRuIcEeV1OhxfHJ9/9eZ4M3Pl+XauczuzJ8UmSHV5vbw+ZbjhLcF3S5CX+xJgvsY1rpcghBib2JE1Ymcjn1hTY8GrQRa2keLnn1aXhyzOj5tPjLaeomc2sYvowZdeIJjHa7DJMs/y9dKwfwScSmeDXT/XmNBG8LzFLzpj8cHx2oUsxc8RC8dFag9t8J9zsxQ6o2+ceROcFb1dlS0EWc+ErazrodVJWzySztfgpT2Nn+Gjm4EScX9y3xA+TsM1X0Jhw4MjiMGMMHQkZmcmYUnFU3aWaHM1AmG6TteFuZS82w25FEkCa/Vwlx5dj8OuaW1tllRy5jq3prOamtuQS04puo0y8lAyHK2izrxo8F2YUs9K6amU3uuWFExPZg5j0cPhKEJlSGF7Gh/I/u7u/fdvASHI9dVbV9dvNbXWrKnW2tyiDSKWlFJOKbfZrDYVI/ISclshNk+SUxiFmAVuUK3ObSY3KKCcxcvVyCQppU40UANZSimXDICbzPPAh5SGnMesrbXamjZtzVRNLWKzJXGk/VH3ayIQC1EpBVrn+CEiYRlyTilREgPNbq6dCZsiUMKcWcYxxSWuc52mefVFIvch766vr/f7/d3dbSpEc2uqrQxjlhzrKxGXUO8wu0NdrXUuTmQ+EQGyLvyujoy9izeOL8HPPYPLCdrqXCciSjlpa9oqohkC4BASEdYW/zVtTQSpO93DXaEt/HqJs0D0tKf6Bgru/pjRCXiEERqEoZWYOTQNFqEF7Ey8u74ignp1AQru7MU07Yerq8e78fEH6foJ6h2mCY92acx8vNM26awThEohGTKD3WhWr4rW2EhIkshC2dSqVmcYsYl4sRm3bgc08nqV9XqMUvoIv5snJKGcXCLg7BSM5VCrTqRpyTpSa7O7ACgFjwjI07HdtmaO0ZAZEixu7R/RrMrMORUGoxpbp5/3zJ7gcJHGTJgMq1zKwOqyGZKrWlMz7qgeA5i7YUo36QVR1TbN05xTThAmc4dXWIUpAUlYnEBo8GOAOUwOLk5m7q4E4vDJJRfxQiBqrR1SwuPHO7dW61GtHafjMAwlFTWzWVk8JWcBAerNfBZBH5MS1GHwuVUGchyY1sitBMsdLaMVsaHw9a4cjnWvk9bZtbokFUISKaym7qqtzkd3U5gS0bnk90RV3OLvmxRVM3ORzoNzOBNJTkVYhHnm1mpTVdemLWlKKZehlFRAa+IdSKh0sCLuH5OEPApzEU6H43Q8zrCusLFIrCYhJKYIoO53THSRLuSvQ+q99NZZnEvBBOmguS23IROTkAAOrW2epul4MG0iGAaIYMgylJKHcRx2u93V1e76+vp63O2GUkztxe3t7c3Nkw9u93eHwzS12tzBKEMZUyolD1kyecIq9fU1f+rVtORtBNpZoJqfkYXDsWWprpeMqS03GxHaIywQczNXN1VrOeVxHM2s1hoB5yVLknJ7e3dzc/fsyYunz24i4uTubtrv2zCMQxlTTiKkqtrs5vntbR/8y1geXQ3MLN2GcnmPFC4PEFDY07bAIGmJ7V3ixy/ZsXRJKl2+ZMtAcakhSi45pU5kEFlznbIIkbs3dU2chImdzFxbs6qAlZJLLoVg7lNrk6ruj81fDMOQ87gbcxlKKPxe3N5+5SsffOkr73/w5ClLeeONt87EetyTEHy9g4RYpBelXW3PADVtcR8FfOcOX2JmmWi8vu5ax9bUGgtyTsIANIvvRh6GMuQyz9M0TTE/HkoZ8kCd+kiHUNs0vbs97PeTKSUeUilM2ZTn2UWSUAbYzdXVSUM7FZuBqrobOy1H3Wl/iNOTiFjIvWfZBmXJTIdhGMdda1E11Nvb25JzSslta7u3VnRnN2gQ3FbMZzsBvNCeopvjnTKnX0nlIBzauAsZ4KlavYB5XyFq+PITvH2FFwd8/ss4Nnzuc/hLfwk//uPfKHQjHuOIP/En8Lf+Fv7h5/E3fhk/+28hf9TTdd3+N4bs4Y79BHVcD5doy2sK4Rx4sccXn+CDGzzd48ktrgo++xl8/7d99GueG/YTnh/waMDb169lnvKyXbW2M55bq5CrTJTjNsR2YLXEP62GbbrayYVy7CQ5ECD1+ZltWedn0X5nVlcno42XeCjG+HLbcvcYpiWAcoEfY6Jxgva5x/ClLDmXSESK3HmNpDnbEhTEwavtA15iYko9e+vS0tFf+u8HFBN8/mmcuUQ8PNfHqwJ7F5ioH3ezAShcGEKVyCh5TsijlrqvX/7dr3z43rPn70/TnSYnVod6MbB1x/b7TX3P+OwToVDdrrEqm4CVDf7DuJdf76d34U7nGNYWJ9pG2p+zS++xYGyT2/pylJbOe/PNB34ukOB7+Jhtfcwu3w3uqSsiWYQfOK23FpwnnO6EJNDDlB46F8xc0ozPv4Veos3x1kwVOYvkmKsjwum1qbtziBh6hEKME+mEcZ0W+jKevZS60IZ022/0ixWdImhxdZBbQhQ0ChGHeQfWWADp8Shxh1pzdXfxmCKTsBQCTJsKD+NQLOeDoTqhDBKpxdZUjZnHnOp0/Mp7dyKcEru13Zjfffvxt37i3a++/5WvPn8m2GUZgUY0A82hxopcxnEcd+PV7jrLcLw9mlZhFAESKyOqGNdqpN71xAKQagOHr67WOoMgJUmP5yRmqXWepolZ3njz7Wmqh/1cVedWI2gnqmESYfDd4XiY5yRZpOjxZr65TW+9ncoIEnOvCEaWVlAS4sQMwTBeP3q3zMd5Osxtrk2r2FznMZchjQ60Npu7GY7HeZqe5pyHIQ9jefvtN8Nlb9+meT6AiBMt2UGubiDhXCQXkeSOWR2mxMSZixSYV3VTM1hVM2rEBHOos5NQEpYs2c2qNXd10DxPx8PBzQihN+E+CYIedYbpQJaur65w2NtRGWAiU1VzlaSicCf2xRqgH0JOLkK94mXmxc8wfPN7BJGEtyevSGMPQIEHvrUsUMPJv4ZONohOsTsKCBHtsfT45uauMAqjTVcLbIiZwYiXpydHwnAgTcRkqu5sDce7GbCmVYRSYkrMqQ/3HKbBc86sTRWWhiEJXb0zvP2Jq6dfmaepOZzhISsRMiaUknNK7qJKNBvgrgIXuLBSh4JjakxG5BJhpcdq5EoQQk0pNctO6iaBay+uzE4w8jAxYjhMmTxRpEjByRWuBE2sJbWCuWpSZEKOAK5lhzc1sHli79asnFiITMPMd4k6XsFiIifqnlBsFNamtIR7R0aBuW3yYUi7X6WE+gvCql61RchPmDAymZA5eSLKLAlkcBU4Q5mUSIJHwEHSOcHNRJ7IiczRRLyUVAbJxwTYNM85F2bRyGNpOs01OoRAaYmWqJMuH+ozJGFOcFeFhTmhUgPa7FpFbDfmQYWawZqrwgVEzpHZa2juZq4KGJ9YmG4OpoeRgo0tRXCr/JQHsWoYmD0Jq1C3IXIlkBIxtQbiPp7iMJmUJMKSKAmzGEhb06bGDCYfRhbJAcuqhW9V2OssyVnerddSCGTOM0UenvYSbU5D36pRFsv4swpq6bzi0/Uk+frq6hPv0vXuKmXKmUsuOeWUSy5lKLtx2I27kVnmqR6P+9ub58+ePX/+7MXxMKs6s+Q85FQk5SRZWIjY1AOK21ipXoyht9RinAhiF0Mruieg2wyyN/OIXqStZnNxx/iSYbgU76rWTIOGw2EMCec6+/5ufvZs/+EHt8LMImZMLjDS5gQ15R77reaAiCehXIacsohsYrt9UZTE21531E14LZ/4JRc17iYj74ER/im6PhJoqXuGr40Xd/Ie1CLy3ZAiPkCYyVTnWkGUUuaUx+vcHIdZW9Wbu8NUfRgINEjxejje3E1f+eoHX/jCl54+fb4/zFdXZRyHgPmnuXptccIs/Is1FA4rdA14FPksslBqTkOuBcJm7u6gEJFhHESQEzM7kZciJVPJXAYRyTmFZWsrKZXMKeUURHSi29v9YX+4u9sf9rWUMSdxp2ZW5wakcZdB1NRgamyc1lezCk9CoXQaOFJYmPgSGuwByjsHJmimqikFbEzM4t5MTckoHMbdmFnAWxfwjUDMVyLGQtPx+10Wzm/okyBvGYZv/z51ESVJOiceE/z1LEJV8XSPueHv/Sq+8AQ/8iP4+Z/HD/zA74Xx5x/8g/jJn8Qv/AL+x/8dP/FDeOfRq775MONX/yW+eoPv+yT+wCeR08f8Cn/7A/yVX8LtEX/sc/jJHz4psAC89wxXBW9e9XZwbhHifvqe+MfNAX/ll/CLv4ybA9RQG5jwR/5V/Pd/Gt/xzqte7Ys9fv5/xd/9v/D0Dp9+B3/6x/Hv/RDmhi+/wHXGW9cdcFn2k4+AaVZwpL88gx4aWmg1uvhykZb0ea5ZxzjMut/emoLcj5k1PgWnKL11F788kLDRsG1WqeNMtuyXDMQ1iM+DGNclxgt1rYMbxCyJOfKnUsqZFwT2PIP0Iiy8i26dHtZ+nTXutFX9vg6BYzF3X5OizhRA25be6Rz+8Ivn9Y0747l9hLt4oNlI5E6K5JJM2OE3bf7w7vj+jT5THH2Zhi+R6d45dx01XS8e+aY1P5viv0QKdCaaeSD09JxjQdsG+sLpYvv/HvqA4yXfRyv8XO6KM+OPLaU7iEyEAAAgAElEQVSor0Knc3ySsMmW9PtqGj+xfLc0nrP5i91DKTYfxmp5e6lZ2shxtlQN8sv1Ei/3gtXqy2taOeTdek+IsoiaK7TrBNRdAVnAtiVcCA+EIi31B/lKvTyj4NPG4eSkp+kD2Gbw2aIdoCUhlMQ9kWNhJTPAWJufcCBLzBoKc2EwglUpOTW1+XhsiD2I58BniLvKwHqvICJm2qxVtf+XtrcPtm07yzqf933HGHOuvfbe59zPfHIDBBK+EtJGQION0lgRYtnVgopaolWKVmOVVVYZLbHaskuryypFygZtlEIaojRlKyo0toAkiqJ8dFBJIAmE75B7k9zPc/baa605x3jft/8YY84119r73JtEXEndOvecc9dea6655hzjeZ/n95TRuj6u19161a1XUeB5PwZBkAJGCIidSEzdqu9WfZdS7FIKAQYOTmTCEOYQmFttQ/2CHFoJ3N2sNCx9DV9zVQvJgVJUVc0LQCwhxlgKmEspebe75lo1LxZrOURdhqpbUAYbHCIGqDkFENiZzb2QV6QjEYiMhbjrZMU8QLJoVnCgkFwCWAhgCWS1y8QIzkxFSYTX5ythFuFSxu22KtYOBwvN+xUQm1PrQuTpi2Ag8siBA9UoMNTVywRBYCaurBQ3L0XzOLoZEawUbuNheCmlFGIKRJ3QqpNh0KxjuLi4qIMpYq4NXKrKnJvJa+KGNQit1UVV4GmPxQy4EdirK9qVq0mJnUDE7OamTkKBuWgpRd1NRCpWgQw1wYiWi6kaRq15ZZJQ8ft1h+3uTNO9Us3MmUIIHJhq/biZaTHVUivRiVgoMEsM0ViJRK3stvs6WE1dOFv1THAhVS2lEIPI6zLdg0BqqtBXl2ePvuzhYXvv+v6VqmVXIaQO5BCm1EmMwV3USNmM3UdSrWZwTMGIZlEnBnm1nZgBSqDRKCsXDWqBEAF1uLvWSwxDyaXZ56j6Uqrnmt3nXJkxFbbMGAWRyYScXLWQg4UdrlqcKaTAIlYRNSzEdcCp7jUzShCeBIV6oQAZJgKuuRHAU8HRZEKcdnpWLw1N3QgQ0RafqhRAISZphRNIVeBgNrhRLYPh6X7HxCBxIq92LpBztU2yE7kLxBFDSF3MQxnHUVdW4bHEKEXdNAROqZY+RPfR1GpGtkYnhDkyd8LibgVezEpr3tEctexZqO9DVwLvauBMyb0qJUsUDc17+OYXtOZuajUifHqTnoi5VeCYtjcNzXsYvXKr1JmI1m6uuXjRUpP8MUaRxEQ1+ifCIHO3gcYaelPXIKHrkhm5eVGouRbXaSk5NciASCpXWE+D/XQDwHnLymsWZ2bYx1QvcrwdcsD5rD8L5+HuZWNBM0tKSSSUomYuEpgCXLfXu6effub55+5vNtfb7W63G009SAoxdKlLqa8oispJMjciZ/KbRa2nysztc7QTvypOV6jL4KnfWNpPXtrTLZzpONbzyURQ4TpW+d1e23yDKlS971OMvaqO4ziOACAthDjrGVx/rohIYLNiZq2MtXFqMJH5HVOqlPgw2/MXSXAvILQLVajVGx4v9Kbt7hKv5O5moxb3EGMMIQDIOe92uzFnCaHjPqV+dcal0NXm+nqzLZpzZmAg2e/3w2az/8hTH3vyqY+WYoDU1UhKfYrJsTNvWJBFA/HCLYuZ+tRqSpipdtPUb5NIW2Op1gRQ83ym2DM7k4s4C4IEaQKBhsBBUsmZs4sA0K5brVZnIUgIvN1u9/vdMAxjLiEkdytlLAVFndmSd0qqJYOVaf6yH9alZvNOZsKcHQQOA1wVNPNR2Ct8oJQyDEO7MDCLBDMfylgPQohhCorOeah6F2OfpdwGUTk5iW9FJMC0ya8vHuD3IONwxOAwQ+SPh++IIHj1w3j2Cn0EMy4v8dRT+NRPxfn5x6UguEMVZlCFCGa22sfzODvDH/2j+L7vw09/CD/3FH7rZx6eMyuGjC42W8f1gL/+vfiOf497Wzx+id/ymfhrvw+f9tgn6XRwx/PX+Og97DNecRerhJ/9dfwv/xQ/+YsA4T98EO748jeii/jHP4a/9f/io/fxxCP4I1+M//6z8EPvwb95Pwj4n96M3/sF+Pmn8K9/BvuM3/567BXf8e9wrfjcN+LxxxEj3vc+/PgH8Xf/Nf7Xr0Ifb38xWfG3fwB/+wfACSHgA0/hmft49AL/13/E974blyv8D5+LVz2E9z+JrPjdb8L/+Gac9y/CdFgwONAYHGaeh7G1nPjEzrD5YknzLdQPN7n5Wsy+mNLOIYMbnju6ASOm26/TcyyCTnR8rwutBpVz1Ovm8qbALSgf6nKXWGxGHS6JlXTCC5gdBuZH5S0v4S2s16gbv0+3sTPc66194UhZ9BDdlrs0vy3/0gB7c9HYbBAFCwCDKKQynMxYsw9j3m/GvFUfLLpHoSRCzlam0tMlr6I1gxx0FD8iVpCfkD8OXIyllfLwXy7/tFWaHbebPqhj9FSbuOXKtiAkYbHnno/SgoC/6DqguTkemChV8xiBQHVbdXgCWtzOaOE1We5xD5KH34pJXXx4c7vu4SkPsvRBZqlb6IYlOQ2OHSgp3g6oLV0h9ZUFwBmRKU40X6i7WbNJEEia+8QOYfajsJqRH0xNU0DFYNoKUnyurJ89VdVKWN/NmLEvbWwgASKQSCGQpBBSiIFJuPpl1E3hwswsoU8hpgY/FQFzm9WCtrv99nkbxrIvA8ERkxKru6qaFkab5RMhhCCCUoaSSwp8vu5TEnhxM1NoyVos9rFbpdXZ2dn5WX+2SquuvaPiOQ9qWV0BI65VHtXMyQdOC0sdVGgLSxFLsxDUokSASsk5j6mLq9WqgkuZOAQpJY/jGLuu454ZwhjGYp6ZiBx5KMXMI4eLtTFyHplZONTuKxc2grbOOxPxwMJBWFIogc3dg0jPEtWcmUWiuRedYYaW89h1setifQzjPm7DuN9rHpijSEwppZjgZGYFxYEUk0hovggr5ibCIYmZm2oes6rWtxxCLQliNx91zDnncTRTcmemLqV68xh0zPvrkFLo+r7vLi8v7t+/d70poVudhf0ACSA2TIvMFCSFqsZWEY+dhaBe4OBW+UHe/O2YdkvSLkUmQAACIdRinDBZoDUrEySIuakqCAxZIngalLZVrlb+ii66xKfaMHgIDbmnqlNwz6vuJV5hfrWqQMdxFGER6bqOua8cfWaIkFrZXu/ViqrWhJMb5dGJWJCsJKPufP1oePndzXO/eu/pax19P6IXicLupaXWheoMnQhMxu4ZWjm51XFGVMkJUhGAdYNZ65thQHFkR1YJ3EEKuChsNrWArLLmDkOB22tnfGo/msVTqwWPDi0qzAFgarkXkcDBvFCZoX3zXYJR9TJY8++cICT9Jtro0MRAkNqlEjTrqFZqbXFj4davJAXmICEyG2DkidxBrBCGYB6l1H5IxQKJXbNJLNSnZL1d5d2u5Kpr1ltNhR6Po8RIXScSpIzmsHktIkJ9jF2IXWB2t0yWqTBKja+VMY8Drbr1qj8rY2Ro7VEwZQS0vpZFr9vyGFQZqHpaiG9ZdvvJMl3djZlqDL9enSfBeFJg1cyMCk3ABBaWEEuKrdOhXvtVtVKNUxJVM3WAtDhVEUTYwVXg0FpTpQ2ZMXU+/wYMJA+lqaeP+skLEIEg7EwwN1ci9IxQxu1+P5SyG4a83V5fb3ab6+thP9ZLXIqd9CGGrhamMJOaErReIT7+vc1/G5f5TXY5VepciOKG0Mb47TKVUrq8vGRK5+vLeg6UQqXYbrdv2rxZLSru+z6lNPVGtTGYlmJ1Qe4kQmYTwOE3+jHvfW9eaBotFUIwAoNEJDBJyW6mTAxIl85U9Xqz325Hlm2M6eLioSArxtUw5HHQF/LV1Wa4ur954YX7m812v8/n68vLR++IhLqB3+9HACmlmTI+E6krGbQuMqs+yIx60Ji5lGymIIhQCALAzOqyoCqDQVK/WjE7TCvNZ0o0Q4tKDDHF+SJZf1xKsTrpH3/84b7vnvzwx55++vnr7XZjY7/quq4LEBBUdzYOLA3FCrBPa3Y/Ksd8kK/B3FWEhbkKkbUhsBYqxRhCCFX8Kjn7XLAOmWhZNdnXMkoV+MJc19VeeRk39zy39LiDJzfsadH1cs/FboeszTwG/Pg2/8z4nFdhlXA94hc/hne9Cx/4AL7ru/AlX/IS32VVPP00/vN/xgc/iKeewmaDu3fxWZ+F3/Sb8LrXfVyXAmZ8/ufj8z4P73wnfvpX8Vs/s30iv/Ysvus/4L0fwhd8Ov7klyIKvukH8PffBRN87hvw3HP43p/CvS2+83/GoxefzBfqesBf+sf4v38SneCzXomX38W/fR9e2OGrvxru+J7vwZ95B/7B1+JzX42//YN476/jzh38f7+E934IFz2evW6qyr99P375GXz3f8SHnoUD/+eP4JFzPL/Fm/47/NN/ipe/HMz47u/G134t3vHv8Ud/Gz7n1be/mI/dx/f9FJTwv/01PPEE3v52vP/X8Me/FR96Ft0K9+7h77/roG3/wHvw0Bpf8aYXuwQSnWzrUXLZ7wcz2ITJmRgG5Aeg7awO8JEt44bVwflGkOOgrpAf2/Rumdsf9ar4Yi/pDlc+8JoIrH503ePaGWcuaiIVNWU4EjJuXCeXekYFxdENe8ctR9GXAsdN89SJQF8Xx4LWtbo8fDzfik8SmHTo3jimRh6RDnyhODmhgKSx6ohG99HKfr/ZbJ7ZjFd7Q0EwTBZd8hsfwUwJ9Ru3zVtE61sF+BOfxAIVjgUUtAX0TuIfp2LO4m36SfEi5luMn2gixzGKk0D8FO1seV8/Fg0wrTydHgRSIV9aJ+s5IDTXFPrNltVjgYMDH9fBTh1/te6xHhaDw7whuI7iXUuZjifpYd6RmRvMOQiLOKmbQTXv1YqjICQOws7uOo37ktA0jrZmg7DGo3LYFOz1WeOfMYMLQmnFxLGAp0o2EgajX5/fOT8HkdX6ImYJFEKtHkgcmIRyKTnn/TgU1dh1KfXd2Sp2XYu2iRALiBTIWcO9+5tE4+baDOY1BKBQg2ZoYeEoIQikJcGlKMYyglapTyQYy8jRzi74zt3zy7sXq7N+te67vk+rBCYQjWUswzCOut+Nm812uxnyqDpWtaslkWrAv4qnrW3AqjVeqq9ecx7zwMwxBjVTs9XZ2cte9ngpebffqipnCIHFU7KUtORxGLOZcTMleR7HnEuXzmLXudd3X9wBKOHQdmVWPyKIAMzCSVL1sohD3G0cB2FJkam1cjuAosWyhUAifQgSgqxW/Z07l/fd8jDU80yCpBTHXMpYoMrTcsSs8peK1/ANC9qU1MBNXDCb4dL12otqqBnGgYksxr7run4lUZzJzEfTfRm7PEpKdx59OBTTrGUsmYTZedrcEgk1ztMhqAYWqnBlkBfVOtOfTNFBGORShTLySAjUyp1qIhoVvkpcjypNF//GZ5qT1+5OWNIKFFAJLMzEwVojw7ToN6UJ41etjcxMMZjZRDkpdT5GhBhD6lIIrd3S3FU15wxyEYkhdl0aRzO1kikXQIRDjKFPd+Ldu9v7d3fb56/HYReJjNiV6lsiWBAn5kriZHN2G5sns253G6TAD7OLdgkkAxfnbJI9ElwCmWsxYsaczMFElp4rkY4QnM1oWDs+vPJiZwqKKbUOcpnhgq2CXNiCmJsVW0Ba220WZBOIYHJwtCbvZuGgRavB4f7ETDFSipRi2Y2jIptV/aE5KNomuLGLAQh5dDUjMmcYwbjGwCsMlKiJNtMgp/5BSsmd9vvCvNdS9vt9ijGI1Mxu0ZKzxCiBBCSg0Ip/QMKcYuhT7III3AQWuAjGEe5Kblpy9Nh3q9WQYmCHe8lkiX0ictbgh/MyRjlDbowAB/NcbNyiBO5LFgcD1WbkzCTeAOzT9H7C52Q3K/UEZuYQIgUYoMVH05KNuCyU+MYpMiN3qrq+tHJtYRIKdZqi7tSK570RdI5KSG5P596chhyx7OlQGHNScUkEuJIaMbFTqF/pYcillOvr4uZXm81uu1O1nMtutxuHUdVqd0wIIcYUY4yhlh81Pz/maop6qi+i2AezBp0aYOnBiI4X4SSeuoaPH0tX6dKrWjFRMsms8OxEIYbL2PXd+uJCcy7jmK+uduO4q9prffKqgsuhXaPyNSq/ziZa/1Res2jzmdM3bU5qszfjE9NATtwuy7U7HT/qbThIYGZTNzXmejNLOZecd3nMauP6jPs+9j2rch7vbTabcSxFLWcdx8II67PLs9U6xt7dS2lRDiHi6uE6EThCaALHVAfLjMr7YyaQuVFNqMUYajeKmdJhJEshCDPcqKrecKuGOWudB1QLWb3eWq2UMkrgs/Uqxth1vZuFIPfu7a+vs/m4H1UksAixAlLMqYb0TMwmhzAdzcNOd2PT8jrnbMYuoQ5b6z2yelLcu2m0S7dhFBmghZeZZlQBOewINuc3h8O36JSnosaRYwuA7UuMjcFBizoA/vjQETHgM16GJPiOf4eP3MPv+B1485sfaI5wx7PP4kd/FN///fipn8Iv/RKG/eG0l4BHHsGXfRm+7uvw5jcjhJf44efn+MIvxDvfiX/zPrz2ZXj/h7Ev+OGfwY99ECz4offg3haveQT/+w+CEr7+L+BP/An8y3+JP/tn8YEncbX7ZAQOd/zQe/DP3w0KePjl+NmP4Sd/CSD83t+Lb/gG5IxhwPd+L/7K9+C3fAY+8CQ+9VPxTd+E97wH//Af4skn8UVfhK/+avzzf44f+RH83R/CLuOtvwuPPop/9a/wgacA4JWvxJ076DoAeNvb8OY34yd+At//X/BZr7r94/jVp/GBp/DyV+IrvgJPPIEf/3F8wzfglz6GT/kU/PW/js0Gf+tv4Q1vwO/8nfjmb8bP/Rx+5ZkXpas4VI8YHGYojLGUGrJdaGXsc5PTRG5qGcaTbosFa8APk+dbJTo6jmEc5UOdbjfmzfZ41LUFTj1sy7E4mRMps3Pt41PzI2QlnaY/TlyPN0KCD1I3Du65g6iBGwIHzZcAJkwD5iMpgw/pnqNvMh+gm5gv37ce1+qtMeE6H2OnDoFYyE3HvPP9pthWba8IBGLkyh2hZkpz0I1Mhd8y4TnNg9xMSbw0s9gf9K8ta/Ti5syliWXp7Vg4Hw4y3vGTH9Rccl/+8cHe4W3LPkdXbnpjaZF6WcSUzGcC3yLDcpypmdklhjkaMh3FRb3D8pbj7Su31K/nwpg5KXX4YwLX/wkTs7sbNbnCbbZvt8izOtSRXRVcV6CHHc68MGSaJiRk1RolQswkxCIiIlEaMT1KCC0Zxswe2IXkrOezlQtPe3eqEJoQg0hoUY79Xvd7u+aSc1iteHXGqzNOqSn/IlRt4Wo+DGXHOfhIanBAJq+RkpsQCZNwC7nXRLppsWIghBBCCrGPF3fOFePdh+/cfehu6lJMkYRAGPI4jMMwDsMwjkMediUXdSIOAQSZS+gddW/augvq4NO8qgzmKEXVtGQLAR6qmEwxpvX6fLfb7na7uidhNhLrO1+t/P642+82q7PVqu8BMjUrmscRCLWqlQk1jGGmcBACE1cHvdX0gLZzZ0bj5zoWLWYiwsFNa8OMTeXdlcXlbqolpXh5eVFyHoZhUspakKkuRsy8prdLBVaQg2FFyQrVT4GIRXyqa1FrAnnbOgqTMYjUDVoiJUmxT0FW3W63215vdpp9t1mv13fuPhK2+/122O3HndR4ITFzew1Fc9Hsi4VtI0YzJlcteFoOUs3asLewiQfUogwnbn3B1qj4BlNn5hC4iY1WN/pek95V4KC6O7cCKyBLLF0XJZC7EXwYRqo9fJWSW0tV2rdEZpf11JpexnHY7fZVXkpdTKlSsNla6IZDkBhjSsm0ZJRx78M2WzL0HOOqT+s7dx9/7DH72PDksBnMqah7QSBYUVgRCkGEYy0UqQ3iVty1amTGTu4sXq/+tXwUYJAYWTHOJoOBhVnMCqtxBHGF9ZB5PTHma9fCTUgHC11Lk1TYQttEu1mp8mP1A7DUixUYgLAEUTNYbdKZmFdzqyFZ/XQqAAwTAsxmuvLxPckAZ0FgSgldUtmPuYxqpagKC/OCyuKTEsPiFty1cYuNyaZoVKu6sdb01KJ4dS8eQgC46/YpiZnutlter6X6lcHFfMwlaYweiIWm2wfDhSgIx8hdkMAwISusASzuUCV4KW6WgnRJUpBCMC2kynXVo5OE0OTOA5Zp4mrAqV4pbIKA1EFu42w4iKTte61RUHia3ogIE8lEZddxtHHM4zDGlELoqLqijNSpFHOUuZp5Bi40U6zXDXClKjGY5rmM1/vPiXeD8IkWzh02+S2wcyRwzNEVNEWoMj8455xzvr7ebbfbccj7Ydhsrvf7QViq04GIRLoYqrpRsw+RmWuXRDW2uDvXMAYC0aKeciG4nE57Pgl3xo0V8XG8GjZ5MWm2ME3ZhIp9hkPVS1FjOFPfxa5bpYi+981mW4rmnLe7bYppteqnt9nU6v1+X8+cSuKrrTopRYrizj5Nauqq2Odmpantpgp6zPQJfqQtH4kFw3xesh0LH7X/DsyRmUopVSAQ4SAdPIxs2XwcRmHt95lIYujMcHW13Vxvh/3YdavVah37LoQEIOf6hUBKMXXJYU52JHAQJrMot7WV1SJ01As4kTuk3pdr07DVrKapqlTJaUre10kpzx1eE++zbmAgIk6oUwszW6/PVquzFC2lGAJf3Ll45unnn33u3vMvbK+vtxIkhtCvViReSnGliEicpl7YycNMCx90O09owkhXp0kx43a9Na2ODbUq0FAIYSbdzNG2Cu8gIrRTYtoXtXw9HStWfjJJvmV/4wszd1ui2rxcnoQ2dF4N7HMBF5ihL8njdGAAMrCBF3zbu/CzH8YrXoG/9Jdw8WDh4OoKf+bP4Pu+D9stAvDKFV71CB5eIzK2Iz70An7tKXznd+JHfxR/5+/grW99iRQJEX7zb0ZK+P7/jHe+D1e79vuf8zn4qq/C3/yb+KYfRAzYDPhjfxBvfztSwuUlzHAWwLnCtAEDZLFF4On6aZNfbfZ2CXLGv/853N/jy78c3/zN+JmfwTvfCTN8/dfjla8EgL/6V/ELv4D/9F78zK9DIv7G38Dv+l1429vwB/4A3vc+vOUtePhhPP00fuRHsCv4kt+Ob/kWvOpVeMc78Bf/Ip5/HnfuHN7yI4/gq74KP/ET+OH34k/+Djx0fstH8LMfRla89rV44gl0Hb7yK/Ht347ra/y5P4c/+AdRCn7f78P5OT7yEXzLt4AJr3n0xT5Wm7p7DigJRwmkNnvsp5ZMmtW+eXJTIZK8UPxoyUKs7K/a+Om3yc50msdYGjpwYJPeRFUubBtLt1qbEzRA7+FpiGptHOYGqpt76psRFTt0czz4grsYGSzJVidf0jkheJAnJhbS9BbbmGTepp5gPep8tf7+AdBEh+sDTTcLIzgTKqPIKho5cghspoEyZHDKjsIITDCqCWevRZYnfptD8wiWvSS0YEfcxp44AYP6Kdfz+NjTDRPNTGuZy+EdR3WwN1AdfqKLHZ30y3TMTHo4pGP8NCpz/LH6ERHj6Iw8Ior4tI5uJKQZfzEjqQ/ldouXqydAjcVMZjpzJgQvTVHt+X1Zq6dckDyI5pDI5EMmhysmMQMgqe225tpelTJl0LZgD4NUozVYiIMEoRARIoUgEoQr0os5xJC6LsTAgWNMMaXUxdSllLqUuhAr/4qZxQMp08DYwU3IuG19q0NkmiC6mVnwTGUsPICkl9gLJ3KpwB/ixk/TomU77jfj9nrY7sc9nBhB2MkAU2YKJBzmxTvUSi5DKaVy5SVId9atLy84UFqFy7uXl5eXdQuWyzgM4+Z6c73d5FzLDU0VRDF2XW2npKkYshSzodReNydrQDUzEGNiME+jneqcrUtMMvNSbBxzKcXNiAuRdl06X/Pmasx581DXP/LwWa10Vd2P4w4YTSmGVQjRtNVEwDm4VYXJmGulqjZjg7FwCOKoKyhVVcBKaTK1u6uWJgswzV1vIYT1ej0MwzAOJRfN6q65jGo+qapwtxqbMBgxVdOfwwUiLKG6zolRtOSsWpkVqF1+XrF2KRTVbJbdlNH1/Spd4P69nQ2j6Tjs+rsX64fvhiEP6gqGJI6pYj2hNto4jjmrlZhijKnvuhBkGIY8ZvUJHQqm2lvq9SNB0+jANZRlVPUOcnfN9ZXUoK/G2HUpatE8jlaNU+wMatvRGokuZpoZLkyrrju/OEspEGHTxc31bhjHnAtBqEW1DA5TuFVKJxGQosQg3qfNNXbb6+31/vr6OkROkdfrs4vLixi577t65Stj3mrZbctuW67u+/UVxlUq45nHoYTYdZePv0yGzbi/GlizauF5X+8KzdW+ksQpQRwCDIw8ulrb9ZrWmFpbDjAQADO2DB5dBhWJLsgGUiVH5WU4k6vPEZUHNf5ZIwbXy1BNxAm5l6KASxBA8zgQPPSd1MNF1e9tZAJVP53VTs639tR2JAYvLs88WRMrVUQFloJ1ySLTgNFtVOvscDNxdyNTuAIBEFAECQCHVBOHzGMJm/wixybWGqUKctb3dlGuN1W9qiZukcjuOow5jiKBhEUCE2lrDK4/2Sr9g6IQWEwikwE+mirUdXTNQlilpKajFtcMU2ilxdrcUrDQ+uum0I/4Ym313wTieteo9iGjStw1h9eCIm6j2FDvAeTwqDqWwiWD8qCbsguhhJhCCDFEag3edNS9R7V0ApUCXMG8xVwr/6ZYbW6qW9alGcA/UXlj1jjssIb0BxnDSYiDZozDcP/evaurzTAM4ziOY85j0Yrg4BQkppRijMwyswjy6FpGZq5G5mrVm1KqVsrITNJcmrfbMwj4Dc5xLKD+8+yGpu+CCDss5zwRZSTGKBSZRFX3+93man99vX/++Reef/7ebj/u9yVVl0otx5pwszWstChlO6W6vtiKuUmfn+T7blP8Y5fKyVCaCAQBdBxzJarE2A4zYFoAACAASURBVPRlLXDjlFbuYh73u/FX7304D2UcyzCMbpziiqmPIYl0qihlrGdm1/Vd17e+W3j1QnDTUWXyXywFDgXAgjbHdIjUbxjLIvCVUqzrWxaRwBWJVg9ObU0X5klJwZhzFA4izuRu+/3u6uq+WSuKYOHLuxcXdy4vLi4eevj+Ux955tlnn9/uhpzHYTAOwhxEYuV+VLKpLwSOw8iZpjbCtthvXkIiKkR1qaYqIYhqMTNhqaYeJqqI57rgKEVFSoyzNHZI8tcPcNJY+Xjtf5j1np7Wiwb3xXzyVOA4K82qTwsGB9+Co5luTtfAU8DToGfhA2jEJuP9PwMQ/vgfx+te92Jnoxl++qex3eItl/jNl3iixzo2d6MHjAm/eI4ffA6/8Mv4uq/Dt30bvuzLXuL0fv3r0XW4GnG1w+d/Pt70JrziFfiar8GnfAp++Zfxj/4RKOOLvgh/4S+g69CImA7agt8FnDeQuk93vsPslibSqk+l6w4yXGf8yH8CM/7QH8JrXoNP/VS89a1wRz+BLT77s/Gt34o/9afw3vfiy38nvuIrECMAvPa1+PRPb+LFE0+0G8yjj+LOHaSEr/kavOEN+Ct/BY8+2v5+Pbve8hbcuYP/8sv4l9+DP/wEKrD2MAZhvOcnAeBzPxfVg/PGN+Jtb8MTT+Brv7YxTboOZnjve/HhD+PVd/Fpj7xEnq1+Qw8mKQEXAsV5b2rT53gwx9MCZ0C2IAoeuREq2Ks2nR/rFHQzYtB+/3bXBvnJHpiWY/BjPGVVC8lPrCKH9sqFC8pvZ1YeGB+3JnofkFp1c8Nxo+lJyuTIpmLuCz5jM6OcsB19GjLAicp825gEDr5N4HAjN4ZHciHPyo7zUFYcYyHsyn6f96OO5gYCB4Bb/VaVNk4HA6cqUH21Yi3+cwxVuiGMLIgjxwzUWa+YENTHvoYTmdNxamM7jTIdwGGnFgkcQVjJa/eGzsLe5H2e5A/DjQzIybNhMTxYBmYcAAJxjLKQK/zG4Tg6jbmiY47TQE5+mpaiaQZJ1d7ZZB5bds6czHII0INluUpeIVCI7VipmjlikJSCrDrpk6+id8EDKIqIhCihzqhiiDGEFNpgWbgulUKoCKVWgwFuOgyc1D17qUjGYq7kWTiLGAmIp4Gu1thCO63M9jrsfRyhKkir/uzynEmIGEXdiEXgMFXNWsasucCdhUOIbOTZoC6uIiHFAHK1OuBHKeMw7kEe19Kdd/35an15cfnQHWcfdBhyfvaF58dxHMexWMml7IfdMAytty27WR3NulBkFpJaWECVv1xUAedakEckdRCuWj0EIXDsukrcKCXv9/vnnn3WTYdhv91dAwWkXnbmW7oT1uuLu3c799Wjj64fffQixgSnUvbDfpvHPI6FhYRqVwKh/gyNLlGo8jRrjN2r2yI4VbI1A0IkQUComYC24XaPMaxWfdclEZlw6SBCSunOnTv73X7YDWY+jiPRtNRq3biIEpyQUX9mq2CsHB+p+3qev2K1NtQKzNRALimxu5oaY7PfFfJOiPt0+ejDRVXN0IVrG4OhgI0DJFAIpF4D+rUMQInRd/364uzO5WUI4Zlnnhn32xoCZxJmEkKFWE62C2lnqsFKBbtU7dbUSgNJkRNRiuHi/Gwcxq1rzqWUosaqQk2NMzdTLaaZg4QgfZ/W61XXBWYicWa63vE4ZLOaPW4VYw3PSDyVJHKNhfddXK9XKQUHJHAMWJ11qz7FJCJQUy3F3LTGtcey2+n1tXu51rEbxbaSz8JqtV6vzi9W63XeblTH6k6pHSX1yE90SJIIchLyvSMXFJ0UIW/YnBrECIA5tIBH431hUZIgWjyPoEhJSHhCBi/ARIvya1pg64xcp1L5GQVYbQfs7O4lZ2LqPFXbTPXkSHBxVQCm051w3kQtxvGtVHrhv5v8pvWv1jtzgWdCF4N1SaNQoBGeW113u6HW+pUWwmQip9jMBPVmbOxg4snbY3CbTZeNyQ5iFjD3XXJfD3tV3dcaxRCSSMjFVHXIhQfuupSmwUWbjZZShAu5TOY7ISIEkFPO+5JhxTUL+XqVyjCOJSNnaCFwJY1WL3y9btV9Vw1NVArp3JhudVVGk+QJJ2mgU2LEEAg1IOSmmqdpMlVooojHpJ2amRvt9vn6ek+UY8ghxpSSVDoiSzvLeYF/JLiTarPelEpCUa3Q1+P1Fs3LBnqpdMqinm2Z1LDZJHlSed6uCURMgRH3u3G7HZ5++t4zz7xQ6bYVVhJDL1XblxBCEA4stWuoZgeqCUtbUptwRMdv1YP0gNTJzfHai9NITw8AHartF/ORQzZk2fXmU7qrNaFUASqGGGOygpJtu9/sdsPVvd3V1W6z2W422+qWmpjdDiCEA22hbimJqJQiIsSQ0MxV9cnpN068WTqCl2GqJS92mc0h4hijO5dSSlFhIpIYA1OoVWfDvlxtdvevNldX281mPw4lZ40xrvpOiJ3NDONQmhEGVSJJfb8y0zxmDs5hiU8F4NMbP5q4HhJ55FMKbrZ3AOQiTJyqOlYlpFkvnT8mYWIid3Wzas2sH7Gq7nZbIlLVruv7vk8hisTzizMJkvru4Uceun+12Wy22+12zJl4EWX3FhWiGi+ajTaNDQ0xc2sUnoZbqozQagQ2U6VpOkhuQHVfWbtTqenCxsIN+15pGO0t+EH6vE15vJVcCJ8JgEffnoWnB9p5rRifkkNwIIbbBI4t8KvAz4NeOJpXDgOeGxEjXv3ql8iVmOGjH4UAX3IXr1ufblmi4I0XeM0K/8eH8MFfwbd+K37bb2t5jQc9XvYyvP71ePe7AeBLvxTf+I0waw21X/d1+IEfwGOP4Ru/EZ85IUivr0GEHuh2IL3tKnHj18vf+cX7+PX7eNnLWgyH6CBtTFgZfOEX4k//aXz91+OP/TGs1wvCBB1EmfUaV1f44R/GT/80vvRL0XX4wi/EO96BD3/4IHAAeNOb8Pt/P7792/Ed/wm/e8TDx6jR64L3PwkAn/d5bQ+4WuEv/2W84hU4Ozv8tVLwYz+GF17Ab30Ur/x5IAAPA7cdVaFpL0mHuIbsteHBF8ACO7AoaAlQPKFTtEIUbulbr3HgBj9fXphvnmu3Q0ZnkIHfolT7gSJ5jDY4YYLQhIe0ExWDlgGCGwMgwi37+yO8xMkf2UkXxunTHvsanGbjwOH10LElYQYdmC6mEZOGfZSFYTpkkMlNYOyaC5uPYiuOqQgPZdyO230eixcjJQ7O5nZo2VsiMZZRFMKS20k49IiecDpu+eci1o0HwCwWDq3Jo3FrbohuGw8uytXs8HpmJq4vMictfTGV7JzSRpYnhC96QBxHKZJWxltFqlnJaM9mSodP87i4/hbaNlXUxrGzwxcfwfII2KEs6yCvE4FCpbkQcwtV11OkihPMgVnqsCGXQctQxychxhTT+fn5+vwsrDvpo/VsHZnAA9eeuMmyIcJMEzWzbpr9ILvMQl0F9bu7V95ERXjUssgMHaHuApfJjqyTub2FtI2dAocUOEjsYoihpijazsbIzPIwDrt93u3KsHct5MouZFSHuHV6KkyVf0lwKNUVdLfqzs779eV5Olt5ZZTu99e7oQ4Qh2EYh33dAuSSVbW+53nTNgd/hJiI3UHM7epU10AmxOBWptAsKgoXrrBiq6LM9vratJiZagnRJQJQeI7B1+vIfOfyvFudrfuO+j4xy6oPIVjJxd017wtxkI4pAAqHWzHVWuiAmXTQpMPZAkZSL8huqpmollcY4CFI13cxyNzIpFrMVITX6zMhEeLdbihF60C4LtfN4HARaV2w8DZjcmavko8zmLwiF4PVphtt2Op6ESEmEYZ7ziMYxh67uL44r5VcHHiXd0HEQ4AEVLB8sVx0bKEPppDixUX/8COXjzzySBDZXb+wuZdLMQcxJyGpq0Ut6maAVGAiOVvt/gKI6+zNvJbIAiIkQn0fLs7P9oHN1ExzLqrI5CLizG419DOaFWZOSVIX+j6mFFjI0TF7iGEYxpx1GEvOo+ZiamYkwl6LY72GCNkdMfGdu+ciHGOUICJIlSfHDnjRUkrDudWUFtyKlt1uW/Z8Tbuerh+98+hlfxH71J2fad6PgzHDGda6Z4oRSYXjEEsgAgnx5M2DTs21qAv2lu4hcy+qPCrvikhhiZyLDXtnoA8UmDy0ZvEKLHKbfNWtRmXedpi7uiq0OQz9EM1ry2UzElZVY5B7NXNLkOBBgVLcpvilc9t5Vd2xjbHq/5eLYYc5RJiZa4mwwgugQSwFTQGBi3s2s8MpTDVNVbMoLixes7nN6eMwrmzUtto2eC3daLzbWkLCRCzcpUjg67RlJnctZTQTVMHEfRwLiCWE4KHpZsjuVkou7BkqCBKYBUQeAoODs2Ub3dU1B8L5qh9cN5sdSiYtNcDIBOFKcDFvRr56vpELu7YMxcwpbM2QraG21shSnUUTeSl1V2WllLqxaUQbYZHQdR1AzDGX63HcWykDFwk5xhxCiKkSEGKlvLPM2SIqRWtjUU0Xadv8HKEqZm88TTrES4Q1jndD1VZni/6XpoHNcYbpAsnMQqKqu93uhReun332KgTEgJT6rov96qxLXT0+BDJr4+5WbUsz/8hANrlqm2dm3gP4DZHjhF1/WAgSTppkH4wemVbuvmyXnRxmtrBaL/7TWf0hohRi6lLXrXbX+5zzvXv3nnnmuevNcL3JNaOWUtd1iUiEQ9d1KcWu62OM9XjmnEsp7i7CzIEYk/RBdbVArbbmMJw/fJT0CUdzatMxFkHwxmdZzhhb4w9x4+DUcGbRkt05RSIRItYyXt2/fubZ555+5pmrzbjbqiq5YX2OFDt3L6V+TQqzMElMseu6vu+7rttur8dxSBykUoaPt99TPH76ddt7H3H1HF79kG0wKTU+WddXjfDDxHW9X1tGmsBhXlWDiRXQ1hnX15th2F9cXNYFbojm7qtVd3F5F8zX19sXXrj/5JNPPffcC7mUXGwahhKmkF89sPV2M/Wju7C6hRAkciBiZvF28vMk4tRrS/WtBJq60s1t0Z1ZDwUmWkv9QVJ1n2p2fhBzk24WW04VfjMtgeg2J1B2ic2wMC+p1W4YNz4M+lngaZx2NAEKbAoAXFy8KOIB2O+RMxQID86eXAre9ii+7Um8611497vxlre82BOuVnj88YO4MP8TwBvfiLe/HZ/2afiCL2j7dndcX8MMdyICPpnHz1/jquCzXo3XvOaBr4oZf+SP4FWvwhd/8e1/4bHH8NBDuLrC88/jn/wTfPEXIyUQ4bHH8MgjR+Pq1Qp//s/jB38Q7/51/Ktn8YdffvTp/doev7JD3+MNbzi8mNe+9vSFvfACvud7QI5PicCvgD4Cfxx4PfBKnByFemE+YjMaNIg5V9uFT66WSemfd/51VbNENrTeKKJaOToJHKiF9ceVV/QAgePUMEGzGuKnAYEW4TqM0p2OlYrT24M5zI1uU1VOkzCzf+IG0ui4JfTkxYab5KOjXx+BIMBH9+xGtfRjK98kMHjdHyxv53Ob65R18AXnzZXdoJozijkjk6YiMphuy36wnN0URjAHGw46rB+3lfhSowCOUhREtwsVfuNY0iLiNCGLTkSmxb3ZF6fBTdMDlhO6ozO5vfZJJ17q1H505nBYlt34QgVxP3rz8/JhWWk2d5Qtgs2Yu+pHc22w0uOpCm45Xl4D03b4Th0lX4iOeDOTsE9EqMWbDAnEAqnDpcChLjyneMbZ+my9Pl+t+rNVX/MOzzzz9PPPP1fvC3cfunP3obuPPvLYQw895Ik90p7LyKrixstF2ERomPYpbW7Z5jo1wTwHfyediOFclzTcLJpFveTJZULO83/h83qNAyePBMAoVsVdzdUw7aAs53G7G7fbvB1sGEiNVN1GGEGnGYrX26y6t0oTdQdRd7a6+8hDZxcXIaXr/f75+/c2m6urzZVqLiWPeSxlFAnTaAFBgkjkGuNycQiREDNz7Z03M4gUVSs1HGJWZ/N1sFPc1ayYVuaFw1UV5mXM25KbEcbB7mAIU0rcd+H87K6wDMM4lkJQYWFyghEZwVQHjCydMAvDzeEVV8kMsmn9MPEPvWWvq2bZPgEtRBAwUPFnHGOQ1vk6YUfVuq7rukSAMJlZzrnWQU4GJ6MatKhDHfdY21QNU3SnwFlIIjOx1HltLtnMBKjYAw4cU3BCdXa4awznfbfmwCAaxmE/7sPlRae63e/VdD/okE3VNCXuOum67my9euihs7uX/XolxHR50Q3bfrPZjUNpKxgGIZAbQ0LldIbO3PZjVi8Ko5bUNZFmq+UQ+z6d9Wl9lpqrpQz7vbqZFqub2SpwAEXEU5K+DzECpOaVIWddJzHFUvp9fR97GoaaA7eKLyCq7ahVgNBaEHh+vrr70N2UokijFbqruToCPNVd0+WF7nbapW2Iu93G99dXxQbFPm3ZvaiU7rzbXbNxS4WMipA9hnpt0bpTF0gnEEi1bbjZ6M3Ht8S7MUjMRZ1EWUYOQSTSMGK3R2BaJYQAezE4wnzLruEUbjGM5cqJDaamVMxFzCyPo8TYrDJ19Y/AcHiZg68+DfjYG8qZJ0thXe4ecEZTVXS9Jqvb6J5FQhJNAuGh2KCa3aw6HdreFEZQgqDVpvBUKWMTgaVevamm1oBWLeyt2QVcS5ghgfo+XV705pbHYQzNmw2ioubDGGNk9i5x1aFryKwUy2SBLHAgIoYxc0oB7KNmFxbyTuQi9LsysqtrRimAEEGEUQ0cqmggAmEicIMRHU+IqtBnFXsxD5PqBoZZWExm0brhM8ndYozVqBJjIsjFmt3TOJSSTdXGQXO2YSDmIDy2GygzMQnLNM71w6SW5+tma1g4AlwtCKgfb4qhqSO1zNiP5rxH8eY6gy0Ol4j1unvk0TPQWDtrKh9hGPZmFiSK1I095axA6/WkGtWGmcFc3Y3Ia01JRZYcELz/DR+HpPjtysikm+Ssw7CvG0WpNXtq4zAOw7Df74dhyDkz89lZn1LfdX3fr7p+1fervutTl4KEXPKwHzebzfX1drfb5ZxZWIS61IVYq2M/vs+K8F/l7njAD5k1DuHKKZYYo5vnXErJwzC4I4SoqmOunk1lwnodRYJwVLX79++XYrnY2dnZ+fl53636fqVqpZT9fj+OmZm6vmNp8adFdV59UTYt2e22XJXdlrY5GoYvrPVEFSXhB06miDh8HMf6pQwSztcXOedcyvPP37t3b3Nxcbk+Pw8hisSiLCGtz85T7GuN0ZNPfXS/36XEt9JP6hq46r11QauqxCRqAMUY3dibnlsjJxZjSDWe3HXV65HHfckULQBeY8oSBKBxHHLOOVfWFU2X/5NJ97I9mI6HmJXgbpMaQTdJiYdh78SvJDoc8mIQXnwOvwB6NzA+UE0rU+friz+22+piRpmofT0jEJhQDAXYG4jw2Wt82grvexb/7J/hC74AKT3wCWPE+fnBHrJ8nJ/j7W+vmuxS9UMtQ/wkHgZ8YAsDXv96rFYv9jfPz/F7fs8D//Sxx/CqV+HXfg0A/sW/wNd8Db7oi5rCO6sz8wf0GZ+Bt70Nf+/v4f95Bl/1OPrFe/mpDT4y4tM+8ygWdPOr/sEP4umncSn49B5qQAZ9GPgI/LOBzwfiiSp6NBsvBSVyMVR2xmzHIDDRlBaZPWKYqyAXcInpn07UuOw38iB2g5J0M4K1EDhOZbzlPvD2LMXJGNyb8lhbGG4R0m8VOCrazG85XP5A3ZGOB/Y3fz2XbUL9ppxPi0rWE5lfKEQ68CRpkbQ8CYd49UaBYSjM3lFILtGIyVjMQk4hqphwFBcWZ/L51dzgvB4ZO/0AqDkymxzEryY0OBb9vn7k3lzUl/ltkR9feGHcX3RiQweHyFHw9IYtZI4XOlSLlVNLznGIxI8vAnbybO6H7BAWnTBGyAmljk5nEah9h6ZGnjZQanJPYKltas0ZXLGc1T1RkXtEws05LCHElJoho3Z+RgkiITbkWQgiHEIVOLitDlerfnW2ysM47Id7tB32z9WpFT3Up8fW4eEzXHa7cb/T0RhKjdbhC3loNgeaHzobHXCZdhzWpCU/FCpMfuZ2VWAR7jh523B70+OZYYektIKNJUWGUwcRhRukFl/U11AM+xFDTsA6JE39rlge1epulTmKEJDH7GRCYjBVBVNIqev6frV24P7V5mpzdbW5KiUXVWZiiZEkxD7GKCGoFnfvUxdjgoMopNRL6MwqwCTASVWHITOFLe0GG4uqZrViTDXdE+voquSS90WEJYoQcUrVry2tRTHDxxhijGsoNlebi/OL1Xo17Mc8jHu/Jh7MSkqixa1hkmvFpy5sZF7y2IwkAAuBuPpHhqGS4Jr6p6pacr2exxBSl4KwaZ45MC0LCFMtORMASdKtOifkXIpqTX3UHzqOg6tTS7CTUAuiaDFXY1MhlWrzMJgiKpsD8LHAhwwmZKVAwhTBMVCnlBQwNfKoRuDw8pc/QpRL2ZaSteRAHgIuL/qLy7P1+mx9fna+Xp+dxSjFHXcuOssXrtnK4LXLjpzgdf+56kIXuy72OY95dLXipVRvGgkCU1Y13RNx30nfh64LxOaWdnsiFLTUfe1KUHdlhgTue+nPQggEKmpNIhaBcIXWdClK38mY0ziO1S+tWsULa7EQ9hBi3/NqFbqOQ+3fdXVXqv4xg6HGWihI7HtiSl1/9vRH7j8zXsHMzHZ6D0NGQFoL9+ShLbGLY1ScGc9VteRO5JGZQRbJzXKoDNnmaalWrDqBFndRQ1bmIqGEUHg3YjugizwqOqvr+eLHUUI/nEu+uGfYQqmdQuzstUbUWwKtlKJEiGmGTLEImVKZK8d9FtirAUZqZtLA5s7ORK05doqYE1NF5Kh7dihDA1kQBM5ZR9fiFW05D2dgNVNDLm2BU+ER7jXHhObhoGmaKkRWsXwHE2VNi1jfB/N+e73f74c8SiURErOZlaJ51BgsBgkixIHcgdLcX6bm7TvDhBiTs6ciNaxHgUlCtxOuWkYpoMq2bM2PbnWIzy1nf7gc08kEZhoCELSW0bDXMmzyWXSY8x4559lnMe1SKCZe9YEwumXVrKowMCPIdKwAsAFQBrMdiOlUA06NUuEt4tP4ENPGxh+0Z6bbTNe03K4dlYk4jv+1JnpARqAQqV+F84tUSr/ZbHeaQeTQnAcz9eQOR1kC5OYVRX1SBSp1kqdHLdZynXqn5l25+2Ge4UcMMJxUDr5EeR+myNbROpWOoeoHhNhMAw1R6mlQCUkAYowXFxchJFVypRC7GNLqbL1ancWYREKlMGw2m6urq+vr7bAfAIhwTDEECaFOjU4nez6DTg8kyxZT+kRFq1PMx+F43oiRe7uBMZGZElNMkcBmNo7DOOaiuj5by+Px4vKhccw55/1u3G73tRe561K/il2XQgjUZEGrzCqzsetSSHEu/q6+krYixANM6DjALOrq/YDEnr1FrZjZmYilYXirymuqtaqOCcxcNJeS6w+OMXSpv391tdsNudSQF43ZQoghJAmjhBRjzNk2m91+KAAHiUzyoGbLBS9wTgC5qtYSaCfAa71LUC2lWAghpVTZNNXGEcSzNI0hxi7GWDtiK+detUzVZ5XvffLh+UtIYkTuPE9scKOlcg6jEU827jmYMPVKIQO/BPovD1Q3Zn/UUkp4MdN53eRHvGGNxyLOAgJBgOLYKz6a8fNbqOOhCADPPvsSognRIdNx86ef6AXVzgDgjBH5ExY41PBz2yY6/Nc8zs7wutfhx38c7vjYx/AP/gE+7/MeSGYlwlvfiu/8Trz7Pn7qPt5ypx3DreEdH4EzvvIrcXn5Yk6un/xJPP88PnuF165wxgfXDX0AeAH+ZuChWzITU2ATcFJw26BMI2OiKW8LUGs3ncsh2x2oXkiNaLkTdjrqH8VtEYbFOP/kLCc/vuZP5pF5AHEYzy8c/UQLC9MMMZk9cqc7+Bm7fpweuLkDnzLbt9d/NAz78j9+sJHSbkvczDqTz2vE6Vd1ntVqe2eBg07jJMtOa6iTVzaCsHONCREF5ggSJ7YmaxzYxv8/a+8TI0t2nXd+55x7b0RW1ev3+g9JsUmRIiGasi2RtMSBrFkIMGDYgP/A8GY2ggzLWtj7wcBa2xgvDNg7wxa8mMF4YAMCBsJAGEDAYDAQbEGiMDIkWBjKHMmWxBZJsZvd709VZUbce86ZxbkRGZlV9V5TUqHVfHpdlZUZGRlx73e+7/etR3p1gh2zSLFeWFIJZkdFY3Vf+Kkh4gTjTieMiW3Y5+xWHGv+M8nqHIFBp6tp7z5MP56KtOmn2dxiI81zHFRGzueIc6bT62YXJzZ2uGXSBOrzij75cyZj1ARNsBA4Ap/E6NpFNE8u/JR4HiJJmDfoJWYmjkBIL4UgjgwkESdJpbBwuCKYuu1X+v90YJNgrdLyaOOrCQeyg6k9SvLGOAzDMAy71x/n16/wKNcRe2u3PvdXEb7r46FeLCod8N1PGNsUvvm63g/y99abQeGE7N2afa7mDvdFOO0+BjNnESdG+PKI4BpnnBCATmDQOpu2xGkYym43WGtt3rtblLYlFnNvrZJwLrlZm1Wpmygzkez38zTHYL0CQFD+ksSbM45jyaVpc/Mhl5yzqQMkqRBLaxp3ZwKJSBLPKefUVDpaAOYRZ3FSck8kIJ3NSZAlEXWwPRMSc05i1sxihSq31/s/0qpvGkO0mZBoM/M5S766fGR6W2uEddw09qPe6yoR5k8PeD+lFIF61TbPFdTHsQ5dMAUMR0p8cbFjZm3L8nuJDzNzbMTjrCpDSTnNc621hbfUzZu2/fW+1jlJYk6q5sFxdpA5mbMBrtaMKIowKYuokbbqDpKk8CBqKDQLDbwbWDJQm9Y6kdCQJL399lvA5LbfH/bTdABBmN988/Ebbz6+vLy8uBglCYOaTtb00WUReq0ebmy+nQ/qVpOnxEqShiyXuzIOQ5ZyINsfXM0AdTc3BxNTYlailrPvxjSOyg7jcAAAIABJREFUkkuYT9JwzSkZvGcCY0ZP7LmkYUi7i3xxkVMG0MyaQ+OTCQcRD4VLGWBZTaOWZzp0FqqqSWy/RUrOF7tSCrlPc3WtLSAZWTixKFS1OsgtvrdIunz06ArWpummVde5Vn2h834nF+ki50tJ+0xz1ea1QUDmElkYd4M5sTELR0lHQk1Qh3Zfe/zLCMTuAiQzb8aknCqnSQ4zHyrmhqrUjNSdlkrSFZblmxEt9RuARfGA93VFfBeLuMPm6gQJ6aipElMGES/oC+rdKnaEHdFysQmThZiLOZs7XNjRK7/Xxo6NZS5Qo0yWCMIVmN1CPUwOZzIChbrBQVCFLC8tEjFMSuCoy1lvZx3Sw+4G68GZACRpKUK8m+dqe6t1jjRMTikgy7VarZazpyRCKcJ2nVGsUOVlOk/MlIhLFiXqimmSIXEhmt28zUSZc0Y3Y7ge77qrleX4dQeQThYZNNfujElytil1JzMnWEWNaw1H/NhDfGeRCLxoCBYchTAp95Dt5kmEgL8aUTciC8C+VKvSYthHFBLRJrtxZuE8WWCeodXM+rLPz/UOd/N+Z6bMYKKLy1LbMM2H/T5C2dYUahUEs1arAshpCMOOI0J3FtyhwFgGSjaUjjhPjlu4U7P7BttO9+7k7/ErnFW/UvcWYZWosEJv7od4ujl3PaILHOrKnK+uxkePHgOsCm2uCjeMu8thGFWtNX3+/PmzZ8/ef//958+fmxkzP3r06OLiYhgGZl4o1sfpXHer9S1DtBFvkQnHcPFJcJvOD4Wf16P4K3WQ6BKbDm351VKGQmBtNs/zNNWcy+PHjz/y0THlEkTVb33r3afPXrhhGMbd7uLi8ipKZGqdp2kOXm68xlIESBvk/crSo63AsZiEo0q2bz18gfsGXyicrUsixqLGmYSNiEliUgIzsxb9VkEJ9ea1Vjcz9ZzLUEbmvSqZkqnf3hwOh0acWHIZRuHc1Pb7+YOnT2/3E7Psdpe+RCOPvDYiACISH5dYYMeYLTKSa590MMJTiu80Ecl5RdBKysykSTxWqKUMJReAzHSJLbcYzhDFtYLWo9f9L8fPyqIkdumTlr3BcTx43wkDAMX6BAh2NE6XNbzwDujXX6FuBHaZCbvdK7JUAdRg4L99jC9cnX/zo4S3Cj494v98H7RYQsxeIXDEFcu9myBeaSFxx8cGyHfviHrW8PUJw4DPf/6P2eYUX6XgS1/Cv/23SA2T4hd+AT/90/ixH3vw+3/0R/HlL+NXfhn/6x/hRx/3WMk7B3ztGk9ex1/7ay9zuJjhl38Z7vgzF/jEiGEr6zTgHaAAP3b0cZwxOADYkJ34iNtwWq6jtHano7PhNxvgzRjcjoWXG4zEnUDVWRnpcSvrixhxHvE4913EwulO+sNP+phX/seWsLWRIPyuD2KRM2hbNbqRQWi5L5/iIQgnWQZaH37tmo5jaufxjc2Hk+41ZWxv57RpCqF7RJi4j6m5ETszYM7rKMghBlHn5jSbuXsyYgdvMKUb14YHtfQocABOaOZN/ZR4sjSH+AaBsVobnHzzop06dgJ0j4OjBze3CHg6TXx0gWO96K2moaNVZAOiW41F/ein1DWFjpVbcsG8+eo/y2DmiC1g6d2k9Xu72aILEy4EQRPSRL2LholIiOPWECFkYgm5cDUndiI7bU4GisDX0dK0/Dny1bT9sHjcI1rH7EUUPSwRSDnnnFqb6r7O81TbrBd0+fEnj64eXV1djuOYxrFlupU65VZdA8njSzvAySRoIwH1D6ZFDGSROBe9cJ1qxN3KltNh6TIIMmpn6XdQPpPF/YyOonXcEkNTJDZ3mrVObZp1VrdSOKcy2DjXiv3eqi+4WnbX1iwxiyTtBW6cpRC4Vbu5Pby4fiZZch6YCcwS0R6RJLLb7cZhaKqullMSlmCBN3WtU61N1YSiSEbgfQ0QZ0wXiInJYbURUe6N81pExlzcrFqNiwY7eHHDmJrO9vxw0A9mreQmpZRShlq1qZY8vnbF88H30kLIUzW25sbL+9MLaZatHwgR5Z+neQJ5zvEG2bKsgghyzhcXO1Wdpik+uIxeAUlEc5trrSWXnCnnFBmo1ppIZpYY5s3T5JMBnbgJ9cigp9iTMKAx+4ETZ5EkGfDmJkyljNXaoU5a57nN41hylpw5Mc1zm/b7MpZSUvJ6+8Zru8vxk2bNzEBg8pxTt0PbrLO1CBG7J86PxsQfe/ONR5fzpN6IKSUqiYpwFsru1Oos1C4HKcOAXCadbucXqupG41iePHny+PFrT5482u0S8wxUYB4HfvL48rA/7Pf7WOMmkZzTOI6PHl1cPRp2F5nJQU2twnVBFJmDF6uvM3kpSKnsxtSRfXa8nhNxCkqBGOCJ1wtBtH2aiPX7gpraBCTJ8j2fvHz8xvCd9168/96LF8+ub26q82sX5eqNT7725M2r99559/m7z9RBilmhzoOMyc1ac43cKCWWkkkdlCg5z1X3hwqYEBgGVSGMOVuwWW5up8MebK9JmUHzXH0Sz9IXBkK0YGCWzRaB40pP5q6qQfxrqo3IzTKQpTD04LOqqTqxmpqKhADcWjP0vJwkMXVVJ0CA6mbaiLiINGA2Y1VRXkV6Eo4WkFZndXViFiaCmGlr01wZ4MQuMHhzraoslDqRwg3mMI55oRCHzaBfj8107i7ufl83bTOIwUjCwpn6DQYuIYljNyZtWdWazq1JQClEsgPTXJkdLmMxSSxciNrc5tastmks6epiBGGus7n2sbmIMRFwNQ7f85HXv7PfP71+LhcXw5iVUbtWZZFA0jq7tcQ5c2IRIQqyjLmuywzpgGiH2zxXAlJOScSXNuMIwAU0AAZtav0mTkACUslFG2qy1pxJI5RyEgWJQTcTwG5Qt9Vavi41tjfaUMu0E4K9j9nWdUIvTLAl1bJZgRL44cGr9zAhkYPEQa5eDUiScpHXXhuGgYaBLi/z9c1+fzM19VrRVJkoCCTaZpEcunjKQkiqyomGoeQsIqyqh/2UUrq42AHkuiweKQ4/BRXStK2Z2V5CwWym2nS5QRIRRGRZHLh3Y05fUy4HmSM/2LTFDwpLdGOvC7Den2JSQW6w5s1UyUKFyTmLRA8uR/+4mbZqNzfvTXOdpsPhME/T1Fp1x+XlrvNWJQGY5/lkIHSuRPjWFLDVWcDYYHjOp/FnQkbYQwLsNc+z9Ar0k9E9LyJKT0BzD2eat2lSJkmppCxN1Uxvbm4+ePrs+mb/4sXN8+cvbm8P8zSFzOeOpraAVB3w2tvOWJJ0Dzityx4nCqgELZ1B2DhNzoWq5cX1Ezsl6Uk9WwRJ6iisJJQFRlBzuGlDTpKLgArg+9v9NE2qz69f3KZc3nrro9fXtzfX+8N0mOeJUxYpZQBzm+c2HerhoKoEl5TzMGSAohHZ3YWplCg+ToC31qKKMQmnlNXqNNXYdScRSdHYnodhAJBzivUBAAu5DLqAyaw1wFVSEuHLy3EY0+U0HA7T4VCnaZ7nyd0lOEOnm6DtHtFPQiiE+2XMEzNFTUxysq00Rwv97Snot16hbvQHMThhnl/BhfnOd9AaHiUMD4gRRLhK+PwFvjODBZ/85Csgo2ZQxQOi6H3Ps8LsDmHkw0Ftfm+Pb064uMJnPvMncnCkhC98AaWAFZeCd9/Fv/k3+PKXT/Ci26+PfQz/8B/iJ34C/8e7+KmP4795DQT8p2t8u+IL34svfOHBl+yOb34TX/0qEuH7d/jkcM930u/Dd8AXgbJJK21dMLcVkjiwhAsWaNl1YttwfaJuHP+G7uFT3O+28zvVchss4zIsvtOfQtsrJ99v3VvhInTfL6f78zEnf3zgFRyf8kkMrOuFfl+CzB/MJj/4BO7I96ckVF8RKvfZXoJ0XkgILQgJrCABOdCABngSFbqZKqsXik3zqQDFp7CN9RUSnNEg6gtsuWsSvDpLV/RPN1PQSibFWvgizOs056hELNa4MCmsWXDihYeClTFNvbGYEIAmrL+LeBV/TvxrncS1pkv6dJB4+T/eOizo+LO0mJKIdHm40JH9tKD3uJqjtTrQVqWOSHn1Vi56dKjZC1z2rsCxgeQu2iEtR+54i6eFeRdHWvq50KhWKBKQkMchYxjeuHiiKpISMzHN1KorKakYD+KrRQt+rPW6i0C55xNwtG08kLNd9KpILfuxs8bhGvyDprq5UDOYFv4INbTarp9f7/f75nMa0u6yJJKSIVZtf91qhcY9bGaWUkaDv7i5jbR7TmUYLgDe3xzg2I2XseGWlNZ0z0LOomm21tTUDoe2Tmj6bFPV3WMtKiwMmOgMoKnO1dWFRYowkZm7aq3N3QSAus4zM5eU4gxhh841NizqsObEIjxOB/vgOze7nY1jKLVcZ8yzw1PiIbINSfopYqbzPAunlEvqgEvXVudaa53hNpTsCJ9WTJUgQjmnUpII11oBFxFfaLnRWx8rrlJKX4ebtsYR3jfr0QoWeu3xa7uLi2lutSqZuHpE16emTFQkjWMZU2YibzrP9Wb/fKXCG1mFVjQXiCQqbGyNtKIhUdkNID9Mh0Q+DRlDKUBeLHgLw7KnoszhLg4gkbNwejRejaVVdyV2YSShQsZm1GadTD2ZFxpzThepehpnuKsw7y6Gy6uL3W4YR2Fu2tRNmfXiIgs/evqBTtO1uzo0ZS4DD2PQN4jZeu1ClOL0WL7jaIME4BLpAVk+oH4iXxMc1NDB+8sHbS0FWAeGfcWjktLuksuOkYY0KnKtXFNuw44+/ubHd3T5G1N9971nRaDwyXRqPJQiQqRwa67uZGBjIAk5UxTOTDVYnHBzgzFxAnVBWtWaidCYCc28Nq/mzaI4GWBsrxmbcPT6esw8Co5VnBeFE07MQubaFERFEoGsmXGHiMeVLqVkZOq95iciNwwXMzalpmIpG+CmMFmQDkufm8e2hImkGwqdmTknCJupYrU3HW/+x77vCIq7gWw58XxjBe2zDoL1SEef/8DVyIwZGdiNiXy4PUzT3FqrDiplyDkxsTsOh9mUhFJOTJyI4NbMtDYVRmRVCEZEKcyYrjBiwpDktcuLfWvPb65JG6s6kQRAhMiAgC07CYMMK1spqm+WonEspxhCierQJZM1Eu9xhzwOjhbgWQyymMIWgJQsiTVp6xSASIIuqKbmlnP0aC6rSDoiuzbbwc4CXzKRixt3myI9J3afbH3M/WzDTCc/6haKO7mZEVk4gli8MEkqjp0k5MJDSfPspkTMQsKSmCQEyZQyE6lZq22abJOG6dtfVdvvD9H3FIyR7T48+jX7oopt5Yz4gkVZfMQnDnxbU6KLGdJg8I4xSUAUsK+H99T7AO551y6J94E8J1NVjjuw395O+9up1lZnneY6z7W1cGcQEcXmVkSCs21xaJaZUCgLSyD83mU3PeBiuWfRu82k4LQzZSkEPW2OXh+X+iQz2ugBSikHnjnahw/7w9Obp9c3hxfX+/1+2u+nbrgbxnHclTKWYXBHBLICrwtyEck5cNzaA/gr83/Ta3hXzjjanE87X04SN0sVEx1X0UH1UQ+c+KLvMMtQRm0W/0ytqrEI3Ig5MWUicuXm7t6IvDarDYQOnM8plT4fdyK4eUocFgyRtPB3jODCnHJCNRHuea7laswRwIxcHdPijoKZi4hkUm2qTW25DadShlQQRo9EtHc38xb08oUMS0evtZ9rYtQrT/0lO8r1Py62KlACWn/IqoAC/x/w/qt37M3RHI6uNbxEYri+BhEKvSJdc2t4Z8LVFf72335FLcs8Y5o+rLphht/+bahilFMvw4dD93xtj/cb3n7yJxU4iPDZz+LNN/GHX8eXLvEfnuEXfxHvvPPgw4rgx38cP/iD+OVfxv/yLXz5EUD4zWso8Bf+Ah4/ftnr/Y//Ed/4Bt7K+DMXeJLukxUU9FX4W8BnYvt4Iiy4QYdCKYc5vmex0KOp2Fb10NEqd6pu0N1YyWbqfKdIg+4SJHD3fDkxeBxHX/6AbHI33HB2Ezx6N8jPHv9ligOd6RJ0ojf60XLo2zuy35MSvffS7g8zlLbxxtP/6ttDuvQyOpbQOKmTgEyEMqEUvtDy5IpSsrmyeeYkfIqXO3pETv9BLOMoMRuRhcDRN/lM66WZjt3aPTayzO/X3r7lUs5ngkJfD3fjZdwmeQ2RbBwbR1OGbyxsTnDw8Vmd3G+OwSmPOR0tZ/dyd8KZtHEv5+a4GOuvrkcCnQgQODuY/CQKSwToRqHZtMDzyYWcNumSfstbPXYUfSu+JqmXA3G8LRCBIqASkpV58xr6ZNhMEpiQe51h+JjjlwrAJ7SV4zPcbMQ6DtuXHaYvx/80T0RLco3Xw06+dKocVwW+qhs9ud1qEBz6TFG4u8MBR7V6Y/PklRK4iBUBsxljSLwrNKupNXU0TYlSzoTYn0FYmBOctJl5SzntxgsSJqbw4BDYLIIendNpMfuNudtyCVz4ZW6mRhwjSPelqLfXMlL3hKuamppGPD8JJ0kpp5xljWy7mSGFV8nBYeE83KrW23n2efZcCou0BlcmJKFMCxeoH1raQG8QrQEWtAo3pWhVIGi3AcVklJZWnE5cJjqzi/nJcrGbx+301xER5ZI5iyWhpn3yV5vW1uYZ6sZswl4kahiZQQgJxImUQA2tefPu/DeNva82kEmieBsSo64+4DWZSHTM2+HozQpyAiRkjcJkTEjkQiau0GZzbyY2c0+7dPHkwtPFY98xI4nkIiknoiC3tmoKUBJOF/lil2vd39wynECp5FzKMI4pZRBbgB3c1dEADX0Z7oDg7k3rqLUe74d+JC+dEY/8PrAUWJzZq6nDHr1RLp48Vpkq73clvXY5ft/nPvlk95H/+vvf0N/9ejQxT9oOM11mJsoibk6mzaFgBzEThGDkIp5yoG66wkG9o1ASQ4zEyczbbGluNieos5NYZDrQIT2rrsHkUWdIvjRiBDPY1D33gQkHi07da20AOBV2qnOFcCTHTCBOzqRQtkhGgBnCzOZQRW2oVTQz2LSxViSm6F4V6XJ4tK8YxCBOiaTknHImYatqUXDYP1rLDaX3sqyZvUBLGvFyS1qkclvfKQMxmHtvtpnBGxNDMA45LX09tdXWWpR0siQinqZDrVbyRSmSEzNlFgMBVtW8tpYyJ8rMRAKFN20OA1JmXJR8UcqQsgFW5yARZmZirq6ds+ykpox6bC/dNB3E/0O2diiYw5uaKh0taixY7ILLbpmj8NUNYBJOWShnrVVF2hJFSURs1ua5mpu5ymLPOVZ6wsNzsc46zI3siBfdzj+2P3j0BfuK5e7954sNnkRktWi6W1ScdeMcGakrgdlZwnHqRJKYd7ssglLy1VWoPZSkpFRyGpizmztIOLVWnz+/vr6+mWc308gfRXgn51LrfH19yxzAiyV9SkzLFn0DbfXQE9etO45Znv7kN2qPb/rV3FoDS8qFJXpbPZpN4qGIojmYFngkUkrmxyYdkUTgpuo+394ebm8Pz5/fvHh+U2trVYmFmJPEeL/EHIAWcT3eHe44sFBtNoT4zWpqOf5rvniT+7270PejEnW2DI6RzsLG841GsAkfrWqqGVxbm5nTOA45pWBiM2Gapnff+/aL6/08BySdSs7jOD569Nrjx09KGXIpt7f7m5ubMJzFfj5nyUWiO5lpiYpvgSPuZ+umDYPo3mW9bwG6qwmGuZOYap37CiM2btrmaU4pp5R340XifDhMh8O0vz3MtTEnYsl5JPbWrFnUa7s7s0jmEmfgMs9xYk8qsDhdw9fMgLNI1AwKU8oCiFmK6dlS89LXmtHdRnzkLbkj51QyT/PevLlrMxVjMaHg4HOUcxnIJdE01TpX1YbF1bzgHjcbgtNF6Gab4g8JHORICUTw1jcSZhgS6BnwX/BhmL+T45mCC548eQWGgxlmcGD38Lep4xfexTPFj38RP/ADr/jVNzf4xjeOzoiXaxzu3WPySL5rZq8afvE7mB1/9a+elLD+8b7eeguf+AS+/gd4PeP7d/i9r+Of/TP8k3/yIE3j6go/8RP4ylfw/zzHNyd8tOC3bgDgz/7Zl73kecYv/RJub/C5Ed+3Q3roNRvwNeATPexzhmsSYU7lmIGIJfiyIbGQ945byiNPwYnu5k7It8QJ2p6LdCoB+Pl56qcRBWz7vh0PepW2j3mvbnEERW0+E+R3v8kfkBjuiid0Du/AAyyODV2Ez1xYwdt2nMsVJ16PE6nkzg70+Iurazw6OwguRE2IWNjHLEwlja81qAmQOG099r7Eko5+9y04lQCQiZiwbRvIeNODRceA3KJDnzBHVmEbm0TJ5hW6Ld4UbM60s3Ni/bPGznlZ7hyd+neK47C2cZDdQyk6lUVog5IBbe9AR2fH9juZiIEcYfBjoOvUQXLq2UTQvrcX0E0G5BQKgmOrbF9J9xTQckLQGqBhioUJhYruy9tA0PXTscnML5MVIteTJC9tTsKlyLXHSO0coMPr2eF33qblHG9qrXeQrWKWw+AKr26zWW2tNrVODpEAvcc+osE1wYsQEbK0DILNbJapXAxafa6TmTdzchc4iZTEMWdkktZUiJg85h+L7ubWTGHmFcu8Z7NqkqU6kk72AmbNq5O5oWnzSE4s9vUgfWqr5ubmIaPkksbdWEoupS8v1ZqZOhKi/M1bbXNtU6t6OGhtmCt2O5RSzOAuxIk5MQfdZeU/E0HQx4Eay07VPjVBH7C58FLatAlgYUUunJL4jon7ey4xJ1c2Jwc4j0UczAmAqWpt82HSuUHVgEZGzCmlUiTvyjRN++ubZkoEJXNyc1uftmkyDSphHFJKIjG20r6ipt7pA1ozjGv+MP6O4x/ukp2ZkStp8za3WrW1qlaBeRxf+8hbj1HoZrpuWk2V0Nx1yda5dJRNPzpXl6O/9UZsOXJKOeecpRSJeJp5F/+Wz7ktt1nye4of6c7d47jMXT4/d+pJ1s8MQBRGPAXZeJE5y/jMy62+/sbFxz7y5pNPXF2l8SOffu2j7zy++aOb26ezwAfyaqG+8JGYRH6E0hMkYXdRhHk6zFaPDk1h5Cxm3hpFBY5V9anyrKJgEAtVQ4X1Zj7qHX+2jitWS7dBm2myQL6EDJ9zaYb9Ye+uFwNUdaoNOeckRGRwYhKIuEujiEYnIhDPaKSKOmPipIMwWfPWGkzcwZIkBfsTFNcFQzLPimI0Sk6pGDimAf7gjbrzlqMFJpK5LCDi6CtxR69eXY4pgYXBQoAQWZhBiDil0lTVrN22NnXzFZGkJO5ozQ6HOSUIZSqSpJCwNVK0w6zElZlzSSzCMLI4tF4kSc77Wl/sx1tt8+FABCljBD2buqu6G6DMGcwAsXT/IvtqNfI1d7w4Q1d2xzFm3KmotUU9pHBKKRqSCElzhoiM42BmqjH2r+6mKuF8W/R8YZbgJKA3rK4Cx1FVtXDyHXlV93AWltv9Pe9YaAfnN9flLOyCsGncUEUcDFUjMuYknFIBS04ptdHN4E6Jk6SS07CE9Pywn2/3h5ubZze3t70m3CyaOcLAn3N2d0CP5beB8PXFaNE9FKs7NgIoqqZxNOSIxSeDn772vi6RlBKnCK9FaHS9hzl7eJdEiImZoeram4xtG9ip7aB6eP7s+tmzF7c39bBvIiyJx2EcxvFosu0eHzB3qmgU4qi2eW4Acs6rPWcFm/FWy3Bs+gheQdK4L4BAZwfh7JTYPiwzLbKDqjYmJkoEyjmP43h5eclSzJg5iZRHV4+ePHlSypBSnqa6PxwOh8OzZ0/neZ7nenExlmEXdSFb682f6hfRhqLQcyqmvCawAFOd9ODFeeCcc8mFOQEy15taJyIQW6uRQXRzEhFOkjlFFiumaaH4EXkg6Vf7z6InHudjcSxFJAp3g6+8eTfvvVS6qipH7zZU3d3m+WDW3KwUSzmP4yiSdrvdNNX9/nBzcz1P1brfxj0k+X5Ejja8ZZvUF4UPTKH7nwdbzGqGyE0yYxxAfwQ6fLg3w5EA5ld0ixChFIjA5wcFDnd87Rr/+3sQwd/6Wy/DZ8bX06f46lex3Ry9/CsCL29kmH93GI5vV/zGNVjwQz+EcfyTnr7DgC9+Eb/yK2iOv/IG/udv4ud+Dn/v7+GHf/jBQ/eX/hI+9Sn89u/h59/Df/dR/Nc9Li7wxS++7FU/f45f+AVow+d2+NQAfsnrfR94L67zJwKHGbAbFljrERV5GkUhnNW+ntjQ8YoAyIPmiPMH3PZ00HkK4yxPcr5qpPtWk3f+fNYhc4+mcPdxaAvpwAkBhB5YwtKDgsVWkTz2cuBeLvhdL8v9h5RWEkqYpCsAgsKUiQuIk2dCc4YzGMwGtKW5pPPSlg3rxkC6RWCQ01nvL/kDAoRvpIXTkt3ta7HN+7J5DOvy2LEL50Sn3VhmNv7WzdOyzdvYd0GLuxAbRMxGQMCJOoMljXIWdrr7bz5palsPBp9qONjK0kus6cSb4+dn6yYJxZQyb9+IXuFqQFDcyRUdSxpPekV78VoCfCwi8qMbpVcFbEoY1xNpyWbTQhWNhMmxS+U0rUaLRxTHgrxuIEgi7uyrKf+B+FZUL6lD1SKEFhNiZBEOKKiYBJ1ekWV8dOkz2tO9qYEFIhBxeNMWkfHMeRzHlJNkTimfaJ8nJlcR4SWCRqtDzLBMpXmLhgnpBCnLMBSCaw0jdnOPcS9IIElKKcM4juOYS0pFzE2tkZFZd2F0Z8skzchUtenh4GqzGg/VKUB+EElDGRhkptCm7gxQv05bj/mElsjkRKFvGCdKkoiJOOqEA04ovGg8m8/Td5fgPDp1iBGQ1mBXCmlupo0N0kfASZgT0VDLMEirDa7zPEuiWme1BledDyqkBBFOseRiTtqmpi2suWa6WI69C6Z0Ahckp+CIcMgcznByhTWomlbValo1umZrTfv9czJuegBMmFjAiXz5RTAn5gBHE2HcZZFHMcpOwsJMBOZeB8hwZ2y60P1YJeKbRu0zEWN766OXWhtXz9giAJsbM0rm5vs67VHmi9dVgAp/AAAgAElEQVTTk+/Zvf6xCxunvT1/83tf+8yf+9TvTF9/8cH7BZjdJ9WiktWpA4Li/mXuGsAckZSGIszu2kitOhOEkRMNObmZEmnVqq5NbW4ytzRVHnISObi5oTFiZOxxDpKvXesSz9+8Na1NURJzcnU3MKfEYaLyVgN665nXFLUTkXC4rkiIhMiZWDgpxIxbQ61JtTia2jz3CbYXNnHq3iZnRTIk9aQmzZJ7cqpHYpjDnUM4ZsT72Yc63SEYPkSLSGMSEpHupGraPFbntuIemakwl1LmWudWg7U0DMl8qM21qWk7THuC9JAOcW12czvFWmE3SEqZk8OpWqO5EsNgZcgslBIbkboJI5V0NQ6PL3d6c3t72JcxD1k0SSVqxEoczNigDi81BEuSo8tbTqu3kkM0XaTcZt6TDr5Oxt2Xj3UqbvBFW2WWyOSnJLXO0zQt1o9+Pd3ujoi6TWu52/g6GdZVZu6hUab1s37iYljR8o5T8/9CSjz+Cub++WTiSB6Zd7MWqIf43FXEkbp6RSBmV3U1J6h7NSchKkPWZtcv9vv9i9v99TRNIolJTANWY+4WbIWlxeckXtFtGuarP4U3dSDHVNppftdPv9apWE5ZWFrt9UzHi+Faz2E9hs4L/3+T3epH1cxq1XmeD4fDXLWpS+o9btQvxV0V7QZHtWWiwhu3yPokt0EVXqG2fuSPO3cXj51xVo9v61HEoTMrhy8O5vXtXmXoLpPxercmSWyGaTpo05xH4Swil5eXBJlqq9UAEck5Dcwyz/X29nB7u7++ub29vZmmiYjGcRjGcRiKCIciFHKJLED1E2vGaUyXTr3a62ja/Z6pwub7TZvFlDF4vPGNumSFInSTU845X1xKUzfzph1W2lTNaWOlPt6MOCyrgRpnXk35S6gnqt+XUR91UmzomCsVvtNRaetSOX6uW2tuxgyRKCfXWus0zdPUhjLvLi7GYSwlqKStlDIMpc61Nm211drzUGarXEVHn+bWtfnygMmRady3AGaoE/wP8SErm61HW14hMbijNbSGkbC3+1dJXz/gv/8d/JcJP/Ij+Ot//dW/+jd+4ySi8vKvecbv/z4SNlmMD/31zgFfP+DtT+Iv/+UHX+Z+j699DU+fwgyf/zzefvvBR8sZ3/d9YMY3J/yV1/Hxgt99Dz//8/jSlx60wHzqU/jJn8Q//sf4n76BH7jAH054+zP41Kde9py/9jV85zt4JPjSIzx+adKHZvh/Bq5Q8smKjBladd3BHAWOY+iRln+voYCtJ+NM0DsVQl55evl9Xoy7Ogk98M1nY34/P0PpzoPTuVmDHnq29NCDnNs0fPP351EWevBIvEQMopcfqvtqb09EcnNUN3NvDiFwAoQ4MwFt8UgqYIslx9a3lR4QlZaN+EnsdaM7bD+a7sezZdulghMTj/vplIU2h9W3t447nbVEK6thaw58cLdAflLccuqHWaMvW7lti3PuHsSjq4joRCjp7DO3aPWipXDrTiL4zs7m/DShLbxivX/GvStsp6vd4/iK+lacu1O8D7/oCGqic6tPj8V678O140ECHd0e27fnpPJ3C83dvvHde7yp33XnheFlS97D3NWtRQ2IOYhiPey+nGLr1pAhKbF4EhHmHmqAQjBcjHaw2+EGrYHEmBRurq01Fs6cckq7cUwpsRAxLW0M1kHI67saIIIu9cSWZonhu4Ybm/opFxBWIiHJnIcU/mKt2tocOwIWjsByGcZIc0BgMCPz/vZEmQ8xBI5kVFxUm7YKJjVMc1OL0abAIZKHMYtYRKTdAppFIssOel32L4saNwUCoMohcPQv5vXydFZ6cT5Aowev08FEo4AOxjbIieAsnEqCMlmUbBITBC4ESZx3o2V11Zm5kFem1jgTl2a5tsw1SgiIjZnSPO+jaSUc3eHm2AzvFl9RuKFIuh7hvR0TBle3hlAtoL3kwgmH6cW335u5MMTLkHfDIJxEWAFVC6YpRwsVC0A5c85jbOu414CYubp1V3/gEf3O+HG7xiU86DukjaLao1GnhrcTSpWZO3JJVOS950+/c/3cWB5/5OK1j467N9L17ftt/+zJ248+55/91jvPvvnO+7Nicttry5XhnvuOGhCwA63FUWSWoWQmcmuVvbEGMyQXHorAxNnUdK5k5jY3PlS5nYR4yMlBMaY3JmcKTmlsrZ0QHU/xaW5Vq6gPwpK0VkRsWySJmLZ5rmwuSfolwmDUrfLCJAxhJAYxmyAzJ3dWpVpFtajNzfKsZm5qLkKW+u2quTQk9awutZIaA9yU1ckcZmTGxkweYINIOjKMGHBeaOLm0KjE4kjQrKD1vstTM6BbsCmXlIeEW1Od1Z3gJTNR0dbcdH9o077BxA27y4uUZJ5vbvc1TmvmQpxSGsjJWptbs72qKzEK5zJkdddayT0x74by+Orydp7sujJ8N5TaN2NgSK8uqNbavOYFlmW84ui0JQp/DAcF07xnGaJePgoUIJKIuKShDEPOWZupTm7WWmUGi7AQcfCBplAWRHJKOWI7WDL38QdTW5PPa+tqVyX67YqPkn6/qLmb9VJjOuNAnU/11yRIX1gs8/AOqoBGPESbGTkpUiJ3JMmx+wtktZmquTu3Npu1UpK67g/Pr2+eHabb1hqRg6zfK8Iw0BqA1pQFktMWHrF+LQen7xfXv3db5s5+so2P/+QnBmfKkph41rnWqs2IOLIGHc21DMaJ4AzAmTgyvCcJoAUOIiIiLqIhagSDOhDTYQCM41mrhqLBzAuLob+O3hqzMN022aINtx6bIuOQXnCG5VjzJrRSFRarEW1O4PVz53EA40lIT+QqEeWcam3T4VC5AUIlCdNud/no6sk0t+vrfWtmRofD/PTp8/3+cDgcpnmephphznEcx3FXhpxzMtPWaq1VVTPnu0b6vtX3rVG99x1GZznYVxeRmW/6mtcW2SjaMPWahVMKXF1a1BBbsCBacrFiOZeL3Q6gnPP+MO/3B21KTYOWw0xM3gInDDALSwbJkjdZTDE9/bSC/4+9U/Gp7Fa1hTUgQvEZR2fDL58tZmZqbapWd7sh5yJsjdvhMB0OB/cpp4OqwWkcx5RyzpRzvry8crNprtNh2u/30zTHC1yuErQNoq4jtvMB++ndtMniEc79CueOegOavpsEh4de87LEhDumCUTIhHqfwHFQ/I+/j//rKZ68jp/9WXzuc68SVgy//uuIJu5Q3V+psPTabsd3i+D4lee4Mfzgx/HZz97/W9zx7/89fuqn8O67YMY//+f4+3//np7a9esLX4AZPmggxg8/wu8e8O/+Hf7BP8AnPnH/919c4O/+Xfzrf43/9xv4F+/gWvEjn8KnP/0K9ef99/HnLvHZHS7TK6QE+ib8e4F8R5eoHdTs8DOA6GYHevS5PixS8EkA7biwo4c28du8Bu6TNe7RN06/f93A+ek7fq/M4Tj9ntMX6afT/62i4UfCAt2nZKxwgvvno3RUjvyuMP3wuXzyMPxQ53YMM9ELKTqLwVzNyI93eV6ECXNzWk0ZsK3AcXr1WNvWOSj8J8f85IVuBQvfagR0plndfavXOMjdjMnRAb7N3PrphqJbpP1+M9HK+cDJhmJVre8yOPzMKkZnHfO+LTQJ++dKGGX3BdOL04f1rTp2zGAecVpH1scCnwr7qjaHR16Z14gutkvAo0K0ypLHwmcQbQFtx7N20+7bz3AGzor1aJOoOuWF++oGOPkyX98dh3v0/amZhkrfezq9uTV3NffeVUogqC4GkIU0kkQAT0kIMFWzZtaYaSjFr5AeXTaf0WDwajU2G0OSlNIwlItxxxIWFbVeg2tL8QoYcKZY/QV4yFf6RIAso7D2WIvOnWabiCFiLq61kVWvrToopSSJ81DKUMo4SErO3jx6C6Itc32TnEJ1LMKSVVuzaqruzcyneSZiJkkpEsDZMubZMNVlydej7swRzfFlA9wXfwQkkZTTKnAwbz792504Ogjv5Sr0tl1y2dIHeb9X23NPbjNHm7Q6qUavtIB3IiQMompWzRRkLExgo1IxQIV9zfmmcTeqqbsGF/BYD0kr/nh7GWI6tpIubiTf2M5sjcBBYUo+23yYD9N0c+2eSorJkgR6diiBVGnNalOKM8Tj9IlzXc0Vbk622vuJ6JhA3wi1joeZ7yfzylVnpTuexuMnVniMJayq3dza0+fzW594882PvS47utFns8G5PHly8QRXb35q/PY3pb6n1zc+8FyALDmLhBblcCKWlMVN3Vx1ng8gGsechKo0OJi4ZClFoh21mYYzyipsP8fHMg3DDJuhmtlARkTCvglgEolwAgmDYoO0OXniFck4jNM8z4eZku0uL2IYSCRRIkcEYRLhJGzCIu6MQpSJEpy1YZ5xOPD+IPuZEnNm5OwDFDBEdRhStVSb7w8+z+rg2mhWMUg0zrpzGAYNMJKtK4+XPGsU7cZyUqQbHvpkm1ThbqZQ9qaeHAwumdxTbVqbM4NZ7GIksNnh9qbOh4MbyjjknImTqx2mFoVY5uXyIueUBYMbNa3z3CTNnLig9NGsKrRlpquL3cXNkIEiNBZhgruz5CI8q1azSrXOho52xpnAsam5c6ZEBBKO7hgHlVwkZSExQy1qDuFEYK16c7t//vyFQ0rZBQVgmufDYd90Xj6nseUHuTDYXd3lLGhAd7IGIXAI84kxcJtq9vuHO0s8gY+TF1VygF24d13GRVBV15YvNzIYxf3KHNm36/jeVeIOVrX55ubZYZqeP/9gf3gBVGJXm50lyTCOu6vLRyIZwOFwmKbJgZwTgMjprARQN+NT2+fq7IDfk8cJVgROF6xuPs8zE8MgnHLpHBN3NzWnQCkAjgAcsSDl7ODIWfQmV6AMwzAm5lTK+PTp9fNn17Xqfr8PMGds9ZlT4LUB6iJGPwVFhEpJItLW/pcP6QI8gVbgof3qVstY39mNxnHEVMZfSLC7utchXF/W83iqpmFPml9c377//rP9fm5N57lNUzM1M2fhUoZhGMZxTElSEnM9HA5B2CainPMRLH/Hzf7d+SBPYzVLUaHDHRLJT9LaNX0C51xaa/M817nt94erq0eXl2kcSylld1Gn+eJwOR2meWraVM2g1jzkOcApJTgoLVJgrzJ2R78zeidrCEM2Ho3VYhOGRpY1zuYLnYtXeogTB6YokoqB8iBIU9M2E922ZuM45VQC1TuOI3MStm71FFW1ZeeyuRX2E8/83qmLn+z9hCDB4KgdhEWENMPnD/2+LI/28qJWomNRyCjn27Wv3uBfvIOf+zZee4x/9I/wQz/0CpwHgPffx6/+KhhIhNkxjq/QOFQxDBDC6+Uc9PjKF/gHewD40pcefHwz/OZv4r33oBUV+KVfwk/+JB49evAx33wTH/kInn8Ac/zoY/zac/zBH+Bf/kv8zM/g6ur+H/nkJ/F3/g7+6T/F//0BKOGnfurB4hUA04Rf/VUA+P4dPj2ivPLVNvAz4LUTV7opCK6bXtSHNqLfbcTslZaEl/+s/yn8XnyIl0Mfymnyp/nlL/Vk/DGfTIwSNiCnsOmCwdYZcAAQvRVOcFkVK/YFrUK+ATX4RtNiyHJjIr//yZ84OHx5GDobSdJJUe6a2TALeONWArhH/qE+VTtNvtD5G0lnAao1iXuiqBwNCHSiVJmqb85AovPtSVcl4tIKT2vBMLl5gOeMYk5xqsotZfbH7SV14YI6j4yXFhlQ7L8p9QrOI54VtJolvB+O4K/0XREjqAR84kw99efE6CGllIjNF3pmD7/EJv/MtUNmrh0aioBW9zlApxAvf16e2TqI78N492ilsT5nX0IHIJLVE0uLN6inpghIFkl+paaiypQKk1yO9LG3XpTb509f1MPB5krEqaTxYnz06GJ3MabM0X0nTDlJdAqpWTNVNzV1hRmIyaVjRbvqB3eyqD8L2+eqInTBiCFFsufgapCpqTY0JqHCMuY0FmbSsJxo7ZkH5r7D9L7QjeJ7NoiTttZaLE78mPQhkECYh7GY2nTodk53T4lSEmFmE+2IFAtPQ5aUS8lZALAsXNVjMRPdd2X2D3nBEocA7PAGqMOdonszHMjq3tSqemtQgykcSpTcGT6a7xyMxCLsRkBqJGoM7Ug80+Rk6G4lLLTXY/OzEx8Rt1u33oJVWBvAukq4lIAZQlRTUiMuGpwCgmmbTDF59CDmXJJkgJLIApboq++V4k+9vtKXmN4mP7x1ot0f0TzGHumcrnQHdLyKBYBQAaebw831tFfD7nK3uxqHR4NR2+NaUxJ2zTNfDW984uqjn37jW7fPb59Pl63Nwp4yscBCoAGYsuTwXc/m82ESSWPJXBJ14CYnEU4sTEzYWTLNsRWb5lbdeBxlVwWNoMyJcpdeqeML4DHpZQEnBptaa9o0WAFEIDci4lIGM6+HubWgCVirjQmcZFWeQ91wEROH+CAyiGS4mNM0t5tb3x/kMCGxN6Hd2At7Qck8NZdqPKneTtgfACIzaSrAqmXIJmwnnV+FY1DF1txmJ3QSg1nE3U3MpLWYMZqpa/NWvYozYRwSCwlrM3CDD5kgtbo21Oqt1mk/LUjJrDbvp+YEgktiZkkps8HUDF5bq622lsHUTTGqIrIrZTfksaRE8FY9CnMjaEEGqAiQZQU9+rHk1TcjW+vTAUIPJnhyX0wUCzASBjjVVqdpfv785jvvv3DQOB6I2Jysh+VQhry24JlpkMxXcMOCitiiJWyxLCwUiQWsGaOVde/30PLt2GJCvGW6xdgh4IVH4CWgut7lOZwhiuUdFMUyDlgx6swAdJpvb2/3N7f7w6F6h1wgp+iNfu31x28APE1TwCm7i8IiQGGLRhDuSqYQC9SUtLsYV8VnFXr6EYmb6XY/TO4+z1WIiTinnCSZeXBApmkCoZRUhiwi7t5UBWChBfK5GENgmTjlfHlBOQ2AMMl+Px8OLRgmPRXopoqO3li2v6Fcdg+w6pE82odCtHkJtglo+GkdDN2NIN3nGvZj38aW2LKRgeLvzOIu4VEOyCSlkAcg2RXAtD+8eHH77NntB09v5qmqmUjOuZRSCJxySjlHI6qbzXNVrU0bE1g6e2btd1urYY7LWj+n5B1zoH6SaI/akd5mspbGE4SIexRPVE1bi5/MOedc3BEwqdZa3M4lBPkh5ZJySnnKaZqmWlVNzVPhKIV2B6ipG4NpMQEvjo11CIAj9eIYJ1uQfLT95/QlLSv8CHeZYrYWRA2ilPMIqKnWWbUd5qkFKjXnPM9K1Dtr53BvNOs1KCenegiyeCm9pU+aUzPm87tumkH6XewaE30oCka8uc1P9tvV8B+e4n/4HfynGzx+gp/5Gfz0T7/M+7A+1Fe+gt/6LRTCxwb8wdQZ2S/5ur1Fa8iMj5fvbn+4V/zuASnhz//5B2UXVfz8z6NWvJFxo/i1X8Pz5y8TOD7+cbz9Nn7nfVw3fO+IH3uM/+1d/OzP4m/8DfzFv3j/j6SEv/k38a/+FZ4+xWc+jS9/+WUaUK34yldAwOcv8InxQ0RyHP4Cra3T467aWBKcy6qvFjjoJdtxp3NT/CuyKadz+2Uqdm7vpQ95qt73l04P5ELOX4d/qDDNQ+0r9FBF7Mtfgd85eH4fcsNftgU5QSLQVmeO0gY6DjKtT/ndT2kay7c7nXQY9F3nS1Wi06X52dn0wItZNt0WGfMeHzhfzvjREuKbxvSzDNBGd6G7KSU/V2b8zLWxWEjiEr08sU2X6zZpcvTQrfpP8A6dFsQnnQ0ngsfpmxDqadlY9/ttgrgMZ/QelM2erpdcRMmhb26lfXSfemXiKsrTfRmsvvNTdah6kM562DbWXeYn7titwBFRDlutGnbkvXftabGm0lYEAUDc6zBOaL/HJlpaaGyR9Omlm6ZwI1N2Ew84sCXJ4+XYmh/myayptZDwKFEuaRjybizuZo1DtAuMgrlFG2gL4jrcORo64FEK0W0AjCSdo0vESzkQgdmFnZKTlMQlpbGU3TAdpsPtLRiUiLPIkEJPC4AEMQVkIkoK18KAYy1yp8Qwk4DB6HYdj0gsUEomJ4JM0zzPTVWJGoAUI1eDqZsbM6WUs5ScUhLxdfWyEeZoU2W3Dkv8Q68B2CFwcdpwY4lX4IuZmXFolfB4wbRUVogjExIgIDKQWmwzBc4IVpmm2uppSThvjVcRJdiUGfs2hxYqINMKweh+nBDwCEgkUoZxV5bbeat13h/2t/ubOD13u4uL3WXJJZeBnG1pbFji5ctKnp04EDXmvrkIhJZ1UvR8dummo5F5e/Hq9ZC+rRWk5aoSaDO2cvPi2XvPng1vlo999I3hajDWitYINIyMdNBbZn3y8cdvf/btD95pz781TabVmpHHljcS9bE1AnmrNB3mw6GWbEMWESaSuM4KMYkzUXaynNyKtWatWbPamu8nHCZHM6inXi/IIma9hLRHVETAQiRuWqvVqlWUnQB2AxGVnE1tj31slrQSwZMQQ+IwxCQ5J0EyV/fmQ5Ix5wFaYD7P84trnytP1RObijQVdwbUkdVTtTQbzer7itsqTAKwe143EyDBQoY1l+BF906ukDPWuEBPS3UDnQgSVFVEliulmeo8q6GN4zCMRZK0pNOss9tAiRnaAOebm3mefX9721Qvri5TKTarqdq+EixlSVIkJclEbPCqZvNcU55T1DoymxkzF+HdkK8uRyNM+31LrExOZtCY5gqnNJRFWTA/Bg/9jjroWAh/zP0S7N5CBnQnM7j5NM3X1zfPnt08fbp3t2HY+//P2vvEWLZd533fWmvvfc69t6q7Xzf/ibQokZEo/pFEQIhlC5EjRAiCeBIZATzwwBAUZGB4ZEGwhx4YNiDAA088MDwQ4VGMGAoIxUkAD2wJoBzBghFHEqJ/FCXRkkiTFN/rrqp77zl7r7UyWPuce29Vdb/3lDQeHx67u6run3PP3vtb3/f7yJtaBPOGYdxsNvFW1tqqNkE3j6WUaq3LIWaNYHbXxtL3cUJ+GBmDVzfhCQRNuMBb4MTmOJGvfG1h8pNBc11ou1iz5I96oAOzGnPcg08/JQog3E0tzmLW1IUpZx6GstnsrnbX19dPnj651uZm1of/pu6mXXaWNQmyrtRmBtWY6rifMANYCaz99K6+lmcuSHSYN61OUiJEIanWNs/z7e3tzc0NC1/ttkTbYSyx22jNQB44mD6asEgrWJyfUypwzmmYpnmaZvSvatoLOdBTLJzOsRrxd7DUjAebZjlO2GkTuDx470ZXN7PFCnHidCwXBhYdik5olQX2QWe7unPGxxJKivdr2WUwixQzr9XUGoFub+++9rVvvHx5uNs3NxKh6+vx+uppKUM8NRBqa/NcW6u1VUABLyWteZw+BfJ7bjxeS1xWn+tFTtt7m8/yzvuijHf5Jj4KzCQpM3F0v83THN8qPllLBqrOdd7v70y1jMMwDDmXlLMVcUrqVcGpcEhQ7pjnOtda59oMmTNBvKPq6cyIsaxvMctyigeD3lPTo73utCSgaT1XrJ8+5iSS5rnWWnulPHPJo7Br02me5rnNU2OppWSR5H4X7/iij12U45yJRL6sufTQB3lu5wHghWtdZpV2qTG9n4jKA0jx46pEayiEg8EcX5vw63f4+W/gf/9TvGJ89nP4238bf/WvvieK59tv45/9M9y8wg9d4ejwI+JZvEHjMMPh0NM078s28HbFHxyREj75ydf+na9+FX/8xxgIf/kF/o9v4Z138Lu/+9q8CYCnT/HJT+L/+XW8angr4Yef4N/f4Mvfxi/9Ev7CX3jts/jUp/DjP44vfhHf931vaqs1w7/6V/jWt/Chgu/Z4Pq9BHIc0M7g6HkfQCQioOfZOZyd39wf7V99LfKSHiWr+eudz/dIpY7zAo5HUaFrx8GFHdgvRvSPyxz+0AKMe2kM97PQFy5ppn7PJnA6x/UFyFf7/un3z039hje+Jg9f2kdfw0e/vBM6ybq57KQ5OBHCJG9wo/7Rj62GnUsAvrit3cl6vJxOMxYs2gM9at168PAvWuwf00EjxhAAC3e4UTd++GnFwCUU8WyNO/23r96Ie2+2X2asyC9zHRfW+0t/KB6pdD8tsvccHwuD856osUobpyrINXV5n9BBfFa+slTCeiJKOaZp1j37FmUdSyR5GfJGgHgzDptx6LtKkC2TOfLLLrNu2/fWarOm3jMkrfV/bKE8mq2rDzniHcJKqFqWv3swtP56piQxDg8L8bJlFFqTlVj2tWeN1OH66JTv+EsRMHFneI9Ta4MTRGRI424LYBKoNnM1NHNLiXfbEYCp1jrVesyScsmAqUt8CgykBOcAtcb5yTTo3/AsqcPywhyw1PUKEoOFxR1jM23WWrt9eaOmxIQslJmKEMMANkiEcNKyTBuZEmzpggt6i3tIMwKRWGO7GwBqCnguJacCEiJW3c9zq7WaOaUcoEZrruacOUnOuWRJIhyUkHufPT9XSR/oyI/rrZeaZLi8lxKmJdsfRyA3h5GAI7sPkBpFrae2ldzIkXStLW6nwpSI3VzMkySxCxIdLZyLs2rovgO+sD/IUtzhgKJXZUZwZS3zJk4Aw+OYyjmnYSjDOOy2m2gMdsc8z/u7fau2215vd9dnUbIoK+Wu83hz6GMy6mN3xAfq+0LiWdN9ju5gO2cqddcMIMeDz9N03MN0vNq99daHntz57X7a+yBIDK+mBL/L7E9ebPXjL772kW/svwEccax2nFsplII4s0LDiYUChAFA5/mYgnUjQszkWGqwKDFtSjGQOZrOVRXHaX51N7NVNi3i2wyEVLAuysQkQgkswRYx9ek4H8HbVEQk+gwJlEXGMaPV+XhkS8RjQloepBEoMZMkzmSqnmz0siM+oN5BJ/d6PHKzoq5k2sBqrKbRJHJQHJRmk7kODQS5ynlgMngmK8yZOCHSMH0RoMic9KroZbWm7nMwNzUVl1hQg9+rJtrUTtwA06ZmDIgIS8pOBFJVIeLdTliGJNPd3bw/TPv9ASLFi05jqhQAACAASURBVBMRJ0Wbqt7sj6BGNIwDCYmwRQX1NM0gGjbJOzHQYDaOwwdePH85HV/e3dJmkN22LbcMIohAuD+nM0gX3VPcVntXeMO0y9UhiAiBRbKIOLM0FZGUqBQ0dYcCJEnGzbjb7YYylDJM07TfR3WWRZjfXed5WqqR7iMz4A8XbvhlSuXdPf9LiJCwZAqX1Wg5qPtZKnUpmOhDDut2QzciBL0ixGh3qDYiKiVfP8E0T+PoRJTTsNlsx2FbyijCh8PdPLf94XCcjnOdCEaU+yleAmiZc85RfBXTA1VdoFn3Tmu9TSZGBRcCzVKnxJwY7Ap1hZA2tSheV4tKiyUxS8KsZvNx5sQ59Y6o+BEV1ZyEM3MaxrGUTXxuj8fj8XhMKaXUMSLzXKdpPh6m4/EYKlUQOkopq8lCZC0/Qyfvdq8HnR1XzP3PaJNeRZN1BBQ/cZVstLk7XJCk89bdYYpWrc82pAxlM45wVLhIyszp7nZ/lIk5EYd1x1aPmaSSUqe3xHLLqd8r/4ymdL/I86JvoRASuVCPLi2GFYkdR0hrAEopwXlpbb6pkxwl5TwMYy4lOtlqmwETEUmJc3cHqmutdRHfadliX8y3I/dk5L1kngkgEe42HDPtnzAOL1KEpZcJgbp7Trk3xzpUT84at/hQSt/EG1o1bTUu0TOrdm+uu9wT09IwYA+YCfR4mj/ucXLKYv8Zmm/eS4lJXIzE+PIBv/gO/qf/hH9/g71iu8X/+FP4W38L3/3dSOm9XBH4pV/Cv/yX2AD/xTP8yqtTaOhNKozieIQAhd/HNejAVw74xowPfPhNWJA/+AN89av4SMZnt/jVjK/c4atffdO3HUd85jP43/5X/OYe/90H8acNn9vhdw745/8cf/2v4zu+4/Hn8vw5fuZn8G/+DX7wB1HKmwpif/mXsb/FZ6/wiQ0Kv8fP2dLvSWeMQH+vFuXX/8l7fK0fmWu9e9vKY2kXvwxo4j40hN77xv2eycIfZGT88Z9yUjEe0DwuTgX07h6TN/llLgEWjz8nWly34UNdzNVLTYYtLAAsiW/uezi6+HB3CiIvkkCfXQNOFqiON1k4Lt6byFWsQfJzseO+x6cHA1ds8qpW+EnKOn8h3V/rn+kvvvk9Jf3S+ngSONwfdeEIX76V/mhsJhYRoK3O23W35pf/PhNp+gjw9EgWb8lqvYetOEiY6u0M746Gk9eDwjbKAWiUJAH1k5w8JRCDOybgVP/54Ik6wDkVkpBLVLWZhslxpaJ1WatvhSVJIlqZoG7h3H4ocIQwoR5tgT16FCUUff8JmC3g686u7BDHta2EGTCsiBNhdhEVVZvmo2lVTSC5frbb7oY6bfa3t7cv35nnw+0d7bYF5FkEglZ1Ph6sVa3zMrmNaD95EmcyRhc4zJtZnL6SCMvyTK0THgjEUdnCTDHVcHdzTjK7uXsZRxmzZ6LEmUVWduqyYndWaTMo2NfqAnUj7x0rHmSJeHmsdZQJi4zjAKdaW6umcwOZj0yn6gkgqnZFetNgQMTMz7AydKHt+Zkb6bEtw8PPuALh+eVeRLiYAIM0IiBnAqUez0IKMWyuNs/alHtbokdSPrZxkERCbnBGOj2c0DrPrWALH3Y9GayaPKOHgPu5tJ/PzibGS8zlbCrYj3xJhEoJnF/8Q05urbZ6d3sT1vLI8Kckka4nX4a/8ZiIGHQWqnrYcb2+xhcR0I546HPktXZ2kXB5HTrQ7d3xnZdHHuXJsxfDZsspsyWGNHfVSr0xYfZUNk82+BCef2Tz6k9y/YYe9ravcyFscxFJobBqM2PAPQtvN0NTnaua+8BZCImJjcgcpua9g7okHo0npUm9HWclmLgnx24gdQZAolBbxt9guJAzgYlB5jbP88yyTQOLBM/S4Sw0jqUefdrPDs1bD0osNDxszCBiYYYJTKgAG6GtYetkrc5zzc6ZaHaqwZdQt9raXGlfed9KQ25G5on56TAOiY5eYZWlF2vzqR61w6jP5HIPW/fCfTJ37e2JFB1FlITISbFke+KAYKZzlZxFZMjC4LmGcz4lyQImUK3TfJzDxzFsSsqZQObtMM3ETRJAeSxEJBGlaNVzsg4WcAWBmLe5yFu5vfPtt/cvh+2w3Y4zucATuRHllIRTmPLinLC0Y+DkkF+oBRFehTvAcThcxGeWVOCkBm1OaO4N5sI8jpJLzmW4urq6vn5CIDOv02GeDmFgIKiw1fl4NGVeQMfUYwVnd/8+biECkSDuBL3G6+EmkS4Mm+ebV+9rI0BrTsLMHc7WC9VD8fdO5BLuyI9o3dGlcQ3h6TOzqLaNYNrTp9vdboSTcC5lFM4gCdtOa8rikiASJ3wNBy3HW17yMAytcWvV3KxXnxgzM8lyayK/PAPTuonrtTJrzkVgaHMzaE5OwC4PeYvi5IRScuFERuB+RUd6QxfR57QpMXNStwA0x3ZCCgYWLqXknOEIOWY6ugZrcwUwqlltMUCI7EI4FM/9bsta02M/tqjWcmK700U1ThdxoocpZGSmvoAB1u2DxGDmIFrp6hxVI3NtqiLDQHBqrWpzVWcSgIZhfP7iecp3L1/ezrOquWqzZo2ZqIbAwb0nK1IpLLLEjcJ5IXReU+Cvd4RfbtrPLtPLPqDF1to9sOpEfcCHlMWM3E1dp3laV59hKIfD4XA8ujuYNpvNMAzMQhx6hJuTt2baguLZagW8J4wg7uePnE7FO27nq1K8BpEyWw+H8dnlKBOj5XbobuYhZIuUkrmxthoGsrq4M4i66kCtnSrqF9mOl4nFPVO205m5l96NPCBNeWVwcF9y5X1JG4AQZn93laFWiODbM/6H38TLhmGH7/4+fP7z+MmfxF/6S9hu36Nmhz/6I/zDf4jDAf/lU3x2i//rBgByfpeffnsLAJnxofTeRWC449/d4Ebx6e/Gs2ev/zv/DkT4jgEvCt7KqAf8+q+/6dumhO//fqSCPzjiWcYHK37oGr/yCr/2a/jCF/AzP/O4jYUZP/RD+MmfxI/+6Jue6Te/iS99CeT41AYfLe/1mRqgtqTGGABahQ0J5Bfgs8sahYvd2QNNgy6m4OesSHo0D/JmT8djZ3m6l3bxd3NqvCdVAfeYDevU/xEBYmlTOHsW546Ve9mxywJTf13d7YUb5N284usM4rE/6wbtNbIasPflTYv2ingCDGKJDWyf0iw1ER36TCDuAGhamXCNYUSG080RD9kblxeIn0PO6b6z496jP6Ua/H5axy9/2kOt9eJyWkvkLqzrRicFis6PEY8Eh9bM4eXDJfOLuMzyBC3m8Qul8rJZ5EweOxXc+AkB4hdFuXRRfBsWaWLOHFtToiBG9vWXhYWj240lIBbUs/BLwjW+uZ5Ohr7sOfy8SixWlwhSMLv049tZdBTdSCmcThe/R+R+yRsve41lGI0mIIMu3y1WtcUF4OTeT0ZnHa3u3JzgVEiEuRtGzAAIs3FyVmtW52puIC6lDMMG7q0OYDscb5vqfr67PY63x11JieHH6TAd93OUBQj11y4JJ6GcSBgp/oSIKBEUbLScAda1tkNR1g2B9apdBwmX7fD0xdOw/0sWSpBEkjoDJTIScZFHbAhiaEa9OMN7I6oFWNN6y43BDE7mRgozKGfOliUnFtIgH5oR02mPHkWycfGS6yJAnQ0v2c8UQjqT+sjpsl7K790c1waWHu31Pg3sr8eCiiAicnJAo7SWkJmQYBobWiEImXs04Zqbw5iVSd3VlwqM/rBPxSJ0+tCczZ7iomeQxHY62lQXaIYvaaNF76Xwoa7W5lN3pkdwo8Pix9FM7fb27ub2JRETJKWUcyolO1IY1zVaqOAMEEtg/1b5M/JOD2Tc9S7ItATNIjYSPXkr5iO0ZhEQB86yvdzffvPVqw8//Y4XH/uQj/Nhrshc8qh60Nqi4BLcqGgpxM/K849sX354+41X+8NtvavTQBjzSJyJyL21Zsrm5Cmh5PE41ePNweGSPAuSMDmgFm9PNIhkw5BobFSBw9zUlBKoMM1V1FyJjMl7vRO5G6MFsCURM5n5XFuV5gRiBve7BjHKWFTt0GZl2wAJDlNoMFgokTBcGCow8cJsThuznVlrPjcbhAYWIpiTmau6VdVjo8MktxOZZKfsPoo8HctQBLqvrXHmuFhhcOeeYVogPCGTdQlmkTcWD53BrQ87GcIMPsGcEnEScbU2VyFh8cIshciUzCFcEgslQjoeeZp1Pt7VWlN+mktmJndM9QgoJyIhzoWQIh1ogDV4c7CTKxxOtNmO17vx7niX3TdZnmzHmWmCm5DHKsFspmaN+hCWI4m0ChznQ/XogxFJAJsiOlXgRJRUbZ5rm014ZjImHsb07Plmt9tut7urq6urq+vjYbq9uX3lcz3eOsAi5Ik8zdPxcDxut7uy3S6Hm2XxM1pOxJEb6Rwk9Jtg18+jfzhuOQvpoW961rORdzdKn/GbraYBdzOHuhNYlmpFcieRfojtJBFb6CQMomj7gllP3Iik3W6XpCw8EDb1WnvFNDGNY1Yt85R6x0Ewk5PknEpJecgsTmTNyJsvl1Rc41118vtn4HVXEMG7GP2Amd281UbNJWEzlN32CW9w3Dyp2tTVhchIw5rCTJydoUGm6Ss9pA/Wzbw1a+ogkriP5SFJEhLSqq216Xg87O/m6ai1MsDEmVIigZoFUJqZzcUhTtb9iO6w3s7bk5auJyxoWOAYviqKbH35J3eBcXfcGpstCPxw3WRfllWCwA1qGhxoeINVS5JzcmA6VlVnTiRO5JtN2e02wzC42c3N3d1hAlg4LbPJvrQzS1ctGasAERjObvY5yWu+XHpnMebVfeS2VOfy6dhgPW4DgGMF6M4GVaOm7kTZSURSTtqaqqu1Os1DGUopkmWQ8TAda21TraqtVh03LeeScgnBoDVtVuNPVZXAknKWQbgAybRPns76iHGGy4PHtd9rXLpBw20dlvQNJlF8tnq3qzE8cU4pp7G1OtHc9vt50taaGVJOwidoi8OZZWGbk5+mgPcKE1equNOaFqcHDAA6HZpTfszm/p5/JcKWcWddQXizh4IId4Z0jc9/L37qp/ATP4EPfhDl/UAxXr3C3/27+NVfxYuEH3+Oq4SdnI4eb5YqiCAEfz8WoqPhP9xgNvzFv4inT1/7nf/Df4A7PjHi+7f4z0b8yit85StvElyI8KlP4elTfP1buFV8zxbfbvivnuN//jp+7ufwV/4KPve511o/fvZn38Xn8od/iN/9XWwZP3iND5T3g1P1+xoAz3NnFZ7Z9y+qNIj8vhbwWPGmE+hxI9pr2Rf+mDrhuFcM5GfSiT+SW3l40ftrbCDnYsy99syFvHo6AhPO6Qf3AxBnpWXurxEpHj8tvEso5cEzOBmX/V5yG6fKjPA7dK2AvNdidy097ha8OAAcqKp+yUqh0z90arFaUhjGsMUOsLrN14gR+T2LqV/Qz+mBveUs/+tnlLF3c/2cSUv3Unh0fiD3ewpT3Db8MqYU2d37JFTAyS9QqEvH6DqdOG9BW/bFK1Tk/tO4VxNrqo7ziMrpZn7BSCACKItsh56PT0QprBoxbCGmsxKYvmukUzHPYv+NPSoo9orW14vlaK22pi+WGAlx2M2p7zfXd3hVNAJY7kt5n9mSTnAsmRYDIQml7DH21P7FiMR6M5iJdi5kUFED4t8aA8jGCRLfrxkDLhy6g6hVNCWivJFxLONYQKSaZ5vLcTsf9lXbnR7e3r8aEjNQj8epzV6r10pE0jPRHB5zzolT4pQkiZREScBiTNqsLT3sZ0NDNri7NTs5yAjEma6fXZm5ao1tOpP2CglQb2QzBxDwRk9RUUspdraOZlq1acRS4eYLDkRg6q2qmw1pkMKpcMps4lAnKDmYesmHuDOM3ZY/U3P1ntSifhLr/JMzeIVFDISCvMNxUXd3vvO6t1yuBCMyoi6o0BkJjvuUtKfqVVutFmYPVbgyE0kScCIgiQlTc3Z38wpvDdUsjSnVWpsrLUgp71ha5Jwk5YYTmRDmDAyJMzGaQrs6IDmDoWQNOpk62apJshMHNfZhSNJjIBl9H77djONQ+pnZ1KxN03ycljbmRBHOZkmBmj9bRvqozJYo4PnArFOC1awqEyVOAFmDqam6qjc3EENcElHCy5t33n71isay/eiOn3PdzJyNOFoSTCRtWIQTs7ABPle/88zPPrL9wHe9+NbX9fjteiRM8NkhBjcwOCdhqmoHMyMkEuRRrPnxUJPKDpQAGJq1ak1SKrkwbIBfg7OMN3O7mbQZOWGefD6q5mrM0TwUQNYjgGQyssyJZs6NvNOWYipuK8jTyT3DR1SxvU3eUBJlgM2YiRMSmIUr+8QOVUAL6TWbJ+cMdizHWVL1ZuCUN2OSVy3PU241m12N+arISJrYd08GhYiIEaZm3X4N7o0BIVhwt08ZLW5/IpJwlIB6msgFxpmUxDjXOjVTq1pVy5BYhAG2ZV+QqQiZQVVJKzZqz0vO/s6r6Ti3493eVPOYOMGcXc33ljJ21xtjr8e7TLTJAmU7asqcU3JAq0ptqbanKX/Hs2cu2feHcrUdtttK1kiJQdzQ5eRohbWuEDpOS+Iid1uwxrmByIUXv6W5V1fLyYZcnlw9/+hHdJ59GIarJ7tSRsmlH9FM26ybwTYDzJ1Y4fvpOBGwKXj+bPv8+fPjNE3H41RbrRVREkJn7s54ZIvebc3m4+SgzThutpvtZgTR8XisddaItyVeN0yy1It1rS/uwQpdy7FCKyYmCDGxxymtnqVoTxyQpZYJDCHu0O42u1JdCWErgIeWIudS6Nnza+0ILxBRIBwoufoMdsky8phy9jX9Scgll1w0QqLaS0kihbF2fK/GVHOvcyWjnEsRKhXPMH5094Ei6e727mZ/+87dTVVHSpW5kRu75UgiG4fAE44+M7Maf1CJFOzU4MxgIfL5GPdca+3m1aubd16ZRm6QckkffPr8artrrR4Ox5ub21YbJycKu6eZVY0+QwKDYnPRoGrKTCnm7P33Ed18BnYQL9hfGIcjzw6zz7bdjGMp8zS1OqOBsiEJJeScOadJq1l1dXIWGZipVSUoE1hi5VbTo1slkpLxoQ89ffHiWo1qbXWecx43m02tbZrmu8Nhf9i7sYGteQsXk/u4G8dh6PyeAKOceus41vVQvde1r3eMUYTGRZh9YXKpG5KIZGIGw3uReVM3gVDKTtZQm7dqrWNo2SmxSCplyONRDhOa1gbb1+OElJtIZU5EHJKgegyEMksSDGQpHk5wCLpj1hZrNhy+LGDupnBmmDAoMxvUl/pEa9wsQrRMxIwUPDUzOh5rziUl4TSOXIhLytM0TXOtblbV1zwuiH0FlzzI7fhZnHvxNt8XOM49Mr4MMyd4mxcoiodc+74jKr7oF2/+9fGP46d/Gp/+ND7zGXz609hs3h0m+jB88XM/h3/xL7B1/MSH8LEBHy3I1Okeb3ZwHA545x0Mjhf5PQVqVgDHr7zCMOLP//nXtpYcDvi934MA37PF92zxvTsw8OUv4/YWV1eP/ywifOITePoUX/4a/uiIzz3Hi4wfusKvjPjDP8Qv/AI++9nXPshheJfH/Bu/gXfewac3+K4Bu/fzCodusl4boE5i4MuzqF+WY9JFFuGRiFN3QNu5ofC9qWj0WGDgUa80PeQ9XNJW/D0maByvlSEeydG8a1TnnO1wrzz1wpvzBvnl4Yv94NWgy2/4yFMi7nQ9OlHTlwN+Tzk44HEHxD3uMC3GQeIzXFdfiQh6xu2hwM8vqA4Csd+P+iw15kt0/16q6PUOG7ofzHn0fen9UX3k8qhVpFeu29ljWXgXK3OWyE4EEvJFmoaD+16JGMQeIQqwLW4ORyCtTGBMGrvekzX+4qJ1OscnOS2VKGcY7lVd7H19LCxEWTgnytQjmmzGDrawQvfsg7orgiJhEIb0rUacHqIogA1B0EuOBCnEWUQ4Ne/5bAeM2QElMniDN3dVr2bNXD1KDuJ/7lGPooamrsrqbGBffhaxCRvTUWQvcyXUXlBAGZSdqDlV86liblAT90R937P0jTCnStxiWGoEY0KDAtTIkZyNShm3o5RMEjsM2761/cjuo9qaW0ssLCku2CFvxm3R20O721NVrkrWxFyIU5zJY3fCRElI2CV5SWUsGLIymVDPyyRxISeO9lF1VFMza2fZL87MZjC1Y93Ps7fmVRMoEbJICWAZJ5ZEkkDsfZfEMWtRZCVTwNzVu9XOzZO6q8Mc1cfrzGlbN9KOM5pam701NmxZsiDDgGpEzmRJz+5Mbq4w7cf8aAlwSnExm7MaNwtkBqmxGhsYnuDJKRElJqLkxOqkRE5ktIzsw1XMBo5hK/XRjHH/bTCngUEp0GXmTMxllNRBI1ADmFiS1UpmcprTwkEiAuHAy4oIC3tMw8zEIZGiZqduS4d4p3Zan1QJEZOTWLB7V6NX/JtPW6xTKQNJZqIUI1xVaq2FySJuLXzWanQCzN9Tp1fh8yzGGHtCJpKcyOEGJhmKuLmqNzV2d4qGTQHzDOx13m02Vx+8ylfJR3N2YiJntiCCgJxhcGtqqGDifPVi8/yjT3cv3r75JrThaL6vyiYZwpySAGQMd9bInuWcqlmtqrO5aGiczmgwZ1WqYGfx4iTB+a+qBq3us+mxeVHOJuS21FzNMBLPhXwQlj5PXoGXdAGzBsRRoPCDVSiTZSLOwRl2EkShc5AxnMwybCRXARKZQlv48WNQ7MKShARSjHKzbDpARvFMjZmzIGIM0ZmpMdHoUzFx4rWje3GirYCgeD8jWYdu9qDwQwpc4GRm1ponJnGoQYwjTMKAkBlMIhBALCU0kFc37VDrvungQx5TKsnJj3O72ddxX31IQgVkat6qN9cEJE5hEuLWpLYty4vd7g62Px7zmDNvl2y7EmtfvpchLZ0twouS0G11/U1h67fidbzrcPEkVgpvxhKiuUiWJCxOrG5Qdt7JkLZtGvd36XjU42TEKmzPrp9eXz998eLF07ee393e3d7dvnp1e3Mzz3Nt2lgkJcmlpGWcp6paFTA0aKtMIkRFZCwZgFbWihgFg7rqGhEIJzPiZRMEwImN3awrjf0EFzkfEGy1h56Hx4jOSuR5wUwA7toUpDhTvHu+p0M/UIRyyWYdAYilW4QIII3bEFg4sWuACMwCVZUY2uc86zsjwtIdKYyz+EpYQEU4OSdtpeEKeaQimFX5bjJT99GJ4MxGpst+THqvm3eRLhqVAAgZ9/t4AMVMHQZ2ijAhE1JKDBbQdtg8210/ubqaplmUJhyszTarhTl1SQeEK0cVSp2mqq7J2RH1ZRS+nIVk3lMp3B16TGEeVkKj0fOOB/Y26VoDo44gBsPh2uc1nQ4RJlI6jcLNLK5xZeZxDLYIN3Vto0gqw3B3uz9Oc6vH42EfZr3u4Oy92ugwbzd1DZo3XKhven1xyFInWCwC6Bqx4LWqr5fM9YMAExtHmqjNdQakJ4oA6zceMqdpVrNjzkPO7EipbHhyEMwFygC7RXYk9cu2L2zsLuaygHn5bHhG5zg2uqDHIaDlqw2JojB55bYtNw5e0utNzbyZWzNJkohJEhXkGJfUuVpTW2uSzFu7D9C6SJzS5W9gQSqsJS/rxJBOH9gk1NHmdDov8PtUN3pjrrwLpOP7vg9//++/D3HhvpniiC9+Ef/gH2A+4Mef40ee4Vrw3Vskfk8Ojm9+E4cDtgkfGd7HD/3tPb5d8fQD+LEfey1F9eVL/MmfYCv45AZPEj61wUbwH/8jfu3X8CM/8tpHtdvhM5/Bb/8W/njCKPj4iG9UfP4KX/kWfuEX8Df/5msNI++qAf3yL8Mdn9jgExvk9/xqL1fKfWGClrX8DMnk9wIBfgmpOLmy/PJv+hvG8A+sFuQPcix06a0482t0dfs8DuMPNAB/bW3yG/wBJ7sK+SN+kjc+tfeK+jibrj/yBB+lS7yRbnLfNHHxxiwOg77P9nu2j2Vfd08OoAdika9wwRMvIbKdII+TbXgOfcF9Xrg2/HXa1QXudSmvOP3+/TSUX0pJvsak8VgY0tcfYasBtttV1inRirOms78R9g1ayu6sd6B2eKuH0hH0hOWldRidl7QsSwbdD3LhEjHITOcmlJXXCVBEgpmoNr3d71n7Sy2OyI4n4sTCQswMhjEbQcmVoOS2NsKDQnQgNa5GTblqMk+GFODLmJUwQOQixuRMSlBmBSqgHaboYaBXi2SEu5o19Vp1qj5Xr8pm7JZJiiTKCSV5ySjhAw91gzNoANGkNDU9HPU4Y25QJV8L48DCxAIhY7Ku0BAkTjhObtnU1Qg6TI18MoYRmDAQlbE4StSMkiO7J0MuSAqnbJRxmIHZp4ZaxZ1NeUmg9+0JkwlbESviJZEQCSMJEiMn5MQpeZIAXSRyY1rmfuAwMUQC3FGb6VTtOFEz1jjTxZFUMAwyjFHJghiFMLMQCbOQcHdJWDrDlStczUQVQ2XM5DOs7qt5gykbFYYo+HggbpQblFk8HNCnT4h106cQMZAcAoKaV2U1CV2jKalJMzEXs+QQ9wQIMVE45NlIAiJoi33JiOKN6C5/hp8Fy7oOECQTM7jFGMe9hwsAOAsJ0vFwkJQSp3PwTs5ZSr47Hqd5Hna7lJKqEkGY4u4Dc168QGEhMJi5I4E5prDMTknjIa85ssd/3cuLErEIpcSXvHdaiXeLobwXCdgp5kaLTnNyjMQ4XTiNebBm02HKksdxJJCaN/dmiEaH2byqpnEYrrfbZ7vd850URu5+/eRJJFozLNom4QZXAiXG5unw7MNXTz6UX30d9g4OR8s+S+ZUNpyZWJkoExOxujEkSTJxBUxtPs6SOQ0iEbggNKtxVxQmBg3CTXgGJvValY+aRqXqLowUeElvDBJQZs5sQkrQBVzsy4gqTp7EBAElmPvsKqbFLLGDhOKwsLxhzMROAiRHgasQssxOc+xlu6HME0jABVLAxZHds3uCCRb5hay7FGnxQIPCnr3eysOT2wAAIABJREFUiMPRyIBg7Vg+sYmY1hUELCwMQiLkWqtqw0JzgfVurUAUQMicogZWxEUSUID5+O2bw/FobJCxbHYkmKZ6u5/k7Ru/3j5/smWy1g7VLHkkviKS6lTVayvMTzZjnQ63x6PNg9eZE1jiLNyWWu5T9GwlTnd3iZ/2YbYCtBZv6ukajr2W9NemtXk6HoP7U3LJeTPuSnq6VT0eDjdvv32cpzZk3mz5Yx/94Mc+9ud2u6txs7u9HV/dFCZr9TDPh3k+DENJMlzvyma7dfda2+3tfq4zw8hZyEWQBBzkEYBhHPqvqa9V0rxOoy1MZzihNBZf60nV1Is5yoorP013Llo7ojTcOoCMTkgdCqnqPhxRbd2t0HJOO91SJNqXiJj7LkIYYWhiRgQY40vjphW16TjFPxFabsc1q3MzrkraeG48Kc0KB5q5wLmv1B7hYu90k9MwC3AiYVJZSWO+Ri8ELMTjWKCbjCyUBLQZNrvNZjuMZJiDumlurWnUqyeWxCxuZAZvGhYp78SNbpmxqOh2IluSvycD6xIHQ+TbWApzIVYiC+yreVO3CjAroDGqDwOi09IGsm5lfaFO2PJGODmBNOU8jhszV6uH4+3Ll2/f3B5vb6fNdkiZUsos2dXNIKEHuwaB3GFYJNfVmHeqw+uUGVgs+Wd7516Y42ubFS1QNmijWs1C4CYm4pRLThkwN51rPeyPOXtODqShXE+Fc01w6n3clISSSApWiy50DDRSdWNLOQVw6MIw7PFRORW+LptRPVUVL/tyOh2Oenx0raQwq9VaU3ClwNOGw7gU7xIhzFtzMxBcrbbaMUZEy4QpfMmy/p91diAco5XTPoLXV7p/PRNh+5Vvde6Ynnbc/D4P1c3ea/HKn03dcMc84wtfwN/7e7h7Gz/6BP/1cwjwnQUfyNgy3N89IBPyRCLMhpHfa3Djt+5wq/jPP/taAAeAP/5jvHyJj2R8cgQDHxvwiRG/dYMvfQk//MOvlUVKwXd+Jxz4jVuY488N+PIBP3CFf/0Ofv3X8I//Mf7O33mtZ+QNL9TtLf7tv0UCPr3Fh8r7eMF10SZXwqQbMArhAsBxIRdcZDj8kcP/++hwxaMJkdcIEI+4FdzvJVTOxvv+aJiELrIf/tiXnhsAVgF/fZBOJ+HELzAi6wtC5y+Dn4tElwfuxRp+AYw4f4Efqht0zvtwukhqXCgjZ2iJ80fneOgkOT3V9UmdS1D+UHshdzaPu2Gc8NnAtlhfO/2fzjURO4HozzlGpxTtieh+hls6v4XYmYmD7l2MF7kXez0FJJAksbWl09sQt92lN+aklQBMJGFujPYOV1/n5+5hNZSe5iAQNbfWcfuRUMTqQz9v6j3Vr6y40GVItjwk8tgTu7u6NWuAHebp1a1NldS4GWtoHFQ4FZGccs45lcQ5I7ELN9fZNJBy1MPWYABz80n1MOlh8mnCPJO6GMY0lJxjpUASF0YST+IpeWJL4iLGHNWJ3m8WJEFsMbQJvtd5f6yHg9fqtQ2SLeU0ZN4Mshk226ERMjwRZ5cMKgAdq0+17g+4m2yefa5q6AEWRwfhETvDGM4As0tsDdkZTBgAKk0mQ05YdAEIIwkJUxJhYuLMPDBnQ2bIRhgb8EFxUJt1nqANtdEDEIyK6mGeoI3cE3sST4wsSAklUSkYEpch58xZKAmJgInc4cTm/cVieKJW0WCtHtt+8lpt1uB0+mbj4wgWT4KTgCIhoHCO31+vMiYEHELA0hyz6iR1IsyLS4kBUSMzrUatimUfWAQQiq9cewbDZR9W7hTM8QqvXakU4+TEbgJjt2QgMzanXhXZAIAzOHV/MSEy0kqu7EqLxsFLuzSdBD9zdFDCOrgnSX1ESVH1mKKCIoo8+l1ikY3eefny269ePnvx4urpU8mZmWEON42ZqSMBLGHTteXu1bdAiJbe+Ig6PSpw3EsCnxoKiaL67tGo8AI0JSF+Pdn6vvDrZq1Wbx6Fi0c7iiSW5IC6ETHndLy9/fbLVyq2vb7abLfjWJq3Vmcj9IuBWM/vfbzczxhc0rgr12+Nu2fl7qYdqqV6zI5tKQaqTY2sg2DVmVCYid2ZvOl+OhLlNAgxZ8lNtWmNAxeInElyLi6pNbaGajjOdCw8Kkti5uCgaNAEJXHKEDaGmjUzdVtPWREbgJAwD5nnZuENqakWlsU1DYP1E5dIghpxM7Cj5ESSPY5X4URT86rIKVBEsh4X1zAZgR4hdF1K+RdU7+7QOXNN+72dLlNEIjIzRES15Sw55xSX9tlELv6yJM6LuP4UbMj747HZbFbrjDrnlBlA03Zzc5vguzGnzAxW02nWxFRK5hVOWGva5N24vW3Vtelxqvs9b3KW1AC1fuI7PVGLBbPLGKcpc++qOj3r84YPuvTJElHOqQxs5q0pyNQmNgf4yfXu49/50Q9/WOfqIiTCu6vrnHGcbvfH26bmqMMo10+3xFoGSjkPQ9ldDdvtAKC1JmLHA6MxFMOQUkrjyKWAWd2dWYkbMDerVY0ZLHy9vXr+/HkqsgbO4myml79aa6tESXS+ATuFcc3p3q43TJW9O/P+VtcfBGipK21n46Llfx0UyqHLCNY5C1G43ABmP7lHFnWk819g1KlC5MwKMnAmzsw5SqFEskgWTm5MLMjCLm7dV9Vv8bzWWZ/tm+ic0efWM4EMZpSSyMZMOXEW8FiGoeS4bYtQLim3FA5VFkpZeMgQUtJqddLqZgaXREmYyUEaZ5Dw/y7bIiEiJmeK7vYgb0EERSgPyMWm2biahtvPtDV3YSUyNlAcpMnMWnh47vuD7RwNGO9CcnN4a1ZrPc5tbgaiMqbNdnN1/STEgGma21ynWZtNnJhkyfZ2AD/7Sola2CJhUugvIAEu8CCGOlwifuBGOi9SRxzzMWYpcNMpsOLYbMYh7QahIgTdN9vDCmzYbrfDMDJeid/W2lpTrdY8lPsmIiIpmn1Tr8UKHFc1n8jP8NzABX6e1xpYcGJOuMSgRkjEurxhy1EyWLVQULNoYaLknIY0pJwz0eCUJ6qVm7IZmFhEUr5OklaBY5EpLn6t3sh4PufF9l1k7HXOHeI2XW1zeefS5//+IKMGGEUv8p/dnfHmXy9f4gtfwM/+LP70m/ixZ/jvP4Qt40rwvTvkYOIA+/27fJPokb2W93HiNuD/vgMIn//8m0Ahv/M7aBUfv8LHxo4a/cSI37zDz/88/sbfeK0Rgwjf//0gwu8csDfsEj6zwdsV/+1z/C/fxD/5J/hrf+1NxbSv+/WLv4hvfAPPMj6zw1v5fQA4gqR00aJiaCnd80280QDxujjJ/5fL4tHkBr3JfOHvNUBCZ3IAPci1uD++G333jIq/D5vIg4ftb/ye56rNw0dJj3/hoy2+D/fjJxvBuR5yf0W4Z+tguyjNPXk/vN/ItV9KdJaaP+vnOS96XIgOdAKELTALrBTMkwLrj5bm+r0t2+OppjhlVfeJHl6gJ0npHHCq7lUnYHX1ReBQltmVm1kztwU/0bmeCxCRe00Kn9DndB8rS+uUxu496lMIiB3sRuCBAZ5JG7T51NCUamVrcHJiI9YkSAnCEM5ZSknG7AxKHNH8xAxNbladFdyMtTFVpapZa9JKfczPLmzCJuwiSIzEiP+IMzyREKWUSs45pyzFkSzlOaepprkeqx2ogrxi33AzgR3iQi7kOaXMJYuUlMic1Opcm1WHenIOtr0GaT3GLZ0NEmdAX0robZ2UMBPdgcWEXdiFTNgTQ8STUD81s1LfR2TKW8p2hE5oM7QCSvBYSTlsCAr0XYhZ6ZAHsgZjM/ZGrXtbhJoIksTchCRJSlkSE7G7gBJxSDlo2YEGqj04ofG269HbcW9MJuxMLgRmT6F0pNCqIII4xLKUXErKiRM5bLZWcayoSooU1DcxsLubtdZwADej8LzIslFmBO6sD5GWyW2YnYVGAjGMAOYIBimh11IAaqq2fKYFunwnp4Xvw8sRQRhOZIolOgvrpRM9WL0AQ3qAmfWUqXN46lGU5U1eP1DN7NXN8RvffFVJGtGTp0832403VYU2FbX4oAongpnWRcElCTGu8zv50QPsQ+MGzroJAwSPB2XXFwIz3Loxwe+VlfPZTepE4YdrU3LKKbl506Zm5OoslJKSa53vpsPt4Xbz9Orp8+thV5jJmtY2CZEzC4SIDa6wcDrFLl+buTVYU/Htk/Hqrd3+P93OVme02Wqz1pRgzakhHD7d283EcJGmOjUV5eKaSYTFLBCyJCLm5EopYyAUIM0qVfk4+9RoblK4UUacUciVCEk4JUriRM29qjUz8yB3EqLhAiTMpWSDt8la01prk+SSl+heZKAoiRhEoQJiQyImkVp1ZmczMvOmXluYyBJzkjBfRPHniW8U3+0B6vq+f+d0zPeLEoTzbpwucBARO3MSIXcR4ZQ7+tnPAuSxN3em1KPlDErN+K1nO7Dv51lVD3f7NKRShBmttf1xenVzR9thV8TJa2tztblqcuYEN6AZO5VUhpQGllbrfHs3pl3ZFFyMCN4tnksn6+s9/e58srLKQxQ5qSB6OgBTq3M1Ft9dDdecRFJMc8xQ58NU6zzXAOcOg7yVrnbbMrfKxJJkHEophZjcy2aT66Q6m6tzRy4mSYmF3T3nkrOJtGl21caMlNM4ckomsrzXYaaiBEgvWPeV5Hz67whVxEfXeifE2um+kCIXqNnS5+A410I7q+gem42Y1n3Oafa1mAhO4/7+980W/qYvZsLT8fOi4/CsYMoiV84OcReLICAkqsTNeuKlI3EAxZqbuDi3etTGdFPqslgu8y9nUM7CXhKlzEnAJaeUWeJjnWUROJyEcxbJknJCQgOsKZubh+TNEpHfuBEuPSvdkQ1by0TNoObeYA2lDGMuwyAps4SLwtVdA+HlKsZkbi6dP6ZqqqvAcZYaXLlrdKofrgaprnHvdZIyjFIG+G53tbu6VjNt6nNrMTRQGmgokoMfBItYHfsS46KecAARYsBkChDD2JWX/HFvaVlWnJ5iCsFQiGpt8zTN8zxN82aD6cgllZTzdMR0gFZvqQm7EMESU16Nxm5+Zlihs9qDsMsZkzo1YqW+H13Lok5b395jCLhCV+DuUt0HPpX4Sf9vENzJJQknUoWZilBKNAwohSUJgVoj1RyfJGYWSTmnaPntGa7odFw3drSqyoul6l6AYHnFA7URj78Oywh10e1CpnvvR1IG2E/BpP9/NQ5VfO1r+Ef/CP/0n8L3+G/ewl9+gS1jIPzArqsV5+0eb/jp0wQAhd+HfDMpfu8AotciP+OH/vZvwxt+4ApPEwBcCT5/jX/9Nn7/9/H1r78pafJd34XdDr9/wF3DTvDRER884Ief4P98iT/6E3zxi/jpn35/r+d+jy99CXe3+NwTfNeI9H6+lh1RLEhnUhdVXa57fw+iAz1CRHhT0em7BkYefi09/oUXlZ/+IOpxojf443KAP8L18AsvyoNWdj+p/DglItZFYFV7aDEdrCA/O9vNnvko/OFjpbV8yp3uGzAuP9sXlSvnng2/t+G+N4Y4t4AsWxo/96Dcez/9MorEnYjl90/ky96ngy4oKM3R23JhXol1p5s+sJClvFcN3CugpbX4476MQ2dvkq8E7NcwUSi+szufP3RauNFr23YXWE7W5HVVdCdv0R9/BhMJ5GqQBzJzFpFOyuxl4eeBx/tElaWuEpf7ZboMCbFDjLJSTiI+EBqsms6u1b2iKTVjMzIlUuYaZEvvZ2OCEFLyLBDxlMLTmmuT6nIkm5lm5+aDoSjYHe4KN1Ll+I5NmSyRMbOwJUZwsgjxDS33DSWb5Vp5ttygKuFBEXNu6tbcW7xsKYnILCmllHuzp1ky8/C9h7OSqjbrdiGiRNEsSOwdQB6dfwQWYiisqUGdSIWMoRz/wV3foQACLp5XKSrZp+rTTHOTuS45eiLpAaU4mrEZ3EuEMgxOFMGfFmgSaAMakzO5MAWWTQTLDoxjn8rCkticVfPkZSav7K3P7JprczNy5R7oMIIxI9SlVfKgrishZZfskggsaqhtOMxpmr0qGxJRImKHO6kZHKLL2SwStGROpBwpK4tEyQqIkNQLcTszFB4NkW6dT0rELt7LWjw0w3C+OJ9uSc69VQjLnnn5DIYNos8OlzRt5+NQNFBjoe8nyRkk6h5FN8TsLE5Ua7vbt3deVs83nmi42u7SlUbexcxUhZFEevDLjdyXwwI38059M3CPj51FkQGsE9qzdXgVNe5FVx6oITHiR5gv4ndWX29vR6Dz8+GyKTYTSSUXVZvmubbWjnMaN8Nmc5yOt3d3+2k/W3u6KW+9eK6pqjez1lp14mhVUoPCGgzSj9oOUlNvc525mQ+7zdVb1386TMZRompVWyKQN5D2eiBeXmIiT8maTl5nt8mUnMJFxCARlpSgUPeUhRMX09I4q8lUfao2K6vx0h2jBCW4sGdxYWdW96re1NQsZSZnX3BuIpKRq7kfVdVC4LA8GJkFI8k9tGZxEWfpLiki5iQuIqzGMKh5bVysZ/mWGmOOUSHTGvkicj7ZFPxk6OnVSV0N5AV8FeiDhUPpvajohIYOHxVJSkygbh45u+93vyzHHB+MJJ1YtNnkFy+e5JK//erlq7vj/naf5jx+4ElO0txrbW+/c0Nq4/OniWBeZ8VU1QlZODp1yZydiuSrMrzS+XBzM27LQOTgFuLjOWaLHwSCl5M2n9Ke/rqBTI8z9/hmI2JJwg64N23HaY6/mHPZbAY3Mvfbu7vjYT/NdZprLjnlPA5DzjuW60gbd/26kxpZeOdO9VhdkSQxLVyHaH6xPE1pe+DjlOd5ZqFcMv+/tL3Nj2Tbdd259t7n3HsjIrPqke9R/BAfSREUJZmSDMlWy2g01EAP2kCje+CRgBZ67EEPPPTEnhnwX2HAnrmBRsMwYBuSYYCgYQJCy5ApWVbDpEmKlvj9Ua+qMiPinrP37sE+58aNyMj6oLoTVKmQLysy4saNe89Ze63fIirlrhSAEbYRTinlNKSUU+LELBIGrgBk1bnUOsffg3qtbtpbgLVDoYOLrWZazDQaQuJWFF3XDou4ha8L7Ukky9AG9Lb4SPsiY2EMBJA/WDBqOG3qyJdcw7J46zR3JzIojNWgzkbkrEaqzMqqrIhCGJtVSQkKNS4RUYlmD1vapU5NyLw8ONCb8whMRqCUiMFx/Q8SLwlYkDLlLENOZUwgp7BvZJHMLu5O4sQKgUcLkgTIsq9v/WwpzL2EzkwdalqUK3iapmkchiEJE9PS0OK0SuyYt3MDMG14OVo32q1Xtx2r6y2QUCKvTJI325tISYzTZhqm43wsejCgWoPyjkgiA1DNrEFGndzaOt+WchiCh8BhkeciGKIfjZg4cZYMisaiZTUoFIS1ivk4P38+P3/+wZD30+Z+s9lut9t5Ph6PM3Nl5jL7fpprraVE9ZaHByKqZONPwB2qptUMZEyWRhcxsLbetmYywanVyPvp5tAAwkdTTTQNpcQskiQnCSI79xpdCKYp5ZFVZ/NKYGIehtyyKizAsLzQRdy5MiBYOYjODPpqiwttURaXOqvlzmx2VFtXPQBAeisHh0OaZen/e3XjS1/C3/27+MM/BCv+l/fwN99F4FI+s8FnN11VwSO+gQdwivgxfuMn+e0j/usB04TPfObRl1Yr/uRPsBF8YYcbAYBbwWcnPEn4wTN89av4hV949PE/+1lst/jJj/Cn9/iZERvBpyZ8r+CXd/jWj/HP/zn+9t/GbvcWR+zZM/ybf4OB8Cs3+MTwdlGj1pi3OolYkO7m7u2j64mGK3vgB393PGAoPPKWvc5q0ezJfum/gK8qVs7BDKuqWj93qJ2m4g8+VX5RZNrNimc7Uj/3K15EVVrl5jq6ciV/gguB48zZ4CupZvV392vBID9nUpyjPB6NqGAlrfR/a2fUE7po+/Xzt5IsdkaO8yvR4kK37kXXGI13G+zSXBKzglZVZh2vvfwu7utFuq4zdQpQvxid8CKPSms9htVuycsmdjGP8NLJ0wLsXbPm5OTqqmpqtSKM1YhgKiUiEUocOIyJZCJOIAnKK3Uz9JJWXG7Ep/getTIRM7MTonK97WKQGCbQTnKWxFKRk6u4ZbPZvUKrQ9Fp7BFLOXqdrVoERJMEb09S9F9K5EpSVapG1cSwkzzloN9ZCbClW3UU80ruCiU1ImMCk1IoDJjJC3BE5CDDHIChzwCo4b9AlqBMceQKOYOSkVQQGSMwXRGWCE6bhyXAnYkG5lFkGvKY0gBhh6uRWliImdlU61yraeQjKlDdiqIaCrqnPTIvBnYo6ACialSMzNkcy1QXTIiRl0XQnhyZ0sBNJOh+BqrwGn+aK7mVOJvdURf6W237ZXZJKSieVbkqbBkpmLBnIoertm2TAspmlcJrGmUHS01zcShIRIQkqJxejM3ZIKCBWcDs1HoBHeLCEVsHGXlPkbTPZpgx+29BvDqc5L0VkKTfL4ijqZABgzbPQA+4XeUFryqlokw37LF9SswNBdgVwN4lnIgleoaJiVNawaB8mujmhkB2OM77w/EwFwFxzq4WLotQVS/ZN7ExstMLfKUMT6uwqxCd+KPL7NevwZ9bpdBa1D6jV6H7u1bWAW47RWaepml/LMfjntwMuD8cvv+TH/OYP/SRD2+f7JDZA7oYK05iYQHQGncWN4xp1Xo4VjvwVCE8bN7ZPnlP880HmACFsxevyWkgZs7gIMUSgaEuoCmJZj4qFHqoB+JBeCAgRbcys5oZjFkEPIlMLDO8VK9zLYeZtglqkFa/YwwDeXOCsZGaezWtphks52cNiyRhYbi71lpqrbUaibEIcTtjOKQNJj1NOBicGZktwdgcpaAai4ecFten6J1qzTYdHHPNuGlnoUd6rSt17SK1M5uOW/f9rK17iFmogCUlruSOKZPcTDklFnfn+/v7+eBlLinlnLOb7vflTg777ZYyC1I1HIqBWXLQltyK6WEewB/a3c4vfvL8/g7HXTLLDOWkPT/6OKydTslRpksJz0+gtHWsNP6tmlmpkQOLgmE1mFmthxcvDojIJmya0mY7ELOqVTMmh8/MWVIbzlU1jfYCJyAx8ZCdMiUBEwLIGZfVJDKO4zThOKdSCgulIXOwi+MzurSCscGLalVnKhQXd3N3+JDzNKUTFse6MaNzPtu3llVVnwuFIGIdlrsSOHwROGq1eW5Vaa0H2pfC2naZwLpV/XTJPZX22cpJclrrEBNYJJMwE5onIkNZC1BQjBW5R1DYwM5k3EfziRGeFmGwMzuCmB3b4hYpVDVdcGi1N2E7XM2NSBziKM6JE/JIw8RKKbxzkoWEkdrHwIicsyM5edsPo4s3SwmzRyo4KBIsYIqlGCvYhjxN0y6lTERAdpOuLjL3OSLHzTPm2afF65k7+7S6Pas5DJYRE7GkxowGC4CiWs3MnFnGaYq4xzhMOQ2MatBYWPJZkJt6h3lfuLsTOAgS2iYzcbHKYDDUTwEoDpy8DclN9vsK3B8O5XAo+/28vz+aqTUx2O/uXorIMAzDkD3YdQ2CbhyjDJTmKGnSuqmXcjiCK7MHtq1FQJjC4itM0r/JTDnnYRiipi8JC7cyIEkclHQRYSbp1lBiZTb3ZNAYccbil6g2Enmf+MXbXms104t+iAfgPVoGsqu4HPocBkzkOAGTTI0exNX9bbpiB8aW8YOKFy9g9ihy4q2+zPDv/z3+0T/Cv/pX+Na38JkR/9NH8cu7pm68P+ILu1P7AK0T/HiVg4MITxOE4G9gUTHH/3OPZxWf/Cw+/elH7Rv7Pf7oj/CxAZ+eMHA7IJ/d4GcyvnOH//yfX+Uree89fOEL+NIX8ad3+O/eQSJ8YsT2Dv/NU3zxGb7yFfyLf4G/9bfegsTx9a/jz/4MN4LPbfCR4e2O+RW1weBjovP6j0dWgA/CKbQGFl1PCtDlhv4NnuKDH16TMx93XfqjDszL/+oPQy7+kDHyUFl4ECfpbIILN8W5pvFIq8w1FIlfHAe/9jT8DSIz/soXfXEg/RwGesKPdD97LxH2Bbex8FgXDnNfODY0nJ0tkAD3Vr7X2iZP8L3opGhZUTqZQ+jcYrNUymG5Na5PPL96yjK3tDE7OPwxbce3kHTd1jBTb/+tkbkQ3WkckgGREGfhJJw4EWfwUDEUE4tSU++GWO9p1qWHxtv4SJdS1RjCOMIDvpp6L/PE2dXM2FTcJKou1GFO6qzNcsLdqwLClGiQIQ6+ws0VxajWSDsISBykzmYwJ3cz3VN05bT+M1ut1NFH7uwEQxaWLH3mpG5GbtFHL1FUsQyaDDAkTEIbQ7xQMzKvwU+HcrAIrYVZg0gexyFgHGwMT8YjeMMyBE2VEVvrgErawAYoeyWvhP4nygmt0kZr7KDqpBqiALdy4HaiGbS6qVtxF7OgqnIN3HeLZxkRGteDUiBd+ylsbZ55QmCTA9WsHEtw+Zwl5sgMj37dBq21FoJHzHDIgNQ3WiuqTgcCVmtWJ0Pq2V3GgotANAgwmhSB0xjLF+hOaFIhV7QaFOpVzf1MbZVyyzYw/lsjwVpYQBaUTQ8enzS6xT3SBD8SuAdg0u10ZhELd45eA4m4J2+DZCIWSamoVtUYK24245MnuyNsrvWDFy8h6enuZjMMlDL1D3I1p3CWL07dhj2NCxlTFyCvChzntGxaAg7ejCtYCxwPbB12Djyi7mY4Xb86KL0nB91KrbGw5iwDb2azH7949sH9i4PON+P25sNPZMpHnQ3FqIJMEgt676CfWEfuqK5F9ahVjZl0yjw9mW4+5ONtlgl2QDE71pKIck7MQpycLC6m5EYMZslZkopB56rCNTMn5oBrhEIdb7CAx5R2w1BrrWaHonaY6ZipCAK4SeQCAymzpIQkzlXVi2pRnZD7siE+OiTCSSRnqcWD7FBqqSQmyeVkX27OLuZQPcyMQUk4RSmiORXlqpSMzHorL3GK/VULIfQ6bV+QXIuDY5mbr1bUF5Am7/NuCqf7AAAgAElEQVT3022/D0aM1gr9STugxfNPi7vbAZCpw0O0FMe2VH/+ct4f58PhyOzTNBKJeT3O9vLuiCltEhM5irF40nbK1rm6UBr4dtq8uH+equJYbH/gKY1jrgTl9bXgku91ag9Zk8iXsdDq5VJvygMQW9ZS5qMd44UzMwlnEJxKraXWlgxiipCJJJlLLbWamVkxM4qfIQStufeQl2gsZ2JAzUm1msdOWyCDCIYRxJwSE3Ma2n4tVAfz1mjaFitLPfxyK3Y7D3wQ8YPZzkoedV+o1atzJD7sfflCpyoNqKFW0+5nQ7cfukUSxqz3q3eigbl1laPhQ3o4ppeudwwsdzCnh4UQRor5UO9np/v5bl/3lWYjC/kirKbk7baBRiKO8ngyjx54Mldnbj8U12h3ODQaPQ0E0ibPiyqqHqqRuYIqiYoYJ2ZxEgerNSi7MWlOhG6Y63k9XhtV4xPYs7DcmsydA2IpPKQ0MgvcvdXAtVLg9pBOHJV3YD/T7Fp4Y7V5vKDDNntWiPjMFHi16HhVqDtIOA9ZUugbKUkWltVjortOOMInTKEJgAiBCkspTePIBFP1qu7mxm4KJ9Xahl9G5mBu47ZhyJtp3G6mw3E/z3Mt8x7WAtAEwMuxmtk0DVXzMsNjJnFqftdGjg8QB0uCiEAGkiQMFmpVbsxNtYg/haU3LbdqYgZx1I+BV5Zk6uGUxg8lBxSkwfLup60t5fErAistw4IzcCku3pkzzM3S8Xxx1brQn7V6Sr0Fwk/28je3YiSCGtSbgvCXd218+9v41/8a//Af4mtfw8T46zf4nz+CT03tBz424NdvsZHT2Vq6JvLqiEpcfza8nuW8BsDxB8/xXPHf/jzee+/RH/uDP8APfoC/PuHTYwu/EOEzG3x8wFfu8I1vvOpZjSN+6ZfwpS/h9z/A//Zx3AieJPzqDQ6G33yCLz3D3/k7ePoUH/0oNhvc3mK3e021yle+grs7/PyAz2+xfcsKXieonekYWmE5xQj+igqxglT5udnhche//Iw/Lin4A8Ao0cOt+RUP01lM9gGX069LHL7m1/srfA3wE1a8A0Z95Us5PQ7R2cte2i/O8xSdx3geUVn/zIUrZC2YLFILnSklD7kZK9aoPwysXPk7rTMyV9STizfaVxaJ01q97auXQIpjrWA/mGCeMupL4doJnhG2BgOq99twV2kvhJ4eWG3xDVreiAcK1LJR6Y/UbvRLAKgNCVaRmmVTGfaSyFiygJhIhGL7LgRZ6FzkM8RVTPOscqxSnTXq0DRUDGhAOuIh20Ejd1SDWlN8vENJop0COCWN3Aku5IkgBIYLIG3DSNwqNxtQwaN3g0mZjKMm1tXNeocMg8QpgWIDyeTgsFGaYrXWb+Pcjg44i7ECBPGlfjZyO9x6ThqRwbypPHAjIU/EzS0Rw8aIppCTh58+FtJxTXcmMBxmbEpGHs/eFUmJReDSibFtIC8IrSSxxzJeCZWoLouPHoJmB1WQkoBTUKSiWtCabTd83jVUnuBOHIECVzKPXbObgVsfIZMTReKjnVjw4IK0hERM8y16Q4ScRFqEzTqopgMvw6mB0ym4QOSpe6xo6WZZXhWDO4ff3aBtgkgsy4dV0cJi/RRneGvM6U2KS4epn0jq1Kk4dPp0LM/JL5b/l66HrksuQiUbOOqU1Sl8uwtwPl52G7q2eVay0F+a41+0lHmunBPA47S5efLUj/u7Mv/42Qf38ywfS8MwckpEHGvw2ipnPSb35ASLYX7MzqNX9bwA/SE39PzuQ6vM/IIaXdwcC6qjmyPPjCM4H3rT0hjb2ohMLcSukqZpu7u9f/aTb//g+9WdxzzsNtOTm+r1/rgnLpQqyBsLPzaj5GFTMEDNimlRre5ObuIkPMi4ecc3T1LeUj34oVi2MhBpkhxaAbRqJXOGMiCJs3AepKiXqlI0U6GcJWXvZ/WCsRhEboZBAS3VqpbjTMeMWZiFRUJMUydlNhGIOLNqLWolXMfMTOIOVws5S4RzFjfTqqZaSilICg38RhxPJhLmxJJE3By1wYaycBYWIHqAAmpHbtynxyIMVDdlGPPKjECr9QZWocF1Y5/1T0DIsrzW3td+ez9fo1/6D09WTyfAhDBkYcDnmsVvdlM1e373wj44Hg9Hd5OUc2JJgzlevNzDxnSzJXIzk+K5uDggsFmNfEzjmNNW8pYTz3V+fid8M2wmJlRellVtsuwn38Y6wmtnu4iVn2thR/HCaEwyDJmZai3mrUozoiEiaS71WGZmJpJwPoUcmxMxcykR2K9zdY50GDcOlHvD/TCzExszHLVUNXOYiBBGZgGMWZlru4RGGomcedmeX0TCQGB3coQKqbXamil2Mn1eY7OYXRiNl6FyJBw77LCZ97Kk1CEHJ8tx3BrNOwajFcpDS621er8IN4XGbNkprpbirO5ztVIc7EJO7krzvt5B/X6+O9SjkkFA4iSRwzLpZoHAcDSJxU7I3EJUiRTRRhZZkDCecPPxETmqmxlLda91qBVuZn50PzpmQAB2qJtXt+ZWZEisXAhmYTIluLTMc0OutdsL4LEuazOiuIQTEwuIl4lArJR6P6nEC/LOeOdFuO5Tsr4cpZXp+lQ6ulo/x8ipq2JOzMg5pRSZMuFAiDTGaCe3t0s84BZN8x1qHNqtjEPebSYir3V2m4tqLVbYHYgmkTBjmoPoKJJFhpzyZitPbJPvfb8Pm0OhRLkRi+lwVJ2Ppc5x/Q/+rQiBhBIzC6eUk+SchjGPwzCMPIxp3ITvByyIT6gIS5IkHEGSFjwhZmazOs+lH7iwNSmWBilTq+tSgIC8ekRkGlLFwnTV+n+Xz5SZE8UTkKuB0PN2TwJQq6rWR3ssllwYXSYF/C0liehMDpntL/M1z/iTP8E//af43d/Ff/kv0Hv8whb/wzv4K7u2VxfgkyN+9Ra7dN5YGQyz1+3nDwegFQu+0dde8X8/BzN+4zcezYnMM770Jbx8gY9/BAfHH73Es4q94psH3BsA/Kf/hFIwPlJMOwwNX/rVPT6ouBEw4ec2+MYe/+O7+MYB3/wufud3wIztFrsd/v7fx2//9qNySdheasVnnuJT41sUxK5xKuszgKX3zJ3O2vVE+2yofLmgfWhZeEC+PO3912lEP00VL/mP3m8LFzUhV+LPD37Esaalnlktr+dU6Lx6hUDsdJEuOeVG/IJx0YOA5wKHPxA4HlTdPipwYC1wXDymr9q9Ll6MvfbIXO5E1tPHq44YWpWtnntal5nVYw5vOgUuTo6M5os443fEqahA8ehev0ZkWYZq/fvJSbqkvZhDqVtFziex1uzhrfjqdMDaQnPBm/YgDdwFzkzikjhuF7Lw+K2qaq1aa63QiqJ0rDhWVHP1CLW4mYcYbHa6dS97IO2ecqJEkK5XNEv1uaKVchrHUVIrROHeCd5/kht6gym6TorpsS/HrK+pSJ0d4giBQ4xY4TCFFbZKbgxfqlL97Ch1X22c0OaqBBIGpyzEDR8Ra0o117rkbZxC4DAHjEnamgXWOlBbtY23N8YIFokAc3VTdjhVtVp0PuYESTFk4nhVpiGIdPtKj93F6GI5+1Zl6pKYhBM4U8NYdqMxjBzhpohpk5Mb9OA2u1avVUup4VqNnVlTC2wZQp06Q6XlLtjUdXEGCSj1z46SK7ed8FK91pXMpdCwlSy0RAcxhFnU1XtFW3NpxGIwRmbRRcmCOIYNB9TpMrQ0PoSC5X4iB1obdnaOTEtmB07H2d0QmlkLBVCHrp9fH3wZha9LrxauDQEk3EddoY+FgtX6Q93dU4BMYukf5iazkHOkmh9LAUvO477O9X7/7OVLSXmT0sRiHFWSRssWZHW9ZeDNxzl+LQhLrxvrMLOvYsJnF68Hg4HubRERKaalRBlTOeh8X/bT7e0777073dwgN/StwaBGDOlZ9N5DK0xcvVaz2ayYITFR0mrFCzLyLt2+t/3gw9vnLw77vY6kx1rkQIS8kQREN4P3dYEzI2dRN4NW82IqSIna+hbgxEwGmGUmHnJxn90ObnQ40iHxQZKMyClST5GDgjAyQwDtBn9vta9mcDcYkYsQDzm7emMIllq5qOSGT2xH1ZkpC0+UvdQSugwjMw/MGUhRdFwqTNtVnlpExQBY2Jubi/+hm9PPm9u6T/EVts7VygGLEOZnCSVe7mnWzEVO4UcYkiQirabmxLLdpHc/vDPyH/1kPx/9cCg05TFlwPez5mRFm32mGI7FEkgIEtEsNcx1w+ndm9u7Wl/88Ee7LPl2F3cMv4xMXbvj24qfCqYrcw+3/mDzPB+Ph7jXDDkPw2RmtdZ5nolKVVVT5iElVjVVmJZanFmySBIG2sc+QFatx6t70dzaLTOyJwyOaQHYGy8TcVuJzF81U9PlRfjKOkynZGvvJKFLwNy5dfdq6fz5OK7501ZbMqLVIMeOZX/o22k+ObbaoVvCSrGn4mHKRMPyRDpP21exmbb8M4KBlNidUF0q8hEbSru8QbFh5Fk3LqSJdEyz2EyqZEoxXgGrJW30jnCnRv1UISrUEdKmaqVdfB0MTiIMrrNoVQHnxHlwlqqu4MLZ2I0FxNE/YwTjdk8OUqq3SK45XABHiwbTUqDamjgC8qgtKUvmqsWsGkXFoy1aRf+shq2nNb60hnC66o2mK+FJW7puQrk+5VkIGuYFs1alZ1ZBSYgj4xlGibZawlJs01tuoIAxUc55MzERDgeUUq0cVR2Y3b1ojetS44GoH2dPKes4gnXa1jTQ9naKIY9IiMwpJTkceC48TeM0DSIkScZhGKdhmoZxHMJqwkLMxCwiFHX2IsTiPVRP/dCHFljMyjx7KSe/WTNin2/0QkAkCtw+9ZtsHEhD2LAIIBZOwif/xdlqgE4mqmsxdD/j8AEEzjKttoULWMB9NQ0fng6qZ59UZrxVuCEYHCKv6hl5tWXjeMTv/z7+yT/B7/0evvMdCPDRjL/5M/gbT8PR2M6/90f85lPkBzLKQE0sePXXj38MAFtpF5DXrmm+c8S3jpi2+K3fQkqPiib/7J9BDf/XD/C7P8bBUIHjqqHtz/8cz57hox99bOWDX/xF7Hb4i5d42blamfHRET+s+J2P4f/8Hr7/AWbgBz/A7S3ef/9VFpVnz/Dv/h0E+NyET4xvgRpZ4A0kZ1KHO3TKLZ14nn7wBSB+5e7+IM/Rd8Vn+c3lMf1tBA6nhxiLNxI4zhcsSyfY44KIn+s13ovC1tyPlYDjqxjB6aXS+W3wzEDhZ3/3aw6Osxd7XeBY/uOZ6tFC3FiAF6+ScrD2eS22D5wJ2ddd2w2xQec3iROns/v9+qLR6BRzsGVo2X/h8p86HRnmLe15VeCgy4gUKgLOHZMA5+Vp+JnAQe1eAxaW1IsOzt53X+j2bRHqNEiexjFRjB/dD4Yye61e1YsGTyGpmTqZkRmrszUyJczsFH5B2PiWrsBgR8qQk7AQOMBbrR+t8SxaiIAl6JXFcJhdHUq96QBr7zQpkQuD2SR8HEnbpoezJI7NqCHsGxnBCiHRsB64JqhEKH2pyWvtuK4W7LWm1zRriyIWpaErWewjFO7E4MGZORFFqDNsKVhKUFZDQu+pnR7ric1sNTPEyN3BBGEDkZGZwDJzSk5MzXoSoHLnuFEvt2XrRfQnD09gMd3UalcUFutF5BYgIizBaowTXgZ4clXjyihAdVKQNmSKkwuRc0viqrtqNa+uzRphZobuPXaH9tFurCOVog3Vzz5U5Kcm4yXSELSW4jYHcLTBzANj481xFqJFq6ZolWdkF4E370kkWoitBoMwSQdshEVJACGPqAsB7biEE4S9wvV0+VmmZuul52nnZwt8IwSYANaJhIgRurqxO4ESQEjmMDVzG1VVDSCWlNLgzPNc7+73ebebtpPNXM3uDgd+/tx2Ox4nib7OIGK2QsZIQMQllhwU5/abKx1rUePqVTXwbt2qQR2YuEJ1dBJPD8Z4XzyeEI8kTC53x8Pd8+d35ZjGYdxN426izMVUocanyM2ZXO1xQbBay7GWg5VilmRkoflYyY43yfI2PXn39sm7+xff1UKq5MXqfoYIbaaRiYP50m7dZsyemSu3tXuN2gBq3YxZhiQJam41y5BTPppNVrMqlyrHOR0Sj1kMx3ZZgQbuVQRCTtCGjeuvHWTWKHdCPKTsyZQrHFHt2RMHvg6sJ5GBUdQYGlpZZhqYMyyZJVXWGlj/SIALExO5OdyIXLzRAFd06ZWQjlO9N62SSisI11mCpWupbSdr5lgSHR0DsgpFtV9MMCLKCWCqAxm8QodET242c7EXL+fDrGWes/CQx0BbBj9InIi8KkptbcuSWcCorscysnx4d3v84NndB3fjk5lrXENOLtdFWm43qJUZnC5VuCsn/2lQY81hh+beYHc3dVAbgfaRCLmbmfaVjyEuK0zMnHy98mgzdiZ2MtMIExHIhfvcity9mrUNWlwwFy3g4QfXr60U/cGE6czFQldw9xffO63CliUtnda05wATOi281kOi5QRpvWBd8A4bHjoILoxafhrKGCKxQGQsSsNAI2RI7MWzMXvinC2zjlLIZi8avGVyAGKWzEk9FA+yFsOt4EpkncZtVoPbHOGUIQ3CXOZa58oOYZmGQUTqbMIieVttoj4Paxnk5gh1J9e4f5mpOkEEmZwRXHO4asN6NUvoInBUh4HEqh4oJQI5FUjFSfrulg+roChhadlEv5bW7ufDivLsbhrGIiGiyMGYO0E9mGMcXeXdbEPqLgi9uaXlQASDwnXxE1ssM9yIGRBJxkwpK3GFH9xdLbZfysx5GFi4Y/xcEqXs3CBLG2neR4hEK3Mehnw47OdymDbjNA7RJZdzylFnk1LvRD8lyhr74uRsPjHufAWEOUkR7RgZOZ17m1bTilg3c48AuhBkyZ+yewCbTnplK4whEb6IeT7iHV99Mptt5uQ6g5879x0E6MFOl51YeWjg0N54Y3xRY/hGgxCo4rvfxde/ji9+EV/8Iv70T/H972NH+PVb/NoNfn6LdzMW2tSG8fkNPru5om4AmL35F149SYmnN9D1nO3Drz8/4hsHfPLn8LnPPWpO+Yu/wIsXyFH9t8XPvouUME34yEfw3nt4+hTvvIP9/tGUChHefx9Pn+I7P8afH/AL23Y8PzPh63t8ZsL//km8VPzxHf6P7+GTn8TP/dyrXt2Xv4zvfhe3gl+9abjTn47BsRwfVeRnB/uYod0tzh0Yfs7iPJc2HggcS6Pa2nax2qJfbvG9NxvTOpfg7hdpEjpTC/xS8DsnR5ygEv7YJ+iqDaKP2+lB8uYkzVzM2C+MJ35FiTwTOMwfmxf6JdqkC8yn37V6Atd+5WX+9wHTw+1cHT2HdfjDivduBOhbJl/FDyU6JsM62K0T3vcV3L3xRFgSEH4+MPFF96C2Bjh3vvv6da2Hw25W26QW1harS9bDaRVnDZcAawOFUzcbn+ONuHn2I+Na2cqsTlSdiqEoFcOsXI2KUnVSZ/NmmITT0j1JvmStW++VxOyQSEiEiBdeY48xti1tlHl1SKlEgUQmyUyZPBtnyCASQeYkUf0qQiyIXq6UAlTuwk6RrkxhRWQQO4kHHZUTWJzEyN0tYh3S1jZYdyGqQ81UTWtXE8xVXaurWv9LLUVrMS1Wq2o1LWbmpuQKV6vHWg5t8GRRPoq0JCRCZ3WGi3WE4+rCEaqIMhMn8cSWpSahOFWUWJt5lVtk43QHPFmr+zQuiPXU6+RCnGkXt7aATWFhjqi0wkFsAiWrRAUohIJaDNW8WodWRtKDqVkNQkKjPrnj5Hy6GVOrchCmxJ7EU4RXYmfU+9+DARaB2CAN0DL5CC/RiX3ZGDMs7Se5iVZkCg3MjPV23eUAq5pZ1Vpqra7V1axWt+irMJi6KrQ5kWDOFryCFml2do0CUA5jdjuX+UQCO5+NBpHHIxIEB7uSO5lD3aNoT3LKKacx55xTbIC1ailaWQFOWXIejGgu9eXd/Ts3N9Nux5tpruVwPM7PP2CmJJJkYGJibk4eOIXGY7q0H10gkR5aZB/oG6uR0YOrdPjS+4alOaWpM7LDZL6aANOKhd0sTO1zxSRDfvHs2df/619MT3fvfvS98WbnjOLqxZwM3DY1bavsUTPE7uwGJS/FD0UPWovbOOZEpqZuXFmnzfDk3SfvvHf8/ublLAcTVHOrZShikETEXHtft5srmScJXxmFdFejm9Fdq2VGIjZXNeWElHhUmUwGQzLNpfhx9nmq6sYozE4REOL4n3EIHN2CDmaQdpQIC2VOlnQWdrXVV1OmuxOCmDkTUolAFgBKRJkoO7K7mLIWMoUZAzHP7MYF48jNe3Awoi1gnU/pq/ElvrCez68bdYjWZ0n8X2zmeyNs7BFOkXGitbvRmZzZmTGN7MD9bMK+24zHWbcbqVq0lJKSe/SLiIOrkRoxS1TSgJzZ3ZjBrqYHHUaZppsf/uTl8UUp98WOFYlp0U0DMUV9hkSLM5La4XWic5jog7VTO4mZObG4aa3FDVo1uJp9b2NxUW6mdtUI9nuoIPGEqFUX+amodRmKWbjiwy5GndwQhi+/WIc2qyzWtFQ6zYHoIoPmvt6qLcmb63serEvdLxZtvjolTpVoYOYk0gIXfnUMGP+/jRerrjO9dMpRrHmDy28hmLVD4mCIOCKIZZ4Lg3gEJ6JsDqtmFCx1OIDEECdOFDQd6kMmZdHelB4WfbWqqm4g0JiHJGk+Fi0V6gQkyQDq0c045Rswe0elO9y6am8wdaumZhpoFIIQcqyC4h+o9o937zggRb/c+JBccc+UmRip8KARvwuVwZlAbmQgl+QO1iCEv8IV0DnovQRYuYVHCQQzb9J/zEkiZ0fomC125/Y2tJLkFvmPe1lsOMzMvbqbN+PmzMIpW86Ws6mbpEB+YBjStB1TShEbGYZEQmCPBMk0jeM4xZJbpEdOxuF4PJQy50Fylvhs+ZJsdY/hn3XIRVtYd6bt6RpEvsiyyykWJxwAMzXV00+fro4n9Y6W6SCYKCfm6lqsusPMU4q7RwuDWxc4AmJKRHS1xeLMXtavQLbIVrTe0lxeogpSPmNwmKO+TVDlJrewxg9/+PofLgX39/iP/xFf/jL+8T/GV7+KUiDAxPgbt/jvn+Lnd5dXkieCv3aLT0yPyishcJTyGgZHiBT5jXM0f3KPo+Hzn8cnPvHozzx5gn/wD/DkCZ4+xfvvI2fsdthu230beD2U5L338P77+NbX8e3j6ZvvJHx2wp/eQxJGwTd/ACL81m/h4x9/9HHu7vAv/yXuXuI3n+D9DYafQuDg1R7fGoOjEpnaQtI/E+2WU/tiO39pRl5939ZV4WeKuT+MsXSd/prA8WDj7ycj9Hnr6/X4ycOmW/eHmv7pSXZnnj8sLvHrDgemTvN9aDm50CPWN8GHAsfDp71EA84FDjx2/V5M2X5FvbhMEl0KJVeJp/37RlAiWwZcjugV6wiJU5aSzoKqJ5NoB/1dVPgu5xUxsT88uv1auvLAgxyqbqVGqwt1DHkkbENtCScywbm1Rmgr4ly10q6mVIyWciA4laL3hxnFxCgZiSIbJaNklA3JKDWYxalrHGzUCydiHkDCLMKBbhLmJCLBnUaxFrtEM4m6uWlbMBELpZTSkFMeOY95c7O7/bCMW85jyuM05GGYpnHIw5iHIQ1jylmGIaWMJEgSEo3knFLDYzUZP0o6iQXC0RDnbkClReb21XsTi4+WSYldM8y8mtZZSzUrtcy1lDof5/k4z8dyPOwP+8P+br/f7/d3Zd6X434+PC97J6vsBlW4hm9VQAmcGpe0cT0iRcJMfUusalqsaCxZmCyxBjfEDW4CjCypgw9P863eXXN2f1561DqM0jSI9rHNag4eJa/u1bUYPCUjNkaFq2tBrV6K1aNpbeU37f2GC4UKQ6SdrcFJJOU4F2JBxSKS05CGlKcsY+aBqZknmDla1XLOSXIehpxzliwpxfmTJKWch3HIwxCVxBpTECYRifeamA1e1Qyq1N42M4v8oZpqjf+VWuYyz6UctVSrZf/y/nB/p6VYKTofy3Gux2M5zlpKnWetVWuJg9XKE/kk8xJImmoXeNMTqLBXchGiqMXcgNpaGd1BRiQ5y5Dzbre5vdnudrvdLpVqiVOehvlYjnfPxmkap41q2zVyympezKbtbmTsv/f9u/1+Gscx5XGTchJJGaRmNRakRCQsMBRVhwkLrbEDrxyBxFoNr2tuW0R8izREMHtydnWrarV2e10rMzhNrwjVbD4cKsGEjlYwIG+HzZObvJkoJ3MrViJxFen5RhJhYc8GmPr+WA5WTHjIm9nd9bg/7BkyyTaPgwk8YffOzZMPH/Pm+wGtiatwUd/vjz4kQSKGaY3NP+BkGJlpM+xLvTuowVh0YN5OG3bofGRQFnYt876mlG9vtkdBORKq1Zd7DAONWTlBODGnnPOoeSjOre9Z1WqtKpyiP4Cl4UQM0XiSc65eyrHOXGepWUpSHiWnlDQwI9wKbIWXzaKRawYmMOZSSqWDimnOvMnCDIcyU4I41LtWEkvvk/hhZhXOUSkAt+rW2rFiMIoQMLQyRET6/sB7IrX9ZOd3EL/KXxsHY3YSJs8JExjqbLzd5Ke3m1L9gxeFCPQkEVHVWood5yJIPEiKU860FJOiuXBmYkYGZ043Y35nO9h+/6Nvf2/33rvbd9851lKsRJdMhep5wOaqnHHRcuMP5g/h3BQZiDoZmgUg60gEOKwaA1nSOd8RnfKwtjpQN4G5Mwkx4Wx9ZhYsp8bldPiKw3x6WtZ8Ur72LD+2l3ow7cHDhtzXXClOtxpamFVmerGWXiPNTunZ1TryQehp4SNdWKqXh2CADFSNDzbDgGwAGWZ1UvXaAdgnNadLLtYqYam1rRj3fCbcLLw43huySqm19GpPdgIMSiDOBnNwCbxJT+I4s3dWGxKQw6xBAnemOAF5WW+Yibus6/hOz9o8GKdMhUEfGvLth2/7lMoVLQwYbUoAACAASURBVEBpAZsiUkOZq9aVGB0pFm8ayqppHu6h43tETtwQeJbVsYLpGvruTmxoh8aqV/MWJHUPFTUYndFom/O42262200eLGV6972bD7+7dTcSkhT8Cw7CJ5GDjIRSjhZjRwd58okNXIDifphncldmd6NSIoJ87pg8nTSOM14W0WUN+nlJ1FlW3pY9Ca1sHLTiUbVZXAwUHa5OoMzZl1ifLT7qBv6Km5/ZI5PnRz9fKxfKgz3Kkh/0FkKH2yl8mN4GMqqGqWver5YYjkf8vb+HL38ZX/0qfvQjJMdHMz71BL+4wydHfHxsYZPlIE+Mz0743BY7edXNIIwe6XXdtt/8JgA8lTcjjDq+8gIAfvmXX/WKfvZn8du/DbxBh8tjX9stPv1pfNHxtf2ZRfbzO/zFjGcVLyq+NWOzw2/8xqse59kz/Nt/iwH4K1v87ICf5rmsw8HUhu2+MAquFaBfRFfWe9MHhh5yazHI67/3WvizSyh0IRJcoYK+pcDR+QwPcjRX7mUxdVupObjM6PqD+STB6OzRLvwvdG4yue7geDUI43zJQdcqZOhVHuuV5EFrNPj1RyF/5YnTi1dPTHm3hdd5Mon4KXt6usgSLSRXXzl9gh+1moWeLRtOwhovIyeADamNSo2s0afYO25R1VTJQeYMY/fBbHBrAny/LQZIoWEou4soFr2iBnMxZ0Nq3gdKTJl5IM5EmSQzM0UZKzhRkxBaPy4i2qFeFKzOUHET1wROkicJ8tMwjdvdMO3GaTtsNmmc8jjlYRyGMQ1jygPlLNOUtzvKOTwhLbiySr3wUtzRTKYUUUkQFaK5r4K6LfrEpYjBlq2jx05Ybg59wonmT2mSGBMBxrAwg5vVyaqZqataNVW1olq1zq5l3j+f98/r8V4P+/2LF/uXL48vXhzu7ur9/rjf+1xQC9XKWtnB8CEjCdoAJxitYaYVRCG6L/1n5EZMjgoScFTGqEMdCqutPq3f6aOvwEtY4Xv3KxMxCUNAzAg7DMOJFcloQNoibSBj5jxJwMSprd5bpXsSyZKy5JzzMIwDSwoQPKWYVwol4SSBHwvBS1iYeUh5iAoAasaOBj0PnFkjenDPn/TRR/smNUP0woVlohjJUdQHuJ8sqU7LFbaX93gzDTfEfp1LLTVsOLUULcd6LLWU+Xgo8/G4Pxz2+8P9/rDfl/kwH+7uXz4/3r/UWmop8zyXuVatjWXf5iq8LIsoKjhEaEhpyJthGDebcbvd3t5ub29unj65efr09unT26dPNtvNtN0mdyfmJKkUN1NT16IgNQJLGscJzFV9FJGc0jRRrS8PByEe05BFxC0FUyaq42wJvvPSWHP1ounXiANv4lZdLme+ZGIJBGZyCrROI/3wysJuHhN8dxAdy/HF3f1R683T2+3NTnJ2Dv947JbNG6eAY23NwsxJq9WqdfZqjoEBrkWPpYgI50RClMjZID7shul2zBMjwxRhaFHzeVYhkSxE7qTeT5doNcoix2pVtajOtaaURZjUYcpgJo4AN7MlpinzzqSoa1E9zPXuIDKaEBPTYrYnWu20ml2aWlnGKWNARCklqxoRpqK1qGRNSdlE1vVZQpxECOTuiZDZB8Pg0FICskxATnkYcoBp2iUMzS5Hp4JOXjacbR930SkC4iWKtZph0jL0XEeWuLOfz9INfjaEIF+ymQHgFKaUeWC2ykOW7Wac7soHXiMh6EQBOSpFi0h2qKKSUXBMFLUaCwmxK6j6JOnpbvOi6IsffTDubpNxdVZnVTMLVg8ihND3Ds17tJgs6axk7aJhua2h+JTDR3eds59SPrxkQamntx58dOh8obOkONYdN10dFHZ3J3Z3btuZ9XTIL2jHl2ubiwwL8GAO9sqV2eXSaL1apfOF2EpWoItnc/pdZ8qMX72w0EV8GmszLNo4p4LMmUBodiZTQCMT2nfg7Q10XxH2aBns2BLYCvVD10hVsu4tXaJa/SIfnHA6oahiRskrPkLMU7spiAK/1V4cxdkLgLwpq7R4CzoUdQlUJcAhTljLNkbWBhpO7mQ2RBHf4rYLCrRa767pvTShZqrqIppZ6/laKoA97pCdPYpeV9WMD0LNbplEskhKknPKjd7JKck0DDmnEDI4ETdPbyCoWIQbdAZqpiTGabkENdB4RH8dJwyaqi8oF1w2kvvVk9tP5OPu3ej+o1XNyLlSiFAq+1vil1uKJSG9qlAIHyo9mF0uPKyLeSvhsS3ila3qtW3POeyK746uvcCv2+7GtxE4iiN1WOmrN/nzjN/7PfzRH+Gp4Ne3+GtP8Cs32PCVf5WAT0345RvcyuuDJ3HEX8vg2O8BQN/spT2r+No9AHzhC696Aj+1rrF8ieD995thZP2wO8EvbfEHz/GTimcVH/4Z/Nqvvep3fe1r+PrXsRF8botPTD+NwOHrq5e023tlMbX1hWkdUbk63vf1tv+ceuFmeE3Eii68fteMFVf3/P5A1KBHBA66hpWgK66Q84OzqgpYtuP0CrHGcQVQ8oDj1T2M14+JP37eXRa7vUa6WjPP+w3n9B1/7ePQ1W/FTYdbCgTcbkXgWHgzrVY/fi5arR7UWkdj/KO+JWjdfef3eLowqyy2WW4clD45NiKyBmEPeySZBYLcDOaDeXIfi+VqKQSOtnhyJ1hgsGjJ3p1WAEwkQOwVEnFmTuAETnxyH7TyPDYjDYNEyDpOQiyJUubMeeJhyuNGhg3njQybYftk2NzIMMm4yZubPN0M0zaNGxkmyaNI5jywZJIEYaRAbFB3X4F6GW+gIGxpQ23cMO+scaiT2iJ8RMKI/MLY1POUK8NNT3fQKbDazJjcOOXU+k3REKaL4RomcUe2AtdNudf53uajl8N8f1/u9/PdXbm7r/f3enenh73uD3Y42HykUrwWrUetM0yh1b3AFWQeBW7RiUBm1OC05uQm4sIu4PYyQ/CRtjEM/aflgjglkRzMBGYhERZpFokknDJLYmGIOI0uE+QGaUdpYhlTSkKJuAczVgJHSllS4pRFooeXIFHfypE2Iom/N9pKrBI5MsPtlKFWQM/UpQFcQIAW85St3Fe++titihGCMEILiYSw1gr7aNMXv27D0DT5Q9UigmSmtVQt8zyX43w8HOfDoR4P9Xhf7l6U/Z3Oh3I8Hg6H+XAspWippt7jGb17FkgpjdMmjaMMeRinYTON2+10s512N9NuN243426TxzGPg6TESVKLZxtSypkGAGWuEdLIKW8228pSzYtazjTtbpTo7oMPSvlgu9nmlJPqYDa0/lGLhh4S4pSISFX9jfvK/c3CuAtn29qOWGM7x4Zw7J9Yld6o/w4JtzkJDcLPnu1/8JOfDNvNux/5SNqMBphWM0hOOWfzqlbjfKqlWq2JMAibeS0wZTexYnPR/f18qMebJ7fDNHLkA1hdTMaUNyIbpgw1FAMBFsdQ3RK1qgKYmQbt0a3tWZjhbkWLEhskOZpm4ZZSEuEjTKsKbEp8A4bh/jAbEQ/EmUHiFRaJJ3c+yXnMUQ0EO+GgQnc4/QQMXrUWTdW0KHMtIGsoIkCYs0hsEZLQIDy4ZVcUNbPYR6TEOQtznN/qrtTk7EUJZFwYLZxil0Zx3fXOL74m+L/BqfGK2X/bXkVETUDBahThacjjkIWPMNOi0TJtjqJW1cy8wtwqjzxIcvdaTJiMoUULPHN6ur25v7s7vNzr/YzZBBBwrTqjpDEzS62mZkJCp1qKUwT4tExsyzM6F4wDc+3roll/uNCjlf8C5o+tNvwB7WK191onRBrYMTq3AJb2ezoi/zw77Q8ZRBfz6jdxctE11/HZ0On69YBWtP6r/9j9FXu7xyw/y5/NAEriTO5GTsu8xhC9Kb5u5jrPM6PvMMmhCGfX6YZyZZhJK51rmZu16nQ6ceTPiwVbPnLtMtCVQLMoi8FOWirMu0mg167i2tsWPJlIQjngTJxyHoXzcrNbcK0XxmnzU0baTN0taD9qteryZao1RJCOUYL3/FEe8pjTMI5DztM4DDkPQx5yuGa5kSZUAQtMRneLdZYQGZZEj1U1JcRS7ZTvP7tPPUi+k5/ND/H4cr53sId5Fg+s9U4PvOdhe6Ql7esXIc31qeuLDoKH0FB69E5KdO37lyEwP/fXX3we1wIH+dMN6GVczpfet/I2G+McRlPFeWXSla+XL3E4IBH+14/hr940gCidb6tvBB/J+NSEjwxvFCdhQu0MjlfZTDrCcydvJEl854hvHPDee/jFX8T/31+/8isQwZ/t8bLiduVD+fQGTxK+910cFZ/6FD71qVc9yH/4Dzge8dkJn99i/Ok0F8awHBxth9RNreqyKnVcj6I8Vszhq5q0VkN13alAj/gUXi1w0NVFxcOAyWOyyIN4tb/iafjpttVLOs7UgzP79cXzc1/9wzN7IRHIThQzf2Q19OgswZ0evXq9Wgi9PDKPxXbo6jplebHstDZ3x90oqj2uJHa7bL6ezDSF4iRVUOAhOofZ1hdzutTZln8VTWPElIgdZK0/JCAbZE7WOFpQc83kyTxVSwUpmJe9+qxBywLChTa46HIWJeGcOKU0pJSSDCkJWHplGvVbt4OOWo9uICYIS5Y8pGFM42acbqfNbnv7oe2Td3a3H9rePh22t+P2yXTzoXFzCxk8/sfZORtEwSFJGEijLQRWrB7K0Vxj2ClAc3CAJAAGS30MWmRevVVwKLPFrRRwIgOfYLHUo9aRxnVat2fSes6zEuypQcetV+oiem6pbVTMlnAaDSCVcZTpSYYx/BbIaFX2NM84zmV/r/v9fHdX7+7r8TDf333w4x/dvfjAtZoW1VKtqNUKNZhBDaquGkUEbYkn0ZfFjRbeHRM5cRJOSULUECHhze5md3PDIsypNb3nJClLTpJS6BSSEklyzs4TeAvZgAfiLCzLoPZUCwJmFiJhEXOPDf6yC7Cwsq3KSmxBh8OLlmOtgLM3gQMA6Sqm575yRUWqlnAuZ1z8uXxW2D1C1uzLjddPS+5LP7ZnSdEQR0SUQQNSy8riRFt2hzubiungKlasHOt8nA/HeS5lnmtVq7bgNVvXn/swjrub22GaJA8yDnmcZMg8Jhdx0OxatB7mcl+Opdb5WBKTqPqhlkSSIK1qzsxIiIVTVtNaygjklPN2O8L3+/3xcPjhT37spXz06YfSMNTj0dQSsTuqzgQe09vJFj/dl7urerCFBYiqJ24CMJ3aHTjopKRuh1IOpcxqU867J0+QZTY1XCm9s5bbFzXMBWW2Mps5TPHBy5cvj3czzzywkCQWiQIKGNjzlKbtMG0pT7AjqiGB1HEsmliHnKM8J2zhgQoyNHpGSgCsHL24GCUQMzPUDCaMNPBxLqZViLbCjCxqXnT2fdpljJkzp5Cr13WXdA6OXteVx1U+Wk9SZItKqVKysDpQc0opc7BtmDnnZKYMz4xN5tnsCHO3apaTTMFBzUJxzTKDW8gqMcpYUHpXB4qv2zjQ2+xOH7EQWwUAEkQTuRPDE9N2M203dUz3Ra2UI1EWYgCl1CJcxwSYwpIBSOZeSmUWYYoEfZb89ObpD+9nvX8+3x8OL+/TdpyGsdSKajwSixQty/JoRaGwhwmutS5g5/mKxt9aT4HpcuRC7cx6Q9cp4QEBbTWUpvUSi08fk7XA0TdjSxxsXWn0Csfs27ugL8fljzky/PFpkgNvOaekMw9yxFI6xq4LHDhN2Ncax/lavAkX1AMvvm4Lf+X4a4kMw5aqsMt33/uD9oNE5A+GXv2GdorHh9sHi9fUL4/fKs6ylqnczbXCqMTQDA2iffb+09pqQw2VBUKSkOwGO2EplpWPY3HLCof8KkIizBTODGr0aBj8qOY1qprCorH4lptpskVkls+LmZorwUWJHhT8nLQ/Ot+WXCy5nV5lRKJH5LXHdiIOc1vpdGcL8mszULewTzxyol/z/1/fbPildZ78bMt32lg51kgQqGowOE7XD1v5k9/g650MJ8wzvve91/zkj36EUsDAOxnDA/EiEX5hi796c2q8fNN7wSuuKKf7RXsLtm/G4PjDF3hWcMv4xCf+sh6N1359+tPYbvHtA765x6/cnh2Qjwz4XkEFPv1pfOhDr3p1f/zHUMWnJnxyfAvOyPl4ImQNEJ929TSrFvNzAeL8fF2ZCXwd77oU8ywGJX51233trvJgY3/tdnTlTuFv8Pezs8Xf+L7m12XIt8mGvP4e9dP+/MNSEX+1GfMtnwNdO2VA1R5mfRYqGJ23q7U8TGoevJbTa7tUh1oYI8WRYmTdBA48chU9hU8D55mIM0u0aZAHBzEQkRbOQytqaq7KDraWCiaWIDISM1zdw7oY826SlIWTZE5JwmgYiIjGWIGZtVatYKgTE2Rwzry53W2f5u1t3tzePHly++Tp7uZ2e/NknLbjtGUZWLJLAolzAqV7yXsbgOSWXENhUYNbyDMBYoz+1waVyE4p3oawdMeSxppHGOvu9yUoa2g1G5FRtWiMjT9ptZCpBvXYDMNXySBfmQzDDBDilFBMHolA/y9tb/MrSXbdB/7OOTciP9579aqqmx8iRUoj0dQHLVtfJsaSbAGCvJ2VMQsBXnphwDt76aX/hLFhz4rwx4IYGB5ZA8OCjDEEeLQZkyPI0nBMyRIlUGqq2ezu6q56LzPinnNmce6NuBGZ+aqqST2VitXvZeaLjIy495zf+X0IBROCpPF/8cpJZmFOTKF+89Fcg4rhENnx1tGpXNnuiUIVasj2CVM3NdNiF2GqZupqbuoatYGW5FoIUc8hHWEOukQMfEINK0JJRFIYdhJzCbovCoJii1kpFVSlH0F6YAc0on1oJNI8JWsvAI6Q7HBEJbhTzS/0GeAIIm0R986zD4YwJSJm5+YTXBDhmq7A47rFMqVkRSabc03mSKMVNdSxBlgdcM+WRyVo+ZhPs/XgVSGFRKxEyclJvNuArNt4VyvTQvGhQC/D0igSa10jXHSE5VEPg3oEdLi65ZLWAwMnZhnHQYcxkyQP4Y6YIVjpqjZoHmEWICRcNpvN1RXcP7y/J7Un14/2262Po6kVN0JmEKnagtL3CivwazI4qidaASeMQOHG4DWcwErWIzsxhJD4eH/37ocf3A/j9upqs99TSjGPjX3LzJAzyIk4YCMi5iQ5kw05j7DMQ9bDML73nbv375/fvLm9utkKJVfnxMwco/fUcb9LmyvuNjSQK+BM6hjGnFg2aiwQJhgspsDEYUYp4F5SmOFEYBQSi3DcpsTGISB37TgllkQQsmHQ46h+GLHNHaeOOLUjrmLoF71xkCVoTmuzIkEXkZSSjTmrjZqzKhNgJMLEElsGMyWSrMYZHchZNlk3BDDEedfJdtN1gU4Gd6Ma7hQRfkNZQPCqgh0w0ZqKWQC1U+wF72nVky8vnRNetrcTlzoYjYhmJoYIC5goJ6HtdrPfjpuOVDWPgzB1/Rbwccxj4qzBoHM1jGoOY7KUKQs53Axd12/7fpf6DXf5bnj+3ge36cl+vz/ycaSUWJhT4qTuwsJF/VZWBq4pITUitxTftQ+mefy6zoQ7jeFrCy9fDprowriGJv3B4ultiB3RycyZZ5zMG2FL6yneIMYnQ6B1weRriQudCGgnB2I6mUufybl/cCpF/grr0brRnEtqsgVDl6axO83v2mai/9wltil4OHFzOC2I/ZR648sL4PSpPDnrlsrmMnriqw98So85I29f4iRx7VrOwzQfqLfy5FFfT341oOWi+SRQAS5oqia4/A+V4UPxkbISG1Jd6TGF2oWRppMFibGEFZRM6CZgpRCbG6ESicsyZoDotBxfW2FgUrlNK9I5gGM+2zYHXM6UlgaSWlhTOcwUF0C8FV/B4Zjt+V5137xIoXc/c1WsJt5rgCOmQ+o+YWXlHafXATHvtVAGXmrzSVR0IhPKIMBNwuMOn+rwsb5kuL7maKSc0657sBEkDMOs8KGXvaOvfggl/K2/hceP/8IZHD/4g/hLfwm/8//gDw/48es5OyY4U7/3AgB+8icvJrm445138JWvgIEf2eP7t3idvLvFYsqhM3LMsH34HK4StNqM92aDby7CM3TfyRH5QWzuQXTbv/vJyDnaiD9wY50KKumSvGX5sDOPuRyB1MLHzZl0uvwKDwjGm9i5c7/iwmFcCoWlS2G6sZDKZAd65rnuq+aJZnvmamTl0EgkURqVVClH/gUzmKzGTZypfnyN26MwncMrEubQsmpTyX0wDg6R+bSFlzGSGaDkLCVtMDEVG8eSOZKYqqVF8SL1MOxwCJNI1/f9ZrPdb3e7XdrfpM2V3Lwpj97kzSPZXu/2+91uv9nuNputpE5SF8CLRl4CyJ20RMSLU5i0spXctrBGnaxU4/RJ4lSn9CXsMtpeJSyjwKfEokKEVCtDS20m6lp4o2XjIC3cY57KeG/+nqMDPdpmLswXFyJO3HUinZBHM1UsIACQMIfqwTxHpWolvCTwAKEwMqEpbJgdiYWZixVY1cxOO7FXRuWUYSALRuuih6o/mAEMqNdYorIrr5x1Kyl7arRGhwJOyIu7w+uEafarpSnhdb5GmzqXUFxQGjsaIU/swhCsBCmLcZhX1h1H+rzP4ztvlqmZEF4szybd0bnhV7NmxMc8mZoXFQUa5WCUaCGsCS6/uQ3FsTc53EP1Sg3DPDhEBoOrhR8Nqjm+ZkQuhwXuVlXlMZqVRERmdjyOpAMbtrsdb1P4fRYPVBuVxEKTr6Ak+0c3zPz+i2998OLFi+F4td0KC8TzMBK863rAc85wZ2Z69UHG6+6vsdoUvXSJB/YSgGxZzZycg4bFRqyE58fjn3/nXd70j994s7/ajhExGudbYGrDOEhiSWLuGdalXqQbBz/ej+TJXY739x98cP/u23fPDsPtG49vrh4pso5GiUSEsgEmifqNbHfSb3lgVSJndsOoNox5GC0JCROY3WBEzuIwKAvTBnLMYx7N2U3M2akrKxq5kSlgiUssUsckTgeSo7kO6vfjtt/0iQgcuQNVf1T0UAznwKarN7m6eUxJRVJKWU3HShhXMJGZEUUfETARSSapfLyN8FZYHCrYb7rtpuu6iPJQxhjh1XFtW0mwgVMQ4XjKjiwGTUUwVuKP/QyAeLFQK3f7CkxrRi1zWmP4mISYTlicmUyYt6nfbvu+5+NgeRiSCG8Zbpp1zFlVhSHMqn4csifvEtRctczyO6fEaddvH+3242F89va7N9fXm6fdNvXZLXEHkk46J4KEoUBIAhjhR+2T9p5qPLHTDOzWjDe1MwOVRee7TC06I5H1OY0XDRvRZyeGacbfSj7QRLJVEkoRLk0R8V4pHt4MzDHnZdsD0zdf5dct+skTwOH8GBANOWlN1vBXGjatPDgwB8nSyXLudKmqpZV/SOv2T6829FvTKE7M62CXnsIlwWxqo2WprWg88ZbRhK344ZIxHjVcDHdXHUtnXrSexWFnKg9qFpWDIAkpMXHJMJMyJCnIBsrQpGalAIPmrEX8MNNmqGi0qZhpRSQPmdmYy8HQLBL1yX64yLULd0oWyamtYosXdwdaw59123AG4KA2GS+q4zYIagFw8MRaKV5di8vcG3SjjSiaXGvtLwbgANZ+jtQWvTELACB3x3JQkwcHI9FrbOC5qhCZX4JEHI949gwJuGL0hE/1+MwOn+iwkY8+8vbiFwGRh+AVVRyPALCXl9cn94av3YE6/NRPYbP5Cwc4Hj/G938/fvur+PV38T99bPGjPx/xjXt03UNep0T4vd/Df//v2Aq+sMfj9BEpJ9oA4C6onB7y2YKDTqxGF468Cw3U6ZLWMNuXmXqXem9acfpoBS6cbAYthWyKWJ7/jQWFz/0l7I+TjXnNjHgA6Xg5zWT9QPJlRu55AAUPNvvnOISnpA3HKx7Yy39KgDRJkD4DW7WSr8PqyQugsQV1Nog5smFUHDMdM40jxolCVn0yz9/3foabGBuqGUyhZmHUYOZFMzFNsOsFIwymkiURcQxdt+k322236Xd9v0mpF0pObMCoOgw5G4woppQkiVJK22232908vn305Mnjp2+88eYbu8dv7B49wf6p7x8r9RndFHx2Hx366JMnNpNQeDTUxBafk00pYk2ae6Q0zEEV8ZK5G0E/rnXPCliyNlQeanSrMpFirRWsDYeWnNDIbZnid7lYXPvMTsS0CviM9oVvI1f8Pgl3LkIdYuwBJ68xxAQ2YuLRkM0srNd9KmSpkgt42oELDqVEGu1DeeTssDnbdhc+icFGbycHHAfvZqZW3/pktY8w+WwiIZti2JcJMlBQcAk8IhfaXFGuaZ3FgMsrV3eu2OIgS75hkRpPYAcxwJbFNOgsTQoXraHW5jagyVTIF6sTTa11E24wp5PSghDlS+OO8h0WEaalPjFSXWf1sheGC5tDNWc1M3KFabFmU3MPr1nVsDJUM3UDS+p6CM8xN0W8U5U1XD1fARCSG5i467oxHw6HUVLquo3nrEbjOI5jhiAYDWNWhYM5bTZb86tHj+zu8PY77+r98eOPn2yYD+MowHa3Jdg4Dm4+OcC/MnZOr1OizGU3V+v4GF+UoOWYaHIi6bLr87vDh3d3Lw6H69326vaWOhl0CBN4FgEYblBzhhvViCB26sxyztaJAPzeux/+6Z+9dcjjdkPbrut5O9gd3BJRohoZBGPBdrvZ7jYv5ODk0coqbDA/jGNKnFIMnRjERsGrYEHQK0xtJI3kIYQ5s4NG13HMTLQRdsBN2RmgPfMRchx1vDukzabbCAxaXBtQUnQiVbmhCdTWwWMiRnXEGmu9mimRCEdjOp9OMDMkwRWi1jN2XdokAsl223ddx65mSm4gpE56obhgR/MV6EdY7Gkn44VL7USbQ/JRJzIcJ34i5bswbTrebbvD4TgM2bJO+gMzzXnsUuIkhvHuMPpGJHUG0hJrRDnDD3nb7d58/Ma33nvv2QfP3vzYPUbruNtvSAlqEJaOScOuoanvaM7xLqXGNPiuMCQcTrEAujc59ydD/OUk5koJ9AAAIABJREFUzGc4Y1Wu0AKkLbsiN2D7GZz21ZiucZyLSRD57JzdbgOVe+cXyhA/NzijVu9A7ich9A+WXB+B+luolFWZM1c7tLosaaYTnikJ/Swz4/UWuwhsjlwqmy0RvMkfcFhUBqWakcAA6htZDA5OPzurRIIJAF3dfjRbWDoRui4RJbBXuKHksgd4AS6e3lHCFJsfmrJBUCqRckGoeq65M+4ApdQnrpZnky9FDQULN9a5lfFSd7bQzypIvW3uiOErVIsuk7fPQmAPeOWWDPBSpS98S1uX+RkwWr+QzXcBLdwBqi9BMza5POD1B9sPf+j786GuPDjKb7UuzWtpI1F59a+e8EiCa/kSyO+ttzCOuGL8wmP8DztcCQTfrQCEaI6Jfah7VwxDSWZ5aW3y1hG/9wLX1/jZn315OMtLCSbuL/Ei7Tp88Yv4D/8Bf3SP74x4s5vpG7//An98wJufwI/8yMWnHw748pdx9wI/c4PP7iAffYnEZCoYYhU/o314sIP3l7AweNqzLtEHzugBzx7q+Qef+89L+pEz+9KDjz/7HX/VFf8MJOGn3/bzxJqzr3BqpH3paP1BxOTl79df8Sqv7AKrvLjJNn1hlO4l/kIAcYg6m5fEEwMZ2CAKMXCtNk5Ot3ud7K6oHGQaafDx3ABfwrQuanIuXXRRYrgY2KST1Hdd2nRpk1LHlAAxp9H0MBxUKTtlY6OO067fX22ubq9un1w9eXr9+Mn+9sn26qa/uk7bfdrsuN+kvkfX36duIBkGUSpRseZc7aSa3SFSLmhC1K10dTV6i4mraiI6o3I6suXheMzQ2JkUMLcMVzf18ndJmS2Yx2x/U4nfU5JW9Q2cKJ0EZ1Zhm5SWzSmvcSUTDgFTNbUaiyqJAWEIU5BwqGpi4OTCJlyBjHAmLHHzjS+EhzLVS55bgKyMElgSERQ8K3AKChOXnRKOFPPm0KWAa1nD7qURanqVZQFfjc1QBjDTZJLgTsnYNKmJeuHBzDejTbPGutW7Xb6DrIz1F0cAwGiGmFZGdXQORC3eqm3AoTc3jTdEXXcygjrPFrKNl/9EBmqWGAMswnjrd0RYQl7m6qbmGrQfJzMfhnHM6sWgf7orS1MM7pzLwFMc6nZQsxxYT/g7zgQSc4sA4sh1dfKUx8ws2634qIrs6nnM7p7hmsMCk51lzHYcRk8EYQKlzWZ/czM4ffjhczsee5brfmPmLKRqRF6cJV67nXidx84oWAWsgrUU9X30ryzhoTMMxw+eP78fBtn0abuhTiAM4yAvSdWCMYgMpgYGcTKjMVs2uLMq5cHffef4528dnn58//Tp1abroZ4oUXLhKgB3NctEvtl2m23PacykQZozICuOQ+4S9x0nCXERaZCxmcXDO0oUxOaWVU0VpgRLpJrd8la6jpOpaoaDxXnLfEV4nvPhMNDd4Mo8ZlY/I6uarSPXlVOx3RUmIQA5ZyEyYXPXkrNt5ETszEjCYSzdMW1TmJB0qUssoqOGGIWZui5tkuiYc84adsXRrFATdzHJI4ql8MnF4HQyLz1RxfuaWbms4RepAj4jClUKSCBCEt5tursuHQ+DqhVtE8Hdc86qBBI1z8OYEsw6NWQDGcQ4Z1PPnfSPrvp33vtweDHcf3B//+EL2nWbbX/wccyZBCIUuWNmcbuuPMKoJaUzkdFEZXBynKTiNBaJTSQNpsRl97N1Sm2Gp0l1pO3GcNta4YkvQOCFnO68sHn2UfD2pHOdf8xWhZUkULUNLWK8btlOh3tYtnxEZ4ZN/vIq9kL76iffnBkc4T62vCbn0+R0ciEubr4zF/Nlh7gzwBwxx0rjWFwCVQhRq7iK+kgYmvqSgNA8eZLWeKWeOlpB2MR7oFlmygSQMUNSFAJejIpDJxswR/Uw5dX+2rJHyFutTZH0VOcQc8AK0ZVmn1Wn+mnPLIcFOWhpEDh/a/I2rGFpi2WEVmpzX78UXXC3vTQh9JZWVUGJBVZDs1PJCe605lD4WaNBp1NGetN+OF0cKl9+ltsa/TgBOABUEmChmK9mda/0lQhbLp32w03Q8+dwx5MebybcfnfAwQmI9BL+CCYz3leYvfzxAe8O+Nwn8Zf/8stfdoaYCeMIVagiZxwOUMW3voV334U7fvEXL+a8EOEnfgL7Pb5xwAd5BjgA/G/fxtHx1/86PvnJi7/97bfxG7+BnvCFK3yqf22NT8OjBdMCT2SawhWWQ8SXLMG05PVRUwcQHraqd1zAki8/4GGAxZebzEVw5tJ1QTXB9Cx4t2Kd+MUXufTcJmXaL1EaT5scP33NRSm1XDnpQf4XnS0tHp5ctghvcNt4muFMTg2VgePNM6huUwlITuIQBdd4j+mPGNim11wke9Tu/EQkGj83h3tiTsxJuGOp0AbEI8+kAByRHoYO1IEScyciPVMyp8GQVdXYSLjfSLff9Xvu95vdo6tHT7fXjzdXt7ubJ/vHT7c3t5ur27S94n5nnIyTgoYgHAAjbPCa+k2TvwVKdOe8eU0c6KkkJLXyFqtXl0/+31EhqOfRBoUaFYBD4fEnuxcFSikey4vO++WMDhGdhPAagRjGbmy+NJLzYri9vtynVF0S4sSSmDtCmjLgGhvLwjVPCeIgrXwAi4WGaa7yg9hp4JhYu9XCoU6AStTbnHUTBz8QHQga2nWWxCZURr4xfWSubacv6kKaPHWnS3EiYyzkxGwEBRRcpwLUbC8rQVbIwLEslnASUT8JSKc/hgV5Y2qBFh9WLctaa64amLuelBoo7AYmLpWvBHgNFXyuV8ytbnAl2jNmZoPqOOacNWd1D69XqGGOlVh4Kc9JxFGCKUp+QiPraf4mmaxio1JM4zhu+82m7/2o3ilAw5gt6+jujpS6UWAkY1YeB0mblMQNlGR3fc3qdx88e//Dux6Ur65vdluSdBwGDs0DxN2+5yajq02HwJUMM1lLMAgscCIXdiYnHMfx2fPno9v17e1mtx80MyXqOtJs2cgMoyVils5gmo16FpGsPowjjJ3SMNr9i/G9d/S9d+Qzn3n6/Z98w7ucj2O3l74XiZUoME9Vh/WbtNl2IjxSVTIQm2EYdRh87CNempygbiCCiBglLSlGZK5jVk2jqYqpuLpZzgAn4lwsT5ghvciOeJtxPypeHHQ0GLkGd2zSO83Swcj7hofukGpQELFUq1FAVU2K9UZWDVJ0WP0LE4RNPcM7JgJx30nqnNlBGowThiTuu9SnLjvcnMONMQKlPVBYcJHPUPxpks79rDXNWqYw/ye5lwDM2aaqIR4vTNmn0st9SoN2N2Hebvq+61HCYq2kQwHjmHPPMTvW+Q9InZmUXUeDott1+77vuCPF4fn9+995/+ZjT7b7zWEc1DKInas6LwSEQZ1Z0hXmzq+uvF7TtXi2NphBjdpd0PTma11QXMdPZ0E+OyrPQuhw6gXY3delnTd72uQHss6za9u7VpW3MFWd26QJ4Gh68+ngVe3hZWM5056wg0sF2YlJx8MT+HndtpJeV5DsoHSxzZqpcjoYxPMSbw0z2hvpx8q7oZ1XOb3C7IvBEC6RolPIPLUa10UAhznpzMlZPaaGusYnQF5SUqu9E9UxEDMVly0mYSrOn+TM4C7GFsUBPGCOpgJa5NeWDa/4ZTTbYd29iBeU8iFrzmM9EJLi0MEoHNvKxfQi0y9li7daNcJaUwzAwtGbfMHdWKZ9rdUfoSh7hcGkN3QenIuchM+A1Hy5+oo33UYqELW+iRU3ZLyW8OQVfhrfX4h3Tpq9CeDYSv3PCi4V+e8rf+W6qgTdUuQiCpAzzLABrtL3sozoKg/iAZZEzri7gzreGvCVDxDS98QQKsHCMRKMrv6rH2IEPvc57PcXX/BrX8NXv4pnz/DiBQ4HvPcevvUt3N/j7g7Pn+O99/DOOxjHck4+/Wn86q/i858/f4RE+Nzn8Pgxvv1NvHXED+3K998Z8JVnSBv83M9hu714JP/tv+FP/xSPBD++x5v9Ry/GpmFeDWpHzhj3EmDiKcFwmfP+EF5A8yDLL1+0tqoTfGGF3F7wdPoivu67l8KYhZzGX7E0fdn3/Rz+/qrIy4Q++EL26K9OnXjAz8NPj/LsU/w1OZInj/fCyHA0rS/PQ36bqXkV4AilgYCSkRhEnbXSN2qee9SRbA3fcPHLq3yW1q4BxESQTUp9Sn1Kmy4xIZIOxb3dtp3c2Hmb0KcMZGBU5GzHUQf17Myp3+xurm/fePzmJ2+ffPz68ZuP3/j4kzc/tbl+BNmYbD1tFUmRMkSdB6NRoSXHg0FwSc717PgUteqEWcUZI8rgQ5pVbwkzy+bqIZ1xNTPLOasWxb6ZAk5SdD4e1nwEI7diI+qNe6UDEJYkQnNIyrL5bK6WmBc6FfmJr4lDtEjNKeAyo+fE1EnqU+qSSBISifFGDQymskGaEktiNsDNs5qaupsF6hMEUREWluJDXuxL40oL6qequpKbeviPh4ks4MBIdASMGCIiycWsBMCWUsHbSR/AVAjv9bKq4wsr6TCTtWqcXg1X3AgmxhLgaOKbC6RUXcnqEjeNAB2L4Omy3BnIqVWFY4kvnYDLLNyAVDSVUhO4NI8ByBhgjhJxcpyb7lCa/+3zzAbkkfJU6LvixOqezYfsh2MexmEYBjMYWNKGuYskTcwi3MnQY3HuWZi7NCuBmzzHuKKYOEnNBSVOOuaRSlnadZ2525gzIbszUdd19zqM45jMLPoxYoNRRDpvN9ePHg348NmL557zdvOxHt2QR2HecHp5qXVmz37dgAOaqTuVU10wHy4xgDlr1nx3OB7GkTbdzeMn0nfjaAxNfSpMNC9edDyDvwzmPIyH+5zyhoyfvffhu9/+4O7urhPe7/c317f3/iLbIUE6TnAzNylM7wx4t+n77ZbkuQMaOCIxyM08q40jwrHXgWxGxImYADH0YOZuRB5VxzxSZhMqq3tAf1nZvANyJAMzbZiveZPdDmPOYzYnz2Y5iztX4IKZIxNrDk8BmIv7EU0cji4hFkWPlUTH8RhYSL2GCIk5K8OFSzY0gGyW3eIS7IT7joS5NEjMQsanG6Y3EpWXO7BcYnD4RyjLZqUdMxOrOxP22+22H4GDqamOEWtN5GZjVhpHEYZ0yYHDOICEWUY1h6cuCbOpY7R91z292Y+H+3e+9Xa33+xur4qntxZNJBEV4I+WvnDtkhR1P7kVH+ZAhX3Co+b30ezW1JxYbhkWvohxrcy59YDJcIH9cP4Umj9YLZ1gUYQ11WOSa89s+wrW8GnO3zln+wnW8de+Al7pMVFZeQOJFEcYb3Uf5RRzs29ZI9GZDnWaLTHmRHE6r7o+B7+4kymye/VoouJcwxTu2c3zLZLqCDrX7740BFml2hIoCac0pdFGfAkLCwlTBThQAI6yoZIFjkMR2oIZ/5rQ7aKNDvhjSbdsyt15Uyt0TWIRCeSDp7GV13vFTCf7HhgRUkosYlaJYFQDV6qvW1NpiTtcH47eWWtNLzDp/eJGRiHOIiJ2BzO3fhzeJI6EyvQMZWnhUjDDHNMgzS9xNPwhzsBlqlugczwtDdasEBNQFz/bDlYzpJs7/HU8OOAYXy2HIlbKjhc+mt/9mCRO3sNakpwxDADwv3wT/+ufzfsNL4+NgZ5xdDjwUz+F3e7iG/mn/xT//J+vdTFc18eeAMKWcS34IOOb38R//s/43Ocuoj+f/SzeeAN/9sf41jB/888G/H/3uHmKX/7lh4gkv/M7yBmf3OKHd4uU2dcswOpOML0TgBnpheL25dSJxdMuMI4ceEj75K94mK+6Ibxalvip4uMlpcir+Jz6R9+yXkouO6vNQRuphwcJaa93vi8+vpkbMxMXeiqV1BKEOWjZJkMOWpnrZA4zBoWFZpn8ZkdWZEPWqkt3s3DuX7GUvYU5Vj7oiblL3PWp77oQnAQbHFp2JSokDnLpFPTs4Hd3nrlD6qTb9vvt9c3N/ub2+vHT68dvXN0+2T+67fc3abPnbiv9zjb7g3SGpBB15NBmONfAFmGOrI7IWAkH7fUk3RHzNcvxP2bmpuZZc7bGN8NrXxglhrgLeVdHv1Yz2EmWyl4ikLRyg2pjwbWWmUylvcY6NMGlhWTIQHLw2f2oGe5QbVb7ru866buuE+mSMCpiA6PSnRBcoo9lOCMTODESc4lqqQI5LxwBjEHA9kiht9lfJAJx1Ipm3+Hu1TUUKUnf9yyJmYRIQk87OSz4vA6F3cPRRrdlIHLMWKVMIkuN6BwFolpEpXGjIqHK3pwjSmaL9LE8gRqywunSU0UmTjyPSm1RtfhqMuwoDknVnXBW+LQY1pz2F4reoqHnBshwmnPXFpikA2biJY6ACAKIuZmxBgQHck7gGNolsCybhdUyTI3ZhWmdwRBRCp5LIYkjgkyhCleDqyOp6nA86phJQUyuqE4zoMRMlI86IG/dqgk+Ag3rhGXb7W+u2ex+eP9+HJ4fDiJp0yVi0ZJZsWS8PMzLpsuBiaDVHuJoeoQQrFo0hsRUgE7As9lR9WD5fhhG901K/W5HKR3zaO45KxF1KXnkB7mF3iu4YObI6uOgrkaDv/fui7f+7Ds5H69u0G0ITAKBJCFmm8p1AsyQjVx6SRshJneYFi4FCB4aJHVVkcTqlN2ZXbhYZjAosWTTrE5q0EyFTMBCHUbLqgIWLhtBYu5FbroEt/fu7vLx6M6u7mMm8yRUoo2YqqftHBDJYOfi4+uACLuJqmZ1dfdoj7JKil8HIiZyknBZAhBNSwBpamZEJkJdx13PLOzkLMRSBGrt1H6aXVZb6ZaStfYM8+q+iWXj6GUd8YbKt26llyEYtWOtg1YWInVXJfK+77ouEcgUms1SSqlz16w6Zhuybnrquh7IwzAKo+sY2UyJGV0Sz6Y27vrN09vb79w9f/+dZ08/8TFEELmTqRs5CTPJKlHxxPDCF96Pdd0wMiJb40NUSbyYFSIFHS9jXpphjiZwxH1pmVY8DdDGSS3ySJpkCXe/bPrefn7rHEBfI/tLE8V6bwszLgAclxgfD/LA1zJEepjBcWbZmZb0swYc01tlnzjV1XvcFz+lCppQY/FJ56ZnZwpLd8+q7BbLvZB4iY5iRAJzfXZ1NlCwBbeEKlGxqlYL57KEFMGdwUkoyUQrpIoRhDUoExjgEqCO2WwlJiWTBgONo+ZC+OGVcLJWgiwGiI2rHNUhw6ywnJb7Qj2ZtlTyM9DaHK/rfmk8eYplnPIo4gH2igBHYNk0iXwLqjyLs1pXPQBqbDq9s9hda1h9dVAKcq0X53gJBeoMcCxJH37J3+9VGB+zyWgZwTQcscn8AypCTd4xwqHvdbqfxPhYDziGYY1dLoBfw7e/DXd8vMf3kAxKhMEA4Hh8yGRUBD/4g/jwQ5hhHEGErkPOGEeIgBmqZTc7HvHsz9H3+PznL77g/T1+53cwjvjcDp/aYEvYMa4TOsJ1wo6xYVwJ9ozR8X98G7/5DP/m3+BXfuUiYiKCz3wGX/kK/vBuhpD/4A4Hxec/g+/7votv3wy//dtQxQ9s8dktPjIzJrAe4XolKACEkY/5Wi3oJ+Pf9sYjv3CJnsa+4lJq6Yn+/Dz04DjnWb0w2ZvK5TPB4rSqKy7gG5Vf0cg6l49ps8n8vGUJNVvYpSWrpcP5JSvu83KVU1U4YUlaoTX3hNqPw+cktpYV054gX7El5h851DgyX8NvQY3N2YzUyJzMyEBmxa5QY81HdKrBWWALTCSeEtFbTcb3OWYdZsJHc85T4r7nvqOuQ0qWUpB1jdSrY1tiZhbI1mTT31yn/oq2V93uZn99vb95dP34dv/o0f7mdnN90233st0i9c5iJAoewIbiAWnGLiF+Do95QiS/VDTeNAIiqgOoWwgrItM0jsvMs5tZycVUM0d4hU4qbCouHI3jZyhJWKkmd6Cmrk0zfAfAtoh8o3ZrpmK8UYNjoWXOwYCLg92TmcyASGszSYsob3JGStL1Xd/3XRJJzDAzy+5WWDWzvbYWE8GQqzT6r0BYzKHuapYDxEBY/xW/ruJhYuX/yjUZhI+UErMwcZKUkjALebHtKDmCfoqMlzBL18jgabLXCt8Dk9I8WAzu7jGrLJYo1N467V0bNXxQa1qfMCegVQ/TTKeOpnVuroipunctXOWpEZS2k8/6yrPEZikT8YgnpSa0ZRpDgU419uWnVAQWJHB2YzNk1VGRldTYa5iug7KvdoNVBxENx6JnrNhKUdmXyjZuAPMpAzK56/E4unkvXUfJCEYcAFd0sznnIR/JvWdJRHCDZbiRSNcnudmzWT4cdRie3d2xpM3uTUoyHAeynMAMK/YptGxXMPtXT2eaT1f5ZnGn5VLlXEdI7jBwaSgIXBRaRp5ND3n48Hh/Nw4uQl1PkkiSAOo65NwnSdIZ4K4G86IWYYMPZlldFRjd7uzdd+7efuvD7SO6fdKhH+7zXdpg23eJHFomiUwGMuWsYuicOgqFuMfZZCaYu6t7trKeh0Qlzk8YGhOBEttAowLZKKtk5gTmlIR8GEYdiUUkRTySM/XCj/qU3IYXNg5HC1FTRgfqyDuhYIugcnpQnX+YyJlKGrg7mIVZiSOGJw4pAhmLtQ+KqCXUaVQzaxxult1UEiVOXSepC1JTJFjFr4jP2RB544U0UBBHoymOsEEI0cw8Y6xbAXiawU5M9PGI9sZSKdbApdNwOUgDTgwWY3bPBqLUceqEiFQ9Z++MiTdmY7Y8ZE+jpi5tu96y5jEnZbPkBsA3HQlEs2bLu7RJj7r3nx9ePHtxfDHkIRNRggyWLXsSImYyrW7hZGQUvJjGxs8LqDNZd7uTKzSQqMly5lyBV9cgYpGWpospjNxPBqe177KWR3+GgLWAO6Ylb2VM5Cvpctmq6VQ3ct6GLexoqKH3L7JLJ00p2gH4A/puX3eAPosIL8/3JnlfYdD42lVqVdKWbc1iwQY18RMNFlW2JJ6cX2nF+5xZhX6ml3a4G1kx9TQWNpqsPFHH+iiIoRFHZjcq7gsJTlUkFUs8lSN5pSwCfBYiMlS3YkxmmRS+ytTagMxTsroJB0PR0SirZq01NSMImmMDQQDb7NgTO5e1cMjsaxiW/AV2n4zXZzpy8FkmK/hJ81KF1af7zcofZCnYolNo44w/HxOqoxAtrHVOFCtRX5csAYPFV3ZT06yqml01OGBqFeBQhxQXrjnwZp6O1XW0SYI41z3SmTi5RaXiJwGeE3BF5+CM12JYENARQAs6gxl+//fxwz88EyvCg4P8lWw+X6sz11fgj1xf45/8EwwDiND3ePECqkgJm035d9eh6/DOO/hn/wxf+hLM8JM/eREu+aM/wte/jp3gf/4EfmjbWt2fObyfe4z/6xl++7fx+7+Pv/JXzr/gdltcNv6w8TH5f18gAz/8w7i9vfi+3n8fv/d7APD5PT67++iOrVRTVFaJ5D5fHgst1QwfOGPtdENn9Rt+QjlaZ8+uAXNaCdCJpmyUNeY9qc99KdJYHJKfJzEsIjUXA9XGatpndbqf88JeLvTNWuF0gqPSuT5rsUbZWedgml/XG/y8ypZXR7Bi1nqr4pvDHyrAIQtrhgIe1Nn1nCjROsrHM1Wz6QAzciczmHM2ViczUoNZ+GB6ccOsPZ57zN4n5KTUOjUehJmWwtpFh2hUE6+pCbeHq2wsbTX1mtIgKVNSqEEN6jBmEeZN13ddR90+7R594lM/9Ojjn9ncPr26fXpz+3h/c9Ntt9R12X0wG7IegAwyYzCrUzZzxIA4Va1nKow0Kz17AW7cx3HIOUdRnU2zagG93ZVsat9soqExk0hgP1ZmtAvWYRstHy5ehPCXa8zma9p6AOnsay+Ayco7xEBghBzVmSancHGXrELR0a4zNhpeSGVPk4iE80nHLERQIDuFaISZQBJHaaGmgak5zDymqcUVtQAZo2lWy5HB4WbuxBLxDhE96q1CQ0S6gq10qeuEElxUGcbFynEdxTSpRGpCXFQphZre3PHVnX020CV2Ehb2OnWcDGdmGxBvuc0EYm7cUxcGGa0FCyphuMh4Gqh0nhOt65YTQiqtshUbMnhACAymMuEhaoZQdK6ML6tScfqVYGe4k8XgPP74pF9hLXIBVFryvIae7s7xEEZrrL9oA0OXMBlDJWZwxwR2w6DqxM5sygaXrt8IddyJj3Y/5Bd3ibaySV18iGbZAQHv+93T2/HucHcYjx+++ODoV9vd7W6/kw2g8AwzMAlzSRiynDWHrFuEOYmaqupLkHksEiS9JBogau6wAhJmKSfcsqon3uy3L17kd7/zwUC0f3y72e+PZpRzvcoT4OM4mucSvMcRIur3NhxGJ3T9dn//gb54+/7Dt/Pde/T4k4+e/sB1uk2DHAiUjBKkL0Yq7qZGg/XJdmQ714SssJFFtl3oUTlSjO3uYA6wdGmTdl1vlsfDEcRpk5AY5qo8GsRiwEe9JQrfIevAkieLJYK7QjMO1MHf7Pn6an9/fxwGRRfRep6Q3Q7ZU9DkIz873HcoxFjMkYVEACeBCYyJMI4aDeuGJHVizlqchE2Yt9teM3LGMOY8apT1HaRjcJ12TjZCbMzGpBlm7Fam0DN5n4wwmsbeyORc+3pzzdmFUXxMquqtomPngykWuQ/zusAs4vDhqGK4ud0yyajj0Y95VLe02e63O+EOpn4YTDpK241BRjNyz54OGX44CEyYAahaWLzYABMHXOBCYOG98D7h7tmzt7/Zb9+42T7aqR5yHi16MScHKWCxns5xHdT4hBVov1mTmGJGBpw4YtLZYddq3DXpSNd0qinrHI0Kc+bA+zwsn0CMKYVsGoUQsMJ/iZYM/0UG5gN0XrOFkXQbxFR3F57qLGaWCHt0+GpguMjoLHi3oUnlvJQltxwfLsI4KCSmdA4JqNAb1nPL5fRy+fq8Zhj4ojppbCrd1TKKRIVEQl8nSUKyKRK8X4p4ZpYkqZPYaaYwRJ5ZM47wiuBW0/mywTcTLXuBCdX3RSjdmk7pfp4NzbS4nqnxiresNt91AAAgAElEQVSyRsV+36DfHvq5NnesSlkWpe1sVs7cWslExomWFHh6gPPt66vw3Ck5oX0HjKurC6zYmp0AHDVVlyoIFXZ27MbwZNoFF3KCPo+jHrOOo+Y8jppzLuRBYRFmpsL2dEOg2cRThN7Jlb1eIvxUKeUnVCiAeBxXdRK9Jn99IjiFv2b8hrffxj/6R/gH/wBf/GIlGNV73/yjJ32cvccTAS/z4BDBkyfzfz5+PP/7jTcKIvPNb+JLX8KXvoTnz/HzP1++f1bt8m//Ld79Dj6e8H0vNfV0fKLHpzf442/ha1+7CHAQ4ad/ugAco6FnGPD1OwD4sR9D110ktf3u7+IP/gDXjB/d44q/m7MITATVyfjC8GLTZTCvPDVoCbgviVy+iKz2E9LRLOryC/oQasyIT9fli8C6LfAD9wsR36fEvgezYetSIJg6ybU2pLF9b2qWObjdVx/1atvwGnkZyG4Nj7AWWSIwE2SyD5ocS8pptjLtIZ837+I2RV6sISpqGhx6XvybUjgGOMiN1DH9MYM61VaZ3GCRmuEwdctuCs8EZy8uelzCEMFOTODIAOuEJw+mSO6MEXzd0ZlYmJi5kDvUVGMCFT5eXLQXZaBeoIF4Y1b73sORn2fvM/Wb1PXbbrPjPonIZrvbbvePbm9vH90+enR7c3Ob9tfd9pr3j3l766mH9C7pTtiN/BjxETC4U+XZxU5d4Rg3ZI13MHilZIQRxOQmMGrWUmdPMgCqiRvcODFMm81scxnuQIsJPTWTBdQ9kchOKEMxPkR9fEWmwnk+ZJ5WqWnBDSl9ZHGUNFM3jmSW+v0lTOcr/tSoIw4YhoFFwmMrtuaGNBhqbiA4O4XcMVeklRVJdYcsFwWjyFond9QpqouIuq7run6z2fRdzywUm5BlQGM5aAYFLdds9jaLlw4DpkorpYZyRW0ZQnUII3wCOp1unHSS7uyYUhl8ntA51hBofFaO09jXteLJ13JAmgMXiVoHWbL6HipPxZrf7CczkfoeQn+2fP0uMbhjpiR8zOM4jllHVa/16qooeQBV9zOiEC/LmwNaOEYBcBSwiHN2M1RajbsTSRLhJElApObDiJw4USpBGBZ2rNRL2m/VkUc7Dna8P47OIhvqiBkSajortBKDq7l5tcGFi1u4+FKjBlpNvlbKo1pZlTBXamIUiwjE3cnNyeGD6f04et9db7fc91angiFj9zic2KDJQW7sTjTkfBhzR9KRHO6O77/z4u7FmJXSbrN7vMcWIw0b7hIn8XBaZsDU1Dkrq3aknVsq/CF2YbBRjj3EDKN5Uh/VxSiJwC2bu7hJ8SRQgcV9rUYGMZk3apIp8NvrhJJhHTwxth1vNWXi2OO6JH0iKQLHJmi5Qt88xTDX9ciERJgI2SyM+szJnLmCvOQRuiFRrtMYxkIQQmLqAj2j4s7kcGNHhHYjWDI6rY/x2YbRUYD/PN/m8dvMvAQreTvYoPVEZhWD2eAEc39KLOTIEahMJAKRWO0HkLO4JOo6Oh4xZhsy+vg8qDdYdmI1Gq0TF2EzytnESUCeYWPYLCGIgbvUX/Wb4e7w/rff/djVdnd7I0jk6gondw7NqU2LTSyX03yjCWNaF0D1cj9N4pidZNHCmicqYFqvSA4CW6XL+cQ+WwmJljjwxFb1E77VIlSkQroF/8VLw5J8BiB8dcgodMs5R6MEdEVrOwMc1PBSZg7J9D3z1kOOlrOtRUptITa2cHJLzp0lGifTu8uygArYm0dec2MitSL5zQzE+Ld4SuW9EsV8opR3pbVlLjdWzBdERGRmqK53hHOjwYfRjeZ6pPbZtO4c/OWqn/ZdttMIoGHz1bXK3GmpYJsMbRYsEDpPcSQ6K1s6w0CaHrK4caZXdl9+7LjooII2daSx5nWsuFFtbk0ZRlJIsaOATFxFLlHjgrvMqilrzpZGyVk1a1WzhM5yXs3jNFnZJ1e9vJ8FNS7/V9MVBj2MgIyJbOuvSQSYzIComlN++cv4jd/A9TW+8AXc3My0DmYwffSkj/OIQ4Uwvpuvt97C3//7+Pf/HqoQwU/8xEXexHvv4Vd/FeOIX/pkiY954EsIjxK+f4tvHPFbv4W//bcvHuenP42+xx/c4d7RA88zvn4PooeSXMYR//pf4/4eX9jjh/ZI3wXAQTP1cmqqYVpGTra2znZat+u+Yh6eUX/RotY/u7K2keeLPc+aYekS4JjGK+566u7kK0XFqklrWpQzIrvF9rCyJjyjajsTvLUAE6tY/1R4EmTgcFCsZ5UrRX5KdCxzN5qMGYo7dR2rEAHsVJGOAsUaOcOlqhEljKMAcmI3hIREnc3InBRsVj7y7BP7gczFnavLRpkxm8GUYVLYwxS7VgngoqoxZ5L4i6tVV6nbm9ypysYjUBhqjmN2N3IiEXiYI4aUmzVwDXd1aEhbKASc3G+u0v56e32zv765urm9urnd7Pbb3X67v97tr6+vb66urze7/WazR9dDNuj2lrYxZRzNrXQR3miwA7ohZ5iFaXpRSUx+2MVqIngbNg9ibCpbStpFK88nX15rbUhGZUTOwyinNQ3R4UT2EHUVxWh+MjitwgX3GuoXZ9+WJlpUf1vEltjJLX26laiZD8M0sqLJQLVodWYXyepBoi9x4qVJKDJVi5MqaTLdowTumTcinQhRsCCVEb4bQPMhzFO8eOOz8qL+qpmoS+fFeFORQ9bOeLzUMGt0nc5HTp1TLNO64qiMWGqsMOhEnHdRv+bUBs02bRjmWdEKKCG09nkTcchcp0PiEOw6mIBEbMLWsTqpgtRgWrrNsxMmenlBitNdo2HfpKq0ZmZ3AUg8eEFOzOIRrMHhJGFQI7NqVjll/DAlQZfQ926qxsdszw+DmKWOO4R8zqHWMGBCfOeWNZs1FwYv3xetXV2rn+3klRPOnUQFwPEZ3GZVP9wfD+MQqR6RFzuPsK2pioknW+dgYWe1MY9ERuYvnh/ef+/5MY+yI94yb8Q4Z1eWvk8puVM24jKi83DmJfLkSEVxRfPo2mK0RoC652w5WxKvI0pSDw8lczYWODxn9+ykNEtMSxLRxNsLcb+zK4DE6Led9+XGYyYRTkkKo6wJMm6depkQa7F5KCYYRNk8HuMgNeKyclNxyQ2HTkYSthQOHeiYowWLbdOpKsrb6bxmC+68BB4Vq33geIZTzVsMGioHq5LFIoXJV7jGxAtrkcw6QiG34KaLEMPMGcKQRCJhTpKZvetIEsZsw2g5g4Q5bcA528jmYhAmA6shjxYTaMtu2QtLUoictt3manv94XA4vP/hk0NmF/HE4TRUboQg8UU7Ap6KlJYuOINORaRzodZb5Y9ObFlaa4/JLxmHzftKm37hq6FWuahib243lWXj12bhTMoV9tdzKPNzB3BmtWdiobYCpAX2jjaUDAti22R/vRJP+FQkuEaWkepqDrnYmGghWvGHNDItVzdWGvOwMKdF8U1TKcf1t5Enke12m5LMes9QihFNISZETZ9P5LCzauSP3tAsZSJYW1hd/HcjwG2JPD7PoVYAR0yBZocwbTNNuCR1hcymXpONr8wiCrc1qZ3pHjIfzcn/ezuaoBbyWw5Gzo9uSYo+xdpcoVIgNhKeiaRTho21IiuXs8eYNBREZd0nUErChG0otLPnbOPxOA7D4ZjHIeecXZ2YmYUlEVG1Yl3PCvxCg9k4qM9q0iXNvLAlAUDqi9jrXVtE2Idldp4VHF/6Ep49w7/7d/g7fwe/9EtLQpnje2fBMRcUqg95cLz06/YW//Af4gtfwH/6T/iTP8Ff+2sXeRN/9Ef43d/FreCHd7gWMLBjdIwEdIwNIxF6Rk8QQk/4dsbndvitZ/ja13B3N8M9q68f+zE8eYLn38Fvf4C/8RhvH/GH97i5wY/+6Jo/wlwgj7fewn/8jxDDz9zgEx2+C3yjeHAwtYgfHOi8SFBbh+PpdpF1JPxZlslcd9MyJdYXUamLxOv5qQuAc5FARMvNwc4ZWgNn951TfoefGmjRmaxWxxpW9nNx2b6Q/NeFnIiKZQSYGlxe3XPWUAGX1AAQJJaNQOULfd/M4F5Mo2ciBqZ/MxrIfTrCZiOVEL0HPKEaPvmesw7qmilb2EGxg9UbBw0XuFQbC+FqyCbcMSeGcLAzpLC5SabNr1xVddJ1HIZRTYRFEqfgKob1PZm7mY3jCJC6D6bZYdIHfgGQEdRIHdld3Q1sxJQ6ko5TR9I/euPjb3z8k7dP3nj0+I2nb37s6cc+tr++3d/cdv02bTZxqg45D4PeD/l4dAaD2IhK9IPHmCJEIgW7gGqUvjnrOIxBwl/T93yFk3n1xuPaWy5xs5OtrZbypzP08yOHif3gjWf1pKSY+/OGsasxxiaO8UkTwJZnq/5J+Gm22D1fNsoq7mlUr/ZiJ15nUZXpF/8ujyC6VJMsw42n6UELDjnBoebZPMeFMHWx0okQzMzUsqmGWnS+GYmEJfiQxTrzhKLr5zRiRRlvpksTogaGWX9w7it1zCvUyg1ucnJqVr9oypNqARY6M/RovFvO8NgcJzsnOaAWpunFhIRYKLg4DTQc2iamoqH+HkwuCGfPWCIUOhhzYbk4WKp/pDMFsBp5oW2GXHNUlFLa9G5bDD7oUbPlu/u7zvqd7GOy6FWSSQBRYimaxNCWEROz0HmDqMWgmXAJyCovWJIxiUCilp/f398djkQiqWdOVMIcfZkoUYDvqbY1c8vQAaNrzsOzZ8+/8533zPX6Wvbbru86Jw2ZRpcSjWNB5qjlRBZanaR5kLIiNcaiLMJdEmYEvXw2W+FSKqmiFZBf+nSpXrjMnCQRJSuwgU9RAgUhtkhyXVcYk8//9O/o65jZHaoqJR183n7D+FQ66qoJRkocwjeixYRY4qGx9aoqckQk1GUui7AIn/Tk3w13djYo9JWKI0ak9Z12SRKLGoUZ736zub/zw+F4PNwPw6Hb9CklIlO1kYzJEhPAZn5UczYmyeajmnApFBjYbnfXRM/ePz6/P7x4fri6HyFI3A0+mFoQyf3l1uolMOt7nLR8cYWgs+AoNZq+mRjJi316WU362Yr1ld8FcWlbY4nAiXxj9dKWrQIETo3jAZ22bV4VDhPvb9GgEy0pGcQs225buDa+TLrxhUVcTdmMEXrDMlpa4jaIlEe+UkCtcTdJ1HnRukuknrEESYO9Qhgt1NLEsbTj0Zjb+ytUGd+T/eT8d0532RXwsdiJZyysILlciYtrpoR7JfLMHucBEPr6mJjOnoCmB/I2eplaknwjsIqt6tVOZjAmCpbhC85Ti7628562WKWJAR5b8+SuPlGmQt0JIgFYwWpOosTQo2XLMIMH3zuheqXRSf23visqkZ7clw+fco5n2/WY8a5uTHo9CYkAG4Y73n039lz82q/hv/5XAHj3XXz5y/jFXyy0hfib6Xt5HU9syEgN+shf19f4m38Tv/ALeOcdfPWr+JEfucib+MpXcDjg0zt8fo9ffoKr+qbo3DDKHU86/MAWPeHrX8ef/Am+8IXpyl888ulTfPaz+Mrb+L+f4edv8b+/g8HxP/40Pv3pBWXj138d3/d9+JmfAYCvfx1//Me4ZfzsIzztvgerQJLFUTGjHw7kA9XxEWGREGmqrkNTu6ynlieLfPHna9GKJn678UycJh5ELR2jNB7UErirhSBPVvirMqH6KjW8C1pp4FZtla9XOZ9hvznB0dezXmodQ87uyzQJcHxp0cQJREbsBA2c2GjhUVJaCSd3ViKrkasORjhQN8ElhcRRTCo8G1Rds2UzHTXGcWowI3OGCdARhEhAZO75yO6J0Iskka7nRJyYUu1bmSFh30jUsXQsrdePu7vnqqCukguWWBG7ftNt2AkONlg212GcTSVVc9Yx65DzoH7MdtBRwc4dSWJJ0nWS+v5qd73bXz16dPPoyaMnbzx+8nR/c7u/vt3srza7q26zk24r/Ya7DpQyp6yMg0WQmFNPG+o6uPmLUQ+Hu4h5KWO7Mn+rZvvu0MkturVyXyyYrVtLSdw4225iYaRANae0rmMOs/UicsFtlk/4UHRhUk4npSG3EOOqKq1CGfJXmLwv0L7lONNObv/1rv4Sb/jTNYTnuzYELk5qNCrxaE4pSaGdkVtNoEeFC6eNuXqDx6Te3Iqr5YXunM7VRrS07qSz4Gn796uHijr8UpL12RfhOYPWzx7Aqy38q1wcmgfnJHUUzqWcKWZtYC/1rZjUnJjvKTNz+ZUo2GDExOACcIjU4b8RImTUzMY8blTNPGhkTalILIyeXEGGow426HE83hOOfcdd6inN8EFx2+S48dU0AjQYsrrcz+R1+TwkrcTuyceuoEy1AmCQZBtf3N0fxpGlS6G2IvFpYIY5TonmYF8K1M6UXOk4ZL2/e/7B/fMPj7ur7mq/2Wy6xMlYQtrIRTZoEy5aMigcQpyEkxBLyCyqS9KEjJqPOUuWrCkRiUix+y2kdEgiU1eFaqASmKOL1jEO1I4ppsu3BkFOGGghyhGtx/jR80+ApYjknFU1ZsIBdpjBPAKDKm2SWcAxGyhPTBAJCyNrrBhIhKJ1ixNMRdtFALl5HjMzi3QSyCido/X7Yqugc5NTNDFL5zIU3WJhijguczdnYpGUpMvq2ZyJNpu+S6p5cBqH41E66SW5U1YnMmW3RE4S3pYsSFIyy+K3mwFGIt12Q0Ipj/ri+f0H73+4ebTr9t2oGUqQxcLorcfFpJ6ETayH0hf5Kf+C1nfIS5b9C6uVz63euZel1WpJJx8QEa1hbJ/ryYmc/5LV0yeAI/gW5KfH72c9jWwJskxgDJ0DOMyLy/TSKoJaiKASYEqvyY0VVA3VnAwXmwxerkO36QVnOm2j6pyuUuIubh0qdKoiOamEXRYJrgHxMma5GVdiFXo306Xc/PWzt18LQTxv/v8AwEGrq24W/K6eOI55sBo9RacU7lk3NbNyZ/kMzUQbwvkaZOFLHNuGT4XIYsJMvlYo0bpqaca2ldCLlQjZq6zZV/457vCFDWC1ricK2WRBFKZWzQjVVcayq9qgNirUySBO5kSGoFlOrsvUIknn4qZoyYJeT8VWSw+Z03Jub/baHhk9gQiHAw4HvP8+/uW/hCp+fI8/uMOv/Rr+3t/DX/2r5ZVbS8Dv1eUb3dU77+Ab38A3voE//VO89x7+7t/FZvPar8aMp0+x2+HpU1Q+Ef7kT/DGG4V5YVawm89u8Jke1+klhqxE6Amf3+ONDt/+Nn7zN/FjP4Y//EP81m/hV35l4cC63+OLX8R/+S/4ynP82YD/8z1Ywt/4G3j0aEY3/sW/wD/+x/jiF/Gv/hW6Dl/9KlTx/Vd4s8Nt+m5Po1U7FcL8t/VEUMZUWC1F6dW3uGEaXt6wqm/lhMG14SGtgeK0e7QG2Mux5CLWqvIUCttkoTahyvxfNYHeSKe94o7T8rUGOKpkn8zR+KZf4u2vNI4+BRKTFbRlHhsZyMDgcI/nWt04rLFkKIfHFdTwolSGszqF0kSNzKrHgcFKJiurcTbO4ZHjXrMpiskBUK0yKYULhhCnTgjCSELCLEwSVAwvGeYc9mpVguem09yeSoJHTR0vaBQ7hWYb2VxNFVBXVR3Vxpxz1hzW1wXq6jz16KRP/XZ7nfqdbPb9dr/d7Xf7/XZ/tdtf766u9tc3V1ePrm5u9zePtvurfrvn1IHFKYFEQdl8VB/VVKGuICc2dyo/crtTPZpZoVJPaoZogKvcxFBNMPgM72BmGtGEpZUM+dksvHpXnZRf7UzTQvxPrzCFqLXliT/G4g5tLQJKFpK6w5WsgRSnxmmacpXm6/Xm8cSvUKguw1de7fWXywJNJTXMXTWkNGqWcmICYBEWIkTCEAlyqEhNka0+N+bmiJTRVsV9gR4IrL0tTgrmi/gC/UW2/WfhjIfJa60h+6Uqvo6VK9OnYdsVaYO7qqpZocf4X/joNrkHA7ZwNoK8xqU1cXewsCQ203Ecc86dGbtQWGYWrw7iJAwJn2LNPmbLlg8jXhwTgWSzkfJxmhcDGolLjkHmysZEvIQ6F1vXorKvvv3qACE89ErxaA4nluJVlLPd3R2O7ul633Ub4uDKxe8xavyDMeMmMPNsbsqwdLwf754NL54Pw5Gub7r9btt3XSJ26VJiBsMro6wIIkNT7zAIS5ckJRZxt2zO7DZ3RYCZj54ly5iVWVKSxjbPmCl1/z97bxdr2ZadhX1jzDnX2nuffc6pun99293tfzfEOB3sEMsPsTsgJTxFQCyBLKHkISiK4AEJeIoESPCOLCEhxI8RskF+8gOxI2TyAn6zW7YDDk0cgxN3uq/d7r4/Vednr7XmGCMPY8615tp7n6o6t6uRE7F1u/pU1a59zl57rjnH+Mb3w6Nqzq5kyQVrICuBqrTw6xsJXlmdM9dm9uFZHetUWdCVEEW0kKaoPubXUVVAVEiVQOqsEJfVEIXS1RdkBBwMLFQDaZlc9schWAiBWbPWbdaFPSZTnog5Rg5uHrC4/mu15luZX87tQhHszK451CgEjl3AaraQw9hmmtU5/pFTijplzVmJ0W+6mLIo6yjjMHSbRNSpmYgSIIHU429ULFsAMlNWyurJm0QCzUYpxBi61KUQbp/f4qvvv7P5xP7qYpQpm5A0WqOzRQ4Ujf964dI+POFZK5WP+XHnyXwn0ZCngXH0AB5MS9uOJsThGOCYGZFqomZH4SCndM25NFS1ljtnK9ruSeYrt2eHrYvL1gxbsX4V4jNEKDozYiil30rkUJRPS4ft34cjBYoVgqSGejnPMuffAYS+6/o+HfeVLRGZTq5WgcKPYA47czLRNxUdN8wjrJdAGzM/Zm1v25zxawocTO3u7v5wPzj4fnTely1S3VBvIZ1RzUYhohZMotWYygBwQAhMK+L66ldmXmEYHml2JFBqXrz5czIge9L7cW6jHTGZ7JQ7tSQPrKUfdZ2pmUw5O//ZVLL/5w9TI1AsMD4KJktzXkwben+8LbS6Iap8jQUqrGYidcVPWvIp8tr26BGjFXzuEh3hV34FP/ETuLnBF7+IdxL+xNv4n7+G//238Tf+Bn78x7HfYxjKi79GDw4mvNsBwN/5O/jbfxvMGEe88Qb+5J/EO+88+tWmCT/3c/jpn8Y/+kfltz//8/jrfx0/+qP4i38RzLi7w7/+1yDgO7f49t0rqUKY8O0bfMcWX/kI/+Sf4A/9Ifylv4Rf/3WY4cd+DF2Hjz7CL/4iPvMZ/OAP4h/8A/yrW3x1wK/dIAu+9VvxC7+AH/ohjCP+/t/HX/tr+OgjiOCrX8X1Nb7wBQD49i1+37Y4rX4jDA5pXFSoEDSAxEQFmvJkxhXAUUyT1lyMBoNYwXElGeJ09FXZDMtoqZ4hzKszACsEYnXskJ3LgcTanI8WhnAjQmkYYK2Ehk4thtb+qSubj3VCZFO0tHqb5ZIsqbNiNMsUuSrGvd8mFxybMYxBARSsxEqzmWeUUM4QsWmynC2L5GwimgWqJspiQS0JBaUIiqhOTzEG53QzBfYArlJGphR32z4FdxLz6NJcki48ZLAWmeBAhGkYD0NmChxiDF4oJw6BUSZj3luIsQKT6M3hcH8YxCBAVsti2ZU3xBxSTCn1fd/1ses59funb731yW+9fPrW5vLJ/ur6+vrJ5eX1/vIy9ZvUdUasRiI2FaWCjQoRGIIRCygrsuiULatmcQ8N5CyjyJjzZEpdQox6FPN33K2VXddN2eys921b/zRK49nqztaZQUZnIu4Z1K5WOlHHttMq55k0r3Rq07sE/c7ljid4lfEnE82zl2JMWgitZvaoQ2A9urAXPKtsBY8h8bWHLzWuNGamImKWVaecYyULu6NjZI4hpJS6RCkFKgxaRiSUKa+Slg69SmL1PHawxl0DsZv90hm+Bl4vj2EVD3fyddsevpTrcUK/Xa2lBwaUICqJIkVe7LWKmg/1J8lTnmoVYxzCY1bN4zCR2Ez9TsK+zXM/KBBPmmWaVPRIauu3NRM4cOqSinVThmQIZ9Fnt3eS1UBdSpHZ1EQ0MsyIi+driVS2B/o3OzpKGu2lFhVQK7PyeyEYWAxD1sMoEnjbbVPXA6xzl7Oox+ZBGzmnWxWSYUowvr8dPvja8+EwMMO30MjMhsAxpeBjxo7BzOZO4n7UqxEQXfuQwNEwiS2F6iw7NzWI6DRNMbrP7mothhCI4JS3nHOM/s0fbmbbe1vPLl8qkD7DmfBcoJkjkj5RQyn1NQo1VVIlsPFKn15oJf5cNxI5+xM1zKi21WSDFDeCBp2wF5sJvVLpddZNXYtThpqKuECMiWIIkTFAGehS6lKMAaIyTcM0Jsm9Qa16ZlSTFTawghVBjUTBnhKswGRGsEi77f4K+vzucPc7v3v15pOrNzggMNhUNSvxbCJlZ5zMlutG56yK6TFnyUMwx3ICNsKKB1rUh2lqc9tD7flo9YCGJ2KsZxcfH3g+exjQg+Pdc/4d2uht7Mhe9OSUqt5rNtv0e7q3AxczLliqmeACsTWDo8yoKoBYZCYGQgiBwzFRaSH1YDZEbYomojMxX2fHB/9eHvY6/vkpK0lUx3EqIeBaAX8rIddoLuX8CThBssJdZRshzLl5DXXcVE1adcADAEcL8zW0jQUI5hN8hMFM7EBvA23UGGw7CZpfFRfNyAOzx3JjLaJeoFku4npZPOoKbbbVRBYeCJ/5kOykXllB4A9+QMvOz8dr77E79B+4wOev8b9+iL/6V9F1oIwfeROf2eCHn+A3D/jZn8Wf/tP4gR/Ae++BCG+kx8XQvvTxx97Gr97g395BgD3h64z7e3zpSx8H4PjoI/zDf4gvfhE/9VP4/u/Hz/wM/t7fw3vv4Utfwltv4U/9KXzxi/iN30AkfO8Fnr6aKIYI73T4kWv80jN84Qv4c38Ov/zLUMVf/su4ukLO+MmfxL/4F/jMZ0ow7fMJFwE/dI2ffR9//s/j+hqf/zyePsU//se4f4briN9+D3/lr+BrX8M//+eIwO/b4RP9NxeOCX0AACAASURBVLpbWOM81HKzdKjjWSqazeWwMVPTqXhPtd7QC02xZd2REfHaXuqEjr0YPJYpGqExzAMhWJmhWuMD5FNcJZMGMm5BDVs6qkIhKbOhVUpCy6Sl06Husv8ci5HOORU4S8PsFP4oxhlLQiLBYJLJtGRasMvXiJxaoEaqECHJpEqqNmWdMqlAhUTIlLL4X0EVplWiggBKoA1zz8GN9mMFIjgUL4aK5eqcPj/d3U9mcHkyF346iDnxsuMQGUgpoO+7xGpQoztRGSTL3ZR1Ep2yZEU2UyMFG5ESc+xC3HHsQt9fbHZdv+13u81mt7nYbXcX/t9ut+s3u7jZxe2+u3jCaYPYcUghROJwH8K9sN2T86FFbTITNVE4e9cgaiRle7Xs8Hlh5LEZKyA+HDuZjTSWCsu0/oxd1/oGpyMig99ENQd3rlnXGXao4xo6P2w/Oc6aaVSJa2kr8GqMyKdnkXcxzEHnrrje60dYQ2ktKg/nY9d1L6417RUFousOzxrv0eWSAuJjWxFeCiqbSJhyGKcQQowxhBBjiP5VIXXEmCIRiVO4Z/cVW1jyOke9NHvb7J9AeAjaOFot9LjTFMcv9fDMqYFjj1cLnRoVlazSowkMzpBUy8pU8+RX0RbdKACHqLisTPVRFvcfs9qMc0mtBdubvQ3JGc5uzj9lk0k0q4qaMtm6HIeBjUExcddHaCLTfD/d3g9q4Bg3QBcCzFQKdhSYYpVL+mTqbNu+CAmPKrB6WyuUShyVqZmrbJRoEhmzTKIWQkxdiMk/J1u3QnVRllQYN3cVgUyQie5upg8/uJsm7Tr0fej7LnAgQwyhi0RqoqrgQLTyQlOwIQRXIrpBU7ZCNramXDa/waacUw6qkRofSHfBY1bflXLODnlUEc7igzgbCtJqRmAtYNEuWTcmdKyhWlGULtqNAObwQs9rqMAti4pIM7qn2vHRzIIx8uAt07UKxosSKxbZtAxgY2Q78jmv0++Ss2jNnMUWMZ09FPBJy4z7GM+1irYa+1IkFqJARDHGGMFkgawL3He86fkwSs7DOMZx7JlntQVEKQtYGYhqQZSz0qQgJVa3vDKwKdGm310F/uhrv3Pz0d39zTAdMoEj0qRjHYgunqDWUsLtZJe2h/Bre7W7v7UdPcI46AHo3U58E9Y4iz2AGc+f+fIeiqWqrYge57lwaM2bj4/Ac6b1fmDXInVFIJ5Hd60TuS3ZFnTESm7zBiuDIgTPtlhIT17NFEdP/7UeDMzuRLVilGKeoZeufJmnq4moNuoSOkUuCI2Nzpqv0WKXH+NU/IYRDTvRo7+sHaKTD5TW662+eoyp7zcen6eqXk94ob6YvBt0qSz1FAY0nFm2mMU764vcVIdGR5an62Xa5HvNFhnNEJbYiMG07luWhCQ7ATiO4Y5ldy+CxyYTD4ssoDgwLxKlhWDVptqvF0s7wT5nDEsn44VzwSrbuCangAmRHoe5XkX88bdBjH/5HPcDvn+PP/IGOsbnLvHdH+JXPsDf/bu4v8c/+2fYEv6TSyR+bWuYgE/1+O+/Bc8zIsMMP/UefvkGv/M7xzV3mVkoci7o9jAgZ9zf4/4ew4CbG3z4IT71Kfzsz+LP/Bk8fYr33wcpPtXjva/gL/wFpIRf+iV8+cv49Abf85jUkicJn93jBy7xi1/Hr76PpxH7Dr/1JfzYj8EM04hNwL/5NfzaryEC/8U7eLfHj38W9uv45Rt88FX89E+Xd/pfvoHP7vCT7+EnfgIE7Bh/9E380DWexG90u3BGfYrVY6NiXsYhCs8K9fZuAuBVLxr2+MzhaiRndTFpG6iHE8Kj88vZDTq9jl3KcWpZf7YWjJnBApmSBdIVu9BmH0daB03Ve8poDRFatXy3c4OHUs2cNKl2CiAW8/aWJFi+DS+jbMeMimWGsSobFeq1R3d4iEkWSEbOyCOJkgomsXGCKpsGM4YFVJYHWSAq9k/EEZyMe4udVXN+n9sH9sgTH0U7m9gLNHFzAlIPxWtDphyV9iZHTdW8+ApirMZqJD48o2gAYkQKIaWUupj62PUcu9D1m93lZnfBqU+b7WZ70e8utruLfnfRb7fdZtt1fddvusrgQOiEOzHKRjnbwW0PxcSPElU1qFquGYoilrViXmWkV8MNaAZsTI2V1X27F9UQFnRgztmYWQd1G7cXT49W6LZamX03WTy0OukXHQiBWoHj4k2+5mK3CNycx7p+Ds/SWVoZfjAROzzoQwYRySKTyFRtOGvlw/QNjK/sG3vmmbDA5uC2+bowU8O1MTNtrMpq+ItClCDMEzGF4Ez8kGJKMXYxuV1g/Xy4CprdJcgMxkoLhXkpSGmV9Hea3HTsu/EIOkxT4Jy39ngYjzt62hkukoNB65915g2bnrieqKga6s1u8xceYOTirTrNXp8M9FoXyszgcMM9n6JX+61i6mQEN63ENEjOkrNm0RRIaxttgKmSMoOIQ6Suj2TGRCp2d3dvE4VhECCnxLWtN+RoRQtTg3mWzElbT5ispjroasS0dDdk5OJDVQODidRsmKZhmrIpM4UUOcbJIUiCh4b4VuKAk+8JapbVXBIyTToe9PYmP/swp4ztNmw2seuT+94F4kgMUxNVmLL7gJJ5BpMChsAcE4dEHE05kxFTcJrIUg2bidk05ZxC1hSqKxfMLVHALMwwKxIVVQ0hLOGdTQO8Ckaep5zN9J6wpIRRCVpfvBH8wjJTCNG3MSJ40ICIOPIiIjn7FsGN69ayn9qSRlyuQkFMQJLVzJg4cGAyVRPJHMgsufcAMcEvYMVarYlvnt9q2xzUydDJ0NHOk4EwhywoQdV0tuHwBUKBNQRLkfqOL7Yslg/TOA5hOHSxizEGjyAWoWky9wNXY1FkNRZjBqtHF5uREaHf7NBvwtc+HO/v7p4Pt8/vwzbGLrkMDc1M6KhXtAUi0IcD5uzRN7ydHqnlVnJV7AnFr4RVNtWYvZQvs96jPSe5THTsZENfJVw0QSS+ca7iL9bcsvrDuDRMbJVEPjd51OA0ZG0hXX/kJXV1IQIU1YvBKFCIHEJocG7UsJIl3uxlBL8K2dCxV4rIOE1jw5ziWoLwfCLPNIHZ9/cBVsvxj2Fm3xyH0XaR6LnhwNmvaY1SrQxeaeUFTGDabLd92hTLZ1Vnh4qXVzKHAyzmLtU/6CjQp5kOLzwbuMvVK8pcy4ufRi3YqdugH0mSZdJjrVADcKxD5c7dnE0W8Uo/Zu1aLdE5M9q3kCutdCTMBJo9qpvVQm13SbYKltcFcW6VBdaE3QBiTKs7M8ujPTIY2Ef8ibfxh59gUlxFbBmf7vHeiB9+gt+4x8/8DBi4ZPzIm/j8k9cM3qkhEp6m8vW3bfGrt/in/xQ542tfw/09bm9xc4PDAbe3+NrXME04HAqo8eGHmCaIFLDj9hb39wiGNyPu3scnI/7za/yBC/zc1/GLH+HP/lnkjAvGf/0mPtU/4l1sGe8m/Og7+P5LZMO39MiK/+Xr+M0DOsLnnuIHr/HlA357xNsJ/9O34zpCMv7YW/j8U/w/B/ybWwyG79zi+y6wZfy37+Jf3uKdhO/Y4ju2eCe9BrKXVdup1cBBcXGQw8RUIWZaxfeQGTd53LMhqB03J1TKZZPcVv9zYgNa1JnLHiqQrGrrCfWqgFyJQCwuFaatuctngHU7AQpnXMYaT7f1vcar+uMszGHHCWDcCDqrReuSf0mwYMpmEQimrIasVkZzYpMgZ8tiOZNk5IlUySxkg6gbxSdCJDfLoBQohZhijCnFyDGEhBARooRgTFqHn2YKJ2HXD97D4DgYwQJxYiYHX00MWVVMfWCbc55EJ1GnpWdDzjQpE0Vw9AHkZrvrt9vt/vLi4nJ//WR/db2/ut5fXne7fb/dbS+u+t2eQgyx466PqQupQ0wGp81aVlO1DDJwNprExqyT2DTpOOVJsoh4W+UTVocRHOBw1/G6kLgEsLs5Is++q6ZcdOikqEpt53LOOJ47TM+bdkuOphfO3hv2UI39nackHHjmgDLWbNCGu0gveNRmIKW42fQ1iG0FcBwbhfjd5HAhEZj83B2G4TAMd/f3MhyymIgsL8GsFWd8NPfgZU+yo0L/rLTl6FS12YPQC22/fsfeGctn5AW3FkVOhS2ImWPgGEOKMYUYA4fAzuqgGn5WURQQiAOfUiVNDGpEsDXCglf19XyV60iv+FI0D9lmTwTVs19XwO04bRhz3TVvkPVvRFQ8t6mY7+pyNRsWNJWegPBSldI3BnBQA3eV/q8m1FOZzHhbX9AYMVUot0LSUl46EY8Ru8jMppgmQcZBRachm3YxdDEqQVBi/SKh8rkd8Dj/Dlp1x7qrK9RctQDzfGc2hojdDYf7YVAYM8F3aVUlOMgw48v1rDI4nUZV1CbB4TDd3AyHmzzdoaPQ9V3Xpa5LobAarNjvEIm2vlGEGhxVkr0jKECpvIVjmxliwEQ1i0pWii7TWtoGoqInnav54579LC3dHqCr2+yKMVOmKl3NTeuYI1M2KJSBxOzNhe+yKLQLngVFhFKq0Kl3gRoYxEhdAijnASWYtlQzOWe4DIdLEVCzp9HYeJW0Vz2GMY6yUc68e23+lo517n7DhvJzBqSQusSJp8jCjL7j/X47Cu7HYZimcH+7pU2MG4AVNgkwaJdCiFFBk4LEyiyZZ2qmFxLM4F2/2feb4eb+w69+cP2Jp5tum8EK9oT6E5T+tIFc2v5v/nz+lJyur4Cj0BoWoXZ5no6sWyeGYtW04htDtfgr2zGqcioFNJBxYKOWMVxtExbbC8ye5SGE4pxNVAxZarPI5FyLGeyottmrSsSWEYeZQqkhTJ3cdGvv05PjhxmbTX/EYWgy40wVD2WEn13+r13P+cgDxx7+2h4GQU4Ytj4RSg2/qbrUixTbfMnug6wzy6PoV6xOCXUFC5o1sn8znW0ycTpROaPvYwpYx8S2qNyKgmaUOBGdLtS5z9EHr2RTKNdf19HzPjQxJRAvKRwz26P8eKx1KgfgOIfoaLnYmRqRzk6ZFriRRdUH081oRx81dQKYEAiJ8HZXOQsRn9vDbvB9e/wPn8IvPce7HT53gc9scB3xejfAVfAH4fv2+Pn38bf+Fv7m3wQzThV7M0GBCQEgQiBsGB3hyvA9O3x2h88/wa3gSSrhqf/N2yDCb97hKuFHPoH/7BJvPcbUMxE+3eEr4yrr5H/c4FZBhAtGIHzXFmaIhD6AgK8MIMKTiCd7fN9+lbry/Vf4g5fLb5/G13AxCdB5DdSyRRVBqfsgV8KvSjHjUGvpFSs3w9Vd0d5YBEQuKHvx2KkuAO7X71UFiKwkpILMzCsuosXLuJL9VsxSAxtYHSBZUiB05jY2EySd3X/X3Go7dslqX/7YauRkxr22IW6CHJt/TK1DJNSgOahElY1qlIzq02Y56yTIQmKkxmoBFk0DKJL1m26TUnB8pOb7ehEaaC5elMQYqsiThYxAzAhcJ9CkIAEcUXFjspwlewKrWjaIgy3+K6p7dtyFlNKu67s+xD503f7qzaunb6Z+G1K/2e76zXa73W2229hvu802dl2IG4qRQ7SQEAKHJCEpyJ0yTNlGlpGy6iQy5TxlrRoKzmI5q4h3B9WFFE01AFICCFqZnpE8ScaK4E9hziCuSRC1TAhsDM3QdWFJbRuOBsSGrcuDI7vJFaRgBCCEGLoFmqhU62I6zpjD4Iv41dUT5ZDCwqpuntNA+zCFtpXKi8cz/k3VlRhmWWRSmVTkRAOvWpGER+8r1BC58HIY6FwO68NbvDUYR2XQrq/7KsTJrGBbbWwEKIuJ5HHMNbzYutT1qfMCcibBMDEzRQoo9jTVfK3ZhmgtYDphTyxX/tE+oy9VCC2pRTaDGFr9U2sHXFQWVhtOPd2zZtuVhVZcdXONl3MNZ+Ny8a21mpuzMuib2tbEZl4+z4oczGTvqAJRYKLizqKzwQrREpysZgQtuQkMjhxCULVN3o334zhmySpm4BQpOH9HRbKKEunsI+cDp6Nx1fmMP2tnvWbku40YDBYI2fR+HA55FFhgMoZCxbIBJSumGN61rURBqkRNxcZB7m6G8U50AG04xhhTTClEDxJXVS1eWZqzmnigd3WcKvm/HJgDgaFVfW3rKTeBykUVFdUAImarhvm+FXOAGXyzXnIDlt8t4X0vTm48mrbP7lDt7IUADqzulU0IgS2riljJ9TURmbtVNWM09Ogl1bvO7c2IOKVIxOOYA6swMRcUU0SISTSyFleBwmQKR7jEDOHOHkxrc7La0S1RO3RmxH2aEDLPl9gQYkgBIXAgYdKU+GLX3R0mPB8lyzgcuj4QbXysL2ImGjhaDGJQdRcZCkxBzH09CIEQTRlm2253uc35MH30/rP99VW8jNGimphJNXiot/9DOoCXN5gvzk+hF/771rb73AT+WErw4p/mWEFcxQTrzmZ9qK9aTSZStgYFX5mMYp2LQeYlb+tx3yRvLJLCypqy4hq1UDoNjS9lqWTqt/KbjB6i/FlDICLDOWHUKfqw+pMZS6cVemcPYZRnrcFOl4wtXfc3F+ygV4E2jq7bur6vkTVrXRIRGxlhpekDENTTxVRVUz2UC8miGG/qjIDYYt1Rilw7QSjo9LM5yye2B6P0jmEIL2z41Eto5bSIo1ueGor7mtjfSmjqcVdIwygM5bJmFh14iZEoSgA7A4nZA+sR8Hg8WzNH5xJsjlGiEyb+Y1NULgI+kfBbQ3nxSPieHa4jvmeL3x3xvRf4ri1SNTLE666DPpHwZsQHuSSqfKbHH38bv/IcakiMjrBldIyesA3oCF1AR0iEDWMTwEDHiEBk9ITEiBXymK/Mmwn/3bu4FXSMDWMfcPnI1JJPbrC7w12DtkTGNR+X8QL87oBPdsdtwnzdEmFsPrJUqSuvBeFc3FgqpXL4+iEH0ryUzT4lXyoYOt44WgajLUC4gqBc4y2psvCZiBmBwGxhATjU8Y4QUINJzUlODBAFqhqQOTfPOIgFbfLPaUUW1gbgkNkxlDzZu90DzNactHOHc6ueLH/KRu12sIAaRmzwWqney47jiopCM+cx5IlkhGSWTCrmOhRRNgvGkSgETsQdpcAUCV1MXYxFyVKze+dvaespWDUo8c62WP24Y4WYiZJ7ZIiRgsXIOCBEih3FxKnvUhdSz10fU9/1fbfZ9pvdZrvdbHep36Z+s91fby6vY+pD8laxj6mLKRFHCsHdzcQgBgUJqOjHzVx/I2YCFUMWzaJjlizNAFChYo3Dcz3gl7AssqWvpoZPuKbTLtVjCSqhWZZQMeBihLsABhbQcCsKzZOaRK9QSJklboIbIAIAQgocQ/VBd5JehTSYubp6zaSeEEpDXqO/6AhHafWyqiqtM8TRqNRWZZsBkiVnySJZZBjHYRqnnKecXS8KBlP0E0gX4Tg/Yu84jpY9P6802NF081HFSTU5tpnOwnTuNK8MRSJbfWcrQcBQk6JrMRHLk7QABxf9Fkdm4mKXxsS+YNhtJytiNT9atUiLcDA/XpBJZxgcZ/+k5WgsOEXD4JgRqzVut6ZxNNy2VjNQ0d4l+qzogNTUyBqFuH8005TlrAPgawE4qgvDbGdDdadWGDHIbZMrTcODp80UFOY+U2GQQvQDkXEAU0iWNgZXi7i4haN1SACxGWm2cVQi8aApIkoRCEu3sBxpmKEDzElZs8aklHVkJW4XYBLYIHmUrARjUlNYzpaJjBGLTdSs5J4HCGUSaKo2DXL/fMoHQQbDd10KgWKgSORMPYpMTGqmIqCIEjFepJE8Ky8YWtpzW6K7ZmDJIKpuCp2MiV35UuybwMQMFVf/PmTXvDTwZgYjXtHSyJrBIzP8v8K/Y2cv6jw6nCNmiYgCkSxZKqYwdpu7FWvDFovKMvNwlw0yY1BKKYQ4HKYYVIKF4LeuZhEQRJWMQVbMiQO7vLTO/bliWLOkpnS3s58GFp9OO+vhMovEQVpPkgU0MTUwAlHkEMtYyFLEdhv7Pgamyd11c579MkzdhBlq0UygSgaYBubIxpHAFBGYQs4wYNddCPj92w8OH97kQ2blYCFYFI9OYprHI4umwBHFZj5crVlOmBBm51wbXtSs2SnAUdQ/9sDz7bQ7pzNqiLZAwhH/Yn2INdMMPs7IICphqWcHCytVab3fidftFp34Jy0+FbbEu6wiV5bTzGw1sj7WK9JLkm4f6ORx9CPNSHoWPX6nrYy2cdJZ6ztmOiatbPmbvrrAPA8ycOyFU+2XompGjySj2spv/MhGpHXjKgNVa1g8y6fPFJij37IcqLClqhGpqGdO5ZynKecsXozlnLX4GNcMY+KiWrLje4aJWnfRtX6K2unWMaVoLqSsjbnR9T1idDQKaW8NmkGfeSK8ssQtf0tUvGS0VShxRe6qJ5TKzBU8E99XbQOMlq3HjqtJnCXT9jIuLt3eM4e1S/YrPALhc5d4rvhgggFvRXznFkx4t8cnOvzWgE2Y9+5vNO/j9PFmhx95it8dMBieJrx3QCD8cBXCBFrRHz4GMSQxsqIjdPUSvd1hFx73UpcRVxF3ow+jkBj3D5hB+174bVv83wd8JKuP71Mdvm2DLzzHUE+Ub+nw1msCOFTBvv3ycouMH97e5oHUVgPrmZVArRHwot3AOYDDo/fEp7DLnldCR73A859AmZQQUopdosBgQggIAaGwaSkU0UGdaxMbUWZWWkiGLcBBps3X3horrXy/ayhFc/scn4prY44lKno2sCY2MIrud84KDUasYCcZKCCqkjVnTzzhPGAcZLyFZDeoD4xIiExdCF2IXYgxxsShoxCIAhVB7kxxdHkluNQdUio7U4KChGiyMIEnxSgyTtM05XHSSbz8ZyCQO5DGRCGlzW53eb3dX24vri6unlxdv3Fx/WR/+XR7sd/sLjbbi36z6zfbrt/ErufUDVlvx1zfPRkgismjFkSzOkME6oG4hqw2qbj9p4h5C+JFspiHtJGBy2QRFEJZj9Tav9bGbk7criGg4ozRclFqDTyP8ascXOsIBpHDwvZoDARnVy6XQHo5Hbn4ss6/CyEwUQkj5bA0CwQKtGC6R+7Xa/L6rIIp5fcS5rYODlhh7FqaEWB1JtjiqODxhwIzs/v7w939/TiMwzgexuEw+haCEGOIKcQQYmh1DY348eVgREGO2gOQzj1pNfdowxHppRsxnc1DPVf6rPKsjdprRwR2hldzl5vqOE6VJVa6Lcc1QoGvvFopiFh0k94QYgieFxHq4wjm+Dggsx0xLOzFAMfZLvJsnJxfBz0qcE5Jr03j4feVYrWJi1Nspc6c6r/OOT979vz+cHjcPPfVLoofmqVB9XafOXAIno1EYIBTYEViQEWnYRyHIfYdQEAgEJDr0KryZ4szHygxS0i7rie7e3bz7NmHahebTUchmFmK3MWeDWwWfF/uwqZPtbw3c/2bYxF+klETWgdjRunTlWwClGPoQ+wp9npzyx8GCiGlELokJqKmJgHkDoCWxVREphBi4KRERtCswzgMo40jbm4OH35wM4l0O3CEQRVZbWLqUwwpcUy+WyiImWOhP4LI2KtKJk4pbS/6fpeGj7LBwEQuYGk9jJkDx6z6/OYO2PZ9zxwQPJlciSilNJmIahYZhoGKFxSFEFShpxlFxWpxHcxhZ2a51elTW8gw5wwgpeQLUCQTQ3Q6HGS73aS0Uej9cIgxdanzXlRysRqaCf5qRcXCjMgcY+i6NAxyOEwAttstU765vVU1P0ysqGXa1rAVq5IpRJTIIycIYDPNWaOTi5Yawh5u1qxcbDZf7uM0BbGQEqmzMND3/UZo0kHUQNhf8NUlbu8xZUyTDsOQUhdjInZBFUs5YxGIPJdeQSZQU2NTZ+4E9HFjxM9vb8Zhuvngpt/06SJ1fTfO/pvutIUCENdGjskIYHcZXNRIpZsvLiq6MqGvXfzpxNMeIhLMW7Y2NPMzQPg6j30hRRw17dQWtNS6x1f6BVVQo51PzyXnkknS/hYttFxE3XWwYYDOhMlVHueKPzDPClbWu6sr0FKQ6Nzh4e3wy/bYM5yAdYI91/mZuehPX7CVl0+90gT1jOPjmrlf3hofv8axC0PLXlvBB6+KbyzVo52ukI9xQq+tW/ThAsbHRWRGprI0VUYAcUAXOHWdWedxIyoqqjln/8LE1CxPMo6i4s7eWUWXu4uJ2YVzH6/gaFm6ioZnt4JJynIojstm9vCHvyKEesJ54TsWJIbKdFwVojOpmpq3cEbc0dT+PoFUh0PMz9xmhrUuEL2Kve97otxQUcGEG0DxOB7HVcAfeYqvjhgEb3clJyUQvmOD90ZMVugGr7EhP6KQ7LYLjfH/uD9C0x5NZvKEsI7wnVt8S49/dYOvTuVve8J3bx+9pMzwA5f4zXtkw6d6EOELz3ArCIS3Ij65wbMJHwouAz67AwGXAZ9/iucZ70/48ggzvNXhszvsAu4V/+6ADePbenzr9vXwYRSgcBzfqwZWhYrfCkwhVizQe2g6OlgaodTs8liXmtaxQguILIgBecMq5dAMgA1Z6VDNQAlUc02rkoW5WC0YBaUY4haxg3PK4b3lTBixeYBiZWHTnPvXeMqrNUbAc2xtGaEtFg0zUdOtINRzWwM4gIO/fjaIkiqLkahls2myLMgKURIJpr0RwSJpJKRuE0kDaSAE9wflEJkjx+Bv2Krm2TknXGjX2cgMeSpprqOHTUvOamI6gSbFvdhBiWJHMYaYYrfv9pv9ZrvdXmz3l7v99cXl1e7ientx2W0uuu3FZrtP/ZZSF1If0oZTH0KikMARHDJCBt1ObJncpT1bJ144mZqZiImgRi1Y9t1aq52bUS1QSG3mvFNJCJijyFojazvxTaaG+V3a1OIDyUtLq5alYL91CDnXNDzbvRKxG3QtOhIuLq0hMHEMRVgSYkgxModjTaYtLA9uHGSNaEWjKDWPLZnHaBJWDaoyB2gtQMGapzzfO+KZrwXFL6gKMXme76QyTnmchmEcx6kEeZahrKW8VAAAIABJREFUrymYU9/bTMIlN9QX2NHbWkHfLzDlOr/JHuEctHBCjsizD+3PdDTsKyY8p9fmDFaLV6YKchUcFBsKg5qSmNosAaq5TZVn7AG0m753/Kt+0+MKkNbY1isPnB6srB4JWOvRSKMqTdCsfVrTYGuWTOXicmOQ5C4Lfql0MYLQuf3kEJiDNTSio5Jpde8SveBNNWb85X9RS055tWtzuMrEVIyYKLotpOdtqEiesnk4jlS+RdnCC//DcWklQ+DYJwUyNE1dmjolux3uuv3l9ZOrCJBKUGPTxJwCRabANKtyZoADa4DDavw5kzEhUCAlgZqFLnUhdsoJISigBIoBgQVGVmJMqjGKCwQES+YpqWkWnSYdRwz30+F2hFAIzA6AB08AhP+c7PCGGRHAvNzVzgSBW65y2sS4iYiiE3QBH2caXAlXUjUZZcpqWjo385KfmYNHk0DVshQDF+ZQrAKUXihPOOtPucDD1vxARYWk1vKjvBdTF9KaEpGqimSioNGY2u5wFpDMQiN/KQrMMYRiXwKLIeZQ891nSuZM0zh+P2QrzdiyQ1Ugks56gDR4BxGKq4jDKVWaaWYKNmYX5HOMoUshRcoCBW034eoqKTA+l2mc7u7udjvquh7mSwXDmLtIMUSDZ8nzRBRijBRUgFEtMogDc2LrOB0QhtvDzYc31+k69R0pW4WYlaGOu5A5xamyHytCXwW62nAI7PgwKGWZ4cg7kOxlDA6Pb/MREq2Qkvq1rTaZRSuymjBQO50rMjBqBXpYuLEnO1PlXjYSUZ+bFeMCI1arXodEZqSVD2Vrn307yVtZgijmb2EnT7AGFZlHIGvthL2E97B6Zw0VxGhmhtZhUSUIEz9wTNPJSLN166OTOUmT9dVExtAqrKBhYJ5uEq96hK4oMHZM9ameGWcqG3oBociOmEfnUhStwTLmFN8Zmih5kjRbsnFNmXUfAD9QYVoAjpxVxOkeMtcZVixudW16Qw+UDmdNYdqvWwDJ0GxzZouurnXFn2nj7YVZOkBqRGXtd3Uq04xrWJmcOOeNqN5J54dYvhYD+TFJa3xl/UnovPHYEnUFYNPjq4xJHwdwEGFD+NbN8Z9/aoPfn/Hrd9gE/KeXeKd7/QyONakKlwEbxigf93WAz/T49i2eTXirxzsJTNgxfuEjfJgRge/e4p3+8fJ0whtp8eAwwx99E//2Dk8TPlHxoGxgWnjhlxGXEd+ywe83mC3RM//RHt9z8bikm5c+MqABzPXmVQCQEX3irRaTUWYOtZ4wMlNtdadL2BYtBAo0gkMteEATbTWjHzaHlDbbUVP8VrZFaSHRmBkQs3E0DhOrhtEoYDb1cCo5YU75I56/rkJjskWAwEaLtAGeuerHdvU2xCJk05mVoqyeDwc2z+EDi5EYifp/yGpZIBo8mI8oECcOhUocECOYlUiKkmV21TA2gxhll+9ZCezLWZXIDNkgZpOaE7IzYCGA3Gs9Wowhdpf97rrfxc2u2+y2u912t99dXOx2++1uv9lebHb7fnvR9bvUb0PXx7RJ/ZZCMgpKbAgKViMt78ZETRxcNhNTAZRIyKTCXiWUw7+o3hlaaWoLf5ZWO6xvRrSauM/1Qo32tZk8uKQZVDVgIXFTkwaFMoosZI5KjSt+CswUOQQOtLjBcFnkjWFGaF0wap00U5VsKYiWrdyHgipL2t+RwLDNEDWqRfMSXrRclTZ4iGglkyqKmeBngjkxaJryNE7DOFYdyjSJiAgRE4XyElULcywVoZlaQa84YV/Cl8/84RlAxCrzyxqw6cHhQvOP6YwU57wY1fDAaW6NIfLiveOonFKZzVRfB+fIN8atZQ+k0gSllPqu67oupeQcn+JzoXrCUH7UUOXjD5ZeQOLwq62N6W3dyppx3cItXUK+pezOXgBJrXocLJMycFIVFcky5TzPV19IMGl+yBOYY1Wl0zLfjx6ZVCRGVlyCfReCBjCZcQn4ZDYzyTXQFuKoag0/LhZvzAAhqzBR7DslCpJ3l7vtNg13dx/dPn/y5PLdT71LIsPdfTANppsY+xjzNEzjYbkhKwZvBGUKa8ZgtVRzHwhfbSSmpiqQSfOkkk0VrGTqRlRGRlDNZEYmricpybVMSiUOPGcdRp0mlQkkxGAOIaYYU4ypyvddyqaKikKUjdRzWnwOzuDAsYuhi5RGG4qIEerCSyoaahjVxl7Vskrwfo2YihjawK05jJPBSjIr0Wl30oo1aNWPEE4SpW3uWNEkqsxOOL5jF1871Zyzv7lCCHfQppwRRgt5xKgZfi8HgO/yqnUMCf/gZi9KcySQaAXAu6lr6U+IiYyXWHvVBmE8Y7/RNE6sRgFM7KHC2r6sAhQCp8gp0iTIqn0fri43w4RnNzpN092NpNjRPpiVsa9MOe76btPnPExTJjOobTly15majErExMEEAHex7yVPQ757fn9xfdFpgrhERoVF2RW05b24szf8uHOaJlFgLsIlsxId6q5TC+hpswlhm75wYs9CzRSjtEuhqpZAxPBTHVVXWLzCGVUF1vSyS/5pdfmeUV4mB/4cTdR1dNd6b6VVw1z1ZzazV+ap2PyQAsU4CLdOxDihqNCSRLzY2JrZAzPzdQdIvNhVrf1Tm+aUHqANLS45VhDRlYu2B4/NHWn7L5sI4eXlS6dwJj+cWoCjvsacxmi0PsCIVibqqA477TDhxE9kaUv8TteGnnB2G1r16E5XWDu6rEAQO67STlvxhvKNRvBBayNeN4RabNpCoBDiwoE3qHgceIlzylmnaRzHybUtnkjbysXoQUIHrW1IitSrWOvM0zZaZtXFs19Nq60SE8UYaxtkjUtu2wjCmJpbjkparhbkjohDiKHYPpGKilg2NbXFrmyhgmhTGRgXfzQKTMWYDwtTtwVTFMWWD6bEqw/qjSv8SsCUsXkdnTMT/uM9vmOLjtHzv4/w447x6R7/7lDntAQGEsPtGN1iIxISIdDyJ55GEQgdYx+QCOiXfeAq4vNP8FHGhl9DJuuMB33vxWqreQj6iXSMfqfXfR3vganDflOXCJf9sqd41Xc1OtZXymqvYFojwovxUaMhJQIhq005ix1XNtUAb96F5v2KZ0KZOE5p5jgckRbXA5erMIT0MA13ap6FWo+7olEoYMdCmnTHNDF3mmNycUGIzIuowepIt6Z9trNQqxbD6tMEM1UTzVkgCrUICiCnb5CBFQEUwV0IfUx9Sl1KXexidJaACdynotZjYiLeN7hfR80KASlwP4x394MYFCwgJRIPQE2RU+r73eZit93vd/vLbnuxuXzy1ruffvL2J7vdRb/d7/eXu4v9drftug2HaG7kKTZOeRTLogfwaNEkKCqbVckdyqTqvsWNx8wUmDRPlrVpbObDca5MbHUmELX4VmNMdNQlF63vrKS2yiyvW1UofpDVAqOAyerfIHBw5UjkEELwS12oGRx89h5jCjEtyxVLCbqSH5Z4KRmHUVXnKLdSWhcMjZqKyM0dPMd24UH4N+XZor/Ym5eVn0IIp4ZldjorKLPoGKMSwFCznPMwjodhuL8/3N3dH8ZhmiZ1OLF+x1mxaSdDqZeIQ04mA3RaW9DLO/ZWkcJLlu15Icac1beK57PzDr/HXfTMsmkyPc91VQCgWVSFUIxFHedyA/sYqvykJERSCNynlKJ/Vp7KV8ZAOnvjnutcvkkAx0mxvEIKGhdbAgqpqpRW4CM+spUEmcIUMMAN0KTuSCoqKl5Uiaprhos/vI90KRCxHucq2ikvAw974h49v3bliDEFgMxC8TwoWztYyO03nFZxsdtk6CiaJ5Gskn3GtXQWLpcgMgqeiKFq2bkVHNmUBayMyfKz2+df+epvX2+3u36j0zCOk02SZXTUcraqqLx893aprpXFMKZkkXJRGwc1p16pIE+CYZpG/xlhXAI9AGbvzJ0ZOPfDqqrGSo6YYxjl7nYcBhFBMN/xQkwhdhx75khUDUmc38YVpJtvAtJCbWTm1Ke0SZwY7BZ4YOMmOWy1jlU15wnBO8oqVGBrRfvej7sV5+oTfTCz4DF3SQnBWJokBgVmUxhERadxJDZiP7GWhA9qRKnzUeGRsb6o/JZnZkDaO7LEsvCq4TmydURNZREDqSH4j8coufdzIPkyCj9WHjYhXD7hKJirQbICwkFCIGaKibs+ZpNs0ve0p37MMgzjzZ0d7jSlabe5jynFmEoceM37IEBEBxm7rgfgrWIKgUP5KLZxa2Z3w/3ds5vhZt/veo6cuJvI8UsjWGBultJsklWwBnIel5atgGlReZSiylxsM3uFWkOOmENIiQtVdSZGGjFCZA5wU7dqVmVzzEhFLXih1IiedNlWBJxlCk3OZDJATLNIm/u7kAdpoVQskwYuBkSA6mI/Zwu/o0klPuU7nMP7jnZDPXnag47is5vCQ6bH7UVQK2B88RBbImWbT4uOahFqxTCOUFkBqlC+LjeLOYVrhhRO82Vaw1ImMHEjJaV1MtyiC2qQcT7lSR5BIfXVKqJG51PYT4AMW31cD07CFxS+IcYdKzyOqOqqrYaiuZyNm8SyqxHFFPo++TRWREVsHIdhGMdxGIZhmjIwWWscp62BCD2UNl+KcjJ1AnqVFdWrUBZFCIlByZmRILdFPV252sbNN5lGfrNX9mtBxqFCWcnIfUnYrUk40mqkteyvtgKnjGBU4saKTO5sBToLh7qpXJ+ZOXB9AWzx3ojL1xRMzISriH9vDyb8wUt85xYK9ITANWbC0JRzixPsK9aRzqf4ZrBOfi88njF0h+uL1W1BhKvd5op2dewzG7x5z61zS1Yqu4LIn+Mbk4+vtgZuiUvaAhwoCab+hCw6SdZC01UxFTMRz+Yyr7/NxBTAqAQCb6i4rjPq8ERLnTI30mvzXmvQbt+zV1HqXA3efM8s92w1a2ByZkCoAnctqdeipAYtJLQYUoyhK24HIYbIRAK9m+4xQtQm0UOeRM0K/EoFVqmYgijUPLc+KBGnS758o9vsuu1uc7HfXF5u95e7/WV3cbG5uNhcXGz3F7vdxWa37za7mLaIW3APiu6NOICGO8JdEdi45w9xRxwosqnejVMu5AsVy6oewuqjwEoUr9jqpJYL6rDA07NVsv+WzxpoL+KhB7u86gTq97XT+SKTO7FwIK6tZzmcU4oppXIRvanH6ojk5aAkMwwyTfcDCkOvoCnqZ0lra61WqzVbevI6sCGzxmDObOY/iJr6BAuBg4/9u67ruq7vOg4xBq7sDcfH8VKH76MDVFWnaRrG8XA4OMAxTXkSARC7RMwhBBd2iVguYP85f7vj6dB6qvoqHI5VTOgLCXKzms3o3NDlReuBHurt28pNTadpJr0sKTVVuTt7PHrRGjebEJiISqRwKABHcJMVZv/bwughd5VrGrUSoTojb6vU60cjHC8rq06fykyqC1ZceCilDFZqbchKbgIr1M0aPGdE3HvYc1XNtb8w2DAO4zjqbHijs7ddy2i2ZpJObdDPQwDH/HUjOzgvV2n1znF/tYcpKtHfv5Nzdt3pgWLKDiF23dc/fHaYsngCk0cEe4KUqaqJakmcWo4uAVFIyWGK1KfNbnMYhy995cvTm29+8p13QCYwlXEYJRAnatziaV7Ri8+TLalLbksEYyOYKEHJRFR5ND1MecyS1bNAIWZsno9gKkbu5+SzaseYCUoQgWSMg9zdjtOosABnBfqajczJ3VBrOu0CKpWVPwdIukQcFEKXQh8RSAkiRuZ2Ndx4Fs/5lVDVccpAiIGXyXjNrCxYj87RANzOz4mOm7sm5WY2FZrDSOx0/rsoQJoS3rEJYxibqU7jFBJF5ppJWJcB0yIVp2K/p5UZyAX2jn63Z13uXS2sDHPswqlEZHVoXutJNysoowGmQrt2fKriC7wIMI+QYmoy1swc2zOQmMJE1JBDzkTMMYbAXReyhkmnTkmJL/edqIHGw2EcDsOzZ8/2+/3FxR4IMBXRwzBERozRREUti0xTFjUDRQGEjJSIutAr7H64H+/H+9v77rZP+8QxEMRc08WruIQSPm2L6beB1MzzdGDGJXgbTJZVRMUTVt2y2cO6URgZtGSfztbdzLwy4yb2/F+qrLNCV6e1t3bT4NLxEH6WELTj+QK2caCyZAoFv9w2TE3Pb6vQPWpwdGq5aQ0HpXA91R7oPNdZhC/IyjiOm6m759xgrm4aAp0wOOb7NTRwAFUN6IJZmc6eXpCcRRS1WtHZr6ucD/Avy9GgJqK1SDrCrU/ZlXNt15YS83XEOkUOM6CKJs3s2A2FWlFS/ZTpSE57LGNdDmw8LC5dDXzaBWB0gkCBVpkKWKcVVJ9YOjn7WttaIWRHoBwcEZGqCdXK6T4bRXVuIrWWBjusq1VB5m7c1SCb64Vj9WB092JuN+9FyDJnlC31jlYImeu0uTKuZy9gh8eZZ2qxtXRootnAW0tQfXv/Fv/tBeOg5pLaTIrOsSe336rvfb/Bt76L/+sG35UfHafye+TBhCfpRC1F30AZ+f/rxwD8b4S3nzQXxIn1isRgDuxRfFaFcsW+Ql0Isrg727GisKGbkRG7VUV1ASSj1jjKDFRgDsAIWTVL8NtEYArLRYhR9L0iWdz7CMKqHLirjYg7PpZki8Vir8lqnTPCrVoiFeBmaaxXJwIRwCImiiwqUjp6LpoH3w1Ild0uvyEkkComMzVhNc5CNBXFv4iKZYEYT8ZKTvJgpsgcwMwpcIgxdZvUx36Tuk3o+pD6frfbXFx024tue7HZ77f7y/5iv7m4iJtN6ntOXehSjF2IfYgdUcoSVIO52qWWnaoiauJ9ux8JwUCaVYasIlJwLDXROW0SrRGRb+ieNWuNqqCxjViqUKbFjGJGY4+OudZLy7fWIjwvChIqlAwOsXg6Vl1JKT7AVT3tu6Xk0pTNUwZHH1yEL2oHlUnVNb3H+RPlwPZwrzKrYyZqKNgVW9YjN2fnCUVQrDu7nw28eH/U7bipP474/PQwvLH0AKrTlMdxvL+/PwzDOI4Fw6hnilVDVlWzs+jGA4KHtuLCyf/Zmu9qMwH7Bc9vFb96JHCjo7oAjefIKaix0j6fVnrsjpRVhlSJDH5FOFCpmqsjQ3KYtoJfzDVIhebEmyZMZ/6c9AGSAlbhsecouq/tsQoVacCCo/GeLfWqQuE3tHsAi+acZWp5GRXmsEJBEnXLvLVWeeWrV298O4dSnI0XOIIwjv7kiNHjT4hPnz5xEImLNgswc4WMs7QQoxJvL/b9Zntzc7i7v5FJ1U0zAzNFMInmrJazckA0Y7fHKPJHDoXlYWG323bdsw8+/K0vf8VUL/YXfeQQebofxvv7FOImhqPe2+wI4HAEzHl+QlQBDiEzcBYFDYJhnMZJJwEbi3FWI0UM7MMvru0/g9RlES4IzMjZhkHu7oY8galjlGxji4QIikZcjSdKi1J7tjKp8IE9mbEqjCj2KfbJIgsh+xiCGW41Ou/IdZsT0WHMRAg+YCcy9n9RBqtaQxD97CiGRAu6UXJb+WU5Gutmo6BirbMLNRKVGGMDrEzgGGMVt5uxKXNk4jJrr7AIUdCcrXQLFmNIMcaajuHPMUBUSSUYcbXbzRW9XqKS3VySrFWp1B3BjjbC9VZ/ZDtaZ+QcGKSsEM0iajnkHEIIFGOkZJyUk3BWzaq7XZ+6rejtzW0ex+H99wdm3u8vY4iBWGW4ubnfX2w3u61mkUmmrIdhJGLmWN49FGQpRQsbRtRpuL+5j5u07/exS+q8C1KdKeG+mVfuQuVQuMRBc84F72diJaeNZ5lEsj87Bg4IsQtpk+bPd/XgCnNQ0zAWbh+vnNJqDHOjaLGzTb69YJoC4hAjhWYb0tmBaGH21vwtMytBTQVIqRwplJnYKXJhjXDtPMxhTfG0eCuuMAKrzI5moycrJKRlRZ3xmsYS8kTMIXDbFqqYas348AJRZKbjTmOepgmNi+pSJuliA1zZEFRlXqdn5Hlwh+bYKZwgDmsvq8INPrZ+PeZ6NAchFpiDzgDtR18X7046VpIdHauzS5Rq1kIsP0+xoTp3rYVZbP1olxjtc0BWzjZNzlEs/8pP6mmapmkSEZU5PJhplVpNJ1KvFYhD85wJ1tY7DPbOzJWKImY5O/MkUEgxYq0iMZv9ZLk9YGYYLaQYyN2x2BgI5pYDhDnNrCj+fCepZFoOzql1eF+bbEUyEIRMUan16nJL1aquchGomZmEKaNDLb0FMeCzn8EvfAnvC96y/2+jAP8BwniVx0eE32L8V5/EEmhYl5IcZOqmQBRqUxrmPEXmPE0qE5UYJpcaVh+B1U3mHtvuSCdwbRDNbh1LIjhXe1cDAlMXupqpRw5z+LAxq0wlXkmmLKKTqhIpM0Iw55bHOGu9nNPZRnY5M7kaEtcYC+iSe0jLADgALEJqNE06ZRmnPFn2ZqB0ecbGwQNZi9ElkRFlETEds2ZVkUm83fawI0+yBRliiCn1V9xtiROFyCHFrot9t91c7C72+6sn+ydPrp+8cf30jd3l1XZ/1W933cWOY08xUYoUkzILitHHkPMhT1ks35vL5yJtAvMcckhECOZRtJPmSTwwdMyaRdXIqHouOn2mSChwPImdVXthhlorVr1qjeeLXPVGxd9vffqfAzicNxG8UXWtQIzBAyxCCPNYp4K8djgcxnEsg0CrrX2JfDBTFRFPyxWDABajxWAl/O4sTYC4ORRYa6WhM/GiYHRz1IpzAQJo13W7vg9EDArkfJMQYwFnUP0a5hPO2/DzrSwdjx6skQnPMgJdd4ZeZYqKqIYQY0jHLAt7iGDRUF1bn/Py85WRGNe5l1tjlXEENbG9Jwks8+uryHKvtcTSpWGYd5JVqbAAH6saZvk1xJhS4jBnLFXqRQE4qh/rXBbw/F1s8VVoqrKCDdVq2ulVLXq71OO8mKg0nNNHnEKPonrYTBJuNClLdCat0BgzZJFxHN1wtohNVKacJ1eaqBS8uAIcKaWUEi8+y8fikbntmIOA5BUO31NT/FOSdgvG+dYRD+MBKsVlg+ZVJGZGHFiC5agUpHDLCAbJMk05Evts3mPYC0dFIaor9XARN4V+u9EY8jB02353eXGYxi99+ctvXF+9+eQKMXLfm2HS5nSzxZrQVsB+Zfj4xWHAoMJmIIYYDqKHSceMSSkZq9KUQREhcBkjzMSb2V3IWI1yxjTZMOj9QWCx6yKZUtG3OGdRm2T0QpUsJ6s6O4Ma1rQZwJE5Mbhkp5dkEWMsWZXLlVLTaZpSJEOs2IOhWGMGddR83pMMc/dCi7zEPmZBZ1a7xGPzxxCCiDKTKnJGSKszpQwAmVuHISdriRTZjWesLJFIvpKY65uhUGd+ZfE5K2oN4jnk7T4p5sFo5drTC29waua3qk78psKALw1saTolmIIsMFJE6nhUcNZEHEK6uuzffOPio4+GZx+N93fTzfObzabfbNI0QnQSTapCTCklEb27ve/6Td8nKDR7lDsQwER96gTTcDfYh8+woZ76wcaJxsxZSJXL1LpOTOsYqGDHXGDRRbVBgHiCnJmGUCzUU5dSn7pNms83q8qj5lo2hktUAuRsFoW206r2YygT/tlB6ewFP3V8pcqKd9NHJ+jNzAVVk1JSuP1MofzNmujGjWUOJD6WHtAr7vZ0CnrMROOWGjjbkBFxKVeIENbZLtTKMWBQQR5zfZsqYiJZxAsG1yZWgKMMJNy2Z36R1i6vFsGzDIC4RjJWbtJJQGxD0jUye9HVMJw7MhrQShu68JyGXnPabOVgeh62OAJQTM80vq0j9wJwOEOMFGtfqza+tXUbaYBmNKpSWwWMNw9xE+1i/tWOWLTOrAgvSKOzh5YVLVwRmCnV4BvzFqAajxIrwwMSYWwhSphNZ6sF3kkaXn2vCs2qGAyDKpRscbsjkGSdpunu9v7+7u7+9iBZUkxM7AIvZu/iYtGVo2BPcNodgyOjeH2Xa89MgRgcXMPix2aIu2l4VrIl6sTgU2/i3U/jC7+BPyyvx4njPzx+zz4M+D8Z12/jk280B2wAgGnEkOkZhuCKXiImxOIiz5FIA5NFghJpCZWfK/tShyyt8YpuSg/82hw8oipZUJ2G/f+8nFKwcMwMCWGCetQZRTcbtcDkqbLMJSOiEJH/X/bereeWLjsPesYYc1at9e7Dd+iTD+lOux3bYGzsxAkOkEgg+QZkLkBC3CIhccEN/4MfwQU3SNzlIkoAJRJKwBASwC07cuyO7HZMn/s77MO7VtWcYwwuxpxVs9b77v112+1gzLd69+7Ve797rVW1quYc4xnPoSnU2qeRxkkPCkDibT3sKpzevTLApfqyWKmoymvFWlCtFg1fDHOCkjuRCYV9XSQGEmeI0Jw4p5zyecrTPOc5HqdpnnM+pTxN09Pz3bvT/CxP5zyf5tN5Pp3yPKdpljRRypwTp0lSJslIqTgu7mbsBVbNqThFwUFObJ4MyZk8E5xhtFb4inDQ8sg06cNaNbXW/rT43r1kaZQzc3rD6kj79XKzxB0C6UePsB+6iYOZh3d/Hwrq5i2wJaJuWlANkWBjabbMhIYkIWSm3HkcYMCY49q1oSN9S1eqqnDvfFsExhx0oYZbBPhCLMSnlM45BcDBvY/e+IjePBOHzAnI23rhB7VYxLJMOTM9maep1FrKBvmZuvbIidQBmUcMyujNia4dhdrErtuGOBApo6IQkTyFM9fuPE8HHfKIRjVfiwejkYOKFn1Oj+H5oIB4+PODc/6hGhl5H0SjzTHtPEt32t22xiv3YGkIx4Zj0INufwSI/KgL+NPE8GkcfwLUh2sx6am1lhqD06qlqMUNj05w3Za68AtgZoqYKUhKSZJTG4U0etsmL6Qj4fYTPiY9gmU0Dfg+dntLeZvUFFbdTWJ53UY03lzXzdxg4MTMSRKzqGpZC6fUkk52w35Xs1JhHoAQh5YsmGDNOFNkPp+ZaL2/fuu7H5RS4TjlNKVsqqtWcrAPGRA+DOJHN+ru5BTjVVOCO9iL21JsWa3EC6SwAAAgAElEQVQo1Fhc1AjVqVoSAW124+ExSj2mBeZUq5fF1lXXVRPmaTq7VtdKFG7QYfboLRq02fw0U7nwFiWCE7tDFatXVSVhzsKJAuOIvSQWSX8Qa2rmtapWc2ufrsnAiFkEgKmOyGusunRzGdBbEK7H/7obhvtmDzmkaAQwoWZcq6k1Yl2TljcuNpjIOg+fiGISUgt1RmUlzj30WYg9JommMdkmbxnwgStby3ZrqqId5u9ZKvxQTLORDW6O7zCNB5mpGoWCHULglskRtjeihYWITARTpqJUlLzAXOc5v//eM/e0LjCtLz7+2P1pzk8JLiymel2uc5qnNC1lqWtNKVPYMRQYechIiH2WqXp9vd6XV/f59YSMwlpZVUxJK+lWNGAQFhBFLiZ7N02lfcFQhxF5ONpOc57naZ6nlJkTH2mcBwz0NqaCMVJxjzldIxXwMM3elHUb4WP/InYTnUZk8N0kt41F2nNrAEegHiJyOs3zPLm04fwxN2d3QyB6JA/3wdL5YIk8hHLRQGdwwoM8FGeK0KRWZPDm0N5nVU1c7U3pEAbRm5qseSwFga/pcqMZJ/dhKP/gSNpY5rh60zbT8jf4Zm1UpZal/UM1LXbYed7gMToYqTxgxo75sUNqi48Ax2iNPkhdRl1AaKNatthY+9LBj3Twyh0IDwce6miONqD78X0B3uSm42VPzfNmYPE8kHr6DaBzqPcYHBJ1bLhx7A7O5MQghjCC98oct7L2T23bpO0haXMncUyNUdckJkG3FhGCWFUuXhcuF+J7L5dy0cUaBIogfkWmVQQZdkIuMYOFSNi5ARxtZiVETJIkGPzMQsxJPn+9/xYIdN6DYZPgl/4S/ta38bWP8QuOTx9/jtGNj4GvnfFrv4x5i++dW+9yvdD13c98+MH3E7swCZEwZacknN2TUGOi9YguatGroDY9YuyTfzYj6NFreXw6OhFt85XB9Yg27yaQEzmTJTY2FXcXR3auxErszIhWM1CRrjJuhhPNBcrJnGCs3ZnBw2mipYSYRgRI1K0upXItbEgOAc9+AhPPTGCBCKeElDgnykIi7XnKEmqRwDLmUz7N8zzneZ6mOc/TNM0pzylNKZ1yepKmu5RmmeY8TSllThksRmyAuhvIIoqVqIZMJsjP0btqT1rtpGjTiGw1V/fqXjt/s5EavG3TG2+tuYqHqK8HTG5t48ZAP3xlu+XAIf7zULttA4dhhwTwWA7XA8+JXqOHBEJdzYn0yFU0G7rJRg7tTrI0NL7ctefAAWjrl1ako43WVOGiRhv3h4k45xgFM7EINg/KeJI2C9P4h+5iJkGb6Rh0Lxp6T0Qg4Y1kfTwbjjEJflBq+ia5JcSbTjkHZFVVq1oNFcLA1NUxxn5Ir6Fb6/rj/Jy2L5e6Svr2efcd7/IgHLzqd7+yoX8NT99BzTr8k4F6ekiQORLVt56AjlTVm48/VsgHuGI8sY+qanz8YLQvTNQJBLcbOz0mAKI3kxV+BAyOA3yzKf07Dhgk1mVZlmVZ17LWEniC+24+tBMONhe9fc0ld19LATVtbW/VWl01ztW2KAV/A6gxfjGjpAMDsfxhqu74rxI1eDryF6nLj7FtPG5qAEuWJNOUU861mi9Fpjk1Eg71hFCY+7qWlDjnDJCaCodLpZa1whSg+Xz37MnT75TvfvTig1Lqcl0++5n3v/D+++qq1QLg2NO4Dv6BNKxypm2dbVZ8cAdbcVpXKwW1kjmbSVW2alQsiYEbWSC4HwaCM4MjhbsWXxZdVyvVM6dZzlpWA4ir0+bdaPAevtFCHozAFsbDzG5sZrUaarGiziRZOLeUWVizkwQFv40bMYaYCeZmxWpGE6CAAyYLnUiNwJddDGm8uS25P2qmeLykP8EcLfz8t0zv6N/C8EJE3H0t5lDr/Gm1mEOwJ6PGw4pDopxSSrYw9xTGOk0pCadIaa/hwZPMa9FCCnjacHd1Z7hxcO94JIqE2sMsZKE4hClsUvV23RLfHGvYhph6RcqJGN2JT1xbWqQUZidnZfac6DQlc5jaRdeU5nfffWKeTPHq9f2LFy+IME1pSpinybTe39/zmXOaYtDRks+qGlmYPYLMxTOnOc2v19frfVnuFz6JZffc6akbseHQ4wZvEGo6GiGEiDWOUpLkLOe78/l8Op2mec5mqlZ2i4RHdAr7qSEQsxxx9kcVH7ythh3nH1UVNl6fHY1qrJxa9ChWrRtBshOjWrJQnnJKaZo23GWzLbA2KrrFodtM5q1jjIMQcsDIjz4U9BApYEB64FIj4Jpa1LK1asgQa6folVLrqgFa++Hs7YYRIYsIJ+Hb8LER4Dh4RrQ7tFb1/cXftoc5mg0vPUJxeiRxaBtlvQFJf4ChOm7FcIe/vo18JTTl3aNRsp010T5Iy1ujgb03VBajUfyGtshmSHH4/UH5FfRR8uaDdPyaiDYjEhqGMN0MbIudfgBt0MjdcOJRyGpNZ8LOAmEwQ5hYkISIXcysrrUnae1Z2beyUjSxW0pJZDI3h7q6e7jucFMEO88uc+Ynp3nB09d49cEHH96/vK6rldXLihBpcgC81FhZRIjxtTqKtcOKaXbkK0ks3SwkwsLvPv38H/1zfP6LIAY9g9+3D/n+M/zqz+OrX8Xda3ypERE/ffx5e3wf+HuCL/0UPvt8uMXuGrL64gMu09OPlwA4nBmJKDEn8cwmQokgLWY1lNHgwNcgHJNSadsSgLDeOiZV7d7MQ73cNrooljYHJcIghABAMji8Tw6ttpiVlrAKIZdQVfZ/yt6l9w5R+Fq1OtygBjUrRddSS9VSrVTTcKeAg4QgLCdOc8qT5Pl0Os2n03Q+n8530+k8n0/T+TydT9P5nE9zmuc0z9PpNJ3OaZrS6TRNp3w6pWmS1Mw1NreKWE3VKKpcBxtoBa7wWl1N6xZQEqS/SMCVzFHSOEIkGcn0LeJEtVYra62lxr4Wb3lg0jfJjjCNEj032BZx36NCeMg4uQl9jNJ2W4AfVTxsuIE/OvB9rNjduf0xeA29oDkQwTe4zfva9+YIgyU6oMut5rilvndbZgfCYmanpISAoSFkTTpCecp351NOKYxNU2IhSbKdzEEq7Ab3crmu16t0Y34RGfevHgzGLdmF2brP/bYt2hCZvHXUQ+qdNPNeYmLKibBp3TESwh0BeNktg+oAcDxQFTluVatv+j066jfMI49+W607sC1fht5oQLvLFXBbJfwgcIDf1BfHwcZAm2FmohYf8pbP386Vjz4y287+puyPR3NSf2Tw9GBgMQpSYsob6Mb1er1er8uyrqWCeJqmsJaL1ddG6gFtwW5NhbiuZV3Xh8fFRLLjfrfeS2/6qHhDXM7xb9urjmBfnMK0LBet1bSKsDCbVjft2ZDsxGuFGqXZK0lKaZ7nV9e1XK55PuVqqh4p6CAiTm62lFKVvI2JJEnOaapegMrMUxIhEqK7p0/fff9dK+uLF6+mPJ2nE8NZvUWcuIdvYLMj3DezvuqR2XbVwNAMXL06qoZ9NBtgYDKyCiJP7JSprRfeAOe44eHmZgFw1GKmiHBYmMLaMnJ76rpMhB600aqmxXUlFHOAE8mENAFrM8jyxyTKEQ6qhhtL8bgcRcT6WmC224z+6KlL3H5tBX1cNz0DJdB8U1NSjUvrYVPU1nEW1WpVa61TDvpOqFSMw1bYyKvfJFOamxENs2ci4ubO0GVBBudHdBBdqh4EB3aM6tk4dWqRWtBAJQYzq5p5Ay8FRMnALgkZMhMXLWkxAhGl50+fMmbmj8r6Ya31xYsXz55MOWVzNa1rWYQTgJwzgFrrRoGhxFbczD0HwM8E1LUu11VIKDNzgpA54Brr97ZBdovjKDfCyKDNTJpAhzilNJ+m+TTPpynPSTJb0SZm8a7Lf3PKFw2rd1fowbx5Jrf5DbaISFhv6XcWg26w2xZo3+6QNr4eYOk91c8R42dhTllSEkmcJzmdzymlUKkcREZ8M+ehT9q26C1gx65Qw9Gfcvx4ZqrFNAKJQzRqWlWrBa6h/Vfop4Dge8hA5Hzo2kCdooCtnjgI1oaW+oaN0iNL37hNH/g3jweKj9SHm9tWmNNboI3BAasl8XCPgLwJdLmZcjR/kyFFZfQppQPi0m5iDXu6t+2APvI7NlyQbvNlfGcV9d8jue3haTSLCYQN/6x7SR10ziOPiY/LZ6xQTk6JpdEgmoAfVtzWuqzXci1lqVrUipZlXa+lJSKbBcaJzZnvQBzZTxiLM4PJpfv8J2m7bZKUODHJ2XnC3d05LXS9XK4LryuKVo20tyjRGsAZeWgEEgKTk23kcHP3al6jk6nuVYGPob/3f9Iv/dueZ/Bz6HfaiRTBv/ZlXBb83a/i36v4sn/qZ/Hn7bEC/zihfh5/+WeQNjvZBH4OYqxXfPzBPL/zE9f6f5MF4VPJLMiecblmocQR0OUSWJsgHO2FSWQLuQj7/og+JnpzGsJG8Y1VrGGjbQ9roaEPFrzmom6YDCkyV9Q8XMCq1hImQE4KUrCDlZKBDewsJJlSppT5PEvKU57vptM0n/I8z6fzfDrnec7TKZ+fzOenkjNLDuBeUpaUWZJIivxqTolTlo4gEguo8XwrcXV4xWCv2fllREauQUJD1JVkcCOowOAtP7aTus29XNdS+t6srS/21r72+AYDOzIjT83uyVswPcwHN6o9EW1Y0nkDOPYGZgjuHAGOIbJ7R/8fmcCM6nq/fQk6AtiHa4Mbh7DNnQ9+6Lv79yZ53KMZzAeN8Ki7GKiuIpyIQ7Aa3Iv4T8qSJL7aFKGyzITNa3/z5nCQOql2PCKuz6BGQ5jmJ09l94PvesdOrQf28V1jwz7Gu9ytPo5ddGzZYWBe4yslIhFmaR7UZm4ecpXAHjciJh1P9e1XS7ekKhq5lg/vW3c69g6PuY8fUC6mfcunN9Ic/BZtuZmFvpGeSl3yPyw23AcYdBjeNLDCbHTOe+AeQjtoNhjY3frC0pvN1/90Hr00313wIj9YRKZpOp1OT548qbXWqlVDTd0s38OwRVtsnav377ipE9yB00nmefYhMmjPAG/P979Ai0bkYfA2esyNoIZvZWrvv81v5508FLcGeNKqtVTVasbGZFpNtUX1mjtsLVYNzhmClNKUkun9qlbLqlpUM4QD82YRGJVSKxOnzOTM5Oa1VDMkydwKYjf3eT6/9/779y9f3r94eX9dv//hi/M83U1TBziaAwn1XxjzEzplxFuaeJgHOHpZbA0kYLi4s1UnoIgzUxYJ57XQEwkLExvc1LVaXVWLuYYvNZzh0vfYrVCNOZsNK8qQVWlANbNaqThVBxELpUyS4EJQipRH3mIo+ngzUrFN0RVC+4OJWajS6AYY325jURIefBj6IYhLexm95RRRM24YYMXgd8DdqxrYiALgYLPNGbrfMyIhaSJaVU1rDQsIbsrvyEpkqnEgPBj5u5oJ0+aZHRW4k3cHKGzKwH717/Y+Ww9NBLcWQcNbz+SwkHoYtewXJmY2ohAXoFYnEvKedk4TaJ7odKJaRM1PcxKeainrcq21Xl7fZ7F58mBl1lrv/TLneZ4nc6yloHupCreZSZ8TsYDrUnG/ZJkkZ0nSwQzrzg4tlsrNNRCOSJtqRaW5mnZRKEh6xo+4k2qTCu2wcdf37Z3bGFJsrlqbq2k3FOxZHtidCZp1ByIbqm2fTbIUthKwRv8cTGu9CfxHtmGTthGDkBLnnE7zNM3TNMcyG3m2e57Mxk6lBzQT9/G7fxTVoDFFdY+27tt2491uJBTtx2duilpdbT8t2vCwOEehvIgacFvDmw6O9u53GPL7Xm41DJv8duowxGgdLZpA3MpcfrxzpIHsBj4kmBzZHQ+i6Nsp9AFl2Jiam8h8S/gAEYycbEggfbMB0GZQ65tyZPAx7Vzn4ZiIHOZ0mAWN0MiDDuehl+hIy/XRHde3ldpx239vP+oexKm9cmEMkKvvApbOsupFfuxJxaHOMRhVt2q1Vl21LlquZV1KBziqVbVSrVQ3BwhddeIDL3uTDo9YWcx0OWLLCARSEZPkeXbJkCwsDiHgZCyWSYsoicKNmCix5JREhJoNScu6AzuxO1k34As1lmnc44hwADx754vf+sYH3/z6yy/9LOizwB8Cy14Q/tJPIwn+4e/gg1f4OcPTT1GBPy/KlA+Af5CAn8S//1fwdPRZmcDvwoHvfweX9QuYnv/ML/6q12K11rpqWa1Wq2s4NZJXmIYHkZtV0wqFm1cnGBExN5kAw5k0sQl1fwTsXeoDQvotYt9S07bQqpuOfOvRXBoIHzpWImdGEuckklKeKE8kGWniPMt05jxzntJ8Sqdzms9pPqX5nOdTnk/5dJqnOVgYkieeJskTpXCKjBFRVPO9USMCbypIiVx0QzBVQwXcgscGmUQMN1zJtGNI1s6ma49iVTONcVGLmPFaTGvfts1bSFoU293xgYLiQgAjdNmGHe5t2t6dWXFIfKAt374VKPDDhjPu/o4h8HNDWB6VnzQTWriPIonup/xwww/bql4R2GBxME4aeo7vtsXZRrrvmxE3SsZGtIjUuQRkkcQBBYerkTSUQ8JZoznIbX7gwTsg9zGrJU57E3Nw1PFOQMhW6Ohr5e7s1AsO73nA2kj+dNjyepE38Dj2L8Xc6pa1ub+6mtqtHRlv6MKW5DcKgR7DrvBo6KsZHsbwxWbht0aEQ73wgJNBgyz5ADq9cahFb6O03+IbRA+lEnT0k3zja/sDIGxvqIbSaSsEb7AM79fJEGLif6p54Ns18DBIhZlzzt6sQ2GtYW6+sNGiKNwtEuVHk5ZNjtJiNvcRzSbeoZ2N6zSYzeEoOG99iR9U8M26NWaKkfWqPhSow3ivvXNyJVNEAgM4csq3r8YdMI3Mp8osSTgngWuta62r1qJayHLclwyHclUn81pNyDi51XqtJUs+T2c3r7WEuVJK0zvvvi8kblzW9bvf++i9d5/PeWIwMZlVwHg44k0J150QGbu1ZlMH0d75ezP1cYKxmym8VJcE9ealSp0QnDioeqZVdVVUY+uAOBvYiD2GCRzJmk5QQLtbhfFGpooJd7GqdUUxMco0ceKUKCWuvIdXbyA4HTMG207lI5W+AdKDveDWijF2AhsN9j1juMibGo+29va9k249bn0EfeHUJB1mqGZQZ24j/0ib9wN5LaDtREiq0GoWk3omFid2Zu9TFu+BMNyMVqEOjIBJ/Pl2mK1TN+q0uq2HGTAnbx0JO4hgkSkQp7cCtiU9N5DDgutda5xr4USQRGxE8yRP7/LlivtLTUIp5Xeen0yffvzxq48+uixXXLLN8zTlVKuu5ZJzTtNUSi21MJjdIeRGRuoGKJw9cUqm5VqUlBJzSi5BY+8ojESAZIyyA2gXZgELSBqjzFDVuUfvmbEWKuKqRmQsxDyh85usO1wMlp4bWcFUtSxrLYr+AZpVRiQodPTCu/PNgY9wmy0STDV0qgG53xhFAs0/XwCI0DSlac7n8+l8Pk1zFmFtQU02mrYNuw4fPKu794vfEAV9Ew3QVlASIJzCdS6QicZHUitFa6261lJq1drZGV4VavBH+HLNBZWIk0gcsccXtp+TMSx2r9e24MTmTjzsfAOYMe7qtzxcwq2dPHW10eYUKySpp4TsEEOfvu2xyR1RMXWrg0O7jQ6wvke6bDuWjX3CDY/XHw5HhsDzLcG2O78xC4/MyQCjebAooTEQ6EAEbSeXj6O4mzrj4MpRvVat22a8K2HMcQOXDYHEw3VPuDWniXKNyIjVsbgtWq5aLsvlcrm+vt5fLuulrNdai3vBbswBCCEz9jiaXoiHZ/vms9vkxwwR4kRHKTIROHESFnahSlhr0dWqwSGcTLXeX3VZfK0MyjmfUj7lU46wO2EhCYDDXM3L2L/0jmI/hwBdP/j2s3f+4h997be++DPgJ6DPwL+x//Cc8cs/jXee4Dd+G3/4Af4txWc+lav8f/yhwL8g/C8J5y/ib/4int8dyV/vgZ5AFb/3f+D0+b/6N37lP9Ja6rrqui7LZV2W9Xot66K11LpeX79arhetpdai61LXdS3Xdb2WdS2lqEZ8mbYsDlVodbcwttmjzbd5HR2aj2oa3MlouQkDKXqwPdumCClNwpk4saSUpjRN0xxCkifzk6fnJ09PT59Fumqaz/Pd0/PT59P5zNNJplM+nyXNnCcXcZKw6rDNpA1YtS7a1Jdl80+2gSGwy/NjQBpwAndFKaUYwlCLfEd4VweP0LWoVzfzIBRqSGS0qde671OTnbuwpJ6HwpKaXfA2TWypBrRZD1SYuu4o8DhkbVvwbaRl4yGM3gUHgeReJBii7Bu6xkdsnfeeeggDI7zZGDv6wti7aKiuGRsET3tRsVWZG1ZNxN0aI7JXkqTtES5HiSgDaVt2MZqgdwG39nQS82gXQ/Q9biTRUYTPaNCXgnsUcPfoNYChHu7J8a7Yu0e/teN/E6EhRlMaAzxmSall21Vz3eP5dnlMzHveph84vtGbdKGPqooGQ9BHXvMmNWM0NsfIqXgzlZdubDLoca+222A+PDI58QPF1hvHOvo/+BE+e4QA23wafaseeL9mdp+6plrw5lRCP4S1Bn2y9ubAM+VmjuyDamZDJ7Z6TSS6NObwh2lJpt1cY3BGGKHKXgHaULkHGkktmLkXc3GIpptWmW5fpDccWztYynq5XtdlLcUdceE+IOxsJGz3tFxq+GiEoN+dAVJtcIiTM3NiglutC1yZa05I5qaXdZVUmbObNFkgy2k6o5T11X3Riedn5yQpwZkSedJay9VEaMpTeG6e5qd4ll5+/OLl/YuPXtyXtX7hc++/9/57H3343RcvPz7N85xmcgGSQOCkVt006L7hGCoiYKqmIOcEcXA1+Loul+Kcz08jwFSr11pqNXWdJ56zS4pcCxhbXZbrclnuXy0vXknF8/k0J2auSqvhYuq2gg0zp5mmCSmGW5nZmc254aqkFaRVr+W+1lWMZp7vzvN8rilnEKkah+Bl28rIQRaAslUlYE6A63JZoEY5R3JptGgpsU2i1VRda63sWWai1JiE3pOsB3Pq5nF947nIXXt9BF6ZJQzDO45IaYxsMEuJz+fpuuqrV/r0GZ/OM0GYeK3VXt+fTtM0zaalVF2uobOYU/JqWnWnjjIDqEQ6z0k9vb6SGWoxYWcKO2hD16GYO+/JCRyHYtXVDAITzynllMzVPZC45lkjIilkMCINODJ3Z2Ai93J1qjUnZpIkiSZqNtKlqpG6TIAkCcFRYpznZFrXZVFVs3J3ptP8/O6E06zLUl98dDmd6/mcJE1pmorrq/VCRJwiBAIKc1cagJqElFzLtZoZnymd02R5kw5UGBg8JYVe1yuIZJoIyQzuqNX6rsGgHGvBskDrei+1RdsNhIFGvOg3fMtvO7C/mrdEgza9j/Pd0fgITY/QKoXRxqqx8neuJ7xzQ/d2GpI4iVStqjUmTCmnKafTeT6fT/OcpykxE8OtLqVqsJc7wfbovb6TdfvaygzB0CAe8jvdqIGG2tBD00XrxdXDPEOrRjmt6k0g0LUzoW1ua3SPJt5GVQAxbYxJ2hLBtg+5CRw2bcGQ3tT2N4UjQrJoYPcOjXdDdTtwyMRhT8pEmbMDtdQI7Q6UQIuVtYZYRs2WWt3hCjWLQzZrfmKq0UdY4DdNZ6Q9xCC02t1nyLeFxPdoq81VbrMSHfOzfRA9bT/DTMLEIolTc6sfYH7e4oIYxC4tiW+jcg1pcOE50ZSdDQroU8CWn9CC3XpIPTNvOXJKZuLEjMR97TRzDxvNsLiPd4sg1rjjmm46amRV06rVTKvWMGIpVtWL+aL6uvqiqIC6qbLanfmdCySRMJ16iOWeK9nFmLfTSArTu70B2KwLtmvmBp6OW5UBYpdwhhJThUccJhMQQW5pSpwERAY3VFhgwNo58X4AujepbUhRfMnPfv7rX3v3Fz/66Nm7kK+gvgRejnInfOXH8f5z/NM/wN/5fXzugi8pftzwDJDdlvSROs0fe443ZGXRJzpL/QA/8OnjLacuNCnfIfyO4BtP8bNfwS9+Bafp+HMC+gsA4fXH+N2vTvorf/W9H//pZn/uW1ZFuGeZmWqtVnWIL6sN7KglHLvCub/ldGq1UtwiUznExKZWred4ajet7gwjv5lJhsZ4s3XsXIqgKcs0303TiVMSySlPOU8p5zRlyZOkzEmYE0kCp06aEjA7i5IoC8BeySusDWZgo7AiNlGigzADe6ZDdDtdbUFObg2v37yrvXsJh3SgHbL3HK5GbN1bdgT/Cs0j2Hkfd23JZ4Rj4sPwjdt42zjJ44OxR7qvBn/y3qLcmDLG8tKWlYYy7JKRQTU0LIT8SKs5KJrNb4gLrefq54e2NIo2ioj/EWmYcTvvOec8Tdx35x6n3aCObpYRi20XWzWJ/IjGYDfnb7sSwZ25uSO1c8qjIyah8fbManu5UrWE+vum6vFB4bCPOehBa/6QwDp8VZEQhJYSZLoDUA2C6XutN5LuG/tmH498KBw3u++HTfetavXNZA16FG+gt5IyHqf//EDIwA/+UpsH5Pbhjd7+D3fr483F3h9B6Og4USB/69nwPwascXNFjLwKvEG709cEs+Z/fjylO6zxGLxjjgexzmTD19jYHBGivEXvBnNkW8RFGsYSxXttrxwaCuuX9L6w9aI0mmGk7BlI3ei+1VHujto0RvExtBYjTiLnlE8iBYRaI3EkJWGewKIAMyRhLXa5XnUxrvT0dHd3vhMkqw4DU+p+lwRCmk53lNdVL9dlKev1+vHdk9Oz508VRCkbqKgRPIbZDBAJC7etTuN6EZCbupNJMgYYBq+uBZ7EWZCJUWBVy1qcVnMyFwhByBPcHEtdl7KUZbWlCHKSLEJgBVVQdcCN2MEu5ELGpAwlIoZLyx0lmHtZl1LKasVcFURWC6rGlJS6mYIQN/sEG0ZwHv03CwiutSqzBu+NJb52ZhYh007iUAwmfQHHtR3MH8kT3/UnD3WZKA0AACAASURBVMvorkvnI3ED2wUXL5CYfEpLsVpRFaqUhECiZu51sgwSR3WjUlwYgLBMrkvVIDZTsw0lIzJihOZWFbVqSpZzdNHqfXbf1Rp9Eu7b3L010MKh4yNTqKKqb74hFo0viVNI28mdBIncrVA1Z3ckZxYIVI1MLTJJqsdlHNwPBk3COrmeZF2t1AIWJrGnmejuxYuLVa1rfaV1vqNzklWLVSTJWaS5JpuRm0g78wwkzhP5oquu6otjdalMiSuEIUzi5E6k7tUVzCQx+XGKfB3vnT9JbDOqMDUiI4zg1cZV3KsN34Jy96qh6yR869cJO/ugJ0pgT9bp5qCdvN/Z891DsvX31kUx4WMR1gJRNExzPs35fHc6neYcjM+YM2l1U9riM27YCjvaRZtZOuDVIs95oG8GpmVuClO3qlab5CRwDddmFxpEXjeC7bcGgZ2okWN7qL1vd6y1sqIFYjsdypydkIHNv2uAXgide8gAQYy6LzptWMZeIdNuYgJXrVqsmKoSqEp2w7qsdTW35hNRV71eSvBWraKWkO3BNA5fzSO9tqEbrkba/ay7w80mDxzyA45pPLGYHYZq8eMb89D7F9QIGNHpEEOJmVm5osvjg1YEB6M5QTADUGKlDnB0BgwNpTo36yru6blDxDw6qNExjvbfILqZuDMoMeVGpoxRZxJOqXnax6Em4ahOwyKLOVZa1aJWa2QmulUPhEwV1ak4rWAFKW+5R9zKZm785d4iuPdJ0JsSgQ6K4t0V6cDQOwQlOQ1u9gQW8rCgUmmTx5woJeIEZu+bT2uXInaaRm+/caZGm2xIv/vPf/P8C7/6W//bf/9v/BrkCeQr0N8C9EDxfe8p/s2fx7/+FfzTr+P/+gZ+4wWeF7xreN+QACdMDgIqIQj6TLCRduPtNtGYnwCpvwNjiFcbnm/DZu4h7uMrEJB65HtyZMCBQj3rdrPkDRKUQwKUJkRye5wacczACighOzJQWlojBKg9/5KGtzYg94+kQI5FG0hAARjIgAEVSEACav/wMpzR8Yj8ePgdeYb2M3NzWjYwiLE3iNvntOF5c1kCFuAe+BeE32d8/w5f/En8+s/h+ZMHwxEB/UXwOwDwe18FP//r9KVftrv36YGHM2FIJu8hctuF143LLZJITJsoylVNm6SlpRR6m2WYWhivN7fMTa3YVSlb8Nc2spbmliAiEsWkpIlTCh1yy6FsYQ17zdYkW9jsceCgTSfrGyXu1vAUgaMM1H/33cawp1G7Wh/sqDYybKAXYV2t6ptismMcvtfQD1LPtlWC3tQC+U6s8DF2ijqhb5sgPJx5O32SkcG4Ed4EmY96lfD462/tfYP0I56xEeh25qC34e+YqjJYFwIgFoZ0zlkQYKKW7uGsfTGOpTellFPCVlVs0BjRbj7a0CSDR/aWbe/OPWGUO8LcMPU4l7zn+XTH2z35awuWg7X1t7Ynn9jN00ObTf+kLn4nPR5MvzaKJB116/44CnD7vo9fB/5W2BR9nfmEnxl1I/Sjh6r9B4M7/BM/PH0ijjKSNh77Z0eFzA/7/I971PSD/bwN9fhjUiD/QU6wH2uZdjp4w3L6fJrI2Rv3ztudYuZaVNeyrOtaSnD9TM3GOdHAzGqvnu7oblvfhsQ9M7NqVbU6Yn01sJ+fnVOaXtDLxRZU0GJ+rUiWp0SUSwME3ZXratfL5eX3Xnzuvc88+8lnIrKUQkSn06xWa11CsRZ5G+dyV71+/NEHL1/df+/Dj4nlbk7Pn31mva5lWQUON3UXp/NpnnIO+N5iL7D4fOYMTwpyqLG5OJxoYskymwh7DUCyVidxKypmRJ5JJthSylpKre6K4OsSwV09GlwCEbuzK2n1yl4VVluJGs06Mcz1flnWZSF3JLZiXgvr/fW6qDuYPEw9eOg1RybVbqo0Su32xebgjtHH7lv44nHQbW+9+OlGd/821lkHH1vWsbd0M1NbloKJODkAZ1KzquYGZjaDWgy6xY2MXM3FHNyiEUEwV8CSsJvXqrXatgGMSTHNZ7IliFuz0mhDXddqpZsrR1rbZozXJ9C0x1ZvvoFGEZJO5kzU1DPMzGJwM67VaTXuXtgOzDnRHS9Srstaitay5oRnT88Ez+Ifv1xfvKpGCwS55RfF/matw3OOlPOUk2RJlFyQkdxcF62X6mdDIocTc8pZobXWCgUzmBqeB6bBsLMVN92pJ6iZvGezH/l5+yrQpyK0Fwju3irIIyzcdE8HO+uwv1bVo3Iv/sdvrOCaLexSrqUu05TmOZ9O8/k8T3OesqTEzDBTq5XgTCFc4tE9iIb44dajNrSLI4lIzUxrNdSYq1dtxp8RcRLtfFEtGgAH0aAICb9zSC93BAPvoEGXzOAmZlbVLmv2cSLSFBej00fP2WyBiBsI0r082sSemDmhG1XtKqCwPwn3ZGsK4bqW169eX+/XulY3Z2KvXtZSV9UGH6Gsvl41rONMUQr2bOuBqtm2jugqG0nEOwuiB93FocXd77tNre/RIBi9NzYmAbrIhJnCOTv4a1o6Rag2PSV2BVKkyjThCgCzqq6DiadvGSNhA2EDueARhiTdCO0H9zOCMTQOMnVhYPSoQtJI3I2QwwwRSklySjtH3NSru4IcTEgSv1iIBJQ5neU05Qzd0nEf7PK9nXN3F5EkY/F2Iyr0YxwvQfig5t63ikfy7UDOyc1ghb224yZjqrwNlQKQIh+90nxvIW4TBLZH9ekf/f1nP/allz/18+DPwn8K9gdAPe4djGd3+Gs/h1/4Cl5f8P2P8fKCFxcgHLUNZiDejbcdqAohiLSkNFVEFoQqNnDQHEL7xSCCWqGRWMUICmrMfkJilhLIURU2tFIjltFev5kgINRRwc5O0j8nIQuqodT2CVVRFVn2RSMRVLvTgqMtOAJTwCACYZTa3jE+pBmqg4FEMG/PA7pWNHaaEapj6ilSRhBvEIn0fxXPq0MdiRraQh3u0cCPIsACLZCqEyNbKbClIimjJOCEd9/Hl97HX/8s3nuG6TGVEX0W6csA4XvfxG//k898/tf+8w9/7CsXz/FNjTzBh9Z6w86BLgAObR3Jpu5rCVne73KmPaCBHjz3TgLbgzV7MuAYGMmbHfBadNVRFevd0CLoExgExd0ynLmrOh7WSRhlF0Eya3pyC1+bDuDYtrS7dli+qFbXjftmwyfaakHbb1LiLgT1H4TA/uATW4fo2/fQPUKislVVfyQI/EFaNrZVyI6CgCE5m0ZBXaTZJE7JaSiGN9uuLkIeZY9W1U03ecwW6RIGtM2RnduUTrjh1I3qF/HW3OzMmSLhhncErtvQMnoycJxp8117PYhk90ybbtPIG54e6krwiBdYn0i7Pwiec1dvzkbddy623KDJ/KmQz45f4g+LAvygf/WnxSj7s/aqfxYC0f3/tfegP/ELRrWlGtI6gIiTcAo7A1SzqrrUUmoptV6X5XK5rKXU7vS3hTy1lfBoB5m+97vfCZVvl51JEhaRxDKJEJ+c4dyMlzLm1e0V7qujVPclUQLEKYEMzEjOZ8qezprqx0U/+M4rvr5673x5+hQi4b9QI8qqb2DqZOmOnuWz81NQVffvf/ARvfvZu/z8nI0FmUgM63WxtaSFU2X2xCAISGDk6lpoNYbwVB2rIxmzAmb1shiSidTIBTRTBYopKpERaaFUCJelXlcrFWYikoVnA3Xn40ZHj9mLevhvQIkJ7CRGUFA1X6q+vq5lLXPIZpgVeHH/Wledn5xOT/3y4UtbYIDQG/m5W0rIo8YZ46TP0AwEdteMH+G1PJA8tyfMxI6UJCUx0+vlwsRJUo9zM9W6BZubmYSvRCMMmrsNm0HouGiaJvO6LLXWGhONqETC/cHM+A1HF29RVW0b/rj1eJSHCYuDUwBaWg2ZuVFqXh1NDummbqjVDCVPmFJykKkDPE1TeHpovdZaQTLPc0r52bNneX7J6WV1u7y61LlqLTYpTRaeqqAW9e3mtdZqikoVzQi0LnW5LNMyp0xOTkQJ4u6lVCewpOBdwSG05YkfSWwbocVsmwwxEQs/vhDRYwsWJ/LHVX9mA77ROqjUU6MGHyzQzcbZDWHJSCildDrNd+e7J3dPnpynKeUs/RKOu8qdvAWjDyTWAG9bVrvVHtfSopTdoOpa3eKJakc+OzUgNBYtE9rdEcxk6wI/2zzSIlYvhNt7HeDmxdsp8PChSRQigZ6u5p2m0RG8iMxi744kjceyST8Ao7jP66XotYTrvcajqtZa61pK0Vq1ulUEQZvcwly2rGba/DZMremenQlsRlyYmXKSKaXpLDx4gh8GqhyoYSduBfISReQwL6HBeYw2uamHLSUTNoZ0rFq2+3v0u611HgzKLW239Q3OBOfoSR9EiBWbVlNw5CnRFibbe9qjdTyNPmo4+OlukMIwGIyLgh2k1K6DRrwh9paQvfW0IF9MF7ecMWWac5rylKew6JTUWBlhNtus7tXsYkuwWFo/1QZ53TXAGQgqH8xs8fp4qUD75KHbuDjDoTWcqrejp4Nk/TBoYYDJXZwdiSKuAkkg3Oyj9kiEdiGzP9YePURbPvr213/i5//D3/i7/927n7u+9znITwEK+/ojgzlmPJnxZMbn3310u2lH+fD3h1O7zZfq0XigtuIQmPrXN75F/5nYYgJi8N2frOMs1HCQeF4VRA3mKBVJkBJqRTUkBjPWAgtyDKPU9rLBRhEODmezBVaDKVJqyEsSLAVESAwASwUcOaFWrIokyIw1xKwMJqi1F1SDG6aMalgLhHGacC1YVpwyRLBUlBUpAWg/zLyzo8PsKj6/A6VCDVnAAb4QzhOe3eH5GTk/1LMOJ/w9yM+AJlzv8T//baIf/w9efulvZE7wR80AtouBxzy/uPfCPOKGNRRFWLdQOgAc2K36fNB8eA/YbmsRbjMLmlO1d7sbJ/Yty/TQ0DMTBUjWhixMu4/D0XR5e4o9HcwBX9a1lILtx5qjkTYihm+eDZugryWVeA+33a7bLYeadquDH67qe8SnYMzEJAr6xs6EMHs46z0YH/BYTdC2cT40gfQHM34ra1mWTaKy4e/eG55Rj09EMmXhuaV4R3aJNGoGN2oGSU973VJa+w8Td1CzMSLpYS1pTKOxpI/HCDQuYKteeQjt7RyNzfoKINuTWLxXv23/HyzbbzwKgFGK+Onj08f/Tx6huvXuPkJMnMBk7mut13W9Ltfruq6l1G1q2cweOabTm7dbX3ex2cCnb/2z75MgYpUlSY6IuSw970goMYk4MVIqZ1RyfeG4kBN8AiXGxL5EBwZhBtOcJjs9uZdrveKlX777rQ/9c/beZ58yo/pqUGc3MiNSW9XWlGme8xO/A+z6cnn9aplokbKcUz5LBoHhaWVbGGbVayIBCajF8bX+loFSK1yv1S/GFQxiAxucEPYO5jBVIyWvAVkkghIvq63Fq5JBiLKkU5g0wQjGHg2SkzoUpCAjMQZxchYDqtu1lsuyLqXWauG3L8Tmti6rgJ+/+w5d5o++ea2oIbAYYjPH6gyb28sIRG1bRF+3m46oQQBdO/cjxzkOMAcRASKSkk+Tr0XXtUxTNbOIRTd3VY0mxdxVTURCY29qWtWyEVH0/BQaEqKcc62411KKtuDbzjFqIR4evIDdMTt6G3b0SItmFTAmqfTZSCSEb9sub+RANYe6kyFMYkmaLgTk5urQWok5ZTd4KZUlh9vUCVxXu/IasEWaJhExBzG9vL+8vr+6hcvZurrnlJFS4sSdL+mhEKgWUY0MqqXiivW6eAYyODEBGmNEJubk7tBm9BmSicGZiWikER7iYN2HCK4mAR227ujsR0GSj1P6h3i/j1K6HQXYaEcDhLRHhLX9W4QxUUrObETVEZdID5jVoPMQbBOobviEaUTPqlWrAWFoI+y4AUowJhV3dkVLfukAru+2lJs+ODwwOFgrtpsYbWVa08XSphwLC+nwrmkiMGZCGCE0yrJ1yofWouYGcmrenOqmpgqvzfZN1V0bYuqX4kslA2nP3G3zPVWroaNxbcpfIiQROPtqVj0uA3GgecHCjRhERlOWE+dzlvPEiZ0PZGMHDaKjzmwIWAyQARrwQ5m6/7s4T8zOEVc4TLh8p6H1i2UgEXP3e+kpZe605ToSDRRrr5CZyHnTuNJuDe9DxT8WhS0c7BAKO1ix7cYtZAZ37uM769zIYEVW1eqlulXVdqVTYkmZMQnPkqdINBZhigBL8vC0D48/qLeYcoTwMD4chwZ1VKW2VDq60brTDV2i+dQ2+VIzJBtnonTTwxzYo8zkjuRCBGmmhV1a3s8MdZWU9xwYP0ILA/9+Xxteffid3/4n/+DHP/8r/8N/+7/+2n+s7/8Y5CugZ9DfB179EGOlkSL28PdHf/gtf7vND8YmetT/xPOw537Tljl+HxtQzLIHo+aE3H/gPO8//JDmMOe3Hfvd8G//JHEzIxvzUQP+t7jyux8Ao+352+oJAv0Y5KfBT2CKf/z36Lsf/uUf+/X/8rXkx8n0dBiWHMjwuwOyd/eng7Nfl5/RGKjtA8m53yr+6BH7DZdxu4j7NebMNxhuTz8MllfbR2Jt2bI6d33BBqVv5lZdjFJKKeu6w/3bAtX+L/WQs74yUZjj3+yndAQY+PZofkBo4+j++IB876AbQwQ/6AP81kGy2az0TZ/8QA6ggU1GfltOkEHMt1CWrgcJOKkNhUYUPqeUUkL3ado4HJvsL3IOedsOvLM0B8/8mHWYbzU4mush9gNhDhjax6OjFgdLQzO1VaP7ArmVnZ1aPbp19920//nY3bXIoCD9/hkhBXz6+PTxL4UQEks+OGiFTMQGqGoNvsb1elmvy1oC17CtsKRNGMY3ZNaBzOvpG1/7aBM+MEPCRClBElIWSREBIhChnKcnZ0zpdV0utlaGPKH5nKCpLk5QZPZMICRJd3d3T87XU56X6/qNP/o2k7//mWdEVutiACeGWGVfdVnKq7vTaT6dT34i4lpe3r9YP/zg9avv1HdOT57Pd3eCE4OqUrVyrVZcSMhJdXWvYDh5JVMGslTC66LLZcFCaUoTTyxZk4C1Qpt/SVVojULayJ18XT0ADvfEPKU0Wy3erLvZDeZsxmpo6IaYM7mIEVf3tdrr63JZrlUdoKpObmQSAtIpz595/3Npvf9G/mBFCSEF3+4+tDUIbjBsrIcBBo81lpV5S7swVeUOUA9pUT9iZlvsJy13J6cZXOq1aglzPWYCsZlVN84CSB9kNuqCBXOhKkCShJMws1dlomnKpbgbQlYgW763mzqxUWAivUjiLeHLt5LIjGgrEsLpF+YUeQDUGS6+5crBLbJPw2WGVCgywBMnsmYMaKZWqnJVM1uWNSWfSIRTPs1afS0to4iIhfLTu7tpmuSjF32LJ9O6urkazGUikoA4WL26W61FyWUWdvZSy3Vd7q+eMclJnNWcwKTM7mBu+njVWis85knUOm0HDdESsVmH/XKTJg/koKGsGTrATbW6z/aIHqOj316tY5zVURTjewRD83KI6kUdSyl275d1zUJJNo2MdQF2gzxqrartIg+5RgS+m1ETIrc7hWAsmBKFcS/Dec8/iyumR51EMjMIarVqGIYfx92jlnlLsjAmAwVpHNvpZcDJwkIyPnvwgrBcl8vrixZ1da2qpdYmGHRdTSuanFwJBlJkb6r71AabkoSFeRJhmUWEc/hy7v6RprbmatU2TYiq16JaNRpySXKepien6TzhlExIBdUPZtSt0EKsh/27zTlJTr4nDprjoK84xCwZoTo5mD0MJjblMbo5se+pLb3obeAlgC3tueFy1pRpDTKapvmUs4Us7QG/mkaJP2/khh2RGRPydv1GvzCpkfObWN82bRsAwnUty7oULqWp9/nu7u7u7knYElEPnnR1dVfTuHV6MLsRgxPzJuDpYKLuHwL7kBcQlpzzw73/GPJOPoQFkWwZAeSgtw9HglFAxCzC3hLdm99X/442CZuCmixzcLA7Ni6HN0iki+PbL/6dv/3f/E+//p/W9z4P+Qnwe6h/AP82cP20kPuXNwZ7iAHhk/7wIcD0iT8MADP4JyE/DRKsV/zmP8Rvf/Vn/+Z/9l/9zC/8q9M0xdBl45Zu2Ydbyn1bP4Bvvrj/+7/7h/np806z5N0hd2+yIwqNxtt5DyHxHSIY5DADbD848tBgV9H72l74grpkyft0YCMQdrbsqCsw7FFjPVvKxnz0zWrZbheuRokJ7yrac7M3CV6wUJZXL+6/9Ufl/vXDr5mI093T8xd+cn763H9guvhDvQndoELHExh2m7dOC4+EVDUFjgbK3s/kQ6HK+Mic0py3siW0PyH/iZR42cALgIlSShH50SdFA1LWrUgYTO00Wq01iHnN0Wr7NjXgB91Mu5koBd7bZxebeqVLJttAp7/bgXSDDnJt/q8tQcWaPffhjhpmQf0EBbtvE7lSvNrbdQGfPj59/PkAOFp0HQCRGCW5o2hdSrlcL5fr5Xq9LqU0sRwfsmUGoPEw0DrUJ8+fPLGNPBdxE9WteiWs3AoeZzImJSr0Spl8gk2wjFn99A5mJDUmBzEbe/Gqbg7K8+m99z736qMXr1+++PCDF9//3od3zyeeiBM5w2AKNaxGVVELChLn8+nd9/JZnr341uXlB/cfffO1vqpnwkw4kU/uXAkFWmDVmYzEIXCCklegMq2EFX51u1dNzz2drhOLzWICiIEsxrbbKTInJVZjVTZjhxBPOZ2rOqzACBbBIlBDNVRDca9hA2auZmvVaymXa12KCydmh3sptt4vdPUp5ef56TvPn/sLnE58FTNd1Vv5ezvjGBia1ijfh5pjsy7a0WK4jWa2f5qO8bGPiHAGS3M+NbWaemNp1EZfsdnvFTZQq9WqklJPNwjzNXQAPnbIYtLN/RxuZkbepRDNgfFNtFd6zE7LH7BkQ51LvUgKOZCG9TcDTiwNLSGvZna5wqFqgDEr5ZQSn89nZrlcrvf3V1O9X1/Hmzy7O5/meS11LVVLrbV6rUUNal41pSxJQCTMc57inJWIjKl+fb144ul0YmetCoIgwSlYCSAkcJLwwaKDwaB1N8cexGDN+IpTnLpDUNphYoZbv3frF1I3+TwUvrvUwUzV7MD7pePsmfbhSdNnmFvxtThdFlAzU42vnlqKVvO9bJyN0NkA7kwjuwIco/cA/MDMSICYcRQHPsxU4G7VEOOY3WHE3UFMQpRZmHO/IBu21qhD6qjGyhkzK3lRLVrXujSTo6Uspa61FneFa/MPdDVTjdBwcmd3gk/uJxbGJCSchWdOLFtZzeT7BKmjcMfY3R1TEhF40kmCDBLrQC16hS5WK5ZIMU+J55Qm1oxVrDDKcVi6f+9K2KJKyKqVgMnRJSebr2efwvZfcOqmojA4hR6gaTr4sRa9kWd2qLKxrdsxSlwInY5RzUyvtHkWDdvimBu7eQli9Hfdr/vRX813xztq0YyIIJtmMNuZ576YXaNiZwHALM6pRy7DDwZs3PJrEksThCNcf+0BzrLZ+2EwBySH+7rRT7a7cbcTwkB6t8A1eHeg3zwCsP/ROP8OZX24MLaEu40DdlsQEOmBu7HPbH3vKA5jYHf//ot/9u4X/lL6C//J3/qv/85f+3c/+Ff+CuSE/HOwL8JfwF8BF/i621f65nH3MCXFuxOmI8KW2/dtQ0PWzJq6npMGD4lHn4+vgAd/fuSmfXJRtgHp9uAVbmo3+iTxOj34HceN3D+JrfHwjd6SQ/MnfwjwFPJ50Hvgd+CMy2v8o/9Rfvd3fv4Lf+O/+N+/+vXf/J1vvfPOO1/+8pe/8IUvPH/+XESicd0cqbcy1MzuL5flurC7hrC0czxov68a1bAGxZ/2C9L3JJLBfuzWbvPIagH5oQxu16Ba1x9uQ8AuK9ge2tmy2NCUrpLzbvKBwY7ddz0Jczqafu8QOo1Blnq9vH75sV6v99/95vrqxXK9luu9ffz9P/za73I3A2vkU1UAP/lTP+1P3zs9ezbfPX33iz9FpyfEfPfsuZzu3oJwDPUQ7ay624vL9w/4oBnZ0i/21WYvATrizn0MEx+8s8i5rfpEoCnP8zRv2xwBkTWyRYi3GCveREhED6S1bm1z3xya+s09QNa029LFZ5NmwRExe8xCQiydO8pB6+jBDFH0+ibh7Gnp4Zvv3SvFdqdc2zC33X+bu72oj8G5XZviUHdr4mzyN0q7Pn18+vhzB3A0rLBJ3s2s1HK5XC/Xy+V6XcsazQB3mq+NCCHx4Ap3GH1tCr5ESOzmPsgEN12YdpNAIiUU2EVLIchZ/IQiqiktlzqtRuxsEAoEQZ3MQTmn5++846tfXl9fv75+81vfed+ev/f55yJM7OqmXiCWIGCvWskTQebT+cTP7PWr8jF9+MEHH3/w4t4wOWbzyXHmKSOVxawah3xSEDTmQr66L+RVUIQKg84Ie3s3d/ZB9rYr3hxsTqpQdTNyZ6aU87Sua1d9Uqi+q9paTap6QfVa3QxcHddSllLW4m7d9kC1Luvy8n4q/O75yfO7J+cpL1N6ckqXTFZNDbmtp37rBLmT2XYm265A6R4WqmYGNVczNuOYivyxsI0epE1vvxa3RA1hcqKUOCcGrNaSRcwlRufWVCUwgpk1OQCoqEqtJILuxbRNCUQoJQa81iLsMkkMeLp5hw9Mxt0osG2kbRa8qTi9+yaADGEjSrxrRZ3IIiCjOenCFQYkOHHQs0PZEHCT12oxxI02MjzvmeXufA5WwPW6qC7RE8w5zydZ17KspfBagMissFqLu6lKTRwEFmEiqjFhsP+HvTdrluy6zsTWsPc5mTfvVAOqABQGEiJBEKSaJDiEGiLlCErtVoTC9oueHOGXfvKrf4P/iP+AHXZIaklNW6RMqZsmCdEkJJLCDGKqQhVqvDczz9l7reWHPZx9sm6Bg0S31EJGBXCr7pR5cp+91/rWN6CaDOsBPO0dKHUABESpB0YRhZLWnE0dms6mLdatxG1USgYab7TXHwAAIABJREFUnlm4TxXkVLQn6lduyaZzuJ3rtCQhrT7fc3vpUnDnwocak7gELhYH2Ji4aGVokR1zU9kAKTAYiyVAaT0TdSLxVnIuasY7JHmSGU7tb6p3S2Zt1jXlgocQkQQREVNgCxiC5DmMxBglxihBLaiNCAPbCBZUQpQxxhBCGGMIEoKm0Nvkqg6Ihg7QZas2YECHwISMyCkqN4XPJae6/F5KceivOJ3B3Jmvue4EqgjEBJQWjmW5mmMJKIARidk714HrgFBVBrQIBeCohXdFCChbiNQGwGrtS0AJ+2grXLOq10Ekn0UWlrJWa70PTUdfNTCZIZSmYdRGC2fDPMpZI5mjPajKpL0vGTOTBxFmZ3vQSoZoI013tzVs4beEqADmWAq0YpaSHBwSx8aIzDn23gFC1FgV3HnzyQQQMAQFIkA1VCBQkFFNkjtJvjJ5P9f8cfHOJcDkPpCtA9Wq7AyLcbDVZKz0NiUpl+GEhtS31uasz3yfJ0FVWxjU7rHVIRaF2479U9s3TuKCmkGtZmD33nvjratXn/3Ev/4///ef/vT7r37tv4ULj4DbB9ifuswKTOTwzHajaJv6AkbkSCedoGmTxgyzZhpRuzphZxfCFkFIvzqk+CkAAAsAlC1OISaMDYDAQvOT68XQatdZPsYm7wSL7S02X49zNNHAKFHWMo5jNcWk2oFqkxmjzTOX8gOhCVORZBsDoGAB0AEw2ACgmW+Wrxg1z6eiaOXpWfMr0vXPvHtpbhsHuA+0AjwA7PNx8/5b8Bf/G96LX/nSf/8//+ZzX+37/vbt2y+99NJf//Vfn5ycPPvss1/60peOj4/hPk0KADDzvbt37966/che9869O9Itfb9ooL0mjitruKhhCE73trWgRtsBWwEHp1WqM/MDzTKTWLw0K7sx60fUpogng7leGHYa0Yr+wUSGyv+u81zM+l2VGrf54Nr29s3Tq2+tr739zs/ePPT0wxe+f3R0tFj0vXPHq1WRJUMIIcEFInLnzVfW22EYx8XeSvrlYv/w+Nz5h556evXwY9wv++Pz3cHxh/HCJ8+eXUYG1magBH9Pprz5kjdmFdhAOVzO81Km1qSS6cPCiXDkvXM1MLXNEYPGX2RyFTKbuR23TieNPlLrBn/fa84eSFDcSVOsTvIfzGB37gwIyrOsxng5z0fUUqKBSvGRgkqGLHU7TBbNTcaaQV3D+R8aCY/m3UwL9v2Pb6v30eOjxz9ZpEPztNxCDMMwnKxPNuvNdhxyykQZQDbZjRP7rOnqDYtwZQI4hq2UaSshIheFf5kbYsoNFARGA4wOFR1H0GGQ8XTcnm6707VD5zpHKeqPo4EKge/Y7e/poNvNsB3vvvX2NSE5uHDAiIbJPDiSI9f1KCBRIQoEXNKiX+ydO+e7uNR1HO5ufDAOFrZRAyxWC9/tORSIokGz+TCAMRApaDQ0coCE4MBzx+QQ2IxKeZmynoobEKIpqYGoxZiZh0TknCNi0CSzp5TsHEWGEGGEiBQqwKGQ5EFISOjIiExtNN3E4d7aQ79/tDhcLjuDDm1/2a377mQ9mlguqW0W14ktfaPo6qucPZ0P6ZyIkrNDRITZWT4e/qGktuymddYatKJ7IkQ27LyT3oNBHEPkLI9EQFGLaoSGiKKKmkYEFGMcA7P3gFNAV+qImKHvKEYJYSQy7wkoKREAwZRUUuqJYVN+F5aiEVgNCoKa15anp2iGxulww0TYIWwELWBgkpERMgBCNVJzgIqY3ndFIu+9KIwhRtFxjIvFcm+5t1gsve+ZT81Aoqhaghg9M3XgASNRCElsYRKDxhgwsHfsHXcegVOGACgY6BCjOQybkTuHDojJASKqgWA+mIGT68MuKDaNYpsCKtl2WOvIcQblBSfreYQp9g5AprSlCn/YlB1CROxcC59MLmkzSkgtkBmBCRKwVQbZmb5bzRoolbHJmSWPnSu4oqXHq9qk0vmLpkQerKxfRiKodqXFvACrICKlOoOpShSNIjFqkBBiLIqSGILEqMGGUz39QMa1UiHuE2QpHxM5Ys/MTM6xI2Ikz+ydZ8yUhGTYPkWYFgOIVHBrsi0mneb67TvbytMgY35plElEAGSaxcGACihACgTk0PfseuKOTGGIgsnReYZtQbHiS7k1ifhX41iRC28Wig67uL1CfuqIgI79ktipYar4NFF0zcSa2j4Hs0AK+gKFeXYk5CCP5N+aTO/TWZNsOFNYTibxAk3m9MkbBSaTPrOWrVQvN+4Y41WRG0wZ1JTra0pBm4xESI6NyPpF77uFGgzbgIRIjOQqTpV2aZEU3DOqGRiKQAiiMW8qlbAsIpLUb6m7yh60WedUnunkozdFG1DuJgwBCIUgVtrPjOzT/rcY602+TTPb8vbr7wMy5mjR/CcjIrIXQAYzCe23/+Cddz751O/cufrI+//La48/fvOx39g++jE4OAeuA+eAeKKW5NiU1AmUPh+rpSg3Y/fmu2bGGJg/9WHKizO7O9+4ePTzryzqAOjh5/YX7a9u6AWNe0X9afd/VzWQwN2vB3iAHcZZjI0z6BpW6C0t52XG0WlCxpuPzyaGzD/GElvz1kvw8o/g3au/sX38D+XK8+Ph4y/86MWPP3bl4sWLzz333Oc+97n33nvvjTfe+PM///PDw8Onn376ypUri8WCmSGHiQARPfroo0T007/+T2O0/uLD/sKlLXr2XQmckAzCMLH3DcOuFars/AvA3EU/aVH1vseUZGEWUuRsg/TZFMtSlI4E1d198j+d0cnovkgXBACV1BS3RkZgZjpsTm7firdv3H33Z+sbV6+++hJrXN+9s1wstov+009/sr31RKQOtxLcma7kwWrvYLVnZoga7lx/7903b//s1QB4fPHS4qFHLjz25OrKx/3ewd7RueRGM5n1NPOLSb6HMylfGXPqRMbMWpKCVRQgIz1J51zXdY65CG8aUAOx4UTkzyZ1H7ZDtjylgGpx0p5+Z7X8H1bpMtGk2J4y2KgYlOZ8G67xZ7V2nPFSMkktVdrJAVxMiksRTG55k+FUPlQqR3uKv0RrdLDFRLaY1Va4pqTjfdT5fvT4F8DgKNVg0qiP47jZbNbr9Wa7jTEioivohqiGEAwgezuWnbYkFEFOPCxjkzQyctTsxwRTKh/OeJtmCJ7Q90vzGFm3EEZFHeLm9m3XyT7vQeeEjQwXK1KH0UycF+f7pds/Ooh3wr2769t3xpsfnO5Lv9gnIKNS0KUEA0bvXE+KGkPXkz+3Gi4d6yDbW9vt7UHNRbHbp7BZD6BKhh05BxyjKil6MgeKZmwGJmBBgozgNtJ1EZ1TVi3Joe1IL+0+EjV3omCI4CjZB2pWhZIBmoCOEmyUYBQ0iqkRq1GMqgIeiJFIEUaJJwOs4wH1x93+cbfcJ98bLJHOLRdD3wcMZ3lkzFLtFdpyfZ5/UQ9ayDjImT/h1704nePFot9uhzBG76NIRCRgVlURBDLFxD5IbzKJWIyiCpg1lTnLTU0RoO97gDGEwIwAPRQjLlClHJqBVLiIcBYBGe+jEaglI1JoXDhRs/ScWnEFKkQ0qrOAKVSgHOWQ8j4sxmgWU3Zm8u3uux5XGGIUlTDGMQZQI0iZkZ1jn7w8kj+CisYQYowYAjoGh0oJjTFRCZuwOd2y937VEWGIYghMCKiAplFGCU18BefCIRseTDGgJegCq8b2TNIjFoijYFuJ916n7jMUaApOzQtPJ4kKTl9TCPk6FZo5uxaTyzohl5O/ztGk1JSW2zIzjaAzCnghEgBS7ViNsqNKdq2B2s1ygiEMij8+YASU7D85bIdxO9gomqR+QwjjGLcSg0lIhrhpQGPJcWdp3co7QpcQDeZUHmH6Q4iURoxgaHllc8GQqfLym/xmBSkm+kY069pm9xiWCVp5Wynb/xOzQ8QoRYFgQI7YITkgB8igABtVQmf9YY54nTFBmvrZ5rzpGrKKtbZUmwZZQNmpwQ3K242OpsrO0KUJHvuURsRMzI6YExZApcClidMtWcFeUmNkkChRNETQgBJWXbfnnVlUC8XLJcey5l7bqBnlW+Ow29r2wS6w0whW8jZsiTKRMCMDM4tgMeVSI+Oid3voPBJH1Sga1YbRRIPIEGN6+gWyAjL2yp24PdjrwTly3jnH7JxzvXPporBjJpcuEpJjZnY+n8PJXy9FH6b8w5xsmASoaMjoOmBvWSHeuPAkgLoak1RIglqjvSbIl3aQpvx2Q+VwzYCPCeDYO9p/+4OXn3zomXu370zfPv33d8fN+q1XvvPyn34/3nlldTg8+jFYrKRfAhH0S4ghi22YgD2QgzhCCLDcg8USAGF7CuyhW2ReWRzBL4AZwgiI0C+AGCSA6zIxBBlWh7C5B+MW+hUcHMHdW6AKewfgHWy3oAL9AgBBAqhBv8iJsETgHKhCdsY0SEAvUY6A1QjE0O1BHEEisIPFAsYRYgDfgXMwBgCDrptML4lBBJirNUE2ODcDEfC+ZNPm6A8gmvJcEiWR3KTV323qdjSolZJEUIWrU5C8NtEw7dKnHCKDLQKyg7yUq5G3IAGNIBFe+Vv4u+/g1XeP+ye+Njz/P54cPmGqP7o1nDd4DN3fv/Typ5/5lPf+scceu3Lliqq++OKL3/rWt86fP/+1r33t4sWLyWeh9tWXL1/+7a986Y/+6I/k9O5w472Hn/nNE/CS39fyjNDEQEWLqrRJ2awmnzrZHVSWRmVjNI6PWghmk6MpMZNztoOM2Hy70MkreU59rbCIFsPJGumCk+4FqYLXcbsZPrh289Uf33rzlbvX3rv6xmuXL1088B6IDi89lKpQKuPKBG0kQ5NEe6ni3/SP2WNehQCODw8AbI9pe+3tD9545d0ffOf8E09deOxjhx//1NGVjxVCR+PGtcPTqhtJIahgwkixqvCQKXlkJHy3oWVAiTVBgkZ+N7OWVdPCv8NsaWpngpJYXb6nksbOpKC0tGXEGYsn3w7zijHJTxLZPT+lLPrDBiIsDoaVYlEAjpLtW8t3LListQKkRCnUifNYGzCDJvunHMVpF4CZD/jMlfWjx0eP/zIBjrOCtsk5t+iXhCwqAEDMiGRmEQRI092aRa7WxPzljYowc8bzMeGg20/kYswuHIZVO1yqSgXUJIZGNsNANhiESALx5N6AS7c46jmSrAcm9HsLZlJUQQEW7MAvPW974G69kWvXbkfYv7hYsUdCNgUVIyM0InCMZKpRxo57v+8Pz+/roLfkVMZx/+hg5VYQxaJYUIjmjUFAt4NISCyMQBpUQ5QtxrVFckZbsZV1WWSeORzQ9IJprJhKbJWU3KlMmCa8CJaBZwIFixotIhoEFTVDBkQERTJkYYfIArq1eHfLYzy/PHxodXTklitwS3TK7qjrTzt/SjhC7vmawQ9iu69N/WKq6msjUqEBrZuvTRs47oxzfmkGR7v/zgjMFdLPk3rnGBGHIfuMqohxpriLKCZZUyaqECJHDRRFNc1jy3wScsxt532MutkMzFYg8zRUFlKSxImfm+nNWjCDuY1g9vTWevkstwJg2FhoZeBeoLTIs5S6mviFkOgkmJ0pVGwcRiImYhVNlB8UNDbRJM2x5HpJCEZGxJGEQghJCKUq0VAFjY1QITlrqoxxPB1Cv1gsl2QsUQ3JO7QEcBiyYfK3JCFCRswOCqYmWswrREWm6i99tlZ2bYWAzVQECYhhmlOlILTq+ZJmHASTJhWQgdoVU6cOiU1fi7t8+Y0sE1AY1bABONSkPh/ChF9kO6BZHZMBkLpCKxKbrFyl0rNMst1XmhFpUI1iI8iYzDJs3IzjdrQgFlXHKCFajJpQRyUCckaELneT5Lz3znWInHRDxNW3FCmXLMnKpQT8NdBEZjdDCeBNiztJGYpomWx3hpxetDWT9EQLzps7Zhe0pDMmImbwHau5aOKc63pPno0wklPqbVaOl5u6FpeqJTyvEK+r1U2q5XKlm4wmiJkAGahj7h3vIS/U9+R6733f+a7vOt93feed997lsJE0xGPm4phreYmqaIb8tsMwDMOw3Q6brYwbHddONqZrlQHiIBJTuIypVfZh8yevDCojsQLjV6Iw1pFZbQkTf8gA8noUAqOoKqKbwJvIKfOXYeFoz4xMKKqOopKIg4jgCD12xAt2znvvO9ctcLHExUoW+9YtoevYd957773z3rnOOSZ2CeAgYmTO6WXsshie0iiYiRJG0Rj3JxUUMHKH7C3pJeZMjBp3BcVhZEInJvFJYZUTtaaxidmCVQozofC4I3D90Q/+15defuFzX/jv9h/rZoyw9ou/+Lv3blzrwjZc+9ntay9vb75q97bY9eg7ObkDoDpsuguPysltY6frO7I95f1z3K9ke6qbO4YONLrDh2w41bBB9joObrmvYTBi3Z5a3PL+seuW8d5NQHT7F8Kda8CIboWLY7l7Vbd3gBd0+BBsbpkMZqxhzXvnwQIAy/oO6Oj2zxk4ufce8oIPL+qtt3DvnG3vYL+ycbC4oeU+oNNxRBvRoY5b27uEcsKe5PRE7t5yDz1KvpOTOzac8HKFGtStKJ6g68AEZETXW1KbWCRm265lcex0Sw5sGJDBjACRl3s2nMK4AXZ4eAlPrkuIKbjc0KNFI4cmoJEcGfUmAU3IsUk0TFi712FrasyA/UrHtallsRykhFMANDQAJN9ZDKBizgMTxOSj7LKusJpvmgFRcnzZi3D+A3n08NKz62ee0S9/8r3Vw3tH53sEBNsQ3lD8m3c/OAQ5uvb+0f5qtVqlBfaFL3zhqaee+slPfvIXf/EXjz322Gc/+9mjo6OKcSDiI4888vzzz7/66qtPP/PMm++9g4ujU+r54DzUQG1QscnjIEdNFdPIiYkBjZ53HjZrO+6jkyYn31OU9CZJ+4gTxjNTadq0ynO3irOBCjTVyE5Rl3/adrO+/t6t13968tar1157eXvvzsH+/pOPPVqf9jiOrWWJmRUao1UqR30RFfuokp/0ZTFG59zx4UGM8forP15fe7t/9af7jz756LNf6C8+sjo6n9GWCrEVCDRxGjhzLoAQOUtprRAoamJJIzwp3uYz3OFM/lQj77H76BfY0Mgmqdqs3b//G9BmhNZdqlSjuIfigZ3QmUKKg6w9SeOXKSO2rrNse22lqCrcDUSdFds4n1jSTNQ5uTUjlDxcOwN+L9JR+DnEtI8eHz3+y4E5Sk5hUoV575HIO5/7SrMC3KuoSi8TCbvS6Oo9Xni+2e43iqg4OnzYRFJ2pUQxERMp88X0I/JsV9TGjYwgQhiJR+6VnQzIWxqlx8jbOHgHnTAzR4gRQEiFzBxw7/vV/ijbd9+7AV4Pzy8XzMwUJcYxekTHHgE1U34BHJNze4c9yNE4OFD95Meffezyk2E7jJthXI9xHeMmDCfbe7dPTteboCHaKBCihUHD1jbruCWnblQXoScHLDXtHKpbQRpkiJoEiSFhHwhClNIahFiLA3cGE6KImUY1BfDgkdGBQ0An5BRIzNYa7wzO8OL544f3z6/M9xH3mI38vu9Wzi2RABQnVlopJYpkG3eYlthU6zUouIYUtHOHsq03ARf2gCXVlqQPXHkP4BUpWLK8doiDCEhUFTHiQsZL6RYgYkhZeG3JSCk5qzei3KT59845jiKY0y0KTVBzH2RKplb76Gy8h4bVMsAm37opHURSjnCSPRtRMzMolNdk1VqgJi2WAk1dkhw1c4OGjEgqNo7RIJT4gWwN5Zwj5hhjCCHVZIhghB5LcgynWbVEqK04avFat6BhE+I2sjIbUyQgI2JDE5OOvfcuSzzUQEGiiGgIcRzjOIxhCMM4jGNyvowhhBADKBSrdyvt9ozCMRm6c7IQJyIix+zYOWLn2DnnmJmJkZKJIoLzzncdMSUj8jRyppI4P82Fi6LGlLTwOLIUptiaFqF5FkvkZUl1ut5KcabJ4jR+B1ONkmCMFCYyJpeMMG7HvF1sh7iFcQMSQces56j7WnLK8ISd951z3nnvOu+cY8fASbRX/UryfK4sNJwIGlpi9BL3SAGyM51l84+JU5BEIQTEhsmYBGusUrGSKbd8lnkYNnzZJFbBbKqGAMzkwScchdktFh05D8wRWcBpqskKjaNJNrHJxqUQaK2YSkD1KkLkxEBwzvuu6zr2Pbu+W+yfO3fZrY6h2/OLxbJfLJfL5XKxXC4Xi0XXdd77vG6w8gmnAMi6f0WJIrLZbLebzenp6frkNGxPhvW9k+tvnXzwroaNjps4DGEcQgjZG1+teOBbgntzgm8pKalN+2lCIqZQQ8veqIqJbpR0KhRUo8paYK1I5Agc0j7QwTCGIUYDp4DEjvuuX+71e6u91f5qtX9weHRweHh4dLQ6POpWB7w6iIs99QtwHTrHLgXjMCBO66DaeZQboLkwVXCH1ozyyjcmWhIlAR7sBOJaawSIO2WEzalcWmNvmtMEmlvrDAQcEQCe/sq/e/or/+4EZom/s8Ca9EvPPbEBsIc+6T/7u67gfWpioNVoNe18KQwr7VKkk6peRDRGYmbv0vWKYRxjSFopYY5E6XmfBoki5BbInZXZzjS+t1bKNHlaETMRfcgrnY0bKKnoJqPY5iupIf5n8lay3JmLhNtIjdZVChCNM+FLGyhKraEpzhSJDbu23L0ztUnzxYqWpJjSssMAsiLQLDP3asY2IbHziCAxpu0lOeNojO+HkRCco4OuX/S9ZyJCR+ho/y6CYfy7t68dY/xXn3k24XqqenR09JWvfOUzn/nMN77xjT/+4z/+nd/5nccff7xediJ69tlnX3/9dc/821/8/H/83gtq7iQMJ7wcxdRUwDRFiE/cK6gWr2a2s+hKgTSnKmbviMm1o5primhMbJbCoUpGmNMbumNL0zpU7fSo2E72qdZjALC+ef3eT/7m7//Tt3B9t0Nbebd37riuw4RN7GgwPtyF4Qxx2TyqhpnPHx8j4vbGe++//vLdn73y8NOfPfr4M/uXn+gOjsrWnvUajpmZvfc+n/dUdJc7fL/d31h31Ey03VncMPcofvBgbVLMTEAVtAitwTzmbBoHzKtcg/Z8mQMekKq4JE5J75Fmg1toeRWIkMK81DRKVNEEcFiJ0lWkqilNWStThnpNl6+mrtiWu4246cFYz0fgxkeN/6/0XfjP7hVmm2dTIiRHvuuXlb8WRYrGb0bmbjbcRiI23WWJbxVCkBjdv/kf/qfsEC3RRCyKimgUE9GYPpOsAlAAxDRo3MgmsnT7LvJ4a3P9Xri5wXsnmy2v9iJYODHfk+/3zWkMot545Za4p47v3btz987m5gcnnafLD59/+NKFaJHiQAYQUVVNxTP7JYOMg4Zuf6/rj042sNUQV04Ol1c+8Rvnjy7IYDaCGx0EGDdhux1Pt6frYXMat+u4Po2nN05uvHPjrVvDrRHXg0KvQEDEDiyKKKgyEDI7ckmJD6IgkQDQoSMjVIBoGtGRc5yuWJIjpnbOU3I3RIvGRqyuB4dRN7fubm7dG26MEuTq+u1tf2Opbp8Wh91+p25F7ni5eh9uk2YaeWsKZyo1uDK9SUOwRXNmVAPtBEAzgwGEaC4qO+mYS6iA/dy0MNOM48NuOPoDM0pKIgaKGpgSMDH1HS17Uo2bjXW+63wfwjjGgOiSRVrMhFJNspQEcBCRc1zG4KRGlj0YQFW2w3a51y/3ljHGYbtBUa+qqhEljRSyU2VyI8AaO1EPXmrZ+MX01Ih2cg4LcTKHeMxZ7G25UbipmomHjUP2DmmSyJVJh7BJrILf2uln6YKpKkJyFEgBKJBmAhHC6XDv5t1+tXCekUgjRIkxxFFkY6ZRVSSOcRzDMIwhjOMYxzFKVI1ZbAzahiKVSZM9gBNW3n3Jh7Em413AQDiT3mZGPJXZLxciTmLTMzLnWomSM3n6HwJiGlG7KWet/sz8l9SvkhWHDrWiIa/DN7W824lKVFGJ0VQUVGIIMgwqqmnTiiaSI1lANb1tzsCn2DtPDtkhIxIDEVASnrgkPyEiIMCcAoJqiOKcIhXWgUnyU2/BlqoQyrdeyjIGTWAHZKOgiWtFnCdvBMiCTizbppa6TmfOabWkrom6EmUAQEl2KSFqsf0nAJA4bNaApMiKXtEJsEzpqARARgzE5Dw6R84TeyCH7Hy/cN0C2QF79h07z13nfM9d57qOXcfOJ9wLyJHrXL+H3JWG1UZmdS5QN1LvsfPoCRAVE/w+79AKEwjAsAcHutrnpa6OdSkRJEAcdftZ3Z5Y3EgcxmEYt8N2u9luh3HYjuMwDmMYRgmjxKgaTUSjiKqBggoW/RNgzQLKBpHYxENaNrtgRJeYFB0zkjtHjM4533Vd7/ul75fsPbuOnCfX+b733cL3i65fuK5n1zE7coxIQKxIkb2SN3SmaIEwYiWLVQ2YzmTbbW9c1dloOyNMTOhDhGRIM8szKKalbS/cThRLx49zLo8KYuPbl4MqaxptoSHBWf+FAnDUgTPALGBm51vS0622vPm2qc+osVFo4hoI1OWBqaVtyhu4hAhiZnWBgakzc0bkgAkatqFBBcGteLvixH6nOom1HdY+FreyQp6xnEuNE8w5hXrYpOib5MBKZDTxCq2MaKFVTaZ3RQE0wlg8S+cd3MyRB5tBRoWyEPPlKHtr7QYREYwMGdmBwxo+VBzDgQiBM+Zatp06lk9vT8LBCSDlySWDLZ/jPIvBjimAnRrL8tg2d174f3/46ac/ee7cudpsHxwc/P7v//5Pf/rT7373u9evX3/mmWf29/fT2ui67oknnnjxxRcff/zxr3/tt7/7/RdubO7cWN+JBxeT6TQyNZEe9W6uq751GrXms7ajcWiEAmWIPhFgd2iwO4kdNj888UF96P0HrA6b06tvX/3Bf7z6t9+X9enB/qr6gyRPjV981PnLGk+mXbDv+4e6brh949qL333zb39w6RPPPvyp3zz/xCfOXb6S2GVU7EGnY7m8elFt7Domh+od8+aJm1junTPkw7uh3VCoE9JnAAAgAElEQVRgnQoozXw3rU2a+lWyRcp3l4ypZCAOZppwd6pJtJhTXhsRWF4URORSOjyoQM7RqeEsWIUveF9hac3eOWvnPrQdNfgoGPajx78EeKN5zkxMya0sqsUxKSYw2xoRU733s35OrWLRU+qQ7RpNASwBwNyjv/nb2fVeJSW3miqImJjlJEI0BQVKBu/RZBu3wrHfdwGH63fffffmG29effl0uM4iFCKug1fcI0eo5gA7A1BWXkC/DR2euGErN2+cLvvVuRUQOZ9sxC03A4TGDqJFUUPXs4PlhdU+2T3YvHXn2sEjD1+8cG6P9zpY0oYpODJWsU0YtmHYyjjqdoTt+7evrn7296+999IbV1/erkc/dl1HySU1Vb0mmQiMJiaaeCtoab9TQsEUH5rsCE1EgmoHlT8BaEaoBEJkxEIooGsNd8bx9gBrg1HWw4nB+t4I99Cf+MXK7y15GTYjRCtD61q04CwuoZAfy2wMa0765PRJSIQJfpLSRjfY8BnsjDOdmX+uWzPuMo/rRFTN1DvsexeSyYSkp5EZBiLGztCyB0wSakoyxkAoWbGZO61qRMYMgBpC6NUTM5umEY3mJLmMHVRtT517ILYLG6GlqBahiqpRUajv1D1truKk/pws30qRWizHZ3Hytps0WDLdDYBITTRpTy2nhhATS/r3qBKLGAMRUUC3cQtbEfUnneucEUaTEOIYggSRICoqohJiCDGEELO7Rwp4xckOLDlfWJMwWoW1DaO2OLUmf8VkllHbMLO5WhdztVsvrWV1LhVJS7ZhSBzW9IdS9ZJmRKVXyJ8tVmR17lFNci077E5UiWTSqKKJaZaUOAV8FYEYkxmyGahmPYsHJEzZJZg9D9IbgMQlh64UOUyIjEw1dCrVayQIgppCqCU7nWI7HUejzJVVqEFUJf4FABgNOEXUFpNjTZktBMpGTskLUcmFmXh3ZTZm+c3BYjKRZk9k+eIhpPA9zH1JXrGIBg5cR9wZeq30G3ZIHp1Hduh79B5dh9xZAjW6JXcLYG/Ok+vJe/I9+i5/PTkgLq46KVqLAVBVVFRMhUiI1XnjLpIL5NJzNVMFKdEYDWzYel0yoKdkfEqgBOYssEWQUTVKCDHEcRzHMMZhDGEYhzGEUAAOsRhjiCZiSfRYVPqVaIPVdCa5OzMiZyEWkcPsFcLsHLNn37mud77zXc/Oo/MJBiL2yJ69J9eRc8weiBIcaGqh+KxaTragmvRhDU5RmuEpghcaJ9yG257ynptAVUxeu5rhUJCJr2ZVc45l9NlgEIZwBkgxlywVkCUqJMQqR9GCzRAKm1SRO/X4zPXgrF+XAAshVMSzCv0HnEMp70Tno/E5P6UMdUyTMQtMHZQBFTnjdEBM0ZjYgjj1Nq3HnBWcwxAQpcbMVG+jehGmU7eqTFNI1/zkhGnKO8FRBYfBxLXSYmtZo1OpULsykFGs2aiSylKLmFxY8n6AWXqYfoxHcunjzO3PdsyWtu9EzJtIJdkzM+u/zDBH1VmKJy43VIXY0rMHA9iagz3CU/vJSy9/+bkvdF2XLigRrVarL33pS5cuXfrmN79569atr3/969VU4sknn/yrv/qrW7duXb58+be+8uV//2d//nB/dB3h1Kr/MU5EFmxJLVhAICwQc30T7L6DfiIFYrv+q4/UfDhkE5R1n09xMUeGpve/3yji5J3X77zy41e+85f9uF4S4MF+Klqq/OSX6ATmrsD1HvxwlKT+rs57i8HJ9iff+tPrr/30E1/+2uF/9QeHDz/qO5/e/tn1SplLKrarO3lQl94CQPNewxoxcfvtWELWGpewih00IEHhMuE8J2r3Odh9ZSpiYxprZiYp6jUZahATMdewFNi16Kdkd1aMAtN2IELJCrVkDOfn1xKiy3+zQQCeyaO+75V8+NX96PHPX4jx/xNa8M8P4MiwhWiSIQJYshcjSs4S1Oa8YWnx2m0nn4izFK0cZWRu4w9S4Y5glE+yNOZLOxAhEBpZNuhhIBAUowhOAmxWlx9y7x/cHjYnN8ZhuGMS/B4bAWDseuh7T2gqg7Fyh13fLZcrk7C+J3dvDje69cGq31v0CIIYgVIEnqlGRVWGtW5BrD9/dGG1fP31669du6arvbC3unz+8aPlagwCW1t1fdf1vDjcI1iSkge/cudO3rf9xR1d//1bL59u1v1RZ71nlzQDCEBZMi8J1dGsq4bU7hiREGnJhoKoQWwQXZQtGJN2wpkncBjZRhy3UU6G8V6wtfWRvDraQggynMpWhoHWJ3yvw8X6RMIYMzvfQA244r+EOBGUq0Nz9YNAmw4g2jG7stZN8x+wymcWFA2lHBv5NlFyVVCJIxH1fW8Gqd8ehiEZUqhajOI8MxMmFnEeMhuqFU/pbOSEpsn+1rkU2xZjaloSU4BIU3OtqkqqltIUSmYiWsvGhdZQM6UsIqohprAUY+YCWNQhWNXitsTulgO860iCbVXUfqpS/i3xFsgIULOAGM2QmNicmoKNMcb1OowhgiqYkimBioYQ1qdrUQ0ag8ZRgoiKgEWQADP9WUlbcIBEjAlhgMyyyCqzUieUdT8laE4kAU1sbU/kmhlsbk602JkXpVxiTk/eGXnpocWccFh+bqtfnriasz8TQ7vpUwzSFWlqnAdUNeml9oRLl9/XRC1JAXBMmVOSfC8dueqDb03aVONPkCtWyo2FApha1LhWHYkMCYgZsxNk7nuSCiq5AitiFI1RABGZkRnRpQ5CAQRQJGZPSskUWEZ25lPmC8wMF7j4fCSiCQESM3vfk3PJ8A3ZUUJunGPHlKREzMyMxIjs3ML1S3I9Oe9d77ueu975jnxHrjN2xk6AFVnSH0gfkCIpkABFwGAYDaKiWMqlhiRKNlMCIzDCZCZBzjnvPHkfnDfHUojAhgakeb5nu1vUVNhq3f0UwTw6h4ZOCQw7IMQFwBKrDba1HhwlqiQrsjKhJS0jbcIOKxvaETlXyF9UVEiFDEaMzJiNWwmItqMMISveRgNVkwAyZofgksxDRa6ArugaG3FM2ZSwBqBgNUgoApaqOoE6tbQpISYDHE2XI2atUBGaGMx826hqjHkrOENF0gAcaVYbDIK2AMdZ09dmTNnYRk5Hxxw9mXpFQwJ0kNO48Zc/nLCJjqI5/9wKwcl2ACXAHYUH2swtoSZMpn1PbZIkWEMLQFZyiTNik0NyaooLakFtK1yiSAv0XBvUQoSbxdYgEHskBlLIwFvB3zDhsYYZSwZAYHbe+bKIcLJ1TKBnBkeoABzAgNwS9gugVhy+aAZw5Cl9aVA1CbmkgHPFnqziVshAzrBiEH3ou9tX3/wP3/jG737968vlslKIVfXKlSt/8Ad/8L3vfe/73//+5z//+a7rAOD4+PjKlSvvvffeI488QkT/9t/83gt/91Nej++AD66PqpZa3AbIeNDHkwXdztcg7PxjzfQ8A/6brBPqECXZnKeDCe8vtHbOKFS5+qPvvvP//OXp1bc5DK7vzM5gYVhTa/06eqfEmQ0hMPPJyUkAevQTn7r4saePHn1ieXhomAS6ajtR0DDPu220FxNBJq85wrrY4wz5hHm30ViPIgCkWc/k35m5QtMQCxoFnJpV+P7+HaGFZqrFRRvnVm9nVUE0kSo8zyRU771zDvG+VhEBEvZHCKTIlPbYKBqrItAaW15sR4nT/+0XbUrTaab2q0/xP3r80wQ4fr14hf2DmB//BGCOzITOozrOlEGoPpR140nTUbNsSCS1kk92QamSySqUGEXcRocKcCCkmjXpmWsb4gg4SZRB0BSBDUA0BiNd9v25w4OLx8enm9UHd25pjEvyng1BqIwTFNRI0UO3dPuHq/W99ebu9ubNkfSeXsTFxSVzjtg0sCBhGyKxJ+rUQEm9V+q0O0+o9vqN1++qfe7THV85h8sO2d9TpmRFBaamHGHpIUDXrc4tVseIDoyIHCIn3/A8AEqtiYAJiGRYNzHHKYu5M+QBgKqqqGWPBAVN5b0jIuhQ0YKF0xDuSryntkZnfQfgwRiVOnGCPTEZhQAC4DpSsXjGYmxwbvwF1v5MWtKyXmlOc/1HfqSKScRAjQi8dyKiajHGzWazXC6dc6oxqokqK1upKdVAVVGxmUhgw1PCrnNjiCIaokZRRGDn04RfARIIkCzZ8s1gU8jdfAg4Q380ASTZsUCBsLTwTa5kUgxUzsNEp9nxEZs4k/e/f9P8oZhimoFh8mBQEGtmMejYL5d75LuoKXI4iVZQQAOIyqijxBBj1NJCYQdcKq3qNTv3W1RAzQT30oLX1l2xRoNWYMMyVgFgMEYFgVZNjEmS1YoKSvIZkhGXV60NwtbWiE19kRMzYSYnmg+GsBk6uc4Rc9NilHohuVUS1eA5RiQwSsuiYBNpmkk1KxtTCJJkfwkDBJ3RWEsXlrIwErIJqgaKaMzoXNHQImjZVtXAkqwGk8GLM2QFjSCqCMBgDtQhMyCTc0DOdewp2Zo4Y4/cd6sjtzwCckCc1B/eOeccO8/eM3tyjp3D5HFClFruTPBnh8XdPgmFylWh1AsBJoE9lYQ6EoMAmIwQxEzMgkBU0zw+xiR+yFSYpH5PBPosowHLyTAEBmKigMlIlL13vnPep6AQINQsJpt4Z0x0xkE8sw9KizPlK9mYgnCnsrtdP7ZjMkoF2cPGdAHN7qshUzOvYhVOntLDslGCoAnm2KXksQhk6IvVClbfhQptlJCfwuQvLlZVfzJ53kEjTkkiIxWR/FyzVUoDC07fUphVmWORGQcw8Sxydw5t2W3W5JEXlt9Z175EGCMZUQ2HnDDInRqt/GOWbk6dehrxN5S4tukpvRPetwh++Upv59sNreGnWX3B2eQX5yP9hn1SeWPFImi3b4JEGmQQmuCKevAgAhS9JedheJW3tBmbTUYmNg7PSfpJiOwSNmF1HSUKCUHBCafN2KYkMTOAdnpVkt5xht4mM+rmXbTmCEuEzN2LW6QgVnh/6TyrZLXp9DSCnORe1oyQf+TKYz9+9ac//OEPf+u3fgsapwkzO3fu3Fe/+tU/+ZM/Gcfxy1/+ct/3iPjUU09dvXo1URL6vn/6iSvPLPf/+MXXXtkE4skFyWbD7jM+tgcurLO+sdAdYe5ls4MgzD0yfj7z4vTGtdsv/921v/nrqz/54eXLl6HvUuhJYlu0Px9/nWaSibuhqs65u3fvvn/jxud/77+5/Ll/ffmZzzvn7g1hHe5wXi8NvaiIspiQqV6tuqTTLK4Ct1SSqIi5SFht5mXeVKxTyRdFNcYJY0JkbiJoCwkKFCHxNB8QnGr3LVqcv9Mza3XLUy9IW3smRFmIkZmLRUvNs031D2FxKOVU7gBQFEp6yGziDjrXkica53Qpf2XU6iOU41/y45dEOMz+mb7KViU4xapOO0lDLQOFYihoAIm+nJsDA1SNUWQYhmFIMubgBksuTqkFkkLlKEcqAJpL8QdmlBH8ZNNHEV10Kgh0eHB0dO/w9h2WICQOosQ4AqBjlCSOR0VG3xGuFmHQU4ubU70p6973B6vYd9Z1uR6LJlEjIROqohlDpNGI9s77Q4ZbN2/deTcenb/sl8cH/qGOfByDBUmgi5lStFOUIEGxY7/HfmkjD6PwAJ4MmQhcLsCUAQhEVEDERJRTHh8BYjIxEDAuHNU0fEsKHhEBUFRHAKzRwla3d8Nwe4wnRhuSbB0IbEZo5AiJTTCiKCMvAINoTHqOXISXqhlx3jon9Dr/+lYsMqWyT1biVf1rE93jFwQXz/CRetBsIWl8taZZMHnvVSEEidvB+877XCiIaCRNgempSBc1lOR6kSuGYmsHTNh5J2pj0BAkxOiYOcHqiGYmZqTKmuMLsMHFK1FpV+hYgvpScaamYKJoDcCRFBNQyCI0yVOm62IzGekklJ/hUq03acFucvKskZnV+q+wgAh915FzY4wkUUzULMenGxqaJI8FQynicQKmqglJfnezFq/cx9nQhDin/KXSNvFdlOoouzhJ5rbVFGeHMgHNchaa8DtoPEuyz4fCDqgx5/nORjm1b2qt0RrWJmb/jgYQwXaMRilKs7C00xCo3Diti3txzGw1AVCJBNbAUulKa91iqUnMjXnoT+k2teSukVgr6AAZ2aPzxB0678l35JE8sCPXE3fc9ex61/Wu630RPviuV9eB73F5aHsHSk6TEwhXx7f0V4ecHVxThigyI1FOoUskkxJ2ojaJ/VOfpJKMYFK2kWSPElVJAh+D1IWrlXGugeUKFRsjBiyzMSyz5UTBlSgB0IAZvaeuY9+x9ynWqyjq6kCUAEBrb4CNsqvGDFtL8U76QGvwkWZA1w70M2c+R/NWjgY2v2UWg5oH8JpCyCrAgY3fp1bQLr12yX1NSaPN7AYtjsRqKdY6wWeGJqRpFKDVBU8np0nTuRmoJoSjMdUwxAm2btdu2lfNpMUR8ts9G9BP8MQ0r8b7586GO/NKKBrCZuR6ZoGOCGe2g/jA6RVOv1AR5h6ZaA9GOh5U5en908+ZSGCnsZngatt5SXU3ynqQKTrXskMAABhwtaIofTFmBR6l+MycLDGl0kySsalzLPvoDOCwkjtebxCjeqSUYI82WqHlqVgbygnNDohzjw+FBuC4b5/GBotsZDqtC8h8Jj67fHmAEMbNPgOc3rmwWnzs4QtP/Nv/+i//8i8feuihj33sY6lrTepNANjf33/++ee/853v/OAHP/jiF7/ovb98+fLrr78eQlgsFgDw0EMPff+Fv7nI/irzSVa63W8zedbH9qGfbXCQOqeg8kZUCKY5KiZDmdK1fkhlhQj2wWsvvf2dv7j1yo9he/rwww9X3KQOGP9RQI1f8Iekpx1jvHfvHgKc3LzevfHS+tpb/f7x4vKVfu9wdXQeaqTIDIEDpjT4qVMdLBKn4sHaAhyQhJ4Ik/MXlPivcsRPTCZIWtt0onPmWeZy44xg6l0Hlvvhjplnis74JzudYKMztuyqJqIQY5l1pdsZ0ryACaoALKnTKdEyOe/qSRCZmi6dm/5nws4DMA77kIrcPgI2/kvEK35pD51/HBrXP3V6ywyUxDYKq+66Vf5piaM7zWBzSoNFEdUxhiGM4zAOwzCGEGJwwyRvSK4TCiZQMvTQAJRACQrAoYJRRrPIrOSE3BBhXOwdHBxeoPd6GWDcCkkIuuGAhioWRWO6m9kxL/q+N+9Eot07GVd3NweHm9WKgBFRkcCQgF0ESPbpxDbaRiUcnDtcHO7fOb36wfVrr73zklj3+KVnz626zanEkZgcoUMEGKOtR9F1VAHsXL9vG3/37qkgH3LX9eTIp8EXKSM4E7GIGkHEjFObi0agZqkHIHQIDtEZkhpGS5GciIYiKIZx0O1pPL0zbG8NbkA3ulFSr5gDZIEIjQBRfZrjR8NRdBCNUM7RCebOJ0Q+YtVMEhUcofUETe5IgmqQbd6ylydOx/avcIo+aLZQYQib+nOiZEqp4JwzwzBuQgghxK7TFMsloogx+YmaoapJVDAgwuQPmmxE0qompq7rgoBZjFHHMVCPrnOY9JNqpiaokRSJKhw0BQMYGrZow6x/VTU0RTWTGhCRP5+O1kRXN5uEzTUsrJXlnrGPWO4utErfmxQbqAQrREMCqqRytRTMxpyt/qOm45EQO3TM5DsOHEYXYhARNU30dbKsJAPbJYJihckgo5M4pYwaghWnmzxztRomSQjMyBVESK4UOTUu/0tTns/b0WZogrOPsYYPnbHRYyNHx1nChea4+QI/NQVoM5bJkcSWOz61MzxUrYxfE/uk1R5VyT20fOQUjMtE7BwTAdEodm8zboMCOSQGdMA5rROAgTy5zvkF9QvyPbt+b//44PhC1+9x17t+1fWrfrnql3u+3+sXewngYO7IdcJO2G2A18gBKSZ9UBG0p6Y2Zvu+JPECRHSekVhzJpHE5OQi6RGzP0kptNIntMiONX9ohdPHRMTOO/aUqTDY9JtN/MjUl1HxMTS1aHE0EHJEzqPr0HfoHFLNM1GYEm/B1GTq02EH4Jiw+7ZZaFRyNs2QZ545TUC0NpKzaiaANEtLx+mGAK6ktDIByL94ivYpnVWIEiUm6AuQLLmmFFwjJhQ/YUiqaOpAGRoxQ5WQVEaGtfPF6badxQrajKpn5W6OBmIzmQbO6ADYAjow0fkIP+xMKG/3nA24U2edYcn0c4s2rMdWOkYUinXldPcZtHfizra2YwBVGpwd6t5McFJ/Kta+LW1OBNBGaDQLrcZgJnoYtQnZaADmiDxzPn+pWKEVMcmkEqkaRwW87xLdH3iRCGCYxF5GNZ0pW1lngr6Wv5UbIQvY5m8QnsUoBDNUA00EvZ3Li7uWtDXDeyJJzddH06tW1MpMzXqGT1w86Dd3fvazd/7uhde2H//4c88996lPfeqb3/zmH/7hHybD0fY6PPbYY7/3e7/3Z3/2Z8z83HPPXbp0SVVjjOlQVtUvf+mL/8d/+L/OLy4O6EfFB8Nes48f4HhwdoOJUMye5pvdFKJdaWiTH6mBnSFRSWf/7TdfefP//vfXXnzhaLVc7K+SKzz+Z8r8rAYciHjp0iUzO333zQ/eePl0vf74J5/GvaNzjz6x/9hT/dGF7txDfrE3R+HA8uwT2u2klaW0FMhUiVbgjerXVFSkfFybeAAgRnbs2TnmDC1lvgwgQgri6fveez+hoG1Sje0MUSYPHLXKe2/Rkhb0nI4VNZEo+ZkjMSlkuS8xSYVe0qwOETDFOiVJoANTSPV3tkEXmeQrVlVp+AtyMszsI+bGv2w+xi9N3bF/tgvG2hka5kqxdg31DMeJM2tqpmmPRjCAqBolhhDGcRzCuB3HFFWZ5MPu/dsbMClFnWTZBrRe6pwADgTH3CFQVDJNDHWxYOjI9UeLg0sH5x4NKNt4CiZInUaxdQCS2QSXoFt0B8cH2/UYNsPpOFy/eXOQXrDvOuh7R84xwzBECWKogBGYCGEMd0Pghy72y66/fftn926fSvTx4Y5tn9xCzAiUDMFMRNUMiJ1fHhwcn6yvr09vEOFqz4FzRA7ATA2JARyYmLIqqZIBATlATgmSLQlaAUUhKiRtPBmauHG0YTtubw3xrjpaHR8f71PfCcLp1oYB4mgxbmNcj9E0IrH3nTCNqAFIcriUPPBOSBGaKVqV8KyvoUQs1SynMf1F2JP/CHibQk5y4RhVTYjYe8dMABBjHMex6zoipyoxxnQgzCcKdcg6q/ycI+asaQoxOu+6+24GnRxVP0TFfd9ZkuWvhtg0SDAraFofk3pGfggwak0g2cTgmBzasxkdImMyMiTLebeaOs3sFQAGBMxoiawOeTYPDsiAUw+lohXTTDG9lQteUwnvK16tkK2tiRzNI2oCILLkUkEEjtH7RJfJGQP5eKdaz+Z5qeFOf/nAghObIIaG8lGqf5yP45oZM5o5mspuykyFafio07ulCkqM3nPh++eeUpuaxyabQWxvESuzx8SCkuQtEdQ0ZwALsnJv3Tlc7VO/7PrlYrHXL5bdYtn1y67f893Sd0vfL323zEyNfq9brJA7II/kiTtgh+wN3RZ5k4kVoFuIiRviQBwqgpGWl1vfwBzvqqUfFrGw2UoVyGidHqWARxVVVdHaRxMgMTCnjEu09EtSh51NRBRoTLFRoIkihNXip0ZiWstlSqQYtZwqBVENowBGNRBRlzQqRSJ0RivQvOk46zLncpJpCNh0WImXeN+ZnkzwVedT+7Lis/bIzAATyBdRI6SbzSqq0SSGlHu/ajcsR4lVYExTTV+gtmobndxBWZQsp9W2w9sE1rW7j02wxNRyztrHBtpO7DyHwDZJPWZZvw+Y4daav3kP8D50I9EUBUuw8f2AyE52Aj7A0fpMi+sqybmvkrOzPv659R/N7vDacBnWAJXawRMQE1PBbLO6jcg5R5WOjpnEVwCOZpaMldGqNWemjqqTHWyTdNQ6JNq00cD8La19b87QQjBELdY+DUA+ofbYWCGeneNhO6YERaBYI1zsDKC53YBzn45gMz1PzaWpv8MaA2oD23Pw5EH35GG/urB86tL5Dz79qZ/85Cff+MY3Hn300ePj4x/+8Idf/epXK1Bef/vx8fHzzz//7W9/e7FYfOYzn1HVEELjHY5f/txv/tWPX70WDbuV/YMbi/vWcyqnVRr7bGzQGygq0Bp137Dbdh8EdvPNV9777reuvfjC4d4iuatWVsh/3qGxqnrvzazrutXe8vhgf3v75nD92vraW+MPvrN37sJDn/zs+ac+ffDIE9QvqwUHlHi7VsmFH3J5s1dplrE06e5YNtHCyZtCo8GixjiiQcLoU4HInr1ze0tgdhmQtA/fH/DMDtHyTjEvM9rqMXclzEhF6YaAlGsLVNV0W6bDLNn0ovOOmWu0Q1KngYEIRkS0hEHrg/cuO6uTxTMK148eH8Ebv4av/6f3oDmH09qzBicJfk5gTzLxIBJiHEJI9vNjCCk+MbmaETsmctsR54HWOA3wLIUEJAMORiCKSdfPBogqCGbmmYyAfXd8dPzIKOHOvfc0qusJbAzDlpykfa+0f9h1Dg47QBSNQxw/uLONuFSWg4OOFz3nZLMEeqaAFTMQjSMInTs82l/407vXb9/evH/jrb6/cO7w8UW/pwFiFFADi2iKhATc+e5gdXi731uvUQaRQbUzxwxppA8M5MDEzOWKFByyM2RNkfdIZihqmu0DLUZDzymgVSNtNhJOZDiJvS0ff+I3Hjt35ahbdRG3t+4MJydhsx63m+12vdmst9utgHHXaRgF7kUBiYIpw/KMu6DKa2HiuzVyaJyMoLDwAbJK5efHovxKnI6ZarmoMJFIRMyU2DlKFoekKuMYvO8QyTTGqESKhIld0IIcdaxXcW5EYkZ2aGAhhK7zuWQteEaSvTBpjZutbPQdzaJVGktrjp2ECA2noA4N0g/c2S/O4pM2vwtn9GcAzj8MZhYeVEwprUwCATG16CoqaojkHTGzEwkSRUVNCcyAkyjeUPGEki4AACAASURBVBUoJkfVacbbzlnb4qMI/636sqW5RPqrYdKbETgm58gzJ48JlwgKoNOkgSZOcLOBquXXhXOh+tkYUFk+2TGkmudmNeyuOxfMJ/CVJWzNyAXAtDaDnHJ+VYGsaTvq8LEuOzTkZJeQEqISUSL5U+QgRJcbIMfOOc+uM99Tf+APH3KrY+pXfrFc9MsCcCy8Xzrfs+/ZdcnIE8kDe+ROgRRIjaKRIqqhGFVhi6KpmhpIyp/UHBQDlgeKNpkQW4r9TQtG1EIMkkxTyji3GJ0Z5EDaJKCwiQZWx1cEyJN1YPFmmQ6TdE0KpwfaE6GdFBT7lpL0qWBRooGLGjgmR46U2kKN0Q7aLkVjl6/RqhWqh+POwM1KC1sAv3IeaoG1qq32LNRDi4JHwARMCIUznJ9N3XSyHS7GNdZsFARAibKh2Ui/vbp5CZWILRQ1sZmcodoi2Hweml62TAHheJ+hf07QmO4H3OHJN+qw5nZp8Y3ZNjgHJ2pjnF4QgSbWJz4gbtzuhzft53NxGw/LJizmV5xL4QO2HSwcQ7TZNYGU6Z6TgquBUfZeweL+CKamqISYkIaGapHwgRQlpznk1yoZCAFKlHZZ8jtWknCfjzLMNBWZbYftyHl6rbOjKceogBqewSe0swGkJrJnwsXtAUVya8NZPerz4ptc65ujds/Rk4fdU4fdfucAgPr+ypUrDz/88Ntvv/29733vzp07N27ceOqpp65cuXI/meXxxx//2te+9u1vf/vSpUve+5OTk6Ojo0oiONpfff1Lnzv50euvBfuVGwmc3W07GR1m9e66L+e4FFnYcGtnTi/thbvx2t+/8e0/vfa3f3Ph6CBZrSf6xi+blvJrgjlak4j0lA5WK1WFsL375svXX3/pN/7VF68/8rHHvvjVxdGFskALD6PZZhp7Xq18t7JtUUPzwLrcinYMExRrFe9DKsMFNTVRUTVESGnzznfOeWafgugfqH89g0lTS4yJwoazJOH7HQuy2rXC4tXPSKd7fCq/RbVwOoiImJlzIiCagVJyi0NrV91HyMVHCMcv7xr6LwP4qVzdCf+zWoBiscpIEbEpgFJiiDKGMIQwhHEMISb+bDEwRmJjAiLncA9QMNlqYExOc1ZDjiy55RGAU8UwqkZg7pBQdUQlYgbgELaEy3PHj4iEzfp0HNWjAGCMWwBgKqF3SmrAnvd8ryBBxmEY7p2cCkd1St3hYn8vRIEoRNQtXDqBRKKqgsD/x96bNUl2XGeCZ3G/Syy5VNYKoAobCZAiKUqiRI6MErvbplsatYbWZtPWYzPz3PM8ZvOj5m0e+mXaTN0yk6imRhJXkeCChQRA1IJac4/lXvdz+sHd7/UbEZlVRRAUQCEMBiSqcomI9OWc73yLId4eAY7Mwykt583R8d2792/W44t1cVGcOPHtskH1dcGGmIgLU0xG43E9Pjqy6MUvnS9YjUEiFVVgEKPiRYyI8cICBqhQNAKkSERGBZ0TB6CMzmvjxBpryAqAF53N2/mxhyXvbu3+/u9/9cuf/8rUjrmRo3v3T/YPlqcnpyfHh6eHR0cH+0eHs2bpAI6PD1u+2wJo24J3SJiDGYO+UKELtYqq9/4i6QI2MZEaMIYIICM97Q7RFW/8nBneeVIMxiBDKCAU9tbaovAiGlnxqUPx3iMBc1QbRNPWzvwW+0kpELEha0MUhXMuunJLtKBAUVAvnsSTp3SjrFGa1176sKEgXFXipERJSB9QdzMl66mzORxpPNE15yFhJMXKxrKVep62dJCK814VrLVBJiMqzvnWtc61YRhPyBhoHAZIgnKsG95R3/V3iIbG9r/vQ+P1DIoxHYkRQ4KENWwNW8uGoy1xCJ4cBuXF978rYsJaIURgxrUEvlXGS98eImEfxxgjUnT1C7uBbOZ/on4tZy0FIsZ94MQtF01U8HShtUhAFJRBCqTI8R+gpfcL5xRYgBQZkdlYLqqyruvReLK1Nd3a2dnenUx3isl2Md4xWxd5NBUqkW2oZwBDOCipQrLnJAeogF7JK3kFr+BC5ojGBawpkZQLQ8SIahDENb5tOogyOrT7aJPho/Yh8paChGYwH++jGRARQpwFpNQc533TtopBUpYOjXR8dJVXrzKX4PiT8gqoM0nD4A7QnQYaURvxqqDivIJ3BJ4QDJHhmKtC3eAelJHM6m7S4Xrrm9JgGhKdKfqkkIHgQ1TObOlgNRlBMtK/B8DCQGEV0SdsJJetJfQtz2KMbKbEa+xsJLNxP8fwaxAV9BqtTRBXJvawipuK7zOJhhsncTPWMi7Xz6H8CF+zxaAhV+7cuWJ4JdgDHGvv8AoxTp/wjumeveK5M60nsdfTfBKQZT2kwHUd4lMKgqI+RLv7aNcLAOo9dC4pg7nRCriiAEphINIZ+miUvqQgIxP8ga0xgSOyAiXhGvYz6PYJdPibWccCcqgopGQ/ISakMfcXu90eTeU7zQV0Z8aA2JhzESEKuzCHOQBB2uX13dHzUzspuKsZwtX5/PPP7+zs/PjHP/7Rj370jW9848///M8DeJH/CES8cePGq6+++ld/9VfOuf39/WeeeaZ75nVdf/8fvmWd0VbBFk/LXBi+FliBOeI7QH2IcmZnpsMSiBKVLcb1Yl9sIIE+ePuNd//bX9z+x2/tTEbGmI5n+k/O4DjrPQnmo4HTYYxxzr37g+/UN99tjw+3Xv6ta5/9osS2nXUjsqkKSeKn0SgGspxzXdtA6YxKxE5C5Mhrk8BAtaYgImuMNbYIj0AMpqhExiyMdyjhw5VDbMVaWlcOlcgp1SHxqT9zB9D5piA37323yI0xEDJeKLcwwd6mBzLXpSdsYz9Jh/1NfDyNp8Y/jzeku/xiIoJC8lnPvSYj3UtBVIJEoGnbpWubtm3akLgZ9NsclPWAoZ9REWe4YU0OHhpt6AEiGzfJd+PtTwyFYWYyqCpgQFsDHoX8vAW1NW1N7YWx2fHz+fzwgGxjazag4D0gEhgBFFEkYW5NJeUUG9V26efO8dyZ0waLJZMa1roEYym4//tGtPW1LUtbsp+LNFcuFJbq+/uPbt3+eTW6CFhXPGFjQJiUCkPWEJHURTWpJ6UppfW+aZo5FQVLYZEDW5dAGdSAGlUjSgAGsAAwCoG3wiKgToABiRXIe4BWnLpmIcuZn89FxV66ePW5qy9Pty+TGQkUhFhPLxblFoOq+lbbVtqla5fqWtDT46PDh/ff/sEPXvvmN2f37z55aXj+Zvh1esyEMaX3ot4DgDExW5TZFEXZtk4VnPfoXFi6XgS8Itt+YqUrlYf2zQ5iYa0oLFvvvDgRzsaXHQbhnQAjxvSTp6dDZX1G+p6BxRFMoSKXO5h9DAyudJA+lo3i+vGY9hIKxejNEWjyoCreSfBDkGgcoeJcsDuPzw3JkBFAD6ICBiFQi3zTNMulE0mCfU7uwRRD/rCPl8F+bNf7CSAiM1mmwpI1FGoHZgyGmumNWdfA9+/YitxA18cSGbU+jJkzdbiuetStU31x7XbX7qcPbO1C2x34wyWaimwoq7wG2xrwgs4F6IEFyKN1aAStsKnHO9PplinHph7V4+1yvFVPtqrx1NajoqxNUZki8jLAWCXrqFhC0BxgCnjWDj2K4F/qGCCIfwAUUSKgh6TxkxtpxS39QpwPQiUHIupdshWJzHDRvAYLNmxEijEXNO8wRSGYhPYlnHQSIEQuqY5Slxji0wVvSFpvqfANMifsobGBmY3mJpgR48CE9XRjT1EVD95LgMYJehUQbrIBhIzxvVJFancJhRSQgNPEPi1wsbhfHLrmRIA5cSBSeyKbCFCZQkAEarBnjds33LREgJ1HbbLnpfR9NFdLSVJMiQiIU6eggMTEgJxm/3nZDbmHVvoVIFKBq/yEXJ6QjwB146aj4Yyx52Xruh8Tbq6tFQFCtg6sc9HPKND7dAkdkK3PBFES2qJrrwjOpqBv8uCI/VV+ZCgGrkYC1wdtKoTwp8CKS0BO6rcygENBVwAOjdSbRnSZ/GsS35AIGQ2QRTAElsAwWAIioOANBCvvJa6/P3FFS5780n+VrtW76TkwwQYN0fqnpvShjkPXJaFAgptzHVqsOfvgkm4fp+8w8E1sT48vluOxxUATCB6iXTu9s7Pz5S9/+dq1a3/5l3/52muv/dEf/VHeaQeHCFX9whe+8PDhw5/85CeB9dA9mPm3Xn1Fbj14cCAP3IdSzxAFj834rotmFNO0jMI4Juoe1wxqD959651v/Of3X/vO7nRclmVgg65HMn900I0VBisiFkVxYdc2y9mP/st/evH+LVR/9fNfEuAg+tPh4Ag3jSUgU0Dp0H0YMy1b78cD6kUQEYGMISIuCmuMLawpbMHMzBSNQFxw+ycmfPpBN24iT2CmoIU+3qo/ozBzEsbMkTbtr0RAJhiG94SowLDxE3Fu09ANz4OYz5CfffL45HE+EeLjuGZ0Iy6PGfABKCpevPO+bdtl0ywWy8Y5F4zyVQUBmeM/hADoJdrrO/GGPQP0NTqAKHoFVBSNTUqMjkUgQkNg1IOKohKiYSUEr1IAjApDvmp2J8duuXy4f4wO6pFlAO9bQGI2QTaOIMgtGS1qQ0vWU2wFFq0cnTQCJ9NxNRmXzkvTtgaAEVCBgUkAnBPfINB0VIvy/UfHJ7M7+wc363pqtq6VxRYJY+hUvRrmshhtT3en423GwrnTdtm6xooTAtJgCsAU5xY925gBCYDDhBYV0AMaNkwErB7bxvvGz2ducSp+YSqqr159/oUXPzPdvihYLB04j2RGxo4MIRJY9MoiRJ7AoTaLxZWTo+Xx7I3vfv8UDaCDbKCST2GSHbRK1E53hL/0SE872fh3xngfGFFbL4Qz19JAzGtb17atsYU1NmTQEKExVhVcMORzYEwgJngQNZl8JvOZjunyaSamIZO89SJL772KF+LOByK2gV6UUACRSAJ0vtoyIK41OqnJlvR5gVoxCAHok9LiUxXxA+kK6tBmIwc40oQn+4a5CjtZbEvQGyiG6i0Oq53z4fYPCnBjVAi9D8NiZUVE552J9pbhSQSmSeRWdzdwLD/D4DiNuqMIiJgYTUG2MNawZaYwkOsMBBKdKHsFWcmbOsw4yuvfcMypFX2VoGuz+qQqH3JDYSXnYRCAQMNQoZRV0TUCqIBKqBwYKhLOKzZEpjQlmoKLmoqaihqLEZgKimo0vVBv75pyzNWoGG/Z0Zatx7Yaoy2QCqFI9GgQFUkUIgsjcW8kJhv1Hiyd8WUElFBS2gVIKphDXokX70Wcc60LakGHIXC1C0zIRGqpyEoiGiQ4w8Ig4S354YHdia1AmHEgukUZ/R+igbGCIvQSqA7miJ47MWJG+95XIUh+WDXSt1PUboiGEuxTWHTo/KsbXsKwOQvPT7KtRx2ir4O+M5vl6ZBSlG3nLJK4yx4Kqx4jEJloUYH50x192rP7u9OvJ+erxhNBRTowE1QR1cRvoxlFTqOAZE1FAkiavAlUO1vWAS6Q5RzmrtQZwDrAdQAwD4TSJ8PN01sSwa7H1uS9rcgqanXObDL1k08xu1y3XMUhiSNOjRPbTAEFBuG2ETLMOQ8YU3Yzvrr23kmZMUrIZwUiwxC8ZShkPoQLzoTUo/BAIuWgBQTZ8DZiLvkY8IWSfnJoeTBcJoOsW1E4N9Gj544oQrQVi30dRgCvjx/rLrX4gSQIQyI4G2i9QCAnBwdeBAiRTTGaTsnfevuty6+8ZEejs1rrGzdufP3rX//xj3/8i1/84vr16973xo0hPLWqqj/8wz+8f//+fD7PV6aITKfTh7e/W9aXUY3i4wcamuXAdFwR7S0mk94Ae4JiyAJhQkxG29096EW8xLGErEUGEejBez9/92//6/uvfWdal1VVfUzjDMLTLorixrPP7L/9poog6OUvfsX3+PEAvNy8SymMSVX7OknzgL7EICQEMEQcgHtEYwwzW2uNCZnjJp6BmozAIzVVVyG8zUlM6UQ4yxsoE+QnYzEdIsa9ohByqVoC5COtUYMhAGfpe9E1TySojyPIL+e1dmeOET/p2n9jSAqbgnH0jJtvhTv2WFBjM4j5saFvxHTLMKnCPF4aMZY7ItI617TtcrlcNs1i2TjvOwf7dFcHQ0oFUCcxohQADRMCkGInXE+9EXZXRJCoMAATonhtl414bxgNg3oFJksVMRtb0Rj9RW3b5uHD++oXjIAgziuxcFc+q6gHRbRFYYqCbAHE3sPJ6WKxWJS2KC+MfHtyerooCC1TQaUpTLtYLGezquTSWkO2tFAUc1rIyekvDg9GO6MxVxNkI6KLxdKwsDFFMd7dvby7c6mupq0/bdu2bZw4id06IUg4jh2qx1iVpCFfX5yjJTYGGQ16CrKf05NmOUMj03qy/dyzn3rp5c+Nx3uNx/nSo/MlWwMkrXhpl26hKFQYYBZmA0VR7xb1DthaySqGggxBJA4ZMQxcQxkLDtWBmFRrkUaxCmlKYoyaYBANL6CXiJ6joO6o4evyQD0nXC1WeyFBRdvW24KstV6aMLUwJvFX1TsnxlSImATLmUtmzyFMQZ+p7wq3HZEHaaMPZ+DJa2wtQo/pBJFQ1AcT3DO12kPRf3geArmypBtJe80s/ZJ1/uZyZSODIylyukjLTFeWZP5Z2i8RsbUWERfLhW+9eA8AbK1hMmyUGZkI0YVBgSBgQQaceA/qBZxXLyghlVJiH8PRPkFJlQiIglom4h+KCMRoDFpLNjA3PIgT8aDKxNi7FqDC6gBKM8sMxMfAsYlqht1rRsyBi9w9MWa/pKkgRaUdZN7KffUQfDRVRbx4EQRB76ltFZGYLdvSFGVZj6vRZDzdnWztjnf3Jjt7o63d8daercdmNFEulUuPxpNxYFrgRmGh2HpoW3CKEgw7kFI5lgjtmJJD05OKq1ZC6LOIqvfOudaLD+EmLqWY6ID7kxY8KBGZgFxkIomMj9ApxLGvzHFlIIwZyabzVI3eSRLZE9hHt/Za/4hlIGS/eNCBRg4ESVYHBAgKJIoSW3rqwjXjSkEZwIA9+LaW8zCgImK+uaRnWiEMI1M25XsEjkUWlJOal6Hfflp/Ahn/PicxYDBQRZUeiNW1OM1h0YyAjMTEBhHCRRKpU6v1MW5iN0hGNxgEywzNQ3u7moEVHa5vz7N8+HVN/aFDnnZa3DTIQzqPlKGqG4yyz0EvCM7hauMqv6QH4ta5I0OqukYfWFWfEqQCYhwXFq3DOuKd9yqS1kd/JwUYJvXgEJx3q2I0KsdMjEgmy7XsLVMSnqyiHoQQQ9a1rrslrbxDiokWprHO2xhakXnRhpea+1r34+ec9wOYOL+S8ItcotLjy5q5OqXjINLDPKio7lryi1OZn144vi/LBRkzuXj5YLbYhuV3//Zvdix+9rOfPYclcfny5bIsHz58OJvNJpNJTiIIH2xtbf3u7/7unTt3vPeBFtqROC7vbM1Ojmdma18G5UpNMGblIK0TMIYbhQfzFkyZNjbGFLaIfqa5vWL3bqh6D2Ki0Ig7tCq8eV7UeWnb1jnfqQW753b43s8ffO+bt77/dxd3trrnHFAbxF93j9plpoQUD+xi5taNxM59YtPx6OS9n99hLnYuTm58ap0clDKXFQfHU/QfElFM5s2afJcoCTq6oKK6rEZlFWUwxDEgtkfsQ+I9EDJycNmSIPrTQQ4XnsH8wpVw7LxuoaQmgVVbluGbgyuu1/0hZpiJCDpmIhJS54WnXsBJtHULgYJ65mh9ZU6GT8xM+eTxUWJOnNvG9xEEZ3cS2XWbyagUV38Oro6ez8RJPg4ARxcVKskFYWDZFv9Sw1CwaUL4q/MicaxCvYDFO+fVaUdWRzBMxpJxsIhjOtSeND6obSTdCQoIbNiCqqQBmwkec0IAYAsqdqfbxfZiOX54/3TRHh4/5GphK1TUxi0AjSlM8JUIjVtBo3Hhw4BQxLWtOzo4ZJTSQmFRDAmxKHoEQQJjqSjR2Pmibd3y6rVisgMPHrx++9bRTjUa89jQrqGSCoMYgmKKotqtxntFvY3LfaftolnQqY7qSVVPDRkCUNe0yyOQWWW8RU/iSNUAMTIRazrJwWNzslyezIRUVeHUmba4tH31+Wuffu7Kyxd3n1Wnp84xsbGmJSvIqqpqwbCqcwCgDFIE15Pp9tWrz77UHs2Obt0Eh6UtCby4VtEDCTAAEbJDEjF+qWrB9DR3JVI2Soi2AQfinIIAWAUBaFRElUH53JssK4tosNiyHK/Bx/1xrE7At4JkygoBsHUOAJJOUojUmNAeiXdLlZaZGEmca0DEhBKCiDjYc4i0kJVmRFQiN+wJQJxvFgsoy7IoAEB8wFCMqjjXqnjvyRZFGQjlBMFoINv/ORCRJqjBXm79TFAYpDgMy8WVc2STkCKQmDVvBjK1RpqS9xWpivrGhQtbyBAxQkptDSaYCgqEbAwyGfDYiPrGEALzbOnny1bQEpvgGOKdE+cndTmtSmmX0jYEQKgiSgoCJIAA7IQaT+BQEAsDTMQUslN8TBLsMT4EiE87fwd0+HFPgU6p1PHtDD1CUqYgKmfvZKKKp/FgbE3AK4igKHilkITqRZ1456X1IgICSkRsiqIsq6qyZW3KUVHvTMe75WirHE1H063JdFqPJ/VobGzFtkRjga2yPeUC2AIbBRZlAfJCAiSIHtADCaGPh1qEOAVRQb04caHfDYGNkhwtAx1HkkuaCORYXvgsjLPTDV1aaKPBdfE02JmxDfZhxqHBldlu1v0iduAcDpup0NsMLlgZiKR7+QkiUTBtwYiSwMCkoPfgw8hXCfhsxCYyAASHoX7JrW3DOdRt0yHA0fsl63qP3kfL5sS3wXG1BvJ2hOMu6zhreTDjkggAKA3h2I0Yav7sMIsf7ge8T/SgFeObszMwh/+PH7ysGVT2/Tsnm70aN90km2e5eGY1iKv5SYPvrtmQWM8g++R/3JtAgiooAShR91vrgJ7Mf1ZzA4+CmNhQ8swOUCYzMRGH/3TBsYBEltFgVEb2dMQ+Tyu5WndkmriWQGHtPlm/kSWBuOssSszWWMbkJMR1FHqTm2H81r5jLEbIM5gjUUhSl5Az3frwgQ8ZoWF24mbHv/PKs89cmFia+Pnk0cOHpycnz17d+vvv/ePh6cnOdPLtb3/72WefnUwm6wBYGIeo6tbWVl3XIQK2s97MLTlefvnlqqo6kQskq4irF/f299+qy0Km07Kqq6oC1fl8vjg6uDapjvcfzWazpm2c85/57d957Z1bSzez1rTId+du0UoxGntjhryDTosUxXQSFN24RCJrrLXWFrawhSlsTRwG8j7GVIlzbjmfP3r3rfe/8zdvf+tvdiYjZg7i2fBi/8m6rWQmGhH5p38mARap67q5d/vut/4aELZvvCyQGwltwF4Dic05F1YWITJhwC06wCiYcRIRIxOSYTbIFMzKu9WvHeEsguxrjV/PDEkIJqRdShwzksJ+XxnGdJOn4DMMuYtwd59IooFl+22VsqKJ0KjJAk/VhaogCE+9giIBU+8dfG5/vHLoxSHZJxjHxwHdwMfdvLpyDJ+LSayFYsk6+2j415pFzW9MrPvIAxw4SCDPObyoEkakRBCsguq6bpp2uWx80HiDiIiPw10V7POZVEC8V3BG2K0V0usViCaWvSAgYPDX02C5riKtVxAAx8bYoqqn24u9S4/cg9OHR3eNa3bLghScU2awhQEA8R6BkKi01Xgki/lsPp8xKZPOTucqbmtc4aRmJMPGK6HGosIDNqJOHbBMx8aUfn//YDlzx0e3Tuqr25MJm3GgCjuPQGVRbVXj3XqyY2ajZXuyaFpaKpvCFsIUJo0OpEFtCT2qR+9IlRFBwYuEsHnx4hsIvoGhJTWeKzO5ceXFV1/6wuW963W1M5/PvQizBbBO2UlwpWIwpOpFBJAICkQ2hut6a2t3rxpPHwGGXx+jEJJAK+qSYAOVgFAZfYpNg+CXiAIc0IDQhoVfJ6CkCS1BRtA+72zFtU/JR4yoq2GCKSPUKwAZQwAgEqzCQUQVBUmp10Y4UWS2iBS8YsN3JzJEA0VoNuNCIjJEhhFVmqZhZizKIHInZmZ2TpKDBaN37LmznAwvPWd5ZcPM6Im9ciStzL9WGR99mN/qgYQrbhR4XqhsVsZlraKK9jQTTHytvptCQkQOv2XEwoAsm2beOvRQmtKjVbTOq/ee0JjCGDIEFGQ76YIMDEkUIFEDQuLQIRjQVsCQWFKGYLZJFJrbLKgyi67Mh42wUupELYJ21zMOcthUQUNyCIQokEh2EPXRNSOYZWAAYiQscyJARmOADZKxZMgYY6wty7IajUbj0WRSjiamnvJkl8d7ZjQ19aSqx/VoZIvCFDZQslsN7ChU4DCadk4CCOyVOsGGaMhexSxPJMZbOHFOYqSJKkovU1ERFRDIOUiKq3fWgEaE6xiHX73i8KwBTpyyprlYT6JPxVHStXXVp2wmN4WLE/Pmp6tTu0RSzTA6zTlQXbFIGf9igEsA5tbxuAEvPHPY38Md3ek0YBmscApwZbbRKxLW2EeZsRxmoExG4wKVYcJHqhl0U2TqWb8jfWrIAZ/uk+FxFfPZp9Djv7eeGVKiT/1cNswrtRd39ThTfz6uR8nAQMY+iNUBgNwpMBg8q0jQ7PUSrxQB21vmhtYI0Rhm6m4PYsLI26DgkRu/hjrO+qDb0oGYb4V4u64Myme1uIEIo5sgIxy0QGf8YtakgsPsyURLURwIBzC1ewGNFXBeW6eN823bNm3jRGJQvaosFoumme5UI2t4Ul/euxDYAf/T17569+7d733vez/72c+++c1v/smf/MnGlhsTCc5aC2eG7EBVVS+88EJO3wiPl1566fr164Fa1aEeiIhwnTEmxwdX8qZpRs/u3L179/btd7/+b//n//QXf4m2YDZNZU7miyXauWS/ukATiOY6MYQuYDKqjABEGPpzVQ4XVvi6tm3v/PDb7/z9X++/9ZPt8SgEpuSUjV8/9VY5SQAAIABJREFUVzyG6CUFccBZVrLhHn92qXIMGRRGOHj9B65Z8tf+dHr9U1n0cjdZ7kqBWCuQCRBhyGBGZo6JWgHg4JTRDEyIpMECCVdnbrqCTWc/A1f3RbxpUpCJiRBKeENyjkf/Y1J4WO+5o10Bl/SHmMbJfdR9FssUgwslwIJ9OHucfEBfdz1WQjakq2EOy3+Cb3w8evQn+xTtCAIr97Tq5jta+0U3KGFgkE+UFTn4MX7zEM8uDCPd3jABGwCwbAtTBGJ0UHyL6sAiLuxKhQBGGzS6waVSKb8eU2MrzjfD/AsENaLqFFRAFloUXNf1ZHLtmWfaWXvwzu0fcSvT7cIYEnFEBpQxmRwwUVkWhLCYnx4fH43rqqjLZtE0izkDBKMAsSyKqgREqrJwDaoigy0QeWHEj8eetDmd3Ts8vDsdXWXWpgkJFEimMMWkGm2Pp7vF0WTWPJBWTCumaQwtQKEoLIEUBhqKeSWgQqBEKOqXTVOWlgjDZKMoyZqibb14rWg0HV/+9Iuf+/xnfndrekXVMgOiGi5QuW3UOfFeCcgWFTGgl+hAiITMxpZFXbG1EgabiEwWDbnQPql4Lw7UCaCBgsJ0N/yrQx1ChggpUEhpCIUIY15xndlwb7r2cJOX2/rHOjRDgixYIPsnu6ZCgdRdw8FiMwqmk7I138YiQgRVQd571zixPjftCEVnx8AUkdY1A+Pq1RNB8/ZM5IMNOddojcOaZgAY5fjIqgNgFKxSNmscOF314xQK8SNYl8xltX9w+PDhMRXVznS7VVq0IH7pnS/rejIZS7OYLReoSmgkCgzAAzhABwSKIEQOSJW9NwQGhVEYxBLWZVFY09sVZLBLLt7pfBUCESaMXoKzVvjdBZZmciYIzT96r1688+K8b1rvnG+9d058cEYnA2SQbYAziAs01tiqrMej8dZ4e2e6vTOZ7kymW+PJ1mgyGY0mZV1XoxGXNRbj1lRLqlrkFtgLNKIz71oXNCwhIY6MsdYWbAwbns8XC7eIXiianDVEAmEkvgpJzhaqXiUEUJ/ZugaDDIx18tn3DW4AOGDzsFw3XaKaDGxjOgl1g+c4ypX0WJE8nNdW68DBN6fTE6yv8ySWASWMSbCwSgPGs3bNk9O2I/o3TDvatDFxJZ6i05Sk+NwURBj9b9IuC7M/GGS0DHNhETEjxdATwANDJsSvoOI4D8f4sLIn8cMsrUPY8XAfRSb95lupwySiuUtntoQbn6d3rfOuCzgIXVUU9gerjKCYJwwhDsxEiCubE1dghgTf9hmZHcHt3AV8Dq6kuSdEZlV8PnFmAOZ09gQbMPQNXxygm8Eixwi3R6cJLz7pGb1o0/rWO00JRELm795537jm965fQYzpRYhYVdX169evXbt27969N9544/79+3kGCqQksu5/A9PhrEOgM+bI/zB8eVmWK2/vxm+iqpcuXfrsK6+IyOnp6Z/+4ZcePnxkqvrHb7x148LevflJw+WtmZs5obKOdB5GJGIE4pCJYYwNHI6CDQOGwXwomgWQ9t9759Y//sNbf/8NPTm0qB268cFxjRUxGvbWy6FKsABIogxAiDOYLeaL45Pj+bxpXYuisai21hpTFGU9Go1GI3qap7RCAGH1D37yfVuUKLh944WA7+SYeedWgoiFsfWossZgYskmkVcGLSbPzhTO3F2AmHMMO8y+RxO1K0gGCGFQFIZrGoOYP9TTmBGpIPO3DlnqEZCIH4RLNcKYgBoi2DJRuHYwn/TqTckqt+GFm115T4p2fYJofAzBjSdzEdZ+CWICvHrf2txQCldtYHTwg/LzX/vTIVtC9HE1ptXH/WFWJlvmwhaQOQP36u80FgkAR9iVpmPrhTlrfi0SEQRENlbv4hC89MyZwMMiJGHjvYCwegO+KHh7b/v67PKjw8M7hyfvPrp3MBrx9s6OgixO5wqCCGxSrmFBVW2nWyOCICxx6t2icotSEFoVHNeFLUjEi7YczenDSyIiGo/H4Ivj00eoN3d3nivLcShIfEBf2IxH0729a0fH7x8d3fau8Q7bRhawJIKQgWW4ADDe5YSg2Lgl404n0AAWRGa5lOVSL13Yu3rlpcuXr2/vXGqXsL9/ErIOxAoBti5MqxnIEJWI4LUR34o6Qwik4+3iuRtXD+7svf+O8Yezpp2pEosKeAVBC8bYlBv5RKO5j+BjkIMo0vUMoRqICnkZKFq7Tw6uY4tF2zRL5zZ8Tv7JzumTAxz6NK3Hun71cWBHCpM8Dw1BfOrmBFO2rpqi3rt4uWl9s1w2Xp0AgpYFLdvFycNZSNZEZuJwSVNax7EmRXSRCoTAoISKKAzBRnhJmPcU0RGjrxRSMRMGF166YwU74XiXWd3lxgciEnAFbMGSEjEbYlPbwhZFUVZFWZd1XVQjW1amqKgoTVFX9dhWI2MLW1W2HBVlbcuKrSUuQnJHg9ggCpA4EgFl8Ri04gDRxDx643lRUTdvWpXTUPwEAokkekPX4EoCO2JzHbj6GgUbsMnCIFsqMrRL/ZCaT4jS37D4vQcAn2ONGzGyFTIFdpE7CIPliP38K5qUYh8XOQi/g+jFE1kWmjWJQ+rvauv1FLp0Xb3AN6QASF8DD8sN7Y1GKHp7RtBEIv6GSiAqKdbauxDJKz5ZG+T0U/yk/vyVrWEiWMuS1o4/0wVJJ3h10KHFYWs0pqDEruiij8c8YkMdMpy1WLHPIoScjMFdO60AIJ36F0DOrVz1CdaDnotUnQODrqhL9EmrQu0Sh3RlFAgA4jtfpXxmnKWdqhCACQaqRWENS8fgABGRmeo/vnPr4J03//grf1DXdY5KMPOzzz577dq1J9FEnHMCPPnhcNZnRsYNEQAYY3Z2dp6/fl1VP//Kp5qmebS/33r5wetvbl++dvPwdEnFvaUrp1sKIV4wQhxhyaTJXrB9UhG99+5bd3/0vTf+/78+uXunLowxpuOSfIj7RZGEAMAjAIIwzpbze/fuHxwfsOG6rJhpUk0KNowEqugUAZEMIn5AsQwiTqry1ne+OXtw75k//NdXv/D7RMgUwtei9sRwkCAjI0W4EDPvrBU6WDKXizHcir0904DhpKvARI/zZF8GGqT1pEhKXskFWjhhypaDAMAHFBMzoD2z/UqeX95341wBSggThW4izUI6qibmgdwryPgnh/wnjzMujRW1bZwEYhbygelQRWJUkGSwN9Dz4hDsho995A5u8KE54+pUSHPTVU+6blci9tp6o4HiAZgJuKMIPFB6BURCrAoIEDBRCLyMZQApADExKIsH8dg2npgsj/e2n/v0i19671b1zs3X0OmkqoCcuBbQIYcQAQAQYh2NC8St2cl8fjoHBQJeLP3R8VwFEQ1Bo94xKzMSA7F48aKCYhCLui58UxwfHIt7/+Do/bIcG54SF857EVCloqj3Llx+tH/p9p2Rk6UqeQ9N0wTyO4AgGUSKhuLBlAoidzFOwTHI81VUXYvelTvbzz3zzCt1faF1eDJrlnM1xjDbpkEEL14RyBAjGOetiga+p0JjWVshKmXrwmiyU3KhLTatV1ACJQVR9IzI1jrnQVxH0ul5EYHqFM7wMDdW6MeUqJ2a/cl7+F8VorFxSLsS1wfJDQsAghvW4M+TarcsS+dUZOmctK3rCMNdvHw3sPVeup+bS0/XAY6nxYnWMdpz6qpQu6PQOX1d4jt3TP4YitMhKSsADWIfwACKqsymmkzr5bKhxVwWy6VbWltUdaVcKJulQiOA1oIpBdBrpPtEw6KQbQGKGiI843lK0YdNIlOz62opuHEFn7040Aj1PwMY7QjfhMENnWJwYmwokIhZEJXIjMamHiMbYGOLwha2KKqiqgLAUVSlLaqQzIrGki1sWbMpgEzY8EoMSALoFL2oS2ZvPnSr4AGWIfyxM3pNqAVELYz3zsVPD1XQwPwpNVTx4MwCbOPrG8Tcbtg4Q5OGJy1yzmVZDR3i8+Xbew5k6zNb/90UNJCCMTON7yn3abEFJ9XYTDIzEcAgMgmyvDzsveDCGEKCFxQOrlrc+PE6TvGk+Mbge2S6kuBwALhpz2LwF8Lg/xZbxeCbIhIDPNWr9yLo0Hvs/F9RpCMKdGtAVZ+K6/1PM/T4yH/rCPHSau6VZokLuulOWblfKH9gsihECNP3hKRE2WL8mf36y718o8YFV/VMumETri7DX+UbfhZxRs9jYPWspQ3XW76BtIv52lgQazSwIjCEolpaKxjxXUmbxosYqzd//t7f/8M//Mt/8S+cc9bacFkHkkXO1PgoPGg4bKiq6plr1wDg+jPXTk9P3Xe/93tf+sp/+btvO6y1Gi+QWwyeKxgoLRpNN3wgnN7/2es/+P/+Xzm4P7t7Z2drKwTBZHRm/OD7beVbSAKSARHFESoi3T86eP/+XV60l8aXg0+IyNKz96Teq4qUxvDWqCqrUp/CxiEvdfL3DQAmo/rd17678+wN+tRnx3uXDRvDAeAwkSSFvUHoBt5vMArI9MLZSqTNnruDzK28L+yBj8z7KPgBhtomhAcgATICY8Q1wx0YHYEhyXjin4mE5D+QlIaWQHDV3phQNbVP4U9W5ZZn8Yk+6es/eWzEOVB7eTRsyhIOBtUhB0NEhrnluXy4d4yHj9V6ywJi9cxbce0WDiU9ZCQpPWPHRZhbREIPgxH8JIgGGyree/Fu6bx3Ih4Rqro0xsTwjoCjiBIpISOjUxHv5nNHpGxkUl/Y+9TvG+Q7t+4uZ4fH+76s0RYjpCXAXMU1TUMMbHA8Lqbj8v3WHzw6qMpRWdVN45eLE0JbFqPjdjEjv7MzKquSjQME8Y3zwsqIVJZVW1nVxWx+/+H+L4qi3tt7vrSFW4hz0rTEXFzYvbSzc6kopq1fxLG/tk0DbCA4HMe4O0JiAlQRB6jMGEbgxICMquoaUbWF2bly+aUbz31Gpbp/73CxAPFU2JAt4kLPYNmW1gqpa8V73zStQsPFnL1fOHV6gmWL1gk1HhuvwmoUTGjHEI01plEG1yU2kioldlxwIyRM/4RRdNSUdtLCTEO/3qLnMa2/ipJ1A8axQQIPEMYdzrmw+NYlKvlQaLl0iOi9WywWVVUWRdFhIp1QZcUyo8P2VjcKDgrsX+KlrT/JlReomuk+z4Z+OpfTSKTom80BPBRAHB2Y5REAI7FhMqYY1RUdHsyXs6rg0dZ479pze9eeO1U6FRBbqy0XrS6cQIy3UFJFFRIh9aSSlhESJAIpDVJL0mS0AzhyQgcYY4uiJGYgIuLAByeTeOCGKfw/GSFUompnt5zuADGwoUQVR+aMAopewIt6AK/aem0EgizctdJ6deJ9ikmQzsYzUE6dU+9SCq8kwEyhYxgELmsKqwhGIENno8RjiGITUujDN5mCHEyGKgbc2H7oMGgXH3O+60YX2/PL0N4fpccaYsuXe7khojXGWktrChGGDOBIaAiuVbqaGZlmUv5O26LqXYjAw7MPhDWgU5+8DNA+8KhD4AfvFmW4CZoOAO0OQsjz9mI+ZkQNI7ohvawnUZaHqCsk30j6ZDT3K2k7Mxg3QXQbZFDhlx40/N1C7d0Ek21hBnCsovq4QibS5KwDfcy0Fx/cCDGRiHtagw7wuDyb+El26zo7/eyk3h5hxQ0OUOccAohrAb09h2klYbaj3XcvEtdtfbmbc4XkFgI5OTzw7fLSuPQnB9osXFn86LXX6qr60pe+lM8qPtKV9NpkZTKZ/Kuv/fFsNvvjz7/62utvkC4OPbbj7TtHC65HXiBwIZ1zvm0e3b41u/OLmz/87vs//sftyXgymXjvu+8WPFM/1D6AiKwt2sXsnbu3Hp0cWS6ri9s1GgAVWAoJKhoPVBZmXNWmwCe2N95Y8IT6qvtDZr566eLt17575fpLV6/+WTEacwTFs7DdzKYaVhst7c2P8nMVFc7039QM49A+tiVv8HJr6bhhpdugBMigHDjewfE0uxYxqCsBkON38Mb51gU/XS9evA9CLekjotL8oE8ywsc3b/rkkZ+fPH6TH/kEKD/2cUgwz7+EmUM9E46XQCwV7V1Fs4oIP/YUjg88bVFYc71CBABDYKOwG7wMTxxEYAJTEGDRAR/ggYADtatzOWYiRDUM3rfON6nlBpBiZ/rsKy/9we3337p3/+3RRC9erk1hyJhWls41REQQXAaoKOx4NPVeT0+WVTmqymp2Ks18f2u7mk7KxVIRm6pGU4REd5DkoFwUNJ7y7Lh5dPALY8rd3UvGblEL3suycQA0mVzY3ro8Hu217RJ0Ib5Batu2wYVjRkaS0AkyEAOgijpRH5IKu6O+WTrxuLP13N7up5+5+srO9nOLORwfO+KKuQS0Iti2XkSYxJEuG0BpxC0RkNiz9QDNbHk0nx2cPnj34c037+2/v/AtMBqmArgA45yT1omKjySVlQihIYtndVXrucTXX+NmTh4ZG/82rwY2ohsZzAFFgaqyWCyttUQs4p1ziKtDhl/Pi3osJB9TaM/+8hWAI5AnOo1qkCuvWXtAsP0GZVCjoq0XQjUEVWG2J7UyuHZeVvbSM5dfvHpjcvX6/sLvL7zYWm0NQIAYvhJVSDyLcMr2iE6RyIooqJmMjYC647PDCLKDmpiJIfF4sSN+EMa0zlR/B/fQFvlYSQRFUNuOWhGsO+MoPsQjC6BX8CJOQAREQpZKmCX23p9RVyKi6g1DwQZJAm7Rp/UGvAmjUzsZ5qjQA8m7h+g/mefv5Ms1z8Fc//13BIfEs9WnOamfdqcG3zgAZiZma7JH8BZgSlriSGOgrMHPf2CXfirZVu2zkzUZM2UhqR3xvReO9o6Rm2fOgyGiPnVNMBTX9JVzeE2rKKZ0KcKR4BNZSQkR6yEMEQ/BWkXzv9XOp6O3F8Vf9ul/8tj8kNUVBQS93mTAzEAsrLW2yBG6jqPEiPnu65etyEpBGSXPK/lPgY2GFM/BjkbRh+KsDdXw6ReCnrf+85lcsFEfjKZh8+cPXBl1rZ9UXf/RUXAFlLWg2BMrkzY3MfLQLxcVeRbP0lw82XeL2bXiwls/++Gli3vXXn5h+/e+WFXVyqzsw23yP4x1KDKZTEaj0eW9/+Ho6OjvvvXtG9sjN98/aOYnynMlVWn2H95/66f3f/qD9uHd+7duXrl8abFYdEvROcfM4d8fam8kIoumuXvzXT24/+qFHWurOTRLp8RMxoiCVTutRjwtG0vee+MAVYGeug4MOykgO12LFcgv9x/c+9k//PUzr3xh8unPxaM4Sw8L9R6v+ad0I6XIIkXtKVPBYBQ37Y8z7krCVdPr4adjvsEVQEBFhAC8ACGic7HU6ox4IM53gJgtkYKAomckj14RvQ93SOfJm5eCa0RFzQL7PrktPnls2l8psFEfc5UgIRlGJBBR72MZ5jV21j3W3vtz0sf9zXl8WZy90kCARxykV4PmE6mwT401IoGHGDLkVbPBeJCzcnAZDyCpSrAbZ2RUFVGnIiE+A9EjeZRWQRBQPDULrO3ui8/9FgocHx745uDoYDbekvEWESBm2YsAVBTF9vbOwf7x8elpYaaFHZ+enBwvZ8YWdWUWCxHvvGDhw1NiUKtKSmgMTbesiD8+eN8cVovmlQnsMqMItK0zBqtqOhnvbW9dWS7n8+UjLw4YAFsBMcyGrIgGBgsGvj54BS/qiQyz8dq6VptGUc3FvesvPf/buzvPEW55v2ydL9kSF6IkAl5FFEOpLe1SvRPnmbisQKHx7clycef44N3F/s3lyftLf0ylQKnoBUEwaAFRKYR+Bw8AAe9BJPiJBg0KJuODWI5oLFa0M9jrLpSzpkb9DO1sJOKDAAGPnahsolqsfg4zFYVpGte2PuhQVNV7bwx3porRbmdFL7DG4FgZ4PxKXtH5/A44k/ShKV4dgyY1f0Rz+N70P+bHA7IKizAgIIj6Zds2BnF7PJp7N3PN0fHhnbvv37j87NW9SyrM3jg78mYcUncMKIuQCqk3IiwabTOUQoKKBgOLaGqe8zDDKorC2QxtDqhHnxyjEafQob8jCKAoLJ02Lh0xqj7VRRKbkvBzSSF6hnkRL4GNlgY9SBodFSLSJAogXgFBJBh9YIAzmPJOJHxzRdRoit5Hi3adxIrVZ3IVVFyPI9+4BrpwhjSleiyIcdYF90SbJ31mPs02bLpl0z+JzlATonGSbOq++sJQdCPdHXMBY7IawfSenzc+0A90kiQ/gbSeImCRbrOMaBFsNYKldnLYjvQwyUxGE+qhEjIzMc+PUUziMVpLQ3jKcwN/QyqND2cks0H6p5HYEQIYOnYGG6bcB7R3wxEvabNpLznRWDwi5S4AhMEyJpsVZKUSEXSE4bOAtg34whNtU3kMIJ73dEpy9kGzdner6PnbC/H8bRin7rnTDaPOj462a0vzgxf2pm+/+frWZPLqyy+I97s721/+wmfPsdJcp21+dB4r45AOI+v+vbu7+6f/+n98/+7dF65d+d5P33jr3oMR4Ntvv3Pvnbfe+u63KtKCee/CbodldFKOLhf2gxRReMaqSDCuzpeLR7fee6ko/8Of/YcXytH89PjO7PSNxdGt48Pbx8euGPN2jcYiaNW0qOyAgAhV0jjgKeY3iTqqJycnx8fHqjrZ3Zvs7hXTnW/95X9+8fe+evXTnxuGNPf525gJrTKeA2b/1i4bIiZcRuBjcB8ldeBAYoyAssHeG9bKXMXuW6iABjO++JmxqGJiZhMGAkpIybAHgIONGDGSIDGKB+/DJZKc/xK1ZJhrvbbxzsP9P3n8BmEWT2qanrJ5dCDAWjlCc+ftkIUUDCOIQUQxeBDEelVToQ65Q+/HbZnpKq6Jg//0f406PCFVw1igd8MRyMMb411pTHUCuVmOQGyuBUTCBkcRVEVQJrRMNlDYmEkVpFURJ94jCbEqOFWPCIwsHk5nbWFHz1zeQfXN8ujW+z+5c+vNC0tT1dPAg1RR74IGScqyqovtk6Pl/PTRdAyEpXOz2VwXc1gu0Xl0DpZNa+cyntRlVaqQggEAZJhuF943Dx4+3D8ujmf3p9OLRGNmapyqEnM1Ge3u7T4zm53MF6fOz5FAvXe+9cRi0DsFNQFfQxQkBXCqLXNVFMXpfLlcqIixZnzlygsvv/wFyxdOT9VLwQaRS0X2Xr1XIBM1LyJevRcPQESKBgXm88XDhw/fvf3eD2i5v81aTGSyC61XOWqdFwL1Kjq8k1TAOVWLCAbUi0o0QgiyK0wkp85yQDvHhc2pjN0S+SWJc+nuOctE8JwabkWCsb69Q30aPgilQ1mW3sNiIc7pet7KWSXgms9ivpf06XegPvZoW0X3n6CuVVAAgrXghiEN20ReJbEAeyEiZLKtW56enFSV2doa63x+0py8++47P3735ucabEYXq4vPFHvPzjyfNKGXI1IlAVJgRaPEIklaSgAUeEKeUCimuweyl3Rpv/HjLFUtz0uL6hyNouXgcgAqEqPUwjmDxEljlQtJMDN46PFoLyERMLbPoQAJtuwxvUWDYZkAeHWLtl0SCBEEH/wu5l5VXdIhdAKVHgUYrA/MT9JelpFHAq27sejwX0/cCeeMLH2a67Qr1kMyYtgprnVt51WfFYkhqw+zE3+DAkV6MCQQsyGGa8bk4H5B5raNEJlI+KHxIwOWElZcEJK4xMwQUa9ZXgyAiLTBJFSzRZv4GLo2RlEModr9AghOK+HtXXcR+qgVDh9TBKVf8Dk4BYDOK0k+CU+/RWmbdsNJK8NMnNR1BLkKxdjXqMAP2vuQnAKZ0miQBJY8D/s2uHftiCdETNLQJ701NgYrnH2/qHQJTIhPdSutfP4GGCIgx1koUrr7I8WKECr0Fwo8fvTIHx5/5qXr2+PiC//mX0EWW/ZLX5QfmUr6MU/v8qVLRPSV33qV5t/91re/ffLmm/fefvvSpF4ul731MnbODR8iYyW84YQoKh5k/9bN62r+73/7v3xuZ2/ULhftYiH6B+70ZNkczBY/eXD8s5P7t9tFaywiN+oYWRCb6DXln/ZdCs79qnp0dLRYNp//3O+88PtfK0ejz771E9c2+3dubl26FomaSMgUWKDh+tDofpTsgPvtDpgBHCmdpwtkz+faqLhJ+5nJDnPYo9/ECVigVJ+ghoj4QYlFiCQkKsrGAClKIJP0nFVGJgAO9FGvzmso7iVEyIRRAabbr68gcqZkPjv4BNr4TX7ok+2qTl7SqRFhzdBpCHCsVIspn5I0gvFdI4h9wfdxXWm4wYREzzygRCQz4+kTzVbmD2HXm7//3v9T2Mrasq6mdTmtqklZTKwZWTtCsKBGPEdueQxJarw0oqDACCDaiDgFQU1OXkKAjFxaIluRtVgYunr52fEYJlNcNvsgxwf7J7ZsyRKn3zYCATAATSbbV65w2+qtm3dH49GlvWvLxeLmew+vXNnd2pku5oez05aImIpQhygJkjMFFpU3tmndwb37v7Bm6+Lu88aOuGUA9A6KYnLtyouz2ezhw/sgJwCM0LUKEF6aiHjfAggzECmAD5ROFaNSTUZXLuzc2Nu9MZlcWs7tYhGAXnYevHjvVBXYMBIBCITmwCIjAjQLfzKf3To4+dnB/juz5YPtUi5c3Clwd3Gw86jRk4OFa73AEjWy50KGYXR09CuDVzi/p/go1L7rJdFTBSj0q9MY5pYIVKVpmk6ckmJZfrmn9mtyYH0sxWOlGsYooJAuxz4gCERIpAhoyIiIcw0b2tnZJlYiqqtqz1o4XZ7Omp+/+ebdE/+ZP/ijV7500WshSi2gC7nvwgiEqkaFVCnmtKEKBGJFC+AxOthCT8dQHaTYpsGf5ALZDpImVRSlxJwAoIhaowA6SON/YqZMf4DRxTGGuAEAMABHhkiYxHhQUQ+KueM6xspdlaIhsDgvIi7mQWkKyIaQqRoTYTT5G6cpFK7sKowkuED1wMhr6cqWQbubIxz6AffgY5ECBEDiGAki0iyb3CwgyzqJqJGqiJeUwje4S2HVpQoANDSD4b1SCnQYhtzZdHi1iwpwm/YnAAAgAElEQVTqk97zT7WbVMF7FwkXEiV7zvuQeJIBHFF73TOMkkNJt25lNX0tpr+sFyqaKtjAv85/1wHX+ecBceiv48kjZr+0lN6o6ryPUFoi8IgXHEiXk/wqjFERA0UprmDnVdSElIeQ+MkhJZbIMBAj5oyMXiMZGa9pT9CH/DbnGES2L2Sl4F3B6AdATx+6ed6YAfswGiLgQRsWdr6XxenRbolTf3L0zntffOVThXlub+9CjvT9ymmeHzaE8Us82wBbqOp0Ov3aH331c5/9zE9/+tPvf//7r7/++p07d46Pjzv0rYuE+7DgP42OgV4dMc8ePnhpVP9f/+7ff7oei5vNCpEKrfAebt2Y7qApXzo8ef/evXfuvv/m/sN3m/lDbh0XXhyhfQwjaNMj5Pg2TVMUxY0bNw4ODh7cfGf3xqe/9r/9x5d+76vHh4fji1eSa2gfmSYdXyI3qI4jZh0KxDIGRzLNX99rK392ZuuWjWy71U8AEXxXBKKcUklIHAjoJlTaBoOLHZBAL+XKfhz2yMzZp2RS3Zx1YnzivvHPG9/ozex14CmMsTDFDnpLB0twGF1xCOs8zPS8UhE/tm8ePuHLoZB+uj6hTAz0MHgNxCvz8PD7TAVzUdppaadluVUWW5XdLsvtwk4KMzE8MlxZaxFZFVW0aVtVIbJEBKRGEMAQsbEWgbzzRMaakokJ2Bi1VsdjunChApx7Ob1z/837j35e1H40ZS6ZLauK9xKw3NFozFTfvfNw/+iwLGs7qRbzxXLhTk+csQJaEJnlnBHEGGaDxMLgjEEuWlO08/bkwcObZXFhZ/tKWY7ZsAq6Vq0ZXb50ff/goeFR6woiS+QBPQJFbryC9+K9A1A2hAQK3ntpnYhYgmJn+7lnrr26tXXVmGkTsTNSoF5sEVsi9SLBmpRZrWmb9vj46PbB4duPjn7eLO/ayo2mtt5mWdjxbnV8r3C4VBWP3pBhIAIMkfTRBhIJkTOkCpNBJA7WuUY6Puo/2SI/PwHujKruzEol1BzMxAyqvmmW1lpjTGh5wiTlKeffT7f/czORs0xGdTU7FM95N8550TkZvpPwiKj3wiwITKQhITSkLBtiRe+dZ+ZJUS48nTo8PTh4cPxGMdnjesfsXDHTKw2YRq1TcBqTXEk13Okx7lVEBASgBZTejRkBh+bOWUBa97/dMLCvBjQLs8JuSBh+oqb0pjD+6YeLPTQ7GEsCYKT1aVf9C/QM1m5yQ8pEKQxBo69HjPoMB1/qlyL7gzLIEPtvlYa4OuzaB4YPukHwvsHd8Gmq8ifPIMXcByCQZGKkbcKU+mwUBEQVkcjIAIRBCEUnUwxMja66NaaXunCyQshtETqAUCGPnXy814Y+jUNQUEP6oCxJ/0B8YYSgBIjMHIAMxI7ujBRl1SlAxyetiqTo+YAe6+Y7dMh5zn3LPyqDOP2wi5hfhlr0pM8dh5BiBq5BJzvyXrvozeSpASsRyBqnE5hrpwAJAmsJmckYtoZt9D3maCiQFu5qoHLmWzgYJ2mv+NSnkddvvOBWLsFVqgXKWSDIOiljY2DZWUhS/FqltGsjUMzSFn62DcfPlDUu3Ve+9tWNKF73h+fc2h99BOT8Z5j/rbX2ypUrly9ffuWVV77xjW+8/fbb3/nOdw4PD0Pzn9cDv6pX3XlUBHQNEcR7sDw7XSxu3vs///f/49mqImlVvTI2rbNlvXXpYj2eEPGnL2y/+OylT9+7+qm79396//737t2+MztdWGrAtcRPW/B0dVeoQC5cuHB0tP/Gf/sLZP7K//ofJ5fqLsEhesAo9qqQtYNq1WFjGGyXOHoAgzWOq6lb2H0xnvO8MQs1J8j4FblZDFKwPQOCWFdH+GKFNKIhcS38O+nF+x/VAx/r7dqviMf0iSnpxwVOfTJwQztLuz6nPNj3d1UWIneHOoVMCcn8I7qU4tT9bdgOH7tFsyFCCs8opTVvDFZpudCNTxUgaJSdiIiY6c68aU6axp8eQbMAkUKlqOxOXe5OxntbW5d2t65sbV0c1VtVNbZcgtJsLs5JYcEYg1RQKCdMYW2FSK71iGTYIDAIMHljhMiiMZ968bPXntn7u28X77771nLpmU1hqtKMls3Su0UYDRdFOarLw/0TVWmWy9lsjohFUZ0cz5qmvXJlb3trfDo7Wczno0lVjSyrKgiJKDa20vl8+XD/dlnuPX/jVeJdY8i12LRqqLpwYby7c6ew06atGBtiAVREBDUArIpewHmvAEEWAKDO+8XCi5TGjPd2n3/u2c+MR5e8Zza2rNg57wJbBpVC5gqDqm99C+AKg8iKVtrm/qPjn9/ff+vw+Od11Vy7MtoeWyycGscVUUHKCIxMaJBJWRWkdSGcDJGMsUis2h/8osl9F7OKPLs7NvLGNxpVPOHQY+DNjud92mrhePZw6czvkFsJYlhbCCBN04QGzLlWRHru/ePuhi6WNTTAT8XgWI9ufRzAsfoEhqKA9YJ/c50aCJ8AHsBHITk1hhpjrDEGxC2XS1EvILaqi8JOKxauaSHNYvneT378/t39F3/7y89/pmigXECxVFooKrJi0roDkCpGQYkogDIrpeBhGLqF9Zd6dv5QekuzpjCty64PCU5AEgjfCsF2AyV5hGbvSf7+9Am00XswFVAhoBpAun4zPCUONiVJJk/Q4Y2YIJveY5nS1GYwN8uLk4yj0bfwSVCPZ7bpa4Lgxy00HL7yczG/brLUb1hmRgU0COvKrHAThs2zlqyZh60wpZy/kIUTKBtdyTjc2r02qWPGrL0fZ6cTIjxNTKzhgnXwGHZdmBJ8CIK0KkzjiZLKSVvv2rZt27Zp29a1In2Oi4ZMwTN+TWcFXT95cXNGauBj4dcnKI9/HUbS+CHxOFaWed9O95l5vc9tgLOMtdDZNiXr2wBwrGRPMWFdVnVZMhETWzacFnm8N0NGjvcdghzgvJX9PzjYMYPynt5wdgWeWInKWvm470b1zK8dAhzD56RnquSiG2TiQ6n38+ODvZLs/PBCSa88/6xvmt3nrgYTqI8YU+nX166s1wZXr179+te//tOf/vTSpUs//OEPX3/99Q+LvpEhagigosy8WMwPf3Hzzz73xS/u7DIJeCXD4KWu6vHFS9XWrjgHIqieRubC85e2r+1dv33lla0rr91++wcHD25Te0ioymFnxeHb4LQ5cxQWXmZHaZnNjt/82/+qAL/9b/5dfeHyQF+ZeQZj7+erPWqzQmzsyBSEzDRgT2IPwkPmb5W0qinpbAPqnzMXIzOJhh7V6ydof6b/d/berEmS60oTO+fce91jj8i9lkQt2EE0QA7J5k7ZNDiUWovJpk1jY6YHPesv6F/MD5gXjclsXtpGJmupp2Xd05Ssu6dbbJIgQRIACwWg9jUrl4iMxd3vvefo4bp7eCxZmYmqIhtguWVVRUVERnh43OWc73zn+wTn7g8STs6zd947FzLMPCwhBUiVptV5fP+oBfzUQ+Z5X8vvBgd96hhHnpIFHCOMhNBCPVc9yu1+EIHAM1vrvRfP4ln8tG4HebuKzDRm5URoEfqcjZvZSEMeszJiterEMushW/xhEAHInHXh8F53u8ozelbiSTw4T94D24F3w7G7P96N9g7akW5HUbfZWF1fPbfS22rUe/V6rxF3FMXOiXPBvoAQFAIanSOi4h07Voa0Nt7Z8TBTurbS2/7S699AUp9e//DazQ9d5jXpXBRORAAUASjo9FpneX0yHO0+HKyurXa6rdFoOBoN93bJORfHJoqaWZpZl0UxKi3jJLPeRzHVGnowGQ+He4PD3Xqti1gnpTwzM7KnVmvt5Ze/dOeef7DzayQX15VShKAAph0h4SdYcwGQcxCbbrN+bnPj1bNnXydsJ6lnQWEARaTIB2F+cUFpgJToYJOhsswfHg4e7e/fuP/ogyTdabZ9o0GkMyEBE1EEVCOKCDSQochosOQyVkRaGydMbMWzzaxTymulkbSJxAt7DvX1UllapmYrIHAMhSPXPyuqZFhp7D/BfJbPPPllthly6fOr9XxE1FpHUcTMWebG40wpU69LyMQAINDvifA0J3+66G0pXnN09oaFQsRTXGVyHACCaTB78BoQKNIkikUAyGWOmBqkvFEKYJxM0gf3dq98IGN75sU3zm6/9PAwnSSZbrQprrt8qjGhmMhoYuecZw5NtQI0w/iUx6/cshgkVRngpZYnAzsAAAbkozy7q9GPIONUoByL3l0AQpg2yuTPEEAGBsbqKgh4RPMrLt/HcHkQMkspnFJwZ0KxCrY311aJc9Xruf7/uaQZpOjCXwiMpuKKnF/zIEwCSARQYhRBcwCLRh6tdWT0lNaxJNWCqd50+ISBkLa8QCCPZ+qeJEY4edWjgpfNWj2HIUYIVEjxAwQkWECCz5/33npvnbXWBZNztyhbB4+T5XoaU5gWP9BRcXDVqPd4KORZIRxy8u/xM79FMYBnmxarHKnKLsOAZVgnwoG5AwQKlQ7KuuFfrUmhJlSodJ4JYWkJEUhMObZV6UmpboKFKqHM5U1VN+aZPpESPUUEBEKq/rfIyBZIg7PmWDNLUZCaqfKheMZrci4WLDyClkiJLlMWzxU+wjLatsNzOF5hSZP9N159q9lsYKtZYqaf36ryEyl9LpQZwn+bzeZXvvKV1157bWtrCxGvXLlirS19i8P4edK1otjKPCkgq4HRIYAa7ey8HkX/+qtfjkEI0BtwqEDFK2urtUYDPefMOzICDAQ6wvMv1DdXts6uNTdu3fz7O5985LKRUY5YeadZazA2pAooAJ7ABw27x4dwiNhoNA73d37xf/8HpdWbP/yXrZUNqIDOpZm3Igp6ScIMBUuIsCIyqpQi0pqMLvcXCQtlUL+rfoUzs05gRqu0CgdXIJWwZIR2Ny9SkhSpYG6VVvFcqMgREaBi751zuZHS1FcLSuE3nlbiPQBPmz7xpJvaaYcIPkc4/mkjHERIBU+oMnJx4XYe+1HejDIFOKqjXUQcs3N5Hcl7di5PiQOuz4uVpIJDVbw+lL3jX+CrzyzMHpC00eHiembnPSAH0AgRGcB6N56MR6OxNhHrXJ2SQZDFM7PL2FrOUshSsH7fprVx2hgnXef2xpOdVmOj1VzvtDaa9Z4xDWNi1Cr3nQTBov0FAXSgQrAIo7ABUAS0tfZS9GaToNHvZzY7fHhnVG+aRqvjwXpxCAoJms0YoJWND8fjg2YriutaaQBQo9Eoy7L19VWtG96Jd9Yzk/JCqQAARog+s6PxpD+e9JN0qLXK3QyRRFSj3jlz5sJwdO/eHRTCWsOABDMoIqUA0PscyCdSShn2Btg06+sbay9229uN2qa1YH2hUVAYagIgs0MQQA0kwhYgY5gk2aNHex/t9z9N7G3Q47hh4jqR8ULiBERD3KxFjYgMgsv9IiS3fCAVPB8FvMttD4FU2FNDJBRgpJmijuTqCXLiLpXHMBoe328yD0wcVWh9snglhFzGGOdC7S2IIEohUSFYoXs8HeD8lNjNHNPh2YSA4Qp7Zs/eMWgkjUqHQoUIeieEUCMChUZEZRZSm92/vZe6dlzvNNpaTFPFAuAZhMELAipAYQWA4BEYoWj5md2R5+LzKmA6s9AeARsUTS2cr7zymC9lIaOueChWJYQWkBessmanc+EIqKDgxsLxpyBLobeZM5OKq6TMF1FnjQxYlgAcpXqHzL39HBRBRVdP9f6A/ytc3kgCoeVEFeIRRzdunppsUBkfz2g7DXF4QUeDSX+3Pj74+rneV1578d2f/vQnP/nJtWvXrl69+uGHHz64/8DzvJDe9vb2q6++ur29/ZV/9s++9c1vbp45c/XQ/m9/+TfUaKn1c6bRhMKC+6jl7vEU9GP77BaW1cUkVx77PchxYQA+uwv/rNbNAjmT6RydeuRACT1A2FGnCU3g7xIqItRKEZEmpfWUoBFEOwiBgtlSMS7lKGHdhW6RcFpBmBsXuCEhkcQCWSxMsKaARxXXqCgPLtmGF8xqS1pLSMpKZxOY3i6r5JXmPDmx3GmRmiEj8OHBhrK10d5Gp7nZW9t67cXfT77GyY9AaanVan/0R3+ktW6325988snDhw+JyDlXohtPvO8LAsSeveQ1hsPBwZrQ//jH72x12+DZO8eGiKi7slprNBDn819GRgIGUQ3cfvFS1O1GzTp/8MG1sR3FZEk5QUVKeRd0huQ0NK2AcQwGg/d/9Oce6e3/+l+ZWkMCK6QC3HP5d9Chw9IXonT3C2VQQkUKgz5dBeCQ2c19Vi/Qe2aWaQSA1TYyqPSk5qLUUgE4yl7anMRUGoEjECogLp1xoRTsX1g3qv8NzQRPTgF4ioDI8+O3Cm9MW5aKf+Z2k+oWk7unQGmT5QudnXLsTul1IiLiw25QDbSQlvNf5YuAh+GCB/uyIKmwZ8bgJSlTSJNyaoL3XpjTLE2yNLXWeqe9z3LWdx77k1LKNHWTNIpiVjYjm4FNJzbLHu3v33vwsbdRpDtrq9tnNi+cP/fS2uqZWr2l0DgHPnStgbCIVqYR1UQkS1NAqccdL+loMNGmd35r1WVGYftXv/zxL9/78fblrbW1dcdj6yZKARGYiOqsdURC0j/cS91oY2Or2+s+uPfw4GA/irSJtKAAYpJawUwbRkLvbWZdmvk0GqZ2lGQj4w0hENSJFKKOonq7tdKI2uS1YERUZ2+tTURAaw3onXPMwQBcIyiECLHe65w5u/Vyo7ZmU8NSakOHtm5BRNLITgR9sIi1fiQy1jgZJw/u73w4TG7V6zaOWUeelCJjGNwkc0LS7LUanZGKiBOXZpnysUKFQuyEECOtERnEF0UthtxLvHQvmDod5sN/RvXx+Pn6GEji2J17cQM4iWj88ehBEX9CsSGF1FtrKBpVSGsFyxpGjsBfqrSRZ6n1LnNkRVmWYqPICSu1cxebWdgDAXjMBQUICtBSEZIAoRgUIokUpMODLLU7ppZNsu7F1zbPXe5nPJiMPSITkTagyIkVdt57ETYKCRCXF3KXiInIfAFqCSdi6rWCM+33OXYy41wQpGNkWj2dbXYp3wrnsJZcQWfmNBZL3DLtpVmKwUz3iBklwwCuFHdV01opbBzK08VCPn2OtVukMbzoIAtVzD9X95xXyiAiTbl5SQD7tNYwNRVbQnmvZODM3i95UzndqD4qJK9MrWeSZwvA/o2r2WQkk+Ff/Nmf/i9/9eeTQR8AtDErKysXLlx49dVX33jjjeD8Uj2SJNnb27t69eq/+1//3WgyAoD21rlv/fN/cealV7F/UOt00UTxmW08zQZ8mtY2mEr3L8hATiuHM3ObK6QkwBlnn7n2mGca3SE8YzF2KjgCUlZ7mYN5W7hfUdH8BrkKjFbKaDLGGGMiY4zWAc0DYSlV2LxnFkUEpOawzipdYq7LI3cEmsMTQ3M0BVQFKee7w7RDq1gBuWCTCVdEmMvvn08B9wsIsJcKu0imlmUVCZjin9xYCufSwcUcMX+Gs+l6JHUY9tid3T5z4cKF8PEX587zY7ECpLVuNBo/+MEPOp3O3//933/44Ye3b99WSnnvnxwhClsgCUTMGaIjss72H9z5797+6lfOb2OWISJpJYSra+tRow4AwozKiPeFkyyQiKAwghgmZc5tbdSjmh9ZunHlU28HpJiUFdYiWNDbGdTJS01RFLVard2Hd6//5G+7F1/eev3LYT/SuSo+AYCftoASFXoCBTMxl0Hy3rGwc1gzWpncuLBiNT9F/GY0hZnTNMushSOc8sKv5cpTVRWwqW3Q9H7J4+Xp+lCCotV+WVg4mxk+53OJjC/YTD/l9pobb+Gck86RGnxBKb/sxCxh7HKwIS5WF/EYLAbnw8zP62WvTNgFHvRspqFIkfbM1vu8LqiUMiY0gWRpOkkmaZalNgPAuFHTBLW8/FG464kXZgQkRaRJUYRGgzXeWe9qmXcJSMR+3B/vHFx7/9Ob7U5rY3Pzwvra+bXe2Xq9q02ktRFGZ7ODwRiBtNJhJVTUIFV3Lj08SFc6l7/xtfP1aJWovT+4+/4vrvXW66sbDXY248xzBpKtrNVMvDboT5Iky+y4wapeI5QoSYa7u77VacZ1rdAwCIgVBgStFGoDgG40PsiyUXdtM45awjGBUcqQ6iC51bWznbXzSbYr7IQ9gSoGFxfuX+QZsowJVWTqvd7Z8+dfrtVWnSNQUvqueGYWVIoQUOnAlskQnInAuexgcHfv4EZiHzDsg/I6Mo1GM9KEyF44EzBa1VutWmtgYswQMgeRgEYCQWYAhUQaxFYFqAMOJViS5kSWg2F4usn6xEHA0+VuLIIsWus4jgEgTdM4jgLA8fu09gacyzIQihISIARUAIqIITh6AkQghkQpjgAG6cil4+EdTCfjuFbr9lZiiBoUEaoUQMCBUM6ypEL9E3hZrrpcFrziBX9smlq4zx6DMFQEJuZHrxy1AeF0J/jsjqU4H23O3E+FHkipUZhLewLPSGIjIqIEBl2FVUThMSLEghZbelXmMroKcy4G5l6WM6JpeQSZUzMAkMqqASzRipjpdpDlFxrm5YkXL8VRT4ZZBPXpZsM+Syb9AzsZpTu3x/39bDjYu35VbDbsH9Bh//vf/pa11jlnjAEAa+1kMlnaYae17na7vV7v0qVLRQqHyb2bO8P9Wuejjx4+3H7pFb1xVnVWzca5uNlurG3OVBLmNIOK7oalq9MR4760Z+c57HaJR8ZRIfO012tJQ8vn9OBKRh0ktEkRIRCCKgRitFJKkSJFIY/HkDARKVI5HYnZB0N7H9QlAkWsVEEuWBhU6evP/0NFFx5WWkpKkdqwj/m87b6IPnGKLzCUPux5xy9wvhxIocCcc4cBcdZa4YjbkiucytRjAmcZaRUQNnDFgGa7no6CN8KlGu/vXGqb5uHhhdXOxtpqq9UqsdqlvsjPj/KChOtTerp9+9vf7nQ6nU4niqJbt27lq9aTwRycs4LEAwoLIo32917rdN55481ayoLACCK+3V03tajA33KZDCAUFmRQXLiwkhLFjLjS63z1pRczPxzfu5M4Z0kERQCZGEAIyIMiOJHZbdhYjDHtZvPhtau3fvlTvXbWNBqYW4kXNAlErZTW2mhttFYBaqyUCsJ8cux90EzynqblAcopydNOyuraSEqpqKylVTShuMqcZClMNIviRDkbYdrkEtiQJVIpIEHsa1psqbYDBPbW9BPMAdDPJ84XCuI4bTAjFbudYn+YG0WV4hs+Ji/DOdusKvMoqE6FkPu47lX8HF72+UBqkfo4s8EhCiIXTgEEgiCWObN2nKTD8dg55z1rY7TSejTwWmut81UqIK0IIoigAVGImJQQsTbsvQgDQuY9JWNJEhkm98fp7cH45s6jrfXV7V7vbLez0az3alFbay0xsEdmRhYWRaIJFQGBKKObJsJLF7+sTPM3H7175crPsiTbezSqN6HeCFsL1OsRUi2ZpJOJzdJxmqDWWK+bSTrJskQb1KapjFYEzouIEGmtKa4RoD/oP1pdObjUitvNTpYSewLQQDWAdm9l88zZFx/t0eHwAQBqpQXIuVIrGRG195hl0KjX6vVet7u5tnrW+9izAvGF03cub4siJIgKAsAB3qqIHY8O+ncPBncYDrWZAFpStbjW1EQ+c6FHQCmSwNYzCATOg0FEpcAXlQOhqUt4YaklyIIiyDBnYTHVPAjOFSLwOAHRKkHjyMLyErxcjkI3nhKDA5albKiUiuPYWpummVIqjou3QHj8R1u4/4nO6/Fsl9M+dLolILeV8B5ZBDiHJ0RJaJNChaBECIVINIhDZz0nhw8nNju8u95otbG32eysEkWIkDE7QdShgKmQ8+6mnGlxLEAmgCdYTKXUyxMqbFFwGWZ+5Ohalm4vQVCmGjRyis3sxE+VkFKUp84suRzGdHsrEikClBx9yxWjQj04BzGQCsGMAvcgVRiXVA1NoNI+FgCOKqfpcYNsQa/02SUv8lQBjuzR3ez+9b/78/8jHQ06Bl+6fGnn+o39R4+stSGaT0UAoF6vB8rDYzwsrbVpmhJRUJEUkSSZNBoNl0z2Dweb3W483Nu7e32U2d6Z87qz0r78RtRZ0Ssb9ZW1mbCl8kUs6XmCo3ygEWd6zGEGv1tA6qTiqz3r8TnzvNlFWODZfqvPCgoPX1w+8ou2KkWkFWlFqjyIQoKEJeoqOQpQYEbBhxpJISjCqTTLFJzCWarw/PIj1UaPaWNIoLBLFfOAkpQlPCvKI4UrXaB4VDM6xNMGmzizvi6DlHMVR5BAXINZ9y6ZuZEviV1O1mR4Ubc2N7Y2NjZCPvoseYxf8OP1119fXV2N4ziO448//tha+5TafIQVI2s/cXg4/pMf/PNLrZbOnI3IC3a63Ua7TYpg6rbGREo412FBocJxTASRgQXlzLnNr8HlsZXBnbt7hoTBEzMxfqYpLiJxHE8mk/1Pf9N5+Y3upVdBoOwACTeM1lEcS2F1WxBMSt0oAAEfAkVm73yYrpT/du5/ld+maRiJAGFNgCkqMRN65grERQzKIVoqpm1FsAsQcnPbisATIpQaB9Mts9J1Nu3FxJly83OA4wuGbzzpb1eXVZ7WNqYAB063poIAUtL+EMscChfzlFl9qGlndmVnw8/xtZcjwh5cCE1yeZyAiAqAY7ZZllmbptkkTVPrmDns1Cyg798dRpGJ48hEOopMQY1mJBHwIl5pISWoRGvW+esjkVlbbyPGyVgO9pO7t69cv/G+oub66rnLl17fPvfimc2LK53N1bW1JOH+/pjZe6Eg0KNU3Iqag8PBg/u7vdWt733n5bW1zXZ75crHP7n68c/OvdCr1dtERhF7b0WElGgtaTI5FN+ot42JhsNRmqVRzehItaKG1rF1zMyKIqN1veGzxD/avbe+er7Zqq2sdAZ9myXsvCAiKt3rbVy+9LrndGfnPimIO8YDifUCgEgIGkCLVzbDqN3udba67bVWsztOwCcV+jkK5vUU9iIkAEIZEMUAACAASURBVMgCniVx3ibp/n7/3nD0IK5nJhKBVIC0EoVi2SMobbR3ME6z1FlRgCpH6RANkoB4FhL25XouIIKcv2UOcKBQ7oiFeScjzUAOII9HN6ogwokT+yU2Ik8d3ShD0lK0PNDyvffWWufMsXYtlXOWJ8zxTghqyPw8fSZZB0tQ0iD2VlAERHGgYggJI4ICUSCI0jQMIsSTccoHtz/K2G+9+uZKu06Eiqif2kxEUYNUjIoAPXgW8TjPmzh9bL60RAW52NiizgAeSSZYqsohSwEOqAiaPt09jSXQugQKXbJZbmE56vJkWxEpVRiXIFEpjaGQCKvGJeEXBfO+lABwUPE6ZUMm5PEf5mmJyGccv/jUNvgCbQ2p55PuquP93eG9G4PrV/ZufszD/oYRvda5c/v2uz/5iXMOBUpvlxK8CN3vwQA0OGPMvWZQJg7XMGR0zWYzyzIiajQak8lkMBiYOGooNb5/ix7d9zv3xta2z15oXXhZrZ9tn9mmKK6+YG6se+LZQEQAj3NfmgE+Tm9B+/lLT+c8cIi01kYbo7XWWisVAA6aFoRJBZ/joOclwsAhsMHcQge1UlppUpTrcSC6vDq8ZG+abopcwpTBg6+SR80J2U5TTz/Y3bE2hbJ3pKIgKiLa1Nrr60HGC2eithMbQOOcmDxVlsiqk27xnlBohkBVIajEWAQgV9xY4fHmeufMxtrq6urcRvmcuHGSUGTuHq31mTNn3nnnnXq9boy5cuVKmqbVssqpnNpCICkirAIpUPo79//w7PlvbV/S3rEWD1xrdRq9LikFON0tqfC6DjXd0KeZ93mKAKEzghrPvfDCHw7tg/HoZ/3BISEKoBAjIJD2wHSKLSQsua1Wa//2te7HHzS3zlPcKClqeSuJMCpSSpH3uRR2weTPIf1imFphJ4KlAURwJQcMHbRBqWOKTCIYrYMOH5b0q2lkXIgX5FOaPbNlj8K+6FGWIhEM0fM0hQx6j1xol+c14QoauoA7y0wDzHOg8AuDb8hnWx9Ejt2XsVRwCbRBhUEsG6YMUfbVXWqm0bhCcihUyahES3CqTPC5HIqFbea0EXxJ3IDTGRcaUhGRlEIRL5xZm6RpkmZpmjnvgZBIAQADZDbT/UeCmJBKtEYTURzruK6iCIM7idJMTkgxAiBBbrom4l02sn1Eo6jW6+lWcyuZuNEwc9nOrXsHu/sfXL+5ubF+8fzZVzrtM43OqjhKklGSJc6T0fUoatVqtTNbW4J8OMjWVra/9Y1Gu1WrRWqSPbp/+1GrhY0mGtPotmKfgliZTNzBJGVnGg1qtTpNEeuyvb09L77WqIkQoGan2CMiOZf1hw8f7d4bDHfrtW6S+jRhm0EwDdS6trV54dHuQ4Ir7J2zjllIEQA7hqCOStSIol6vd+bMmYu1RsuxEyAk8MDeeyAQAlJECnyRBCF6rTGz2f0HNw8G1zPXJ+VAMhCOjdGgbJIJoUKNqAFoNJ70Hxz0D4aeCVADCgBJXhsnAGAOgppFmljtkUZ5injdUnOTpYl9GTYem/8/3aOQTsz5oiGl+X2Kz0pz96meJjML+MIT2rMoj+AxD39JQa2G1rJzSXJwZ2yTqEZGg147W2uvpSIeFAGIgPMgHJyESGY4q3jyk3vMQ+GHGGAuH543X5zdI6Y9LY9puZLp6jfbAbD09rI7BY6kjhc8FaJCiCOoJ0DZoV/Un7FMgI0mUwAcocCFhbsOVcVBS3oUC7NHRCBmwMIUKe9aLryvikJ0UShbvAy4HIY4knW5VIYYj05OT9SMdGpo4xHu3//V3/zV4Pan73z3G3FDf3Lv4INPP+31emGPj6KInc8tk5i11kQ0mUyiKApwp/d+aYuK9z5Aos65gHEwcxRF3vskSUJHvSCMx+Nms+mcO3hwp1ar7fz6p5Pbn6pW177yB+2X3og3t2WKc80mLYsWUTP3B35dpWazmDLJkmrF0ucQkhS35DPiIZ9htXlGy7iq1XShD6qNUoG0QUVFK5hWY9G0ERJ5QlSIWhGiqjb3h2CIncucDYLTzNMejyl2P9fsXHzABYAcoaLj279/6/DRA2Ex2hzu7975zS/sqK+1XrRVss5H7d7Z199urax79vVWp7VxztSbp9uC+bgvAI9Z3KrzVIHUk35t8qCD9vKF7QsXLkCFJfQc2nhCpEMpdf78+R/+8IdKKRG5cuVKlmVhVE59eU4+KUBEkUfRiOPJ0IwH73zpv2hLcIsFpVWz0yZFR+ZXYY8o8nEsup2C32TciLbPbn/9YPRw/NGHdkykfbE0EZysQWX27aIoGu4f3PzZP/RefKP74hu5DBiiIqW1MsZEURSZyGiNBf4wDV2xamtJVUKbIOYWdyLIHkGIsbLFg7ZOkSoaz/I3xbwkCdNmToUSCMzekYgOkJ8UMbqwY+H8vBCQgteLzAa1U6EbgCOUpqhYjZ8fXxiA42nslDMdzstanwtjrhmwUnJ/QCpERkuny+UAR9nBnJe0Z4fp5/Cyy4lDTQ7eZ0QIwiLOc5a5SZKmWZY6C3mrN4Sl2HvWvc5GZifWJjZNk2Qy0aCHog1oA9qwNmBiiiIyJhTMtAqt4kgAHhEJM60gikxco1pdTSbJeHw4SneHk9t7/VsPd25sbb50/uxrrcaGjtoCxqfoRVmXaa21jlKbpYmt1TrdXtf7pNWKP/70vU+vp5PRMJmMe716s9Vs1Z04smk/SSeJcpp8p9vURu/2Hw1HIyCyjuuNdmRqIiQcuG02SUYH/d2HO3c1Nb2LXEZZAkGKOTKNei1a7Z3tdrdGE2/tHhAorUQ4s9Y6Zq+0qtdrK73u1ubGdlyrZzZxrATIe+vYgUKEoP5HQT2pyDPY2mR3785e/5bSQ60dIiOAUUaB9pmQBmMiFkxT1z8cPXy0nwzHggrJMDqRIB+JABTqP1NCYuiGKewaCri+RL8w70zK6U65xQgu7NCywL4+FUIhC7T0pZpPTy4tPkejLQXhlKKQt1DVV/qY950BZJ4iHvQkoZLkQa2cbBUNmZIqWkrL+h6zALMAoBfvER3misKolELS7LRjyJz1Sf9eDRWviGsYFVNdVMMBZAzeiedQFUX6DJfoeF9iwADdAcLsNyHHrnx4bN5V1ZoWOJqCsqwNZkEsdfHJBRzBhTRZaJhSSuVWDorUVB8DtCIdRAVghraICLhMsyTIsGHusiJcAThg2nI8tdXEpUbHMw61lWuLFeHKY6k5vzUSAfPhzt3Dmx/vfPQru3e/E+lWt/WzH//jtWvX4jhe7a2UwQE7H9CK8HvW2oB15sSWxzLDS1X8ciUJrxP0O8KjsYlcZsMN8VwzBtJJOh5dufZJ5/y7jc3zW299ffWlN5iUHCf0OXONpYLsHdFONNchiJWFfiFOmgmZyj6NZwlEPINYSXKcOo5rcRQRoSKlMNgp5CYMwUJ26thaFHiJUCkyWitNWpGikA+JZ/aevWfrrA9GY4CCKJXvvfCbqIJNFQWcCmVDmA/3Hk36ewe3rw33dnZvfbpz89PIaBBIkomfjJLxqJTzCOoVeQAqEtXqt3/9UxPFiNRcWdu4/GpjZX3lhZei7mp3fQOUeXqoE84Utpa1qGiQth22xzsdw6+98lqv1wtXo6RDPk9mPlvJZ+7RTqfzve99Lzzn6tWr4/G4fPRUF5mAmUkIGcUNB1+5sP0Hm5uaPRKKSFyvR7UaEEn5ysvmJhe7i+F86yGPgfHZ6DZfPLv12t7DG/eHYxRkla+uyCe5CFUVkrD2xpHJ+rt7H73fOf+SaTYCJ1RrExkTBUpWUQdl7znn0s8lfrl5psyO6SKOzrusi91TEMB5RvTFxBUqsH4iIiRVkL8CZ1IBACHn4AaCgGPx3ov3QcrX5/62U1skWdp9XWSOc1toQGMFnpudfAGn/Gl/6wSTHWdMjhEYkapVkrx4K6hyGL60UwEALhslA222EJ4Wrkh+EH5OlblKI4JlEc+MAuk0zicUAOe99T6zLs2yzFrnfahCCZbRNgqhfuvt1weH+4PBwf7Bbr+fjMbDJBl5zlisNhBF1GrX2+1Gq92q12siGSFFURTHularEylr7TgbeO+01q1Ws7vaZK4PBsP793Zv37/36/d/vrH64qsvf/WVl7/y8ktfrjdiMyZr2aaJtUqYGESAnAOVwYXtV155+WKr1XDOXb/x/p3bd9itR7pei1bMSjsZQzKy3koycd2ONqZGpL3zg/5hlnEc9XSt4S148EFJHZFH4/6tW9fER63GpsKG8wCiiHQUxXGk11bPbp+//OBhsnuwqxBMZNIkS5I0y5xzonWj1dQrva31tbNaR5PkUCAS0c476z2KJkDSRXsIhm0A2bkkGR30Hx4ePuyusDEMSIo0CoJo8YRKaxUlmTs8HO/tD/YOBpByXRtQ6ICFUQi5FDXDGdxKQvQWoA1kQEFipJKYiEF9tAgQp+v346f0Ih1jUQp46n9ZATiOndhPsV4UZrtSFEURImRZprU2xix96afk3PZZZurjd7wnOCUMsqL5ti8V/2zwImwFHYCD3EsFUbQoRcSQIbgaxYpk9PD6aDJEE0XNVtw9E0V6CJh68R4cT33P8Ah1z9Mh2XPojAjN0Ojw2NjgZG9cXRyPfb0j7sTHY8uSM2cLYlVg11cJ9sGJtewWJqgwcWVmkV6ccaWPw8xDMu3SWoQOeRFSLCves3rvGKRZ4JlZfn6mCC+7f+P9//ine9c/ev3Fi92zm3fv3v3ggw/q9frvfK+NomgymaRpenZtbffO9Z//9V+e++VP/+h/+p9Vd715/tJiI8xjRUYpWMItmkwtlmhmjW/mv9wphos45Wp+PrNUBDRKR8aUzsdze00oyULelpWzyUP3ijHaRCqIeIGAsDjHVjyDFWbvnPNe8gZ7gDmrVyhUbypIR0Aqw5NH+7v3r354870f++HBzY/e7+/uaKJ6LcY41lpHIhibRtwrLL2oDECDQrCIgM9gkqVpOrh38/p7P2l2eytnX9i48OL6S1+qrW11z2zXe2snBzKk0vg2P7KCgsB0iMzAHOnh/vkY6oP75zu1119/O8B5T2sXfn5Uyy3e+42NjR/+8IdhAHz00Udpmn4GfRMFSEgZs6CvJZN/8d3vrEZGnPcEaFSj2wYVJEQrPfcLyVNe2eXAfC8szISYAWuy9cLaS7vrL+zc/4TBg0JAIM/kQPTjzy0AwWGmaK0Drqe1HvX7/etX3P7DeOVVpZUiMtrEcaxyhakAWIqEkHTWHT1IafNiaY2mKC8UAEdBSxGW4CQd5DVy9DMoEytSKlRftdKoSAiJlNYKi6qjgOTCpoHdwVyWRULbN2EVLy/g47JoPustFWSBnqvYfBEBjtN4pclRv7L0HixcCssCNBe4OyGQCorbELgDVX4hT9Wvg5OieGafm/hJcEQGIlLq87jCy4JdwTHzilCRst5l1qaZTdPMOuuFhUgRTpX/BYCQSOvD5Apobq9Is1s7J+e9c865ySRNkmQ0HieTSZbYh6Pxg3sTpVSj0Wg2680m1usqiRKlEUSARCkFSFmWOW8BJIrUufObm5sqS9XoUK7f+fndhzd+8cufXLrwB6++9JUoWjM1RFEoJnNsnWUGm4FnlybZC9uvra6u/+zddaOi0XDv4w/v9VbazVajpldXO/FwNBoPsx0c1JoJGdNu98bJxFoej60mNibW2rCI0qgNOp/u7D6s19dqtVVtAhhBRBpBC6t2a/XypdcA+ofjGwJJbpQrwA5sxohRrVaLai0T1xEJ0IVdQ6ECrSFXjyaE8C8oQmftQf9gb/+RSBoZRshAONKGALIkA89RjYDRZTw8HD98tDscT6KoFrV0U+JkOLZg8/xImB2DAk2hb8XPfu9SNP7J0dVEOe3EPiobnwu4gzzUrD3Sb2NShUwgONJbm1mbIWI1evvCx1QCxNNVD0tD1KArFso2Pq8ICYIo8Iq9AwfKxUYb5Q6zftK3gwfXdL3ZpiiOOwAxCBFphQDoATwvFJ0rUfbjMAd5XLwugMLgpy3k1aAcj/q8M1J5iwnANAQp1snjUvnPEpGwiHeuVEtVCCG98c475bLCA6UE0AOkgNX23eIzE5YZynTOBMsIyDeqsNTnCtpQaDHOzdIpkFGyNipFshlDOzrtZnNa9OoUh88SOdxLH97c//hXWzGfeeXy/u7ez999NzSPjIajVrv1uzWtTNO0Vqu1Wq3Dw0NjzLe/9Y3b9+796N/+m3MvvvrqO//t6itvtgqzFXm8p5xgPgunTeJFPCI8NRiegzwA8mEQYpYwHgqzgPxbLr2W8XNE3phZxpMkYfYEocmr0BvFfIJgYZsChQYTe8ceHaL32jvSFNpkg4MsxpE2ulGvxyHUs16sZ8i1iioaHFzyQjinqAMggBuMD/f3xjt3br//8/0bH+/cvOZtFkdma32t3P6qNbqQvgYJGCgK2uUTRCSKotA/5Zzbv/lx/+7Nj376n1c2z65cfOX8m1/rXXi5tbaBpJZhufikU425DdlGzfLuvTdfvnzuzFbpkPJcUvSp50LMHPpTWq3Wd7/73SRJnHMfffSRz61bT/dq3ntUdPho96trm2+9cF45S0p5pEaro029fBoRyREtMEoA/RKGNyny4kyrtrXRu7Taurs/yIThxAaxaZomSQIAOaZvTPApN8b079+1/d12s6mjSBMhYOi49OKKHVkqQF0liMgN28QLlxWw8IemTWJ5z1o1oA0CIlWAI/89IiEIJRSejRjC9PRBlqOw4l663mFFdGNW9AbnXCtLNeLnE+H5cTKsJCBqUhj+zFCT8rKZQoVIlDdehdbNnKAEU4gw8LWd9y406PpyN5PP8YDEU258iMGMyTlnQxMyFL0/cwEMofbwSGlltFYUkYpEjHjMMp+lfjRKxqNkPJ6Mx0maWGvd6NAmEz4c2CgaRpGKa7pWi+K6iWODCBPvguGkMaZWi6kZIxodTcbJYDROhsMD65M0G62tXl7pvtBqbrYaMabimRGAPYkQo6rHq61G583X02ajfeXD96598sHoQNLhUBsdma5R5LLxeOSdT1c3m416w3lJU3fYH4IzvZUoirW3QMAA3tpkMDgYDYcCjBRcD7yAB0FhjOPWma0XBoc3b99vpXbi3QSElDIAihmITBTFxsTKGEUKSbGQAGmMAWMOwDQJEhAKA6B455OD/s7e/n2WxESgSAJJ1jO4jMVzTILisyzp94e7u/uSYafVbupaQ8dwIIfUZxak4J/llBKlSRiLTnwM7NuSpBdoHgzCJTZTyi3KjKT7Z8Y4po9DSRPi6RQ9AT3k9PDHVD1qMaQIJoLOOee8UpzXB474nCKPlRf9TKvBY5VEp+X6k31qOVkKWYhuLBhEYaWLL5cEx2KgAHsWBQLotRZEiyyKAZ0f7t4T09KtNd1cB6UVRSbk2FPJBsECOpgDO2SeHouzfy1KiM4F8VN+wnLAonqRy1M4QiZj7v3wSVbXxzxQKlzPDkbvxXuPU7PJyg2ZxqBlbBdaWHBaQS7o8kRlmlTSgEOVLFckLYB5rIAXR6CRQaywIkxVulae5ALhYzH2I5548su+++v/L7v7yf0bH2+t9nyWPnjw4LA/YGbnXKPRAICn50fwGQ9jTJIkWZa1Wq12u+2c29xYv3Llit5Y/et/+2++89/8y+bF117+7g9w0WVlfnBiDj1WJGOrlI0y2gnP5koi7j2z955D7MIszJ5nBZw/l922YeVg75JErM0KgINKSRoKot1ImEOEocuWhYPVAmqFwXNMESlFWqvQ51ICJEikAIFK64TcR7KAk0IrnxDnV/7+1ffvvP+L5OGdnVvXH92+0ajF7UYNsT63f80xHKtdKks30PBQSAhDULp/4+qtD395/8NfXP7KN1dfeXv9xddq3bXZyYOwoEckR23QsrxU2EoHau/W5cvnzl3+SjCCLdx/5Hc7rT6XIfdjd/BCiT9Pxjc3N3/4wx9670Xk6tWrAf8qh8qxqhyMACDkrN3vf+ObX1oDcmhZGx3Xm91VVGo+Plq+GhcimrNhAiKSKIBoc2X9zc7ab/b6ByCgUFhUoYv1mCOKoiRJEDHLMudcEC1SSkVR5F3y8DfvXXz7D+tbZxTmOhcVbWzBYoKXy2DehymhjVakUqwLhRme2fVneBzBSRoCG6vcUkP/GuVu00EXCxBDu2cAiZnFe/bMLpS+OXT0FtqQQY2DaYpjSBnmyMKqflyd5/nx/JhftIt4TGTqzFV5DgF4APHMUIhqICifI/ihATqEgqRIAYqIUqg8OocOPTH4XDjyhHHeP5nrc/Ii2iy/g6fVoamLkhS1nynzEQEEdK3hmT2L9S4Vi8IKRGkdN1u1drsDop31aWonk/TwcHj//v29vb0kyTy7Wk21WrX1jV631xaueasYPCJoQmfYOU86I6UbTfPyq2eyhEZDuH/301/+6meXXnjry29///LFN1dXOyxMaYaiUYgwIqXHg4NJcnj54ttf++o3/279P0W6/ulvfn3n+rXu5mqj24pMW1F9kvS985GuN+txmmQ2Oezv7adD22q06pEi9uAd28zZJJtMXJaRAAB4b733CJ7AIBoTRb3eZqe70WisuMNhmhwimMhopSKR4N4YwieJYmOiuveKRWvTUrphHTvPApbBheq0tZM029vv3z7o343q4zhGbRBRrPPsvMuEPU+UyzLxzAcHg/2Dw3bc7q5327YRGZXsjEQzC4ti9s5LphBJkRdgBmFCJgp6SmUtEERImIAJmISJoew+lqJfBZehFMfl+jL/j8wY2MExnrJPuCrM7eaFBIGIiCKtjSFS3lcqoMtQh6nBl+Ac8l75kPg7ndRSFN5P4m9RXt58vxeYOiBiKW6RXz0G4JCDG4VKobWZ95nBuK5h3N+b+OuNlbNxawPqFNWN0dprlXrw4X3yAoaQSDWZEhQO6/HcqhNUj2RJEMe4YJSCsyDGzP9njTVFKo8u8LFxCQQsJ8ewpqzeYw6aqoKWFztUhFkYWITZQ9niH3wfnC0nRQlwlCa5WF2GZyLC/Aj1sVAKNsaE/KQUHy1tLXEmPapoCeAUVZFpl4zMYTYLuoTHKLSWk6wCqp1oxPsswdH++N614Uc/V5xe3j53/fr1O3fuDIdDhRQ+bOg4CxIbv8PDWhtFERE55w4ODrI0ixu1L33pSwcHByod/eOf/enm5Ve8c69//7+cH0dznDlhmVXVQyrbMTQUohBVV6GQEQW4pzzyIg157z1IMRtzJ0iRuaF8wttSFf+fnn4xswROLdN7chxRPLNNLYRGj0Jwt3iRkjY+XbIVgi7kbcpmeARUhDOesiH+I9KRIaPLq55PNYVUdXlmf7j76OFHv37vr/6v3VvXsvGoUa/1Ou3St2suHV1s2IST+YJjYfvXaDTq9frk0f1rP/7Rnd/8srv94tr25ZWLr/S2L5pGu7LxfcbtU4O00oPG3o1LW6tnN9aazWaZXcPzzpRniYCUf6+trX33u98djUbj8fjGjRtVZlapGXQkwAGAANlwuEbqle1tsI4Mpc53unVSqkLuydWaTgFPB+gE0TM26s3VVqcbabI5BQIFj/2MoTPFORe8q6IoGg6HgboySdO0v5eNhj7NHDACaW1yYWDhfFcq5LcDVBsoHhKiMiKFxIgzoYDIFJsspAbCQ4pQ8lWUKDcjy9lfqhDfKOsG7Nk57z17lhwxZvAivNCVWtTVOe9gm66HT1o4eX58Hqf1qTbTvJskVOOOSK+mSUeOxM96yEsxyMUXoJwAsLPee4eIRoVo0BhjCE1IAhUqQ+SIHJFn5Zmt9y4vhNDTHruf5VXkZO3lCxXMxUu9VAKJQ1NOcCRk9j6ngkkQ/A9BMIuAsHr7X5/PaQAlJZoIAUS8gGNxpFgbiGNqtqLV1fbm1uraeqfTqWsNWWb7/XRvbzg4GEwmEwTSyhgVIyhr2Tsf8FMWpzU2m5GJwMRi/fjO3WsH/Z3R6EDA93o9QmIvznKWMoiOTANB2cw3Gq3t7ReUNpYlczw4HAoAKgrkhWQysmm6ubax1lsZHgwmh4eEHsRGBkggHWfiFPh6p7l+7sylRqNDpE0UmSjWOlY6rtfjZrsZxdjp1m06eXDvtrOeBdrtXq+74lkz0Mraeqe7GsXNKOpYS0kKzpO1kiZZZjNnrfcZYOr8YX9w89H+1QePrkyy+802xDFYN2G2OiIiYhEirXWcWnfQPxyOxszcrNdbjVaMSgtNhsPDgwPxlm0GYI1G1MLI7D0wx5piRQaVCXayAILgQDyB05h6sV7qhmpaaUSNiMgAQlS4PSA9dhtbKAxMyYEya7Oa83LnKhjVHXHuOKoego9jVhS7HZbWn1KYpeeBoFJECN57ItIhCCh1GUN8LDh1aJ9WtGdtN6bZxWeb9rhYRMn77EpuxewPLk7wqajynNK4LF6WaVEYEQA5AFkVDyUlQCIaWAsbEQNCntk5YERUpOqka5aN82Q92Mx3O93VXhfEeZ85cYwSEnoDqESQHXlPzAqYkAGZwQsKhh6Y3P9NUHJmaWh/p1KRC4GnAMk0tZ/9nDR7gZZdtZlrBLDsAsPRDO/ZV89/KO8pOf4nZF45qMF5twFIkDLEglQ//Tt/dVV6q1ApAlCh3OSfFPMKNimltTZRFMVxXKvV4rgWRbHWJm9gyRszK8SaOXtwqcIZwHkxbXabkZLnM7dvLZn5ZW1t/nah1yizU+oxP/7Wr++/+zfXfv4PvXqEAtc+vXbj+g32XiuttS7XkNMq8z2jpKVaotdaIyB7X4tr9VotnYwf3box2LnXaHVMoxXVGkXJAEp9lnK/9p5zSnQuAC3TYUDTCZ6HNuw9e+usdTazWebyH+us9c6zC/6oXEIbKDlLb/ojM7cX0cJ8HBfxVP4FIlbgscKB5DQVSnzccrdsZhf+QypwLjBf1EDmhg0XFCQv4ES8iBdxIk7ECljmzHHqfGLtJLOjNBtNksPJZJRORpPJOBkl6SS11nnnvRf2eXzDFcXHFgAAIABJREFU/sG1q7/50V9c+dGf//wv/2zy6H7N6FoclSyqRaT+ScZklQPCzMYYArHD/v6tT+588Iub7/14cOfa8P7tbDREZaJ6/TO8F4n3g71NP1gZP/za6y9dvngxtG2e0tX4+fEUSrXdbvfy5cvWWmvtYDAo0Y1jGRwhrEl29v/4zbe//dJl41OPiLVGd3U114jBz3xiRY1IxCidjEc3B3t3E5cF/VLik7y09z40qtRqtQyoubbpWWyaRFH08OHD86+8sfrCZSzSDmaPIrnSX8nakDABhYr9MYjihB8FoAA1kibSioxSkdLG6EjrSJs4MpExsYlqURRHsTGR1kZrHTbEoLLuPTvnrHVplqXWJplNMptaZ523XhyLn0ozzm95FZ/a56DG8+O4+OfI23gMtJ+/eIV0UKUgVEigOC3PSuBuKEVaqSBmr/KkRhBEhFHyl2QRz76iixYoVNU4e3lsXVaAF+LyKSf4yIB6yTZf6oycvvIrszFqmfHMRQYASFQ0pGNOBc31yQRYwAfIwYNj8KxHoywwooPrYTB3EHEiXhhAkEgrVDpSMap6o84+zrLaZNIcDBqHg1F/kE3G6Xg4ySbJ5JCbjbTRqtXqcRQbbcg5VsYp7cAIKam3eJOiwUF2sD/c2fNJsj8YPEwmh93OuW7rbJaSZKCUIUVZmqRJ0myvd17opak3cePDD9+7fuMqC1vHSIpQJaMxekfrWG/Uuo2GZGk62j+EhKTFTIaABdLRJJukClUjrtciYiAWxWyETRRRXKPVtXMmtgf7D29c+3g02bfp0DtgQQbPBJmfTLJh5LrGU+Y4TZnIAUKAhpE8KS+YOj4cDO8eDK5l/gGoAakWEnjxLGxEEZEyBgUzJ0liD0eTzPlQoUUU1KDqSA2EOvjUZZkjUkoZBvEiOYGRARyiIhINuZseCLJoRE2ikSlQE5kCs3cBcJhrGp/dcY9SL5h1DMViMiAchZicSqHnOJhjqvI4zWtBRFgRxpEJRc4iJpf5sLywh0bEYyHFamR7AuwWjrqNZQZ6VHVTlkBLc+DlEn+E/PxklvuBVQkKBEQQAkARJULCCEySd/EgIgihQhDSwplNx7sPBaP1jTOq1411zVGcknZiBDSRIkaFwCIoXGRPwauSAZBzUzcsv3MsC9ZSZWpUl31c+BBHfu24HEU6hp2xdCjhHIN3quK5/AtahnhNWbQyzxPiqt5FCeHPYdEVG7tCV6OA3qhiN1uas5TlaKzQ7SqaAkcI+y+9Ms8gUjt5+tu/e8Pf+zi58etYbK8Zhdpmv98PBP7PhTRAeYZRFHW73TiOD259+t7/+e/XP3h9+8vfuvz1701hApihkhGRSC67UnqElKtCsLzPO1UAvPfOOc8swr5srw2OqblHFpYN5wEO4LJ9fXaBOiIqmRG6nY+7ilPE6uw7buTMUlfkJMMGyjYuxKITrjinEMfg/MlyufGEum/OVMsNgrBgeQkWjTuWEUUp1JqMjoJggFFaK6VJ7X7ym0//9q+v/OPfkXc1raN223sfCERZlhljnu6YrOL7AUDx3iulYkRjjLXpx//wo+E4ufT6mxfe+traS2+aRqveW2ttnT/h6/PhHhzu0t6du3sPvv8n//3W1lbo4nyepvxOgFEiWl1d/f73v39wcDAaja5fvx6+9OO12FHE25p1X3/5DcMgRALU7HVVZJ6UdI65WFoQ8zdx1IsahsegBBGPlxgtfc2JjDFJZl/5zjuvfuedRzc+ufbuPzy68fHB3s6jG5+89r0fQBlrLYSGS2hE+T0hMam+U1m9qLhk47xqV752FoKjVT0j4YI9UjbrzqiSzNx4egDgKTl0n+W2/LbeCE5gQv0FPpmnPx7megtlPsWZpSMXg5ICqhEoVIqCkn1e4OVgpl5YiPn8f7JgKYFHTMAAuAfgtVygqgVpmNMFPrEt/VO/lEdU5FGhQgLUqIA0KUPaeee8F55CR+HZeudhv91ud7t1pbTW2jnrweUOlOy9D7alGEXGkw5WLCYyq/X21ta6MI7Hk91H+7du3tm5d7Bzc4dZ6l1a2+xtv3C+0axJ5nSEUQ0yOzoc9qMoarYb3W7n4uX6g7uDWzfee7hz84Pf/PJbf/jD7337XJaYZKy9B+/AuyxJRMTX6nTp4h+cPfeC0lFis739B6PxQRSB1mRUBMx7jw5ardpqr9Osq739R8ODRz4bkqqhxAohTVK2LjKq1WxoE3tR1iFLBBKLMEhmVKvZ2Fxfv3T+wpfu3726c3/orTCLdVlmYZwcDkcHSvcIkyQRmwFpT4QB4FAYwIYss6Ph+OFwfB9pGEWWJXEeQ07nnFcKldbsJUnsOMnSzAU7cRNpJCECo7WqKYlANEDYcygXmsOCFC6MwIiCBBRMk0s/jSCwVGE8P9sBViZyizv3XCvykwSFj38OFQeUZtGzUnCLXOICwMCjNTtgVv8RF4QdH3O7anQ0ty09Li2vPIDHREHFojMl1eTnOtUbJfCU8zhAPAs7pXWkdMYgAuwZwGtRBrxNR9lgd/DgRq0WxxvnGu3VhCFlBCIRCniJClCZSOnSQYiM4NkLIqIqo49Funyl0l+h4DzZjnH0tZMTyMjMDtNp7DSTGkoFUJte+WVNTlJ9oUpmGBbN8IIq581i2UWZ/x1c7RAR0ShllIZZ9lN16FbZzkdOEDz2+h07gI99ApzKvKN/94Zceze5dw3SMdZqxpirH32ys7MTWCpZllU9LP6Jpy4BsGg0GrVaLbXZg48/OLx/c//GJ2Kzl779TmUzzZuXkCgyEVKuCsxzh7DjalAC1tkss8FsvFLcqSKIhdwsoiAEXS1ZsmbmqEGx1M03KM6IeeXUr5mYBk8wkmYiIDm1thnSjOxgdYnF5fXV6RtV34xwOmcKj2ZxLrXeKkEvyCzsvdfaK83j4f1f/fzWez8Z3PxUCytjlFJB8yUMxdAL9uxgsrKSH7700I210uv1ujLeuXfrp3/7/t/9dVxvbF1+tXvugolrrc1z9fWzVTnS8sv0nsFlMNgZ3Lxq9x58/a03//hf/cna2lpAN343DmK/30c5cohoe3v7nXfeybJsNBrt7e2VPI7H702TYf/iauelXtf4BBBrca1ebzyVBYyZVUGhajabLWOUFSIS8Ccct2EFi+N4PDhcP3/xte+8c/nLf3jxra/+4i/+w9/+7/8eQSKd719Ka5qS9o85wm5YvYClM5FUVsLyCYUP9Ny2CHP513QxRnqWXlOLYSQ+y9v423qj5yfzbE4GZbnohFR/V8oeYKV0LY61UoqAsHAmQgitXuyLJta8kZUZCUiV7AmcBSjnYI4QowapoCkZHxEW945CF5Wl2o+zZPVbtKQ4zR70+Nk0/36hZIukCIlJGa3LaGohTAAdx70k8ZPJIIpNHJs4MiaOQnlEGQmqJ0E53HFmjFZE3vvMJdZZBEVKra6tNhrtF15ID/vJ4WB4ODpMJ/bjD29HcVTvxN1es7fSNhGhIpfZsR/ENVuv22YnO/uCHg+Hk9H1Dz7+T4/2r1/afuvC9tvOa+cMKWo0OlFMijCZ9NOM3nrrm+cvbP/4H//fDz58N80GSZbUtCGS3b2D8URfvHC23jQHh3su8Sxe2NlMbIbWRZPk8ODgUbPVjestzzrJQCQirDtrs2xCaqwMNepr58+9nPT3d9JP7CQbj8eONSnD7DObOZd5djNJWqDYERJ5Lz5LJ4P+wWDQNzEEEfXSDsCzRyStDXufJJNJMnHORbGu1WtRbICANNVMLapppUHUTF4sUklrl0eSv6fdgmXSCMusFn+/w7ucSMECzKwASWt0DD6viWoCDWC9TceHu/fvgI63mq1au6uBKGiNi2dAL1IFL0L5FAlBhFkAAdWCXTUCn2Kh+q2EnpX1mKYpFk3jMJkPUmWW5SGzDMQSRUQorE6oZN2GBq6pZkdoDA5kDAq0DJzqoeXbT8CTngAT/Cd49O/e8J+8O7z+QT3SovWNGzcODw/39/drtZrWOpgpNhqNNE0/Fx8n7J3h21lbW7t9+/bB3t5kklhnBw/vvvVf/Q+6Vp/x62C2zotAIRPKzOw5p2Xk0ne53p6EPcI7v0SNZ6HqEsYnAUSk5+o/VY6eMOBs9QhlKSw4I1tbYmsii++/MKGxmCOnwQVYcjW1pcDj4maGMIv3Vd12F8pTiKCIalENSYhQk9akNKmsf3D7J39392f/0N950GzUVRRV087SpHmp1sZTyX4fWyjDOI5cOmkgUDa69fP//N7/8x+Hw9Gl178Ud1Y6ne7/z96bBkl2XWdi55x735J77b0C6G401gYIECABkYIESaSGIkUNw1LEyA5t4/EStkOWI+RQeCx57ImxZzwxETNhh2yPFQ6HtduyZEoaUaJGuyiSkgAuAEgA7Eaju9Fb7blnvu3ec/zjvsx8mZXVC9ANNKW+qGhUVGVlvXrvLud85zvfV6lUxi9WSvV6vcFgEA36JTCHV5ee+cAH/u4nP+Fe407Du9DGexKNjG87EZ06darZbA4Gg5deesmJFl+Hx4EyaLUeeejJRQ9txlZ5fqWutbLEJESMgPK2Jx+OSU8K/dCvekGoBMC6prnrAhFumbipVS6XvcAvVyrlSmVh7aAfhslwQJ7vh2EeoDKwwCzuMKXFW1z4FiSbhvJ5LMExWu97ihKzCnH77lN3x91x50XmsM/Rt/c15NLLHKacYACufYRcdQiRUDE5OQmB3CW9ABDCdJGsCC96vp/L+ox41cWfkqmoGPc4f82JkWa2xNsaj0FB8NtVDWHa63MCcHQ7gkiKgC1ZA1lqdSKkQBFoj7TnwJ3cLgSRAREJgIGZQSyh53leENYbC7S8avvdwe5uu7nTae32B4MkStM0MWlsSxUVlNHzRGmwkjHEqNXCMmmPSQ/b/Tc2ty5GcdfYbLFxz2L9Hms1s2bGNBFjNWJ5daW+srrc7bWMja5cPddqbghQZkwcpcImSdNy1avWq4JsjLFZChKKsLHxcNjZ2d0Iy7VaQ1j8KGaRUCtIkzSOh0FgyxWvUl45cviB1taVMKwj+mliUGutFYBNs8SYTIQBVC5fkpMzxGmVZFkyHPZ7vc5wMGgEWnva2dvlO++o1doYE8VRnMQiQoqC0NeeZsuo0PUXal+xcmZbU0AUOh9QYS6ITE7iv0kfOCKijEPW27/nX5uvsReP2e81+y2Ga/vXjue0U+LYi1buvTz33IrH5s1e0vXz6fyxvNP7OT8dmeC9MvYZKcqloOtTcjM0V/8kZ488tg1VTtHXGkmjXnMLvWDh4OFwYUUr5RMmwpbdXimuRipUFELBUVccokyIpLyfIkahX+cOiUHy5TFJz2BfN4TCYeDaTCAXgsEi8u3wC5U3nYDrMcmnKBKOJurE8LXIXXe/lKWYC81cxl45gDu8syN667X+ma9m6+erpSCO4+FwePny5U6nU68tKKXSNAUA3/ffW0fYm8pOi/e8UqmsrKw0m00UPvvVF/q93sEHHzv48BOFPZuN5dQYW+CO2gJ9YypaL3KICsH6tALp6GIKMcRIdLaw7xTNC6enSE7NKGC/E4RAZOavnQJLcF/PhvFWdLPJ13Xb3bFANJnCL6YLUzDdA+L+TK1RKyIUJFCgNNKll1+4+sqXd994LW7tOPXN+YWC29YwdYNHiTvIyqVSpVxmZpMM4vVu9600jmM3bRQpAAjDMAgCz/OOPfjAhz/84U9+8pPVavUurnGn4R1PPvnkzs5Or9f7+te/rrW+jshomlGU3rO8ZLNEAFFrJ6Rypz1RAti9eH774vmlo8cA5OADjz78HZ9YPHSPMXaEwMo0YCH7nWVjxHauOP1+Jtw3pJNRAGnvOrneHe99CDH9iUzN4HnWCCOjEGPYSYY6wRp0vGpxLZmEChQSKSEBBWCFlThzgekE0tVFCob0k2XiEqixw8s0ZwoK/s5j2bB3lMLcaoCjGAbMlA2mAI7zbzTXDqysra0gshju9AdJ2gtC8n0KQuUHpEi0giD0XLeqWONrT/seM1grWTJMmZTOAq9cq1UqlWpjYWFlZbC7297e3t3c2trc7O/s7FTr/sJSuVYLylUvs3F/aKvVSq1WX1z2Gwul9au9Vmv7jTf58qUr3/atnzz5wIO9jgx6JoqyNDHlql8pl6yJWPTDDzyxvNx44cXPvf6a6Xc7SRwT+iKy22waDldXVxqN6rlzl6IorZYr4CmJssGwubFxyQ8qpEuApcGQEUQrbYxJM6sUifWq5dVatby1dbF+8A2/rJjRQ/J8JcBZFjMbRCGCkaC7jNM6YRtF/V6/PRz20yxBVFor66YmIoJTL2NjTJokURRlWaaU1p72A08RcmYExWkoeYFndGbBjC1wcmY/Yh4iA3Oe1hIgO6iFIP9AfC+R7BtpTtnvNXO/Pm+xQRG3c+nluCg6E+ze4Eq7kUu6SYD2xttSZvMLmM1Wil/BojJqbsDh8ouJHAZwoYMekYi0ADlgLN/QUBhYg/UILKdZv933gqi1U1k64NXCkle2DJbZGGsRtKeIyDkDMzOCECvM/eYd8oGuF17G+pmYm5O6bxTk49++R8CNw0rXDX7ccPS8uanU3plARNrLMQt3ylBhzAAcWNhxZ5CdoqyUO3LGv2vvZcieuhQWDGXu5ON85/UvmXMv+UlfeTqJ0263d+niJWFYWVk1GbAVRdr3/DRNBoNBo1Zyf6SVPL1EplzWgZCcKbwMQUAYhRFFIaDFlFyLHqKQRiRhM3MZCsl52SARA7IAWSYFqBDQ5AieKef3fmTepjQ5xgWh08NDa7RDjS0b59jW7/XrtXopLO3u7jaqVdPeeen3fv2Dleri0eM8Mia01sZxnKbZTKhRnKhFtYzxXILZYGiqO2niLiTgGOb7pRAz2xcSuUBljHQI7NPWNfOVolTN2JgHi5RcvKlDJ9ebofk98HvNlcdwMyIqyllQM6uv8FbidiXXw4lAm6dfffX3Pn319NePHjq0uLjorC5n+gXGDIvbhI7doHru2HrWXYnziA58r1GvuS866wrHLj5+7L7777//Ix/5yMLCgjFm5Ed7d9wpo1arPf/8851Op9VqXb58+dovtknmWXPP8iJnCaJH2tOen0tb3UmbvafVpTOvrZ9/U9eX3Sw98S3fBQCdThdGlit5zfkGAI55SCWO1Tlg1hpy7qk+17RiZOQickPRwN1xd9x+gCNvPtmbMsjMzM3bRDLDzCkhAAIRqFG+MzoEEZFIIwEqzMURHftgrC7vWmPHJn3jf6GgwQFzWj8BR77r7rcA0ai9fe+fdm1jztuyeYlMKj3joj6MHSn2BMn625/7gebudnN7N7OptUmpHJTKFQJjbdbvJzCIAx98nzIrfqAcbcGwyTtzAFABkAhkqR1ybAE0EFXrYVBaqdaDWiPodDq9XjdNs63NTq+nK1UvLHlh2WOTmmzoe+zpoNEohyer3Q722utfe/3zzdbusXvfd8/hRzJrUpMBeSyUGTRWAdbrtXsfP/Xti/VDX//aV69cPgcQM8Td7hDQ1Bu1IAzLlZKxYtgwZ57vk+Y47abpkAhIaa1BWAMgkfb9MqGYFP0g9Dy1UD94+MiJQbTb6bZqDeWXS8wmzSIW4wrhREWHXQEQa9N+v9NpN61JNeUa+UVXRiIS5iiOhtHQ2AwJ/ED7vnbsDxbLwEBAnvbDMPVSA4ZBGBhg4sgpALnRzWwSRzgGOCZC/n9bcOu/yWWrm2xsH++RAiJOokV5RIoF0swwIOU8NAabgYhPPhCKTTnutrcuq0q9GlTL5YYFFJYUXDFGQQ6KsDGMDFoQEBWgAKCzkYVJFVoK9I3cH0WKnlp30t0dZR2uaWTvGCNoiKgU0sjfi8adKUiuaRGdqLXkMIUwW2tyv6Fi1LYPoDVhduytxu85S+7wke5cwcvfGFy9UK1WgbHb7V29sh5Fse/7WWqsGIdIJiaq1WqN5UODfjYYDCxnvu9XSmWtNWecZZkRtiKGWazYxCuXS15JC1hjEmOthx4KkAIBlVnOTKZpdm6xcVLNSlA7qT1ds1lqbZax0Yg+IpYCz3kfAoDWWmnV6/bKtYr2A2s5yayIeAiWMz/QJT+IouEgGgRhwxqjlapVKibLsmh45eW/zNL4qY9//9pjz8gIFPN9Xyk9N4AQ2KsGhmPjZ5kjFysz6hkEoKa2+oI6XzFWGpmvuuBmPJ8RRwLrMiflKKYFY1qsjJxSZMQFwYLT7Jjjek0ZNxFwZ+iYeTu7f02tlNEfNeFMjf8+3CPUPqKK0Qh2JeCNM6+/9oe/03rrzSMHDwKA09qYe2QUmxxnsaF3cMRco19yLk9wbiroqtxu4bhPDh069MQTT3zqU59aW1tzfdTGGIfA3glWRHeHe3xLS0vPPvtsq9UaDoc7OzvXeC5RmqxWG0uVilWCZEulkIIAGUmcsJa8gyeaixJnaJHAarFgkRmFhUAJ3Qjo5qh2Oco2sg0rgvJjHVCZW2KYqhwUCZIT7ZzcSGl65+B9dMRnrcGmQZCi2vxd/sbdccdG93Pl/SZHkohwbmqcFxIJARzSMTZkGxsjIylFSgGgYM7LQERSSgBoCohwYjfi9EnzUjq7fxhkIoXOudk9A7Psd7nzFE0n+Obtu32EuEdycr8IWT/x2EcvXjzv6bfane1Od9ekHINoz5CnABFRpWKZ2RibpEZrUBoVolJGKUWolKcASFiETWosgNLkK98LSr4f1koVqnf8ZlN1O4NuLxoOsiTOgtArVYKkSmlC5TKGISoKS2UvzUySZJs7Zzc3N9I0IcLAX6zUG4hijLEW2HpK63IYHj1cq5aW0ggJvGbrcr+/NUz7SEmvF1cr4dLislalVnuQZrEgMCSZ6QukpVLg+VVCNNYDCRAoV+8U62kOfF5aPHTfvScvXeFOZ7vMTAQCljlFYq0ViCL0QBQAKREG8DQzcxwNBv2ucKY1EAoATyTvEQHQWo6iKI5jFquVDgLt+QoIxIojZVgQ9CiohLEfxZi4Zsaxq6QLj62r/uJM9Jl7MahRI1H+pPG2ppNTQeDbkxrdrxNkbhvVfhWAvcSk/Qpxhbed8Ru41iXdVFlPZjeumTMY5x3LcxRPZT4eINdENwrCqEACIk7rAcFkmQt/iQhE0ClssNU+IZIFY5J+b+cqlarh8qFybSVA3xAaBLfPycj+lI1FABEH9IlMiYiO3Wvz4INm8o4ZqPo2wUHX3lSn979xspc7uo4UQGd8TEb14bGPDxJMcf2LIqOTcjuPfFX2yFLnbSyFivF4DgvsUU2TbyYUj9ubvHE+2l2vVCppmsbD5Pz581EUaa1dGqZ9EUAdeALUT4adYVdLoMgECnyIVTRgEULRwoH2lK9Tk2UmM7KUDoZxJOCjeAgKhD1jDBjxlGiUkpJsTwqgFRjAjMEKIxEixElETIikQakMAUDBpkcK/FHzt5G1ipdmnSyBTBTokLQyKCAQc5rETErCSpmNAIC1tlqrWebt7W3PZpuvfeXPdzbe98n2g899t3tkvueLN38PyemgMB9ZYJD90uxx/k8Mai8+MOlDmXxFRqESg0z18dG+zIsiz+T6AMcIgLgxgKNoiDXdeCWzMMcIynHqajANFUluCl7Mlty/hKgQAK6efu3V3//0+S99YXVxwTmk7GfY+e7z2Pf7jWOcZUxRLB5qTu6x0Wg8/vjjzz///JEjR9xrin/UXXTjjgLQH3zwwfX19Var1el0HJA6/7kn6b0HDteCEoEBgiAMEJCFb2EMR6gEhK28kzqD+6OIVAGEnIbwZE9r3OzvmxUZKip6T2zIZO97uVMbZ1bPdCB6F9S4O+5IMGMuInCtVxYbrEYHnTsdxurao1PPaX+Sch6yCJNTvtjBMSFHAQApQFJKy0jYike2RE4HQfZodk5VUmA+1oHw7rioTEuhy/XEEPR993xgefGBk/d33jx3+vyF0xvbb21urFcqWK74lVqlFKKxA5MN4jgSSDwPPA+0R76vwjAMAtKeVqTYgsk4zTLmlDnV4CH5YVnXGvXF5XBlrbqz3dlYbzZ3e93OsN8zXjerN9AueiZNszIiGoTI86oHDy9cudha37pirN3Y3nr2g9/12KNH2q1k0BsgekShIqUVBroe6Or7n/AXG0svfunP2u1mZlS/n21cba6tLR89em+jHrc7r0dxj8gY27c81B40GvVyeWVYUiZTbD0kUoqsMVmS+r4NQl5dOaz0cDBsX75yDvMkiAGM1hSGvlW+Uf4omVOArLQVUDZL43gAwNqjXEc/D87ISdaazETDKEliANRaB4GvtQJgdpprwKkY0BhUSzocTKXIoziQnQZHrow/9X3KC3o33Cb1NyJ6gD0N2DPH8N/KrdRNh9EMIiJFkmXG2jFJQNiAFWBUrJVCBohNNNzdYB0uHL4/XDyoSwuh1sZSKq7PBEFpABa0o60LEeY4XY+dU5wY9LSuNN5RYUfRhHUuwFHkceTgtrjcY4ahXziPZA7uRoWy81wR3DF1EPZpLvhmGd2rF+2bX1p//aWVWtkyh2H4xumz/X6/VCo5owqtNXE1yzJhi2DJMhtzoNxZqteqJX+lUTt25EC9UWss1lxFoR8NW+3mcDi8srm5tdPr9m1v6EfD0FrylsgvlzMBEw8JUu0wt9kCCGeCQsrzFdoITBYmFnkYaHtgObjvyHKlFB488GStWiuVSkEYuuxx8+LVcxev7rY6zV7UGm7HSbaVNMqVmueVrEhmhJkVZVrrLMuYuVwuLy0u7rR26vV6tHHxK7/1i0R4/4c+4oxyijyFvRrjPNLMnNnE2MmUTk+GSaTiapSZhQJlVGCPucAI0+MRdZxmW/9wQoxAKMKTU3oXMpuq4DsyWERhMdaK8IRlsgfgmP6BCbDBReuZgkl1kWwV+Bo83d1af+2PPnP+S1+ohgEzl0qlLMvu/JU10zszNmMaH2qe5z300EPPPPPMAw88oJQa92aOzVP+tjM4ZtVxRzAx7pdgX6vW8o78x1FVAAAgAElEQVRO4pFx7LPPPruzs9Nut8++cdZYo5RilkIFQxAQMz60uKSRGUhpzwsCQMacsfsOL4vBqWkJibVZYkzCCVgAT4ygvv57u5aoIsSWpslMD/x+qcW1b6kI2Gne+7WLW87u9nrxz8wnd+GOu+POCc5xnzLnvK1psnZ4fKbLtKT33MR+75jhI7uF7Hna9xUUKBcuHGEGa9l5s7h/ZcQ5HcMJs6DGPrzIdy0TvPbQ/U4ooKulxsnjjUMHHtzYuri5fXFn52KrdXVnOGAZBCX2Q9/ztfbKiEbEGmPZchwPSQ2JQGvlae1pT3meRwoBBUzKSZYwpcxWkKDWCLV3uN5IO+2o1436/WjQxTSKK1Ws1lQQKD8gACGyi0u1crnS78WXrr4aft3rDzoHVo8tNo6aTNmMrCGTIaEmVTtw4GQYlpM0DYLg0pXT/cF2mtBwiIOhEAVra4cU+u3ddjroxnE7TrpRPFQqs5aYwVqLo4Z4RHEyGUQ6DKuEXpoYay0iAxpB43lYCn2jfENB7sNHgsREWWbImDiO+qIyTYJohAk4b2ES4SRNh8M4iVO2rLXn+1p7RApZWISBgIEzNqAprJZ06DOi60ZRAMoVy1kYwIK4r9PYMVyAGAmRxHUd06hv+V3V4rgRqdGbXQBTHesFCZmZrxeX7vg8nptMjvYIGdvE3lL1DZhlaMp1XzwXu91LwbypCxgZfqALdokFWVB4XB1mYFACHiBxBiAhEILYdJC2d3cvv8W6Vj2MXm3BJxABC1aECJQgoiJ0DWmCwIIFQpqgMEgR4HA3QwHQpGKbsyBuR8QxsXkpqDTNjfXc7UVA14GDKBbEoEVjaCyigUXI2xWbc0Y/jnlZo4NjjIOMNThGuEb+18oYgR8Rb4sTbhofn243mJkr+E7mxu0dcWc3O//VwfnXDy8v9Pt9RHz99df7/b7v+044IPcaTKNAMg3ZgXrw0PF7VxYXlqqmXqv62gPO2BoAkH47KJe07y3XFh+477D2dCbt/sD0e+bSpfbp0xebO52L3fVI1ViVlfY1CHC295IsImnfWObh7gIMSso++tB9x4+fOnRoZWWl6mnLbDrbgziJk/agn6buKCgFpfc9eNTz70flx2mapukrb26dPXdpp7PDVCFVYck520TkWgYaCwuJSbrdbqVS6V1967Xf/43u5vr7vvcHVVCepm4Vga2cd1rYHmGsUi5Fs5AZHse4a8NXyIVXF17PI7Ewzj3EAUCMscy5N61hOxJ4yhG+CeGzYLE4rofOzMTZoize3DItYjpFHdU5sdpoP2dr3Yk29iRCJK0UFeBIpRXlPWMMJm2dffXKq19ZWWi4G15Uod4ncYIbzMpuVfZ7IyfgOEnOskxrjYgnTpx44oknnn32WWdqS3sQtL/tDI55zuzvSdlnHHWUy+Wnn3764sWL3U53fX3dWibC6UhBkGVlsa5RRFB5odJ65E2eW6Dg278M19ysgBGBsiiLkixBYALMbuhdnSN1IRJzmuUoswYpoyWM14oGpx0ocSZQdTqKAECFrWES+LHItZ4qzjpgi7tzchfluDve841JpmLQvVbtuH9QTwWGsEzVCmfDg4mUuAMiUARwZHo4LWyTpLndH40C2fxoBSQi3/cEtIjvMBVjOE2NE0gXHkcc49aXiQrguHn0dnquF70P9+54xfuLAKBNGqICRVCr1Oq1g7Xq2oG1Y1fXz21unm+21zvdTZv1B9kQVaq0DUPl+aS0UsoCGkALYIgyrZXvZ0Hge56nlNuSrIgBMYRKeX5ZhWFY8n0OgtTzBiD9OEqjQWpNmiRQLnOpzNYiAGovCIISS2I4vnz1G63W7uOnPhSGZY8a2qvEkaSp+J7yyfM8f3ERHn74/aVSoLR/+fIbUdTqtqVUiqu1cHFhFQHjQY8ljuP2MO4kSRQGRiTId2cWCxaFSSESCAgp7fslIs9asGyNTQU1cYLIWiMwgSIRBAHSQuTABk7TYTTs+eWUgFHGabQiImsgSbI4TrLMIIJSpDUplQf8AOISRsMGFQalUPu+IDIAA2hEAhJgFmAnkJvbVTiGMWNuCoTkdCadi62rzs0/6u/Aisv14Y8iwDEudxe/O0Pl3e98HX0bb3PEgzfwApy/Cco132GysMezTMafTP+lKEBWAK1w7m3snHgYGBS4bhUjzAF5hJiaNIm67auXWFf9aqMcljwEi2DcjqaUACG5pj+Vk8NxorHsLllQimUpyWGBafTl1uvgyiw8dGM/M4YCAWQEdvAeyGTUhzPxiMHxlHNDa51nWWpE18iNjSbTWwp2FWPaYZHLJzgpYO+VF5A9bhd3VhoTD4L+ju3vYino9XpE5NCNUlC21qZpqpTSWltrlWofP7T85COPPPPwsbR5ZWv9ooFDW9vbqJRfqhgraZL4hNDNMmtQ0crqWq1e98OFzEalGj/59OJTHzxmOfuzP3nz819763KnD15ZaZEsA9+bBbMQAdHadK3ifc/TTz1y/MjB+wIBP41xa2uwvr47GCSVits6UCT3De0ObamkbTxMBptaKT8Ifvh7H+tmT5x5a/uzf/HS+c3dwK8aq7IsK5VKIpJlmed59XptMBg0m821tbWrp78GCIcfferAw0/O6T6b7v6YPMppZ5FcXRD3GOiMZgkBIMGkl2Vk7CYwBjjyVhceNU1ZZptlDuaw1lhXRsZRjFPAlXMa7D6E7xuACK4DcIy2YLl2KQYL33KPCYmIlNZaFdddsTwFAsZc/PJfvvz7v+nZVMj75k34x7qn1lpnw3HgwIFHHnnk2WefLZVKc3tt7o45rEKcYXC8q7ENIjLzkSNHPvjBD/b7/a3tLWMMMxDmYRoKWLYEvLLQ0CgZg/Y8KIqLyi24H5hXPSSOok4aZQoZUSswwgTXJlmIo6rNhltTu8+0vZfc3CyfeTZ7cbpJLQD5Go+6EGWMzty8ofs2PXu8K156d7z9rWk8ixxDH/c/MPN1goCSm0AWZOthH+JHHhYU3qQofzM+bSdE5rFe/kgFPK/yESGCI8m6joMxiXLcwwIFYkfBsR5v02qS64Ank3pSLtft6XKapYkxREBK1WtH1g7ce+y+B6OkffHimbcunT7/1utXrp7t9tup6S0ulhqNoFTRpXLgB6Q1syTMSRynURQRDT1PBaEXBJ4feEQIQEpp3w+BfWs0Mwr4CIGnK+1Wr9Vqx0naHwyH5aBSCbKsLGJ8L/N9s7hUXz1QOf36xbNvvKF1EPjlo4cfWqjXhsMkTW3gV4m8fm9ASo4ff/TAgYNEAYH/xulX2ttN4c7aQTpy74r2sd3fHAzTYdoZRl1jEtc/QkioiFlYLBJqjxQpIraitfWV8og0MydppBkAtbEpi3Ufwk6vVhgtsMlMPBz2BsMueTGAneQrqBAUACZxmiQpMysngDthLnOukItgxBKBH/ja09PyTCijF44NQWcEXwhmHTr/hm8Ue0jd41hQ7tgk8BYWp+SGgBQBYBYDObU018sQEWGlCBUZZmHWpDRBqsDYuLt1JaVw+dDRysKC9j2FCNYyM2gF6LkEw0noigPybuIO31nPwm3gMzNKROaCSSKuCDbFinfohlKO44dqtKSJRtoG12TbToF3lLey7b2Yua0rRHTn3Ekz7CdnvxxfOZu2rhJbX+Hm+mav1S2XyyQSmUDrELJmnTZOPXD02cfed/TkE1s73dNvXK5KQlJRgo1q3RgDxgRKBZ4CYhP1tTXCpd3NztZm/+CKXl5ZRqWTxMZJ1FhoPP/tp5567NDZs2994aVL51pBJPUak5FhZiO/VBlE6PsVP9q9fzV75OHFp548WV9dzAT7Q5X04+3LmyazPlvRqQehrwgRPaV8XxMpI9LttjVAUC6lSYwm/dJXzi8sLz928vixwyuXL7355ptnvnzGnE/jPngKvTLoqqgsqCyuNmQ3ieJu6Iebb5x5/Y9+q7p2pL56EG6slMEsYyOYuQ1NU77CkgO9k3VFuUu4K/eA0xAtgCikyIqkSRInCSVJmqVoLY960Iot9GMl0BvfP2+KoSqTyq/gHox7773yPS8IAq31uIPMFQjGr3dhljFGRMCkb33p86f/8NPx5sVyufz2ikh3WpeHu5hSqfTAAw98+MMfPnTo0J22Cdwh8cC82sUNKT/dksc918ybmR0I/m3PfdvGxsaZM2eazWbhZBBAEjbEshA2gAEQPd8bE8JptuPm7UQNTKKQWUQSE/fjK2k3I7CCpBD4Os2jIpKm6ZhM5OKHGYux4uJ952Xbt9enOdOdN94Z7yIQd8c3abQv00KdRXsxHAN50y5LkiefN7SmigXjvXz5cZs2EgKR1srzNQIxu541ttY6/8qZkvN70ge6l6pfHNpYQKU9RU7qYRjZQRxrxUilgwcfWFw6eOzYw632Zru7udtcX18/125vdDsJqcQLJAypXNFBqeJ7VVIMYkRMNDRRnBFlioAQfI+CwCCAsEkzyCwoH2oLqPwgrNb7g8FgwNam/SjKJIrSfiksh2G5VoNyGeqNUHhpa+fCF/86evxU/+QJ4+uFxcWqSGasQYWAqj/ImP0HHni6HC55qnb+/Ov93mZ7Z7i8Yr0wXFtba7ZazWa3320ZkzIbay2IBRBSgAQIxooBRzYh8T1fa19pz8VRzDZN4zSNjUkBfK3JZiIiChER+oN+p72bpRGIsSbJ0ixLlSLfUyVASpNsOIwG/SjLrOeFnkfjDigitJyzfFKbDtPYF+35vg61X0LFoCwCg2WLLEj5/LbMmWEcidAjCFgGEJ9Q+RqBjUm1chRImfRa32yYAHMgwVnxKHyXZu3e6GEc2+G0UuN+MfeNLLlbsixlrsLo/Ax/DFXg3qhoqsw78WcU1ycxhXBN/sejYsjsL0JS2vPHiZIT2wcRDSIIJBlb8dEPxA6zYdZrtjcuqtAvr62VwlIqVgBIGAhQEQmROFUjnd9/ZDt2aUAQ5ws0uhPMYIUIkYByHUcEuQ1yHFLo4EeYlb2Y6ewVBGFr5wm+T6WRoxlESFp5DhMhIoU02f0LnY25nLDwqAOqKGqAsFc4Jn88uCcslMIxNak/Fskwdw41y1x9I3nzK5CkaE2pXGu2O984f2V59VC73S1pf4EGKl6/73Dt4x//gSNHD6S91it/9blA+wqDYbCwduzB3WE2TNPt7vZbFy5UKpXVtbUjR46ElcTjVJJhr9fhKN00HgisHVxLsmRt7cCVK1eCMFw7uHL8+H2H7rn8b/7khUvrG4OoYkoLUFnOOFpS7Wz3ytNPPfTJj3744GKQ2TiybCyLyEtf/Uo9KJfDsqfVwsJKxaedQfbmeuvXPvsXf/nKOQNQq9f/znNPP/3I8aeOL9+zUGntbMTsX3nr7MbVC9/6/HcIH3viqWfu//qbf/BHf/XW+kbmL5igspElodYlv1QKqmmaBr4mgtN//bljT31I6Q+WF1fkRnS38Fq8smkHlhkLxIIQKI4Accxdt9wvNdZkcWaMMWyNscYaK2JBcspVPt1yF1kZlYoA9jKJ5jrI3ngikW96E+HSIr8pd5BV5PRLSClysjj5cssRHEQrwFbyepSMaSEIiBe/9pUzf/JvLn39y7V6PTOmFIZOW/Rtnzvvbd4+dkXRWp84ceLpp59+6KGHHKh6d0wVge7Ixj13KDCzU0t58sknX3311RdeeJHZjgFxp6lGhKQIBIjwNj1fQuwOo91u1MkEUSnn+369qc7MThs1lw1iNpYZkKfNocdCoXLTa2fcL3yDtxTmv3ieUPudpvx1d9wdM7qccyODSRfKdFFDRjXOiQRe3i/qTFJHTZ37LZt5K2T8XSzaAaBjaggyAwIgZ6lNKHO9aSMpc3TGLaPI3unUichUm+ttu4W4B/eZ8t8o3kCd2Ux5+Q4rjMaazFjW4HleGC5Vq0u12sra6n29QbPd3lxsHNnautjt7wwGrTjt9NI4icEPJQzR84hI5eJlSpTKt6NMK2MQ0YoYl6ITInkqKBvQwIRWIIpMHCc2SuNkGIdxWIqN5SzLPD9cWau2doZbOxfOXaiK8PF7Hz2wEiaJGCNEIIBpJoRhvV6lo+U4Bq0rZ77xYjxs7mz3Gsu0uLgkCM3mIEmjOI2MTfPdnRkRSQGIZUlFDIMFBKV9rX1PB0Sufd6ITYxJM5N6xEqRWGe5hwCQpUkcDUyWCBvmzNrUGsWsUBMApUkcR2mWWWbQ2vc8hcToOhhzBTgBAPcLSEhrTR4qD0gDct52iK4AT076QKwwjzoO8vksoolII+ZSiDNnj9zJ4mr7HbHX0PK4xo9ct9UF3su+HbzG10d1zflHt+ylbeAEzECZs2uNSxl5Yx2wgCCNqQI8orJZANGofDC+pGnUbV29gJ4KKr7vkccsKMhGULk+XhY7cpgcFamExTm3QMHFcbTPjYwOhEHkdmbmMhXVIIzSgyIIIhObE5l2m5h1LihIkCIhjnRHkYi0y8BGryiusrHyQaF1Z9+nLpOruh6+Nv1Ot89g/KZHMsBhe2VxeWdzA4X7w2hju4Xa037g+34axUuqd2QJ/u53vf+ppx89fe7CG9846xFWfVVbOXylr144feW3f+/3v/LV0wCgARyBodHwf/gHPv7M+x4NrfiEqwdXWqm5fPnSbnP3oVMPDXrDMAh1oHdb2+3m9skTR76X3//il1/5iy9vqMaqqiy0r+7c2+CVeyvf823vP7JSbu5uWbGNA4e05dde/vp99x3rtzupNbVqI6gs/O7nvvh//sJnexYSrY0KAVRvmP5/n/3T3/29P330aOM/+pHvO3nsuO407zmytL55+Y0zpxfXDrba/UceOLgSfOcXvvjS5155sw+cerqGSntBVqnuJs0kiZRSZOHFz/7mt9Ua4eLyNYOZG4VcZW+zexEaHS87B3a6hhRmZsssxto0S621uVI1O+sumCi/CCAW23eR5+8oU+GF7AEYbwjggHyrgFFLnkzwRELH0fA8z9n2KjW6MJwFkqftJt33TTRQYfne938rAVMy+MZXX1xeXl5aWrrRFpoCpnCHpMeuR2Btbe3kyZNPPPFEEAR3O1PmFifzfjGlldaTpwk4C8a9i3fP9SE7wEIpdfLkyfvvv39ra/vcuXM5Ts2CI0cETQqRlNKo6JbWABBdSzVRvzfY7va7FoAUgVgUmrT3zx+uP2U8Fa21a2uHvFJVZhto3v4Fy8097hsOrm4CNnl3rv3uuItr7D9niqcpzrdblgICMh314hSvW+Saged1IAMY95vIXrvl3KK2YC9YCHUFc+GbG+OYv6PVhPP2n33eQGc8FNZaeYSACjQSki/CxrKNnZyQB1AtBbpycPmhB9/Pkly8dPatt86cv3D66uaF1s52kvZJG9+HUkmXK361FpYqga8DAMmy1BgQIEAjkDGnljMARhDLloGBEtJGaau0ZFmSxTbLkjiJ4jga9Hurq4cXFlYR1KBnr66f2dneLAXe6vICkAZShgFEeV5AqOPIENUfO/WhhcbKcDg8d/6rFy5srCX+Y0/eg5quru8KyHDYMyauVLS1FEcpCyhAQEPIToARERC11r7vh4ix4RRAERJzZkymNE/B685fxwm3ccZsRIxIrn4tDMawMQxAhJpQK1JKgzPncSHm+OFYYKchOlExKB7PgE4Pn1F4qgtrgoHTXT7e36wNcU8gO1GxmFMBgf0wjonnjsx/pZPoMBpMSNaYfvPKOSN2eW0pLAeakZWATQ0jW2JRABpBjRMOQWbgPCBTSCMpIxwbOwCMysUg78oMzRG9a8Y2ikgrPb6BNII25o5xMjcx1swr5K4jUmDKwHLi2FmEmfY+LIFrEX7u/NFdv0ib56M3vxZL1m63F6r+uQuXLl3ZatRrrcsXSgGtLdB3fuCJD5w6Xq/oM197+dLlq6FXKpUrAvjbf/LiZ//q9XPrO3GSKT/Issz3NACI8E7E/+uvfvZf/1+//Ylvf+JTH/lQoCpiO43KgiBsXtk8fM8RjdoyeOUKp1mv27zv6NKxo9/RWDj9By+cbrc3DtfVR7/1sYfvXakueDu762FYFqU3rm7FaWpj00465VIpU6Xf/eJLL37p5b++GGVU0spimpbIBJ6XijUCBuDlzein//VnVlbW/tPv/eAjJyphudHc3qk0logR7fDAauXf+b5vXz168Pe+9PJWr8uwRF5QLy/EkWkPWkKaREWXz/7u//bPv+fHf/rQ+56Ffao2b6+pcNQxBQjotClgrLIswsyZNWmWZVmWZllmDI9Y5SNUHQRAaDoAmQjqjtbuzKRFyK1qcCqucSrdU46t+8YkY5VdmTKFhRExTylSirRWOh+z1ey5TiuFL5781o8++MxzXlh59Y9+6+qXP+cHwdhn5MbR9hna13sOKNRqtfvvv/+ZZ55ZWVm5qyRafC7jLTeKopdffvnKlSvlUnl1dXVlZbnRWKhWKr7v54H3PjH/LbyTc6Vqx1+0xipSH3j6A9vbO83mbqfTQcdgwlzt3i1oRRoJBUexnyC+sywdBUCQQSAzW83ma83NgQWLCMQIhHYeo71wjKZpWoT8LGDj3vsbR4/dzezvjrvjdgBmcvOpv7wrF5Z/wuw2hKKZg+yJge+oodEbMpEBRUgKCQmVo54zWMMigqQQladDRZDEhpkW6ifCB1ePHn2k1292O9vtznarvdHt7fb77X532OsYpWPPS4MwKJdK2kNSTBqUYtJaayBliViEAMQLqVT2hlESDZMkNkmUMQtLagwkCe/uyGDQDXSNKBwOe61o99XXXjBZet99Dy0tHY1jNpnNjEVQIL7WytNqbeXYsx98vlEPX375z6Jut9dOVKAPHDhSrdZ6/Wa3v9NYOEjKF0hFACwRMVAe+xEpRRQEpVKpjJRmaULKI1KZSeM4VqHx1OiUFdcJbdimbFJrUraZNcZkkqVKU2atxMM4jVNgVEoTKiLte6QUMVt0PGMEELQCGbNiq8RaBNQIBCxjcY08dM1FRkeVcFcgJxEa4XiEY6WOOzQu2Y+XcZtCyVtl/4Y3JTaB10QdC9wpKQCvxbYUotnEp4DJ4h4hcSGnaSs4pewjMsF4ZYyPyEgDdPLjCEzMHtmyYpY0jpO46bWunPcDvXTwCJTKfYupgAk8K9oyAigi5eacFSMMAowiyK7ha5T8oAAiT+AVFES59be9yHIvhLG553cuCo2ETgAHAImcPTSNYSQc2UlMGakATvzGYaSYKiPOBQCyTGPIeC3caT7GdJ2D7Y4dUXtHLnwtvvomRP2UaGFhYXfr0tb2ThB4EHUWde+epeXveva+b3n+uUE02Npudpt9baBUDTaH+Gu/+8ef/fzLXrk8jBNCDwRR6cbSSr8/GPT7QDYRr7Kw8uuf+9oXX379O5577u9/9/sNZ4PBoL3bPnjgEFtmhb3YlMKyQYyGkUb62POPZ8Otb5w+9+EPf+iDz5witL1+16vUdru9SrkOVi6fO79YXohMJH7pVz79h5/+41esCnVYgWHPK5V+8r/8ye//1CeDIFjf2vz5X/jFX/nV/5dIWv1+Rt5P/8+/8i/+6//k8RNHdjfPXXzrrcWVNb28MCRMsv63fOuji4vh5//iC6/vYhSlpXK9WqkP0p4QiyENHO1uvPpnv79w7wPhwvLccOSm1A+nKCBICMAgloXZiohlZhFm6/4zzNZaZuu+Pt42ZMJimyb6uYuZiJJNuJ8yrgrJbJ1kvuvPddcrzuoKuvexI/9MFrHWqsyQoqnXyv76zKNPkk7v4r/9zasv/eXuhdOHDh688RaVOwfRKGaYSqmDBw+eOnXq1KlTnufdzQH23qU0Tf/6r//6pZdecgS6119/nYgWFxaOHTt24sSJtQMHPM9Te+bAu8zTISJmfvChB1999dWtrc2vfuWrSitFuYSTm/AgeoyqjxDDW3EsIIJIa2fnrVbrzWxgcHbJ7HfBWZZlWQYFoY00zYJK3SvXZPa4vTWf37o3fHck9u+WFO+O2zVb5PpvgkUV5fwEB5m2yL5Fy7PYGiYM8/bOaTrm29i8btdq0so3LGIFRBTnLGztiDLOYxKBiBSiRkRjUmYd+uVyaXlp8YixSRx3+/1ms7XZbG01W5udTrM/6MTJIMtim0kaE5IBSrWXen7mBdYPWHmsNCuFWpHne4haEEUQJGHDWWZNZoWtcDbotweD/kLdloMFrbMM5crlM1mS+oFfKlcQy8oLspTFWgU+kcdMpdLCiROPksr63a3t9ps72/2wqhuNlVKpOhi0u73tKGl5uoZKgIGZBXKMAABQKa2U75fCsJxKJ80SD8FDP8uSOB6Gnp0ShgAnTm8sZ47BwTbLUqOICBK2No6SNLV5jwAjiNNuQWErrgXaNRWDGGH3IQiklaAVYcd7IUR0D2JSmxbB0f9xrCrnZCTzmVbQJMWZqOlWxHAjP5KbNIW9EUPZa6e4c1S7b/JH3v5f+za3pOnvz5MXlgmAgbin8WE6vJ+7MRSgksLLR5NiqvApk5rN5IdQWAn7ypQYQ7ActzvrF8qV0urqauhrZXUMntG+Ec8ICSpA5RorDCs0Bm1mrAEAtJIDBmMIZVI6vmkGx43ddYR5/TtFwRGnUKiV0iPPhfFNdk0oWLAPn7xvbrQ1dr0d7fYyV7Rpql4nN7yBjw1SvrkADmqu2+1LPqe9NFldWdna3r588TIKVUsl2975liePfeCxkyfuWbt69fLA2qQXtTZ3jqwc+pOzGz//679zYatnQH33R777ycdPfexjH3vuueeIyBijtQaAK1evfPq3P7O7vfMv/+W/2oqiX/7Mn6S97f/4R/6eRLFCeO21bzz82BNapboUMDMj1OoL/X7PcPL8cx946P6jB48cttY0+91QwzCOl1fWNte3O7utSrkaBF6H8Zd++bf/8IU3g4WlSlD5p//kZ77/+79/aWWFR8/mAeZv+86P/cIv/uqZb7z2S7/wS3/0h//2pXbnH/6P//uHnjjxn/3Yp/ys1blyrl5//9D0lZI0Gd5/z+FHf3mlrNkAACAASURBVPRHfvl3/vjzL1+MUk/5oSZkmzB5cRyVQ3/ntS+f/fPfvffDf6e2evCd7yDjtez8FNlaY60xxmRZlqt+5SiBFJ3lpgVHAQD36U6XfQCVYjPLHp8KIbw5NizClHWDjJcTMzEbZjKmKOU+k7jMX0wCCMD91tUX/vTyC3863NlYbtS11kUDiP1GUYxg5pO8ne29gDycfEOtVjtx4sRjjz3myAjvVX5+5yYNiBcuXHjllVcmHayAwryzs9Nut8+cObO4uHTfsfuOHzu2tLSERK6L/F24e7N4GQISatIf+ehHt3e2L1++vLO9AwjArBXFjJ10YNHzCBAIrIyrITdPN987v8FE5urV9TPNjRZJJloQAITE8j7lGHd/nEHsmClDROVaTYVl2Qerfbufy61+w4KNym16yAJ30Y27421Mmht/oezlK8r+JyoUnPbwNqymfB8blzn2TYlGHGfXHi53wmrSOoAss2ysYRQhRb5SAqCBFFFuwwBMbAmEEEJCn61hawEVqqBebSwuHL3vPrY2Gka9Vmtne2t9a3t9a3dja2t9a3sjinsMQ+1lQcmGJQnL4gXs+RIEqhRoRELUwhbYss2MATYgFshXWvvRME6TONBlX4VLC1WpeetXd1rNVr3eCMPSgUMny+VaZthkLMwMNksz34N6feX++08pn1/9xhe//NIf+6E8+viBMAyHcafd3Wh1rtarB7SusaXMWNdwPAqjtFK+9kI/KKcJpiZWngKQzKTRcFgrWQIi14KSTyjX52zz/hTOsoSBBWzI1o/j1Bj2A02IzM6N0nnZSdHcnAEMixGxIkCgtGYyMi2TD1Bwis0J8jJuTgEYARyTJPYui/BvPBg8tQvhNNv0GgDw3JgJgTWYkHAhwBjS/ualdqnE9x0vLa3qcjmhUsw6Q9+q0CIZ1yWFaIxJ0jRNAYQZnAKFjPY5J9GpJnHWu5mBj3oFnUepUkor5Wntvj4mro9UNmiMbkyMr2RCvEcqBGOyv6XlBAOZ35YC83wMv/kWansjO/9ykA2a7VapVBLhc2+eja2uajTNq88+fuw7n396seH3hri0VM82N9c31msLS0YH/8P/8RtxHAPAz/3cz/3QD/1QpVIpHEJ5x9DhQ4f/wY/+sIj8/R/9oePHjwPAZ778pl/+zH/w974vbm+01zfePPPG8QfvJQCtyNjUGCTClEmVykdOnACALDVlv4wYacsKZNBtB1oP23EU1P/zn/nZPsDioaM/8w9/6id+4sdHeyeMHy9a63seABy999g/+xf/4ic2fvK//yf/9Nd+7Tf+8szlxc984Sf+ve/afut0e3fj0NFDAGwMA6qMzSeef3yYpK9f6sSq1lhY3trOPIJyuTIcDrtXL57/yz/WlfqD3/G9oL0bX9vXj48QGMRYm6RpkiRZlhljrDh9KMo7PkaebzPvKwV5z7mk0j16Rpizx+YBHG+HRF+oCMlo0c2AESPX5T1NGfs0qmTdZuulz1/64h+EkjXqtTGH9trw9N6WhxmTiPeQc0tER44cOXXq1D333DNue77DRbXe5WGtPXv2rPPQUUqhMyQSUEqLyHAY9fuXLl269PJLLz366KMPP/LI0vLSe4INudlISAsLC+973/tazeZfdf7K4ZGIIITdfg/XFgEFHaMJi7J57yRSICTV2d24uLv9ZnsnUppZI9o8WkDZwxXNcSLn8D1W3wAAY7lxz/Hl4w/d8txp5vNb9YZ3x93xtw4zQbhNy/Obd6iP/vh/wY7JICgTs13HHiBEBUgCaBksi+TMb0foUCJkLRgDJgO2hBgEQb1RX11bPXrPvfcfO/bAifsfPHb85NGjx9bWDjfqy0FQFw6SmHpd0+9yp2U6LdNppq2dqLMbmUx7qqwp0CpE8NgisFLgmUyiQYqgEHUSpyaz/d6w3elXq41abRFQK+UpdFgJALC1KSI36lXS2Ol2WBBRZRkzMCkEEk/rWq1BpI0BEBIgYBJRvvJ939/evbq9cznOdqNkyw/8MAjL4Vqgl6uVlWp5ia0Ig1YIYIfDZre9efXq2XZn3Q+N9ixzZi0LeybDNDYAFIah1orFKgV+4CmNgCw45roTAIkQsdKiTTvJ2rEMjR0aJeQhISAhWhAG8HzleeQReogTyQ4EQicQ4FK1XGwOUXBiaIwFx+K9JiMyo+M2B5O7Xhx+43Kht+811/2Rt5dPIt6sYM/cbajocoJ78t8psUvIAzXOGTvguo9IAEf/jqUFBUUoBzjyj7wjpPgIZz5G7yBAo14oAbEsmYgVNlmauQQfUdUXloOgnFphINIekGIEICRFApIDfNY6lhHmdHjXMqMElRACIkP+O29DaDmiM02VvHCi+8lsjLHGmCxLRyMbj8KneZaY8/oFMFe0ZmEWcR8zrKiRdw3mRBqcA2EAzHo8zwhwfBMdJHF7x14+nV46E/V79XqdmV988YU0zSL2Ssnm4/dUvvc7n1o5uNIZJEaLdKPNMxfDoL6R4X/zr35uq5f84A/+4M/+7M9+4hOfKJfL1tq97QNJkpRKJSKqVqs/8zM/02g0vvjiy6++8vrm5s7TTzxEnKKJ/VqlUq3EceR5OstSotEELnwYltDzOEl219d7zfb9J07+T7/2xxd3m0OLv/Z//z8//EP/rtjMmQHNzUYc4OL7/nd//ONJmvzpn3/+4vmLq2uLDz/5TG99fWFxoVQOe9FQtDc0Sa1aPXnPQZ22Ll++HPtLUD2cdrc9zzPGhEFw5a3zSXvXX1pbOHpsZpW+7ajGCVTnquUIiEROvMLznHoFOYnvopyE815xIqOSG9kXpM+LOrkjkdJR34uMDe+5OOtxpEqK007l8z/GFEMZy8LnhNrRa2is6usMi2giyI2jyGTi8DL9Mehsf/Uveq9/ieKe7/szOOY1cA1CZGuiKOp2++1mp7m722w1W61Wt9OJh1GSZCwCClE5LR5GQhFGnG21maeshtetTO3XF+O+vry8/MQTT3zkIx9ZWFggorkqD7csVL4eNbKIFt05IqxOfWMwGOCEFT22Fxj3VkCSJBsbm5cuXxoMBqVSqVwuj4Gz292aVOQEuSpovV4/f+FCt9frdXuOhBu1OicXFk4dOqQ8v1SpuuUiOd9cpj0BJrDH5IAXHK1CKXgV5cbwUX/wjTNnv3D5/BtpFOkQRCMwIeevkqnrHOP+cRw7MHp8i1KTrZ146MgHnw/rC7c6S7sdH9dEi29NkekuiePuuGWT6Z394NhvAAt2irfwA2TkYpZXHfZ8jBq7Ed6OrdVtXE06S1kAARXmF4eWgUCQnIUHgiCwUxYRgTxvzs9bRpuXNBFJK+VpVQq8RrXKQGwlMTYexJ1+vzkYtPr99mDY7g/a/X6rP2in6dCa2GSJMYngkGEIFiyjVqAIrckyY1yMk2U2s9ZXKXKqFWotOztX+8N0cfmQX1pYXrm3Uq6aSNgwCoJIlhnPU5Xy4uGDJx59+JnL62ebnY3UDKoNiZPmbovCsLS8cojQQyQRBUwsACDMWkRpFYSlioqUsUZASIHJsiiKTJaNkse8b5/yBgGn1IgIaF1QJRmwEgZSSitfKbFZOjlJXUomMLb0ExGnxQiKPN9npVlyLjGO6mQMwOMWlTw+dJ6UNMrEMJelmsTP83VfbkcJ6EZUNvbFHW5AiWPu+99Iz8udQeXddwHP8HQQc28BZzE9KsPksf7kfcZJy3gGFnxEeE92nU/PUTwx6reQCZ1NGKwlBA3ksfasMd3dzfNvkAobiwfKFHoUMnHCGRMAkiAYsYYNswVmGs9KyJvq2UEDOLaOQxR814hFY1u7cSHXiYkWY82RJiiOW4Mc46PI+8itN3mCQnAB8sM9Ms5yDW+6/f90+SaJlEis174aXTkbKhhmWafTybIsSdIwDMMkev8jhz/+oUfvOVTb6jRVUE9wKJkkgxT18n/1z/75VgY/9kM/9vM///NbW1ulUml7e3t1dXUO3K6UC6/L5bJS6qd+6qfKS6s//h/++5/78itPPXbsyRNrEPd6vd7i4pK7/5at1nqvyKUVUuQ1m+s2sweOHHv1zPnP/MVXWajT71XLAQIjqbnTRik1GAyCICCiIAjijP/bf/yP/rt//I/qpdL/8su/Y8qr331safPK9mHvICkFKF7gD5P0noO17/uuD7aH8Z+dTVaXD19cp+Fw6MxAFmvVjdNfW/7K5489+/x1zWJvBO5ym7v7i0kpD1Ep5bHnpvrYmj5H5UakqrFPkxTleca/tajKw5N+2iKYl+8wI83GsQU53lSEhiOR9gkzI3fBnvU9yBVPrw9Km15r9yufG77+YtraDoLAWnvdo8Qtf611s9lsb2/GGbOQpoCAxUMQwyaNo9SYjkJQAdUbjZWlReURsGgiZhFEER4RTWCE/UzCQQBE4LeHXhKR53lHjx595JFHDh48ONU6h/iu7Z+ODeSwMBhJwTLzXrTl3cQ1iheZpmmSJO6SoOAa5pA8tsZds1hrTLazs73b3H3jjTc+9rGPHT582P24Ukopdcsjov3QKCJaXFx87rnntre3L126BAhIWgJ9cWsnZU8jCjChElAMRGAQLJAVcdpvNHencEAbo4hzTMlnIgFjFA0vnLv48sbWq/3+IAzZogZLIiAEKLSHV+luV5ZlURS5e+JgaK01BSFVF5Qf3oo7Je+46vR2S9x3x91xR423SX+csxHcZjqw3NC3r93B8l4M9dw/+AkETeQTeoo8ECVus+Q8L8rxmdGhkrM9JskW5gVbAbZgMklTGycmijMWDIJyKaxVq4vLS4cPHTx+9OiDx+87dezYqePHHr/36KNHDj+wunzfQv1QvXqgWl7JEtVuRQQlTVVOlU3/f/beNEqO6zoTvPe+F0tGbrXvBRRWAiAJcBFFE9pIrdRij0ZtjzVW2+P2nDljt9tuu93t6RnbY7unPb147F6kaXlkWXZbx2vbsrVQlq2NlLiJ4goSAIkdVai9Kisr11jeu3d+RGZWolAAAZKgJJrvJOpkJbIiIyLjvbj3u9/9PgJ2QVwCT5GnQAmLUqQ0NpthIwwjAwnT6Oj4QN9QHBu2hogIRcQIW2uN47rj4xOO412YvRDFdT+LQDZKGr6fLRaGCH2xDogL4oGQSAuhKVeWKvXlamOuUpvNZAI/k3WwV0GhtzjSUxhiK2JFaQS09XppvbI4O3+6XFnwM1Y7ltmAILArVougdtxMkFGaLCdKoec7SrfOFrc80JUAsSgt2gEttViqsa3GSTVyAJ2WJwUwiBVwXXJdcgg1AqSGKqmIAG7YhrZbPqUtrr9JXOAy9YqXzeC4+vDrasxcX8L/XjWF5JrBwpfL4LjSh25JhGmhGymVAAAICUlhS40Pu7bYBXCAIKRUju7cu+Mf2dL47C6EykXVRgEwIAaFEYRQW8ZGPbKMbibv+IGf6xHl1KI4EUHHMcLNKIzjKEliNgasTbulFCAhARIDMKJBZGxFUdRuqroei283hrzpmu3wOGx7dE5vkiSmw+SI4w59oxPqpaH85vUacdM32q0j3SFJXc3VIde90PRKjsqZY/bkE1FpIQmbAJDP50+fPl2v1SzzgT77/e95S29/rplEiGTiKEN08sQplSl87YnnH31hfmJq93/9vd/LZrOe5yVJUiwWwzDsdKZsJKvGRFHkeV6aq0dRdPutt7iZ3Ne+8dDMuZkf+x8/VK+ux2CzuZznusbEqdGGCG2qOZDSYM38zKylbDnJ/Nq/+3h+fMfpk8/3FHMmToQZSCFuIT9prfV9HxHjOLbWEkAcJsLJTQdv+sM/+Ysnj77w3jtuiiEmrXLZLAESCyqpVNYy+Vwu3zc/Pb96/qxbLNbrdQBIkkRr7bmuTZLCyJhb6CPHxUuie7lM4LJlDNHN/kDa6MNy2sN1Xdd1HcdxtONo7WhHK6XaMjRaKU1dP9vdW47SrnYcpR3SOn0orUlpUgpJIVGb/dXeaekoZRO+eNmo+8DaXsrdLnNdy+SG8G/b2+XyxSJuVEtPf3P5yW9wrew4zpa0oC1HFEVLS0v1ep2Uk/G9bOB7getkfM/3fM/1A9/1oNfBfUGwv6ffqdTWlpebUYiOq7QWYSK1oa8AooDT9U2wJYpFW9C5ruoWkwI0AwMDhw4dOnz4cLFYfNWgjY02vYsXz2q1aoxJdUAulSv6Dg5mPnPmTK1Wgy5eqoh0y1m1gGwiRBKQMAxnZmaSJMnn8ymO+WoiR+kH9fT0LC8vVyqVUqkkIlEc8Xrtzfv3ZwKVyWcAEYEEiIAB00oBwUUzBbsFJiitI4gQkAC16wwsNpk+N/349PnHFy6sicRKA4MC0cidP5eL7KZbfI1ms9lsNru5JyKi87173/4Dw3tvAiR4fbzO4Hh9vKIX08sBOF76tq4W74a0vL4pEt7kOAYXd1BemznD9WNwIBaw7f4IkpYdOOWzpqkJIiMiEFDbNlvEAlibdqRDSmvdiOwV6bbfFUeREQAQp8v2XhzscTKS9WIuRmawaZKmTUI2ca22XquuMxubxOW11XKptLa2XKmsARqQJG42mtxATICsdrRydGnh/FnrjI9uc9ysabACnQsKmhRbEAvC2tFae9n+vsldO/Yvl8/EshTGISpnvbI4vzBTyKtcZoJAo3jCkqrPJ7G4rt/b27e05ltrRZgQjEnCZpjESVoeY5YN0YsWiSJNGZFQMaaElxR8oNT1hFARpZxJYWZGFhBQhIgsYIUZQBBJaddx45aHJbZdHkAEOaUld2xiBUSEOrwhRGDgVi75XQ1cXyfaxeU2K5urgt895wEu6XdoNadYy2mynZaUiRQhClKnBz4t4qbStSStJ7Dhq9KCQrjLeUA2d8dAu5LKBAwgCq0Cq4AUkCJJDQziauXcieeb4OzI9VHRVQgGhNnEiWk2m9YYMUyWlWVCUO1MRwAJwADYdtFYA6jreHvo8OUvwrQ71JFNIHPrXCAQYvsXQERKTzUpRAWAzIAoSJtgpY0kTeTvU6EorOnVGa6WNIARyWazFy5caDQagGitfcv+0antI3UbV8pJQSsHTaO8ngBPHdj/R7/y0YiDJx8/mnNNpVLp6+tLk3/f97eA25VKi/BxHDuOk8lkwJqf+/mf//4PfujOA3v+219/4QNvf9Pi+nwURblc0AzrgZcxxmyBUxhbL68tr5Ymdr/hn/78r6805Ff/1/+5v6/YrKxl8kVBlTC4W+UeWut0gynIEtXr2cADgPe+9713veXuRx5+6JHHj9/xfXtWVld7e/KedptRKA7rIFdqJuMTE/fcvq6rDz/PDiImSZzN5qy1cRzJ4szTn//jO/571XvgjZcrgOBVhygd9kO7XLJRy233KcLGtZ7a03e9t1slV7o95DsMjvRm3SpmgLQ4IRsjfRGuURICAUTSbKz1WdxGAdJ44yLZ3jRN3cqkpXOuTLO++PDfXnjgC0XfUY6TMg6ukLd3fq3VarVaDRGDIGsZSFiRMHICFkgpcVDCPZng8M7RW8YmR3qHSTnLYfNbp089cOy5C+EMDff153oRyRIigLYAophYsLOcAlwCIl8JUOi666U29Xv27Lnzzjs79I3ur+x6pOKbSSLMRNRshhcuXHj2uWfn5+aVVuNj47fdftvI8Agp6k59v4NgRyaTecMb3nD8+PEoiuI4rlVrcRwnSSwAzNJSYkIAoLT1KqVPl8vlhx566OjRo4cOHTpw4EBqtXNdj2LTxrXWhw8fnp2dLZfLpVLJCzKz8zPn19YGerPCLGRBwBJbQgJUQsgEF6kFC7TjaQAQZAFiIRRBYBEAIhvGM+fOfePZZ7+xurSmKCRSggq51duMyEjQJT/UmR31er3ZbHaQ/XRCVeuN3bfu65vaC6S+p25ar2MQr4/vlnj/CnGibH3J4hYt3VtJUOGrwQLGrrTl0kTmauGXV39o1/ERqd21DmnWLMKILX85aXmRpn0ogADClqVLULDl1pCWOgkACQgRrbAxVoAQ0zYQTJUBtNKOVq5icCxIIhIrFEVgbWySyCRxEofr5XKlvFYuL6+vryZJLYor6+sL1epSFK8ltg7AluNmo2zt7AvPH7Wih/qGe/I9lhsIGhUSagFhi2wpyPRtm9yLbjQ9vxDFTeWZar00vzhtbeC7Aw5l0mhKGK2RxLDWmWKh13UCsQiMCGiNjUxkTMJsLKfd+GlxIBVAUO00EwhUill07FyFTRoDpJ6VLGysCAoQYrv0Lq2uEiSlyNGgFSOItFr7U7hpi9797vsnYnpyO0Hrd0S/8Hp3hbzM7ae9VNc6714ZF5XLWGt0Xt5QT4GWdK2xNq1ESaftTbq8ES56bIFebIjOSjcUsIX/QMdMJaUWKWQiIAQRG9arS+fPihsMjG/Pup7vZxmhHkdRHMdxzNaCFSVCrW6PSzL+DnpwLRfjNTPcWmBjO/Tr/tf1fbdJaC1KPCGCIri4P0WrjdESsAEQlE2emlveaTBNrrrzxsut/HJNl85LRSTKK0m9iqtzSbOey2bjJAmbTcdxmDmbzSLieqWSHxyOMj06k8v0DV5hU9H6KsyeiGdPKhvHcYiOri9Oz0/PV9mbyjUnnfKuW+6tVWvNsFnwgmbYzGbzlUZ5qm/sY7/5Cd23e/rIgz3ukqi+YrEgwkEmMMYCAJIRIUJkYUyLrBBbK4SOVlopNDZRBMD2pv27f+BDH/rkX35maNfefb1esriu8/1WayBRSWzUZqzEDdTcUxe29U4+euRYBd2Dd976T3/+Z1nQzeZZAMSSWE60FVYOWrEsoBSKADIqDcBkYxFh5TlhZH3PcR3n63/3hR/64Q//5bef+OC7DpnaShRhKEnGTZqxdrWfCZxGo3rL7bsr9Quzj62uewPlsBpDE00zp7NMPPPkg4Vcdl9hsGdi6gqLQ3NtxUZhY/FCc2EaRQhbEqGpi3Gj0QTC3pFxNTheGJ2klDEumyZCV+c/tA2DumZW989U5if9KV1Xdap8kbZycXv+YqcFVzZ691s9lpvRxcs+B9x6BnQbPm/mYF1mya6cfDY8fzyr0XXdTuPJi94dUsueYrHYQkMELEvCxpjQsyxitfCY0If37N871N+T6clkfBHuc7Pbbjn4voM3fvGpJ//bQw8vFsqDu3YJETIjAIFYQIOqDYe+lICTiFL6Rn9//65du/bu3ZsqiWzNI7uuwSzi+vr6A/c/cOrUqbTM0miaEydOrFfWP/CBD/T09FyhRPFq7qSI7NixY2pqSkSMMVEYRXG0MD9/4cLszMxMtVpNL2GtVbo+cxuVQ8RSqfTAAw+srq6+7W1vg7Zgx6s2hoeHb7zxxoWFhYWFBcfLVJU6MTf3hp0TwCIahUExCIICBYJdbmhb3E8MaARAMowCAjqWsNY4OzP97IXZhxaXl30vFHGIgCV15LuI3XnxVlOcqDOJ0nYVpVT/6MTQvkOFse2v6EW4iVmP18F59vpAJfL3qK7x+rgOSMdVXLQCV+m12u3EJ9fRHxkvF7PIVmpTV4XlvApBMIAOAjKGjbHQatnFlpBoF2+EmbvUm4TFpu17REhKExECCYs1LAypIwrYFppBqBS5AgQW0s4XFrJCzNayWAtsQSvSmrRylMo5GnNZ7OsTAnQ90squrS2srF6YPn985sLJldL51dJspbTWqNfA67OxefKpJ9fWqu9657tyuYFatQysCtk+RV4cxmFsOTKovNHRXQ2zdmb6qTAyGa3rjVrcPO86hcGBcU0+kieWJA10jCjl57L9rs6C1cgaRbPlRCLLsUDCABaAQSEggxJwABwRhzlhS6RUetIYrICAoDCJICADqbSykzAAgkJCUAgagTYKbgrEBdZgFHRE5bEbsbhM4PRacGd4bWK02KWAeEUiVtf/cLtcih0afZeCBoB0Nc/K5Td3scif4FbXjkBbVyIlcFkrROwq0AjMJgwrtXJVZYLl8ydVkMlv38UCpVotihJr23gTAG/wmQSAuVUBVrrNrXjJ7ejXcMvooCMbTijdbnStalW3L0MKanQ7raQaEN0OlZCqOV5x57tp26mfzKu9il+axc2eOvPNv61cOOeb5q6p7eJ5gev61iqtEdEumSRJwlLpyKnTHOSnDhzcc/gdkZPVg+NbH+DqhXjmhWi9NDoyXK1WfUXffuqYX+zLqsQ01t794ff19PZUK9U2VEcIgOScOL/49Uee/vF//q+GB4cBqmy0UhCGiXZIawXANnEJMUXT2AIbsIk0GuWe/oIiwMTRpASNn/GTiP+3f/kv7vvMZ/7LJz758V/7hVq1iiRaq2YjImsvLStybA0r9jJHnp+OTPzF++5zVRYh5WgDUboAAxEAMoJlMmHUCLwMgGqGoauy2vEBlLHkewgACl3L7p//8ef6eoJTs6XhghPEISoVi6Q9/FEYMXOQDe6+5x2PnfisOAEvmUqzXMxkw1rcDOu9heLRb35l4rY3bwFwAABA7cKZZH117ulHuVZenTlXW1kY6utPZQLSa9L3PSR17vz5sW1Tc+v1A3ffO3TwjfltuzcR1jYNSGsOl5DaOq1bG7Id3OZiQnu6thkfDC2QPVUc7XJiTLtYr16DQ1LaRpe8clfPXXtubjRByCU1o/ZH1efOVY59e+3syb5ivnNEW8pGbsrKVHuap9iBEkmQXALkDBmj42gc1N3jO24b3ZbPug54NrGoWFB8MRnED73xjkO7dv/1Y49968hz7rbJoJgHVMgpiZMYRUBpMdihz1z1SBd8z/O2bdu2e/fuIAg6e/7KohuX21p69qIoOvLMkWeOPFOr1tqkQlZEiLS6svLow4+89e63BUHQ2dR3CuNIP7rdpCYtwhfA4ODggQMHwjBaWV0pra4uLCwsLi5VqpUUPEpnawfpOHbsWLVaPXz48PDw8CaA7BU/rg1pWyKt9Z133nnq1KkLFy4sLa14/cXnlqZDvoMBiZlS4iCngt2UFhCkq7ArLIIpMwsZEIUpFR4xXFkpn5uZe2Jh4fHl5SXHjZEUCCIJsiC3Wo7OVAAAIABJREFUaZuIrV+Y2riPtTYMw46ETbo+aK0TY7NDY327DnxPhJR4PYOL6/FBrwfqrw/cGji4qrb27mK2XM8d26Ih5dK3InbgFrmWSXr9ZoHyDm1vNJeIGto12ZwCTASM5SRl6m7omQMyQGITwybt300p88aYxJp2iwUBKGBqcz6QQBEqSvkJHTn1lgohAwISkCLUGkkLtgQpDGNsITIcJRwlLOh4QaHYPzIyvmN4bMfw2O6h4V3FvklUuSSyplEnE+ULnuuT7zuZjMeMxjALASogIqVdz42TqN5sMGMcWxEkEu0QKqu0CrJZyyaKG6hEOQrQKpLZC6dmzp3MB4V8kE8iHcfUPzDU09dvRRgJNVmEMAxr9frc/Gy5XNJaFIoCRBETRwDG95XnK9QiZC0ZdEj5HiuygCIkTBpcT/liIQ4NWlACmsFTqlYJV5aqDkhOiQJRbWU4TYAiHpGvdVpcZhHL3Jblv5ji2043BS7Vs8etur43p9+4Jdeh5VeBW2pXI3R96qWvX9xj3ZHWv5zk/mUfG3P6xd5w8WPDmHDTEcgGQ6bForjiQ7YoEaQ58IYKbMfaoxXWt5VpIRUMbZEDUEDaShsEgDblf7fsA9Awh0kMAK7nAqJYk8KHBEwICIzA1prExGmVM2UhsIBNm05AQctjh1KMAzoyuWAFGZAFmZEZwQBa1EIaQSshNJaTmIQ91yEFlcq6Be4ZHNCuy4BKu56b0dolpZXW6CjQxAoTkMgmDAAIGrWLGi1LYokZhIFt243kig/e/ApAq0Or3aTVliPADUsKbKMthKCIlCKtlaOV4zie43iu47mu6zqe6/q+F2QyGd/3fNfzXNd1HK11h7KBl6SK3VqilydHdaxcrk7h/bo8N80aTx8vPfXgya99rmjqu8eHOYkX5ufWSqUzp07OTk9Pnz17Yfr8ytLi+lqJbTI2Orx7csxUSsunjk0f+bZn4wTIMis/6Gw8XJ5rHHuUaquuonK5TEQrS0vlWqIdL+Dy2+888IbbD9Yb1TiJlCJmm94Hl5fK/88n/uR8xfyn//ejxULgKDeROLYxKhHkZtjUjoNgGmFSrdar1Xoqh+L6Ge1qrRmRBUgMWbQKCYRHRkaePvL048+cuOuWvSpJPE87Oc9Y6zn+pae8tl4N65wdnPitP/jTP/urz+/bt1+A46SpNAow27bMrMVKWT3z1Nxjj144/XzzgQdPnjuzjlLs6ysCJsyJUk65UspkHGNj1yUkPH/u9Oc/+4V3vvsdKE0v4yovQBFrjbWGxTabjVwuW14rzc5WGanerClSSNoP/EajGXhepdYYPXC7G+Q6l019dXH1hSMLD39p6YlvrB17onTqGDYqplnrKeTBWALwHK0Q4jCKw6her2WDjEZxOFk6ffzU44805s4hQn50srWetAgZkna6MVtjTBhFURxHcRxFrZ9hFKUvhnEUx0mUxC05mtRwyFrT0qyR1MzSsqS9mSxyyRrXSptEgDt0w0ued6ZSi/spDMzAjCKQrkDdG+XO57GkqqfSXsHbwh/Nk0cWvn2/h6y13lIY4gqqTN2KA5YFNZEiEdCS7Mjmf2Dbznv239Q7MsyEiTGEaUIspFRoY9/1+oP8rbtv2NXf//jjTzFpJ8jGDKg1kUIRBKSNG+xViVJ1SGTM3N/ff+DAgbvuuiuXy6Uvdr/nlc26O1tLEa4kSer1+uc///ljR4+ZOJG28msLDmABgFKpNLltMiVxfGfFOLqQ6A3BjZTpSKRcz+nr6x8ZHdmzZ88N+27YNjlJRI1Go9FopHB2Z4lfW1tbWlqanJx0HEcplcJM1/W4UhjF87xGo7G+vr68tMJgy+Xlw9tuGCwWleMqQMsWRRORFSOpvnwHQAdQjmMNIxEpIjGCpERzrXnh9Klj52a+fvbsQ2tLy0QJKpWaoQsCAKtWrIiCShSAUgqYOQV9ms1mGIbdx95yI1JqcP9to7fc5Qa563P/wraz0kZL18t53q2OdcmN97Ja7yLAXTf8jnsdbFjTpctX2qDeVWpvx8StCFC6NtMBmfGyMe3VRAXXO2y4yufw+s68rJ3BF7to8eLa5GWjx8uGlPjKH92mOSXdFy12k8lbMn+p+h6/2K7CVgqp1+Or0WfOPrxeGSqvDw8OjvUPjHpu0XXyAA6iktQaVhSSAiIEpVALWAvA1rZ0vpQCgVSxHTFtbKc0+Ya0vMMpg4WxfS5axaEWX57SFvpUGd5ymxgLLGJjY0HEcTzteLmgp9A/3jO4fahRqVXKpdWlnvPn5mbOL0yfbVTLp08dE0r277vR8z0RxZyKpCokAiIkJwgGR0f2WaHGwulEEsdt1qPFxVV2HLenZwAdnxxgJMNKkaN13lV5B3PErsRoksTaemSqzaRClEPHsUpQiNzA9YuuV9S6AGLEJoAMYMQmCNbTvuNIArEVEEImMYiIxAQoigRANFhCy8SpcpOAgxg4ECjIIMdsWUiAGAhAU6obZcV1Wv0uCJbZCoMQdUN4LWACN+wBN7q2cWNFh03WdhfZjm1sbJNxyYvg11f9ulxUvrv+QHzXx8qVSVXX4Aiw9a3yMuFY1xLXMkiULkWN9D5p04qrUoDIgIbZJpJYTqzVtGEQCS3yuXSOowMlCVJ6Y8UUTQFsFXkuKiQJILfLtCItoySn7aIEbAyxdZlIgeOYWlQuXajpwB/cNpkfh2y2x3GciJ3QQmStICCBtcaYBCyTRgWKUGnWihULGkFRwpTiKXI18d/lAvFNFIwuKn7nAse02QE6rsntKDhl+3e6UV5SjfMKf3ANl5Bct+elJx54+nN/tG/n1MGpsa98+SsPlUqjo6Pr6+tKqUKhoLXWjqOUSqxtVqtSrZ44dSqKovHx8fHx8X2D/Y0zT5/41v1OoX/f295t+8b9ngEAUEtnqjOnejJuGMe5XC4Mw/nz09n+7Y21xYmMeesbD0VR0xjOBnkiCsOQiMrl9VJp/anz64ff/p6pbeMZP1NtJn4m1uDHMTjaK1f9B7721J/84fGZ6VljTDYXlErl+bmF7fvVL/7iT9391huLBSAS9NmwQgBXa2PMn/3VZ11HHTsx/743HlhdXZocyRlSpF2bJJsvGCNBceDpk2eyw2P3vPPdSoAl9H2s1lezQb9Cqlbg6WfO/NIv/cfyqt0+dbuJsrVaPLc6Hzaqzfqapflf+uUf++mf+aBKoLenDyACDK2I0vq9H/jAH/3B7z9zevHQOI5tGy7F4LAFIKXI1ToMm/Va49b9k498a9pHP5vJNZu1XKZnvbZCpIqF3NzRp+tnjjmO6xX7okopmj9/4YkHF48/reOGAjHGoIjv5QkhtbQMm81GPUov2iAIbL0BALVaLQgCR6nFF47NPPv4+LNP3NKob7/rnd3BeleQvWHVJO3WrYusFLFlxQUiHTNXvC66X+3uLbw2iuGmyQ4ANmw2lmcry4ujQ4Mvi0SAyC4pKypJsixjXva9ozvuuGFXYaIfyNPYk9h6XKnZSqijWCJxvZzEoJH7xN4zNTH4Qz/0Bw88cPzcmWDnhEaChN2Uv0nKAtO1lKZEJFVInZiY2LNnT29v76tDguj+dXZ29sEHH1xaWkrNPNgyEQmAIiXQclRJkmRpaWl8fDzFlb4by6EbVutMpAAgGwTB9u2T27Y1Go3Z2dkTJ07MzMykOpppbr+0tPS5z33unnvumZiYIKJXx38NEW+44YYjR4709fajSaDSmD09c2DbNhGVkCECsNagBZX6GQKABQBQBECcmHQ/rRVIJKqVKqXy2YXV5xaXnlxfmoUwcoCYsdt27dI7r7RIQ8xcr9cbjcYm0lOKeRW37Rk7dFe2b1Be4XsWymUK16/AxnFTugdbtcZtjmw7fKmNbE6g0zicghfts4NyWR/oLRQVRC771ja5F1/0oORVCSG+m3fgNb8zXcHsS6H8yHU70ks+Ai/3cd38SbxknuNl+rOv39eqkVYvzC2cOmOGBieGhyd37rxp+/b9fqZI5FYrSaPRAFFIjuf7ruu5bobZrq2Xw7DpOo7vu5kgi0hhI0wiwyYhAtfxiVS7fMNbTOdLvCPS/7ACzOJopR1HASJAnEQmiZqxlchqB7VGTYVcrpDPjQwNbhsb3TE3fvbbRGdOHzv2/LFyZTWXy2SCbOC5pCEKY2altYOsjAHPK46N3tCMormFOcsJKBPGpXC1ks32jNgdWg8EuWwcQxSHgQ++l834+cAvEOgkNGwRMI5NrRmve77ragBCEOV4QSYoZjJFz82D1ICpI9tEIJqASMAmAojgQCvPJAFQSrsKicXERgBcx/W04zougI1jg4HkBkCvQbwOaEFxt6DClsyF18d3UXS1ERt1NZ13z70uGyICREXqovcgACGR0pj2qgASJcagVir1Hmx5oIoiJCJ0HKV1i0AOwtakzgZXhGUuzd8RSQMQt5xELAG6mhQJSKRMQjE0Vy7MvnB0GNTA7gPa9S0bhzQqFx2Fjoqi0DbZ81zPdYmRGCESiUQ7rlLKoE3ICMrV9KZfPcCxEdFerK1yKQhy/YjH3yWjPj8Tnnxm7tEv337ghuXl5W+eOOG67o4dO6y1Q0NDnudV6rVyvZqSkIMgyOVyWqlcLlcoFMIwPH78uO/7Q0ND+ycn60l87ot/EuV79n7fPY7rzj314GAuk5qblMvlubk5T6vlaqQs3DA1mnHEaIIYmDlJEqWVUnp1deXs2TlV6Psvv//JbD5gY92MZ4xl6z3/3PTnPvPM449e8Nw8Z3BgcoKQPN8Levv9nt4L89Wf/sd/4cCfvOvdO/6nn7jz1lt2a1+zgCIy1pKjf/Njv/PZj/7b/+Eddy4uLgKIZU4MX3o2bJwUeod/519/7N4f//FmEmdAW0tKa9/tXVkI7/vsY089/vzJGZyYvGf7TkrYuJ475hXzK3T21EqvjAPv/88f+/Zv/6dv/PB79//LX/7IyHiAoBSqsGnvvffd1u/5j7/zB3/+2/+4Ua9htg9NktbeTZJkMkESx2NDuaHe/Np8I8hk641GbIzvZxzHLZfXC47/6J994oY3vycYGlk/e2rl9LN9rqLGOillmR3HieO4Wq2mLg/VOKzGTZMYAdFaG4W+Uim/PW2V37d/X2yShaX5Y5/7o9L5Uzd94Ed0Nr8p0yMi13VbPpqXaHBc0syFLHg91R7k8mHAixMNOs+rK7O8Ot9byF8qnXBpM86lIqPdqyETSBIXXJqM8P1juw8c2NmzbcgSE4Cwccn1BwaSfBxXQ1OO3ARibjBEnqASvnVkaOQjP/LRL33uvqNP7N59U8YrcJMRUDwUQrkWJY50r1zXnZycPHjw4KUGQ9djWGtTzgIRPffcc/fdd1/a5ZF+UUopkyRKayIS5jiOtHa0UtBGlLYU1X91xuW7bIiZAQUBOyg2A5AiFCkWi8Vicc+ePfV6/cyZM4899tj6+rrneSJSKpXuv//+97///X19fddJc/TSbQ4ODt5yyy3npmfnV+f2bBvL9/WWzi5O7N5hA80QhSrRrs9sGQwAeFa0VWBYOFHiQDYHzTBaXTk/M7sc1k6srT25tDDDURMJ0UEgi6LEACsQECRGZREVi2uBBCzZWIsrSIjVajX1hd10l2TmWjPcs+9g36593yvyopcUGV5Uj2NDoqt9VXO3K3yXqJZ0hXAsLS/oDV5VKu4s2G14jW3EeSsx5pRJjXCZqvbr4+/LkO+Z2bT13l4OnrhcW7682AZfwaHG3zXheZTNOgCm0aisra0uzM/WauvWxlpTPh84riZFxpgwjJrNMIoSx/ECP6e1D6Kj0MaRJaHUqw5TQqcYolaVOO39az2ABaX7kRaY2zUngLRDmgAg5aanks9AlLo2YnsZAUUqG2SzmUBpRZqaUaNWr1ar1Vq94XsZ1/MAUGvtuC4ARFEEiEE2lyRJtbZuuB7ZkjFNtonvFn2331HZINNjjGk2G75PuZxeWDi1uHBa0MRJA5RyfK/Y0xvkCr5f8DMFtpAkbE3cbFSnz7+wvHQeuIrQ1NoSWmsSpSibyyntNGNjGLXrasdT2k3pLSQCnBCC1gQotiVPgsSkRddXa6X5CtSFGuAAuaRt6mSDSIC+43raSekvKXmXVEsXttU9gh0UpOWqt2WrCW7VYXW5AvRWZqtXdQt/ZV+/QsXmasZFxn1yEX7e1RezaTeu4HuIm1C6VhtK5yG4sQVpmwNzd3FVAJCIACE1MG31FZNKlfzSNnkRNkkCAo52iKjDbGy1j5FCpQBQRFiArWALHsFLgLFWT8fFyGoqoYmERAxiDLIBZkRQWgkhQyong4zUCGMglQ1yjtaO4yKCEYsISikUQCTf8TKur1EppJQs7LiO9hzQhJqU0kpvuFVezUMrrZVW2tn8XDub33ORPqgmUm2fV5WeqA0k5DWHCdbmp4//5af85fOjQeYbDzwQJ0mSswNBkI+DaZCTsPz8w1/zZxZGNO7NF6Zy2frq/PPPP/X0ifM6mwvyRUCV6ymIo5fmF+fnZoN8JpN3RvP+73/03x956Cs7RgaKQbZerweZzNzs7NzsBXQCsmFgV99+14H+4d5y2AyUAo0sTKhcS6vzi9947sw73/rh73/fD4DX0ApMg+uR929/7TMf+82vIIxIBkf3DHiODI7lQ1PN9HiJQxM7J8vLa4a8oHf0/Pm1P/z4X3/l80/+4I++JePpMKohAmn3tltu/+c/+/M/+mP/oFJaHCjmlXbYdbBtDpq6Dmmt6yulk3H4e3/xtV/4yV++7dB+0XEYJ67XBJX7qZ/8zMlpWDfiDeVMEbiAbtHPeJ4mp68/9/z5aV30VeD5npvNBidOqV/55d8d6PPvPNwfCQG5nnKtZB968O/uumPHRN9wgD0JNzrBK1sLAI7WnmNPnD1tcyOllbWsCi3qdrIt5YULJ+7/6srZ57NSay7PShKiRuW7uFp1+/MJgoplbmb+m489Wpo7MaXorv6RKe2uzp399rNPL7xwOhnpcXt6sdQYcHOL3Mx5vjUGw/ri6ReiKBq5+Q4EBEx5lG0XWaWJFFLKaL/4oVT6hvZjk9LudRr6mpYC3Xp/axGQqLnyzCPnHr3f1+kUpyvnwFduXRHU+cQOhc03TU3dum/n8MSYQkJGZAIgJSiMWrtuxvdcBxy0nIg1QGhJ2YR91Dft3KXEOXPidEKkcz65JNjum7vGpaavr+9Nb3rToUOHuvtorjciLyKnT5/+yle+kt5v0kUzvZi143QrRxBRLp+/+dDBlGBylT1Br+ZgYRAgpK5OAemY3qWdOETked7Q0NCBAwfGxsYQMYUUG43G8vLy8PBwNpt9FbRF0o8oFApzs3OlhcXV9dL5tZWaaUS1Na7X3QTJsrJWG9FM2qCKLccmiaJaLVpdK1+YPX3s9Omnz5x/dP78wwvzT1eWF8E0FSkhJGRhbPHGUw1wFEQhIQElgCCCaAmVSMrdSL/fTUdtjB3cuXfbm+8d2HPz9bsAX+nH5sqwbHjJ4SXG7NgFcLS1+luy4ptkBDYA2U5BBTugyMZJw47oY1dBWzbvWOtj2wrsm+PJ12uWr9kC6NVfwN9lOIfApgr7Vr71m6dXtxL/ZbgWGxoG12dowobSntZeFDXiqLGyWl1ZnltfX1pbmx8Z2Tk4OOm6Ba2zlsFaZEuImhylyLUWmNkkMYiQQ0oRkKBYm7awtNQFL0qx5NIT1l48BNL8HUSsMdw6bhRoOc5LuwORmQWYFYrvuvn8wN49N2UCT9DOzJyam1toNhMCd2oqHhyczGVdpcCk3ihAWmUK+cGx0SlZrMytThNZ34dGs7K4NEuQDzL9AkbAAGoiyGS8QqFYayw3mrXAcZQ2sanWGqVsbhgRrLXGiCLlep7v+a7rWgOcSgykJFxUWjmIDicNBiDQCnWqB4WpD401SrWsd9kyg7IMNkqadRvGLOgIIItlJEEtYjsosAiJUEs0Vzrnt9X9tGnVvuyE6VKBubgaI1sS714J+5JX0hT2aoo5l8UjLydxs8XuXRPwuhU34pJuzYu/AQGU9BqwxooIKaUINRGzsKStSRRbm8QxIbLrkVJEyMypu46xQAoUkoCwtAI4RK0UddrdpdMWsolKIt39HUCtSSfpX1gUgzY1cfG0Is+pS1xbni37QSmf7xcpTHhAXmgtixURRTrjeAqVZkpxGVQKPUEiSTXsr9oo9nKOv5d7fvnvCa/+UvzeHSZshKeOFJMKEDxz8nxxaKA40FddLS9V6iu180OR/WdT+9/0wdt29vUrayS2wEw33iG+Xg7jR85Nf3vx/BO11WXP7+sdHM71ra2UFo9Ph0lz5/492wb6S+vrg7lCHMe9vb2rq6vr6+ue5ysiizabyeSzmVb3D6JlttaiqFq9kc/lj55e+K3f/RnRVQIniXyb0P/9q3959IX5Q2+7swZ2aGzbYnlRhqeSrLbZnth1KDRU7FkaKA/1h1ApBfms8W45Cc4//Mi/++NP/3I+W0iSugLOaLrnne86c+Z81nWNtW7g1OuN4JJyt4A6cuSo0vC2d9wJxDEnrkP3f63x8Y9/Fr3+2Fkv9rviFimnrcaEiXTOdXzWpHctJaJNbJSvOQ7dYnIgd/u/+fffKFfUL/zv7xRVIsn9o5/44d/6v35xZqb8hgNYjxbxknYna3lidLwnF6xHpq+vt16aA0+lLA9EzGazWmunVsP1Rl9+gEGqUWRB3LEdZ04c82srNw/0/+iNU4fvvbvPK3JsksQCgHfoTuU5T6yVHz954k8febg+NbJKsIMLlUY9m81WKhVbr5775pe8ILft8LtzgyMtCcKNSx23nBaXRhZbvP+VZ3C8rAJ4dfb82W890KyU8gMDWmtr7cuZzmiwKOoNw9tv37FnbM92saKsgjQXFERrQQSUiBLwwfPcID/YLK2v1yuMmiVxIemL4p956ztHsrnfvf9vI29HvpAniyQoQNd0GpVS4+PjO3bsYOZXh8GhlEqSpFqtfulLXwrD0HEca60xhgRS7eWW1Q6z0mpqcvvhN71pcGAAtbqcI+93LAIXYeYkiRcXF48dO3706NFz58+V19bS/S8UiqOjI7t379mzZ8/u3bvz+XwK1jiOs2vXrp07dzabzccee+zo0aPz8/MPP/zwvffeu6WJ9SsOLTFzT0/PDbt2zZ08+XS4fjQuL6zUj1w4d0vf6J58j6dd13VdrRwCAGgabHIYim0ArzTrs+ul2XJ5zdiqn6tqYQddJh9cVJIkiXaUFbZAQBYAkNWWUzGMotRrBlodPRd/p47bu+vG3p0HvtdSbunGGuAqGu66GRZXYLC10AzZMOmGLvunDrSBbZE72TCfamuQd73eHauLbF4YX6tU09fH9+AQuLiX5Jp8JeWKWdeLiR68bICDTcg2MSbUKpPPu80wDpvN2fm1mdkXRhbPjI3umpi4YWR4yvfz2Wwg1jWJiiIOwxBBEylHB4DCEltjAJlISAGIWDYISKhwa7Z8N8bRUosAAkK0lk1ihQXa5TiltVYkwszWWE5iY5KQrXEIs747MbFzcHiANPqe88Lzzy3MzdbrzVJ57fDhTL5QEDAiBKAsQxgaz8/tnNoT2+Xp+adJi+u6UdyYXzjrqKCQ6wXwHJdS/ML3MwODQ9FcOVxr+rkAKW6Ea2vl+UJhosDGMoig72d0sXdwcGh1ZaC0uhSFlsUiphIJpJQLqNgIgxAoApUKyGPrXiMsqZMMChCQRu2u18vL55d0zQa5nBuF1GgCk2HgVFihpWVEwiTIqfJruxlhE8BBr8PA36FBV0i220IcrVsap6SbloSbBQClHcfRmpQ11kBLKZQAmK21JmUUEylM2fksVqwSEgXC0hHVaH3/ImBFNoxgt+bgtFRxGIAtAigAIBQARo7FEAIRBh652ayXQLxeay6en1VIRH1Dg64n2thIkiRK3EwuCArWWBOaNFxQSmlXW2bDyUu+YV8k2rwV4bwTnvy9DQvU6mzp2ONFzzk3PR2jFPp7j586kRmbvPD88cON+h/95D9Zf/IZ0GrGrKA2XoaUFWNMVEkygfeO7cUP7727ZJxf+as//fKpR5ZuuvmW/YdmTp7NOMEjDz5ak9o/+l9+orZYSTOu+fn5OI5937cGUeKenNdbyAIwkBIEa22a9lTr9Vw+P1+xA5N5RKjXKevS93/w1/uHbt12080z60v9O0efXy7t33dzo1nLBjyWKypINLhaw/BU1sXelQXHgpPNSVgqnT43MjL2g5W1v3KdjJgYlb7jrsP3P/g3H3zXXcaarKu5bi5eAxEAUTl/+mdf9HwYHM5HSVM5wdNPTP/iv/j8/lvvivNLo+NTxgQ2gJ4e7TpJVFupl2ZMmKhM/pabA9DF+eWoGTmGJVqYTqi6ffjwf/jPR3K96qf/yeHYNscnh0Ymt104V6nUa16WQfKbvhFmmJwY7stnztXDsbGxs/USExIhYirCir7vVedX4sltI8Ojx0+dHB4cmDl35sjZv/m5A3f/hw//RLQwE9N6w6zOrqzGnop8hYh+xG6V7xwYvfXgzT/y7rf/wqc/cTzklR6Pk7BQKBSLRa31yurKC/ff5+aLu9/+38HFEpLXWmXC6yiC9BIBjs4cL519fuXcicB1lVIpunGFjglBtigWKJcoS5AQkDAishVGtCQe1HYHvXds3zsxPiEiyAZQAEhSWSzdao9HQSRPAVjgYGRYarny2lqqwOlqR9bW/sGegwF5n/72g01UmUxeWUUtph0wKAEUEEJDYKEN9VrBtGye5pZENDIyMjY2lqIbr+x3sAnYTfschfnMmTNf/epX4yhSRGIsAZDSDGJFEICFe3t7U8/a4eHhtOnjO2ib0r3Op+etXq+/8MILzzzzzBNPPHH69OlSqZR2b0GX82v3XxUKhRtuuOHWW289ePDgjTfemM/nlVK5XO7tb3/7zTfffOLEiZMnT37zm988fPhwLpe7TqYqnU2lX/Se/Tc8+ewzucX5JIIY7IwjC2srXykv5cjxHDc5ZMvKAAAgAElEQVRDOsMIACFIyCYUboLUmSMQ0BnQyAp9AQAFCAYsCIBWJj0BAMC6U2clCyKQYMvR3NRq9Xq9c5Y6jKEUh7UsY7e8ccdb358fGnvtJ3DdLSRXavDdHEhtVV3Dzr/UBI/aBFJoiah1GgOvpor2+nh9fHcBhy/hr/AV3eC1ARxLc8uu73u+73kxeJ7raNfTgUWTJNX66ROn5xaWT/X1TI6M7BoYmMpnhxzdo4wSUSAKQIOgsLAoQCAiUkxkha3lGAQVOoiqSxVWuqHVDsQjbWEVRGRMpRJbmaAIW5tSf1O7OtTKdbQGYTHGMldqEaGa2r7fdX3lZKZnTq1XVs5feB6+ZXZsv2nn1K353JDnZRlMkjTJoWKxb7B/bKhvZzNaS5rMSU0RrNdyq+t+PjuWDUaJJAwTIjefKyrlxrEBMNo1LI0orrANEViM2BjZYRBwtOu5PhGJMAuTcKt5gBSgYosMQOBo1GmcSa0wj0CQBQG1dnS10pxdLeV0bmrnPlWxUooazflG1HC1Vk7GSMJiANiyWEbb6n0gaBlktM5qi4qZOtRJR9U5FaPES5bnLgGkLvrCJnbNxZVykZcBtl2uMn/p69ek8XgNkccm+BHhYvHNl77NtkcStXH6FmTXEqLfOPkb70boqO0zMChE0irr+67nKqAkSYyNQVK4AVkcEGiEoRXw/QyRRiQxhm3aMs+d+ZNuzoqBts2cdDk4SfdhS1uKCwBEKFVYJxQiC2KRRViL0Yo8LVkXHYWQqKqpNS6cLmX8Yl9PMLK9tzDYYFWLQTNoITZsIm75UmoAAiOciCFAaoFu+DIW0jRs2KIHsLOGXpb9sekSeK2EFXZp+uTffiYbVo++8Dy5rnZ1bXVtz/j2U88d/dU73vzhyam1pXNLBwdzbmEiP6R87SlHCdgwjqOoGa6a2spcad5zi//6R3/8Hy7Of/KZBx965Mu7du4Fx+WS+tA9H5CVCjMHQbC6ulqr1dIaL4MyjXowUCwEnjWGQQu30I005yyX1972jndbGzdiMz8vv/wrf+gOTqlxSPphaHLMUc5dA7sXz0/bpb+bq60ukalV14b6ByuV6uqput737uKeN0Q1G6zM7nJ4fm1g+41v23PoZ77wZ7904/5ha8Oewb6HH3n6B993jwiYJMm43gZpssPzVFheh5/9P34RiAky9QZ96g+P3vTWW7EYGi+WTEBRr6Izp558rLF42qtPB1BVYjOFwc//xd+Fqmf44DtHb313pmeIo+3FkeWzp46PHhr99d/44tKy+3/+0l0W7M/9s586/uUvrq3Vp4b7wuoWxDSXsC/vq9l13/cHBgfnFhdSsB4AmS0iOUO9x86fWicZHuqfe/Lbt46NfureD41Ojp9eOGpqMQWByW8fKeQ453HOFxGoNLAaPlc6nfXc0bONT7/rIx976tF/M3P8jv0HG40GEeVyubW1tebS7My3vt63+6beyZ1Xs5Zuwaq7VgnQVz2malbKtfVyz8jwS047mUUUoHDG8KC1B6dGd0xOBLlcIjESAm9OZrDrD5UiZglyOc/z1leWTKOplBLXtaDedeh2S/DRL3+Rdu8qBD3WmC2UDbe6LaboxvDw8MTERGpQ8uqMlZWVBx54oFqtKiKllEmMIjLGkFaI6DjOnj173vSmNxUKhY616ndJOmqMaTabTz755Kc+9alHHnkkBSmSJElRg7QS0N1cA22WR7PZfOqppx555BERmZqa+shHPvKe97wnn8+nCkTDw8OHDh26//77jx49etttt706PJrhkZH9+/dPz8yUVktAYJSKkUhsXZiSKKYwdFJwSmlFqew/ktJMLy1NSLGhZrNZq9U2t2u1Ta8REbQavumO/r038/fYvVIu5tF3UqxL+LZdL7AAp9rtiJAq/rcDi5awaEtbIw3XQNrdxNDymmnpmLfU/zecaDqsDenoMrYcAKSj9yxbhiWv1ydfH989c2rT9JEuVoZc6ggrW6RcV+7Cun5rjMJdylprjQExiEYpdlxRKiGVxEmtGa6HYbXeWG82681mLUkMp0m5cpRyiBQzt1SdCJRGUgyQsBgWK621gqQlUNBlqXRxv0C7zryRgKZrBRICpG5xKfteEEgppbXjKCc986nej+8HmSDrZjxysN4oVWqlcmklChPP73W9nJ/JKkXWRsoRz3eMia2xSWIrlYq1MarYcYGU9bygkBtAADbSbKwlcXV5dX5pZS5X9HM9LhAROf2924uFcRujWOU6GsSsl5dqteVabT4KV5U2hBaEXe3k80UQWq/WRSibzbuO27rdQmpgqwCUZYwTaEZSq8SV9Wh8ZOrWm9+Y1Xlbt+FqvbZY9sjNOL4FMakcCYjvaM/Rqfln6rbbMhUVBpGW/6ikVbj2snuRFsPmSxC7BS4vcm/d9PpFJb6XizVc8f3XqsFxDW9uS5NcdBR4hUa4F8vJZeMdLduODexAOt5hICwiLdWUtmNt67sSFmFEcF0nF2R8z9VaAYi1CQATtfxdLUucWAHSjoOkiBSDMLexQWq7haT3bunqPO3YUbV+douItLRC0tZcShVuEISAUQSBCBxFnqMzrusodBHYJI1aTYSNsOv6/QNDSnlslSIXwTEJm8QCEioSDZbYgLXQEZBBfDEL4C0BjC3jl03OUpcTjpGLATx5bVVMwpkT0499g5vVQqFgQZBlONezemb6BwaG7u3J9o/0LvjO6I23bRvb5UToOh4KsaDrZ4JsIfDyheFxHBy4UFl1onC7dt+xc0ev8H1/81XtO1jIvuWuu0oLy04QRFF0+vTpJEmolf94caW0YzB4y217Y2GjPEeMpAA3qkpp7ehzz+V33PrOt7+5XJLPffHUN48s3PR9t+nR3KpIcaAvZ5efu+/j5aNf3DdZxHhVmcr6ylwu451+4diJZx4tnfnWwgvf3DY+MHHwzudWI5WNfK/XNjOmYW6+aTxf0Imo3/vo//fB978tH6goiX3fTyHldMKlueLM2bNf+PoLn/j0HxeKQa3q/Nfff+jUKq+76zbrO8Hg5KQX87En//y3YfH5IC7ltYhQYpUYnjl7Mufz6szx+Wcfmj/37Zvued/0bHPbjt3n507edftbPvXJr7/rLVOjO/K33rL7zz/xydtuubHQm7UJbLqCicQTmJlfOjO/XrfiuU6j2YzjONWFAUClVLXWDHI9WGs8f//Xf+MDH/jI7u0rg2poMSqWbP+B3cneicLoSF/PkPYzDmhPuUGhmBsaHN17U2lhsbJ0QWdwx96dq0ee/ZuTp/bv399sNq21ACAmqa+vFUcmenfuu5oLfqvFs90ZjvAdf1y667X56Qvf+iqvLWmlfN9Ps1ZjTIfKcYl6QrvnXbCF5ab0NgSlIB8nt+b779xzw+TEBAMztQq41O7UlM3dcJB6YLG1SmvPzyBSGIWWjCFBY8Z6B3K5/LGzJzHwSLs2lVUWIgBCBhRBYSQURFGd3kGttdb6wIEDt91228TExFZH8cqMLgYHLy4s3HfffdVKRSuFRMysSKXaiUEQ7Nix4+67777tttuctgzHqyYLcoXSSPokDMOnnnrqN37jNz796U8vLCxks9l0JzvioB05ic4l0eF0pHFkesIrlcpDDz30ta99rVwu9/b2pr1jruvu2bPH8zzf9zsevdf1qBHB9zMzF2bmFueNMQzCBAwiCi0CpzaAgMiMllGQUBFDGg9fZSrc/Q0aYxqNRmoic7n3x3Hcs233znd8yO/pf22UnDds5trxkAh0JSbtNO0iL2bcKOp1eVS3oj7E1IWnpRPU1gFLtb+wTdYVABZJ/a4vdrYSeS0GJK+P1yTAsQnEENwckF9bpUK29lK5HkObWIxpNOt1k3jMvmXPsgPIgJDLZovFjLUQR+Vz51ZOnDg6OLB7bHTvju0HR4Z2pm4ixsQMrIiURiIRsImJAZi0AiCxtLWLzJXvZLRhtiuQukO0bKlJwYb9hHIFSdgmNgnridb+vv2H+oeKCVeT443S3MJ0eIKoNzF04ECQy+YcUAIchTbw+3fvuCVJ+Pz5c9oLvawT2+W1qs3l+ll2IXvAipTr+QVSnmWwwAxGODS2IWCIQGsX2dFaC7r5fKGnp3dpyQdAYRHk1JtyA+8FSCvYIsKp0KoirdzEchwl5UqztF53dbZQHNu79/a3vu29Jx57duXUKqMr5DJo+/+z9+ZRll5Xfeje+5xvuPO9NU89q1uttmRZasnzbGzIMxYmEMgzkyEDCQ8IwyNZwTEBLwgPHgHMlBBjeA+zAhjHwYCDsSHItiRrtNSauqVutXrumqtu3eEbzjl7vz/Ovbeqq0pSW+72s5Q+q1av7uqqe797vu+cs/dv//bvJ+uuwgzCnuXW24O9bwtfW4Iv/gTEy1uUlxVGsGzgHa4faIMHeYOlKyKSUgDAzgiIUjrQEIYUBj5VwzAgBHSu98Aby3meAyhjLZKiQJFo0p6WL0ikFPXantg6Z70A6Tapy+aeuF4or7w+sAhwH+qgnmsks3F5JwjiWhSAA5Pa1srFZ490lY527t5XLpYgDLoMaTdjRgQCUqiVBZPbHAhAbTArvkox4gtxf16WYUSyNP/Ml/6+EkhnodmqKE7Tii6fW1teOXrkvf/qX0WdldOLS/sOvgo7wUp3xRVEg/j24FxyYHFFKutCKYebDh1eXLlw+vQzMzl9y579B3/61u/5lf/4D//F/zG/tMpaW+OeffZUc7UZRpGzrFWARCIu0EQKgSEItFhhUKFCsLmB4Mjx87unMbHZMyf0337h2IFXHupIZ01Gr3vF8NKT952952+/5W03jO99Y1FNCzgWuTA7+18+8gdffvR4WC6XTdMuNI986sMrqdn3itddaNrwwlprMvz4Xz/9/d/+pvro6ituOIQA3U4G9TKzEWCf5a6HpUStTgY6HhkeZsn+6E9O/s+HHqvt2rlj5NBsHE7U+ch//7W5pUfeddstt916uFCsdnI+eX7+3Ozsl+66azmlmsYC5Xk+L+cvPvxfP3j4O37pdKE4vW/30wundt626w8+9uXDb91ZjOjCfIthlXgEIN3yNCrnbKVYBIA8tyoKatVGlubsBFGYHSKMDg012+nJZ595722vPTw5s6O5utqKWtfN0MQIAI7mQnm6qDICIPLERiOCasXs2rF/VtPx9lI1Vb/w7e9b+NQnT128UKuOqE43inS7mceFYtpcvswHfjtJGvl6Lh92FmaXT58g7KVhfohIFEXrDiCb80dBEO57pzvvno2AzjYAbxwbmxkbwdDT3VCIhGG9E/8SI2rwVQUkVKSEGVCVhsbDKFpauKBAEFxd6NsO35Jk7U8/9Vh1Zp/f8wiAQFDEITjqOeWiEJIMKuqlUqlWq83MzPTe50orXGzKZp11X/ziF7vtDkBv/SAREmqlK5XKW9761r179/o1tUn56P/fjRQR5+fn//RP//RjH/uYR/SIyGNbnrXhOyy2xSN8f40xRms9sEf1nXcf/ehHP/GJT/zgD/7ge97znkql4pwbGRn5momMKFLj4yN79+5+6sTTZ8+c8VVDIMWCiEAgvuEEBHt2rwIAoJXyVb/LEejzn8UbXXW7XWutn7FtTYiMMVF9ZPKWNzZ2H3i5Bn1fSVi3LpAxeKaUVl4J3ms4ewln/1q+4su+o57Z+QLspXMsz6l8dG1cGy+ZtXNFmJ5X+zjRaSvVIelIdVuZyVK9RjqiQjEoFCMEVAqIOI7DkdHQOQ2ytLj8ZJIsnr9wdGRkV6MxWSoPFXTROjbWucwJgArIy7aDkOvBpZdKQsjGDybr9W7Z8nlReuqjSvmwgEXYujy3AOB5laQUAoGwFU4zF4TlgwcPx1H5aPD42lp3duksPqtB5RPj07XakA4CYVSqUqsUhhvzI0PTiT2XZUvdboaYN5sX5vWZSnGiUhwplSoEY6VSTanYWtvprAnkWa46nVaWZQChDgKtFaqo0Wi022NnzpWAlBNAFu2tG1BY2IMxxETckxoRFnAkOsg6+fJq3knAmuJ1e2569e2v2zmxK0m14SgqDcelRlSqcZ6300QUixYEBnEMjoUHutAIiELAAkLryJg8dyYo2z5XG9tVBqyNTd+HjQHfS3l5DuiLPbHsXosDPq+XmGx+nc3aoT1XFOmzKIAQhNYrgQAo6/wN6YlfiDDnCBBGKgxAkSM0ABBoLhW1MZznnOcAAlqDVgQgeW582YEQiDQgI4jSpJTyounGorECAIJ86S5C65YuACDkwyYSIBAkQPEPGDAgoEIURGFxwgY4VwwB2XIAYxUN3by1Mt88e/L80ccqU3k4tEsjgUMAjaSYSBAtgB306/jKpeBXKpd8OfE09hDRzT+/xQJzPZh4ecQT7KwWC8IBY1tzQXGA4f0nHvn37/oHDXZtikendqpKqZV2SUkoyofI/elCjdhaXhwq1NoB5pXSKw7fbs5cbEf6X/y7n/vW7//esaGxteUFEei2O2vNVhBEhIqFEUmYiTSg8pZAzAIMDgkBAnAGw1Pz3Vvq46RHfvCH/0Nhx/jenXWnYl0rPX3Pf20+8vl33/Cqg6+4bdZ2zOpaFEVKqYnRibGhRqiIBU0QEoIkSyf/6reaxz+/5zt+udXKyuON7or54R//3U/e+UPloiKAuQvzO8dLxUbZOOex48E9JaJWJyOrS8VovpV86Jc//fZvv54q5ckbDmTt80/d9ZGVI59/+5vf8tZ33rG6utrOWUQOXbfrtYdf+ej9dwEwo8KgwDYJdaF94v5H/vZ3xr/7B2y9Uc7Q6ZUvPHwhTTURR1F1Ze30dbxvu/siYbHQ7mYiFOiIrQ3DglIhsyURX17O80Qi2nXohjsf+fL33nZrnLvr3/Ba45wSJSKJy6MwimTQ0wgkAA4kcAb00OSO9KSJcu6ozgfe8a7v+vzfNBo7Y7S5ShVKmiTp6qLX9YHLI39eylEYqINfpR1Yvponvru65LKMEE1/MHMcx4VCYasNxNbNX9a1hziwdqbc2Dk6XKoWWQyIxn72+IKXKCyIKKicMTou1scm2itLJkuVULHt7jj0qsdOnTi9OFccGgUiwU2SQZuPYOfc0NDQxMTE8PDwYO+64hocgxdMkuTuu++enZ11znmxayQSllqjduONNx08eH25UvE/P/BVGbzIc/UAfg0uO03TI0eO/P7v//599923NTP3frewAenedCU+qx88JJ7H0bMtU6rVan34wx++6667vvu7v/vw4cMbbZWvfv4pYRjtv27/Y088vjA3l2ZZv5zVw9jcJZoQvUtyzIBAiHIZE+ibeqy1nU5nI59l4w+sS40WKzve8K49b/4H28iOvjTGJexjubQOAhtUyS5pXPXVIBwQYHsM3H5/LxKgN3NURDoMtVKXeKNIj2bO7CwzO/aiVJ5n4/0fN2wAA1gZLzFbGjy611pUro2vszUlXw1GuN2Z+rVByilUAQmx4axrWs2ktdJpLbc6zW63nSTtTtJumawt3I0jWy7bIGgac25h6bFTZ+975vTdp87eu7j8RDs5ZdyCYAswJbLeX4kdcL/43GvL6H8JkIAC0ODVyUX1nEFknXc3yAMH1g5ASIQD0pdj6QlSAAFoICWCaeYQ48nJvdcduHnfwZuHxye76drZc089cezBZ549utZaNcaKaMSCpmq1MjE9ta9cqnY6q+3OcpatNJtzs3Nnku5qEFIcx8ViLQpLSsUiaGxuTGbyLM+yLMmyNEu66cry6vz8wtLSSqvVMYYBFQuw9KrfvrTYAzgAlaASIRawYBLurJj2KnebFAdju3e+6rp9h/fuuaVe35mbGFWlUhvXUTl3YkUYgUkEWdD1rHbB9bluPk0lBAWgNkzygFK3MSJ5Dj+tHu0Ot9Oh3I40fOUezO3twV/Ui1zO2BppowwUbjfNwwt8rVu/9oxSeiKv3ppNESgFQYBRqKJIR5EuREHsv0IdhzoOVRiQVkJoUSwhhwFEASh0Cq1CGwZSKupSMYgjCkMINASaokiTQuucsTa3xjFvsH7UpLTWYRCGQRBqHZCivnUte8Pm3uX1vvpGtr1PROKd5BAB/QrFnpKLMAArJZocSRopWy9SPYQSZ9nChbNPPLJ0+hlM24EzIYrqz4XzUbNWjGiFWa4wyWjTne01sW3kgW57019+xw5Ap9t1WnGSVSnMXabPLrzvzd9gu53h8bHG8FBmzeCA2jQz1thSuexQMEnHSw2h2O3Z/09+4z+9+o5vHtqzr9VumSwdGWnMzc353uxBrM/sgHTXQmIZELMsGWglIlKWpYuLC7v27vzgz3zu1PJcU1ePtc4tYbXYPS4PPTCaZ5UDO1u5jZtZFEUA0Ol0Tpw4cccdd/j8xLKzxpZjVHZl6eg9zSf+2tx4fe5GRkbwS4sLv/Crj1lwxSqcnzst4AId5rnZ2reUJGlQICb4y08/KYXq0+e7SXnymJyY6RyNjz9S3jX+hne/e2l5WWttjAmCIEmSR48cmZiYCILAWisicRwzsw1V6+4/WfrD3zHjo/XauKoLl4L/86c/KjSsYigVRgHd1nd3bOJS5fzsPFMgIuyM1rpSqfiiMRE5Z8W4KAgMcXFm/OMPPzj+zd+IYaiVIoAkSSAMuui2PswowCDlWnVkciJ31ll749jkECjtbDGOhJAFbZ4tHH98/tgjG3pCX+CLZf3r63nNtJcW5h5/qLU4JyJra2vLy8urq6t5nodhOBDm3LLwEYCUiEIG9PAzIRAKlxxPV6ujk6NY0EYRKwiYtAPqG4c7JYhAvmN+wE7vxU0oPukJlAuwUCrUhhtRoSCAIeGUDr/jDW/Gxfm01WQEp6wjZs9JlV43v+rzLj3eOjExccMNN8RxfDVy6U1P0fGnn37i8cdNnns0y+e61+2/7ju+8ztvufWWUrm8MbHfmOIOTFX8Trv1xa/4Zfs38l1If/d3f/ejP/qjDz74oNriW7S1iWYT8cR/kEvaD/o/2VtZiNba++677wMf+MBf/MVfdLtdzxDZ+EmvHsChEPfs3r1reudQrUEOyEEgSovSokgIRIGowcntQzxQAt5P7zLKA8aYTqfTbDY3CakM+iz8h0XEZrM5tHv/xC2vV/WRl/rZOWjNhX4ktCHi64U/g1nlzdviwGDYh/OklAq0DoMgDMMwDIIw1IEmpQTAOpeb3CcHaZbnuTHWDrgbiBs79LfaZW6+vGvgxrXx9RdmXu2vqzX08NhIu73W6bYdO2aBCAkw7bC1WdKxQZjExUJUKISxCcJYByEpzeDSfOXchfMLi0/PL86MT+yent7fqE9GYU0kyBIwxjpnEbVSwQaaPG5nQC199fseBkqKeiUkBGHfvQYITpFWqHrqnQpAwFm2DkiECAA1gDM2V1qVCo3JyTgMS4Wo0FxeWJg/u7Q8m+dZozESx8WoVESgLHWleGjf3lek9tyJ0y3HWbEYrrUW0vapRm00CMU5QtJIIVFEZBVZAK2JhCVP86Sz1m01V1cWlpcvLi2dXFk9maQrAFoEWQY6zB4ARgSigdC/gGNIWvnKUmJsBKqyZ8erXvvmt5fKjdYaYoEaxVqpNDY80jyDj80tLI1XCkP1Us4d66wIe9cNAc/gUAPDjH59nr4SSO3auCIFyXW8xAujEAERKEVKKaVJKcJBVWk9GmRmZ4zJhTWBUhAFFAWoiclbqioVhoExgJKDEDsXhhSLygxYx44tWiCEfhnBx29KKdKqd/eNzXzUsqV8ulVWEBgA2fed+8eJPbIIAEyAiGEUaATOMiIphcFQSecuXuysnnr0YdDViZnrw0YZoiILZI4ZwAKgpjCKOUuttXI1H8mtFdHnSRJeTlxQkR4VVjSWUZedOpe0X7//hnBxpY1cHqpTHNoki+PY5gmzGxg4+RGqwFjbzbq1uLS6uKor5T9+9OGhV79+9NANiXWx0hCGiysrzWbT5waDLneFqArFjuFWkseVAB1jr+tYEMFa21rL60ONX/9Pn933+ptdoz6btlaWFs4+8Pu3xNzNVGloKCoUyoinlhaWlpdMbrrd7q5duxy7SJPLIU1tCZiY0cHZB//s+v/tH8nsGDUWwx2Tv/RbD/zbHzmcWehmiQ7IWasx3MDMGnypXftnGODeL60euv2m82b22FL71ddn9/zJb+zDXE+Nx5VKhNRqt+v1+uzs7IULF+I4rtfrpVIpTdM8zwuFQpZlFMfD0G5/6c/Vu34grzZAF2sz6v/5f//8w//XP4krmqAeh9hOt6EIpUaW1tKMI00UKu2QyuVyliW5SX22pZAU4sXl5YN799z58CN3Ly69rlrJMw4Ei3HslZy2KhxqpTJnTUBxvcLnRCulV5rDcZzaPHdWh9oag0G4urRo0u6mNOb5U6CXxLB52pw9l6eJHp+sRMVSQGfOnKnX68Vi8fkkMGWbf5GTklKT9arP55E2cfTwKwLyHVAQlypDtMarWZIpUDdPTP/jN7zlz7/8ZYoDiQvPM80iUiwWx8fH9+zZc5VMrAetJcw8Nzf38COPGGN8Q4eIlIrFG2644bbbbhtommxbt39B7sYV32AHVintdvszn/nMRz7yEefcRt+cK46n+Az/V3/1V0+cOPF93/d94+PjG7HdqzoKhcKhQ4eeeuqpixdmCZGFfRFCQBw5eAFnj+0/i7/jWZYlScLMG4VX15E6Ig/yiohhGbvhlpk3fNPwgVe+9A/KTUsYZbuic7/1G9hjGZdEKhvoG0Ra68A7Ovr2FALnwENvnkpmnXPM3ia2d1AqRUQCsGlzuuQuXIvWr41r4+oBHMJJFJHSJWvZWrHOpB2TJ4wkQYxhAWzONjd51gniNIyCIArL1aAE2hhrTLa0utxsn56dPz48tHNsdG+9NlWKRwqFsnBgLGRpRioIoyIIWsc9lB97qTgLkPIlAgZgX1Pu1QRAsFdQ76Vk3BNoJPQNBYKCKAKWGYVJIZHWQQGJjQGBoFgcmpree+PN7dOnT148f35u9uz9D9x1/YHVG2+8tVKsI6lCXEZSYTEAACAASURBVAnj8ZHG9OjQztyurSy2NM4HGIwOTSyvTEVhXC5XKpVGpTJEtJqlmdYiGrvd7mqz6fJikuLy8vLs3PzK6nKrtWZtwmyDiFQQqpCUJsvWOUQkEHK5ZJBb7iRZ3unatKOzTnFycu+BQ6+e2nldKZxSUCAk4NDYmCVGKoaFSrleV4pzlzuyoB0wIwODtTYNMALlZRIIxIl4yjkCMFzKhvU4cr96saHEAbihJLVRfPTSdhW86mnhVxpk43aCkVv1wDf9b/8HeKBq3RfG8B+SYKAl5pWw+y/JfVwC1mM47xPi7RqoL0CDRKJQkJAIevUir6vthelwYKiCACiCQQARY7GoiTCKSGvRmpXyN8uycyJWa45jUipWAaASTFwntWxdZnKSQhQEwuAcE1EQoAg6ASBSgVYaRfSgDsbOWeOcYxD2nTOI2NcA9sI3mkGMM44FSSn0pAthFuNckmUYqCAghUBgC1qPlGLHknTazbOnjj103/j1t4wfvNkiJVZy4JxZM6EjFCTpK+p8JTIcL/DIPe//XoqnIGz518uD18H9BzsHUTkEiCmavdOTeatJxYDi0DILiG9T11pvmjR0kHa7jdHhZGl1bHomqxS/+Id/eOM7v3GhvQLWANPw6Mj/vPfujZ0+PZgDEVXUScxaOynWClpbcb7zwnnxNQCYX3STM3tVscQFZ/Li3r2lT/27/3a6alZWzchNhyvF0lAlWl1LjDFRFNXr9ePHjxOgy1KtAhdY0SG6NAh0cO740NrJWWyYRrWwstIplC5cWEsSULqApJxzmtZFfgc4b5aY4dG6Az41l8xyVpqqSIh/8Wu/0f37v578hm9Aq0KCpXZ7dWVlcWFhaWnJGBPHsdZ6dXW1VCoRUbfbDcOQBboBkMnDp+9fecXbIzXenZ2bPnj73/19NjTaWFtNBczW1ENrOnfhQmaEgZRSCtCyaK2LxYJt5QOLhzzLRhpDi0srXKz89H/8tXt+51db3Q5mtlqtLawuxdUyOLP5qWdBhbk1oAmVQgFnk3IpNgE5y84576fUdyXcKI54uXLOX4HR/YtPPF7k0SACQFSemNn1zm9vnjp28ot/U6/Xa7UaXMq033qgCCD1ogYgRkEkkYrW49VqsVT2x2ePvI7rdpEoeBkXzSBgBbRQGJXKDWjBqumaqpH33Hz7s+cu3nPu2dLuPaBicUBC3gpOwN8o9KSe8fHxycnJarW6BZK+widsmqYPPvjg4sKCVtp/pJGRkTe/+c3TMzOE6DU4SZHwc+IsmxgQG3GNKxgkbLqbn/3sZ3/+539ea3314hCf/3u+Rp7nf/ZnfzY7O/uTP/mTO3fuFJHe/nk1V0QYhPv27ZuZnjlx/JlOtwsbXEuxzzK9fNTN38o8z5MkMcb4mfTf3Bom+e3IGDN2w6t2vu29M7e9Sfp+cC9Ndbe+YOj6hA2IG7AugbGpab5noELorVNEQFgRIWIYhkEQBFoFujct1rHJjLHOWmedZed7o0hr1V8UCIgsIE4uCbT9bVwX9t9e+/wai+Pa+PoCC/GSHaNnRoGoiFjWedODHsBtc7rnFve6mgwOZkNEoQq0Iqcpy0zOubPMjp1FkztncpNzWMAwR1tUsQRxMQrCSAdKG+h0Oc1a6UKz3V7utFeGh5ZGh3ZXyuNx3FAqDEMUEObcd1IM+ib6sCiCgHPeMIUAFRIDsKzbrfTXuqCAP3Z7YmAghETeV5p7ablCQkBnrEFUQVBqDE3s2psD6TyzzebauQsndaAqtfLk6K5qeSSKojhsDDempyf2zy+eXl65CLxGohaXz80vTEyM7WhUp8qlSqlUS127283jOAq0pEna7XSKcblaLSedhnFpsSxJN2h3sNuFLJ913CatdRigAjZsHYtzWZo7S7lL8tyaFGJdHxrbtXfXTYeuu63cmABddKJYkJ22NgAoBlE1jMthoYium3OGyiJ5AAgEHAsA6IHZaG8+QYQAAEV4sLXjut4lDh7TDULRW6NZfM7K19fygLrsQtbmg+G5lSY3dDZuqPivAzu8fqz4YvSG9SgbDkHEnv6mV6rTRIqUDkgrRGJEhwMRO+rdl96ffR+TvraJKEIRDUiESISKhMgpElJeRE8UcRgIISkiRrAs1nFmxDjrLFtD1gT+WkS8UydTX7OGABGV35Gcc9w7uK3XTdjo/OR3JkcoAkZABDT02nMB2J/Tlp0FDBQSoQKJNCBglkE3gGR1/szRI1goD83MSFQhFfb0TViJFWTRQATUa+X5SiCO5wEy8MVujy+rlhUkAYjCyDhn15qFcpwSrywu1l9TW87WQHlkCfM8N8ZEceQuDVfRcRQWMmswUG3Ez9zzxSZYm7VLCiRNI1048sTR1dwOB4F/hAYafoQEqJqd1sLy6vhUI1RabEaKxImAKKWCAB569HRUCxkrhUo23Ljp/s98pBao89CFGL70qc/9wI/+s4t2USlVKBR8w/Lv/u7vIpFGyayjoMRBZHNQUTHvtJ/8zz934J//59mlobHiQjRZ+uJdj1gpKSo6xyWtk9zgZjFdCFQBVGYhe+b0cvmmYVewQcSdv7pTl/Uf/e3n4wyh2Xn9G9/kDVZFpFAoxHH88MMPE1EYhlmWeVQodLDcqIXzTfXQXwx987v46dGovmYXJj7y0U+PUl6pTmRZArBZ2zIKgy984Z6OMawCrXXWSp2OlaJyudLptrIsLRSKLGLyTkEXLXNUHT55YeHHPvgzH/rxn0DTZmND0nm7G+pg0yunSULFMLVZrJQOtEusaN3OOlInCDDpJLViOVESD40UytUtblBfJ2XVFz9UEA/tveE13/lPa3sOPf7ffo+ISqXSwC9jW9TGH3siisQCikMJGYxCQqhFUSUsgueDMgMLiuvnQQiISlR/9+51yfPmsI+BWSGyJrAkLGGhVNV6eWFBWkk5Ne85fPtTF8+trDSDoUBjoPzvkwUCB8DOW8LpmZmZqampgdrFVaInAMCJEyeeffZZ790Vx4Xrr7/+lTe/slar+RRXvE34hvA0z/O1tTVvKer/kue5XyOlUqlSqZTL5Uaj4TtrBtnylYine/CPc+7BBx/86Ec/6ikGGwVBtsYAL27eNvaqDB4kIrrzzjuZ+Sd+4id27dp1lYlOvXCtXqvv27fv6NFjz54+BYDsPAVY1Obu2ueDLHvth9YaY9I09ZBNLy23dvPqQPSAjo7ikesP7XjLHTtuf4voEF/Cx6VcutGgbAA15DnRg95TIBviYhFAQO+QEoaBVqQVioBzzlqX58ZYZ53vRBEi6tMYe+UwFo/TAa6/NcjlbYNyDd+4Nr5+1lJPrg8GlV7qlUcRCXuofb+VbyPYsW1N7rl3wKsDcHiwEhAQgzCIA13kAqZpnmW5tUnWyYwxSQrFsoot5TlnGSRpUCjG5UqlVC5VqiVjgvYaJ8ncqdPLFy+eG2mcmxjfMz21v96YHB4ZTlK3vLyKEERRRYjY9SYjCIIoCrLMpEmuNemAAF9g5ct6goqAAIoAEJyHP5j7dissoBQSBWFcqdensinOjczOnp2fm704d9o8kOzfd9MrD70miquBLjTqU7tmbrJGlpfWTM7smisrFy5ceKZerceFQlwoxXG528JOJ0UsRCHnae5MPjzVGBvbs3PntLGJ0mmeL549e+Tksw8ee/KuZnMNGyqIQx0FeW7SLM8To7AQhOQ4J1KVuDw9ceDAvjePDO8vFcYUVkGVM5bcGI2adah0uVRuBFGRAS2wYauBFW1MzPnSkJG2HEbyMkvlLh/jeOHixgC/RxAB1xd9ep4pQwTvKaIUafJ68+A9RjwzRitShAyO2SL2MHraUCiQdbdC/4oMngbiX61/OCI4ECYgRUopYgZHlAMLsybQGoIAwgDYgbNsbd7ptApxqVAoIpC17OsuWqPqRYG9eiAhAKHWChHYCjtPYOEByiEiTphBHAwERgQZEIF6jBT0LVCoQPsY09papKFROtdJZs89HQ8PDc1M4cgU1EdIh5oCEGGDCKhB47WaxNUZy8vLRWfTPNszOXPx9NmJidG/+fLfLNbf2zjGKq4sdboViWh5OWgoEzBmdOlhw1IJ2toNxcMXL678yC/+0vf8+39n2mmW5o1GY2F5+eljx3bs2JFlmWfb+jonAChxlaI2eeHIqbk3vuG2lblTa6QLLglJgS4ac3H/nsaXjnZ3aLqvGhws706nvrTwwb9EzIq2VKwW7zr6wPJvdd/97nfv33edUqpWq33gAx9IstSyi4JCzAIgkidxqNDlaRDOPX3fOx75+OzN74eJcpQkp1tDJexMVVMlBDp0eVNJyWdovSqlc2Nj1Hr0XGu5kNW5WLblQm3t5H3l4dX5ZjQRr81S9U//x19P7tgxNjYGhNV6bXR09FOf+tS9990rhGmeAYJlV6vVpJtAu5nvmLFPHzmQzj1YPjhULQSl8fvmTx+2K8Ng01LgEkdIIhIEATNneeYgffTZ1vk2hlWrmZ0rQiDO2FKpVC7U084iG3KQF8MYLAcAoO3ozsaHjzz07qOnvmFsPMU0K3Ch7WQLwGFmyjDbLLFChCxz1SDOgjhuY2en6rQS6iZLIZRVsbzjusZ1N778nvby2OT+b/jWysTM6sknOxeeLYTBJtEKD1ddTgClBKthXA7jfhpEKLwxlbxMewX/joEDRnCelx5SeajWTboF6w6MjHzLG9/4B3ffFdZHqe93tumVq9VqtVqdmpq62kdkt9s9evSoc04ACsXiG97whoM33ECESmkW3jiNzDw/P//UU08dPXr08ccfP3PmTLvdbrfbxhhrrQc6wzCs1WpjY2OHDx8+dOjQoUOHduzYccWBgLm5uZ/7uZ+7ePHiuvXm1R/eXiQMwy9+8YudTudnf/Znr+rdGaQOQRDs3bdvcmrywuzFNE1FMYtX28DLv9FZlvnb5EUuYQvpZttR23Vgzzu/bebwm0SHLwPgf1OCdnkPJYoXD/a2dL0SrNJKa6V6MY+Ac2wtW+tcH9rY9mbydrvINT/Ya+MlOvps7m3Or0FngK8JDdR8vk6uXJOKHHudCxGwirRWKsZQa5UZMAatZDa3nZbNMyyUNFvKEpN2JOtAocRxAZSCSGuKQZEBWWp3zcXZ5Xb73MjIronJ/UFQVUqJOGslCIrlQtFZzA0ba9bWMq11uRRZ50xuSYFS2FcBAMFtBM1lg3GbJ/8LogAykt+fWLx+gGikQJcq5RilEFBZYdBqLXe7a/OL7SjSxbi0a+eemR3TldLI5PjBleV2rBcUJIC201l65tkjjfrw1MRurdRQY6STn5eWCnQcx0XrbLvTtC4lYm/qAqDCqDw1vddJ9+yZp1eas0bICEREoDRjAKiUKhKidXnSydLuUjVs6b26Elfq1WGD8VoqAqSxAIxpKihBFFcKpWqpUpVOYpIcAuvpG4DAXuS51zGBgv0OC+D+lG0M5y4xkJfn5Nw+F2SPmwHx5wWXr2wL8XN1oDxPFLXxAi65DJEeUwFA+govPbsA/5Rxb0L9FBEhIm1wQQdEUkRaq1CrPsAhg9dQJN7BpKe5MlBeWWfN9Hxa/PMNfWCfyDdqIvbsXLin+UmkNSEQMxA5j98xAIBCCQkExFpjk64LKFJFEkG2rtdXQ5q8n2GPqcFeKo4CEqWYhB1bB2yBmYXFa5A6RCEA1Zcd9WYqhESaSAEqBrQiASJqCkkFpEgpVNTM81jS1twzTz8aD1//ytFqLFAEFAbFoABIsDdVl5049O/YiwGb/1fC10lXhkbPnXqqWimffPbEob3XPdVqsuhTS6v7Q7127kw8OmLBlUeGuqZru05dOvdMUBYNq9lcsPaef/Mj//if/1NJ8yxNq9UqM589e3ZsbCxJkq0l09SAInBOLl6cP3ny1HU7RvN2J1Q663YjioqFaHSo8cDTx2+cumW4VJVAzR952KZzUVEhYpqmcSE+evToyZMny8WSMabVahUKhU6nMzo62u52Nq10jcqxffzRh+Gm7wZFKgicKYHA1NQuYQERrTW4daKvX7A6Kh5/9uyRo4kulCSMJYiTVjPPMlAFYwUCDWh/+7d/+5Zbbmk0Gs1m88SJEysrK6ioWCiEUdTtdOJCodPphEBBSCbLBeTkk8fKB27jWYkiVSuFuJIbkzurCHvylr5AGoXRubnZ+aWmUjEitNrNgio6Mb7XPQzDOI6NMbQZu4BD1x36nT//s9d/8INmbq5IZIuatvQr8DPL5Uo5LAfNlUVRLoecx8bPdlsFRNRorVU6nF9YmB4al20Uoy9/173K9eqv4ocrEztctz33+AOrZ06WSqWtm/+W2pFPW0g4ABRBduQUU2yxGEUSelVwAN8zcomlgVzOrjJgwBN6YxUBkEJcyir1pNnVbN5ycP9jx59+4OK50tSuUCmWlADZEWEA5JxztVqtVqs1Go2rCvoz8xNPPOEFg/fs2XP7bbePT4wjISJ6jjEiOuvm5uaefPLJe++997HHHpufnx/IUg5EngYEDWvtwsLCwsLCsWPHisXixMTEgQMH3vSmN73qVa8aHx8fBL6bmk2ev5NlcNn+TUXkT/7kTy5cuDCgb1ztVln/+gOtCq31l7/85V/5lV/5wAc+MDY2tnEnvBo6KQAwPj6+e/fu48ePJ90u0cbelA0RWN8DZaCr4hl2HtfwGskbJWC32spsnGcHOHrwVTveesfUrW9yKnzpn6M4SB0GDOZNndjbZRaD/mXfQ8aEqIiUIq21VkSE/rXYsbXWWJtbyzJohul1s/k34/Vu5oGL7yUmFHIZOOo1NOTa+DoJM/sOkWLZEaCiHjWdRdhafyggIgoYkcxY3+u1zpbfSJvH7Z7wrT1jVxDgANIDPzkRhwKEoDQSEekwCCEzYoywMZl1wGCNQiU6FJuiSciUVRRLoKNABRgjO8ectLurne5suzvf7q7UGzO12lQYVBSJ70lBDLQidmL7Cu4+gez7Ym3MhbaIRGzY59mXob0Pk6B4rj6gALCAY9QUREFElYJWcZa1l5tn5uezVmt5cfncyVMFraRSLRTiYKi2Y7i22KhcTPIFy6tp3lprrcwvnltaniXC0dHxxdWSc4SgNQV5nrVaq2natjYxNstNziBa61J5ZHh4R7U+GS2fZUhzxw5QSAkELMq5AAVMTmnLtpc7S3rh4ujZUjhVKc5gECH7SrlmywIcgA6jYqFYLpUrab6Sd53qtZgMHGV6+AZurk/1HsT1dpR+2L8l/5cNDVH4HFvrNgxngU1HxnPqjV1xuzh4oa7gbb8vl+iM9KU0kLDPO8Y+pbCPuxMKiCgfP6z/OgohKkKlSBEqQuz3SqFvvkL23/HwR68Dy7MnAAa0jgG24q+OELUm6sER7Lj3agSiUIhISAGgAAMKKEAU5VcK2661mXHWGGcsAPaUVoiAEdmjfwDger05PjpTIARsGVGsMLC43tPkVb57ovkIHrsTQFQ9GQHFIoY5YBYQpTHUmggZXDV2Q0XX6s6eP5FjKaxNjVJ1pFhqWAhyRu5jRrLlmL+cgO/aeJ5RHJ6YuvWNF0+eTLuLM7t3zS4vxKXKzJ4DP/vh3/z4v/3XcyefGa8UEh0EYdnlqhTEqU02/roFkY4ZKo9/+FN//LZ/8y+tgchKsVgkogsXLqyurtbr9U6ns81iDAIHhDpebi4+fOTJvTPvRNs2LkWUIKRIye6ZqfyJTBrVEhTyQFbuvTeAlUBHSqnmWjMMwtGxMWdtnuU+TE/TNAzDVqvlV8sgCxIRBQQgjz74wI3fh6QVRdHF884AjI6MkxqU6/0J4lunnQiMT00vr6Sfv+vhYnXIqsCpol1dyBOGaiFvAxTC0KaTU1P3338/IsZxnCR+ZsS22512u1AsCrNSyliJg8h0clH45L333/66H0yDoFaJo0ANc0FpAtJE4IUPASCKoiiOPvN3p7tGB2GMAJm1EgL0xfyiKKpUKktLS1sj2ELX3dM991+++LkfecM35hdmoRxKO9/0MxM7rz9z+smdwxOn7n5ijILReu23Hr8/i6Mgz3KbZWzTFVOpj0b14RddSr/6AMdXG8q0V5bap493VhaH6jWtNTNvRLS37Bu+WAIo5P2vAQUFlefn07Z26QgvVAcYbFKDP7Hfh4iAoMJSrd6xzEm7rsJ3HLr5y5/+q3Sog6WSEr/LKnAEyiFivV7ftWtXFEVXb8cTkdXV1ccff9xae+jQode85jXe0wcRvUmJF9e88847P/WpTz322GPWWg9n+Od2o03sxv15AHZ0Op2TJ08ePXr0s5/97MGDB7/ru77rHe94h1dY3AofPP+e79kT1togCC5cuPDpT386iqKNfRZX76TY2uXkH60vfOELiOgxjqt1j/rCMeVyee/evWNjY/Pz8yCXEI/EX9UGwMLb2VhrsyzL83zbFp6trjEDxAoRV1dXp1/5ml3v+Lbplwl3YysuiX0EcmufyJaFLVtL0z3tOhoEkwMjIekVzbaka7jeGr6+Zvon2pXeDK+Na+NqriXZAJELsyD1qrO9thRmRPQgoEJi5/pSVtsLBr1QYHHl14Iq3lTvOZl6bhU7xzmgQ5IwUlEUBJoUkQg7a03ustQKE7ACVmzR5M7mVoRJSRhSGILWRiAxpr26tnzh/LksT6vVcrkUVysla/PV5rK1xnstFYslY21rrYWkCoUCooi49XlYz4YQL9k7+s5PAk7ECXvntZ5EBYqIE/RuWgFBhOh1j10QioDpdltpmrTWVgE5isIojBuV0Tw3aWoE8tyuZVm3012rVoaLxbrSqlatzM6fOX/xVLFQjqNSlpLJVWNotFyuZVmaG+PYsrDSyli73FxMTdtBBzCPC7Ez1Fx2JlHIsc05S9O8ldrVJGnZ+bmWMVgp11VYCAsVQcqt8yojAXCkYPn86eWzz9p0zSRNpUUFPbvPCCACL/gY9IokvYkZuIEK9vdTvGSz3jier2cAXzCGwMvFF65GlWPLIbS5KHTJ59y0uISh/7QM0J+ez2ivWaunMeoDhcFBRgQ9dEORQlSE1O8OQt8ohYwgmjwpY1DvIqW870/f0NV/R5EiJARF3heot2kQgiLyohuekqsQCUkr5X9ZqV5YKSzOssmYiIBB2IfNSqugxwjxfXI9d9jeh1I9T1nVd/wV9uK9KEAE1DdRBERhYVaEQajDUAeBIgJ2jhC1okgHxSgEYWNSUBAUwiRP5hfnKQ7CYiGKo1qtgYJsUfrME0D6ijQ4rgEcl3UChQXgbPbYo5InlWo5tVAqVJbXVvdMjlQEJElL5VJYKSfdLokX0sUNlEKMR0eOnD39Rw/dXdl/HRkIjBRKxXPnzp06dapYLHa7Xa+RsfnMQMitI6WFub3aZAj37x7vZh0BIaXSdrtRrXz6sby6+wZ0kdnTaP/Rr3ayVUB0zhULRURstVpZljnr3ve+933TN33TW9/61qNHjzabTaBeRDlYmQTK6AxS3PneHzRLCy6hldOnszOfvuNdt9RrZdRBbq3CPoNYelEpp+avvnjvYrpDhneZEsbloeaJvzdPf9lE1Zi7mSqGkrSa7WKx6OUDf+iHfuinfuqnfuzHf2xiYvLYU8fSNB0bHTXGWGHiXFyMkOdZceqO95mzFysd3Vw5sa/w6OsPHrJ11FYxi2MXFwrWuqXFpb+886ijIQOI5AKlnQUh8Qp/XiiRmS1vBi8UUFrSX7j77uFK4+Y9+9AZdptnPsmycKhw9L67JyUMOTiVpt//R3944JWH11bWuu1lNiYslap7D+1957dFlfqmFPeyvbQFXkDD96tHN74iOsnmbWH5qUcuPHAnJ20vB/tCG4X/SKQZHQkTayZAiIR3Fgs3TE5Uag3YDrbAry7iIlIibPKMjW2U6+dWlk+sLka1auhQQAi1MKNCRDx06NDb3va2Wq129aQ3EPHxxx8/efLk4cOHX/3qV3t0YyNkcOTIkV/+5V/+xCc+ceHChcEB6nU3L3+79sSHhYWF+++///jx441GY3Jyctvz+nmu1l+YUirP89/8zd986KGHtNYe9fgab63eTcZf8KlTp5Ikef3rX7+Jh3JlvWO8zpFS6syZM+fOnTPGbF3C1to8zz2okSSJV0UZaNNeDkHGgyDMzGFx9ODNu9/2LTtuf+vLBd3YvGhx2z0HtyRaCJs06QiBELVSWimtSCkCb1gowgLWsW/12jirsAHI6OOdA6Hn57ov11p3r42XAmQ4iMf6DkEi4pw1xhBREARaqyhUXp5mc6XhhaXAvG3DVQE4dJaL0qQVkkJAds6wy60IOhH06RDGsdK6ZEycpsYYxznlljhHE0oYsc2sNWmemTDuhhEGAQQ6CMOoUIAs52737COPro0MzUxO7K1Vx0rFYYA8NytoYsAIRRWLERJYkwk4WVdCuIRZ1hOI7BHdqSfSiAM5in7jnN+FJAYRZz07P0dwIq5SGTpQepVWQavZXVmez7P23MJJeDIz+StLUbVcHDqw76ann2nPzT8FjMVCsd1qnnjm2K5de6Ymp6IwAAab2zRNgQuhypkTliSMgjAscF+BXeva6NjexKzOL7WtnXegGDRiEUAZExqTZV1GFxWHJiDF1oXTJ5zKu9nBW9944+1vCXXcyVIkrZTWGAQISgeARBQoHSNlIEYYmIERGJEZmL04K/p/CTpBK+AEGEFhHwPa9oTbJoLdpnnlsup4L6KR5EWDGlvf6wXtDzddhlKkvLMJwqDrsucX05NZ6x9U7GRDMUCYBa1P1wVJhHolgZ6fqkNkRF7X84AedQEvrQxu/I4/9YSF+zETkTeFQGBxxgmJ95vVgUbFQI4QFIGwFheKE3SQ5a611ooLxWKBUAWEShznzEGAQYjCyOyPWlZKCUqvwcarXwmIOHYiIIDiSdo9vEccICMprZQmrVGhWGFkJ9ZaozLDiFriEpQNs5WOsx1r7fLpkw85MflQtaaDekxVYbBOQGvpa65+LYq8/8uMaGh09KbXHvv8/7hw/kSpViQIWomZue01f/zgTi4kmgAAIABJREFUQx969x3hSmv1yafCA1ltaERxYIy9ZOsndSZdu+NnfuKb/+UP7Y6GT506Xt4xdeb8+YsXL0LfVmDbVRxy10LkmFCVz6+1PvOlo9dPl4enh1daK9am5WJU1EPSfjIPXdCB5TCIVtYghCAMOq22tTYuxGEYAsC3/8Nv+8Vf/MXh4WFm/rEf+7E9e/asddpwaU6FzAqAwFqT5GyVLs3Onbrl1oNIqQ4wN6IwRpSNq0oENGevesX+zz304KFdt4NAQIi2G8XQ6Wa6EEGWoHJBEAVBoLXeu3fvr//6r3e7XR0Gt95660/9658aHR09c+bM6PhYIpy03WghWBZXdNwxHRBgk1w8+0zjFqhUygu2E4gopa1zivSps6ceuP/e5aTigFAhSE6ETATY01/0GEej0bg4v5ka04mplEXFXft/+Ld/88D/PfOm+uQabu5RaWTmqZNHq+20HtTO1sv/6Hf/w4E3vY4zaZ4+NzxdXkpBV0d2v/6dtek9X82Ge5WX31cX0yOunTt58vFHdk5NDJ7P500veyUlRwzAmkWJGOW6WpI0426++YNfIVyBCIv1KrNNlperwN/z9nc888k/XWi1SvGQBYfASrNhnJiY2LFjx8TExJXtv9iUfi8sLCwtLb33ve+dnp4e6Jh6COPRRx/92Mc+9uCDD3a7XU9YGFxJLw1+DtfYrW83uP5Wq/W5z33unnvuefe73/293/u94+PjX6mChnPu2LFjH//4xz19Ay5R7/+axPR9dRU/CUqpT37yk9PT0+9///t96fKKe8cOGDGTk5M33HDD448/fuzYsYGOxpZEenvs7wXfwv+WBazvPbTrLe9pHLylPDrV429vW2t9yR3DvdooXkqBHzSn9CDPzcz5QWy2Tn4WFrbOkkEEBhGtlCbUSgGhZXYAzjnrekbtngXrUz/sx5c9ejmAXGLshpfO8LVmlGvj63k5yfpD61cIoXfndI6tswEHzIwoSqHWKgxDa60vDG/THbZhBWwQyFk3abnyAIfnWXm9QUSHyiE4ESvCjpGFFIaKgigMAh0R2ozYGucM50ZMZm0uJncmz/MMoxijAhaKKipEYQw60mFkO53V5ZXFbne51VqYmtg7PbU/iocQK8zO2UypYhgUHbNjBwBAzyf16C0ABahPOfMtAQACnguPAOiFEAVYvL6AIXSILgyLxUIlGU+XppcJYH7h2bXOQnquFYeFWmlseHh4x8zu5ZWToS4KCyK1Wq00eXZouE5qIgx0FMYikGV5qA0pa2wnzVpxVNVhaAw4BmRFulqvz3TzpVbybKvTtExAYaVWKYXloq5l7dZSah0nKgqdSWy+sjh7spOnuhiP7pgpNSYDXUACQPa6X1qHQRAThSAKRIk4n0t78UdhFEYhBPHTwIAM6ABcT4RVVL8NBQfnl2y0VIEBjUGeO6/c3uwHniOs/Fo2p2wsnmzyJdoGB+lV1SjUqBX22zeQGZAZwLEgS8+ZWIBZANzGeogIAAuzp4XSwOHHI2x90x/sKcCuA0h4qeR5n3vk/+JDbxYGECJSnrkxOF2FgQAFvcwVIPas2gmYtTgBRiVqdTXvtlJF2gUxaxYnDliECZXWJIKDllNm7jmhESmNAMJOMbMSYBEERv/JRUQAUYhQaVKkNJJCQlAsKAzWOqPyXIvSFAdKrIBxw8y5g7lkYe7kar1aXxudjEb2FIdqjiXzGJJcAy2uyqjtvn737W99au78408c3TG9p1goGYITjL/zuTv/2eveNmbS1eMn08ZsXKkLFRozOzmD0IhYc07z29///ne8/38vlyuL585PT00sNlfm5uastVEUpWlaKBS29a00qEj3lhSH8WI7+/y9j37rt76rUR7qdjtBsXpxbXE4bHegNhbN5t2dUMmBA5Pn9aEhxy5JUps7ED64b+9QvZ6lKQHUa/Wf+cAHf/Knf8qRCPk2ZgQEDHKXggqVcmC4pthau/q2170icolTlAtGitBYD8150A6FhyN58+E9n7nnMbRpwuU1XMNCLXPQUGkKJYA0V1abmHNrc3PrrbfleY6AmgiJAiI2+VCt3llZokLdUjVnCI3icr3YbTsTr2Wt1sITMyPTYUFrlzLWNaZxgVfaa18+On/fk2tcH7ZZGmpNgOBEEdgN1WkACIIgjkvdTgcJEIHZKaXY2XIQtjrtmUP7fucT//2WH/9pmyyjsQIcFePuWrMzu9iZny8a06iMt0D/wt/8VfLawzNUXllaiUuFdjfHSu2Gd94xctNrt2W6fUX4w9ctgwMAiLAQx54it5VedJkjA+hkxiTmqq7NcqXK3a608p2l6i0zOz915kw+OQy0Lu08OTk5Ojr6XEjiFYE5rLUrKys333zz9PT0RghDRO68885f+7Vfm52dhS0KJr5b5EWc5l5qDgCSJPnjP/7jlZWVD33oQ0EQXM7rDFpUlFIPPPCA/6ZHWL7GJA6P/my0hhGR3/u939u3b98b3/jGK45uXFqDUbt27ZqcnDx+/HiaptBzff5qg6h+0dXF9ZHGda+Yes03TN3yhpcXcWNbZPNSgGNL7XR9hjagG9hjaohzzgigp8gGASqNCr0WW8CCRIDOWSfs+v3P0LNRR1+o8i+zFZi7FgldGy8tzBAE1yMD6WF3G/MsQASvWeNh8efJITd1il3VxaAqtzREnGPjJGfJkVgpIQVIvtXMeVI/kdYUhGEcBRF4rR3jbG6dtdYYdoadEbbATtiJOGanFMZxEERKh5im7YsXznU6betMEIZDjWEi1W9dRgAetKptKLpsQlcJgMDLFgIBePMJEBQvtdlPoRAhAFEgCMACVnr6iQiiFalqtSpiVpsXs6ydpC12kCWuVqvu3bun211ebc4bY7rdbrdr2u3u8EhjZHRoYeFCq90kUgIQ6EIclUqlchDGSoVIQaebJqkLdEwUMrjctdfaZ9N0BRFCVR6p7ds184rrr7u5Wh1pt7tpmvnpwhBYTNJacSApUFAoTk5Pq0DnuQlQIsLmhTPN82eStZXO6iIpUQrACTqJBENRoQpDHfa7TURIgAyg9fk2gdrK+en97IYmlUu2XXy+3fdFiF9cjVjtcg7yLYzr/mcnDDTFYRBFWgdKa6VVvxEEe/ZgPYAfewsYvXLFQB8UgRRp8s0miCjYYxH1+UX9H+tPLuIlbdq9Zb0R8eh10noKBWCPXuGBD8fe+lgprQOFAAzsjcwQgPxmosIsc+12pjBQpAkVIXl5b98OI8LrEAwAeHflPvP2/2PvTWMku64zwXPOvW+LJSNyz6ysPbkUWdzETaQlarMoyatkCVbLY3ePNXZ7pg3MoH8IMAY2pmH41wAzbvS4PZJsYQbS2A2rJTdsoW1JlrU06UWWKJESd7L2ysqtcov9vXfvPWd+3BeRkUuxilSRkKx6lVWIioiMt8R9957zne98nz9P57VGi2NxCOxVeLSmIFBREIS+7wUA2CEIoRAxKRuEmCRaaSGyiKJIet1sc7OhVGAdJpWxydnDhjFzCERAarg16Hp94zc2ANCVemPpYnt9XUzKbER4+uChr33n21974okjNx8/cfDQ5rnzI5mt6eCpv/v7KLcjSUIj8f/5V39x58/93OTYVGtzi0ko1GuX1xqNxoAlfqWkiykUr3TkrKAI0cbykhY+Mj1VLycUBu1u5/Rzl7Ym3lfKzgXTd1x+/H/PG5ogt3kP2SVRkCRxEkcPP/LOR97+yPp6s1qvrm80/9Offfap7z4ZqjDAQANESkVKtzsHy+WRNJk/fP8H25ezsLlKl/7uf3rb3JHJkcrsPDPrrEUqIEQvC+cfdOKxy1Z9/Z8uVkYeDfDoZKmWX/yaefHJxOZNBoZ0psKpSUAwS7ONra23v+snDx6aM46z3H7ij/+f//b4P0SVkUYnH+k2Oc5C6ghF6X0/P3LLT+jV5VrYPfPY7//bD7/rwMFDbe5KZmLtZsbH//pv/uG/fu2Z2oE7DRilBMQhgwJCEMbd01QYxt1uV5iV9hw8Hgnirs0MurHKyIVzFxuA7ztxvKQjWlpeOXPq8umXDpRKaCWYmfmO6f3mf/z91VpltDyxcWklM+no1MRWLrc8+osnP/RvosrInoZEHNzyV9+899s1v/3VbzTobL/6W4n2Hvnqs09snX4micIwDAdMBETM87zdbgOA1hp2TLeEgAKCKEqEkZxCRIhMfuv45PTsDBZy0LCzk/4HZbI4IUDSmnppmyxzEH7jO9+Beg1UoEhArA7jm2666b777rvuDI5diXqlUqnX69BXpvRav3/yJ3/yh3/4h+vr6wOKxLBh6gCtGCaDXLW7ZPid/pmFhYXl5eW77rorSZJrFBn17/nUpz61urp6JX7oa66UXPsSM0A3Bg+cc9/97ndvueWWQevN8EX7Qb6jwWUZXLelpaXz5893u93hr+MaK0DDShyDa24d6ygpHzg699CjB9/2s5MnHwC6BpjmR3MR3hFiDT+HQ+jGHuY87uDYCnoNtqLkwwjbs9fQON3Byh2OsKFQytt+6/4I740w58b2o4FxeBnBonlfWACEAIMgCMNQa6UVOSfM4A2G9h/hg7rvjufw9bOJVSMPVJxkhjNm65zxjfqKtFIBgUbQAL6RnoUdswGwSnEYYRRRGCIRi1hrrTXGGscG2Gpn0BqwzlmXM+RBIFGky+USgGxsbrRb7Varg0Cj9TGtAwG01mZ5DiikcMAg8+cugALkM3gRElEgJIL+aSARFEAWAWH0ruGIystxAHh3CCBCtpL2ck16dKyO5LK8JeLYZc7YdrsZxapSjaxLS6VSmuZrl7cAlFJUHakEATZbW9bleZ53ul2FgdJBGCVRlFQqtVK5xkyIoVIJA1qb9tKN9a2zvXSDCCuliUMzd8wfvvPm43eO1ScIlVjT2txg2y1FEoSgQrTsNtc2tA7qk1Ms4FhChIiwu7aSba21NtfWVy4pjVojWBbHoahAVKDCQAXovT7IATkgA2QB2fvLFLVM2b2IbisnDRbFPaMLd1fbrr58vzFgx65P20Xa3Dfk8sxPpXWgVRjo0NMhFPU3RaQQyXs6Q1/GlT2lCEHpvpQ5AIAoQqVQESqC/uIm/XbLfkReKGiQl+noIx2DC47F7qDAF9jL7Io3WKE+3III/vgGKAwjCpF/jYg0gULS4grk1LNZrRUAIKUGmlZESIikcPur7lu4CAszO2fZuaI7hR0ihJEOwyCMgijQISmtSCOiMDgmEERWSlQgFIjSTIqjAEQcOAtAWoXMtLHVjspjpbHZnFF0LEh9lOXGen79t6Q+Vjs0H8RJc+WS6bSWl5dJ5MDNx/DwxFdPPXdq+bKm6nhtNkCYLsfUWVtH++lvPf6lM2fnbz2xtrZWr9e9/uX3v/d9EfAVVJ8LDRQcd6wZYoW9syQhBURB5sK1y2uddnt8tFJPou7WxsVLqxd7Ywkcy2rabUn38rNemIZIgUCapmna+96zZ1QYjY6Wz556+c//7E//4N//foV4NIaxkjpULx2fqB4ZKz9yBN51zL719uDBqeV3lL/96MRTj9xzsoZbq1vNly6uN5YXu1urK618fas5/LOxeOn4Af3uO2vvu2XjgdJ/eXP82dtGD73j1vCek7PHjx2cjYJbRkbL1WA0lqnRaOPy5W/+/T+uLF34h8ce/9M/+ZP/+H//obW2nRthgKjkkrCXZU65e9/70Rwm25urm0996ebKyx96x109KaWRGwvFdEtf/spT33xqkav1humEFA7QVRa/Qu2+hv4ONSZndlprY3JyAppSm1sQ1Orvn/jmRGdjInP5wmUlUJkc3ei2n1jt/cE/PfZHL3xPbj9MoOnSRqpJBaGtTh5720/f8f5f1VFyJaTgGjEFQMAfsm3X+rX6zBObp55OojCKogGonWWZ9zENwzAIgp2rGXqCjxdvFlAOAAki446M1A9MTcRJAnsUAPF6KLsTApEyzko3K1cr3z/z8grbpFoTZ0JNpXL16NGj999/f6VSeeXM/wdcNP0FGaTKaZr+0R/90Wc+85lerzfoQNkr1LrXdOMVjnCvQucAXnn++eeTJHnggQc8C+OqsAIAWGv/+I//uN1uXxcE4TVj6MNfin+QZdnFixff+973evbQ4HSuy+ENdqeU8rqti4uLV0W+9sqI7hiBRCLSSfPRw/MTd7z50Nt+9ui7PhDXJ66xbPsjW27ejmR3NKf4winCbkCz8CUE3+zoFRIRiroPiDAXARIzOz+1o0JvJEeEhYga7lLlYBkqLcLgAIqy2I3txvajcDtJvw9fdswuCEWXQRxFUahIiaC17A2qPYlPYDeeuA+FSuB1VaLRDBmQIWIBQUYQYNfPtVApJQxefpEdc5FLBYoQRcg5nWUuyzHPha3kjsUwGzap07FkmQ2yNKlEpUo5DKrJSNxu5Z1Oe32du92eMZlSEEajga55GAhoUHLHQam7aAXoiznuML7w1Hfs46S+8o4C4q1jpf8hCEAs4JxwoJQKxkZn5+dPkoI07aSdXpouLyy9XHlJT01MHDl0fHNj63y0YF0uYFutjUuXgIVHa6PdbppnzTxMc9PpZo1OumUlQwWoCBw5QRECDIgiRI0YKMI4qo6MTNRHp0dqU3FYv+12ByKddnNr3ZLbEuEwpKy31bzQrNRq9dnZmbmbxiYOKoxQKIrikdpoGCXMir3cnjgQW8zRIv3GoqIvAvdh3g13bfh/r2khHsa8cRjAe/XL3uthHPsKdBIfww37k/tsLQh0oEj3tQiLmNeTJYphxQDIICzi2PZHO7Io6uONMsQQgQHwI4OylQD4LEL6DSi4b6QgRcANhXdLwRgBB96qWbyiKPXrqCJgjFWAOgQSQhQEUhgQCCK4WgkxaDTTRqOb5QyQl6ikUTOzsRwgaU2okIiYrYgTEXYOCVGAgAkZgRFYFXtnJAoDiiIdaq0974JFHAMICaBvqmFxDNZJ7jhEFQWqHAE7sqKJ1MWt7urSufULpyqTR+LpI8lkGUAsgO9A22FWDIPmVLzqkBxuVvUC828Mye1HYhs9esvo0VsE4PTf/LmO4q7J20urnWZjpFx5TuNTmxd+7S8++9ajR09O1N595x3f++Z3/vCxx37lf/2t5uZmvV73meG3v/3tOI59ODYoXe7L42DLSqtAacvinGORXji1mG985clzOeCHfvZdJ9708LEXTv/Bf/7E29/3p53N1ePv/82Ff/oMx2Wt0WSZSztAkoRhunzmd/+Xf1MvweRI6a47j/zLR2+9680PzkyOTY3XD89OzU1PRnHUTspo26iCLIOywpCg1+2yE10aM6CzzWXurofl3VqGHAEbuPtNo7ZXLsWVMCCQZzF5ezezujzGrV5crXJ3a3VhaaPRudxoP3/q7MsvfkNys/Dcs/fN0ukL7a02KA2NbBQyAgBXGp84eN/62nil137um0/87r/7hUq13IRuuew21+DP/8tjZxfStp5MA2ZlXDtVSnkxEc/Pov2msnq97pxptraMsUppywygyqVyp9sZqY2M6Onf/Muv/PaHR0+MzD5/+vRffevvzje26MDMAw8+CC+1NhfW4yTJym790vrxex++4xc+evSR912/qEbk9YyYftCDwqIPwg/RPM+91CL0ZSN2/dpgyvX/Z+8j6SgFWO62NpuNaqUqIEDwqmkU0rd6w31eImEABArikXq70SsTvOW2204//T3kaSK0zlUqlSRJarXaXvOL6/UFemxruBJgjPn0pz/92c9+1otT+iv5g8Arwxaw+6M8RF/4whdOnjz5lre85VqusIisrq6ura295v6ja0cTrn2kDzR0nn322d/7vd/7rd/6rWq1+nr05CJiFEWHDx8+cODAc889l2XZtVz/vY8BIDM2Skrx1OzMTSenTt4/cvREeXxKXuf79IcZ8ZDthGKHQ0TRYgzAALQdaCAAFCbKAgKGHZPVSisKQqWpUJonQk2QI1gQMwgQedDsh2/UDHlj+zHfXj8Xru37RoC91ChiEOhIB0Gow0CJA+vEWGedc8z76WjuwBnfsAGv025Hax0FGoEQ0FkWFssOgAOlFZFWBCTOWmH2IhGFXD2RRiQKdaCDwObGWcPOQtp1JheVU5ZLkDqbGpdzkkicSBSWZqaTNM3bnYWz5xoXF04dOHDroUO3j47NjdXHez3X7fp5QcFgBrryl8bMIow0BMH6BQIc+raXPjgiQqTCUllbl66uNaO4dOtt91l25y+cB2WUcmsbS999qnn/PQ/cPH/TxPjExNh4q7PRTdNmcy3LGlNTs6P18fX1JsEWgHPQzW2rlzdS281cnjnIrARiiXxdnACIUEdhHOkyiG537fLlRhKXDxy7TbTumfz0i2rx/JNisyTRRA64s7L4wrf/Qb3p/mxu5kASkhYMgyBOSjpMgCIBZmAA05dOYgFmsICE1E+yAUmob0MzHH/tmudxh2zMP5t7e6ew+SBDIyKttdY6DLQiELbMhasIEPT7W1EUsYgTcg4JwAkAsyBDocwhhH1W0KAlZduB7CrqmVKMZdleWmX7ni/EuQGcZwqjIIECUlqrwj7WOetIkSKtABAcaVRFgV2qI3EUl61b22pkxoplCBOFlDA4Z50KQsAACUkVhEmP/6iib8UhOARH4Dw6xMiKKAwoCXWoQ2Jg44DZq3IUZ8PMLM6BsQI5EOiAIFRqpBwyIDBuNLoqbTcvvXQ+iI/czVOT0wxBBshA7K/6zjlNdpPY9pG5xT1KMQNKCA5JnfyYbyc/8N/PHL3p7NNPLD3z7XLWrcdjkmerjeaF9sbBtz14Ps2fb2x94S/+6uCBg//zb/9va71WHMfdbjcIgpdeeskYE4UxkRq0UF4p7ZGw6tiIdcRGiyGRWJbAdkqBfP/p75re5XvvufPuEzdN83996cyTc8dmujfhdOlAu/3yxFg4UqtOjU4fnpus10cevHt+bHJ8tFodnZhIEMbm5lCYENhZazIrYtNUWg5UApYTEZO6nAJXzbom4N56KVQqJIwmZY/bSJAzCxhexaTXIV5L3QgG1o2wC7C3yUo6TVvKu2NT45Nzs4fT/MG3PkQ2N50Oh9Hmyury2nonTVcvLZ594clLp82p9ZHz5Vq+cU43uvbFr73v5OjMmMp1KcFSvvLCl/76yYWLm0gjIWRpKw0UKBgp5HoQPdcLeP+0pFqtCrhOp42IFAS5yWMVR+Waza1YPvi2e//D1786HlXHjx5u3nrrfKV2obfywtkzpVy0VVkAydSxt//kw6N3PnT4gbcPzfbD07sMzVH7PL/3sWyj2a9PPei1rjwC/Ym9P8kTUZ7nnU7HWjvcSrA35uO+hxMAOALFSph7Wi2m7Uar6XJDgfIz06vjyuJVXhQQAQqCkh6p2k7rgRO3/vkT31KcIgVWqFwuHzhwoFQqvd7teIM8nJk/97nPfeYzn/E1gDAMfefFXhuya+8NuRa17+Xl5U9+8pPz8/Nzc3NXXcdF5MUXX/TdGddXeHX4UHePkz10lV2bRzeCIMjz/Gtf+9r8/Pyv//qvvx5IoJ97Z2dnDx8+XK1WrwpwaK2938qgulPIbeiwfuRE7eCxqTsfqh27LRmbfMOwyB+SNE/2nXz2O8HtWug2bYuK3vl++MaOLQs5USyRCggQCYiAgIj9JCNcuKuIiCCo1zx4b2AcN7YfFnSjXxcAgILk7rN/pECrKAm1Jk1gmC2zZWc8grBjGONVx/brN+B1SCVxLK4vetq3csc+T6I4AizcRwGBC8d3ARBBQk0BhqhZaXaW2bncWjESGA0uIac5AxP3slKeVHqlarlUVkGiur12p7O8tNbuZBsH5m634BTWdDBiLVmnoKB4sQhHkdaasiyzJg+DSBFZds75FlcU9kaYjOiKfgH2SAOiEIgGQBblGHrWqSCMKpMqSDNul2sHbrn9wcXFMyuL55u9rNPpLSxeOHN2XCCbn587e7651VhXVMKwbHt5F41NETlQClVoO9kabKnJbL4ODDpQookE2DjusuuRiBJNooHRWrEMrMIco9Qw1WZvuv8dWK70rNtcPtftbKFIuRaK3Vw/993levXS1Kw+cGx08mCSxHG5TGFsUCsQzaLQKQUghsVaFANWqxBD7eX4yBKxJlBYOMqA7KZcCHOxAhIhDRqhh5b3nbX1PhaCu/JOvIrB8fC87g8Cr3A3DolW77voXG3+347GC4vX/k77rqjkgXbvyUqe4gNSuCJDob9JiN6xTxFpIoWUk8lycMzddhqEQSmJCUGErXXO2iRJwjAEJECwzjjjAk2B1oAeCejn3MXSyD7F8IT+gU06szjLAqKUJvQGZGItOxYRYe0EkHXRha4VIrDNc/+NafKAjM/vnaCrjtIUVtrdvNvLe7bTWctK5ahcigw7tKQENXuREE0IROI7ZASZ0GrlEIoxIRgqrSKNWhidQQYSAX9I/QYZQEQmZAALDsRiYCjUQZJEcWpt2EvHq+ExW+mmq+0X/qFb1ulIDPVDQf1gzi5zkCgKEfM8s8ZQEFCgAUkAnQNhIlIe30QsIBjvdEvAvinNt605VFahQxJAFFEgKDxA+q6cwl1Tjvf6P369PpxK1cmfeN/kT/zU6lN/f/axv144/WywuT6uwztUFRZWG7G2lYoqj77l0Z9cXT5dqo002lm9Xn/2mWfCMOz1eohorR1OTvatuHatEpORy0e0HStHcYAnZ+DozbeP1kfn5qYV5SjcWmr8i7cf/b+++o/z+tEXxp/8V+/4uUr1H9901523zh+fP34kHB0Bgl4Kzpo8N73cjo2Od9od5RSSYlQAVaUDVMrqzAXl1sbKWCnbxC4kdVjq1WrV3sbl3Gx2lMrjqum2dh1hZEygap32VqmsAqrmadCorLGFsbiqXIcmkk3Ju1SGTKRrx0ZH271OHEQqrnQ7rfJI7Z4Ds2mnM/LwmzdqvzTeGYPW4kunv/L1r//+y8+uftPUPvKB22cOYHnyADeDxFb+9S9+qGPlcqNx7uLK2XOLm5s0rP0wAAAgAElEQVRbp1txJ+3l1jBhqCJSGtjtLWvneR7HsQ7G8jzL83yjuTE1Ni7GIgBZO1qqNi+tHqzVV7a2OqsL1ajaWWkfqOPlTrtXGc9Bzd/5pum3Pjpz4t6oPsHAsC1bLNf4eL+x9ArT7qs21dr/DUhXRCP3coW26xZ95Lpv3c3M1tput+vRDX9JvX77zmr2Xn6FvwLUA7jUbl6+vNqZOlCtj/QzIAS4ZkFkuabnlahKtZL3mrP10alK5XKnFVVHDWO1Wj1+/PiAYfG6ov/+Xv7qV7/6qU99KsuygeTkviYp1/d4/Bfx8ssvf/nLX/7oRz96LZjF8vKyc25nq9F1AA72JVxcI3fG/66HG4wxn//852+//faHHnrodQKnyuXy0aNHp6enNzY2rqrBQUQsklurdOiCKCpXy2OTE7ffN37XQ9HIaGlsCkjZ17Ygyhu5OF6XD3mlzrIiwynqS0NgqwzueulPjkXREAdRMPYpGZazbo/SXGtSSilddCRHURQGATu2ji07Z513mhieeGG4UXh3mDwoQu4yVvnnH7fcOJjdZYZhoL4/ZgbeCDi0U/+fotjfJ0cjDv8m7srMBtIwg4ntSvpEA9QXAQlBKd+7rLUib2gNQMZw5pwxNs+dtdYaWwz3vs+C+CwLh1Z42a8WsCM1vG5XUmvQTnyRdlD09k3+KH0RxP6uqSjjSn/eKyrZRIiBIlJijTVG2LIz7DLImSQnF4iLc5Mb5h5QJ0zCMIqsQO44M7i2kQtxZsxY/fhY/RhQoikyxhlXuEaIEAAVrXBsET0BbKh9DgXRIToCRhH0OSwoFJ8TKQHlBIyAAGoKWJhtGFenD88jI7Za7U5jvddrLK0sPfdCMDVZP3x4ptG6sLjoCAybNOumaHomNeBExLA4YwxkQS/v5s4yhugTULAiuXDum1VIEBidYyfASueke9ZANDJ6sDaTmcuX162B9QsvKHRJCfNep7u5trbw0oWXnx4JwkPj02Gok3IljEsYRELOiVMYELGIY7EMbIGREBWiADECE1pUiERigRlZ9pF0HNw5BFSIu3hZS9kPEtw9z2K/FjTUvbLf7+HuSE/2ibmGPmdoXF41zN6vrOcR9h1RCxIiei2ZgZYoiGDxU5zMdvyLhNRX+CwURyHN8txYRSTMQAgMDALCzrFjARIEFEH2YjCAAMjCKAUlARH6Gp/9Mya/hqLvTWEPxQgCoHglDkACdIzIYBwLkhJBIqUIUJyxSKi0QkREpxVKhELMJGVRECTUBFG21crbvR5qp0P0MiwBKxBFgIT+W/eH5L2dINBY6CN4bRKliICE0QGwN3ctbOG9BAkprRVoRAIBZme1UZp0GKgk0HkU8miFFOrly83u+qXehbHNaknfhEFtEiXkoowiBKyQAVjEeRMgAWJQILqPE6M/wh3tVwXohoLghWcEEFFAmABv8DgG28Q9b0kOHp/f2mi+/L31Cy93Vi50Ll1sX15uLyx/6EMfVEpF1fE0s5XyyOrKWqPRTpKkWql1s44KlG8mFieECpGccQKAbEXYK9bcV1qav3N6YmJiYqw6NT5ZLlUkDq21REoUbLbybrezsrBwrHzoP/zCc/O3wdGbb6m95+aZI+/xBCJjTK/Rc85pHTjn2DlyZm1pQUCsS5mdz13ZE4Ws9ff3ZhEDLiHi5ubS9ql22ntTlC4A8BpE0LQWIAMC6QjAxRVfDW0DADSZAYGQNhYKmJf6y3azFWqtW71WtFXd0htKB0dPvuc37vlZJFpYuHDq9KmzF9a6L3zD8zFvOxnX66OTs1O18dE33Xub1rq9uL7R2mp0es+fWTl7vmEdn88zdqK1jsIERKxxccypzazYIAjrI2Nra2ujlbqz/o4XVtoaq+MqhkGVcHV1leq2W6oeue3+WybnypMHJu+8N6zWylMHvHym7Ohp3f/xDh4EyB5AQWCvEMW1Jb07BA6vikmLwNBcLbI/MDCw/RoOxfzz1jkENMb0er00TX0Tos88tdbOOWvtts4oIoAocADAQACkfUWEiCFch+zFxuXj65sj1WlBg5gyxuA0MjAZUAZFvRKnA1/p+X7dQQJkFQRxXM662fGpAwvL55PyaAgwOjp6+PDhgWzb9UU0dqBCIgBw/vz5T37yk51OZ4AHwfVw6Ng1PPb1O/Mgzpe+9KUPfOADtVrNu5AM80R2/dbKyopH9l9Vl4owhFFojRFwCEjAgJDneRCUK5XK9OR0tVQNwkCUWGvbnXaj2djc2Ox0O1TIRkIQBAPprsGlU0oNzKQGJaGVlZXf+Z3f+fjHP378+HFvHPBqrXCvtA0Ar4MHD87Nzf23xx63LGEUVSrlwrOWFCI6dnmeW+uyLMuNmbv5trHpufLY5MhNd4RjU2GlXp49EpRKnr50Y0G84uw0UAjwAeLw3FTIEcnu211EcguSK6W0UkEYaK2VJlXETgqVELMly8xe8n2nGVnfO3a/5mWfYckNEseP/UDdri/Ltj6ufyzb6dcA7OhPob6eOpRS7fSX3Luq7mc6iQN5xsIvXBEpharYvNECiID1LiPFX8eOHfMu6q9cJTB4fWcnzY4JkbR2zjE7vzulSGnto0xfIQmDQGklhd/jDsLrAGAiFE0aNSqrgwBcBmknczmrUuSQWTJj252eS2pJtVbVcXVisppl0Os1V9devHhpYf5YUwdhtTxdriTNprFpplSgSDtmMQ4RdaCts8blQRBoTRZ2+ezKFXygSIBQURgExmUbW00VcpLoKBlLykna63VbrctKrZl8bX291dh88P67bj9xfGpifGJ8vNfp9Tptck0OA5P1mLMszaHDQblGymU276SZwkR5kpr3cyHx1BHs16Bc0TeCGSgBYMGkPnX8xL1is+b6qmS2aODDfGtr5czLz07VJ9LDxxGlVK0klUpULhOnIBkIDcj5DMDArlBP8Nw6RQCqSPPsdZ8kZR+w7YeAl7WfIaLXDvCBbx/eoH0mEKZhJgkCeAhAK8VaCws7dtoC26zXU0pprYlI6RAAsizXWiulECkIIgBnmRWyoqvFgdsjFYEUiFgWcVaYEUApIlRI2pvCWgYBRgENvp9faIDkKC80SkKIGoU0KjGOcku5gcyA46zdcUlcEgEMI+Ul04uuUgYEr5OqtSZCkYLBMVSp6DsQABKhUhQoCgLSGpUGUoBKBJ2AE6Y8ByBGxURULiWEeYCUNbgLnWz1zCWEiepE/eDNIZZDIHDWAgdax1Eptc44r9+FSJqUBqA+7rT/zDdwhdnzdcJ+es27Hl/1DW/k49d3R6WJ2dLE7OhNJ48AAEB86luf+Nhv/OKHP3zi1ltWV1fTNI3j5MKFC5cuXSqVSiLS7XZDJZB1MyMYlsLyWM9iJ7WJa1a11bI5N4KP3H/i+JGDE4dvda6bp12xlkCluUOEen1iYWHha3/7lbW1y5VK5Vd++Vc/+K/+B0iSfGOjsbUlIq1W0xjjrM3yzK8pW421QpS3j0GmWbrD6GnIxwGuwC2HPqn7qmnD7pVP6+F2NgAQFsvW5KbX7RUF23xBa01IQRBorRFxamruwfvvD8MIRDY2Nzud9p/+f5/e3Nw8dnz+0UffGwTBysrK2EQ0WqlGmX7Tm+8SihcuLF568cWnnj/30uLi8lYQjh2KahMrW1msyxEJgx0thWOHxp89u+JtQXyKpbXOsqzXS5VS99xzDyTV0Qfefejeh0eO3ybbTbFwLdCGFFJNV0Q99ov/X5ewgwEKy6ir4SZXfB4EEXOT6zDodrsA4HkcSimvOep5HFc18kRgAOo6eGF9887La4emO1RRoAMUQWAPgBPTdbkSIkyKgijWqZ2ZGE3PvOAcj4zU6/V6kiRvzEK5sbHx8Y9//MKFC8aYN9JvFfrCKMx84cKFL3zhC7/8y798VSyg1+td4329a0cmNyIMKCIcRNHMzMzs7OzcgcPejrdSqcRRrDRlWd5qtzY2N9bX11dWlhcXF1dWVjY3t7IsG4grDwAgP5x2sT8Qsd1uf+ITn/jd3/3dcrnsMY7rq6UyNjZ26PCRf/3bv7ci8VajsbGxMRjV3k/XxzmIKEjVuWPxzGEKw5HxKVbBfvn8j8+C+ANFlPJKCVghD1q0x7JjYSesrB0EnIV2vVJ+vQAAY0yWFUvevh5/28DZPmRm/HGLW24cTKHvR7g34OE9hQAYOGsohSDQt8TaBWQMI927/CWHR+CwGPlglg4CHUehUgNjICjI5s5Za61z1ll2Mryyy6syg9/n/r1uV1KLMj4JJ00aybM2MptLnpFSWukwThDQGJvnViuNpGDgfgS+Vc0bcwCA+PyMSUSJASucC+RZnmbsIM0pYOxKbpTN06QSxOWQARWJVsw6Xd94Os83jhw5eSi+HRC1piSuRWHc7fWyNFdaaUWkEJAAHIMbvv8FNAh5ehkXQsnK19WlkE4EVIoAKUBA8LRWRapem7rl1rsU4Nb6Zp42s15nZWXt7LnzztHcgWNLlxbbzWWre1ZvWbdh7AZZR4Ywj52xWS/PujaOlA4iBOehfyIgYiSLYBhy63LrrC8aOQYGIYSkXD18bN721jdWzm+tuG5nSSSIyyN5ml4689LFyQOXDh+thfHYeL1SLelAo0Ew7H1ifHzKDI6BWJiFYIC6ybb768DBar9gcdCrOaxRf/Xq3M6RKNc6dvf5QNlTVMTdH3wNt8d+Mu+ISKT80FVKeUNXAPRmqMRCAMzbGbwAAHLf5ASVUoUbEhIgCUCeuyyzPsKJotDr7uZ57jtywzAMtHYms9YiFd68gIUnCuyDtMrAEZkImdnkxhrn45UwDEEpjcgAzgqiUwhSwDUggAzg2FvSersc0EqRIgFFKrAOmAm4h5KlGWc9Q5IRFywmrQgVFjYxBOh1dBBIeREQ6fcp9fuK+iIm3vhdaVKaSANpIPTHgiLIToQtYI6ogIIo0MIIoiqVUq1a2Uo7GxfO4swpmjiqxg/V6zPGWsciSgkiAiEzAhX22siFfrkUfWcAjOyBPWQEJs/1AEYmwSFut+D1jHL+uW20vrB19sVf++8+LCZbXl42xtRqtcXFpbW1NV+0TNNUa+30CCOGEbusk62enigHxyql+elkfv6mmdnJyfFKEDgQl3ZW89wIUikuN7Yaly+vLiyuxHEyPj7+/g//0vzhwxJFpt1aXrpkrGHnsjy31jqTDvzDCnGcAHznsnXGS+wq0gPASnZWzojoysWAqydCe/Nlf8cN78Y515fQByIEgCQJitqw5LnJBeTcuVNISEhRFCaVSliOfvPffozz7PzS0lNPPdlqNpVWx2+en5yciCLeWGtEujU9Vp5+4O477run3bOnzi09/dxLaxunKxhbh8aRUTrVEavyxITrdNpZlvtZyFcX4jgGgEaj0Vi5PHZPj7lo8H7V6DXu/+Q+S8PeT5Yry0uL7HpRrnDRtysPQnItQMaVNSB8d08ljrzC6OraehLHzuUepxMRa20Yhq+caiIwAFpUl/Ls4srlW8YvTs4fQhWDdQgshIKCTu082NcK67CoQIdJDI3W9HjN5Kkwj4yM1Ot1D2m9AWWAv/3bv/3iF78YRZGHG95IjGOgCGuM+dKXvvTe9753ZmbmlX/Fi0q8Ws1XD6MoRSJw/Pjx++5/8/jE+MmTJ++58+7KSMWxIyoUxRHQGuMDj5XVle9//+lTp06trKw888wzCwsLXnt1MCd4BsfwFSu6Qpgfe+yxj3/84x/72MeuxSDm1W61Wm1kdKw3djycPDEFMHXNGOKN7TXfKFefM7dnJN+tX2hzoHVFsFQgHeT/eKGOIIpUEHr5s+G/ItvKAAV2Iv1GuR0GtDe2H8eROIxK8BUWSj9qHLBztt9zfyXG/IBa7gu+25UkRYQDX0lF3ni0MG/0Cl4ixnizEXGOmdmyY8f+sQy5g6BCgR2mQntPTPbBXl83F5XcWU/mB0VCJCzswImwsBYvCug9VQgFpBARGOphYyhoC4WtBAICAQMyCiCIs85yJoZZBC2SJRaxeZ6l3bgHYWx0bKPAJbGk6YWl5cUg6JBql+OZJJkOtEYkQoPodUMLloJnLxemDEAgKEBF99y2jpnnevk6s8/HhJRo1H4acRacQBLXa5VKa7OxdHGhydzLs8vrWy++dHqkWhobnW1stBWtIVqBDkvTuS12xC4wWS/t9XqdXq+TBQoo0MACjgq1BxRAJ2hFrHXWOltIVbIwiGOIwriSTM7MHT08fwJcd7G1hgBJEuUd7qwvLV08c+bMC7ccPjo7dyQpx0oTGBFnsZCE9MMdmIEZhPv8A2Tvn+vPG3G3/+uVWEmv1h/+6onkNb+6T1v4q5El39Wm5kGDYpFRmpQipbYNyVkQGLfj7GKfPNgXge9UUf5DSHmAw7ksTS2zQxTtSUwizA6RlGIAIKWsJWFglB3Jh3jVj8GdMXhtu33OM65zY4yxiChASEoHTIDCjMAOBRQqy1qBIlUsgALoWIoGI1CIUaCJwJYERJGQJrW1mZpexiY3CMpPaEFApAG9VpA4EQIUIPS9NdC3nhn0gGJhe62UIq1IeRlib9/DwMVV9FogztgcMx2gCrQmCrSqlEtjo/XuVpY1t7YunZPK9ydvwbFqtSeYArEzToBZEWhAxaisALMjJUAIzABOBi1FUBDzHKLvWkEQEh6MG8/Zu0Hs3H+Kv/SiWnhuIlvv2bxSqTBzu90eHR39m7/5Sm2k7tOPUqlkrW11WixcgnQi4TfdPXXfrQcna+Xjxw4ura+nbK1w10VZbmqcVcr1ifGZ//fTn1q4dP5nfv7n/sePfEw6nV6vu7m5de7cGWtss92o1+vW2mazEYRhpVwRYb9w9m9wyfNMKU8WLOpdeSaD0oHPKLIs86NyqJq7l7SlXs1cMZSbCwwv9bv8JgAgt+ke11QgRBH2Fps60IvnLwFApVx+30/9dK1eB8R//3/8Qafdefe73zt38Mji4pkKBh2VcN4JQnnzybm33zGL4r71nReefPH8udWNjUxbGAddGhsbc85lWT4AoGu1WrfbbbfbADA6Onrx777cvnzppvf/au3wTa9tnF+1mX+7nIKvBFLvREPkSpX2/XaHcmXnimuUfkDELMs9tzQcn7n7rT+9ceHUytNPDHJpL25ytRyePOc3U/G3WkuH1kdKY5UwmlAsGnzfYOhQI5jXbOkoiAKiGVADi6MoCuKwFtfAiEVXHx0dGxvzafl1hxt2re+XLl36y7/8yzAMrzvL4FpiBj88/E7PnDnz7LPPzs7OXsl/xL+5VCq9hstCCoBgdHT0rrvuftM9b7r//vuPHDlcLpd9GFhowPe9y1Sg/L7nDszNHZhrNJtnzpw5efLkM88888wzzywuLg4Oe+8VG/TOIOLnP//5gwcPfuQjHxnI3MJ18lWJouimm+Y73QDYCdKNheyHJ/ckKsjU/Whw0IaM1GfW0NCmlFIaRYRkG9jweNzwJ0g/poLXW+35xvajs+1Vzh6ecn3KLeKkPyPteGm/GjYi9okafbiDCJH69A0oQmyfwIs456xxLDwQcWRhxyzs+Zjbx4OFVEjhbLqfyOhQ/wfCGzDAdbPjKpVSFJWEvTSOZSdaR4EiZ21mLbsMAcvlclhO8jx3hQqdDHpiAZB5mFJTnIkOMIqCPJduN3cORAhYAwemC3lqu52WCjvV0WptzNTHgtposL7R7qXtixfby0un7rzz7Scmx3rdzU6nGYYj1UrZ5MzseKAihLtaUgiAuKidDy5dYWPtNdiADZKKwkCEnLXOGpNLWI6r5WhibG7uwHyg1Ia4ra1Os7F54ubjE2MTSVIul0pBAKQMQFe4DRIBU9brMTfbtWav2q6ULAIKo28yoCLaLvQFHDs/iw18uBmQARn1yNjUTbfdbXvNlfOnAPIoqXLaBtvaWL34wvNPTlRL5RO3RkmIBCIM1gBZIh7EWzxoGVSDiMobx746NbhX7Y33w7ptryXbqhtDICgLwbaHB2/fb9uuYIgIQIhASEgigAJoDPd6qQhby8YY5RHOvf1suI3aiPQ1Rq5W2SuEBhwbY8V7FSKS1kFA29Qty5DbKCRFaoDasXiMwXqiCaEKicpRqFBr0nGYgN00aSbgnM1yEGEmLAWBQqVIEYhjAWYH3vanENcqDG7JCyaTQqWIfHcpAQgLi2Nw7HEG9AQpr6jKYnMLYAEtOxbH5STWk2FHms2s0Vm9uJVKUipPT01LVEaVtE3WsyYIylqFpEKHlDtj2AZKEyKjRXE79Wa9qmkhH0IAJOzNoAuVjgLmu1Hx2LHl555Nzj+l2+s27YVhmKapZx597nOfq9VqXu6aiNI0VUrdUjMnZqNDh07Mzc1OTtYDjQhwqmHCZCwQYGdKrlclPH92tdE6H0an3vMzHxyfrUnefeHJf8xz45yTvthvOaZeZ4OQ6tVYRGzWslz0m3j3HxGJw8rgRshzBgEi5aumA8SzMHYewh327Up7DQnYAM4YRJleYNVj9P6PP0LZjkoBkD1lXQc6zbq2baM4EpFe1jx1+jk/9Xzkl3622egtXFp+7LHv1SYSCMdjKkMAIthh6aImCu54+L5jd9/RbqVra43nnnnp5VNPL0YHB71CXkWi1WoppcrlchiGeZ67xtrl739b6ejIT3+kfuTmH+mJet/FaF/5hr2/7gTEE3Aq9dmfeM/MQ++mx7+4+fKzniYQhqHnhKs+uv3KmwN1znSfWFmeS+rH6mMcAvtFVq7/WZdKpXK57GULy+WKBzhePzKFj017vd6f/dmfvfjii95FRWttrX2DV/xBNJ3n+Xe+8513vvOdr9xDVK1WfZb46jQ4hA/OzT3wwJsffvgtj7z1rb6H1BgbBFcHQGu12r333nvPPfc8/fTT09PTp06deuqppxqNxuBC7WJw+Ivpx+enP/3pgwcPPvzww33hveuzKaVuOnqEuvDC+RaWazfWsh+KbBNAABUWam0DeGKwQvnFa1irOwiCKIq8KtAw83/wu57YyMyFVr7coOHcADWuUoHevYHy6hs0VJDZ228ygDS0LkpN/ZYTYC4GpHPbA7KAM5x1xrf+DWyG9tCLcDfx/ocEmVN3fvA9AOVWy2Y9zroMEKkwURQAKW93qzSSBhFjXeo4B7SAFtEBOgSHWDSE9OVx0GsCsggiKCU+ZyQKFZUIY5CQHVkDwiAMhA4wt7abpQ2QrFxSgWZEk3a7l1dXRKRarSillXekRcpNnmcGiZQOWLYRVQEFogEUiBZQACRIUqhKsqATZAG27IzNWUST0jqIg4iA8tygyEi1YvJsa3MNgRG4FMdaqTzrKsUIxtpOlraMS73iZG7QuTAMJsKgPjIyXinX2Dp2DiHL882NzVNpb0MppXUlUBNxPFGtTlIQZ85KP7B21hBApVzK02xrq2GdpJkx1olCh9xuN2amJo8dObp44fzqpUvS69j2ZiQuQlYgCsXLiyoVaKU1kSYgcQgWvCzCQG7xaiHjK9xIV/BUk/0+9VXkG9c1tCpuM8Si6VHrQKnAi2X0tSoLLNz/Q9RPmYa0MARIgLzTycBDaDAzeIFiAHGuj7WLeByFlEJPIxIpTEj6FrL9kwWkfm9lgQfigF7EDL6J04k4y07EiW8VoX7bV5/rxYwApApt4r6gKYjj/iEVbDJCVEiBUiCgiBDFO1NbU1AoSRGR9sifE2EQIRx06PidIuqijVRprbXSSlGxpPt0b3siKxBbxMIcgUCgaGfTupQk1gmzpFneajRLcRRprcIgKpetAxaFFKEKBRUjWXAMgspT4tjPIwiCggLIiI7IEvlLTCCamaQQuxHfnXUD4Ng1uaft8tLzvdNPTk7PrC6txxJqKjdb2VPPfM9SHoRVDdUSUdheuaVm3nPXwV/4mbfec/9dMzNTcRI5ZuvEMgCztRaR4qT03AvPf/VrX3vnex695fZb6uOVZmOt22il3cwaB0XHk/KKVICKKEDS7Ol16PVJfUMj9Tuf1Obm5tT0dLPZLJfKRISonGNEqtXrQRBqHSRxokgRqjiOEajX60VR6OUzsjwjJN/9vjtrZefVAa2zIhJFkTUuipIoipTSzrK1tlwZjeNSo9kIA53mnTgOPUaaZmmSlDyK0Yc+hoMK8iciAoRK6wDAE1OK/kkR6HZ7adYNQrzjzpMKguefeaHVaB0+fBQEEanX7ZTLlV43VUSlUjQxUbv9jpseedsDI83FUt4gY5VTra4SNVqJt3qux0lkUOVGJaoO0Fo7f6pC0k17Iwfn+3T7V/rxc0Uf9h7EJSg75sBdr+6Y4q/awEhX2IoJZ/iZ4g/hD7D1ttazpfN5nh171/tve/+/DMenm+dfbp55Tgn74/Hdl3EcX3WtEQCL4EDSbjbBwZQO1GjMCsR6Fm9/XnmNuZAULLg+qQ8RG832l7/5zZHZA0dvPnHfffeMj4+/PivjoFJHzz333Cc+8Ylut+t7svy/r7yv4ZbPK9U/9n1++MldHzIgRARB8M53vtP3Xl3pMM6cOfP4448PVHJe+VD96TDz0WPHH37LW37qp376wQcfCAJNigBBKYLCVg5wYAY4HH4j+vZMf4RTU1Pz8/O1Wk1rnef51tZW0SDa352P34ang2az+fTTTx8/fnxubm7fa/vavlmP1rWsPLmWQRjfWM5+OLZdYkY+WiQvYYZE4COoPpkdEIXFOpsbY4yxxvbzR9nJ7O+zj4n6LI4bkcyP9zjbw78YrKdqzxZorbUKgkDp4g8pjTRwyyx6wH3Yz8LWutw4Y1xurDHOGJsba4zN/TDNjbHWGGuKDgQnwOKzC1RInubuHxD0kxS/0ElBPtqe82RPsLErfdt1W13nGPgdv/EbhGXjQpHQGEKKBLV4gMDfogSAzGyZc0DnoQ0AR8jozw6272YYSvGQBJEBARUpFWlKEENgzYzi/MIiItZxlmfdbrcVKKmUNKEQcqfV3Vjb0CqIo1IQRHFUEhF2vv8HyOMvhVgAgSgQDaIAFIhHNzzYUgAcgEWY7cRZa0CQUJmmQKUAACAASURBVGsVBDpkx1kvDXVQr9fTXrfV3BJ2xuRKAbMhdEmijemmvSaLQWJhtoYda4BYUVUHlYnx6drIqLMszITWZFvrG2d6vQ2ttFKlgMbjeGKkPqWCOHeOEUiRCLOzSqlKuWSNy3Ob99Kty5dFXFgObJ62N9emJ6fm5g5uXr6ctlqmtdVbX45RYhJCGeS/mvxYRoWC4FAcgBNgwWsSp92l3rdvyWWfl14rwHGluGovsILb/YfX9DO4533Rhkgh7gMxIqIi7BNVYaAKO7hFtxtItqcVH+bCoPfMOYdEqlDNJp8AEaJWRH14r4+7wNAZD9O/+yKeHjcFBAHnxDFbxyLiJxGlNSny9HtP7x86GQJAYZD+jCUy0En1fXCkkEKtxYk11jq2ufU6OX5WYs8BQRHwiQcVPU2ACAr8RIqqAET6d3ifniJ9JhoMTIz6EC4BgDXOGBsGYRLH1jrHnPbSXqutiJw1UVIujdQBNeoIKLSgraARYQIoMBQvNwP9UYyCyIg7+1NEMZPn0BUmLDfYnDu23tL58urL7uzTrtPodDo6wWQkyEz6wnPPhUL1sKLN5li5fXQuet+7733vo28+Pj+LCnLDxphBNlJg/0TNRmNpaXFm9sBDD7+l3Wr1et20l3qZG58yvZaatqI4ijfW12u1eq/X9fHi+fNnz5w+tbS0uLmxsbq5sbywsLy82Gw2XnrpxaWlxTAIk3Li7yKfdbDjffYuoLU21iRJ4titrqycP3vu8urKysry5uZGr9fN0vTspcWF8+dWV5e63c7s7AEfdCJiGIS+8f41m2WKSCkpMXOapkmSTM/MKKVOnz6Vpmm1UkWEPM+GZY/9HHL7nUcPHTswNjVSHwutWd9cfWk9rTqImDkQqZBQtpWjEMiL3/8OZOnY8dui+vjVMY4r3hcIgPue4r6wwpWe34VivMLz/d+nK33QK+xieFNR0l5dVKXqsXf/QjJ7GBHRWbtysbW6FAR6eKEJw/Bq/EQBZAU6N5L22uNxEFbjJCkHKgIBUog/wKQiigCBnKAgoDCw0qq31fv7bz1Rmp2dOTb/0JsfqFQq17evYdc4tNZ+9rOfffzxxz2fZfhSv/IKXqhXingahV9h98U1hr+4fS1vdw2JLMsefPBBL8NxpcCj0+l88YtfhFfsWhq8RETGmNnZ2bc+8sgHP/ih22470T/Z/qKIMmx13w9W+7de0cu7XeEsl8tHjhyZmpoSkSzL1tbWBsIlwwY0g09QSrVarZdffvmBBx6o1Wow5Mv72r7cwZEw0pMrrYtSsjfWth8uGgfAnr4Bz2HfmZoWLiw+T2QWXxl3zvGgRWV4kPftexzf4HDcADhw3+V4eLIdqjEgIQH02+AF+r0kRROBc85rgvp/s9xkWZ7nJvdYht3e/Pt3SeFi0dZCRAqJANVwgAFDclvSP+TtuwX38XJ7w/Rl1M997N/VRmcnJo/oYMRymOfSbnWdRwUABcRYa51VGnWIiIzgAKWvZwlYrAzgc8HtKAZBkFksIBApRZHCCCFA0ASKkBAExLEzJkvzzGY9o9AFZAlQ61AcicM8M81GuzYyOjkxk/aybi/XOo6iihO0VvpcAgRQABpAi6i+BIXvzPfQBhe+oAoFhFkA0LFPE5UzxhkTBkEpSZwziJBn6dbmmrN5nnXiSFWrca/b7HabQaDjKMoym/YsqVirEktIKpqdnRsbnbQWhUURG9NcX/cAh9JUUmosSSZq9RkK4swxI5Iib0ilkAIdKNKVSjVtNFZefkmhG6nH0uvkm2ujo6OVkTGbpuUo6q2vbC0uxASxKpZtLzqgCyIBKAIUBrQCLMD9YXeVgva+EMbee+k6AhyvanV/FZnSnuaUPbMDEGLhiFvIaA4KTEXwXYBi2xqgCLj9ycxirWUW58BzGwbVQuecVirQCsRt8w76t8EeAvIOgMPXgQHIsVhma5nFAzZa68C7jvmMf0AeKWqyiDtEZ3yaX0xsCIKhDpIoYSfOOmPZGAcCLOxP07frARGSIqWx8HsfynwGhdx++VGGQFhERIVF00qhC9IXfRGw1jnntNaB1nlunTXsHLDr9dKNza1SuVapjYVxJa7UrKiMIXWcCSilSGsRx8I7ZQuREd0ARhkAHH3T74F30Q0Gxza6sXwhOf2PneefqEheiqJuq6mT5Nyl5ZdfeFZ6G2VuTFfo7Q8e//n33f/2n7hnop5sbq1mNidS1vo2Ex5M71mW9nqder02MTFurUnTXhBoaw2ABIEWYceWCPcQAq7+Y0xOiKSQna2P1oJA/+1XvhLH8a989Nduuu32aqlULZWnJqdK5cpIrXbHnXfVa/XLa6vf+PrfjI6OjoyMhGGoFQVh4KzZ9cmVaqXX7YxPjD3x7X96/LGv60A/8sg7pqdnJianarX6yEitUqlOT0688198+O7bbj976tRj3/jGQw+9JTeZNXmcxHmexUmcZ+lrOy8Wl+VpoLVSlGWptaZcKR89eiQMw/Pnz5y47fZG4/9n702DJMuu87Bzzr33vZdbZe1Vva+zdk/PitkwQwyxCWFZIAhFkLJEBSWLdjhkhUSHzQjbss0IhsIRjJB/0IqQFA5FELQp0oQJ2RQNgUMQGwGYGCyDbWa6p3um16rqrqquJSuXt9x7z/GP+zIrq7q6p7oxAwww/eJFdXXWy8yXL++795zvfOf71pWivpZqiHX9WmelMTJy4MDsA8cPnbhn35E9VUljzDu+l4t3jAqTunWpdXb/7Oz60jUmPfvwU+9c7egOQrFdFD/pDso12yK8uD5Sm90/dvSByQceDQfYolg9/d3WwkWj1EAxoSiKIDV6i9NDQCMiXjml1zDrpN2ax8naWBQbLBVY7xx2sAiegrkcCLJXIIj5RqartTQxE4cOvP/ZZ40xtygz/OgAx6VLlz71qU+12+1hvsNumlIHSVegwwwoGMNACQwRPG/WKH7j5/LeHzt27MSJE7coeERR9OlPf3qruebNUQDm8fHxZ5555qMf/ej9998/iLCwbwIfGoS5rCVi39N96OzKL3pLzDAxMTE9PR2EbBcXFwdYxo5dM4i4urr62muvHT9+fHJycvAiw1yPO/gGWfBirs5suLsr2rsN3xiCpjcH/7Y7axCLDoNcg7aUsA0rcQSisRcRvgto3d12sI3b5sIz6CLxvhRdsNY6F/611tqiKIqiGPwy2LIsywPCYUtwo98kBcOVCa210lppVXKU+uwk6Mcu2+Z9HJqbYZvWxk71lR8HwPH8f/ZPo2is0ZgZHZudmTk0MjqVVMcAozTzzoF3rLSJolhHESlVtocR9pPjMlPDkgMrgEwYWvTLGrMAARoRHWJmItIaI0MIzN6Jd+y9Roy1Fi95mnc7Nu3k9WpzanI6z2xrbcNan/YKo+NGY8w7zHNBjIgiwBAwKRACUACqLGBvAhyhP2XIzJZIqwiR2AF77worIkZrQvTOEVGj3uj22isrSwAFS09rT8oVacpOIlOJdFLkbAs2uqJU5BlIq5mZ2dHRMfCKwBilnO2urFzspS1CrahCNJJUxprj09rEhfeMGLg9QIoBrWUi3aiPtDZacwvzTA4pt0XXcqqTSuFAA0w0m+vzl9euXKooTFQ/FRdgFoVEhLokJjhAD0H7sVzIcTeIA97ARr7ZktyfpuHWDIvhv259tSGCtNw41rc85bYYHKX+SzkeNrHzoffuS2JIH97oN6dAn8ExBFoiDIxUgAJ+EpTJBMAzA0LQ2wk8CMBgEE1YMjhgE17agcGxWRqXEitQIuA8O8/WulA7RyIiHUhQfdfUwQRUYg9SJkelpEHZO1L20zAhaVTMgkFGVEBAHLP37DwHzE9IAfXpTuED8lBTT3/2FGY/WJE5QLzeMzvvnQ91CQlHeR969kRAAqJsi8J7T4BGqTy3aS81UQXRmKiaVEYskiVdCDiA4FsbvpfBNewTN0rcKNjBBHukMO8wkkcUIN4EON7re7Z4pXH5O7Tw5uRIPcsycHZ8pNa6ur5w7pIpOk+e2veBZ48+875DJ+4/okHlnRRFVSpjCiueUWsVcPrSUpiFSEUmCuKXURR5x9hH4JzzImC0EYE7OE9Ess4mcUVEqrX6v/vjTz/97PPPfOjDCxfOnz93VliCCUsURYSUZxkSNZvNB0+eyPO81+shEQBmWdY/2829yAsAvHbt2sTE5JNPP7N37760m3lXerhwGVTa+bOvLy7Mn3riqUpU+cz/9cdHjx9l5oDVGxPlea5ueOVd7QIAoJVmZu+ZlCaibqcHgCMjzfn5uUZ9ZHDFBjOhVmPiVdbL0cPYSGP/zJ7n751pqqJiKI7ipU6xITqCIkmStbV1A7R04U3Fuao14+bYreAWkbd+ZKdelRuehTdyTUsCWRC9DpJX5eMyeGT48dIee4C/Q5/UCjd00GzKhfdv6s2FHOPmeHVq7+CJNktX33gtu3ZF42Z1PZTcg3fsTSNIES3gURWKCqJ2lnPPxh3bTGqmWRHl+yzWO4tPKSzW5Lwli0qUU/MLV99srbZiPXvk2FNPPblJknpb0Y2wUjvnXnzxxc997nMBpLhZSWPHbdD5hYhxHNfr9bGxsenp6ZmZmbGxsWazOegAKlmNiAH+2OZotu29wvo6NTX1vve9zxizY32FmWu12mc+85k0TXfsqL2xknny5MkPfvCDT73vfXEUE4GAAxAE9IJECkSBKAYnyjJ6EYdevKAAKKABZN+PETdFN8bGxo4dO5amqfd+cXFxuPtmRxrL0tLS3Nzco48+Wq/XA+FlW7llt7hGH0NhkeWMz204D3fXtXfDPlw3LH34pD9ZlRNdsJoI/NzA7Ackpansm1ZhNtucVEWYoQS5y7CyLNvcveDv2V2G1DF2WtNDyRMGPCA/kMyQktU9yHE2h2zIj5CQSBtjTGRMpI1RwSKRFASJNOh3r4uUKoGDIR1c3gdpR3i8lPnHsmKKCMPifDBMotvmDYQ3ywHfxl2zjCktRkmcTI5PHBwZ3zsxffjq1fOLixe77cW0tyKYCqTO5ogZAgIYgLIVoq/1KxQcTIGHMkMlIc8CJWBAkMUhMBFrpTRpRQbBWOsKZ1EhOrKOix4DMSlbq3SlkbG3tpCFuXPra91778UkHkGpGhWxoHhERUNREQjwFqFHDIkSDew5mKXvhgNKhdTNEwKgYhHr0ET1SlIZn9g/MXUg617J8nY37bJ0FKPRVUUEIoaqkfYI2ntn3UaWLabpYp4vK4gNVbVSmiqEVYQk2MN5ZhYLUAhageALIYIKEK13ReFqJmmMNEemDowdOL6x5IrOmkfW1ajVWT/7xunk2P0HJqe0RlV24AzGH4CI9+IdsyJhENqsXosM7KZuw5Fkm2nizZ+LP4qNymbb4a2efnsuKqUGdSBEEImUEtbDoLsMve5mi+NWInc/rpBhpi0iqgDyCTOAY8/MWe6cZ2M4ioCU8izeSxD7GahE9T1AYHvfWd9mDJEGkh8hghdBz2wdU+G18UCkALVCQgIhEO9RPIW+jEDZKAGJcmbqd3iglNhfEkfQoIArtjo9l+ZFYXPHiSAjGVKC5EUIRROovswGlLcTALMgMEOAbakU3BEMXc0IVE6YBMAgAOipNKIh9t4VBQgbhbVYE1I3tWmWZ0sLy1QzSTOpj+uRqbiS5ICFgGfvQQgRUfXhJxEcCH4IcV8uRQABBRUPZ2WI26hx781Nr89PLb9azJ+emmguLq0Yips1feHMK3b16odOzN734KmDhybGJxpF7rMs14myhdvobiDqSlIzkfHe9sVrypshCOtOTU+vXF/p9np79+5dWVlBQGNKNFlrUxTFHZwqEdVrSbfXrdfqL33jr5Qyjz362MXz51ut1r59+zZaGyBgnQ0qm63Whne2Vqt1eu2JiSlrbZZnzJLEyY011bzIRWRqaiapJL1uLy9yBTpYcmZZ1um0i6KY2TMp4Ku1xuVz5x5//H1xXLl86Y2jR48757XRtrBamTssMiBWk1oonVQr1SiOWuut6ZnpXrfXS3tHjh5bWFioJJXBRQi/xLHJslTA9/Is91iv1xmjJ589dfR4e6Njf/jmpW989/sXs3h1tXP06LGLFy4fODD++X/1vzy7cPnQL/y95oGjtzVh3vLxzYlkN8/dWtKEbYTVHQ5FxNub5Hc4gW0nk4xOTp583+prL0t7ZZB8KqWyLEuSJMj77fziCE6BiCcQ77CL5tXWGqJ1Kn0kPlkfn/hRGGHoOQhOokEN2vaKa29c+uHFC381f27knnv3ze69M7ri7jGOhYWFP/3TP72Dfqtw8MjIyMTExOzs7Ozs7PT09OjoaK1Wi+NYRIqi6HQ66+vrV69evXDhwrVr11qtVrBOf2tii7UXL17sdDrVavUWpZf9+/evrKy8JYPDez8zM3Pq1Kknn3yyWq0h4WDi8owMVFjJunat1VlZd52OCEi9gZMjUaMR1esJqZu4GfbbTEZHRz/84Q977zudztmzZ3e8mGWbKhEivvzyy7/5m7/567/+66dOnfrRv1xDuK+qXNqBysjdgva7hr8xmCH7hpJ9V89B1Rplc/YigJD2SR86G8KZyyeV2umBATucBN4lpL5XR9lbyFxvHrApRYm4bS0ukw3ZsrYDAg4UuEsW+BAFaZuRXCnjHwxocRMyGTJS7UvRbGbit+vC+U7axHqIszxz3ioFSlfGp47s2Xf42D0PtjeWL116fe7K2avXLqxcvyLWIlClUo8SFHEAlsGiOBAHwsEis7ThDDkbKAEtoAIHnsGzt8EISVMlTrQxJooqvS57ZzmXvBBlgCItiN7J8tXFbjur1Ccb9bHl60tLi6taJSDR/gMnxsf3rKx2u72eTiI0aqj3h6WcHYYHR19EpC9XDMJG66QSEwAIu6LIiyJSEOlYhApXjI7uufe+hxfmZWHheidd32i1J0bGR2ujzlqbW4Io1rWCrStyB70iV93eYrezXK9OKA2KFFFEGCPEABaARFjAATgAJwACJFCuwI7BeTCKHMT10Zkjxx68ZFfmlk8rlFq9WnTTjZWLB8cnrc8FPBEQAg2STwYWKCvnIlyanAJgyD3fM/NA/4YMRarQGRGopMPho4QD+lKcstkohn2z4e2LmGxFiJRScRwHb8IsK/Lcec/MPkTPIuBZFAGgAghw067LNaXebtiBBRwLOc4LJ6QMAiBqhQQqNKEwgy/xhz7AAaLLhjwA5GArwuxERKuoXq+BMqgiy5DmLrfOWo/KgPagvCAJsCJA07dtL4upm7Mng7APZ+cDO0rYe++VIqOD9AkNGG4AEEWxMSQo3jMCRFoJe08wWom80PrG6vX0bK05VW1O6qhSb4xZBdZDbp1zGEURkgZB7heGGRn67jc0UA8G6vetlF/XXct4ANDiqbNaLC0lSq2vr+d5rmKzvro2Uq/vn937sZ87MTE92Umz9eUuYM2KZG49NnFzrMpOiqJnM1DKDEqvIVesVCoisrS0FMdxtVpdWVkx2gQjhiDAcWsm+S220LuRZZn3/rVXX/k7f/dXN9rtlZUVRFy5vvLaa69886W/ik3snEuS5IMf+si99923vraulS5sQUijzdHQUHqjD0WjMSLM3V630+3UqrVKUtHKfP973z3/5ptLS9eiKE6S5P6T9957zwN5luWZQ8Annn/he//iG/fd90AYxn2R0TvphUZAa633PoAva2tr1Wptbm6uklSqleri4mKj3th0bOn/7PZWAaVaj73Hbt5lZTeiEVXNe925GvBHHj64P2l/ub33hz/84cLC/Ojo6OXLl08dP3b+pc+PHTu5S4DjJ8itvaFQc9t8hBuZusOoSTK5tzIxs748H9QrB4cN7FRCCjrgMgzmeRvc3UQIVQGyEuG31q/30gyocs9RmB1rmiQOZVoG2WRz9NvjEIf+u5WYSAHzBQCBvJ1evDz/+tzCX85fWCA/1qiNNxvwDrSlDH/2H/7wh2fOnNFae+9v7dUyQIUCgaJerR88dOiee44fv+f44cOHDx06NDk5WUmSUL0KhSIRSLN0YWHh9OnTb5w79/rrZ8+cObO+vr7l8t7AdAhfweLiYqfTCSIXN1I8ws8jR4784Ac/uLHosm0MxHF87733PvLII1NTUwN3Y2YkIg/QaruXXj7/5S/Of/mr379y1Xc2CACqDT5ysPrYo8eeefLQM0/MHD40ossQwDMA9jW3oVTHkv0H9n/84x/Psmx+fj5N06IotqmfDsRHAvzx8ssv/87v/M5v/dZv7du3787UVYaPryqEO51g727vxNy2yTYLuhvbMrbAgpWSvAEALMyOBzkowqCqRdsS1mGs+G4w814fZztxxG5RnCgLtTIMjewAkpQUdu82vUa3HtVH4TYHqgRqd19eY8jfFTezpcFLw7urTVy97x/8N0KCCoQgiHhax4Amiur1xuTU1IGxsb3j4/sb9RltRr1L0h7ZQrtCeaeYFYhB0mVHfhC8ACfEoAAVCRpBxSIsTsAiOSJH6AAsc8FiRYBQExkiDaLYI0GklMnTor3RDfIdWVYURdFud9fX12u1eqNR994jAnvPwpGJtFKFywuXebGCrDSCgkCcD5rGoYEFgRD6wJV49tZ7K+whqK8jACjESBtTr9fXWotXFy9FRlcqsUYlzjvr2LPWKjKRdTYvMscFKRwfnxkZmapXZ2vJOAJk2cbK6sU0XQ0ldREVJbWRsUnSceGBWQkqAQ2omJFZFGgUhexrSZS2ry9dexPAG43eiS14tDHSqFZ6y0vYbSthb60HYArsFNSKDJExpDWCuH7nfNBu7os431JiY8fY4sbGQriBcbozvRk30+IbHx+WgcSba/4HeZFd9rvjpttIP78X8cKlPS+LL423SrGYTb4GogAyQJ8fKH2lFhroyTBLsB5ERAzeEMF8xLPzTjgEHggIikgrFaClPkNloKWNUnIXMTS/SFkdwlJhNNDGgJgxy4qi8CziBUQgUEeIFHMgMpbaVCWsJX0PExiAOIGxBsIAqBCVZ3COC8eewTMgqUC68AKFc9aVsqYAKJ7Ze5Shb6fvSVsmbYRAYdIrvWCCKUtJSBvQ0VlYJMhohQhAkQIgBLJerOVuWvR6mUoSNEbXaqZWcyVnBgE1KgOovIAHEQyQHoN4YFbMWkQBESkh7VBbxNwDA1AISvHmI3PX/Pyf6j0785Kc/Y66fg5J2a43eWukuHJyHz5zat/Jk/dYijuZzwoRRIaCCBUmwtp7ZClH+I7TgohopQFgkCkN5HVvkYHsqsbN3mjNDH/5lS9/8m/+0uLqktHIbInhi5/70n3HT02OT7OFTqs7d3Hu7OlzLufxsWajVnO2YHHOFx6sQrO9SuxTENaKakm11+nOX7ryxT/72tyl+V47nZ6Y3bdn/0ijuba8fv9990WJduB6edEcbZ555Xt79u5NszSKIudcFEfs+Y5Dk8El0koLc2SigMDeiJv0hYoVofYOxJPG2BdonEuMqdYaFqiduonp/ffW+cS+MeXTXnu9IFpLe42ovrgwP3bgsG6Mkol2Jrvu1AOyZUfY6rpyC+Xz7fQKuVWRaSDpOCx6GthmKENaY2HWDI12WwixElzWeaglcHDA8A6UVGxrde38GeItkrcB/woZ6Y7yE0KATIoVCQhiocERbVi3sdFJ2x3q5YSolSIVFqaSNFYyVvvB3mCBG5RyRcSjA7G2l63MrbzyxvmXrlz+ytVLl5UUGB3af+jZZ56Zmp4ZJgu8LWDH4GbMsuz3f//3z58/P3D9eMsRy8yVSuXo0aNPP/X0hz74wZ9/4ecff+LxY8eOjY2NGW1KlSqRwTSrjB4bHz104NCRI0empqZHGg1vXafbcc4NN6oMBx6DM/nQhz40Ozu7DXYJ8EqgQqytrX32s5+N43hYw/jGuGViYuKJJ554//vfPzIywqW/ForHXuq/9s35//mff+Vf/G8X//IlWe0c6rl7VXQ/4LHMH7i62vzuD9IvfW3uy189e2XuahRXxyfqWrOAR69ACDCsSKW+dq1ei+N4fn7+ypUrADAYTtsu+6AWsri4eObMmfvvv//OnICHgzQvsizR1ZR/hpetn7Ydh/Yd2geG+gKG9Ni3ad7uoAaNfdl7kM126rv7e3HfkTh06yMHTU+bAwnKRFBw0DCypfVpcEw/X0Tc/J024wEcuKSWhw2SSwAaHtgwZNkmm3oAtw4S3tldPf5r/wRISKOgMIhjLiwjGKWSSqU5MjJVr02OjMzWGlPVyqQ2IwrrStUEIvbKsxLRQcVAEDn4QpQmpkpQMygvwCKAHpUn8kQe0QsXwk7EoyiljFaRVpEwOiuICoCcddY5AbDOeu8FpNftdbudKDJKodGqUklKRWskQPHsRJyIF/TBrc+zLz1WgASCPooKWpMgImxZvLAD2AQFAA1iZCKTVCrrraX19SVjtCYAFm8LZwvnijgycRRlNsuKnmMLCuuN8Up1olnfV69OgkCWt9fWL6fpKqATEAaKK7WR0QkVVZzXAkbQAGkgJYAsFACOSNNIrdJuLS4tnhcuhAvnxHuoxrFBcBvrusjFOpfnQiikwrhUBIpQlwCHB/HlbCmbdshvuYLeOk7aDYj4lgdseXz4RropeWn3qnVbXqpU7eNSuG8YpylLbOVKA4BhYGyXDgk/RTYTj77oTjC/DH8Vz54FnC9XIiJSpKAMejZ1TQf9moLbLz0AigxOgBCVY8iyonClRgYpRVobE/frSTwklREwiVJaBMvGJexTySiAJgDEDJ6RGRmUIAEpAWIAx2ydZxYBCEZSQW15SC9O+j19wTZloEuCJdqBRKgQVbhhZdA5Lyh9v9tSpg+QGYTRMbJAUfjCOUbMnFXVqqlWlDE6ij0DCwEpQRoizwgAEzOJRxHy4VXRARaoHeCmhlvgmryHt+jKq/alP0mc2+gWmG3I2oUTx6Z/6RMfHRupMnqTVMINcbvd+O/cRgoBIE1Tpc3C/ML9DzxQFAV7B8JE+o2zZ0WgOdJIrOBqzAAAIABJREFUe92NjXVjdK/XvXTpArPbd+BQnmc6ipx3RkcDZtvmpYhMmmYEKF7+3z/5k7OvnzMmzvO0VquPjY9WqokxmpQ6eOSQIHvPRsXTe/d/82tfOXHyoU6nY7QxxvR6vUAE+8nR09h7n8RxrVq3hV1cXBwdHWmOjR4+fOj+YwcrWKzPnT2z0Kkl8eKVyxPTeyqz+3fEIHY5kW7lVuAtj8E7pJXicOBewhn9WUb6nrzh8UFHscAu4j8ykQDw9YWNxXkz1JMiItZaY4wxZsDs23J9EEhQM2rpXy5CJtwo0kutldXuejtvW58L+wR1FBOREIooQcWhwhVmqDCXl3USQXQ+62XLV1cunbvy3QsXv3r1wjday0sIYCIq+Njx48+88HPNWuNmefuPXv07f/787/7u76ZpOpDSuBWLkFkpVa/XH3vsseeee+6vfexDzz3/zMTkRJJUyhCrTNiGVZzLPE4RNUeahw8f3rt3n4mM935lZSUQlAKWt23CCbpOL7zwwuHDh29mNBt+/uEf/mHoiLnFyR8+fPiDH/zggw8+SESAAAyE5Bj/zz/51j/+jb/4/iv7IH8/+/1MoxYahasJNMmPEe5HvT+HfQvX4r/69uLXvnYGoDhwaKpWVyQqfKtIfT5wQFLGJ5aXlzc2NpaXl3cDGM3NzS0uLj799NNxHP8o04hCXEj5jc5dEse7dLtJzvmW5lY3oszDf7q73d1+pAEJg3xn2+ja5T4snNF/uiBs93a95djGtzpP2FJ3eWcYHA//2n8JJKgJFCqlBUgEPUNhxVn0jhRVqtWxsbHZmelDe2cPz8werNZGiRLnMC/YeXAeBEmQGIJzrELUpAyDym2QRUClRUdCGkgLIIOUIiaESpGJTBTHFfZSFNY5nxdFUq00mvU07a2tr5JScRIbo4lwbW1laXlxbLw5Mz1loohQpb1enmVJYpKKBvQizotjdoAAQAzEUkpFBg2B0m8CPEDpeQEgAf4AMCImLN3WpcaQK/LW+ioIE/gs62S9ThzrKDJZkeU29+BFKW1qSjdGmwcb9WlELGx3tXWll60K5yIMSEm11hydMFHNSywYIUVABilIJaICrUFHimqJaW8sbbQWiqLX6ax7D0CkAFyaSrcTWce2YGshCEOKsLBCIZKSwQGe+l5nIHDrGBR3565yIw6ymyfu5vG3iuduY7jLTtvwnwLS4Tmk8300pJSK0FoFwQ41LCEWnhVI+H2dMCptoJUKmb6IeO8CMhBye40q0rqvaop9xVvoq/DuJLkqVCrZCDov1vtAcxCgKIq00UF7UynaVDEOYeKg9DlMUkNCUEgaUQOgZwJUSAaVRqWDabNn8B58gB76mjSlJ4tIqcbsXV/fe6s2Pg7MdoNclkLUA4wDkAYOxgDBwSgop3rrvPeCpEyUkNKkdKvTXV5fBa11ZBqNZr0xmhU2tw5IoRpIqAgCk7ACViAoDJ6t81nhcoYCFSkdJZFSCMzQd6h+Ly5paafy6uezL//eKPgm92rZ9fc/euxv/cILDxzbuzR/HhTElWqaWxDus5egz6z6SRaKQgLPzElS1dp85UtffPrpn1teutpo1D3z/kOHry1d63U6E1OTE5MTWZF7dpVq5erCwtra6sMPP5ZmWVKpFjYvRXS3+LO4aqUWmeSLn//CwvzVRqPhWEbHx5NqlFTjXq+zcHX+uZ//EIMXYHb+wRMP//G//f3pmYnmyIh1Rdnq5/2duai8XTsqEGGllIk0IAhLp9tmZysRjVaj/WO1k0f2PXx4amnuYq/Vvnr2lUpjpHHw+NvHxH77o65SBFl2u+0SWC9RrWq9t3q9t3AJbD6omRNRYOFprYdz7M1lbhO8CTZwgIhMkmnsKrqepXOt9Wut9fX1tfb6mm11i26K1ueFFefBefFWnJXcSeF8XuSdbtpqta4vX7j4xumLF741d+UvF+e/3Vm57NKCSFNEXgzpe47f8/6nnon73TR3zOAYPGtbQSLLshdffPGLX/zitsNu8Tp79+599tlnP/zhD7/wwgsHDhwsPfFECPsq1MPWYwAASECbtGiR8fHxvXv3xklirb1+/XpRFDuSR8I3+4EPfODo0aPbkJ3B9+K9r9frX//6169fvx5abHa8RIj40EMPfeADH5iZmQEAAY9IacF/9O+++1v//PXl1sNMR6yNQbRFTwoqKrv/6PpD93SqJu22beZiUiMem512/FcvXT5/6drMzMieqZqCDIlDtDiIoohUkiQrKyuLi4tpmr7l96KUWlhYWFpaOnHiRL1ev61C0VbsSc53/Ln2XYDj7nZ3u7v9JHGTIeRim0roDrqhuwEt5DaOvVOA4/H/4h8DSsltL00hgiZO0F+iwBs3JjZxxUTVSnWk2ZwYn5yZmJgZHZ2KKw2lEsfaOuXZsMQiFS+x95rFKDKkFAayAnoADhlSWRLv9/x79s5ZIogrhsVblwOKICOpKDLe2rzbIQU6pixr58UGKRFxWkdJlFhnAXwUIREzOAHPwICglAYg7xGEFClECr1xUEokekQeWE8GQw0WLaJFkJmMoUZjpNvprK1cR7QAvcK2nWtrjUhiveMgosHEXFHUmBw/3ByZVoo891obc2m2Yn3PeQtESVJtjIzrqAFYBUoAIwbyweyaGbyAE4NQibTNWs52svbG+tI1BIriCGyRtzeUtbEAWy8sQBqIgqQIAiOKNmQUqiASKSUxbieh2l0hETcGHNt+7ws63lCaG9B0d/rTdtvkm/QL8Fbm8a33slEj/C5bWMssIhx+iufQfhFcPwZmzzLI3wNFYYBHYr+rNlyNUrvFMwv03ac3HwcQzwIAwqKV1toMs7IDjQH7oXaQzEfE4PcaKCHM4gVKEgSiZ8hzxwLaaEQSEUBUpLQiTUoRDrq9wy3rQ89KWQAlFmQgLxCQRxb0gtaL9ZxbX5RYAw+EiViC94lXpKgPnPHmSzILO/bO+9JOyrP37AUEqHw7QeHSilkAAmkN+pW64P0enGuRNJAu2BfOpjbPbSEitigUoibSUVSpVAWQ2ZdmMOzRO+Wtco7YowiSAm0wikBHTBELOceBeDJArneXO/5MERrjc19PP/9vHnjoyYXXvvELz5/81b/z8SOHp1evL66uLDbqNaS4l1qWUIkt4Se6M3+Qt1cqXHytXleoOp3uwUOH5+fnladDhw8tLl3TRo9PTuw/dGj12uLlSxe01uNjY7VaDYRnZvade+Nsszk6NTO9urYaJxW84ZWJqN3ujo2Off2rXzt86GhkKrOzsyJuz+zs0uLVZnPkk3/zkxapUovb7daB/Yf+8Pf+j9ba+mNPPtFud4yOSrzyTt1h3rbroz0hioB33mjdHGv2MuvYs7XeFbHS0+Oj+xtw6p5D7dVFTLuLly6dum9/OrL3RwkI+PbGnuzE397861BTCZfcOpa+x8pNZ+9t0vG77FgEHZuRsez61dWLZ9WQyDQRhakr+IhvWez69SZB9ISeQFAICZiQSACZowz1fC9/o919dXnx1YVrZxYWzl2ZPz937fz80qWFxYvz185fuXr+yrVzl+bPXLjy7QsXv3b+zS9fuvCVhSvfWLv+Wrdz1boeKg8RgEJQIkiV+L77H3j6mWcGJ3MHdKptVKxtK/jly5d/+7d/u91uD7qlbv1qR44c+eQnP/nLv/zLDz30UK1WK9c46ItaDN6ib1Ee/kgleTAwmhEBa7Xa0WPHZmdn8zxfX1/f2Ni48a2JyFr73HPPPfjggzerfCCi1np6evoLX/jCzYIWZm42m88888yzzz5bqVSISFBE6I8+/cpv/OY3ltNTLPvAmwp6DQuReeO+wyv/6z974L/+J1N/92/NfuJvNI8egNdevdbaIEItMO744LkL9j/86beQew+emkliREQuPyMggGeZmJioVqvXr1+/fPnybr4gIjp9+vTc3Nzjjz8+rKh6m0iWdKzMpdxxcpe6f3e/u9/df5KdWVKuAX3lAbxJx9ampswuOnH6z30HwnL1vn/4X7GUvo9BtIJIISkseyhAJLTHhyKt0iau1OqNxmizOdEcnaw1xqv1sbgyEkUNretEVYaK95FzioWQlGDQxAwVmX4KtLnjIMjRhqIkYvHMDglYhDQppVyRFXlKGlGx9yn71BZpnqWVuFpJ6kSkNQFYLwWLC+0FSKSUASDnEICUMgQkLP0ybx/gGGiFleYMmkWzIAslSTzSaLY31lvrKwAp+5bnnkgKIJ5dcLstnBQO2cdK1acmDzdHp4xRLHm7s9DLVrO8bX1OiuKkWmuMRdEIqRHEiohhQS9csu29oGWDGBsSnyryG2sr1+avEJGJtc+yvNOOGGJACBR/IkAS8SI+DAxjyGjSRBqp7H/a9Gp9a6rFjTSNHb3Zhm1F3oJ89FbFom2CCMMFvX6iDrus8A3tN4TIJRFjM83uYxzecd+DfEBU6Hd19y9IiW9A3wavxEJKgAMQiZlDG1RQsWDPWhmlAoNDBW2Q0swUJKCGRMGNBKV0Q1UI1IcVSQCRFAvkufUlsxcD1YSUUkRGbdoJhs9XmjZtekcRC3pGx4HIBM6DdZwVLsttltu8CNhOWZMCkSCb6r3XSilVmsdsYkRSGsQ671wwiXXeeWYPLMgMjsV78DzwSBtMcyggpT2kAIgqPV4RMlvkvnDiWcRbV6SpeAbmpFqt1Gr9t/bCHtkrZsNeMxMAIolWrJRoLaS5r2KDIoRCKLsX18WfITfZ0d5y+v99Zr9fOzoKf/s/+YXjj5xopcWFuavdboqA1nrnhFSMRCJ+lwnPj2cjhWna08pEcZL2eseO3/P6D1/P8u709CSD5LYQgv3Te6empwnx2rWrcRw5Z10hhSueff9zXsRERmSH+UYQFSkQmr8yt7Hejky83lqJ44jZP/TwQydPnizyPPUcVHK/++1vkajnn/8AI2dZGkVRKMBaa3+yF8qjG1RLEJFIN0bH11sbWWFNVBWKskI29GizFj+0r37fdBW6a+dePXOkDr3mfjTRjpM53EZRZXe8jCE15vLOwjK62TJP7zxpb2cFbKWQ7OA7fus9Ghkr2q386sW8vR7URgdOokEF2RgTYNxSRl6EQACQiawCT6GlGFBACWpWgoaVdkheqR7iCtiFIr/Q7V1obZxrb5xZXXvt+uqrK6uvtNZeWVt5tbV+urNxPu0uOL+GuofGiyYwUK4FCAQeJKpV7nnwvocfe9TQnQMcN6NbBtD+61//+mc+8xmtS+3pHbkPA5Hgw4cPP//887/0S780OTnZN6yVwbNKx3BhonBlvCuV952AA/QIBAJBBEsYBGVmZiZJklardf78+W18mfCLc+655547efLkLQTCEHHv3r1/9md/1u12gzDHNpYHAExNTT311FOPPPJIqSOL2GrB//hbX7q4cD+r/V5TBZZU/p1043Pefv4f/qOH/v7ffqBezSKtq3U+fk+CzN/+5kYmFcaIUQFWrW18++WzoFoPnTqYGIWMKCQATKJQIeLExMTS0tLy8vLa2lq4VgHI2GFy6w+zy5cvO+cee+yxKIqCHvNtzSoIwCIXunw9l7v2mXf3u/vd/cfoVntLy+Qt3Sg7NK7KLtyOZVuX1ttuE0taey+OXWi5j5SiYCuJ2jsW4dw7cYypIIgiJAWE3ihdqU82x6YPHrnPu16ns7qycu3qwuXFxfml5asbGyvOrovrWt8jcqSASClUhIzgnXgQVgAEoBEUkTJKUZB1dHFVq6jhvLPWFUVuXU9rE9fjwnayjV691ohiXFs9395oRaauqTK791illqy213ppoeNImUhRDAqQQks+y2ZnvmyNnhA2m7dpU/Ys/J1qOqqONPdP7TnWWum0Vxd0bLSOil6apt1mc7JSqXcyh4VjzzYv0rSTpu2kYkCxjrTWmkUcewMewHmXssuNAQHyggwQvCGQKLhhOidp6nXUmNl79PL4OYxHgXsADgAE2LJP2UUgERGVnQ99XUkALyUFAIAAfAjY3mZ60lDTB5YKu3f+IttAk62PD2m13U6Ed+s3ggEosPWJhEgKFZEmpUtDEG2UUgp3COWZse8VEoTr4jgOAAd7tt7nhTPaBTQQCVVfZJhBBjDeDYZiZQAfwJPImCSWOO4674o8Z2FSipld4RyCVxoJsG8zNpAvDuCnACIDBGKHoGf0nr13zkle+Nz5wrLzDKgAlVY6RNeeWdh6Zmec2uSYhFpuQFA8ANPAtYxRBBR5rTlocKjQO0NIhIqQKEBwJTADACSIoEDIe1fYwrpMwNYrJkp0O83S9cWVNyXtdoBoXFE8MqXiescxMAIZjSoCUKSA0BHmCA7YeseCAESoldYkjuS9ZB00tJ1Sy9//7L/6j/bJx/7TfxTX662VJch9urHaXV2qVivBqxsAAGwgNtxZ0vtOkR6ZjEq8FwCnFNkif/y5R77/ve9++atfeO75Dzz88CNvvvlGszk6Pjs5e3DvI089vrq2utFqaWOmp6a11nmeI0AUGWvtdl4iYpRESPzRv/7RdqedpenU1HRQBHDOZexIUT2i06+9+vWv/uVHPvrXPvKx537w/e+NjDQrSSXc4EEN9Cd7fbSPh4kVLJ69u+fYkddfO91ZX5uYmO500yTxWQGiG6N7Jj40tffqwkJt8TvVyZm5/U/fWRfJO/JFb+pV78JD7kfbZt/3Qr5y9drXPuvy3jBwICLOuU6nE8dxpVIJHYiISMIecPPDc58wIiAAnnxI9pmDCXYMGkBD5lkAhETQl5l9cLEKZu4hUmMECetxKY6EBMI+NioxZtsK83ZpcAQP15dfftkYA31zsR2dSgLQsG/fvieeeOLDH/7w6Oho/5vqowkYng4AjADMzKLY63bKWZ4TSBybSkVpg0rKFkcgUKgA4LHHHrt69eq1a9deeeWVgC5t+7ADfatbLOtRFD355JOf+cxndmzDQcQkSWq12qD5yDv48z8/+9rrKDjNnhNcyta/yN0vEV+u1zoffGYWJAPUgITokyo/8YSZGL2Urt+buYqIFYgsz3ZBfudff6darf3arzw2EikgEAXBFg0R4zh+6KGHAi/DWnszt6DB5wof/NOf/vTx48c/8YlP3NncS3hXleHudne7u/1kN7zJf+UmB78rgkxtC8VCSkX9RY28gBcP4kFEUFAhKURAEgyUB6U1KXTItmBOc2YRqTeahyq1PbP7OhsbrY2N6xutxbX1K6trF4p8XaTH7JhZoSgUpUBrUCiEjGKZnfNObBFq3USKjDLaaGOUc9o6W9giLUwcxYbAp0Vq0RuB6Nr8OeAYEKZm9oNwpFGAhRlIxItn6z0gKgB2PqeyRC5htcZy1eA+K0YJBKGwEv3InHDGcW1sz95j4Bez7mXwliUHsCyWgZHEGDJGWees7XW76+3Oaq2RmAiMiY2pMCN7BmRBa23PujQBCS5rAIKaSZEhVICaEaxLe7YSR43m3pGJA42JA1lrLu8tKvCmojnnXmFZEJE0oBYkJFSKwQc9Nsee2SDp0AsA5AHvJOW7cfXdBhYgojDDbSpxDMcBN4M57gzg2KWX0uZdGDinUvrA+kBSQO/AKUfBDMWWGhCotdZaBzK/wMBFL9AxlDFxpcTIKMty5zi3jtKcBQQJSaMmDKruwCjiWASEBhopZfSDRCQA3pelxsiYerXmPWy0UwGoVIgZrLUEYhBAkyJBJCzbn0mQg38KYuBbBS4WWCvWMgsxQ+HYOg7SG0SAWPbLABgUQZHC2iIvvPUmioxRWiEQCnPpUACIZWUPBQMoAtYJIvfNVTD4mCgSQiAFpEAr1DpwVkikdNMmBXGsRWNaOGeLKmqjqMhbxfLlKz+Q1bWl2Xsfau47nFSaLkp61llXeCeMhMZ41FKqewCDJ7ZKiVYGBcTfnvrGuyTD/xG3vRtv7l/5+q/853+9CkW3l+ZF6r179bWzztlgNfVT94mKojhx8qEHHjxx9erCK6/8cHpmpiiKQK8yxlQr1chEWutQeQ7T0Y5OrtbawhZEpJWuVWshoR3mFADA1asLcRT/vb//a9qYM6dPj46N3Zlnyo+V80IoIAcOHVpdWe20Nqr1mvN2wDKLTDQ9PZ3nHX3+O43G3lbzINz+GiDDBvdvdVPJkI/KjS2RN/az9B+md+weRDUyPvno8+0LZ1ZfealarW7LNouiCL4qcRwjopSO7UAChjfPXxBcKazpSp+88rDypTQTALA4xlBb8OWnL1VtCAA9lXWGsm+0vyVK13RkZDvo8LZgHIi4sbHxyiuvVCqVPM8Dj+DGw8IdFEXRI4888rGPfeyBBx4YiFwMu1diGTBpFu504EtfOvvNb745d6XbaueMqlKLH7h/9BO/+OjJe8aVEq2AhUkUAMRx/MQTT5w/f/7atWu7UeW8yWinF1544Q/+4A8GUqPDn4WIkiSJ43hAiMhz/H/+/emN7n6Ikxg2eP3z0vmcoWsePfpGRY0QJYw6DHGFhHQtz/49Zx+IzCMFj3sfCYDIHnEn/+W/Pn3qoUMvPDltbjjrPXv2jI+PT05Ozs/P31odNkw1QcbrU5/61Ec+8pGRkZHbHfbhDdTPypr1M7D9eL6Gu5DW3e3dNCZxK7Vz6A37sMD2TGvb/wVgJ408ucmrvm0AR2GJiJQqE6ZgysbCwoylkBSq0L0NyN4HtqIDEA/es3cgooyKokTXo6g5xhNTRZpudDsrq6uXlpem253FPFvPep201/O28L4QZvQs5EkxQg6QswizRwSF4tmj+NhUTBJhXgAAexYvClExCzsBiyIgvZXlK0VOURR5cWOT09Vao2DyUKozOPEApJUWQc+WBQmp36IiCIQgANSPuShY4AyK/IX3zrOJGxNT+3udPZ2Nqbxr86KLFCktgMLstME4Ju+syzvt9kqrtTw2PqKjqtaxMRUQzUF9Umxhu9ZlIIyB7gks7ICIEDQpo9EXXGRFEsVJpdkY3TMxc+R6sZGuX1bIJtJsXeotodGIBCjBF1MIgBlLV1QmBFQYSB3Yb47Gd+BGEtkxqXhbAA58O/RmduB09APU0Fk9uD6hKwZAOCQJhEEMJtAYjDFRFIUARUAAUVgAfehAUUpHiN6LZ7COrfXOc5pbIAWoSCFqVARAiIIEEHxTVfD9KFU8BDGAVeihbG7TSlUr1bzg1kbufRjMzN4TgA13KaBSiEClaB+XYhcC4nxoOWHvxVopgicRKhZg6WsgY59FDqAII63D9JKmebhlylYaGSI0ISEpIgRAD8FhhUrhVAAKn4gBQJCYQALAYTQKiFIkhCgeGFEpo5QIokdb5OTzGCVCAOd7G/l62u501gw6I8XI7KGoPi6ekNEJldqo5acgCjY4yCS2tOoddL+9N6ANAHhIXf/Q1PqDh+8Tpa4ut5v1mNmvrC4jijHkXIH40xcjFYVFRK30oYMHA06hFJKQiM9zp7WOIu29T9NCQAiJSDG7GxdGrSkoy3iQQEtidsHfZwCLHDiwX0R6vV4v7SRJgiUf7t0NcChyzo6MN6PYXM7zwuYDM9oiz51zSus9DY2dK8m5L9QOPzM/cf/tjnfpC9n8KAFH/0VkO+CxSV57R+7KkHA27314z8/9x+ht++IZQ1taJMK16nQ61tpKpaIUeUQpxYwBwoyKA24tIDCIeERPCACJLUO0QgEAcJBVFlClWAuiEAD4MrZgBQIADlEJKAYCFKZYVyNTAVFv4xo3TLE8c+bM3NxcURQwZAS27bCAbjz++OPvf//7T5w4MeinCD7Q7L2AIIEVsR5feX3txc+e+4svX7k4T512XYo9LBEDALkvfLX9f/+HP3/qVO1XfuXhpx/bG8UsUrZR7tmz55FHHrlw4cK1a9eGyVDhlIKpzVsCHydOnHj00Udfe+21G0VGg05HeJ3wyMLV1dNvrIs+xs5r/2bR+jzoi0FuvujZl7757YdO3gdihZgIs6z43re/vbT4UpqerVR/vlL5aI6HECpWiP3U8kr7f/rNF//Nv/wb9x2fIBAlmxcwiqLJyck9e/ZcuXJFD/n1wFYLmE2ESMR7f+XKlRdffPEXf/EXb7frTUQqCg5U6cxqUZC5m8u9RwCOu9vd7d0xJrfIJu7wVrJjcVF2qpzIj/9uUg/+6m8QaaUMoSbSIij98CQgH4pC1wpC2RwvhbWF9SyoSEdJJanUdJQAmtyydQAYJZX66OjE7MzeI4cO79t7cHJ8tpKMoVSd070uZ12fdWyWcV6w9SKIhEobE0WRiU1hbbfbSSqVWq2a50We5ZVKUqvWbFGkvZ5CpZQSJmc5TV3Wy9M0Y4GZ2ZmJiSlBxUIMyjN6BiQdR4ki8t4BMJVONzJo7e1X5kkGpqF9e+Ag2mAMVBLt8g3vOnmv3W2va6WTyACCZweKkLBIC2/FxI2o0miOjdVqFeeKLO2urC4XRS+uUJRoVCaKmrXaXqR64ciKt5wFGxfFoBmlcEVWxHFUq9W73XYv7WWtxdbihUhJHCEX3hVeozagFYAGIBBF4pEZBREIMFZxrEw5DIn7Sgi7hQB2H1jJEOV494v0cAR2i7gWS8/U3W5wg57ITc87OKfiFt+j0s61Ly4qAizsmUsp0v7WFxkNch7MQUADSnNSQWAWzwKC3pVjKOg5EgJRcEPf0m9OOHClJaTg5yoiiEQASEo5z700FZAoMoggzIpIK62ISnoJUuiBss7leZEVNsuLNMt7Wd5L815apJnNCusDBQsVqYiUJtL9QJ9FGEQQQSmFQHlhvZegw9eX+ihJQEhBkoQASAJjBAhRBWeZ0IMiDMLgmT0HVRPPwDywgWQWYROZJE5K+0trvbUkHtixt94Xzmau6KXdTtppq1BhA9QmMlEFTeKALKAVBCKtjSHSIOxtkfXYW6TNkPJnfjEj4Qf06hP+zSOyHGlc76Q6itmla+trrdaqVqQUMTMi/dT1fBpjlNJBzhYAgzZOX/62XCWDaVGQqRYR7wOjfsvrsLBSmkgNbrmAeg80VkWgsAWzGGO00kFeB36ikqLa3/gbAAAgAElEQVS72T2yiBRFHkVxXEmuX18OMtkmipRSIUd1RaYRVGsxaV9dUyNuZPrHEy29lZAEIryF9PXuAetbAxwAMLLnoBdpXXhduXzHkyyKohRLUqXaLg1otVjO2AgS1gkSVIyK+8FBuXwAAaggtBlklQmBAsQhgdo3WGwC202InPDkxOSDDzx43333DRpk30ab2G63+3u/93unT58Ozq87XsBgU3L06NGnnnrqIx/5SLPZHOh3lLoSYcUm6uXqU//2e//DP/3q57/McytHO/5AAVOWphyOONWwuiY43dlonD+dvvgX32rU9IlTexKtA0qCiFNTU3Nzc3Nzc71eb9vw+NjHPnbPPfe8ZbZvjJmamhqWGt2cBommp6cffvjhI0eOhEd+8Prc//5HZzvumKNIpV+z9nsEG54tqUhpfPP8m89/4LnJiUmFgqC+8sWX/vv/7p+trF1HWff5KovHyoSCCQJAEwslS/PrZDo/99yhSCOwQ1QAoJRqtVqrq6vtdvvSpUs3tt7AVrWRwSNEND8///GPf9wYc7vftSK0LN+aXxOT3M3l3iPbXQbH3e1dMhKHpDTeImbAtxrAN8tH4R2rxqlT/+C/RSQBlIFSIBKBVsooZRCNCHknhfXWCSmjdaR1pHRESB6gsD63RW6t8y7IMwgBCzvv2AuC0apWSyZGR/ZMTx6amjo0M31wbHxPrT4eJXVEA6C8F88yEIBMkrjZbDrrWxstZ60iVavUqpUaMIpHZ7nIWdggRiIaBIrCeeZqrUEmEdBIMYNhUSIBnlECLGIBmFAQGIFBQCRka8SiRBSHzC3w9dELeQEP6IkcgSPJI429jU67tRFpY4z2zjqfqZgogqzICudBVXRUm5zaM9JookCe5yvXl/OiG1dBaxRAY5qN+gHSDeuVF+/RIgqhKAbtAByjxyhKyCRZ2vPOttcWri+dN4ojxWKZHRjUBrUS0CIKQRF4YF/WySihOCZDjAQAyH2B27cf4NgczkOit1s0Zt5CORe3eynDFq2akDnfDsZxo7zNpjTdwLS1ZNuWiv0lAbs0Xi11J/rmJ/07NhC/w+acLwVKS3HSwKsQ70NJEolIBJ3nfpWSy2YoxLKHVkT6kAGF7m8ppTcEAh8n9IAQInpmxx4AnHciHHANhWU/SDhL59laWxQ2K4rC+cJ568VJME8BII3KBFCDUPWhDSylSZmZPbAHFCICROESyRARLy70BQSpVCCUoGobulYAERSRCXIeAEqEtow27FdxhT17x46FJSj4ILBz4r1CNIqct3mRWVcg+FolrhiVdzba62vtVqu90Xae0cS61qBqw5vIgioKttaz88COwCnwilipEt6QXbgt/AxsamPxo9Wre/z6eCPuFb7wEkX62rUr168vGa0Ll3v2cRSJ/PSJWhXWGm2SOCkK65krlaqzLvg7B8AiGHBpbQipLwlMN4pQeh+yOxSBchWQ0MZFg479KIrSLDMmKgprna1WqgE6eTfvucu01iERTZKKMabb7lprSamQtSLiWjttNqqutzE1OsZErfqsU/FtTPhlmWbXol+b9lgImzpWQ9M7lmJHgzY37MsfYWnEgUMhzk3e4jZE0UDg/2fv3YMkO6/7sPP4vntvv+a1s7PvxftBkCIBUqTEh6LIiqUSocjFSuKySmWVqbJsi6qiHbuScv5xVR6VyHKUispK5IoSJ4qTMCUllizJEslQokQBIsQHQBIEASyAxWsfszuvnunXvff7zjn54+vu6ZmdXQwIkCKFOZhC9U7f7ul7+97vnvM7v/P7gRJTa67avNZ96dlEUttHZEgKFCICxDiDj04AjokVmREakSEbkiWOJ05ltCctkZkeVloIUx4xcaEds+EQkEBNV44tP/D2B+66+659ff7X66Jy461cVS9duvTLv/zL0+GUG1GndPfrtDvv/77v+/Ef//HTp09TmkDG8d3dVBENjJ57fuuf/Nef/l//r8ura29Tuk/guEJTUAFR1BAVSU2KYEsRl+raPfq5x5Hj+x46jUQAgoiZd93t7cuXr66uXgOwNFeppsz88MMP33777YdJRRYWFp544omrV6/uBd8QEZeWFt/+wAN3331XOmMff+ryv/43l0Xv9A7Czh9aeIatVkJA0ghrm91PfuozL7546ZmnX/jE//1b//xX/rdXX70GZqDINpK46TEr7JRiKxoCOOeyS1ef+aEfPHf8WJGERVKsXr3a7/X7/f7ly5f6vR7OyLjuY3BM/5kebGxsmNl73vOefbDOax4BM9io9ItXe5odARzfURDEt+jnKI7iO+echIng4+wN+mDMYmqjNrsZvjaEl9o035JwzASAKqZgU8H2NOWf7qGipoJREABYSckRIZgZoEqMJmYKBkTgCBUUAUFFRZyhUuGpkefUKHRhUY9Vw7Ls93rr3e5at3u1u3W1378+GKyFsF3XOzGOLJbO5wXnUeOokmaW53mByCLgOC9yAKugDmCEBo5NLVZld3P90sUXvhEETp+/tz2fEWUOx13lGEOiHSCB2RgNSE0W1EmTGlPdaWPfu2mthKBqEaDZWmq6O9evXPHuKrsBUV9sEEQ8qc+IM4W6Go02ezvXQtVDiLn3hS88eQIkE5O6rgax7oMOCUpGyVjICZE5RDYliMjkCyTUOtTOZ0tLy+35BVc0QUQ0KhIwJpbr2I0mFeWGYCAKQUEcqiIC4TT1erOFXhJGsPdaekOI80HiWTgBCF5ff28vGWQ/njgd9Joxu53JK2asSVKGOyVTm5mJiiqiJCFNYkJSGjMvME02MbuiYJHSKg1qGmJSimA05rGUacqZFZIg2269LTqW30BOPA4FIO99p90GG2zvDCRq5j0YhBAJjRANgYFi1JB+xh4vSMSEyJxajw6REyELDFRlsqOaqCqgamioiKiMlGWZoYQY6hhBhJmyjJGYEZMVrpmCJcoJAxLY1AUJbTqwjzTmRqGZSUgDPGjOsXMmdVlpdEAMnHmPxMNQGQqSMUKDI0A1qupyMNgalv3tXjWsqlI6Qv4YQKOToVPEaCYxmqqyskOfkRnEJGxzyzGVmecOSCntlp3sw6m82Ru4LR2avjHs/ofH+/fhcOXEytb6dUBsNYu1a1dGw4F3HhFzXyQdlhkF5e+ayHwWY6zrOsuy1I723icxER37Cu0x5CCiGyUMAcBNalqbmaebfTkAhDoUeZHcQ70/QKn0OzAIGYG8I1WJAAvLSzlnV69eNVEmUmQT6MwvDEejufnF4da15nb/FGbPde73J28/NL6B9s2u5wei4XvSHAPCWZh7d0oxqTC/8b85XeEby6dO/jv//uDSxerVC8nAwnufBDimG4cQpLeTZEeROckz4ezu4zRvO+CelyBEm+0j6PjOsSsfnYxUAUiNAEkBGclRmrF6E1oOM5ANIn79619fX19vNBoHvnOiEojCAw+846EHH7z7rjudY51+OWqJKiVGa+vlP/7Hn/zMl1DoHZqdD9UGyFWEZpGTMmQ+A4kItWAcGdacRTlD2Pil//6JM2eW/8ZP3MsZGJgjuP2220+dPveNpy/UdQ8TrxQhy7Jkm3qI2t7m5+cffvjhRx99tNPpjNmTkAzOTUWiCI0ni2kUULHphAoua+mBjQwMjRUCQmERL75w7Vd+5V/Rrps4AjgAEBCWS7rzaLZ4trYPkTXFmHnh1evN/+F/+dw//69+wmeYLgs12+52M+867fbyseW1tTWcPdVvYHDsy09+/dd//eGHH77rrrtmz9XDfPXfjfOGb4FK8lsXR3MwR/EXf07ajefi7u3cDtDPmEpY7YFnd7fCPU2Ub8eJ7hyR6DS7GN+XFUBnNeoQnPcAEFTrqkoflJmYOG96IgA1kSgS0qsQkClTYDGSYKVo2jvnOs25Tnvh+Mlzd4+GW4PBxvr6q2vXX97cvLy1eXk43CqHWxvdsLXdaxT53MKpRpZ5pt52bzTsFj7L8rxoNEBtpzcs69p5h6yK9XC0fuGZL3e3t/MsbxYtV+SM3gCDaF1HIPK5A8Cx2chucqKwp7WLSa8ax80bQABTiAKd5nyzVXTmThetVzRSlDqaF2MAJnI+d66WWO3U/TUIXYahc77hwZMyKKlAFAWxsEPW9dDKyRWeuUlEBmJUASk4ci7PREFCdBzmOnm702i0WzIo62qEwMQIwLarjDBhBiiYgADEDKIlAUmA76rb4d7+0pt3ce57r6mb3q7Qh810tdL1uifHZmbnfJqhTfU9pAEVDDCxMEEmYnYu984zC2BUVVFNZBHnyGXKjhkIdxkvSfNl8g9VRGV2BDhxowUm6rTbobb1aqAM2GEwqOpgpoigYM44qopCot17ZiJyPlE2mCiNMWFVh6qqQ1CRMMm4kQhtxlsoITmeSdWqWuuqVo3OEVHhHBMQgJlJMiohJscejEDSnAva2AYXgYCICAlJAZM0CEYDMSVCMtRqCCUstubmi6aKiAXwnhqFBxPVOgzMqrlGswlZrxqV61c3RvX2+mbr2tr82buPnbu7c+z4QrMZwPdLqSQErQAc+wYoWBhTS+ymzDjc2x+5EZubPV1s9sHr0bC3b+q2dNiYx+r+uepsvbq83KoHJRgUuV9dvbSz3U2l/mQ3+Lv0Fp3qtGR3knCKG10YZ30xYeJTcLPLf2qTOX08i3fM9lq/OwAgytN1mz58jKG92J4r5zZW12KMuc8lKkhNzu+MKu99q9rOr3ypWO59vdHi+eN/0Zl1EjbeoyS9B+C4pTzTNxGLd7/j3I/89Y1Hfm/74tPOuRhj4r/MbqOqZVnGGPM8L4ri9VaSr/kJDxzJfNPPt8TfEZHHHntsKsm5bzen18Li0uLp207f94772dFe+CzpldBTL2z8o//0D778pWPID5DEs8ev/8RHWu9775mqF7/2leu//W++cenVp1XXCJmo3ci/V4uzAvMjOYN+8E/+s99+4L6//eA7F9EUAE6ePHny5KmFhYX1tUFy5QKGRqPR6XQOecaY2Qc+8IH3vve9Tz75JDNN13MzK8uy3++FGNxYSQpNxBArUZCb4pUyRn73puFIAS53R5+m9nmkuwGhFk9427/+jU/+/E9+4KEHlwkpqbf0ej0R6XQ6y8vHmS/cWo9sdlkjohjjZz/72SnAcchvFvFNTYyO4iiO4ii+yYzW3gCMsq/j/u2oUh1APW3Mz6LReykkmBDsxNBMVYSOJ6INNWUopOCnfVJFRCBJpBAmMAUwAiNRNEZEy+Y958fyTmf53NlqJ9T9ra3VrY2rw8HWsLdVldu9sjcc1mSVKZLLKXOUEZiaRJdHB7VIAPOFbxpYWa31N+DVi3MMeu62d7U7jQz8UKxXBSMm3wCmALWCTlU2ECRVbgCaVMbQcoQck3erRbCaMGeEuh5ZLcdWzt4H73n5pa9evbKp0ESHVa1VFIycIaoMq/7V1VeeaLrh8tKyVUNvmz5ux16tQwHkirLBWkear5YBjYkzx8xEniJzTaSewDvXdL7lSVwWlpfbd9x1z/VXaO2VHgkyQqVGGj0heBZVCKrBUCBz3rEry7gZB51Ws5k5MEIwUAEY9+0T4yOlBWY2HdOYpEHTXsoeNdv9FIex/wgY3rjNLLcDX9/Ji/sevr5LaMIPttcuHc0IZkZQ9vvGwg2NOxTRyQhO0grGfZuiKoBFQBXNsmxxsdjp9fr9PhKTUhUUyyiqIaPcc+ZY05wHAgMkyq6BGahoBGCmJMNBIhaj5I4W54oQQzkcWu6LRiEg3f6g2Szms453zmXeLNOJ59FUnwMTPQnRIxTMIiTqEnojoiISQjSTse0vjrE8Qmg3mt754aAHaiCgEaJZchsyA0g8bTJCszEKOD4zksJeql5Mp1wKMkJF2omhH0o1A7AthXZZU8pQY6jGGSIyEyM5NA+ylDmVWPY24rCyza3y6qXh6it85lzz9OlsYX6uUQwz6ANUFgZVIMy8y8GcpQm73W+IUuo6Ia+PCfHJ1mbGaxl3qVsT7yFDmYxgAWnifOGNStF7zSZsH1ydfoM3vW+M6e7Jc+E1T3kM1buyS+/O+qcWiq2tjRCqVru5tn69398RDWPX36N4i0WUcOz4seFw2Otus7JzPmhIa12MMS8KHXZbq8+e6tx2ubkEU3CXJrMltPcanrDYDA+JdNjrWd9nLk7c89pksnTjNYCW6A+4+2Lb+0a2pyO0bzkXoOX3/pCxiyK955/M8xwOGu4ws6qq6rquqqrZbGZZlmhBUy2JA+dB9pWvB0L2e/SzEccYT1JxfmNNiAOVvLvd7le+8pUpPri3SB5vX9f12TOn3vmO+0+fOWXAYIzp+AMEQYOqNvwvf+EPHnuso/k9oHzbmeqf/tO7P/R+bJMBtf6jj8w/cN+LH//5T5hpVI0jCKNHrfW2vPXjVXyb8cp2uO3X/vcv/PP/9sMgQETNZuP0qeVjS3PXVi8jKrKZ4dzcXKvVOiR/QVVXVlY+9rGP/cN/9A+rcXdt/K0PR8Nut9vvDzudDpEu5lhk1UCjsVPnfPQEUINHqBT0xq7h7MmiAExbYfRl8u/GYgXCImXOwjHp3f4nn3/uwYeOpdc//Y1vgIGqZXk+vzDvnCur6pBfpao2m80//MM//Nmf/dlZF+rXnE5SlaanO08ee7YnRyved27pdxRH8ZfrnLQb/6UzRSLesI3dHAUxnKnvAPY3mb9lAIdBHOsO7ClL9ykaTPaIYGbeNfWfZ3IW5D31buK/01RO3cwU1NAIEZmalDWKYr5FyigEuryztrO93tve6G2vd7eu7myt1sNuGG0DVASVktQSQKOZAIPPGIKoBLQSITKYVHj9yoXMZXPNxYwKly8XlFXoorEGUAUFFkSARJQUIEFUtIggqIRAKA51Mt2BhmRMSqgxjurYy5vZ8qnlK9fyWtV771jNKojRE1EGHGtPO72t59aujJycAoDMtlquNKshCiDY6Npgk6t+USVxEnLsMnYFq2dxqA7MZ1krK9pMjICA/c5iu7vRMOcNFNAkSi0SgCIimqAaKjqlDJ0jX1Wxjpo18gwdjwn5uwU8GqbZFUPUve2ym5mewEGcpz0S+GMu802sf/Cb7nvjm3JV480qy5s4BIxT/72awWo2PQwIeEMimxIQUxMF81nms8JXFTknAHWIyTzVgGHszEpEDEBqBgrIu5eHJQ0MSllPouaAd9Ru5YOhDEcjJGi0WlG1DJGjCFjGjp0HY1MxjUm8fyI0AwCCgI5NCMBIgczAFEKUOo4rmGQDm2wQk7ir9xki1eVIYlRRCUqWUnwcFxoGJqaoY53V2QNhY5gAx5nr2IRJ2YZRtsQEQRFHKr1QOSIGqsECJfVH84QO1UuVm7YAvGkeMZZlGOxgf2u4fU03Xqm7txVnz2QnT/pOp5F7NaiiGiCZGwsJjT0d0+mtliaIkAiIkA2SrCruFQGclliWuoAGpumamVReN7PI2isrfWOF9Rq6H7Z7Fb32aX+76787697TskF3g52bmz+2vb25vn6dEJzjo3zrrRmKRsSnz55a837j+lq75TSqc46dU1UzaxX5crhavvLYdrHcnT+PYJhmUKfrHU4FMMbX8y668Zo2sa/fiPym6AfeuBrveQB2UCJl00sQD6LSmrp8+d0/YCLEvP38U/4mY1uJ3RBC2N7eTuajSW75m8Ma/mKgrhj/+I//+Nq1azcWzLNMpVarde7cuQfe/rZGUSDSnoPmo4z4n/3yn37yj2sq7q91Dq37gz/Y+oEPYguCAzRTYPnwh9/1yYff8zu/+2mrIysRuji8HMKws/I3h/Gk8Z2f+sMvXroabjvhzCIznT93bm5uLojknglBgpw5c6bVah2uezEmcD300EM/9O/+0Cc/9cnZZ/v9/vr6+vb2drJfPbbQbub19nBAMEd+EUraO0lutwThRAAMIpZf9c0HBRdrUcfOd1Y+9/kXf+7vfiBnWFtb73a7jl2eZWVZOmbvfVlVr7kXCS9j5rIsL168+Oyzz95zzz2HZPGYmWc+nuu5pnump0cr3lsjjiaSjuK7G0Z5rbT22wVw3GRUG28Cdhzm2pstG2gm9xhD9lPInAzEgBQYlcBac535hTs0lhLL0XBz2N/orl/pblzeXL/c3bw8Gm7VVReBGDnzTZehz0Hq2Ot2Q9Rme8HnNOhvrl656LlTVXrq7NuK1sp8Jx9UttPvCxHnGTAIKlBEigTCrEjmCMgAFRAErU5z21ke80LMBqr9Km7WsinSK6t1pW3fqLMsZqxoQMkpUxHanhEy3ir7cQM2mZ3H0WIHnMsBTTQQDUb9i6pa16EWCMpInrlg8GQelEEZKUMuCBkAd3Z63f52oFGx1MRRRVVNpYBUddBBsDaxJ+cdMdF4lJcQECJo0DBWGTlaJt8QzPm6OSgiMVqd5fnC4uKgvzMaDQCMEhgHVAdV1WYjc45NopqqTbqoiAmMSp23VHowkXfsmQnJFGLQKgQgIO8BsQoBCdllpiYhjK1oE2iBClN0ayxKypR4DAxExOyZqHYuSvJ9TlqMZIrJJZqJjVSCool3GQLNMhVUFKeSdHuz/BsOGY3NBYoGoRdMejM+ojOECFYGqKJJDCqKIBzVR8gjlpHbUCzkc3nhVHUUtrYvbXbXX7WrL7RWbz927/2tc+fbJ082Gq12XgwDlpUoEjKnVuXEOVdVNSkaAnmiBGrs7SLPPLYb8AibFn77tz1A3WaGd38Y+A0mOoaHW6a3r75/8foJ3UY/J2DtRrG5tb66eiXPnEgcH+qjeOuFaFCwopEvHV8qy1FZloQ8ddBIs3UlFstxa9S9AEBbnbO7qqDJmnoKb+DkPPquvW1M/HT2wB/mixPf91fIe1O7/uSft9vtA3AiVQDw3qvqaDQajUatVqsoiltTLW60Bf0LjMFg8IlPfCJJjSS52X0wQfqcy8vL58+fO3XqlNn+eb6o+sd/fvkX/ptHaP6vmh4DbgFe/Z4H2nPeOHoEHygA4Ymlle998N2f/vTnh1jFyhqSB3mB4NHelWPtpZ+uaOXaevMTv/H5/+TnP+iJmPH48ePtVpuIEUBiJOLTp083m81DlveJkOKc+8mf/MlP7QM4ev31tfXtbvf8+fOmurKydPx4dvmVodkS++XXp20EIGlRjhcKWa3prkBezXa0uPD8dr+SRju7+OLFLMumQnVJu+dQKKRqItE450aj0Wc+85l77rlnlhn0muERiiOK3lEcxVF815de39Z7pVMtbryr7EvG91BRbLZXsisqggem9JOh+OlERFIlhKTxiWiabOeRwNS0BkNwBM08bxf+5Fzr9tOn+qPB5miwNehtDPubg0F3NNwOVS+EQQh9tFFrcSHWVRhW9WBgDuqwOqx0s9/dHnVXTt89v3iuaHSMMQIDowBIMq1IjW4VQkMzNEEAhBLQDCrDaqe/UW9thLgVwlY52qyqLlGFNkR3deVkv9NyzYIJAI1AhAwylzF6RkZQtB1Ens/IANWimQIqmBhUgFAULMqibEBAgKpkwTSaolqlODQDM2y0Aucy32nJGaf9kfZH2hvq9jBsjKRbA0oqjwxAQEzQEIBRrAzinBOkZGkz+03sAZn2jbJ/+4ejvrNRcXy972wAqqIWnXMuK+pqWJcQYyxL88zeEaGBYnBCkLxQ0nQLJldWgBmAA4kQyTmv6jPnPTODaqzKkjPnnQekqg5MlHknqlHUkbmxv9/ubLtZmk6aQqWIiMTsCZAcsUbREDVGNR3zFIJEVfHeAVhV1WaQRSVPhGRgiKZqk7mnPSJqu241MDPqNqmlkAidBwJliN4H55URAUTYorMYLEZTBRGIarVqJXUcjUyLOPKYIWWce4+janutf7EutzaaL12cP32ueepce+VsXiwMqFVbVhsDGKJkhMQeyAxUREXNki4K8owWhyJgEkZBMLSpWOoYdjBgAFBATZz+/WMke+kX43EUO2BJx5vBHIh7Fs+bJru38/bb81ffd9zpenX90hWX50Q0Gg0khszng9GoUbTsqLf3lgw1KXJfhcpn7vjK8gvPvTDXWki4RqqgiGg7NlphdObKF3T7+ub5H8G9Yhy2f1wxwZJ4GCj4dWtJ2OtbWu2m/9jD70g3wolZFu0HOMyAihPv+UETUeKdly9wNUiuurP4bPJJnR6H4XA4HA6dc9577/0soWPfXh84kAJ7ZWKSQEYIoSzLfr8fY3yjmeINkiVf+cpXnnnmmUajMZXjnf0k043PnDlz9133tIqOY7c7+oNRRGtxv/ZrTzTbP1Da2YieJTbI97q1miFWbEgAalrVvbX1K1UYmhm4LIZuZssitcFjWn0/Nt4f9Lbf+H8e/3sf/eBijuSt3SwazSYSikbnHLO/4447Dil3ko45Inrv77333o9//O//6r/4VYkiqimHW722euG5C3fceWer1Tp5vHPPvQvfeGUz6F3eP1i6z5g8Z4bghMSh0S1UbA0NgIAg6mZZPgWte5hWoq43nFu9Hl65OhoVa4NhRTrGsZnZOYfEiAk5umV6MCNvzMx/9Ed/9DM/8zNJCPYwMMesTs3RincUR3EU3zlwxZvz+m/ZwubU/A3Vmu11EBhn7wn4wFkaxq5f6L60xWbeKgl22ExNMGkVJQ4EAKYqQs1MCTwhOGo6tkZr2XV0canSWNajXjnc6fW2+v2t0XBrNNwajdbregcshGo42NgaDQalWhnicPPKIAzLOOiVW2dvGy0snS3yRUWsgtgYYxFEHf+YgIrESqWOVT/W/RB2JG4PRtdGo1XVnupOjH2VgXfiOBaNYatRtZu+kTOhkRmokaGnVA+pRI21AHCeNRCxqms1ZUYzEQlI6DI2wyioCmrJ6dVMwRQkKYKYqYFn8IhuDh0UOGQY5WHL1Ru8FaXXr8FMQVJWZwqaTNiIotYhSk5oDIS0RzbAdoGmWe2No+v0TbrWzUwNBJCZMctczDOJsapC5ipmyBwzulALGnrHjliTj8kEFzAzVcAkdEFAhM6xz1yWuSzzQTTkuqUAACAASURBVGJV1RlilmUAFkIMjmMUVU3uzqpASSkkzVVMZivGYxuYJHUJCRDZeUQGigIoapHAzHCicGrOOVUDqFVFJDKPfXRnayGzsejGHjF825/0w4wehSEaoXgOubOMicnUoXqSgCKoihopCNSxLkMsZVSXPtS5+Rxzx0005RDD5mjQ3Qjra3b9ery+Dmd26Pi5bPEs5m3kDAiIjGyM/RkAIxujGEYgNYyqE+2BMbRBppPHMIFfdwdYFKbze/uMr2yX4XHgyjcFSmzGOhn34B4IRqDTgZkDoyGjh5rddzYkDHuNTrPs9hs+e+nl53Z2djKfVVXwXEygzqN4ywWqN2EwIOfydnv++NJwvddstspylBeFiDLTHFqoyrbjlZ2X7opXXqYTt844vvW3hMN71trN0IT9b4d7MIUb9R3M5yc++GON46e3vvLI1Ud+X3qbWZZNTXamGpAwGVdJkaxkR6MRETnnWq1Wes/Uut9Xc07pHtOKNMYYY0wCHzHG9KyIpOmhNwhwzP7dEMKnPvWp5D10i2g0GseOHTt9+rR3Dmak1wygBvcnj77y6T+6XPj3CXmDkTe0avtzn/viP/i5v5GxN2E1I8cvv/Tyl774NdCmRSIrA9TEZFghXa/1WV+8D+ull58PF1/ZeNe9ixkYO242G5n3EtTM2u32HXfc8U0kHkWRf+QjH3nssce+8IUvJMEpM1xfW7948WKv15ubmyta+mM/8o7/73OPb40q9LcT3SfxqnO9CKTgARRBbn5GGqcpFda6XGt0urVlaLWYC3Xrkc++8L3vVI31PsHj14dFqqbT7OWXX97c3Dx9+jTMiL8exVEcxVEcxZsMcNw8BbHXxmz2gx0HCT0mba3dLWxiYjqz9BuAAZN3jjVqFK3rYBIJlcA8O8dtX7TmmifmlgUsglUaB8Ph+mCw0ettVuUAzPr9nUtXXtnYul5WO4PRzovPf3Vr43p3e/v2u77njjvfTtyqhyMBdHnmM/QemA3JJNahHpXV1rC/ub19ebt7aTC4NhpcQxogjlpNaDah3aKiIEIhDBbFNIAOy2EgAAZy7MxoNNqyyJlvOMxMkShD82CgoVJTRo+gCYowCaqiEWJEiagqlsY/wXRS8UyUXFCBFbjTbrTnW3UOlcOwORw4AIHkmIYKyUojyT2EEMligz3wEaPx245xoAFqjJVInWXOzc31e/3RcDQclaphvtMBoLoWiUrNhiNKdAhFhbG7wP7LjAi856KRiTb7w1F/VCGTaUMBVLQOUoXICIhsoFHNEXDSy9CxQ2G6uHZ9NUGJkYiQEYmIkAmRFGYskxKT1syYSVVDCIjgM48Asx3Og7PtfcY1OCnxo1pUMzREBQsE4MkXnoAJPYCAKZuxCYhYiFrVOgxhMKwGYVjWPpYNqDJoeCq8ZQIR+lpVg+Ha9SsXnuvcfv/S/Q8WK2fyuWOcZQSurKphWUYgQSqa7UarpcSCPBiVo6pkZqYkcpLMbgx3WRs48VemCTaLaZ/3LY5ocHOZGdxnUWx73Jom1ixjKpzxLbGJd/H178+uHCuyaqj1qF5cXLp69Wq/1weARN4+auu9lSNVR1GiqhZFcfr0mVf7L5VV2Zmbqybyh0bsfF71u8fnlqqXH+kXy1vzt/2lXYVveTnM3fuu9sopyov1L/+JbFy1umTmhGskSdGbvaGqJpAi/TIBHFM8Zd8LY4xpuY0xTtfMtKiaWQjhjTM4ZkNEdnZ2/vzP/3w6nLJvamZKTmk0GsvLy0tLS5OxYRvP5pn1d+A//y/+rWX37CiJESAiXg/y+J9+9v/92M89+Q8+/rfvOHebGrxy+dI/+4X/7guPPRnVg6Giw3FO54yCxhdRtz23Y9W+dmUd37GsGoi5yPLMuVFdGuDS0tLtt98Oe8U1by3jOo1Wq/W3Pvq3Ljx3YXNjU9UQsNfvXXr11RdeeOH0qVOg8Yd/4L7zZx7vP7epspwtfv9w4yWlJ5w0o72Gh6KBgiEDEoYQ1sF2SDqKEgER8q8/+fLb7znBDqfeYwkaM1V4PWpjiVE1Go2SFUuaGzosKHjUizqKoziKo3hdAIdivVua3DAic4DAV8rLZ7ac9bbdO6hiOKVr7P4/9atRjQCTgwAoEACICQRAQGRENgZOzeeIKiZBNSEAiMiQsfftYwuthdsaO926HLJD03Duzu7a+qWLF792ffXlcmer111/9cVvhLoM9eD4ibNz88ddlgMHkSpUg+1Bt9ff3NnZ6O1s1nU3hm3inuN+q10tLARGYmw6UiZFDBAqhRqg9gzO5SYExhoFxCSAGWXY4ixnzMAoRAuKUgZRraugpsQiEupQRolqRshEDoxSpwdUABVQwSE4BMKkFWkIQQCVDIuIDSwVNCQjGEPQSTVGiDAeAeAQahMJmYkDSE/hwZkf3fzOjHsLs/0nw9F99qZHTdFMBAwsz7KskcXgVYKKVqWWPjASE6HjECQNeRBCVCADGs9zcMIl1NJ/ggiZ99DGoNYf1TFqHQIzIYBEraqQe869UwlRInnnHFuMokaESIklYGBgOnUYSRqanDxiREzTj5qaIQI7IkLnKM99HUKMAdHYMRGqKiIQ8cRO54ZKQM1wyhVHMFNDUHCojQmhBLyYjyokSkAGpFMVgGQ6azlZK4M55oqpDDAIMpTBqK5KyWOZae4oI6hASxsOZLSxHbqjzRdbK2fbJ851jp9pL592ebsoiqG6oXIVeLgTkRWcAblGo6UaTAPg2HRFcdeie6woa4hgAApGicOhMLZfgll2h+3jpE0wkpkV03BXbWNK4rAJvSOJmJIeAB2n4FH3gaU+bW9G7lRlGaJ5keGwB6BMKBJUU1tYjxgcb1FUNV21aGpRJOS5P3f2/AsvPKcyNgGp61qMcwYz02qwZH7l2tfY+/X2mZu3NkzhsAqI32LM2G72G7zBfOvA7Q/45cLxMz/xM42zd/We+JPVxx/RwY73PrXWU9W6DxpI6MA+bLeu69ndnzqwTgFHnER62ynXIzm2hBDeLBeVBBM8/vjj165d63Q6aTrpZl9Wu91eWVlpNpt7hMARAPiJL7/61FNKzRV0DiKxANpLsvNZwNV/9X/+we/87qff8cAdJvrU08/3+yM1JJIoRpazuSTKDCaq3SA9tuPo5tbXB2pGZEkxm9HQQETOnj27uLgI+6h/h9pZdA4ffNe7/s7P/p1f+qVfGqNFdXj10qXnnnvu3e9+d6vROHnC/fCHTr34/AsjN+/dQ9h7VqtXnQlAuPUKKQBg5MGhOoBSbACgQGoYjGUw6hGeFjMeC3CASAwhRBFEsEMT6NKOhBD6/f6s8utrHgdCmPO46HGjPlrnj+IojuIoDgdwAIYbEoLdBGLPmOoBqcM+aAP3PpNGLyZP44SXjWP5dgO0cR9BATGVWKkwo906W8HUzEAVTFIVQoZMvkVtduxbC+xr7zHzlmVx8dhpA2R01/TicLCzs72mFkPdq6vN5n1vd64Z6jAY7vT6W1vd61tbq/3+5mC4STR0rmy166xZN5vYLIjBs3kQNEWVEEM0DWLReQKHEMmELAKIobGZE2NVqCRKhLoSETNF1cSANSAwlZC4GyJE5FiZCAlp3NUWIxmDQohAqDi231XBUtQ0ZsGlqVmidENOpSsgEZJD8gakEmqzEE3GVp3p7Wb7JOM7NM6Mhh4IcNxQdB1KjfwtW2jA2CN1OgWkRJzn3qwoh1WsQzkKCNAsCscYopqKcw6ZVJOF6Xh+fDIJIqbJWsWcZ/IurwIRmUGoo3l2TCoaQnREkJEZqpg5RHQ2ZgolBdzd6nuqKqiGpmamMWqMMYqK6NhRBceyHQSU5ZmBjeIoCqgKwFimbpKY2i0KnrEEQGIlEWYELQKMQAAxaAwCUTQiOABUTL6z451QQzOHgIyCGByMPAwD9KP2RUYxVGpSkzpQp8oEHLvd/s7L9frFcvVkffKO+tRdjeVz2dLpIp8n3ymNSwExNY3siTwDgKRvCme8KQ1hordIhmOhIBDd9dbZlX22Gy4TnE5h36i5gdOBlD2HCmF34u9m8b3t8m7XL4zDqEKXM1h3a2M4GBSNYiyhijwRVjy6Kt+ioQqOMzOLUQF0+fjyteurw+EwTUzEGIkgCjRanVazVW+s+9XfvyPD65rj3PJNQIvvJFIQHgL7sAMq/1u/57GHPuSPn6Zjp7e//tj2i8/kBLPCnLPFZ1rTEoSR4I/pMrhbHk8YcPt+PwU1ZjU+yrKs6/pNxIbquv6d3/mdPM9DCHCQrMNUkKXdbi8tLe1KY06Jd6p/9KcvE95vtqQmznQOqrp8UvRiBGFsbHeHf/roEwAALgNxCGomCMmZTSHNIMeacEexYgOQrFdGAzA1Ua1DLTGkr/Lee+9Nfr2Hqe1nZVzNTFSc8x/+8IefffbZ3/7t3zYTBLx8+fLTTz994dkL7/iedwLIT/zYfb/xW7/V723b6Hw2//319QtRLxKMgNSUbuzU2G7HhxTQ1BuYaG0EBGIYmMssG5vET+wPsa5DWY7C6/wep+fSlL5xSBKHJ3zbnNuu7dHr1Xo4WvOO4iiO4igOA3AcnBnj3uThNbOGfaYvU6c5nVnc0ca4xh5qwGTKxcgDI4mqWAyqqjImixMxETEjpj4UBIFKsL8dQJQxZ8x9rVFFQPLGyj33fm+r1YkKunZJtSrL7ZeevybVRqtR+yLrD3rb21vdnc2q6tWxn+ewOIetDrXnmt4LuyCxrKoSY07aYPMOHYCSoSpZxKqONUSN0VQZ2BM7V4Di1kavtz2MtYQ6TZwgs2N2WZYxEzl0nvOs8I4zz2CgYsyYOWY2JlOIEYKgKiswAKMiKaBGsogwRC0BgJC88+QzQBkfXFV07Aiy2WkjVYuiyIkIcsS4+DYVGkmEA4mYSFWqStm5VsuB6lDCqKqiSJYVBfkQooAROWCaqZdp8j5gpqqTpJnIMfncZbkLQUMQBGQkRYhBxYEqaHIShiRqQwBkk2sPx/62hNNnDVVBROoQ6hBCiFE0ZXg4YVMgYpZlqlaWlZndLIOHm4Mcu7rCRjmgI0IzFiijQohWo7GNnVU5+cuaoghERQVHxqCqmEHW9PlCXojjgUC3qrdGg82BloqRctdoNloFiEpV9vrX11+6/spz2F5ZOnf/iTseWDx378rZe7VoiWv0Y+xVoarraiToED0pgALNLkQEQGPBIGCbABBJeg4IZuxiZ9CKiScUToZb8IA2MsLkLWxqEW5T9+ybxTvc+nuy9U6OZe0c50HjaLi9fX3NM077tGlKRUT4aCTtLRnMnL79ZEVpZsPhcHFxadDvs/eq6r0njQKk5K+sbbaazfMFDK493XJnhwcBHG8RnMyIO+fvKY6dbJ65I/vCZ7ae/WrY3iwyP4tEzJbfBwgqwx5U5cYydRYZmda0adRlNBq9efCWvvDCC5///Of3fcIbP4yZNRqNGKON+WhAmlylLJo9+oVrvvXOqs5ZTUgIXiwHX1S3gTEDGSAAISsq1MjghCsgZUUQdVDV0FJkyKKIFj6LQQozU8VISHmUnRCHEWsxyfLGfffdt++o3gKW2rdTTGxonU7np3/6px955JHNzU0iquvw/PMv/NnnP3/m3Lnl5eX3vefcf/DX7v6X//JqjSfN382n/hqsfiIzrXXHIAiMZWgZvAMCCxEkAqExgQFU6pBpDsGLqxkCcwllubx8h1rMyFUSHTtVKeuq1++HGIhQ9VAXTRJ5SQt1URTJ7+Yw6Eba/VNN94FjCpD/6Vq9ecTjOIqjOIqjeG2AQ3k/qJE6i3vgh6RWeAubF9xTSNvEmwDc+GU2mW9PWoPTCRacbD0WMTVAIGJyBMZT8eg4+euUlAPIkXE0Z5BIEKCgAUKslMExL60s3/PQg/nq6nOvvPLU1sarUbbXVvtf+eLVrJGj5+St2shjo4jsaucrtBCqYDJiNwJTVAPxGkw1RjWzCBYJEdGbgInE2mIdqzLE2kxKFACICIbs8gYzeud9lmXOOWJENEAjAmLzjjLHphArIUSHSGAEBqZoahCjiKAJgiIJkEUGYS9FxrlJpsaABVEGBAoKCqCoqe8voMnuE1EMoiqhUZIaT9KTBwFYRwP8b24kfIDQVCMocEbMnOe5ilZlkKhVGR3ViMDMISiCkUPHSEaqCJgUMzRRb8ZXHpqZMFOz0RxhqEMUURElZCKMUcqyRjBEZ4YxJkII2+S7nQIcY40QBRWNUUKUOsYQZUK+HrufqlmShUck5zjLvKrEGAHMez+dNt+Xkk5hjV1e10TOlkDJ2BspqKEaq7KaA3M29fMhRjepHJKzkaAhqYEFQyAzBxlTnjfzTu6PtUO/rgf1qNR+ucPGGTj2ru0zpCGEVbkyuLb5Qu/FUxtLZ1rHz7aPn3PtY4udYxXnpS9KotJcTNcXjjU4EBVMwYxM0aarVQImFFAnjA/YfYCJfDWZZ09Z+OQw4GTdTCMpPMafkqzp+BLUNJmGCAi693jysPvuY+srccPVwTOSxFANttZXBULmc9U99OYjdOMtG9Mm8HQyYqTDuZW56pUyc7lV1iiaw9EQACSGZiM3MwRYCRt3jF76Ojx083bFYf/6N/ep35Qdv9kTN+wCHtiiMTPf7Bx77w9nx8+273ty8NxX+y8+XW5eQwlJf/TwRp4Hbja1UJn+P31Na2trw+HwzQIly7L8xV/8xaqqnHOvuXGz2QwhVGWVLDwmRwer4F5Z7QtgBEIwsKocXTbpOpaDZDkDKqq5iATABGRgbCrqmVpshQAojVoZMSMY1GU1HA7rqmLKz509d/78eTjcXMaBGE2Cn86dO/dTP/VTv/qrvyoizrnV1dULFy489dRTH/rgB5ncf/z3/sqXv/xvv/jki0Yncv82WfxwufUHjBWajDWVAIiDiCGDQSBkiwjAAGCW+2LJcVHHII6w9AXn586eNBuICAImGLEcjba63RjC4b/EdKkmR5hWq3VIi9nZONHK3k9iYI9er9bro8XvKI7iKI7iNQAOtz+z2X/fGbPcbYJ22MEp0R4PxYk1QJpmH9c6mmAKm2wxwT0mgyrjyooRk3pEspYwNdOZQRdkAm/owLERydgbE9QIBNi4cM12+8TCXHuu7UF2ULfWqqtlubF+fTVv5o1Os9Vq582W94gkgEOAvsYqjEp1NbnIQIQOg0JUDSpRRGqVwAlGqIOEKDFqjHWlsQZTYKBmg/M8c+ydy5icdz7LM2JQjQCKSWMEhChNDiCzkSIagKqZ6Ng+xQQsmtZm0TQCgyAIi6IJSwU8sipgVEc2HvFBBENODqNjmQVCNY2CjEBEBDMAhwGkNv0hbQBfT7J7FMnuNZm9mqZHQkjOuaIoVCDUsaxqMyuKgghjVADxyISk6TtSNUj+PkBMyVU5mZwSUdFoRMUqiKiJGDMAUBTVUZVnLs+9AUhUIEDiKTtaAdBoDLMBxKgSJYRYhxhVRc0ACQmRFWBGtBIRjZmyzIcAMUZVnDaKb1m67KWOW1oHlBQ8RI8Sa3JONAMNZkjAhEaJ4MDjATZMJBYkUzAzC2YKquTQO9/wbh5hGLRXxp2q3i6xkhgtRysInUWWvuys1RsQ11qDbK59/Hx5/Hxx4s7i1J3cOd7srJhrKjcAyIgUMLnDopFZNJMJhjGmV6ABTdxSDEBxrAGsM0w0w2SFYrvQRgJHzCj5spiRApuRGRmwjl1qFTEiR2KdNVhJR7/sneLh8QwlKKIDgKqqpmXS0bV2FDfHWNEM2p1OqGoG1oMMhMOo3+ldWdh5pTt//jt/wT9w6OMGZAFfCz3BA5EQROzcfn/7tvuG97+n//zXul/7s+3nv95du9puNpj5Rk+Wmwkt7ytlp+DI9FWIWJZlULj77rtvuYS+PnznySeffPTRR+fn52/9numenygD3W53fmEBAAwNTQ1xbWN4fSMmkU0D81BX1SW0bTKQXXm2yTHHaObAstT2EqC0yokQZ/NgHkDNRq2OIwDROBgOB4ORqhHiAw+8/dSpU/BNSWZOv4sEsn/kIx9ZX1//zd/8TREZDofPPPPM41/60t133rly8uSJ09nH/u7bP/bxz0Z5b6jnMPtQ51S+c/V3gV521gNNAliRCmwvzA13unUQQweGCA5xhfLbFdugksZ7FxaKs2cW0XqqSuxURVU3t7ZWV1cByQ57SVr65CJSFMXCwsLr9U9J259s8A8cz7rd7a9Ev61HuPZRHMVRHMUtAA447CKb4A07OHOwG11tJ/OOu9Mrus9KYD8jJDWQVUWTxgSOO8tEyKnRC4agFAAUzAgMrVYBkwzEgXgGNJf+jve2sryS+weaxc5g54UYYfnEXLOVuYwcKWFpqhoDYAk0RAuAwYJqTDVeYItsUYLF2spqWJWlShCJw57VFWTe8hybBc8v5u1Wp8gLNGBE7zwRhRDNFDBGDVVdElmeeSSNWoWoqObQ55QTEGhM4wWGSf+ACSn5XohCEATxoL4a6s5gwCXxEEfbZTnSXCgDhwTkxkqiakEsAgiAqqEoihEnvv0RTvFtCSZCxjrUIQTHnohVY63i0GdZZgZI9WhYl2XwviByQVQsEBETpOlgFQVQIiBGZiZGAA0hqiog5o2iigaDSs1E1QCQWDSWdUmu1eAMLAYVRmJiHM+ImI5xxJQcWggSQqzrEIIYACARIzEniQ24obeWBlXS0HjK+NN8xOuQiANAVQABiwiCATEwBsSI5sw0IQM0uz0bMKACCZqgqUIwiabBNEOf5d45lzfa2Xyrc1xHW8PBRq8/GPYHO4VZA6DhsvlGZlLrsDt46frmi1/Pj99erNw+d/bezpn78sVT+fyJkRYV54EoEk/kT/d5n0zXqjdi4zcxo939GWuUjlPfm7z5j56CM5lhVAEkQhHt9XYMjCfQ1VEcxc2qKVU5e/bchaefbeatpMtww1Ll5kYbKxvPdLEFc8f+kuy5zcIbr/saaZ65o3XiTHH+vtZzX+0/99Wdi9+oe1sWA4ElYPdGVOXWC2DiGoiIGFCWc3uhvbjy4L/38H133ZFtXur3+0lr80Ac5zAAR3r/3//93+90OlN04xafLZXZzrm1tbXjx080m00FIRA1vHpl3aSpaMQGgiBllBfJRhadAQhAcrNOI4UTd3oHSYQMAIABIhiBP6PKZBXAzsKJjoGqhldfvbS1MSR0nfb8Bz/woaIovgn6xr69AIBOp/PRj3603+//3u/9HjOvrq5+9YknThxf/tEf+/Dc8uKP/tXbP/733/4v/sfnt8M94pZKen9jYUEGfxarL4NdNQjNVv43P/rXf+zHf/SRzz72P/9P/8faRg8wM1jk5rt9dvfAGpSRWS/z3TvvxHZzi0QUE73F+v3+2tra1tYWIqga0WswfaYARxr2fO973zs3N3fIZXx6oKYqMMsF/8gdS9UTF54Z0mjhVKVHqd1RHMVRHMWBAIckfbwxd2PXU3LGqxIJkRCTnysoJLZFcjYdq5LBLD0gbS5iMWqyPCUkIE7jJZr0ODSJigIYIBuNqR4Tv4IJW4OAEQiRxy3esRagIahRbaigEWHMak+ECnYEWvV6692Nly69+tX1tZdbDUfcKDJwGEgBbMJLH/dmHURQRQUds0oMBmVVVyONJhFEokh0DI5xbjF3nBUZZzk5QsfIRAKRCAHBTFBRUZKDq4GgC0AaMQCoYkS2NMAQJDpw3jkwiyIiGg0iYiAaBRsFKyPUkuQXXRxI7Iv2ou1E6FcYjdRYjVENzQiIDEwQJLWeQzQC8h4RGZAVwEQAgIDGyo9jhcKJv92eLh/uHzaY6rBMOTyHy8DgQAXTW07bvpnp7k0SiDfyh24hUA8IIpKOlHeOkNKsLxiaKcB4VgUMRXQ4GorGRqORsS+rOqo0m4VzhMSmGmJUQ3JpvkFVwSyJaJB3vmgU5agcDEpEajaaZobIVVV3ZafIszz3qqYqTEzIBmKmIiqa9G3TYxOFpGtKREiUcmUDS9MiaZ/UxMAM1DlqNHIikuTZkQbL0G5aRdiebqqBaWIbERITMRBAjDFUJuzUs0tOKonvDMCAqIpBgUkJBDSYRgFVC6aKosgZkc+YEYmhQewahQxrGZRxMOoNRrWFKmqTfLOR+VDnMcjWC/XO1e31F0cvfdUdO+ePneHFU82lUzR/HNvHAvlAPkjyMyEEBRQziSoGgOyByCaOsjbdq2SmmOaSZkAknBQbCIkdYmZj42dL7A8aL6OKJjhR+5i5ru5yvTvjVSxH6CgKOIKqLKuqIiTv3S2MEo7iKNKlu7S01Gy1UDD+/+y9aZAl2VUmeJZ73f1tsWXkvlRmVdYiqaQqqSSBWkNJIAmh7gbUgLACWohFagx+YIgf2MzYjPUCPT1mMgwz2mzA4A8YwzI0DW3T093DNEhMM6KQQHupVJlVWbnvkZmxvMXd7z3nzI/rL+JFZmRmZFWlJLrfsVDoZdQLD3++XD/nO9/5vhhvXfEo70A13HXtuM7vO2YLW+AE9xGDuLflNxFSYPOM5YQtNd60tOME2/TOn8qSePnYWQoAAKk4eLQ4+NDiO97Xv3RueOqF+sr54dnjw6XLaFKvXDeJKZsRVZrQ40j+KQCgZik9AuJifhHIFXOL3SOP5bsOFAcfKRZ2lTPzX6hGjy/QxatLc3Nzt1q63lOdf+zYsU996lPb2cKk0Ony8sqJEycefvjhovBgiuSWb4xIvOQ1UAnGpqtcnTOrDNOUno7h3/RXGMEYQmNBnlpXBGQdbr0uhE5GN3btokcf3C8io1F5/Pix5eUbCPDoY4+8613flsY0Xj2KBwALCwsf//jH9+/f/7u/+7tra2vHjx8nojqEd33Ht+/bs/d//Ll3Htj5tV/8X79waWVfpEPQeiLLHvDxyVH/Lymc3n+g+Nmf/dmDB3a86dE3/vknv3T5xinmA777Omo/UkkHiUXUY8Vw9h+890mTMwA9BDODOoTTp08fP3ZcRIg5ZVN3ZfTAmHtCRD/2Yz+WILNXjO/s72YfB03SdwAAIABJREFUftvR//KFr76My1+KrdIV00VvGtOYxjRuBjhM4tijMiUHKYHXlJOnsccmUQcQMwNFAEu2aEk+Y90BbWx9aUhGaWONhZYagilZKrrQABVUTVMpRM3QfzPYMtbjSBLdaXJ9rAuyDlejAglQAAxgYmSgAhzAFAjL0Y2lSy9fvnDs4vkXq+pKnkGWeU8RTUEalXhEbsp25fSgFlVVSSIEVVXXdWWGqRAkR1nGec7tVlEUeeacY07DA2N0ggzWt51kRhRQ0RmgCQiAIukYP2iwHQFQhSBSi9XRInAkHAYa1hjNRcw6xXy3Nb8W16p+v6oH9bD2FThBZyhmZAaoQAZsCIKNWxtEARYwQ0BKpNMkgzVGYczMLKVoCIi2zdzW7hcW8V9FUdGggoaIRLyJDTAeHmbmLM9iiKGuRaL33jmnIoYQRZNFrAImsdIoygbWXCmIQAjE7PK8CHWMcRSDhCgIQMxRJIQRIvksU1VTNYeOULRRnJUo6btauhgw4RrJuMUMNA1bJAOjDfsAAzBizDhLJUFz9vHOBcymabWxRIUBAzEQAqpaVAkqAqqY5ljSUBoBsRlJErVHYIxjz5ZoFg3U1CBaY6rLTMzOUTvXMsoor1YzyTmUQauIqB7EcSwQpCrjaCkOrvQvHneze9zc3nznoWLXA9nuw27HQWjPcjHD6IRdYh0jqKFGVDVMGKICmk1y5aFxxE2MDMN0kkANjWBSrMMMwARBAbFxW0m+A+tDLmYT1DgeLj82t3xkhlwtq6vDdqc3GKysrCyDwXg+CKeErGncLkSCYwohHjhw8Nyps1tWv1WQ2cKHG2fzE5/RhxZxbtfXdx/viaqw5T+31AHbMEUy23ptmkQGJ11db46i2zn8WOfwY3HYLy+dlsFqtXRp7fiXYn8lyzIiHFw+3790VmKYZEw4n3V2H+zs2hdFoej0HnlzvriHOzP5nkOu1W3ODgDknRj8xUuXHjv6ELwiNYrxiZbf+73fW1tbS+yS28mLwsRwRwghaZ1eXbrS6bQffPCQmRBwJVHRAGuwIVABVpkOCEytGAMcEY3QkkqFACiCIFINEczQ1QYO/INMD0d16i6/+cldu3Z0iOzGtaWrVy6vDpbN4Km3PdHptV7N2nXTZzSzmZmZj3zkI1VV/fZv/3Yd45efe67VboWqfMuT33Jo74EP/v0Hihb9z//8zy+trUVaGBqyO0Lz+119upJL5y/I3v149spgOHqwO/Ok+t3m5gJ0gMmgZqtcvPi+9+555GjhYTWlnoh44/r1SxcvXrl6xQww0WXp7ugSADCzme3bt+/tb3/79vmPtzZm0ovC+8f2LMiZi4PiwJdlCnBMYxrTmMYtAIdqhZCKHUr/n5JttCYDUDMNakkrwsxAiQmJkBEJN2ZQkjcmGKgJKAp4dnk7A7UYRIIGqS0CQCKEONzgjTRkDnZITGCSlAhMTA1VY0O2AIfABA6BgAxYAAUwmJWqIaghqCNACyGMlq6fOn78cyvXT2WubLdQJICFRA4HU9NohgAKQGpmgFFABEId61DFGEVCVlDecs6x85x7573PnHPeMSIhGUBQBRlbgtK4apnM4HDc38Xkz6BpsMYAkJxvZVbrsAwSISpVAaoaaoAaoBJfqsvymVZr7uCho0cOPXLm+OkzemqtWpK160BDsaEoRDNOrp4ENHYEHZszgE580UZGOK2L7jfOsZHQWIM3IQLR2DxjMukpqwoA8twTUwhBNDIBMZDzhKaiKkYbBqWY5km8z7Isy3Ovpv3+IM98nnsAFLWoWlZ12gk1iKjNLSyJn7G+qZuKhq+LdUK6RVQBLUF/qJhEY1LJHgBUjcBMDcXIgAhQAV1yUbIKNKqKQQxBQBENGImcAgRTKJCyot0puotz9Wq/Xl4ZrtSDlX6PcSbjdjtrUT4YVIPBmtTD4fVL/Qsntb3gFg9mi4e6ex9o7zpYzO10vQX1uTILqIAhUUCMCAJqyA0E3LA4khRsQmjT0klJApka7SBVS8umJo9ra3Q6EpgLDaNjzHZZ94t95257HK616rUY6l5vVgEHg/7q6qr3lKoaouno9TRuG2oKCOVotHv37rMnz2z5Hs6KcrjSy4or1y/gvjX4egMcXz/Q+abXtwIcd94CtzqdI68HAJLQfcPbLUrKV3oXTw0vnDSJm4b1iNv7Dmd7jyAROt9Z2Km8tZBkludnzx57lejGuXPnPvnJT95TqTwajUIIpuIYLpw/nee0b89OMGMEVBHpAwiBEGi4PYpKoAAQgREQQQ2QQcT2tGbepbyjzZXBpQ996D2ICKZnz55bWlpaXVtbWFh461NvfTXDKbee3OTtxcw//MM/TER/+H/8YX9t7ctfeY6YM8rXbqzmM/7o4fmf+PGH/vDfnHzp/IrSvGDL2CMeutzf8T/98xfe9vdWvvL8iTMrj2sxL0C1IYAjEIYS9ewTj7sf+OCbiZcZdqgJAPT7/XPnzn3py18uy8oxqxox3dVVeZ2nE0J45zvf+do8ThEPHDhw+uzZAzg8B/l1yKdL3zSmMY1pbAI4yDX+5Nr08rEZEEFEACJQSFUWEYDDRArARg1w3QxS11OHDf/EqCr1aKwpSoQEnMbP09QJAQIRAhihIppZsBgADVEJDFyiFxBskAwskRQMQQiCpf4vIqDGoKA+J6nWrl48ceH085cvPx/KpblZZBcIVVXrUoiBGBGT/qOKWF3HOkQRURNEZUdFK2OX+xx9js6x8+TZeecaiwe1GCUR0skQAYk8IUpqu4/btghNe3ddy9PMwBRUQVWBJJLUUFUkkUSdQoZZroHLGjmb6bVmd+87svfAQ73ufLc91+5RqyPDjAxiYkMqqIIoiIGYisLYcwMBCEzAknKpKiEBJcd6hPXKagy+rDPrcVONblt2iW2KkdyheJ/IvBLWle6jSbfkhDAgI3lW0bIqzcRnXUOuQoUBvKcM2GWO0EIIAMYNu4rSiAozeU95nodQ1KFeGwzNWlmWIRISx6glBCQjwHViulqiPZiq3eSDZMlqJdXWjQjppEiOTSjnjJPbe09E0RTBwJREHaozyAwUQUk1qkS1oOZEgcQhg4GhQ9dMy0nj78JEjsiDmoioikqAiIrgCJmhYABQAQbyRpgjFVz5/tCsLxoMSsQukXiPBTlR1gHUAjqAuEwrZ6rLz8feDp7f4+Z3Zwu7/dxO6sxRu0u+hexFIggCKSIjEiEhEDYOUM3hSSo4hhZBNsonNENUpATmNFIcYDY2pEUDFEM1GlM43OD6A/5cl5alQFcU0Ww0GtT1EDAyF6qq2qyZ05tuGltG4Xw0KaXmst+e6YxW17a4betRKbiQ53OD6w/3X3wRHpoo/tO69U2xzL+Cq3xynsXGBm62wTLdEOponn3b+6BKPl/cN3abgvb+I3Pw7XfBIG7/n2LW/sAHvy+EQESvwE0DAJxzn//859fW1rz3MUbn3B3G1tY//nA4rOs6Ye+hDi8eP2FR9+8/UOQesUIsTRNwG5BzEFYwBDFUTcfS0qBrsiRnMCJCRWfWYv+Yb79tVLtclw4eqt//vqMOLNT1qZNnzp49rxqefPNbH3n4MTQbU2w2FFhfTZGfhm7m5+c/+tGP5ln+67/266OyevavP5sTBYwHDuznunrLGxce2Dv/+3/03F9/7nglu2rcJdYe2vxnvhr+6rlj6jOIe8gVogPAmhFYht6uHDmw8qM/9Pa5mRU2Yc0FB3VVnzt//tjx41euXGEmVQMwQhS9C2oTY0zDKSGE97///Wk4ZfJ8vYLjkNxb3vmOd/ybP/3UvsXWALJyKsYxjWlMYxqbAA5uNDVgrK6BBpDcS8clc8PUMERKIw9ohgnUaLKEjcppHR4BMw0xIBonJjm5JLGX1EEBEA3HNoqGyUJCIhIgKSEQGRo1M++aBl0IQC2lawoGCgiEjAnxMNFYDVavnjv71YvnvjronyMciORKktpa0QzECMFQ1FBEJUodIIbkTYs+93kL84KygtkZshEjMyaJ01QoiqhqQ+dnRMI0jEDNJAEggFGabMGGFWMNEqSWZgdEazWLqoKquaoTyRQK1TZwu2h3unN7ejv27d53ZPfeI4SegFw+8nkfaBh0mU0YVTGaBTNUABE1tfRXiQERFNLEjYkYkSWbULzp9OCkM86tiV6T7NpNieb0GboNrOO2B4mAAA2QkQ0shgC1hFgQU4whWb0yYwOSNM6kSLQx/0yEzrHPsiwv6hirOnjv6hAoOZ2ahRATorW+GxvYoG2hoTLO8u2VFhR3KVDGu26gymAAkBmogRIoQxLxNS/KlFxXAZERMYmkilgzU4YAyISOUBWM0p0otYIaMDrOMkA0BwQQAYAy50mIPHMYVNWwrgVHUXKirGAfxYmiDikMrb5hay5eK2LWqbqLMLPodux3i/t5x35e2E3dBWj1MucdeTUFFLAGLySg9Rvd0voCkCxpGqr8eCZNEYySZ4o1vkkNDAoExmBsun77UT082IoHdx3uXznJXFy8dGWm1w0hJHnXqfTGNLa5CKVppizLBqq3Mn5Ugsuyfn9tb4dt7dTV1XM3evttsnLc3kJ/vy/Ie9u+bQFz2ETALTyOZjT3/u3SbeLkUH7rj//DR97/bYsL8694I5/73OeyLFNV59xdZSBS9Pv9wWAQRcg7MyPMXj55bjioWkWLOBBGRTJjw2jcNXVgASCN0k4Kx8M6sovmyFjpkaL9jhJ2KY+q8uS7v/1okQspXrh46aUXX7504dLcbO8fffAHut2e3ewW9eou8zQhSJTGPz/0gx9qtVq/9Vu/de3Gtc9+4fNrdTmq6337D8x2W3vnw0/+yBve8uTKp//q1JeOnRyGGeSOCTMXrIBUg9YENWgfbXWhN3zq8dl/+IFvfWC/WBwCeaUACpcvX37x+PFjx44BNrY4CJi8Y++6nwnd+MEf/MFHH330NeGwrA+9PvXYQwuD+tzFi6Pe3unKN41pTGMaGwDH2FFyo7PRDIjf/CBBMFQxVYFGJRRuUf9qqAGJ5wEIScSQiZk8ozcjVVBFTT3dpEUBYhYMApGyGzeSIc3EpP+BCqT6AIzN2FLxwAREROTY5ZnDqP3VK5cunDp7+vmVayfyrCq8igyCKTMwAoITCWVd1qGuQjM961yR+W6eZ612nuWQFUZO2SmyGKqaKUTRqBsGMDhWGkmG6mYmZLrBYbFxXTcxoQ8AqiBipqSCdRVHo8CU5UUXqWWWD0vsD3Bh194DBx/dtf+hnQceLGtcWtZ23m632gbXgeaDtUfR55AxFWBjG/TkOWMKDMjQNPxBFUDUoho3bSqc1NpYhzqmreDXtKzAic4nrl8qALg+JtSQfgwRLIYQgpZlmTpjTJjsUUIUnMScbmHOMFNR5FVVIkIIYTgcZpn3mUvvTSarkwJ8eHu3Dli/ZO9jmTLhnLr+lwQsgFQgpBFVQRsVDkdETI4paXM2Rrbpl8kRgUckUlRQCRrqsmbzuRNyjMSVWiXG5LKWz/xcMT/fX1pZu7qyulreWB3OZ8VclmeeCjUdjqwsSY0MIavUqkE97C9fWTp3cpTP0I592eL+zu4Ds3sO7dh7qNVbqCUEAY2iTaLPQB6ZgViBIpIaqgGSQ++QOMnCNsATrHeTDcBMxbQRw7nJZvBde3A2jlYv9X3mV/uDfbv3XrhwWiQwEYCm62Qzp2Ya07ilAkcgJFVtt9tLIlsBHBEoz/KiHCx7vNIZXr3R2//N+3FuqWlvi29sNjqZhDZggsjwDY9BsNnFxWvXr+9afIUWNqPR6IUXXkhl9jbRDQAYDAYrKyshBO8YAKoojHTyzDnz+3JMRDUVEGAF19OQIwQE4KbzRZs4KahACkKIs9R6s289tRqKgi9W9Ysf+t6PEsVQ2mc+89enT5+q6/rJpx7/lm95G7x28l03ncfk8NXr9p555ocW5uf+1b/6lytrw8/87RfW1vpvefJNDxzQPTsXZzrxXd+68C2P9/7i2bOf+ZulF85dXBsx1wUpoYsqCsydIjzxxta3fdtDb3r9QssNM6wAcjW1jJYuXHv++ef/6q+ejRIdsVgjUUfbcIpNn3rv3r0//dM/nWXZa3ghEdHBfXv/+k/+3esOvvGLEAfgpgvgNKYxjWk0AEeIWUP1o+SUMjYS0XFyoBsOK0TokLAxb91AMybqr+RLYoBq6AQSAR5BVCSqkQmCMRqncXVAM1ADNnOEyiiAghbBJBFEEozSDLoSE3oED+QMOGrDxCDTouWqcvXS+XNnz5wYDG4YVMyRKIrUJsYCmGbiNYpEUUEyZmTmLPN57rOM8xzICVAQq2OMaIaUXFUUgQyxcZsAJkQwRAATUYsgJpYMSiYL0qZBq8kC06ARMBUTwahOkYk74OZD7YYlsp9b3Ltz9/5H9z/wBteeH1W9MkBtypJTnaOfb8/ucfkFo8zQK7EmXkrymQEGcKAKYIoAaKaIYCpJAZWYmpo6jdGMS26CdYwKcMIUY6wLsEmf/r+uAuCeYIvtmqEm6i1OXABjm+Ob+DKECMjG7CkGGZVl1FjkmXMeAES0qmoiZGZEMMB0/6VBEzXUdEkRZVnW6bRCiP1B2TKj5NyS+vyq6a/A+K9u9nfGOyIddxhRgc1iLts4Msk+xYDGbWECZEAUAEAtAUBrEzUEICJmJCZUtYBmhIakIIZmjeANEaEnaggRQWIIIVTVSj8v8qLTRnTKJKZBY5ZnWTv3ONPLs+rayshZVcmNehAUg2LLuaI7ywqgWEeta4lQIsZ2FjIKulza6OLg4vOj1nx/bl9rZlfenW/15jszs3mvl7U64LNIGpBKwIAoxICM6IRMQDTR3BofFTRA0CSXnO5VXJ9fw3TLjtGo3TzaMzcrYbC0cqPb6QDKcDBA5CRby+zHRdyUSTWN261vEZGYWUTa7bbKFqMSeeYr5OvXlvbvmoO6f3R0qhzsvNrZv/740u2NI96zeo/d81p9k+/p+miDTXRXbGLjjSrOeCx0kxHYRp5irwLdfy1uPXauPcfO36uLyjpk87Wvfe3SpUu3PtfuYFJmZoPBYHl5edAftIvCzDJDIANH0QY7d9fhqg0IDcuIme8dDXIK676ZmEVJkC6gAwVGw5gGZQ0dtd+ZzT5d8nwelzG++E9+/MEnHp+zWr/8la+8cPzE6XNnOKP3vud93ieB0mYHX/1wyq0/UVAkfPd3fMfs/Nyv/dqvf/FLX3rpxRMryyuPv2H5wQcf3LGwOD+70O3497378Ld+64NL10aXr6zduF6Wo6AqrQ7PzeV7di/s2tPqto2xMpVoRGyjsrx28dqLx4999m//tgoVM0eV5mq8Jam4acfSyTWzGOMzzzyzc+fOV2kiM/m7jdpoUTz9997x1ycu7O3tOBFYkaZr4DSmMY1pAICLWiAhApEmMjwAaFP6WsOaQGtMVRmRCcbkDYXG3sTGpfK4RQlqoMhIHgFQAc3YjMnYgMHQQNEQdexQiw4QU9GzntLoZL6CBMBIjOAQHYIHcAaEBmjBacBYV8O1q5fOLV05H+OAnBAF0zqGCk2Z0NRiVAAgRvY+88555z2zy5xDZjWqFYJKbRQAIxgAYSpSCBmJABJ9fuwU2cgjmoKggSHhhm5FI+VoZmaUuCeaxlsERVDNA/sI7UGVgbUpa88uHNq5+6G5nQ925o5U6vsjCIACFMyRsGvNzuzYXXRn0GXg2BglStRonHiSPLZZFxXV5HmDIKIxonOqxolAoJYcIYxwY3RgMtPDbaZ9UzWOLVLP9fO+YQG0kUk3CdDGu4jRZWymVQiimmUuyThA1GjqHBM5RFr/BR0LVzZzYQg+821or60NB9WQHGeFMFCSajcz3swz38Kvdz3fb+Qk7lNvs7kj0JAaPJQQ0AQMQGoDg6TFASSY3PPIgkogQ7Y05mWgCgqN1icxESYeByEiSFWHsjILjoGyAn2uBkpqrMDGM1m7nbE3chqur/WvDxAcoWPKHOcmhIJRQrRIADlKATWYxrIfhjoKUFu+6hZGrR2t2Z1xfifu3AXzO2hujjpdKFrkc+e8eQ+URc7YZTVQVBQgAzIgAEoKJKiIBmTEAAzcYFFJm2R8lI761b2ji1TQKEZm32r3rlw4pyLJJcHMEhddRKY+RtO4M4CLiCKa5a0tdTRVgnLR7s70l5fNZYOLZ/L5xzc0OPCb+nNNAh+3SIfircKiE+tQc9/YdsDerVf41yay7uw177/84rGHjzxwr4Ya6c1/+Zd/ORwOqUlLtjW8hohVVZ07d+7o0YcWdywQESuqGRLmPjxyZPbcueuQ70Fqm7Qy9xBm57XqA1wByAhIkQgQwVqF+54P/sPDRx/4rd/+48vn51oz3yXugMEK48mHDg3+2X//EamGLx8784UvfOHY8eM3lm88+ODh/+7bnl7fidfy0bJ5a4nM4r1/6qm3/tIv/dInPvGJZ5999uLFS6uray+ffPmpp96yc3Fx187FTrc7n7uZWTv60ByoM/RmRoygNYGK1miKoEgUoy5du3rt2vWXXz7xhc9//sbyDWae5MvciU80gVs55xYWFr7ne74nLeCv7WdHxL179x6+vjwMay8Oa+vMTdfAaUxjGtMAAAfYTpOqqgayIeuPAITITIzGaIRKaIQBLaoEiVUMVQyVxEpi0BjMIpglC7HU2PFFUfR6nBeOM/Ytl7cQEIAlSAwaosXYFFXskJnUgoTKIBrG8aRKAhYoKVolqwjVaKJgwtTy5DJPaHG4dv360rm15YvV8DpTcKSmVZBS6hLNlFkF6jr6LMuLotXJ292cHSGDqsQQ6xi0DsRGznyGjr2aqBgSIiOM2xeqYKqmTU+Mk/YjEZFBozCa6pYN3MdUTcAUVUDFVEiVDBmoGIzgxtryzsX5Bw+/Yc/eh3fuPhqs2x9hMAqQKbIRKaEQFt1uy2l7tuMKwgBAQaAMMlRmYGJGNhZN9qBqqknLVQ2imui4Hbc5EsahsH3BwmlNdffjM7YJbrrzaS7IJgRom5QEAci8ZzCog8pYfFYQxUyjgmHmk7Dvhv2GTrCtAdQ5Ym6VZQAAEa2rkOWemRP0+E3VxzFAA9IGcyECcgCZmgQDMRKIaubEKCKRmdUQhJVb5Dx5JmwkcCzNqkFiUXnw7MhhBSJVKVU5NM06mntPnolIVYY6bPksK7I2dloFr6BU5RAhYyiqkYZyRJFYyJMvihYgIKpq1DBUFCCYyzMFV8e1ul9Vq1eunHUXncdWJ5+Za+1Y7Oze017c2V7clc/MFZ2uUCtocMgMGMEpeAVSIAVs/LQVcKwvimgEhIAycfcVKAvzndrVdRVaPh/1VwajGwqBx8TjGCNMXZqncedlyOdJnxgBKg2dXfP1csnOJVWOROYv1bULHFS1FjNgEFaX/XAZZv7uQTmbYQ6A7amGTpJBviFRGS6Je2Ruh4jc08xCquGrqvriF7+4jmtsc0FItiMXLlxYWlrav29/nrcUCCASSl2vvf2pQ3/6/3zOF7vrSKzq3Cy03ljVQ6trshIxEiqCqtm73/X0v/yl/6E3153f8cgnfvnM9XpRZQXxAsTjP/Hhb19avnTjysWzZ8+dOHHi2LEX2u3Oj/7oR3YsLq63fO7f8rW+cWY+ePDgL/7iL/7BH/zB7//+7y8vL585c2Zp6crBg/uOHDly4ND+3sxMq9Vq5W1ENsiICATJAFQQIYZQhXowXLu2tHT27PmTJ0+eOXMmxnsQQjKzdLslIpWq/sRP/MTs7Oz9GJJCxKIounm2T6qj3faL0+HFaUxjGtNoAA5iNTM1UzEQBEEQJmVSQAEUtcosoJWqZSjXQrUmcRDDMNSDUA1iGMQwUqlMa9AIJgCSjAXQFZh3Oes632215rrtHe1irtWaYyqcbzX2qcAAxI7ZcZRapAKQJD0KCEiMxJi6v8aqbBGTsqaZkkZEcKSgZTW6OhpcjPEawBpYCRZMNSl8MAAReOeKVk7snWMAqmslMXSAKEBKhITJJ4VUIBoYJj/LJBaIJCQ2HplJLVeEpDbIhIigFtQ0mXoaABimiQKLJhEs2U4qqLIABOMa6nZv584DexcXH9y963BvZpdvdRA6mhcQWSKSY3Ps2JgVUS3WxiOlgXMDzEqoSsWRpPJp7HeTevyJEQ+QambQZoeTDoih6dgDJzV/tjnPj7dRIZ3GxPFpLHS2Ojhp6Gs8iUAGiECE7DDLyFRjrMpSnGNCZiQzEFEwpUZUJV2J0FyijX2zmZn33O5kZlbWFaARYTNYhoY8Tn9tU+dsvUXbTLA09I37ouxgyUAESNdFiJHSPUKAXg3MGCCixaFI0pmIqJkoAogBGyIwAaE2IIEigCojIAEbMbHlOUCsQqhDjUM18+2WbxVEpISKWmPgDFyHWju6DCDXyms3Bi2hFnLOaX1RSNoamEx9CRAEVGNQE4ilM2byRt4o0ziUlZVydHl09SR1er4752cX8tkF35t3vVnXme12ZswV4nLlzNgLOiOKhGIoagoSQUICGJP5kSECuOHqPrvU6oX1DDjGqFOyxjReadmTLiTvfQ3lzeg2UQghoR5gti+L2fXjJ1qHcHbnvaLZr1gH9NVs3G6JMcDRPNfuDG288v1/7VD+G+quYvHymbOve/jovWI6KysrZ8+eTXSARCjYDnCQhiP6/f75Cxf2Hziwb/cDEYxIMqci+LrHFl73kHvp0iWiPJAOTTA/AItelj0MXzK4ZDZCcwJ+/wMP7Tu0Q0Te8ub3Fu3PGlZmy1ye+N7vfODoQ51TL32tquvzF88dP36sqqonnnjiuz7w973LAAzs/pKD1o9AAhd6vd5P/uRPPv3007/wC79w6tQpRPza1146duzEgw8dPnz48NzsbLc3UxSFzwrvnCNnilVVhViW5Wh1bfXy5cunT50+d/6iqKooETBz8kO5Fea4lUsSQnDOlWVJRM8888y6eUr6/prHkcMPfObf/ru5h94O2JuuftOYxjSmAQDOwCzZD1oACIhCKEyvaOY1AAAgAElEQVTCFMFKk1EIqzH0JayGerUaXq+qGyoDlYHGYfOlI9PKrAYNYNEsioEaCeZCHcM2UKdVzHZaO2Znds3O7m4Vc1k2K8IxQvoyQEMIEoLUBuOuBBFzxj5zruV8QVQQ5gBMxElVgtVIESWCrqCtoq5AWLawgq5GNNPkQEGEwEzeuywvEDnNxodgqEYK5IRYiFJi5NBYFTQasjUGKY3w6rjnk0xAG39VNEM1ADARNEUjJGhADlNTUQkqwTRa0klVMAWqJQzFii7u2Lk4Pz+XFb6OZbV8NcIoWLs2roWAEZiJoqPg4xrXqzEuR13OeEh5bWUtHCNCSBoHjVA3mlmjJ4rJiWM9FwQb7/8EiwAnCRw3z6eYbf7pWJphWnDdNvMdj6jckvnYFkPfCGjEmBcsEWOMIuLFeec5ywExRjFKQxuGY2dQRiLHqjHdswbgvet2W6NRORpVhOSY07lN40iw7lXcDINteAVP7FBDubKbLgLbLMpx50plYyb5Jlp4ozsC2NiHjNFLIMPM0Kl5sxoskNSmQQWUiAkQRdWigpkxuHRDgCEkNgzaGP3Jcs+clTjqRwl1qCTmFoyiz/PMewQTC0CEHvO5VjvPl+P1Yb9kBIfgBA0AVDGBgAZIaIbaiIYKaCSoHSI7z5QBhwhlFXBUYqkYyZtrcXsm781nvflsZj6f2dGaXeRWx4o2FR0uOpC3MC/EucguEEakiBihYeWAUnLCfrgXH2tVcv2q7phPS01dVTHGMfY0jWlsv9IzIhRRM2m18gGs3fzUdy7GuD7O1s7YVQOTeM/w5X2Gum1iQUpPLLt5fRqTT5s3TxISJ9cyXH+kTUp0wK3v2Po12sRidpvtb2MzE69XjZY5K0WTyev2jwkRraysDIfD7Y+qJfgjDUeY2csnThw6eGh+Zle33SMkiQKA7Xb5Yz/5jk/86qeH1bxIK9mpIB3xM7OUv87iOdFVQnIu//wLM89+YbRvZ/uP/s8vLVVDxQriS9/57d1nvv+Is2s+z0+fPv3888+fPXu21Wp99/d8d57lZvZ1yxrWAa9kMvLoo4/+6q/+6p/8yZ/8X//+P63cWAPHLx07ffKl8+1Oq9PqzMzMtFvJZx0NLYQwGKyu9df6/f7a2hogiAASERMhqGqCTu46VWRmeZ4nNOS9733vxz72sZmZ+8uPKoriTa9/7IUQ5rS6Adl0DZzGvSC221y77unN9/v1a7vBr8fKNL3avhEAh5SgkSASCmH0TpwTxsBQhnq5Lq8P1i73164MB1er0TWTAdiQqWKK3sXciyuEnTIpooAmC4gQRaOCmCjhsCr7g2srI1q5lq12d6zO7up1F7u9RRGua1hbHa6uDgbDcjAaGWKSIVBI/V0uinZRdLvduW53rtud73TmW3m3yLre52SspWqMUo4Q+r12HLWNyxXor7i5golNEJDyrGACIkDipv+dmsIT9o5iKk15SmicWuzUYAHJuRKJUmnJlMRVkwSriqpKUDNFQAQGpVRRooGKSoQQTIJJMBNoBg3AqroeliW76+3OxVjCWms4LGl1TaqY1Zpz3vZ5W8xUBbBGCItdt9Cmcu2CVtcAhQqVEqSC2mBkIGYK5skckGMEQh0P0WzHHwO3omfcMducxh0fFjAxidIkQoYIdgtDwkwTvzQGXauHMUTxRsTpYgsiao0Zz7jpY0TgHUlEMFMRMWXmXt6LEVZXK2YLTtgRMyV4C3HDBJhuc55vd41sqSOKtyzZtsW7bNOWx55KBpDcQ8gMjRjAGwBAECAzABPVYADsipmOshtBFSWKqiiAT/Ic63iRihgaErEnXxQFGarCynA4GI5KCaM4mp+b67XmksqFQqhUu+1OZ6YnUQAVVqtyrbZhqYJdzNh7QgLDIKJBhcAYvS8cAcaKNCLUoFGUHDKCY+KWcxE0gsRhGQfXy0s+okff5rybtXu+N9eeW+gs7CjmFlpzC9jtYKej3ov3gSgwKZAYao2iBIBsJWqc7bUTNwcAqrqq65qJpvfdNO4F3SAAJOIoYgZFq32bt2GaWTCzokBnEWKAm6HPuxfx28YIXuHrO+eJOvHCxi6md9qgNSwCmwBjx+7ZeMfX49VzTNF7VfAGgAFclOzzJ148uGvH/OwsM9+1bl//vra2FkJARBkL9GxZb6//fPI7ACxdXTp54sTCwq7WkQJAGNirRxo88tj8B96z53//t1/y7vWksyOPCmC8CPkMF48yiSKI0udfHv3wR//DTKs4ewrBdSm+8IHv8D/+A2+YyYdq1bHjL7/00kt/+7nPELmHH3n4O9/3vgZbv/9r2CQ5YnJ458iRIz/3cz/39Lve9Ylf/uUvffmLM522WjkY1DeWl/wVBwbMXIW60XsyxTGgBgY83uY6ZYM2/2RDWt6MiEQk4YYiEmN8/etf//GPf3xxcTGdpvtzvzdTOY88fPSr/+WzvYWZa5Bt8zr8JilVpzvz9dyZafzdQpX+jqJQ3yR3kGvzDYXKrGYUpshYk5T16PpgeG1t9eJo7bLEVbBhz8f5mdpkCFYyC7M4AiRFVAVRFRGJEkU0Coo2BQvowBt2PAihCFkYrd1YGq4W11xhxqJYB6nrkAwYx9CAESQTWaoCh1XXv+qZsjxrF3lvbnZxbnZxbmbHbHeh15rL24VqPRotX7t27sbShSDRyEsAQnbcGUtYGBMQkulYcqJpyhioASESj/1tCWycDSQzGFMzA0QF5DRECpjca9UMDRFdoiyiQZobiFEkqEQJdQxBJIoEVUnPTUFQA4sRLNhQr12sZCk7x64ThKqA0ZyYJ/LMPgEsCBFNBh4ue+tfvdjrYItcTgS+i73MlZGroFWog4Iamvq0N0RpD0W0rgMTeOecIyIGNVURMCZsBF3Vki/O1hjGRv1qjeSrwa2t+u08g9dTj9tlcACb3U1v/d3bVtr3tLbcj1Qrye1uuPEaJBmMDevgdHWvH9Wk0osICMjMRZHVFCVoWcXMR2jGjcwAHCiBOMfeMYCEOkgMBMoEZGigUQITdNoZEoqqiamZ98RIapZsFBCQGTlZF6X7y7TB6dKJTL6sjUPzWE1ksvNmAKBoG1SV9dR/AyKhTXDJxFpjaJgMRciADQiMbeJwoIqaqIVoUosNa2Exp+BAHUYEUFNUBXCEjOgRHZgpgCqhKkdw7LvtVu4k5KOyXFmrGIYt4FaWt7IiIgUGxTjSkfUog86QQlkHCWYBMySHCDGSIrHPvBeJKsiMDEjCKIBpQgYRyAwljXwRojMiQG9kxmaEwePQ8WrG11qYt+pWJxbtQatl7Ta0W9jtYKfNvQ5121R0OO9Q1kPfAfIdrjJn5DiMVejquhYVJp4CHNO4tyUOkZrLBou8des7UhmWKADMLNWoo9cetqsv0RFobNQ23cI2XuFsM3w5mcpsCXnc/Bo3rcB3fz9seJsbbvpDiUnZzNfhFo8P2wTWbP16/HC5a7KE6yWt3bzzk7ZZt/7wTq/P9etHW3P9UTU/C9sUp0hEjMFgEEK4KyZyuw2Kyleee25hcffcbGdublYRSZEpOrz2gfc/fOXG6qc+fT5aBpgTohmpYzEAdUAM7AFmLl2TayJOh6Yvfuh7d37wux/ouMAAFy9cvHjxwt989rOZc93e7D/7p/+01Wp9g2C+TWeZmd/85id//X/713/253/2m7/xG1evXiF0mXciSkghBuecgpoqwrZkdm/Vsk2IYcI40vf3vOc9P//zP79nz56vw5ihmXW73dcdPnB9rTwf85oz2PZduY3b8Ov3eroz97gzZnbzsjUmkd/Ucbslb77Zjm2r13hrq+tuv3JPrw22/1u68cDZ5s5M3sl3eOcGyxrv76IEG4D6Ns77vVyH4znN7VwD97zxjTJmfES3foLjLdv/ht81juNZ1BqsRqvBqiB9DWuj4dWyf6UcXI3lde/qzEsnwyIHsAogEGpydVAzUQlRY5AQJUSNYlFBDQFALUosASBPdo9MUQZSW0iVCjZ+kQSYefTexEBVx7UfmqVpdQu1jQIMgZnysjs/7O0Yzu4o53fDzkPUW4hR+mvLV86fuHrpbB0qIGcKoMQ+ZzbQgKiESAg2bo0ianPSEFARiLExvEXAscucJt6+IoEZgIgoGFpi+Jsl5VFAI0UGAA0ao0nUWGuoYwxS1yJRVA0EzaiBUICSwmCOACFUN5ZKvKHARmzIqfoTxQhIhgCAqmjaN+mDMMJMhxyRJ6DCccytX9mgUrCogcXGBqJNOggAqhCjxihmKek1A1KRVL3iLXADbr5YJ5LXcdfK7J7QhW27id6uRXfX1eK13/ArSS8mAaAG4kDAyUdPg2VsWpAsmfoiInrvzUAlRtGyqtSUmRlRTECNAIkAgUxFJJgIUdPQi2oiSgStlo+iaipiqsbsDMmaQRYAsGSSNH5grc+t203HsvFBMrvlkrCbk/6Nh+Ckh8xEHj+xoKMlgU3gpLtjtu4QYwhm4A2igo8mldT9Mhphi6kgJDKCKGamQGbA6NgTMDRTYIAmZEZEOWc5ty0LKxBHdTWsB7Ka9WaymRzMBEAsRlBoAWa5li4MkYNyrTVIppjG6jJ2TMRKIICCqBsAhyYqCgCQAUhaBZqPg8hGDeQbERTRyIwMORBF4phlkmfU61Kv4+dm3GwP2z3szHJnB7XngPyOeZrNnBCYgkoER1U5QriP9I31njARsXM29Wf5hgYRxRjTqKGZJT78K9iOqiLguteDcw4QJ3n7k7oV6c+JCPevuOGyWFrzDTaNFNjNyYpttt3aAhW31whi3trvxMYPuCTrYJvAi61zX9wqd7cJzodtmsa89fU6+eNV4euT4Xvzl5E+/8JLh/fvnfTmuGvpHmO8Mx1g3Z10620a1FX13HPP7dzRy/OH2905M4dWulzatvbRf/Kumd6Lf/xHL7ZmDhrNBACBATt24EGxVhEtOYcgS5me/dEPHf3u734oVBdz6p46cerU2Zf+85/92XA4zHz2Xd/1XUePHr2vqqL3FI5hx8Lc9/+j733bU0/9xm/+5p/+p/+7LOuiKDSac66sKkBgTkYxYHAPu92IZKmmu8k5V9f1M88881M/9VOzs7POua/DEUhrhZO6tXItIkFvcbqi/rcQdpt/4k052F2y4LvABHh/d962CYjYvafwuF20BdKNfx9PFOI9PDvM7q1eabL29aN5C2Xnlh6z3dN5sm1pExhsLgu+GZb94fJXmNWhleVqVa4N+ldGg2sOS0f1fJd6i947QKzqalXiyLERmahIjCHEOkoIWkerBaKCGCqQgkseHRLrqhwAqGMiZkfeOTSXyPKE3FiOQGM3YnUd6lCbmqmBIhiiZ8rZzIOSRNEwlHKwtHb+yhnyWXv37sMzvUURGJXl9evXVlZulMMBGjAxkwOgZLiQ/hyANqQSHOc2CpA8Y2xcRyTaBhqgSQgKwp6ZGJLtbQyqyuSc897n3nkTENFyFMpRPRoOqzIkVMQktegJwRExOWZyTIzEhKn/TA6SJ68pgCAqrg8EK+jYc8IA1dBA1bTZb6TkR8sEhJApBAUfoBag29iljEvv28zB0paT1Djls73SFdtu7vtt7zcVELAofIwyHI2CxG6365iAyABENcYQUAkNQYmADc1ME8lDDQGIkQxUIKlzsPOslhCv8a4QNKDLehMRaRN/eL3uGSu23P6BilvgO3da12wrZQ+cuArZwCuIYqy0lEoq5Lm2o4w8K0AtUcVqUgBkxw6JiCx5qyABMSAaGBARUqudmxY0CP0bgzZl0OqIxaARvQP2wGQeaabIqw6Gkda1impUZiRAVVEFRHZEoKCmrIDNbdIcGwQg0HFT2dCMDdjAGThAxiRDh5o4KQYBKJRYMcVVV3s3KDLNs+iL4IvoutF32632hz/4ztVT1Z5HHkjEMQQNde3I3b/JsGR5GGKwaCzRO59+Mr2NvyExKke9bm84Go7KUZEXr5jQngotVU1WxInSN1mJJUhrvfJM72/1WgYSYsCJybpbq7ibkNpXsJP26uGNV9FCe4239+qiMrwA7aPdnafOnD24f98dUMhbwQuYEJu4XckNm/1iNrAGQkE7d+H0p591htnDD/t2XoCy9sGRelz6oe8/9JY3FP/xP37t+PHTK6OFituCHF1hIplWTDd2za699a1z737nE4f2OYzLpP7FU6dfPnXiM88+OyorAFzYseMf/+MfQQBiGufUyTCK7qwCez+iuc7NiShicfjw0X/xL/6XH/qhD3/yz//8L/7fv3j55ZdjNJ9nCCgiqd9gqoS83hfdqhpq7h0Y02qS5quZPfbYYx/+8IeffvrpJO2RkMrJe2p9m68t8EFE+/fuPVzDw1ock+mCOo2tng7J0O8eC/P7hNDd6+PDJpPX7akPbU/WuMnYqakAX9udv5f9vRMI9Qrfb1un6/e28ZvnOe+wDQO8V+fz+wpwxNFXR9UwVKXEkcTSuTjX0VYGeYaZCw4DaKVaslWEiqYqGmMIMYQ61lGigCiuYxUqEiTGqFGSG4s5ZmZyjokZiQAJkQHIKGljpGtF1Yydz4VVTdU0qESVoKJqIiZsimaoaqoYBcJALl44fYWvRLEQYlWNJAZC8J4yT44BQVQELAKYYqqFFCC5jqRG+8RX88/08/XeO2owUx2LlTrHaRqFQhXrUQhBQh3rKoQQJahJ0w6n9HZ0hMzMjI6JiZo2PEEiua8biqY/1fwjSQri+Dtt5vrYeEIUtVEQbZ6TREDJZMJUk4iJrQMVaiBJRzaRThA3mBtbXYd4SzI6BTvuR/KcdF5VNSEN3vuUCZZltFpiFOeYmc1UJSazYUfIhNbAwZYYTwnEQGAABNQQgpmISJrTTsIVKcNSNUPFcWpF4yfX+vTMJPqQkrvEC9qwjx6TxvEm8lvajjZoxfrFYwgKoAhGgMk7xoAVEiKAhjQmnJOCE8gAVU2FnJlCDUGx8tjiVk6QsRGAQRUsmlYOiIgKZ0bpqiYkh2ZglBc5UyVr1aAejEZLy9epyLHIDamRGUTMWoWfBekbDqJUEESJPQJLFFMlT8gooqqKANw4IzW0P1ZDBGv63OmHhgAKKIRAqIZooJpoK8iWZgZImARB6iBRIoaIQ6ORUj/PW1k5OnDwIJghUpquV1NHdP/uPzMViZn3RVEMh8MQa+/89F7/RkWrKFZWlzvtTqvVqsrSe/dKwSbbnJls64SqKmID+dtmEGJcJI9f22RtZrdJ++7gw2qvzKJlS0vUNBHYYLS2JcsYb5vVNfc0brPFZ/fhRrxq2ZmBfOov/78f+dD333XkZD263a5z7g4Z9q0eH1syKc6cOVMUxWg0fOINj890WnmWV1HLagRUvfExeusT7zx9fvTs35z86otXr9wYqvQXZt3BPQtPvumhNz15KMtHoX+9pTQarZw4fe7kmbN/9sn/TCAA3O12f+VXfmXvnr0wFub8psghDEQk817VMu/f9MY3vemNb/zYxz726b/69O/8zu8899xXVcUxA6CIjHOzu2MKTRrtXFVVO3fu/Jmf+Znv+77vS9hTspWF+2/svQ6jzPS6V068MHOgMOpMV9T/FjPPjYt9LNlzqxz8vV+P943bYK/gffe083hPO3Mvn9PgXgCO2zaY747MvlaXxKtZXu6wJ7d1OvvmyCRd6H+1Kod1WRKqY+vlrV63KHKXZyQhSD0KYSSxTLVzVBGVIDGKRFERjVGjYjQSozgupM0M0Rxj7jPvmJiYmdghogEBkjUwQ1MsqSEZAgJRKvRRWSVoDdFEophoNKXEESdGNpRog+FqDKt1iCIKAN5RXuSZZ+dSKRfNBE3ULAIiWmOJijaBaIy/DBCRxmoBkAQUiExMVQkZGRMxRFVjtKoq6yrUdQx1NFEDYHSEPB5CIUZGYkZmYsLUtUBQAFBNHXnRpIwmjb+KresegNo6g4MszVGhAY6HDRAAKVnASETVdWWMJIua4BGbYCmpmfz/7L1pkCXXdSZ2lnsz8y21dHWjN+wAQaIBiQtEgRwRAihKoMRFEikqaM8wJE0wNAxZMx5L5gRpWz8cMRGeYEyERyPF2JbpsH54gpbCliiHY2Y0MxRNjSSSIiWSAEiAINFgY+sGeq/qqvdeZt57zvGPm5nv1dZd1egmQLIypGahlsz3Xt68957vfIuqmKUKsxWf2E6eiQ2u9XtuALtASnc0fTVkcibXlhmIiGYQQs2MzAymSSBlasrkiJKfx4ztWaIYJMhCVUSJVKTTaSd9S8IrmgySFmW1tkbHNi1AbV0Ko7buqIaQ8m23nPawZRB2KS3pVwUbzkPEZPMBbMAIbMAKZI0Uq+FBiHkDVGDGyqSOMVbRJoJDz/M5glPiKFqb1GYI6jJ23pMiRmNEzw5AVaJ3nrKMS9FRPYlSXrg0v7Q4PxxIknGaIaLznvoU+7X2aomxMnHkPaAGNVVqVjtV0w0unwhG7ZvtZjAATBiQAQrO9A8ADQgACZmAHKIBqJgGUVU1JBSwmvOyZ7K4uG88ueicY2aR2FYm14tSQcwQbVKOzRTAHHOK3th7lF+Ro6rL4WDgvJ+Mx5PJeDAYvuxd4y4ADjADdYQMW7gkzQrr1qMGM5iDrRMEd/9utrTYFfHWdjiNbnqFV3OqnX2u13gJHBULR+6659nnnr/rNXfu8DOZm5vrdEyJj7OdwmUDQoQzrkcAIBKffPKbZTkxkXuOvW44N+eyzDMToEOtw/LRI9kv/OxrflYHtRhB7ThkjAQQ5YxV0Xs8f/7S8eNPPP7Ek986ftw5BsNQxQ984BfvuedeVUWbXSKomSfNNo+sThm84fu2nkuK62sEw43cQdxyHbYGAfPOmwExJX8rQhwMBu98+J0PvO2Bp5566vHHH//KV75y4sSJM2fOjMeTKBEAUrOqFXJit0BLcrZCLIriyJEj99xzz4/92I/df//9S0tL6Y6kG3SdyBqb73I6v/f+yA37qzjal1UXId+bVH9QIA7ELeHgLacCol3019Om8brhGzs976zxBs4YM13DS7Q1+TVncFwPzGEXUMh2ZMzdzEiYum4b3vvsv9d4qb2GAEe5/Lj3vt/3vV7e6+W9HIpciITAIlWBgmFUSJqUEGIUEWhMKQnAROKkjOPKajEFcJ6KXj4Y9Hq9wjE1TovQ0H8SZ1vMDEwV1DoOAwJAHeoYI7PzLmPnvGNm8U6rUmqIMaiJIYEj8t6rcqhihRJFzYSZs4yKgpxDAzWLqsFMUiGoZjSlsU+HsbX8K5xJTW160V3vVBtgTw1Mtarqugqj0bgsS4kABp6d947JpxoVgQAIk+mGgYqJCVjURnqjoNpgPCkMwjSCKZiYdQAHqFFCNzQl0oIaJOgIEAHJATpDV5uPSqrYWEJOafTdI6Xd36rCy8hg32vsXifsXVURyXkCgBijmeY5qVpVlZacOKhZvUTEVIUoTTc2DWBtUCszA0DzHhBFNFSVeZ+2lobUIvo6C3BMZfTYerJYY29q0KAbOiswmRla0zCiGeVd9x1qN6eGIACJ3tGdRAGUkFoIjwwRkMy8gDcqGIPKqJ6UEwmTCmphJVQmYMsI2BRBFKKCU3AJNAHy5E1DHZU955zRYJApnDs7Ontujfu2wARtnKSpMSF553q59HthPBILGVo2s9QlqAcQtMFsbIMA39rZYrYlHcGkabx3nWFFQAYloLRBZwWXaC2KZEIaHalTZyqm1m6gtRXSXydbXKirkGVFvz+s6zrh0iJx523kveMar8ScqcLJF07mRXHk8NHllWXH7mqn6q5cpLawvNLfSCiWT9FoGeb2T/06N2ITG/aNV7kmXM8NEG7e67/Kjxr4xPOnXnvwnstvT2dL5X379u3bt+/s2bPbZXNsuXmd6lbWW0GdOHHi3LlzQeLRo0dvuummfr9valFRVRkioeQwyhnUUBSDGBOy4+Xl0cmTJ0+fPv35z39+ZWWFmclQFW+99dYPf/jDzdw17bNsFmhs1RCYpnLhznsHM4YwuFVZNEU/puIYRJ65xGAweMMb3vCGN7zhQx/6UAjhmWee+fKXv/zkk08eP3781KlTdV0zc1mWAMDMzOycm5+fv/POO1/3ute99a1vvffee4uiSFusWYXXdp3Pawt2zJYrzrnDBw8ef/KZuRsP7QEce8e1gs9+MN7m93ShsztZyC5FJDsFOLaDPF7JbdW+fNzv9/vDLPeQZSY60kpqsWarrUCmDBhFJWgMGoJUMdZRqwBRTEGAsCjcMPMuy5xnanJFlBkcOcKmVlBrup+moGqzRoZpPSMERFCVEGpEImAAds5ZRgRcY6wtSlCJAUzMGIm9xxiBCJiN2RAl8a7NooISAiEhJCl920+dWrlP8yBSrITi1JAg/X+SmqhYDBJCGUIMtcQgZubAZZknTnYAbI0eP93dxioVARvvD7WUvZIAjuSsAaYdwCGq0XQdwDHD4EjSlkZmggjJdACIDLXR1LRFGGACcFoVA5iBqomoihql4pjanxvukPG1R9zYAcA8/ahsp5+oATBS06k3A1VC9FkuIlVdSQiT0TjLvPeMU0hREpk8SaHS8E3PUxoFzjkkqqoqBFUVU2pK9I2tTmvr/WaPmCAQbRpPzWCcHSLW0X86r5rG2AM7tUanqyKbwoVJGwYI2rKVNb1shIRxgAIBoFr6F8QY0WMRWOug9ciC1LEUmXgbZtnQs/MRURRCqSnKCA1NFcVYgRUJMM9zR+THAZZhEiYXL634LPd5nl68IgoB9zOaH8RRXY9CMBVU9EhECmoagdo32jxS0w6jzVhe2ew9t6kVTvOxoaW8Im1U6IaI6Z4TEQGRCXlGshhitz9uI3Su4+G97w/6q5dWH330a8Ph8OZbbu33+zHEvcf5ldqhMPNgOPzaV7/yxc//1fs/8IujtdF37eoE5s49e/T2Cy/Y/vXK5VmJB27pt4OzKSYw/dq28OR8OeLiaUhr9w2bcZHDJrlqyifp9lvTJ3f9Diz5Lr+CUD+PV+69Qd/+d95008Educ4QRFUAACAASURBVEIm4GBpaenYsWPnzp1L3I0U2/FyXsby8vKf//mf33nnnadOnTp86PDc3NzccC7Ls3S5Nm9NQh3KqlwdjS9cuHD69Onnnnvu+eefn0wmABBC8N4fOXLkd3/3d+fm5pIo5qo/U1z/k13dI7yqO9W9Wma+884777jjDlUNIay1R1VVSXXS7/cHg8HCwsJgMJjmwJul5/eVnUOIaHFxkRFMotJeT+oHaP955eHe1gNppwk7Nbt8VUgNLu9pfXnEYhefIu66mYS7o2zv9uS7OTtt82JsmxGzCxbPRr+nbRkcr0KA4+A85wXmhTJFRqsk1CFa0CgGhmoYo9YhllVdVrEOUtdShlCLRmFDcpnPMu4NsqKfZUVBTIYqIiJCaI6BAA1MFDFZnHebIZ35zCwtLYTkYxSRCIagkTEjdETITMgprUFEzIwQlAmY0TlDUGIgEoNUzEczQUTkxuJKU2yItk1qnLUNmGm1YuOQ0qxYhKqIhDFKCLEsy7qqJYIZZN5n3jvnHTsEBAVJ1hdqDbihktrpYNh1xBunW1WLYlHM1MAUNAKoqTQTD6IZKJACASQxv0NsbaqSwCbRTogIiSGFvCEbSEJxwMw6uxzV9JmkDBkDbCJlmjW5YQLY5onS9lgbV7vS7Hj6NUraBQMVUTUEdMTe+4goMYpIOUn7qsI5IgQTbUtfJEyWMASA1krD0nNEzDFGomYodwbvhOtclKx12k2Jq2CaDORttqLpAlNw5t/ZiC/bwkE0AQApasgUHIABCDbZskkkI4DY+gCn0okByYBUTYQRCu8NIaCOq7gWgtRR62jBCB0yIqegWAUmJgaFWEcwyZAYkBWMGHMsBnl/MQ8mZy9cWliYm8syREAkA1AyV+Q8z7gy0ryMNQTT3DkiimKqkj6y2RKpi29o5TiwyU22/Yi75QxbmLHlgbWR1IiAAkiG6inCyHuJhuPxWp5nasExmcm1whcbXw9Vn2UicWFh4fSLp7/0xb/23t9zz72DwXBSTkIVDXRD+/EHpIHzih+iIpUMB8OfeMdPvXjq5L/9N//vMBu85a1/pz/sXxqtRIl5UegO0CfnXNKmmVmMMS9yU6VGt6mpSNt8T3uY56CqKqIbevydx8UWQ9E6d3i8LKVjvccZ7mqSXL8/3/rEU0/NrZXO69tzdlWb4Gv+HBRkr1/y/OLjR3747TtHKFJOxzvf+c6//Mu/TDfUOfcy84+YeW1t7ZFHHvn6179+6623Hj16dP/S/n6/X/QKQkqJwmVZlmU5mUzOnT/39NNPnz9/vrOZiDFmWVZV1W/8xm/cfvvtl02EsURJxfVIWWiHGDZw2/rKzWaA5U1791mhpLVXmB10OrPRu2It0c1+zOy97/V6N9xwAwAkTUp3mza/wc5w9DqWeTOSsC3FL0kyw6a9WPpsrrK9xtQP3LaztVXbxlwvxWrvKgsRX13vE3djHLq7cyPC9cEgzGy3cMiufj91va+oUtwMT+zoxat1bmCvcr7GFtuhoweW6rquy0kwqA2Is4IzZxBMV0fj1dFkMqkmZRCzOsJkYlHM5ZT3/Hyvl/cKn3nvCRiQUiKJIgIzoScwMGkKg1RVK5EBkgKrhSg2TWM1AHDOO++rqi7LSoLGECMqgrOIGiGEEEUSDYQodZuTq2cESLElqioAYGkbuM6s22ZNXnQmTW49pZC65YOAADCKRA0J4FAxAnbeEZH3zrNvFk1N/efUhzYDAwVNhA011VlHAwAzNNMQYhVSB12xcXDsWuVERIRsTQmEAN7njl2DUQACYobskX0AT4oRWIADECUZgG3eHjQSle0fkI3BgHvoxncBljZABGY2tbKsVM1737hmIGZZVlWhLANSzHN1jpCowSS2PluicaSIHXTssizrRn+z6WyJHJtmJTRtCB2GG3BehNbJD7uBYbPxiZcdNEmuouABCEEaZcYMHtJuaVFg2v9qA4+JkJEAWVXAkudPKUAgBjH3Pecy75k9sGms6zJjLnxGgKAQTGuLxSA/fPP+s2dXXzq7BpwVg+A9MTdKMsyZ1PGgoH6pZkE0JyQkE1FTbh8NRZuVqMy8+40rCgExEzbOIwYIidFhZgKqIAqqpG23AEHFRD1Hzhiu5+YYEUWl3+uHEEQky7IvfemLP/mOd2Z51uv1nn3mmf5g0Houwl5Y7Hf/8M7HGMuqzM1uuvnmI0eOnj350p9/7rM/cv+P9of9+YX5lUuXMi6uDJSIAEzha92ZaT4zA6iIRdHNVVP7r80wW9v54Aodvi09O6/T2rJu6L76gbm8XL0JL731h+7OsmznhrLpfT300EM33XTTc889dw0fVWYOITz99NPPPvNsv9/PsqzoFc651A2p63pSTqqyqqpKrQkNSS87YQG/9mu/9sADD6TvxLi92G2r20K792e5/qvzuu17gja2KyG+C2m4OxzPzrmlnl8Ly9+sHAyX9ubVvWPDZI67BTheNfuBXZkg7TqipdmGXk+A42XcuGuL51wmgWu3AMeWb/DVk6PitPIWACOjgalJ4IhYBynrOB7LZCTjiUwqCQKG3O/3szznDNmzy7zzzI6IEVATJR0hiekblkAju5jaPJFB0kc0lp9d1GVy3qxDSOJzIsoyAmAEFgBoxI1peBuYGjSmAogKmIoIAm15+0m5nhZbSyZ60JrDd9UaNjeireKaL9MrNUSDUGtVhyTxyLx33jF7ZjJVE00d0dZpsLEPNDFNYhJNupQO2bCZ5rY5l9JkwIisde0gYkTi1IKGKcBB6AAxsTw6Dw4P5MBYBViQcBbYTP1m5PQJpSAalRYdSRtTNaPERZ7yjreU827xDO1VP9d249IwganJdExghHPODEQEQauqBPBF5pvEnPY2TJkFTbodpGgVRGPGHH0UkRgVQCKCM/QprhihMagDbEynmvCEGSibCMGwseelTsrS1TPrAQ40wA1AB05ZIGTgFBRBDSKBIAimWCQwQEnEBkJTYDVWcOjQLIJiMFMghp7zgGwqZQnVhbFUASaBh3k2X2ChJioaU8gfcXINNjENJuhd0cvytcpnVtflxeWV4XB+OPRIhIyqGNmwn/FcT0MVqlibpNxobKeVLl9p0wKLTbCKzeCpCfNEU1MxERBBEdBIKmjKpmjqQJM3AoJz6hwA2xpMgLZ0zzIAvSbDTDX2+vnkwui22277v/+vP7zxxqMAcOjQ4b/+4uffdN+bYwwvvXSKXRJbGlyHlvXecZlDVZlRVKt6AqCIuLhvn8+yu+8+dub8mbXVtRBCxtlOzrMO1Yr1DvdS1ugodTrIcQPAATPNgG32bTMsX1y3S7sq0w7EDavP9nBKSw+b3RzOwqhT41Pr7IZ2Ncav7dOAoXrDQO6d9zcdPnjF8nhDux4RB4PB+973vt/5nd8hogRpvczJITG8OnfMtdEajAAvotpGwMvAEqeje0nD4fCjH/3ou971rmSQfNl4F2hJpjMjrKNsIEorbDQ1QGwljY2iN02yjQoSDInUGpc3NRAUAEBDXo8+I2wwRdrFsYFZs53jyXdzN98RZLZ8MUTkCHW8an7f3vz9/b97TCNwhiCAXV9qq39TqYH4qgA4rgqDuI4nt24bu3Mzi52e/eo+QNzFi7etV7MtGRy7BDjArrQ6b/7Rq2TycaH0KtzSDbSOWsc4rqpJWY/LelJJiKjmmJ3LsvnFuX6/B5w6lYQESG2SQCNLBwRteIgG3PAbthieBl3hnz5sFIkiifFKhEhEZgTa7FOapZdMoJF8EPrkrAjJvcCMmMgQidsECDOVqXOANPVI5yPaWSIiIraijjQUlQzAQlCJyZEglXyOkRkoqplACpVJyEVzQTFTUGlBm5n8+W6viAANTMIESXLCaETQ1LdMgJQADsMWjcDk44FTgIPYkFiRLNVFBqaWrD3Sx9lEphhgwyZRM5sV5HQ5lxufJNv09R6h4/og6wAAImIG1FmHtlNPIgoB5DHGqgqWXGfcupBpVZ06xiASYXqKRYWZnfNWaTSVZKmTxrlDRm5tNtKAQEvhP9MZi6Zw4jQ1dtM0ur5ywZl1oqEgp3wiMAJkSxmvjcVv2ugqorbNOzUQBVZzBuCY1CxGU8U2etkD5mpSSwzRgkJQCkqGEEhyEFJLRh/RgBJ6Z4op0Yjzfr6w0ItRL1xYQ8qLYuCIjClEMVDIPQ96uhoDhNoiGhA7IhSNakqENDNf0/RNtuuhYaI+WCJoIUbQCBIgBAiCFlnNo2WEGWPGmBFnCAzAkPew6GGuRW+ht40d5LUyGcVBf3j2zNmFxcX/8O//dDQa9fLBE098Y3V19XV3H3v+uefMrOjniQQH21Cg947rDHAQkwMEIjazubnh0tL+3/4f//m7fva98/sWsiKXWnc0r2BaKBAAy7LaydVjjIqZmalushGaIcZvYPJv8fXsd7YkS3chtFc3rOxyP9oIf0xf7VZJYO0cuMvd5rV5HI4U9ob9xT427/0VHSu2FEQ8/PDDn/rUpy5cuJAaQi9vJZre3HV9ObAtTfhnJ4fBYPCbv/mbCd3YyYzRuINhk/UGM+Kh5DyPzKhoouSdagyhTtFzKqqoRMTsEFnBnGVkhoxqRmZCamCIZK3qcec3bIez3Cs4GaZLpzjYZLwiImnwbPi1LMugUsRuu7t3fB8jHDPAcYeTrotOmMGmAQiAabbQ2Sn6ed1e+/UDOHZ52hlL5J1MGbYbn+1WM0c7fvG7Y7RtqRbZNsB1twDHTiwFX94CdB0BDtMiSW9DjCHGcRlGk3JlbXV1bVwGE4Win/eG/YXFhd6wZ8nokAApIQ6AlNw1FUxUVUFMNCkzAJHINYW0KVgTo9AW2zMG10iIlAJUu/VbVFVABSyiCgKAIwZSJdAgqubYqAk4SREhBuqQgJAMTFQ0eRsiICUDD233N2gzAEcLOK3rTYW6FguI4Jq3YDFIqMcEREDM7JiYHKHFGEUlBpEoU5pGWsSJmDm15ZmIkAiRAJmIqclIbxj7NLU/TYGxqgZqjWUoYMIpGkX0elaFtSkpqIoKoE2wpK3nBG8zoPGKT9EeunFdtywxRgTMshyRQghpB5N+IVF/J5N6bbSmIp5Dhuwcr5+qkuEoEVFCE1IkhnPOe1/XtZmJqESl9kgkkaZVm4xpcapBbKp4xC4PxTpViq6zBp7tk80SOxqXCgSbdtuUNowoBCUQRKHGrwPBkIAN2EAAWAEcYoNvmqqIqZESQkbkBKxUhbKWqCXr0GHOVDAYaFAgMALMyHmuVOpJWRTFkaNHT75w4eKF5V4R54eRMjbGSlViyJlckYsbKVhlgoqFd4QUaxDVbkcAkN5LM2skG+DZN6UAAhDBapCAoaZYkUBGULAfZPlcUcz18vkiGxS+5ykDyqA/dL0B45gXDixuv424BtsLEe31++fPn/ej8Ve/8pVf/Qe/1u/1v/a1r/3+//57D/z42++7781FrwihbkKyO8+C60+93juaoUVsBszOORdiuHjhwmPPfG1tbfWnHv7pP/vMf/i59//CaDIeFHM7mFWobbCjGZTVjgCOuq4Vhgq4qy1Ui6vSDmo/3PmKc/0m29kX2ZkWvQL32nQfxpNPPvHQu96xXRLK7AO4+TFExMOHD3/84x//p//0n1ZV9fJJHLsF4xKc4Zz79V//9fe85z0dunFllAhNDZTSeFJqKKRmMY4ura1dWr1w9uz5l148f/bsqVMnw9mLk9FaVY5TKwka3zHXm5s7cPjIDTfdfOTokX2HDi0e2L+4tMh51i5JlOzGvv/IpmntTtuGZ599dv/+/YuLi865boSYWe7dgVxuH/qn92bVvU3mephjk654V/X2NQc4di+suA4nn4mepOv5+q+vO89mzOIyAMcPzvh34xLVSA3Gk3pSlsura6troyqGaJYPe71erz/sFf3CZ449G810LVFT6moblWxtOEiyyGjkJzpDmzIDMRPRKCqSShaYyUFsifKJWqBJ7ALaMM5FokpMrh2GhiqaLDcducYbT8EEW4fNWSo/wVRE37RgdaqcSdQJSpOBmoKZKpgCUkowSR4ipqaJfR5jylJpaC+JOkFNwDRy4+eIRMRtZ74zeETrAA5QMwUTgJTHaeu2YtNyU0TVAJmJOYpKjIYEQI0hJQdFVABQY0jmqtTAPgBIkBLRkgIIETImShqVRPqYPtZoYJd7Hq92a7q7J+p6qtp27/Oz8wvNAEE7TVFJ4UGEyYwGARN3Ir3M9FypMuPcMFeJdV2LcuZTEeQamdVG6ngz1jXGSpUQe0WROQ0iMeqkrA0wS7/Zwh0AYGjaaFQUAQiMEySXgpUTGqINDSSNk6SrseapBSAwxPR/imgIgim01tBUVKOqmSlorRYgMTAgIsYE8GGjEiNEAiAxUkOz1iuDqCE6QfIORgQVlUqC1GLOOENwBI6cEQEwKEEACsjgyGeFRbUo3lOvRyGUy8vLS/v294qBeJAMQghiip6p8DJpGDUJgkREA9TUEUmzhhhEQzMyY3TMlGRyNWgNUqNUqDEDLRz08qzPNPCu713fub7zhefCUc6QETgDDzDncOCBqIYAmWMyQTIDZm8AMYpz/lotgTHE/fsPPPH4N973/g8Q0bnz515z113/1X/9Tx752lf/42f+9MCBA7fcfOvi4mKW54YaVCAxzIxVJTHhk61gl4Y4nRL23OyuVBAmO0ZrpGFmaEyUqFsAUFUlExdFP9Zh5dzySy+e/tYTTxy++dBD7/hJn/v45zJaG+9bWqqrcOVrmTAgE8Yomc/WVi6lS3QOhVsz29Hw0G0v4L4dx0C15XfrUAybEIR1/cOZvTU2jEPY8Fc2VZHMyCFnJS5X7pLZzjeWmNx2NvWqNucFtq/LbPe1wWxlP/2PcvW2hfo9P/FAGhWXWXcu44mTrEa//OUvf/rTn76Ksmf31JWNfy4iP//zP//+978/oRs7UdmkdOwkM0aFqJEIq5XV409/+xt/+zdPPfaNp77x+MWzp+bdYN/83NLC/KFscMP8cDgc5lnm2JFYVVVlXV44e+7Fp058dXLp/IXlicotx+6+577X3/fmt77xzW8q5pfIo0CcaigNr3LtfxUfvV4vxnj8+PEbb7zx8OHDCeNI04tjHr10Yv9rb3pqrzP1A3ZYqqCsE95vfC4JgJsHwdZNsA2HHdbN2M1mbyNMvG5WmD37ZecU3Hq1umL2yzqV4nZXuLy/5k6dMrplaQfPzVUUILsNpEGcWX06zUN78dmzmdquAJ2rG1qX33ZsV2htdgq/2lLs6gCOAHWoq7peG43XRqNJNS5D8Jnr93pzC8Ph3CDLHXunJgqSzCG6MNSWsGBobTSCEQIl7kAy1Ws7vomDAMnGLEZN/hWq7ftH60T5zX7JsO0Fm4lKSCwJULFU1akYqqEiITfwhBFoo7FF45aVmkATNEuIAQF2kFdXGzIipat3kEXnPACNiAWpUd5Y4zbf5JIApgiYpo1OjqYHY6tpR+xKYAZiaj/HxiBkuuPbPALTg0eE7DiqmqoiCJhZyzazBqoAQgYCIgUQiWDqOBWxqmohCjNnLnFiJV10xiqhvdr6iIzvNuT8fbYTueycgQjclR+mG9W8ZmrGBP2eryory6CaDDqRGtSM1id5NBk71BoGOue8z8QZSxyNKpEYYyRG5xwRp5q9kau0CE0appRoIYBTXUmiFMF0IKuZdl8jKJkiKkJEULQIJq383ZEQaXqTQiCEkUgJLT2y1NA9GrjGAKShexEYGRAIQwsRYiMGUTWNKiLBq5RJr60gimxAqAQROKKxy32WC8QY6zxzg75XjauX1ga9OR0k0ghHCAbqHPvcxwAxPUuIhKRICNgEL6V4WwUyJENu/AZQASJqDVKi1B7qHG3gYc7xfOEWch561/eUAWYmjMYAzswJOwQPkbVCBYAqhHI0IjQAMgPPGSEHiX6XgYvbHalRjIjjyfimm29eWV7J8zyEGhHvf8tbT5584fjxp7795JO5K3zubr7tlqUblspYO0eTyUhVe0Wv3+8nYrTPXF1VdQgA4J0nItsDOC6/yjrXpH8RZVlGROxIYry0einU9dz8woED+9HcY199pBxPyrI6ffLFX/0H/8W5tTN1CLGUH3/wHadPn1lY2LcjMMVEFDx7AiCj0cqqa507LrPP873exf4hG+633WzEzGaIvZtYteuL84bZ2EQ7bW8YZ5u3j9dpOUhr+mZdxnbpd7prUvX6dzH9co5Mzp26dKE4MHfL1ZGkuk7+hz/84ePHjz/66KO7OsnLmlIMEHF+fv5973vfBz/4wTSed2iSipC2aKDBLpx58cQT33z0C1/8zmOPxbVR3/DWGw7c/8YfPXjD4tJg37CX9YscFBnVVNJFk+OzGSpSACxNl1dWz6+snjzz0rf/4kv/53/6qz+cn3vdG9/84E89fPs9x4qFhZfVlnl1HyIyPz+/srLy4osvTiaTG2+8Mc/zBGWm9prGAH5v6v1+P3BrnHcLR4ZU7ZiJrXNIaHZUMy2L7n9hvdhwHewx+83ZK2zhyrThT2fmgg3oycz8j+v2yN36sfEXZkom3HCSdavR5stsekkNrI7XYcK82ts6azvVKmKmheuGdeq6vsC0594l/IFb/Qiv1He41luvAHB2efnsuTPjiUyqOL+YLe4fLi4tzC0OidEYYqwrHbVYHlE3hGxml9KwIXDq6ATactxTJmwCDkAVVEyloUi01X0n75+OTU0llJgEjUEliARVabZJCGQCyfOihSZb/YzR1DNgWvpB8gZpH9o2KhaJkDA5/hmoWRQVieyAmQBaJ1Rtg16bqIqkVHGElKAVTsaqDdcj+UWmMEjGqaPZzJht7FevMCwbTBEBsfngE46S/jKEYLVKVVoITpURiJmIVbc/sc0+xnj55X8P/3/1rGOzsZ1JgtvtZjbMPgn46NITtIXxvE+CJwkBnHOIkAI1EkeCk6VOEzhFG7bLNLtUWFKfUaJnGEKC2wJYBA1mtVkAjaq1NCFJvcxyj46ZHbs890VGmcfMA7M5ErBoFtWiavoLJgIDiVFitLoOIVRRTARFk6CFWmQBCES1LCtEZQI0ZCNIOAuBOCAFAHLsOaMi71dFqMoqlnEyKi/5ERiogKgCGDGqZ3QSo0YAl5JcGlI1qKqpkhEgee8ZGQBFtNJQmVSolbPgEOZyv68HcxkMHcx5mPOaQ+XNMChEBCOAPnHhPOfOZS6AhrLkii9eOPutNb33Na9J1Cskcs5Fqa+VRCwBqSLS6xVlOQGwuq5Szs7q2qWjNx49cMOB544/e/bU2dHK6Oknjp/bv29ufs55N7c4NxzOieh4NElOhFirc65f9Butk+2J2K5wVHXp2KXI4bKcmBkRe++Hg3nr26VLK8+eeIYqV44mp06fXNi/+PZ3/8TJi8959nWo8iy/+ZabH33kEZuS/K6MZKlqluV1WccYnb+yNWlQFMOpZgOvwQKwfgfWRQ81hJLtunDb+UG8Smbhq0YQZr9z55B+8W0P7HOXCy264rXSinD48OFPfOITH/3oR5944glouRXpI+5Ah90CKJ0uBqb2ZKCqCIiEIjI3N/eRj3zkAx/4QFLgwowZp81uCg0spcShGZsCqBoZQKwf/cIX/o//6V89/8jXX3/H7Q/ee8+9N952aGnJI5pEqetJCKvnzp+5tDwux+VoNB6PY2qIoTKzc1meF/MLCwsLS/uGczffePTNt92CD7ztZLny9W899Rf/8TOf+dSnHvr5933oH/3DpaNHagKPng0IN73HKXxm30Nilu5uLi4ufuc731HV8+fPi8idd96ZJuTUWgthD+DYO7aApKNql3GPG+CKFuDokr+x8VufsXDeGBo+w7Brzrk+pnnD72x50R3DN7vDCGxjxWPtbnZjJbR37Gza2eGKvJ3v8maC5/Ve4t2zLz4zKccBq3yO+0v5/GJ/fqFf9BwXEiWIRAUBUucdMZkGVUv91mYwWycAaWUg2pDeDVNenaipqIlaFIgCUZPnJbQMDjSDhslhrVpCARIUEhtoQ6KqKGgy+2QEipqiQRpoA4nQiLShkCTXjySWTztLmVoNJ7sdtIbin/JjMPl+hBii1Bmy8+15ps6JzZ8hJSWIY2QkIEo1ISFaUyJ2oXqzeFB3a01VW9fGxll8i/1QwikSS8TMYoxBRBKBI3U1aot1BIloymBJ1tDyarptBoI21FBVU1BtSCy0yaZj73j1ovRE5LxLJoCiajEQswNO1J4U9JGGC6I1whNNEU/JXgYTkbgOEoJkmRBRiDHEAJgMgzNHjACdNEqbeFMgRGIGIkjBQCk3ykwJjVEYhDCYVSYlSKUqDObQFcVcUfgic0WOGIFisi4lZmAyJiMCYmuVNdzkdFmTFINIqk7TxBFFxIJYjBpEQ4whxDpGlRqsDFAiIpgztdwoR3IMzCIWKhGsajGHxICOsmFvTiqd1NXo0tiUfZY79iIKBs47yFHKGGqNKmrACqyEzaOa3IEJkYUpgEWTiqQCiQ4ldzDwPMxooXALhfRJMosZCEe1ICGI1mq1WgAQBmIkRnKECMBoWchO3Xzxdbf8MJMHqMyMmXzmQ2C7ZvBBQxZbWFyoyjKJ8kQiAHjnJEYwu+mWm9/8I29Zvrj8hS/81be/8c27Xnt3XhQXz583s8FgeMutt+Z5Ph6P+wuDyXhSVrWIMDMTv2o8s1+lR68oqqqKEomoV/TYOQy4ura6sry8srIcYxwMh8vLF1986YWfee97KGdwemm0Wk4mRV447+qq2rdvMYR6J16SRKStmGgyXtlhcXvm4lo8xFeNvO54p9KEN80SpKfw7dQLr/MnxZ27oZnteiHboNS4/JWIcOeb7ssYuWGoirjyyJee+emfePvLMbjpPvaDBw9+7GMf+/jHP3769OlZbGLWl+GqMY5Ol8PEqgoG991336/8yq/8yI/8SJZlszqaduNm3SYHAMyaZgyBiWk9qR79q89/5k8+ff7E02+66ZZf/ZUP37h/KUdYuXD+TkOgSQAAIABJREFU+Deef+mll86fO3fu3LlLK5fqqqzLKsQQYzQRMxPVtM0CZCTMszzL87zIBsPh/v0Hbjh0aP9NN7z+hiNvev/7njp95nOPPvbf/PLf+8BHPvKTv/gBdUhKhoi8Xf/wew/dMLOiKPr9/uOPPz4cDmOMZnbLLbck6ZBzTmJrxrZ37B2zFX9nxrGhKOnqFJtS8hBAWhbFlLGB62yiZ7qlG+NZtmNvdIOZEDecbgYE2UjKaO0It/pl24ikNOrpGdU4Tuco2GxGYrZdDsm1xJdeZp/gMivULJ/mmqMGrVBhvdBy5lobvp+KiC1+ZDOTWCMcwF05nu4a4Di7csZnlA95MFcMhkXRK3q93EgFJgJBIUIq4B0wk4QIpgnLsIYrQS3tAhuueYMvJLqDpnDTKBbFRCwIqIEqqkJHq+/eX2szm7jsqtEkWkI3TJqQBASiJIRR0djeW0Q0SgKZ9YwSQiQCMjBsHEyn7W5M+EXr+9FaU4eowZkZuim00QSaYAeZEBGT48ZtAwk7t6wZXkQXrTkNyTNM5BJdR1iZ7Zu1LiTWMZLSz2KMQRtyBpmRmEbjIKzmmu2hqalI2rdNnU3StbvI2k40tJW4dusn0r4X9wLfdwCqc0602eqpJS1lUmO1XKlWLE7Yphm1WbKAyMyAWAdVjTFK6vaIqJqxmsuS1cxUASLahvohumZ3Tyn9WFSDqAAoYkQQxEBWo0UiI+LMYc7FsJ8PB1k/9708QKwhGFgKXt0Q0ZAULp15h7X/Arpu7WVNk0iEOlpZW11rWUkUFRXT2sSCoKkJgIDPM5dTDBYNTCqoonfs2aFh7gvGkUWYjEoJ1p+b6/VIRBHAnLOcEg8kqqqgN2SlJsmFGJiRSAgrtMq0hFix1ZlB4XAud3MFzhcy4FhgcDFQCCKxjEpBMQAIYEQUQlWgCESGbMgKbCZQH7904tiluxZ5mJTU3nvnHBFdqxQVRFQFRN63eEDUsiyr6qohfgOUVe2ddz08ef55Arr/bfcvn1/+zrePn3rxhbnF+YWFRTB88olvItL8wgJfWp4bDouix8wxxhjjnhHp5Y+yrIui12eu6vrixZU61KOLa+PRKMtz74vR2sVTJ586eNMNP/mzP20e6lCRUI/7dawBSaKWVb20dCA5du/gRmtnmLI2XsvyHK5kQKmAduDWE7b0XegfbpBdz7j+t6Ho69eZNg7mumwfZyGAnVSVu10AZ91PuiveWOD9hw/+8PyRa/LUJEPZ17/+9R/72Mc+8YlPnD59utfrVVWFiMkuB642+yMxQTqkIxmLvve97/3lX/7lW2+9dVbie7mTkKohgEmsL7105lP/8//6pX/7b950912/8PDPvHbp8OTs2ae+/LfffvpbT7/w3MWL52NZk0IKckqC3zYvFhDQRCQYOSRSC6YhjNdWUwYZIrJj1ysOLh24+ebb7n3LW//+L3zgb7716Cf/2f/w4ulzv/TrH0HudUHe2wyb770ZjJkPHDgAAM8999za2lqyRlpcXEy0GrW9/vTesWmcY5fluP0vzQAfs4LBqXNHw+aw2YIWpsksm8HDbUAORKaty5Btc7a2smTask+7SWu53Slx5m93ayHyqsA6L/8irxF2gNtKAuyKLYed7Aqu18frXAFzC/nCQn8w6Pf6hZqY1qJRTZAg85RKJIlVCEYNa7uBCayx3lifrdBW7KIgBsEgKiTfDVUQBTXU6a6dkp9ics4gItM2sbalb2gEEwBDAkRgBMZUvQmoQMPHSL1n4Cm0Z7TppnekJWsRO1OVrvBXEzOVVCS1MEXLzWBsl1xMdgDYMDVwRsrbYIY6RSlAWz2cTXFCNLhi3bJ5bIQYy7pOfW4GYANU4CZrAzlGCCZiYMLsphYv00kqQUsJPdpb+b7XAA4iRwgCqVeT9p2qSgiGNAuCbjHxJUNdQmZmxhghhFpVAInZaQgiCtroHbttoDRkHwBkdI0dqYKqSRSrxGoJlcSgViNgwVz4Yq6Xzw1cL+d+rgQRYaJxubokDsQlrhUQABsSNKBhmwRjAqYAYhDVokhMAUiEjZUNInkiR5RlWLhMez5K4iv5ciLj0aSqy1piLKuy6vf7fQPL2JQCRoEQkjErs2eHQBm5WMmkGjufZ65o8GnnLNPIqAARTM3IyAEm0x9mb8wRoQZZlXoCMkGNuYNBRoOc5wvt+9DDsY5WL67WWkUKigqoLgefYb/ve4N8MBgMBkWvn/d6WUY+JweVYaUe6FCx5Ac+htjVXZ0t5TUphNJJiGg4HE7KCTGrap7liFhVVeYzEaljDTmamZItHlh8y8EfK4re5//iL7/6t3979Mabbrvt9iixnJSTtYsnX3g+baYPHjo86A9CqPae0Mscw7nhuXPnVpaXV1cvpTokh2JxYencubPPnDhx6PDhv/v3fum5S0+zo2pt4jmHSKQwNz8/WluLMQ76gzrUeZ5XO4hESSSpIEFFqrLKfBYkXgHgQF7188v9g1fdX7rq35+dtTYc8D0eUdzly2wAOAYMJ77xyIPv+alrdaF0lQceeOC3f/u3f+/3fu8LX/hCC2g2kaIdF2PnYajJFrf7W2a+++67P/jBDz700ENzc3PQKqFgEz0Ep61RauEzDbH6xue/+On/5fd6Zy/+l+9692tuu+XC2Zf+6DP//rmnvr1y8eKkHIt2VVciomKyeGsD4RqYizgFzAkAiCpCY8sEYKZSTcYnn3vu9AunvvnNx2+49c4f/tE3//2H3/Wvf//3vXO//Gv/UMFotn/43RaDXyuIcF2+1b59+xYXF6uqOnDgwPHjx2OMa2tr6X7tzbp7x1YFcLIrnNYGttkaf9bWc3fW+W3Ns1Ulg1u0/yHlY27zWnGd5cd0ldhmd2M7AwGuEZrwisgn11mubsSXXxWvcPbqO4lxud5LvLvxpqUs4zx3zptpSOIQRmBsFg9TMzWNgGqQ7DyNrIkRoMa1N9mOJnf4hiNgAhIsRI3RpAE4DE1TcCQ1rhKEaoBgZAaAaKhiKhCDhlokqCbfDUVKUIgiKJqBRtWgGlO+gSU3ACNLcZRmJmpT6Klx89TGExUUWlRDVZKxR2I/IYJjACTnWwNHAm7cQ1M4ChE2qXjYytSmbK/OdhWmzo2tIessikq4LZRlUwZHowZIgWdNJYjEgJgcTUSNFKyhj2AyhSfDKSqGTfSnaUrnTQ34BvxpSE07iXO+qnCpH1iUfMe/uSM3v6bBREhEifoj0lB7VFNK0bolKKFvCShkZEQSM1VNRjHeOVWIUWOUXj9znlVVJGoICoDMkExpAJKThSEYgxAAmaJFUDEtLY611szAO8p9r/BceC4yyj3mThwJq6AJWWBVxMgWXXIiNkr8IwOyFLpkCa60Jk4IDYEydshGDZWjBQwVkxUrKZoBaTOFFtlc7mk80bVxDHFUaYQqmLo8c3kGTMyUntAQYwRBpTzraZyEOmglmgkIALIiCUMgJAJpEFViRCZO+FBQG4OMUFZRJw6qnLXvbOisQPNBtIrjKFaL1T7nuaLf7+fDQd7r+V7fZxm5jDhDckge2VOGlCP0HPf63it6XT09ORFWq7tufk1dmgrPz+1bXj4HZojXRkvdZQM7dlVZOnYpXbKrZLzlEJp9jYCJluVa+ea3vP7YG46dOvXS8ydOUY2HDxzqD3rFoF+Fur4Uzl184UxVy/7Fopf5DH2GvWGRZR5qYucQIFEJAAC4ywVqrB6oLY26rUyg6YLXIDIyraOav7puies4Bdxa6h3beq2BMXASKTeRWYCxrtMbSKQ+RKxAEBCU6rJeXVkty3IymnAVM/ZzPFeTmaOz50/W507uXzrw0E+/48CBG146/1IGPQvgOQcAIzWCqiyTrCyEgIDVzgJfQUwN+vmgLsPk0mhufgFgI8CBUrEvqqjsvKqura3ZkAATBr6LaaxZ4xA217cbdlwdKXXb0BBsztQKX6cn2DF/42qWp/X9QLuKifwygwmJNnSyctB9LIPMXcMSNGEQzrljx4791m/91h/90R996lOfqqoqkTs6JGJXW8nEAiCisiyXlpZ+6Zd+6d3vfvfBgwe7SODt8PQNXuWIxip/8Zk/+xf/7X/3rh/+oQ996D8fv3T6s3/y/zz29UeXL54nTHYhho3vYeq9IBKBybp9cCKbNRsh7Yz3sP1mg9QRqcpkbfWpR75y4rFHXveW+z76n/3df/7JT77tobff+UM/9P3EaEg3otfrLS4uPv/888eOHfPenzhx4tixYwmfMjDd27DtHZunC5smc+Bs+FRDBJ7KCjYYQeMGvKKdcrEliTezsLW+gRtlC+vlDDh1XtxadTLzizN2OYgzipSZ5EncbD+aAND1S9NMdteG7yeHIdw5wLGrJFrbPZTaXnOdK3e6g7hhWdk4+87kkcE2GsxdLAc29XDd6V8g2Mb12C5XWV4/gOPAgXlTTW6aKhEaXxlqxp8AqIIiaQoAILBk5JkgBQJDbeUPSXehjXemRYtBYtQopjExMoysM6mAWfZ1MrswUYjRYtRYS6yiRNNoaIiaso0olUEqKtE0qoq2JhqJtNH0TJoklKYyJGBN+EZLrtB1rA1NVRVQim/1REwuI/aYOs6ExAgNtoHYABzTkdSCG9pZm3aMlq6KtfUqD5vFDAymMRYwK1GxzoNjqlVJm2uTqCIohkny07wl8ExsbGY6DYihLs6vdUo1M9zSe2N2zthC+n8tnOe+7xHy61d9ERMBoykamzT7wZQFPHsvky2UTWMLSEy6l+ecU8O6rqLYgF2W+RBqE9EgUQ2dJ8foUh0HQKAIQmakQiCoASSYhAxCxpgz5476mesVnHvKnRFGStSPkEgZQiAIAbU2TaMU1VASuUFRAdTaB7hVqRABExC1eZJNVmt6SA0VqXHuaf7Gu4K9EkeDclLXFoKoTiof1QfNisxnWVLfNOaswIUvagx1DFJJ9JGRgSjlvwQEAtMWGiRkY1SDGqw0XTMdkY49THKqC5I+Sm7igiCIhmh1nlE/z+eGxfywWBz2F+cHg17e63kkAdIIUSAKiYERKJrmzEMEryYr8PSli5NzeseRO33m61AtLMz3isF4svbKDukaoQZ97bG7bzp8y+//y3/1Hd8/evPth26/KZvvuz5WUscCaW15MqHgHKidnZShrvfffmN/MMiyzDvvfYZEy5cuJMMOZvbeIaLYxtBTraqZ0DpsgL0Zv8Mtu9BX16nYfJ7u0t0Jy3qcKEQuAd6IJs0oqkJI2M38YI6dQ8QYQlmWMUYeTc5fuDiZVAaY9waZcxFpuLBAgOPJ+NlnTpx88eRbfvzHjh27pz/oV1U1Ho2dczvModgJjJVluamePXOanavreov9Rz5fSyTUejIaDoffeelUb+mOQzx5Eae65x2HY6+TKjRb3s38i6kPf6vAtW0iXTdd+rp2orY9OW7VfrDdrH+tM83sH4S1lf3+wr133HLNO1dpsT9w4MCHP/zhe++994//+I//5m/+Jg3RLfe1mxGKWcFOste5/fbbH3rooYcffvjWW28tiqJ7ANfd8fWPZIJKoY3ZilX55c997g//xb/80IM/ft/td3zhc3/21S/99akXX8IYEkkDGo1JUqJo0ysybQunWWOVmU1Sg8CnFzKVYKkZIdaxQkQCffJLf3vmxYs3zvX++3/ym//bp/+k6A+hMxWF71W4Yzal2zk3Pz/vva+q6m1ve9tffP4LT377qTtuuxW3M/LdO37AG3BN3TkFOGDGH7RDDmzzVIjrQI31aeLt9zdGrDbf7yxLt0CR1/3ResxiNit8ihK00ZjrcBfD9dBMd8EZKc3sqyDcdFEkJNRN9K51r2DDJ7krgMN2PZ9v1SLYrhCz3dUf2zFhthkzl7Vj3VlGxSvFJnEEqCm9qxscCW3QxqMIgQFdhgxEUVPPrzHdMEsVCqiCJpjEpAU4NGqsYxATtcZSdHOCkKXWrYIqSFQJUaLEKLGWWIsJmAABcrvnMgFNwElrzGEgAJheA5F1pNDp4MPmNTeAhqmBQgpj6IpABiL0GTrHnDnnmdiAp8giQpcIo1MocfZOTi3ubdPQs52Oopa0kUAY1Ab6EJEGQgJAJCaOkGwXFYJF0ChkUVAMHTFzFIEtXNyb2JrNyXWbl/u9XIRXLYJCRMDTVcEMVKd4FULHHUocaSQGbsJAEACYXWY8xmAgAEBInj2QWIghRPRGlhEyMhKTkAlqRAsQIlgArUFrkmzYGywMwZOSKVtJiE6AtAUmAMCiStAYowaTyqTSKGCiaiFqFItJrgZorfyekJiAyRBrUUNEz+QdMzvvmZ1z7MgRMzlHhgSWUpNUQaL5vJgnV/RCXVf1ZFKVk7Ksx+O63+/1h5D3nPOZoioqESCrA0YFqWLFZZEXQCQAAlaDckOMRgMUACWsAcZmY7ARQ5lhnbs6h0lmJdRVrWZAxD6nPC+WFocH9y0Oe67w1HNUMJIEGQfFoBATcYUypIwzhIwBtF69oHpm/2OfObe/n6/ka+999+Hlc6dVokhcWNxfliXAK2kWFw3yIj9z7sxSf/Ghn3zo//vTPz31V+Wlb53MF3uDw/MLR5d6wx4VGQEFM1XA3iDvz104e/7SxZXEa8iyjJ3rDXLwHhkYCAmQWrkcgLbOyJnLp7O3AQCIBpjRLwCgarwiVLGzOsG2O093+cL30n9qNLEIAGSEiB5dnmUpuPjS8nIIIYR6UpZ1XZsqRRFD8J6cq1QmleRATx9/ygDm9s3dd/+b3nXoZwQtxHpluURE59AsXqu7nD7S0Xh0/sL5whUhhEQDWXdPKdcQC6IABkjPv3DyDz73B/e+c9Xd/3OweINfOrTjRcu29GLYnIeyrmGGV4Ytvj9cXbZIn5UYJhfjPn6ZqM1G3kT7n84559yDDz74xje+8bOf/ewnP/nJkydPeu+99wmYS7450PqIJTpVp19T1TRg7rrrrg9+8IMPPvjggQMHZsfPrIBouxemKghpnqXvPPHEP/tH//hDP/XwQ6+990/+4F8/+dgjcdrFta5DaVv5YV6GkoNbbvuNAFBQrTWkIrOLJ56ZLAyfPP7U8Se++fr73/K97ieWdE/pPqZbNhgMhsPhuXPnlm65Y+61b3yuxKefP+mc2zPg2DuuPCnNPAlbJVrjdgXrll9vgjZ2fsKtTI5m5RgtODET82Udc2TKZ8B130846VbRLTL7/eZH0l3T1gMLuN3Xu4IJXiWzx1X9VRc8uqMOwZYq1Ffqg3IUPaTOfkpIULAmSZsIiZHVwERFTMwAXYpObXACMwFTs6gqZpJkEJ1ERSXFnKRGKzTJHZyMtTVlMTSeo6aqMYRYBxVVsRSY0tQ/gMlGERVNTdRENAUfQCfrSPBJy5ywdel0ANqFwGrjVgqGDExITETIjMTkPbEj55EdtuKbDroyA9D21SRpSgNapmtO98vTxNv0qDQ9LpxdhpP2J63hTWCudNqeBHBIC3BYCqDRqKpNLqeJqoI55zKmDJwPYKUqSOuIgutRJFOFRA5vaon0fFoKk9GuM2XwPb36f18vS2oimqQqSC3lqcHskvUuTSORDYiInUviKk/kHKqZmIGhkea5B8IYYwVGiMmCwaIhGUiKOEKlJvw1oFaokSA6jM6p59DjSQaYI3oGR+hQQAU0xLquQozJD9ealFg0Sdx3QgZkZGLHjlLacWcalQQsCqBgJKpgRmgKJhKCBqgQAI0QkRGJiJGYmZDFMAoAErHLey4risp7Iq7GVayqalypaIxWGDAzE2GavMRMrC4rVXPImcuS+2ot4swUAQlFTUFLhAnhBG3CUDmqPFTOatLKJKgIqSPXy/xgUAznioVhb1BknoFMLEoUQAZ0wA6cI2JM/wmIbCoj1fMHn380nHps8qNv+bnP/rt/d7K6+I/XJnPDhfF4ZTQaD/rz3l+IsXwlAY5RPVhc6B/sx6q+90ff8OypE9V/Oh9eWpmcXRk//+K5gff93uCOI7f8/+y9aaxl2XUetoa99zn33je/mrq7yJ7ZTZoi2U2KpCRSckBRlERZCRUDVmLFSGDAchw5NgwbtmLkV/7EERAgcBBYFixRjJFIDiwJMkhRg0UqomYyVLs5NFts9lhTV9Wb773nnL3XWvmxzx3ffVWvqquq2e06RBdv3brDuefsYa1vfev7Hn5oZW15YOmgGaqmtaKbxWxjXac6MvPOzjaMTI7zJ9/7lvuc9977bIhAhE3dtDnwqIdPoS1Bq7aO3beK27+wJpNDlkzPBwCJmplTuTsRAKSWYTUcDvZ393YH/X5KqWSfUsqaBUVZOhcG3GS5a0QmAzD98h/+8fv/8vc8/I7HktV7+ztJhlUS7z0yZGYhEZncmtYbZogxbl29qiLoj4jAVMjUEZRl+epO/7mLex2/9uIXfrv68pfe9sEP4/s+Fh545/EBjqMCqYVfPdF/OirisTFfGm4IZrcbfP3txlYWXhxTBbOVlZXbSkshouXl5Y9//OPvf//7//RP//RP/uRPnnnmmXPnzgFAXddjaCMjHZna1u1219fXH3rooccff/zJJ598/PHHl5aWvPc32hFmqq0Jl4g0g3/7C7/wvocefGRl+d/8i//j5ee/5aI5YABIpNM6YE4AM6uNrn+Pj4tgIqECaWP7+53CfevZZ9/5vu8EAHojY2cZkJq+KWVZ9nq9C3v9b76497vn+72VR++pZHnrZV36tnNZvnt8u1TJrjUFcA5ZMJtbWY9SXMYjdla0I9bVUevDYjkcW6g4PQt5tFDH7AphgIsXDJw5nzk0JofSM6050wa4hx4jIvG15FpvZs06xt66cJ+atNUCzf2wo7azG9/mjvBPwePait3Q87cM4ABlUITMhMjJr+V+DEZiAAIFU5WUkhoxYSaI20jVwSSZJbNkKZmoiYJm1UAbs1dbnjnlBnwwNDDJcoWSH6iqpibFJoLChPQ6mXAIUx0bLQ8jJ+mT1q8WHxjfi4nDYk75KTen5GxLGRCJncOMa7SeKIzEQKRZ6GM8HybMJRzbkrQ/MPuaTBGwxn5Goz7R6XatLAg5cUkZuUiM8KUW4NCWwWEtwNEeYoom2RAUEcoyLHHRBRci1JVInRRMRlSP2ZOeunpjpmcW9jKEY3I27/I6bjVqsRhAP+KlKtaq2hIBoiqoyAibmrC/8wc5Ju+8ASABsSNyMSVIomIIVgRHjE1MKaZuWQTvU9O0Mmya2Vuohg1YBdqA1qTiSEuG0lHHWeA6IDoAD8AGrFFS1Nikpmmq7KxBlh2dwRE5JEImYiJyTLlPgZnzIG01idtprWom2YYWTDIkKa3BkUoLZWZZXyRGIkQH5Ig9AzrnvHNgHTSERFqJRh3GKs+nUITgA2WjXQFL0KQYo3aLHpSoojFKEkUDA1TEBkDADtAGDEOGmjE6aBgbsEyAQeIQXFmGXqfT7RS9siyDd0wEiqP1zxBMEYEc5h64loU9eBXxwj1f/f+aXnN6JaTf+fzvKZdFd/Vf/cuf+6l/9Pex3tVohK7bWdrbfz0Bji774f6BOUAm7/kDH/3e3/3qZ5qtqkTHyPVeGh409cW/uPrl53il6J1dXzt7MvQ6tV8uiqIsw7jIrzK/VV5+5RxlvI5y8x+GXjcPDO+Dc4xEkK8aknMuDxiV+WLviFV4o0AAH04Ls41W09QpiZlKlVJK+ZkYk5mmRsf9wYzMgcmw7HgAbFV4VR1wczBs9gdb51+9/OL5/v7BiYfuu/fe+5LEYRr2emWKjQ8dMMsdBG3CKbdmbXXO7e/t7+zulJ2OqTnnDscQJLWnRAZF0X3u2fPPXe6XJzYpVb2Dc1t/+Gk499Lquz/sH35P962PvhY4YHEz0fWkMg67vR43FLtFoVKWFblNSfC9S8Xw+atrq0/eJhnI8bXK8+i+++77xCc+8fGPf3x/f//ChQtPP/30V77ylQsXLvT7/aZpmHltbW1zc/Ptb3/7e9/73nvvvXdpaSmEMDdmbigURjRFMiCv8sI3nv3aH37hn/wXP/GZn/25cy89b2ZE4CTrKM8QqJRH+cMRyc6CTGFMpp+UjrQN1wgjA6ghQQJ0PjT1cDjomwqyO/S+N9IhIjs7OxsbG+NbE0IoiuL8XvX0pf1LbhUADtYfPam0j+FusPZGAx7uSMS5qBpvR5yIjbx47DX/CrMFi8lco5wdOqeZ5xeaseARX2uHjRyu5RqZexJmn70elHOsO4bzEk/HeNNNSHffhEv6zWYrx8IsJlpm1zS4tdvcLuhs1K2BRMy58x5FTFTrppHUDhNynMtR2moBttIPkkuhKmKSrWB1lJy0Lq3jHBuzeEc71rNPiiSVlMUvLTVJotDILW6EUmfTyHYfzKIgAAKoxG4kfjFzhQgYWr7vWAJD21PJVIYW5kNicB5CQeyY3NgIJRurjOqMrYwFIgLRND5maqaiGVPn1ib2+gNMYeQ9M5L7aZtHRjobptoyZMa5AYyRRVVLKEqozvNKr7PRWe6i99F2htVwOFQTUQMjPJJQNGNMi9eekHePO7Hj4HGw3qz7SK0EaEaOddIVPtZjomysB8jEnvPg9I699wQGIrUJmJQhOPPDwUHdpG5RBMfEQZnyp4hZMk0ANdgAtWZtPEAJtOR9rwzLXfBkbI00VayHVTWMwygpaiJCIiiCL7u9kl3pHCM7cozcSnVq7u/WzCdqhWsQAJCJHDGQa0WAwZAouzOrWeZOxxibJjZNHZs0rEXExKAoOktLyyKpaRrnnPeekcuySwm9wnBYDYdV3W+aqKEoi0ILZgaSBCrQRAAwWQIQhAjWmCUAASVMRJG0Vthn6DPWDmvSGjSqJhBwyL7o9EK5XISODwUjaDWoHFmvE5i9I+fJAhoTEBqASgJTFQIQCgdnXvr81c5weRl7F69cbJpmoyyFZdc6n/6jL/7lP/qNR7/j3a/2mQzXlnpb21dUlR0QYlmGwXDIx3MMvSVHkzl7yUgBDdeWNpa+6574/1xeLVe3MGkRsd5nWoEa4LKLqRmEAAAgAElEQVQOLl8dfPkqAOgDxcY9Z5ZPbPRObWCnAMJQpRSjihCgd56IEq+ICJqZWKbS7R0MRlgsYDYUrhozUwRyTEVg5sJ5x84550Pw3iOi927k283EjIhy+PLUAlksO2UmnB309zJpv2maJjaq2o/S+izk9kAADsxZdhdbx6plSgpmCGrZjRkOyDrelaGwqtm6cGl3d3d4LtUvXsWDyAgIDYO85X2Pdk8tXbxwYW1tfWvr6slTp+uqAkAElyHJFG9yyRWR1t6LyMxSSit++eWLLzsNHoOAZNRm7l1RayYlDsNKv/rsRe2c7ZDVBkaOY9x/6gtw4VvV5u+95T//yeLBv3SjkdYxq1KH21hskRzam8yB+B5qPvDYQ2Xwt/uLxl0nAFCWZVEUGcj4xCc+MY0JZhwEEfNUmn77zUrbtLtVNay+8Nl/f6Ls/dav/9orr7wII9mkxHY4zjhk4IDX3zaP2DDJgMQMIBKoOUIaaowMRbc7Su1upy3hbT5U9cqVK8vLyyGEPE28951OB/YbGYUSr/rVy8sPQyjvRld3jyMmj13DxnFODQoRD0EJeMSCf/vdGY9gnxy1S1ybrjVtQcIGwIyHciOcVzZdsFktEEh9zXn7NZbfQ2eA0yX041cgbgQ9WXg21ypX2MSkx+waL8bbuxQ7QTXK4tWqLYEUFUzRBDKRISvM6jjDFsuV1FE3CWjLw5gVvbZWlRcRCDHbMGTWRkxikjQlETFNmRBiZBjYiYiKZJ8RVdOkktQUu93OUqfb6XSDL1KThv3q6qWd/f0+IyOzKZqiRhAwBkQaW7hmGEENRFNSU1NxHn1ZkAMkNUwxCYUiFD6blSSJIjJNk0YwBEVDULAZglOuppPZYRmZBTv1WFdWVaIIAKGRjl+hI01FYEBQEAVLKqJCjjkwJoPUXvLlslzt9h48ffbM2ma1vT+4smuATQJ24NqmGJ1GY9qEGEBUo4hTJEYAS6I4Rn9gljFmdxRanr1MNxJa3dgEVruhetTxP9/mBOiuR3eZ1nc6hmGwgimoqRgQG+asyxGropqagqrm3ocMFRhjAsEsFmxJk6GJJwPCBGQmpFZ6RMDYVIMUA5D3XsASWq1Sq9QKNVJdUuo46TCUjjveAidKEiUN6iQxaWo0Kgg69C447513gdkRewM2BDVJUSklIBhL6pKOyHTjCgGAoWmeYqOGNkFANCJDVDYkZO98gZiIk5CIJDAFTbY/2NcIktQxB+9KX5ahBEXHBZEARI0gSUASSGwsgUFqEKlESKZa9Zt9PZCYtIowVFKGECIXEdNQ9ICxTzgEjWaCaOQwBFc61/GhdM45RBIDFAOFqpLd/boMXDgqA5njwEQO27WQYHAV0rmV7b+QMt5f99OVvfPZ97dpGkQ0JQ6rn/qlT//jx75juVemZn+545eXl3d3dx07kTQcDr3zh/Uj7kBcMd7q3va2x/90+ZnL21d5bQUMO53eYZfY5ltb55/fouDKleWltVUfAp/tLK+sdrodVxaCGE05RkcEhImhtqRmxXQsxQgG2uuoKdmIOZdk0MQ5CDbbRtrUuoGHePXT/bL5/0Ut+4SNt+9lcq0kgWNiIkQklJQ0JgQsvCOiPYeOPSGaqCYxEX8gly49f7C3P9zZr/v92DRUF6EPFAVXyuR4af30Q488EmN03gNAUZZNfctcdYuiqOrKkcvoRrfbvXj+YlVVue9AVQ8LcABAhz1KbJSeefHcy1cum19NKY7dbTpFqC6fp/2987/ys/d+6Af17GPFfQ8hLO4smV+qcXHhbnrDXMRVng/NbBEAfIzVGg+h9zfw2KZLSra4CnDc3eCI50ma5775te954jvuJHAzRpGYeZwYw8jqdew4Pm7RuiXfmUQ+/+nPyvMv7Vw53wHzyESkaooGAE5vW1BhBOYAgAKZaKxgQE0K4cTpk4R4U+Pq2+hg5t3d3YODg83NzXwTnXOZyCwKRtTKb/XWYcrk4qjH133BnXx892SmV47bMDhtEcxxjYgaJy9CtPllFmbquTb9b4bX4nHMoNgZTDnsDn5oFWrP4sj1ya4ZZl8f4GjNXxZJjI6TgLmuyWkriSP3FJyxArNrbY6L84hFYdjCX38obRt1reBi3Afh0Cvnz2lkw3I0wHHEzx6jGTiVGeNhZdfJxRmTZ27xzHIJ0qj/Y/x7ULOEKINiq7WRO/5VW4aGtNwFUFODdtPKZ2yAbZ+LtXi6tRCBZZqHiKSoIipJVAFGLHsCRiA1MTVCy1aXoimJGFAo3crG8omNzaWlpVSng71+1vBItWjSFlozMEU1y5Z9gKigbSMIqmJGYYyZO2VANsVooGoJ0JPDiey52tiWfQZ+arU0cAxWZstAzKinLbr/ExvdSVtLlidAM8Jc12gvnLW+ETiiuWiGH5BAs6kmGjN5dutrK2c2N+87c/r0ysalqj6QmESjQYmjJiydmt8ZrMlGKpmer+odZz4OmnH7w20alTmilvJtR+7AG1vgb/D8jx3v2S3beI6GZkAzvp6hKwYkYgUUg7YqrWq5CcKxIggoExKimVgSVGAwYGDEKKqqwSMgpdioUQhdcj5paiwNVIZqFVB0JF2nPQ89b4HEgULSppamSXUFoIgAnrz3EJiCI+/YO8rdYMks5XUj/2/C6GpVRbP3nxlMzIfGAjojuSdEAzIiI9Dc7gLojFEVVU0ABOpBHMYqiWo0i6J1Y17UCyqhIoJzFKKoJUmm2jR5jWIkooIQk8VmkLCuIAlF4QgILOQadkOnfbA+Qx+tQk0EyEjehdL5MvjCO0eI1CrmECGyRqz6SWtJDpOn6Dg4DA4ZgAF6g/u+8lvPn/Sn7jt1/5//+Z87ZgT03ufsFACCKw4q//IefvnLz779sfvvObOxu7V76tTpFFNV94siDKu+A3dnZUdttC4qAJrZffedueeJR7/xh3++6QATVik6nM+iN8I6qEojcn44eOXAzHb+ovad0vc6vfXVcnWFgz97aoODh+Bc4YHJEKCpMiNOVCTrBhm73KMCSICgljO02VDJwazoVz0Yzs9jZpgSxTSzoijHrewtUS7G/EkJFUAFjIWKsuiyB7MYYxTpdFbq/mCwt7998dXdy1diVcPlpqkqS+qJPZEzDmXhC4QCttL+wZI88v7HT506MegPOmWRUlMWQSTeOrNbZcIYa2b2ng/6e6++eklE/CiPXRiZuKZRH17e7v/xV76xGxtcRVZC9CIikhCxLAswbZ790he/9IVTT37o9F/9O0sPPLZwxV1clUE8Yn2bBzhmWKxHAgl4UzvBdQjGZtd45hqr9GtKPeq67i31sjHz7TY8Xvjg8PPYik/zrSr9tY28qoP+QdrZPcHOS0JQ0EkkKzljsLaIpNh2l6ACArRMKsh+YDaVKYyUzWw6WKZ2s2AzwwFTDaBAdVULmDLtIFpZPvS2x3IYdJwdd0L4NkPElFLrSDe6ZXeeWDSeKYi4tbW1vr7eknSQgvMAIKLmcNbY4jqPb+jFt/vx3ZOZThtuT6RsC5ywceFKh1PSnfML4wwSbZNkAScD9SZ9zbJV2fRWPkVMMKLZDja7Pt/hOtN0didSO3Llt8UMhRmWw+J4Hm8s3r9OWflIG1u4ts3JnHqJIR3+LYd7SaaaTSaON8fBF6YAjsPOO4ddeObAjls5s1wd40i9Yvx7WmOUVmMiAxwAqppEk2gW2JDpgTxlKmIT1RcCcGAoCiKqSURUkqoaSJbFIAaEVqkFJUrTRADgrPKGKChIEAp23q+s9lbXV1ZWl3q9Xqwb77hgt7G6/OK3zm1f2WPyRMExq1KKba6uonVViUQgIW8cAGhc4gMfGB2pqWgEgihp3ArDfsa0b3q3A0CzGYBj9JtxAehlADIjNT+l14MCkLKGgo3acDQzN3IxRQ2NHTGGpLFqokYBgbWNzomN1XtPnr5n89SyL2NT9Q/29vZ2kzTsABmAEOQ688da3dW7x7fJYcd9DR5eBZGACXNbR8tWAlXk3KoFEzMuAzRgAMrwIwFTqxRjAOA9sKvreCBxF9PQUFyAkqlXQM9rwQklNnUTqxgbVHEG3jsXPJfedT04AofJcmFbUCUYMzB77xFqS6IpnyuOxWEMofWnHgPdoyaxqQz+sCOR5slHbd9k2Sm7vqu1pGFqhk1T1VW/6sehI+fJM/tO0eMk2MSmjlXdd52uLzrY9pSpiSoRALKysxZWqcUA40DiAGQImNU3LC9MnikwOSQEMmAFp+iQmJxDc4bcGNQSpWlS3I+NSQRJVtM63rv17EsP3PNOjfilL33pxIkTe7t73rvcZeCcE5HU9E+cffD8pfP/7rN/8JH/5Lt2ty4C+W6nu7G5+fIre8QcfIgx3aYG/uvmS6oGYCH4Bz/4l1489/Lg5b217lo/LcjT9mLNWV+j9GQeDE5UGIeiV/cHF/rDcBmZL4WGi8IVobO20l1dZu97GyvomBxzUfrSIVFHxBDBTETVFHCseTZZUjOHdNrOI3MlFmzhU3ldltvAqTcm751zRISq0kRSjdGGBweprvt7+8ODvqQUzx+kqtYmWpNYDQEYi4AlBiQcceeixFqLXlFp8+B73v6d3/+h4bBKScqyHFZD7zyzu1XaWk0TvfeD4YDZGeCLL7yAQs57Zs5tCAsFStjbfrI/+/oLX3/lMnbXZDiowZhdrrGbaUopxUhEJwK6F56+9Ks/6z7+X8H66bB5ZiE14PhVMpi6gXcE9L7G4+ueAh5KD17r4ZzrlB1407XeLDjIbZy658VvfFUcR4vBMNe73HRagu3gdIrTNWXWUTSFc56SrSekERjkrrHJbYoaFaARrU0FgAmys1cN/N7v/tB9Z++/mR9BZGbZxfnbQbMzF713d3ezqnHmawKAYzdNfL2u4QUsNr94/R//x3wyhzFUvPXjZ9axaFFi3NoUTLT5JqmN5WUQx7kMAuZcebYefOOhxTUm4GzoN8sSWAQ3TLc3Ihxftfh2SAzOFRjwtcPH176YixpnYCFzJOf0LZyXvexsIV5kYzXKN+IUdjGOdRlalcsW1Gid+1qtjdEldM61bMbWDDa/JYd22tJA1MAUkmiMjSiYoqpmmxBVQ8giAoAAqgAKrR2qoiPfNE2MkRCIsCzLleXlbre7tLS0urqy1FsKwWcDRWJbXe91y1B4d3lt+/Kr2wf7lSKDOXZORWOM7Pz65kqv1+ktlYapiv1h3R/WB8iiklIix0RE5AI7RiQDG3G/EQ0PgVgtJjUBOGwafRqVGGxsfKswaV2ZEe3KrjFmSMiTZ9LoqgIioaEBqloSkaQiqisrvZXl3omNtRPra6vdpbLwBKgx5bKbio7M4yfez3ZomE9JjdpIbAgn+NRd2e0jKjl3IhQ/1mYwwkcn8CIiAiKRWS6L5bnGBIiuHY4KoICGCGiIRsTICkqGJGaEyaCy1AAMnFWOoyftMKwU1gsSWMBS04hGTZFEg2HwRVEU5AgYgFHFcgsbIjokoEw6gloNNIGpmAgYIpBlkvqoSpKlFibgbSZ2jF/SzqxW9afthgRqS3+YoQ4EJnYQIJA5ahz5alBLrFMSNXMM7MAEyAizB5GAqbaVZAVQU9HUqg4TIolZLVFMK4k1Sk2WGMETeQ6BvMfg0TsjiNQYNLlLJjfkgYpCiqCCSVASJiHRe1Yfo7hRH/gf/f7v/9znPtfv90MIu7u7RShSjLkol0U0ieTV3a3O6Qe++eLX/93/9cvf/0Mfa9gPh8Nut7u+tr6/v+ey+8ydBSen/VMz0HHysbPv+N4nnv3l34cERbFizcHcWzqFSyIiMZrmsv1yWHYASTXGmA6iaIISk1UJquGLu1uEADCMQ9/tlN1uubZc9nro3foKgXcUHPc6fqmDzCXOH3VdTZ+nmXER5s7Htyvt9G9pZ1KWETWzg0t7UjVpWMf9fupXqrq9tR+HtcWIUQIyIa721lN0KYEkarcGj02rjWvkPSI6Q9/xtaXuaudd7303OJWhIlJKwuRE1Dm30BfzJg5ml5L0ukuqeunVS3Xd9LiXdTfGKdDhRQwL/upffOtL33i+8UseXAe1UU0pMTNRJmDZq69eeOKJJ15++aV6f9d944tff+HZBz/wfc0H/0rnLY9cA+BYqDY/qaiY3UR97zYtwlN9y9Mnf43kAl/7OSNSb2npGgHuG118ZNTlaqEIH/3hj//z//e3B0w9IhYEAIbZYLktAI8ofHiow57HmjxgAEJtn6OgmUHdesNJ1h1WAkUTAgNARVMSgoYAe0s/9ff+odkNX9CdnZ3nnnvu6tWrg8HgzJkz73rXu4qiyEXm1zEgMbPd3d2LFy+ePXs2DxRtyW5gdyGON8HJ2I0Vvm4w3kQkXrCq2eLUf06jExe+0KaQERupGtxUdLFoQZ7a2QF1vG/aNGi+eKE2mF9sroFv2E3Ox+M+eUyU59prix3qH5nbiqdviE3bjNpcIpi9rmyqK/NQm8rU49vTUHjdXqNb8NilNGHt6qE/W4yjJWUgcTYuodZGxVpX2NZXpaXJayaASIImggrmhH+U6iNhdifNtpCag0NVy44IGThAJMe8vLSyvr62ura6urLsmJFIU2ykVhVELArfLXxZuF6vzLKnVRUlNUQAhtGSIyq7buPE6ukzJwxk72B7d39rb1/qVIkmEMMELjCzY2ZEAjUwaV1tbY5lO7rjNs2ZmnBeCBCMpgCOabeSBUHATA2+veA6ZmNmI10FSRqTJGYORTh5av3MmZNry8srvZ6TXE6VrNHa3inDGdjlWltk61yLU8vLXTjj2/mYNB9O2xGDje4hEpKOzINMzJhaEdLJHM4vJUMiAwJENWQF5qTat2RqlYPGe+0S9Jz1ghQsCDHGJA2osFkg8s6FIoROaWyCImDSmi9by+FFACAxS5C9gRRtZEtsma5Es6A8jpyNx8gno02j6hNTJUIkQMsJYkb0lEyRkMgzmnPkCR2BS3VMjaSkItEMTYGQnQ8AoFEMCIgy+qOiYmLsANEI1axRSWaNpYiSUJUNnCNvznPwEhjZBKNCShaTiliS7LxiSbCJqMZirMZqhbv36hX34ENvXT/d+fe/8zv7+wcrKytN05RFGWMz5jy3zaiE7LmuhxS6v/Ybn1teP/mBD3/3XjMIZbG6eeqVC+dPn9hElJRk3EUPI97yHRuKqmpob3/inS//wdf2vrndVTOa91xIVY1MgZwhKhiYHUhsZZkchdAlRIkRKRMfWk3lnvdSq9VNs7NVw7aanXPVoK6SqgV2RQCiwN5557wPIYQQiIi7RJwNelqR0cNmkzZonXgynKGq9e4wNk2KCQmc98RcVpCqWkWonTXqoCyQGEoizAZDBwd9yCza4PIvVRCHbrTk51YXc54GVm8+9tZ77783Dg6IQhY0zcSKORW3G4EzOLPl8z7rvVcTA3Pe7e3sbV2+2i16mHBcbW7VRgBFpCgCmkmsukW4sl89/Y1v7Q7i8sbJVA8LR2BeRPJ0zf2MDzx4/4UL55GwUxYq8Yz1t//gM3bp0qn/7G91zpxNlDkyef2ZilYOP25dyOwaA/Xwk4eV3F6vVXcuuDzU2DJOBGaai486caK2oeDNu1FRjkKQ+cM/+JF/8b+e3rp8HgWyKywDOjfd/E2H8i+GKWaHzHQwWa2pBTgADCCBAoBYS/QwYEMVNDL0CgAgSAMHD7/7Xd/53d+lM3VOu+59z/PrscceQ8RLly597nOfe+GFFz7xiU9474+StrkDQzEvHQcHBxcvXjx9+nRub8wFs7sx0punrnYb8slRcxbOiX3AIT6dTUi/s/FnXvDnEwabZEj2WpHrzKkct4NNqXLk/2a8QmYDYlyYONsRtIRbgo8fna7bEfn89Jnh7O2e1qm4xk84+uoZGo6UEGAa25gIfU5Vvac6kKbwqZmbOv4Pb8JX7DhONLj4ytzSw8Vm2nq1RSiyV+nIdhVHCI+qpjYIap1MR+/VvMaqtjAHmBJx8K4DxCqta+Io8DLILc4T9xAAAFFRgxB8p1N0u91et7Oxsba2tlJ2OiH4ejisBgcxJlUpi+C9E6nVIBR84uRK8G5jc+Xlly7sbB9IaoC57DGC7O1f8QWsby4VpS/K0JGiSYXVqWqSqoogKfOsdXDO/WnBHcUj0U4AVbBW626hSvcMWYIQkFlF23dlxX6G7DIjKiIxtRa6ZgAr672NzZV77zl9z6nTjtABpUFd1zWhJ4EcNxC2QqHXRSrM7C6a8eaKKWd4O2ZZIwdVEI8ckK0cKRiDOUlSSRQQKYJ0C1gO0HNSYI1SN3WURiQGxOB8GYput0QGMTUFZGJCRlAQM5Woou2gBSZwzOyZiA29Ze7TjHz3qGKHUzKD2XFkagHSSVlwVukJ1dAAREEkKTIzMbvQCYXvLHe1GlTDg2o4qIaDCgDB2DkfyrJuYqwjA5HD1mwpwzAEOursbkQxFwMp4yi5LcZQEZJCElCFmCAmaCJEgagoQIIFUonOGTqBwN3VtbPnd/xHfuA/vXjx4te//nUA6HW7KuKdUxEmntulqsbKXmhihZ2lc1fcL//6Z88+8vD6xlq+h0++732///nffeD+BxH1Nm3bxykvqKg2tS/cicfve/b5S0uQ5LAjOnsDkMnYQzdVczFJ0t72FlEGyjfUDImZiX1dN7FOB3ta16qixCBYmVkfbCoGYkTcqa/gSL0yIz4L+jLi9AKoALBarKaYVNV5V3Y6zrmlsgjOmwuKSU2MjBIDgIx0omCaiTvrSI4APBrYRFBXg23dec93/iCwhqFV1J5zNoV9LfdCVIIPmaPBzCopBHflypWdqzsMZGniGD0ZGwSOOcbGIRZFSLH+/S899/Klvg+9TLsSVSRyjia7uSrEhh0xEIARY4r1cK+//Pyfv/Cpn3nooz+mD7zLrZ+cZPzTKMdRj8EAYa4A/vryFG7+248x53In7xzwke/+wu+1Nwl90sYB/MZb7v2eH/nh3/zkJ1ljTw0ydoaLUPtR+G4mAIDSzhGZ5O0IAIIzhdlWqqMFwxGNDFDbV4GxxOB3Y/yRH/9rWcJsrJR8nNQLETudtpnowQcf/OIXv3jixIlf+ZVf+YEf+IHNzc3X6+LGGDPAUdf13t7exsaGpGQjw+m7odCbCOOYjPub1ExekP3jVBamRy0+hwJGHNspTPEEZj7fprUKbhgpOERxP/I40kXlaDz6uOamt3M/woXCpfM3e3YlPIpMMcIh7FBgb2Na6EIdjTmCA+J1IZvRSmuLcJcb89C9cUWtWwVw1HWaAzhyp4ravKWo5X4J0Wklnil2C2HrpWpgAERmJCknEFmuHrMgX1vqghFzY0Q/KIqiW5a9pd7SUq8sfFF45xhRJA0brUUiYmJWJmBWJAEzFa3FwGhto+cCD6tBTGlnpxaRsnBmWlXNlauX1ZpQOENVi0kbyNLTZJkIr6IGiKCKudLc3tsZq4Jp+U8bR2sTyGN8TcZ44xy6NuLowmixQFNrYqMioJYl4qzFkFITEzrlYEvdTqfXPXPPyVOnT3jPUSoRFENP7DsFNSaxaeq6aRpCDQ4QTMVIW4LMfAoMpgqt5qOR5br6XbTjDQJjTHla4RTGPqL2IhKAgoGCgkqSBK1c8givQ8yGUjjiECEhM5oZYZNSzaAMytaQRkiNWERNpkDEFDyTc57YqYEljZaMABiR29lNQKyZx2SjryA2ZqGgGBSyyK/apIcSZ42OMgPMDAgZgcx0yiv58L6N2TUaANQwmcZYI5ADzt60wZfYYUsgtSZRkaznq63/hVMgIEBGxtYcV5OhadtdhojIAASEwALYmFNBrAEaMwQxSubEnJpT8sLBMAC7BE6RDXzntITNnbr77u988vOf/3xOucchQg6gD++1TMhqIJLQW+/Us5d3fvnffvof/YOfTE0lGmNVveOd7758+VWHxsRZSOLOZ4kxJR+Kuq7e+Z53feuPvrY/GJZwaywJA/pIJgD9pt7tHwyrGg2IyQU/aruQ4H0GF7K3uCmslJsAIwYFtPauc5+cfNPiY9QmVSkBOseAajaIlUVAkJWlrkdGQTYkc+nmfgbjtg7XHjj96KMPS4py60TjRBICqAoimGmMTQjF/v7+xVcupCZ2im5sEh8qLWOqg/eDeoDd3qDWL375K59/+pz5JfC92IgzNUgp0VzpDA4pOa2vrzfVoHfx2S//7//jWz/8w92P/Hj5lkcXFqSmgyacLUyqKeJi4GympeXOZGvjcziq/3hGimthkepIBsdItn3+coxlX6a7UXLWMRwOe71efsEbXaSDHLIr/8p/+dd/9f/+JS/RGcmolfkoqAhN22iEWsl2c1P/CKjgppMrmo2X8yUTBUFDTxXyTpITDz/88b/2YxHME97ohZ0D45588snt7e2vfe1rH/rQh14vhK5pmmy51TTN1tbW6upq0zRZKMQ7f1dX7c1Rr5qeHbeuW6aVeBwlxTQNQY/ovVOrIgIA6IRvaKBi01WmUVIxAT0wUwjQjmcYazPr6hRabgbZMGVaOrz9+8TR5XALJE7ZHtoRRC27zikddwbZjdSEbP5yZBt6mwPEYQGx4hCoMb1N2ewwsSPPzWbkP6afseP9dryda8vtZHDUjY77UbJsRA4TdXRZx5dR1SSzLEbZ0ihNArB2thBkm6Csoo2acvGTWgHfTJfR3AIEzMCeKVueEPW63aWl7srKysrKMpEhWNPUKQ1NSQgJ0XG2wTJEMVNCNNQkiZCLcgmwXF7p7uwc7OzUMUkICQAAZTjcv3DhgBhd4FC4UHpiYObc/a+qJkBZMZQdZpQGzdJIU2rKwu7wMzQSa9VxaXo8F0dYqCnaRFmtHZiIKNoSX8DATMTAVJMkMTXQonSdZb++sbq+sbZ5cnNjc304HNSDIRuocRG6hfeWYhRJTWqaCKbMrZuoZceBRfjctI/AqKkO7/anXBdgvnEQ4racyEy9a3r3azeDyV1X0WSGxMQEaFPtd+3sHkl1kjlWg4haM6hHYYigtVotqmRAyC+fwwEAACAASURBVOy84ywRoQh1EgA1hKw/jGKEQEhM6JDcSHNKzCQaqZFoIVAIQFJLIq1WT9v0BkRj/RdVExUzA2IE1BbgmCwdM/u/QQY4IkMialQaSWDIxoF9YA+t17Nz7E1TtmdSE0uKqiAGbITkW8VHU7PYouAqgATogBDQKzkANOBkHoQVSI0EnEEwCkDBMAAFIw9EZii6ce87Lg7LdzzxwbqJT/2Hp51zIYTWCHZGsfjQcsyMYAwYYyo7a8DdP37quU/+3Kd+8h/89wfnv9XtlAlxua6GezvZGxUPdy7diQiMTJQRNs6eOvO2sy9841vl8NZ8sCIBwLAeXjk4aEQpFAyCiGoqKsiITDbqtiLKKy1p1YZbOFp4TQ4lo86N+kfahd2XLmumAgIyIuL2oD+UernornY6jGya4Kamc61VPME/8uM/YpaaKALO3zKAQ7Iqbd1EJg4h1MP61QuvmlgROiZW+kJsHpZxRPWwv7q6ir77pae+8Zt/8vVBcd9SZxnVRCMRNY24wmXiRgY4nHMxyeF8L6W0VJZLabD9R59ZX+oOLz/RefIjczH0fNw2G8MhKiJcC9q45vO3fE29ZsnrcFsKHG0rNieqvxiiSbOtBNMatzs7O1tbW4888sibafd853ve/Xd/+h9/8p/9LwcHlWOl2Dg4dupzzdRv0bsUEAkZ0CqwJvje6to///mf7/Z6QPwaN+jsenP27NkY48HBwfLy8usSh8QYiYiIXnrppaWlJRFpmialCIjsAwDB3ePuca0pZWO53pELDwK2nb9zXq0ZUhdJ4ylgbQKTdUjHkMiE2JErWxOm4/EgDphTg5hk29bCA4hjN7fRn3h4j1i0j9DxoYkb4rZP1bTxml+AMGsRMgvuzLWf2BHb0ZEWJ3OPcYH75SHr26wO0V5vvObyOoa8EPCNCXCkOC08OUrCp4bedA2CyTETTPnKmLVMzKk+QLRWtZKYsqBmE5OkFFNSVSNEx1CWnU6ns7y8tNxb7nY7nU5JiEzovXeOY6yaum6aOkksC88cHCMhxmSSoiQTw8IXzmeCPMbU1HVjoJn/KyLDqnKOyo5TpbpOSURqAYJQtpZaaiKQiIm9Y0fERACOOOM7YmpyQ6UgRM42mAiH3JVaPxptr1huAwcA9kyewUBSrKqBiKmaL3il59ZOrG2cXF9dX15ZWwLGQb2nKsQKKVOIo5EDAMoTWC0TqeEY2Gl7t+8u+W9O5D+z5QGykC2Plilq8SwDUDNFyMKdgiCMCSiRSwwanHiWloWVVUOJvePgkUghGylF57jwBaqqREiaG9Icu8Jzx4WMs9RNrJtaqihVFEWRtrlDVCVjnABGZESAqADJLJpln6VmJFQwBjgmIOPUNi0ACcACQccLQtRkgqjAwA4dGZJRnsWE5BgMwEQxW+UqgBgBgaPsgC1maaSDQwAMgAZOMCgzMiEwogdgADIjAwfgRhCnqNWaGjEy2Djz2NfP7ayfeeTEyVOf+9znqqpaWVm5cOHC6dOnxwIK4z1pbndUNYzqHZECqBFxbeWXv/bir/+bX/2hj36PQlKR3tKS1nXTNGrKSHe+akeMbX8E6lvf8fDlnavwgtyST65Bq9T0q7ppIrrCs4uNtGUhQEeemS0mGPM1TA2UXBjr0rYtKoeScyOdC0fEEoDmii6RQ0RBaxqpqOl2Op4JyIPczO9qUnP60Qfve8eDu69edq4rTCDNrUpyEJkIAch7j0j7O1eH/UHwZeF8PYzk3DgendwvH1CEuNzu18++fPlyKjpLXlIDKowGiIY+pdyzmUbaLuwPsWCKIuzt6eXLl++//62XL1954fd/o3PpEp56oPOWR2fjraPMR3BEidCJ/do1AY6cy92BvHHuzymLnmmAA49utF7sEXg49o2xGehwGt3Ij3d3d7/5zW+urq6+iTIpMrDQ6fyNv/3fJbFP/szPuMGgB4xqBKZoC+MUmx0x813mI1ZRi9jnIvPUSEcgRksK/QB7ZfE//c//7PH3PEnkbIpac3yMY8yzU9WqqrLC6MMPP1zX9etVazk4OMiK1OfPnz99+vRLL70U62ZQ1Wn9nh1zdwkcd4/rBoljb5ERXw+RgJB4kUsrQJExWFWVkXxV7oeayL6M8wlEwxtOVhcABEdkJ5nhO1Zkm9s75iAPOMTAurkvvRX7Cx5GRmZcNY8HXsC8Bsd18JrpvRhn/rCj33e9Jqdbn7Dc3sONmvcmNYeWJTRjn6sjAw7Jef/4X7Pmhmrua5mKA7KUKCEReMfdbnCu65xzLptLOueC974IPrjAjp0jk1yokwRoKkxWBA6QKfASm0YlqQmAOQrMbtT3D0Su9B0JTMRgBIpowK2GoJhlVwciRu+9Y68gkrI2oDgPRKqIgEbU9s9MNNquOQRwGt1AbH0UbCJn3YqMKIzkV0eQkEpMiZk8uYwXqYElcx7ZudW1pfWN5bWN1dXN5VA4V9CwGlT1sNvpdHul1mKNiqaqHvo0thtEVTABzo4FLZBvdnh65WUi3zDKfO27khxviLixRc1n+pbNRtShFn8npLb5yBSym092McruzWiKrJR9WDGhRbDGLKKJI/VojpGZmYAAKItQoGFWejFFQAZUIkCN6gE8OIeQrRooATax0WgiIGpRXJKQjKOxgIttFwqDiZmCCUDWCVEEQVQAw7FGUovSTBEPYUzfy6uVKQiYgCbR1K+zhH4mlSVNjTSoiIpkRK1tE+UP49Y/xSQKMRNT1k0WUVPNViqZIgmAJFgolkYeyWWaCoKBZpMjQRWEKrtmqypLr7hnsO/uf/t7NzZO/sZnPgOI3vvBYHDixIm6rsf2rkftpsS+bmIwcqCqVvjQdNZf2ev/0q/99tl7T7z9HQ84ws7yCqvubG8Pq+F0w8udG4lqhEBg/br/xAfft72/d/6Fr96ST95Nzc72jkYJocPktBZDY2ZTTCmmlEwVReeEHoWaLNUMMGrTRzsUG/FcIuUIkVwr8NwkNWNkNBgMKhNNK0tFUfBN4TZLK8sf+Nj37euAGc0gId0qVUnvfQ4xQwgxxosXz+9v970rLGmU5F1oqoiHvmwYrdtZOX/lyp89/c2nnrsYTr+tm3ZUanashk0U8p1UD4qiXF5eZuYcwlb1YO5zrly5ury83Ov1dnf3er0eV5V988v93/oUfuy/Ls4+cmSFZ3qoo46GPs4WuBbgIncqDsKZSuIRgkWzEeHxacxz4T4a4PbW1nRzShZQOHfuXEpprBn85gHcDYte9yf+5t/cunDu07/4r1Vrg2akDn3DUW+ej9ZaqcyHLYhopskUyk7f0V//O3/3Y5/4MeeL6ZrP8dfJaXLN1atXq6ry3ue3Z22O1wXgqKoqD5jNzc0rV66cOHFCouwPqkvdcBnLu1TcN0WkdxuXvZzfjKtXI3UNICQEQKKcP4y5Gd674B0gEqJDVMcjucX2D1OVkSukARgxEE5U1Y6xRMwYb82sxPPrcxZQGAM1MJWkjaSscSptQzKg6c1nKozEQ2CH4Q22RY4+Qqfu2uzSPUH2R31BOPdKO4K2cbS9y3Wr1/O9MFMadxPus82nsHOfP0OytLbn/MauzqiT6DqIiU2+5PYAHCnJVLtPex3GQMdoiddJkzzARNYWEYCYgQhad1PEtsRESGSOwTny3oUilGVZhKIsC+dDYIe59tiKf6hpNJXWk0UBs10C51zd1FSTqCQDI0ImYnKaUIVUEMEheiZ0rmD2aEiGznHZKcqyTEn7BwNRyROZiE0t4w5maIqgoGJqkmf1GOihkWrn/DDD6b+PLY7GDhZjRkyuQWeAY6w0YiNwEQBBTTL/nhiK0ped0FsqNzfXNk5sdJfKcikoiGgSbZLUAIXzrGoqhmIqIgIppZQ021TipHkoLzEyN4mnPWLbFi7MxZC7++IbAd+ALHUzJSltNnLksZzd50E+ahzTTNhoAY48KJgs9zMjRoBo1pg2COLZAinn4WCsmKvhKQt55mmaqQ3MpgCiZBSAvIEDtCSWUmqiNNFigiROoBDwRsEIklHKZwkMoIARgMAMQEAUQQmU0IiMEInZEREpgiKO/G3bVXcsGCRi+X0okoXWjEcWhbm0LwAClFkiSIRjiV8ERFMTSQgII9m/TCohQuDcNYMmiIouUlAOyJ7IHBlpIlVUYVFGdWYEwmhA95/8jnNP7/7Ej/1VZv7sZz87LSiYGc7X9YBUTc6hgikgMDaakucGfBwWn/w/f/On/+F/c8/b33r1+Rc31u51YfWFl57rEHnQqqoslGaWAZSU0vjxbSoCmZJGdMyVNB/66Pf+wlPPrH5jd6WzcYViKFi2d6HTu+7nqNXO+aaJPnSIeNDvH+wNHHoIHsBEIyB4IEiKAIEctLKl8xcPFa+bFNPhJU4nLV6EBJg1ndQMho3IfsWD+Na1TakrQlO0hGKOOM1/sgiWBXuEg/39bnd5Z3tn/SOP3HPy5O6l3W6nOxgOOj7c3HUOIdR1nQUakqRet9ekipmLsqtRty9vb13YWuougQEQGmiyGj2wNhw6jWITE4EWwZ+Q3Ze36Vd+7+mvn7vK3SUYXEiuS1xE0UwpCgRn3/rQ/BUjAoCDg4OdnZ26rsuy7HZ9rl0758zMOZfi0D33pa1fG6x+8Ic67/3oEZEOTcWvufSOh6POI+4g3ubu36M+Gw/DHXYrzkdFt7a2UkrOuXEKff78+f39/em8+k2TqOWAanl97af+yU8z0G/+6081+3Xu+EObw8TyNUc76qMMKGs+twJiM+3jgGgKQJSQtyT96E/8jf/27/39EEp7bSpjZhZjfPbZZ4uiGN+aO4Amj79oDF6bWUppOByaWZ3k9EOPv/z8c1VVIeDO7g4sP3SXlfvmAjhu17iaaAu2JVkEgbFs+YgK2WKCqt5y6kTECI4ImUdhmKYkIpJinFg5wlg3HW/wxKaWY5xv5RinXHatt8+0BSLiaJ2YATIW/HmTFx6n5aLGqdXcFB5LaMxtZ9dmbcxGiUdBwXhUHWHmaiHALNfDjkDQ8BCidI1zO8YgPlbB4nZX113TNFMw2BTeNPphIzETA2yNChCJiZgdscuS98TEnNkZ3jmffVedoyLktFpbZpHl9FtVmtyt1RrNqlkGNYgIEA2s7cZXU2MiYixDh7BroGagipIAIRA6YgbgYT/FJhVhaak7dLgH1hD4zY2TjzzytuFw+Mwzz2xv79RVAktFYcjkKBCRoSEjIEhKSaOKU3UtfoLMo5k8umE2q/Q7uVLj14wsYjMkMwI4bG7qQQiu5NDEWFUDFQWDpV65vrG6ubl+4uRat1d2ekFBRZooMWrjAq+Wy2gwHBygkAMKIXR8UQ2ralgN+3VVxRJc8A5T61NxF7T4j+HQ8Wo1CeLyDtUqwox0pUxAkACpTeOVQBBEIYLVYA2iBQeBI6pIxARACAFBiZGNyFBzSwiagQEbBGCfDGPURpomWRKLSZOAKok5gSBQCrIJZ3aXISACZxpkJl+YqYhZQksAQqyIxgye2TE4ViKlDFdiS8LI/TWWRTQEM9PZBDWqqZihto4daIgJQUCjaRIVlah5O2d2jJTEJAkRMfMkZ0EAZnSc6xkGoIrJqFEGJDFU0IQSMQmroKFDCkwdF8rOveEB2HEf/fD3PP/880899dTKysotiTgpSum6tFw8t3X5f/tXv/ijH/2+97/33XU17HX5vvtOv/TC8w5sqbfcpAQAIkJEI+/A22UcSET5w8fW4O963xP/4ZnfbA62eG21rqqVlZVBlOMECNWwIhcUYH//oN8/aGk7r9NBzNlFC8Bi00TEYV11vZfUmBkxNSkx+EO/wqSJUcQVxYENpYtvf8c7x54pAJCtYW/ifEREVLzzRVFw4qyQRcT7e/u7W9t723vlokoy+bI/GBRF0Ss4RXEg+37jC0/92UuXto2DpNQrSzTOfIGVlZWlpaUQgh0aLBn76PV63W53b29vd3dXYmLmfPdzyFuWpQwOqq/8gTvYbpq0/IGPHQ4lD91zxlET+KFI7lrP3C584zgOtTm/Njx+4D4nIzo+2LnBcNjv9zMLQESqqnrllVdgtqv8GuL/d158tHWwnrU8mTufqb/yXOlHzYB4+cw9f+uf/rR4/MzP/yL0+12nIeq4viqIRKwy9kqcK+yNWvFBAIAAcpijDgCAxRGggSli8m7H9Mkf+P6//U//h5W1tTZYp5tZVTKygIjb29sXL17c2NjIc/n2YRzTuY6qppSc99Nfs7+/nzU4BlQ8RSd0Lb5y6fK9Jzfve+SxZ6QDd4+7xzGWuzERqS2a2ch6b5Ryi+oY4Dg4qFWSc857XxahDME5F0LeBDUlTSkRAkSzBDcXchw7TMoKADCrmnDkR+XH0yrs121pmVvibhpCmm1ynBjJHYWiLLwCt+JMrnV1X3cR6zuTn7qzZ8+OPWPGAMdkfzKb4pIgYJYEJSLOzVuICEgEGfQgIkdImdVCZDiyVxw59LaevGqt62LWjCBgAGRyjl3r9oGW3RiytRgCZGCxxR8VTQkgoDkARmAwBItkQlSwI0RrmtRUCkob66fe/a7exUuXXnzhpSbW1bBBAkAjx8yElLn7ioCSxFSImIgde+CRkigxEWWONDONCi+5xmUxZhkeHgmpwliYRKeNfCbNaSqqUVRViaDTKbudzubG2smTG8urS0vLHbWUpEnaJIvg0PlcB27lewxEVFvqlZmJxcaaCjqeHbGhWTJFzf1BCACmakowYXOJqEiWbcc3iuz2LatOHBGlvQF2plYOasJiwEm/CrUzySb2lZwbEM3Q1BQ0c3syd4NQiAQhASbFRJgYIpmQaZ7OhozZfgVNRyaZBADgDLwZN2p1I02CJlkjlJTUnCEBEBAJsFgQ8Cm/iYQhMQlBIowqUVIDkBAhMIaiKHwITpiESRiVMBEIghEaYZYUFjMRSSKikoVItYVLMaemDBQw94Bi7sAhZTRCRVSQqKmR1MTUpLx8ZT4mEapKElETQwNGZkKmpGKqldhQcQAUyHl2jonc/8/emwZLcl1nYme5NzOr6tXbenmNBhogQOwERZAUKJAUOeIiUstwJFLmElbYkhX2hCWPI8YT4QhvPxwO22NbPzwRMxP22Bo7HOMlZhS2NKKWoCCOKIniKooESRAkgQbQ6OX125faMvPec45/3Kx69ZYG+jXQAIhBouLhRXW9qsrMu5zzne98HxqTslMSZQVv5NQ7Pcu32Ur2jre8c319/Wtf+9qZM2dSfvjS73sLHBlva9Ci+6XHn91Z7Z+cO3nbHYujUb/dzs696Y719c3ecNjKfTJVERGzxPK5WWM7mbGaNe6EAPDmh+5++q6/3rmwdZrdqNcftel65O4IHAL4ohiMqs3dHVVQ92rOR0IiTwAoEhMLpjcatloLKkm+EE31qNNSVSB2I6uHXN/zE/ffddeddVWm5gMiIIKkuHT8xNIIQTWGtFsoFkV7OBhur23s7OxatJlON4SDcgC1YlEUFspQKzsfDX//q09/+cmLQ8y6swtl2bcQqhhbrfbCwkK73QaAEAIegpaKohiNRqrqvZ+fn2+1WpvbG0mqYzKwq6ry3t9x5vQz3/taUVdE1Prxn54A//vCiakKYqMUhfvjrEm4uf93u5mrNB5pxndUfWyqXofXU4ZKa+1hNkIwN39qaWdn5+TJk+m8VlZWXsueKS/94qdSqhnMLZ789f/4PzmzdPb//J//yejqiqOaRLCJkEhVEigIAHbk6oEQeN8V5kjJwlBNEXCU8Yjxo5/69G/8F//Z6TNL9nIEN1VVXblyZXl5+dFHH33FAgYzq+r66vLy0pkz7TGIaWZra2sAUNe1Wzj9HVicaxlfuFBk/omePdU9pe038vfXwzFVUr2e1PSQF4YdVFiYdCQ0rPtpZeVpsaF9UkPNhxARoUuWCFUIqppnmSFkjp0jIkxENEBQqCVMiaa9rOsZTlgSCEdKWuy/Goevzp4w4rhzIuVT+99ueg86cLlxqll6z3R37wuMmfv7H3vxeBOoH/Q9mfqaKT6HaRNPPGpbOWoYvCyiii8g6oEAxxAZNUtR0bQFAiUb0v24/1gkxY4xZo55nm5p6fSkjSiN1H38oOmWnD2MnpAIgMbamQZ7qTI1cKAqiMQYmn7LMT8cDA0StNGUZQEJgQgZgUFIG+eRpO3R+JyoqmlMJpKqpoqmyTKEG4ADMUYZDupyJApgiDFYVcqwX890Fs6eWcx8uxyG7d2tGIOoGMhEpgYVAIiB1FSjGoGRgaKGBqx3zpxzoY4hBO9dqsiZGTMhQgx1jJGIAWhK8xZgGj7A6fYQVRUDcd51Ztqzs7ML83OLC3PzC/NZzsRQhyAxVcMjAxOxmqgZWdNBk9hgAJAMLyWoBAQmdiwmDRY71g9Kl81wr99GFWSsBnJdbk6vI+zjBeLIa73PayD0tMkacQC/RkKASTI59iUctyoxEqjAlHIwJvoGoABEhEgQECNgJAsAgqYJwARyDaAIJgjWTBcAcKZejcuAgxrriHXkaCzmATNkJmJAUiA1J+DUDFGJAkFwWJPVaJVJjapM5tjPtHy7Ra0MMi8Ekck5jAgqMZoIaDSLSchbm4eCATW1NRorZJFp8qsloEaKTgGNCZiBCVBqjVWoRlxBnZRnAIgYAdDQVGOUCIxIrGAAFpJhFBgQlpljFMfIbM4TOiBO3TSKbAX4O1v3n6hP3/XA3ZcuXVpeXj516lTiNbwsI0csGoCquqLjT9z67OrWb/3f//Lf/MzPP/SWe6pql9rOny5WV67GepiK6kSTgiretBm3txelXaw133rz+9757fprw5XddlEIEV1HRo9ARastiruDQaXm8xxFX8VpFmthB4RE6IDQzPr1qFMWnhAJTdXh0aVgR975bL3cPXHfrW//+fdE0bKsEojGlJpAb+RexCjee1VNPA5mHvYGK1dXdrd3PbssL+qyPvyN1BqiVtHurvbqz//lV758YYezLikMBwPvPCKdOjXfbreTokdi/RyOG6qqSk1VMUZmbrfbLuOtra1+v5+WoxhjjME5NxwO5+fn6tXndv/4/6ivPD3/4V+29uyhiGRC1bUDahYHCc2IL0sl7XoX1uvZPvYp0h/Swz9yrk1Hq1PHqs2csGxja/tuRDOrqmp9fT29CTO/9g1iU/hy/TeoweIRJQo711089cu/8R/c89aH/pf/9n+49PWvF4CkgQ0AFdUIAUEBQPZ7AUwKyuknGbACAxBwBDQiMY2mVaf18V/9lX/3P/q780tLgIQveQGs6/rpp59eX18fDAa33XbbK3eR1dZWV9fX1xcXFqFopfOoqiopjG7u9q7Y/KWarg7hls7C5ZW1ePYtu4H1jRaVfy3xkCNjVzsK8mgWL5EDuTHuN+7GqXdm5nFOZyICpsREwo4RiTG5FgmTKBI1Wo0HDP5erpPcn21f9x/i+GJMKvY2JjzbVCeFTaHY6YKMNfuntiPE/SjDVFps+x5ohySb7Gg0YSq9NpjsGXYE4n4QwHnFqrNNOnnMm6VTBBIisilz9AnG0bD/jgNcHPesHR7tX3PULBrjRKQMZgqiCqraGD9aSsEoUdCbuyQTm2QCYEBqFG2QiRghSWwQGgFQVYayrDRYjBKqUNd1VYVQ16EOIcYYosYoqpJsVJVUyKxJ8IiJkMCgKsvRMIJ5Zg/qBv16k3d2d4cAcO7WNy0unur3dncHvX5/N9RVXdXIRg6QgZgZmdgSQaWuZFjV6WI655xjVRGN6XLFGEWEmYgmEUlSKrBpDDTp9kAj/5tEiE1VnKeiyOYX5k6eXJyfn5vrzhKDSOgPhiI1e3KemDIgX0ld1lWSHbEJ32k8e+o6lKNSo2DT1JpK/GSgbyz81xPRvs7bVo/a9gQsgtaANUBACAQRMBJGgghgAAzA455nFkRJ7CFNnCpWdWIchGvzAb16b+rAWIzUCAQAGZAMGQCRlUAYSrC+xZFqhWAe0WdZu5V12q5VUO4Dag0WEYTBF5lzpBJjXdfVcFAOB8NhrIOZIrHLfZ4VRVH4zDt2hIhgqIISUQ3BTMAENRWJFcEwieAAA3vOMXc+q8sqVHXaWIgJmcwYyCKYggYJaBJBDQEyJnbIDpjrhoMVkI0IiJXI2prdUt325uLexRMnvvGNb8zMzKRsMISQ5/nL0iQSXDSM3VarGlZGzp0+/fXzy/r/PvYzW/13ve0uDFpwdvbMLWtry8PR0ETzPG9ikZt2qNpEnizNIPV6xyNvHe1Wz//eV3OXl96gitcxPlEVdga7o7LGPI/ETl7N6UJooOMkChkQSqm3+7un5uYIKUid5YWEg/cUSR1mo2E9c3rhHR96tHvHYrkyYG5wcO+zaXHZYx3MLoUBeVaY2ebm5ubqVl1WHtmhN0ETRD44xz2ZhNr5fGcU/vzx8//qiWU/N1NkTstSoxSd053O7OxsHmMMISRpGOdcPHReMcYsy1JDSlI2JUdzc3PO8WAwDCE451LssrGxcfr0adndvRWHF/7idxBw7hd+/VABbCL+igDT4nAvZPX3+lufLw/q+7LWxuZmuvjPPPNM4gqJyNra2vz8/LVQdZzi7sGr0cIzaVSJMZZlmXyUWq1WYrxPXna4lSbBZN6xmTITFcVPfuhDp0+f+Sf/zd//qz//ggx6HUQvdQYoYtpQN+TAm9hUyZQUUcnAAsGIMHqu0J15022/9uu/8bHPfKo1P6/IAI0iE0y3XB9HYTTGePXq1c3NzfX19dtvv31xcfFm427p7FR1a2tr5epKCGFza7PT6TjvYNyfoqo1un4+CwDcmR22zl29sH2F5vZBim8cr6PjhYfcC6+QR7QKqkURsCbNwSQ7MM7YGmkNkybVaxpdmySfmZ1n551zDohSf7QIBLEgKtqYY93kJfuVaL4fe8KMERGbeNPCWK7NmvaFPXx+8vykN2QPuh9Xtu06s/fX2sZ3rFD2wA5lU4X9lCxPKAJNmEqIySvtJpy0Q7L9tlz2AnyndH+TtkRDfVR4jQAAIABJREFURkoagJjaVSi1T6qYihIQUd6QPZARx1igogiEoDHEuopVHSRYDFqOquGw1GgSNISYHrEWiSKNU4tO9CzU0IAtaQJY8khAZjYVCQjKGnHQL1eW17Y2ts3QZb5VtEKsh4PhqKzqkSgiknOMjJgaQFSDSowaFADReZelkUqUBACQqXGlBU3qATohuaQRQI3TEjViBaaJTm9mAOQzlxMRYbvTml/ozs3NzHZnWu1WnjnVKCIA0gAVREYABCagqoicTlw1efAm+gxWZd3vDyRGRiAAVECd0mN8kbrKj+oq/5K++o9yyIx2GMa99rw1SBw3BDKEpMOoZlG1Vq0RK4SaIBAKkjAIgVAyHAJJmIABK3gxNmMVEmUzEmVRVmMxr+gMnJITIzFSwwnXhFARasKKtCLrofRINHdQeMq8y70rCi4KKjLMHJqiRpUYrQ4hxloHo1FZV1FFVXJHhS+cY+dcnmXeZ5nPUgNOorYREKNLgh6ajFWSmZGiCUhUDUaAhkyefY5qEmMYm4wSmiEhAyX0ZwyfGyCyJ2QwisLCntmTc0l6yIihLdmbw11vPvHmO8+++Tvf/raqbmxsFEVRVVWn06nr+mWJhpFZJVoMrgFQnZs99Vffu3Tx+X+un/zIhz/03kqs7oWls7evrq72ejtVXYGp9z55Nk3EIF7eyvDEQLFBYUqZ6RYP/9TDq9/8Xv9i32czwoBEzBTrAKqZ82GqcDRWs/b94ajfL9UAkdRUTMfASVPKaLD0RkYQEZCBtNFtMiJGQtPDggW6X6EdIiqnVny1ZDgUYRzGNe8Nnp00zUqAzIREkQajst1qzxQ5RcJ6IhKw11cBWgSKQ+i96Z77773//tXdrQJpgmhoUsy+jkNUJqWhxq6PIITgXYaA62trK8tXUSnzmcucipoKeyKiOgT2GSBpjMyUxR313Wc2Rn/95IUvP/l8e2HJYaxHVZEV7dlOuzPrsrwcVWqKiI69gdVVIDpsCpsnIQAYkyrqqs6yfKYzi8C9Xk8kdjqd4XC4uLg4HA6zLFteXp7J8tHX/wgJ83d8qLj9PtjH8G0qatOa7jh9m6boojYpZN3EBfulvLMe9S4v/oYEAM7v7Gxtb2+r6vr6elEUIvL888/3+/177733tbwFi8jW1tYTTzyxvr6+sLBw66233nbbbVmWvfBfTUMeiM3CevdDb/vP//E/+ty//N3/55/+02e/891F9V0gwqhNN+Q+eJQNuIE2JlcfA7mq4L7oAOTDn/jFf//v/od33f9jnGdKhpNZ/RLWt/X19StXrojIzs7Oxz72sSSs+wrgSnWoryxfCSGY2cb6xtLSUgI4Njc3RaQK8WK/XlvsAkDF+bOwMNs5uy5OHcEbx+ukLKVm+yw/ppNtuKZVx5G1rSN0Kx3zZBSnJHOvg3Ls/diwNA2cZ+89ERISO3aOHTMxG2CIJlGiSF2Fuo4hpWnARofdo16utfrG3hOv+3fEaeHivWto413MppgdiUk8sUDBQx0kUyuQGZjRlGHltH/KNF3D9m2Oh3edF8ezrvuC2vVf+mNd92mVE22kKJtTTh2vKTpK6MbNTsfc5A7tnzm2r8GowcEn9W/a4+wgGhAiISRBC9CmBYUI2JFn4KQxKooqJqKhlhCkHFVVWQ0H1XBY1lUMVayrWFXR1FRAYkMMUWmMgRAIbPK5oAaGnDwiUq6CYI4VEcBc8iephvVmvQWAUcT5rNNum2lVV1FCjJE8+syREgNhY+WqJlEURM178j4bE/6bJo+mxWbi9ioKYMyIhGlVSroX2CSTKqpR1MCYKPNctDqtoiha+cxsZ36+mxeZY2RCsVpVAJUYiRkYFNTMkuYWETUKZ809aRxmTLEsq0F/IDEwNt4RuL9FeNyHsn+iTdupvMakSK+nT+SGgwx79b7/S1mS8AWfuZa1oU23EiAk+EvAglmlWiFUiBVhQIyM6kAp9VSNSUIGoMACWbBM1ItyFBal9MBE9AAGZEGOQIZslsA1Q0wetCOyEemQdOiszNDP5L7bdnnmM0+OwXnNGBgV0ARFYx3KWmJZV8PRKIo457Isy1t5nmVZnnl2jpnH2jLY6JAAETKhgkoEVdSxpJMIqECsJZIooRKgIRq6wBw5hqjBQJtuFiLihL4jGgIaGAIxogcFAQ++jVnBee5dxsz2Zn/n6bB01s7OFN0/eeyxdrtNRIk9kSw8X7ZQOCKDFwNgJECtxYxcd3673Pnt3/9CpeE9735kbunE5Wcu3HnHm55+5ikGFa1DHYncdLvjyxiaH34rCsgaJIvnHrn7ict/nUVVEFQ1YGjAiylGollK4INgfzAKKsgkElXVZ7mZYcKqVBpW2lhKSFQBQJu6kyMmiRJDYHZH4S97WRUAsPeIqFHqUHPiGQImgw8bm8+NQum8Y3bAmCoOTC5a3auqIs8KzqAKkNGB6+DUr9Wr/mR2zyMPmmpRM+JeuVt1DKy8+DTf48Kmu1bX1cxMd9Afrq+sD3Z7uS+S1L1ITLmygaghsUMkVVUVx9jtzv71+dXPfv3pZ1d3weWdjIZ96c7MLSwuZFkmInU59N5zc+4AgHTUN5ycwh7kkRWNNGl3FgG3trYGg4FzLoEgqloUhfc+9tZ3//Rf5Jefxl/49eL2e/dXEQ3QjuCLXsNL5SbXA/G4i/tLR8up3d3V03FQrq+vp4spIhcvXtzd3U2MmGtRV66t2/oKVfDM7Omnn/7KV76ytLT0yCOPLCwsZFmWZdmBFebAN5yGAsezMvX90sLS6V/6lV9953vf8xef/9xX/+ix849/O2xu5aIODVzLYnAOIaoZMCGSmRgQRybMXL+qS0fZ4sI73vWuj3z8F97zUx9YOrME6ACp2RWm7q6O9wucIuRP1sYD1rzp+dXV1QsXLsQYL126dObMmaWlpZt35cdRmAFAWZaXL13u9/oAEEMoR6N+r9dut3u9XmoNq0QH+eylQYQZAIBl7l6dvdPy+TdwgdcbyjEmERwgAhwr2j38chwP+CTOl8rqUxoF46Mh4kNe5HmeUXomPdtYzZqIJl3CEEKIMYqqNr6sxzUUvTmJ9o2s7natfWFPVWqy3JmaTK1ve/vZFDi1d3KI+51WbbptxiZLz4FL86J70PS/3KxigO0/k+vc6YhS/DNtCDVZcveiC7zRuXGdAMcLjkY7hC4HM8uynNkzOURWBVWLMUEYifTtMsfMjozRnNRa12E4KkfD0WhYjkblaBSqug5lDFWsQ6wrkWAqSuQdZZB0CgkdIVoSLE1x3zh5byRMrFZp6mOmamJNjtZoAifN+VhLYnnUoa6HIfFAAAwInQGlIqEpsgEBETMWPkNkVAEJlnQ6bGxma5Z8HqjRuAADBGYiJhEwU0ATCxpBFWIEUTMDn3FeZHNz3cWFk/ML8/Pzc1nuiS3EuqwGdRUlimN23nvHSC5qCDGIqYKSoywrEgyGMO7HSXofBnVdj4ZDlcC0b87YdQzZm1wc+1E9fhQlSKeIHVNwZNOZse9lAhBAa4PaoAasgQOiMBoj8Fi8AwwVUY0FXNAsWBE1i+qjclRSxRSnMqKZqSZVD0LiZCWGVKNF0BFaD2QIMkSFTp7N5vlMJ++2yTsmiiq1SdojBKSOoayHw9FwVI5CiEjYyXzRKlqtdqddFFnm2CGYRpEoFpUAmMgxk2MFjSoAigzGjS4wAElakRjJcSSJKBZNRDmjVjsbDjWEoBIhInJyU2HHbAiCScLUkIE9OEdcUN7xRSvLcuc8zm3P+kv+1NKpPC/+8i//cnZ2dnNzM8/zV+Z2ewxRQVonv7/dW/3tz59//spnPv4zZxbny/7WradOrG5s9AcBCU1iIodP8zhuFkxOPNjpe+8eeuc7Lj9+afPC2gK0CCnUkZgVcRSrjHz6PiLivXfObQ36o1gGEZflCKoqsSrHbXZojgHNVQ0c4VwT4YlVKhIlENCYqKSH4zjb1woKWAkQgqpzDEyICDU1cqnjrIZaCAAKQoIMAAaR0BCquiqrrMgK9HyY3uhiSbP+3E88dOqBOzbWN7p5Ud9Qh2DqdpzcI1XNfTHoDS9duDjsD4qspVGZDtZpBYjQwqjvHLfzfDgqv7hc/dnXf/DMlS0uuuw4VMNud3Zubi7P89RZecPNU8yc+imcczMzM2a2ub0xPahUdXd3t9vt1tvb8cmvDIsW/uyvtW6/91ghy+t7V6pcvqqz54Ls7OykidDr9a5cufKWt7zlueeeS8Td11qmlUQ3VldXv/nNb5Zledttt00EKa4LoJ+mO43FZQnNAPM8u+f+B+574P5PfPLTT/zVX3/+D/7wK3/yJ1eev1AAqmobnWMmIjJkYmWrRUuTug5+tvvBj3/8Y5/4xIPvfPv8iRM2ySYSGfc6Er5rKYmIyNWrVy9dupQG8/Ly8ic/+cmxGN7N3cPNbOXqyvLVq0nDeXt7W82Gw6GIXL58ua5rIrq0PdhYfMDZQpyUgjtvoBv/2gAe184kD7zysAvphP6RyEET9LgpAIyPVGD33jMjIhCn7gFMaLomxkeMsfkhMUZTFX0F1i18ZYuVR+K8058r0wvI4RLstNB7k8FOvYamtvLJzTpgvPXCfZo3fMWPXYW9gWLA1GdNf1zqdU0/0zYwiVFvVmj6gpq9++4aAHjnzQABVdQkAiQnDiJMpipNE4oKSJQwqstBqEehquJoWI6Gw9Goqsq6DiKiKmAxFYodE3JSRbTERSBAaPgaE3RboaFZNGCDpvLthFpkCmbRoOkuI0w0dQAgcmyKKkrJzwUsibpqNFONtQAZkDln7MB5ckBoQGiYUCiIpmBJjVRATMZ1gEScUDNjRjMKUWM0FUDCPOdWu+jMdGdmZrrddqvVyvPCOVYNVVUjqZioCZI5j0SApKICClFFVA0Bqcm7zGJjtAnMxAyMihIllKEuazB1DibZJk6kasYqyQBNaR0aNAga3Vaj18G6f7y5QYTXDSS/FsXepifr/lLZnrzTxGpl3EuYysMKoAZiFi1pcGBEiIRCpASIxgCoygZO0YtlEbLa8mBF0FzMC7Bg8msxSg61pqZgBJhENykgGtjQZGhx4KzvMWbOcsoXOtl8h3PPmUNCQwM0EAlRosQqVFVd13UtMXiEVjtvFa2iyLxz3rvMkQMji2hmJoZmpATAaAQGihEkSkwtZAZoQAqaCn9E5IjZARAqQrQgQYCAvSNGQE1qWMnyILlCJYiUiYDAOfY5uzb5grhA5xSgPqd3bn13974HHrjz3J1f+MIXWq3W7u5uURSvWGZCYEQcXOHnu4PRyh//5eNXL1/67/7+fw2j3miwe/LEydO3nvvBk98jiA5c8jUcs15v1nhGUxBwRd6az3/8o+/93O9+dnQ1zBZtBgym5pApg9js4hMsf2uwC47YoWhk7733FqVBHxL0QFiyVTFKrCcJScvUZd5MY4jMnOdFqOuD34cmvTATUrsSuTzPiClR/vq5SQymhojsHCK20ZsmTU8RMzQT9EBUxVCGUvPCEeEh8KJvvQfe/faHP/r+CoJzFOt9LI9jVTxCjGDgXHPXylH1/LMXJOpsd96i1mUNh7oBjLyGkXfcmZnd7Fd/9d3zn/vean9YtudOOeekLjszM/OLp0VkNBolJctJ/eTYyXlVpWA6UTbm5uaQYWdnp6pK7zPnnIicO3fu2WefPXXqVIxx7euPVcPBwvv+ZuuRj1wrMD2CQnhE2fFmCh8cQ6/ODlYR0V6srnbEEQHKOiSoiIiuXr36vve9j4iee+656ftiYy36m59dv/gxHA6ffPLJhx56aHd398KFC/fee2+WZdePme7xJvaunCGYWWpb59nTS+/52Z9723t+cvfv/b3vf+87z//g/PPPPXvxuWfL/qCqKlFxnuu6XppbfOs73n7nPffc/eCDdz1w/+z8opEBJVDDps3SDw81PDTdpoOH9A3Lsrx8+fLKygoA1HV96dKld7/73bfccku6CzdrS1dFwChxZWXl6hjdCDGura2dPHVqNBrt7Oxsb28DwE5/0Js985x2RvBGQ8rrE8cA2EPdYc/A9QhRyklyrRLhKJUZbISyYLpbE5NHRCoiMBFSghCJCQm5yZwaeQ5AEJEQJCVdUTS52EVJrl6JPa+TCBMQIdlSHq9FBW9k2b5JIOOLwAEHDVzQ9u0FY5uVplK4t8fg+H7hfj8WnN5GUi394MaHUyoRh3+HSRnnpukumoGYoh3nOqaYEEBVmt4dJhBEQlHRmARrjcmRTeo61zVm7JhEHjfdCrRvGzXcMwtqiDdIDsFI1UwsipgJAhF55mQmxBK1DqEuY1XFYa/sbQ/rUYxB6yrWdR2DxCjJGH3POcURAjWtH5JOkvaNp0mergaqlv4zQ2ZsPFtxisGlmLRMkZKlMwIQEhKpceqtt0YJxiyqYlQQQwNUdcZskoEENU5MLSVq7iwhEYKoWBSgsVd7SvIQnGNiNHTOMZHPc9fpZLOzM3Pz8zMzM61Wi4hVNcRY15VaBJQE6hAjIyWDC1VRbYQAEBGI0noxPkECIELH6FRAqlBXIdTiAR0jBrM9EQR8odG352PU2I3Cj4pb7H704Qbk1uz4uOb1y8XfwCncpBV9AoBMO64kJqIAxPEjIEZCJTRq/I3YzAtkYlm0LFoWLA+WRcsEvCIrEhCACVjQBh0ABENSwkAYVGvVvoW+xTrjKvc0k/uZ3M+1/EyLGJOZsqqIRdFY11UVqrIchToAgCfMi6zVanXa7TzzCIBoBIYWMTkjkyICMKAZajQDlYR9CiFB+oKNNJYZOCBHzOhZAFg1RhCMiAmJNSBL9DCiZPOU3goQjAGAyLPLvMsK9i0EZ7nRLbu3Dc6Xj973nqWlpT/7sz/b3d09efJkr9eDRm/8lTiCERJ5La0eMWVaLH338uBv/53/9FO/+NGf/Im30aBHiuduu2Nna62ua1VjdqkynDoybk5po16YW1hbX8fZ+XNvveud5Xu/+9nH1zd2u64gQA3RtXKLdbLOJaIQQjka1arsMzDTGK0SYgsSoVQUhTpJxWrpkgw1pGAMEaOShCSN6cEw1kLgrjnPrSktBWYpKxiUrGYSTcUKh2popgB1Iy5FyA6Y1JMRGjFK9JmLMYYQ1TTCQX47ABQPLD387nee6HZWtlY77XYsa7jB9IOYfIosR6OyP+hvrmxotHbRRrG6iu3WTC2jgycqIc88AS9v7n7x8fNf/u4zfWz5vBVjDRLm5+cXFhaqMqrqBNoYjUbe+xuqX+k+wgvRzMyMjkWmEgJ1+fLlTqdTVZWZzni2Zx/vDbeCxO6jP3P0omcvvkTf5NK5HXMJPsq2AI+xBYwA5269fTDY6na7m5ubWZY9/PDD3/ve95LIRbpTE3RjOBy22+3UvfIqVhHS17jnnnt2d3cfe+yxixcv3nXXXTfUNYMGBGBjl0ZzTACA7EV1ZmG+u7h46z33EEAsy9FoNBoNQ4ymkZm+/e1vK/JHPvKRJIdhgEB8lEHBpEt+gggfDZNNF0hVdTAYXLhwodfrIWII4amnnkrNOC75Yd48dBjQzJavLF++fFmTcpvapYsXe73e6VOnJMqVK1carYRW97lhd8WKN5CA1zHGQRO/vL0+8v2F/T0jp9S8KRPrbtx3QNNZMgWIjBEN5D1sg4h44vuRVvIoqR/UYkwAh6pa4myYqeieFsQeNwGT5wPenEIP3nwBU7xGSI/XlVBMvXa/KJhNARxTv8MezjHVx7LvFPfpsEx/mUNfDI+FbhzzKjYiEMfZL6YvSBp2SEhMDM7MNKnlAdBEf/TmMThecDwdLoxx6nK0lAwAAjAYmWI0k1gPh2Wv19/dGfR3h6NBXY+CCaERJg9GzrxPHrMppUeNqAoqKqLEREk3Xht5scnwaCIRMwCeSEc0rA4VUTFNMooNckaARCACIqISKSoio/GYs4+N6yYCADGyQFQQqesIoqPaUJCRXLOGOE/OcZ577zmBmNyMLrWUZQsgSu79/MLs/Nzc/PxCpzOT5xkRRxURGZVDUwMEIsoyVrMgEUCRICmSwgS6I2SkxrgiWbo2dJ4kvcGETMCxknpU1bVIBD9uolYRThnk62Klv5buxgFW2PVHHmb2Aky6I//ltezYd/2r2STg0zSoAARBECJBJJDxKbJCppBFzSMUwYpoebQsghdgbfLMcUFgDI0RAhEQBQCBOJTQD/UQbYSG3mMnzxZmisWuoNRSZ86zZ1MwgLqqR+Woqso6VKrCjHmWFXnemWkVeZb0ifZYlDQhiaVmLFU1DRIlRomGDeECiABUDAxMVA0V0AiRickhe0IHwCYqKiogwOiQGBgQwcgAGoVxSBQOcMyeHQMkeOXc6I6Hum8rHp7xzn/xi1/s9/ve+83NTe99lmWprP1KHL6QUBcy6Hq3U+uICpe3L26v/OPf+md1b/Pn/o2Pb6+td7tdgri+vl5WZQphXhZLl2sdmfe7m1sLc4u16erO2k997KfXzw/Pf/kbbQKHFMoSPBOASHTOM3NVlsPhAByHUKfe1FCVoa5L0NuWbrn19Jm33HXvXbfe3m61uzMEADHG7a2tzY2Nsiw/963Hzz/9wwpgPm+3Om0RybL8Wujn5Fjd3ugW7aUTJ996zwP33nFnp91ZWmzneY5EMYThcBhDOL+88cNnz1+4fPH51SsDrZF5sehmRDD2x9JDKoNm9qb3vO3cXedWli91PA2HQ3TO3dD6W4eakFIbyNra6pUrl7vFbJ7lo/6IiVtFZ9Ab+PZB6IQREGF9fetr3336z79zqeqczaDKGHPP8/PzRae7urE1PzObtB5S8pxULW9k3HmfPGWdc6pa17XLeHZ2DhF3dnarqkpKNN771dXVs2fPhrDrLeLKheHn/q/M+fzHP/RG+gIAy9E9VSturd9dFM8888x73/d+ch6JRaSu63SPJojSxsZGApJexV04DZ677rory7KFhYWTJ09+61vfWlxcXFhYOD7uP85S7CB2hlPFtBiFfdHNWzPdOUCMKohwcnXzu098rzcYzc/P28tHV0fE0Wi0vr6+urpaVVVCN5599tl2u/3oo4++AtBSFFlZXl6+utxcBKL19VURObO0VNV1fzAQFSLqV+E7fX2KM3gD33i9Yxywr2XBDvOUp7G5ZEsxkc4Yu8UfPBISwQQ+I9qzRkr1c4hBRGKIkvgZMcaxegICoILp2AVjTFQYe0Q2LhWviKv3sfU9XhsBvE30MWzM4NiDog78fmMHYaod3pRarOHxYseJ7gaMW58atTLnUniTrAbHLxY7JgXyWLfVIXCS2TsIQwHAPsIMmlkMwYyYPbN3jk0hBKkqKUejclSXo2o0qkZlVZchVGKCmcvRESrankJ60rgWaMQ1EjcKmQkUoZlCqbdaIXFvxlKY438aa00wE6BINBVCI04qFeAYmdExK5mpKgEiIzgEB8aqmHhVjYAocfoShIqOAcVADCVqCKFOH+9dq1W0TpxcnJ/v1nUVpWYGYkS2hE6wwzx3PvfeO++99xkzqolGEVNVQzRkaNhfjAREjkVBNIjGqKkXiZHYEVtTbE99OGNVV8AEbSSoqKzKQX9YVVEEFBANVRUVmJLUq9oUAoxTrJ7x80foj75GQI0X62o7Gua4zomN+8HCH6V+b7vm02NIsPnZ8BLHbozQuFeNHwRGoARCoOmBAGCs6tScaB6hHaAdoCWQR8gUuCm6QUh0Ikh9LpC0EiKCmVYayxiHpgPQmLEW7Gfb+Vy36LazdqsMQ5FaiR1R1FhLPapHw7IvIkCaF1lCN/Is85ljRxNbGAPTxtzE9oiPZIgGDGZI5vYInGRjkWMgQAUwVIEoalE1WjQ0YNRaogTRaKaAlDbqBrQZN3CbKRqiKkbFGrLS37/4wJ0zby6kRWRPPfUDEWm1WntB6iuGbgBQrAkhunzLADwXIBojtZZG1fxv/c5frWyO3v/et9x+7lY3fzJrdTc2Vrc2VzvtXGtRJTV17FKCKlO2Ji/xKBV90Q4hIEA3n7n63JWH3vfmlWe+X62WrOScB1BT9cTVcGSznV0MG6FfianCQpbfd899b73n3lMnT91zxx3t+VnyXtCMEB1LaISlz2jqh4IP/szfLEeDjd2dJ3745Le+/fja2sry+nBufm5YDVu5k1gbqIEPo5ED6hbt++65784773zrHW+65a47Xe4BQR0LWAr5pleA+wQ/Gmogqspq+eLFrc3N7zz15PnnLlzZ3e3X1SBvLczPj0aDkzwXRnXfVcvF9oOPvv2+t9x9aW0FnEc4oNHxgkEAN+riiRMhIjPYVrXdtZ3tra3RaHhq5iQAgkKWewCoZeTbFE0yZFaLMZgjV+Sk+vUfXP6jbzy9sl1xPteCgQp35xa63S4AlMN6tj2TPmgSUtywhXBibUzewTmnUZ1znVYXlHq9XqgiMojI3Nxcv99PLw6hwqvPbP/B/z6zfL7zoU9BZ/5aTKLDjLwjOslvJoz+YqevR5fu7HiptmXZdiyWt3vz7XXtzPUWb/3SSn8UKUV+IQTvPQKqagxxZ3un0+502p0b02N7ueLzubm55BmMiPfff/8f/uEffv/733/nO9+ZZVni9UzXkI+8vJObSOnu77cF5KnJaAbOu7STpT5jYgwxDsNoZ2frB08+edfddy+cOJH0DhGpYd4BgBIAGDatt2KU9rcxvRdhv+JpakvZ2tp6/vnnh8NhOpG6rp999tk8zz/84Q+/XNawtr9GbGO+LiCGur506fLK1WVsqvEazVbW1h/+8Ud2NzeuXL4kIilYu7QzvDJ//1BmbypU/cbxagd5BmCKk5qnTbExUus5IhFOhcQpb5zOkjG9JNVwcfy/ZhpKXYexvqilRhOR1JbZPDFhzI/bnXEi19E0f+Jei4Um94mxUC7CHnpynZn29S/vTV37eGTmY3RW4PG3iQPr27X1MsBSbdEO+qPvo9wc3P6O/gKI16A5Xr9a6/H6+pGAjtFxRDBJLZmICKu6iqPonXfOARo6M8ncAAAgAElEQVQ7YmYEjFFEZJyu3JTDIaZ0wA451xxm7KAqmCETIRAoSZTRKAx6w97OoN8fjkZlqEUVGgsV5zgBKLrnA2xmYKJjNUMETbAjAJqYQiqgJvEMAzMkRZtwfpo5DwgGRJiZoVkEUCJIAWsy4yFKwAU6YUMAdGAMRql/BZIJS5Pq0h6Vi4jIgBRQIQ4liIiYmkffbndOnzp9y9kzoS5DLJGBCMgBMSABO8xyT0wqMUoUURGJMYzvNyWbJaSxczICIWmyP9RG0dBwMkhxMrjHvsuJ6JM0SggMQhWGg1GoYhN0pfKiGtBkIbTpFTNxViaj2qb+5TXF97jWVH8BgOO4SCdN6VHvW5Vw6pkbWQuu52X4Ut/gmpviGGwd18fQ9pouEwFI04PQJg9MjWgGZk7VR82jFRFaAdvRCoFMkA14/OeCoAiGafqkigAG1aAyCKEfYslQOeCO93NFttBpzc9wO0NHBEzEhiYmdahG5aishnWo2JHPXLvdardb3nvn2FAVddyvnQCO1OupiTWGkFSIkdKUBUIBEAPFxHxGBEYExqioAKltNERNMt8ptE3V7CRFrKBTUQBSwhaTC1IMUkMW87edePutdFuhreTYd/78+fm5hdfOrMkcDwe7TL5y/n/7//7wq9/5zm/82mduWZhbPHUyo1PdduvJHzx5YvGEimYuM7OkV5e60G/SVzp17uwHf/GjX/n9P9t85uqpuZOD4W5EysGdvvXslYsXLZT9jeGPnbvjE5/+9Jtuv2P21GnIcxiVVa51sgMRBQUMSmMap2GD9/rFjvXt7OLcHfc/8HMf/Fnt93/7c3/w+c//acvzYDDKZ2cVIGysOdF3vfcnP/6LH7/ltnPgvFilqqXGhEZVVTXD2YHFJEQhZjB1rezutz4IzI+872/YcLB8dflrX/ryk9/81vYPn++cWRxUu5z5Po0eft+jj37kbwDHSY9GWkCuq1lJ1KV2DzVE9D7DmtbWrqyurKhqnudEpIfsb6NIp9Mqd/uOudVpr22uf+X7V7/0+PfXK1d0F1FqR3bi9C2pA2UCQ9w89C1xOrz38/PzALC2ulp0isn11OZWxna78/y3vrRz8Zkzre7shz9zhA/9S6gvvYow8w1UFNNxQfzp7olnNnZ37n7kH3x/uxf04dniRHshRAkhpI2CkOqqLsuyqqrUkPFqIRxEVBRFWi4QcWlp6b777nv22WdnZmZuv/32ubm5G0m5cd/lnMoT9r0gweixCheff6YaDBCg3++df+qp+Y2122+/vWh1zAQg0WATvgEHajkAJkBNdjYuMCaaRq/XW1lZ6fV6SQ8FEXu93qVLl2ZmZt7//vcvLi7epK7D5L4HiP1e78qVK1ubmwCY9PJDiM+trO/ecv8Xytl5HRVIKkKOd0b1+swt39iB0IbXC0P3jePoWC7ZIBAaJs58Sh+IkXAvjZgKiZP+UcIDp8wDJi0nmkwZ01MSY1VVCcxIzSaW+k+mBTQxZUljS69xFRSRxhAh7iUQ+9glyMcCLI5LJYCbafv40rxtX4AaPvYOm1yw6WUKpx+H0I3p1fBImBSmNCQMr//LHu8yWpM1TeWne98Rp0kQCAAMhIBmAqaENYBWo53BYNBuzRStDhFRsh4mjholShrj4wrmdV3q6x857tB77m9xSBlTmmvErXZB5OoqjIZ1v7/b7w17/dFoUNZVEDEAZM4y75gcAUvUMApmMjEdIiYwBIJxZ9mYqNDcMU2Kf8ndJFnXudRzsV9m1jTh8SDaQAzOMxFAVBEQFRMFBNPUYU0IoGahrpOGBQAzEQEZqII1jS6YStWGpIiGyBlntdRR1JFrZcVcd+7k4qmqGpTVQCyqBSQAMnIAaGVZqUqCopI06ITcaI3WacLvDACiSpQa0Jg9eUTD5LoUVAwEiIA4qSOmBhaVpAiKDEQGICB1qEel1AICiJBsblGRAGhcyb+OvBkPBhqvgeNAv+sLgB3TecX1YotE07ZwL/jT9NWJtfH44MeE3WDTblfprWS8sgaESJhURQ0bpZqkZsVqeS1FlFa0tkBLKBfKFJztjQ+dPBJAl6wuAGrVQaj7QXcCiANtQWcua5+ey7udrFMIaS21z13hu1U1Go1G/X5/MBioChG1Wq2iVRRFnmUe0JLsLqAlUltaEAzSrAQC2CsPYBLysOTx6oAnJ02IyWyZEKOCSJQ6SqWxVIiA1ohvgAAICIhhUl4EckzsgABBVURA6mCE+Mht71xyZ7rZbAjh8ccf39jYWJhfeE1lYRJDUWQCXCPMnL3v2a3Rb/6jf/Yrv/Sz7370BKGb6cw+9NA7VlaWVYbJoYaZkxLKzSNw1hrO3Hv7Qx/48a+P/nx7bSsn77xHge219ZzdfQ+8/ZOfuu/ht/24a+VAVIVKwxABq35kYuc4Iy9RJEaERukZUl3WQHcGRZaB2XB3i52TxZlP/9InHn3/+/70sce++q3Hn798pTUz89Pvec/f+sQvLZ1eUhEZ9GOMdU4qAgaO2AM68o2F/dQaotQIsInooBoBQEupJlt807mfu/22R9777s3Vtb/4V3+6vHnV58XMbQtv/8BPcDeve6OJBeYYRH7xFYmANSoROXaqWg6rixeer+rKeZ8onTHGw+6tzvtRWWWtDrJ/4vxzX/3G17+xQuBnuHAxxvlu59T8rJif5KLHXB6Pn6qN35yIOp2OnTrVG+ymBDKttCKS6oFnzpyJaoNvfXHuvrfbuftflngXXp3F+WX4kgPMqvlbLoTwDC7s5Dnk8PXN1ff7dtQxwAGAhHWoJcpwOAR81bjWaQhNS2wWRfGud73rs5/97A9/+EMze+CBB5JBz82AA4wYzK5cvLR5da0g75wry7LdaW9tru/ubJ9cuuXsLWezvEijUCZifQdsYo0AgcbW0aq6vr6+tra2s7Mz6d0rimJ1dfXJJ5988MEHP/jBD2ZZlpDQm9OiYoi4vb391NNPxxhNlAgBgdltSXgKZr/vzz633fqpQPeGaAjbu70ntsPjC+fq1gyYXCOE+xFM5eFH9LsfzIphP/X9hn/HfVcFAZHZucTQGP+gCcBBY/xOUHSyj41NKpIcaKOeoSI6Tgt1ytcZzCZipXwgG2jqS2OpU0ScSEsd6JoZi3AQAR632eBYa74dh75x7N3kCG1rfPk/5eggHw8/f0A3dsKogYNqQse2fTwOQGB7sX9DSmCApgfXEAzF9iqsjbaCQ/bgDKJZBdpT7dX9lf7mJnaXSE76vEN5h4g4Y61CgDqjFnISsnjxCz7d/3KdAIfY2It7IntBxITYEMQVECjLCmYXaxmUo92dfm93MBiOqrJWQTD2xJyMTAARyBQ1EVrZN5Xe/VMacWL5sIc5pprsZPaoTsCMxLiYtFeM/8SCGSCl0q1aIz9sRoiJoA6WcrCkwcJZIjNKElBtrBMg/TFaynk0TdXU6wFRBSQMdoZrAPPduXZeuIzIEQEBsmgUETIgbhpJYJw2pnMeC6M2ubLp5CKwgxYxsBEBEZMRKGtUiTGKWYyq1nBDmBnMTDR195AaBqv75WinF8saBZjRIxEbMaCKmGqSFeekXtts6waQfHfTVBFR0Yl07QFEz647tT7GWnPAAOlIsgaO+TwHVxncY7VMiKzp12uSx47cjWxfQxnanm/1tNBuY6NlU5QXG0PI+3ketgfK2kEP7X2/7gUiODmXhh6CU1f6iHjFUvsETpDgMd6bNp4mbNuTY24mVipqISiYEilxTVAT1miVWTQEQzbMBdE0E2kHaYdYRM0FvJEDJiIAMkMFM0mgLyWpoOSQLKoRtArWq3U32o5Au5V3l1rFwoyfa0FOwQVFMzQFQsFyMOr1dqu6smjJJyVvZT7zRIhJ3QCBkCEJ0Jk2pL60kJoRj0sI6XZhcoJGQAQmU1JBNTRFFTBVFTQBqoxr1Aq1BItm0WykViorIxOO5XgUU+datEQWIDUEQb1z4c55XZifWdje3t7c3HTOjZ2dXlOhGYnESIbsI3jOsm2pfvN/+ue3/ovf+83f/C9lOJpbWGRy6+uXh4MhADD7cWp6s85CyyoWcM+jD2xtrn/zj76sRjyIw/5waenMp/6dXzt16y3FmdNrly5lAp12d6h1iNLpdts7ldRRRlVAcM4xuSCRYKpqZNBGHvYG6ohnWpXDOobM7Mz8/K/+7X/vvr/44j/8B//jZz7+iZ//uY+oyPrVK935+dbMzHBzowsz4HMAKIfDKNF7X1mY7lhGRIlx0O8jYqovmNkAJOu2DKCq68U7bj191x33PvjQ733hd//oS3/wK3/r7/gCh4Nt0iQb1rzVdNr/QgGOUStvsWMRvbq2fHX5SovylCI2puBHLWsezRedUaQfPHXxj7/0rSvboypf6OZtFmm18lMnT9ZVaRp5rB738jYiHT5SBqiqKb89depUkLosy8QZSUhNURQxRiJCCXD+Wyu/87+23/XT7Z/46HFB3OuqS938v9on9reP7nowZ0lx/5G5jM4sfmm7LnIcYNF03SG32jOjUTkYDBYXFxNdYzgYisqg3y/LstVqvSoYB05ZKU+IOTMzM+9617see+yx5B519uzZxcVFmJKhbU7/KIr1AS2BfU9aaqcEdWpqYjrsDy9dvrS70zNjRtfJZ7c2dmdbczOOI+uVKxfWr16dbXW6c7OtuW6r1c68JyQ0RGw4EYqOSOtosa7qcrS7u7uxsVHX9WReMPNgMDh//ryIfOADH3jwwQcTupHI/y/PNZ/U5wBMraqrK5evrK2t6TgiTH0By6vLT4T2DxbuXsY2EXDmk63SWsArc+cuRE9u6lI1Vth2ZGa2P/C4dmB0IL7ZF4dM/o+HJwoejG1SiHmcqYQvooZ/+Podf+S+7AvJIcdJfPGzPPD70bpxZvtjUkoriBqJoiFoNFENKTxpes4niVJiX9ik62QMduzBEHusAWTkVAgzHfvgjUcT0H4lD0BMVil7Z7A3JhD24YmI414Vs+NFR9cyQz3i/qVXHlgz7CgcZO/leIzxeOB+veAAum6YYMygJ0TigyoQYx2TMb5F+4eLHUgrEsAzzZmA408NO8b0SOwGBYjJeMeAVcmQDRBIwJmhGkgCCtiQgCyiaSw4ZFxub/+gt/29TKqThXocuRB8dtIhiVqUWrjGzFL+DdcZVKf8GhBeVCDcAACcoSRBCht3WWED1jXYAAKhoUaMtQ57o15vsLuz2+uN6jqogne5cw4dG5CqJOmMpIsKgOwzsCbrSqN/7ISDaaCapGaUyUSECSl93CGm6dodOJd9zkkIqjgxWE9NHCkxAm4II0DmGqKEQePjQpOeNRHSCQW+uXQIgAzs2VWDuh7Vl/MrJrJwYm52ses8kXMi2hj0mCExgpklf4iYFhiJYlEl6fUogDTTmIgcc1JNJEfOO2Zm7xgYnQOJqsEMVI3EABXUKKk8GqAABA3DstztSxlIgcgIwRERm4mqgvFYDRIBadKkOmmjAxyvjs3d1gOb3itB65heS/c6Xc2O3BWa4OAoFOaoju5rs53smh+x76zpINaQGrDHCzhOSQUbQKPoYvtLt3hoDU9rM04vkc06jC9ckDmgzGaYxOjTaRrCPgmdZuSjGZKARQBFFKKYjE5MYtoQ1ZwCA7BYEXU2SCfEPCrr2KiM0MjAQJtJigSYyFmGIGZiWoOOgg6CDQ0qhs5M1jk567sFd5wRRA6J6iEisbZyVFbDEtA8u06r1ZlpO8fo0LTpMGmazDCxqozSuYElvA7TWgrW8KRSixuRAhs4QzJDE1A1jaDRNBoEwNq4AqtMS5OoEJQqcIEcEXoGRENUVAWLMA4VwIAx5+ztp37srtk7F91CWoiuXr1qZp1OR0TxtQRwKACwYzKx2pNHwaEU7uRd66O1v/9f/ff/1r/9maLotNrtU6dO94ve9s72K9Ci4hRqKS3HB9798HCzevqb37+1mP3Qp3/5jrvvLtpFzbC1erVTtFRksLHl2HnksL4T81a2OEfOGQJn/z93bx5k2Xndh51zvu+79761t5meFYMZgAQIQVxEUaIglUnJpChLsmyXLZWt2KIluyRXlEpcUayknKiSyh8p2anEVUnpD69JHDuVsKyqRC7L1haSUgiJiyQABEAABAHMPtP7637v3eVbzskf371v6WWmezgQQDdYjcdG93v33Xfv953zO79FU2KwibIOIQQOIjAe7XCagWcsXcqYiORKtbsdP86/+zu+4+//0i/1zp3z7ARxeXWlstXecNu0k6IoGEFnqXRSpBSTpF3VqzSHEFNmtFIma9UKv3jHWi+FFQAKQZNSwr7fC231yb/0Y2cePVt5S4FVI3WJ0qdjlg4ows6P9/YGu4O93V2jtCIV//weKIkhvnv3zu9+6Wuv3dreUgt2+UzH7WoIK6cW0yzz3qNJNWMI4YGNNk6Gq81kbYqI935lZWVnZ2c0Gk2QmizL8nycZS0AMYDFK1/avHNtMXDve3/4oc+E/2QmzwfXeDl8x9y3sM/9VVg8O55Z8AXItFp5sZHneX3tMef5uCxLY0w+zmcdf97xL+fcY4899swzzzz77LMLCwsvvfTSmTNnrly5MneQJ/88omEGABghWxZFnr/65jeqqmLGdtrdW1/bufmWUXLd5mfe83hiOsTkFW5Xw7s3NvCqKJWkadZqZZ0kTZIUsC4g82q0NyqcCyFwhC8nqI33/vbt23fu3Ll48eInPvGJxcXFSR7QQ4eTEDH4sL2z/frXX0dCDg2IiZAm2fXr128My83zT9yQtghj4yq/vrX1hj7zCi0JGZy6bE0xggPRlbLPB/kefaOAHNWny1TVfxjPdw7hwAcZZc+kmB6r+zz585/spp610jnS0AAnYNXEB0Huea4PHa0jHhzNy8wMOCbaxfk4ShBk9niE7+jkIeLclH/ficapliGOcCI4xjOTxdgs1MpfUjH5Is5bD1nW8OHIre95nx0ISZyBTAUOw+YOQdDwmGt6XUi/fXXdFO/G2bntJO1C9lE5cKbwr2Gvwy65g8HrJyAPHfMuYoSA9QVmABSArgMOlWdkgRDiPRGlTQzKM4UhwSbmX4fxHy300na7VViwDgyTwtRxsGyFCI2GiR3k8Y5owvE/2vFEZgtRbp6dANBorZR2NgQXFBlDhrQJjtfubg52BsEze2bGRCVJljGgCLAABwAErZKY5BdCcNYzA5GuTUVF5sDh5l7jEDVgiMy2qqrSTW5YZhEW5hlHjv2VxT5GADWPatdWJEAgksZiiqHW1zfyNKjzWTE68kzsCwCksqXzRdZOOu2F0XBcjsu7N9aGw93zj547z2eXTy312h0tJoCPQ27mEIKz1pVlkY/LIi+KsqiKypXWu8CehRuQQUApZYxBQgDRqU6ytNvt9Pq9VrfV6raSRCWYevaBmQNbZzUqg1qL0qCQQYL4ytvcQmCF0WYgaNBxz45EmhOKrPAIudc7/zUnKPymV59D8QM87upci7VqtHWmNuDa1WXq7HnEHIAnrJFDM1sOHObcxED2598d/vc0A7UIAAMGwNA4aPDMXEYxoIgOkgVpe+l4MUFQgCkKM3mKaysiIc1KASGQc75ythCfg8+DLwJABq0OJF1FrQQSYi2oJjci2NJW44qZkyTRmpTWaZJopVRkZKgoHJEIAQLHXCIxhKhqpwJhYfaRcykihEhaaVKkEgblRUcMJIIgGAS9oBW2wKVgFaB0Unh2LI4T1O0kQ0WkFRIBoYPgJNjgnAQvQUBA4Xee/uDTi0+tLqzayt24fvPWrVtxnGkrr5R6t1nzAgAyEpCwCEhbs3VubFae27Rv/IN/8ae/69v/yk98ot8zSEuq1b959S0uy1aWKGMQ0VqbJEkIwTprtHk4h2SSjk4H6zuLi4vf/qkPVcvu42e+56knP5Lf3KReOs7vdFb6UlDqJbAqFIXVRdVrL3ROBe/Zh2ggEQCocXbUpk78oqVVCp6ryg52xltbztpuy6ADAXESlp96LxCl3jGgCw6QWFMl0HnySWpCxSNKiUg4H+iaX7vmq4JAEqVQgvgA/fZwb4RI3bTjnZj+whde/VV9Rn38hz51df3OyoWzb1x7azVN7jvwCdpWpe222hIwOJ+l7USSt958czgaiojWOrKRasVYjXqSqMwxkFIYXIvHp9v6Szfp//5/X3p923WXH02hgtHtxZVH2u12HKQTBBQMb6fy6PALr3m5EAKROrV82lW+KIo0TUW8daU2ygcbK7aWAnvjNffZz4yV6tQ8jgfmdO/7Ie6bUT28x3iPvqlpKfHYQ9xDth3V6e3A6Qs8KsvSWpsmaeVsnhf5OG9l2e7u7sLCgtIKcYYA+LAG1kcXiEc9pzGGmT/wgQ9471988cXLly8PBoPnn39+aWlpZWWl3+uZJJncbjPTi+lexsw4S9WMIxcAL5KP8nxje7CzPRwOWYMBTJQaDTbWXn2l9eXfX3/jTf3tH7p159bKBz7YWzrNChnBqCRFZCGu/KjcG0EAqS1HlQJhIVAkSI03Tczf3draGo1GKysrP/qjP/rYY499M2qU+7T3LAwy2NlZW1vf2dmJxvfNmQEUvHXr1rpX249+6OU8c2zjWRqTYKt7u+DniLaIEP1EhRltBmOeEaKCAyJuONRl7Igh0/5LqPkW3n4Nibw7njw0UYVwREgf4r7RFM8C0HhYAvEszfi+CX2zv0CABBTnaShzkqRDclUiX2JmWKgaRuLMRG8aN+tDqJwFAEWktNY6iRIYmkm7aNwJRQQ4yuDfwcp/xnm6bt3wJB36iV6RT2BOMRvBexwGRwNH3pcYsm+XOc628mCn99ggiDTEgzoeZNLMsGcbwIlYYULRAAoBEsVtgtHmzY2tlxf6dx67IO2uTzN7++7m5jiAS5HbAAJAQApQQ6C3byHQEqRBkRShEhYXPKFSiZEA1tq93Z3RMK9K66wHjgQNEEEiqiM/JEaZSmCWEOJ6YZ3nACC2doaZATiipegE4GgMfDk4772PHaBM/2om/VVmO8VIEpF5QDj+ixteAFHts12jmIIU3UUbNgNMlnRBFJSJciDGmiiltTEmNY4dg+RFtbW5E9MxyWidEBPmo/E4H45Go7zIrbNV5arS2co764IP4gMIk0znOSjI7IKvSIExSAaVUjs7Q2W2O92su9DqL3T7i32TGJOmzjpvHUJUKBEBsgu+dFXhqzJoAa0AAoQAPOFBCaLw8S4YnP/fwRrx4VfDszvrfTlg9wDlZ/72BId6BMBxuNXqrG0+Tl4UJyNYgSlpLl47MpvWPU8ObLh7c/y9eAZi7sccrD9/BhrgbfYt349kg1MwBqa56MAkQiIKGRGBBRE0s2JWgApJxTiROgOZBRpYHzUJAUYNiJTej21ZiC+BK2EnYFq6u5J2F1omM2Ai404whtYI58V4tDdKtE4SnaQ6MUYnKoqqSE0kQrPJP1GDIiSADSeLgBQYaWAbYkBQjIoF4sTaew6WvfWh4mADW2EroWK27K33FYdI60Dl0SqtwRhltNIaFWrUhjAAewkgePnUlff0HlvIFvI8Hw3Hm5ubzrlWqzXx3od39xdzIESjdSDa3t39rT94fn178y//+I88/dR7zWBTnT89LsqtwUB7R0gCYq3VWqdpxg9p8s+Bx+NRkiTBh+Wl5T/9iU++8JtfOn/x4sK5RTsqTMh4BGwdJ4nqd/r9BWilImjzIbIAS5TWIUI4cL96V2kAMpQtLSTdNnDIN+8W1ilArRR48ex2CVSiVZImnW6n3QGtXADZT8Tef/P0HjkfysrnYzscUhCVaG99L21nSBV7Wcy+/OqX14aDZz72sb3xCEXGO7vLWfc4yw8K9DvdqrIKdLvVDj688eY38vE4Uvon8+T9ZbcdZ5pCXiWt9napfu33vvLKjfVdb5Jufzje1ewunj1ndKaUaoTXDO+CYDzn3MrKymg0GgwGWZZ5qfb9wunTpzfefImf/TcqaWUf+D6ZsxrBkzzGexZ8+PAe4z33JjzsPwkcd+osAFCguQmdM7l7rKoGg8GZM2ecc3k+LoqCRQaDwbnz55RWCHhMDOKb3Kn36UkP3ce99x/84Ae3traee+65p556amlpaTAYbK5vAGKv2z1//nyn01FaGZMg1ma6VEPaUcAS3Q2BiFxVlWW5Ox6ub2/mg7FmpbUmnSoQa3fzcrz+ta/5r37VfP6zT4DeW98YvPqKGuxuXzjXf+SRxVNnyGSoExASYJGAhCzMSgf2Y1t1TNZSCQlb4aqqdnd3b968WVXV5cuXf+AHfuDChQsx/PhtOpPWWhC5cfPmzRs3tdaI4J1rtVogIX6MN27f2XSw8+iHXqFTKtNLMcYC5NWtstO9UKbdMjuXBuRatRMpw3EQwEEcgL/HJ3VQAry/gSxzM7iDVQHCohPfP83dpYbIoBrI9XAn4H1zVDwZaYL5hA73J8rLO+Ezg1KEM1jbvpsb50ZNsh8YOpBhMfuTqQff/uec/GueQ1w7ftYtPR6QA9XoSVPaRRPSqOlnZh+CeJntlWfyVDBJdNZOKUYw4CQ+tv4cZzw8OLIajyh4joz0ewCzoKMwODkYdxgtx/e9wD3yQ/AEPB484aEjIuExAY7ZCMBDJDkHc7hmcWHZZ7x8yPnBA/SN+25tx98ESSD6brDUYRcs6AGRuQpSMXiBoEArMApBgwjvWbdXVleL8o0zp0dnVtOspZSmnUGOGEJYANtFkymz4DkBNnUACJzg7j4Od6MGOEAm1ouESEGYPaMiESnzcjwqtjcHo+HY6ERTgoqI0HuOnxYSKlIcl9rgnQvx3mAWzywBOEzcDGZm4Ng4VAhzqEnC9bI9qScmYAXgftLNJFAFZRY6iU19DXAwESlqYLM6v4SodkxAAZ6291ECC5N2NN5KRBoNArEAGWUwARRA2dsbW++V0UzQ6mSoYWtnc2dna2+4N87HIQTv2TsQxmiYQACq4TxLs04GD84JRW8DJwLiAniGtKU63WTl1NKpyvf7vW6/SwY8VJoAACAASURBVKDSRItnYEBAAnK2KkZFlTtXQQQ4KNRgEAMTEgB+C1k3HZ8LepCL+ZArPLzXGAAPcEGb0mGKv3EDYDTY+rRMvF+lezj/TKb6u3nWhiDs+wOcuz8mXlXNJV6rPCK6QSJKgEQiwKFYlAgJEigirP17pXaxaTKGFAhFUWcIUnqfO1eKrwgcARMkrXRxuZf2OyY1rCVgzCFh7713vijyvBjpblenWZIlaaKRAFXMTo5Mq6gJ5WgEHlFUDI3oE5FAIRICgZAwcODg2AcJLD6EEIIP7F3wlXfWh8qHMrAXdiJOxNffMdQ3SxAUbUgrSBI0hhKjDBkiUUqUPtO9eLH16One6ds3bz/55JMvfvWl0WgcL9SjzBHedQBHECQJ7EEl/TOXfTV+9pWNV375H33io0/9zN/48TPtpVtbgx7A3vYGEXXanaqqnKu01g8L2Yzp1GmS5MXIe9/tdL/7L3zsb//8z//if/hfvffME/10pcpt1k/dQgs6bU4TVTJVHjNCRFFCdX0H4cDJVsAM7AFAE6YZIrRg1Y9yzivnAgASUFheyBYWdNYCVFVlvfWJmoJoR1VUI4LOYi/ttVWSlruDyvuUlBkVvirVxVP/4jc+c21v/ad+9idGe6PReLS0sDjcHbSy1nFKaYVqPMpBsN3p7A1G62t3be601nrGB/SQMaD4FCTrmat313/12ddeXPf9djoKrDUttruL7eRUrxMpjzEG4t0AvUXld5ZlSqmqqqy1qPefn6qqVvq9jdf+yAP2l86mj7z37Z/gfvOP5wdcMgM8z9NJDlxdx5ySyVrAsr+aF+XGxsbS4lI+zitr83wcgi+LYjwet7JMQGYxjrfp4z6O3GCCCHz84x9fXV19/vnnt7a2zp4920ozAcnz/Ouvv64UGWO00mmaRh2u1nrSczBz8N4655xz1jrnXKiIOEEdRLsgAOiDG25ubb/ygv3DF6ov/eEKmyBVVvn2N94otjbc5UerK5f3Lj2qllfUwpLp95IsM8ZEz04hLAPrtDUcbFPl9/KhlwAAy8vLzzzzzIULF1ZWVrTW0Yzj4Z7MeAK990VRbG1tbW5s2MoarRGRhdMsdc4prauq2hzmV9PTgwtXXleLRdJpEdWJMCLS6b+4u8JJimSy2jGysY1kkSgBa5zQJ6bCePSUePKfSIIfbKYb12jrVrmz2RlvDm5dRYC0v2QXz7UuPu5OXypai+rUxfg0Rny1swnso4CTtEmXTjnU34zCUWbnNMe9IE+WP3qC5rae4jSlGu5vvGV+KcAjWBtHlbiMctQ5wIlH5zR8KrDMBhzOe3c09oGTV5tkM0LtxMF10xXtBBXGELv4pY1JsxaRqlsGlkajGSa4xuRxzAU/CbPpwa+IeyCqh2IWR6GuD1z51/aJJ3QPOcbrouxTeh0P4nmgd4THznLEA6zDe4wQdN3fxAhDFIEAwCyW2QIKIWokg1qLU1J5u27z6yw3svZ2p8sLPdQJAHKWuSStvGy6spNkpzQax0a8EZi0xvLQdy789D//aPQkC56D58QkmsxomO/ujgbbg9EwT5Ms0SkHEAFjUkSKakYAFS8J531ZVkVZlqV1wdexQkgSUygFp/NmkYnzQJShTDJRIrdDKVW3YxNJVJwFT/5Oprwv73lipDN5MDWaoNoQkVBFPrtWBqJfQrQvnOsVcd7WVHywQRwQoIrWKkKaiKDMC+9c71S7u9zp9FrK4Nbu9jgf1UYQUpuJ4kTUBgiMKBC8MIfghZmNTtrtFnOobJSGxmCoOpvJJGRSdWpleXV1+eyZM2dWz5R5UY6LjEyCenBna3Bn8/ab6xs3tzsEbUBlhRxoj4pBoQIiHyFjBU0orTT5nhIFFYogMdDKkm67pQmB63wMnGM0yNtXMM04GdHcljxjkDE7JTh6DzuJVlaADttSa5ACD2VwyP12r3hNTTCH2lgWpoYd849lH9hxQJZy0GoUZ84LyqS8ju+FZL/hCDdEKVHoARwAKwpaeQQHUIZgRQKiEKHWhKiCz0LoB24HNgAgEKdCIXpRoCbUigwyiWfvvLUht+WoKitkp6AwkGtYvrR05vFV1U+grT1xoMAQmH1R5kWRl+PCltXiwkK/308TYxIlEgBYK1QqxiCzhADCSilsMo8bVRcSKAKNqAmUMAUnzvqqtJV1rnLeuxB8CJ59CC4EF9gJOJAgEgA8IAMyiK/Fbhwg6gEQAbUirXWa6NToJNGJ6bdXn7zwgVR1jDKtVuull14a7g0nYptYDb8dCu2HjBsKI6JnqDwnSYpEvizb5Fo8/tCTZ37qr//lRy5c3Blsbq7fGg1HSPW+/nBdORAxcNBKK6WccyW5paT35d/+wtnuI888/X0666fdNmemJHGBU9EJ6VzGGJFgBmEGgGisN9dZoTBIbd6NCgETDFg6OxyXed5utU2nHRY73vnALKK0MYQaXb7PlvzgV0lILCmhEnF57iobNtbb7TQY+Z1n/509lTz13d8xHO4lxiRaF3meJUlVWTpGeASiEKnUJBt3N+/evkOCSptJyklMlj145jud1sbW1ldffeNr1+6+su6K7FQbRoB6obfY7XRTpSEEUCqO2mbNIN/BCy+EoLV2zsXW8ebNmzo9APdQAiC7u3v902eqx74z/aG/bi48/jAkKn/SjwUmq/EMwDGtA44JcEy3gGfCnR9NNlb6nUcvPToaDl9//Ruvvfbq+556qtfrrawsv/eJJ2rzPwAA2NnZsdYuLi5GT9yHCPffeyY/CdueHTCWZfmNb3zjq1/9qiurhcXFpaWlJElqJkg0CNi34U2pszA1CxchYRRPQQ1Hu5vbW/lbr6uvfs0993y4ezuloLxqZoosDMQUBCuTuX6Xl9uwsKRbXW1aKjHe6HGa3QL+th/65Pu+7YOdTqfbbvW63X6/P9uwHUpteABWQryLa3W2c5G+tLu7W1UVzJgCRoNqAnLebe/urTt8s3/pjc4jO5jFC0Ero5WeOOjJ/MHILB0UgJmddzMBGbXrzWy63LQwjiCILfTGdbz6UnfjLXvrDcn30iRpJWYScQ2kAtJeQL20Kt/1I8Wpy+29df/6H6Wb16u9be8DIqb9Jb96mRZWpLss7/2Iay8+EMAhJwc4TroBPcitve9kzyikZ/2DgR7oRjtKN7S/BpYprbjWPe937myOFti7EAJH5a/RiTEmSbQxRmutNUWAozHkg8DoHYYgMWQlhOC99z4OicK+A5tVvhzz7Z0k5wRmQ74OCoIOOTMU5Vl4b4ADH8gUBgEU0olYQnJ8ht4B2sRBfsq+ZzuR08RhL3b01R5H+nj8DbRO1GEREEIghsDgg1QeCk1otNaYaEjR76EdFIOXi8FLq4vF6kK+1BstdscxlGBth9YGenu0MLRn+2e/N134wLBIC5toAn1wiPtNLAtzHhxaaQ7srFOkjTJVUe0We3t749EwZy9pkmhSCBChB+YY0YyotQD5wFVZFWWZF4V1jlmQSGkCQK7VHtgQ5WvfLIGmppu4ywJSbS8YfTSwxigFJ7a9URRTO6HGu0hEIzJTfDpkCIEb+FIEELiJB8EImaBWikjVR0Qzxj51FG6TstlkuAQRrbQyyrMLgTUJEoBCEcir0u74UTEmg56dCElgmeGDRSyQEAkUUKxva+/iGNQigCFI8DFbVyVG6VSH4J33vmI7DhgG1pbsBQIaZRIyhowB7Qq7u7Nry4oEkKMTlVIKwbOwiHq3szemSiLEQ1WIOHOHzxMlmoWgvnxqIA3o0OCS+8anyYFkabgnJL//9w8hymHszhpHoGnIVn0vCMwBHLMPGl9emQM4JigrzgZez5mkHHQfZpzxAWmKbmJQCAygWViY4nGGQESKWbEQA/LkTUxqshibTAAoHEII1rvK2TI4hxwIggZMIckwaWvTSsAojyIogBKC996WZZGPx4nR7Xa/22232olSSPVdGwARBCO5EkJAYAIg1AhULwJQp6IEB8H54Jyv2NvgLFsb6VIhBMfBAQcU1gKagZiwxpwIqUGVSIRBEEAjAIVINHPM1koVvLKSlP3l809ceXq5u9rv97e3t7/4xS/med7t9BAp1o4x5+Ldn2fpBdl7TdTLCMULQKutN7aGKu39wfXw5f/87//4p77vr/7Vv5glarCzs76+zszGmIf4vuKJct5X3mqtA4d+q3vjxvXv+TMf+8Jv/f6zbzz3qR/+C84SuKAcmiTT/S4mSTddhcDivCsrW1UhBFPtFzgweARtCFFUNMOuQJKspXWSdNqSpZIm+Xg3M600yUQgOOZQoNqPivIBGV9HUifOhxAQVbeT9br5aLwlw9/63G93z7ef/o732dF2r7NQ5MX2cNjqdFSrVZVlC+4/4CIgYtzeHKzdXoMAWatV2mpiOH0UrvTm7Ttf/NqNz714o8Jksb/cK4dKOmdOr3R7HWZvA0PjYoCIESKJZPt38MKLhxHfERGdO3duY/vuvt9ZX1+7cOFiCCEFpuvP+/+vXX3Xj+gr739IAAc+bO7GvseyD8uYBzJmvKdPTqVc072rm68vdrL19XVC9N6xSJHnCwv94WhU5Hm315vtqKP/xaVLl5RSb0dK6z3aksn2HWVWWZa9//3vf+KJJ17+6osvvvTSjZs3l5eWlpeWuv2+0XoCnk66dpyzqcLa9ZyhtH53Z3Nr7RZt3qG7t4fPfqV1/XYncAyuC3EwxYAsSMDgg1Ka82QwMntk4VpACqKcSE7p7VSn3/mhv/YTP4FpW2SunHjoRLwIbVRVtbW1tbGxUZZlPbqPGjTCSdyaMDsJtzZ3rlW4tfrEC7CwVzBCCSiCQFASUE3Fj6HohDjDQUZCApxkNiWKeJoqWNfW8dqYpmhM4I+ddfXys/7l30t311saMxRpt5jZWhvXf6VUjEdfUipsXtv6zf995fJ7b3/95a4bdXqdBa2ZGABwdLfavbO9u7t4/lK5t86Pf6c7/8SD0YYRjjm2lQd98mPd1DPNamxJaFp81d+l0Zg37NxZ5qzcO3YQZ+QGIHPC432Ye10hcjMWpuYjj1cBIQFBHTfX5JgohYoQFSoiRYqUIppE4EHg4EJgH4IwB/FBnI06J6gvmNg0wTQwdsqfxxnHwmOfcjzRJ0SEc+SUOuZiP7RRm80fi8ExxQVOWNDISZxsmw7keNfuDMY71+fIgZ8c3G/wyMtqesUI3I+LAbOeGjgPrB/1+9Lg+Nxc7TVVKHDgAACatEYwiBgq8YWr7vriDobrWXZ3aZkunEPyBYfdyI9J06zfx0E+sm7L2aF2FQcDjCLRxEEeYCe6P8CBMXrAi6AHwb3BcG9vryq9c6GVtEyWcBBmICIE8j4wM4ISgMDOWp/nRVEWZVkFYK2NSXQEyOv5Gc/jjSjCLMgzNhhIRIpIxSaqWU4ixRCmaZoz/6vtE1EREQgHRGYIIiDMKCAQamizbhjjc1GTYouIaiank2US0RFxjtqik0AEUSlljLc+eFYaAYlSrRMQYu+DLzw5NKnW2kRe2aRvJ4wjckBRSIgSpSoxwASD99Za71mEFJHSSiXaJMqH+vg5SDmuXKggUJW7Myunzy6f1kpr0K6ww8GeLy0JNL4PqFDNBO28u1xC4Qhp6L6k2IMErfkc2Zkla7LLzFSRh0zLjr8HnnhrPlJfXYuvJqYSiDKLWswgLzHfa5IdxNMguVkkFif56Lh/AZKDc4r4OozTGcmENh1bKAVgInoXAQ5EAiAGzTFXeartbNZjAiQB8MwhBB/RDWctB4/gFQQNlFHa1aZt0ChW0cWXRZiDd856a72zvW5rYaGfZkmSaIAQGUPIDYQpHANM4j2vEQkImSCgePBWQslV4WwRqjy4KrjKBw8SEFgQRDggewRWKARR9RKPm2LWCtQeptJQQgmRfOAQ2HpxzN57Fpdit42tzLRbrda1a9diTGA0A/bO72sj3+UAhzbGI0qwiiEEGxgo0Z3FfiHtjdIvQ+uPvvzHV84vfN8nf0ApNc7Ho+Eosp8VPZw2qSiLVtbqdLrOWmZuZa1itzh37vzW9tZH/tQzv/ovf+31G9f+5s/9HSy9FlRpC9otMMa60iiFxiRZK2EGAHft2gGAQzRKNHgBFmAPKQgiJlppLIELV3WzVnC+KhyC0soYrZ04mcCNR9zwZZ6nrQxJO7Ehftja/D//5tfdIn7ow+8HqcjbKi8BIEszRLq7ub6wsAilO07bv7G2tn53nUS1W+2yLEmr2GXFxi/mre77q1dffe2PX73t2heTVn88vLOqq+WFxxKjuXIMARAcY2r0pBCMBON3HOCw1qZp6r2vqmp5efkgwHHp0qO7u7vnz5/f2NhIstb46y91L7wvvfQ+R+Zh7DVvd3t/ZCNzSAl6LEX09P9eH7nQ6hVFESmozjmlaJyPQcA5t7W93Wq3I2OIiNIkbbfa62vre7u7jeDCMIcGSpjmtOJDterYd4HNAitZln34uz7yvm976s6dO9ev39jc3Nja2Q7MisgkidFaK6OVgkhr9owCEZ525ZiLohzs+O0N3tgMN2+627fCndu9ANo5RmJmRYQYjaHijolOISjSZBSSAVKkvFiFiB4LwA2Q/+IXfxGTVtRDx1pigipObpn9pq14mEp0WmbI5F/CwhystWVR7g33RqPxeDxyzgsIYZ0uREggEKM444Y8ruwbW3tbvfNfba+8mZtgEMEhYB1sEeoIciFQoAgJVZ1tobDJ3Yt0QkQkVDS3X2NMPqc5b8v4PR1tlV/7Arz0eVm71u60fRBmJgyCBAqVMewhBAvIpBQEIdC4fecbb7x85dKlrNsWZmftRK9BRCvdNg63khc/Z9beKp7+mDz5UUvmRHTayeTn/mGrD1ShPdifREnvYQyCpv2X2CMIgBzv5WSWg9uUh/stJ6eIYc1oAkRQpJTSpGocXJFGihO9Wk5BCEmitaba05AlypZ88BzAe3beee+DDyFwYAmeOYhIRM9wbtw4f19PDEdPdDrxZBBHxO3wYFNw6HyxHnrjfaQcs8SD40MWdQrF8X//2AyOZlXBI08kHoJwCMhx6EszrHA8trPGBGi+H/AHAIAM4EEQMLo+AIfIoSUERcZwUCEEO3blni2u2eLqQuvOQn+0vIT9BfSjscvHAApAJYlqo9baMytXDakYC2fUzKzhROSf4wMcrvRa6SRNNjY2NzY3vQscuNvuLfXbwYv3ohQS1TY5xhhmKYqyLKuyspX1PgRmVoky2pgkUUorVNE5tJEITq9Jjp6iPBGJyST6BEgg+tpDjH/EGYZFfdNPp9XTUA2ifVebAFPtxyEQcyCEQJgxBA8ASmnEab4dIwg3o/aYi0s1NV+UAgXR/QIU6MQkLaMgMDCpmAQsqACQBUVrjZPE03hodVxu7dZY2yELIkBw3jpHgGnWjpm+gbkalwIsAirRJoueIGFnc29nbWjeo1e7yxGjt7kt9gquWDFA9C2ZdOlUmwnBu33AfJ+l4CAAElc8kRmdR6M+fWe/ZlijkRY04xg15V/gQSlK9N6fGbCwIAjj/LIphy9+96SjzB/bdN5IggqAWTRLhDIIiUBIwAiqBo+uaWgNCUkAgkgIwQfvvKu8q0JwKJ4gEHgEnZi011GthBUGEIYQJDCEEFywFiBoDUmm290UCQUDSIj+agpBIepmdwVUKKJFK1bEKB586Wzhy5ErcluOrSuCryQ4BCYQIlGEqOoca0UAiIFYQEIU76g4Oa9lrqRAxfVFIr6KJEYHJSxifWDQZx/9wMrZxxGSqnRZ2n7ttdecDe1W13s/qemPnwP6Dl+WwSsE0EkFAKoFCioWAuhALko8LbyUy93P/P6N28VHv/+Z82cvXrdXh84hYqKU9z5+JEWR9xcWbGUf4AASk8yGlTrndKpFUCmjNP+5v/LJW7du/l//8n/8xPf/xXOrl1lpTJJBMezVgcAkzgELJYm+/AjvjsNwLFWpFAkCSdJwLxiIgUAFYPAAQADtmioIhBpU/KXAEuNXp7dhHKVqrSGyJ0RARKciIOyBlEEja1tr//rL//SxZx5//wc+dPvWrc7K8vYgb2kgQCIFgRfTzqHohleleNBKIRMCajJbt7bW724AoEp05WxEN6BxcxSRJEm8D4lGQnABXn7r7hf+8Kuv7xqlVvq+xFHV7vT7/Yug0dY25gQAGmFyhuMDY8w7e+GFEJRS3nsASNN0PB4/+sjlrc3N0XjMHAAwSZK8GJlEFeW4020xc298d/jZf8VJO/3IDz4kk9G39fG9k7hmq2s6oY4GVG/prt1p3Xztqfc8JkG8948++uhwOLTWKqM2NzdPnz7darfjWM1orRQxcz7O33zjzXycn79wIUlMMyUWjrQFOTGCf+/17d7/lZnbnc7j73nPY48/DgDj8XhtbW1tbW0wGIxGo3y8G6xnZiYYrm+Ud9e61qVlScNdHu5VG+t+Y12PxktAxNZggHYrXV7UZOqRQFWEEKpxEbzViel02zrrtLsLWTvTOhHUIh68K4vw/K2bf/4XfuGx7/leJq2RUWHjSnC4DedBEe1UBDD39uo9tSzK0Wg4HI6Ge3uj8ZgIhWEyghYWpaj5dRABJCyK4rW3rvHqlZeXnvrKkFy7B3pfrue0ngWAABCEwcfkgljU8azaBwlVdOCean5h4hw58Y8kItzb9H/42/r5z8JoPW23WIQa3wEREiBhaBTVyAKKhEEW+v0iH3lnxagaDGom6RFAE5GkGsv1l4j9mDQ8+T3fwmXnkUroA22yTFjfx+r8J4adMC/6qE0+aer0GStdbYzWOtZfhKSUQoIoM5kphpsATwHvOM89c/DBO+udcz744H0EO+K1RUiA1AyTKdLaZ9eFfSk8k37qZBKVkw8+oz0CzHO6Z7/P8F0mQR7HqslPJCF5+xqJuThbuf/6eVSjfnQzH9uhk/j7ylx+wr0PngGDiGdGIg1EMeGQARi1UgaQvBOX22K9LG6zvRbs1f7p6sol3TK7ttwlcYnxiApQBWHDNkkg0dbbXR5tU9LRuhdk0qo8jEZs36hPoRruDfNxXpYlBElMohKllZYghGQ0igAzBOHG0VeqqhqNR2VpA4s2JkmN0hqViuCmr9McQ5OyXNtaNPIMIdU4f8abh2pJR+PjiI3RRrOC8FSZNmXj1IuMQMwNAaIpAtTc1jIZ+nFg73w9VFdaIeEEyBJogmFAmh/WhqsCwQUf0JMCZcgkRjwHZkBUikghoFTesbDWmiYMjcgfI8Q6IheBgSXiHAgCSuksa3GQ4IMP3gXPEhgEiWLTy9FImRk8AEu+N95e3/ZJO1NJvle6nMmBgro/hMAcgzMVASI35w7fpRvJIfSN2TpxZrmHRvMzCxaAIEUoQSRaizMcFtR+ROqqnHS5OyrN67D6tr7SZ9mNE07YvtJJYjBxrb0Siq0OwcRKZmZ5ZgDAI8LZZ+lpE+/RZmQQ7ztA5kkATOSwRncWhUIgxKAEtRA1K19tho0ESAzEIpHo6Dj4KAUhEAWBwAEYo7NuS2dJIGASRggcPFfOueCd0SpJ2kmiBGOyGqMAiqi43wqRYNR+YYRSvHjrQxVCFWzuqtyVI2cL76ogHpBVIqRQESgEhQLITIAKVPQnQeZoItwAHEKIRKgRdR3xjhEZQyJSkSxCgTlbfWLp8nf0Fk8F77e3t+/cuVOWZWzVviViUx6ge9ku4R//q9/83Jf/+D/72z/z1NNP37z6jY3NbUYkIucdAPT7C0VePCzqe2zmFamyKltZ673veeLiheJ//pX/5qn3fvjTP/efDm8Plh6/AtZCsJsbt9udVrvby/c2k2xBd9uq3bLra0VRtFotcf4hkVy0sy4qKaIUOWstklZ5Meye7vyf//xXnnvhi3/t538aBL7+2qvLyyu7g1063qkgUcqQq3w7a7ELmxvrG2ubSmutdQSPtNZxPh9FT4jonEvAGtXZyf0Lr139nS+9OHAmaXdEJE3TTqfT7XaNMdUBwc67/8tau7yyUlbVeFS2Ox1mFpC5nA5X+rdeSp/7DV69iJeefhgI+dsMwDdd6Zz/4IEpGeIJdM5Rv5Az3EhOXVkeDkfjfqfjvX/yySfv3L2ztr52/sKFoii2t7fPt1oxeUtpHTUFSisRuXP3zmB3sLp6ZmVlxSQGiXB/aNef0PIyaTCIqNvtdjqdK1euxIvcVZWEAIhBwvVXv/bv/uk/ufr5L5zeHp62VdfaJSGixClqL3ey3srCqaVOd6nb66kk1cYwB18Md3cG2+ubo8Fuu9ftnzp16uz5/spyLEEBFQXcHQw++/wL/Q9/+w9++j+gNNVHsLaO3MplZrQgc8idtTbPx+PReDweF0VhnfPex+KEg8RJVd3DEE4QTGZ23g+tu1HC7XPvf65Md7IV151NfMfaLE0mMvQJ9xKnjrbR4U8agnkdnV4PnuEAsX9SQWXjbXjhd8zLX9DDLUAEASLkEBAJWAEQAhJwIBGUmOkRC3UkaKgodQ2zL12EJ0377TeS9PfL/iqcf88xm75GsH2sxuZBPTi+qWn8PV40FhWHsTwOKRpNksy28VTLjQAnORw4/QkAICmlqB63CrCgCHsv9cCYmSXEjx5AArOzwfsw0SnFeJ2GAUyA3FxgyDHJqBlc1YsOzAX+4ayxHe5f4x76WhqdHebKq4nR55yT/nTCf+Bz4odE4xE4oUTl2Csrzh7PsV7jwAW5LwFu7mENcOAxhPkzV/txoKIIcIAEkAiFSgBwQIJKtEIxjOystTu+usP2apastXp7S4uu3wtiB7bazkAbUkgigJpZU2gZ3U6h9GObb7f0ilEOWKKtbhzbPBQ4aVrmVUU12hsNBrvG6DTJtDaKdPDifVCEpIhDTQ4IItHuuixLW9kQPKAyRidpQkoJog9+EjLEjdNmPZ2OThkoEWFWE1ffGXRQ6mu15mZMFz8Sqaf3U1MDmHg5IgABNtakVEd2Nv1hfeIgxIQtEFJEABiZ2DHktgE4ZqFcIlCqkXwxMiBqRBVHhrXyx9qPsAAAIABJREFUAAAAJQ5JSFGjJgOJFDBApIhzEDCQkDCLIDAoVIlOvAulWIipYFL7j9RKyphwwUACGqgc5hu3Nlyr0zWtYrcMJZCAFjCKDCr23ntOSJEiYQlSC+rezS3WUU6NE3wbZiVmk8+5XviI6kKKnPO1+8ksdnBkhN/UxwaPvDvkHj8/qKbBGV9WmHOmQjjgDdK832locCxWpDGamaw+jZJ2ZjmqmY1HDBr2s57ru665i2qkjQS0cP1KLApFgRBHF12kaN7evCI25sYiEjlZnkMAEQVAAAqYwAGIVkk7ValmEkYBkhC8dZVzlfeu3U7a7bZOtLBnDgKsgAiJAJUQMWLMimWCAGyDyys3ttXIuty50vnSu4LZCgTUQJrIoNKkCRQARpEPAeiJLAWFMOZegwIkgBinpJGUohmLPiQkUoRKIynqnKJTj7a6C5GZtr6+PhgMtK7J/zGG898/gIPTXvuR5aujrf/uf/pnf+sn/+xTTz++QurmzRvtdrvX6wyHQ2bP4h+Wq491ViudZYl1Ls9HWmtI3M/8R5++fe3O//JP/t6Hv/+Hn9CuferxyuqV5YuOucy9SU85NxZB025Tpw1VCQ/vg4jyeIhXiDEJoqjEq+raxs0/+Me/eumx1Z/7+E8XXhhk5dQKc3Cu7PZ6zt5fkCJBguc0yVzl1u6s7Q12I7oRoQ1mjqhZfBwdRgmRdPbmrc3f+oMXrq7vlcmSU4kR3+/3FxYWiIiZi6J4Z+UnD3yeRWRlZSVJkvF4RKQEeKYfAwA4deqUu/kGP/95IwiXvu1dfgPNF514xH5xMpqJNEjE10bweHuxV9zutluBQ9ZfOJekb/7u51ZOnWq1WlubW2fOnIkDXgLsdXsbGxvGmKiILsvy2rWrG+vrZ8+dW1peMsZMfciOgQI9lOjZg7adk40+SRJtDNfkFv/0R7/7yW9772f+3v/wlX/2v6lgT7c4OMh6ae/00rkL589dOH/2/HnQBshwcDF1j5Tyzq/dufPWa69dunzlkUuPkEkBBdgBACPC2N4e7H3+jbc+/Yv/oL16hhQiRgru/iH9UcmXNamKJXKLmbmqqqqsBoPBxsZ6VVa1XEHRbJEVuYHTT75hWgTmu+sbycqZFwv4WufS9dDe65h6BCLSjC2ax/s/oFrwOmP5Na/KbZw29k065uqTvU165Xfbr3zejHYISAsyU2BUcekTIRAAoQCgkBVFAjsBEksQNpqIkGuadW0VhCJRERF3Rq21OGfuvJ68/hV77j3Hu0xkTnx+v1brQbm6xx0L74ugOjRbd/aCUUpFhs6BgnbOISJ+N8YkSVrnJ9Q/lwY9iFrhqf0HNPreSDNlhghtNJ6gHIKPgTrC0WFDYm7lhLxDzei4GRjPuaVOfCNknukwfXfzNIracOdkHaYc/7cDc3RIPGrwOYPAyL6xIdwXL8CTXSszLItjXcHHWScnALac5GKetV89zu3QTOfxOBjBibgtzcAQ66uWgR2gIBIpFiNSucLlmxJuk9zod0arp+1iL1eYB9kTHiO2CFMQFgkKKCFpJdROsRrn3u6gjDXZIBAQv1l0Y97VaQpwXLt2LcuypaXl2KUxS/DRnxNDYB84tuhKKWY/2BmMhmMWUVqlWaZMonRtJufrZKEGTiYErj0tmuxYjqlF0YhUKVKKGs8nkenHidMFe+LRCDizVuFMMzuDWzWz/jrzdbrc19IqFiDCwE4DAoSmxWQAnmVkASEhJKAEVZqmaZYNx8OiyIGCF6sTNJR49kGC84E09HrdNEt9cD6EJmWJOXAAjA6giI1jItV9sPPOVg6ASKvMtBJJnXfWuRCc9wFrUEQrBOQAnkc7I79bum7fZd1yWIAFIlAEiTIJ6bIS732SICAE4RC4JrR9izZgR9yUk49bTYy3EJnZB4/zV859ET48AQJ4XCz4wYxPYhVFE0xiut9EC/TZfOUHHk4KAKjmyaEOZQIEUcJKEAWieuXI5Y+hlnZCLctCFQOmwccyJ0swUTUjGyGwt7Zy1gZntW51ux1GZvEEAgCGSJNWjMRYh7UAAZNU4gspBnY8GBc7lSs8gWiAhJUi1diBK4rbnESjHUYQYlEStEKjdKK10cZoZXSMtKaJVWntTQuglCJSPNHQ9S7IwiOV7rYBi6LIx+Pt7e3Y/Uam/b839I04U4WJ4R/i7rjstJa2q9F//d//w0/+qY/87N/4yYsXcXNjc29vlJiUSJuDGRgPzJhQifNOxBljtDKI6AOohFYvrlx49MKv/9r/8W/z8s/+2N/68A/+GRiVREnSPz1c3+z12+wshKCUSkBx5VE/rCYfmWvBkSECxNs7b/zyL//d1fPLP/1zP3X95tVhUXR7y6PRyNqKAy8urayv3e33F+77vEYlwpzqdH1jY29rgIio0VorzEmaxpCRaObirCWiLM2I6NVbu//2s3/41uZYtXrM2O9mq4v9NE1FJBI3Wq2WtfZb7qpTSpVl2e/3kyQpimIKWE/LaFFK7a7d6r/wufzudfMjP2suvOdb+S775vCgVv9VkL5b6wwGhcp+b6By6eH5J+5sbF155EJe5Nvb26dPn471UNbKACFwEBAiEhZAzMvi6rWrm1ubKysrCwsLaZK+fSTzB4A/6kpPlACY3qm/9At/Z/XS5Wd/5R/Zq9ffe/bs6tnlK09eWT1zLmnkYxwCAkb4QliC93t7wwuXH79w+TIgAgdoEAzv3NrOzhff/Mb7f+zPv/9jn3iw3TKO6JxzZVmORqNI1iiLIgL/qCimPgoLEjZUScGZUJjoc18Wxdj664N8vHj+rWLxZVF7rhsmgVWTppbnxLYR65xs9HxUAykTKkEcBgkehtq08h145QvJa8+q0XbdPosAIGEMAAKvarKvgcAKIgtFECxC6uvBHxzhcQCNV2tVVVprGu3oN5/jxz7kLz510lkrHu9zOT7MEUXoJ1qjJvfI7OR1n4RkHwsDZnqO2JITTfUjE7ADIHKN68UhFnUhAHPwfjoSDnUcDvgQgp+m/7LITNLQJJIoHoBSCo2JLrZTKCCyxQ/BGpAE0IcoepriMgcDO+7dYD9E7HtCdJo94Uc7cbzNx3MYW+JPsjw7FIM4htMETkxvD1szHsKqrbRCUgQkwBzjFQUUecPOhV2w64rWdbK+soRXLiW+3Brt3mlpbqeGPAQXRCwLkKFEJ6mGVLOCAnhIkCuwBISg36ZTrnu9Xry6oi5rig8gBM/AoBNNSKNxPhqNy6IMIWhjlNakYgwpxJFUYI5ik2hWJyIhsLMhct4RMUYWRbtvrdWMxw0ohULELBEqrFdfriM3RQBIQBBlBibnhikBAHVoEwIiR1ZWHEEfSFZiYM9esxJiAQghhCilUaS1apKfkVTEqwTIu1AAep0AEgs4ICJCrVChqhtUDN5Xnn3jMypEE/gTEOuJBU9xGURCUBCByzhujgCSCCNytBNWhDoavETZSeDx7ijsFi4vUgUJggaCwBwCgWiFAhJiUjEdBDlngFUBYGCIro6RV0PwNtNY5/Cj2YJg5muyrh1KVKgFCNg4jdTLISbGYPSZ5JqxybPoF96bRib3xD2Oji7HA8Dh0Vv17H/Hg+IhmbxZbKY2dQ1CqBrrdQCAuA0eYnK33yd11iq5sf+OOyo0wo1m0kDMJICCJDUcOSEo1onqUWzmOcQgsTjTj0l3CtKEMFFZW4liRgaCGHjig6+8NZraaSdLU4WEErCx+FRCKpBipEAQUCw4G8rS2qGthlW+V9ixRScmaBWXUUGFqEBU9N6YVA8EUaukFRnSidJGK620VkoTkppDPgFAqJGWcggBY1npVC9bfkwvnWublnOOiK5du46ISZJAbTnED91y/x3vMeJ3zb6bogCUkNHSpd9/6UbxD//Xn/7JH7t85fLt27dtZaXeB/BhvW6apM65eJ5DCMZn43JMiTjI/9xP/PDe7uitr//G88//6+XTFz/w0U9duvRU2tFSVARgR3t+OEwFKIDXD+1UKK11lhVF8cJXvnLt6tU8vflz/8mn2710c3tjcems9zAcDREwS1NAGo9Hyysr/hgCGQJUKtlY29i4u6aUMVoHYWOMd24SsRnXwCRNkyTZ2t564bk/+u23wtglqt9XWi1n+txKr2QdK+D4kX0rohtxYddaj0YjY8zp06fX1tZmXYrieRiPx8vLy5IP/KtfTi89GZbPYdZ5ZwCGB4Lf53cInMLtJ9CA15PDAPCiLJxun9eDN3ZN//ld/fqIP5A9+kFrT49G/V7v1q1bC/1+kqQi0mq1bWWTJCGlojtEPfRn3tvb29vdbbVap06dOnXqdJZlk5ZB5iv4P+HFjWLdwxSn+NnS6U/9zZ9dWV79zH/5324Z/e2XH11ZPdVKFECk5AJF4XCkafow3Nrutlrnr1wRERZGAuHaHHtvOHr51q01Y/7jX/q76erqtL9swh32Bc9POoQIZ4uIc25vb293sDscDvMi5yYUPHaWtYig+acWAsyfvBBCPh7f2tpZOn/p1SBvnX7PG6F1R1JIJ4kbtfZgTu3RPAnLUVx0mf/BNE1t3mR9ejQJe/jjz4U/+HVNBUOguCOCYoQAAQCVSAsrw9BPWzaUA4ZCo0CihAJKQLbBCUiapFOW6fx9Fk9anDNlWTYYDux4OB2H749BnQZlYD2S53031VEqj3vsYjCvymnWnGjugDPEnPjz6ePZp2/wjdkDwVk7uAmjZlLHNXGONdu69h2tsaq6zpiUvo0FB0w5tTyJk2y+TwTzPJns1hTayUmaijQQI69CEIAJm2DZ+h/Bw3t0aQzgJmVo84xziVAH//iYa6ocTyMxV0xTw2nB6BtUd4Ez/JnJIqkQIyfrEKYI3nPFnrO12/+3MtF5yCHMdzzanQWP0v+JHH7mov3vvTkI9TrANdx1jw0I8bA3hSffsu7TIIlICJ4ECDHaTioQDYF4xG7gqxtV8cap03tnL7YXeqPgBshjQ0CC4gEYCZSAQiTPLGizxPTaam/sxuVI/B6HIXAL6+jvmVOHeKARFLkfveZgu6d7vb611ntf+woSASGzxEASRlBEwlDkxXBv6D0rpZRWWulIWeEQmHlyZUtzPgJzzFeO+AWRMmYCbVCjQoAZP2FEFuCp5IoxAhXTT3PK9mkQkChLrOWJdSYDsiAKItcU+9mECQH2wXmmIDoGwTAIopBGnWAIEAKTAqWjRE2CWGeDACvNzbEyYBwoR78NFnHWVZMjxRk3u4myTSTaRMX3TNHAAxjrZNDGboeZiRhrBQCqel8ADaQYXWl95chJQmAAdQy3ECEEpakWtiAi4VSUiW93wffQmq54VUyuYplr3ucUZhGDq6WMRhFh4IAhIuABJ2azUwo0Tj6bibfSQSPW5na6t1Dl4CKD915J5tbHQ+gYswYaM0s6zu2yAOA9ovdcF3pTaeRh6VE0fUKcFTFOTiDVm6cAIUd51xR9ixOexgC1ZkZ6V4e5CggCKVSJMh2ddXTSUUAiyIAY0Q0XnA++lWXddivRJor3UGodmQKM2bPoiSsJBVfDqhpW5W5ZjSqfB3CQaZ2gIgFiIY64BlP0JSVQiIqANCpEhWSQjNKG/n/23ixIkuQ8E/sP94jIzMqqrOqqvmem5z7AwYAkCALgIYIEseJyV1yuzLTUrijum2Qy2UoyHVwzPXFpJtFkfNGDTJKZtCaZSZDEh6V2uSTIXQKkCII4ODMA5p6e7umevuvOOzMi3P9fDx4RGZlV1dPdM03OgbCatpysrDwiPdz9//7vsJZNQdCE8FZnySmAYfMhVcMkXIrRyYdTs8QYqfOT0fjVV1+11kKZBbuwIf6w4xqLAqsw4iU3CBAt5bD0Z6+O+//bn/ybP/3YJ588lk/cbh/RdEB7QU8Rwj7uuRsczmeVs0tEPsoYLACoh8kktZF98lPPGWbv/T/9H/9L7+UX/9a/9elHfj5pLkfK7Bk5QRu56a0gNwru14DBdHauaPCSL6yKec5RkoRkbRPFbC3w1E/2/+wv/uhf/ck//9Rnn/v8v/35ne1jAjAc58SRcykAhEwZEQXwTHwouoGEaZomcSIiucvjKLYS7e3tbm9uifeNZjPLMgAMBhyhHmBmQbNCk4h0Zzj+w+9f/4OX5PRygpA1La2sLDebzWGWE8nCxv1DyWgQJDTEoALWxGfPPHj+wpvLy8tZlqlqkiRpmi4tNbMsHY1Ga51O97tfS04+DJ/8wofiqrrDHvXd7SgRvq3Htpt6c+K30wgsfD/VtdbpY723I2u9l729vVOnTgFAq9V03l98/fUHHnig3W4HRkBBFEUAxNFoPJ1c29ndbbeWOqurrVYziuLgzlEP3zm0WVpNgHfVDH+XurT0ZQtq5VwUVInwU7/4Jdtu/ov/7re/8/YFtfToieNxnIgqMSJItRGQ3LHI6bNnlX0gHooqEWVZ3u8N39rc/NPzb/yNX/+vlx84C0xV5R96JkUNON+jDu92MpmMR+N+vz8YDPIsy50T78kwMc+2A4XaeuaUoaKl4FFzl08mk+FwuJeDW3vgUud4L19+zdNEViZwZADkbFMyZ/d4F4NFYbEKrI7pm88vvfjVFcnAMFKIbgdFzEGQwHi37N2TDfPoibNnj2309wZ/eu3t827s2LKSz70zlIkkSaPwqdW5RkrgnQRSeWXYPxn2sbvFk55L2nAATqoa81RsUIJ7yKwmm5lQHPIvwKJmpLSxwJlrRDVVlnZbVO9IzVgVwcm69oEwGKdWxeIsdrfy3Zx9L6rqPPiSY1FHKYKZaLjDeynNrPUuJTZBbhvCGY7oL9TCqf0hMxIeOR3VesSzf4/YSP4VzZ81l9/bmk2qMBogxIO7cbwtZX3OiKj2QvUzo0e4Kd3mesSj7EkOUZAUUdh37tuBOk9IL6+mGrwyP2noUU+tdzpRH6J8Kf8V70FREUnAqFrwEWXg9lL3juRXE7u1uuLOnDSoaT7djcBFbMl7dQrACAbRAJIDr6LWNpoNiDgjHakb+HygxIDRQi4RqOJC8aT3srCa4L5ORITMxMXFjoqo1sQAOJ2kk/EknU7FB0c0AlEBH8UxIE2mE1GNo0hUJtOpE09IAFA6qAXHjRC3GtgbXPXqAef726hQ1OYVEUsri4zDvjdcrFBrtLBC0TNH2AlWAo4IyBAxIgEHd2EGRS/gPLgAL5TmTlKaxhb2PIgEqAi+0kFCcE5FmKs8D8fesIwSnpNLFfqjxQ8UKG+AACRAHtADeiApfUBKl/aP9oGLoxoPztihnR++LZzN4QJ3Byi/p63p+1ILHPjcM70kMxCxKIYl0xcpswI1N96SK1lxNxTmRYt1G6ICv58lFVF9mg+sHtKC/aHOgwgDkIUoAm5EZimWpvFN5iTiiINhqXNumo+dd3UlJYoSIAKDKAiQAgmAB818NnDTfjrqjtJ+qlPFHFuU2IhRkD2QCImgCAFQgDYIrAFrwFqyERti5hAoC6zAxacTUF9kpYQeEcLM20R8oZgDtmsPudaZZGk1SZJ+v3/lypXxeLyysgIf16O1vPTCq29eu/z6Fz//yZ/5/CfjxHndBYmIKMsyIoqiKMszRr5Pb8C5PGwN//4/+LVub3/z5q3feeV/j22SxK0Tp889+eiTnVankXTUhZgudIKKxF7rJRkiAlqcIZoIAEnsMCJA3dvdfOu1t/b3dob9W55cZ63zK//w36MIb23tmHv6XAgY2Si4hyZxwsy97e7W5q1gGTAZj9kYAMjSNHAZwptMMBt6c+X63ouvX/ruW7fWlzpZmq2urXY6ncp/9MPouHEnxwMPPLC9vR14UkGtE9Jtl5eXRaTRvSHPf0XJmE98Xu7bSPtArnKz+X/IjZf4AUhKwC5qfKNvV5Pja+nkRIM3NzfX19ejKDJsms3meDw+f/78Y48/1umsBrs5LcMAA0V0Mp5Mx5OdnR0b2bXVtc5qp7W0VDc+/Ctc4UjreelYNEGp2XzuS19Ybjf+h//oPx6//kaTotWV9ur6mrg8lDYlOpI319oUkROvgKiEAC7Pe/3h/mDy9ZdffeIXfuHHf/mXTBLlHpF1ccdwIIp+Mpns7+/fuHFjOp0aYkAU74mIDR9MAcYqoa6UOnqRNJ0O+oP+oL+/3106/eDlY4++5DuXvRFKIIaaY9x93DEc/P5ouNe88ap0b0TtTqqpFhUWqiobBu+iNH28vfSLjz729FNPdVY629e2x5PR/s0rewBS0DvRuXylvUxIwVBvrk8aGmmlviDcne/eir7z+zDac8/+LK6eqMENc0e4PzIcW6p3aREXNyuH36594qPUMwoqXoN0q3T5kOCgjiWCUd6vAOqc987VgzlnD6gM32fRmlrsIGb2cAg4ay8vpAwHL9G7MaTEAx75d57EdLvb+qGOVwTwoqIu0IsL1X8xZkirXW/VaseFUYMwa3zWaCAz84a6T8J7bSYd2NPj3Z76ytx9IeCmekBNQ4TveyE412ZGsKHT4zLyYEAiymIzGU9u9Ha+v7Y2OPdos7W0l413Lfcj9CFfFCXswSwAl0CcICBhxpQZTi1NQMbqRmCawPdrZBobWwphiQKg4F3gZKiKWkMAOBwOu/vdNM28l8hYZlPQ0rwoKgUemKqGpqhoLnnIXEbEkGTGTMRsjGEKoUdV7aMLzfBK2RFSqABQ1WsddauDZgigNEPAQ0iWInIBdRROiRXiqUUX14vzPidj2DAxEVeBbqLqhUq7RZFg9Vnk1hISITEQBycRLYQToDQP1hXstRrkW5ukqUCMVQEpvGdAKtrpgZUQbgMSFCmYJB6doJeAbrAEGwQsAQ6cI0thhYV9KAGQ2uwQZrE5WlJJvpAyT6XMWSFUJSKpNDi6cPIP7XzcLdKBt+2jvGuXr+YxepvPD3MEE60axYwUAA4vAqJFcFupypmZYkuBa8yEwTB/9lTnXiJ40gYLIZHQ7kJQQiYUVA/h5RQsg4mNbUbYiDRmZ9mFrNdApUT13mVpCiBRZMOPISJAFARBA4aRQvhKOszSQTbuTqf9LB9lMhX2zEKMaABRCnGKwRDQpExgWI0BY8QYYEY2wKSECkEZJh7DCyEE/Kcgi1a0zcDfkCJGho89ROtPmvZ6FEVZlt28eXN3d7fRaMDH+EhdfvKhp9Ju7//8Z88Phu6X/86P5tnuOFtCQGOMtTbPc+9zpvs1q4j3Wtgl5svt9rFjx9gaQyab5udff/P3/vt/eu3qlWef/rHnPvXpxx596oGHHrfREngFQyAhmDj3XkQ1XmoWq4iEsG797ne/82f/3x+//c755dXWj33+02cePP3MqU/t7e1Ps3Scj2LbjBoNmU7vbSvATN57G8VMOBoPdna20zQ11lKpySai3DnDHCQnxhjW9C/e3P7a829c3h11VtdgMtw49WCz2QSAynEjz/OP5DBbW1sbjUbj8ThAjcaYpaXW5ubW0tLSZDJOkkbvzRcky+O10+b0ox8bdONdsPV85cTzsITDC58Y3zx1/PiVd66cO3fOWttqNpvN5sbx4/t7+/v73RPHj7fbba++Du0GQzxVTafprVu3tnd2ojhqNpvtdjtJkiiKkiSp0LRKQFq/cfvW3z18VKm49qFHpChgH/zM5//R//K//rPf+u2vfPuFzz/ztI7TxlIrakbEjAqqQI0GiHhVQgLvIcv642ycyvW9/W+98kr70z/2d//T/zxe7fgiBhWrbQTUutSh0z4cDre2tobD4e7uLiI2G43CjfvIti2qCgAF2688zQaDQbfb3dvf39/f297evnLt+plnnnOfO3uj2RDLt9kxvJ9lyIEGNQCQer51Ed55bbnZ8OKQAJUISD05JlW04k4n9iceevTZ5z4Vr8QOwCa01GygIUeaZIpIuWZJZIw1zokBDNrtgPI4mKNmBCKM9559vtS9rt/9V618PHz6p/XsEz4kmwURR/lf2P5PnUunflHsi4CHlug4X65XQor6FkbnHo+KGuJgNCgwSgWILgIc4XZ4fM3VfvEBlQygIrfqQnGJpS87zrb75S4L9YBD7GG3A+ec5mGO9w3gqDarej8RN7yrR8OdxopUZ/EwgENrt/GQ27XvCGoC9gCOlB1pUcL7OMnfVezKzKunDFSZjbv6hKy3mRdml8ahL6F3okOa8b5BBCU34BMj4PbGg02fX06SWyvL2cYxYp56GRN4IkOBKBskfcAALOpFvaJHBKbUmjQyccQZ+pHLhkoraIrcH53jcLwPs6cBRGJSBK/eB6tM71QQAb14FRiPx8PhEJGIDDNba6tOqCIwswK4PHfehxUiz3IvAqps2VpjTMHaCEcwFi2ZFvMkHJylYIgGuAGJUEBBZoX73FdWnQAqpkEKiSTBpRHrWW468ypFBRJiMJbZIJkQrVoEWAIroA9fSXhw4G0QETMQK3Gh/5+lU9QgweLNV1OJVhN0uPZlxi1DDTkPgIoy0/phwVEDCjAHIqmCE/RFoicX8EdZr9aFHMWaAx9yrBbmDTIU6uorLfiWFX1RCRSQFZUIJKSd6QIG+f7sP9+3Da0e8ezziVm1NbuA2LSkbhF6X3gbUxCBKlR5zOGSWGh7YP08lKtezcS0ntlWsfYEVYIGABEii3Fik1ZTYk5ZlUCwTFkGRQQVn+epiTiO4ySOImtYEYN+xZEhY9H4TPKxm+5PB3vDSTdNh45zYEEDbAFJBBUskSUyhJYwMsZaDNAGMzB7CjgfegRBwCDSQkBVV8XPacnd0vKzeVER9V4BwNnl+PjTvHKGo3g6nY7H4729vWaz2Wg0xuPxR7Vz/u6LAeHO7n7EybFHnv3Gy++gTf+Nn/zhTnul1+8hUvCRbjZawXv1vrwBY0WVifI8S7MMEAeTvohYNo89/dATzzwsIv3ebr+7//23vvqNF3/fOwRAy4yFiXPpWq0uoNlevHgBgFMnzv7Ulz77862fRisKAij90T5F0IwSABbvsjwz9+TjLaIiPhACu93u7u5uPkmX2u3JZBIkGEGLYawN4pQw0f/9epi3AAAgAElEQVT59976F1///jQ+trx+WsQ/+sSTCsY5l+d5eECWZR8l55f6MR6P19fXb926NR6P4jgRkZ2d3Var5b1rt5cHg8GStf7Gm/T61/2xk/duxvGhBzvmAQ6Ft2HpdPvsxm432d8HgPZy+8SJkzaKTp06ZYz53Oc++5ff+csLFy6cOnVqY2ODiGb+6oizYFtC550bu9FotL29TUTMvLS01Ol0kiRJkiSO44Xm4f0YhwFPNwAeFCnsaECAH/z0Z3/1v/mtL/+3/+T/+JOv/vJnPn0m7zTH1tpkaWmFmVjBsFWXezcd9gbZMOsrXZ9Mv/bKd5efeuzf/cf/ePncOY9iiFTnWz4AIEU48Xg83tzc3NnZcc6Nx+PpdNrpdES0yG5jhoVciRLWEa/9Qbff7w+Hw263u7m5ubu72+v1JpNJyNV+8Wtfocs3z/w7/+jq0pmMovu5h1isXOo5Oa67s3z5e/F4D4lAoYjYCBGziCIaAz65tvZDjzzUXGo5cgjgp6lHyAzkCDGhRZpkmTGx956wkAJFwirizWzDCTW34Ol0aq1dW1n23mdvflOn4xGinnmyXIw9CmK5zUUA8c67vNon15CNOynXC7152ETrQYCDIPRRy20AzuJaKrADZn/LxMwGcBE7mbeymFUrGNy/ynder6ihBnZUeEkJrhzc/y3cxkVBNuLd5jEddVvvFYW4n1v8u6tSSo2YznbGldXeAqgBACHIsmB2YP0xNFO9AYHWci2wfn7w9teu3klkDM4hkXfzeef9aKps5crEpcYaCiajc8QfvQ1uobeN/j3YFgUVECX1BjOLqcHUuRvTwYVmfHXj2PDYatpMFHWUO0eKJBYVocrGCa4R4Lw4ZYcITJk1WWzy2OSZH7lsQHGKBW41s20+CnK528XIDAaDAD343PnchxUtiiLD1nvNcheopHGcWBtXpAHvvfe5CrAhVU1z51wOiOo18MKYKTIcGWOMAcKKm/auwFVRwcrdc3rK9PnKHQgQtbDhKC4JZiI2UWyjKLKRtRFT0AeBiCIjKXHoKAjkXhwW9qWESMQQMiWJCal4q1r6DZUbaxUtQAy5jbRtLhMGkYFCmjnXlg2AYKlIwWrUVwAHGIDC1AA/BhqVxYEezi9CBbciUFWuh05PIUjTMsaPP6gfCm97f534AwBa+BeHIUNAzCocWtSBmOC9xyotBKu4FHz3y6bCkKg+DXoQAfUMGjEwUxzZOIqSOEpZc8hAVDygMKgvwVrx6mO2jUYcmcgygxPNhZWtMmUozqeDdDKYDneHo/2xG6umwAARQgRgRSHPEChpNBrWWkJrih9jgFmQfJAiCYiI8yIqimIYoiKxCXBut1f6qngFp0EiAwCYnHpaGutxa1m8jEajzc1NEQkMhY9qVXknh1WIEivWpCjTafKNFzffePPP/4N/+FOra2vj0TjLs0bSEJH7N+lkec7EuXeNZsvlrtfrr59Yn4zGeZ4Os2FiIiKKW0vHl9rHS89YAEDFAkNnZmZEmE4nMK/iJg+q4jRTRWMMcTTc22+3l0VkNBpYa5tJI8vvkaEaXrnX7W1tb2VpGnMkIlEUhTZA5VSfZVmr2RoOBzdu3Pi9796QxrF8mrai+PQDD42di1EAwBgTQmHzPDfGfCSHWZ7njUZjbW2NmdM0JaJmsykio9FYFVqtlnOuZXDrhX8dbzwEz30BfnCUx/fy1vL609x/W7v7165dazSarVYriqJer3d84/jPffHn3r749iuvvXrhwoX19fWVlRUMNpBQSWNRREtdAAJCcA3o7nd7vR4hWWusjYw11tgoiqLIGmPZMBExMRIyFaHGhWfWPD1Q5y08EfEo9keVGUZEAmgCXZfIqXaeePRXf+s3v/5//dC//t3fa1+49NTZs2faq8v9aWxNhOKcVxVF6Y0nN/YH53d3thCe/Xt/9wu/9vc7DzyqhghQvCemeUfOEOCizrlLly71uj1EnE6ng/4gjMOQOoGFuL22tfeSZlmWZf1+f3t7e3d3t9fr9nq9Xq8/Ho+D80JxgTMfP368v/X27v/7P/EPf0nOfILWTv61DJLG9mW59IqmY0UGIGKDCN6JISYVAb/K9OzGieMbHWCvpNlomo6mgzzPRJDJkYDzoMDWgpeOyrk4Wl1bTcBe2ds9nw6UmQG1bDuqKiL0h4NGHAejSOum2VvfabEZAWSnn1ig1hcTMiIZiyWDoVLU1m0ub0t2WIA0FuJzFUSkvJeqwg8rA4+K4FqFPeP8lktrnbEKyMEZObYsOud4JNU+qu4WW+zg6NC97IFtHx74ea/QxqF10ocW/8UaD2XW6te6K0kNY6IZwFHpVw67XeIIeLiHSR34qEtajtix17bt9yxRO8q35TBPLhQpZHz1hLLbOL8cajCHhxusKqhXlzO5pnWU9X22k00uZ5OLx1dHj5yLkmjg021D0DCsnlQEBEGrFrwCiqh6dQAeEZh9JD6OfBTlWTp22SDyGSw4ycyfhPeyJze5y6IoJmYEZDaGrWEbRwmT2d/vTdOJqlprrY1CrLoIeO9AwbARUZc75zwIgGBwZzJIGEw3wtrIDAhFYmNhvKGHfoG4gDKqFsAULjS9oYAtAr0i2Gxr6eSiUM+kLh9ZNA2MMXESxUkUJ5YtsyFg1QCogBArI7oQeetd8BBBwOAKymFtDx4iM4ADagw6xfI9S+UFifUhXs2zWgLAUtgugZJq4b4YMlcKHoqiV/SFPoXDjyoVLIZCm6MUaFuVQOFD28DCeRWHzk/5JU+tAAaLejZYfaEicRBLgKiX4Ox6dHfsoLTkruyfD1Aw7slTbsHWrXLAwBmgLMVOS0voOgzJ0HAioBDk41FRCVFExJf+WBKun1mHROvO2TV0rDT9LsS1wXhDvKoXVkGCOGZjTBxHNrKGSUkywBw1WNxT8BsuPS+IyEaGEUUFnFfnI7BWo3QwmfbGo/503J+6aY6pxgpIYASMV4suQogTTky01IgSawmUURGVUDB4kYtT9ABeQSQMfZgjGdadbgQRgIJYxXlxHrxXJ9RYf8gee7Sxsibi0zTd3d3d3d0NeZzBEeBjWz6JquRp7lKwxkTJNIs3R/hn3/re3/75n2lZJg8iMEp9w94vgMOwCUV+Ok0RcXV1ddgbG6bYNBFUVZyoF1tF9BXrIrIX8KLgHGgegPJ50zIl9aKARKg4nWZetNlYnkwyJmwvrYh308mE7ikT1ygz8GQ06e123TgjQGNtnmfGmMDcJmJBkHxK4sep+/7FrRe+98b+JG4n9uzpY+12W0Eqo7wqtSfgIx/JYRbsWpuNFiHv7GznubPWpmm6urqapul0OmE2k+nIDPvZN393ud1KH/7hD4wZx/1rKdzR+tHn5BtCuvyw23ld5HqaZcePH/cqk3SKTEmj8dQzT5975OHXXn3t+eefbzQaDz30UBzHIhIMJlSlbvalCoRUyNJVvXjv/XSagi6YV0Kg4KpCMIkPUXhhaxfZKI4iY00URdZaE9nA861vUhHAi8wFUgaXJyr9xyozAyQAaG2c/pv/4X/yI1/8O3/xO1/+g//nd+zg+2tRvNFqtmJCxNz57nR6czwexvYzv/i3f+1X/sEDz37CLEUKUeHMzYU8ee78ioLq7s5ud78bkLWbN26eOHHCWltbzBFVQ1WUZ1mv1+v1+/1er9fr39q6tbW11e126+6kZftYobhydaXVHF17nYfd5Owz7lNf9A88fb9Hy0JZx8M9fPv7bvOKXQrZBOCRSJWJPQBrjkaPoTm3uhG1kpwmKDzZ6/XG2ZX9njhMFBz4HHxsLSktkfzoSucXn3j8xMlTnOGfv/HG9WuvpyIE5BU1xKGgqOped/fxs+dY0Ssg4RLp/stfJ0Xf7MDKxoIrQShSJeRQLJSmhzTG9VDhSi0ep6L/V5VqoAXN6CG6+Nf1vr2qgFS6FKwbcR6mDymG1kyiogs9fSx2dvNXEd7J5HKHgrX3PGbw/ulU8C4fe2fVK9a4Pag1no/Oc37qUBNW8i3UmdQHlWqDB+tMkALgqLrk5W2cc7nVEqGV2mviuxBtFO5GGw+gh0PDFTa9UDYtwFZzGcGzHJk6/ekQZgfWsMIyUoNAEBxgxjBFmYi7mY4vRXRrZWO8vjpZSjLGsc8nBIaVBEC08IcMdkuCHkAEvARVCCIBEGpkfGzcKB2LH4qkpF7CDI10kGCCNR7+3fIejLHGRjaJ43BpxzaObGxNpIK7u3vj8ch7N4smDqi/AigYZg+aTiZ57hBRBfLMqWqcRMYYMhxSG5mpiHGdQ55UjvhaodZOrmAOrV/7IQ4aj95+HGB4lYunGstJI46TKIoNEiqJgHr1qr6w2yAVEOfyIAUPX3QInTKGjeEiDbsEOCpUuNpMF2SbcvKUhUsPZ7VlYShCAohAigXAURbwZZEKXgoTBAFSpKCh0UUPXy3nXF283j5Kh85DAVrh7EQBWSpqewokU63zZKpTfn/3v3c13c+jIzo/1SzMVaIzy1zSYGpchYVTYT4jREogqs6JE6njMDXFFFRNPSwz60QEQYkIqTTzUEFVg0CGbHmQNQDqUS2SIWEoPGi8iviimcNM1hqUYPQZJjcAB9Nu2t8ejHrpZJhbBKMQIRgGFCCAGLVhtd2wrSiOrYkYQQJI41W9igp4Ba8hdznIu0oH9cXpoLgISQG9QHAPzpyK12TjkfjEk7a1kiTx5cuX4yjpdrvVzjvo71QVPpaHR4RgiekBANRiDvCXr95c77z8kz/ydMK8NdjrrJ/KJ6P7im9W9UOe5YZpth4gAQBXq8Ns37u4mFSrSzVHK5pidyLAyMwg6o1hAMidB8A7RDcCNQMRgw8oALRMY3d3d3d3ZzqZJHESMh2IOGDczAYRRb1BaCx3Xjh/449fvLg5ipciG8I7RUG8S5iD23dd2f5RHWaGrYiIlziKl1rtvb29LMuYOfCniFhVvUsbxm698Z1UNP6ljjnz2AdrAfrrO/Y0eh6OwcYz1HvbbW0DwMrKyo0bN7Iss9YGJ+BPPffcgw8+cP78W+9cvkzMa6urjWYzIG4h8VT1totTvRwVAQCv6r0HxND4KRuJFDhzVOR2ARGRIUIipjiO4ziJy6ORJPju2LFSYNoa40FPPfXo3/ov/rMv/Pu/cumN125ceGu0u5MOB6pq4+ThzvpPPfPMmcef6Jw4HXVWlNkRohfxjpmPkhj2+4MbN64Tkni/tbnZ6aw0Gklgdhg2XrxzbjIZD/qD4Wi0v7e3vb3d6/d7vV6/10vzDMpAWSokMIdMXyLSarVwsC2v/ClLlqHA2acc/BVpHkm9uXnR3jjfbgV/WmEFDxWDIESW+qjZXGq1AIA41u2hdCcXd7fO93Zzwx7YIU0TtKLtfPJcZ+1nf+iTjzx6JooTmsj65urx60lPs6myBbLeKwAz9we95ahhokbqBIHJAyCQmzb6W+NRVzsbMBc2V26XtY5mLNppLFxu7xJWV3VuqpYvLuaJ6gGuRXVHsXMvYJCiKbpQT+nsjVcGHXOqhnrGRc3u9J4K/9mGRu/H/KX3DajFe3g03kn29lzOaz20cz7IfnGHrwAHs0VrDXadkWRm0VLFrrjCXxClhnDMm0RUycG1MVNHb2ZjutJS4XteaeZ4czNlTgXq6nxTHRZOgs72TkftdcsLUwAcgjPkSEZ5uiPpVfGXW+3B6Q3XWUoZ+qRjQiEQVAm2N6pUAhxQsQcUBIEQGZUIITIS25xxojoUnaI6KaPAofowh2K4dytR2djYYGZrAoyNhgwxi4NpNh0MB91ul4CZjHM5ADIzQgiTDVQOKXw3nHPOISgzWTbWRjayxhBbJMI6T37mtaOLeRhHZAffxRUuhQNGGfBUHxIERGitiZLIRtZYklA/ifeSBxQhCGOc+Nz5kKRCCGW/ojhw0bpxTkRXRqQIAyAwQlFqq85jaAhIlWnqnNlELQpGQUW9V+fAexBFRQLgUnFxu7T0j/JRZXjT/IcOhqOgRMHXSkThw1Sp6u1+VV5DZdFTJwgRKBVDlZGDf4tCCk59voDV6pFOQjq/6hVqleBsGrGJ48gYy2yEMBcPqMyBOCHhR7zmmaiKMWwsMzOBgCgBIUA2ytJ+NulOsoFzY4EMAItgFItgGCxDM+ZWbNtNmxhWn4P4mpeM1Joq1cxBVXYdFrFqc3JWVfACzonzkjvJnKYar5x4srn+gCB779fX11955VXnXBzHlevBx5nBceixM7Z/9I1X9vujL3zu2WPLzUnvBkbLH9uzwUzO5VXkLRHt7e5tbt7y3hOzc85aiwAh8zvP87B8NAFTSt64svm1F1+7MphgY/nkSjs4O+Z5HjiSAeD4OByB2BI+dbPZdM4NRn0ow8JDlRjHyXA4ONlqT268QW98w39QAI4PxHHLm29gJ+88tnPrDYd7j5w+YYzpdrtra2vBDNg7f+LEyfX1DSL68pe//Pjjj3U6nY2N48vLy8aYAhCWIuIBsNxaHrZ3RJzLutNAmCwrxiKopaxVRVVcxsRZluV5niQJMYGCscbaaGN9/ezZs1KWoHWfi6pGEXFIKErACAxmpb3Waa89/viPSUFihNJNXhSIORABAg9ld2/PGNPpdMp+BngRJhIRBRgNhxcuXEizVEG3tre9yOraWp5lFgkQRqPh/v5+r9/vdru7uzu3bt3a3t7O0gyJvHdERbg1Mx+KgAdZWQVNNuIoUe2+/s0W4hgJzjz1V4RQ9/aWLn23Mdo1xuR5zoCkYFCqwkcADamAjL0qGHK6tzO4vrX3l9vX91ScjVSBBKxhydwjJvrZxx998rGHTbMBID7vGZ8m6qJclQwhGBaQ3BMPxuOTDzyYI6kKE4MooUaMw+sXGzuXJ2efOIQJLzV31HqGJx5RJt9ZWnaxXZCSkTrXJtKDt2fAHDPOgyiHRLRg4RU60zHpfAk5X4pB3eVs/v5Db+vcM94/H9APZe9TFxwo5zwyFrxESxWJ6lEBnHBwSywV4b7spx8RWlyNGcQ7FBAhHJGs+T6clqOx6rpQ5SgpShXRsvBv7brxTD4xmo8Hvf3LMVxdaXY3jrnTp5h9lo+71uSxNYSk4EUwcLiLEVzwx6s0aCaMvDIAsAEbeaYpwhhkKpIr+PsxMI2NrYqGeFdC9Opd5kfDybA/HI9HqsLGWmvjKDbGeifiPSECYJ47lwdDZcgzJ6LWRtYaY6wxNrIRmypqZAFAw0OmNlg0Dz1aRlabfWrQbJWjE6jyWpzWkPAKxGQtR7G11jBT8YDSc1REvOSKCgQi4iWwNpBN7WBm4pKkpHNBVXXLIFAqjR+h5J9UBpCVbpAQVNWrVIWZAiAKURGkhj7kPnjwHr0YAQrIWJH5HIywQMv+peJMokL64XZJrMLD8HaUpOBJEbANBGQK9NLgXUKEpKhy97OK3hZYuSsU5k5AbVzYWeKh0WdYfdCZp/dMjohaKFdKeRYoWmY1xawqgY8BRbJIsRHDeZiXoPADKto9SAYZKCJjjYmsYSIkdKokwUFIEbyIJ/EEoiJOc0SI4zh4B4iI5jk5wFynvTTdSnXiIUWrZEgNqAGNEGKGJKKEuRFx02LEHnWiPhfvy4QhCpiqAioYAZTgayrVucDSFrQ0RFcUROfVieS5z53kXnMPyw88lqyeJBvnadrv9/f29qbTaRTFoa8VnqS68YOjKOmTztZk/1/+2UtxI/mFn/6kRRg4/TifkNxlhBTHcZ7n03Ry7dpVgMI5Ip1OPRExBx47AATek6T5KxdufOvVC2/d7C6tnbLN5nKrFdQoYbB9VANTDj2cc6FV4JwjorW1tcylgRFTORpMJuOVlc5gMPAO4LVv2ac/l59+4gOPRL8PS98dPm5fo69O2o+sPzcavdN9/XyMuL+/v76+XsYkg/f+hRde+I3f+I3JZHzz5s0TJ06cOnXq+PGNY8fWV1ZWms1mcEVTVfFCty0diy3ygd1OUDTOdsQIAMrEImKjCIkmk4lzrtlqAaBzkytXr/Z6/YfOPbS0tFRtpufWO1Wk4gmDKYNRrhrlyIV2s+hvBKkIUXCsvHnz5v7+/lNPPlk9Z5jJvfeINB6N3nnnnTRLVbXX621ubj7x+OPhIt3e2e7u72/v7Gxtbe3u7na73el04pxDpCDqQSQADZfqoatDffmoMA4iWo44v/Q9MHYMqGeecO97lOOBzY1mE+xvZ6OhTSKsAugUtDR9Q0QP1JtkF6/esKtLOhhcuH71W9fffjXdw+Ul7zyCYYVGrtbhUyeOP3LmwThusFdx2XRv6AeZZJmQCjtBDLECw143SmIfsAkmD6osoj6O462trfZ0OK3ZsswqKC37zgcurqOADD14vy72eXVBzV7fPxWK7rnCuKTvoyji/B4PFwGIGuNjwb+zHr2iCxtFCchtrfn/Li6qeHdbzXubwfA+qe3u7q3PUoDucNrFMudVK8E14iJkM8viLMRJB6g25Vd24AV0jnhTQ30RF7vwpHN2GIiLA7h+jxZBzTAXkPguK8G8fF0W2Ppzb7v2nQLcvWlFHQqp/xsUJYhOZSSu6/Ltdqu3vp6vrEwt5yhjASVhFgISVVeWFYhoBD2AIjpApyRIQGgRGigWPDNJFOVspkRjgFQCyWCWtfH+ARzEmHnnnETGIpMX7zPp93r7e90sTZnZWDbGWBsxG3GpeCEkFRXvvXMhdjWkkltro8gyG2uMMYYYAPx87ktJDjqIgWMFu1cnfd7LZx6BnQ0VnZMtaJWaUPnNAgAoMyVJHMWRMcGpwBVMNCyUR957IAVALTsbdWjDlPYb9U9xxKDEKs0IoW7BgWXiSrAVAFFFKTwxS81AweAoDDpUQURdkXpaFKEIszT2Ei9Z/NxH7MXwdpOSzl/ZH4AaRg95lzj3diuyIBEVSe+FLevMiKU4KaWs7s4CZt6vSwzvHN84GoJdmNNwHorHeR+qMkSKiSKLhcZDQrmlJepXjh6sOgaKWHKXVQCBiRnZEkdsbWhVA4AKQZmdEshSKCXABF6FmOLIGrYq4DMnk4xTpAlMupPRzijyHHmOFIjRAFrU2GBssGGpYSgitCwoqaqoOFUpAoWQERgBEEmC38xsiZOwRy5ENapShA6qADinuZc8l9yJE83BNtbONpdWBsNhs9nc3t5+5ZVXjh1br+JjQ0bsx6rUvJNDdEytJY2Tr37z9cj7z3zqGYg+zuiGS+ImM08mk63tzdFwiME0JE1DXcfMWZarKhEFZpDL3UuXrn/l2y/tpsyN1WXDx9sNL4UIJTCGKqTj43AsdMKJqNPp9Hq90WgUfgUAzWZrPB5HUawG01vvTF78E0xWeO3EYbvSwybPd1Gy3/7XC3Tee+l/4ntZTvSOntSZ+LzGWfPcVGBl59KjW1tPPvlkKOwB4ObNm7/5m/9kNBwtryxPp5O33754+fLlY8fWHnzwwfX19eXllY319dXVVWMNM+vt9FB4RxUI1nfJGAZ2a2nJObd5azOOo5MnTzrv9/f38jx/9NFHl9pLh27ECcmrL9xJFUiw1gmcdTZEJDBqvfdE+PJL33vrrQs/+8UvRnFcMSnCb5l5NBpdvHhxOBioKhm+efPmw+fOGWOuX7++u7vb3d+/dPnytWvXKo2YqqgCUaHcLF+FQqRxBcMt9HIDbFcVBuGKjiSji8+T+iGivt8I3cFdWiMbDm5dOxVHxXdxiB8bOqGtSfanb752frobj/XS/varWb+bRDZTRgouVo1MYw8PrJ7YWNlQEMjFjdPpxO2Nx11IM0s55wBWhbzTfr938vTZ8IdElIuDoF0N2usDX3Et+uGo6xbv8Lo4ODCxXlbWDDRwZuZXekDWAQ6p6EG18Xz73j/WX6LaZtZftHJ8BIB62XZ0w//uszY+UOjsvQxgvdtgkcXTqHoAuynLQtWjT/ii+Gk+ZPjgGdPFa048hCUbD+Bh811Lqf0K38Oi+a6r1yE3Z5kyMAfyHPpkWDfoL3O2DQi6SZ7vqtuJbb/dGq+tZs3mSPyQxFni4PXg/dRDpojEAGCLNFEVBR8yY4EI0SLEIKxChGJNZowSTwCmqrmCUxUMvJjKW6c2PvCOh3P9XhM64c65yFhr2Tn0KNN0OhgMVDGKEgDyTh17VRQBUHDeiUjgOKTjaZ47a4jZBOZjHNlA0wU9MAOrFomWC+oMLDnnlfxDDgUdj9qO4GKpvvjKygaj2EYRE4KC9z5HBkJiBAB0HtTrLEYWgLGuTCFmJFrAUcpxh3jodibgFFVNCbA4umohthXAAQwQXDZYgQW0cFQM/XVEoKNDi2YvNAtEulPDZL1nEPZ+9rL0iNsL7zUId0sDTlIEDTm+KPWJ6b0Dg3jbO/Xo9/8+n5fS96hCw0gloFwiJWeFkI0lUcQAQxRowPzwrTxcZxRhEFUiRAJrOWZryZqityEgigTMwCXWBgTAjNYCkjrPzNbGDAgZupHPe1NOgcfqBzmMVb0T55nBGmolthmbxGJkkNSTOvEu914QGNGE/0rqkw/hTEoKUoi0kAgZiEvA1BVpMiEqRUUVvFfv1Xvx3pukvXLy4eWNM2yMc240Gr380kvtdhsBiSgUqCH99GNVat7JEcf5KCeyzW5/8qffePnim+/8vV/9hY/t2UjixFg7Ho1u3brR6/VUdSVeDnhHYCVMxuM4aXjvA+dv0O+Px+OvfufFq30d5vrwg+sPrTZk3O9zM5RDYdQZYz4+zi9RFDnnKiwjy7KlpaXxeFxdfWV3wXrvCQ2Mh/lL30iOnbI//gs5mfpm9NAV4d2QZjywRdSZMdHROwm9U8Qa7w9YfvhxGZau45lnTnXWb7zz414MAiK+9dZbv/7r/9XW1tZKpyMqKoqIorK9vb2zu9tqtTorKydOnDi2vt5ZWVnpdJZarUazaYNJB4B4wcqc6WBwYNmRWWBoV+VEgJ8JEBSsMadOnuwPBm+/fWl5eXl5eXk8Hr/5xhunT58+dea0SsGMwFoBw1T2TFV3utt7u7u2EW9sbERRZAWDOvsklEcAACAASURBVIAMesn3+4N3rrxz8fxbqyudn/3Sz6+urCEgY6Gg8d4j0WQyvXDh4mg0Cm+z2+167/b29269fuvGjRs3b97q9bppmlYKCC1sBQvXSSQULSyBKh3KAi4T9rN1Y46aORZan+Gl71GUjDobk+YqHB66cC+3Dw71aPtyy40sB94KKmNKBEqkRQfaIzLQNKKLkr195RqCThHzqElQPIZRkLIhSyejpU5DGw5IhbJhb/9Kf/+7/f1dbbBwjEYcAmB/kK8fP0NkCQEzIXBGBZm9gENFwIN40CFYxwI2cYBUX7Gz4cish3fZ24Y+t6i8ax/7YFVxsNTUOfBiBmGUfpQ8dyXMMgfuNOhED9tHvi9j5sN+1BRzqvNdzurrkTv4oAgwL4ZCBGQEQBCYDynVBT6OVGPSewWgInNnDsUggFLPFDjRWOQW33kP4L1gnXgkWFjyPTT4lNXoJwVxW4LqAovuoreQ+XR/Ong7oZunj2XrK3kzGpL286wfgY1sg4ERwOc6yTMbG5tEqqBSqSgKvKSsbsOlIYzeMBj2TFMPGUgG4BAF5x5/J2XUu5woI+CRlBjYEDNPp9loPB6P0+k0b8TNKGl4F7BYRqDCPFbEe+9yl2VZmjlVaCU2ii0RGcvWAFGZklQ41paFN1aiedQa/qEoWnITRFUk8EJUVRBlfhFVwAIzQCSsTUQiKs5LMNMAZGRFEXBEykxxxEnM1gJipuqZBEBD5oRzjgAatpHleTrJQNECW7bWWjZUBacE4WdFlYB5bEZFBbRKLBVQDCKSwglCSr5TYUQamGyERSatelGv6JQ9sCf2QE4pF3CqHljQAJIUKpRytqQiOQVBEARn2dCIHEQGwR4BVIkRgSAUwFK4chKVlNPFz6WHtcYQ7iW6992v4RrLqwI9S9URACGVPIVQZM+mtZBSFxiYXj2iBH0uExoO6TKAEMwvpdRe6KGkiUMifarpUkRUrTE2irz3hVNDWQOLqKqGHOTaOazNLYsTjx62ogssjKfiflzEY6HwaalNvQKVS4fWpKoo4YRSYcmJiIpYwKkyY/9goDGVDQkCQmI2lkMEEmGZ+VMNDAFEVRQP3oGA8y53mSWIYo8IOZBjS2ymEU3ifHc63pvyyLUVGkRxzJEha8gyWhDjgRQIhREC+IuFxS6V60MhjdSQ1lzWD0Uoc4nyeiUvQdevUlCzqATzBRDjjXPNU0+AaYyGk+V259KlS9YmcdSo6BtV8+0H6MbC4fNmAgAuk6S1Ba2tHkT//A//5t/4mY3VlWk6TYWBrboJAlprc5eraBTH7iNBhPGcUmAPCSEgKlGKvZ39fr8/6U0SjI21zvk8d1EUO+eyNLNRLKCEYhh2BqOvv/D6+UtXrk3arWZ8vNVaaUUDp56bVTkUivyPla9tFZ1bXXFZmq4sL7s8n0wmQTcxmUzLi1GSGOPJpr74B5OlVfrE5xAEa7tSBC4oj6F9UiRBh45oWB9qQlmdy18sKZYVr00QJKSyB/EwljvaQLyUym6uNh/Pr5OF4TFqfYeJBzqHh1DE5x2QDitPDo/cgryxch7b59ZWvnWj96njbZ2Ofvu3f/vy5Xc2NjYWrC7CfDkej/q93tWrV4n45MkTx0+cWFtdbbfbKyuddrvdbrdbzSYAivjA6xMvUJO5h82QBp7D0YeUSgQ2vLa2trK8fPXq1V6vd+bMGUB4+9Il5/3ZM2eYWeYK17n1cWVlpdlsPP/ii1/5w6+0l9oPnjjVbrfJ2L1e7/Lly1ub2ydPnvypz//EQw8+aIxZ2MuzNf1+/+JbF3r9fqvZzPIMka5fvz6ZTC5duvTGG29OJuPgZxxinGdKnDtsbdxxScb5tHHx+XRpHZ75Gd8+9r7toA68q7zfjbKpJtH8/n8RcZsyp2HaYa/CAGTFe4Rg8aYAY1QfITGJCokM93Z39gfPb26+OpykvGwcyjRHS7f2tzpLiZKk+ajZaAp5IfJemXy1TwuFDur8PubwSmVeWXLQZRCP6nDqwl8dae357kgIHgRGbltK6YF9Gh7sut+NcXllpXj/Go34AWlkHuw6zhuWLFISir1hLUTnQNtzHrg4+qxj8a3VUijCAoLF91nkWEKlgQkFliC4clqPAAwqAWDw0SzL05nzBGBQVGtQf5PSAgNljt1Ti5fV2xJ58ABXIzh8Fs9ZrnYkFAKFsIJmyGux6DEAIRoA9F4AhBmIHIJDdIjCiIYY8pGf3tLJO7F/uxPvnGqnndaoZTIU550IemGPhEiEYAwmSKjCqogqJIoAGKILFAFVRQUyRDIGPDjyam0cWTfxY5+NbaLI7FXVCxCEVVsLu8pqDaocHSSUhFgZFOMcxl6dYQMYurKBG4JZmg+H4+k087lSI4rjRg7eO0VgVQIlUFRR71yWTbM0F69sOIpNklhmImJERfU6i52u88Jmry7FN1XncSiQgoiCePVepdRbzCmddN7wYqZZU1XvxQmWFZIENIHAWoojjiJiVhFHKMhS0EickyxjExkb+1TdJDWGjaGIrbWWGJiBCAJBHw/AZViORykdMErzZcVq21TzPSjK0/IeJERf2ImiE3SAHo0oeSSnGGg7HliRlahO0ihiZEFRg7FLFY1RrlNBqyGlfS5BpUAInQkm5jpv7pBr6tB2ld7rMg915QguquaKQ0ta0uxrpopgoBAyh6COO2KgGIIgIIEgEiIZhgDGggb/2Apy1zqIULFqFwiEWLtcVFFFAZCQpACqQjRqmFq8eEUO+XZ6kHp0yPKKt0ciDxLQ6us3wiErglSsuLnzGgBRUtL69aIo6rVmB1OdSEQiIiY0pgA3Kg2LAmlBcNIgthJRVFHNvZc0E441jsWLT4UBlZjGhgac7YnbzBoES4gtw01rrWFiUnUgDkUBlEwYjcTIWpQTpOWlE7SUWNBFqEqBBZVCW6wgwU9UStMVLPFFFVCfQXTmoaczauTOL7fbQYO9tLQUwgJ/AGHcIRxZVaTffLN7c/+Pf/Izn/iJz3yC0n6vt9lYOlFBRXiHnPYPRb9IKY4jcZqmWWLjuBFvX9+9euUd51x7eZmZQ/xHlqYOMVA2AIAkNUmzO86/8vUXv/XaO6axbIxZX19PkiScokB0/8Ggqs//qrq8vExEw+HQWiswZ7mK+XRy8Y3o9PP5M5+tzbEYDJVnwY7lxnI2t81QhsKdqQ4uaDFjY50BWUIeAuCLf0tovPo5gG7g7EX1AK5xsFmgh224D9ZYh9c+h/xmovT7e/ZyPvqlne73/u//+dvf/vbJUycJSSvJYuVDoKCiXGQYu+vXb9y6tWmsWV1dXV5ebrfbS0tL7Va73W43Gkkcx1EURXFkjLHGEjMHIEAXyo86T7K+pGrZEvOIeObM2f39vbcvXlxbW1s7duz6tWuT8fjkyVPLK8tzffvCMwIAgAkpij//45/95LPPbm9t7ezs7PV7zity9MnnfuTU8RNra2txZKHW3ldVJPRe9nf3r169OhwNG0kymUyJqdvd293Zefnll3f39rSMrS0qm9KIUw/9hvQ9YRzGGD8dtd74c0BMf+hnxs2197VSLekb+zeS/mYznouX1qJ1IVVNKECCICQAYARJlTTgeiSqDECCFmkIeH1v76neaXTZ1o3BCzevP795fUyECJmKiXky6nUafMqYs2RXlpq512tmfGOaoWVfCLSpHAao9wg3HNJzvxN4AO4HUjX/HHjEy75fUPXHBPDWRQKO3uYUaNngLqnphaYCa2DHgrJw4f5DiTSz677EoZRAEHxpvI8IpIXhAIKvTe6MQAoE4GfGBVowOHQuq0dVQz5h1aKrCqJqicJ5FA/vZGyEYtQHH37UkL9NBZdAC0wmnCQMzrtYLoIGwGhBKiiSCgEdQkrgGDFC43x3OrwWuStte3Oj2Tvecq0kZ8q9qAgpgQcHCEgMhhhjCMQQBVCh4GkiBTMmuAeKZEjGMuSaEYm1bI2bpFORSdxQNpTmzklhwSQKikihkR/oAlRvHcs8E11rSCNWp9MU4bREqpLneZpm6SRTAWZbEAFAANR7xZKG4L3keZ5lznuJI4xiMgaYMaTuhZPIQIAL1d7BoOLbfXeFS+dh0xJSSWYJfQQBEJDZGNMiKDCInDHUa8QETEAIouCLYChgBCZGQHBBLkQMJjKGmXFR+nKH82OdBFEGxy58ZISFIByq6kwF8oBOix8PoMBaFXZHw5FH/grhIxEZW5NTHJqysxgVUn3y0JE/lLd2J6sRszEGvfe9Xp/ZWGtrwkusIKR5LqH+dZ6kQ5f72RAQACltWxAVgyMMIxETEiGFoKT6yZzZX2GJ7jCxYbQGc4A0y8FajACEQUgc5C73e2N/q4eDvCnQJFxibjAmVPRbtUgYV0BgIqZ66nIRRD2/WylDYQ9MHwrgiyYgFwwq1dAods55708++cPx8npnaXk4GI7H4ytXrnjvrbWTyeT9NTT6qEIbizBl+9HLe9s3/+g7+/3uz33uhzaOrQ6m3jmHiIZZVdN08tEIoyGk0WAc2Xip2ert929dv9Xd6zVbrSC5D8p85xwxA0AQmwCAkn35/Dt/+dJbr9/sm7UHcjCnl5tJknBpPhooDD8YWgvjqtlsAkDQqhycQpvW+Euv4Ovfkqd/DEtAvjJZLmanshUxj9nr0TPybLeMc/9Ls51zEXc3Q0zwdh7oB5Lqj1yUD/lzvV0JiO+igjT25vatL//R79/42h+fOnWKCEOw66GvX1H+C/sk77e2tm7duhW+C8vGWhtFUbPZbDSaSRInSdJoNKIostaGGyGuxVhr5qS8ZG0UpKIhIBkRKdhTIwLgsWPHOp3VmzdvvHX+/Llz53Z2dnZ3d1dWVk6cPNnpdEJ/bH4Bo2A1vdLqrJxbeeThx4K9RUhyKZoMqCoeKCQVqoiOh6MrV670et1ArnTOM/NwNHzjzTdeefXV7Z0dpiLCcN6b707L2bs9grtH1Nv03/xd3LvhPvml7D445prBbn71rZCuPtspqzIIoJSjmQg8lYgHFqhdYQKHioDkkCzRJPd/cOGNi7e2DJnrw8E7k8HIkgP0XsT6zLsTCf3oxqkfPfvQJ86e67RbytFXv//Cv3zppRviRxwjqIjL81zhBxPd+wNg/eA4pEaEYgN+qO0gBnfXo+fTw0upAzO5BsndIaiWHjar08LTBL9kVfAy8/q9fcf3HlbQGtFvJspCUDqMZUhIXiHLcwVoJBEhpWnmfGbZM3minMEhCLgtn12L7M7pdXdiRVaaU2vy0IMsmKegXpyoF1H1hfshVL5JxZLK83VxaF04AA+QIzgAB+pQfdlX0NC3mEO2bpfaMCcm1ZpkUgEMhpAtAhHJXD6dTsfjcegyIaGIltaVAqrqRQp0I89zQaQ4jhqNiI0hRmYCAFd4NUFlhglzlH3URYZNRSvCKnBE61mvtXjVgLmHakYFQhpoADjmDJWLp5CQ2BdFoXGMTKDAWGiEQouADIMIeu/F+5B0G9nIBOIGFgmcR3kfYZ2HukhexVlWzuKfUegwh7VIAxEnSMAE0AvmAs6jE/SCijSDLasWVQGWSUmGxfoAKBCshVZSQV4gDJyUAB7KB3Ne14MXZS3EW6swclWsd9QqCVfoIBASYgAzsfaFHXS5rc84MAcXhQQxzjIZjXwcI7NhRkQq94iF03BJcD3ckuMg//ZeZrDFPS7OX+E4F8RettECgqmVZKr2F4iKICGc0bBhQ4ioDMBhfBTThKiE00aKCEgEjGRCkJ8qetVcNHNoHCOzsp+mo2HquyPfS5tOW4yJMbE1ltGUaq9yRIfIPypOP4JKOJNznBoshSvlVyNBIVOg1wLel4JpRATw3gd0wzkXr57S1kZjabnf77vc7Wxvb21ttdvtPM/zPI/j+GOlDrg3gKMuIgOA3Dm0S56TP/zz17Z3u59+7tmnn3hAvKRpqgrM/z97b9ZkyZGdiZ3FPSLulltV1ooqLI0Gehmym90NsjnzMDKjDY0zkh4l/QOZyfSiBz1J/0amB5lkMpnMxjSkTOSQw+kh2U2iuwFUddcCFGpDZS253i0i3P0cPbhH3Li5FApA9YJGhiUSmVk3b94b4eHu5zvfYjoRzl/uwyAVw16o/NbDJ7vPtl1dZ3lR13X0bYkOGrFpHELIsizPclH5dz++/u//07sHnu1wIzPZqN9fXR055yIgErMYTtOIj44xRCyKYjgcTqfTo2ZTdV3r4/srd9+brG26S19HxWZXZ0A5yjRZhQST6LKLfoCmVTTO1Wnb2qFqYwtncFIfA0c78CaTG1UQMPaQlmy3lqnsqLq832nbSkdm86VmTyN8fgHi+PG9lurRHfjgL6Y3/uHC5mYIPqqd0/rUcK8OrU2RSRS8j4YX7ZgMQUKoyrKaTCaqWjuHmJSLbCjPi15RRLAjL4oiL2xmrLHMbK0l4rhiWmuZiY2x1hZ5UfSL3GZ5XuRFfvXVV7efbd++ffvNN79uM3swHu/v729sbLz+xuuIWVckqEASgQwFQOQF5qGJxJe2WNEjkhR0e/vZ7Q8/dM4ZZgWIlJMQ5KOPPrpz586zp08jRJJ2EoS/hvk/nlvv/Upux7d+DDbf7q/i+vmXP18xgU9eIapKiAhCECILUhEA1CSPcBZAoS7oBaSkiBUJqVo0d2X+ZPuJKM8yo3kBEFADk2hdb0L4F+df+9O3f++Nb11l9EwIlG+urA6zHMqZGhYFCdXapStVPjyd307Rjc/URznxZOiirIJDzhvH9i/hheIkG9G7YNNTF2XpJAu2f1mBBTgpIzSAlqgcC/jFS1MFDA2xOGn/lyxPm9n4aFzrUWL7C6M9iIq64CFKcn1OrI3mj6RSkjQ2/1ERIEitschFQm+IJMuBZD6fPQzV/dw+HQ1na6vY78cMEhdEVJWJWv6JLEpLomi7oG1ff3mhxGRKEnMYG+Q7mU3iwuKkWbebVVpPMLbSFp/QBtFpqqH4FEZVY4UjQV1Vz+fz2XyGQsaa1ssaoseEBA3ivXfOOedF1BjO86IoMqBkTIhIKBI55SfLn5KU4ijbvuGiwAlyyIVWSdvokPQLtBgTiUEZA2KRDGWZtZkhIqIEEkjjdRop+RIkeBdjRw1TlmVsAqEkI8cjfZBjRl5rKNTGmXQCmg9pbVPMZic6lqItpgKqgldwAZyACyjAissQRTsEOi31JQBA0/BC7Y6DBXc2duibknK5atYvWIe/3J7eSVOhLjyrYYGJps8J3GlTeDABHCpNQLMeSfKJm6o0Ppb33I1cHLwHIqlrXxTWGBOraAAg4s/3Rj71MZ2fv+AV0SUwaGEqsYQWH7qjCIGIjGE2FPlrSrQoMDpWS0kCqcCATMggKILCLBBc0HmNxhrial6VuwcwLrEMxFRYk1uTWWsw9lehdQwjIsT2qoGqtKBRZxbDznVO1iwiKqHNTAGRpQlFRGKDvRJaP/f64OzFra2tzc3Nvd29x48fx2tdVVVRFKfoxmeqP+Mo6sHEUSbcq+25n9w8uH73x3/6vRvvvPPD/mBQV1Xyt/udOLEqerC7f7A33t/eA4U8K7QxBI1vM5aIRGStlRB+9rN3P7r94K+2xOWbNMgGg8HmSpEbdN53LYe+UpaiL767revaGDMcDvf390xmDj0mz3NkfPi3/8/I9OHsa2IHLUUPkRu7DYldDegykxOoKxFD0MVutXE0WmrBYGOHtgRfNFsybDQq2CkMmy1yx2KpG+22FPPW3e/hSZ3J55+sY+y3SWXl43f9tb/LwQUiABTRaFLWrAPHNC9jnU9HsLa2BRVxY2PTtRAQ8VLVBwfjg+7SGWeGaLIbE7estZHTEWOSsyzLsizP8yIvBv149ETk2rUPrly5snHmDBFub2+PJ5ONjfWzZzf7gz4RdWi0MT62W8Z0zrWAggk+7O0+e/LkyWQ8AVXDHIJnY4IECfLRRx9++OHtmzdvpQSfheYOPs07/OVsZtqUWRN875MbwwvX65X1muxL/Ct1XRnnIpKSUFcNwJAFtAEq4spIz4fNgJYwkIxFJsLIrAoQKFqJo8AQVckzgEcsc1YBTD5ejGgk0ArZdwb2T7/2ja+//Q3BUq3xHtzDZ7Pd2XhelRmz1JZ423m+dGV+9urpXHd6vKT7aAngeL6BqqZW2At1cBe9vCTD7iTpaicNAhjAAMZs0KDgARiVQQ2AbSrUJBlZtK8/e0UV798Xv3Ewybe1aahLM42jQKeowag1R1ERUDaxX1WSQkbEZEGQFTIQ72ezycesDzZG++tr9WAgxkjwXoP3IkhIDcChjXcJEiI1YLpAxyxxIb5J5xI01R2YUlNAJSIS2LQt2igVXJhLLjmwnFgApTefzp2JbSVmqmtf166q6rqqc1NYa5MOpvEEBRHnaldXEd1ghizDLDPWGmmycACAiT/fjKYKQUKncO2Sgk4kfEbMimKMJJOixoW7VcIyo7U2ik5jA1pFMNl/AAAggWqoXR2CIAIzZpaJ4x+UFxyb7f5IPi3lTTsvWxrjEWjyUzBqbVwAp+CAJDnP4uLyHeP5vvzk3XjaYzZQMWGEThwrX57V6LnKWEyeEsmm5NgZcEm4iycGtYYQECXPQTXM58JMRVFEgIOImfm3JnrmeTNm9DUkipG6ErOQozyEmROmQRA9a1unC4RjxzQiIASQEDizPc4qwbp0YBCNCbO63J8WTgoDPcM9k2XM3EC7sBz+dAhIb68IIi26n7oIZVJVEW0ADk0OTk0AUysBiADH6OI3so1XbNbT2Z419Ozpk1gpiUiWfYXDTj8X1NgGpAsZAFFfWmMAVqYK/+uPp7/46K/++duXfvhH36oMPD7YN6ZvjWWktoGd2Sx4n3w6fgsEGkRUuxohgRQ++IxtbH6KSJ7nNrP3b93f2X6GiLEIRCY0uXNukWcGsOp2s/UrW5P6z//+zt/d2B2XhYVqYzQcDodFUQBA5YVoYV57ut0/biZPa33wajh79eobN2/fWF1ddc6JiLW2qipE6ZnesB6P/+H/tW/9kK/+s0XTg1oRbsQfGJp+zqLjkFKkutpRhIWnxsKwo6MHbTsCSAosuGTCsVBC6sIEr2sotojl08Mr9HEOkfQFamv76La59Y8rLEQWGk3Er+jgJe8uaCHpCJdE7kBZlu0412QbrwBgjCmyLM+LXr938cLFtbW1u3fvisjm5qYx7L17+PDho62tM2fOnD9/fjQaWWu7u5IlymL0WBIB1YPx+MmTJ3s7u6KqIkgoIswmupvdv3//o48+unHjZsw2+k3dgBH9yQB079HK9b/ZNzl8/QcvE+M4xrMgKp5BSYP43Lvv0+idy1eGK/0S9NaD+z/ZfTwHnKiv8yJI6LMZOFl1ssbGsT6p3IzQo+FAgogagkow5pzHP7p89WuvXxLrnAnEVD3dffr40a1nTz5RB1hYD0ZhOp3wdMKu8qfz2+nxG4XOX6D0jKS/0PrTN3M0QcdBVpEAItob9RQeUFLndAlxVlhYQ0VnZsSO78bRz4co5J95bmnXn0XEakJYkgmOQnTciBvtAAKAxloAqMvah5AX/ZytJWb14GZu/qSe3R8Nnpzf5DMrgWnu/UzrUsUrAJMhIkwGRtKxLYTwGTwRkBiIAal55bEyTdE0aTVNOZGEAMBIAKoSXnwuNBoUERgp+FBXlXdegqJF5tigDY2sRkXEVXVZlSKBGbPMFkXGjKoSlZwiESBIDS5R7ZTRXf1IO6Y6nAPAIBJEFvyDlM3VUjUwJkE2FA+VICHEkIsI7BE2GxVsuCudNn47hFrSZnxMTJQMznsANCk2BaMTARC1LrSwFKpzdPWi2PGDloGiSxbWHXdciPdEhAHjnUGCFJCCoA/oRGqBGtCDUTAAJIkPo9i1yly8Juymfmv7L6oN0yVS/CO6QZAkKonH0U2YxSMF528AtJAjjN+lkRMhwBYIO+zDHN8yAhISoRIqERFICIsNqQYRaBNVu89wxNVZm7ADGgx6ZenK0lWVz7JaVZlN2786kq99wkx1vNpOT6oqn/vz57gQKXSs5eLgbKJziBmIMAIcRAnjiMah6fZo7KoRWkgVW/hBBEQUgoIIejFBOSScW6pq7kq/P+Uq5EpDm/XYZGwMISNRtFTXDnO8S7qBpRfctNcaklNLJVMQiaFFLaGtgTZC6KIbgTIp1ouVjSDS7/e999PZ9NT74Fdx5EgfP9qux/uVhu/98LtvXHljOp1MxhNRtcYiUghhOp3EKSfeMgui+G9u60NIQYJzLnaYg/NlVRZ50ev3dnZ2dnd2/NSrKjfuocxcVmUEN+tyTkzWWhxtvnf7zrU7j67d2nI1F0VvVPSGw2Ge5xE6+Z3hs/w6j16v1/DjEixrjNna2jp//nwOdf3gl+7yNzpc0MQiDqCqfHSjET+kAf4b4EMjSVcXu1gGQFXC9JP4GdODRDGupJ3+gWqHMt2uu4f9xjp0g9bqeVk1nhD448cJnvwTNaD8ya2Va381GG9FaCOerl/pjXNIDtxadbZ39KExHx8Q5955Wc7n5d7e3uOtx1menz17Zl7OvfcXLl4kikZQuLO9fXBw0C96o9FoMBz2e70sy4ipA5qA924+n08mk4P9g+lsFoJX1eghldJ5mMqy2nr06Pr169euXSur0lr7G7kf235sCvpSzZ/cGf3sz8fq9e0fVmheznXBw9sGBsSAIKhGRhq+09/40zff+ubbb+ZFHhTevnr5jY/u/PT+Rx+Ot6cwHop9dTB688K5189dOLs6mHl/88GjDx49uDk7mDOLBhZVFsD6Qn/0ytVNHAGSBx/8k535o/07T5794tljzfsiKganvnZlWd67Jfd+Ia///umEdnqceHd8yr3TwYVjcNOxtOZjN9WfydsCF8A0CaqaJtY0Yh+kAIAGgQEJICDViAGTV0KTSwIEGBO4KDEHlxJSFm8Ju/v5BtuARUWsn+0EarMkxYzFCAQgQJPiqdpqM1URI7ElKKCCNQyA6D2oZBbBjScHd72/tzoYn9ko11agWFDbmQAAIABJREFUn1fop6AVoiITJNqFJsI1LDjXMZKcADmpYxZBjZ2smmhSIRiLUCZEUQgAIYbOACGQYrKyiCpR7JwhQGqYm6kwkLa+XkSuNn/OtMTJ4H1VlsGHCBYQsQQVUYryHlUJoXaurh2iWmv6/SIvMqIo0acYec2MxKSiMej+OBlK0wmEQwCHisRgYWwUPQht4JouorAlgSDRtF9FRSPlpZv3hsmoofEgSB/JVFwjLBQvfgRKJHhh5syyMURxhNBx6pTn3YmoDTumSStpdzV4KAApQBTJNGE4ohAAvVIt6gQdoAcMYAA4RsEqQtetdPmWpq5lhS61iLr27oCtSWSjUnmOIyY+rznwmytLmuGrUXeT7BqW5sHWsYWACGWhxllYHR/Cd7tB69Cxgu+2rbLMiGBVeefCZFIVhc2y7Eg8+/M9OJ5zKk+cipe8XfBTl4ZDmrcOCQojxkHdfmEkcRCiQkj3YYfqtgRx6wKUVBH1gKosqB60FmsIkGaTcrI35ToUSn00A2MLJJNQWjiq8+rgjkt+NdrI4qK9fURF2lCbZcFlIrTFCcE36Iaq8vDM2VffWlnf3Nvf7/V6H3/88fhgzGxO2qmfHp/7MAKud/nDefX47+9+uLVzeXPtu9+8urGxSYbmZSkSMmPAdGKg5Vdehn3qUdd1r9dDzOq6ruoSEXt20C+yqiq3Prm3f7AvIbCQzTJmjrQOVSWQcnrAzL3chuCr2fTPf/n4/V/eeLpzAMXKxvkzbPO+sbHL3f7WKaz2WY+NjY3t7W0AsNbGxjuAXrhwwTlnYexvvwtv/xDXNqNHBmCc0EjASOI7Ygobx+g7JIoLgKPZU3Q3hm3Id5qIUDupK+lBIcrjOn5m7USrx3pda+dhi87E51lUTxw/fuvj9ff+ovfxTy0INvKEKIj41ZXrsJzy3q6AbfjxoYd1M5iSbDuIqjrnHj78ZH//YD6bV3V16eKlXr+HgKJBvJ/NptEEBAGKXm8wGMQcohjWPptOK+c0+vUSRVQ8AvuIhAzT6ezRo0c3b964/ovr09m0DYKNoeDwa+RSHSLBIaLRYO5dWzNmGxne/uOX2a/uVkyKBKCoLOG1PP+T11777ne/lQ0LBbUeX3/t6pUzZzdHg2sf3p7Wk1cvXH3r4qWrly/3RmvEQdG8ffmV126v/7ub198/OPBsAUnBgfe9kSlGQ8IcZ8Hv7c239m5vPf77Tz5+6EpHuTGmVv945xkAoK9sqE+Dyk6PTxm0x26C8ciWV2Ne5bHzIx7zIwSiF7Sx0C5pjwBBGNUAsKLEUEwFUmQABGQATyxEPmViJj8bTlTiVJYILK018CnBKHo4i+eFtg1pXenu2BGU4sIX0Zqm6OY21BNBQcVLMIqZyQyhVpXKXNVJvVVO7ljzyflz9eaZMMhmBkuQEsATY1ShRB/DSKRexN0CxKKckBBZEI5DANpX3DZcI1ISUpJLVJJGrVB0FdGuyKexEloKVcJD5VH3T5q2onDOzWelBLEpcgQEosEWgqoE7713PoQAec55bnu9wmbWe6fHuWi9yHVJr10XMa+6RCPAJS+RDjs9oRsh7h4lElkUNGhoLFUUSBNGcTRpWSEJlhQkqPfOex8CWMtFz1qLAL4BjT6X1mYRN3T8A0TBS4iyowTLeAUnUAWoPNZCHlgAI31jOU33JHFKC3Ms8j+PnO+Uldc1Gf1dh4PjroswRnZ0T9DhltQRqCJWYilMLh7WUlFwXcvBQYXI/b6Ng4eZDsXi/Are10t48si17+59W1qTiELM0l64+yYEuMNhSry3eOcSQgZGHbhpRZnNMzsZy/hxvZbzSj/ve8o9WcVDnpMNZk3HeYI0OFTyD5bFa4FD436BgKckcFEfL0YTZnH21W+tnLmwf3AQtf1bW1vGmBYMPoU2XuLBQHO1FeczB+/d2r59+9En9z/53h9858LF8/3CZgastbPZJK5rMW8h5o/8Bl/zcDSYTCbe+8xm/V6PiKpx/eDB/XI+N9aiQKh9rz9ExMgJirOBIRyNVk1WbG3v/cM/vnf/3r13D4rhYLjx6uW1tTVVresaA8aVqR1jp5ain/VYWVnZ29uLJI7WLiHGHqkqP7ljn92V9c3WTSLNLBpdt1P6W4I2oOWhiR5nt4+LEM228xJ5vZFFhml/CwLoO07vLYis+mm9SD2p8XZkXvtsx3wy/PAnePMnBE6YW/ubX/94O3b1fN5KlAzpPQLs7+9/8MEH48l4b2/v6pWr6+vr1kYWsBChAqrqvJyXZZl6GomJjYQAxrSbLZUWcJH9/f379x/cvHXz5s2bVVlyJ5g5Ljq/ziSjQ2tNBOyKotj78L0cbLmyKRff/OJ/xVpLRCqdng2AIBCJrcs3Nl55+9U3TM8gBQ3IyApAq4Pv/f6337p0Xrzkq2u90cAYBg1CIajk68W3v/m13TB79MG1eyEEZUJSNk9K9+GDLSlFpu7pzs7t/d2fPf7kdjmd20KVEGE+m0kI6+vrB6Vzp3nYp8fLQwqh8RXC4zCRQ1+3OdCfVq9JzL6QpAEgQsJgUA0oLTh8iAFZgAEZgIECYNVQ7wQ0RGeJJoE11XWdPj694Pzw+coDhBZNoDYbCbCxTcUuJN/8TwSULZuMSH2l1fhg/EDcXYYHa8P9VzZhZSTq9l2YGQVCYsNRlhIk+OADqAIQErVGkESMDTVBP/01R5mLQHDB++AxeJVoFxlTrmJFG1JCQvwDAEeavN1CHaOEQ5va2jAZBBIvdeXK+VwkGGM4lb+acJogrnbOOZVAhFlmI/+WiYWCRnvxhnscyxKI+RVNcK0u+yXE1VCgE4YRQ107LPWU2R4RDIl8DRFJek4RkWjikp5fNDYGo28WAhMYIka0ltlgTMBUiCzK1jIdVSR4L0FAwRouisIYUhBCSqMdD29ellsT3R/G19xiMaInDGYFDaKgyIogSAIYgtZB6wB1IKccgAOQJOsYiGHGyVoVpNMHoo7mNzGQouuWSoS6sLOrw6RTWOhTmkCS3xrL5oa3c+iebxtBCaCQY1/xYc8wbOhaESkUxcWAWggctKnvQQHSIIbUjIqZx5FhAyKAaDNbO+e8r2pf1TWAEjM0frEnmM8+r6vznD3wF9iBJY/V7gzeyvNwmZyRnJZRIukIFuQjREAUQEGURPKWDvGOkSyAD+pKJ3UQrmFa2VpyY3rAPcAcyAJy657bULMOsTeavbG2Hc+g0k1TWg7TwbYRqrgQYwcJPtqiBCXC/tlX8vWLtfMA0Ov1Hj58WJalNdlRBsdpd/2LH4EZZFowWWtLtzat3fS+v/Xkpxc3R9/9xtVXLqxaluGZTWMMIGpjARuVU7+pYzYtM1v0Cvbeb2/vzMt5uVMioiUrXnObD/JBVZeqGry3WWaMcc4x4t1HT+9s7b730dbWfuXh3OuvXbDWEGJdumgyYo2FEzx9T48XP/r9/v7+vnPOGOO9j76VsS6lcox33odzr+H6uUTgAhRFRZSFRQa23qANjICNUcdCJUepzSYAhHGHqgQaUn6aEmiS5wEFAC8oDWekk0jXoSB3BCmNMrrbg1z6Bpdbkwup6XMRkvTvmbrs3nv9ez9fz9B7+rXhaJ+NPo140juJJtMiYqwZTyfXrl/f39/f39t/5ZXLly5dHgwG0agek2oyxZq30JACqOiCmimqCERUluWzZ8/u3r1748aNTz75xDkXsdQY0pyo1LLwoWv1Nb+2gR19QFR1lJm9e9dWL37tYLDuh2e+8HUB57xX3ypiGAlVPSkpnhmMBmvrVkjVsxKBCBqjCkV/45WrkQ6OKggCCCzIAB51uFK8dW7zzf7K4/2xAzZKtcrt2fjfXvvF1ewuU7Y1339/Pp4RVlneC7ZWB0jT/b0rG5sVAJQu7dZOj9PjBaaIRjN+tJWVylumI136EwAOOBJt+dyqAxUROOHVpMoiBIqg0cJPCCQFN3CzvJAgUlLEB0AHHTFImt5jxkgqVBUX7k4vuRmKIBRNPzTh+4qssYQBFYy1dbN5V0AJKMpELAxeVRyHeQi7rvyQ8eP1lb3N9dkwdxnMnS81OABCxnbyDEGCSApNiVWCKqhSrJ/SuV+yGkDoBH1G9QxhBDgURNQLBFnYNqTFUFIoCEpr8tCBErQjW4GunWlzTTECHAAgQevKzWdzIsvGElHrMKgiIQRX166uASS6b2RZFrenRKTaQcsQY3ESuUELf5OF7FU7WbDN1x2g4BAI0sULugBHxzOieVOajAGixMYYskyG2FpjLBMT0iJNtpGBJ+mNiiKAMVwUmYKKhMZe/ZiC9VC/pguKdd5Xl/5+xOc3alQiqhc3WiFALVAL1EoOOAALmI6zBnYVB81Iwc7Fbn3h22vflaikznxHrZOEAV+2NrbGXFhoooioeTuL+VHb0GFs41TSbagpuKljmd9QbeIWKYq/IjxAbfaTaGQxiQIQM1IABOfDdDbP87wosuBdCJ5wSSp24lSOn23SX8YsXgzM7TYJdSkZJ1InYOEyHRUgcWejyZ1Io7swQqoYEAVEkRUVqJlWkBWMovHKEmrvSh+wlBWmIWIukCvmgBbRIKLGMOcuxtFpMy39T0E1KLZCtqMYviYYMYXpxAUkiISQnH8A0A43sv7IGPPkyZONjY0PP7zNbIwxcbKCU33KSz08wMDWKLO6Zm/O4PDsTLRyB7sfP3v08O7vvbF5YXN97eLBxsaZ4XBU9HoWMYTwm/XgGI6G08l0d3fn6dOnztVENKBRVZbEHA0gprOZtRyF/ZnNFNQ798GNGz+59tF2xebCNwavX5oHNNOHUEusnDI2wOB/O1xUv9yQWQhFUezv73vvsiyr61pVY4IsM0M19dd/ZM5clHf+SwBUoSbeD5borIv/GnN2xUWamGJyJW0gD1Qk1UjoSIbuSq2vVYCg6BVFE8DRSSnrmMzpMQsywuHtDS6jHfgpUPdxh7359+vX/9Ls3K98bYz5kl7oiHHEndj9+w/2dveePn3y5MnTc+c2N89u9gaDzFpsN12Iy527yGFGUBCReVXu7u4+evTo/v37Dx8+3Nvba3Vw7V/5bXjLcd6LgMs6htn1v3Vkpt/9M8l6n/s5WYNO9qvZZCqz0WjUQDkNgwzABoAqhBWWgFZtABQgA0t2fQFREEHBxDVeBZxnpzmQEDhEkeAZK7W/nM9vTSdE7FArNRA4Cxw0sDW7k/Hq6mqWce2kMbs9nQxPj+cBc/A8d7nFZpGIDBOeHI5w2EJQX2guTQL+qEcEVRWUwOhZAJUVRFBCsnhQWPKlo450IkBSVVhNmZ64oASiHlkFPsVB5IVBkJgfpgiKiftAClZBVVmTEb+PQpWINUZAGBUMsSFC58WV6PbUPSZ80M8fnd2oN1YrCxW6GYmALAxQo2llpKciIDFj474kPjARclOPHf1Y2sgrNq6izdIdPTigazHR8MkPrY+tyWWLZbSVMnYWBwRAY9j6EESCc74q6yK3JjME3JA9QFQlBOed8zWAGsPWGmsZIIgKESIaUYnpd0E0OK+AzBR7s59ar3YBjoUav92g6EKY0vB+ZVHrLDnQtIMJiMFYsmyMMTY31hpjGLRLqUgSHE2JwBFZpyw33jtpYidfZgHUfS6BuLIgAgtwAPIAHsBpdN+gkOxF428FhBfDIZ/zkyUODR4phb+8+G9nvtAvNs8egqWS7XnMHCWiuCNRVWbIcwjBHxyE9fW8KIrZLNSVN4Yz4N/KJURPxE0SlUqWR6qqoAJCg3uAAiopcCMJQQZD6smrIcgNz2cy2XODnDdGeQ7ILlik3BgDYOKEGPyhARebchIWZ12X5EOHFrkO5AoJ1JA41wICYgN9AgD0z7/RP/+mV8sBBv3R9rNdQjscjOq6jhfxZBTp9Hgh9K3LqAIAhlCHHKnQDEIopZ7lAJxlwaw99qOn99luuW/funblyuW1jdXVlf5w1MuMGawNsjxHAOeciCJicFWsRqI9p4jAEYopyeGfBPSwsJtMpeehpYfJxv52XddlWXrvt+8/PTg48N6zYYM98RK4Lno5gJbljAjz3Io6JXKCNx88unv/4f744GN3kc7+3gBRVcL+gxEAWVLQoCqERAqApKfj6osexhTGhOFwOJ7sKXhAT5xNZ2NiEvWuruHJXf/+38qr38eNS9JlepHComzTZd1gnEOoEcg2NNHGeQi1u6i08tFmGcYQyEvcxB5aPxO7oOOUrG0yy4ss1J/5KB7dWPnFX7sbP+mtrGiHm/Clg7FatxpiBpGDg4Nr1/bv3X9w5ZVXzp49e+HihY2NjeFgmBe5tRm1O9dmkx0khBDG4/HB/sHWk8dPnj69d/fu9vZ2XLtVtXbOMP9WGf1GzMV7b4yp65r3H2e//Ht3/mvlq5/fjNM8us3X/taU493pQb/fT5iOQgTovGhZV248pvNnqY0Q1oXVd2yILXxkIrcOUcqyns7mdeVQggENGlgLx7WCJ9Ro90dIAqSqBqfTCdduuLbqVVQDIjKxO53OTo+Xs9UnIG6SQADgsA+APrfqeh7m2EoTAQACgENQAkNAqoACCiwx4QO9gqQ+Ophm2qcl+ELxuaXKMRuq52zaX6yuTGmiHUgTQEjRiwZBEEikd2y6gqRoAC0oQS1+dza5y3p3beXgzGp1Zm3et1M/mwH63FiKXukpsrXNOEUybKwJIQQfnHN1VVk2mZHMGHohwF2PXxUb+Ag78omlhGBdCgg++qTdvoIhJPHOVU68NKRaEhGVAKpE6FVDEOeC9zDo571ebo3prOUL80/vvRy2b1xyoooKkURxUQkLWCMmNySQImo7WjNRkEZAgJHulkxTkrAJURVcHSQIqBRFtr62sroyGo0GGsL4YCwhOFerEBMhIBOLSPBBVZmMBCpLIKLBgKwlDQFVI9sDNZqQHOokIxyhwUACmkRAIVltJSO9NmjD++BcHRSAGQQwKAEaJPaKXtAJ1AGcxGhYA8AIHEU6AkgLksIxY2Jh2tLu41AQVYJqMtVNCiwBJLSGrDWGmRCCd5GchSc87efejR3qk6dIHDrGeWHpWwV9bl+380gVUYqVLyTlxQmIbTvmU1dDIp8ASRWqOoCqscSchFuRwICAKZdHG64bEcXsWQ7EIArOqw/BB9FGfaYdsO14MAE/1TUav8DZXmAHJ1+4Ji0FFgTqdKOhpsCmKF7SZlJBJKAGHkYBFAEFUS/ivVdxClSHIWmfoAeQE1nAHMliE3KMMY57EZ2oGh2FO6+685oR2zsofh9zXqL8T30IjXsjEJL34nwQCYhoLasp1q5+K1u9YIvefD5fXV29e/duLJh/s66WvzNH7EB2b9scAxGLBF9Lz+YmNw9rkysyI0AdfF3X9T+4zZ++93SAD97e5O+/ffncxuqN+3erqhoOh1euvLqyuiohDDfXvPeT8eTgYNzr9QaD0XQ2hYUFkwJAXhzBEGtqXliC/C0ZakiF8aLXtZ9Mx+V8Ph6P5/OZiFCdig0iyrKMiJwLIQgAGJPFt1btzG9/snt/p7w7M3t6weGVftgBQqWM88IOe0DGzj7xrtYQjIhhJKIa89NB8lJK36IoJlMMIRhj2wUltlJUPU63p+MDWnsVFEWDiAAJUEBUolhHptjXyJ/Fpi2yEELKwutckk1VE0ydVpVUBCpqIAzEC4DjiHSuO7Un8mB8Augu052221I7J5rRL+Wg6ZHVOH7dn233PvqJPrw1HA67/p2/WdDzxRs92JqPEEnjnCEhQExiBpjNZzdu3Xzw8OHozkdnz5xZXV0brYxWRqOi14sGPgrgva+rajabjcfjvf393d3d3b3d/f0D7x0iaRMoY43p+vwffcG/zlPX5U7Gq0ZEBaPbvqfX/tqbvL78jc8MbYDywxv2H/9t8fHPmGGMWJZlDKiOxgEEWDHdr2ZPd3fOz0e9wgD6NDSXpOtq0tBOzKIQYD6Z74zHT6USBAweQQkkqACQUYp7YwFQJq8ynU0hhNXhKLLeYs4AEMkpg+P0eAH04tjKFzuFpGJQrykKs9so6zDcuxxpwkQ6WJpFF0FM7c8RAIkMW1tXs8nBLpZV7mQl668NVwFzJxaUVMFjEAiCqhSRQ4o4eVQypo48Ru8nTUKMJowcFJvO/GEhoh6X8HxsLXN0ssJ4s0pQDQRMyFFZGWMARCkoKwOotIUeCUBAUmQQBo+6r7Il/l5mHq6vTs6u1/18YqEEEFZiMYgKGETV1T71QokNMSB6F2pX11UdvA8hmFQExS1iKkmlIWEs15kpwbbxgkzmAYkeqaogKeeWKHIbFr8sAXQ5RqOpGwSSW0pr3mAoGXDUKsJEhNRwTgIlyo6EEEO4qMiLQa9HjAsOSKOcT6Emsde6vHg0LoCycNIQ1SMMHFVo/TU62enROAHSOp6MoVVBmienmKuARL0i21hbuXz5wtmNjeGwP51MnCtnEyfqgxAqMzOzUfHBOUA0hlSoqqDXo37fWoMSPKAyAaEuOTseIcx3U4u1GaTxnWHymYUmrjSql8Q7EVUGQgEjGCE08gq1agI4ADwQgEFgjci4isridj6EXOnxMETjqKaqEu02QJsZANEYY40xzKgiIojKaSt4nBPxS1qcWhHTSQBHgw50Bu5S8kgnNTr9X46Ct50ok27yaCPuaVRJICG64yiAc0EViIF5YfsiqqjKBF1JDzHH2yzJneImQNR5rwrMhvAl5+ou78meFyX7/PjY5ftxicrXgEPY8sCSpKd17iECIERGQBDUkOxGghdxIi6E4J0XRlixkDNkojlizpwBctIjKmO0B4qhKHCo/78MpmGzw2+ilhUxodPpLYhoSKAnKIgPoSxrIrSWjGHIC8iHoYm+QMT9/f08z0/tNl7WcbSmmmFPXWDKjKXSu1CWK1ZkXpL6HoqlQCi13x/mlJNOpuWPf3qdEM5urJ45c7bG+sGdu8Zaw0w55Xme5UWvKEhxNp5kNusUpACAXg93BHOTAXQSlBREgq9r731Zlc45EZmO5yECvoAZZ2iQDLbuhN45AAS2ilDV1cH+/nQyDSHU9XzqwqBPb/Sg1IkI1JN9D+yB5iVVUxTFyhTWFGyYVCVoEAUOp4PkCx7eeyLM89wYG33B2hkjQpkFs+4/cTd/JFd/X4Fi6DdBgNhaRohBaAAU9xExrwwUIeX80XIfpvVik5Qki9o44Wu0bg9IgiQdiWoH6Fj4dTWB7oCL1bObW9dZj5LeGBeNIlyCTTp7ji6ZVO17fzm6+SMrJRJ96ea05a3McrpKd1FQnU6n48k4mkP3er3BYJBlWZ5l1lpR9d5XZTmdTqezWV3VPvi4w2g0mMmxQ/S3kU8Vp9AQQtwRrea0ff1HBXLVX4P1C5/pqfiTm2ev/X+T9//DyqjHxQoiTqfTXq8HAKRAAQhAmO/Pxw/299YfDQcXzmKOwiGAtmw4An/M5mHu53uznfHkaV0iFj0lBQmgQuqBBCAqXAisqk6nU7Y0HA6cBgUkReecF0kdwtPj9PiUOwKes9dN2X0BggZMQSfNbpUan4KFy1xrE42EePSPYJpRF99pomsb1dl8NvUHz3i2b1dXN4evIK6B9gUoACMEhRA7faox6YOiKSYINQWZKPqEPTTt3XbJeMF74SRtjZ549kQkINIidDRaNkhslyOCAAWEgCmehFiQMZBMxT1Wf8/yJ/3i2epwOuzPM5hy8EwZKUMgJUUG1eCdU0RgJmJiCsE758qqrqoK4za9YSpIQgGozQhQWOIDdEo/akkSUU4TIokBMSQ3AVFFEV1Uo+k5OwCHLkVwtE1mBUj7Bu+9KmBktiSGRzIU8d55XxNLRmAMMROSdnsPSMit7V/HeattxYTE2gjJF4E4yzh+7YOkcEfnRNUH6aTByqLX0ShqiNJeQhS990FEQdiYXj9fGQw3N8+cPbOxsb5umcvZfDI5GI8PJMj62joT+9otrbMRI2qbL4hHy/mWY5r6OHhyzU+oQau6ds4ZYwlj5xDjXi1+TqfcqwFiyFCRPWClUAaoBBxgSBl3C/Disy8OCqAQEooVTW+bZ6HmA5ODBRjixsD05S/h8Hleuxz3nk96gdRBZvHkmfEz7Dk+xyv/Elo56FEr4qRtxNbRZ+nRoYMYBQEv4kW98+CFg1oBICCADCADtAAcpewdr5xPtVXuZvcKeEQkMpHKEURdCI1vDREzEnkfvA91XTdMkHSsXnpzLtxXRMQ8z7e2tkII/X4/NpROfTe++NGGQbbnk8jY3JSTg/2DJ2dWR2fPrMr27a9/7Y3XXr36e998+9Urr/SLYnBxCAFBGTAHMwQy8yd3fvbuP/3sp+/ev373a29+/erVV8vJJFSyW+2V83me50WvFwgMG2bOssxaC4h5/zA/YjybJqMo52LbtprO0ioSkgKqPxhym2GpAAp1VRlro29UfOxHd298fOejc+cu/Omf/evXXnvduXrsK5YqQ8mhQjcH70JxZWfv4Omz7Zu379y5e+9gMnmMm7NZXdZBoMiyPtsMZH46SF4Gtqt5nmdZVpZzAIi8+ma+RUTCquzd/6k+flcvvyUcVCXP0FhUlQASldOiGAADkAqJsCoJiCb/biTiJaIdRi+Pw2tQ3EkJsCSD+kPthqOqutb7eOE4Grs88RM2hBHQTjuP+LCx15GvSUP+4T/aX/5Idx5xrxfPRjec9csDc2ALRyKgqkK3YxQh1Ab+qOu6ruuDgwNoSKCpYdYhe7aG1QigydRDfts8fg+pI9s3wswFCj26ER5en7wwwEH1PN+6vXL9b9z7f705LPI8994Ph8MQwmQyWVlZUQ0AGgBra5/U/sbjJ+dHRZ5h/9wamjwgGZRDfuMNjz02zKtKJwez+dwbNgSIAdAhG1DWkAET2Bo8MJdl1esZNiZ4x8jA6IKrvR++8rX9s1dOZ7PT42XdPhrSBCy46Nq3zXZcYgEDERPBcUw46lDGUz5W8OrnTgMMBv353E+n92e069fBGg/+DBGQIUJh4wWDh2AUSUkFVRiEMQV/qEBqDmwDAAAgAElEQVQQ7ISnSDtB/UodAaInHgQRAR+AFQgAECwBAXiEgCIYmYiiFrIcwUIFfmc2voXhztn1gzMrLjcH6saAJQIaAAQSAY1xHgzIBggBSQCC995757yP2AMlhcRnXIniBKghSPCCXkLQABrDa4JQ47CHktxR05SOh9KDTy4YDSHHkBQJkvgtCfmiqK7xtfOutkzGGGs45sC0oEl72dJkrXF9wkjHEAmiEg0LERsnsCASNObqRPAjSEs5X3iPJrPHJhhGm5RdCck1gw0W/WJltDIcDQb9Xr/o9Yq818uJVcETq7GUZexqDcE1ZiVt0AY1PBElBCZiMhwlhdiGuHTulqY7325HWt5KqgBFfQjeeRVFpBjWIEGccxKS4iaatJMiAxMwBIU6aOll7rAM5CHy+GPzWjSJdaRhhzS0BGxt2XGBVjSPiOidAKImukSTPIIIzGhMBIlENQACM8UXhy+GpnSJLMcYpB9JcgaA5+sCjtmB4It1gJDiCDnujmqv3PGhJhTVdM2806CH1OYRRu2/dsNnFuay0GyzpIFOJe6lPhOe8vl2/C90AkFeAPzVBZANGkOpF2+xwSmTLW20Xo02RqpB1Ys4H0IIKsCAeeQpMWVkMmKDaCBSPhK7W1v885ig8yPdygXeGw2TRDXKrdLNR0QiGkS8l4gpG8PMaAwzM/dWNO+PRqPJeLwyWvn5z38exdix9D1VqbykobgwfgaAdbe1MjQX3lj9zrf/5ZWvXRz2s9ev/Ld5nglAVblIVH7yZAeBCJCAVR+rgGHzz777ve98/wf7+wc3fvmLra1PZs929g/28jw/f+FiludVVSmig3rprx/BY4UkyawapyHSmF5GnHG84pJigLRp82JeFNPJZDIeV3U1Gq30+/3vfPdbf/av/1WW2XlZPnp0h41xgTV4RDBMCD3UntZ7aOD8pY1Ll8/+Cf0RoD64d+/Bo91HT/c/fjTeHU9cgAPsnQ6SLz7GRIK1NstsVVUhBFWIPI64CYisjKe33l+9/594YwYgIFLPqRZUZVVSTSpjRGu4QMqAckSraBVMbBJpMhtqPdCjz3z0PJMmaDYSK0iERG1igrStpEbVogviYSSKtEZoy7xP0EUzaMkpjeCIm9rROdxu3d746B9ofyu26KFROnxJuWkLXtYJ+pFD37b5IM/vK3Thg9/+iTR+7he527qTv/dXbuNyeentT/1dc/B0eONHfO0/jubP8kERV7eIlYxGo52dnaIorGFFCEAMphL92c6j80+ytZ7NLGVnMmOzDiBHSx2yCLj185VzZ1eKT87SwQy8j7UkGfJBvCcDxGCc2nrSJ/JeasXM5qDg1U1nB2XtQ3+9Pvf6KW3y9Hgpt0vXQhq1A8o1KPOSNBsBBSiF/h0COLo6l9jSi1wBVA8EaqnOzL76/fFe2e/XWV4omNozGiUWABfEEVhAAmAEEz8SBxBrJBc7tSgcfTpSyuWL2p7CIenic6qjiJHHgl0UQFTAC6AiY8ycIQOREQCIIKRiRHOUDETKXakeqv84s3fXV3VjtbRaYfBIhoBUCBJvQiVFVKSwhhCCl+C8d7WPug1EImIk1kORtScXkulDQOKHLj7itZFkHKKqKAucSJs/0G0OwCJXURcGLQpoCEmC1FWtQQmTk18UL3v1wXtXu+BCr1f0eoUx3KIbepx2HhZJIilORpuQFUYKGh1LJfjgJYXeaofBom3pmp5NO+dCFBRQkZCQjeFe345Gg/Pnz62vr/Z7PcPk6lok1G5OAIRgM8oLKxK8d4JqkJPPrSIixaB1EY21XcxZadkiy77dS4CRLoLG09eiGvvJqoDITEwUDSnFuyCh0V4BERILGkADBE5CFUIZYO6gSqhfI0datL/1yF1OHUzyUHIKLCfXEmJ04wJVJDSGjCGOsgEVRWSOJ+TFwYXDEMZJMEf3X09KTHxukuKxsFxrJQhHIkWWY3uXnkXbUh3bP9sEsiC2GIcunmURUJpOZJtI0r6vdrMl0Xrl5ex2jvnmKHRycvQsHD0H3R82Xx+2CMGjJy+55hEAxZhXEFSF0AActQ8RIiRAJmBmy8YwW2JCZGwgQYTDQUknx4Dp8kBsML4EbjR6AhHVNIcEEQVDaC0zEzMX6xd7Zy5pf1iWs36//+TJk/giozgNEb33MTKwtbH8ikAeUbLTkqIhmRxpLBrrugaAY7MYKotDmbrxjinW6t6FvVILznW+Y8NkUO2c6cvKoPg3/8W/+rN/85/DYFA+e+Zcba2tqtq7qn0SD6Holv0IwOB9LYjew2BQvPOHP0DEfLjCxL/84P3/43//3548fry6uvrWK6+ub2xYaxe/Sk7cPITgTT7nQSV0JgaypC44IaIDA3kdoKTaFc6wx1mOEtSwZS4ePXz86JNPtsbP3nzrjR+88/13/vAPtre37t6708vXahdqF4lC7L0i+Gi3F7rGQMkGKkQzy40Lr2xefvUPAHZ3d27fvrX97Nn0o+l7u89mvdHMrgZne6YvutPOG8YYRBR3+BYOIVhr67ouiiKS/r5SrbkQgjHGWhtDPRUlmsIW+WB8MGNmhdDJ9SQAsBnm5aT+4G+y0TN/dkUFfGVDbQAK1BzYEudsesb2TTY02QBJCNOkL4BB0UnMdkq0teRPhAngaNXUaTusCMKoyVYIIJrSK7Z6ls4OrLVCbnOjEDt0tuMI2bqYAPH41XD3Uf/nf1G//9dn+l9Fk5ffYf5dhIlXVlZg94F8+GNZ26z66yc9OBenH/5seOfd1YfXcHcry7MYuBtta+INsr6+PpvNVldXBEiA2WlgeqT1Pz17dmG4atkMAhZnNiDLYs+vs59UQPBACKrIg9XNb77xtcfBj58+2NWAwCEEVGYm1ZD5+q3cvnnu/MpwMCn9B9vb92dVTRhciZWj0Vp15ZtmdcPDKWvy9HhJiOihIgyWnUYPi54TzwOPBzigcSRPckQQBC/iHGM5GpTWj2cH2yRcmPPEFjX6FqiqV/AAsZhnUBs/Yl4skkP2AIKglOwcGYBCY373gnPd80CNw/+qGk0jVQU0ha2iQVJEA0CQCh0gUAaxIJk6E6r57HGo7mX8aGXwbGXAg8JL5SkgY0aKwSuqMHO0G9EGBo2Uau+Dd8E531RURMiYYlFS0GGz4i2xZbrhKO2MrocuXZtJ2jQCGobfiZe79fPTtAB3JCqR6R316t1Il5gf4b2ogrW2KAri+KuiIJL8VTBZhbSLkEBUyKf+3iEjgficznuNZkXp5DBRkBCdpY0x8YLUtfOurmrwDpjBWhyN8tGoPxyO+oNBUeR5UQwGvTzPCAk0AAYAL8mfBJyvg3gABQY67G2LquB9UBFCYEJO+MbhyhmXi/tDIop46kWS2sVaS8Qxk8w555yL6EbjdYcQALyCCKtAGXTude611DY2JQIcvrWRWKbjHNJjvMhkEPNnEIARrOHMsGGiTqn+a+tUfI4tzXNucvh00cMLAjWL69j5+lOemYjaHamI0JeygXZkHHV9gRtgSrFtbmqABuDw6n2IqUREyEiWOIsgwyJiWqFBY48NLsEFGbbb0ENAZARR8T4CpKIR8yQC1RAiOU4kAAAYA4aJDTMRM2e9we54tjHcZOaqrHZ2dlTVWjubzYwxEdqIqZPz+dxaG2GOr8LWICb2xR1wnJkjnOG9R8QsyyLecQwK6dwMimL9jeCCTsebWVYdPBr16NzZ4b9454//+I+/d2F9Nc9pfLBfPX1irSHi2WxmrfE+xPgt772KeqkPPXNmCiQkImszAEWk2f5eXbvLly/9j//T/1xPp5PJ5OPbHz7d2XZV9Xhrazwe28z2Vs6urG0gaF7PN7M9qzLFUZ6bCDhGQeRQ98YH5NQ4sU8nk2o+Ld340qVXDIf+wH7vn7+zurJ69vKFeT2bT/auffABUlgZrbn685xY7308matra2+//Y35q+X+xYML+9N7j7Yf7M13Qz2Z7MJglYgwhruET23UQ3zCr8jIbKeF6XTqvY9XsHJzZpNlmXMuApQ+hKNnngFk/+neg2sKZxQIYANxHSOOxAYRiJENxW0egAqEoF4EA0gAimGZyVsaW/lu2gJrovlFZzEgJAMEEDGOxUKCy5sCbKJbnreEUNwZa+M2ShL3Bicfubjs3s/5w59u9LIIVn7lipvfUQelrkNWXo79e/8+G56t/uDPjn/07uP83s/P3Pq7+c2fDlaHmtmIWTNzzHqLc7i1djAYVFVt8x4hk1EJ3pG5Ptsf3f04I/o65WXY6V3YRJOJIJBvWmQECgSMoAqB2Fw8f+7bO1s3xo8PZlMFygM7A6rhLOAfbpz7k0uvv3r1Yj5YdbX7D//08//l1ntzsmHmoVJ38RX/5vdDMTyty0+Plw1z4AtWAbqUsLlYYLsGf03/k5EheO/mkx7M10aAVeVnY1+tVrMHUIDNqQKoqxAoSv9RBUUQA5JgkwOLAAKY2E5x3YgAB8CvqmnRAPTRIidEXB4pwu6AgKCCIAzCoBbFgiM/C+VeNfkY5MG5i9XmGbBmT3xtgC0agxaCeFciIFsGEyNHVQFC0Lad70O0Em20DsRIhpmP+GKf7CeyILS09gm6sFDExD3oUv3Sr54QnaNHrB0MKkoQ77wEJSCEZJCpAhJEfEAQIrTWWGsA5VDt14HVU9NVGoBDm0yU0Ga9gobY9SWyGNES6Mov2bCIlGUdGcVEnghWVoo86/UHxaCf9/t5r5/nWZ7lmbUZMQOo97WqIAiiGkuEqKK+9gpB1SuEaLSJkt4XaGQ2gPdBRIiAmZgNES7CATrGKId8NxBAGkvV+Dpj5ZByNBTqunYuRM2/ZRvRDVUNPqhXCgpO1QnNA808lIIuJXBS4rA28h8AohgP0uLry97XneDMpZzlaKaQUmtUFZiAiAyziSIjEJUgAiEoHrXqPDJuPvey3Q0ygOXkBewc3almocBZ/Kx9y5EhFQc+EBI2Wb/drOBlSARxwd1IFPZGrhu58y1E1YxhkUMuubHpHdFRlUjVIkSBhqaExMTpxXzec3UsBICfY8N3rD/8yfYievxzAEU4VgFFIQQJIeIaEoL4EEJIQ5+RGdEgGkRGaOykVVUEpKFdIyEdAas6znnahiglOCREmkZyGo65CBH1EOckiCIAExvDhCjNfagAZ89uHkwmg8FgMBjMZjMRybJsMpn0er1YO3nv8zyPrhzOfVUy7CJ7OTb6UqR3CO3dF0d4CMfUWD00Pl9/Oq1WrenL/t5H77/zndf/m//6v/r+D743n08meztFTtP5pMjzLOvPy3J3b3c+n89n8+7qoKAdEkY6nEt0uQRqEw76o/X1dWaqJgfeh16v+PYffKeua1U9d+HC3/3oP/7f/9f/effd6653DvOVjUG+gQfWT8PgXHxrLcAxracM6/OZ7Gw/GI7KMxu9/+6//x/eeOstADjY2UHELMt/ef3a3t62sbyxsQag8/mUKftcN6/6UKsGa+3Kymg0GmYFZ/f9ty5+4/HO5Me3bx/U8stnPqhaa6NOvq5ra/nobdtKqCKzJtJqvgpH9FnY29ubTqeI2O/3BVTVhxDimNTjEIPpdDYaDR/u7gx00wkK9yhfp+yC0hBoyDZnk6PJhHPh3GGmaIJyUAyqAVQRkFmJFbDlYCikxlPns0SRHgUlqUk8LYXP6kKx2rjdLczOWlYyJtMNXd6fJ188jV3EQ42MpflZbr975tbfsZ+SNV9BdKMdJ8dGxnypdTqRRRivaZ7n1WRnZetGvfN71cbl7sNYg310e/T+X/Ltd62WvVHKgo1nI9I32q1LhPUV0AkY8tJIUGZs/2k8sQ/vhyCvnD9TZ9Afrpi8f6iVRCCLASlhfWBW+racASBlgdSHVxj/s/Ov/MtvfevS5YswFOMxq2h1zVpbT0M59VJnK/C1H/jzp/qU0+Ol44GHmNt6AghyeJN8Ii2icRtQUfUBVRgcw7yXVzYD5/bHe7fMis8KFsnqCoIt1PaCJw3KQdUDxagLVCANLCIBULDVdsSWKaISfO7S6uSeKwJChOkBUQiUBFAUhTA0oS4BwRMEAyFDZ2Tqyu0w2zLwqFfsnV3zGyNQNwtVldGQ/3/23u3Zkuu8D/sua3X3vp3b3AcAB7wBJEMKhEzqZjmkaCmIJSqO7NhJKnHFskovLj+4Kk+ppCrv+QPynkpVHmKXlbIqScVSWSWVpUglSzQjgSBxxwxmBjPnvu/da33fl4e1uvc+lxlgAAxMAeg6JPfZ3Gf23t2r11rf7/tdsEBj0eQVrIIKyIisBlGiiEY1abUZncVnErATkmOfswQ6mcg559xSJZ5+AAiRMAWHJhUDMiCjJQUQddc8GWiczNk8zYW0k+JPl/wHJKollU5XXqtpFBUlQkrlPyMAqp5zqi3np2SAQ9uMg66rlqAEBVMDYiIiIGRCTfavqokrSoRiJjFlJnBZ+X6ftzY3tjY3RhvDwaCXZPYp9YuQDSyEJkowjQTgHSOxYzIFUHQOs4mYaSuRbWUOQGaQwmKJkDKDHVKozXmqiZZX017PTsWQzgZRYolACFLXTdOEFEPLhWNKFgBRoqIaAVE0mDWwEFoKBiUBIqRWmmMdZ/CMD3CqCOmsocIa7EGtXyqsKYCIgBkTUT/HWeS4AU2pOet7K3xw7bsucnuQFPbchJTTU9TJA84LVX2XSQ5ba9iTDdHTYG1Hx8AOj2tvS1sRdtrriJ0NzOlvAdhd9ta7OYX4mooaUr4532f3xt7zK9/9+XPpEvYghYjBSWh0BZBhTrsCEQuiIWoIGmN2yzFs/TkQu1iCVThBC3Wmf5CR8Ux0bTqVWeSlWfWehq2mUKZOpwcAyU84JUwrACCl8ew8mKpERRT0wY1mdRiNtkII8/l8Op3Wdb2xsXH16tXhcNg0TVEUzrnJZHJ0dJTQt09UnzzhOylEMIXLDIfDJNvpun9nZj6Ms6Ohql9Mn3/2yld/+ae+/R9+c2Nnq5kdSAz9UTmdHYfQ7O7eC6FpmsbUiIgdweryJWbn6Q6Gc0Xil4VYx9gAwHJe7+/tkaNBfzAajbwvDcB7jwD79+8/99xzP/fXf/4Pf+/3/rd/+ft3xvLDfW1kazh8wk32VWOOxEZCxCO6yLPphZK/8fxXv/vC889++bOq1Xh/v27qul7MZpP5fK4xbu1sEGEMQVRyo+B97TwIGQBDyC62G1ub275/+M7eoG8/+9wX53W9+dbsjVt3xvNxI33wA2R/rlFOV5+oapKrfHIK1+Fw2Ov1FovFZDKpl0tfZa1KcrcXkbMXpywLibLlS3+k4alNrXZwcB1715WHygNyBZMDYkVSYDESRVFQAEFTMCAjBuC8v105caRo19XbUfIfIoss0SXf/HViLSZ4ItWDGStpDZshS8fb1+dGGK5W07zMZyuPc9dec+PdzZvfr1/7/3aGvQcpQz8hM9iDvvtf6ROyfk03h4P7r32/euIrtnWpxhUqXLzypxff+FP64Z/0UZgZidfVsrDmkt796pxTAGeNkQkiKgm4ceH+zcHhNDS/gOHZCLYZywtNORgB5f4fIiKKqSFZBJ6HCaOxOuMioEeVy0G/tXXxF7/6petPXwdDQ4Qok3t749l0Xs/nC11qv/zMF6ZP/wSU/U9dvT89HvO98/DpAt/1r6xNwBRVUvEErGJhWlbNxZE/Gs/HR28Ej9D0ot8UHCiVhmwRKZoJmACnlYDSP2Papn+iGZqiac4CPafm/6CTRlcX5qQuRCAzUgDVrL2RnHJukSEyLjEeh/nburw1qA4ubC63BjIoZFE3Fhr0igSZnJDCYfKqhWoQo8YYo6iYpq+DJ4vR5D5pomqySmg8XWSsGXAkfz4jMEqhTy1WQgZkRgYERpa9S9GQYF3Gvv74AQEgrgtuXdtnpattiS+a2muJ27w+bnDtFLem4ZATHM1Uu1A31ROCKUu7Fsmmb6mSUQNDAiTq9cqtrWo4Gg6Hg36/1+9XhWfvmajLREt7HaubWs3YceEdGZtICE0Iy0Dk2fmi7Per/qAvcd6EhsEq79a+AQNAyl9w7QEg78Fms3MZyRrbJHwCzXh3TK4rgM45x5kEnmzS0LBC3/cVLYMsa1hE16jpKiwuK4MQlLIyLG178CQvIeep4gMq4847EgxMCYC4/Y7cxZsCAXaxnfgYhCofldHXehTfe5g48hTzQT9VF5GTJCofg50jZP/aNJ+RtRBZVAuiddAmSogiYqbGyN75BA05IofokDln9GV1iuG5ncgOZsr4oOZ5IwEcacawqGpgCVVVA1MJIWcmIYJzRETOuRVxjQgRBxeu+c0ryEVi+BPS888/H2Ps9Xpp81cUBQBMJpN79+4dHh465v5gcK7xxMez8dFyBFKU4Hw+7/f76cmMGp8HcCxFBjou5PjXXvjWf/H3/w5vbhzdfWe2WDRNXZbF8fH+nTt3+mW5WC6qsnLOBQ0islg2iVXh2HnnELGuT9NDvE9LjWU4HCBqBIDKVaLN7ds35/PZ5z/7patXry0WcwaKy3Dr/htf/5mffv6vff13f+df/7P/+/+9VW8ez3GrGuAaUqhmvaP7n3uieuEXfvJX/uPvFEU5my+xCct6UdfzplnMJkfTyWTn4k5RFk0dpotZvxoMRoPpZP6+TiytnVsEgDgNbrjx1PNP3Hz1tembNy8Ohj//DN3Yuf7W/cmP7k7GWoPvg+i5XejWElU/IcMyHYlmn8DH1BFpmqYjGRFRCCETPk8AHFVd183RQm4dFP/BRm/jhhUXpdxQ6itXSATErbdQBABKnSFkIAZKu9HFWbbrSSsiA0iGpeY1FhAIjNbc6Sy17ZLwGCn/QA6qTY6kiqSdG55lRjF0dMn2pQBnyKIJHW4WG6/80ebdH1TDXmf89Gni9ccM4Fv/9QLJ8pU/ut3bgi98AwCG84Pei79Pf/EHPLnfZyDi9fbSQ0eCESjktEYIBKTUhKjefX9y6F8J9qReiRc3VctF0+v3i34FvPKe0xCmhwf1fDGe1JPpogpESE7D5wblT37xySvXdpIxbqzr+mh6f/f4h3fu3RvXRD3auTT5wjfkiS98emU/PR7XLaPwLht+7Njf8PD/ZOcBUxVhsNI7F0GWCy6ajV6hEo/7YRrv7u+hbH2u2N6szdU1sIFXOt/0L5s0nRJP6AMyIj+Ms5HOR8pGR+h8whAMgBMniyyA1AbT2BzE+m3Sty9u49VLrqRa64UDQvIEYBpTLgZ7B2QxWU4wRZUQpQkxxthlvnYQEiK3jc6Theg5eP3ZYjq7jZqe6PusdAkrA7717IiHS2DyB3MmyVcLs4FpgnFFJaqImGpR9sqqZCLNBGZbr1zb9NpkumEtwLFyEOlMRnOHEDQnGhAaAjN774mJHfcHvcFwUJZFUfhev+r1iiSSJ0yMdVWVljWariUyIKLmJiEqUeqQqGgkIdFoZkSQGSOI7WdPdhukaqDIzI6YidVMRJLdzMlmSsIwVt9Lk/RDsxNJcj3UlgJAxEXBWeIeogSRKExcVVUJ7CKZGAahoC4CGK6ccBA1u9NkpCrdEAndWre6xo5OgmAnh1NngapqBMAOveey9GXhEkvFTMEMuzCcx1NKneVoPORla/PMw7CHVp+CHYOj5f9CZwL6rmmkasnmHtO4TVdaFSR79oK2HBltwZBOJZRIVUCIhsmgOQm5FBTQfbBz+SGYjK5XSqdnkjMTA6wRW7qt+hp8lwRlFsQa0TpIiBpF2zY5sSuSnQOtPI0VsmGtGpqhKqp1mGnrOWR2CuAASCEX7WhXMzXNQYHYhkhJcmsGImZ27JiYwXIiIKNLIdLO+6rXW9a1iHjne/2KiJaLpagwcdPUt269ff/+fTO7fPlyzq7+hDQ/CZtQMzM7Hk+Ox+OxgRVFkTQdGTk28L6QZmkxOu/ntfiqN4q3v/VTX/32zz7/la88U9ez+c1DKovZZCoS7927s1jMe2WlqoP+kIhCDABYFIX3RQdwN00AAGZ/pqzVFvWnFvJIuLOMj8fMPBpt3L598+7dt7e3dwaDgS/8lSuXjuaLAemv/Ke//PkbT/8v//v/9dbdtw9lJ2iFXBakcXqnV8Av//wX/u5//t2trWpRj+u6H5WXx/vT6WS5XCJZ4cudnVKiTJs5IQ56Q1U7Phqn6Kv3d992KCciOlcumnq2Xw8vbDPg0d4+SfPFq5eubV8cDO79xc27+7O9QE8VbKiBCI1dHYVbBkdqvd66deu555770Y9+NBgMEr+mruuPK+qRxmFd10Q0HA4Hg8Hh8cFysQgiib9jZqYZSoJ2CUZ0ZmFjY3vhBoPNz1ebXwzAAZyBqi5NE3ya3cDYxJInKAJSYu1pwmtTOhR2vbCVrjhZBGUnOiLg1mssm30jGRAgGzlAMnAGbOAM2ZBFUQ3Tr4CEyEmHikBrMy7CGjGzXXBOzN69e6/5l/6QDt9JUd7dePsU4/i4gh0MMn3p3w5GV+TSUxhD+YPf33z1j3X/dq/XS0j0e27+pG09sYKh1QxewXtfSzP25b9bzt556c+/2Tz7bHPt8rxq+n0/Kv2wLIrSATdNMz8cx9n8YP/4L+/ee2s+rXDTR0SUJ0YXrz95zfVKQt/Acn9vt9kf7x3X33vr9gRK8P3ma99Z/MS3tfg0TOrT4zHsZNaiVM6LgD1Z2Kz+51QCd/u37e6aEImoAPKADoEUSAQ1DCp36RLJdHw4CdTfqgiDerMKwRM6QkfIBEioQGYEgAzgAZJII9ECtKtuPjB/w87vGCYXzmShg5mcD6oEiinKxZRiY2HZhCMLewUf9XqTzZEf9gRDkAYcVExCYAaNgQESsjMktZRbKkEkW29EUdOUZkicduJJAsEAEESSjwXBKioEc9pAV0+nmQna3JSuHUoGapqJkGBdaMn6BTzbAjg1DE50Clyq2jEDXvn8i2qibxhAURS9qqcaVbTtNXS+y9AFSUQRFRUF7eAWhURlPzEE0ZLmhTyTc2VZlmVZlIUv/MbWxubWBiEmO4tEGZVKMFwAACAASURBVLGkAVBREzNpBzgiAZMDREkCl+TdQMBIoApokj0KxQCYiIChdUzMDHzA5JLIie2ObCnwF7MXK7Ut+vw1wexEeWYrwY+ZiIimqowoX3GSqLGJKlqw71X9jdEIa6kPp1oHjEYCrLnf3bJ1EsWoVU2AqQKCoaGdvHoPGPVn/FYQnaOycFVZeM+U/OHbIJkVhegRbrrTxfYp7UN35JDaNXTjQa88/TXW81DtpPNl/gTrPrB2+kufCxO26mhrlWOdBKy71ygb23QwC6KhmnYy6Q6GzZYemFBBE1PtZDL2bqDlOQhn19sDfBcPjncBQc6IU1Y+PicxzzV/n3XL/w5SBRDTaBDVQszcjSgZjKB2YmMDA8PUgldTsXxdUA1NUAS1Q5VMk559BaCsKbyykbWuKSct9fYhoxvJqKe7tU7kmycLZwBX+MTtv7+7e+PGjcL7g4ODl19++dlnn+31B2+++SYh7+7uhhCSFcInqhGKCFFi1atms1mUcOvtW1969svJkiNNX4hYluXe/tHW5rDql/Px0ZXtrR/+4Af/4z/+1e9+91cBdbmcF77w3vZ2707G4yiRiXtlqapErGqqgkBIGblo35fWs3vOvwPaI8EEySQv/YkvXYzx4GhvOh/3B/3JzO9sX14s6sndg2ef/8Z/e/WpP//z7/3P/+J3Q0DvBoXMhm7+X/7a33rhb36nLP14PEZyiM38+OD4+BgAOAEo+dMxU8LoAADfH7px9mY0MyAlVUfEADbqX+j5d25CPV1s9Adfv3GtdM39if+LV+fkC1dWUWRZN/3BwCRi5gBGIrp9+/bzzz+/ubnZNE3SFn2MtVTr+c1pnFzY2Tk+Ps5bixgdMzsXY0y27czsXTGfLUejjd3DQ3/xSV9eZbcdmzmFhUFEi6pRNYJF1EgWTQOYAChYRBAEMYuoAiYEhpaJsCvexYpYgek3dQ6KUhEV0ZANGJCBCMkZOUAHKYMWfX5gZOAMPaRtMxUIHijxzshSl8+onQMNsyLwxG2Ch/e2Xvmj/vHdgikNg7/SfhOfHu/S2Wj7E5e3NvZe+dMdM50dF7deLEmw3+8cNx6lHkIAiOgAoBQUFLFQkpnIXsljV+y//cYPDw5++sKTn9nc3u6XvX6x9IhIJDqbNLfGh9+/+9afHR8cOAouYkBnWvVc0RsAc5jN5veP5GD6g1u3/+WL37slwFQstq5Nn/0p27y0tjXDd63WHnH/+X4Kwk+Ph+/m3/XxI734cT1eNXTxAaNirfN5MnNjpZLGU1WxZam1o8LYRWREMgIBkFCVeHEHpzaHycTkEGRJYI4KNk/I2bYy1e9kQADIBj55PZpRVyPbubzmR14oT39pWz1vq7CuvL0WA0ACAnMqoAtoJs18F+WdzeFke7Pu94KjGDVCIHIlkQA0AAFRjdioNeAzi6JBVMREQARSxU0MDhGYHSeXfzKwKJEsXYAWvj99O+LphHRAA7ZOovLQM3RWn5lbtAhr42LVznUGslZEtgWJaersAYBzrizKZa0xSooyyE4FqaFtJposVfNfqK04BSmuQ6LERCggZEdlVVX9Xn84GAyH/cFgOBwUZVEUXk1FJV0jTPWLiYEoiFpMH5I411cAoCoSg5oYmBFiEgQBAjEgETryAZ0DCiJmoO40vKNoEXOk5QPTSs8MMJMuG2ItVIWYATFGkRiRQMlASINaLaUrLm5c2NrY2hiNJntHN4/25GjRj0ArIpOBgsIqfi4RFNI5tswsQHhP4orOxcwS9cM7LgtXlY4ZTcVUwSKAdd4XYI+XxPHoCxeenrDaI2WWZnQBkh7LLLN8rc2ETnTg1g4CTkxzWVjEcC6Yiq2LBAMk332101PJ2fnlr6bK9PRnVgNTzKAqQDSIplE1ikZRkc5MFx2TS5ahJiBRRc0UEE2AHKLmLGZBjdiuSorUodjWIaloa/nVayeWHKNYClGSGAHRmNBnkRUhACTmRYtCRlBF7I8ufu8HP/q5SzeuXr360ksvvf7666Ph8POf/7yaLZdLdu6N194g4qqqOnn/+9gy/hU9VLWz3jDTxWIxGg07QCGfeGm2NwbTOgpy4ezJ/uyf/Pf/8Pmf+mt1M48xINr93b2Dw/2mWaYi0zlWVVVZFzB+6DMJEZpZE+p4HBAxRrly5XoM/mj3neHmxi+98Iu1K/7F//E7u7sv3Xj6iX/6T/+Hp3aGS5HxeFGUbj6fvvPO7bquy6L8KE81IqqKqnjvqqpsnrh8/41b4+Ws7PWfeerGU7Hph5t/9sb+ki5gOQQzkrrJIxpjjEVRXL169Xf+1b/6j1544aWXXkpgcbLF/YTsvIloc3PTOTedTheLBRHFuoY2UHY2m4UQ+v3heDze2dl54507dO+mLOegS9MFWGMazJJCOppFgAgWwMQ0mAbTqBrQhFnJLC3XCeCgrJ3GkwAHCWJDXJMTIklheEhAjERAWaUH5IG8kTfwRkVRDKkYABVIFXIPuGfUMy6RCkVv4AH8+q7rlFIVAKrF0fZLv1e+/CcDhk7z+ym08QlBPfjg7uH/879euXRpNBykOyLZkb73BcsABajdOKVMSyEQVCNyEY1xeMh6fzn7yzs/uHCHrlejC2U1co7RFhrfnixuLWdHLHPvYuFIGnK8VHt59/73/+yHVzdHs8Xxmwf7f3Tnne/t3dtvoisH9sQXm298165/cVWnrPZOaKvRnZpKp8lKD8cyHnWd/vQ++feE+NhjgDge2N5dmw9xvcRtafEP6heeADgIzDE4T04cAwJQNKfgAJ1zCrwc9fXChi3oOIxvu1611bsgUTUaABmCpGQEVENRAJVEazaNEKWzacSPZkiagViWe3gCBHAojmqwoxjvav0W682NwfLSDjCO67ohIHQugpqCJyY05FQCRAUzZAFrYhQxVYZUAAuoJNQU2KFn5xwTA5jGqIzkkKGjv59QkVjOMwNRgBRiregMXeI/5r9ozbEecsbOBqrbOS9BR4SiMYQakZ13hKigQWITAzvvPBlSiILI7FIohwJSJrGbRpEYYxOCiBoAEjM7NY0xiCogkENXYK8syrIqq7KqyrIsy6ryRVGUhfO+KIjIiKOJIMYWYIFsVZj8QmnVVc+5K2AIwqiIljQqCojMWXgCCETKDovCXIwhcKJ9MJIBiKoIaiQTx64qnXeYRqVjBkwaBlM7a1Jj3RZW8k+CeExFUxvQE4GCBgkhFFhc2by0Pdzc2dwmxfn96fTuUb3X4MwQHBIBY+fdTl2Zp50EBUER1JAQiZPqBNRwPeIl85I6SMwQsvlsUWDhqCzJewCIpmAqppJEMKuVBs+yDnAF/p9cLwzs7JrU2W2c4m5AjlXHUy8DSHqhLgoX1xCMDoroyDPYrY1pX8masT4yROAM6qZTY61jCaLmvjGooWYHQiBUg2wQk91GCUwx+wCkppuaU/ViaS+R6NAGKCleCEFMzSyoBYUSiNmpQtMEJnPJY3ONImGn5tb10N8cv50F/KZioi1vDpmJ2mxJaF1fOtpNtzloBT4nQW1bsbHgHLdRM9N1VCfRn4woUcaiaFBtRBrRJpqogQEjEJNzzrNzSIyCaMCEmByjzdDa0JPkrQTSuqMknHtdttZ+85NJyAgKaGJ1LVHUVADMOWJmz8RETCmSW9P305RcjhDAGi6sgRuff/af//N/5pz/0Y9e+dt/+7tff+7rRLRYLF588cX9/b3RcJPZpbZwYvt/cpjeZlAUxb1792KMN2++9aUvfakVca+s6Uwio10Y9fb2733tmav/03/3m0TN8bz23jHjWzffnM+nG6ONvDfNTCtDfIzbJpFIydqlvUx7u7uHB0fXrl3b3r44n89m08mvvvA3aDn54z/+k3/8T/7Rpc0y1jNfjURsb+/+/ft3mWk0GjT1RxeXoyreezMIMUA0ANvY3MCnnrh786bMZ4PBUKL99FeuLlRfvjedzENR9puwVCBoc3yZeWdn58UXXzSzra2tvb29siw/UZVtwh/7/b73nogmk7Hzhfc+GY4musfrr7/+mc985ubNm25ro7z7vRlcAQhgDZigRQDBpClMUkKTTIrVFKIiCEqSQrsSfaNlcLTz9Mk9MxJ4bw6VckIZaEJYiZCJMCtW2IDUWMFFrIxLoz5wD3gEfoTFBpYbWIzID4H7SCboDQlS3BSujNCT0Uf56r/devWPSlnoA4iQH97kcA50cq5Z9WN9x78Ks+hjOScpA8VaArCqTqfT6XT6+advUOs896AEmYdX+Kd0s5j2TQQA4BQiJ/crN0c/B7g7n/NsmhjJhCS+sKI0AzIrakD0quKpfGm+ePnF7zlH0/F4uVjsAznv0dHy+hfnP/Wf2Jd/DkGhDWExQwNSRABS6CzgjEAIIpzZT54mfeB62+7k/unE87llAlmYAx+im+PHCt0wU9W2EX6mY4qn+t8rJOAUinBicjwBTJ/EFFYXBc6EfbZ7Q3wEgGN9J/BeoK1T7KiTz5/4nEzgKG1SAcij7ws1tShJcBw2Srs2goN673D8MkVzRp63wW/WEZsmsnfOezEVFZFoJmVReO8JAdAkiqpiu916TIgoGIAmIgMjuJwMA2SGAAFlEhdvwuLV7Wp3WI23+k3laqLaMAZyKafckMk46cuNABnMpJHQiNVipg7B1cvl8cHSEw/6A69GTfQV932BbIoxkTwAHQA6cgycq1vVlDKW6QuAACRmdYSlgKA3LgM6Axai1GrNMhlEw3a7n1mVYKCYl4/TAEeuu1YqJnNEaKYhNt5X3jtTVDFRiSJl0SuKMvnDEzM7khhTtadmZho1hmTBnzjk1KkHEAiIEJjLivsDN9wYbGxs9PuDfr+XLEuTcYaqmtVRLEQDBDpjXZpFsyf0U2Ym2T+JFA0wV1aMiIoYtU0GJge+BBcihNTpJwRiUDW1CBYR1DFUBTkGMAE0YkpXwlalfiqYuxzKTMdX1eQMIGoiSSLMBXomkigUjY03+8MbV57aGW45o6Pdo71Xd4/uH8JUnTIyW1JHZeODbPKQHljmiKT3Tqrd9iriuroAU0nfRcylB4zgHVQFlZ6cJ8dgEDVHoRrCerbsWSQM4QSz6NTMZqdmi3NlKacmlXVo4xQacuKNWqyldYewbtWitZRcVCBsu/8ImOA2o3ZQJ6PLvBtJiR8JFzIzzF7hyVQloTtoeSOckTMGcAasmpI/FCyoCWab/SxLUYtmYmDJN1gtaESHGZ0EOwVlr2bVNksWscVvEBGSq4um+wshqa0dIiSeSjsv4oP4W+vx0Pgw3Y6dvL86cIsMWY3EQETrmJQpGkSjggEwI1PibpCnnI2EBoSAhEiUDGrUxBQsoR3YKYPQkBQ4W9omDxhYjZ6uRLZUeajWTRBJmDq6JPMjTKM9yfHNDBWUTAACY/Ck3hb1ncX4zq/8yre+//3Xvva1r375y1+p6xoRX/zLv6yb5vr1J/b3DwrIbP9EZ/hEBS7u7+8fHh465xDxiSeeWC7qRMRZMThcGefjePz2d772hd/8b/7OONSFKQDt7+/tH+wCaL9XHY8PyqKfQOh00z+SLPx91RRoa5uDsvRIdOvtm5PJ5PKlq8w4Pj76hV/46z/7c9+oqnLaBMfVcnJ8fHQ4m029d0S4WMyZPjoGR56VAQmdmsWozsLO9qbJ9f17e01onEMqy5/52o3LW/d/dPP+rWmwwSVvdQghzYppWD799NOvvfbac889V9f1fD5/JELcx+BIVV+6T4loNp/XdZ3KvBTzTOQuXLv4k7/2rTd27y7ttq8PbWXktrL17FaV3CChzroqJZ9YB6DDgxLTDQjQkzkCAYgGptEsIiio8cp21NTQBMxIjINwNG/UNx6A28RiG3vbpBfQAqISgiZtDDhNslQywuToBQA0uPPyxlvfi7tvV70qJYB+Wp99TKFnS966CdpQ1dlsdnBwcOXKlU639fhgxGTXrSoAEIhDglmpTMr7vElBapsBFEPYi81yuWxCZMfiXM8XdTEKF5+af/2X7Ms/25DDFSW8Y22QQu5MdVtMA83uXeduU87sP+1sKMZadIKtWnIG70Ee8zEeTg/gOKyiNrLS+iTtAVexTieqfzzRAl0/8eecWiIgWsc+8CSMcEpLApQBjvdWwyPi+TGx52QR2jltF3sI5QQRwCQzj8iDH0ZeLmVRqFYQR05xABoOlssUTqlu8LSryqgkSMAGnqJoBDUxNEBkxwWomSlK10V+DGT5tRObVSmESIyYgw4BzKTRcGT1Wxxe3tkIl7broqrZAmEUgqDRkDw5BJTAqEZoBgqsCho0NIrRnAhoY5NxPN5bjvrD7f6oQAGbF+BKcoKNWkicDEUCVAJg5BZVA1BNFLKEEZiRmNYCywiCHlwZwRtwqvpyyECSMUCK8LDslJW4B+de8lM1LQAArAuPTVXBKI1cIsqeXm2RbwDABEgxhhCaEOsQm6jKRFWvR8yisqzDdLJgR8ONarjZG20Nqp7zJZdVURaF8965VB5FhTZvctVMx4f5Szzg6mKS2Kx8QVHzncxI5pwndgaQ/UDzv5Zav+t6KFvzH2jpC2s3tgGogYhFlU6Ok6ZRBmDnnPNoFOu4bAIEHZbDp64+9cTFa1e3LjfT5es/fPXWq3dvv3nIYpd2Bh6tWdYxJlRvZbGJa/lx7d3sUvBvjDF1sNMlaZ1PVEU67QAROgLHVDgoPRWevSNmTI6lmot6gA9KlcJHulEfdV9u53+41TtqJpIAKoiJ5kILKRmfMFPrWaiiIDGGqCmkV82MbCWVSK29lcfNSbtWa7k0+RfJPyYAcW2JUAFCw9ZUYg1COvtNug1zK34BAFW0TAeKMcFrKXMq+YQgrNvm4yOtcDk0eo2v0a1fBOvvb6ACItoEbRqpYxM1G4s4l04sUVpczGIIJqpREIAROM0UCVgn7lqQgHljBAZRDEQS+zt3QwlTBpWBJffSqBrFEp7iCmCHgmiEEYFQMX8JbW9NIAIlUkYcFLzRx8pZMd/sbb35zmvf/OY35/NFCGG5XN68eXO+WBDR7u5uVfW884j4yQngXB8Xd+/edY7run7iiSdDCN47iSuJipnN6wiLxX/2nZ/9R3/vl3yfjwNMy9H87q17u3ersgCAJtSbm5tNLamXqOdmhn+46/fa1JG2+2JNXEqv6o8nxxL1ytVr7Mrx8b5jVKrU9yKXu7femC9mZeFFrQl1r+rpR2gmy5TL0ZQjg4gQahG9dOXKZDI5uH+wvbMzFxjw5JtfuHh9u/9/fn/v1SXssIQQEkmBmRHxwoULr7322gsvvLC7u3vz5s1er7dcLj8hgzVFqKQxVlVVWZbzW7ecc2kMpK5KWZa7B3sX3Ziuh7IKBstV4Dnaw1t72Enl7IG9zpP95NTkMkbwecslaVOQcoDSpOSA0BGABwTkErMspQ+uZ75E76wAcVGxFpuLqGFISzwBlg4Yk1W72f7u5R/9bvnW97Y2Rk3TfJq1+TE+umScpEBpmmY8Hj/55JPOuaZpHp/6L91lyeMmm+e2AcgCET2xcW4GqZlZXdfT6VRVDMnMvCtiaJDccnCh/uq35l/4Znzqy2vbqNwKP9OHN1iTpq7hG2fQiLUKxs60i+zcIrVt8JzQJ396nBhsxA5zKvVpQ7dVp6ODL7IhwAkChsHqN1vVK3k61RPc4Q8LYTpjqPHgChdP4Bv2HvUyKmKgxmbeOXNlhDKCjxYA2BGhU5C44WeLwuZWLuZgzkNvw+GoLAcB4iIoEpF3XDg2U9HFfIaKZECOHDgBscdGKUIAQkrFKTlC4kQLcIQOgsVZXO57GPfL6aBsekXDGAmyeCYCGhAisiUXKAJwYDGEurEYRQE8czEd1/du32vm4iI7Kgsqe87YkyOLdSMuCEZ05NmZkgpIstZQILFsJsqrC6dKUTBGisKKPu34gVyeOTSeAepyQ9vsLAb60CnOEJGQmBRAUiiIrYwyiTnRVzCZyGmMEkWjSDRTIizYAWJdR4UAoL4orl3f7vXLqu/7o3IwqnxJxJCKz3Qr5GTYri3d3mn4yPhGV6muMQIM1kj+XPjCOweZcpEcumBlpd4mQGgbkKGQ2QIG1BElTNVMk9lh/tFk/5kQKjbFehlNsGS31RvsXN66sHHhyvYlb+7+rbt7d/befv32dH82KpgNrG4iGCrgehZKezayifpJ6AVM0QxMMWNymDgHGaNJQzmZIzAWTIXHwpNjdLwSQCT30hYJfZjvkz0AcYVTgbK4wi8ekpmyYmo8QA53YiTbCVg5ecd0O1ZpTSq7D0DesSdLnTuECICmIJrilVOoj6qgKQMhmLSuvQqggIooBoIqBMQQKaGfFBEDgiIgghoE0IgQEQUsgiVzCgVNQjNVzf5wiiaYz2361rTmSLpmdtJmYicdUgoISuMKAIDT+yISJm4nGBi15rMr6BzhFEvLTl6YtuutqQe+ujTJhz+RkcRETUQkaogWQiJuiBogARMyJ8YVYRKDqagoGjjmFAqbwCVN4p3sy5Pvqc5imIg4tW6y7srSjyAIaDSIBEEhMIiZERaVY8+QpAmEiJTOJHYWp0xITJ6RCasC+wV4DsGPhp/lGnpVz9Q06tu37hwdjlOih3clGIYQuuYVfKwF7ck31HsfQogxzhbTqucdl/v7h1/5yk/UyxAdUI/q8XRY9Oo6CsEFOv6H/+Db3/6bv2gFjyfHZUF3b70xnx8ndAMAmYp6GeHfE8M8vSmBL7xXVe9cExa3br1++crV0WgoIiCyHB/u7e4RQTLdYCqYCpWPfh+Z774U00PsY4wo8cLli3WsjxdHfVeGCETF9k7/q5+V2UuvHNRXymo0ayIjuRgtLLa2N1764V++dfONpz/7maPjg8lkYore+zR0i6J43PXPR3aklbmLyFVVw7xWp3QyIrpx48bt27fruk6MIWYGrC/0Rj/813++9cxl/GzP/MPWtbX1pC2EDN7j+M3TrQiqUUs6MyQBVCBBELBkOEpcMBfIJXPpy5ErBkAVcA94CK5v1FPqReQIIrCIFh3UBgRgpMHNl6Q1ajDV8tbLg7dfhNgEtA5MXEnJPmyT0VP/WmfN8/hu8Mc6dZyy3P7x/9jp4iKiiBweHm5ubib758edmpSIG0SYAsUsedlByiaM8xDSRr2um8yaRCTihFJE4uXosjz1pfC55/XLPxf6W5S1z3kLSanxiGkPJAiEmAKVCQ1RDY3RuCNPtU1OW5fetxWCdQSNzHhe2yeeQj06+IQ+AfSNtTLqnP32qT05IhAaZZnACQtIXKdkrD229UDWc3w915MKAA2Msor4bPX2ge7Hzqe8C9E8GSdiK1D69LPv8Q3aZC4kVyoVai5GDgElMllJhOBt2ItLmWq9u1jGWI90toMl98oNi9KEQM4TgWNyiHWYx6ZhRCZy5BA52zs83Hbm/R6pw6oaYwxM3oEjNCRmCKS1LMc6P+hjPaioV2LpEchMxTS3eS0HeJKqqQETi8myiY1FRSdKMer4uL5zZ+qBr25vlKUjUnZUFiVRkNgoKHokQEISazVqoCZgkiMZO9KkGopgjBgiRSEkz1gSO0yENbPck8fz58lHmoddaqgisQGKZqfGnN3HREyYq29VlZBST01MxcCIkJxTtbqJhlCUbmNzdP36tdFoSJ64QFcAsrUxOe3eJcvATq8Zj9jnz/nxqjn5FZAwUYEymx+ZqCwK71yCjEzVVmYeq5+sO0g/rRVtkhC0TcqcNSdtZgZIR5hDRDbBpo5kvL2xfeXChasXLm9UI4p2eP/w9R+8eu/t3enhsgC+sNFH0flkLgpJoNUJBs5wqdYm7SzJTXCIrsiwlrQMSQOMzrHz5Im9I+/Qu1R8WjcJtjUJrFsRv//5ZlVsnw9trF/Whw/Kczh1Z+D8FsJPjixZAG0IRUllr1A1yRdJLKqKsCjlrNJkGmdkCLaKFO4YOomXoQRKIIQRkQwRsQFzAAiQQQ2AmOkbafQroBF3binZKRYkZxDmr25pgc+3tpquT8s5JxVM1DSqKKhC6+ObTTGST29bULaID56Gr3G97ZhXg66b0q1j1JqfQBLvqMQYJUYLUUOwEC2KqoFYTuHFhHJSa+2ZZOeAhMDMjISdiNZMMQcdSYsVWrsA+qw+w5x4jSAESiQESmyYBOxAyabDERRevEteMsiEzMgETERk3qFz4Bx4T47BsTEpYazhijw9aDY3L7herzebzV559ZV7d+/7wqcj1fyfHEvRVAnXdT0YDMbj8Xw2CyH0qmGv15vP571qIHFy7/b9a089O5uHYa+Z7938zgs//Svf/VVA3du777179dWXm9CUhf8x/7J37ty5dOnS5UuX79+/f/vO7bIof9x2tgnADCEMRxtbW/PlcmnmESg04h0/c/0SafzDHx3XMZa+b2Z1WPaYQwjbW9u//du//eu//uuXL1+eTCZVVSUr77Zb8PHZwCfYUlVDCPWyjpaihROeQIg4HA4vXry4t7c3m02ZnXPu4qWrd+7cuTjc3vv+vR5dKJ4ZdTXQu7UCuwbjOTX8Gp90Deg3QBUKwkiEZMzGFJAioACZoYIH9MA9KCryffI9KwdQ9JFKpAKpAi7UnJmiLFFr1ETPJkRwIChLXB5SnJPWNJ3yy69Ob715aXv7XDDxsV73zqLoUR0fPj3e99FJkKbT6WAw6Pf7H3FQjohMJ9MkASNCZj5VNCdz0zTzzMXc1sX55S/On/mZ8Jmv6qWnCBRNu0jIrs2IYLm9g0ipUQzJII7QGJXQqNvb5t3BisJ7irex2tl3OY1re2U7x63D8GM/fNf39nBSAE7tsSYez5XwGje9c+Jb839dAz5EVEHe3Qp2vXe39ufrE4jZuZyLRx/mdqZIetjLznUnPfG4G0aq4JiJSqNCjGLEpoEYGJSYDFkGvRg5NJOjSVg2caeZXixoUFaXGlMWIAJUQzVkMxC1Jl0DQQMUPQXLfbijACAFnqgKqTMjAiUElBriVOojXB65XuxXvvLiSSKAprYwAqWkgospQwAAIABJREFUTrQ27dAMWRWboI0ZO44BptPl0dH84KDeGvSrfllVDBiRnHMOSKIZGBJwzgXRNhYxZWeotUT59FEpebFGoRhJlYm8d4UR43l2je+xZnwwwAEIxMjOxKJKrs4wFTVdd0ijRlUBQgSKdR0lIBmYhTo47za3B5vbmxcu7PQHA2auyqo/6omFRT2JMcBassoHATXOu7cIQNtCKhPTsA0dcUg9Xy6cd4gCahYNMUdoEALjKi0Du65+t6MBQBABSZYLIpb/b2Jw2a4hIwbkXXHp8vDC1oXPfuazG/3R+ODw3s07b79+8+j+QZwHW0rfAce4GE8cUuW4dZCwdaMLxFNhqCvlMDMgkKmBqmrGthDBMThHzjuX2uyOcigzpva5imo7GvRx3Fhd2+3h1/FRrvLpmr2D91sGBwhYRBM0QZjHJdUBEYEIEdilhZRACNQwKkW1qGC6RrrAtcFDCiCQES7B1HaA1rfVENK4gQgQMaEbFlVjjADmHTjsbmaAaGh5GBIh0Sk1KJAljXVCRUxFxTpDlxRXuS6DRDhhQWydecWaQ2vOlgU8G/SSdhLAAJ3u1VqpnkSJYiFYCBKihKhNsGgJ6kTHjIRERAiAKGZJkIIAiOQcgoBFjShZhtLa5FBKNWlRGGl7KMsoixiSQDNlh1PhqfBF4TDRjUpnBZt3xigIASyiKRMwIhEwAYNxgmIJCIVQkZHziq0GoZah27rQvzg5miwWi42NjelkevnKZTNbLBZp+/jJsRTt2rxEVNd1OgPJb7Xf76f2oNSLzz715HEQpaKe7Q1o9ot/46eX9Ww2mw6Hg93de3t7u08++URdL37sd3k6GR8TwfH4EECrqgih/nHbhhKCaCAsBsP+cDhYHlvpS21qE9ksi89d3ri1u7y5N1kGIl+lK1hV1cbmxp/92b87Ojra3Nw0s8Q/SgKWdEE/NuhG1/9ARHa8v7dnpsnhJQ3m8Xi8vb3tva+qXmLyv/LKy1euXN3d3b1y7frhwayAUTcHrqSAJyLUTz1G5BPTwUpgeM4+wxgiQWQgAjZgzT+IkCzfTQ2SBpJMTeJ8PBYdIxVEHtEBJMgdYlRVywn2iITqIDpb+mbqdOFCU9467h80fnOzY1Kc2s99wOr3rFNmh6GkQSWSXHLtg7/XB79x3k/367HhMun8dLdeZ5zxAS9HOsnL5RIRR6PRKT/Rx3f+LbO1MYQQYkBCUKjrJvUhXVWlQllVyJcw2g7kcetyff2ZZueJ+fUv8ZWnG3JkeZ2nMzFAbR+nExcY5sZH9xcnMIz1P0M7sQ9unSM6i/01Ju+pbVbr+rG2g/r4YxzvfZx0+NAJt9a1Z+wkOaItA08HxSLiKcWHmQHEE4Rsgwe2buH0Z3hvFR+eMg9Ze8YemjOJD3lsOdHDDB1wqeCjcKNQM8QKRJAREGJVRCi1hnpucjTfnU7fJDfw5bazXo8HoqC1xBiFBSC6EpEBUKPWIQKBJ2AAwg95QKYuuYkBQCJ8gyowGmPUMI3LXWgOWaelk17lHFOymjWQtPw4Q0NwGWC0rME3iBHVHLNfzOt33jk8OJgCxF7fbW71ez2n1oioWrrrGZnIaZDYNAEREtixnsva/qIKFI2iUIwuRi9aUFE5V8YV2gCnsqISPPf+ZnVnSY7ivEoUFQMlpARkJCZTUoXGLEsxtZgKpRCVmTc2+5tbGxcv7Yw2R0VZMrtEI1rWS4GQ+KXr5rGnuv3dzZnpx4+wY8PWiDP9SYojRrLkWoOoRkjkXVF47xwETZiVJoZp0qcQAuXuPSTaPKzN04YCGlVU1ERRARUpo86WufiKaFigvzjY2RnsLA9m0ztH+/d3997Z27uzV08WBaAHLtgRmDYBTQ1pjWiS/5tgzR8aoUXB8wNGTF57+aUGRMCE3rH35JxzzqVeOyaukRmoarbOhFR1t2KWbnZY6ecf5Bi0bvW05l7dJdqcJm6cnWEfNSz2FNKRPphlZQokMnBAi2iBLKJFldgoMaNLTANkAmfgDRyAc5bwKzJERYLWqt4MEZlQgKztPSTUIImX1NLYNUJSs2iqmI1uwJJGxRwgM3pCNmBDtuSaIWn8GJqm/hwnrx9MzrwpWVkTfyK51GabjBxum9R0hEzICLTy4UrkFdD2YnWuM/lStFFUuFrgswUGpuDWhM4m1U4MEqLEKDFqFAuabHsRHaFjdq6bU5KWDFQTbsOU8nk1pxPgilNCbVwBGkiChA0EQRCiZykdOAbvfeld5bksXVVw4anw6J15VkfqUBExuQmhYZLlEBqhYgoSR8uhN61XacaF8enq6Y24OZ/MEXF/f//1119vmiaEo5UPwicpYTFVKanP/84779TL2leeDHfv7z/zzJeKolguGselqVtOxqUvejb9zX/w959++vpkOquq4vj48N69u5+58eTR0dFHGbD6/g5fcAjLd96ZOebhsN+EJf74SbCd8yGE5bKuyt61a0/cmtxEImRfS/BhudH33/jChbCcvHo4V3TeeZFlrGtEunHjqd/6rd/6jd/4jaeeeurNN24654qiSMp57/3Hw3syDde0Hnnvy7Jc1PPlcpkEPmkiWiwWSfKTxKcAcPXqtcViubOzPT48ZmW9NffXK0KC1Lq1E8LttZZv57Fu1ApF157XtSZwV1spgiJGdpEQENCoTYpNMxQwqgNwBoWo11AoeRFMcA1kVD2XxKiKZpSc4vMGRMgaCnPUxh1LsRvro1gMhg/qEDymeayLp2mapqqqVL1/NCSO9U3g+j7wUb9p52dxtov2oXyRbl7tcJ8P/s92EqTlcjkcDj9KFF5EvSNVresaAIkoahyORqKyiBavfd6KMle+o+349E+EravSHy0v3tBqaIgR0DCzTsGA2m1AzjgwW0MnsG3wrDqRimsUechtuTUORmaCtE4K2mavrZnltQAdnlAsJDN6ACSDjz+JA/FEskxiyOOa7invwLPNRuu1fKLUb/1Hz2AWiT2HiGf9T86kp6UbD9/NHgHPwyzeM7qBeF426AluSDdiHvyaE49bBhAagqIKOIFCoVQrRFhEQcU0mC2d114Bo54tRBs5ntZ3pB4uJxUXT/R8P5gLymJ1lIYLZUeGqqASVRUYKEWfPoqr6nvu8JiaCSB47yARy81QoyzHOtutbDIomn6hlUfG1PgWBSEkAkRgA2AFhNaWQzQKGnhTiMHNJov7dxazmWyMeltbVa/vnDeQAJgYEinaxhDJVETUISAmqlCLVObACDFM4D5E8TGWIpVIhVgRl4gsBqn3j0jrVxBbFYmdVWS9FwYHEjvnQ6OqsU1LI6Q2oMVUVILGGIOmiDUyclQ43+/3rlzbuXhpZ2t72xe+CUFUEUg0LpcLQHUOidAMT1W8Zxe2R2kUrK8rmGt3oHZuQ0YywJRpz8yF96X31ki2S1o5GaRCFC1Fiq4kKis2RWrXmyqIkSEmXYKiqZkYRAMBFEAzbjgchzt33z7cO1xMp/VsGeeCARP/ovRMDEKqUTRKjnJdN1TIhSmuT+6tgAYwgRvZnBEJkbPjBjsmZnKMRIBkuJI+2Em3ilZ0kFdlXfN2fQCOuk7RNTx52u1cZcq5Bs7nXvF3429kkvDKVQazC6sCRIKAEAgahBqkBqEscFAmZAOnUAB4gBKhIPBkTIZpHGqHYCMigVFGFrKBS5Z1ZD2eJVMXsxRtAu2CKwYCxFgyO0ACyHvY1IFsAbKkmkLNKTcKmvBRBVNQzbkpZmvwOSIQEhETMiEhUPJ0RjA0bR3JrcU2EMHW1pl1Zkqb/pNwOwMziGIikk10osYYVTWqqYIhIQM5JO8wjaekrFE1g/wh18KLV3hXknJaK5FMXqDtUCZEYTAm7JfUL610UHqqSq5KLgsuC/IOHSdxkCBEUAFTM0FUSCkD2F73HG6WYZp0KlEBDA03ZQMPiIZUVdXx8fF4PF4ul1/92lc3N7aYeTKZvPrqq7PZrDMp/NgfZpZUOePxuK7rdOWapkaE4XC4XC7LshehvL17tNMve3Hvv/57f+u7f/e7y8Pdpl4eHu2KCDHMptNer1T5cUeFVCMSogIxAViITeF6P4Yb0aIoQwyoNhiOtjZ7B/tjdn0sq0WcFw4+d6G6f+3CnfnRVMSzF5F6sUjeE3/wB//m4ODgxo0bk/FsPB7HGBOo/bFREJzVjm1vbx8dHU2n0+6ZXq8XQkgl93K5LIpiNpt6X+zvH2yMtqjhxRvHrkC+VJ3edp9dXlbAh61tx3P3qzXoOAFwAAREQRcBUyQXWjvNEhCDQ0BQNiWLDECGjoE9MgBgiuVccxDoaPaJXMmgpJGtcWbFMfPSV/3BR38VEmy0WCwWi8VwOHysVIhzirTz4Iz1xtjZNvX6M+ushwfl3X5YQEw2c3v03NaH4Caz2Ww4HH7EN3UKoZ9NZ6EJzBxiZGaRqGp65cb8O/+VG26l7btwWWxfaVxhiA45mihQUnynKLokfEagzr+foA1gzmV1Fga3DnMJ6lsxT7G18Fg3/seVz0a+Y3DtnsUzclzL3mrUxil9AjRWXUqK5SnlIUMIMSX0Pay2Omk+mswTsZWxwCnL2DU9S8oz0XWA49yW58n3Q3zvAMdJGYCdY/Sxet6yPMoezt2A1g8/l/ag0VjBI1aApZkziABmGk2X6KAg6nvb7PGimc6a3UZ7izH0h77iiwgOwdVaCwgCEkMEVRMlM8aUjoWA53EEH3y13sP2BwDVVDUyO+985hWamjRaH8Nytyqmm704KLRkI1RTAU12eW1kNCC17Vsx0KgiYOZVrVnY9FgO70V0dOXixtZW33sgp4hKbJg52ph6tum+T/A/5uT19v7NPdYo5kQ4iotSiVQqPYAKySejQFs30mknc2xNbJMb5iPNkC4tbM45ogDrZC8EBTOLST8cY2hiLRLVlBiGo/5nPvPk5cuX+qMeMdf1clHPgPPXNQTnCYnYJaYAnnQVPWfVef+gNWVTUMu+JuiIzBBEgNCxK52rqlKbKEHUgDqOELWKtJZHo21sRgpq1eS6EQ3Sj7V+pALQGASFYBbVDBbz2esHr8QajvYXsY6jHpVMlUc1jcsoURWViTw7UQwSMoyHaCfuuHZe0BOOObZmI+odFd5575IvAa6Sf2NeVjCzAIxWmjdsST5wkk3zXkHTj7g2ew/gpSEogTBSURUVAZMSKpiYQojQRAfixEqFQrHSrEMiQAD+/9l71x/LrutObD323ufcd1U1u8nuJiU2KVKUKcuWTcKJPyRGEARBkMQYjAeZJPDk2+RT/g3/HfNXBAmQgQ0/4LHgGcsjQ2NZGj0oqkn1o7qr7uM89l5r5cM+59xTj242qe6W2NRFo1Fdfavuveex91q/9XvYuTVYARQ4iyuGTDMDlFEAmSkiMmdvzs5rg5m8c6x97itAhtBQO2AGTLNT6J6EYl0yioJ2C+uo3UYCZnbM7BwyA7qOgoH9Wr3XuMKe4Yl0xk4GwIDMSAGsk1epqkmy2DluSEoq2qURQu/j4gsmR4r5NXMS83CHYUcRySuCqENywWd+h6gmTaKarEfuPINnDoGL4AJj4fBgTquZONbA5BicEyLhfCIsgSQzURVTyVk0yEA0WDLZHsPpVjuHhK67opeyPGwOVrQEgDt37iwWi6Ojo6Ojo9l0nln9d+7c2W63WeT/oqrK8wKbR/p5pQ2Fb9v48OQBOyYi0fTzj++9/dZX80WuElsIq9XhRI7f/fLqf/rv/+DB8V2LSUFOT0+auloul3VTqXwOnNoQSNWInCQFxOCKX80T5JzLASspxtlq/tG9+wHa0k9FnRg0Zm/dWH14d/2f7reNhpKIkebz+e2PPvrSl1/94Q9/9LWvvfOlL33pH/7hH8xst9vN5/MXxlNmXMqYWUqJnZtNZ9vNJsa2LEvTlMSIMBReVdumNdPpZF43zUtXrjZN21atO+H402p+UKrvxH69RMUAL5V/w1ka5Zm61+xcVCVCVyd0vnt5f+64GbkAyfpjkTw9JiBG7iqTAbUfUukoL6hqPS/POdUHOq8WIYRMXXnGDdEl348xbjabjH0/09VyOOMXvxg/J4tBxvBHthUY15P5+/k7Yx/WjIUNXwyDls9GehofiqZpiqLIxhlPJcE3+4meI2Q9Bx4HEqnqbrdDQtUemEBqCdLrX/dv/CaaOTMyEOCEzAYGpEgIDD1VdRTz2hPRs5zbHnmHDRQMHfxI8yhmNFLHy2JF+5bVLovdHOVljLvmL1pO7GNBPdsvh5fyGi5mjmiMaRhqfiLAQdTbtSGexyTwklnqp3cDHBHdrceLzxPu+lRK5IuclEu/7sz4DEghCQA45yeMJXA2qVSABJIgGSRyYKWz1bRVqu+d3tmexsSHwtfYAfsCDA0cmKWkEVIEYWIiB4khPdO2SQGBXe+2IFHbCtKpkwczXx/ObFqYYwUQ0wTZQ1DPQO95kiUGSUQFAXxq08npbn2/SluZr6YHy4Pp1Is04MwX4AOyRzUTMUuCpkBYuJKUz3r/DW9RBFISjMmn5FIqk0zVZggFgFOFpKk3i8Fz+PVnl6goABKz80iN9vNryFY0pmAmoiIxShRNxDgpJ4dXDo6OVkdHB5NZAWiiKffr1rtuImLPcJexFOJR995nG6uqKiAQuTw7N9Osq2FiU5QkZoKMnt2kKFOIVdypiuXQo579nlUqOdnB+nE0GqqIJLUomBSSogApkBlG02jaiNZiySxpTrxUM4jmVdmAE5BZ3gEQgUw1RUFiM0IIng3AsnnrYAo9Yrn0qoMhfwMcYUY3vOfgXfA+v3FTUxWzPIUfnDwAxzwu3MtJ8kheu1l43zB+ArqBZ3cPHCZP46Lh0pN76e++SOzcE0D6fc9GPAQYo6wAfSSpIRkwKKMSQnDoHTEiAySFKBQjtaJJYxSpEzVipiQYwBhIbUBtUQ3AkAAdkDfygM6AVEEk+7QoAFhWSWCmNKAYKBCScw6TmqogGHb2Oj3y0AfAZErU2RKgb9apv99ytYHILLxn41DmlmSrE3MGZHtVRkeMygipWg95GmQtlqhljZzk+NUkIpqkQxCU+oui08MQOWZGyvjoqMzKWGx/YjqMJqIKkIIJmrAlNiEUduYJAtMk0CTgtORpSUWg0ree2+CUUDmT18xA8ifpRjOdmUcnjct9wMDuGpiqeQTUO+4gAFoNr/HNWVwAwN27d69fv/7w4cNMXmDHKcr9+/fv3bsXQiCilNILyeAYr/656XWe29hud9s2tiEEYkzJGN21q9dSSmUR6rpmz5ra9fHt/+Z//d+ck7SuFezB8T1VmUymZuA4fE4OANEzcu96qi1ll6iSWe7ltJhNLWqKjUMygY3xlZm+/fL0fqw/3Ak5l6cfIung4PDDn/3sna+9M5vNFotFVVUikh1kQwgvwAU8vivznqICZTEpy9KqhGCUE5sAYmwBgB0ZaFU1RJSSLJfL3W6XqgS3dTs7mX6luFjF4sXqNhM/R7EqZ6petLEphwGacbLO1Mh6Cl32jQd0ebDT+TEZoAEBdpnkOvL/6EMkrAM4qBs4I5hpcerb+60v/S/F+QIRB7ui53xr5LwnInLOFUVBRL5/hBByjld+ZIBjYFJkz92UUs6Katu2bdt8a+R7ZIjNGrztf5EDmy9O733btjnR+Rc/XIiYOVnP3yKKmU5O1gaWGRZ5Vh9F7Nrr9Zd/S7j0IgqGiAoswN3fylk+SiNDgTwo7KzMDLsguL3hqA7QRe4uOiNC7FPfe3nwntDRu/jvwcFRWYB9Y417AHLw5hhe1exFRzjOUlRw9HERxt3A+D9sbMWMl/yaM+yG0ddnqAdDFzo6wmYilqMqHoOifvax5xi6GuVhjT6F7YlymOMInwTgwGztJwYI1pAyIPrCzEe1KClKJJJO3SPkFEvEeYhG29hCUyVKt+PmCpfG5pjQE7dRomiDlkidY0eQJeJkZvakK8aTcVskJ2gYqGrMAWuEKG2Vdg+LdFrQdhraedkWHAkSSFJTzO522fDTNBOjkdiQBLRuRQUZirpq7/z85P7xOoG4gstJ6QMqbAzMeWZnSAbSRZCYCTvnvAMjE+wXAeuzQlVUk6Uo3Ai0ycc0STpTmxIUBk61S0zLbcmwXFvncYwGmCQnsj856wdcBgmIHRANy0sH5ZmaWheNKsnAprPp4dHqxquvHBwe5MiDGFtFyIGyqmaYfcFzHKxp58z5SNbA2PX3CfU1Q6+o3c2X/Zm7vhvQCMkwHyxEM8dcFqF2roZOtZ+FZYMY0HCkwx0m4WLWCiTFaKSAApRbulqtFdlFqZMlADECRnRM7DN+x6KimDJ53jwjKpiIggACIzGTdVYKWf7QDyJ6IJIICIAJCTuNVHDkOykKeSbubnMDUDLTrK3pUG3sB0ujCOjRSKp/uf3E7Ixl9SNXFhhh653F6kXM4uIZPBvg8jgf+IvWyB3oY/udjACtc7XBrNQwsJTtITxT4V3BWQ2CMVKM2CZrYtw2xlEhIZioutTZnnBHpugsOAiQARyQ79TSipYBDrQ+tFD7+jVDJOjYNF9R2WwCFaljMewTgM8QT0ZCkuHw62Bq0oMJqjmEMAMQmKWtGfbQ/bjEMFvB5CTYzgTZQA3VRERj5m5kgEMka2syZQMz0t4/jCCDJ2iKQ4Tt4II+yhM31ByDYibKKIzqyTxpcFCwlR5m3iaFTb1MS5yWEDwG36RUifRwvYGpWjfi6VEyzMamTETYB41pRjcMciBOfwnumW8GUgMirR+urxxe2W0hC6RjjGVZtk17fPzgpz/9qYjk+IkXeFyT6eW53CciADw5ebher3PrKCLVrvrqV7+aZfZVVZVlGWMjm7tf/+ob7733u9vNpizDBx980LQ1EzFTRk7hi2Rc8jwf3ofVcvXg3nFT19NyFmMMhdsJ3Hztxm/Q+sF/ui3qQxFijCKKiHfv3nHONVX7yiuvfPe7312tVnVdv8AhF4hopgcHB87h6elpCEEvbFEiqShmMUbtXZ83x7vFg5ISXQAyxnt8b6WHgGcAjvFedMal1DooHNVcz8NA2As/c9hVR9nPun8yQwPKmeQDkwTzYAMMUQkUUQETWCJIjFBRsfXBY4zxmUa0XrqAEFFd103TDH4oT/fqGjQduWwlorIsQwhFUUyn08VisVwuF4tF/mI6nZZlOZlMJpNJhjkyxpGzXQZORwY4MrSR0Y38EXa73WazyVrF09PTk5OT9XpdVVVd123b5gtm4IOcs//4RLv0bAGz2+3MrCzLX9ymxMyKohgfnOd26uu6rqrKOS+pC/9GxORCc/1tefktUlSgLqywd9U1YwCHlgeDWQyeyzOFzMw/I7XWDtTAIf0k+2OgZRXJPucN9vZhnfUa7uf9Z8COfZuL+zncuFM3QEVQw31swIv7wAtfjrr3MxmxOBRfoyUOz1Xdj4UDLmFwnF1pu7zNkUnsI1qJwc70Ca/0vvpDHArSiyyMPcAB/WWWg/4eD3DYAHAAACiTBkNmb0hNlCbFmFrvxREQMKn3OZqAE5C2JcQ5VPXP6+3SlEAdhoUL0zZCBIgEicHAgAzFUJQVyOzxdJLH2Lhe9rVmVRaAJYmiyTMwU2y3cXs8sfWEdxMXJ6510IBFUwFTpGzXD6hG2rUOAAYOxaCOoolL5mpn9z7enjzcmSM3cS545hwVqUgAqAMR3AzUoGt+MjXibOtjYKIaQVuxVqAV38ok6VRsilaYsRqKmoEhQubeSTcYMKKuURbVHPP05KCl647kZcIsBRMTM1FTUfA+vHL9+svXX3IOU2pC4ZkRnBNNUVowQ2IEsmyjmLEWs9764fyg5hfdFTrgBLi/W7oqAoEJzSyaggBYJn+yc3SOiPCoY0SAbGgJqBUQgwSkxIKYABOkWqxKuk1aJxBABSAUTXXTguFiXhbsm9RoUgBwjD4UaCaxNVUAyLYHnU3DaGnJ7yWj4szomZ1j75gJGdE5dozdaN00pdR7cwCiMQByxmX6uJQuunrQEeOjUMPODHw/hcDHsjmeJzJ9Zj3MRyvPztjAAQigM2uTiYl6JmEDMiBgQEZm5wpmMydKK6FWoBLdts3xrl43CEDIjlnQIoAhJAI/iFgwR3kD9gzkQcGUt/GEkAASQ3KoCkn6K5zQ2GUXzP0VfnaIMMS1Qj4lnb9ot+YriqEaoqISdqtQdl1RBII92KDWGankJUZySG42MVXoAqM6XLcDQXJkbcYikXuAwxBMwFREwYypi8bJMxBRM5Oc/GoI4HIaFCqiMmJwVHo3m7hpSdPA09ImrAWLw0TWkm0xJUvS7IAcONfllPVNB1mHDuXPoklxb/QKIzgDuW8n6Ny2DHpAV0qd+GWIbfvOO1/7m7/5d1/60pc2m81kMjGz+/fvV1U1mUzyNO9FNeDI/Un+InNV6qbabDZt25TlBBHbtk2Sbty4sV6vnXMZ5sB2fVSmf/W//4tyUhzff5hMdtWm9D7X2d1zfh0V+Yxmp0TL1Wpzutk1m66W0VQJLRfLr1yzH/xYfrKl+YTyTNvM6rr52c9+dvP6qzn9N6VkZsvlsmmaF/L4IKKqzWYzM1mv14gIlxg8UR59/+QnP7l58+ZsNquq237DxZ3ol/aYySH2BfGlKm47X4D2toXABtmcqOuvcuo3Zvi1wzWAFCgrIS0n8O2h4pzQmPs66aM1E2LDxK60Y4r368CTX4q7ipltNpt+FtcFgj5Jp31OJzJeYwcsI//tnJvNZrPZ7ODgYLlcXr9+/cqVK6vVKv9zOp2GEEIIGc7Ii49z7uJrPead5MfAb4oxxhjX6/Xx8fHDhw8fPHhw796927dvP3jwYLPZZDFOBr6HJRRGhLhzmpfxd7z3Dx48WCwW8/n8F8cjnlFgzaWozZCu1bbtdrvt5l7QsyU1wZWbxRvvllOf4qkBKLAhK7BiR+JQ8ApOgbOWF0Yj9VGdc1EVhpeMph+denGJBqUfde25HnhplMZgqfcFyFD5pAvg3EX1+BTtT1x1LgavnP0+Dm1d1h5FAAAgAElEQVT5IxCTjn3c+6Vkk+ZPbvUN8UJ3cumTzyzdYgBJnwjgQBA0AQMUJ4kMGFxSklbrJjVtKsiCd4zM4AFQEYKlZO2y9MRw995JVX+QlCSBm95gYhBTBfBkxklBUJwgKZgqGT0ZwEGPVhKdBziQjAhSSiKJAhaA1qxTdezCelrUJTXOWrBatTVNCEaADAw5ALiLcc1xHWSgMYFEcMax5t19SDs3OSimZekcEyoxAKpAQm1NGcEROeszFFIylLNZZDjgCZAAkmIrrpUy6jTpLNmMskTF4By8e44cl0PWLtUNPA7gEBAX3HQ23aw3SRKRd12GiMXYNk0Dpuzw4Gi5Wi0Or6xms4lBAjTLriKg2VPcrPdSHBnVjBkClzqBj01GP20BREQdWmtdUHdezlQEFBwzAqoKkU0mZVUWyAgGyJgzf5CQHQNinvo6xwqWxzRmiq1yC2REihgNo6YmpTpJJVIpRvEJ0IgMKSFmZQIiJbUOEssCHRVLHYEFRzQ7ANUsuOj+cGcsSezQEeUhKjN2lqLYOzDl6sh0P/LPippuud/rGeEM4N3TXc7SCPbb9vAjPQdQVbK8Jn9bkuRBImF2bDijZX3CsNhPtBe1kR02jrY4sjPQvWY7CARBCIgJSNU0JoukDOgZHZtDgxyCQ1yQE+fm6JYTmk5k3aaqbeq0bWOTUkRlB96jOhQEEWlFWNWhIaChEXNgX5vUqY1kkQ2m7Gc+Mj5IlZkaCyEyIvXHq1cmjvRCfdIr7umBe61Z91+6Z8ggSPdrsrNtj75jL1qxDt3NZl6d8aaqqFlSyH+LdhcbMyBjr0Uh4ux3PshgFU1RBfNeiCSorVotJmQUSBhaQHTMwbuy8JMCHQGhm4QwLSh48E7IIgEEwkDRpDUhz94HjTGlREoEI/vunshBNhjOdGsY7jfMXlvVB9rr2OM2Px3NWjo6uvLzj37etPW//Tf/5qc//eCP/uiPDg8PEfHevXu73a4oityxP+eh6C+llAEA51yM8fT01My8D3k/yLEI0PO0M8Wa4vZ//h//q998583t+q5ovH987BwTuT6rgolYRLLd7K8fT/18FaGYz+apaXMeikkUKtumOgrtW9dX//l7m6ZpmLksS1WdzaZ/8Rd/8b/8i3/JzK+//vrHH38MAAP9/sXFONR7P51Om6aBC+hkURSZa3BycjKfz2/f/tmXv/zGhz/5wWvXXlpCfPxvhgsJbns624WaZBwjMC6096tRHkkDogEZdrldAKjDlNMGmqWiKZoQKIEBRKLa+bpyxz+p5jgHhuePbmRWV9M0nwFbGRdyY9uODBkURVGW5cHBwdHR0SuvvHLz5s1XXnnl2rVr8/n86OhoWJQuWpV/trU6E9ky12M6ncIoVyU/NpvN3bt379y5c/v27Q8++OBnP/vZvXv3shPzQJw5F/k3vhIGY9GsTzk5OTGzTDP5vCw7wxdVVaXOVXTktzWdz26+NntpZg+/n9AJOUGv7AW9sBcKQj5hSOgFXUInyFlm1bOCuzqOwGiUEDjAhNB3tJjN3nFv6Tvi8O6ror5s7mwgcwmoZ+whAYbat78b0TTH49HQaZ1r8uFx9ILPKYvjSUjYvb/JpQ4l46iUsWx8xG+3R1ibjATxmTSBdh7gOMtfhrMhJpe+mQvjVTvjX3rhY53DuQZE7JM9ODoKN4KhRoks4okRvYEX88lYgRGdGamYITKQMy4AlBFAmnIXZ8dVclWV2BGFidMiYABD692BzBiMba+2/+RP/cRHBkFNTSzvKtpSUmsean2/nFSHcyh9RN2p1qotEzBx5vWaAinkGboBqmhrlgR8mLR1/PjuvbsfnVZ1y87P54tpOc05ssxIDAqiJtgndRohZ7MIUTImIBVLqowGZAoqCMpk6KK6OvKm5nXthZaODwUKSabWCRYydXs4xdYHA5kZ9kDDk/OynIG54KbzKTlOIh65B8EspbZtK3Zc+PLqtaOXX75STgpymeVgvfLHOoCjz1iwzoejT394MmjwUqT58fsc8RDtkQGOzvFARRDQOUJDNUHEYhLKSeG86yIjQJkYidg5y5QtBQZCM1SFZCBKLZAQSdYkiTYiuzZWrbVgrXkANmQg7MOtQqbAiKhaXlUz7ydphN6Mw7qYjI5VRIBMwA6cQ0fsHDsmx4N4YJQX2wkp+koqt342xrgVz69TSOdXoT53dkT963c8HCFSZKKqudftfkESadvIRM5lDQFBD/mPhzZPJ80Oz3yOvZFFx1gBh53PWw63EYCoEJNYm4SBGBHJHEg39DMGcIAFuEI4zOdFJc26iqfb+ni91WiGgTAFSGRRDZImFW+QrydRJSIOJKLRQAJT6VwZeFLUTbNralU0oTzLcAZOjbK9PuI5jh52RfBeYYF9zY69zUReQfIXYHsii+21jplYm/05RtV1Fz/beQybdgU3kREDMpLDDJjlezMTJ/oEl72xvyAYWc6paZAssF94C2QIUHiclDyf+tnUPBOYK0MxKxRQTFNs6tgQg2OMSaK2AQrPpIIG1Iv9ztDBM6FwRNjrcKEOvB6olXtb7L1NS740p2nx8ffu3fjK/YjxH77/nf/4H7/9r//1/3nt2rWTkxMROTk5yc6OQ7TkU+dd/+q0ggCQP2bOmNhsNuWkRMTdbhdCMLPcJeamMYRQVdVB4f75P/sfmt2pmdVN/fDh8WK+GuaZuWRPkrzz8OvH036oKrObTKfbzSbWsSwnSSL5otrdv+rTzasH9r1N27aTyaQois1ms1qt/sN/+Pbx8fFisXjrrbcePHggIk3TfF46q8/WiaWUEHEymex2W6bzbiNVtQuhKMvy7bffnk5nx8f3v/Wtb/32N77+w7//4fvvvrQs5RNfArs2q5edIA17WZ4X9asRMAFaAo3n9eydJzV1e7thdhCnPtatX+isY0GjKqtlBgeBIURmSIW0q5VfBC4yvDgyBX+GR3g8K8to2sDgePJ1EhHzygO902cIIZvFXLly5dVXX7158+bLL798/fr15XKZr+esNHlUjXepq9eYZj+gDMPf448zdi0de5fm/12tVsvl8vXXX89KluPj44x0fPDBBx9//PG9e/e2222M8eJvuwgJLRaLzBAUkUw/Gb+fi+jPL2tfuPjOM7rRtu158ghhuZiu5lp8/G1F31IZuRRXiivUleJL8RPxZXRl5CJRAAwGTinTOrpJzGCgRn3g2ygfsFfhgjHokPxqo6AU6IJS0M4MubDLjoQz7qI2KrJGAAeQjoobswuzf3z87fD5Wy0fz7U4+0wEhEcBHBc1EZdK1B/zDhDOC7Mf38Dbo6Cnc8/ECy+Fl+IrFz7Rk5AgLPMXiAHMJIkYKHrCAqBUCGIsRgqEWUaBAIgMLiArkqEuyloXYBtrYwtxrs3K8WHJBYAzgwimZmjcxWkhPKFE5UmO4RCYqGYEwGhkDaQdxocUH0xdu5pBwQmtNm1ME3IOWc/5qGAGRIzoMmLRJknAzpUi8eOP7t39+KTVOJ0Us9msKMp8d/Z+WB01Rk3VjLCbjalm5hSamiRF7lPWAcVIwEfxTfKbhjeNd7MlF4cthCigWes5/vyjf3Z3cW+29uSPLkXFexgyFM2kvw3AObc6WBwero6uHMzn8xwL1eeN6CMudbv0Wns2wCU++oYbOFEIQD64xWp+cnK6Xm+DD/PZnJ1zzqlAN1dOxgCUcWcFBkRwbVXVm6rdplQJirFZMPTEWYIEkp0eezlZ9oeAPWxtjwB3nMPguAsCJcgxB0zERERAOE6YHg64nc3NuriyPVH8yKc8tpdkKDz/vbp7Hx2AD9lQVQUcgkcQBGAwAkuqSUHUVHP+kSL04TfQAjRoJUJw7Gbz+WEJR2Wx2TabSuu2jaop1aIFQMEG7JxzJtI2UdpoqaZZUR6sioN5ebikSYGlr2Os2ma73W63W2maWDcWDaKQGkn2+lTYA7bI2YEFiAkJCdRSTKZKmBVLSBleIsIB7h6n5gICuM4DRHM2ikq3vEAy6ZUooAhAUAbnC28wpMSCgUlOPR6MO4ddgIBLAsZkZmTgmcvycD4P04mbFlgE9E4ZFUERlSCpimqqm12K0H0eK9E550IZmsgUMcW0qU/Y+YIdGqNxvh0126COl2cCRMphLRnaGJlrm47rQ0NE5hyIQoQnDgT/7b///954/9bRm0f/6tb/cePGjXv37i2Xy+Pj45OTE+f8ILd+zuZ5z/kWMdPspFQ3m832gUIrSmYQghexzWb32q23qno9d7hLQXCm9clv/dYt7zmhnm7r9el2Uk5wNInNSMev0Y1nVZKSNbG+dv2lj27/FJiqtiKAwrbR8THMDpb2+6uf/83mija0mh6cPPyoadubN9/4f/7f//uP//iPt7v17/zub//lX/5lWZb6ghrLpNQ652Ir3vvZ9ODB8aarycyyzWRKablc1XWdjWaOj+/91//F79756Q8+uPNxqVK0tnKfdL8bIKKNVaKoA00kq7T6zdwYgSChpSHbPXuhAaChKagZ5n5tjER3HqN5ztVrdbOFfR4/KBOxaTPVXTEr51lw9KzDni7+8mxjkS0zB7TiyX/b4EMxm82Ojo6uXbv25ptvvv3226+99trh4eFyuRwvKWM84hNf6NLjgOf5kZcPV4bWfZDvDf+VHT1ms9nVq1e/8pWvtG374MGDDz/88J/+6Z++973vZVrHbrcbYPGL9p+IWBRFRooRMWs9Pi9swbZtd7vdeEPMZ5AISp/K9Z3twzs1+spNGz+LxVyLGZVzLGc4WVi5sEItWBdoz7kvzIYy1CEOo3RXHfmr4354jf2wz/K0ZYxTGAwVy2AUasjZtf8SM8wzXfi+bD7jRPioAMdz+NcX4HGpcOcx/bNdaLU+4cmfaen65GbePs2TP/3XBqAKgqhAAOgASoUpwDRpaBNEhQRmGblWAsgZoViSI4To6tbVB1P0zm/bj6uTgmcSpoWYF/WqmRtNI0+Np/vmc8PpEBKDQGpMKw8b5+qSa08tQw1WDw27dndYl2CUd0AxUEXNghqRpk5NnVLKGkNwjM4RO+L98P3cQt05XA6RYQgwMkAhAExJa9UmFVEnCeYJ5ohzorlCYZ0ZwNN/OJGECM6x9y4EL6IxRUbJoo9Q+IOD1dVrV5fLRSi8alQTwGxqooAX4DvE59gK41nxVTcbP/eEnLzqg5sv51XT1vdPDWiR0QRkAEMFVnJGZIQG0qbUJKmSVSlum7RprVZojA0cgstGBGLYOel0llcd9gxqvXXoyBgHEDsdCiEQYmAOnpk6Dj712Th9omhOBM77cwdtII4XJ7s0IOt8wPQI1b4c9/ykY7tf9/tE2mePbti5JRXP/EEzYAUAULQg3U6KZIiWGMSBeTRBUzNHSiCEGWaIIDVqDRLQTcjTxNN0WqwcbILsGts1cdfGXUykiUxBzRsaJe/aJI1IOeHZ0YyOFniw0MIlh4qFw1moJlLNrG2taXHb0KahpJhUk6gkTSKimepEZqjGoGTYORgTIPUy7V6F0ZmE94ZcIwiT1JJ21KmcnSM6ZJ8TGOJwGRlCJEsaM/+nE3l0fxCJCTs4DR0ZkxUM0yCezFSJvPNlOZnPF45dTAkNPDAKgKiKqIpls2NCIFAyI2ss1inihLVqnae5D1vRGFti79hpVJWERmCYRTJ9izDcIdB7qvdlKA0Ofj2XqcdlFEwsRYX64Xrjd6/8y5e2tp78u9n1166fnp4uFosY4w9+8IMvHiOAiWC9Xtd1XYTy9PT02rWXT0/X08lit9tNy0msWwU0hLZZO2x+57d/M8aWiNfr07qpzaQIpPprx43nBHEgoohOp7PdthpOIvT0matXX55WDaCyL9gFJFrMJ9/73nc2m002JijL0nvfyAurUhnyMojo4ODg/sOfE3FuOLOqdAAgiqI4PXn4wQ//6daBlam9vwGShLH95E2OCM910cOaZEYDg6OT12mmZvbpZtlPY5+5mJcn6/bsLipFAQQxEQpiIkpMiTkxSXZoZto0RV0t642ab38RdcanxTjG7IamaQb9c5aznaMeXJrnmpt5Zp5MJgcHB6+++uobb7zx5ptvZlxjOp167/Pp084cjn7BDzh+2xfhjEuZII9Jc8g/lVVgWTjzzjvv3Lt374c//OH3v//973//+7dv316v1zHG/BHOUUXyB88MjoxxZDfrLJN51Fv9pS03PaIUY9ztdimlc2BTSnE1mywD+5gKLtVP0vwwzQ5jOdMwszDFMMEwszBVP1EuEgdBl5TEQLo5itqeYTGSPw9Ool0xSQhA2km6hqJ0mBP2/7Sh8OyAQ0n9vApHA5oOouyd9DvpNmUbVHiimPMvjM0UwuNsTy4HgT9V42mfvkV4khcYL9D2tLtLA1UShWQQEVpAA/RmC9WVyaqVh1WyiaQJJEAH4MHIlBDZYW7LberEJup87fwmpp9vd8qeyDsPhwBLUEZj6stdw6d+TruMhOx1DWkrzf1gpz40Ex+DSyRJNSEgMCrmkETLnBUDEkPrJe2qJMnqOlabtqmSRCVC79l79g6dQ2Zkys6QAEA60CtyNmdn+QcKwF3tnh0+MIE1iXcRqxjqOGltnmiJNGeaCPhMfH8Wd6ETSURMjKFwk0mx29VN0ygRE7PDEMLBwero6DAEJhpcLO2MB1Cnq8fnAmqMb4u9ohAvIJMGZxx62btyPvXrneZBS87eRAJQVHBK3hgVSUEblU2bNk3atNYkqJUTkKIzYwDOrWKOjM0rab/gWt+V6ojbgp3LBjqHjtkxMpEj8kRI+74dh6SrfIT3Q/cht3qs9bmgBj6/TBueWRo+OS2rP5R42XK/50GZPeMzbJdA8QMNIuNnDAAKDsHQTGBQYiIpMJgnDSjquhwpQkFQgAgKAJVEB7Eh9ewoEEwLN2OqC9k0ut6lk6rdtVqpqolThwgFNwmqBDT308OJrMp27lrGBhWDoyLAnH0sSYSS4ukOTyuKgq1Im1KMMUZoo0axJCIGomKGAmTGBJ6ZiHJMC0jews369NQh7CafAjEVBc07fBdBkkOLMj+EkDO3AZHRCJOIqGYXJ6TMGwFi6NxrnfPOOe/QOw2UJiHOgpQOAYjIkw8uBF9aHdv7J1BFNA4KXoySoagnF7wnZmBMaBFtncTqOhUQCwyrWThYJOAWiZGIULGzuSXC7AOSyUu4n/T0489+LckwDxFhdgwBUwBVs0xdyXEhB/DKf3vlgA+u3Lk2e3WeqzdE/PDDD6uqmk5mX5x2vS9em+12E2M78dOszXHO/ehHP3rrrbdwcDwhbHan1wp99ebVzWZ7cHCwXq/LomRGEfmci5E/P/CGIQCkGFcHB9vtDkZU/9w0vnL9+urOT053UdkBelUJng8PV7dv33799dc3m821a9c++ugjzIFZL+L1DKOQi/l8/uD0rpnmKa5qYs6KAEXEuq7ni+Wm3t6t5L/7+sH3fno8wd1e/P/Jc8OzE+D80nlp7WsNgmzlzTAKI8McsJnzwXt+ZWbfdc0ZkSIKUmKOhJExOmrZReeS4+RImJtmqe0kOIaRC/szxTjGbhd5zRyrFWKMs9ls/E4yljSGlobIj8lkcuvWrTfffPPdd9/96le/enBwMJ/PLz2PF1/6M3zMx2AW56gcj8I7HoN0ENFyuVwul1/+8pffe++9jz766G//9m//7u/+7uOPP75z5w4AOOeyXU6MMaMYRVFkP6MQQkpps9kAwGQyyVyYAdP5VWAHDLXybrfLpxugCx3z3rdNs5iGq6v5araCMKNyybMVHr0MB1ctTMBPjAqjYBwECyEn4BOQGImhWF+w7m8n60qYPvxMs5s59uZfgNz51OC4+sV9T23jWLlsQm465M72NUJnIjYAImaDPgYGHugTHvwvkCGpfYpnftp64DMcQ3yKb/gzT4gAkkELEBEMIIB5sJXYqpViF3WmKUIidBk1MyMyImMCZdPSGTNwbJE2m405aDAFbRwjIk3UEMztkb6nepn1pChCcFnjYWmTqjszOJ2X7SQkzwoqqgLssrBdejEAcjbCBjFLCknBBFJr1abZbZqmTirmmL1n78l79AzZ2gGRwcCQYM+x2mONQ8s2mHGKQTJoE1Ut7tpQxbKFmfJSaAZYqjk9Y1f8VAGOoY8qy/LgYBVjWq+TEaGz2Wy2XC6Xy/l0WqbUphTN0mAn9Khr71dmkciHui9SCJ3jonTTeYGKSZKKZa0s5nBQY0iqMaVNXT/YtOsUNykAFegcISFCSiCCCmDGhJwtQAxUUhpsdAiQwWHGr4AYkMgROSJ2nHNemYjAUPc40fkTa/pYtoTZ5YcaL6wJ+KkXh/P8F3r+5xMvfATtxmij4R4AZzMVALXOANkYgU0dCgMyKee8D0BCwAwdiGIC0KqtGInZFS5M5kWYh8lyottpO1vHh7t0spM61anpstsLx4sSX5rh0UzmRZpwA7pTRUoAag6MwYlzBpMiTA5XlBSjahRNKcWY2ihRpE2SkrQJRDQJiplILaIiIKrJFPIlCSpmcjbhdzASGmJdMu2HmXKwKiMxI6NmtQhjDonxziEBMRITuQ4B6YxemInJMYPj5Eg9JW+tZ3SeyaFhirau6vhgvb1zDNt2JjxD7ymU6ApwBbsiOvaMjhJbS+aTMOhpXZ82NfiC51BgkJKNUQ2cDz4461W2ZqpgpgmHz4KYTfvzSDWJqomBgSRJHabRc1oQCR0iOaIFYh2PtldmzbTw5b27dw4PD9u2vXv3bgghSSJ8Mdu/i8VrLrjX601uj0VksVjkCMCTk5M33nhju60QUQ3AcUrbq1fL61cWRVFst9vsVKKakgiT+zX68FweCgAppcODw9sf3s5NYD53uTVaHRxcX93ZblqBKfog7RYx3bp16/btj956663NZvPSSy998MEHwb+YV/h4Zp57y8VyeXpymv22MuO3qioiylN0IpotVg+3dyarG7/J+otsWj1vcWSt170PRqAuuEqSqZgmtQiGYClHXmIXBIuGkMySiXap7wyE6ig5Ts4l56Jz0fkYg+4mm+PNcrF6/r0uEWVD4uFQ58H+uSdnJ5TMl8nohnNuPp/fuHHjN37jN95///1XX311Pp9nN9xfnU7+sz0tAzqr1Wo2m924ceP999//zne+8+1vf/vHP/7xvXv3mDlreaDPhSnLcr1et23rvReR3W6XLTmyXeuvCIMjn18zy+jGmISSIa2y4MODxcHVl93sgKcrmh+6+YEsD+N0GV0hWAiymEvAAiBqyVQAJEN5HZ8TeBhX4MBv7maPSmiEPcBB3VAvXV7XZnqGYBdL1FeiORzS8LxY2/BsFZ3FMmKPNIwY402DfOnXYWFPHT99Wrfqc4R9MouNO6Y+rABWSYs6pVpSBGUEQgfCAGgKmpKBgEkZeOJIrKmbZl5KFNuln1W1MnniiccloBPI1/uz6KdyY0AdaBk3UN91xXpetqVLDiWBiCkiIKF2nO8s9yJDFoMElsySoCRIje429W5Tx1rA0DlXFM55cA4cgyMicFnmcpnQaW8c2HdthGhJtE5aJ2oS7xq3aXyCObiV8SxBoYAGz8rJ3jnOshqbTUvQ1Xq9zpm1hLyYz1566Wg+n3hHEkVSJDTk3FTaJRFOz/9eOj+HsQvIltoQPUkUymJ1sKy3TVVVJOTJESMaOCWrU6qadtc0J1Vat1ApJ2BE7pNFTCzrsxyhI3aEWSUgYqJA3OehMLAndjkGJZNjkLAjKBEaWc5DGTSG5wGOse9z56t0Js4OxwZAY3edgb01mouPKC1mZ2ynHwmY4chRfm/02L2ijbOmn/7ZJDgvpsnS5d699uzzDVjN5W45BxIDKiERCJNyNnElwC4IQhkoEJBJTKIRLYolBENfuuBDYBcolr4O1JxW1bpRNUSYLcL86Ki4srLVJJYuOWgBkpGgKXS+6wmA1KxgLZiUSQFUQU1VLMdfJ8UklMTy5SJqqpQ0Xz2aRGICEUiG0nn/dLOvTrs3JC3nACDCLhEFkQmp8x/uYlSzl4Vj5xmwy3fJTzMEIZQuY77TgAhhRGjAxCgYU4JUt/W6au6dpgcbOK2K1lRdzmsFMAABVvSmjEagATHwrCzK+Yzium5OtLVqU+k0hLJsQaMqO2LH2Y47GxWhnb1bMbuF5BOtJgIquaLxSEiEzEzIzMzsvXOZgcIuPtDZx5O2EvJtruFOTk5SSmVZtk2ELwS+AaoaQpEDEZ3zzNTGiIiqstvFd999d7vdEpIiihoSsMmV1XR19ZDB/f23/64oipRS01ZlMfm1ROW5oe+5aZwsJvu60IyZsyGC9/7q4eLHHx1HROeDxJ2m2KLeufPzoihms5mqvsAeHESUvTZzR51SWi6WpyenIuK9HwbjRLTZbLIUIoq6ydG//+Hxf/n69FPvT3Ye4MAzEv5sA81mTlVRVSWqtJpaUwAFy1ZelgfV3dZKBpzZdoZqJoZsyEaU7fTVMUybtXvw4em1g1eeMzQwcBbats352bnGaNs2j/SHfNZzXqQppatXr966devrX//6+++/f/369cViMdatPF2Q4jP8wif8kcc8bQiCXS6X8/n81q1bv//7v/+nf/qnf/Znf/bjH/8470GZRei9n0wmdV1XVZUBejNrmiabOmd3519uFzd4gmQf2bquz7mfIGJV7V66cu3arTeLo1dsspTJQspZKqbKAZI6TZ6AwCEIACMIogM0IseEgGSA2mcfWJ+SRsM4F9EASDvUz3Bfl/bkjeGHtGssBm/1zsLDenUL7d1F7bzfg/UMEgXMICOcyRbFCwX2/s7v81y+AHuf/cq9l097g9jTbjj3bU2nOGSEgDAFWCAuFIomQaPaojlEBgZiNDRLqglJicwhEmCBqSRZTAgZbGNt3Wo7AQgUxHsGYDE2IH3KVSntmYOGoAJpDe3dotzNQu1ZDJKaabet0chTmxQJiNQsGUS1KBajtHWs1lW9qSUqARXBF4G9Q2YgttxbgHL22DActZKIo3ODOfNWK+YAACAASURBVNPVMSJhTFrV0mgRpahjUbUhhRn4pdDEwGunCsFncXE677pwgbIMjrgsQjb/YcLFfHrl8HBSBoQuhRIY8OI9Yr/MG3VMWjsrzLDRf3fFii/D8mCl6eHD9YMAfhJK5wgMsNHY1PW6qk4q2UWohIU8IgOCoqmpdsEWlNvJDCZb545BCMzoHLAHdugD+8DM7IiJuzDbnOUJapCxNIRH0TTGPKYL2/AnWn4+DnWyJ7jVR0A6nNskejXks9mJH0Heymc3Q/fj51h3GwEBuCzayAAmAZIhozpDcsDY34mmCBQIGCJKElON0XSXzFApTGnifTF1hSNH4nlrKkmYkY9m85svufkklS4SNCBCIIjJVFQJkInF1EASWkVG3INiQAhDCZBteRXAUA3UyIwUTayHyZKJiupguNUFD1POB+p03xngoGzLmU9Ob9wyHCvrPD0w8eCGl3WvnTuMQb6iddA7maEJojEJYqvNSb29c/Lgwzt6spslIuMElgAjGVtSBWVvISlaAoGSYRo8LaaLmZcWhNo6xfWuCL50RdKkGvdL8Qgvwy4sZm9PZJrFN8amCMBEnjk4750P3gXvC++9dyGE4Lz3zjPvan/a8mReVrvKFFPUe3ePrxxdzQ6jX5CxjPOcNK63J0m09KUBmMWcMXF6cvxb3/idqqpSFNEQiqnuTq+X8Hvf/KZ37sc/+s/Oo6oAwKScjfMCf/149mMuLEKx2+4mk0ld1QKIRLnDBICU0msT//eeT8yVYVlvH7ZTtG3z8OGpD6Fp2xDCW2+//ed/9hc3b96s63oymTRNQ/SCZPoO3pBD518WyyLMVBMRqAqiY4cA6gMDaCdvJvrgQXr3tcXViX3al3sEwmEAIAamkIxUWQAVSEHVWIAsL2NdkZFDYIfCA5GwC1kxYAMWcAgJkAHZcLdNct8fTA9zYstzO3eD0KNt27quM+Er98Db7XY6nXa2YqOYkoy4vfTSS6+99to3v/nNb3zjG6+++upsNtuPQB5rePE5vQLzJ/LeX79+/Q//8A+vX7/+13/91//4j/949+7dfH1m040QQtu2McaiKAacKMa4WCxCCL/cjzCIiXJqzDkDVCJSlasvHR1ev1m+8ppND2IxbcOkIdeApbZCrR0SEidwHn0iJ+SFnFAQ9koO0CuxIauhqOko78xG2XeABMCGIx15rtOyjsT6d6u9j81euYqjm5J6fKKvkW3EJ+9LVwUwRnBnItvgEiPSz95jf9EAjie8rz81VPFpD/s+befpenAM1TMiZB+CAFYizohmBkWj1ChEgwjIQETZf0nBWgfoGMkEBDzo1Alxw16a1NaxrtMsSnDEzCHhBKEw8M/gUsPe3gBRBWUH6ThgmvrIqKKiZorZEaGDErALPCIFFIQI1pq1CdqobRXrTdPuWlN15IJn79kxMBmRISIY5biD4ZSY2RCJsz+WZiZCxGjQJq1abY2Tlk0KTSqgmGJYJCrE+Fm2leAQQVVUlYl9cD5wCEBI3ruyLKfTEgFSimaKZ9gCl8TanDncz3qT3lNIz9tt4v5OMN0/H5EoFGE6x+26SkkdgWPnjMC0qZv6ZFs9bKqHrTfwQIwO2ZmYJs1MOUJy2TRFLaYUDbMGqyzBe3KB2VE2EyVG4hwLK5h0kCXx3khDzewc/+TpLAGAA6yNT/94n3mVZ3dm4YIIykbHaohZzd9gA5B8jDULoxUE0ZCMO8cOMsIceMMIxBAKJwptkjZJXW+bpm7cblHODqarYln64KBwwiZJ2fH86HB69SAy1qmtUqpTAs/ks6YOHTvPLKgCEE3rlIZCb4j67cg9COiGyDREQzQcKA15zWYbYNCuYLQ+LLeTtJlC/rj9Gm+WGUFnNwADsST9hYAGoGij+6L7uqN9EBs5YqfOAavF1Oh2k47vp/QwtYDRYqNNDVyBC8ZOYeL9tCwVIYEkh1KQq3euWt9p1x/vHuoyoEyOVquynMdYczIDTEk6blDvbz5E5O79T8FQzRFNyklR+OB8GcK0LCdFWYaQ0Y3s1JuLl91JszlmEDrZnhShzK5vdV3HGMuyzKmoX5Buuaqr3a7KxH7IHt9EZhaCSympKqKFwqslRPDev/HmG9K2Ivq5jsd7MTqoRz1hPp86Rk2CAIycDLwPRRG+9a1vff3rX99sNmVZ3rhxo2ma7A7wYh+u3Eyenj4E0ZyOdPE5VVUVs8lPHpgHmRf0hPcODNZWNgDF/ffBzCCJimgbtY2SSwpVMUsA0UzAlLr1lBFwLz4lQmBDAiM0IgJHYKrqEgqYAW8negpFGZ4nugE9KUNV1+v1kIbbtm1OPHn48OHYKSN38q+//vq777773nvvfe1rXzs4OMgY3Au8boyPQF5UZ7PZH/zBH7z33nvf/e53/+qv/urb3/728fFxvmCm02nbttmcdTi2mUsYQphOp0VRjC/XJ8yOeYxfyaMW7XMRudA7++x2u7quxz/bvU+R1ZSuvzyfLfzm4Udxd1JzqNlHpITk2ZXOA5AiGztFnzp0wwn5hCzICqRICojEzJ4o590hAvXDFQZgRAJkRAbM/uKQNCWLXQHfDaAJicDQkAHRiAHQmHNdIHamUrBOtA9ZvT9Qm/MYXnoO/bkjM/773BH7IgWpPHNM7amjJ88j38AQ1AHkCGMHRoiOXQFYJHNROSolg4TmEJhzE5eIOXhOMaUmOsJ5SZhaxXpRlknh/uZeXRfIU6LC+BCY4dmQig3QjEwBRFBq1o0DDSxgmpIJGJBTALPBsCZnGiAAZO1MUovJYq3tLjXbNtWJwJwD58g5YJfntNbLYTIXy+AsE9vgnPevpZTEICVJCZJxVJ+kTDBxPAc3Ey0SMIDg+XjQpwdwmCYVMdNsz1OWxWq1RMDCh6L0xCApiQiYMmMXdHBpV322A/3saOGTNcDDaT3z/R41sPEfBADtMh+Yi4Km0+l8PqcIKaVUqW5ju67adRW3YpURk2cCYFNCzfpCIOxDVrS/g9GcA+9pMvGhcOyIGCAjF6CQ0zvNtBcYkRFnsQGBAoiKXgA4xtbl5zCjTiv4iAMx/lbfwz7i0I0xIey3hWySajYmluAoRaVr1YccC8BnhHEMqkvrENXOaGPMKsRRSDr2tEWnoElVVEBIQVEBBUmJlbIAmsRIOUtBERSJHZBZFZPEVMVIaoE8hUlRhsnBTMDaJiaR5GCnjSILGSAyMTB3ecyGbEZJLCVN4picc3sNT49cZJKGdUKpvd4Hxg7SNApQGy0W2huyZFIVmkJ/Gvb8C9hzPjpAw9CMutthlIAzjFb2/CDEbKSc7UwIAZAxFG46KVZTE23ruImawBJoRCsQAmINtomtgglkFxEUbaU63WBcQyzm5cSV3hUOvUcJKECIRB1tRDoRTq4dHVJwzjtXuA4kLLyfT6eTEByRYw7MPt9ehNznOmbKeKzDvZ+ul9NrOKO6aubzeWYLfwHris1ms9ttvQ+9uR167+q6KSeTtm1VFcGco6pOpGm2mL7zztvN9l6KjZkwO9XHJX//+vEs9rFuvkqUye0Xu5fVwTR4ojYRGCGRARFNp9M///M//73f+731eu29v3Xr1ne+853FYtG27WCX+EIer5TSbDZ7+PA4SrNcLC6lqxRFsW3Sdz+4vwrLeflEbjKdf8DYNL23CM3nQkxFLUmS1EpsTK2P87JOswqkHDI1HgaPUbMuucoQDNkIjVjIIfiUhNRZSGnWejeY5jzP/ionp4iIiBRFISLb7fZP/uRP/q//n713eZIku8oHv/O47h4RmVlZVf0E1AINSDJsZhiTAD3AJOOxkDDxMJmNyYzlbIAFLDHjb2HBYmbW7GaDAQv4YYaxYGTDb8QMI9E/Sf2orndmPNz93nPOLK57RGS9uiTUjbqlsOrqrMzICA/36/fe853v8cd/XNNPJujc/caNG5/4xCc++9nPfv7znz85OakZq//xQ332K7z/pebj73jsUlE1KUTUdd0v//Ivf/zjH/+rv/qrv//7v/+3f/s3VW3btm3bnHOFGo9vwJzzer2ubh17h533+lPs32jvu7FHNyrrpNqFRESX4oVVvpHujg8vlDVYOxYlNWIn5upPDgFJiAanYHXWYDVWh/hETq11D4vwvrNTTfxRLcFIwExUifxSG8FG5HOXJ5gAhiSIgDRIgyVEg9RZncQgTuoVUiFxiE9fsLNM8bREqO4bxBmcA8XJn57RcXzFf3Sgjb0N2vdYcz0fg+P7CiGg77GwfW+WN0ZolUi7ixs5nNg5cbgWT6OlobgyMWeQgYjFarJ4BIUXeFERsGYeM9tJJ85ltE32+9neGvoUnZAsgPTe4EqEYHd3KxKjok9kidwtxhEkIFaDuzvPtEIA7oiAEVl4ds/ZxiHG3TjucskmRDo5LZCIi7hUx0rwZLQ9RalW0hXvw44mMjYQRLnkMuZsAtZxpD6To2U9BS+cWwstzoxgBL03F1bdDFO94QAWi8XNmzfCQ4SbRiPCSi6liJIwO2xqdTzraILe06H4lME+5cQeJ2vuGfsRFXEgkkZ5tVjdOL8+XPRlPY6Xw/hwiM0Yu4wMcQhBmKqvA2ra92QcNtmIAmBhJrQNtS13i5QaZQaRe1BUNU/49BI2HU2l5zNz5fIY9q4S9IxPNQPM/FSQ57nv/eeTq8zmILNvyZWN9xyEdzxF0rOB1iekBsczjnCSLSBoTuupP4gjQ5GJAhDB828xEAE2MJzgcEA82JBACqYQSF0NlZw5iDlqaq8KkvTuZcwDdhtJDEgr0qXl9RPa9WW9GyI/3F5K10rbqqgQPODhk0DEHRZUCptrVecSKrYFj1m8jb275v6MXIG6K9BwlCI1RelMCfEOuFC1zK1a12Ojkj0gshebcvXw4kqSOEJMqtDqChUniMAAauQsE0hFVsvVC3DEdtn09y/LdhxyIDigGZqCxR1epvxbYmLuSxk2OVaNrJbdydnp6XmTuijBTuo1PZs94AgHVb8UJjSijaZF1y3bdtl1y7Ztk3YpLbtFq1JxGtTa26cYq73/6u4y3/+uLLvTO3funJycuFvTNN/4xjciotL1f3Rq5b7vh2E4LmwreNT3/fn59aqxR8Q49gC75+vXz9NqcXl/GIaxQrhxYPX8+PH+FFQVuwRR9T5/wqNN1CQQOcxgUyc5pXTv3r033nijpjlcv369FqjVRuFDzLWu6blt28ZQnvYxVbUv5cHOLn1ZIvSZwXNx7NY9rbBX5ZlAuM9JZg4YYazRsFNISm19VHcikiCmutrUly8RPjWmOMA+0zfNjGRj7Z2762s3Xx2GYbpD38diPufc931ljtTK/Gtf+9p3v/vdGkLcdR0zp5R+8id/8vOf//xnP/vZj3zkI5We8KN9z1LlYpyfn3/5y19++eWX//Zv//brX/96Fafsdru+709PT3HVxtXM7t+/v1qtFovF94FuPHLOn30J9nyE+kallM1mU5fCffNMVWuKyjLZT5z2r10vyIOYNV73qkQkYAniUrwUgCRIwArWIAYrSIK1DupHaqw9/XSWZ0nFSaoqi5gBNhYngSZo6yzVCCBIoE2wBifnFKIu6tw4N4W1cHJpXZpCe42MGieX5CxO4iwgDmInNVaBUDCTWLU1Perm7Y37phOyb+nNe9fZROeKF1w8dSv9/ayY35eLRBxXOUe/TFczB/Zhlo8EKVI8lkkQz2iTPmWYXbEviSft8el7OweH34/nKVziueobeu7CiI4BjokR5EbucBRmh1BArDTF2lw8C5RyTWQFGwMRXrKHG5NVLwKFNWTeOCSGPGZf3x/eGXvWdMJ0jdE49BAc8IgfDD31WCno2WcsUJXnppGVspIJzB0lSESE1T1bBEld7CLcK/vbmCxgjmKeBxv7nAdzi5RERIhBHNVfkvZGG7GPPDpqnk4OekfBl8SjlX7oMy3BqTj3AwV1qqfOnYd6sM/8ram79giTg74nYOsRugMB0EAhYaqlU9jJyaJtteQSEdpqiVKilMhCCUI1D+o/B2J78i5xL7TbZ24fTvkV+CCAEhJoKEl3ujxv7u3uvLN+Z3e3394dknsLagnUhgTgzlFqfVhNoGEWCCc0yqnTRZuaRlWI2d1tHHYgnz0riBnKBBIKkGBylPaAu5nDwx9zjX2cI3csDvzB7Svoe5t6HtMhHYMU34fXaDzlZbFPyT1ySH3+KfDKqxYEPEZACL1DoyoaXAkqjXKlCTsgoqlNbWr7NO62gxXv+w25U0Sb2tQlhVLmoeTd+sGSTk5XrQqDaBjHsR8ELCR1TlSRpOrVhf6KjevBd+KgFN3jMjMrJw7pvxQ4In0x9mgrvJSSuU4As/0G9k54R1OjhUXAJ4cN4upFSlwxhZhEdJgcMPYGQQICg1Wb1CyXZ+fnL7zy8vbBxd0339k9uPQ+02B5tDwa5RJuMKthre1isTzrtFVJdPrC9fOXb6STTlZtJl+v10YOWBnNw1QlibRN2zZN1zZd13ZN0zVto9okbURVRIkIAbNScs2YYyI+rOtHLKRxMW7IjevGMaVmvV6/8847tT31XvfKfqgeVVxdC93qDlhsjIhh6BeLRd3Umo3D2HeLUyv0wos3y27j4bkUImIWM/+Rysn74SjYA8DeZOfxdmJ4ToIksosIK9I01eX3/Pz8n/7pn774xS9W1sbZ2dm9e/cqfQkfduHAarUMWClG9IThSkSLxcKL/l/fevsnuuvXT9IzLwD2l4CuLjmH/OrDTREi4FZq/pMFzN0DXuAgg9V6j4iJKumzOkHJHoLn2VGAgIemr9/qPd3IOe9zHN6fC1e7+lWcwsyllOVy+fDhwz/+4z/+2te+1jRNtW5V1U996lNf/OIXP/3pT1+7dq3OpfuA2B9NdANzxkpEnJ2dfeELX3jppZdWq9U///M/V4+SilUd63fqeWPmi4sLEVkul5Vh9wha8Qw1ynOG3R5PK5VFYmbr9Xocx72XTcVAKxxjw+XLi81PrTZNKRTREVjrKCWu5vbBruzCAfLgoMk6DGW21Zj4HRMSOJHMDyKv2PfK9mYclethYIcYa+19zCIXDhFncVIjraIYkILr3wnaQhpwIk7EiTWRNi4pRCEpRIkUrMHirC4tmoVzchIQY5/eQlzDmyfdMCSInLh4FA+vbqnEk7cOkRM57T8v+QErmTUy8RTBPr3LDjzebU9+iMCdeGEgGGFP+56OYVJpTziNKwqFMYyjPjmqT11hNWKHUPWyPqAecDpsrDhiLrvnP/uGNlW/WNqHIkxHEnG1KqUrkBA9ozDc+/0dZyPsKeQ0n+dHXsH5MeAmQN87JkJPbLDWt3CUAicurAhLbisvvZdwMUMJ9eqTrwKMZcilkSZpa+55NCbqKvxHcX4SkLK9c2e9y7w6V5xVoNyQYgpqkWr4P5euEbVWPPrc7ExXysUnVkM1l9kQRgiZ4xo83CkEMhXvXiUyE2PRIxzhkAjyoGJUSuQcpcAN1DIrIBYcIYhqwnHFeRvwK+4B9S2cBCTMBMaw26yHgbsltC2W+jGhPWn0fEQHZzjYXagIFYIRKiIhT5cfxGPjab765JiHKx9hmbq3AYIHEKkVTWyu4SFKHmOwsyLY5xe4AvzF4d7+fpxfHhuJz/UCNFFIZXZTjmAPqmnblR4Tk8gCxMHkTk5iSMENuPOOtOvHy3JnKHdHf2icpG0UYRFWQ7TDPawmjUI5RIOFlTkpJ5WURJXm5G2fg12PBhsd4W4TJyH2GSFThgUOVs8TvBz01PNzxV8znn0yiZ6A1saTlmyaxSk0YdnAxMFFhJtlZqnJkQfz7Uo3iAC8NqgoaDJ4rf32yf+TZzfWqA7XcbjE8RQ4ex8rNoMdAX9EcLRvUkYVPFQYMpzq+iSGKE45o5AHFQSzMbtwV62Pzd1Iq1xIiFiUJFiCd7uh3w1hoSLEgJJLcMsgs1JGH3b9OjVdSm39mCySVMPC4dXyM2b+S8zDIA5qmj11k2dh0NxDqGTgA8YxFzs872ZotqgNizn6pGatBVV2D4P50ML1EmHVDXeyJZ19SOv6NeUKRe0sTvalLNPFdQqjQCJupU2r8/bF1e4sxoJsGAuyRTaEkU+EnqZtm66lxBBqV4vmpKMkoR5h8FLdvrqua5uUVJJq2zRN07RNaptUk1CEWXgaLTxJemySC8a0AB/6EgGALPvdW7lfJwpsN5vVyQmA7373uzU/ZRiGrutqeOSHsjKum+xKNq4NWFDt8B/mUaF08XB9ujrLubgZg0TaEiIR58vGCaM5E7Pw48rkD9wJadpms960bVusCMsH4ZjBxFUFMOlK6NFOrHnpJJF7EJxJYqqXbty48S//8l9/7dd+bV+gPnjwYJYmfQgH/DEg0XWLcRw2m0vVJ7i1DUMvkh7cf2gt392U6yt54v760bbQpM89LJIeR70TIhZWSqQEaIRFuHlYwCwswj1KRAR5Vf9NXufBRPulnq7ERtDWVyM3p2fXcs4VUHjf7j4zq8kpdbEQkTfffPMP//APv/3tb3/961//2Mc+RkQ//dM//ZnPfOYLX/jCJz/5yfor9SDxo0TmfyoqOc+WRPTJT35ytVqdnp7+wz/8w3a73e12e4DjSvHhrqoXFxd1eXr8Cc/DznhOFKbSc9x9u91W+KzODHXJqDSoYbd55aS8utysJJPHHoBjECE49pWkxFQh22wIToErKSg4bGmPq9wDadX39I6ZHuwgB7lrkASxg6JKXQrVhFcnmQTGJEZixAZx1krWiCpOEXWW4MoukZjACw7iICZOnFpwqkGYYAkWsIAVklwU0oSkkGbig0hyToXVSIto4eQsxmrEhSVogmBsIq0wkKpHI6btXPhEX4hpLxdzaiGA6d7hfYph7Dkj+0r+oBbfF2cBQjC5gOAMozB2I3f2oCCEBFKAnVJA4U6exUf1HZctlx3HIBTatEjLUU57pF3JhuoGh2Cq7rAhGlyBErgZmZEXdqtVbe2oFbhFOIuzkCipEJhBtdHFHuI1XwPuh1oojvtRtCchxH4gzKE6c11f2cd7TX990lT6e4QLh0oQpq1nhQE8Zqyn4i90UGrXCaumLM6ozH5iJ48jWIXAFfkhJzaPGIJYo9XWfGmbRdl1ZZOBXqVIZI5MHuRBwUJEYA91j3AwkzABDZGY5rFZX1tpgQ/5W+NF0dVHtHl5V7riC5ITgrJLlZM7e0gJdog7R0xoOIcR2eQoGUHVu5rp4CxazwEJIZecx8ZB1MLHsOBErG7IljPALIJ5ZFb0qvo3hLFlGgdsN6XvLcCsEhKuEQlohJoO0pZgjjpRBMMpDJNCAU6Tkh7gQONI2axYGQJFmEmddSg69El1lfha0DKQLECRBTv2kdkJUsX1UxoHRfDeXVgi4OFRI5umkSRBMgMcheBcC02nCqZykIJnwjtPtoMACaqSMAyZNAjkVaG9x9RmwttVP8sr4pQ46sc/dVm8qj1+yk8eBf4IRMEUjCCf6lu4uDM5oXg9P2Awg6kEBcSoMW5NuhDaka0LPbC4N9KlpR4puGFxJ9ubO4SxRyIkRquUGk5JNGn1AgAiUOpdx5iSLGaAIPbnJfZ3+pyAekiA3ediHC0KTwOunnNPQYfGf8VpY8ZYJweN4yczUfVBq0ABVcZJ3XADxOQeZkZKrDWCY15BmSAUjvBghIMEPL1HhM+qBWKSmvexz2HaO2c8lSpyoN9VmkEtwWs5ACKv7qyT/sPN3T0MEdMKwEZwiAVsjGzhVlCXLFcNZSc3Q6KkKiKokBgRS9JOYOi3uzwOu15ICMpgcMvCbJlz5PXmYmEmzAxXJlVJKRVYmW1XJrv8qkGbmRgxC32OIK8KD13ZL05kobofqGgTzbmp1YSEIxhCJKIgBolPCWsCZmIlFqoOMQ44lFiZHqF87e1d5nVaQDwTPWha45BjHrC8ouXqhPykbknIDOYwB4KjjvrKD5nJUxGGmjNAItxqEmZlvrZana1WKpxYREVFRVh4j/FEWJlR6IrnOA7E0UclbwSsL3N/ufruf7v10ouvdF3XNs0wjPfu3dszoT7c9I3KfEbl5Pd9KZkYHsZSIUEI6247wLlrF3m8dHOBN83qcrAzxFKj6dp+LKpad8AfaO+G2rTcbNZd11W37A/KRazBATiiTR9/KAM1nLxkV/bEBNQr1bbten2x2+0igoRr7EUtZvYusx/G4hLhoSJJBPFkC6hhHFfLtFwtb9+9f3dz8vG5yHiUEjg3FY7NNK/sY460hMxgFoAJaUrDRMXW4V6XuzC3/T8jrkQ30CFEb2oQjJ7uXcTy5Fo1+Gzbdh+d8z483H0cxxr80TTNgwcPXnvttT/4gz/4i7/4ixdeeMHMPvWpT/3Gb/zGl770pWvXru1r5nqoH76olO+byrHv93z0ox/96le/KiKbzebhw4fDMFTS3CPnvN6bl5eXwzBcv379vTuN1VV0vV7vGTrVNqWq2ACUUm4s7KdWuxe6qO4X+yHvcwrJ0fDdV+J1GxPP4hw8th/dW4kf7+anSEjyyXAUe3HA1B2b3Mdqc57Y6y03E0BqNevEfjhEiit9s7qZZSIBKEicNETB6tJAG9M2tHXtTLsibZE2mkW0y8xtkWbUdtTWpDFtCqeiaqQuapPfRwpS4gW4Dci8S532K7UN5XAP2B7hoIofkFd187wLjOAphXFm6U73V0zGf2CEsCsRFQDsmcwYJmFULQ+gDvZQQkNe1L0tpS0b7O5R/4DLZeJoT894eXNILZEMZiWi7mxRc/yEQwSqAUbEZMnmRh4SnsIZzhQEg0dAgpSZREQoGIhisKKWxYzBBM7gAjGQ0b6imXeTNAv7Jrcvp0rHiCD3mQvDgMyYGTkYTo46AkLCGwrAAm5BFOQTZ6gybqZMYkynj6r4NvwgnakNxqlE29Olaq9zUiwZsRncPFKCLJY+nJRykvvNuM4uRbpR3BgDuUdxoVa5c0gxcWeE1HZpfdWR86IZb5w1lPyd+6/328smZVHLcd0i4A1Fwy7h6uEIsqNoMAAAIABJREFUA5fgCHGXaaTUNiYZhxOMaiQzV3cbuEREZPciiVngkXPuw4ijc0MpnprgBoMNJZcmdSINzMONKCotOpwR5JnKwOMutpsy9EYiwhpSXAyJqEnSLiBt8RCYknM4V7gtrN7lRnBHEAc00ASaPu+2YxmdizYBzUX60ox5KXEqdKZYRqQSiCiMnjFwgCgFkrvCKQLOEQgWruXgREsnIvFqtxlEQQnVQou8kpg4otIa2EEOPS6rjzkUz+MWE+/+PXpPdzwUT5rgtZLHDliiQBOljttFtK21d2698+//97+v7647V01R2hJm/drarjk9Oek3/W7Tr1qsTqCERBBFUnAV9mGfpHiFbrEv1nAcXHVsF0pxfHLpvSKEX0Gcjt5/qliPuLhem8BPMcE9pps9xhL7fqk67z6oZigmJu7GXroxcyJpMuczJ2IJRiKUCAtzD4oQQOtkZ2EOmIkVKiNyYCm0hKTUaMsq2UopFm4klFJadbDTstn1683awlPbakrK6hQeUcyHYRBJrWWCJFUmMq8ZORWFmnun4dMSq1UdIgSmoGrWW4pZMStBxKoqyvtFUIhIJkaVu5vbjDcFUTTKi5OTKuBwcEA8KMDFySLcUdyYIIw2dSKAGzxXSvLUPphBjYA42OvXdZWFB2x/bX3eiEyczkrzrEtN3QRZhBsdEQzrJCQqytK2Tde2y+VytVy2qelSYndxFyKpKcss0zisfN0j74ApbIrwuFzr+LG5pLyjn/7oz1xerlU157zdbPcCjTqwP6wb8ZrauPcm7Pve3OVq5140ffv17/zcz/1crXtFBOYT+0MlpYSIUvJVdtQH94SglHL//r0XXnhh2oZ/QMCaWnI8I5039k3jQCD2wqvT07Pbt2+fn58L6Wq1yjmram3Sfrj750SkKU3ngR+9wRdd5+5t27340iv3drbufdUdnsRPGuW0Z1DSU5sq1YV0XkwZFKK44u9BV7SHhzbHEQd7Nmajy02bm2soOmvH7H1DN2p9Wx9E1Pf9Sy+99Od//ufXrl37m7/5mxs3bvzSL/3SV77ylc997nNnZ2d1hjkeqD/GNQ4T7NEle/nll3/v936vzsbf+MY3jkkcFRXai0Tqc+7cubNcLisu+Qgl5HjfeGw5/wxA5PiWN7PdbjcMQ32140VwsjSG32iHj51tX7sWsGPq+xORC3r+TfzTJp7H/fhkv9WMcoWjfAitjyvdzCN2ytEPDl9fmfQmCOTgdxlE1ZTUSJy0Jt0WTsatcZM5ZWpHTiMruIE0rJ2mBaWGUqup9dSEtjU+DtKAmpBGdMXaBdQhc6HFU+4miRNVNMQgRlSCxt4tABaA56RRCZJgPoiYDwBQhJk5UEMOgqv2AOZhJm7hXptAAfMoxcdw7wQdlTMeF9hFeeD9O769SzCxc3hm6bSTrknsVDF1Bwg+WqlZF8CsfoYKkypzyYiMcIQ1HK0CXJwKlS3KVOKqubqlceBcslFGo8vz3J6NlEBzjV4rJd63xn1SMkxRDE5wYsZB23RY+ggQJSZhUkSQjyXGqQVYdUaoZ5JBMjk67/kjHmYZ4czMwjX5w91LieLHAm6pu2NngDggBHJ2KEy5KJueQG8WDH22fiw5DwoSARNBdSzR555ZRSQggBCYg+EGKq36SRPO7sh5zIzo1zL2Q7r2CW1P1tv1WLDQViUZEJSdDXBzC4CEEOHmKKBC7MQkLOIq1QsjihcvYdk9CxEJhw1RhipEcUPJgVLEDHCWK3dphHnd4ANWUI7+WL1azLia6SwgiWAHkVctDMIQtUqonIOaESMBWFif87rvnWHcbXraDLYrJ9S9BL3pcq2gG41KoEAYyvX0hwL1piBCzLkLU87Ek/1d4tgrYYZG90s9VYnKB7Gbc8V3EjOHP+bFONwqzQLkxCGJUietb/3+vXtvv3H7rW/ftd3YEUvEpC7woAgvheAiaBteLVhQ3Yqqi0G1PohHmBVEEx/iqL9xFeCY/var5f33D3DQu//4CRvdo+jSCTM4gJj8hK0d0VN4NHHFN+ORdC2aeHaHxPNHtn2PH/1xnRzEzjTLT670wgjHio5wrxZuBAKbu7kiEFDmhqggMiLnsMHQ97HOvhY/Fb7ZeNOWbCSoGZnVAJxZmlZOmR283Q27ftz1uwWRppRSAth2fc4557GUnJQ1aThVCgkQoMlEM0pEcGVtBHEwBzOCUBUbXvfnqW0OipIaIj0lqh3CqikqHM3CRCIkFLCqh5owAGYFC7MEKqdrIp7xtIh4+FH/cNotTFYL+0ieiKnhS+x7tgimkJMJIaxEOD4SfRKBhYVZWVQliapqUlERFU0pNVWKkpqk2rDAjKwwIHTgOh0+/l6NSQcm0rMrtbyRf/k//5//4b//hYplMPOu3wFIKe33du8n8fv9BzjqRLfb7Xa73RP8cCJ22+2rr75azwMR+UyEmcgaZj6Bmx8GgGMc+tu3b3384x+fbLA+GNedmBkBK+WJPqMRcdiRHKVcEdHNmzfv3LnzyiuveIm2bVerVd/3tdP+YcX1mDnCRLhpGtU0jj3zozkpIrrZbpI2Xbv85htv/o+vvnjSxTNWtStA6rMADuztBWivOcFx5XWgNlyJQrsq/oqIh1t7GNdHtBH/CVeq4qHV09Td33rrrT/90z/9xCc+cevWrW9961tf+cpXfvd3f/dzn/uciDxRavHjx9Mm5BdffPG3fuu3ambKrVu3Km51LAw5vtY1sybnvFwum6bBD0geWEqpgSl1wt9zTI7ZN+fN+N+drj9y5lEGPNMJ4knebz/QSbUe3mMYCT3lbNDjwusnAhzTs33PPal81QA72IOTs3mFIbT6fRgkkxRIIXGSCn+4iIuGaFSbD64dTg1SsLJ0kDZYg3TKl5HGtXFtXTrXtkhr2hZpjJtMKZNmksxqpEbhLI4wcp+OivY+gjN5Nqg2nwwxyUQ4zMNRJXJRvWChRCDPhNzCVujP4sGy3C39Ldu8ldd3PYyiD5boblBaqWgIw+EexXKUosjgxKLV3GSvWS5BRGREiYhBilFjTONWfMd5w2UteSt5l/KgZZA8ULEtum06G178OU+vuaxG6mYtwSypnlVNc2SGI5zCeKJ3T/b58H2UgU3xHLBZzo9wCpIp2YcVxFH9Zadoj32lVcGRGsxt7sWj5icyN9RwAs1xEIYItwIIk3aTZoZAisJliMHorDQ3B99e2K4r+bQUZagEOIyRzbJbCm/clERZIlDcnQwwYWsllgkeEkZKu7uXtzcDo79OcdLQTRcA7nCIEosTWzBCyJkrWdCCqz0Fzb1KCaOImqpQR1C4TITvTJ4ZUJEAcimRzUthxYyxTt1Rn9eyCJRi4xjjWPJoubg7iEU4gksVhySgNbQWGqHsPDn/e1zp8fMcpAH30Txy3o3jSG0XtNgMeueyLXSdFj9RuhdMT3do+xBjdbB5oikptr4hgZ3gVMngAao2AKB5qNRSmhBOsGMDRyZQVbIgSEAg/WAuKZhVVJN94hRK4tW6lbkWaRYooGAlVSQJvbh8+NZ/e+PtN+5ePuy5mAjplKHDDPKwcVeYsVrKciFdq1OADR3jAo/suuix/c1hB7Xf30zeCHGVv/re9bmmEvjpuiCa60qfGBNcNVlHwR5XsIyr534uHA+f/YBDMO3NqOdIqoOA6dElKh71EfKaxxswmiCOI6EcKpOt3lxR40uqc4gZFavwOAtDpCBy+GA5WzGgMGwBG5maBRofpZAps7AQyST3YJVl0+Ti93lTiq/XW4BPNakm5jQOxcxyzuOYVZImLdltLEeYDU1UO8O+mGSudiWTPhtgVdYkjSRiyuNYrGBWY8Ax8ayqbRSImCYcQdmtlHGYgQAJntPVmJi1+rt4eAWp3atHxiG75VhZVvuQFHzwiwriOBiKk2PGlw6+vULEYGFikKom1SalRrVr267tqq2GiExg4EHqFV7y/OKz5vLKfTHn5R5BZVeJRU94LBbLX/iF/2mz3lZP+LZth2GocZt1W/kj0lHcVaH1oylLKKWcnJ7WRnflAe1/y91LKWF2cD+8CoN/EB/F8vpyA1Ra8gei2zxFqCAmj4Mn8yH3FXLs8XRy9+VyeXHxsG3b3oaIuH79+ttvv4330avyP3HYi4hMxjGPftKc86JbEPFut2vbzuNA8jxenQ/Z3LO/6NNyDa6eTHoegOPx3z0uwHY7feO+7UoO0Ps8TUXEOI41QSMi+r7//d///S996Uvu/nd/93e/+Zu/+Tu/8zuf/vSnKy5cqXCPHP+PuDjl2cPypZde+vKXv/zw4cO//Mu/rHmxe+nf4+yP6pRxeXm5WCyapqkjoT7/eNg8+4Tvr0u1YRrHcQ9n739U5xZ3Z8T1Jn90dfmTp25leJ7RgvcSJn6En3K0K31yC29vCfw81UGNng2a92GTS4hJuABaxdJR/UZ4hkOq6UN4kM1eIQHUKNyJn1tpGsyYZS8hGtKGdqYLTwtrTyytrFmVtMppldOiSFfSypuTot0YKVMqlAxaiC24gD24BE1ZcQEPYiZmsVCHlODiXMt/duLqFTnJd2o5GMxZUFbUn9r6dLy13L1Vtm+WzVvD5n5xDyo5dXHyEO0ZS6MMgrkbW1FHOJiTaAPx4HBwCZql+gQWhikilT7li66/241303C/6e/p7oH2D2RYy7ghy4hIzXVZ/QSdLPLptWA2iFfDA0gluIOYruQyVokKMVXT+4nTEeS1f2lwRwmvthocxAgC6STqIQULmCFypU4JRzi5MUJVhVHGnMsY4aDQJmlSbZiIw8KylTArXowCGmkRJLUmIqKCoS8IWll3vR8vrDxcWR5KNMqJyMShPtowjENjnstw0moj7F7MC7TmZmWBtcLUupImzjmvyzrlzVvIy261QsKQs0HB5Ax39hAGcYQA8CBzcgKEQcHh5IWsJr0QOYszObMzh4a7Z7KcKFISIHIpUSyyJREVcSO34CoJqrRr4ggqxcbBxiGPY865uIeIQsilCJGCm0Dn0VlIOIeBPchtKt4Ys5vh5FEbbmUYy5Bzdi8Ui6Cb2xEPt42evKiLV3Nzw3S1i2YIgbRAg7KCz+Y8KBSZ4RLGUXgCcxjuBJZJgmSTnU0YUCiq16/v+/dOYZWhTtAP+MpSIQ7wXjroQAFAZMTODFKkhAYjNtv17bfu/vs33xzu7046eE9l52ASJRFRQS7IxZar9vSkS+SAvescfQxwPIP4cCWR7jlIGP/hrcxBcjZ7cBwtmpj1FFT1bh7hHuBHFT/f70HSc/zkKiOS50sXAbdwmrP3ZlzfD/6ksV/rargIPNzM3KZinRNH/ViwAi+IqqNOKNl3690ovWXhZbNarbq2TaLhGIYs6k3Xpq69dn66Xm/Xl2t3pGaxWGhKOoVTFBvHsWna6qASe2gZAKDMYDEKK+FxKNFVWSotJazYOPT5MhcPm0xHI4iqWwx5mY0tiJSJKp0xCIUEUBVmYhIHW1CxyH0fkMBImlh0Kuws4EaAgCu/iw6Ezqr6rOh4vea1dxxeHB7EJETEwqJCxExMXFWXSSRJUhFhapqmbduaI1TDcSdgY0JwPSoJx7xmYnPMjiqPee48Tdf9jN3M9mJc301tc3ZvuN80Td/3165de/DgQd1TVke3Z9D+PzQNbXdfbzZ5zM0ixdXJahiGV155pe/7pmkqoqFzeVzGUru4H6bqopRycfEQjzPKfmjXrTjs8p/mmnGFBYBDH7gai965c7dWSqWUV1555Z133tmzmT6sNaR7zACHuPsT4QH3aBqJyJy6dzZ0Y2GnC3lGiXUEXTybwfGEr+d39Ge//n6KI6IHO3773ubs/Ka87/yyUkrOeT91/OzP/uyf/dmfnZ+fM/Prr7/+1a9+9Vd+5VdwFLfxY0Tje52QX3vttd/+7d++c+fOX//1X+8RiicSCet33H232+WcF4tF27b1Gu0lLc8GlfYM0L7vN5tNBTIeQQ2qpWjlkpw348fONq9dQ1im55si6L2dAJ8r0/pxPtSzb+Ta9nbA7dgDcPo/IxCQCi7vfRr2sOdhoj3gLHEs06HJ6MEiCsFJComzFmqKNIW7rIssC2hnsoQsQrvCHdpTPbkuzZK5S9qYdC5NcFsZIqAUkur+z1mCaHQaSxhSoabAM1FAIqbW9pSBBwecwxSl5WhpPMkPTvu7q4vvLC/ewIM3bX0795cZNPa8253kzd2SlspClMo4KnCi2ignYljvw3YsZcxmwU5CqaGUUuKk4LLlfIn1bazf0e3ttHvnpFwuy6X097l/4Lt1DBtlUGr4jBq9odqTjqYj8bg3e6v8YA5icpmQJCc4hTO8tj0dUWNrjNiYCnMBMqgEMtVMwKDKNNlDTkyPinvgBBdyZiM37zfhRTlaBlMQhdsYxW1biwgmUEMMqGtTBAVsoVbrELjDcxQyZj1BWWVrx9KV4tV0zyi75JLgHfqND/1WpWlTlHCLUIIq5TKWvNPUiDaJU6JUcrj1ty/e6Ld03p5pe2rBZjRmNzAIygp3CocbA0JCwoA4YAizUtyCDeRCpuyJTWApisIsesKY2BtiAqwYiqGYhhAER/3mOGouW4kylnHIOee6bRYRUio1ZwikoCnxBYh6GKiMCwKBWJmUQiecChhzv9k9LNGQNoZFLqejNSWWwi9Bb5ZYjUULJtk8MYL3BqVTHIchIlzh5IU8KIjhE20Hk5ae6hUPqwAHV8tZ4iCq8n0nBH9gAY7JoZlqGv2+rVL9HisjirmaJiOJ6+5yd/+7d+68cWd3scVYyEkpgqH1yrubISl3J92i0zYJh5MHHYx/j2e5w36lAhyPb4YeWZUmeUgQ8Cybph/QmZl79tOCRwSKoNn8tLq7g4iJiEHmsGJzUsWVeLzJ73ivLj4QeuNwCmZr+HgEuCD45LFJj2dF0fFZOGTmVmCwOn/OYR8UAOwgZtgf3XTBEWEUPn8+Zgdg8AIfK2GLgcTSMSUMxTZbJ42UOBdjMUMmJjBpAFyI5OTk1Azb7W7o83a7E9blqmFRUa3dkmpBf7DIJiKEu1U0gYm5maN4wsLN3M0N8AgzLx7FKIOiSZJUkohKFaHM0SaoTskU5mFWzHLOCGYkkQRpSFKSxEyibDVAqFoOEzEYkiDCcInZzGn64nDuDtZWVE1yiZmVZHKQ4moCysLMzCIswiqaRFWk/ohruOW+AeoeFvu2T8RRfABx1ESq2cHj6BY+kt4+urt66j3iY7u+X2K4X7tVNcWw3/Uiut++f6BdM9+l9R+oGqfL9QPDSKkEJI9WIx7NrOu6iwebj/zUi8xc/QsXi0Xf957LUqXk5hvfuZ1OT9n64z7hB6Wk2R/tfot80i1f/6/fXPoCIxy5kNdJ/Yf5kUT6fjTi5WLlYw4QmCuKWkk3RNRRd3d7sbx+/a1vfacjHkAdkbufnJzcuXOnAnkBI0bbtgFjlqbV+LB6jIYxs5UQaZaLaxcPd48/R6UtpYxDUdXsdmsdL5/gbHkEoR79/Wg0+7sAHFeV/s8xtzzegX+wo3tbOj07f//FRHv6RjWeNLM/+qM/unnzJhHdu3fv5Zdf/uxnP/sMuPnHj3fnOwAR8dGPfvRXf/VXv/Od7/zrv/7rPqfmabNrRSTdPeecUmrbtmmaZwOU+zdy92EY+r6vQTyP+BPv/1lKUaZrqf+Zs+1Hztyfg7vxNOzgfZvbn/id5+Sm7XMS4iDMJToy4KeoLV4cGMaV9z7/Y/KLuLpJnXe9NKXF8LS/JZhFphgpRLDhkoRUKSk3DaXMzYIaT108XIUujNuqYQltoR20pcOfKd7FOfWcetKRu8xt5nHkUvN0aWJcG0UBMkVJnpPnhY+LvF1u75ysb508/Pbq4o20uUP9w1L6kWTLfJkWvnhHmkXXNEXaXEYlLEmb0dI42HaT15u2jDBv2tR2nXQNmfquuA0+rmO4jPXdWN9t+/td/3CFcUWZS0+lLxEurXQdL06a6y835y8U1SFvToyUdmSF3cSKehErybJ4Vs/ihb2wV1VCOGCgQpI5Fe1K6nJa5LTMqRulHSgRpZFqdOpRMoMHe43Vq4Qcp7AaNsBwiUJeyHv2vGRuiGDZ8zjstnkcqxtOt1ikthNNTmmIPFoMIQVuLoATjGNg7zUsaXJOBSlcS5FSNFtyD4eHKsG9zwWlL6P2O1WV1DAbwsOK+5AUSqQ0EvN5i7IYxv4hjVo2/5+5cfuakEVuItqUOg42A2pyRvUSZQpi9yjuAVBQAoQjUU7YkQ/kvXpIOPIaZcecWbxGfYU5ipuFO9ynuF+AQAJ4EHvASuRsecwlW5UrMDMxaDZemGJMOILc2LN4oTBCjS5iEoZyMAeFe7iPZezz1lVZm82YLsdmzNeZbzK9SHQOa2GkFMw5igf1lY0URIFwsqCCsDmZkwkugMCZAAqj6YLPTXw/4qHznO0hs4LggylRmQsjB8ARlZnCoJi4TsQQJlHSRCImkeny3ua7//7W+tYFSmELy5ECTSINCMIt3GO5SGfnC6IgGIfvca6Df+iRjcUjAMdRG+eYoxFXC0t+f+TuU8Tm5HzKMWXnRq2Eg2KSxBERyMNzqUFd9ePwtCD4hGb7gRy4t0/AYehXdGO/lBwcOqjmfFZiGY4CUugpAEe115xGrFSnB/bJodp8dt6ow76ih6jfJHaeTFeCPODFLZMXgQlYiRrGQr3FEDGat6wsKYJy8SH3xJyaJsgDRVJadKuc/eJibRbb9U4lte2SiZM2VqzyuOq+hGYRiZu7W7gFkFJqmoaIAR9zGa0fc19sIDLiECZOkRpX4a6lrpGu5SZpoyxEMJ8+OoiDLJc85L4fttZbIfcmvHF3BZS5SS1JEyQBnfVvwlTZFMRhFIYpzMkj7NE9+xT9wwCEpU1to2kGNXT6j6f5rjJHRFiIRbiSAuDV17gOEocb9qEnVKkfE8HJY387xdN2bMdKivoZnlrhF2YSUq15hyKyXq89/EdKMj5dgjkN7XgXuE8M3TOf63dyGbu0GouV4j7mD27axjFnPiKGYWDmYejHoecFm5n+0AMcdfZYLBe3b71DzDVL5bhRSUQ5woP6nK24UGCOBjKz1Wp179697XabUhqGwd1ffPHFW7dupZQ+9JVkHduq+gyKZcW+NrthKA2OeT1XAY6rXYEn4KxH2N8VXy3QuxeBj5KJON269LfuZ2oWeO/FRER03CQ3s+12W/Hfvu//5E/+5Itf/GKdY//xH//x53/+5xeLxZMP+8eP5z7bqnpycvKZz3ymprT+7//b//qtb35zeXJavUUxJ3wfCwb3g2oYhmEYUkqLxSKlxHPu++OASA367fv+kfnwEcbQ/nGm/c+cbn7qzCwP3xNmEXvjmfd3Vn+cu/E9Hfbejz4wRUjSLLOd36nKb31Sy85K3nlaAE974KPUvz2qTpUkwM40R8OC3RM8Iqv3FuSgaq5hJAEtxBnqSM6NcxPSQtuQllJH2pF23HQsCdqaJNN2aFdjs+p1OchilLMhnRknl8k9HVHghWLkGBvLTRm6cdv1F8vL26vLt08efvtk/fZivFDbOWwkfYhgTb4+b9oFdY01i1xGcm/60N2GLh/YxUO+uN9EWQqfni6una3YyHts+8vt5qKMmxi3sbvEcNmMfVv6BVMnTGBiLs3SuOGTMzo5j+uv6umNtXuzvrvEZRMkedAypLJrSt/kXZN3qfSp7NQGtpG9UARABTSAe257WYzt2dBdy6ubeXVzXFzT9hrpKqhx4oKaexiAcRB7SDhFiDvDGU5RmIrAmApHEYxiQ4qysNDisduW3VYuL3I/MqNtu1O61uiSJWXXddY+VonMaOXUVK0EYgNbJx46jcw8BHMhG1ESxsQQiiBi5qSeAg12JVveXDs9WzSdR282RhhHkZAUQtYj4kwJS/ZCurn/YPfNfujb65xSaKw4Tls07Fqs+pAYUaB61pIbhSEk0EDa8BaWfCd+38YLGy8FIhAMDyKvSfpAdiolnM2iuBbnYgiOICYOrmwgimBzN/OSbRxKyUZgFakhAEzMleHNCAlnd/bCnnkCOEAMUoZOAIeFm4eX7CVHIRC42Q5696FkXEvpVZUbEidiKXkQlaBSSrYoIhDhEHaRUdlorhTBIGWyRJ7gwhZEGVxCHOKVMFCDJqsmbV+IOk8l4gfVg+MIjDVU2EkETFWdFmDSBq2SEjiG0l/2D29v7r61K5dlJUrhpbck3LUK98ilUUoqq067Rq2MJY9giPChDCT6QS38T5Nbv7f76cf2bj5x8bwUH8dgAZGLssrelXIf1blfY/DUunMfzkJXEJ549Cnvjr7POj12kAccXipgEV7CHeF0CGLPJedSAjMqIDWEKrIjO4qj1FWai7uVQGmjPUnXrp+3p0t3G3Pp+55FODUKKQWgUJW26c6vXd/udn0/qvZd15cSTGqIknPJpRQ7agEeFEBwVMlMIDxK3293/XbIm2KDClLDumy6Zeq6pmtT20rXpEWbupQaVWXigBIl5kakkVQNCPNQxqFsN3mzKf3gw1gRvWiXulidtN1J051QNV4CA6yiKhJmsIIKc4RPoTR7uG1yCqU5LJykav8qRn7FBdQjEB6IUnIYQAhzL8Uqvlq3YkoEUdqbhEXNfi3VhZWZWOj5dznP4K+OF7K+FeTp+An37t2LD3Uu7BMr5DzW3h3T0XZwHxSaUqoWd+M4ujsQ5oWZIyiPfnHvgomBcuQFHM93m/6nl7gHjK4q7vp+l1LKOe/6/uz0xGy8knX4Q3r5Qljatn3zrTdFZJpsj3bzzLwZcwZv+7Gy4JgpPICoHhx37tx+++23X/vIR7bbrbu/+uqrb731FjObfziJS3Vs7wGOtm2HsnlinVnrSWLu0b1+L79ySteWP7B9zgyUfM+/+GDdv7NZObPOFLP38+zVUGEA6/X613/917/2ta8tFgt3v7i4eP3113/xF3/xxyDFf3xUVIz+pZdeunHjxk+8+sqf/C//83/52//jv/zz//tgN4IUxDVG78fuAAAgAElEQVTe+4mXvg7dyg9V1RqKVDVoe2GamdW/3zUjbILP3K63+aMn6586s+oq+vyb2P90/uOzD+BpP53ciihImK+mQ9PB8p6n8immTjDPQRDTslKrpNk3bx9k5T7boYtNmluaXKz2qCkOpGYJcsAsKDssyEzM2UvyUY00SIOSU4JodZQgSSGpW17rltdbXQ66GPVkSKfOjUuandpy3RGT52SjlkF366a/bHb3m/5us3m7He52vmtjCI4RamW0nmyzXLQpLShskcd+2G3Gy8ty8RAXD9I4rLycNXp91S1H6dZcLsa+7Ky/LNsLtYF81PAEa8MbBFuQAdyAm9Q26NpIjYnkYecPb6M8gKkGi5vmoSlDW3ZN2bV525ZdU/pkfSqj+Igaw8cyQCQ0eJFlhcUNLG/iLKMQTBAd2q7SGGp9xygS4Ahxk3CJUHeBCQpHFh8UWTByjAljR0VtLNuHZXNRNmsd+uvwRmS56DrpmrLFWrL7rjCyJDpftC9Hc53bVTCCRve122WD7SL6wYet5a5k6kdIQSpIRsXA1dpD04n2D/vdZr1crJi0ZJRcVFWbjpkRhhJUYqlNWiEJOi12+7b1paxbWfr11WugRRnXXjRBgoqhBMK8RJQCrZlhLXhJWMIW3st4H/0bw/Z2v7knuhA9if4eD+uQTbGetYh6FI9i41CCSCVN1dsUQYziKCVKiVJ8HEspptpR6Jwsxocojam2KYAhfOZJMVXxS3CU+lJmVgwkXTdSU6Drnh+u0Z4su8VN1aUQM9wxSgSs9LuLMq5FsiRQ21m7YD4ZZFEmQQwRhQopxgY9R3YPQ2IsQVINC2Om9FSJAjkRIF5xDwJ/EAGOo9SNqvBHkNCEN5GTO4Q0SWIT7337YHf/zXv33743bkaMDgFZKCAIqinAjEWbVsuWFZ778Mp0qp4ClQXx1IWB8JjXdByzTDDzHRgIJor5sPF+rB8xgdWBfSR3dYWpsEUxK1bG0YYxREEa/z97b/YjS3beiX3LOScil6q6W99mk+IiU6Mm4UWyrRlL4MO8GB4bftCTAAECpD/ANqAX/VuGAcMwDD/5wQYMDmCMZc1II5HN7mbftW5V5RIZEed8ix9OZFbWrbq9kOxmN5uJwu3qqqzMjMjIc77v9/0W9KqOoH0klx7H3V0zNvx4GDbJhA6g//7U0HU8gx9lxtyWqBz9GQIiV4cnUDBxL6AFTMlloqChETpXp2EEDEyITPULmCrETu7sJubiNc7InIyCpeg8D3E2CyHmAu6i6mo6jsWdiMgcEcSd2mZRsu/KOPSl2wwA6IamqOL1a892mfgKREjMBEFU+l0uknPJ5qOaIoUYkNkouIIOWUR9GCEFSoGayE3gxCEyJ8LEoQ2xjdFTk0JsKMxmCdpGlySCXV8222HXl34oVrb9VkyyaYlxFmPLHImJCXgimAVwIuBrN/FpUrE/+xWiqACYONikK4FDwLBPftTTSNT38WsOgWqKk8Fka4zXl/w0FNmXBe4TJ/R2SVivp2uDGjoMUt/UprmFVy9WvtUUUy0B3f3i4gK/NkGGdTkSkTGPk8bbrge2zFxKYeaUUtVS7ZN6IIQgIjGk7ab/h7//6eMHM8jlVpzTlx/geN26pdtu686967qzxyd4KFG/zEcB1qS0Wq3GYZil+WFae8hcIKKr9ZgNd1mII4ERejWhAIBSStvO/v7v//53v/e9euyz2ay2Q1/pQJxPCX0SUdu247b7mHE6M59fXC2oUQvXS84bs8E+bR97bFN6bHbwcWgIAAAMlj4630K8X3Nh7XMGZF+jb4zjWC+b5XL5V3/1Vw8ePAAAZn7vvffefffdBw8e/Mbb037e9I3j4JIf/OAH/9v/+r+c9O99O778F9/G9y7gVY+vOnGMx9rJOxUZ1X+0mnEcrvbXlr43BYRVhKUSJ1X10UzffZC/+6ABzdCEzwxwfJ6O+Gr6+kfgQLC4/awHmsX+t3j0/Y2fX/9BcZDjInzP0Dq2pzswaNAR9hJyAt/HlXrtnepU0pm8ujygK5pWjfx1qT3VTVPUooM5ogMSUkIyQAU1R4PiTpXi4UCOBDKNlhxZkbxv/Wo2o0Y4FZ7nMHcKjozgBAamYLWkFTRFEyyZdWxt1+o26AXBGig7CBNEwNYHFfMdG0vCjTEP/WbcbXPXwZhDKTPkRUwz4lZ2kMt4NRYdig4B9QzMdFQdE1EKHAm5ppiqgxVAYCIkMBconeArwrDwSM7mAK5BctScNDeWk4zJxqglWg4mOPVtZBQDJoRkEAqZ+RQj4xAVEmND0CK0ARgAk0njFkyCK7miG7uQC3thzcGGKEPUIWkfbQi6o7yDcZO3l9KvUcYAMm/irIkNBBomxDCJJo9zWub4sLTnsHiLT+5bgIK9yFZkG3FoOY+7F7x9mdKWdEdBeWZYCpQMbECKFCEFZxLw3ZA3q517QYAQU4ioUFTNzBE8oCVSjiW0pgtMuFqVD23Eds5IuS/RtAlhjogGKu5ZwJARjYkDcAu6UJvJqs0XYfcBb99r+vNmdwntGcwfFOmK9uSD+QhkgOSOqpBHUfem4ZjqRYmIWAnsOauISjEpYmoxMGNQt/1SBpP7gBkYoBu5BTOutp5IAAzO7qTFTSRLGSVLZI/LQZrtSDuPyi2leZrPCI18S+6g1oCR5bZclOECdI1UeHFqdp/pm4g8AOvUnBgCkGe0tUtXSlFaYCTCqLXxnAQChu5IRu7kToDBCQzBv6oeHHsNjrupugMSszMBuRMYMHCA4AVkK5vz7dP3n6+fr6CUKk1igxAgoLsIMzUNL2bpZNEWGcfcQyX6EzBeZzvc9nx+rR+gW/kgcIgQPgj86Npcyj43qTReR9W61dGtkxkAMNZJOpGaq2oWzWMZs+URogMn48ABCYgB0Q0rgG2TDGFvqlplbwjk1+SWa47HsanTtKlMRg+3+ye/6TrqlfTEpODFtbhlVwErBBbRAnpkCOwRIZAzOlNoQmgSBcYYsNKcwI2AwSOAgou7uBYTVhXXgIqEjpTLRC9wJ1XrumEctWmaIKClhoVExKhKYy8dDbV5MHWVur9MgcQItawhZgzUMKVxs9lux77fjbkPEULC2MaQIlIBlCK5SEYQQo08HUcgaJBTCE3glmPDsY2xDXHezObNfN62KbWzdpaa+ZB1uUirdXd5JV3f7zabod/w9mo2O53PT2NqY2zFGYACcUTC63jxvckWuOP076GScPN6po7evhtt5D48q+K4TjjJHxxwCuy1oxjLw3taRxyOULUsR6XIASw7ApX9IHD6GMt0Nz89OcGw3HVdjLE6563X6xjS147BUUoITER6VATX2jfGEGPs+/7ass49xtD3/SI2V5cv/vb//bv/5r/6EXSbryLAgYju18X6ZrNhDUS03W5U3/pKHAUCpib97Cc/adrWxEKYvACPAY6XV5tulH5QQASvKj2ooN5qtTo5Ofl3/+7f/df/6l9VPZeINE3zdehRK3jRNA1s3+i/WFet+eLk1dVqlOaWGuWXtZt5U3v5pp+M4i+2ycMJcfgCDDgOYFBtkivHBwDatv2bv/mbP/iDPzho2Z48efLHf/zHv02E/eWxpGPs4OHDh9/97ncv/uF96y++9yDcn5XzXt+7oGfrMggixbuTUO8y1Lxdeb5JynEMf4zjeJLsP/wG/rO3l2AFIB0DKJ/2ErLPOoc7jhr8hO9re3nnh+XOz9HhAG+fips/PySFVuLqwVQRbpiO7unCh3S+I/zDHXhfBtE0xKqSbgACJRe2TOoA1dhwYsYa4pSEMjFm3er8h5hCFb04IQCoo/g1cfIagiFHALCdm4ABGwahJJzqyJ3B2BWmrL6qCvaaPOHoKVpDJeDaw05AEAwJGKC1EdygB9NdzOfmFrrLWR5chDEkbmZx1qY5Otiow7Db7TrzDFCaWWzbpFiK54ghIhIwMIqhuoMrgEE2tJEHqLpYcEjcnE3hABa0sGt0ja7JNLgENwYlMAc0IsMoxEhgxBqihERNE5pmTE0IiThSjRF1iGbmMJNxqUOwHL2gi4OiF7TMOpD0sfSx9E3umtI1sgt5a92l7q5s3IDuIluKuPDUGsHOtOS+63TMIAY0w/ZeaR716SWcPk72WJIP0A15m/M2wNiA8ngJ3Tm1I0vmxGHBVDLkEYM7uyMrIyXGFLvdIFudz8K8ZQJiDiIumgGQEAmMIc9ROAQ4iZFH7150xagHoCse58EXAc6YGyTKTqjgyEbKEBqOC82LcWy7F2n7Udr8NG3+SfNKykYWg4KPUDKMwUe3EZIjBQd11ewKqsSJAyrWnAEEwyw2ZiliKqZFTIGbEChoyWaOBBOhG9zdwL3K3mteCQAhMAC7sTmZFBHJUnrJztF5thvS1c6zR24WqW1mDbv0UHaYJYjOQJMVLecln5fdU7NdtEdO38Q4d14apOwRDcHNsbh2Vi50uBz6ncUHtFgwzQQNgL2ag4CiC1lBVzZhQ/aJkfUVlqjUca+Dmrl7nJYnR9RpyfHBhs2werl7/kGX1+OSoWGMipEwIaA6iKUmnp3OAoNIBtPAdL0KTmEk6Hepc38BmP/O7erzKp/hetszN6+TemKkAEgA9ZKGIcM4ghQAgqT1IKt+iQBsnyGrh04Yb3ZD+Mt1Eofm2/f/GgGwZbfRJLtkEAtoEbGN1CaeJ5412ASMwQMao4LJlAoG6qpesquoedVfBAZmQzIPUvPHIZroatOpSAiBiEJIOpbVZYfEp6eekmUWImbmMggoiNqwG2uSiimA3hT87NMQCIMUGUS6bd9th5yHLFkdxCGrQS+OI5K2M57P49npyXKR2sSRwCWjCXtlFSGpQZGxG3ZZNohNSPN2Pp8v5svlYrlM7fz+WbtYnj14sLy42p5fbPpRxrIuxXNx92yaS7aSbTFfLNs5AnGdDtCRl94UHWt72AHQgZAwELiB7Sc3CNXaBo5MuianIjeR7LfKkTdeDFSdbvcWpFPiuZOj+dHDuNvhmfeo2XFxZMUvnww6zmwc6xSUiJ4/f25m12DO16CiBvC+37k5IpUiNfom55xSrDrtCv3Ut6aKVgxRyxBjFIcM+E/v/cz9jw+acDUNHL4StqzVPZ2ITSwQ932fhxIJAcHU16/WZ/fvGziHkMcRCQOHXHLgX+dOd/xGICKHAAJ916/XWxALGF0dUQHZDUOIYA7qP78cEYJuViGgcnCUaqNbvVeYeb3edF3HzPUnbdtut9uvSEruLzgnP8Y4wNHcKu2/BichKhKYKRI4GBKNmJ6s4Zv3fyWfOt+vT6+bcR4glTvpG+6+GellFxU57hVkX8wZq71upQOs1+s/+7M/+9M//dMYY3Woffr0KTPfv3//N9iS+ddyizH+0b/44/fnOj7/u9XTf38247M53J/58zP88IrOO7vcju1s/imvhGMA5dMIN4Z+9+Ck+b0H8u43IliB2nBOHhOIN7CGNwIQiIj8WdXUnwHgCCHcGfsCd2WmHNORbt/nToADsdq6u7ntzdt8z0k9lK4T108N3Caeq4ODid9kfByMrgiMQN1H9oyHCR1V/njlNJBNsSDsFfKgib7KN8rmihFMViD1uWsSRHAinGJrxXvRidbKoMG1RqpUaztFEqDRUYgC1BURwFAMECAwBIRo6KIlb2XM0K0C2pkPjB4iAUYDt5yHYe01HgbhpCXGyIjuxYc+orfoYIJZDViRATAE3LcKGaVaYGgz1XbVD86hRpq6sTu7MxhXa4T6Gqt1CXglNhBgQ9HDrAmjhCHTtsDloDCOZSer+TirM8Umd7PSBcvBslsxL64FZQTpqexw3FHuIHeQd1Z2oMMMcgM5ksQggRRNfaPu4mbs3rgTIKKraelyv9sZXeF4Pvfzkhxsa3mjwxYrg7x0Ia9h6WDA81mQlkqGMdcw3awqLhxCu4jbp6tXFxfvPH64aM/A3QxVWAUjhkCkMqoW8ICYZi3dIx1xhN2LqycX4PdO599M4aHnBYZlmJ0GTDVbIIIl55mPy3G72KzC5Qf46mepe6/Z/YwwI2tumiyzgXyg2nMYEYYQFFTdRLKJNq2bQb04BQEMilgppgKqIGImyEQcApTssK/7AQyggBVAv+HUWyG5YM7g9REkiwxiIAFKO3TYrZw53G/b0wAn3uvQ2W7LY45SlggzUCwblcvV9smQNymoNW2ZbUscMiariQs2AmxNLmV4VrrzYbvBNs+bRxDnSrF+hAAEQAjGAEOEHCFHcAYnNwQPn3I68aWseCaJigMwEgNpMS/IFhLEBppNt3nx4fNXH72wcYwADXIwcDEAJ6ImctNy2wQmADdTRfTIdAx1X/s2fdK6fsPn6ZA14kdajuvHQUc3tE88z69pQ34h9ACP5p41u9MAQcxFvYhncbUJgS4KSRGqYa8Wn7iOhEQOWNF2IqTKTprq6INgZT+aPzyp3+QMHmNEuFdK4BTEZTiFYo+gI2omK9GU0EPEFLAN2CacJW+CJlYCJRPQ4mrgWv0txdXMvKZnwwRwGE3eLPUMMlW5ZUwNEVdxhKiJuqqD6m47SPKUYgiIKSCEyE0upe/GpsW4SGDuhlqsjAJAFKlGpJqBqq9W69Vqm8dcSlEXRyFDAgyRm9msaedNS7N5nLU8a0PbUhMxkqM17BrqmocUHNkARC2LFXFRNx361TCur654fnJycu9+O1+cnC4wzDj55aq7Wu1E16t1v1zcXwZSLVKkjDgioiM6BuJAzEROeEOoUlEHP5Kp7hUpMCF7aAftyYEiDjdt924vHXj7Dd/35XiDgTqJXo7ue+tauvEsu65Af/LBT579zjd/BxFEpG3bi4uLGj/x9RkZqkrf76qNSsmS0hQX2jSpMjtOlidVqHJtO0ookt+6t1zt1OdnH7x4vunW7p5LblIjKsfxkF/mGxEwUxlz5MbFLs9fMYbKWwscrl6uls1pOIkqUqna9iUwZ0FEUankCxEBkQD46uW5K1jRZjYrY8FUP5BkDpFpu1k/WQsTcx6JWueE5AGDiIhISklVmya9fPny8ePHqto0Tdu2l5eXMTS/qQAH3PSaIWIthkSmgoHc1MmI0FypLnQI6/VulBkRHq8qe7o7VhnqYbx7u/i5sYHf2Ns/4XXe3Ilpm/Fim5mXx7v5F/BZq1kbZjYMw7vvvvsXf/EX1cCyShh+/OMff//736+L52+9RX+ZK/MAPRze2fl8vnz07Qff+8P1+UdedgDwYA4PlulhO77o8Nk2PbnqByVAIg4Hrs1rpIxj2Qsc6bPqmnaATa//xBRMvv9W+J0z/b23E7oA0jG+4HeT9fB6fHVj88Zpwz4qXT8OvPDj6LMjJcjt++ObXFGvU1tvG6zikafGmz04fBpvotXsUT+mf9hrVsLTFMWsjqgns1Hf228cUUl1/5dVkOtQoxym4dwU62CIVcTilVhRyym71uHi8de+/L023XeYoimQDNAq9x4VDqJtl8q7RQ/oDBgQyJwRAjmBAvjCPSCIQZ3zuTsBhIARIYADmwUwJmNzq+Whk1k1+qcAyAjBNbq4FbeCaIjuiO5QKNRnBGTAesxedSLBp9hQMJnKyv3YHys0DS4w8QHq+2Do1SXO0Qk0mLSSw9CpXcTxmWxPUpwXXswxLTHVGEDOfShDMGGfbDdrrAdqQcuomSSzDqwjaw5eGrREGt0DOouhT37r5rV0YkByInQih+jDQpX6Pl1dcVDxHegQdQwOrVOWYSc7yaY7551y74GNkquAogIQgIXQhCZubLXr+vOXl1rK42/fO53P3UYriNFpn3cqToVIHALDo0SBR1u96NdP/PLnzg9S8whnj1EfezxpqW3jnANwKbzdzi9fLi+ezbfP2+4Zj89pvHJWd3DIluxKsuTeeDBWBEJkVczuQMzMKj4MI1ENZgFwKNmK2DDkcchuwMwpRSJ2VzOpAQOGKAAjOTMqE5iaGAMHZMIIHoesuyEPNg4+ZgSISa3RvtWdQwf3TtoHqQ39mjc7Wb3SzeVMpVWdO8zAybNrn8btzksZdv12DfEKaJXawAGAHMoOyrkOT6D/OeTL6IV9FnRFOnckpIiEDgUgR++SbVm2lHcgo+noJuASfvma45N6f/yUAMrHPNoNNPeo9vA9kT5wYAilFMjGyJFitDBu8rP3n18+e9U4pkQNBBDToo5AAZo2ns5bJnMv7grgHCgwTwI6qP6Ln5bOVz0O74iNhWOTjsnNw4+KiU+E5OuW9hmLj33beCjNpkCUmlACoiqiIiYKBkAMAFAERMEd1U1KqRAgISFhpcUBEBOjVxi7TuXf3OU63sLeD0m04ISV1FfXfwMXcmXoXNcwlgDQMLUxzBK3kZroKZRECi6oo5WipWgpJvVR1VSnfJXKOqgxqARlXwIwBw5MwYkJOMYUQjQ1ETUXd4whStFhl2U0a6FtQyBkiCnMymi7bY8elrOABi6g2coggROnGDnEwLt+7Hf9xcXFixfniEgEHIkjEnPThJOT+cnZ7PS0XZ6k1FAMDiCEEtkjeaAQERJ5RGqIGwptiBEIDXTMQ7fb7bput93tum7ot/1qN6xP7z+49/BRatLDh3Nkcyyr9bDdbkKk2Sw5OJKrjsOAlToZOUaOMQRmrqxJQCR2JCDEeuoMDnGhcMzprIKS1y/U/RjI737rAY7lrn6QyLwGePiduSpHHcitet3dDL73vd8tY64ek3sHTfja0DfAHcZxqHiEmTGH+iELgWtZMY7DW4/ees2o1R1iCGAK7hznl92rn37w5Hvfeafbde6RiYrkGOKXv8kxcDTLJc+bxdPnTy4vL+bNsqYaEdHQ9+fnL99efsNMY4zVt4+Jfr3XR63O3a0u/OY6Zr28vHCzpm0naAlmLjkEGIZdPD35yUfvbwfqB6EGHRQAQd3Zj3uh2az98MMPHj9+XJucpmm+VnP4tm33QUJ4C0Sfbg8ePlSVCnDUAK7a9NQtsUouaynhR1vunaPpQ2jep5lJHJc0m16erJJhU91P6QtxC6pQWikl5wwAy+Xyr//6r3/wgx9UEBMRnz9/fnl5+a1vfevY5eG3t19JMVy3pPnpw3f/6L+8/PDfXv78304XhcqjJT1cwDdO/J1leLrFy05Wg4pNkk+6aUB72xilIlMH4WFVENe/LWP/1ln7oNF3H+M7p4Ro9Zq9dj9zv7Wz4tEd8BZgcbs6vW2xe2StdrsgwI+bCX5G6HkfBnnLRefWR3KSjBy/oOP/4K0H9T0xddopbZ/pVleGgwFZNXl2EAgCfLBtN6+KXzSA/b91QLTPHNxbm2GNu3NEcDRCcJwAjmvTDwMsiFXeIuRK5uCARmDmSuDkgE7k7EAODB7Rk2m1oCaEBkENJJsQGAA5MFFCIABnx2CCXlxNUYVIESDwnqbrbgpWwAu7UM3gA/OpkHRDN+CplJ/GnM5uwZ2gjlDFDzPLystGMKR6oqbYC6hRvZW4og5KUKL1VNZBo/YhUlCMLQSFaMiCYSJ4i6AKu5NDcA8VvJlYITY9LSqAIimBkju5kTg7cH0RQAY1g4MVWIiFWIkcPLgn3ZF0vH1FVASGiArkkeKM0kjSUBm09IOFHdCOOBK35IiCPsV2UsCYQkjgdPFqtb7azE5nZw/vgUU3cnVAJY4Qg2gcLYgjApwGTKA6264uV/n8PbeTePItXP6OlG2YP47z+5GldYF+LefP5i9/vnz54Zms7vsW5Eq0K1BRzMzB8ri72l1BGqEp6AmQ1aCIpSaEwCIuOtZrlmrzZlzEhj4P/QiONf8RkMxVVQIEQFTwgl4IciSP4MWklIAEFAgDGHdSrnZ9oVw4Q2iQWx3TOEbcUTvQg3n8pkNevcyX67h6DpvzBdjCrVVMjkQADE2ENoXLUrpdp+nSw1mKEZIimMo6l+c2PKHhKct2zsy0ZVuZzBCRMQYisOzQh7IO4xWOVzCsrGy8dGDFvXxVJ58OICIOFmNkCjVgNGBE5mDBR90Om82rzbASHWgWQ4KKhDoiBIYQKNBhST44FEzsXj82y/wcit1PuVP+4qOe6/7zMBSgmrLhgGYg6mKm1yODQwMJUjEQqsYZ6FAlQHb82PRZzo6qOnjVMtLeedQAFGuityu4uGWzAtZRWUOGNqXTpjmZpeXcGYWsy0PX9bs89iUDOxDEGEJkm1AbcPQp0xSRiOuzqJpVMys/uO0yOlatToU5Zu0yBRto2Fm/3e0Gk7HXMjewwBzIo2XqNxLA/ARMQbJLcikeuTlbnplqkXJ5cfns2fPtbldkqABHaJq2be/dW5zdX8wXzWwRQzCRDABunhKGgAGdEQJWT1Bw0yLFHAtARErEEXmxaJcnLeLDYRw23fZytT5/df7y8lV88sHDt95+6+3fObs3W5wuz19d0curPHZPXvTL2b3F7J6rjLIDJTBSUSGVEAIzgiMhM5EjESBOahHDQ2lzXavcBhb9Nl75hqva9xovfENt8Qs0Y2VQsJBSGvohMNV0vVrh+c350W/2reu6WuZOx+4OACHE/W93s9nstXkgE7IHzSNYxHZu6exv/+Gnv//PvpuadHl5sZgvarV8HDr7JWVwII15nM/mRcrLly8miY1q9W6sjgNdt33w8OE4DEVKNVv9te9XKUZVVbWmaTiEZxdP+r5PsQ0hlFGY2Ll1lcgwgo+iH7y46uVRX4QbLiUzRLCJ5XywqFwuT3760/f+6I/+eb0S2rb9WgEc8/m867opiNqMiG6n58zn813ZjOM4pWcjEjFNU8XJXgqOqJeHkfhdvZPf5lTeJj7ctpAchHptxiINf3Fkonpofd+ratd1f/mXf/mjH/2onoH6Ct9///133313uVz+lrjxeVR3iHj/wcPcb9/6D/7T5x/8PU0x7dPFc38G9xfxnW7YCT9dw9MNrHZZIA555BCP+SBvMn+ty129Zsehv7+I3/pG+NY9ezTns9knOqrgm7+BmzDHm1TIt52b/GNRjTseB+HT1pGfeVlzAqdbiMtruuI9hgOO1W9gXyhm2/cAACAASURBVDIjGACQ83EptAeI0KDmrpDtrdDt4GN68GD3fankoGqq6npQvr9WJFU/0uvBktEEz9jks1F10bL/d3qN4uhAjihACuhOkyOqgwMQIAEd2hkD9YknrYBASABGBEQVkKkOaEbu6Ibu5NOf1wrRqpkaMfKxhfdk6QYWQOurMfW9nSaCI1YeigM6kiFabSnQJ+tWsKpKR1AAjVAQRoeaQUrmXFU7gBUqmgBmQiAANqB6zH7MGK/OMXv2jAuooSN5zRQlAAasSZtuDuYgjgYG4MFK9BzdgluwAjAKmJlHSpHMVcRGFzOwMBTYjhJYI/uiCU2D3BA3rqiis3Z2du/Bi6fnq1V3ebG793CAEJtmodr1MoaEgFEBAClxAAfPm2DjN+7RmcSdDePmSrrR8o7y2Mg4p0LjlRWBzapZvVqunp31z050O/fOtBffMZBQtKGzy5fSb2S31rkZulmAKVoxmKNovWrMXN0tBGZkUBepkY+At30k636nDlY/LQxISMDB0cicRF2yDCIFQBAsECCBU+68u5Ioy8e8WGwH7D5o1uu0XcfhIslVa7lRbT0EYAEszBBmgosAQj6QrCm/hGxAcwQF2QZ57nYRYEOwI2e2dbBL18hYFKICmA2uPQyX2F9CvoJxBT4QDETGaF9hgEPdASFyIIqgaAroFDC23JRerl5eXT2/ylvBgoGJEVGVzIkgMaVA1TVyQv5qrhMdAcN4h9W6+xuBjxs2Zn7jm9vsk2q1fE3C/1hX7c8+SpjQ4oPqsC4LUBcEwyn6WE3NfQ8vO4IZqLmaE8H+XKBXGaNfOyPsQ1McPhUMVHWP5oiG5OBO4ACKIAiCUMAFrNRcb3adp8VyaTPWhsYEo/amVkCzltFyYUVCCkSMNUctERFOLxIPmV9TzDMqV/llLWPJHNVcxUtRMR1HZcohJEYmDG2a4zJKUVeTbOurbYopxcYK6ggSLfeapfTdmELjSyQnxtDtuqvLyxfPXr14fgmsSBYixUTtnOeL0LQcIwY2Qq0CEdrnNYO5gSo6OZADMCJiCDXNxrkKsNABnZiYcRYaThRnaXYyX3fdutu+ujjf9uNsebZYnlGEs/vLFy/XVxeXzHG+WIKHSsypj2TgagY11trrCo/HhcmxQcY1zOFwYz5z87c3ioVjnclNHuiBkPn6HzrcVXx8bHPbL189354uopsBU2VwVAX+10pCXvuWarRR1QpmFuNkVLnb7dq2NfVDcYw45eVoLkwpC6X2wT/97OnlxdVbj99CZAByR6KvgNegmTJziPHZz5+aWdO2Xq5p27U7vbi8PD29t4es6TNCsp/LfqXqqh5CVPV+6FZXVzElIp6sUhAEM6KAQ2qan59vX27AuR1ty4mGPDLSIVXh0PbM5/P333uPiEop9Xr4WjWTbdsedsn9Hvr6u7zt+pfqH1zkd06QmYkJq2CejicHR8T6mxRMvDX+PS4GjqUE8OZw66shbstkAvPFoAn1UyAiOefdbvfDH/7wz//8zw8etPV0vXz58k/+5E/2yTu/vf3q2RzMfP+td97+/h9evP+3z3/2t69vcSb35vEewsO5ffserYf40crWI20LnF9eLRYnHOLkoVbZwftr7MD1UFXJw7KB770zf9SW7z+i04Zes+A5DiPbE5VukB/2wpHX8wCnzNO7Cu/XGRSHB8e7C/XrR0K4DTF8ymr/Tpjjrvlf5RUj2E2CMfp1PY7H5UwFOKYaZT/vJN+DI4hHsX8ADgxOCJE8oFdSQB0PTchI7Z3B7ZqU4ZU3WQXA1134nhcC7jD13BW6cqcJJ3FyIq8aCiJQgklCb0hKpEhaNXaoDua1kHcnV3JjcJoqOjPQ+maTG3gdWBqaVf0M7fdH3CfBKKBVabdXAb8rekEo6IZm5DVkF53IUSwWR67mIGBIlchyaKsqdoI+oRtQIYb6e9p7HE4YxkTqxT2YTPsf4wS2XYsNQdH1SAp1IMJwzQ/1vVJpsnNDR/PpkSZ1EaMlrBNdZxCCgqBU7U7Awb2+FzVPgZEDQFLH0W0r3qDNiFpiTGBcaRzMsUlNO8uxCdD55eUqfRQevLVcnM0yZHFhAHIF92QQEME9ayaU2Vma07z1sqFu9fICd5KynUl+hAKG/WZjuzX16/l4NYeriD14zyjoQhCje8596a6o30C/cSZLDDYHZERGYHcw24cfm7u7GBg6mImZWvUtqH0T7MOT6nVpYIhqVDxkC46g5BLc0Byy6JjHsYiAGyIQu6EXk63IKzxr+WE6Sd0Gty/isInjeg7dHDr2gV0CRIQoQApJKEgwYTHs3V6hGIxbhAbBUXsoFy6XbDvykZwDdNFemQiWCwQEV9TRZaDScelQe9TeMTvlqhAIt42LbvbqX96+YVojiQDIDFCBjIKHJjRS9OrF1dXLSxsyqwcDcgdRckhMTeSUmJkQ3SuIeCh7iBxsL3t8/Twg3m7M3oBE+K1/byHmBwOET2PG8dmqkEMq+4FzQeTA6uRqolqKiphWiuDeQlIngMOQauzqPoilYrK4R1APRME7jphe27/2LJm9GMHMgJRAHAShIBSwgiCEhWkMHpft4vFZCb61oZdxGEd1NTCISJGb2FAg5oks7O4pxMTBzFwV9os8Td7XtNdbV64lq2NRG4uCj+OYcy6mI2OOIabYBk5h3mrRPORhyLtNl6IsFiTZQFGz9d2Y89h3w6JZsrEJ5l6uXq1//tGTy8vNdjPMFtQuqZlxOwuzeUwNA2opAxFXMJVoIv2JiYEFtgA11wgxMoVQYZsIwIBoFT81V1cHYmzapl3OH33jrfPLS3z6/GLdvXi1mp9uTu93zeykXZzwCsVL1mGUPvEixRaVwQiU0QmcrCqkiKqExyrxadpc7Sb6cFQa3GC1+oSd3TWfuQV/TFMSgoprfbx09lMU7hAWs/kxs6m29IhTUu3X5FZKPqw5tdI9fOPuOZcQYtZ83P7hRNG3GOIqa5g1r65Wz549XSwWs9lcVYdxODk51V8/2eETbqq6XC7LkM/Pz2fzuZkxhcPUupK3u+328urywf0HgDjmMYb4a9/IcslElJq0Xq9fvnix23UnyzMVl1zQCQBE+wDZFZq4OD8/78eApzMDJCarCso9/HRgp8cY+yFX0YGIfN2yMGKMx1ZZd0bkxhjX3XbX4xDtJsBBiFhpHbBPdYI3aVD21kLHHd+xteFxo/Xa34/i6xFfvFqd3X/4RdI3EHEYBjN79OjR//Df/3ff+c63j2uVf/zHf1wul/fu3futOOVzfReapnn0rd9bfvMH50/f8zLcudM1kR5HeOuE3lrkvvirnQ2PTjeDXOwsiylAbzjmcrjqmHmWaMaUWnj0IH7rPt9L+WQWA7n5x5eRcLto87umDfvLuGZ/fEpixcfd0/YTsruGGb/SldkdgGq1A9PcHve5sl6/vbYTPWTJ4VGpiPuSB/cAx2HY6QDA6AG8AY/VuwEmO0NFNwSdkiYcCbR2lIBEqfJD9v2Gg1aPd8e9WQjZXtJiqu5VXuFBPYqze1BjNwIFBEMoBEKYiQoRIzKa4URcQXcyJ7cq5aheIXZQlSi6TNgDgTPsLUynIyQEBmJzQg9wyM8AM3RBNbQKkBzecYWgGBUDATBCQA+4J3DQJPTfD4+r/qZ6lVTuhk1hnlDBhz3EhDT5e9TTcnBlda2TTANXqtGgh+oTGYDdq3QlQIVGvPbsDtOdjdz2bwICsXNw3tsJikFx8BrfSx7I1cDr6QREZgiG7mgjWqcyD1aIhF2DO4J7DMwcxxhjE+YnbSnterMd3y/UfKs5vS+xzVCtZLVVS+bJ1R3czAM0MXoA9KKWd9u1Xb1qez3V8pgVim2urnTsQHYNDS0PTFkts0JAZHRzcxl9hDBuw7jVJlhObobIiAExuLmpA08MRQdQBzUAtawmWi3amJgR3aD62zq4oQMZoRiOQogYEB3cSAxEbSy2y569WrgQIUgx6YttAVawAHzcJOk6PX/S2nZu3TKO8zCCjoACEBWTARe2HHIOUjgr7cDPSXYwXpJHBATNOHZQOtKBTBiNrWN5iboxJS7mkkkKirCX5EqghK4kim7u5v4VNudjDg7VpkZJkA3IgR0DBB1lfXHZra4iCgUAETcAUWJOgVMIIYR9NVgXNWRmJJy4Wr9Qq/QZMAgEQjrwY2/vi78CHsetZ6zHquAiWkREzNQPjWM9EWagBgyAzDUoTMxNxcCA97lan7ydHXe9RyG7AAJuruKQHYpDASyMElADawSPYUDbba4KWwERdEXDQIEjNxybWLkbddVVVVcTyw6lxnIgADlNCMzeMNwBKkBgptUlJYQwm3EIKYZSspRRxqEMvRIQAbuBipesMoIXMelMLYUEBt16N+bc96JnEEKTe3mVL5599PKj919yhJNFSjOOTWgSx8AAKCLaydBDjBgTztqYGgoBCMwtB4KTRdtGBhMCi4RN4DalNsZZjJE5IjFxYCbmwOTo4mriphLi7PE732qW22a56Yb8/PzFYllOz7CZN9/8zjfL4Beri0f3m7PFDD2isxd0ncYMjLXCr+awU0m0nyv46x6fB9rknRMVuEuWcmNeNCEfNsHygB8LZ3xiF6pqs9nM1M28ZD09uffko2eL+ck4jtVw4TdyGHjo28dxDCEUzfPFTETMJSYWzQ7atKnvtyk2m033+PHbqtd0hmkA6OqUMiXwfC8CCFzAd/73//O9U7Tf/f3vfiihOTk1LV+2gNW6SB5rzpe4zJfl2bOnbIyKmhUDHYb57WymqsHji4+egeG9+6fIoF7oKC/sC7N4vAbmoiViABh3/frV5fZiNU8nOlrdxQBAQRMkdmnb9unF5ifPznfxNPgq91t3n7cPSilNE4uMHLDIGCIBmLnFQBcXFw8ePLi6uloulwBQSqn5UPXUHRRMv4kwn8/ny6urV7N5K1KQ6PaBcnBKQTWLaA0TOXhOM3NKabLYpImbWIGPm6DJ626I15aFRzv47b+qt4sOn21otjj5YoZGB9hlt9uN44he/tt/+R8tx588+Yfmm7/3n1O7MLPNZvPjH//4Rz/6UUrpwAn6LR7xK+RuHA+l2pP73/mP/+X2/MOX//SvP7ZYstMZn87g7dO6ZMxX216diuGLLRYL16uW2/05nTXKCGfLFqwAhF+5x9DncVXcRcH4nEaffheMcne54ogHvuqNO/mt1+lQTUbRhRzr1Abh4ABqAJXQbwCukwHF1D1PGytdd+MEuAc4cN9TIgB4CoCTwUYSTwJszupc22h0Qw8EhYEZAnlET2iVe1FhETIggwngADJAA7J6DOZW+SQVaanqln3wJzghMDiDMzoBkLrZJPowZTGW6qI6mW9ABI/gibxBRwYIYGGPWRgeAgR8z6mompUJ4NjjQY7TWZ3YFW4TeuGVxQJYJTxFs1iZPi0AAtc0cnRXAN7zkA2AocIyOlWwE0sdDWXyLqnH61XyAu5mLlTdUSpYZAjuDlSLKQYMAGCQM8jOfCTQRkYsnQQOgSc6ChGEJtx/eD+17dOPXq6ebxb31nGZ0oMQZifjsDNRcA+mUEYEaCI6BQA1gnDSzPPibJfFRn61Dr3BRU6O98dsMoj0IViM5l7MhZmYWExcNAREoAZKCyICKqRiJmBGDsFMAZSJJoi+Hh+AqouYiLn6lIR83RH7NWtJTHoZ1QtVwI/FvSgMor2YM0EgAABx7SRfKW/axUjLvpyEPneb0l2c0HjCYytDA6O5OZjWF4ERSByyQQ8gBCXZALKFksAjGIIa5hEkkxZCYHSX3bh9AhgBKDg25mhKbqRG08AeOaExQYgQKLy2KH9Ma/2lqpNwUgz5JFJzZODEDRXarbvVxXpzucs7SUix2i2ZoQMDhMAhcggVzdCDKrLyEwxewzju9BZ4HTm4afD+ujnTLVm73y6DftW77M1XiVBlbOau6kWsRodUThvuGRwH+lzNCAOo0VlV2uDMQHRtg1y5HPWkwWskXj+ArpNTNE520+gACl4ACsAIkAEKgTBaREtkEQpKzqOxQwCOIaWGIlFgZECqoJw5mLuBOe4dpw/kAPf9au01pGUCjaubswMCMiNhAKaYQmuNS2slS8mSBxmHUoqaeF2PVV3GkZkCJ3cbdlJ/awV09G7ocxk3V9uxz4vQzppZbGKIkdBNQTOCITMCkzqiYzYCYWw4RI6BYmBSUHPQom6GbgTCPDLsggbygJRCaFJsG26bSOyGUqxkFWROTbPABM3cr9a9rIZSdL2OcdEu5mPuNsNuKVnQAgEBT9zDuvkiAWHdO8y02use5huHaDS/QW09jll5Tcn68QDH6yqUXxLgAGERQSCsfi57BsdvcMV8HV7jXgfOmvXAWzk28K8Ck1LKYrH4NOckcvzw2fn/8X8Pb33nO8tI682rZr4E5y/b4VdiwmE8LkU++ujD3W4XQtj7wN0CFIgR4flHH8UY7j+8t16vkDylVM/P3q/hC4RpxGNIMcanHz65OH+V0uz2fVrPzrga5P0X66eXOzx5p+suKrZVV+PK03ntNpvNxnE86FZms9k4lK9PP3l8bdwpIHX3fswjRHe5vs8RwjXZlBLintNR0TTaszwO4Nqd7etxpXSHKwfFq166YbJH+cJWKlUdx1Fy/4NvL741u/jw//mfuhf/QOjv/N4/j+3i2bNns9ns0aNHd1JOfnv7VS3a9cSend3794XSg+8B/RvJ/W287O7zb+VsPmGyb5/AzWKyXo3k7mDl00zafjFItzqafU6V//7T+hnc7j7dhToFyh/lv92ohI9c5yaNbk1jvClGmxw3Xx/kTRoXI8jk+WBRekzVdqwZqHjM+Do8240El2o4CkiHvwVwBEU0ql09Ss3ncFC+nlIaupILmZE5O+PEgyAwNmB3nt64ityQwSRmcUQDcqx0ksmSA0GxQhawB2ScJ+9OmPwpJtNWKkBl8iwEcmfH6B4dGvBUicHsQl4fzasQxfZfjrDnxVTEo9JelCY8ozqA7EGmKvqBSdOuAAZePBYXqXQSd7VpSu8OZr431gCdfmBIXJ/o8OZPTSPQ/guhGnQAmKE5OU4eg35tSUdgXMUx7OBmKG6j2eg2ggQ3FmoDMauq6kAM82VDjAaWZqnr+4urjT/BR/HhaZoTGFFhB0RxEwBkTI5U1BTcQwwni9NvYIGNlEvZXq23wwnGE2IAydoDIggbmJoTurGrm4CiISskLzPQTkFGKGMZc1EDN3Ywg2o6DHZ9aKAOom7q5hAQidAnI7a9L+4UeAzZzMTdzZGdUB2Ke3HLJMwhBEJVH4ttRr0Y2w5mlhbdJhTg7dW89KdRT0hRlEQJaySOAzoFZzD0ARUCxcYYLSaLVoJrMCNVB9H6ogmIAMEVIFdKMrkHA3ZgICakyeqFCpAbqIDaTQ+Or4g4Zb+sTEFWFXwKgWLCxga7OL88f/aqW406OscQCdGsYqRMFJlD4BAIQV0NwREJCQEnMdYUY1W5bHDLh/MOXsRrrchrAAfdiJvd4wZ3Lt+3kaZfLLzNX4er96lNCtV9Y2/AMSE7Np1H9+oIDYhI5mL7GxIwIzEe7EIruOGvudfvjZLqskFQtYx76hmiIxq6oBWEjDDQBHBoQGf0AAIoBoQUIscmxSYRMwZQVxUxE/U9pQ2RiRiJkSt6be62D/Zys71Van12qrtZ7fYrZS5yoEQArMWG3dhZX4atFpFRESlQMLUylpRSmkU1lVxcgZy1aL8ZxpL7fjfsckBiiowNQUQIXnNZgJk4ppRiDIyBkNxJKXozC+3JYp4Sl2EwGcEE3BDM1EoBAe9BwYFAU8C21VnLs9ZjBAwkTuLEkRMnCqGhZi40CO2GvNp28zkvuM2mo+a+jF3um4CJ2WEvrqs223sBk5qaC+AUXH7sBvpaCP0nzEGOLrzjO+BxIuwvJ04BAN3Epz+9fDifuUuNeKwhiL/xtfKhfa3dVylZVfY16xTMcQAC+r5/++23zT75rIZAo578mw8u3v37n//hH3yvMOwnOV+iGxF4HcK410jm86fn69UqxFgDBWJKr4FxAECGjl6yXrx8lZqmia1oGYYdIDAx0Z5U9EXdAsc8jBcvLtaX64bbQEFv0fS87LA9+7ufPP3/fvYcZ/dCM9s+31YT2QpzqOpe8319WyyXXbc9hEeenJyMw8XXpI085EeYGdzNfgdVpTR7svEF8eOF7SX106VSE0YOAMfhxvvbwZXztSjQO1vTY4eL+pPVZniyDt2oJ+0XVFDV15BzHsfxmw/nf/LDxzPfOsDq+U/+6V//zyLlnd//L548efLDH/6wWnJUi4ffClU+v7dDVf+TP/zPZPviH/+v/zEcJaTcxjhuq8U/DWDxpt/esJL5hTAsfPNO/YnZf5/iJwCf0cv/Ux0FTnSAoyCV46PBw2zuZl2/l19Ps75Ji45HHcH+RdeHLTWUdd+MV4tGdGBHqt6fALVzxpo7e9C+4JT6MWkoaI+mIFRjDHBgRVBEQFRCYUAn5InlUQdRhmakiApooRrVuwfHAF77PaR6/0rmoCrLUyKk4BScar1nDEqT2uNwkNWvNBz+rwIjCEbIiGGPxUx0eYdgkNwTOoMjGeEEcIDVhhPAaths3b32AAdV1kZ9AW40kTz2VA8/FKJYieeGUFgFTarHiVp1NFU1tZr/aGYKB/eI6SkcwCqrBa9jAfesln2SY+XjoenUNTjRXtFRPQfhOujXigmI66ilK0bokS0AJFARcwshhhjEhEaYL5uxzLa7YXhS4nLetvPATcMhgIGLwYg1HgdC/YQoEf7/7L3rjiRJdiZ2bmbuHresqq7q63CGw+Fwd8nVcldaAoIEASs9hf7qARZ6Kz2C/kmA/i1WAAkKBHeGnFlO37suWZkZmRHubmbnHP0w98jIW3X1zPRwLh0oNALZkZHu5ubmdr7zXbpuIW0B6odd0cuz1zuieLJciTuMWY20YCWsq6AKmpt6YUhs0HhZILBpSZZS4jE7oiN75e2oH3gySAwA5jWGwcycAlWXbnM9jIqDO6IiJvDsnooaArAoYIFJ7xPFApsPxXbJL3o/2y9KfAq67C9ge9mmixbKGnwBUIqX4tUYxIEMmZmDA5eRc2lQALmhUEpU4IJcjLIhKhowQCRkBCJSwuKewQuZiQEDCTGBMHPF8jJgUUwZyu+0RKVW6MLCFEQDmRDQfr//7JPPv/r0+dgP6ABFAYkRiQnB5vwUnBGSiWx1t5i7JmM8iG68/fL+BpjmCCyfs2APtlKHn3/DPK17nlLurmqlmJZiE7hx7xHhUXB6peBOXHdh+iW3QVbdgtC5onbghMpeCDLDSJ5QM7gDuYM0smi7KQMZoTh4Ka4Vu9CDlfIMsqAWVyt4IN041M/NULtPpk+O1eSJ0NGwlGJqYEjAIpFRYmh4E9uw2Hfj/mo/9mkckxVHYDCyAmDAIMSM4KkvL746VSvZshssu7UW215cwR6pocVqsVgt1uvNZrNedl3bRkIkcDBF8MAcWdgDKTUSiSuzccLgEarCUbUUK3nMOqR0vh0IPTbUdLRcdevNiZH3Q9nnvB97I16fPMm+3e7Pt7v9rteUgUSGNL6+OF+22kVAYzQCdVB0dCeera/MwKXitIepfxvgmJG7Y4jO/V6A48bP/EbN8atyNwDIebXYIOI4joRUC7+c8++9T15VGdQK38xKrvgO1wShim7Uj5nafr9/9OiRz5uMN92XOljT7vrNf/7bn//wvdWjZ08ShrpF+G0COKZYRAAfU1Ydzl6fikiMsa6KzFyK3t4EO4Hpsl3sLncvPv/y6bNn3WaZUzo03s1+o3kx5HR5fvXVl1+wy6Jb9PtBmttPXonNi13+u09efXaR1+8sdhevcs53Wq+3r+p6vbq62lWAw93X6/Wrl38oAEd1IZmRDrr3mrp7LvbF89c/OlkRzZ6BdxPM1cHMiOoUqtDGMYnj+IcHWsfxUxvuMxkt5qFdIw+Va/YbMEmpFXXOuQv+Zx923388c7a1vP7iJwpkYX15uf2rv/qrOnTf0Te+PZhpXsEoxvhHP/yz7//pX5x+/Hdvftgd04XeEqR46DNv0Fi91fP3jSDFrwPg+AYQ8zf6c3jDHbXaNBxO+xpSwTsr6sHPgQ6Qx8EifRKaTPYFkxpl8veYnzmI14zomlo4ISaI5DjxRarNpePcDMK5F40zb7zUPTOaoVfCxbVyYL6YPmOsNEWDwMFJAhAVaDIOB3Kg2uirLuMFIHsxmwAOtCnyBY83dAgO6tPMOSARzj7RO2fcxxzLFMECCsAACJVsMR0JV+0f1fAVPLDlGWt+ixtOaS8zp8P9ADJdt2bn/quIOE/9f1OoUmXT6h4IBq7uDq6T7Z4xTLoecicz8ilfxWdxkEKlr1QHWgXNE63ICGYfD5wEMQ7guZYkSIUoFxsudrGNnXRW7HJ31XSxaaKDq+Vio0JZrJdOzfNXr7bb/vXzbUPhnXfWzbIjHIEUBcGslAEpxNAA4FjMBSQG1kUYN6NbP17uDUpwQQhFyAmxEnSYA3JDIEBaJTdlIbSh+MozmJZScirSRBHRyc82q7qjOXtN+jUHVVe1Gp9HXP1Y9FjkNadekgOMoAbkIJUUD2jIAKBQzPejnfW0HZtd2XB5Kh76K9wNLZdNQy2BMJYixQqwGIgCOzBCEKCQtfFCro2xGhajVDyRJagutBWku56eRF5tWKqdC7gVcIQ8J3JCMkiOxaG4y0Pstd9yNsdxPggho7EWu9xfnr44e/Hl2fnpDlUDHmKfKsaB1TyzRgBPLX9Cmvr8U9Z1Jea520NFAuL9e033ezxDK28A6Rh0d7zGkW/wWg+b7+M4um9O37j2Pzjw5Mwnt1Cdvv2gXqtHhUhAM023whwVBZ3Z7xRCqHtowGt5ykGygn5d1h6cF/DmUTnMmC2CVodR9ISQEHKNqCIsYFoyAxABCdGkWaQJUkefmro48TDqRGAJwiIshPXew0pRKcWSalJNWbVU1EBdDdxgEUCVqwAAIABJREFUjvZGYAJhDOQMRm7AKIQKRgTVOoc1V8JIqCdRkm7TZU3iksAxtEpqqJt3Npunm3bZtou2a5smRnTIpaAZAQSWGGIbYxebGFkIwYpXkYgrmLnrjHqzBHGJ7qqqZlm1DMlSKcO4v9xlFAQGEETuWBCYJGZpxqKQVIuBOuzTqHYFLgiRXMjF1bEmTdY0d9eqxpnm/8Fj1O/f5EzTGo/TVfDoqt9BPK7pG/c7rH/TVcXNukXLWUopMcRqTlFyPq4xfi9fFeKs9XyNRD20+2xqCc7wh9o4jovFYhzGrx0T5JJQcP3OJ5//09/9v3/9F//+r+KTp/xbt847IopIKeX01auLi/OWmiByGJCc892ylpGLOxgIydXlbrfbP/vw2ePHT4ho3+8RsEbP/MbO4tOPP9leXAqGIFGzNbFVuG3mOhr/7T98/Gqn7eappnE4fwFzImztsd97v8TYDMN4mA8HL5I/EIDj4Mzyho/FGJdxMdGg3tATxuvvqbFEt0pErmTcGdc4fj20WbrK8fnrnUh7ONRvvetjtt/v09j/2YfLH78fb54mfvHJP3YffnKyeda27bH66bvXtzQ/Dwv442cfvvcn//bq5cdo5Tgb5diqFu4wdt/+/dvwOH4ZgOOePsexOdftzxz3NByOXXhv/RVHpF8F4LipAcebh+2zDZsdAI6jXehM0T/+uR/2sNOwzSX64azoCB9BdzTgOdxj/sxsqjkFekyC7yk8Do+7PNf7JrSZTTKZoqH7jFbUShypoig1A7sisI6VGQ7E4DTRT8ARC1FG8gngYKj0C0d2JHQCI8+M1VajMt9pMhadjhmn3j3CnDaChjNs44zAFaagaTOIiE5QDMpMjivT/hJngOOAwHjFWSbkiCoTZRbXTF4oODPncSJ963Vt4UwucxSNIxqjIRqRAeq1RWn1lfMpJsZq6m11Jp0yZKvPa4U79DoPkjhQjXw0Z4CAIOREZuSTJ2wiTExEQmiFyj4VSS4FB8g9DNRQlGilFM2AJoLahmghtssx+3AxXuB2RdEwGFech8ANSgI3EiZmIC1Igzisor7/WAFy8X7nW2fksAzcWmXluKGDGITKbglcnBUQmYie9zsaey02pkwhCopPmclTXhtMOT41T1NNDcxr8TfnCtWQYqglo5rZhAqRIgOIAToYOYo5aYascDnC2dDuPBTeoK29R9+D94GYhRRAAQeKKbBzMA4FuSA5Ipm35lJMixXhHDAFZEEUdAETN4RCc/EIpqaumdGZRURIgpuZ5mz7YjuDbFi4DV0IEmOIUe6JfXoY7PhVkQ5/sOULtyqm+37v1vspgMhrnDPlsVw8f/3V569ev9z1u7JiDIxcU5jBEUGIhIkJCL32yR2sog8wqTPcKuLBZLNv5U0047objTdWrEkZMUMTdtSAnK0NZifg2bMdZtbr8ahP1mWl6IGaTkQ0syfwDU3z4weLHwgZsyW0mRkc+EhTPCzihO2CAxIRHO3YCBzcDNwRYdrbwURivwY4DmYNh+J3BjhoRrP9KEjUACqult0yQEZIiJkwC7gQCBXQYUykIEwCLJWgw3QIKkesESlAiII1sBZDiDE0QYKwqEMxH8cy5qKWvFjJNo4555zGMfWDFQ1EhASGaq6juSECCwahiC5g4IZciX7E4KDFiDCEANUktaRSEgeWIAQsLF3XSivvfvjs2feeYQBkcNWSy9D34zCgGiGtFh10yyh8LSGqz+KKpGulUDiiEyNTECbAKiQpWnLJOZdxv0359Z4bDG3o1l23Wri7qrN0ixUMQxqGVCynrKpJM0dJUQoDsIOpVaPXOWRdVYu7IwojTcvaTcDiGMjwY/WJ45vaOze6J37DpftXADhMTViGqz4ERnRV3e/3SFSDNn9fIyRqCOgh9EFVU84HVtd81g4AwzCIhNrGH/rhaw3ciNpgqGm44Cf/9z9cno5//z/81Z8/++ips+3GnjkEXo3DyGwH9LYuDr8KoezNL/V8QFTrKeeUHj963O/Grz79/Gq766SFac28DrVFxJxzre3rWBUYgSa9jSCDw5efP190q67tahef0HTuChwA5cDN107RA5vmUJkg30jTQMRS1M26dhmlef7FV69evkSDRpppbUYHMAYrYTWkYkXXIa+l/J9/89UnL0cIG+TlbrzcGjL5pCBjmHjQdy8ic8pZzUKMwzAslss6ApXW9Jv0ffhn6ZPH2BzugpTGpunuFPwliHTtAml0n7l9M0ntFujgeKNRcWsCzCSRA5vjGuioo33swlF/5WwPry6Gk8erh9QHv95CGuZo2EfL8MNn/P6TBaJOMQYA5vD0vR98+fz03/+P/93dROHvrEZ/7QyOw3iWUpbrk/d+9JcXn/+X3Yt/qpDlXZjjIQTizZKTNwAcfhtzqL2se8E4f8OGHO5yO49/jm/xW7cLgLmcx288w79m81C3tli1uEd/Hq8Daw8Ax5Fzxs1eDt6oQ3zqJB+4DmQgdmPLOxUuB/IIHjmz+xRFMlEfDmkuFXmZFNxH14TRBespeI2gm+t9mhuHThNfoqZdT16ehSATK7JVdAMYndhADMicTckMKTtkB3VwAAaMjgSTISnbVBS4TdErdk2hAHdD9ckDxqdcvIpN1PxCq3m0RjojOwdmCaPzrBiffZ6n9NeaZTPZXk7MEERFNMSpGwoTESW6c7FqpFqxHyMyZAeUGaM5mmUOWhyrJsMmJrmZ2+TVcUA8amguM1Xrbi1qwI6BMAiwqIkWB3XQMdAYWNiFIOvYlwGT+dVYJOWQU0liAqbuhQRCExIwBGgXSy1Y+uEyX+6bxcCxXTlGdlQkIDC0DDoCMhAY8UjkHUPcKKIbjKfj2bnF0D5qNh2QWM0GsIw5UUEyRuPinL32UBeulEctqmOKTYtAiExgxbEqmskn2ZTV/qkauBMBV4+LWeTv5magWuqn3NicwQU8IABAIQcxpTF5P+A20UVejGEDcW3Wlh34gJJIgnIc1bK6cizCjkGRjdiqv0cprRM5WsLC2AuyEATyhrx1JwSpDW4rAOpoZqbmDECCFJ0aw1xAM5VkO5KRQ1ksu/UKV8u4XoVvJFH59Tz/8I3oxxsgkZuKEQwg5ISJwECMh6vhxWcvn3/2suxHAYocAqIYcjErxdFBkKjCrNWCtwAoACDwvGaaux8KA5u1Kwf8Fm8fxRGyOyv+anjwATUyvge0IZjJNzdNDSqyWgrkYmZgBgiOpDFijG8zWjf+Z4V4AbC61kIxKApFD8CN3y15kGjyEr3+okpuY8YJ9pzO+mj5B2C/4bVE84cQCRCUaqAUFPACkABGh9EtARZCFYIg2AgFJqnwU1HTYprHQoVEJDaxkaaJEmMUJiYmAASPEqMENwT3NOZ+SFe7ftfv9/th16eipaiao83GHMLigGCmxdxgoklWTYgWLz04gTMBM0t97Ji7mgaSw5gxCzOzIDPVMJ6nT5++99F7l2n76Se/GHUcy+iqplYZQ0E4suwHjiwxSGSOIl2Mq+Vi0bVRRARFEEBMbRISmZERUjWLCijSSNchFM2l5CEPwzBc9lt9fh5akS4ulqt3nzw5PX29u3w99mm/y12I3EwB7JNXrCqYE8KE7lmpAIeDBRDyCuffCHn1Y1bQdbsG705C/7o7Gh9C497uNV5ps2802eRKoI6Ifd//2rDX35HXZKuJ9zMdDpYNb8eIUXBgCoDxYuSffnV58o+f/mXkzeN1S6LuueyyFZHmgLSWUnLJQcK3heYgsoiZlVLcjJmXi+UXn31+eX7Z7wchQcBf7jIzyz/89KfL5fLDjz5o25hzBsKpUU8YJBCRFn+b8b/ddL1VcrgzUdstxyF98cnn24tLMBe6jb4piu1OlyLLzfJ8p//pJ199ftZvR2sWDZBf9Bfig6O8zda/lHwIDK6vP5DboZaIMmcA30uRIGJz32V41dO7S2X044rPTA8O41NFhEA01TNHTYfpvWp17odSDrxLYj727GCRKRF8yKYgxFrzm78lBsetC62qedx/+G73x08JPQFyLboMHFype/LjP/93T5+9+1BN/t3r23hVAC6snq7e//H+/CsqAxnNFHDHo1Qy05k0O9Nv63u6JhQcBXocCSfuyzR7YAU7UmFX2vLBXmLmGxzRSX5Ne/6b8pbjKff2yxTOXMVbv3vwy5tpFHOT/+H64y4YBDfuzkmYcI2Y+PVWd7JsmN3m/BgqmdqJs9hktm1Av45sxKN/cHDhP0RWIABaASvXAvkD0gFWHdR4lqXM2/jZ/B8BkI1IgaeM1hmSUTCaW2o0MRjmNfC4BsHreuemguhQ7NCBFV9T5+ucmkxZ0Yih6hZqCXI9tybj0NqjdHS8WdIdiqf6HnU2O1EABSCE6gtyDMj57e3kjfqMAIiFuNbsNv2bgcVq0zf/VQOwihSYgx4GioAJBUmQpikQiBqptpajcbZ4kdLFVy/52WK12YwpXZ2enqxWq+XSx5JBy2gJtFm0BDK8Knk3Xr7eNSIQFhjFvBBSGwOapTJkJW6iIGYvjgJNxM1KMhS9fH15sRD+4MkmUmwLoBXUMmqPpScGYZCA0riEhkNs9zu5hJRL2Q+l6bQtBsVB6zVHBGR0q/Ug1B87EKAAiUM17GN0BHUvZsW0mBYD5GvADQB0YvHAUOwy0VWmXekgPpKmM4OxF1cWAPBRS5/zWFSaBUlTHA/xN1AKa4qo0cHdChag7IIeBZyRnJkjUSJPoMktmXHgZrlUK8M4XA37IRVHZS7d2h6dNJuT5eZEVou4XMQoHJjFrtUF9z3ijohgD37m7oMW7/uGedGZm/7XAaKTNAPAwCb86GBYWD8zq2cN3A3QnI3EQ+MhWLTeLl9tX372+vTji93LARMEYFLGqVafmP/MhIQTcQMmJxVwNZ04XpXYUIqVUqp0DamGNSiaVpy0clTrcLiZu9XITTjyQUbkw1Jhft0dmVbN65GqYCYhTJnR5paLjxnGBBXgIAQi4ICAfCjHp7GZKXW3iS0TPaOq9xAc0dDUqRhmQ63JUEAEQIBMAG7T1J+8LQiQAYuCjkroIkDgNavGvXYg6eAniQdymwNNMHVlzUwiGa8EKRFH6DXtVAeBROgSXdDIbQJVaF7/3Ey1pBCkbdumaWITRURCCJNjLyKgMIswASLQMPb9vr+62u13+2FMKSd3RMfAIiTqbuY6523UoQaCKkYChrpQu85ZqkY1QcoL5JLBsZ5u0eJg7ooVOUdwMLXspWy3Fyhw3p+d7y8Ms2IRERHquibGGBuOkUWQSQ1LAijguVDah12OMUgTYxe7IFLFmtX9FUgcMCsQEhEZVOgSAClEkbgYS+rTOPQpX/bjiksKOsiCN8lhn3MuCml4tPTAwWrsdfUMqvvdmoxtROCazTQzEtXQ8OvNBx6TlR7eu9x977eKA7gpiz1aMfxrsM+5RcSl++wfXvr24snjd9q2TZqZebvd1tv2994k7zif0t3xAZfiajM5m1Z83Xe6sTtgAIm7tPzFRcK//zwg/fBHHz55vKIWmLFtyUopWggpxhgCl3I3NfjXVwkgl1TMTViqJu75ly9OX7zSUrq4RIecleSX2nOrP948GdPws5/8w3vvv/v06TMkFJLaRLVi6op3ZtHdYbxLVGKUnLO5IWITG2IeU/7Ff/243+0QuJVoBma3BSnZcRMg4lj6/LNPL/+fn7zIzUlxehxlHPvx6nVkG9/CKdbdx3Fk5lLKwR3z2A7z97gzX8+xbdt+2BER8z1hmUSkar/4/NXj7r2roT9Z3KWqvqEWukEsB7z2Np9o0AgI6k6mRYmYmZhVmYiJ+GIIr3bQdsuDkda3fSHcvd/vPnqn/YuPwklHWrKRTpUhkbQnFE+K4XK5vHckv8M4vl2KDcckj0aFBhH4uEC/BjgQ8dgf7QBw4Jsekoj3dRT8qIXg97UU/E778HbD4Sa/48306zvVJjzE37jui92QuOAtt66b76/hgjukEbz5X7zuwvid0Zi2MzfC4PC+UcVbbI6bD857u7TViPJIwH68zzkIfI7gFbxFEJ8e8ncydggO3LBK4vCKAsyrE05c9voBdsQjzItr5YRgOPvXQQBkB592uZMWZvpemqqLwzDfUOwcyGl+rf0hAJkiOpArxOTHzqyTrT3duVKztQbMJquVLo4HN5O5gYzTn3aDQmhe8Rf0yQD0Ohakkm3m7N7pKswgEyFgzWSpZ+wH4GiCkIzQzA3FDdlRaoYBVIcK4Bol6QJRwAnWZIA27M7zbovryBmdsADts+tYgNi7ADmhemBiR2uaPOruKiFtS4QNde0ixhhKGSGn4sUBxGoMgyuCAwcJiyePhx6uTq9ONX+ar1JcPm271mMw5sGClcDURHEHMOMYJcauW6zaxdZh7AdbjJYzCnAltJqTIdUEYwVUcAOtCRwSQWKNrUFndEbXmrhDE80cQB1dyTMRck1CzjBc2Pgir/Z+ArEFjgZcHIojICEbkhNiEBEW4Yo38YSOIJGxelNcXAFQHAAyOXDJNCA6UGFpJMTQhCYTZQTVpHtVz66joC87bBayWHWrE1o/wm4B3QJiwBhcSJlU7MYtjfeuRrMx15H/5D0LnN/B1RxvdlsO//tgTUzTPEafOWszYjqnZdTpTdNUNjdzQ0dWChpaiyHJ/mz/6h9ffPHxi8vne915SzEAYyFwtCnrg4mBhZDBXM2NSZEMzd29FJu1GgQ1HFgBMCILIztRtX2ccpuFAuMk9TJzBwJB5Gm5cUAnJK5GRQZmZo5uhExAjIAONok/wGH2mJgcfdUwlTJk6EdwAzNgBhFonYAEvPo1zAiy+72SlYonTOCJU4XiUA2LgRqo4xRj5chEQpW5BYjMzMRT7oi5Z7NkFEAQCdxND08bc0BHmtiAE65LDhNbZYqPdgVTIAUogAY4uu/V92CJKSOrBBc0NkNCJDe3yi5hRbDAuOzak5OTruuapqEJmJ+aDm6OTISSxpTH4eLiYrvdXl3t+v1Q+cNN08bY1JCzVErKuQBkBzfz2Sdu4rhMjw1CQwAyRVPQ4iVbGouqIiATTzbEoABOCI7kBgRgxVHh5cvnL0+/Gj2PnqVBaZGZOEhoOCw4tBxbloAijmBVIYVextKn4lI4llhs3cRWMDAGIiES4mCGqmZIDOygpmoO7hRibNqmUY0pnV+cX+3OyzgOVxchxBiWEXP0MScrNniBKDFbVssEDoiMxETVilpIECCXbG7GNVH3ulsyp+XctSvDG62fo3v9WHZ7hOPBYagf3lP5w/umyef69euzH77zLw4tdCI6Pz8/lDG/323qw/tKb2bGexkcWspmsymlvCXbjsAdMjrFpnOLn+8u//M/fnnap++//+ijDx9tnqwlCgSZsNdcjmGvb4XB4SKILALg56fnu93V7moHBoIR1AFYoEpov/ErULy62CLislttz7anL149fe/d1WrdtG3kULxMOPc36ifWDWmBLi4QMae82+5LzqevX++udm7QhrYgmSrJ3eOhpn18+vrVzz/76m8+6y9p04YusA/91e7yLJeMMbzNiVZ5DjOP41gPSUQO8sZvVRnxW3JrLBbdbr+ty/7dk63sieVy+fzli3/9+AY2RlS5lgdO2lRaXiOzN7dEhHikyj9a6MwUQBVVJ70KESHyfsTtnkTab5UicViWqztPIP3jp+H9R2Japo09AAByiJvHf3Ty/p/+8E/+9CG/huOV5DtU4tc4S+t4/tH3f7CK/jcXPz//5G/hJofi6EI8qLS8ZXiB8ACiMFVvR4X9cSl/3Q/zuRvlhztgej8bZtx217pPPHM/9HvXmh+vW/k3DDm+yeL0xs/iTXYGwj062jcSOb5OOH8TmzG6+Wt0jHLcLIWmjq3f41U2IQu1jTsDHMdrDSIS8bX4bRYLXxvtzY3iiimwIWE1gJz+QE1eQZryFLAqHg9dbWI/ACZYU1QnJwu8nkWzhQ864fUSadf2qzTZdOK9rNwjq1Y4EvPANe/lmhY8K/8PLPFqSTpdUCYF0EP39PDlhzjegyMp+JS9Mru3whSxDOi3Lz1eT87a20Sbivqp744+OY9UmZAQOMEqgEQ4G3ZcHEbVvnjDJNxn2Ftq2o6jYGPBHBO6QtO2MNgw5ny+zy2VgE8XJyFIUjPUmoIRzMWNDQqiehbm2HW4SVcn3fnlmHavkhdpwgkKOmMJIceGueWYwYqbhwAhtm33qFuNw3DVDzqMNo5CgRjNAQxY65mxK1ZvDHVwJJfgEl3NjMGZTAiBndiZnWmKyAF0ZUtCLEw5WdrpeG67M19jPGm7pXKjFBEDkSAwIgp64JZqzO6U7FF5SoAgAKxIo1OuRhLOpExA4FgcDDBTKaIlWGtFKBP0Nl6VvZOGCOtlszhZbB4vTp4suiW1CwdK5j1AASt1Xr2lRAXhl9rV+vEEnjyGJ/3VRJcwrf6X5tUOozJEiQkndtHkFOQ6JS2ROEXkhkKXg2/z5x9/8fKz0+efnW3Pe86wDk0nCwbxrJ5LSdlQowBOjXAndqKby/K1KgUYCbjKlCJwBEJAAvY5Kai2bGyy4MHrnp+6a3FVqEmctXyuWMANryKc3YKOSYPVwaaShuZ/B0uE2ZgY8YiIdn2D3zPmWAABwKr5mYEZJPARPFdlDk7KnMnwY1LXcwyNiDBTKXnsR9csEUQAGYiAJ/yWsOZO1cFw4LoYOaAbqJmbgat5qXFDJNg0CeH11XZnDssG2w4DKfk+pwToiwhI1XPEVEFQEB4/fvTue08JMJcC4CXlGJsmNqqquRAQMJax9Ff9+cX55fZSi5lZ27Tr5bppGhFRtZzzfr/b7/uUk6kRsrCErmGRaQ96SEw1d0c3B0MtXoprdhareJ6puYGZgU0PaANDNXIgAmZHBjJA8KYNy7aF4CBOgmrlcr+9GjUEkAhtFxaLuF5360W37BZt00QictCkeSy5H8Zdj8ZtXJ6snwiLKqg6ABT1XEpsZLHYqJdxHFMp43aPzESyWT9Zdif7vu/7YdcPKV86eNesXfuc0jR1AJHIVd2slAIApei82SAhmdgdt5o3bnehDTxqfhx3QvyOXMUfJnpc8z3v6TbdB3AAMNGPf/zjMCz6fV/tIYnocrvdnJxUwsIfiERlxjvupkUYEanparU6xI68+asMgJgEHHRwZEAamtXPLvvXP/3yxYvXaf/+9773jnRhefK42luM41jhwW8P4Khp52kcz16/Pjs/S+PYNctqEFOyBSLhmGD4Jb65jKVrV4CW8wgAUdrPPvm0Wyy6tnv0+PFmvWliW/C27ehdI9IbRgtV2OAwDuM4jhfn5+fnZyml2HTr1QkDlmSuztwo3A4zDj7+l8/2P/v89Bcv+zNtm9XabOgCXZ2dXl5emsSdYXwbzgtzBTgOWcLVkPVAa/oNEAf+eV9N01Yu2K08nQPAgYixiY0oHpkM1YvJjMcOtfcS6e/sFe4WPX64NdXc3IkIUcccRZZO8hu4CqUURLy4uPjeY/rBO9iwHjeWAWBIvnzvX3z4x//y0aNHb4aDv0M3fu0IVJ1XIcTXl0k2H4XuF7m/+G5k7uAHD/FUvun738xBvz0iAneYKfeCLH4EAr3JgfXm/upQF8w4y+Ta4bcPBafK8ubx4b1f/HAT4xZEc1DW0PHvvk1h+Ab3l4OC/pp5hMd7BLT7j9BufBxndOkWeHLt9FoHnI4YULcEsNMeWfGGByM6sIMANkBraZ60ywyS+gKKWoCWHYc49LnsBiYJQmBugqEJ3jQJsUC+3A12js26RQYozkBtbNkdi6FrAGIGBdCS+1FB4J2P3t+9ODv/4uWihHdgzW5QMCI0sSX3ks0RgAmAESiyLCQGGDAXyEVLgVINRIERwR20ojizCmgaV5p2ldf8YJptI6vTpQThiVOjRZPnbd+fXzUFHm02HzXrH3SbZcZF8ZBNigsAoSuDMji6utXYG3PzGnQDzuCEwM7VaNKJKrOteiEgYWDMDIOXvt/2mrZ5j52sHy/bzbJZN4tHi9WjRbsK3VKQi2MqVrQUgAyg1WBF8FpedsPuEhxvrT34NTvmu1R1R0KY7Dt9Yt6jAU78fp+a/aAI1b2LiSeekVPlFAEAThoDN3MGFKQOo2TqX11efrn9/OcvTr8473ejJxMMjORZDYB9Mu+ZLhE6TdaehOjH2PPBGRORqnoWkBTIDMBdUedUJqr0LbXpyKb0I0AzBGCgyu3C2Sf45p3i19j48XBVPZ45FPdillSzWrbpl2qYtTmaIx5jHA/YnxugIRYGqxbLSKZewJJaIhvJM9eo7fm2djB1Le4ySbgBMav2QwriTRuFHQlocvpEInLHGputiABWKoJiUypNNTA1IiM0ImPw4CPAXnxwp4AmmMgzmYIbzV5KZhIodt1y2a4WzWrZNdIQQmCZ5g2A5kJIEoKqmdnu6ur8/Hwch5RSkBjbNoYQJTi4ljwM/TAM4zialsBIIYYQJMQQAgsTMx6E1u6VLOPqZpW74TphHISEaSw5FXAHOhp3d2JkwRg5BEZ2JI+LEJfCDVKLEpgjOhXD4pAcMrEVHYexAIylxFLax+tNbBpFFKYuNmXUfpdyHq4ut00sMS6RGNQRkZkQUd1qOowbeKXnIDERCrUtEAuPIw2p7/t+6MchlVxSLqUUN0dEmykAtf6ZbnpEmO7SB2Pbvi6k7XY9cB+Dw28a6fgdquwbGBxeWYRhjjA4WP3lUm5tIv8Q0I03X4x7+9gPfLYmtqGWDF4MhNrl4Ha63bY6nD3plitp+gASmqaREIJZNXPNOX975ziMw8X5+cuXL4ioWyx0LEJCHIgQjFwNfqlkcwlRVQGtrv+IePLo0dD32+3Ffr/brtYxxne/98HbEzcOb16dvry4OO/3e1Vt2nbdtqq+u7pi4Ca2zEFV7+7FNA8/++Srn3x5ea5NXC3INacR25hTyqVgE3v1+BYUjoMI5dr09A8J7KsQxoGx8tAYEdF6tULcvv2y9uYy/zhJ7fZlODauAAAgAElEQVQ6B6BqivF0R0mRGH8DGJOI9Pvd487/8vvdR4/9dlHlENrNRY8X2933ZyzsIa7BdwyOXy9343hy/smf/tnlq0+Hlz/NwwXcLd78jdWhv7GQf+h7HvpOv6n/eOjD3/pCgr8N3/oNF0x/Qyl0ZBHyNfjGraSWm2AEvt154TXE8QBQdPNHNz/ygDssvu3w4lsul3dFgP7Gy4Qzf84fGLybqqKZBwOO93y5P/DnqqP/9W/VpvVUcs6xED4n4hyXi7VGZQXLvondhydPX+p+f7ajVdNh44ObF9BiriQOxOgkxNQ2tMJyqZpTydl3fnp6Xkq36rgLou4IfjAGr26t4OCqQTieLDGlcXs55vzi/BU267ZdiaMZos2z16oVKzYclk0brq5qgz+nZALMzAjIZG7gSk6z56RP1W3le1aHAz+oN9EczUCrWrbqEswtpbIf8/lVeb1/0iw/OnnyYbd5v9vEbGHMUpyLMwChW/3nrqDqpqbu6qZkgO4MTgYYHczNPLupGxDEwMQkRFeW96nvc96jYsvvPF51j1arp5u4anjB0rK0TGJFR/QCUBA9cACg6lTrZsJ2t57wO/iiP3yH3kDi8MC7A0cC4hpYonOq3+RVU1NJK/fHndwIzSs74JAm6uoOjtXb15GVwLxqOdBL3pVXnzx/9fHp808vdxdjFIzCDATF0zCgUxsaJiAhNEIv7lBTQipns8ZVIJpfU07JnR3EAQHJFVSLuTsYMzA78bSbVAcnZEQnBiCvNi3VotHNfXYtq9tgr3/CAACtpqbY7NUyuVUYkIJntaSaima1KV16lripV17WpMYjR6zs8jtXwhGVMBMUImdRwIKW3BL5SJ4IjIGpquWIAOutZAVcZ2UQQDYbVDHwoo2EhmBV+odzeLeBzl4f5qZmxVQNTKeAKAAWYKlKLhXPiB4adCjCmWwATQAQkIUcjQCIsGvbk8ebk0frk83KrYzDXoRjjPWClVJKzkGCxFjyMOz3V9uL87PXQaSJoWnapmkrer3f9/1+1w99yomZYwht2zRNwyFOgSw1EImmeQBqViUjE8ABHECLawYkcnA1S9kqY4eYmAic3FWEJVC3aNuuJTZkCx2FJTULjgtpl027iCjmZLn0Kfc59yUPqulq1/c775tIprBas3OUuFqtvMAFXV1tx+32PIbx5BGJNA7IjEHIAVLOOecqtq+BhQCgprmohNB0XZtLSjk/f9Hvz1JKqppSSjnzdXTZlP40+2LXW2rWO735KVVtyPy2f/udpJXb24VqSAXX7dMjx657wI67z1IDQNBS1w4mcjMJ8dWrV4vF4uDB8ZbGE7+Lr+qtUE/w1atXMQS/Xfo6YrXM9LZtp6H4uk0bIVmlFtDEFQipbyiUx9/7NI/nP9/+m+wfPVt/VMJ4et51zeLxI1quCzWIIyEe4kupehNPxl2VHeoC4QZlGgDkgM9gBaq8OAsDQM556IeipT/rtxfnZta1S0QsqYgEADDQiiEfyobrRG2zpmmGYUgp5ZRjE/v9XkKY7o5K9kF0HA/zq9o8QYLIbf3OcZ/GfTp7+fchhBhj23axiUR0l0Shg5dSVMvQD8PQq6qEADB/lYElFzMhMQDVrGhAMHjoMLMlEdmN5eJq/59+9vlnr3OSTdd1xQbAvGyaXT9c9GNxjwYbc3gL3dUwDPUcu67r+75pmhhjfVNKeXu063f0vqhvum5R17q7gcFmhgDE4qBwR4txCzB8KK5i9gizI/I/HqWl+I32ngMAXPX5bAhXfV6H38T4I2LbyI/fffz+ej/dJzdrkWff/4s//6v/qVm98wb84qE8ju9ev/RFuTWeMUbnptm82599rnn4boh+N3Gr23uV+6ya7je1efOtN7VZ3xpm/S0dn3vhDHzAmfFmQCU+BHYcGbv6fXgF4kOg3BHt7gb92Gdsw6rjKfmxTQj6tT/CfWwRAyoGCpuuXayW+1fpxflVII7tIvU65iJYq4Ri5IIiFLAVcupT78WLqY7l1auc8iK+/6SLbc7J0FsSQNdSTL1KcRkwCDbMtur0yaacbp+fvgwbe7JYCiPl6wQeMiADNm8lrNouIFkuJadxHEVARDACC1sxM5eaJ1OrcndCYiRGctCqrTjQO8wnPr5bdSd1KJr7cby49Iuetmnz9NEfrR6/u1g/aTocMyCxOls1wa1etNVbwTJYxpp6oKLA5jypitDM+pSK5uJmjLJoKLCC+liGceh9tIaXT1bv/uCD1TsnzabBSCZWXIvnoqloRjQhFyEJsWra3YuaCj2AFD8Mnz2E7vq1lfH83gEdvIYSOfnsHmpThEj1A66xQU6gUAwih0BBx2KppCFpyqumWzSLVbeIHC7PLs5Pzz757PnpF2f70zRelNxrw7Rq2sBSko6l5KGgUwSOUSQKqJeU7muGISBPKdNAAKRGajUsVnPRXKxKLiRQiOSRQGgGHQiAAdkBs2nNBTQDVXObkkhI6JpxgUdD5HbkasIVDlaAYp7Nsml2KAeoCI+chA+CM7hX+nhN8aDJdZgVIIOPDr1BMqj9bmcQJAYGw5qoIgwIpppLqVwXkwgkYKBgCqZQ3KasK1QCJUQmZCZCCjU3C9W1OBS34qBQFNWAQEK3auNiGWIc1c52u3EcErgSYmRkUNcgsjlZbx6fPHrnpFu0TcPj6INbmYxqsOY7S9OUXLbb7dnr169PT4lps1rG2MQYEAkR0jCO47jf74dhQIKujavVsusWMUZmVlcDQwYnByzVPHnO70JEQsYa/YeEREjkWmCKKSjZzQEosADxJIIUlBBi0y6WCxJDNmqUG5UIElwChAixDSGSUzRf5dKXPOQ8lDRaTlbKq1fPL8/PHq9PTlaPijRd073//rvbbv/Fp8+vdtt+GBeL9Wb9GJGK5npYAFABDhImQhExAJ+JDCEEkbBer8dx3G63+/2+qKacA4uw1KL21lJtZkWLg7Pw229t7wAZ90eZuL+xBeRv22yhJGKNpYmJXYvzQ4TK773D6K2S7NvsptVcNkKSbYK/+a8vfvrJ8//5B5sf/uiH6PTi/EtaDd16/e6GmsWCCEsuKaWSNZeRmQlJREQEEVMZDzBE5eX1+6EePE8KMUKhMY3DMGwvLi4vtymlxgMixqaplfm90b8hBDPLOWspbdc13eLy8vL/+9u/+W/+zV9+9tkn77//wfvvf3B+cV6lWBOS8naD1i0WZpZy7ofBqiWx3P5FwXgAWYiZRe5+uQqDGQIAZMIMAJ1q13WOi5eX41///ce/+Pyr1DxK1iE15IiODB5C+OqrL3NOMTbz0H39YR9axH8grI1bAEcFNyv8d+9n6jRQzf/08fN/9eTkEeivUtjYNS/cH+rRwsz2bLsF7+3bo28cs3XMbMH5gxVuFuGuB7A6edz8/U9//h/+lz/5jqPxz7V018v0wx//q7/+4h/3ozb03ah89/o9ne236savY2ocABD022AH3mjfgh9Zq+DRlx+pe24QbBwc3l55cISWHCq2e1dKBICi4NZ0YdEs1hgWBWU03mcPaAIUmYlT0eK5sDtilChtCIsmeDIfchnHbW9aTlbLQMJuQiiBaCoRzVWRIIigW877EODpe0/OU3711cuLobkY94ARmdBJfAq4RAMu3pFs2rYVYXPLOY+DB/eJaj5bLFbfA506R1RzauaO4+EpV20T2KFUxKe4afGU835M2/1i1BOJz2L3rFksgWHMnpKVXF0LD+atCDWHAw2p2kOge1AQmxqkyS2bFkbA2DXBBAfLl2n/4vL1Tkdey3uPnm0+eNo+XvIieoQMezdEIBAQAnImdzcFL6WomRHWUA9CIKG74ne/F1Jzv/Mw99u4nR+/d3DTakRZ28MHIxiYNf82m48iAgXkwAKKJRUsIMZNWApTgxIy5cvd1dVw+vz16fOz0+fn29OdjQAFIoAQoBZXR3VBaAOjI4GCORL55J0wDba5gTtNpj5UnXzcyQxLAS2mNahTTa26Fnh0BzDmIHxgZ7AjK6AZjEXHsZTsWsDUwZGlhEARhKXSoZ2q4ectaRlOqUsGoG7ZvZiX6mN5VHAYThnTAIdRnOJlcZ6NB7wEps2VMFAxdLeS0RNYditgeo3mVFDgcDeb6zAMxTg4MkO3bAICujGAEAV3cTd0BU8ImdwQSm2tWz1Id3YnAAkYJcSmaSKFyG0TFysKTTLrhyFbnwAU0BCcFIlClPVq8fSdJ6v1sgkBVcd9Nte2aSe5FkItpVTLdru9uLhIKWkpbbNYrpYiwszDMAz9MPT9OIwA0LahbZu2jU3bxhgr94oMDdDJbaKtuLtNhjdQPUwZYM6HMVc0pwKkFRetKkMkJMZKR0BCEuLAEgOJkigGQzIHLQopFeTgGABFGgqRQtMAiJXGNXspJaXcD2Uo52eXuTd+JoEICGOgJ09ORPaX2/32IvX9LoS2iW2MrTQtILZtWwEYM08pmzsxQ7V8dXeHxWL53nvMzAAYp3jh2QB3mil48NKYa6OazXF/I+IuxOm3bcSODcPxTc+OG0+3ty3JPlr/6Oc/+ez80+ff++CPqkQFEC4uLg4VzlsGo/6uQxszaWK2DvwW/krRZARBAoTHqSzGkv6vn48fnn/2vXdPfvTBZnn1As4/+6embds2hLDoFsvVqg3NInaVFWFmmgoAUMCjw1YA6EJbYYtxHLdnF6XkYZ+Gvi8lmzmLLNsllAnUKEfio1sHmXM2sxiiLBa7q6vzs7OL8/N/++/+2/VmAwAvX77cbrfvvvde13VuPqbRzfDtILBjn04MAQCK3k4/IaTa9PCH23GOUzoVOpqpg7fCLy/6z15t/+7jl6c90PL90RsiBkdQY3BwOjs76/shhFhFQCJi/vXVOBFXd8l7yVN/AACHMpMESSndu+KYmYjkDBA3X13S+0s9aq0DPCT1vDmQB1O/+2MeZv8/pBkdRySGlDJzvIsm+FEM569y7jV6tmK+w7D/43f92RoB7one6Z589P4f/+v1+/+yaZrvqq9/LnQDAJi5aRfUbN793p9cfPHT70bmmw7gN8Prf1Mo3l0W2EN3+t0Tuc0Xw9ul9r1fCL91TKs5m6Qe5jG2gfcbfeBNv88pZ+X4534PwFHtD/0WenIzbOEQtAwwfXgup47E0neyeuqX3zqkWx88dvitSb2kzkk30n6wfHyZ89WrLZ0slqtuUHAwIiRCdS+eDZCJ4zIuaJF3WUdwx5T19dmlqZ+sOgwyFBcARq7bDARHU3c1hUAcO+k27fKd9Zj009OvdPVkuX4KCpq15hOjGao1RKumWYTQMGXXnEfL4BlDQ4ZkiI5kXhm47lUVQchTpkAti6rNJLpjcWcHAwKDosXH5P3ou4H6csLtDx5vPlqePKbIaj5mdCU3pGrXMPsYHxnCTj6vMKXjVIbI6JAYcdFwwII+2Hi+7y91Xxpo2m75dLN4sl68s4GWR8iFzcmmbG1HdPBKkACspZ0r2LUZBd4COK6n6ZHpoB9/xO/WL3gL4LiudtTKrKwgJDKcp5K7WcUayN3QGAGQOHAsqehYokvjYSFtR1GvxvFi9+qL5y+/eHn2fHvxel9G8AxCIAxBkBDKmLIBo0TkpgtgYEVB1ZHca8JrNf0Eq1dwsjutI05VX5Gy5mQ5l5ynnaXWrFZ25sq+rjsYdGIDMvNcrE86DHkYPSdwBUYIARonJEBiJqhyHEZnBKzkH0efBF/kAOY2Rw57qcykma1hCNU3WG1a1GjKhfEpDtYmgKMuJITkwMFFjUZzU0/ZKTllxwxUT8CJqtXrRJBwRzewISV2KEjLRdMuOrJsaUDCQNQ4BHIDV3AlAPZCkNAdQRGc0YkxADUUFl1cdu162a5WoVtI26LEodj+4mKv+yFa0goquIE1UZbr5ZMnJ08en8RGrJSU85jH0IRu2ZlqGkY3N7P9fn+1256dnZ2fnS2Xy/Vq1S3arm3qNMtp3O0u0ziUnJeL5WK5WK4WXdfVLqipGigT0mQe4gpT8PXsmOJ8rc8wU3dUNVXLBgVISdyNGIhrbpRNxtTVlwenf46kgMXMLCvQaMAGQT22ECNJjCwhcBsYHN28aO6Hq4vd6fPteb/tYkPmgYYYuqfvnDRNU0p6/fri5ekLCc1mfbJYbrqybrtl1y0BsDaxSynEzDVv2qC6k7Rtu1qtqgyl6xZMghOUZhPceGgQ+8S7rnI8dH/DlmL+icO9Dnw3XELxNh7+tuD5HQ2oAwD8r//hf/uP/8f/bhnwQ5zUKIDb7bYCHCLyUP/29+B1i4AwCbq/Ham0M4KZ2UiuEjqTaBhf8rMXr85++uLzL7768r//02cfvLMsoStZ+/3V2ek5i4gIADSxaZqmWyy6rmPiPNbMIlPVamR8/uqrlFPJ+f9n782aLDmuNLGzuHssd8ulViwEAbLHuntM1ov2MRu19KJHjfR7JbOZJ73KKE33NMnuJkGCQKGqcrtbRLj7OUcPHnHzZlYCKLKBJhpAWLGQzMq8N26Eh7uf73xLSqlUfR6dcy5wAAYRkZy99wfJehFhTYXr0UmqrparlNOLzz4rOcHvvvfecrn6+c///sMPP2Lmi4uLj3/1q2fPn7ezmff+gJV85TGhgbeDn94w4i9WRMAMEz3kzde3OPiqJu8NXFIRsf/nH379t79+cdVZzzPyDRNrkV5qcszgQp/11atXzBxCOKAVb8NuKo/AAeD7XgEczBxjCiF45yZJFr75M0VFdbOPSWdjO6DQkxEL7QjwbpTjuH++negOgQ/j/uwo1OD4KFqtMkLi0AzqeRISfu1HIYYUjRgA1A7eP3dNkIcSDGh++vyz15uf/sXTb2Vp9H05yiCZzeYf/Mm//fX61wA/ABz/KjEUu80X/RrEKcf/Onad8Cu8OL6tz+8ISExxknDomN1L/sF73o6TqyqNYQVT8sv0/dv0xqnja2gPGiYcCZ7t2PLtzkniwzvPEeAAo5IhM5Xkd6L+cPRVNQAicoaQTfu4dBWuzj9+/fLi5mrmfT2bpySgSo0nTzHnJDmDeXC+8a3H7bCDAZm9Kl5ebXPWEBrnWGLyhG3lCQEhg4lJnmIgHDisl/XZu483n13+5tPPa/bvnj+3ZDkZgzgDEjPUwGHmeBZCG8IWrE9JE1kiL47NKSAQqYCKlj9kxgAOcaxPreAepkBqACUvQkFEYx+t63HX8z5WyR4tZh8+ev6smc+Bc0p917ND70rla6a3gIAdTD5tVLWrQQZQgIwwIEZHfl6Lh223W8fuOu8SS3O2aE5n88cLP6/UQ8SYJCopeQK0bNkETKCsuQRIRKbHnpoEhO6hYWpf/k17u2oFgRz5Uc1kWAQS00as6LaRsSRiFvsMyF1uuWpnK0qAUbevbl6+vlm/eL1+ed3dpGGTdBAXwRsggENwTFVVgdFuGFLKQEpMnsEQUhZQBSEkdc6Y70wWMiECqGgGWUCSxajDkFPSHME5cA4YgRlc8atAhMm8QgFVLUUdYu4GGaLFDCJgWh4S8NP2hxgdGY1PzBSOYrdCstFQRjRnEVErF4iOMI6JNmSIb+CJdlfyVmAcKhG7mi1nTSnnKMWBZiLP4uSXgAjgvHO+Ek0xD0aWUTODeooDdDk7hIogABTdvxD0BAMYVB7r0LRNaGvfBt/UWDmqPHq24JAZnDPm5Ji8S0NaX/VXcbuVvtNBVbzz88X8dLV69OisbRsClZQQjQAcMQJIEiKqqnq3220268vLy4uLS0Jom+ZktTw7P5OcCqKRUopxYNA6OAyurkNVOYcAkm2cb5URkNCYtLivQsEAaVyMoOSwoklJ9s0555xyinEY+pwygNAIkGXJRbwmIpAzpjQMA5MISXYozhkSsCPvXaic92P5pzknE8m3OBcbVN5Xpycns+Vu071+eXn5av3eO8/CKgBK0/qnz84NbL253u97tbwfhsrv2tlyPo8hVOVlmdkATHW6tUSTjKVtW2ZumsZ7j0cZ8mJmqnxE4gAaQ7C+CCZ4aOnHr3WdxS+fWp4u3v2P/+d/+t/+w384bOgBoRgNwPfJYRRuZ45vhvQOaISsSpYwapHktXptTZtk+bPL/p9+djOv9n/95OMnT54tFosqVCmlPnbeh13c7bZbe/WqnKfDMJ6s6njGnoqvaV3VxfHKBFRVxBCAyDGjah7VH0QiklJ6c5Axu9/85uP9bkfMz549a2eznPPNzc2//5/+5hc///umbd9r2s1m/fnnn4PZ6dnZcrUiorcxRn3zZ8jua2RKw3w0Y8rZzNjdX0NnTDnrvh8+vXj1288vt/vu0z1eDzXVC2Sf8wCSSxg2gBq6fbJPXl+CZO9933dmFkIlIkhvOzAKhPT9sRc9bPRLnU/EX/S5zawARrNZO/TxrhO6ZZMxW2BMAJxyHksn4077tDQH6ABnHEpWPJp7iYmYEWl/7V9cbFenj74hftmBGFIgtndOq5N6d9d9Yzyi8PL5n773b//rtm1/sBH944LURXbnQxtm575dpf0PWSo/HN+50X43b+KNPd6tzATvet3qOAXfwhz3AI4jiQres22701rHY7zD7v4rPnRiE79m4njQ7Qne+SSjLUUBcRBdIeBnrdChpzmHBgj6NKy31nhufALMAOpIETSLmhITElVNlXISyZJFsuw5rbe9GXjCJlAADmBU4jFUTCWbEGoGcq2fu5P9rt99+nqd0zr1M+EKYHRUVIMkIUDr/LKqTto2Sr9NSTJZpiElTEyEjASFXSBaOueMwARMx1208fOaQs4yxARmw36Pu553fR1tieG8mT9bni7JuySahLJ452rvSy6qgekdOVGxFEMDUEQlULOEkAmzd4ltnffbrrvZrweNvvXL05Oz5+dhWWfKvfW7fo8e62VDnhR1yDHHFGNKkonIsQsuBB+YRzfVQ+apO2b32JE6xe5gYMcBaV+6wT4qtgmRgK2EvoxqA2AAQEZkBMaR2UBkSEqW1KLlOGyGblh3w3q/frXZvt70V9vhpoMElCAgeqYSNA9gxFS7CpGpxgGS5GwiWiQpWqQeRgA0ghRFlTHSZcodUDURzclyspQ0ZZBiGmplMw1M4Bw6xxMyQAYsWVPWvs/DkIZBSzgdOVAZg2CLk2V5xxJTPXEuysCxUcWDpgaFLTB1OgFKfulo3WGmYHq3PYUPIJYj3IiogNlgUNvnvE+pj1myAoAbN21FDjUa5RpAzqhZs4koUAAGIBSmpA3kUIEDdARMRoRM6KjxvgmeKkeVD3XwTeVqx5U3x+ZREDJBNstoYtlAybCzuNNhL8NehsEiIdRNszpfnZ+dnZysCKHvOjQI3jtHhg6R0FCSpJSvrtYvPns5DHvNsljNz85OnHc5Jc3Jsux3+91uXwUuGSoheCZmx4QIIDTt49RMc1JBcuwcG5DSkcucoamWNJk85DSkHCWnnFPMKYGZd0zAjGRqagJWaGOWkvQ9IGZySk5qQHQEbMigYpIMSQGyCkgGdsQMnhEImRCJmJ1jBDYGtKyxyzc3l5Lj+dnjEOqm9auT5my72Gz3McUY96CUsq7Xu7pu2ukAQDMT1SwZj7bgwQfvPBOPOUJ2B6BUO1IsjnL/b7Y2etPIx95Y+e60Uo4WRGK+ul7/6Ec/2m633vsYIyE3TVP0KaWGCSF8J4UqhWNfDCM3m41zDuk+Bk1Efd85F5DQzLz3UdMfcjsNEdyojJtukWqF+bLCIP70osu9r/+vn3387/9qcbLb7i4//9M//YvT5aOYU9d3pub9CL2JpOkWjgMypYSH6VABEWIaDtVhMTUod7AocSYbUZjNZt75lNN2s4kx/v0v/stPfvrTHz37CAC6/X693Xz4Zx/NZ3NmfvdP3n/x4sV+v1ssl0+ePN13+1/+4ue/+fjj07Oz5++8c7R4l2Ds8bCj437Hle/392j6OMU6C44sYEqVCwC//vUnu+vXVM3+6TL97WvTajmHfu6SDhtwXl0liiSC7IFhSOnm8kJubtpZbSDsCADU8oPoxiHCppx5uVAxxvl8fnNzU9hMzFw4Tc65W0Dwu3gMXax8I0mbMH+dXldVELs/A4QQdvt9UzeM7AMipuOp6FZ1UoblSNA8/k+R8o73/vanpmn2GOYY13sqk7sT6Y+RiK8XXCh3f7zRmB+3tmw8mD4ITyeBtp0fYyI/lGH/wgDHAeNAxPc/+PFnv35WLx7/AHB8N7oOh7v8ld9/K5PRO1DA70ES+TZAG4cy8R7icAAajACOi8m7+0OcAA44yi65rdkmnf59oAJv86wM7lge2uHdEOzelR3P4o5X9KinsDtalQP2oYjHAMe0LAADBqBV3T5ent6YbDY74zk0IaslA2EEogJWZMsMVFWVZd3udlkFyCfB6/U+Z503FSNFJ0jgzcgMAUqYigIpKnpCYl7WzaPlQPbp9cVjPz/3swBAZqqCWZ1hQ7SoqtO2We8jxqyJcsIYHXiugifmEidhCqaGZjRWhlPwwFQBlyohJxm6HkTzfvD7VPW6wupZ254388Z7FsuSQNUROkAGAFNTsds2Ph6uMxd3AkDFwt2wyDZw3mG67jc76a0G38zmJ/Nm2UhDPSVhVSZf1xnzLu7zkJNmHYM9MDjPxI4dI2MRjZiNNpRICOiOBuIonSqIhpYRWfgX+FAlAvfoO9MTekgQAWL0poBiaoekUyJyhB4LrUFMRSGpZdFBpM+7y932YrN+db25uElbyTt1Al4gAASExlHFznnHRFnUiAI7JHYtDsT7/T4OKWcpwCARIBghOibnRr9/GH1PQUVFJCXLyXLSlDQLqgAAAltJKWGG4IE9O+eI2IzUCBRjsmGQrk99n0TMFNgV9qoRAnExSRhVTWMSKkxhscX5YLwiWsg/xwDHKH+A4sNrk9Mt3oJMOD2Kt8auUwMWUAB7s051K7nLKeasYojFlbJgNDZxkAwQosKQwAjRex+QWsiN6yvwTajbGQWiQOgdBHbe+eArX1e+AUJiBgZ0aIzGJggZNZtEsKSSFMRABcmsz2NzYHgAACAASURBVKnXOFgaNGWQpqraRXtyvlqeLKva55TEMgEgOUI25CIj6bp+u92+fnn5+YuLqqLFvFotl+dn512/3+22aApmsY/7XVf5WdOEtm2bpi5JyypipuUmlPJec9YSSGEMVPJrVFRUtcCokjUlSUOOg6QokgRUCMF5731gZELOSWJKkhWKel4lJ+shFZNRdI69FwBWMAXJysLsyTlkD96x94SOySE7QigcJlDVKvj33nmy2+4/+e3v+m4fvFssls6H2aJ69vzcX/CrixvTZCBd13XdOoRqNpudnZ2FEJgYkQrCAYRkRjziJ0XIJ1mOdlclagYFxuxmRGBGQDIT+2pwAr844/0+5H2kOz12Hje7s7rhfYQd7rEPb9esg6Gg9744QB+3rL+HJotHtAJxzh+SVkREROhr2v8QMpDv+zRr3Uxj3Lz4m7/8yf/xv/+vy9b94y/+yy9+/vEvPv64dT6EUDfNfLEgut3KFyPfMq8V4ONgJmJmTIyTa1AZLcWgdEpiBjPbd93vPrns+95UfQjO8V/89V8B2BD7uqo/+PGPZ/N5xlRGQl03z549zzlfffr6+uaqqqo/+/M/3263McYXn30mOQPibDZbnZzUVQ0AMcVhGMDskLpy8AIsXx0CiQ9HkYaVTmxd1ew4DrFkzfZ9XwJiFovl08fni/ni/GbofvZPH3/+6dA+IfbgFAxBMoEREwAMw7DdbochNk3zNjqjYjBcPmzxLqmrwMw554Op6oHNcVxdf+cLyC/CcXLOTDRKopwj0uPSYMp0hGOJycTGOAAZNJHdbMpOuQ9w3M544zfRO6+m91Jsvok5SnKy7uLp4hQfTgTFtnLx+jf97pqfPocfjm/B4ZwD1/jZOftPcux+uCDfeRCEpgXuq6Kpb9kP/xrn7TEj0+C496qHyRaLswNoUXngxMg47trim/vOIldBBOCShGpvbEPH/4/2QPf9uAOM981HiwEfHrCk4gxnZsCTKrG8nAKOAhlAxSmD0ABLTUiIgKt2AT4Mm4vL/Q202USyYFI0x8aIYIAiJmAWvMcK+v2QTJCCKK43fUpCQJ7IE5JDBiUEJjBCATSwBCIISOyW1dl7j+Wi++TyJS1seTY3IDIjNRRxigS08NVJ27yMW+qyZMwJMUbwjp1zzKBgSiYAYqRAAIyFoq6jNeF4hdBMJYnue8qGffJRZ5nP2/bd5flpPSc1lSw5EZhz7BAwZzRF1YkzgTZF707ecSiEGaEn6Fn2KFsbtjqsbScBlmerxclitpyBh13cScyu8S44X4Wh2766uOqGvZKGKjRN04Rm1lTMjEAmqimrmlrJACEgQiT3JgPD7kog3m5k33VmMSQjUFQpeBeV2A7n2JW/yGnSHKXfdf12P+z6uO9vXt9cv77pN9rfiHRZe6nIWoLaY12RM/QGnpxnF0JwzhOTKsSccoyOGByJY0uioGrABAhgAkBAjOzKJDMJbs3UNGdISeIgMVnKAMYAxIxujAdVQHCeuGhoAAvqowop6RBlGHRIVkRzdNQbF7MMJjAKgo6eQTzO4iyvZmKjs2j5M0YTjSDRGK9p9yInEN7wPChbNQXMAFGtzzLkHFOWZKjgHDhAJlaErJJBI0pGUIKwrM9W83pe121VN75qHXtAZ82ybU9mmTRCVgfqoNw8yJRGcowJZDG1bKKqNEKbSiCEwMV7hAAR5dZRt6qrR08ePzo7a9paLK93PZpVjQeDKInInKv6Pu53u+vr64vLi2EYFotQBVfXIWdZr9eOcdG2u912t996D4/O501Tee+YADRPRbOO8cSAROgIXVUZkgJNliwABpYspzzEGIeYc0pJcrKcTTOAWBuq1WxZhbauG0JGw77vu66PaUgpAUjBs5AAGZBAU+73AhHIAXviwL5yPrhQcQgEAVABBS2bkgqBOAlEjhipGIJWjx492u/2Lz7/bL25efL0qa/C6nQW03B1c5OiAFjbtsvlmYjmnC8uLi4vL+fz+XKxappmNpupqprimP4rYlIcEApxq3SAJy9S02KEA1D26m9TRRxB5d+MyeUXtWr7vq5vCRpFe1+KzOPQ0O/VrunurQFEKjfl8vLSe79anqjkr+WdiEAhEDtIMch62XT/y7/7s5MV/+pXvzx/5+n//NG/WW+6l7/+mJkvLl7/57/9f810sVguZovZbFY3TbHkQMR9t8e7QqqmborWK+VUdATz2Tzl1HXd5cXF1eXlMPSz1XK1Wj1+9jhUVUFGUh6eP3u+XK2qUKmqqiBZzrEM0fm8JaJls3j18vOb9c16fVNV1Wqxms3mVVWZ2eXFxd//3d9tNuuqqj748YePnzxpm7Yf+mEYxnwiIu/9AUc4eLuWM6zr+mR1AgAvX738/37+s+vrq67bf/STP3n+/PlyuRKVGKPzVeo26/X1qqr/+scnj3z/f78yYvauAsmofUAT5K7rttvtfr9X1RCCWnqLvbIScQHIAcB713VdQTQKWaNkPn1PuvTl8wLYYUS9OYWIaAF9mJlInXOHlh0zOVdu9GFyGx+lqet++zUAiKqoPIDqTsHDZnpoLop6x+5gKPO135HysiICJh+8c1bTUHSxDyAgqY/763lbf7fpPP+KDhH54KN/83evf7Xr0w9ZKj8c31PcZ2rPGt6fUO2BLsvIqxgBjjs2ZGNuwhe8wx3HD7z9+fvvdKin7IGNFsKbFXFxT9SsgKFufKiNkzlexK5N/W7I+/XWThrX1AlAzTwhe8cKmKHYh1dVpUaDSI4CCISy2w8O0RN5cOAYAEQyOq5rn1T2sSdyztVu1iy5vdq9eLX5fBVmaTRGZEgCBgzggVrnF6GuybFZFoUkOWVMqZIa3BvIz32f1uPPCKAKOZFCEFygP3X0uF28e/Zo4YOkbDmBSkDwjsE0xzRS1A8BoHcunmWwZLZH2IF2kDcyvNxfdpTP3zlfnp9UbUWeupxUlNoq+Bo97FN/c/Xq8ub68vraBT5/fNK2TVUH7x0AppQlC6iaqCfyY/cYTEVzcnCkiRp5OHD79cFb5fYuGxAxAmphHIgRII0UEYRi+SoAigzeQ0XoCnRGipYN1PrU5z512/1+s9ut+926j7uUutTv9nHfWQKK4A0cQs3UBKqYKiSyUkgWfUoxqQS0EXwyFVRhUEZzVGJpxxHNjuq68p4Lmb9serIUhCKnqDGWIJfCaWFEK8PRM7IbJR1FMaKAkjWr9kMeomS5LfREx2eM6KCFuf+4GY62ZGOsc/EMBTUFFdNczGrHvI5yV6hQoA0lqXNEY5ApmEoWLWa3xGV7VzxvIUruhrSPuR+yZnMGHjEgEWDOImADqNbsl227bOuTRXs6n5/MQuOdp0AYGAkVUH3tQhsGzGZpIImsxTyGQBixyG1KFI6hKZpO9a9Nhkml3cXMmdBMVBMzNE04PVmuVgt2pCAKQgjGVEx3BRRE9t3+9euL7XYzDIOZOId1HeazWQieEFRyjmkYuhiH+aydzZqCXKlosjh23sqdGDeegMVyxsgEspqCaIEeJZXHw9RIyQN6R+AIjNGQKTgXvAs+VMWWtfLU1l61FRFAubUcYgU0cAAORmJZSSzJkNU0SWJxPntPlefgKDsKjqkidoQEgGqoCLBaLr1zKb3uh/3l1ev5cjGbL2aLup1VUoe2WlXVogrzlKTvS2EDwYdiCaIiNsV7H+aTEsE8QWU4Ov8c8prHkWh6B4t7s44+yg8/guzMHiy5H2JUHi0c9qb51N3fG0cWGhbuk+nvfvc7Ii4VZqHop5REpCSGwvfGhuPLK72UYvDh1asLETlZnX5tGxEFAWqaVby6frrs//v/5qP3nj/69LNPZ8uVMl9evjo9PXc/em+9Xp8zNPM256xm0qVhGLbbjYgSIhIVp5h7G/073e9pD0LETdN89NOfOucySUpZAdDRarn03reL1jEjYtJcJp+jrg0WMyNEePbu8/OnjwpO2nV7NI4xIuLq5GR1clKG0H6///STT4YYD0PoWHVwdwCPGnpmVlMwqOr6/Q8++OgnPwlVVSCGguAQUdftGIDYzer63UfLoMPfXXc3fcpITEhmTLjr+6urq3JKRXjC7q16vyJqpojI7Ijo6upVIe8URKYYD8NRfOx3G+kYHXcnSsVDc5gRcUqprRrnrarc4YIUOlip+d/sHL6JSuDIsR3Xt3t0NgS8MyPaFxoNfi0zVZEgmVnq1s8W8+W8VssPtn7Z1+fPfsS++sF944/c356uPDMTuy4Ws/J/0Yflza9/T3PNL/x5eyuHcvhjfd6v6ye/ljHwNYahvM2Zf5HI5S2nprc/w/LLerzpwwMx4iAINJwKLTUQ1TFrZcx0vJUNwl1zwclIDnXiXuBUTd1CE8eMPCgGFrcvdTBmOOrGT286ZpBM+9RilXhnjwWH08RDJq0al0VETIdEoAH5dLbInn69u9xdXKMDrB0hIwKZkSqMAncgotXypKrSi4vLfkg++Kyw75ND8IQsmT3WDn1gQJApXrMwK7hyVWjcvNHKbSW9XF+7ar6sFuAUk+SYZLv1gGez2cm2nnuPiCKWhyiEwVcVBw8U2BMSlqwUMzjUcId7oYAGHqncJyfqky5D++7p6dPlySIED6g5mQph0WuQZrWxIgR07InATEuwhwI6KtyBBLaV4TIPW4x7yjbndl43j2ZhVRtDNBkkI2PThmxydX15cX19cXmjoLP5ar5o5vNZVTlmQgCRQz7qGPUAqNP9U0B1Rqi3AIcdARxHiiq8bRogIQKBgimaGAgCUGHeF8I9KpoAKnmsamxInSWQlCWmoRti12/Xu+3VZn11vbm+6Td52JlGgIyerHLgCSqGwFg58syeHSO5sW4eHxcFUVHIUCjBRBRzUklgwmSOAQBSBkPwAbznuq7YkYiIGoClLDHlvs9dLzmDZGBG4gJwEJioKHmo6sLbICQGYgM0g5gkJumHFFMWu/X9FDUDcAzs0Dlm5umJHdcFLQ9RKTmNRhiRGMw0q2Qr6hiHY15SUUExIhOQgYoCE4+cWRDNWqgICMBIzGYgakPKXcr7OHSDSAYyCAgVoSMyw6RZCTC4+mTWvne2fPd89d6TZjX3rQc0k0SSXc5sSqAGkjVnzAKaIEcVAVAFNnJIVGCY8Ymf7HnwtvYtm72Jc0UgGTTXnhZtvVy0bVupZANjxwAmIMUgVVVzHLbb7cXlRYqJR86wVcHPZ23xpO/2/W63SSmCSfBu3s5URSSblUxGmMRIaDhS5MW0yK5yxiyY1US0XHRRAyNHgQjQIRETOQZG5IJVICBKLudRe2pDU24BkpUM4JGmhmBESmUGA9EkmrPElFOM2UyYjRli4NpzCGzBsTIFU8wMgGjBu/l8xsz90O3225v1laHMlrPQ+Nm8QWgX7UkVlt7PcpIY2xE8yjnFaCopDkR8nIhJiFRoNEe7k4PXxuiZizjlpyg+hMo9lPF1pwZ4cEkFuBPC9MXL8MH4Ce/A5GZQCFBmZvrZixfOcSlIYozFbqMwPw9F8vds737nk6pq27YiqirL5bLv++vr68V89jW9l4L5nKDy7r/6k3f/5n/4cwNuFifb3Y7ycDqfb15+Ws1PHz0+q+rnOedPfvvb169fSc6rk5O6rh07URGRogoxK3ZMBgDe+cI5KpoaM0sxVnVdPEf6rtv1vV+Ed99/5/Tk1Aff7buYomgyk4OiRFW9rw7XoVT13tGQejU9fXR29vi82+9x4MuLi8120+33RETM3vvVamXL5WR9BMvFsvx6adQfqMUIt5KEzXZzrFAoXfQiXckplZdazGdDylls08d2tvjwo+VPX/3ib397mYWBGkMUs6urq2KhWl5KVd/OOBZLOKhzPud0c3NTgleOYwjLlTwGOL6r2B8iFiZLMfe0hzQaznkAjDEtZ4vValXX+7fcvj90zcZBNzYGb43yRj+z25kMQESPC8KvEdo4groETH/8fPl4LirpOPv29nMh9hmffvhXzfzkB3Tj24PKnZyefvCTP3ObX61/95+/nTX/7/uabwN8/POxoW8DboL4cCPnn3/Zp3yWN7dbD1yHb+esbmO86DTvTQ1dGn0BzKyoB4CQ1ExkSjsYm2h46EwfOurFl7D8lI1NLxu11jR2M0tGPRxSA4gYQMRMFCZEAxFoQkSKc8DECynhLCiMhlbsAMjuxMSCjkm2xzYeZhDQBedjzEPqzJELdNrM/aJ92W1k21kbMLBbNo68iZpkUEAFVHLM7WzufILLq5wyMedMg6WdKQNgYgyMjWfvQS2pZDRDNiQ18EzgnJs37dlq6PXTq1ezE346OzHPmFyKqRs6P6/O5rOTdbMKlUAeRIdoAhBDTJyCqx17h0yABjoaPYISAfGUPyAGhJ6YRCCJT1IlPWnCu6fnj5pZQU1KZ9QIgMgIrWj/TUEtMHt2KjmLiWlWIPYYOGnei9xIf5l2O87a0urpcv5o4RuXnSRJWdUcsiNB23TdJ5+9eHV5vdvb2dnq6bN3lquZjR5xZloa5FisBrFUM6UWN0A0YHN2l9DzJY8XkatCBQabm83QDZ595atZM3NIqUu5T5aNkZu6qZs6UB23efNq262HYTvsttvtzWa/6bptH/eSdqI5W5YAtkKoKq5nDCqgwoieyRF5YgJioKNkH7vDOhoHPgEAgTEBleTOApMTFA6Jc2WAExKoSs6asqWsqkAIzKO+o7hiICAjkGN0BgTOuxAcOY/kUtKUJcY8xJiSSgliIcaRwSHF28Q5dJ6dZ3aINIolSjv/ECFjAEgMCinmYUgxJiltt+LgC6PF36Hmc85VVSCCbGJTjiwFV2aDpDbkIWWJKfXJBrGM6husyJEBpDwk3eaEjuqlf3S2WD173Dw5CY9XOAtSUY77PomhIpoDc2ZkBcpQBRWSzGYA3jnHpIw2GrkeOBqHieAO12wCY6V4nLBa41zVNKvlsvKeRu8cA0IDzaO0hHLWtE9936mM5S0j+eC99947My2te0T0wYfgAGy/39V13bYtMxFCSimlNJIyihctIIjFOEgmwBrReSDvEFxhequamKmqlITXJENUUzUidlyNToTl0R+9hpHgACFrmXun6FgehYhY7IoJjbMlsQxZVCwJaMypz5Fjt411cE3lK++YEQxTFEOs69bA+tgDQdfvhyTk0MSGOCAMhKGsAYToiJEBnY3uwaPUEycR1n3GXZnej2GOsRwCYKY/+u738HQ779W0H3qR7D2/+Oyzk5OTgwlCqeKYuXx9CLb4Dm+Ij483P2dxSiZiBPXeheBfvX55evoniNR1nfc+58TEf9i7M1IiHvrN47b/d//tfzer5+ttVMT5bDns9znn2WI5iBhY2mYAe/rs2bN33rFoXbfv+37f7SWJkt5sr4/QrtHq4mB8QESAuDhbIhIzzatlU9fM7GqvKinnlBMihlApqJmKTq175sLiOWz4ysrrfcg5913PzETMtX/2o3eeAaQYu67LxcBcRCSnnFUEADb9dtQuqhaahiMa4ekp88yzAwDJxQq6QPoQfCi1rx8xuIHYUVWLyL7rmfn98+YffpeAQQmGodv125giUdkumZpOy8hXjgQAKNwNHvr9ZrN9+uTZISbWJj/ag3Pqd52+IUSHIBX3YB4wIuYs3vssdjX4otQ7fqzepo66+/17znd2//4YvNro6x2zC9/cZy8T4LDfPj+pHy3v0UzuMFB+/Gf/4+nzn/jQ4A/6lG/HQUQhVBkrv3jyw9X4nkBab+MM+t2YrQ9xJ4c5ESfTUCqghxZ+szpAB2wApTEhZedMPNrvEyGAmmUREU0mxeSuRAEWpkfpFphOkd4yNusdmSIREDkmwLEdO11h1IlTrAYKhgqgiqoixgV8Qed4pI0oaNmxKOBYyxXuPRERA1JWJ6ZqDMDAAKjI750+Use/2l6+3rw4f/9pxashJpUcqjr4gMyqsF1v9kOsfGjbtuv6FCNWYTDbijoJM25Tht0+udr5thbQnAZQQMIuptStMbhH7z2Pn99cfXazTv3eMoGRQxBwUkYTt+RadpuYUbNnT8h5yHvsfEBQAsDCjJ58EABAALJqNlUi54C9EqVs+zhDftTOHrVt6xwDaM5sxoBEzEBgmlUJAJ2jUqE6B4QqliUrITAmsgHy62H9ut9dWeoDLJ+ezx4veMFYYYKYchTJyK6dzWJO//Txr19dXKy327ppP/zo/eVy4T1JBkICQsCJY2NynJBjo03KiGe4yUbUvqxTOKXHxy6BgafK14GAGBgiAFJNDTpQ0xzz/vX+pr+RTnbXw83LLm5j6lLqh9h1eUgSM2TgBB6AASqAiiCIBVRP5IKbDF1LD3503Zn0Mrfg3gGWKNgaFb9LRTUUMQAwB+yxql2oAh4UHNmGJDHmlEUFDt5kqmULq4SITM6T88AeyTvyHpAUKEnqhzjENETRgzksIkzVIgEwo2PynpybQgBUbVItjFyo6cpmsX6I/ZCGKKITOwXQFG1y/C1/xSGZaBUoBALPRFT+WQHUNKNk1UHToLkXGBJkA0VAVnJADfqT0LSLdjlbnszaeVM1FTrW/VY7U5SMmi1jYFd7rB3UXpwZYwbMYIqgaITotWQ+QrbyzdEOsiQqTS7HZaCM2q0iWIEsKBIIZ3W9XK6Wy0XlHEKBDKFgQFPFjTEN6+1m3+2n4GQjJh+8844YY8x936lkRCyQh2f2jhFLxKkBESF7hmyQJeeYR9W0IaFn7xAqAA9a7HSKX4qhkQEyITJSOKTfkHPOuYpv7eYIyUbCCuroNmwCJgoghtlQpKiTiICIHKP3JJmTaDbNYAIgIFlEAc1StmSWLLtMhKkWJnbBeV9JMWrNcrNZmyI5VsOUImOsvIDhwaSp/BlrHBUooTBHvlZw5Fs18m0Qy8oBo3nnF/QL3motezBU6Z52xQAf6HfYvZ+1McnFEEwEEJx37AjAXr16dX7+6LhxcWBolxb6wTHhu71J+kIMgl3fxWJwsd/fvPvuey9evHh9cfHOO+/s9jskXCyX282G8A+pcJAwJnGwf++J//DH717erEu6iPSDI86Td+2BjyqqoCom1bxulu0pnJXRWXFVNnoFUzuux2j0ZMbdsHPT1CkiapaLk8htMpwhFKXAV1ShoobEUAKDAIVETAAAPDa+Pf6VQ03I7I89UAHA2a0NR1l91pdXJZq6H/qUkqmC0abvvPd10xShEBW1iSnTuAY8Pp+vlvMX+7TZ5c3VJaY9VbPj5/LtG2SEHHwVY9zvu9XypK6qYRhMlYmKoWZ5HL68Yv9uHKqZ2YsUwY6PMb8pxS4sjxBCFtnBzHR7Z/6xuxPTMXj44PfxeLBNbZcjeKFP+tmGP772v7nIy9Xqm/vszKySvXWPF7PjnOI3AY7Tpz+erZ78gG58e44y433w4w/Xv/2Zb1apu/mXfOt7q8nvyy36EpHF91kl+pYL91vAHPYlkMfvq2355/zMg9//ktSYW/N4HPu5k2SlkDYm3sRh2sxWIqoKf0PHTW3JQUBVQBu5FaVxTeAEYVAZK4cidSmnQVP+DJUlF40YaHKELuztEROZZDLlfGgKA0ciVEPUInBQyCblTNDKOyDBqDwfNRGqqECEzhECElIUsCGRISs+bRa+qrb73eb6Gi83hlhXjC5YAhMhQDAUEQRcLubk3NAPKSXzXrPFnPYAW2Yzq8x5NkkgRIBBATQXVrrVVajPmrjpdpBucn/V71vk1hECOSgpYDDzblXV6xQ5WwAWZI3SS19nBvRgSEiTpZeNjg8wUjCYyBs5AReNop01/v3l6dPFsnHMMIrcGcHBmFyQVQiLPwMT4qCifczj/UIh26b9LuXL2N3YILOqXjazR4v6dJYpRRuiJgPzdQWIN5v15dX6N799NcR4enp2dn6yXC7qqgZULNQMUzBCsNuFGA+dswObwADBTVXpnUrovueIQRlzfT+g0apdVk2lUWXIss8K2lSNN0qS+pv+89+9uvz84uZi3d3EYQ0QAQUYgA0cQkUQECtfskDBKThDUqMIbe0bH26dZibVjAIojpEfCPdCUscirbTVraTSqhIbMLrg6rp23iORmmXRmKQfck45ZUVAZEJAokMwoRkqOw7Bh4CuQnJsxKImOfdD6ocYY85iYwYsIhiIqakSgmP0jr1j58pzZqoGKtNzS2P8kI40jZikH+Iw5JjNAJHIgMbIjyPrRzMdhth12rZe0RsDIiqagSbVJJJUklhUGQwiQiJQZUUCJqqxOuH2yfzs+fPzx2eLxQJVd1fX28v17tW1xeSKIIbAz4I/ncFpA9XMvMuBE0ECMjMwIjGnU2nCrA6FTAloalpNCbij+8QUs2QIiKZkVnvH0J4ul7PFnJhKOQ4Ek+am8Mt0iMN6sx76iIyMZCbE5INznoEga+qHrljIhOCbpvHMTCgiMcZyS0piEIGiaU4xxoRIzK6ug+faxIOyAZZomuLKXPJznSPvfVWFpqlD4Yc4x+yJDvtFNBMwNcumOWsWTSpJNWeFrDAkGHLBqXm6HGamArnYI5qKalJNqIKgaKbZokgmAZAYExE2bRNqzxyAXEp9t9kyh+BbUE6DqEoh2hkhExKaFZmMiYmWvNhSnZXAyDsLJpZgoXFc0ei2dDCoxYfIAfcW3TvJWfZG+PgX4CR2J9froNo6fG235cZkgWpEFKpABCmni4uL2WxWasUi/ipsm/L193JfdW8bRCVj9aDcmc8Xv/zlL1NK77333tXVlZkR8R8WBKyqliNZ/OmHP0kpGSDAV8fxhuBVVSQXL1hmGnIc0TS0O0TPImw0MAPvXZljphhX/ENgt7eDhw4j5xBLHFO6DTRDBIA8GiuYjRaudvrOk3GKLl0nsO5ys91u+74fYo/F8+aNY9bUT86Xv/jkHzbZ9V2/mLX5D/pcpW+fUtpsNmZ2cnKiIsxjXqxzrjjUfN9ao0dF1wPi/0L7IqSu60X0S/bxBvYl359SpPChFhAi8aub/pOt/2zrrjqoZ4t78NnXTwRA+OiDMibs2gAAIABJREFUp4s6Mzu4F+ZyMEY1Cs2S38bf5YfjX3DQIuJieTI7f387P/+DAY4vt7r4Ip+FB3/lIZjjPkHp+GfeBhb5RkUr35nmxDeERP9esMWXTYlf7MpxZ7DBUSCeTST7sQou/ytoBo2KklKjl91f2R0ilZZtNrOcFEbhhDEhETADUydpn2IhG5ROHSFy0ZAWsIPQITGiEBQUgUxLAB9OoSAFeiEaYzZ4dJMGRKHiUjdmWhoZICBjcQYgHD3hCiPALIuJEQMDEaJDVpGUswmQwOnJcta2F/V8h5f5Zp+zLJ+chUWzjzFqBjZDJoAqhNDU7PzN9Y2kCCIKIGB9n67NstqKWNh6FApMLqhpLk1UdsSOvbPa5YAbjZ9vbx4187qeIagDRTQEW4Rw1s4uu85Lx0bJuE+STQbxwGZqRFwSCRQUyJAQEEwV1RyQV+QoVbJa8ZGv31+dnM7nnolUzRQB2IANEaDUQkTATERMiN0Q+74jJmIWsAj2eti+TvvOYW54djZrH638slYPQ0qDDALK3vmqGob0u08/f/Hicr1J88X82bP3zs4WIiJZHBfrgUNJceuPeaxwv53AzL5s5TsOfkQjj9y0DQNbtNgPDnyw4Hwjvdx8en3z6ur1i1dXr7ebmzTskkVhhbakmRhQMWE0YIPAEJAr5sq5il3F7IgdEaiayYHlUCwrjJAAFMfqufwZQ9tMQKZgIGImAGIobjFAzN4F76sASKIQs/QxxphSFBETGaNPpgadAQAzOEc+uFCHEMgHVJUhpWHIcUjDkGOUkXZAzEjlOYXSF3QQAgbP3o9kf1MRM1AjRGIaZQ0GCpAFkkqfcp8kqY0qMSJTyKpT0i4xk6qYKTGww6SS99LlgSNyIHTUx7wbdLO3XQRgowBNC7OFW56czlfLetG6RU3ziuchtI2vXALqN7vLeH19c3n98jptEgkQAXtoTtws1TUsK58QK8OgDoSNEJmIARjHD3Rg6NLDFdf9NZIQvOO2bVWtbWvvnaiqCoARYGHNBO9TzkMfh9jt93tUbJvWVFOO7MYEEBFJKcUUQ3Dee+e99x6nDa5zrqQv74dOc4l4BkRXV6E0iSWDpgRqCM6xC56dC86z8+QcOcfOs/euCiFUwTvPjqlMnsc1D5aJV46ELdlMsqIqxAwxYcwak/bDMKSYcswyRi4xOmJHoWYCQkNUtGyaQbNqVosp6s1638fczGpwVrJYJKlJSaMh733bNIv5nJAlCxIyYrksBf0TUcm5mI+qqYkcsrBG7GKy5JzclpAQseAgf9RdxxulCapBSrmENr548WK1WpU1tQA3ovKtTYP/Y5V5hyyJnLNzfHp6+tvf/vbk5GS5XN7c3CzmiyLE+P0BDmiDawyfPTrt9p0AE3z16/RDV5oIROMsWyQyhHiUPH9Hv40AxZbiOGnlEJ3zDfT/9U6vGzB4PjorA4ASK36A5ABgiN24ZNioi3n0/PEjeNzt95+/fLG+uRGRmu+7nwSmkzZotzFoONTmGsjdH3bO3vuLi4uc09nZWUqpmJwVXoz3vu/778+wP/iwlDHzoHqr6BkL4DtOlXexgLevBG596m7/FaeGPH5+k//2pfvV66Fqax/8UTL3NzJB5Zx1WL9zcr6a12BfmJf06J2frp5+5EL9wyT5rToKBdXI8w+35ofju9x8OXiLFuh/WveL5wVYFlG8zZCMqoNJlDTkPOQUJQuiIQATMGU0QRvJ7TA1isEmp8zRJYOQ3Ah8GBl6Yuc4OF9579l5ds4VszocNTCgoAURKAQBQhoTZXkMC0CdYgNAFCb2NkPxJkijiSMAAzgAFYD9wCI/Xp237D5+/eL16y24GswR6ti2ceAdg/Pe+1pttZijSep7YK6bFsBu1vus5qvasYkkyuYrKKRy79gTW9Y+RvBUn8z3Xf7N9WvHdLZYsBEXk0eRZaieLlevt+tXW4gKKsYCYpBjRi5RuKgGMt2iYtlXMnBJkRQwShA48/Wjuj2rqoYpSzZVMBBRSUU0bVklmQBBCZsFhCEOSRIBEcg2p63FV9pdQ6yWJ+3jk/n5Sb1sd6nvNkPSDAzzxYKYb663Lz6/+uUvr1O0j37yzpMnJ00TTMQhAZikZAiOEenA1DjulB33JMav3Rd1ksbTHL1GEY0IpigTcwREQrJP19frm1ebi89ubl6t9+t16hNkcgksmgOoCDyCQ3SeHZKjYq6BDtkzOR5Tf7n08AFgqu7H9xxTOYAQjpKTx8axoBU1lZYYISx4Hnl0gMjOk/PMnBViSn2f+j6O1d+kTZ6acIBgzBA8h8pVtasqRwwKNuQc4zD0MvRZxFSsyBUmBxBDUEIjgjq4quLKs3PMCAg6BXiU54IUCAxFLSWJWYcsMcqgaoV/gjg+8Gp4dACCaLF+ATVVhSGBCUBG9KSk2kCzaNvQVLOqmlfNnKs5+zqEWdMsZ35WKVNGyCYJMiPlSt1Z3eAi1xh3ybISATuo5j6c1GHV+mVtFVtBb0oCApICJAQpAcdIiAe3tamt9WbzDCf2LgF7185aNWA3UhsQwSEDmhUdPlNS7Xa7oesANFT1YjEXkb5HdkyEappSFBUDKzmOo43rBE6VIkTFJGnOmUZ5vi/ZzAAoYoAUgvO+Dj5UIVR1qCofqlIyF5wWiZCJ8Ta23I4Tug/IACBx8XU2BlA1BEAxp8oxSQE4+mGIOaaUsoqomKmZFXccNAVTAkJySAooBrVoTHFIuR+S+Jp949kVYNhiEjbxAMxch8DE6rWEHqtq9h4BCEhEcpZSoMU4xJTHaaCYCJW6zFQLaj4aHPJoE3ub+/0QzvnA8nUvWMoe+pXbHKrJMOroXezNpdCO5iYrwjEDvXn5cj6fHwq8wuA4rh++fzAHPnhPiv1kCGG73T158oSZ//Ef//Ev//IvT09Ph37AP3S74shmxKt5Y6iqTPDVdHfHoeAUZlaMfBUFvmiITd9kcoeqNWct7I9vqIfG7Ap6Uk7PzLyng1h6/Bvva6sQrKAeCGUCwO1+CwBVVX/w4YcvXry4vLyA+MbVIHy0mr/zaPWLz3dUzzZ9bt0fcjdC8JvNRlVns7lzPsbomItWS0QAYL/ff6+qxIOYqHz9pnJJVYi4eJHGkpd2tPFGhC928nujPQ44ZsIfgWIAQOw/3+jfv4ZfX1nVrrz3B2Dum5uXqqoy41llYPnY1LmgOYfD14t6dvJDQOy3c/QuVufd2fvrF/8IMnyN89uX8Dju0XwezFIZv7ajlfgtXvxfwGr0W3b3/lmrz1e++pdOTQ+/+BcxL97emvQBasZXaZFuX9wmtfMtxf6WoVHwAR01H6CAmaxLcd3v+5wGlQgWwSJDJswM4il7iEgZQRCs5AzSlGl5YPkbgJUUx9EcgwAJjUZRCSAAWUIAVPz/2Xuz5kiO7FzwLO4eSy7YqopFdpNiX/WYZjRmY7J5kc38/1eZRiPNzL3qFtXd3GoDkEhkxuLu55x58IhEAoUiiy01Ly9ZybIiKoFMREa4e/j5zrfQiAxlh4+OiIkdMTMxkkMMyDWyR3KGXDrOCqiGpiRWWNkOyBOVcgHVUCHnHCWDKbCA4+ACETiGISaN40VdrU6fQh8pWr/pd0OmdRuWDQZvjgcVkYQJEXS1qDXF630Xk0ioATEJdKNc346Voms8GvQpLlpeL2tCS1lM1aFxE5qz5Rhvt7vrs/VqIKsJPKGpQNKFc0/c8qxu1s5vFWIUMnRAlk1FiEvzppBl5jM8qVYAFTAZJWkQz5v6pPJBBeKQU0IDR6RRxj6TGRaHUoQMKmjZTECBEYLvJY5xuJHh1oa4Cm61qp6tmycrqChCEssAEHyFzoG621384t8u37zeVC48PW+eXZyeLltAIDMmK8UWTsCATj4IppOny+RQO2uhZpTAFd2NPQj8nS0j0aCkfqAhKmgSMgsusLpxP96+2n71xTcvv7y6ftGnfa4YaqbGMaJlA1LzCpXD4KgOvnLBO3Zc6n88QBZmKofeIukB4IACJEwY3bS9sJn2pGYlskW1WG4U9RaRI18oS+yQWA1SlmGMw5DGMamW/iDy7MxXyiwicI6qiuu6SBNILOec+xiHfoyjpniYVIiApqbFhgLVO/CO6spVwXlP7ABBp80TAQCZkQGpoKrFLGPMQ5SYclKQwgYhZwCqICaiRgxc5iiSIki5MjRdo1EhKoiaiTQntDj3Zx+dnT17ujxb1+slBCcMu9RlUls24jinFMc4jD2YhhBcw4t2XT1pFp+d5JznfFDzIdRN5b0r3o05C4pisQYhE0QBEDItIB/gkSetHexF76khpmDdsuRQvWgKqUJk8j4hJgNNEg2NgHJK3e1tGgfv3WLRrk9WKSUgBTMiUpWUxEzZsfPOB8/Es+viZOGhWTUXexRGIASmEkxEjEjM6JxbNG3dNCGEEHxTVyF4F4oNkcHE8RezXGx4tUyfeR03gMmzuZiPFFlemVpkONl3+BBcFmtql3KVJWeRmCXnlHJOMaaUUo6azUwBwTE7LuAfJBnz3sY4jHEIEpY+cKgcuqgpxsSWELOZFdWf2ewCzeQdF2SmuCYWVeHQ8zCOBrNTiGrWwvMqMRZgBsZMZIXGcYSAfi/GMbMOv0uW8vB5uwM4HnnGHrPyULWc0xCH3Q6fPXsGc7BFKZv/nI3Gz3WvTIiztieEsFqtRPTNmzcnJydXV1f/9E//9Dd/8zfOOcn5z9vK5TRWC1q1TV3X3V7ec0unqqXqZmZCmuWdjzs7TnhuKmY6UDhZ8JdncByzRbKMh+OZnnkoBcIap7GnqmX183WVcx7HfhzhyZOL5x8//6//+F8f/K6U4ulq8fzZk399sa2qJkEC+HOuRdM0X3/91bNnHy0Wi81ms16vTdU5f9h0xhh/USXiAd34DiIGEeYsZtb3/cw7xO/Y7b+LeaET4frhd19v9fcb/6eNLtZnf2YB9MMfIvLJ09PAcyvqkbUa2dfN+hn7+gO68dMcvdfb3c1AQ5T6P4Divie08eirHuC5bwMc9gMBjl8AtPEfgkMexE4/Aqp+p6Dt7cXn7fvpX5CZ8diN+x7YMTWm7K6Gu9MOEBiqgSEWC7+E1Ce4TuN27HcSO80daA5klYeqoqbWyqvnTJAIzFRBPKIvEbMwZTiWPFA0QyylbeFlTAmBjAYAklKOKcWYU9KYrXRJET0775z3oXKuJreAsCRfgwtAruQRIhAqihGoA/CAFRIxeXaOXSFz58GSZLNsgi4QB1c58gTpdrRxWPjqrKnz+gln+P31m83NpgauQ+0bVuY+p6RJLCFx2wSJ9RYp5TiO0bE3ClHoatu3QGtfm0HK2ZPBgiXnNMaKkR1zG2ppd1e3l/3+Jg17Sw4VyCxnlVSHFkI4rdt1aAZRGzL7CtmhgIEaUqmf1EBNFRQZiIkIDQBFUYgFmsqdtvXSM8QhR8sxEjvnvcYs/YBqxVsUmMQkqoymCcQta1+5277f5O7Who5ye7JefvKkOl24ZZVSlDgCYggh1I0C31zvv/32+g+/u4pj/Nv/7eNPfn3WVMEjARqikQmyMU2NdwCZYmxKHOwED6AVmzmjQ6nh8CG0Afcdw3EWmCADe2bI2G12t5e7l1++vPpmc/s65r0sCf0isAIktZ0wYOt8cOidecbA6B07htk74mASA0wTf6GYgZnedf6PsyMnTOYgfobSkBYrsABAMXtDcjPJhgwg5xyzjWPqh5iiZLFitz43CfNBTO4cV5UPwfvAxGAgYxy7sY9RYpwj/CalO6gqqAGYZ3aO6+CrwN6jc8A8MXQe9FKSqCRIWcYofcwxW1IwBGQgRiNUtcnKFgvySAYoh+NjRo+T2a+AKKgDrLE6X6w/WT/59ScXz59xW6mj7dj1GrUBdRShtyiWMopyQM/OBwaAmGPClIJQ65s6iOo4DgkAKCcRzqBZNE9dTWQiogkuACYDNKQj8wV7q6I1etDEN0JA70AhpzyrDIiQSutURSVCGsau60DhdLVerU9Wq+UwDDGNqhkQptwEwlCFELz3DhBEpSyzKaYUowqAmWPnfWDg2TiZQqjrul0sFm3bVFXwwRMaTDhySjlGEFAB0KJ+IkQgJGJCAp7cRQrRTkxByvADQ7lzv4VCwRsIPSIBMjP74AACIJVU2nEYhnHsu34YOMGYc4Li5JESM1aNZ67a9oRzPaZeRG9vR/IIBGqmSiqqqR/rLsYRTQ/Ev0mwRYRoJfcGiBmpbdqmbrRoClWzSsoljSLnnHNRCeHxRv8vuSO348GC30dOQHIEYGMcd93+8vLN7Sv67LPPiv1kyUwpWgaYk0F/xjAHEaWUQggiUtd1Tjk4/9DG1cR57rq+aRa/+92//f3f/x+7XUcEXbdbrRavX7/+3e/+23/5zV8joIg0TVOuf5E2fD8QgKCa2VlV+33XJfD+/Q77wd6IhL4PBJuD5mcA4i/dcTvsDuffxfcgvON/z49416Kavik5igoyOnYKOsTh6dNn33z9lfO++GKICDh/UrtAkCjouF1Yp9i8x6whMyViIlLVGOPvv/nd2dm5c67rOu+9iHz26afX15vyAyKScy7A0DGv4ec6Ow74VErJucfFtqRqhs75lBL+5zlRHAbndpB/vQx/usnt6vTH/Oxx7JferSoH76ZT9VGffPa/Vu3Jh4DYn+CjgNG7rhdV4J/KIX24Ln+5lerHuXyPaOt+dDFv2TLTnatoSQsr5ZsYIRCRw7ZtP26btaSb1N+kYSupAxnYkqdIkEGzgRKZZ2KHjIalzCtCFGKaEjYLqZ6JmJjwDuDAQzqGTbktJmqqIqIqknPOOYmkrF2ON3FwowSlirhyvvahCVUTqppCQ44V2dCSjGMeY49JPLnA3hi4CVk1gSYTjL0zT46D8wzIMUPunoTWP/k4Gtv26vqm28W4MPUnC0BgpiyCZpX3bROenJ1uN7e7mz37sD47NaYuJekShhjq4FyTEmwubxwpgbrGqWfwBLXTwMnjTtJl13mkFklykhi5Cs7xwofTtr2+3VlMTBUxTwkycrcl13n2lwpIAUCMAVsflnV90raNIxl6Uy2OZISkIqBycPIjZDZAMO8deexBbrrbrQ63LLZs23XVfHRWXSyNbZBRNAFY7ZvgGwO/3Yz/8n//6cW3b1br+rNPn16cnrahDZ4cQ2l0muYpqhdtljSp3a8uDpDBMafclfY7HvdRyw+XSWGIhmRIRqQI2cbd+OJPr19/eXn5zU1/PVACJ+iAWA0TsLIHXzvfVi6wEUbH5rholODgY6tW6ERoBIp6KLSA7PDby4HRgUZaXDgK1jRlcEzXx6bMUcUiW0FUUMkak41RxlFSFJlIFWRAqnjHQQYgRufIeSIGMM05W7Z+jPshidgUmDKb7U5ACyAheubau6YOVWBCQVI0NS3Jo6WBWQAZFIGcIGZNSWPSXIw7EIhIELUoByYziaIEKtobNQBwjExGGMWigHkILa6enKyenpw+P10/W1frhbZuJE0mozcBMFblInNTAiBCAkMoxgVqkhHUMzCDR3OMXHmwiZdBashIcw60TjBmMRc2MGBD0tkGpaxlRyS1w/7fZvcKNSA0JjSYPnXJyLEpegbN1ERQ1RNz7U9PTtp26YKnFGciyKStIELvQyl0y4be1EwUzIqyBAwmZ2Vy3vmqqquqWbSLpmnrOvjgiAo8IwYyAWSmBnqHCBZihBUb1CleqnyWgxWmAQIe85txbqCLFOtVREBWI0QGpLIme8+IlWNumlqzpJwmWlGKqpKikSdX4FXmUcYYoyQ1MgRiYBKwJCICppOd0+TPWdRWAIRgYirFV5qZmWgGAlVUg1oWySJJcp5zMnMJq5juRz/gDvbDcuDhEPH8dmH7MIKx3InHGN9cXm421zc3G+mXVVUdek2/VGPR79ncFEyBmYdhWCwW49jv93tmvri42G63//7vX/z2r/+npmn2+/1yuTSz/X7/rrLwrTfXEKrSN3ahgZw+nPDDwzmHMvkchxC8c4TovC+gA8xNLSKaVHUARKTvMX73+/3JyUlKqaB4r1+/Pjs7a9vWzHJOVVVfXFxUVVXArxACM282mw9X5D7QxoBYZHt915m1D7uO+BjE+q465cE3KVwl+Op6aE+eOud+TCwpjmMT6jrwd2B5Bli1ayT+MAx+mv18ZgcUTp/+Km2+/ItCEt8VfnGsyHtAsPwhDI4Pj+++3N+9MjwwbD9CJb4HyPgxGRzwHWqXI0WN4RQ9RoAMwEgIaGYmJX/dkAgdeGPnOTh05BjZc6gl7S3vLXemfdQxi1Gm4LAmX5Hz3jlw3njaEBPRXQQgIjLOoSgwVYs6OfHhFM0JPLs3FpRDcs4iYlkxK0alqDmqiPYqJp0fhhBdS2Hh/AL9gnwFWDEwECOqWpKRvXfeqamaJski4kBYXSDXVJUMCcZYty1Vi0+ffGR1E69e7Pb72+sbtuxWNYbCoTYEq5w7Xa8g6/62yzknUWRnHEaB622/Mjxdr3KS234fHFSOCAVQMCmYWCC3bDrNLzeXTd2eVI3kpDHKMIhpRXzSLOpuJI2mhvPufbboLs0a06kassmgzyAQL5tm2VZ1FRizxQSmFTKpYkwoWrJOCZiRCcihBXSZiTxfx9vLcTc0GJehfrqunyxpETKbQFZRInPIBjb0w/X15vXL3fbqlhSfnJ5+/Ox8vVxW7AgEVRAVQBRK412RDNlw9kSYMZkjwGD2hywFrDvORjtEr04dbsAiTiFjp2zR9jfD5tXNV//27as/XY83QBFWAWoAigIJIaMnv2oWi6puKnKUUA0psSvHpEU6o4fil7DIpwpbAACYJx4zqE2ZNTbxGYqXAKihWkED8V6wzfQyNEQkVU1Zh1H7PucMMjmD0tTRKYGnqmYTulE4SWYqWZPlLLmPEtM0Y2lKIppsTgmNHTqkKriq8lUIPhBomVCqpWxWFVUREwURyBkkQxLICocRBIzGrIdjUUNicg4MDUyK8w0DOidkKhYFRqNFw+uL6pO//vj5579qz9d+1Wxjd5vGXlIC45rZU9YEkh0VC1sCNUtJJeekYIoIvpAUVHGMRBSY4cA3w6KCAAUygAymYFJgBNXiOUFKZUzZXG0fgq+nj4azpZBRUeHZhBtACa8xBBVRVSYqLq+OeNm2IdSnpyfsggGKlbOoSGUqKpEL3tNsqpdSkiQ55SqEygdCRmBVA0AfqqZu1qvT5XLdNm3wAUDUsuqoGg0FQIqOq6C7E6wBBgV7UjQQAEIo/jBzivbBIhELkjK5j1BhSRW7WhMQkMl8tgxQRmJE9o6Db4iYAHOWbr/r9/th6Mc0JsmalNgxc6hYE42iKUcxJTSHyEKUTaUgTliO0dTmyCsEK8usTIY5hocwQ8aJ8l9ByGCiklJOOQ3jAKOJZlWdCErvhVUcbiv2jtrAHnkN2kPXjWOZ6RwIXbqjOcl2t3316tX19VVMMW1y0zSlfih/T+m/v1Q04+0zr6pEDAbOudvb26qqLi4uiGi73TZNc35+fn11/cUXXzx//ny1WvV9Xxgc77+NNrOcs4ExM+Txw7b18MijOee896qaYkpDevnyZYoxVFXhF5TzNmfcvNPi4e3HycnJOI4hhL7vb29vnz9/HkIoezLvw8nJSdu2XdcR4TiOzFwut+Pwy54aD3fkakbMhKRjPGzs5pvVI9FRc+XwFlYyKxIP7/DlTf6qW64vTsWmgJsfrdhYrk4ud7Lt+aR5ZzX7m//5f29WT4g/ABw/xYeqAtLy7Lnpmz8b4Hh84Ju9c4Gxo83y8c8fBUrZXXLilCX/9uh61zh/f7uH/9Ehi/dDMu3oJXeJYEcpcgcetN1diKM4iO/4Le8Kspkb8fjg5W9H5OCj0AkCAr4TM303SeQQMmWIIqpmNEW5EgFaFhOVlCesX8CDA7PiwU/GAaqF871JZ/k2p9sUO0udiXnEKH7BHsy37JxDBnDFd3+O3LO57DAFAwOdot1LqByiIhY96gSLACKT9+TAwdTWhQIXyJjTMA7D0Pe9xsF6qYwa4JULa1evXXVCdeO5Ck5T0pgduxBQgAQwjRKzsilncRU7dmDJRDlr7fijk3NcLLY57jb55rbLMi75LHDNDISAKgS8aGpZ5Jvmto95GCMj+7pJIrfbDpFX7crU8piUDTyqQRIsVH91XJ+shj5/++b12enF6LzlbDlr1+cUHdK6WbRu56EXMxVFQCBUVQMrZiRQdEAqWrJrwNiscrxu21UbnEMUNc0OoGJnapIjGjnHAIzACIhqDOQJhVABesmbOMC6hdOWL1b+yTpZipIABNB88I5cjnm32f/xi1evvr1Fcs+enD49vzhbn9WVc6wiWSEhKlBmKime0UBpRrHmSYUGDFZwAoL5zwHgYCvaiMOkmphFxRsTSR2rd8Ldzfj7f/rmqy++hTH6CJ6AGDgCAzTs6+AD+kDBo/cEDMIgzMWnQOEIb5lzOHjKEiqVmSo/aDUUgoDZu9MrEQC4EJJ0MnqcWAMKOUlKGhOIFkcIAmAzEBVVKykepcwHdoAsgMVHNGaJWeTOLoeKHQOYqRkjIznvXeV9CM55D4wKBsBaYmBEtYAaCrlAGwJZSgxq4RYwEBGgUkmNlVycIwyZED2ralY1FYXsmH3gfa/7QU7OwrOL+qOPL559/GT15HS5WqlY2uwl9hZH0IRm4MAcsBMmQ1QggiIHQQT05hTAJjsPNFWTlGS2oJ/q+4liMfn1HCRCVDqPgCT4rirr6Lrg0Zc0uQ0BIENx8FDQJAnMKsdmIGYhhNPT0xDqtm1FbRhTSjGlCGDuMDAQkMkAsmjOIlkAgB2LWh9jcCF4v1q2bbts22Vbt94HRx5Mx9ipiYEQCZAYCJjMPloK9wODJpB34tlJSYUqEwIPOYF3iVizaeghlxsACRjKSlrMiebMmWLwmYttDLZt2zRNljwM3ebmph+6rhuQ0VU+cLNufZI45jjGcexGSOaVU0w55UyuvFkZ9ASIjAgopmJaiBxXNwsGAAAgAElEQVQpicZ5q1JcSLxjx47IoSdOmCirxCyWsqgxw9tkiv9MhgHYd7713XP9GF++fHm9uR7jAMAGuNlsmqYp/gKH3Mdfck/obefXCbBAYObtdnt2dua9f/bsmZnd3m69D+fnF99+/e2/vPmXv/3bvz09PZ1wovfIVUFEIu66fUqJ6yqXJfHDY35UvgIzSbLb7S8vL/u+w4yhqkII04hVRcd93w9DX1YJFX2fDXJKqaqqV69epZSePn1SzERzzt779Xq9XC5V9dWrV8+fPy9ZIYXU5n7R9Sw+WkkSs3OueK0c9vlzlWHv8yaHzcbBeKrPfC1+MxK5iT/1Y1Z07NzXr2/2vz4/eXcKx/ri0/bkKSJ9kKj8NB9ElNToLyFQsT/3Zz5wMv7zr8TbVmV3fA2751Nm9yAPLLv1h5dnCmH4ritF37tBPz6yB8phe2yH8ecNvnIMioUjrUnERF2pR0TADEYhsMDgmFrP4oMwdZb3OW7jsB37Puah7/JtNzrQ80bPWwwIAblIVA5cYsTSiC7wTOn7ueAnIfOc9C0AMuv+Z/lMKVAAABSEWgrLZY2rU4AcUx7GvB/ybtgM8abrWuAW3IL9gsOqbZdniyiylY6IkZnb0FJtMUPMKaVuTDVQ8EHE8jCgpAXz337y67Pz9T9//cW3m6vORPp2ebbydWUlmTYbM3307Nlmt3+z2bLYol2iwpAk3na3tFktq5N2lVK3u926iD47Ll6qxPVqGXfXu6vNJ6EZlitUAdM4DikBLRbLEFrvWqYRLIkUNUk5EcTM7AEZjECAk7qsnKUSWXg4rdwiEGgUiWSZ0QXknCV2IzjnqgoIFSGLWFZhUsZNHjdp3LPwSQurFpZNZujSCKAIEHxwzAxoSft9vNncXl7udvv06adPPvrool3UOLHsC8smqY3MVjXOee8MDcQm0v0779fHw94pOgMBNDMBM+eYkfIompLHyoMP0Gikl394/e0fX736w+vhVRcQvIETcAYOoSJovTXeamcOlUAYlUkJMlNGLGqZYz5JgQB1iqgwIzMEIEMqlbAa6iQCoHkU6tQet4I2KBatUKFDACNRkZ8YSoKYdBw1xcI5ACIqqUDFO9IAFAgBDCEjIZAqpjSJYLKQKB6FZxAcN5iRAEmMkoImTZooA6GCiapkSaJZZ9J/OZ6SJKsHm3NDAmLyapazgKIVK05HxihsCSVhViohApoIaO1PztpPP33668+erBbtom0MLF3eSs4pJcipFl0UJQuWCGPNmKNEZayWjasDeDJGZVYyJcsqMWVAoOARrLQWD6tugTuwVO9T4HAhZEwRIopW8nUmp23EWdE0gbhHADHSZClrUxY2mKpMP4VoUzw2sffIjsjlnJG4rqtxqJxzOaechUrUCjlEVlERVTG1iVHhfRV8aNu2rdumaZq6dS44xwCaIRZ5S/EFNlCcUiDx7mZgh+PFo1vM5J06/WV46Izgw7p9ssOgO8wcJxkg4N0Na9pRa8nkxiLUQax8IEYFCJUfxkFMcNZzFH/jwgpJOY3jkMYpEbbgFmZCxOzYzNLkr8o687cOBqnT4p4FVMsbp5RSzkNKSaQErk5xRFNjkx65wc19oRnEt3fdBO/fzwtKqYBGzMRUzE4BEYjw7kQRAqrqMI7b7e76eru5uZ0RZey7IYQwjuOhh/DLBjgeBZCmGqZIVIgo58TMy+Wy7/tCd3r+8fNxHL/805d9319cXLynPqVsxPf7XRzH9Wo5inzoCB8/ut1t1/fdfr/b71SEmNk5Zs45S84hBOc9IfXdbYk4KbjS+/hBENHr168B4OLioqrqvu8Rsa6r9Xpd103xo9nvdycnJ865nHOM8YOd5NvwnIgYEaGq6rzGzRFxQG+vYfiOfzDdARxZ8JvOf7tDZH/4RSWs5MeBOcxsiLmPpnq45dwHkgtVkvgDtPHTqHLnIEMDUwUAFU1jakIzHusTDA6JjdNFPP5y+v4EzU0We/dHq90rn+fnZy0r4v3Sc/5ilqgjHvZAcPdL3/GR7HvQEPuhUOT/WBiqPb5BenCKpkuPVgrtez9ojw8TvBsMh4uB8JbvHT52jfBu+j+EUo6P/z6J8NFPcq/ZdT86D48OAOGIh2tQmMOEqIymBmiCisTgUQwGizFGBmigrheVY7QkoMqlAhIyMDWqQBdGJ1wNtetT6mPcxP5q1yWTTjMtKmp9FQIHmlvkRV1uilp2zWqiYOwcMpVFf+aeEEyKFSKc3B/LRzKYuoXgSs8QKTBXHmqkhYOYIUqOsk/ap3iVhjoOje48ucCuwlATspmIoGTMggokkI3JSDRnMyD0TKvKKXBXr2vJ190Q4zZno/WyXiyMecyJiJq2jpLDFi3HvN8yubMqmMjuzWuXVkt3xsgh1IoyjuYIHVIgDjWPfDuIdDlvU6qIqirkOI45ORXn3emifpYWr7sxDj3VFfpQCo0sAMk0EalbEDrM44g82NrpOdtFwCUr5NE0TWb2OaNh8F6JFTGDiSk4pBB6yx3EN9q/tg7byq+XsPDg2SF6MTMEpMrXgUIeU7fvX39z8+r1NYKeXVSrU9euKTRKISkWe82oINM6N9X8XGIgcYoaAFG1OdcUoCSNKjETo5qqmFNkQwATQEQ0duSZdcyShYgcOs5uvMl/+H++/rf/949BoNYJ2ggIAaFyUDmrvVQegjNHSiSIhKBogpAnIQDaYdkuYIGW4nkCa+ZUitlbYyZjTN4XYKiaRdVKnk1ZKpDKEkI2ueeKoaqlMY+jxNFyBpjQDUakKT+5EFymjSAKguqUoQGGBgxKAAo6RYKWPxMpxspJtCiaphy4EntUDCgtaxYV0xJSikRMjAX/MLRJEWaASohMYpAVgQgdMEEgJUuUR8yRMhAikXoyT0+erp4+OfvNZ5/91aefxF037Pb7zba/2WIyTEoGFdK6XdYVi0IGS4wjwC5LdlAn4xVYTVJRBjRUUY0mvQg6busAYJZT2fhRCVuy+TZqh3YtTnlPRSBE0/3yEOo7nZ57W6154zfTIm2GA0wVANnRjK2aMSMRKajYMI5N3S4XizRG70NRyqFjdo7QgZGIpCQAgFOeK7aLxWq1XC5Xi7ZlckwsIlHGYowx+SpTAW509qYhOKrXv6NPfrexuH+DwbvMkcPsmqCSYwIiTjjpPYIUIhgUl09iZuf55GTVtvU4jsM4xHGMklSNhLw6AGOHHUKXBhFFKA4mMJnuMJMPKaWcExKhYzE0LbQlsgOLTzWnJMWJ0GTyGRVRLZoe0kPo71vYxTFrEo+iXt/aOSPYI5my8zEoO8fOiURRBSI0myYXMSGbgWS93XbXV7e3t33fxRI0Qw4NoATEAEBd16rTSTgcHvx841SOu6/OOWJS1QdcNwR27FJMIfDTp+fffPPVf/nN50OvacxN1X7y/FebzWa/32VJdVOH+uzf//jFi1ff/va3v/XeO+eqqtputwBQV7VkPQSLTDTP3Hn3m24Pm/7KDxLCZwDpZ3Nuj2M4xPLBDW5Ci4r9z5xFCgAOXagqAOi6/eb6ehiGuJ/yUBx4YF/WijJWiXkYBgDwdXN1dfXFV6879xsddp96uiy6Mbx7/+JIemAnEdHvfvevH3/8yenpac65aFXQaLVYL5qlquYodV3f3NwsFouiQOu6LoRAyA8q/J9r1Vh4K8zMM0HjYcEHkBTZ1znn4NFyzDnAEVt7inR7vILB+8WDlW1UGR1X2f9/33Y7a5qWDtK5H5nEsVidv7iBMz+eLvwULIkId37R5Z73AVz4yQEdx6tPVVc91xRWGnfTduRIs4ClGsMjgqkddlL2oEd/9EOlHWdv61Hw3lYEyA7jZepw4aGPg4+jEHOr0mYLsHerJL5vFbL/MF3kP2txO5Z7fMcUxjsTHnvEU+zx86D34YzvPzPFIeDuet8DK+xt0AHndtNcNeG8qcVZPI53reX7R24H+sN34FFHUBbO8a9vg1+TBYIBQzEfgAgmUAAOREdi1GPqcqcpn7CeuBOuiMEwi5mhIQqagAAwYgV44j3XTfQSXf5Wkfrxupdr7DADKlLjPAAhcTFULA4fIGJZTLJlMQXHyChTqw/LbpuIHTEhlYRFMioNQURDBkUxlNndziwAVz6c1ATIhrmPqR+62y7edtJvdZvWVXvSLBeQV6iclLO6BF4AFFDRJKdsOLkiGIGxo4Wjv65Xp87929WLV7tdijdx1JZrboOQmiMFCsEvmjAMY7+5WtSLs5PTcRiut7c9yN5zvaybdjXm2McBjYkZ2Tvy5II57lU3MZ5WVagq1Sx5JM1s7mxRJ7RuGG7HnhyCYyIExZRVR5UILH7h60B6O7If7dzBhbNztho16ggm7BgFc8qMoamaCNCbJdAIwCG4ptrHfBXHNzRe2rhcNssnLRIQYYUUStguktfaSRg62V3GF19u3lxdP/345PzZsl0D1yPXRKE4nophAjYCRgJR02mfRSLKjpi9qopkwMKYL7CCqSqWbqlIytllE8nZNDkGxyA5QxY0DFx589rbV3/65tUfr29ebTgBKzulYOBBK9RAVjEEhuDMsRDPbhnlfyg6GQQcT913U6fs2AL1aIoXTA5Uih/EfXYXIU9JL4ox55RlGHNMKgaAQDz9LhEVzbMhAk6qjbmBY6oqUGwrTdRMPbFjd1hIZlTVDkd0l22IUBrgYGDARZ8AiMWcIhdfzxJv6bhEE8mYu31nZuiIPXNwhbuRLQ2WEpkQNMvQrpvVerVaLz9+/uz5R08d4E23e/nVV6+/+saGBGNa+2bpKsoAhtYTVNkROoe+pqZuz07W0dk29WkXfagIfbaURaNkc9Asl4LapwhgjEA4Z6O8m8n24Bv2/tC8KTygveE7CEXe+8p7F8r+Nec0s+gRkc0gJUkpp5S8d86Hpqmbumqapq4q7z0iWvGiMbEjRgrcfbi376r4w/cmDx8K9xKxzN6J95fbQEnvBgVEBZpMXpi5fATHrhLJIjnnlGKkmChCRhKofKUKM1KhaqYIQFjyaMmMAEVFRZJIylltMrgpcrvZy3a6y6ERAjNPLshmNF2rYnZ9mIYGQESIxETE5c79lroBv6/rgaIKORscdGVQvH9DcICYUt53w83N7fX1zX7XxyjM6EpSOX7P/umX047+Djf2Y6DnOFyGmeu6HuMomruuM7PPP/+87/tXr159/vnnZrbdbp8/fz6O4+Wbq7qqDy8vD0YWyUy4ve0+/dWveknu53I+C0Y2uWOAVcGXrw/DeUhjSTYnogJGOHTb7c1+t7u+vtrtdjnn89XT775kZpZy2vUxq7mAoJBEge/0w+VRVVXfd8yuqqphGF68ePHJJ79yzqWUCt40DP3F6RPv/fFgGIaxqqrCU5jIWB9q2nc/drvbhwDHvbDGQ94BzojB3Zxj9kyKiEngxd5Hatt6UUKdDpPuOLn2L/pBcs672+2bUPeLvPTAjqF0U3gCzprT5yfPPkNyHy76TwBIfbhvMoCUkpk6X9Xrj8ftH2PcPYq9Hpxr3/aqPJSmeAds4B2ecfS1Hb3pHdHj0Gx5sMd7P/fKByP8sI79rEHVA8nmkTrm/umytwQpfx6zBd/188eErck40uZYiKn1OPV07e19gh0DuUd06wNOepf5qm8HweJbB4oH+kgR/wsoggAo3W0hE4N4zh6HFCF3y7jPnBEE2WjGXLBoknXi9DpAh9R4Tyeni+XihcUGx23Mt5e3He0HR4tF07ZNqIOv6qwpqaWUY5ZsEiXHvksqwIQ024webEKAHJFzzrP3jp1jQgPKSAoExMUNz7FzACgKSUQlo0NcNu1qcWo07rpxu++utpevvq6UG6OLxfqiWdWAABBjwjEHpQBUsQvEKObBGJAB0EDZf35y0Vb1t/vbm6vtq3EM69XqyZOqbjKYSG7bJqe86ztUCEx1XX3yycfd0H359der09XFR0+BkSkgMgApsAAIo3keTG7HofUeiInZMTsAMm0B1kxnwQ2BR00pAteNZ6ZD6q4BKbCCV2iJzupwGjhYYjFfYncLjwAQFERFyg2SiRwmgF7ijcaNxbFCrNvccI8SiAJD4Q+w8+RCFhjG4c2bzZvX10li1bp2Hdp1XS+cr4G9AOHEYSj8/oMsoFjEIDIHAEu58OC9TbmrCETMyAgiOgwxpZRzdnaAFsAQQLOCYIW1D1W8ld3l7dd/ePXN7y/zbe8NnaEz9AgVUuWsclB5DB6mhNSjyBOYMlHmdFcwLYc8f9vuU5+OnraD1gEmdvuUBKFWMI5ZGQEIyIBc+s9ZdIgaYx6iZimuj5O+akL2spY8TTKaXCnmWlMNyMAUnSEQmSkzO+aDo+wxaG1mxywzOzRLsESKFr1GWSmKaacW1F1BspiYAihWpmbFdVQyl+hR88qBmmUVFu36fLk+X6/Wq9V6tWhqrvzuZrvb3Hz17csXX772ahWYNqpBcBQnEH1qQ+WDo4pTVBmRc+hRvt3e5Iqe1r5quGDDZRfMzAag2co5ecdaindPH87Xo/q841USHhpN3d323mVBVe7VhN65uqoZ+fgOMd86NRe4SMXMvA/L5XKxaJeL1jnnmIuHy9xuVbuTUpiWzp7C2y2+772f4TuFGPiQqPDWTR+gmPU++iqbCDBa3EzBAIjJoWfm8ilyzjH64HyMPrBvq2qxWCJiUUPNA9EOOShlPTAzUc1ZUsoTolFa8cUB5MBjLO6ps4EulBE6029oBvXwTnk0uU+XVJt37H7ezkk5OJhMsEhZpBAJDERVRZw3UOv64eZme3V1vdncjGNUMOeYyTliuCs85sHwS9YKI741jO82qERsZjEmOMpqbdtWNG9vt957Iiomozmnf/7nfz49Pf3000+vr69VdbFYlNSoyQWdiIhQZTd2Lbk//PHq//z7J93rLfwsbAtFpHzAAl8AQC68MKRCYUHE4KoSJ3e73+67veTU7wYtDmpEq+UpEVmy7wabEHGI6d9fXO8S1a0i2j4j8GGlKi4nFGNsmnYcxzdvXqvakydPCuIpIsMwVFX1/PnHdWjK4lDoHmZ2c7NdLBZlZhW2yIcW+Xc8UorH9x4RerBkPygmjwEOwkTkiWir7auefdPmnAtr45DO+2Nic01dX15epqdNymjggA2AEQyZAaBanq0ufs38AeD4SSzY9xMn0My6vlc1Ztf10ZGzI5FwkaXO68Ohy45EM/p2WO7tnUj3o52qO7jlPeNX3i5i79FJyt9Tk9D0sTR4fLhLfNt74j0Qoh/1dv8uBsqdlug+wPHY4T387r115n29znC++A90Jw9c7r4PIzkCwVDtHqNjdl3GWeFWVOR3F0unkuboSh82sXb/Kk+dYJ0baUIERMiojIIgDNgES37fyZiGMO6js4rZITrA4g+JBx4xgIFlSYBkRN7RSWjUfNBwnfqbBKOk0aIlHWOCVQtQm0cMwTkUdabJqYCqMylb4hIlmFPOKeckKooITOzYe+ecd46RGJ0n553zxB6ZAJIc4gUIPTniwhsHDMjeV03TyulJvu3zrtvEfrcbFoQLpgWHpvHZEM1UU9REUykiKgzInnFV1+JImHjsb8axv97mrPV63Z6um7per9dJdDeOvUTdb0/96flibRL3cbTO+d2+bpuqrk01ZSUiJhCHFqiXeLO/Pa0qbFsHCEBegLItAIX8k7pJMV+OMY3R+Uo9Ex7qWjNTACWyKvBq0bR1RWaYhQ0ZaEpTBTQFETFicsjIxjyY3MZhr7ED0eCrpYfAEQSJyBMwGEOoHLtwu+u3292311eXN9fosFmtmpNVu2x9Rc4zEkyWAnAIOkGiyVnlEEWiYCKCROxYAVRlkoMQI3NK4ziknLOoOkAjQkQmUFC1DCYYqqrC5mb75tU3b15+ffXmxbZFrBEdmAfzhIGxClR7CA69A2IgAiI68jIFANRpjhYLhMnL1I76/zOpvwxonYY2HZVHNudcmgjIJBic4msZ0BsxAGXJMemQZIw6JlAt5qYEgGaocxDrod3OE9g9aSZomr1IVPw1AQiN7mGlWpZwKwv5nRASDGjiPpGqzW4WBUQBQFQjVRMtwZwgAi5Q3XgEE4lRNRZnYU/NOrSn4eTJycmT8/XZen22rpq6quo0jt3QX+03l5evv726eXU9VAQtAwDFLNYnzNry0PqqaioaabAxslhFnck3NzteBv90eXoazDMwgZGhqYrOLg0lifXRG9oB+jqQGfE+3v+9aP2jN6e3c8uKJadz7L1DQBVDnDpsqqoqOR9ijZCZm6Y5PT1t6qpp6rn2PXSeFe40yUccTZuRsR+0O3mHx+1jHxzfZnbiQ8NqvFNBGhBA6btOshAscStlCIKIOOey9957axpQaduWmMtwno+hwA3Fo+Su1VyqpvLtqSltUDKi5nlQUpdxZuNNO+cC1hHdyX8nRqwVRxs7biC/tRd60DE4khUjqpaPSfNhF62kqZpC3u12V1dX19fXt9sdO3aemZiKxAvfOtv2C9wlT8oRRHsXGQEA7qwonS+dXjNj5ufPn6ecXr16dX5+Xtd1jLFpmvUar66u/uEf/uHv/u7v1uv1frcvlOhiVzm9s6FyNPJffb2X7NrGpfhzMEAJweecU46lR4qIy2pdYrxSyjGOIvLm1auUU0pJci5ry7JZUaByYlNMosn58Chr43BdELHr+9+/7vYWljoAmUCjk8IRp3mKWFXVy5cvc07r9XqxWJb+Qxn2IYT1en1+ft7vh/Kry6tSSmDmvS/2HCkl7/0vOl/o/UqXI4BDvvv+da9tboiYwNVfDfrH1zer8/r4tSmlQgn50VYDH8J+OyZtRHLZcqgJGZOpoYvqh5jXH+xFf0oMjoO61Uz77i7KKks20/tsCBGV4uZ2vP7jrFopHTrQB+Xu++7EDl//gAhYfLwunyaHIj6QaB3NnXs2I98T0vzfbVl4jx+4Q6DmTuv7MDjem9JijyEW+AjUZEd8d0Q43oq9pZK+v+2c3PPgIUZmj/NN8L51Cx6DGvd5QlPnjNHQVDSbAREQIhMwCZgCclNBDB2YpJGGLgVeu6Z2ziOyGpuRzlIXRBUTTSURAH1AH9bIDfNKcEd0k7ublEcdx7GXnGIe3bpxoeWqrhhJM4MyEwKaiiTNY8oxjjpgUpGkMUoJRUViYmYuRtTe+7qqXDDnjaiYH5BzzgdH3hMSIqlIVPXsq2W1PLtovd9dXt2+vrz86vLN1XVLunT47OTMLSpAMjUdEkTxyGwkklURKIBznnnpa66rehzoZvO6219vX4Zd57wPi8VisRwkb8dut9tvhg7GulZJjrGpE9jNbo/smnYhalmEkJhYHFngfkibbny+WJGZN3RGLEDJlMiALkKbG+2H3MVIIszApfFpJfbTDIwceHLtsq2qylJSNQIiM1RCJYQp0cSAGNiIjVyWtNOxx5wQOHjfNpE1qZRIA2EUj1gROrq57l/eXH17e7UZbp+cn7ZPTpv1qm5rZmUqxUZh0U4jFUsdDTP+UjJ11UoEJzkHWkQX03LDxDlDjCpiauAAxHv2XOVx0KTO2IGHTDHKq68u//S7r+JtXDjwCg4gEAXmiqFyUAUMHoKzOWP0rl07uwbeTUa9wzwPSPUdjnuYwgp64PDrzJpQU1HVA/xR5jMxYDDwaiBiMVqMGmPxrCm0rSm7tBRmiBBCQCjwBRXXSzC1WUJScMqSlgkI6iYL1MPiYVAMKkDhyJGJAADELKloxjsUBQriU+p2UwAxE4NskAEs666LvoWwgtN1s1iv25NFc7Kol029qnxTuyagQyDo8n47bhdNuzhf9rHrhr1femhhGCAOoBB7lygbi92Omay3DQqgsGZn4lCcJS9L76PlKMkMACn4kCAP42hozjuaQkDeWTQaPIIb/yfeVI52+QQIIlJWnBBCqcSGYVAV06K25qqqSuTK6enpcUf/0XC/Y+YkmN0pWn9AT/A7KILveNLe6152UEirGsDEjJgwy6mYpRACMzvvy2z3zs8MLkBCYkZ62IEsJzPwZBagsweHmhXLDVErApeJnK8yOYwa4iRJJKTia3PgdkxupzqZxeIP6lgeUZ4OV8nm5GZQtRjjZrO5vLzqut4MQgg+OADLIqIZ72+VfmkMjgczBR9B6e7+yXOIcvDhYMWqqrvd7unTpycnJy9fvlQV53zOGQDOz8/HcfzHf/xH7/3zjz5er9Z1XR/AFOecjMk1PA7p9bX+t3/999/89mmKP4ezmrMicvB+5uXC9norIimnruv6rhMVB1TwR0IKviIiSRolFcMFx54951kb+vZVO4AX37x48c02QbV20quh+AXIUAa/mY3jKCL7/b6u69VqVdgciNg0zTiOTVOfnp6FEDabDaMrEhUiUtXNZvNXn/9Vqa7bth3H8TiM8JfZLP9e4sODW8MPnIm6GfD/+uISl88OMFZBA3POTdP8aGiCmRG7i48/3+sIEMtyPolqiPzT/2WDT0N78gHd+Ilg0/NtcG54G+z3eyicTe+UkOiOB3qnazWVyRkXZ4fEsn09UJDvSNz/EYDjXdDGfQEXfi8U8raO5r8jEeMvNvMM/sIf5C0k6e1OErwvA2e2QbsDKXAeMO/3KWiuMN9nlCEAA4gpqBIRGqOAmYIKIDh2yCEKdDHDfm+OKQRz3gDYDJOQCIoxgSdW1SQSJY9ZkAiZHTkGXiK0yBWEhuw69ZthGMa4uyW3b9zJwi1bt6zJcWCnM63aewiuwtZgrZZFsqQY4xjjOBYtQ4oSY+xlzKKahZwLVVitV+uTdd0ExiBRx64r62sdXBMqBRSAzX5/HWPDfPLs6cnpuf02bd9c7q8uX437Vy+2y6ZeVPXCh7apCCpM0G22cYy1Aw8cgAmQQZFrtz5f+OrFzU3Xxes/fO3Xq/p03bpwcXrO7K5ubvZD9/WrF8vF6uNf/7rf7W82G8++rdqizTCERKCBoQ1D39/sUx+ziLABA4EYqgSHRnziq1jrtet3Y4wxihKIAIHklCWqD+AgNOgNqcsViiEAACAASURBVCLwJLkEbfCht++ADEEIkB1xACQDjKb7nGKN2NRYBWJnkJJOiB0zqWMCSzled9vXt9d7iVBxOFksTk98EyZS8EQ3n9FDfLDPnewhRZLCpKo5DDpRUwHMCjHHaCIkimrgTDMyEyIZqZLDEDDsN8P+Tf/yy5s33/S18iJ4HIUFKqbGcc1QOau8BWeOgWia8XondyEEnghHk+GAHZyR7Ii4Mfsb3T1h84vMQG36T21+19LLRQJkADajHDUmiTHHWORfdy3OYyaczR4JBiXVZD5SLnYId1pFQzO0jJaPFxu8K9LU7i8z5W3RCsvqIGFTNDU4xIsQkXce2ZFjDMSeq6Vr17w4WSzX69BWvq3IMzr6/9l7kyZJjuxM8C2qaou7x5YLlipUFTls8kARClukZUZ4mhP/5/yNuc2h+9bS0iMjQjariyzWAiDX2HwxM1V9781BzcyXiEgkWAvRBRggQGZkRLq7Larvfe9bzDE4VQRFUzEB6W3QpFDT8sX5yyGR5+6u7+8HTXGTMiigggMhEFUAAnRAFVHj21W1uFosni/r81YYxATMkBhLRsokwEE9Eg49vnYeob74RC1pD5bNw95sLivhgJA50jeIiJkRQCQjoPPOeQ6VR4Rh6ImIMFRV1TRN2zZ1XbdtE0LIOaaUT9/dPmjr6J+i30D7/W9CH5hITGzAw1jy+d4pFKd9NWMjiIeEQJOUgxmJeAycQUwioKZmDFTEWSWa2Mx49PI3GH1VebJ4LW/EdOK+ynTojHPo5DEKIyhokw3H/I4RgRFsxC6PUYYJqDSAU+3O1EkUDGt0CgYCQGZHRDnn7XZ7e3u7Xt+LqPeeiBEp52wgNPpef98r9Rm6MtSna2iY2mYtZ37mQCFhSVf5yU9+8uWXX3bdrqpq55yImOnPfvazlNK//vKXiHRxcbFcLpu6aRetmbFhaHiz0+3Wfv5P//xn/+EK/iRsHgpSkFK6vbu9fv+u7/sKG5kIL6GqvA+aMrObEEITyToIO+fZjz6sat941Yjoqy+/uuttdbVwqRsMBV35+fIk7nbbrus///zz2V60cHA2m82PfvSjYjIaY2zbNvapAFglpWW9Xv/0pz8t19c5F2PMOSP8kHLzUWi1HexjB/vZbL0xYeEjfaxI+Wi9qTT4OlQzPlJO+3K5/GOuUYV78t//v3/4i//zL2H0mZ8UAoDeL774i79hX/1wxb+L6JuBqu52W2IyM++9BY/B26jzMBRTKgxtBjHT0fZ9Kq60VKFYsjHhm1ND8QlbjUcxPjsgcz4FUjzqx/moQ9QHvx++O1vJ4RTh6T+1D9rS/2FKyicYxEeX/dC48PG3p/PnOpCKPzSSfUCusZG+fVTRwV7ldGiKi1AoumopgSiyUXGHQDQVI6I6kIJk7PsM3LFzIdSgqOy8CMVMMUNKjtDYFVI/qIBkIEIh0AEFHREQL9kcMqMPVK81r3uJtu37gbcdb1vX1txUFDx5NjCd9NZETJ7ZWfBVW4tmySlJlpw1ZU1Z+yH1XT/EGPt0He/u73pfuariELzzPgQfgiucdjJFMw/oicV5856DUVsvHNAi7O7uu/X2TnUdd62khaRzBy17XjZNHRgZREmSA6rNHOCC6rPanUF4t9u+vlmnbYI+WxtqRwtfpbrtY+ruN42vm6rRQcho2Ax3+aZZNs2iBaISt4tNSDR0yYYkKe8BDjBlMM/QkjsPzUXTbCXfqe5iJFAA1pyzZMDgAoe2cgrKmAqXBhihML8Fsch0UNkRO3Auoe1EdqobU/UBF7UFzoDZINtItXAIipD6XmK+ub+7227Mc7Nc1as2tDU5GmMqDE/432PhNRG+C1tdFZAIiQ0xJRl5B0AGmLOJSEyQhVPKQ8yutDuGBEYE3mPlNbx5c/3lL968/e1mdwPtwrWesxmpVp5azxVbcOademdEhmgKOtrEjk9MUanQQUDm9C9OTqOlqz50MpzCZHVK8Zjs30BHFdSY0grFWEVIBOIgcZBhyFnFgAiBiAxAwWRevgkK82KCKUqqEIyC6wl3nhSFqqgJIBUrApryQiZiV8FKbGaGISIDMziH7MD58gawMH5EDACcw6oO7aKp2qZpQ2i9b1xYVNUihKbyVVCEDBolJY0GqALouCQZMVAf+/VmXfm6vVp9FvzVi/O793d37+63t5vubpABNIGRIRoDkLPQQrXwzXl79vz88tMX1aqNqANmgWxmDqmoPLQ0ymBoRie8NQAsQb1laySY/F4eYB1H28Aj4PIj+oID/l5JCy1KeGYGBRU1UiQochUD64c+eA9VqKrq/Py8aeqqCiH44g9YuPRjQg4+uXnPjE60b0Owt8fbyJOSAhGf3KLGrJAZ5jjiMU5/ZEUxpRMeqAg0mSDQWGuP9Y+KzkYaaOP8cNTmAAJg+R2AEeg09C8GS0U6ZaU+1oPDyqioQIlFESSmKjoxXyY/hjI64iJpPHUhgdnh8HTP1ANPhxL4DaCIFLwHoK7rNpvNer3e7bqqqkMIAJCziCgSELniujLneiDibBVRGkg4Thv50ztm09Crq6tXr79y4TRGJaVUVVVpez777LPb2zvHvljTdF3nvUdAR15VNdtnn3y+3W5v766HuCMidtj1GyL6yc9+3HXDdrvdvdtUVR3uAgCcX1zGe2bipor/7R9+8fKTT//jf/zLbdf7Kgy5r4OLsSMN4zTbyi1sNIr/95NCNTtw+kEA8HTaij+UVygV8PVI9DGZz4wPuCOGY2EIGB0ZKCBYlpRzTqnv+5SiquZOh2EoEh7n3MqtzMzPJ1ZUROEh0awpz5EJiJg8XG3MTB15RDZjsNaHL7/86r+8dww7Tu+jD5Lzqoqbdd5s1jkLMy8Wi4uLSwQBExFRBO/Doq1+8uOfAkCOAoCOvCQt5A6Y3DF/+ctf/u//x39KKS0Wi5RS4X18rwkcj7QBxauoTCv4lH4N+NBuY6YvlQXv4OBB/Luvh6wuhFB8N7qu67ru+fPn89L0x/xwzG7uaXQefwGo2avXr/8qpR+u/3cFWDuU9pplkX4YmEhVk9hieeXye0m9iJmpCKoSEQkTZdRC4zhIhZ3WmjKnMtOPolToiWHk4YL5DdyTx6GKwxJrzoSCj5O9fFt04w/K/viANuf4E+0BjkdGWb+vSBd7DPXA07vJDmJ1jtL9Hi9EZx+NkfGjsA9b2uO9CGYHc/HxntnfNjZl4k0vPJOj59GwgIrGBKJAGdBZMftTU8+OiJKCgGTtuoGYvas0m/hQK4Qk1EcbBkMgYmJCRkZ1qGRGZpgUBimhAVVwPrjKVWehutWhluG269e7bd7FtO552bqztlotqa0UrehLwYAAGdEhOucqXzlEBmAkABLFrNYNadd1t3f3t7c39+vdzc2NQiaW5XKxWp0vlu1i0eSUOuwJlABW7aJeLDLCThVVUc2fLVfnK39x5teb25ub9d39fexC121DflYvn6/OWg7DtstdgiSkWAE1xOT9pWtfnq1e4b3cDO/vumG4hmWNq7ZiXIUGMmx2g3ZJojDwomrzbri+eXf18mrZLhQwIahnqIMyR4NBdEgpKBAymIKokTFo8G7h6KJd7sy67RpSLkbbJdWAiFwVQtu4JAkhFkcnIgNU0MSGQI6YiQmQwAlyp+le0tpkh8De+aZRZyKSDDKWVBv1oioSN1233t7e3XfdsLq6WF1d1IuGPU/rBtKei7bPFzE1RQOa0IGpzWBmUYgpITJyAGIyiin3MaUEknm3GzbbzhGCikS1AFUdGs4udfr2y82v/ufbvMmrAF4EFLxRKPQNh57NszEZoQLoA+cGfNgCHyhTPsChLVjb+NSMdgr7n2IcXUvBFFQspZQixC7HmHMWKWaZXDwEJqcBGk09iJnd6D0hapI1G6iCKc6mpkxAAEZmBMpgDsABOWBH3pEPwfsC4pUED8/es3PMhA6ZnXMlsq7YlIKUMbkWgIN8CFVThyqEyqE3pWykxqagvQ1ZJYMqGzhENzmAmojGLELM3DIgCKhfBt+E9nz1yY9Vk0IyS2DZTLJmSSkaCAcIDVeLOiwC10EcgmZEY0RBjTkBgXNOVHKKdkzc/RjC3O9eQ0++GzTn/BESjX4Qp98mAlS5um6Wy+XFxYVzTISF1P3oPnWYTTAPUYEQEEG/NbxxdHNPuNiDPclGcviIE+FTEMnh18UEcc9jH5s3HQUYamYio+nIZIerJiJCgEROzYpMt7DoZwvPw5Z4OoezaBex4NjFQ9dsT7QeAQ6dKB4qBQURUVOZ8EkRKWoaeHDPGHwsj3G/XSKAQdd16/U6xmgGzExMfT+oadPU7aI5P1u95XcppYJxlBvm+2kyenirPCzRyvyfmctI2Xs/u1EeAkAi4r1frVY+8O39Tdd1ZjaDSk3TlG759vZ2s1kzu9jvFs8+Sej+5d31O9zVV//68tzVTbtDOL98Lok011UV5gevvJ88YRXzAxfcKZyxGzYnX6mr5hTgiKekMoNJhc5jC5pjKkD/PExqmjoOsev77Waz2+1EZdhsD5tXRNRoRQf3e6meD+djBugZTRA5vL7b/vy3b968vr28+KSqqu12u173d7ddSsP5+VkIVWFkQMn5EgEA76vLy8vlcpmiPWhoOaVUolW8913f/fjHPy78jhBC3/chBPsB4Dh+LhCRJv/pqqoOu77Dpwk/dBACIeLNhu6zhLopgpTNZnN/f//8+fOUEv9xnXfLlu29Mx1blXIjlXuJiJz3wzD8cAN8l7gbON+Tfd+bqhGZWXt26frPN6//R+OZuVhxs6owi4g4x/MQ4hBFLXDwPizuCUbGocPlo96Zh7SLk98y4omk61GA4yHY8Y15q//LLiYfolr8Edgc8OEGaiSpHwC3ME9u9+kPduw2q6qzJf+EZRzcY+PkbHQdnEANPQU4YAQ4HCiqWRYUBTJDMSABFAS1IFHUlANgwoimcch3t90Qh7Y95+oMXeDgArIKqJoIAAJbKd65REq4PR5jak7REzGFmt1S/VrzDmzXW8y7uB3S3Q7bimvPVeWbylfBOc9EBIZqIJKLLaJqYeAjsXO4XDWLVfP5j15mkRjT/WZ9d3tzt958/eoNADJT2/jlIlycn11enO9iHFKqvKucd0SOOBqwgVudr1YX/vLZcrO5e/N+e32bht1mGIzpWb000HKdHEDjvEMn2XISQHkG4a8/+9Gr3frXd9d3d7uuG1JwWjlWCL6KfXzz5ddny7PPXnx2/frt67e3m/tt3W5QR6UPeAZHyjBI2sah4qp1zkwMUADEwACJ3aJdniHdpOQlOUZBMBVRRWYmx6ECSBGgB0NmQQAAQUolmJTYETM6NFCRtaZbiRuSGNgHR8GVsM6MYMiqIFktxpTz9vZue30Xt70DXFbNxWIZ2IMqcoFLSqo5l8G6mdg8Hp0Y+BMSQMAMiKIWk2Cx/kYG8AYgIjFqHHS9Hq5v1s4xWjYTZaaKQrfp1282t282m/exJW6d8xlArCJuHdeOApkjZRJCRZSiipmsQY/RjUM98MOw5/20DeYZn8oeIrS9reXI2kAs7qmgCjlJ6nMcTJKZ6JjbagYKSqJgAqZoiiV9GBOIJBM0RQVU8CM7gxgdM3vng/OenXfsCR26JvjGIwM6cEzsyDnHzjnnnHdcgoWcZ2YkREYARAZCQgRDVAPVrOMEHImRmIjZECOpkRiKoShKsUAQVjGFyTQWSUuLq0WpA6iISWO25Ng5duydNzIxEEBBVDxwFipxR0aehHSThiRCwYEjovLGkqk5ZjwYBTw0ux5XQ5zNXsZLOv7/GDb+QDM/E+LmePWRkTAKSfdzskJkADLEMW3KOfbe17Vv2+bsbLlcLtq2KQyDsusz0xEnv4DQD7putZJENVFWHmA1T/x67wo+bxcHIfFHX8fJeXpy7DwNCZ/YhnueasHqpvCdfd09p8nZNBacdi8rhjHlO3Xq6mYQsHxlrNoNDv1VESdTw6KZG83KaKzeARSnczOqw0b+VFGyJMkjWWYEToqqC48+ykkhgAcDiWmfFS2fc8wFUzWVtNvtNpuN6l5PYWDOueVyeXl5cXV1+c/NL2eAY86P+F7hGkcFKD0ocaZCcy5PYxxmM47SD/N0iEiMkYhCVV1dPttVu81mnWIGBCbOOReDiWfPnsUYh2FgyK9++2vfrM4vLu87/5//4cv/9EXz+Scvbt+/C+0r9U2oF20lzjkm9t4755DIjd4W5MmVdyVZZtbhBGd8M4W+4gB48A8AIKiqqUnKydTMUhwKOpBTzCJmdn+3GX9gOiHB1Uf1oe5NiH/vl4kUUuoJwXz7j7/5+r/+4ivvq2FId3drVXUuiOjLl+flwS1OKABgqm27XK1WJSt6GCKhf+qFVDWldLY8q+v69va2AB+F6ATf65zYR/j2M8MLAJp28SjAMcdnHlI6Dr+z7HtRNSmVB61oiD755JMZXvyGOcEf7APbga6mPF/lSf8hVec7u553XVc4lQDQ99FzNbtFll11dtcgwkN04wA7QBXTrCoGdJw5/VS3jLTXJOxXxz2oMUcjz99NSABHS+U8Q3oIcEzT/rFPVoUnvEq/iwvUByQqx6f9yfzXBz/4b/+geMjjwIM52zc5IuM4Bp9HzcXWzQ5ZF2PixOi5X0RRJWGvWK3pHM8HR03aDGfYAW3jCOAo+3tJbCA0hlFuJYBGbKDJVAiwCahVktib9nGIgEKEAb1ndhyYSTLkZCAKKqAZDQGyASMwA4+zNbGsKgARPOHSkWffst+arkU2KW67lAfVLmlbYaOaTbNJUGMG1DGuRZVKcAwB4JhLyoVSjmRAjXHVwHLpzzfL+/Wu6/qu6yWn6+t+t8m374e6cU3t2qZpm9YxO+dcSUNlF9hZ4xzXS6pcu4q3t/12+/Xufr3rlugX6NvKO2NShKwkxoYBkZxv6oadT6rcba/TIJIsCTms2eds29tNzbU7903dLlfnBnh9ex+wcVVLWchQCdDZTvNtP9RtaIMDQEVNZglAEDMTc1UT1ENbae4hZYBS5wMhMClRQoyAPaIyIqAAZGcZ3YgyETpCE8mS1pDuIXUebVHl4IxAFDKAFrTCyHIxUZb+bjvc75zCWVWvQrVg74FYjWdrh1Gi8kEcEUdbhfG+Qzajkt1hZilCihgH63bSdTr06hyxooGBM2bl9fvN1//6ev1+CwP6imt2qJnFGu8WVQhOHGZGJRCC4oy774kRRwfcva4DDt0dxsfqIDF21ItMXoswARyToKW0w8yIbMhmqGYimrKlKLGXNCgYASATIICAqoEIFGhDGZTACIxhUOrFlBEduYp9oFBjqNHXPtRV1VR1XYUmVFXlKseBm1XbLJsRXZmg0bHzn9EbnHNxTVQMVBBtDGwZS6Zia2kIybRIvnKKAEoMSApUWno0tBlbLSrLchWBiR2amkoSU83qOXjyWOCekbhO5Mg7750PwROhSBRNAtrFfNOvRWXhV46DgSkWx1crpgsESNMFO+XBTaG3k1HH6Q1HU8TGh7eNw5J71jafEIBhQo9xjNgwVUGEEHzbVstlc36+uLg4b9vGOU7pUJRhoy5rGhRTwQER92tygT90bAwU/o0AB+75g3YIcEyoueHebx+OGUyH8Vq4z6cpiVwKikZmM+4DR5Yw5XnZ407lcaFC3pJ5QcCizzHTYjRXiE6H12FG+U33tBE6cBJFhBHymPUsZqqac06Sx0OyqEqBVg5Omh16iZxU4FNTXjgpAMTMxTpNsgxD3G63JQYiBF8uq/d+sVhcXV09f/7s8vLi7OxsLvJyzsz8/SFwzFXSgWklPfBvH4e6M2Wj23XFCLbve0Qs1IDS+cxtWIrZh+rly/Ozs8t3795tt9sYcwi+0O+3200I1cXFhcbdYnW+6/qvv/q143qX5b//4quf/OwvfvRF2+126y7vhvtOuvFxnp7rXezpMIUV8eryqniVc2G7IQY+beD74dS/dL3ZFJgm51yYSnd3twe2uWZmF8uzk2p7WS/KEpFTEslmhgY0QTzl1feYHcBoqPE7gB2H/TADBzYf+NVm+M//7z/+t5//tmkvyuU7Pz9v21ZEUhqmQCgqtJqXLz6b39uIIj7gBJSbv4BW9/f3f/3Xf911nYisVqtf/epXP2SCPsKtG5nzWoRIVd08nFp/YOZ82KOo0SA2pJSNAODVq1fFd2MUzT3tZfDxHc8jiZJPHIUwgkQHCe77TYKYGTENsQDnx95Uc2z3D8e/E/hWAA5CU6WJ+DOFI443bLHcKjFoR5EX+5sKVUxpdMo6XA+fWsfmigseBCE/XMRG+bU92fOf/HcUuk7/LUvrCeXk4A6F76ye9GO0rhPSYw/XkKNSzb412nHM0d+jGkehLLAf4tnBEHGCp/Y/OgZSqIJOKRRmYqDzRZnd52ejqXGqOl63gxukCKJsb76GdiLuAQBBUAJmBCYAAgMVUzBgNrYMksmoqRBy6nXIgmZZMgyDA645BMeN8ygEBKqgpoksoyqomXqgwGRlyq8iUgxDFZ33zvkqLLxvQBvTSiBo6kSHlCyBDSaDaB2xYvQOuLCYi9aCHSMyAZppNlAEOwgvglC5xfLsxYsLM1jfr29u7969u3337u7mZvNqd39+UZ9f1G0bFwv13nnvm6qtKz+YMgsiEtfti8Xy2Yvd+zebt2/evX7/dnP/PCyeV0vfVDX53GU0IQUEKh6NxkEazkRut7b7W4m7vo8UnGuDSR6GFLtht92Fqvr0889vNnfv729qr01LTtVnMzB0sBW56YdFvVg4B0BKErNEMCPIjErMhNVi0WjeDFvVVMgsaqiA0dTMeiRPHM0UbAAosTRowGYOzZFmzRFSB2lLmmsPy1oqzqYKoISAjARoaBk1pxR7Wfe6i4umbtvF0oXayBkEBafAOqrtACZwAOekIDj1mUEEMzEDIO9YlCVDzpol9YPEwfpOd9ucIpoFRwYEjEAgKEmuX93+9l++jpu0COBELKJXqMk13tWeCQRBAeREmYIj4MsGDHO86gHAgcdIx8mSX0xCdLTanftBmIASB+AKwpZFokBMMkSJUbKAc8CMSAxgIpJUo4IgKIMBIIMRCEN1Hq4ulvWq9m3VLutmuajaql4EDo49AyEQwtTuI4GAREwAI2/mIALmJB5qXMnEsoGNojEruRM6otil6yYAh+ABjMFQQfaFB85J05MXVIn0NAQQQGB05CirZCiqWmNiQjf+ncWKX4c+95ZMVQ2EEEPtNWBYVArmmgAIXd8rKHsGYNMMZp75g3bK9mhqFX37PeNkbsZT21OOeV/EohWcGraqqpbL5eXl5dnZ2XK5DCHMlvXM7L03G/fROXZxhk72Hi6lvBUxxDHpGz5EPbHHKlSzIwDdHn59jO2yU4nKU+dxhktMQYv04zHc58FrAUAR6hbEHZEICEtaj5lNmZdjvfR4pa6PFdMGp4k24+G9d97ptEEaWNcPm+1OVD+uI7TCSspZsmTnAhGDmYDmnIeh7/shxsjMiNT3PSI9u7q8urq6urosF32xWIxPmUixmfi+SVQepPMefXw1Lcodkayq3vuUcpGiwJTyEEIoZ688faXwFNHdriOiZ8+en59f7HabzWbd9z0iNE0DgF3XVY7YZNVUzWcvk8H769v/8j/+9dNPn//s+VmFcn75chgU2NnkX1vukSrUiIdkMHv96tU8MyxlmKVTuRjhA1cOVrCD6BwD59zx9BEk64nKfRjSKMZizy4AAAONFZ1qHDJAsR0aOdgfI0f/eIyDDHebdT/0//UXX//Dr74MF58sK2CmEIKZ7bo7ZlLdNxVnZ6vV6qyEscyZ2Y++nxjjYrEYhqFpmvv7+7/7u78byTghfPnll9O690MredTUFQOX8lyc3l2qTyELDxuSTZ9frQ1cQwK73U5VV6vV3A797vSNb3UHTg+EEeHhV0ojQ4iOXN/3MaZQPjXi0yjQD8cf9VDTA3WtOcfX19fzRTwyxiru36f386g0ZUL0aIZz+zpDDN8IcHwM7mYiH7/uzdD5IfFzP4j69olFPxwPC297pD7fp7QiwN6+3/ZAk4mMIIaOzNzjBccOjDfGpmtuwqj0REe67IPKFOHIAtVMTAGtOOOzMqiB7C1LxERA0RMIS0Rhds6r0TbnYEOtzMF8BRWYsylFgwn82KOYoRok0VyqfSbvfEACJAPKYllTICZ2TR0u0G7jriifU04yiFQDVA6Dx9px5SEAMBkWfyYBEEJBUEQr8z0dB+2aUmZiRFosqrp5+eL585T17nZ9e31/d7d+d31rb9cGby8uVxeXq7OVrZApERIyOXasCJXDcHl+0bj2bNlf3958fXN7/ea+6Z43yxf1WROqPCRQZOczwG7Y5eDOLi/0fKGrVu+ud3fXAwEAOOealrqu++Uv/+WLH3/x53/+v9mXv3lzcx1j5l1UMzMBBULaitzEuDRbMAOiMXRogwoiKEBGSIxc1yFHzL0Og4nkrKKQBLooOeuA5JBMJZr2aFIyQQ1I1IE4gAQyQBxIIgHXzi2aTBZLc0FMBaIFJINhENlFiMKCy6q9WJ079iwSPIcC8RYbQBAzAVAgAFIkI3wcJS7gF7MPoYnRhi71fex6SQkkwTBIPwhAWDTBsREBIzrZybDe3bzZvf+6b40aci4DCdTOL1wIzIxGAEyjd/O+6cIxR2REEkfL8TL+FiuQjNmE0ByTmnSWdwEAOnYiplJ4DUTEiCxAWVHEkmoUiVn6KDGpkJkHYUUq6a2QwBJBRgCHXHO1CO3Zol41Ydk0q7pe1b5xXLGrvKsDB0eBkdAIFFStJNGOgS8KGUqOCtoxQ+uYpjYmtpiyAgCSzpwO29spwD7Sa+RGjGqFmdlfhC1woPuwQ9Y/iqEhGxsimWEWLFhbuRLFQNUUTcsiBkZIpeM3jwCYIZuZ4ni651aARtYNfsToAWco6iPAgf2qjAd8SKID+7ai5ylsBbRjP+hCtDAmXLQNwrOqrtixgaacpMBgOC9BpFVOVwAAIABJREFUYAcLdKkLcP71QTJMceH8+G3WPupLE34xjsoQvtmixODAkPMQuihMFBxphrafDBz9rSXPeL5BTNGwEBEBAVANrBiRHlK9JgnMnHKidmLPbfMWenDaDptqMLACLRBnxG8aoB4irwUbAQPEAjaVOyJLGmLMOWcRlQwAPvjlYvnyxYtnz54tFq0PPqd0eXlxd3fXtm0Zceec94ImAJ0wnT/Nali14HoxRpu8WrPk48kbIEGWSIyiSTSlHFer1atXrxaLRc65bduZqz/3dTQzj0UAwBFdnF0smsVuu9tsN3GIzOzIC+ZsBiaAwIQvX1zcifxf//c/tY5/8snyP/z0+vys+pvVs/OrFVXU5c0gHYASvlAwABIbCUFMOzAzJCBGdkQE+ZaZgdgMiuTMswqgAWZDBTYkZ2kPiYw3YT7p8oDg1Fstp/kHCss67wHk8ST4obyIKmmxwyZrYAraKjfvAFUBC4vPMgAIhOJeDZJMBQBqvq4XZ75qe8FX1zeb9e4f/6X7+atXX9+u75NbXPwZgye8ceTQUEVBNabE2FxcXCyWi2KVEvs0W6UczjlPjqZpCla12+0A4PPPPx+GgYlvru+63dC2LZN/Krb2T5LcVJCp+Xh0CRDJIVQppqZpDpZRm6zM9/eNfXDvS6K9+Lv728VytdlsPv/882/ExQp2D3tn3N/nslCIP5OYdz/KLZxTYh6GYbfb+fNzOMwvx480Svrh+L0TOMYbQEW73c4mt+xDCdUJIvDUPTMpqiYImcby0QyQaLq1H9yNhHtzhg8XNFNN9eQbeMxUfSwtCAl5HmSNc74pEPHQBxfMHgWIH+WJfCQa+F0mhjy6qp9IY8qWrKoHVhp7ldABlWMWl4+KoKLaHs0+EWhEdUUkiUgpvggQrYhWHibv2MjXgCObUzpqQ07KVjjkMs/D9dL8qU2Jjg4BUExMTLMBo/cuqCdiMmXnQTFL3g3xuheupTIEx0Wln0WUTF0J0ERVSKolqYKQiQCZiFwBWkzKeQMH4Ig8O+faFv1W0jbnrouRzWpvtYfkJWWpGBKbY2AENnYQHDgsUt89HaYIyQvSgcjeuSoERGoqf75qb++Wq9vVdtNtN0PfD69fx/v7XdPcLhZt27Z13QSoFHIUDM5cW7E7q2uXiePN9ibmIW/7TGe+rRbegSvwTU+qzsCbsm/ri1WAJYnGvlMVRHIuDrEb+m0cupy4qq5ePO9l2F6vF3VVVyEbRYUOYA14B1AXlwbAFDgBKZhCVqMMiFVVwcIPO8pRFHLWpEpMQgxou9K8EkXADjUTIiMaMCADMkIPeSMRGCBwqBw7FstZ1QigSAwQHHAA2HWxu9lC1sr5Rd0u21ZUISZXVRU7NgGV0WtjRBHGjWpcJXB21cWSEmGAgCwCWVJKKIKqbAZ916/vOlFCCExoCI6V2Byh32y7+zfb9fthdwdNxXXwYOYMGl8tq4pJ0ITZmADIEG1OTi22VlNYC8x4H4KqCWAuAMfUyU0sp/IwjigZAoBDZmITVVAAInBIHomzWBYZkvaSU5ZBdBDNZujBGMRUS8/HhM6xZxfI11wt/epq9ezFs4sXl+cvrlztBU1QBCWDZJBsIhBljI8QtdmmVQ2MuUTz2t679VHsdF4MsIAdYgeb2aweOFnLcQQnaQQ7jrfAaTBp+33EVE2JED0DmIHYKHSaGG00b3JIVnJjLUIGKzQxixIBgVwRa+q42E1sGcIpjAr3i9aoyDjZDR+GgB9K2R+QD/HYvO3QnX6OB543PcQigiur9zg9qOuqrquypmcZa3d2BGAyGRniNMayA3z6ZN87+AQfvwXix+Eb45UjmwGvk2/Hkn58iA1NCscyaJ7f3nh15u3t4DwaHn6avfIDbXqBAguKAZRF5viDHA7U8YhpOQNw8+26R04mFM90Gg/aWFjbqf7yIQVm/BdniRASlUKHyQGSaI4piWYRGYaISC9evHj54uXLF88vLi6YWVS6rlsuV8MwtG17Utt9f+gbh6Ue4TfPipu6/vWvf118NMrjVpgv39g1ee/PL87Pzs92u916vS7Q03HGswVicdrl/M9fvv3yzdfM8v8sqs+vrq5Wyx+dn3/x7Pmibcz33jETMahJVhMhLqsrWIY8AEDiOpuCACKR845I+ztEAmRPbCVwTvcnQEcDxUen9KeUoZMKUiSdCM77alFct8wyZDUwRzRHbJX/19xPFlejIqvGgZ0H4uxcTKiqX+2ef/XLt+/e/+rrt+9v7rdDip3AVjWTD6GgGtG7OsZhGAbn3GKxcs4t2nOakmIPsaePvBmapkEAIip4x9u3b0tiTkrph0DlB6frgKwxuRAcxCE8jifZUeT56MBHzN779Xp9dnZW7Gm/8dWLnujbJlZ8zN9MRDnLpGwYN1oehYdsZjnLzfX12WrFk78v4g8Mjn//G/L25mZ03jmkVeoowDwsYD6seyqlwqmj/yiUfUwz9aCE+dA9OeoeHx/YmJ3eSJNt3oQ8Fv7/gXRlT+iYEBz4IEhx4l26B7j/AEyQI8LsY9m3J1sw/o4GGw9eqLzEVBZbccQYxcKmU6ON87ComKTNWWKimtKQys1jRoxMBAAlvEJFAYEQPTkiwv3Qzx5raOYyfl749veNTVwRPB7TzU2QMQBCFhU1AHZA5BwDWspZchYDdt47b56Y0ACJAVDB+pSs713SBh3Vtau9IsTiODetboIqOBo2ECETKSNRudsxo4mUjkJQgAHOfFiG+n7YhaHjnLuYY7acsuYsMeaKJHD2ZA7BWVW5ReWUkcF4zgscM9hgDAoFUTAiRaSqCotmcXFx+eMfy/X17c313evXN+/e393f3QPY5dXV1eXV6vystYykxBBqVwUOdfDBnzVtera9ffX27d32Pt0vMT9rLmuPOYsoiHEmS9YBB1rUtT87I4n397v1Wspjw8TBb4f+t6+/rqrqsx99/ubNq/uvb2oldLUZZeQBeUN0i8CgimYMxqyIOaesGZQRGSvvuA3bxqUhSxLVrOoQwXtR2KmpmXOcCHrQTABMpOAMGYAQNqA3Mnjv66Ziz1LMPE0VEIgMkUt0h1ruUn+3qauqXtR1VVWh6rpOJTNAIFLNplK8F4FKeatjSsje8hbHzEnDSWHvYrJdt1NxgMGMEajvN9fX91W1aNuFmYmKg4SEzMjdXff2q7e561oPHgySOsNAHJiDI5jEKQYFa5lnvmCAM1Udp5huMAQUhIwgOKkadPQvhFK1TvSN8WdjEhOpqnq5rLNYFktiOWZlFuII0hXuhqqr2QWKmJJprwAETcuri+XLzz65evFsdbkKbVA0JVNSYNxRBzKYszHer6hhaFSn6YiGKhw4JQCooT2GbBwvVPhEPzwSOx7yyuYSAw+H60+8yjxS14fY6VzK2xG7oogk6KGOBI/afaMp8PbpgNMndz49qgzxGzePh7KLE4T+YHc8Tqr9fc5PPnQtf18vIbC/7vgU/8OO7h57GlAx2zuX4oELzDefnvGb6WjzeexHTvatgjUK6t5mSlXBVFXUZIyqsJwllRTNJwAOO5rpPHL/EY9fUJWUo0iq6tA2i6urq/Pzc+e9SM6SACyE8Pz5891u9+zZs5m7+73q4mbixuja4AiyfRh5WywWP//5z//+7//+7du33vuPLAoPxdiLxaIgStd3b3a7LsbBzKqq9t7HGEPwWLGCbVVV9fW6+9fb9zB8Xauc100V/F/92cXV+dnV2fKzZ6vL86V3nowJwcw0R8lRVUPlVUxVLQ+UtYihxnK/PEwAGWwflDzJ2R6M6E+p1P6g+SwfyrkjJzwAAE6IyAZkhEBokId7KJao7IjIgCBtyQdmdq51ziG5V6/fbtbb9a7/7av3X71+v+2GX7zto4gCka+8XyJTpo6YKyIEBRnMdLOJbduuVmfL5bKuayJK0WYHkKK2k48ghM8XKITgvJ8/++vXr733RFSCVL7XY/IHmF0xo1EPZ2dnAJvfAVMAAIgxDkNsmibG+FDzcoK7lUxf+AOEWBdo7G/++q8WVfbez1vD/JiURaNglOx+MGf5Dh3v3r8XlRmnLiGaJQztf/WP9pCFcchdOuRbaRadnKEeJrD8L0HK+DecmQ9XoKWAJEIXeJbqm4GpqFoxZTewMost+nczFRVRVc1S0oShuHNOJ42KlgmJCYjFTLOAPdpz2DRT3c9WpVDbcZ7TzYMyPPRSMcTSgeYSOkGGAEHFATGoIXbOBsYYIAaIbEOWHeQdqIfkiDlgzpgQKEfYbQaQ7Nu6CmFVYQCrYDfsun5bV76pqoJMR1UZP20mIkZH5AF5HBKKqYqBInBzuWzD5TnIJg9vt+ubuFt32yEjWgVUqfdiKjH3OeZItXOV98E5ZjQELZZ2gEzs2JUBTfGi874CD2DACJfnq9Wiubw8u19v319fX1/fbu42t++2zZIXZ+HZ86vzizMjr+DFOBOzI1s29acvoGnWN3c3/frVTb9sF5cXV86FmHNSy6YGmSRK4LPnl1YHqqub27vbuztyftk2MgyvfvOb5y9efPLpp8t6eXl2lYb+9W9fr1xYXV5BShuRWoVBKThizggKpoxFq4AKTGBMoamb3ErfETIAATCwN7aIRAhKnBkESAiJyVDVtOw2whDRjMEzKR9oGhAVAYkYcehi6gaNEjiEEFwIYtDHaATsHGCJkgQgMhAdb10DNCAgREQGGjMTFcxknJgiERlnyTFZztkUttu0vu/7LofQIvg4JCKHGBxKyc/Ezc3uzW9v0ja2HpwYiDp0lePgyDlQVTSxUXJiMxEBynsBKi3z+E6KfgoEQQAUwfYDkdFGZLSymfI5CABLtq6BSxnUSBGyyaA6pNiLRJWoKozGvANIojmYVeja0J41l8/Onj2/ePbi+dn5yjcByGJOajmbGgE6AwJFKYiG4V6KMrJH0PZjv5G6oAj6kIsFe03JKbp5yOw6XECmfI/D7ziN0T2wLBppaHjyggeUfzuGSkZ/y/H3dNDWHorn7Bg5QJqUKR/04DiwJ5uSrmec/gE94kCPcvCTXCgbk0wFZjeZ/WmadD/2SOt+vBTbaTFrT9a2J3/dvwHd+PazAjzMP30yKtaOLsrBH89GroYPDE/JTr3iJsLWyOYayVsTB1UNCXUPQ84XyE6BDjuadNr+dI3kGi1BP1OGbAHbDvjgI4Q/26LiCZRTKCaI4xAcp9zaySdFUsqiumqbq6vLq6vL8/OV905Nc86IUFXVJ5+8+MUvfjGnnH7fhpDlI892hu4RL8nT0+G9v7+/327HbNQY48eUiSek6EIruLp8eX4mKaWu67quSzETsGg2zAYEWCHjC60ja3Kyo3zPBoS/+ce3Dt8EtmXtV03lHf34Yrlatqu2uTpfrRaNY8+5rzwHRu8DIaBJB1UJ14G9ZzAWouJk22z4gMDy8CtzNMn+o40ePfuarMkbGP10Rw/vpm3EIIsOIl0UM9sk2Ly/W+92767vb+43OcvbLdxvum0fuwzGAZmo8cw1A6pZggGRTD1mVc0E5itHnl6+/Nw7T0wAkKKqZmY3O4A8yTt7cMzf1nXdxcVFSqm03Lvdzjmnqn/ksNLv/uGcm2fj3ns72u4OWOFP4RmHJx/w/fv3KaWZhwgP/AVnILJcrJxzXdf/hg5NRD58KYs14N27ry9+9tL5cCSQRxhiDDEuVth13Xa3q6pqL3yyE+rAD8cfA6GepwgxxpubGyr+9GZIaJO7Vc5ij6k2zODJ3hjxtIh4Guz7GEDwsfLp4/70kByERwSPwlElJCSYUzgUUCe8Y7Ya+VNFN45LVvuG+6QwcwuHVk1EzWQU+aiV6LmxNoPxawpjT1ie71KtzS4WRf+OBiaFITzze/em9jgp6OcKbloaCZEP0hP34MaRhgPREJQhIypN41YxtZIBygqAjrkK7JmRaIsoXdr1nWQ2q6rgwDOYiPXab5Pe93rmm7PQ1MsqrIIkrzEMjnTCarUUpmZa3iIyERMyAJZS1USt5G96NobMnKBx59zkNqZ+yHGraYi7ZAQO2VHNzEaWNPcxsjp2wTvvPRceKqBqSfoAx+Q4IIAVZMkUkULgi8vF6rxervz5eXN7s72/32Xtt9udme62u6atmrZaLpZN3TASM/Nq6Z1DtOF+c9cP93nXa1MTYM1ZLCUBtKL1AsaqDitdaC6qjKx9NFFTlc0u3W9b9j968cmb16/fXt+3C0+1j6KiaQvmUB0hOcqgUvgwCiRAaB7VGKu2Xpj0ORU8S8yAGJhT4aQDimGxDiVEUBzpDQyiEjUROHB0wCpHQDRCRcwAwzDI/UazuhB8Vbm6imCQo/MuBM5kCYRQGQ9CHSbSzixNGSM4zEb3USNQVIMsaEopahqG7XrYrHsE31QLNTIhAmb2jtWBoGZdv+/ffrlpDBtHrABq3mEd2DskKvmrUmpPmG/9kSlQfjFbc5QiTNEK10NGMtVoDQImhTSDBkBAAIwlctt5Rj/E1HURiJE5mg2gd32/6aJ5AEcUPDLtYtqpuSbUz8LFp4urzy5fvvzk4vI8VB4I1qmPsY85CggxsmcXPKCJJjWZGvQCwUw8hwNKwqQ8UdhzufBwi7H9lBofTuZPh9ilAz0e3hvgpPPZN7E4pczgUe7MceeM+y7SxoVlfjmb9HO6Dy4ZM5tKoAvQbIsNMEOw9sCVyuCgybY5PcTmDwPHFBR8EKp3uDMx8V5lOssG4dSF+2DjtGM05ol6c38lEAAMPoRGfAAl+f0VMXAifH3i5hg3DjwsNKcLhscylkND7HlCdzotObgbZqNQGL1g8eTDTzDavm6asaUSzjrhU7gPQzdTmMQpe+HsXk702Dl9HDQb/V+QSlbLIXPVzJbL9tmzy/OLs+VyoSI5i6qUUv7q6mq3282YyJ9e3fON9fH82RGRmB8gpPZQDr1cLr/++usXL14QURH4fCNgNwe1lF8XvnRWaZqmrpvV6izGKCLv3l5n3aoNIIagCLyRHSAhcwOsSlmtWl2oalK7Ub3vGRH/55trzK/JMuvgQND0x3/+l8umWtThatWctRUzXy6jd+yZas/eO0fQuNMyF+F0bD4Mwym+0zSzRLn8wuOpsr3rfFIYVDdx6CSb4fu3t9s+brvhetPdb/os9puv/hm5MvYQWnA1AufYLZfnzdVVZdb1fUqJFBBQVdFyFSrn3OZud9au2rZplstwvqTgu7u7MlZCxJKU8mi+wEfeCQBwfX39xRdfDMPAzLvdrkSrAEBVVQ/Bne/TgY9hAZIzFKxBT9epp717HsyimfOqJiZwoZ5H0yc/fihFyTn/7uk8HzjiEJ+drSpP7Bzso9gRELLIzc3N+eUzQFyv15cXF4D4B9v6fjg+doafctpsNqp6SJwV1WeXl1/+WoV0jjB7OEB62nXi8ZHMU1//aBDEPjhFeEo7s9/6Z98umCrVYidRSqUCcBxaoj4wv4Q/Jtjx0X85fhv8CB5UuQZgsyT5RBozAqOFN2AGqiX+vMjoC1VjVDHvvQytgAvAiEyGWiaqYipggAqExaNPwMSyIYIn47FjI2QkRHqYsDMiH+yc8w72MhGcoZDDFHZElPIeHAMzEaIBiJioEgEyErJ3VFXqeAAIax84wTVs7nag1oaq8p4dx5jWQ7y3/l2fLqp8IXjpw8WyQl85Ok+aO83jTA/p0FGuIDn7xqGcGiI12w1xkEGZMHi/OG8cSYppt72/eb/ebbohYaK2btDYA5pazMKknrWpCRcEnoldNlUVJiTiKvhQhZxSjoNqTpLK2fOVb0LVLq5evDy7vbu9vbu7vr67u93c3969f3N7tqxWq1Yus640VMFXwfmKllwRxipsbm93Kfdx3ZC27YKYMgKoMWY2IkUiaOvgz89Wobq7vnv/7j0BVMyw3W3fvrt4/vzyxSdp2929vzazIeWspkQDQofgyJAhG4gZgjGBQ3AKBEaIzaIxhPvtOhcXf1UiEmIRywoOyQBKXCMCsI2JJ4hgIimnoBXyGGtQhBsl9kDMRLXv+uF+UzPXvnZN45o6gSbNLbMLlNkiZGcGYASKUw8LOGcU29TZFtdKAgM1VAEDyRnNnOS426Whz5IteFdXrSrmZMyO2Lkaq74fuvVuexe7ewgVciAHEAAqz1VwRKqWARKAAOrkJVqAPYaJvjFN7ZXG1rgoUcRUilyscE/Gk1DMiEoKCDrE8sBRVhBAAeyGOKSUQJPpAGoNDApJFSUSU/MsXL1YfvqXP7r44sot2DXsvEskvQyW1VCxwbBqEAFQRVOfO1NjgvL8z0O9B6P1o9/RR+8Gp/DAvKjvB/YEBziHwpH5MH5DiVbMFmzfquK+V52axiNUxeaZ03h34Inw46EU4tRD4cFoa/4pRiqWF0+BGicAx6OylI+gSMwQ0kdMnr+TlduHtCd7psTpvXM4CLGD7BZTLQjpE4PG/bJ+oH3aAxwH2+vkhHrg6mpgh5EoYzs9uqaOuTMHdwWeojcfbDAePTeqomqi2aDkAbvlcrlarUJw41tEIAJVjXF4+fLl9fV1cRzw3pch6vfElf1EG4yIhGQKyIW+Y0ws9khP2y7a12/efPb5Z/fr9WK5yFnoI9RkMBmsFGI/Ijo1FevzUL6BiT/77LMsneQhxajJVO02CqiRAolRyVGpewYqjmaWkwJQtTCf1QS0UVBC+KfXO5A7MyXLBIqAqwo8k2PyznlHhBhI2Dlm9iF45xDxrGqnYmycojOn094vc4mOljyaxexiEpEsOcVYgJs+uaQaVXuRKCIGEqOhU0ArqeSAzbOfGkAZeBiSAp4HH1PcdDswZcYaKasP5NmTY/bOMdOL8+eVDwSU1babrQI4HJV6xRnBzEpOykH070fFuJQM4JKZ8rd/+7elhY4xppRKusr3Dfgr54SZVZSIiqzp8EgplfWsqqq6rk5ApRPV5EOC/eFxvqi+eKa/fDtQVZU0okcTK+bntO/7ZgLavu3xjWQcZu77/uLTK4D0cEdwxN0wEBOArdf3KWfnHX6/nIu+i7crEa3X69Pte7RcOKyzPihY/hb77L/PI/nN1R0CMSOOwebzkzgbrB4+CGM1/junFH03TovNT+GhavuQApYlF7YGmJqYitloIDrdJ3PnN1ZKjAhqkrNm0wwiaEaAjsgHDm5MinRkBOAJgrPy6wPx+JzyXoQBM8Bh8LA1OOB6wHG4CqKUMTcxIUJKIDIy9QmBHYRAjhkgQGqGthp63OyySgRF70Lx+fS8yXGT4qbT99fxGecX3laXy+XZMmmKOYrmPHpxANHkv2cmWWbZNDkGwiH2WYXbQL4B4gy4kz4nFYRQhc8//fRZztuu22y22/vtJg3JeOHrVd16DoFDjnrdbVTFTH1wVeWrEKoqZJGu751j//+z92bNkhxXmthZ3D0icrlb7VUASQy6yaGMPWaSrGWyeZ1+lmxM+jN60X/Qb9KTHiS1mUZm02IPFxQIArXcLbcIdz/n6MEjIyMz7y0UQAIEWEyDgZeJvHkjIyPcz/nOtzgfvAsQxEQ1i8S8aZmJmE5Pp83E1zU3Nb95vb696uIm3nQaV7KcLmdnJ81sFprMVfCT6byuYVLfLBa3t7eLRZxqPpnNzy9OIdtmsUKE6aTBbLlLFGp/Srd1c1JVi5vb5e0y5mVat9PJpHLuwcW5mtxeXl1eXYaqCk2NwVMIEDwExwCEiqqkFsScgjNgIvaOCKprrzFJSpITMrFnAwFmFwIgKWUA8EysSkYAeSsjVlAtsKWoSDEABWR2sYu5jV0buy76yYRD4FBxqESjoGaESEAEhAAqoOoYGHstsuJ28F5M2BCQiJCJnQiI5hQlpazCqiQZYsyEPJs1TFWpwoInM1ABV1G9WK2uXl23iw6l8FGUgT1T8Bw8gcUsCSAhytYeswAcDgvAYYQ7Lj32SbYmUNwuSvBy73XR258iFFCDAViBes5J1iwSJcec1im1KQmZECSGTBAVMkI989Pz5uKjB+cvLuYfnVUPJuJUSbMlMxUSMANUQETIxRxGTAQykOHBQLynJBwP2we8Gb+uc7uL8L9dA46W+1Gc9U79grA3W7kbU9j2m/t96ujv2c4dsuem2E43Yz3AMWKP4OFc/eBT4o7gUdaLLUOtrIk82mz2i8IxwAEHyPT7TyxtR5XBPcnDkfezjZkcu6GD3cny+DasjPfGMuwgmfxdbf9OyIJHz6Pdc7UV0j7e8S53AhwwaIVs/6PYbth38O4DK3GnZMEdOGJbBk8RnNgdB4N3f+4BSjErjZyAFvEogDJT01RIMJ/PJtMGwFKOo8sezOTp06dXV1flLauqSikR0n1dyl/fozTGo0BK7sV9SGaKO7XZ3h00m88/++yzYtLlvE8pvycxfTifQ3GJY5deA5VE4Mg576bl2RN4kFIqMpYYo6rmuB6chctygRSRS3BT1SNobQZiADbreafXQCAAAtaNXZ4yogD0dga6enl4wHKE7zgP0Cez9AyO2dn+RUJbG2NE9AAeADgQAmzbyiIL8mBGJqCprGSrxMxM5IupJyI+mM/LoH6IvhaRaLZN+B7esF8GiRDgsJF+T4lKjzExv379+uzsLOfsnGvbVlXruu66Tt4v2fGvqWnUMnFSISI9AjiK4yYAOOdINkUlZAb3ABzv6h4d43wSJk2ViLuum06ndy47pU8rnr6FWVOuk/vo93duiEPG8zsug4cX59MAjMUB7Q7zkfLOy8VyuVycX1z8sFvjDwKkRsCbm5uRLRUaQBYBROpTrcZWDXhcwdxbHeyTPe5+/mgmYd/ZXfkem9o2LGGbstwHwO8/xnXjX2SXH/vE/TlmKjvrijEjtQwVit4hS86Si/cGmEHP5hgNTrdf6bZALm6jamjkMPjAtec6uNpz5SkweiZGdWQM4lEDCWMZRI8s0grRY8TUKDkRfTz7yMPOtoOz0UVULAwVMCkoomMGJCXFbFZCx1CNwBDVHCF5xmnwk+A9kyQRydmYkZEZq8oIBUxUN5s2X98Qjwu+AAAgAElEQVS0kE9Se5JiNa3qSYXKmDOKFtMGUMVt5MZW7l7IxghsyKhsiqJmCgimDOCKRAdpCjwnaoNvJ023ie2ms7Wuuza6xNyyI2ZmRmaPRpKh1RSTlM9aVb6qgnPEjgABmbb+KKpqSOA8T2cNgDmuZk3qFqlbp82i61Y5Rpu0Uk9jmDa+qclzVTVT0a6L3aZdL1cVO3d2UU9Dw94BNz44IyqTFrF5qC+mszev3nxlsFxuFsvN4vrm8vINET1+8lhSXN7eqknOCRFCFXxTu7oCNIMCcKgTc6KkxkihroiwrkPSZJpMk3MeyIuC966pK+IQcgnaQzahnEViyh0DkBqaoRV+au88AQAEJDFvVuucxJCQHLmA7JEdkSpIAgXJLpAnVgPtr+8debyEihqS9ZQKVmNUzqIpQRc1tpKziEDbiooxh+AbMGcCzETOFf6x81i3y/jmy8u43gQHZGbZiNg79o6dgxyzSYeshLpTThRSFDgAQiM0QFPsM1K0pAoryBD/otuwFUAm8oQekNFIDUVABEQkZUlZouROUjSNYEqgDIkgMVggV7nTJ/MHLx68+PSj02fnre866qImkdxnIxEVDouoSMpmCqCAyIw4ygelrbACdi6bR/KFHqc0OwQqj61Ej3u6bQlb3k6Pu9ixSHHYs3C/rx6wfDPbjXG3a+6BE8bwxWBhwA1pUrRL14GD/vmQzrjtY+iIiEG9eUa/Fd2Pph9GYR3bR71bZon3bTB3nGY0O7Du2OPF2N1GSt/ITfUbAxy2b5ABh6jC4ZWGdzx/pM/ZyU9KfOU9f2Ef+MKdJQqMpEXjEmN8PoYAOTw+7SOAo9ffbV3E8Xj7Pr4eipjUdikyVlKVyo4Tgp/Np82knp/M6jq0bZe65JhLiHAZkz579myz2Qx5Ex94TkTpl0pf17cxR1b3qjqfz3PO6/V6Npstl0vv/HdawYcQqqqazWblmfXmtrR5KSXJWc2yiplubT6tbPwHgyy0OKZ+AQDYNsvKtlDFfAb7cjC05vB+xA0gBNiJhEuKCm3NSkvE1/am6RdoyTQkPZfDEdGy3DnniQgRaj9jZsfOeVcYLrK1yhubhn5H57lEyX7xxRdPHj+u63qz2TRNUxKU27YdmoQPczxuZscbMjMXGyHP/LDJft+B9R3pCcdPElGosKqqGE1EYoz3+bkW3VBVVYPg67sAPTeLq6f/5uGs9qZ2YOEcQriOydSISVQuL69m83kIYTcf+RvM8ZeAOVar1XqzPr7IPvvDF5MwIdqA4UibfDyJ2Hv+gO159y78p/Tk9qfeku+Ge4jQgMb4xRC5MhhzfAsd3594tId67UOAw2AfGfhmCBdicV8Z47Nl49A+YEZTTklS32X1Hth9sUa0C1OBrVdf6eaNAAlcE6ppPTmbNydTP2u49sqmaBk0g2W25Cw5VQKjojvuN9Yhu3dv2rk10yh+Aoo2LgX3ZOZ9WB4K9Cmu1terhYoiYAqWALOQA3TBdOZ45n1FnE0tiWIWdoTM7Mv8XHOXJV0t16tuc71cTq+unzx//Kx+yuYJCSCjKWouB8dovoR3gAmomIiC816ZuiwxJjUA5JoDEZMiJMgpYwJWx1y7i3q1aV9fX10vVqvVZiVZTeumns9nftrUdQNoqinGnCUDKKB1KXJsq+BCCN6zC4hIyKSWC+kDQL0PJ6duPsV4bjevV9ev128vl5tVFFt1nTRtrDbRT7rQVNWkblx9Pj1ZKi2Xy7Rupe2qqpldPGAgzFo734QGosR1e1JP7Pxs4r1H+OLLN4tVd3N7mz7/7NGTJw+fPVkvT9rlar3ZtJsNilTMs3rSzCcCqiYF4OCsLAKihFg1FaI2td9EVEuqqaoCAaeswfumroOvCzOGzQiUNbfdWteRAZ0Zm1F/GWmhNqAqiUkb28Wasjof2HlyjogJickZQjbRnCpgZeodREueAWBhIhRqKwJS3+uRGZpoSpYixM66Trsud21WQTNi9sEFyZBUDZUIQNVUnUZY3WzefnUpMU0r8AIg4AiCKzQfABCxxDBYfaDZfqiQAWkRrwhZBkgIGVDLC/sGq8/cYSSP6ACcKqlByj0vJmXNIkklqyQT84jMGbQziwrKdPF49uDF2bOPn108f+AmTnw2EoC8/WfXZTITOwZPZqomWwejXUrH4L456nep5//j3h17V0O83ysi3MUQuKv53PsJCQaz1jtBkuHX+8AZ2YPuD+T3Y3fSHdWifAzaFxUgHrJVGNGKnwLu5bz20AbgqPfdIe7veLw75+y72p/+6iv49/6MB6wW3LfAHWNb+3TYvS75XezSb3PwBqC4uxL7P8uO6zqcnZ0CwHTaOMcAmnM0dUxc2o8QwosXL1arVWkVSmP/oyas/uld7rivtntyj1X18ePHt7e3IYTv2nsSR3Zx5ajqejIOh0bEtuvGxZyZvXnzplRXhVlqZpOps+IcNpS26sp7jHpFHkN3AGCwObpG3ajvBQAwzWomR7mD4wxrBKZdkjWVKJnCy3CuhzM020HJW9QKQwY23JXq8mf86s3sX/7zv/yHf/oP5SOklNbr9Rjg+HB8Rg90anfuNX2WqhkitOur2ezi4L8ONIpxh3OnQ4qZEceSFJtSWiwWZ2dnBXIq9+OWoUPFXnQ6ncI7aRr3bY7F/ub4FiuJs+XWyDn/5NnDWTAc8VH6//HTZSvgSERKjXh5efnk8WPPbjfn+ZvL6Pf40J45b7//3e9ATcv3aFbsCdeb9n//P/75Hz9pnk/u5BDdZ7SEP8Cq5y4Jrb3Pbw0150DzHMdm/RXIUXcw/rbOKvvg+N8F4BCTwkTb2qj1ZFrqTR93NRXCbtKJiOQ4VKGeNtPT2eRs7ucNBo4mUZNKypYjSmYTh8qgZGrF8GMYP2/HpLYbtfWiocLRMLKjEnH/39spKrERFr/G/V5ICDCgA+9wMtk0cep8wiwG5a2zWgZBVQRCDsSskLqYFLqYMpITgdmkmU3qOoS6diYZJKtkMEFCYkAyBcuWk4kSIFrlyDP14ZKKIIAKaFCjZ0/OmMkxhWZWTerJw4u46trb5eJ2cbvarP/w+R+QwXs3nU3m83k1qaqmKe4fYrmLKWWlLjETMzrPzjnvyXNwrjjFlsAgJLaUKoUpNSfLxXqxWtwsl6vUhfVmMpvUk7rpYlWFeT2ZuDALderiHz97Gc9XP/noo8bXKrm07MBAgRRNMpw+uji5OHWz37eYbtr4xZevwftqXs9ms/nfffqb//Ly9g9fxmUn6004OZ370OWYpJf2OAQmAlAkYFQmDYGCJ5GYk4OmIaSS+RuYA3MCs6LCIEDH2kEXY84RQNEUevyD+ytIVWJMmy6u24Z8VTU+BGQHQCDAjgA5S4omIt7AM5NjhpyzimazEjjCzjETMwCJmojmLDlpyiZCKqRKMcpquWGumrom5JQzKBGhqcYYTYGJXLvsljfd7WVHESoGUiAAJnRcfB8KIceKgYsObfnWXgINwYC0/8USJQuog0mEYjEjZEA2KHAPqlnOqhlizgXdSKJJcpLMwfkQImbBnBQyweR8Mr2YPv3pg0cfPZhfnFQnVYSYNClkQqkIjKiodVSSiQoBEhKXdEFQBME9dpmNhtb9DWiIBmOLdcXeoHMPCB/RMvY2H9tLxMT91+zxA228URnuETEOMBccxvmFGLODW0YvwJE4ZeCDIBY7pxLYtOdsjXvmINvwGKQxwDHGbwe2yxbgGA/27WuR+2+6M7379YfY+hFj857sd9hr8b8X1OQdv4r3Hd7wzOE1MTjLon3tMQ3JwiOTjQNQY/9ng51NzBEUNw5OLusBvtN9w+46mh03Rc3KTt2DZswEwU8QCak0b31isGlxJ0BEMH3w4MFm04YQuq5LKTHzh5wW4VxhcOyIA4Np2fjCSimdnJwsl8uLiwvvveT83c1tD1r6gsCrDkB4UVcVwid439fBZ2dnu9TAgopuNdjW/wBFg7lH2UDqo320uH0A+UMbAtRqP4HaHM8GUzTc+r8DQu/uX/h6JSN2i8iMP5eqxZjNjLf+uKM55C4Jpbz+u0PfUkqIuN6s/+Ef/qFtW+fcl19+CQA553F+xwc1FR8jFPeYTPTXjXO+aSbvADiO6ejjf6sKUZaczZyZFReMEvpbTj4zl36grFF/3q+j/MXiuoKIN1dv//7idOYZgHC/zEjY/O4PV49+8kz7/Dbruu7y8nI2n/8Na/gLPlar1fXNjXeun1Vu52ldFxeb/NtXLV/okxM+xgj6Os/eVWjch6Mh4vczbTr2svna69n2Xz820h4DHAUx/D5mSHexRe5kcHwjv9Oj1+5YGyKScx4QfzMzNC3hd2WOjGb9rLIPMBwZt/UvKMWUlbiV2Mka8i2uIbpUU+2EURiUTQnQM5CIZjFVMusV60bbi2wsRSmflaAPv4Otj+DgxTZylS2/iAqgiAAoxTUOzECJlAAYS7evqMKoFTL6MK+qmQ/RpS5hGdOUwBgwIwNmckSmZeMnM17crrsunsxnpyezk5OpzibMSI6NrXwYIsVeMoEEVG4OJiw6A7DS5hAiEzMZEfRaHTMkgLoOrvLTWXUya9bn8+Vqebtcrtt127Wbzabroq+9r4OvfAiBGMmRKhBiVoNsGAUxOucCOx9cCJ6IkUgBM4IExFmYTuY079pXsLnRnDW1LRCqqMSsTeNn08pxmExXAteLxVV+jSIn85P5dFqcv6hQBYyAkT0zh/nzB88oyVevr758fdvefvmanl88fvjg4s2Xby4Zreu6myWedZWaZbGUQIVM2YABsAwdJZtm79A5bHNKqVWdAoFJMkl9SSaSRUWSY0SmqHkVN23qTKRgD2AOXR8xIkk0JdlE6ISbyvvKOc/syBCTIiiwohqYahbNGRwiQv+UmQGQ9aosVDAzUctJu5hjzCJoxjlrSqK5fL3syCOgZiMEJpasOUVm58i55e1mdZtWtzYhqBCZgMmYiRhLFg8WP5ritrGtVcFKLiyZUiGXDL0m7fI3SqYMWm9HyqqoajnnrJgz5GQ5q4hmNQVIakmBnHN108kqiULgULunP714+smjB88fnjw8SZgjtF1uk0UHyASETMyqmtWS5CxZVICBvWcuHjS2YyGPQYdto1XAGxuCSczsPoDjqJe7A+CwEcBxqJjEnghWaFXjbFoYyWG2PESD3nfa9vM5xmmsuLdD9IdCJW8XFGAHcMDYHGQLcGix/ykAx8GuOfbsGHHi7qQSvP/eiYdwz7GL0d0Bq3Y3MoBfhyjYYM5hI1OP9zzYb4lpjJt9+8bveHA+xkYW9u73wKHSLXekveef2SqpDgVMg4vHuDO0PhBnBPvfe0i7uCLbSqt6bIMYgZCNECpmIgKELMlAiYp4zJDAUHPWqq5VrQxLc84fOMBROpyRL90OeRyPd0pdGGOs67o0xt/dwG+4qYdKtBTwY16Dbmta1b5kKimnexM88/3ncf0binbj8hcAuOd04MDp6I48OEjtwORY6VCJMOifd6N7R1tSRomf20EVW+E0mB5GOZZL8fuhUscYiej09PTs/Pzzly+n0+nbt2+dc+X5geL04aAb7xMMBAMDkSiEavw1jQEOuJu7MZgQWc7ZcVeFkDLnnNu27bou5zybzbz3pVeBnjOSC1z7rW/w+4w5BgbHk4fnD+e+DqOVv1yj5IRn/9f/85//6aNfxBhDqMyAiK6urx8/fvztMmv/9viztM83NzdEpKZElFMmxwBgauvNOoTqn3/9xfKx++//bnY+D0fzsDsLJ7tvHf6LoJzvFqTcsTyaqe0Vb0g45LsVxHBQqej2Ye8kmeKfdvDvs4bbkaD8G52ZQkocoI3hsTtXCEA714tC2d+VUUUrsuOYb60CEEQlx7yRKHGJmxu89tQEbjw1gSdVNal8EzgEMNOU1HLv415mSCN7QgMQ2zFDzAraMO4G+sJSR34gxfhQAAzLSFwBIJsACKMBQj8WyAagpMLkKqaJ87Oqan0C1SRoZmLQB8WgEdDWsMqInXMuxna5XG427WK1OmtPztJJM62aaUWOAMEsm0lR0jAjIRXOCSMxMAFBkfEQE3oEh+jMyNRS1pxFzRDBO2xcdXoyYX4QJbddd3l79ebt5dvr68ur27TKBhrqupk2k+l0Mp2yY8P+/IiknDNBZuJQhboy5xx7bwBZsEWONXtf11OpNXUE3XKdc+xisqzSRWszJ51Nm0lTgw8d+/Vy9bvr69Ozs+fPXyBzTNE5X9V1CMGFgECgQGfTpyefbCq60nWXui+++uJ8OqvrJyez6vykZs3d7a1uNhwzp+Ri6tkuJbmZERTFRHNyjOxAU8oZTLMZao5CTnJmziKack65U2AC32ladW0bOxFRySIJzBP110+OOS87bTMLMLBzjtkxMxlgFgAlEQZTZ5pFclIkpSJSM8IiUUHrJSaqCjlrihqTdFFU0MxilHaTVKDyjWNPSKYICsjITDnlnCIhsveuu41xJdKCOjAHCFhSfrAfXAEiMDONWkoDsoEttZ3xbqsqQuRCO9C+ryQDVkUxyKI5S4wWo+YMIoVmRcXEsqqrxvH1Jn11e4ONuhk++enDJz979ODFxdnTEwoo3IlGhUgsHqCc0NhFNSmancqFJtSGICA5Z805WwYkYuISvtVTHaiHYgYLjtHY/F1hXHcQBHA8cT+0wD5udHFAML5Wc2B7QeKjZoaGDOtx47ndHLaKEyvCPTq0UB39bUQezViPsmBGXp9qaLALwPn2RdId4h37GggA3/W1vBfN4hsEsvwQK6PdmRrZs9zzJdgInBi9YsuMfMfmTbSHFu3bE5hhiSDac9C2g2t82P92aeo7rxHCsjaVQ2EEpB6mLZtYlEhCCorcE7CYKUtetytRAYCu64ioRKh8WKXxKBm3kBfOzs7W63U5GyGE4mYyfjiH17evnz978dvf/LYEbXjnvwdK89FXUzQce/yO3SsGCHng+JDtL8ZgyDtLXkAASCi7Rc8EEY2OlmVHA5jS3wB6aEl7BxCQZXeE/aqjd28Eo8f3CShUtf/888//p//5P759+4oYrq7fXl9fD/KZlFJpDD6YO8OZ9RaeohEwH0efmRki9XYwMW17CduyxAl3aymOGodj0hs4x4/Ppw/m68VlbwZU7qyrq6vZbFZQ19KVtW07m83eMxlnfI8XaCPGOPQ8YzxuaPlU0qyBsxphK8UaHm9v4z9//ptsfPnmbfok9cbmYOv16u3l26fPnjEy/M2C43uHpFXlzes3W+8kQCrfDMbYrdfrzWYTk75d05uVnf9oeTYHV/u7obSte9qhJqcvZBERjMs1X9iAKcP+SnsPI/UHBMBu61sbkmLKnK2gGymnlFIBO8quxNzT5rfTo+Kv0dtm4tZptLAdtgR5UwElMEZgQAWIGnOXN606hEBUe668ayqqHAcKTZhMJyE4KDx3ZCSEnoiPaipgIqYlvAWsqGT6YSkedAq6w0G2Oa0IzDSEAZgCIBERGoIZZjUr6aRgiOACT6ZV3Xabbq1ShDlFr8B+S8CXnGMnJgiKzWR2ev5g061vlut1iq9vrx8+evAQLmYnk0kzydKJouRkkotVICOgIRmyFbFPeY5NQUFVkgEhsg/sa9/Pfnu9joGKZ3TTpplUTx8/Wrftcr25ur25ur6+XSwW1zeL6wUgh9rXdZhMJ5PJpKqq2WxeMCpVia221hl0Bf0x7wWpa5eqNjudNXVYXt+sbm/bxbJNm9qH7HPu4ma5ntRNM2keP/lovV6/fvN6sWz/9Te/n85np2enitJtNhRbLGpapqZpJrPpwycPBPXLl1+9evN6ebO8PbtuJtVHHz9brVYpbjRFkOwBkEl6T3ZRRWIHCEUSxY6DD7RpsSd3QLFLVRMAJQYqcg4G8gQEUXIWUQMRy1EgKYn15V6McdOCCPd5m72iAkwFzERMBRgIGAQkWTQlh4xEzOzKcB5VMQnknFPWnAtcAGBOxGInm01cr9rg65PpzIBizEzknGPi4Y4rNijuzR8uZR1nIXgTy9ILHnrMlIxKRKlDlaE5wcKMAjXMAGSIW3IHKpCiRyAAE9Wc1UCBMClEkS5bSpbVJINpYVYBGRAYESpoVlNM6vP5k/nFxydPPnn06CcPeMJSpYRZNYEJgjAAESixAhqhGZdujsgREZRWDEwMyAyQCKhEi4wWSBzrLHpY1HZlDm2dde7olHcitb3FFvcAhHdOzY+iMu5wxNwzjdqJxqlY5QEWXjXd4f6BW3QV93qFMUSFh/gKjocCd9lz7mntzO7nD3zNoj92DDg+j7A753tWmu/8e/aO8DQ8cnu2b3C038BkdO+o3g90Oc6IHf7njhM8YlTcYay+g9gHFK/comUYgiUFDKx40kh5/4KP21YMgIjAhFZy2AGJQE1LIhc5BFM1h9STu7bCTTw6xhHRsXdF3SqySohGL1xBUEUzAgNU7GlghS6pIOUNUu7W7fL3r3/DFb19+3Y2m5XRaElD+JArZmYyM2ZCRD2y4VC1+Wx+efk2hHB1dTWdTlXsx+hUM05RLdO8UIWyOZXq8E7DAu89bx+l+e827TCuL+/zYxxlM3OM8eOPP95sNsz8+eeff8ieuwdayDvPg6oiEgDc3N6I1LZbGvdslEcb+B17cI/pIj4+r549aP7vX/9+dnI+BBup6u3t7cAnIqLlcum9d869P9g0XJmIWEhqxx/EOZdz3mw22t3+/OcfPzxh0Ly/ucFNR4vkAO3m5ibGiIAKJWgJvvrqq9PTs9ls9jcOx/f/WC1X6/XatpdtT9IxaNt2s96s1+v5ycnnr15//LB6fm7TCuzOydhgoDLM2+1emuaPQK2GxyWgbcPpyz6HBIhoaAgIxNgLOXpfCDW14zN1SLCwe1eMg5/fweAY9Cl9aYx2j0PfcWVXgMsiojDJoqo5p5xzzinlXDynehWFWU901G2oHYz9PIeKmGykRcZepYZ9xKUCqFI2SWZRsU3oVH1WR8Kglbdp5wIDF6ODwI6IGR2j682nHIKhUzTttftYPEIFesVoSX7V0Shrq/pH0nJ6xPoPRUAoWBxTSdgZbkMhUaCik4v5KuW31yvRxFxmMMbmuPh/iJJh5RsEkAxdMuvEwPt6rqhd0rdXy3Wbzi9OTs9mTeOrakIuA2UwUVEmx4RYGClAtDV4VTQyUSjMEis5u70eGmC4vggQkSvHiG4a3Nm0OZ82y5P5crVerdfLdbtab0RFu9hFiddrFyrvgw/eB8/OETnqs2kA0EwzEAEqEAb2ygQpQc7apaiQs7UqklNKGBNlCBwYqAnVabdaLG6WCm4yPQHq7xkyAVLJVnmHKufz+bSqqZV4vVqvlr/97WcXp/NHTx+6K1qt1gqp7VbsmT2JoW4jEJMZlDA5ZCbnyKEiIXnyjhwgKJiCKoihIWUiBQRVURXrZUCsQDkbRuWNFE523uTl7dI7Vzc1ORLLhgF46/YCaIiCqAAxK3SZjQkIVIgoVB7R5WwpSeyyZDNkU6e9cyymLq3XKUVF8EwVUQADKV2DmvWhJsaOgUBU3Je/eyWb7qwJuY05ipZLmUWYREGNGAgNTaB0HVQI0ahAoqYGBEhGuL3cyxVOYCY55U5MDck6tU2yTiAKACIhMVOBcEB7o4goqUuZJnwxCx//8vHzX76YPGzqs3rZLZZpiSRE6hEYgADVOAMqMbAnLG9gYiBiqAIGBI7QAYLRVtw1jKPHi9HOp6DIVHAwpTbFg5COManBDoka+4j1EXhhd/hG3e3GgKMg211Hi1jaVKbiLlJgjt6fY7z6jrhkZnvxoHCELBxhI0fcx8Es5G6Phb03tHsQhvFrDhQlCAfaExs0fWPg5Z6dZCQJfHfRNkZs3t8C+xtVCN8ocgXuk/rciazsymwaK4xGe5/tVGGDPy6VmGoVVV+ke4QIqCknFespTEwEIlJooEjgyANA1oyAjtDAsggZeGAAUxUjR+RIESwfZ9kh2pCjYwi6Ne6xQT+6s9lS1F4opr13vGLvaauiGRUMOUnXxvX/+r/9L//Nv/93by7fzOfzMsb8kE1GoU8y4kGovNXmHr7GzHwIf/zjH3/1q1+tlmv8cX7SgmIwcwiBiLrUppRijOv1uiSk3qFaRwwhhBAmk0lxSSg6naJ2/vGCAsUvFhGLLOX6+rpkoMI+zefDATgQ++i2saLk6DWAiKvl0vkX5WyVRcgOl+Cv+bkMUB+duWcP57edDtDwYMIyjn7YbDaIWFVVwdfu/HbG7Izx823bDhmxg30vAKSU2rZdr5b/9sX8wVRMZS+N3qBL+vpaf/2bL5+/+Pjq+mq9Xhd3eyJQs/V6/fbt20nTIBESvP+w/W+PP5HLYGav3rwuPnHFqKXsgaK6Wq/Wm3W5hCbT+ctXq08f8bR2+6koRxVlv/Pb+/z17w2Jvu/yhn3f+j3IYFdtH0lm+6DSPniECIv3jZqaqKiKSu/LacMbluKZcFxF2t0QxgEv8jhF5S40ZMcmNDuowe4cBfafvWQ5iaQSK1ZkKSIivftsobNi8cwxNVDDIZEQR0ZoI75ZMTODXU1rBsAGZhQADEzLRDeVGkwNRdGU4pJXwABM5IpXhHPBu8q7KlDl2XvyDj2DQ3CohEoooLl/S0DTXbWNfTwD7JhwhrZ1zEJEciXtNhsoIDAZI/SaF7GK5w9PFm00emUmBQ9WVVRFUxXLSapQ1dUki8QUl6uY1+v56cnp+ZmqmOXVavn27c3t7er0dPrkycNHD85CaFyA3LWqCdERoFlxhEQwQAI0K1BS+eb70bxKUcWUK5JsK9pWAQEDcIQecTafPT05Kdfj1fXN5dX1ze3Nze3t9e3q6va2LP3VpGomzXQ2byYzHwJ7p2gKJjkRWXDMjsFE0OrA1jSWdUM+bmISUEA1SKoZYpK19+zCzEXLsonRuk68q6rgy8QHQA2Es2jbzepJMz+V5dra1euvrn7z2zf1Lz99/tGjBBE9CsqiXUzdNLhKkmVQJkQkLRRtZooNlWwAACAASURBVGQgcsWRhJACByYGxB5VsKwqYEokaCYpShYwAGRkb0Y5G7UqlJCdY5fbvFyuzs5O62ljplmToKizMvA0IEMQBDXVKKLCCAYmOTOSYGDG2EnX5XaTzNB7T+jNUFViJ21r7VoQuKqa4IMKIaJjEtGcFbY3tQsOEbNm116vcowpRc0CuddQpawRhQDQinoJCrBABERkW1MZAFATVckC2UwUxEyK6bEamLJSTtpuNAkkAHAUPAMRIBWdiJBms6ySRNUbTODpJw8ef/L47MXZ7OlcXF7mpXBmVwigSqIgGnNOWUomjZioGW7dOAnREZaJ9bDeFPEe0Db6dT9jdZAu0OhnPYSY9zpe3FeYfJf7yWDws/fPKCxqNywf9wX3ggJ/mSnuu2Qm96tPvsV5+it+4P0fHe8KgcVezmQAAqpiIABABgHYsSOmYpWcJCsaMRUAW1WLFiUAWYFoDYhKxLclyWCwxcK/XaLKFgnTAforBr9IsNMy9FZQgUMdIrS/+Idf/O6fX37y0096iTu7D7mALtyEQr8vPR4elZsppbpucpLf/vazn//85z/ST1oG1wCQc765uRGR29XlUNECAvGd4KZliXkT15tlb2g6fxBCcM4Vu4QfKUYWY3z06OGbN29OT09Xq5WIBO/HbiMflMmoiGwNd7V47t7V7KkZOudn0/pk1vzJm7E9PXN///Hp//vZuktWwLXy7+GHoR3abDZd19V1Xdf1YNSiqvf5Bw00pbZtm6YZ2rBiX7rZbG5ubhBxUtHzMzqt7xgnLBPdRHrw6ImZ3VzfXN/cqCgSFRoLIr99+/bi/Hw6m+HfRCrf4wrWte3V5SURmdjWZtsAUVWvr643mz4EajKZrNqbRUeGDiwdbZv4V1vu4I60cXj27qxYCQmpgB9aYlZUofALymQSdlKKb3qpH5g33YUZjRnD91FChh6iX6kKeX9IhCmox8jjacgKA8dkRjiORNxq6IazNZ7oDVMtA+C+NSvO3ON5JRqCoqmaCCiooimKwiYiREJgAkfomZxDz+gdOAKH1bSpZg0wFjvPyrOxK9Gepa4UUFFT6b1SbDtUNdh6xCPa1sVb+9gEKpAMAzh2Te3PTgJJJykCuOBC8ZAzQCYSkU3b5kI9ZgB0t4vV9XJ5cjI7OZmdnFycn53fLq4/f/nl5ZvLP8wmL54/ffLk4bSZVp67dpO7yEVfoSoGJkLEnh057MExVQbkwIaQRWVPlGo4uBBKzzuh3roQLqaT08kkP30SU1pt2uW6vbld3C4Wt6vVYrV+s9hk+coF74N3lXOVc7VzFTvP7DyTR2APYMFB3bDSBlyKWbLFLCl1Kcl63U6a5mQ+D66aTU8I7PZqMWumzx4/yzkulzdVFaaTKueUYoy6hphmofrZRx+zosQ25c2byzeShT1FiavNygXP3omKmBowlTWlBFIgOB+cC6DFzCWB6/3Zs+QsGYcecxBPle1QQQQka+oSGAIlQJSYHG/NkrdWkVJyeFALrVv7VptEdLncdIzTSYPsF8tNzmtTMEVTMqU2Z0RwXMUIy8UmJXGuceQdewQHhqpbNdTRwmtmTjad5gwqqP3XCQhZrIOsZkmEi0UGAvVhfWK73GMTMzUT7QEOVcva08cI0SFrRs1Ihg0SGpGSiHWqyqoM4kEDtgYb09MnJ+fPTh598vTpJ08wmHjtJKbYkkN2Jd+YldnYMrOaknNIVIKWdTsmVgAhUNDCN+p1bKDbAfi2Iyx43v6a1YMfg62I2Tfos//sDg94+N5ljcDBBWGHW4+80XYSB7xnJvX1rtpHrpbvNabYeX3c8/whbfC+8cO7gAv7dpjGCAqycVzw15az3zlw9T5/egfV2QgoGjs87Z/urUcOIqgC5T7bmZGYiEppkBGSgWVT5TICQcXeGwPVWIEoo5hqUkNAxwDEDKaWVAiJkQgPv9cxkQS2iwnd9R0fZrHY0UCqxIqz96Eytfmj6X/37//R1O6jcH9oAMeQ3UBUMufp4N4sCIhzXNf1559//uL5CzmScvwoHoV5sVqulqtlTtk3e6WdmRK546XpQLPw5s2byWTSNE3TNAUx+TGacb58+fJXv/qVqi6Xy/V6Xdc1Ag+d8PEQ9a/7sRfsqlamWnf0SGZV8BXlT55M/nS1/sVp9Q+f2O06/cvLlfOh6OfhSCMzoBUF5vDee+8LBekdIFQx4DCzEMIAiLRtm1IqySySuo8u5k9P+a7dEBedff7VpZ9eiEjbdW9ev16v17PZTLfRXG27efn5y08//bTi+m/Qw/eDbgDAZy9fdl0HAOxYRYH6fiHntFgsVstlyQAWEfbT/++r7LH79Gl9BFr/+fGNHwgkeme47DsEI2Pb6eExeqWp2gjgODyJuEeGwa87oce/clCn2nsuJ1s4w4qc7fgzFmIZAhLyzqyvwCg4IoHv6CmDSMVGLx6Kqz1ZkxlQH5OCBqSgCqZmfXoFqiEYoTEaIzAbgTJkv2grB4zgkELg4CgUBISJmQmN+uNW3IZmFgk8oRgqopYgSzDFMv8uQEhh2qBjmvvq4XwGm3y1XhkqMxiCWnGMpKwgORW/EC0YFgIixZiWi2UVfFVx5Wt3wqC53aSvvnyzXq3PTuens0nwLrAvOAv3J0zMIEkmJCb2jgHQ1FLqFACKa8f2DG5DKEZpkqU3L88QM2Plq2nTnMznWWHTtuu2vV2ubpfr1Xqz3LQpp5yzgkrXxqhGSkRITMgIrAYqIMlyNjLwxM73EREABKqacmpbNWGg2G4WN7fB+dP5tGmqaTOtgqu8RzWBZFli1uB9fX7RtS2AiMjr16/nJ/PpdJpSWq3XvgrkSE2J2QDEdKBTI6L3wXtvACI55TSMLwvA4frLdQxxwHBdiZjFrGLlipKUvfMlN2CIq9v/7ZElomEW1WzBq5l0XU5RVAGBvasRHRhKtti2scspCQKFUDnyiIxQ0I1R9zuiJpqZKTjLGVW5lyn194aYddmSKhEQApVxLRIBIA5YCYJBD9mVOOWtZGdL8CElQgXP7IEDOQNQsTbHNqXkNQfINcnUxYqlcvNfPvnolz+5eHTaXMzXy+t2eZM1qqRAHpSymoJB8ODZfDHfQALsQ5dKTKypAkhvzTPO1jIC5G2QAI0dgXu4A3cZzrjfg70Ldn6PEI8/H9hxB5Rh9ygGh6fxbiDjfZ658/lvl59yx2vuc5qAkUTnnZmv30hAMnKFwG8Ei3zT7f+OBuMdtBV8L/hjsHTaLQp4hKhtM712AEehX4n1ud9qwZFn540JIHUxdVFyNtHADISiCoQcHHsHxEKY1aIIxGxEiECO2bksknIWMyOj3f0Dx+GxNLbePUTWdiOp/SJkZ3JTCKfI7EO1ltW6un392dtPH/zc1EpIwTA+ZeZiY/mBdHeFrFbXzXq9JEYzOf7YpuBDyCkB0cXF+eefv/zoxUfFn9V7X8Imf5CjvN6PbcgE2Ww2t7e3XYxmRoyenUpmZlF17EpwJiIMMXtl3F3eQEWkZ4Mbe1q3q3W7rDfN2dlpUzcEqKplV8HeoeaHdf0UHYqZFd8ZRPzd737/T//0T4WEslwuiahP0f3A0mG3DQOaqfMkOaupSCbnjl7DpbT6xc9/Nq3+PGfpJ4/qVy/Sm4W+velExHs/oBvHaSxD79q2LRFVVVXACwAYdCjDmBcR1+s1Iq5WqyFLcnAoTCl9/KD++6f+6Vk1LgzKVbvY5NdL18zOpVcjp8urq+Vy2TRNT/JCRMTrq+vLq6snT5584Cq/7weAI6Krq6vLt297zqLaeOq/2bQislqtChhtZqL6n379+bPTF5/+CQjF9xYN+92dt4PHfZ9rML7ZQ5S202WwdxVW9n5V+53gy9Hs6fCV2DfFu/+0XR/KaFcHS6lB1DaYiyD0BnvbWghHamzYN+Q4dp/DbfF18Ol6UIQAC+URt/1O37GZGZhkEzRFVRAFFbQup2VOxgAEHDx7z8FxcL4OPT3BO+c9Ow9MxqSO1JESKGFJx1AAQZBiIGAgatqrcIAYgscTVz85Oc8LvdVWFMyZoYoiEACzZumyOIfOu0LjqEKo69C17c3V0nsXKv/40YPz88ex28R2s7i9fv361Ww6PT+dPXv25OHFORgxInsmgMHdFRGbynnnHXOMsd2s1SDUNTs3nEoaEKct52QcRCc5qSmxY+d9CJNQnZ6dELuskEWWq/XtanV9c3u7uF2ul6v1crFZbNatqImYqJr0mcCETOQLJYG9L14YpiBZQKVbL8vgPrXd8mbxpanm7uOPnv/kJx+zA80Cio5YxVTNO6pC9fDhw6apX758+dWrr6azaaiqlHPXdev1hogKjzVvyUSDDqxYlQNAqfDLMLTfvHImVwB3UIWeg7GlYGw5FJKzZM1ZBQmD92VNG+z/9gCOrW50e2kSgHRdTDFrIUlkIyDPxOwNMce4XKxyUiIXfFWFCgvDpO/5hzekrWR7aCHMBQAjtF52tO0szASgSFqG6MneVRdH2MsgB+vNILZ8HgADygKxjd6FaTUBhZhERQwEPc2bycLiWmJm1So9/8VPnv/yZ81FU5/XkfLrzRtNa4OuapznGZayN2sUMwUVKCa3OSdSdWhEAIVnAmoAuU9ghuLgy0iM3HvAWt/+4R4Eur148YfL/BvcPVV1bGXwV1scHP18YJd9n9n9u7217cd9Qmyf5oA4YmDi1uuJFEgNzUgtoPMc0BRBKRpKZhAS1S5aFzkJmHkfyJGYKoKwAiVwRI7ZkScTZSUiQzRQRCQCZgAT3Mm4cBemtAd2bCOK7cDWpacXbRcR2xuFlO2817shADl2E9Bkzz96Dpuem8CsRWWQcw4h5Jw/nNl18U2u62a1umVyBop0R10mWZ0LOeemqS8vpes242q4WJn88D6amhWPDIixizHeLK5Lxq0Pvmf4oy8UHudCSmmz6dhZXTfe+8F5dLPeiAgzT6fT0lvO5pOSJt7FzeVVds6dzE6rqnLIImJWKH4/LFrQmBqAiK9evZrNJrPZbLlcnpycLBYLVS3H/GF6KBChmThX5dyVK+f4NcycUlJR/LM2e//VT+e3q/R/btY3677RGoueyo1W/u8QkVB+LsYxBwDH2Pv25uZmMpm0bXtICQH9+GH9X/9s+m8/moGmvSsEAAzaBC9f3Sw23EymTAQAb16/fnv59sHDB0x91V4O8tVXr05OTiaTyd+sN77r+zfG+OWXX5aqmhBFhYgIMYsS4e3NzXq93rTtwAMiotnJ2ZvbfLVy59MPLizsAB88eGZ8zR+wpUoz1uMdaqaD/+huaDJYgR0lGI6f391vpbPZup7C15K0x4GGAAPVeu/5Qm4foI0CX44ftrXiOCxvjyaCO7083kEwubeCVFCVUpiVeXWZtBdzfwUVUymOCwYGMHEN1XMBEVMx1c60iwJtJExEHRMV8wBmcwTe8aSmplJCc4jkwBExEZNjBGIgBiIoLgfIgAxKjoObX+R5vq6u122ELEoAZS8u2hnP4B1WIaARVF1cX14uCNEV8yPRy7eXy9ubyaSZTOoHD58AyGq5uLxadF26fHP18MHF6ekcIDCxKABwCA4RFbBNCWJkpvnpiQGI2uAUh6NqFvfTA3HbWgK6QnmQjXRtB1yYzQ6ZQuAH4fT0ZC76TFSSpJi7rtu0bbdar1fL9Wq5KelJOeacTVOUmHL540aDsRQiVFU9nU6qk/lsEjab7vPffenRX5ydNU1VEjUYg2MzNhVdr9chhLp+uFyu1us1ALRty8yTySTGeH2dHjx80ISJdl0p/8xMRQDROc/siRgg5Zyd88754oAmIs6NpF4750PaszMzENEs2QcfQmBiUCvRKFuLmC19Yx8W9KEisNh1qtm74DgwEQIzOzDISWLMXRsB3KRpvC+sVdBinCJjjG8/bhQQAByJask32PKcdEtnKCYXMGSGDoGP4y/eAMHKuHjnzFE+BBEGl5EWIg7AcSFRUCbLJtDwvJk0L6bTj+cXP3v84MVp9jnCWnLMGj2YqwxIFdEUFAyYiZ2QMyBQw6yUzas4BGY0NEEUxJLsZ8ORY+/PYT38hjtVle36ZB0MicYqCvthLf27m05htGSOO93dHP1bczTe/Ur7uuO8b/E/fI3d8/xdMMRg5HRgemL3oyF3/mx3Rsq8x477Z0Vs8P6/j/cc+V7s+S5Nxe5KWTPoY7EU2bBCVwFrSrLJedNJGz2gM3SKwYCEGdEpszIyJdR113WShQE8u0nFlXO+ylwynkFNFQ2JihXxgFeULOgdqDswpAY8cRyn3COJqCWVa1hE9r+pMu9C7HcSyL3ZZOFvp5gH0XupDD400Qoz44jmenBBEVLXdVVViUhVVefn52/fXj5/9rz0/wMj4Ic23xsmcm3b3tzcbDYbcuAcA6CIqEpJHKuqChFLbPDZ2VnKnZm1bQfbWNqiQykxuog4nU5yTsyuLJld13ad5ShnZ2fllTlnVWX6YV1CMcbBoA4R//XXv/4f/+P/UKQKi8WiCB8+8An5APqr3m0yyuy6LqrIer0++I/fsr1HAIBpBf/t358gwj//l9Wb63VVN+VrGvqZwY+jcM3Gfc4ALMYY+2HgFgQpS1yhhMAo7ifG+LMn03/8dPaLj+cgybDP4Bgs0QHgJjl1s1D1ziAIcLu4/eqrVx9/9PHJ6UmhtBZYc7lcfPHFFz/72c/K9bOjnxzvQ397fKvd3bbD+levXl1fXxOiARSyTxYpo31VXa1WV9dXXdeVb78Q65pm8tmrm58+9GezgJbfZ818RwH2bgLCGEX9SwG4w18f/CkOoA04okQdAxzD/QVWuKNmuu1dbOA663aCrNuGa1sQKuwNWY5kKXfYWI8cMcqAYQxk7JuBjpWDW98DgFK0jBkcfc+pslXb9wPnXdU8JnKMEJkjgMPuu0YRjZC2BdfWTWHAggwBkXstPxkCAZGxAUqxdy1+AKVLVURFFEA0JFU2dQbR8jopo/E2E8ExOgamktSBzECMxCWmUhEnyJWfts387XR2pct1UjVDBkMUMGNEdOZI0Mh66RETMSEhFT5vSqlFS0lSypNJXQff1LPga83pdrERuVyuNrPpZNI0dR2Cd4hM5QYtioTdF2TlJ9pN8XHszDia7hcrVQVAJuw7zd4EptjlEyA5ROcYkA1cFp/rSqY5zU/jeeq6HGOMMcc2dzHFNnYxdm2MKaUkOeaUk2RVNY1dJGBmz9iZ5K69fvv2899Vjx4/evjwAYCJ9oSIrJJyYem6s7MzVd20m+vr67Ozs8lkslgs2q7rYqpy7vcCMzMQFUQCQGIqFuY5Z1VxziOiZMmkVYDig1v+GUwvAbahOAMHSZWIfAiAoKoOXXnPMYMDhnugWO8hExiBMxXJhgwhBEKngl2M61WXYmb2zJ65iItt6/O5j24MXru2hSAQHRRhdn/kaAhQDAR7l05TKFc0GJakHdrlIPXvZYV5R9B/0QXoIOer0LRZrjcbTzitKucIGbuc1imdnE4f/3T+9O+ePfv58xRyLE93a0MBNFeF4L3EFFMHRgDsfFO5kARAlJSdWm2uMmMAUhDFjJhLsggpFhcQK86/BiZm6Epf1Tddg+HoYL/RR1Me7Fn4zh1l5zvxXe4EJZITEa3/ZwdwjByWYaD9mN4RwPpNgQl7t0Lk7t96383S4JAjaPvN/J2/cow52Tf52QYvJvj2p+VPq39GFw3eDXzc/xam+wBHH7ZqiKO0LjIkBVZ0gA7IC5BpWnbdzbK9XabluiFfkw+hmbgQ0DliB8zInn00oa6zmDpQDc4hk/NUh0i00ZjUhFQZgWkch16Om7cYB/VHtYM2SHvMBbYSoRKwgrjDO3QkOR328LJwAzKQGdGv//Vff/Xs3xGWcBA/tAofXn6ElbkJ3V+bIiKAFeWOmZ2cnFxfX/30Jz8tbVXp/IeW7Ic0k+/Rjevr64JfeM+lFtQy/CSaNLPVatW2m+l0JiJ//OqPs9k0ixauSlM3OefKV2UGXsCO+Xz+5u2XOUdEIiLnAgCkmC4vL2fT6enZ2Tba4If1GGA7RNz8/+y92ZYkR3IlKCKqaqsvsWXkAiSWKhRraXLm9JwznH4jv2D4PPxjvlWT7CZZ3UACuUUiMyM8wjdbVEVkHtTM3D3CIxcshQITjjw4Ee4W7m5qaqoiV67cW1Vplv3+978/Pz8vy/Jf//Vf43CpwAf7iAzYPjUS2odPiYgxNF/M8x+6ZHEwcv/t98dFQl+/TM4u2mXFgTVer0gbiTjFsDpF3GGbl7EtIxp/qOs6TdOY8wy3g4r/9DT/v38z+S+fTkA6dCNykjdDgXi+aB4/e3Vyeg/6kMaH8PTp088//3w8mUAfGCCggp6fnxd5cffeXeoV+be2Iv1FgvR9d/ebGzyLLBaLZ8+eadeXAmQMb1RpYb1eL5aLsxdngyLDgNELpk9mcjKqTqfvh2C+S3PK3mP+/F0tN1u6hmn/5i+wF8TZYBxdL0Z0OeiygP4jsM+xUFW2IQPBa2HYfl3P7ULSoC32VoBjt06mMYuOqwTs86YVZmG+RjnpD7tWZ7zJScFbyoXYF3y7NC0CcEOHzNYMNkhoEZEw5qjqBRAMoiOLFHUYqTO2gYHbgIzgVZua26oGg0AoAEgoRGgNEkIEOIjAWDQG0IBxYIzJsjRLpja/U0y5lbZZiioYCqCiImTQkQCIMLBHCc7gqCyERUWYOQSJedxyuVqt1mWRjcvi+OioPCjXq+V6vby4WF5cXI3Ho+l0fHJ8hCMHBgwhUvQSQRWu2wYALRnqLMSHy6xbbHntc65Ix4vOg2StQTJIKICsyixBhMPAIsJOvYMZYt0wK+zYkU0MEQAGL03j19V6tawWy+V6ta7qulpVq/W6aUIIHLyvFvMIW2hoMwerxdWXf6pA9OTwCBFRuhYEERARDtxiOx5P8rx49PWjq9evRqNRmqbraq0emqZZr9fWWmNtdHwdsAkiMtYMrI00zQCwbVpDHHtNtnw4cKfhZPdBxjjnWJglAMTdDTfAQ5/BoGKEO4QVEQ0laNh7DqJZYght3barVbWYr1DNaDRNXKIKITD09/JwpwIgamcoOsCAsQJgB0PRDpzoZGNgl2w+SACajjsEupHx6dIu3S41C4goM7fozCgrgvilX8c6y+R49PD05O4nJ/c+vZMeuCQF0VbbVeY0zZyiEVJAkODbum5qX2SjPMlTkxK45brSqi2MzchlCk4RlQXZByAjRJ3YL2Pf9yUqGucWdifbe8Hizzaqi2bUPdaI20u87ttuf76Bwg/7zvrzFh/Xa3iQAlwjJ/b3rAEAAjJAi8v5eraoLubN1dIxpmIgJWsdtC2TMFpjrMlSw+CbwCg5OZOaFrUhrRv2WCMSpwSkZICiybqqou5unjsdQ9dCPQKwgK4PCHpq2PBPuX8HBBXaZAASEZGov82cZtnscnZ6cuq9j/ssM8fQcEgePpCQOhb2kUiE9/ooi2qaZk1TJ0laVdVkMmnbtm1b51yUdYgAx1/aeYUQVqvVer2OKExUV4lRbw/ey+xyxho0gYtmNj2dju8fmMK5TkJawdl21uqqvZhfpjbJXda0DS7RuTR0GqsY9/SI8swXC0AcjUbW2r80sCAmn977PM8vLi7+7u/+znsPALPZbDabRSUOwg/XTkhVo1drnCTW2pvCWXGeL5eLP3z22Q++4xcp/Lc/HP7qQfPkVfMfT9cvZv71xSL6uVR1G7udIzsjYlU33UO3YSzvvYjEhrtY9WrqalImn92d/JdPRn/4dIoaFDuxBoSdlpz5yi9ad3zn7kASiZjdy1cvX756+eDBg0H4Y0Bbzl6cjSfj8Xi8t0rxy+N7z0x4/vx53Kqujy8R+3BxMbuazy9nl9d2LhFB414v9GJNp9MPdOj2bnm3kU32VziifxwQbqABM+CNAGZ3zPdIWiDe/HnrHlGELRG/G1/g/UKRCGV2bUqIYMy10bhpcHvt9bcOY0/5QhNVLDtvXoRNMw9slXUxVoOZOTAPcgRb59z5N6h0vpkMqgjWEJETVg7KnUKC507jY6DuxqqcAetMmpiidGXNTcjB5uCsAA88KFEgACIWZvZWxSKoig+RQoCRpxkznxACc1ivWt9w00hZrkdlPh4flsWY2fu2eX0+XyzWZVkcHx1MJ6MsT4HQsxfm6yLtW4MmINF5mHYXRmsNkdNIKOAgQTuBP0RryBhQVY4FdlVVIGsRkRSiXbBCo92rIKIOYTLKxmUWD/Y+VOt6XdXrVTW7vLy4uFiuqsV8FfuR25oXV1Wevc7Sb07uHB8fH7XBt74BAEMWAIXBWLSJy7Isy2JzyqVLksMsq6qqqqqDw8PSWqRokbpBzZIkca6NpJhhAyW0nUJnB3B0cHyHSDJKpFaDKIuyIIAzhoVjgc10F+iGXUR3OwOzdvVbMIlLAEzbsvftalk3TUC0iUsTlxDaNoRtk+L+9tz0yMTeL92I/KGNs1ZhG3HsGjw0rhNbiVVflN2sHdhp4MRT120NX8AAqKzGCwUMPgnpOC0PRnc/Pv7ok9Pp8Wh8mCu1gdcGfUkoIMrMKCE6+qimgNa6klyuFlde6tbNVrjyRZLkxljwBAGQEUUtgkE0RBbJERviaODcAXIGAEiRAFA7lFf7JCqe7v71YDMyP9qur++2HuJOjSXOMNSuuWgDHvfEH32fHeWavdWeJfMG721/F8l7b11bfjC3tpzsevN+jzF+/+3nB0yY8Zb3xHf4LH0H/GfXgr6n0izmi1fPX6wv1n5eH6SpSTIGxxyqtmlYnZrU2FDkJjFVaNiAG2WQWjUafFj5mlvjDCGmkBIBEiIhsG51It6Mh68xYAExyoKwDvdd5zHbV0G071WJZDfC7n6MQB4hAWIwfPLweLKYRMp38O21QuiHFAJuuo5Vdb8btGqWpev1mogiBZqZvfdpmkZIKPxFOqq0bXt+/tr7UJZlZOa71EKvObperzCjpVl/8rtP26yxI4sJHZ7m2vObYi9xzBi6tAAAIABJREFUDiOZ8ShModL110usgCsf1kGEjbHx9JnZIKVpGkKYz+dJkkyn06b2f1GjEad6bClarVZ/+7d/++Lb59bap0+fWmujdWiafNB+ybBFX9/roiLCxpiTw2nh1Fm6uYTu7uz4Hgt5/7h7mN05LB8cJU9fN4uqiIWdF7P20YvKe0mS9JpW4q5IIca5HePOsixVVYUFeJzbv7o//fxe/slJ9uA4B2CFoa6x4Up3Eu8Qzl7NTHYYGcKqGgID6Gq1evb02eeffXbnzh0V3RSiVZum+eqrr37zxW/yPEfqhe0HqPmXx/uGGFsxtIg8e/ZsMZ8jYlyvtw9lZu/bV69ezedzZjbW3pwSz168+uz4pDmB1Jk3wNxvCK7ekc1x2x/qbvD1ZwPu4Ts12myeuSEVsGWLMbzR9U8hc1O67fYbfvBv7WkRO8H5NvqwffieQFlvhPQDlEObXGzrJd3j4PKuIfemx5koNhVjJOTvcFVibVq7ZQUURUikc2qR3iJUJHo79OL2CNKXxQVR+vZkGeRQYmm7Uw8gAAEUYKHgrfer4JetR7IsqVICyAISGAHQmF5goGf59OKcBsmQRQIVjT610RFcFVmwqlpmVUEuwBlCSoxD4ND4EBarEMJqvR6Ny6JIkzSx1lp0pErXEqfrBguKup1Ncw/bxCnQm4OoKHfQc6ymD6yajQDFRlIxEoqwa5noo+w0tUWRTbyvq3Z6MDo5Oby6Wl5dLeum9qFdr1vm9upq8eX/eqxKhwdHPXuJopy0gjKzihZleXJysl6vLmaXJ3eOi6JYrVZN0zRtm6QZkYl/GIkYCJgkqXNN0zTee0BEQBHh2DO1YUjhzvy/kZcQoDEGWg0hdApiXZo5+HpotAPtry0poES3RpuoYl01VVXXtUc1eVZE1IMZoJ9l3cXRDcFKemdm0R15GqsbBZVNCikKypsVYng9egrh8Mq2TicoRTeSTkZQ1bAiB4WqRcjJjt3Rw8MHv3pw96OT0wfHihy4Cm3F9SpNTJmaNoSmbkQZgInIGiptZvPUBoOrUF+s2llNc1/UUKZpZo1Cq8hggSySM9ZSsMoWg9FghSyBJUgMGIuWBDQikdoJc3QD1QEcvYI+6U516C1xziCyqluGLd8v/d3/KuE1EwrddDMB7DpmdfSUd9ZIf7NXyF4Xle2aseqNJotrDYG3vTm+RXdjz+6K3yuh3d0A9R222x8KS8FbjnnH52Gjv6HbKjHYW8fS9W0sMiNEV+v1xcWsmrV+wW6MBZoGPHqVdaO1N4IJ2bxIyZpVu2aLeTu2ReoJVuJn7RrKdFLkSZYgIMW9UDXiErr7dakD+Dthmw2BrWtzFPFKg2ZzVAQzgApIgFuQR1xCEVVUOO4TiAi4Tit3kKDHqq6ttXmRX15eHh8fq2qapoNu34fwQIToI+Oc8741xmyT1Ydj6madF6loGE/Kql6NJ+NH33z9xRdfoKGmbW3i5KdmLMQiQGTyR8Dl5atX1iVplrdtG0IoyzIEQaC6atg0o/sFHds7n52ixawYUZ/CQg9wSN+JiYdxVkF2XGAF9dO1fONNnWhQAfU+EJGSeGaXuBDC64tXi/X8aHInSZKIKWzhRz/ZIwqmjEajxWJx586di4sLQstBX7+6iJQcZ9MPOae0iRMJLLJcrzCqjN+4Eax1oDrN8XcPJ4fj5N0x4vcrwAI/OMkfnOTDM8ta/+Wr2Vdn1dmsnS89Gne7ia8alFGqR6NSRcscH54eHpbmo+P0/nGRuXinyPY+36XBhvq+Z6gkU6riVjvw2hCQAz958uTLL7/Ks3w8Hm85CgMCVOv1n/70py+++PVoPB7o/b+gG98jtgAVYZGnT56cPX/e06WvX3VCvJjN6qZ+9uzZNXSjX9Lk8PjOk/P23pR+ddfiO8Uqbwc7/qIqAdcwnYhi71XfeD/gpiepX8+98M3RHW6N0ptKC/3BgwLhNjyhb0wVtiGU7S5/3Xrnnr2/pfGhe9rm8a0A0C0pOggqR9FEoqi5oF2rRg+oKIsoiIigqpK1JoJ0qsIsqiCszKqkKPF52nKihSDM3PUmd2KZqEr9OXdqbIIggJ6h8cHX0qy9d844lwjkYIOy90yARIZUWRhViUg5iDCKADMaa9AIq6q0bQiBjTHGGGstGcesTR2El+t1U+RJlmVZkacZeV83bfV6dnlxdTkeldPDyZ2To/Fo5FJHAOoZZavYrbJ/NmDHvAviscdZelk8ZRHhvumna+iJdOMQezGofwYAlTQeHpuFWDp/GWNMkmR57tLUHR5OyLjVqrq8vJpdXs4ur+bzhXPLxaJ+/PisHI3v379nE0PWKCjH3F00vllRllmWffPNN1dX8+l00n8ZCoHruunKXaCAKKqAmCSJc269XvsQoh1vlLqQTREhTk4iNISm53Rcx+uJCLQDWYhi+8i+BE8iEccAkHaGd6Qs1aqtqlYV0sQVeWmNa9vALIgmfoPO4riHEIc98SbeYsO+2x+7vIMIKGJ98bxEe9GevpdtaMaXQcMToqMyeICKwY3M4ZE7vH90/NHp4d3D6cmBTahtG/E1+wraBtvQcuXZKwQBH/uJkjx3RZImqSF3/vx8dnaxel3Jgh+UB4fFdMxZbhKkjAyY1ERnZjFUA1fsV21daWgxsCPKEsqtyQyjNiyhMzKGYf3rxGL24at/UTs9biG6eyAA1a71BhGIiAz+uFv5zzcM+blGb7ihX6u+cXLGic0AAEppkk1K8aChqrl5PfdzXKeAjskpOTAWeT5vFFWMeNK2mrcKlYA3AAUcuJOTPMtHI28laGjbVgyYxBLg9tqPNySMNyAogiJ434Z1MIoEpARqSAnFkBoUS2JAlToIRzeIUHQvo07yCcQIObJs27ZNk6woikEp80OzA4grexTFfMewNcuzf/+3P/3mN7+JwMFsNkuT5KcNeSNDoa7rKPF9dnYmIERU19Xh4VHTNCLStu2de6dfPf3qzv9xJ32YZScu8tNkUKzty3S6k3B2xYJk4mgC6emkPrHn//0CLsG09otff/Ho0aNhtkYvnmpdrcyqLMvo2pgkyXK53Cb2//kfWZbF7zCfzyeTScTynjx5Yq2NnqODgOUHmlRuiYzetgIYYzj4PHN58mdtyCpT+H9+d/D5vfzJq/Z/Pa++ebGaXa0QIUnT6G0MANW6QoRffXL34Z30weG0SAwCJo6Oxsm0sLflgcOkHX4V0YvVumo5M0LbwsMIxpir+dXjx9989ODBeDJGABElQyoCiKqwXq2++fqbv/rtb5Ne1egX+9jvU50SkdnFxauXL+PVi5fj2qQlQ7OLWdM08/kcQPfuX4g4r+HF0pyM2mn5n19LGHelCm9DN94N7HhLL/Jb3/a2T9dtz8Xtdo3vE9Lv+2KRjPBeayC8zUagS9UMxnhKokYXx273DcKCnYCaRiNZhq58CxuGviFDoEAkfWFeB5MXa7osc3C9VZHBnLPTglaN7ckMFABrkTUHIhBHJblJkoW2adgziVVV0RDEEBoCstYYQo3OtjhMHGcdkeXATe3bJiDWzjlnrSgwawhcN6EIocjTNMvSLPO+aNt6sa6WVTWbXU4mo6PDg2lZFmnujAWVvtsfN9oMsBt0IxhrLNqugCs6bMSEAL26SnfeERgCiL0aEHVBu46KTikyjjKZaOULqlzXS2YNzMYkaZqToYOjaV4Uh0dH5xez7PWFsReBw+zq/F//5/988NH9jz9+AIgK2jRt27ZpmiRpaqxR0SzLkyRZrSrES+uSaZZHazlEHHTK4ySJzNDOWiVW1qPKVX8ZARDQEBqDxnRoRudfBEBiRECwE2YFvR6cbGlib9IDEAFCTJJcBZaLdV3VbRsQTZbmSZIyKyhHgS2J3VRIfV0+wjI7qsPX5Ictx1PoGowIAElJO7nUHnbrKEdkkQQxerMoYXc4AEOQKFuMCghCIARU2tEkm9wpD++PDk8OD4+Pszxzlnxd18s1V5U0dSKaKmjbStsYA6kliKWzFahpg4aGZfH8fPnqyqlLMXOtFdTA4ltOLTpLiSZOLAWjlgqDHriGdMnNZb1aa9uaVgpvDkpKjSVSiwrSfcMIbUTRQ+3u7QGMlA2Z4/Y8/6ZU5p8FStiDwGxJvkbnn5tZMG5pW+KOYYe+gYmoe1pVdu2r3qII9abR2flTxB8DU7q2i+j763C8Y+68ZSe29/LtY2eo7rjg3AKq3fRWua2rqacgRm0LRIv5dHz04DRLl1Wx5FXbVE3dtOjVMTkwDsggRkqiWBADbEQdaZa6IkunaX44xsT0TXbdIoG6f+L3LKhtrdCoEqrL+Xz14sIIkmL0SzepozSxeWry1KSOkt7CelPEgC3QGKM69evX558ef1pVFYBOJpPogBW73D+oRpW4m1pndcMUffsEPT4+/pd/+Ze//uu/FpEsy5iFflJgKF7fNE3X6/VsNgshFKOsadqiKC8vLyPqIYXOT5af/M2v8AGJFa8b+2HUTXlsoybXqVdhp5cNSgqkmnyc2nSq53j15fx//Nu/TkZTwKCqIXhjjLVGVVer1fxqnmYpALRt+9OiG/E7xB7jP/7xj//4j/+IiEmSzGazSFn6JRGNi0MIftC5uHmM962KrNe1AItyTxjGDQr79i2jTx4QFHcEON/KfDw9SE8OivuH9um9dFlNBhnUAZFRlbuH6f1DdzjJaGtL1d3K83aBtwP2dCNzWLW8qn2aZjc1IxVURc/Ozp49f3Z0dFSWJRGpKHaypoBE88Xim2++/vWvvwDlqDD3oTlS/YCPq8vLb775pvV+q1SP29MVES4vL+eL+VdffnUbOhk7Cuu6ff5Kvjgupu9zR3yfI3UPW+DPhG7cfOZm6v4uPoC6acX42SA7b4z78W05wXucaHT7INnptOjz95t90H3H2m7QjADYSRHQlvDixkAKN9WtzrumV6QE7cz3Yq8KCpCScRygbYJxmGQ2SUyS6GpRzecgIIogwKJKoKZXdlWAoasiIi7GGENMghj1MVmkDa33zlprDWHbelZhYQFIU4dkbZIGZWa/rj3Lomn8slxNy1GZ5VmWpM45axF6QQfh7dPc2T06NK4L46OSCikqdDY+vbolbvgGqgP6IbrlULplGKGsnUQpqQC3oUUygGQSU9hSkGySGuvQmKbxT5+dCQAZKEdFXuREAZGQCNEwqwiPJxNFmM/nL1+9vnvvbjnKr67m3vskSVySRImJaFFsnTXWBuY4wgDAIsgcfCC0sZMg7raJS2pjNyCOqoIiknPOGDOYdsWwPhrwGGOIsPUtM6NDNBTlapEMCLVNaBu/XKy999a6JEmzrLDWiSiz9jEvQLQMUd1JGjcpCe5I5iBYjWDElhhpTFWMdlYkXRqGACSGrBKyqKBoRG0MMoKqBhEfaZEW1BIkNHkwuvfF0dGDw8PTg9xlDqxUvpot6stlNVtA1WDjCV1mU2SmAJlzWWyIMmZd16u6qdbVal3XV2ts+OT0+ODwqK38Yum90cyEiUvIWVuzOESjJjFZnlKagqMFVNiEsK7XYcV5rV7MJKdxag0JIZOKUUHplUY6RIdUqdNPRASUTmwEbwNEd1YdvBWR3ff8+2McuuPR3WkAbfcbbi3xseFt00GztZLiDc2kd7eP3dzh32nzu02DY3OCWxQFvf6ifrc9Yxve65eit/M4di6cvutJXRtvuLX/5gZfVLW3poJtFe5NwArR4mj77VA3KV6PjxBK31ApgGSoOJqmRV6P19V8tby4Wl3Om3njl74OSqxWOeqRKgEjoKVsnBXTfHQ4LaaTdFyaIhVHdWiDQSFw1iqqiMp2AIHXl35BGL5gbN2cLa6+ffaUGIgBDIGjtCjScVlOJzlpZg1tdkftjdQwuroNtR1hPnv+/Fenv4q/TiaTKAf9AVYdO4DDWti4PL5lSjPLp59++k//9E+/+93vvPdZlrVN89MSmnr1UHN1dbVYLMbj8Wq9HI1G3vujo6P5fL7kVfHbA/o/izoXVIkuXxtPYoWhYytGUhHbJwRSJQQDQKJGlERR+GBioNRJXr5Umb+8LIpJktgQQtexoqrM5xfn9+7dI6K2bUej0WDk+VMBHHmeP3/2vG2au3fvhhDW63V0h42XPoYaHzLAQdSFtD2Ti27OMd+209MDiL0cm0aM/XvxbeiGvoU2d+tWdbN75U1oP+7DwPv9YHvr7e0TEACual16Zx1Fv8kB8x3e5PLy6tnTZ8dHx59/9pl17iZm//r1+XQ6Pb17d7B0+eXxHR7r9frx48e+bfFmGIcbb/cnj5/M5/Pnz5+9AbYjoiwvPNBlY+/d0pLw42P6+7LvW2Na/UE+b2+t4rbWlV2DkuF+eQu6cduaOYzq7ZH8UHyJbR7vgii8x8jc0AO6vq3va9i5/vNtxww4hjIMHW/X31l3sKHBErX3klXY852GrDwyP1D6t6XB2E+1t3fojusZC6TGEFsBlMTZvMgNZSABcbGuCDQwgIAisCiLKooid+4WWyKvRGiMtRadA+992/q2rn0IxrNxTAQumCDBh7YNPs/TNE2SxOTFWJU5+ND6i9nVYr68yhYHk/HhwXQyGlnryBhEVREJAFsWp91lFVGVAZ2IWhax5o8IIkoD0oaogMwxlx5UKDa4UUeu2UKSlAABjSFDRhRDEPEhiBqyxibFqMyLklxikvTs+bfnz7+Fs7OqXjx8+PHHH39EZNOMiIhFvG+Zw2QyGU/G88Xi4vLy8PgIkZi59T4wawfLKAuLiHGWrPXMrDqUDRi4bb0xLklSAIz0wzRNbWWjLEokUbKKc9amzhCJSJSANcYQEAuLsLXWGKtN41uPgAatMYbIIhCrLufr1WodfEA0eZZF+gaRCT544RA4KuvDBuro5Pl024Bze3oiAIAFBywQojqHMAIiskVrDBkwBKSDsoyqamAWBg7CQVQowhnKpJ60FTAJ5mM7PZkc3T+ePpiM74/SkXOJEe+bdXX5/PzV4xe8aLDiktKxzeq2ruvVqCgmRWnYgLdgLFiTi0thFFJuyV/JcmWbHEpZQV1x23q2og5LREXT+sDIqXWYgnivVoQUIUwggxSscZd+ffn8ta2LSXoKzsX7K04pxqHy3M23jSHQRjXqZ7jTfthdtLcKUOn7Y9672t1v3Kuu7bbvY9QTUe3b3jz2I+zaGul2m9UugiLdXsQMQg6MSXPnsslofHzgq1bqII2HoMiCDBgl6ggptSa1JjUuT1yW2jShxKlBJuDO8KTb5BDA7KI3gzSI6EYNdxDxRYRyMrn30QMKikEVQQzaNLF5lhR5kiRgosCwsoIXVgIDhlWApRsXVFAVlPsPH0ThIgDM83xwlftAW1R6JuS7nH40DXn48OHFxcVkMmmaxpCBn5r2QkSXl5dt22ZZFtU0kyR58eKF59aXXP5hUvxfY054W7k6Lt0bYDlKYSOQia2cYBSMihW1DIbFMBtWCoGCUBBrZPQQrlJzMWtYKEIbRCQiZMh7P5vNjo6Osiz7yVkSSZIg4h//+Y//3z/+Y1Q1f/HiRfwh8kg/8GJ7XAcGHVZVuXkfJEkafDsp0zx9gwrGz3kQABeVPnr60hVHMTncC3udnZ3dOb1zfHx8cHDQ+fbFBKfLa+Tx48fOuclkQkT4C4PjPeehiiyXy68ffb1er7djjG1KIyAw83q9Xq6Wr1694g2LR68tiZHgQ0RnLy9eHx3qvQJBP/BB3huJ3fJ/05PPNyz0d0Fh9soAvy9wo/oukvDvEsH/KCtV74FxPWrcDVz3Bsr4xmQDb35zGT7uGlo7fIyoKBuEMsmCMaFlICaAiU0/Prnzcrn4djEna8s8a0E8ixhQJCCKkEHMrkVAhEOQXt2CsixLkkSY67pumxZA2gbqmtaVydZZWeZFWRRFmmWJc85lCWQAyty2dVO/fHU+m12NyvJwOp5MxuPJOLHW2GjJoxS7VpRVBIwhJQQEVRZmFgms7ONEjTZY8Zy9DyyCSEB0LWLfy8UefAY3FyMOKvXgPAEipFkynoxa3ypJ29Sz2aW1jlmOjo8PDg/atq7rBgGITAjMwuPxhEWrqv7222/TLJ2kk3W1ruv68PAoSTPfMKsaY5yz1hoRWa/XaZo6Zw0lABBbVIaNJbJmdvjlLODAoAEF9gEEDBiMGhcCHESsKAGhdRacTaxJEJA9r5bLum4lAILNstRal6aZMVZYQwjBc49oYG/h+h5tuVYIFaL3SscQ78kcsTtIBgXbKEZCJAIMKoAqCAwQFATAZGY8ziZHo+O7B0en04M7Uzd2mCkZMADVYj1/fv7y64sXX50nQSdkOLWSITfQrllZgdWRWqOWxBpIrLVkUdVwYjhgGxZN5WW19q0XHmU555CpRQcYvAFNyTprjCMwKChsVRICYqOgbVhXy8ThOAjG+BhRUARVcNvgdlt7tGc9A92adb4BSn3XnPY9IHl98zN4A1F94/p4Gwz/TtvA+29N2wLjb9kwblGz/u6Lvd4Em28wK25HFhBph2YKb9j59I2bAN48mU29sRODuUVkNPbvKeC2X/tNkH04HEFBWVgFLBpnDGXWJM4USepFgwALiqIoSgwAGAgpMZQYIEQb+x0xIAooqwSVECWjt3Y+6r9nxNL7ksBWI2xkgCEg4fhgPLUZBkUvrMqoaA06GxtVwBm1yEOBvqtP9ou7xpZQXWXLw7vHy/N1UYzapi2KYiBUO+dCCB9I7ZHQJNY2VZva3Jl0sbiaHkz5rVoMKIGr45PpbPZ6MpkcHBxcnF84+yN6cMQkPOL9ey+NcVTX9cXlOQDkeb5cLgBM0/iHDz99PH9077/eT75IBZlYN3JuG0xj574iAKNqAY2AYbUsLogL4jy7wNaL8cF4MUEts0H+5IT/rWqezGR6fPfqat60bVGUIQSbmPPZ6zRPTk5O/LK9xTzuz5a78uzy6u7dO5//6tPlclmW5ePHjzv9SEREtPsUCj+oxJKIrq6urLWxQHRTbVfFJgSfnyaf3Sthl9DXa4bh3qTi2sAOzI+3c/t/NJj+xu6gADBftc9mmo8OPeu1buQdGPHq8sXZi+PDo+lkMphQbvXBoG/9v/37v//2r357dHT4C2bxvo+maZ88ebJYLt5MDzXGvHz5Mnj/8ttvqWNk7hfgiEa/WTG6rM189UHIcLwZ3Xjrq9cosRuR0W3U4rYy1T61+zeH3Dc08fbFm7cI6LxtscDbAvh3WWX0rW+te959h5yw520Q3uLzh9AVwXrOO+5gGdjlxopbHyOqIkLWZs55RGFGBoM4solNUw6ynC9bFm0DGjAErWiIsInpxC6jZ0inN4kAseeB0JBVY3qNNo4guDTCrCGEpm3rOivyLM2SNE2dM5YMGWesqLBnXazWTdsu1uvRcjUZjSZlmaTWOqvCEjj2fcQhIyKDqEhIgKIdoqYAvbCqDOSjXu1RcWhR6cURdKOIO9ARBvXZTjIyZucIEhnSRC515bhQ1CRzr1+9fvVyPV/MWVhUyRARGoperWKQEKkoChaZz+er1eruvbtJmixXSw5cjr3t5dgirmqd8963bUtEZAwhsQgzD6wpRLTWGGOICFA3wDqANR23tEMlFFSgI7sIgIIhC5YIjbL6EJrGz+ertm4TmydJmiZpkibWWARiVubeaqBX3tVrpdW3TXgbFBAJDZJBo4iK1AmcCisH0Y4pDgqEZAhNTGcUDSACK4ghzEx5XN779Ojew9P7H98vJyWl0Ia6qufGa2rMYrZ8+dWzbx+tzp/w1JnJ1IhiwxoCtsH6tazaJjE2sYrqCaBI0zwBEJUQFgs/n9dXq9WiqjwqGGqmzAwUtDbWKlsVB9HxRgFBjKBDyFzjdEW+DpX3nmLhFyHiGkIgCBHgoA7GAeiMawbgTH8kWUp8/wV+z6KM79QM/F5AxlvbVW7lQLwpGMNt7ejvCl/jrcv5O38Z7f6DLVR0x6d2z4ftOk3g2xCNW0LMTb/09qtEJmIcN+gh1wcAAYBFg258z/qGmJtKH3HRDLHnkDSqXlhjwCI623MFkXrrkqhKExtVOucTFVZl6LWdFRQE4JpD1HXRkNie3u80HTNKABBwNBmNxw5ZwUsQDRp1iBEsqSExyBHPV7aoDN2KSZ174UasxGNblAV7ttYETzHB+wBzvK0pRDd17G6DGZumTtOcmdM0XSwWzrkfj8ER2fLQd1PvbSMSkeVyCQBEGEKw1lmbzGYzk9LD//oguWvQi/bhmPYS2RvTr62xIFViMaxWwEZoo2XnOWk5bThpOfFig9ighhmFAfWvpqbx8OU3Xx6e3B++m4gkiWuapqoq55yEn1iEdT6f//3f/30Eif7jP/7jR82of6YYxzDTbpuHk9HooEz2tnsibHM6cE/zYDfDcNMp/eOjG/veUG/ZP9Uzv75qXp/PDw6PhrvsGqtLQTnIo68fHR4ejieTjz/++DrxJ3KqEb/++pEIn9y5s9vm+QMUGv4TzLSNi+52Gqy6Wq0ef/3N5fwKMeY4G6vdXk5Po14hc7i4uHj27PlisRyacq8FC5G+ETGOJEmevrioPj2efvC3OexrPX5DlEs3ylF7tUv3MHO32giuT/ntCA23bGK3XFRutxndeh7fcraw15Lwh8s+bmIcsueQffHz9UVp4KvgYEapW+XJWNzsPk5jjqqAfV6voCKk6oxRVRI1AI7AGFfkWVs3q7Sc+3pdNZgYl1hV8cJgSBGIOltUpE6grYOrVUAi3weyLElSyywhhOBb5tC2vm19ta5X6SpNs7zIiqLIsyRLbeJsmheEACJt21wt1vPlyryeHR8d3js9nYzL0uYqwIFDTLtFlMVa46wxRIYsOkNG4oMVuOMXAxISmuhsuK1aslHoUJBdNsfA4OjcevtkQ0BVOBZGyVJepjaxo8mImZfLpQ/h/OJcVFvfHh8fHR4ehIYDM1ky1mZ5Hphns9l6XYXAHZAK2npv2jZWC+LG4ZwTkSDMItYa7KVN4tIUj4x9soYo6lJFCAkArbUC0gEoI9R7AAAgAElEQVQcXS4h/d5JoEQISKSiLYeqaqp1tV7V4jUp0ZkkS7LEpQAQIRWRTkY0mr9cj/ZxwNZuD6JAKX6+gLDEKdI5TxICGkCHhggIFLBh8SxMGhBaBkyxPLAHd6f3P/vo6P7R6GhsMxuAL5tLbjwoG2BrbFT7923wnkOAivkSm7XxFldEFsAZCkSts8451za1bxprjKMo8iI++Kb185VfNgxObarQNt7I1XKWEU6ztHAuIeOQDCpZMoSBeXV1tZR2ob5JAUbGpQmY4c7bLEu/WKL9/He/73QwfqeNoWs2vLnTdv6nW79tg9gbgGM7osHBYwkBrxNWdigjCMDg46r0tlOP7Y1onDHWICIoMgArK8iAFUe7bQNEZCKi7CVI7BIcaJ2xndAiIBAahCiOjACA0vWPvOODQdsIPCMIAUcoGkFAOod0jHhK3J0AAAyiGNLe+bo3ptWLi3MCk2e5cy5JkqZpPrQWlc7lETFuRVEg8623gSoYY9u2cc6dnZ09fPiQg6jyj/QlI7lmaJvcmwQ2TbNYLBCRyMQuAxExBeV3XXZPi4SQB73avodwH8KKAiisIWAQKxHIEOfFeUkCp60kQdIgNqhlJVEEUYKjRD8b1wT5/3jy9Le//+uzs+dRpjFJ0rqul8vl4eGhhPATXuiiKJqm+f3vf391dRVCePLkSeKy/5R9Ft8Z5ovR5FZ6s2eaVVXVh1/xsGEA0fz8KV8ienk5z7IMtnhSN5VEkLBumkfffJ3mWTEqT45PVNRaExlwQ7tE27Zf/u8vRfXu3bu/OKq8S8pdV9Wjr75aLJZdtQX3We0iEKKofP3115eXs0ePHr1hbLevnYi4fDKr6N7BLwP+HSoZ1wtAvViVDjtSVxfv1CGHK4u9JMLOqnKjARl7wUjZh1Ho95BK+dHb4983atZ9nRTbivO3WfLqjQ+MbcsIABR16zV4z4gGMEEkRGYNTTtx6ad3Tl9cnD8/fy2qaCwbDGiCQmBgFYTOSarvlUDoPE0jj0GNMUhkDBJZQ8CB2uBDCL4JoQ1N7ZumDW0Iec5FJnlcQRFAwSTlJFVhlnC5WF7N56NxeXAwmU4mh5OJcwmAsG+DD6DKrKoiCEQYZTUBiTkIxx4dJEMGMQzOD7uDKftJQ4PIWEdPGcZWVYVFEUGBAFJnUuvu3T3Ns/Ts7MXZ2Yv5fO59iI/xZDyZTJumruvGWlOWZVGWrffL1VKU0zTN86JtW+9DWZbW2sAc1UCttdZaJBQVlYAi1hjVbNBRtdZa66y13MWQKsqIYK0NElh402kjQGAMAYIBRWYIgUPwTd2uV+u2DolNk150A9Eyg6qwiAoAoDHxKhNsqW+8R5Woa+WPIHNMv0wP6oOCaui7NRjUo6pTm2NRuuPppDwsJif55Hg0Ppmkk4JSFBNC8EG850AoZIwSMEoyKu48vC9yJbqQta+9NCwkQUMQDs6Ss0RoAE3dtHXTugRdAklqXWLcOLU2t8vGVo0H3wC/Bj+rfCKcky7Q52xJyCgaBGsxzUiQ19y0yCGBZFQefHSU3ZliYhlVtlVI9PodvAsH/ZhxJO5ZY96wICLi3oX2Fmfs61Jq71kv+oELU+8ls4pd08PtJ4B4DZbf/xn7RmYDUuz4yWzpF+96ndJAVsDrAAduC7b2AqDYy6PuftDw9/EPqad6bdUDIqliGy3vFVEVojm2Cnbzc2fabguh4mZSbHZsHLbszvcKFKKNNKMSKiCoKlNcUTpyZ0cQwdjw2CHvOojboQIp7tnQdBCRgq0alheuREmgZ391sLREZoiA0i59JQIsvd5qXxVQLw209qA8MIbQmDRNo5nohxbqDX5jznW2Xm+93Zm5KIqrq6uiKP/0pz89fPhQRH68BW6oJDNzpJncvEzr9ToEnyTpYBBoMjr8uDj8NM0O0QZxIiRKPSrXzT3Z2JRvfhABZmAhESNqWOI/x+JYjETUXjc9wQQI8OkkjDIEPHg9u3AugZ6i2bZt14BqfkojlcVicf/+/dlspqrz+dw5d80W8RdJyIhcIG3uiJuP6Tg3JMxhEDLuh5EQt8loiHhz79ss8bv9Kz9Go4rCjqr1dchmr+XLorWVR5ekb93iiej169ePHz8uiqJI82JUyj7GvoI+efzYt+29+/d/ATiux4K71+Dy8vLx48eRhvamJFJVAebz+dnZ2ctvX1ZV1atpypvnNhGt1tX5HJuTJHUfujDKe91fojtdJPoma5KOBdj1UGBUFIuUQdRbi6FvzRTwe021/ez779ukoh2+sD8g3w4jb/R23wQ4EIb4cxPw4V6Cim71mFL/A0LUxVfloEhEZOMqK8KtFmSy0TjUdTVf1KDeS0IYjANUpmhCKwNjmogAFAlROq6nKgCIiiIhEpK1BgkREYg1iAh7adWvtREP3nPT+CR1SWpdYp2ziXFIhoRC8Bx4vlzXbbuu6vW6LsuiLHMyzpFTYWWOTGeUSOmJoTIiUSw8SW+YoluTaZiWg1S6blvR9nZakZ4YD+tNBjvv3RjFEFo0MB6XeZ6HwE3T1nU9n88RgZnRUFbkIqIiiNYlSRRxr+vGe396926W5/XllQ9NkiREJo7kwAsWEWMoCvyHEJgDgB1UkK21LnEQQKOviQoiWGvY87afFyIaMoAorK34pvXdf61v26CKeVaWRUkYQ1lklqGBp+tE2nT16L6M8k2NKhYHP2ECxOgvA73RTwiiQdSLegFGdDllIyoP7dHd8YNPPz65f1JMC7C4aJdrXoY6gCWbWHVIrAioBEFFNWSHo09Hk/LwVTp5evXtavm6lUa01WYJdeXTRAsAFvABW8aWIcsxK9AeuOSgnJ4cFuNxsVzMl4vFer1crhdXoVlzkWBtoaLWcistACMhJhZyAJOgGrCly6fJ9MHJ6ecf0Shd28AkQl3eSH1qiUA9XWgb8egoLG8R18B3XXXenPbf2q23d00nfBNUoN93k3gL5IHvu3YPCs16DXbYYRsNT+nuSjtgBze2gI4BpvpmQAU36ykS4XUnGRzEMK4/j4gUJ8AuN2Pz8/aqHmn5oroxL7r5QdA3kg26olFqAq9xODbUaxERZQURYRiQH7wGrm/XL3EYm+432grrqR8zFRFRYehWSkIwnXQTbOR24/LSq5qqdNbdCEB9D/FNn6HocwFbZM+gLMzU2apc6zbcllSIAx4VjYHiuKgAAKEq6IxefXZynIjjIFmaDkaeH1pZezhfax2RGczA34w4MHOeFyoS/WL/5q//Jnj/4wWj1lrvfV3XkWtz85jVamWt6/0vkJkh9dNP8vxALGvmNfVRK1RBFEWBFUVQFFiAFaTrcI0TuqvgqKAq9v/vDc9BCToFJtioKSDASdI+nKRnTxdgi1jziTzMEMLl5eWd49Of8Cr/9z/+8f/9h3/w3ltrLy4ukiThsCEr/dKlgogiLCKEg57RTdcH+fhO+vGxCcH3qyD1ZahO9KevBOrtm2D3uu6vZf4A10KvV0D3NqXGz5J+qUcAuFzrV49f/Oa3R7tMFth2o4j3vqp67588eZIkSZkXX/zmN1GChwNHKsvwgU3bPnv2rG3bX/361yqCO5odCh8kgagPQjBwiHDt1eXVo0ePqqoyHYduXwyGAApkiAOfvXhR1/WLFy/IxF5Qxb7tDm/HiK1Lrho7r+mOg18e77UBbcebt9ygw8DTLYAFXtt1YZNoDeCg3qJ1uiNZ+t7xyV5E7YcAOHTfNxkAjjcoye39KjsxvHZDuQ/gGMCijYxWXFRFVYRjwYyAFMCIGgDryFp7nBdhPJk1zVVog7OJsUzqoW8E2WqDxdi3goCIxpAqhsAibNAQEhmKDb2GTDA2BBYRFWjrwF7qulklxqY2L7NyXGQKrGCNIUpc6tKs8E21WK5W6/r164vj46PTOydFWZR5jsyCQThw8MqsUR4YyBCSsagqop5DZCPoVpVa+4K69pOzhzlwM6qiwtxziRDMMCkkmtAKqJISqHVJliWnp6fG2OfPn3/77bfz+dz7NkmTJE0itQQAiXA0GonI2dnZer0+PrmDZFgkxmlElGZ5kiSxZuZ9C4DWJoAoyr1bGWFnFIzGmjRNVKX1IXrKIKF1xjOKCKhGoMQYE1trvPfxg5qmZRZhRbRplhTFqChGEkREmDdLZ9dBL9ESRN6JqX3jdQtChjAySBSVlVsOnpU1+qYCpWASSBLMyvT4wfHx6cH0ZFweFDZ3auHSXwYvapUyypJUDTKwqoBRZm7bYJQs2TTJijI9cqf5wWh5sV5erPzKc9W2K+9XrQSv7I1zLk3BEFibT7NskhfTUTkdTQ6mWVnMl6vlalVV1Wq5vrpcrJdrYA8cjLBRcMamNkmdy5x1KbnE2tS53LkioTzB3LVWAwqjwI5QIl7rRhu2sa7G98vjzxKnvhnxxlswc4MIvVjxzTfsUYid3H9DOrjFSnbn1QHN2G2VvanZ0UGy0iOruCPtoVtvqBvN1Run3G+Noqp9B5r0AEcXj3c52u07YEev3EA/CjwgodjX1SP+vcMggZ0Gri5zxA03IP5Nb+mCBmxfC99/jUg3UD5GOaLNtx06JndOJg6bgKrIwALp3c675UqtEJu43h4cHLx48SImpR9U8MbsVQUxdoAmnj2+/S6jtg3OOR/8ycnxkydPqmodFaE6k9S+CfMH+YoiQBQzq7BazYuyHI3GsSwJCsaauqq893me9/Ocg/qD46R0lZ2DFSUv4BlYgYUUSIBYSYAEUAQFSGKAEMslEZ3XXpJWtoz9uqIS4RY03NNAEPDYLE+y9GyxzEbTqIpqrWVm770e6TA+26zyQViko8/8cMtgTETTNJ3NZk0TTu/cXa6WSZIu5strKN4vjSqqHIJn5jTLhbt2poENFOEqMuTQi0hfD8JuHe02gxgWKwISxuLiz4yzUDftycmdN8tpbd/abdu+ODsrsnw0Gj18+BAAjDXXDLwIkUW+/fZlCOHhJ5/kWbbBnz/sqEhUiCj48Or1q6dPnwbvjTXMTEhvSApVoWmas+fPz16crdarPaz92x/OuWcvzpuHd38JFN+84t2Uztkh4+LbdC+2AJGIId5o/NTh+a3P2g9wfG8XlR8Xqtsvpac/wDdG3RA0Npjs1q0AvbsKbCmXdjGxdNmZIZNZG5j9cl0a9+mde24+a2YXa8/NWrxDttGpxG5dgq68GOUaDJIxSEiig/WIAkRjUpNYZJbAHHwIPjStV2aXu8KUq6pdVlWSJqOiKMtiVBZEJKAmSTNrUBVBzi+vXp2fH06nR4fTIs+LLHPGpJkNvg3eq0hgBrR9cVRUgVk6+she0EhvcmZ694tdHxXckp3oXhcWFe+DcJ1nxeefH8bVxvu2bduXr15VTX1ycnx0dKgKzGqty/IszbKWw3yxCMyRY1tVFQAW5Sh60CyXq9VqlWU6Go2NtVVbMXMsElhrYrZjDGZZGtjXDSswABhCawwCCPNWSZVAhT3X63pVVb71IbAx1rmkyMssKxKXgoAIDFH8tmWSSCdR+t2qmBalE7cVUEEJykGEEdSCLVxaJqPDbHSQF5OsmObjo3ExzU1mKUE2yhBYRUCUQIgBgkgPLiEqihhRUCUUaNoQbGLT08JM0uK09JUPVYMMRqGp6qauXWKTLEFnyBKlBhNr08RmJJlv3RrQJylmMDqU8qQeN23LwoFZvFdRR+SMscZYQiJ01rg0Mc6iI69chTYoC4FQx5Wi3oq517+5tuXEyg7BNf+L25Nv/SHWbn1b7wnCHgG060s8buer715luo0Kq3vLEu8cg75pbK4hC/0NrHjLCW4zJwbRC7o56bfeFvdgCDdO4SbAsfvSRuLtpkjV9ZKB7p0Nul0B21xbGuxP+lLAwN0QYVEVFdmQ8ZGki80Bd+25trtFOg0dIgRU7fleOghdd9gH9nX/Dv2AaMYa4dLezQRUh+Yb3LTzqKKqSqdQ2l24a3OudzsHBIyKG7rZ/bfuty1cvx9njdjLNkwUPzkmmJeXs0k5DSFMp9Mh//yQ4jwQCV0xmoy1iQ/vQsRAUGgb75xjDtPp5PXrV59/9qvlchm1DH7oYSTVTgN1uZoriDGmLEsiE0JQleVqGX1AVqtlUZRElqwcJcvxjEiBVCkwMaOAdkAGkCApGgWjECEP3KoFEXbaXbAhdW7+dWwkjWUB2NgIAhym8OkonF+1wefjyZSZ27Zl5lhzSNN0GJ/o2TEajYwxEZf5ATn8IQTnXFEUl5eXaZr+8z//8z/8wz8AoLPJ0yfPmCXppc5/ATiGfDMEjwjOJpWvuspSL9AYh2i9XDGnt2xJwqy9aJpBGnjp710r/gHLzrdvo3seq0YvF005GuFeGfLhViSKPKD463y++Oabb9I0PTo8KkflwODYQifVGBLVl69etW37hz/8oQ86f3RpgL/0tRcgML989fLxN48j7RyZieittNkXL17MF/OvvvxqD93jbVOi8bxsVNGhhg935G9f7vZQJHSrdvIOFGftqLc7N+F15dFN7V2vdQnrbeYs3x2C+A4vvdsxt4/ijVQH90IjuHdp2iLzbiv36yb02A5DNshfjA+R+isV6bpKUXQ++JCmSVpmVfDzpllxLb5lIAEig2QoNk9D5A+wiEQ5LgDtuJvadTd0YAOhjX9pDToWT+zRe+8DeAlQL2pwKFbbwCLqmb0PSWoTZ6w11iYYe7tFgujVclk39WQ8mo7HRZYVeQaKaAwAgooCsPQegIidXv62Bof2umKbDuwdgCMqUETxvu4I3SRAtHFaEQWUIG2rzqZpkh4dHvngz89fz2YXTd0oqLUGEYqyzPIMAIwxRVkE4bqu27Z1SYKIvm0AMDDHqMwYWq+9MW2fB0Os/RhjAEzUAUHCJE1sY2JNtuPOUAQ4BIkQNITQNG0IIWq71lUDAITGuSRL86Io0zRHQWaJYV5f6cShULGDAw3TZE8H1S0AB4iyahAVZEERQrXG5ZQUVB6Ppsfj4/tHR3ePJ8fjdJIJciP1ol7WoSYFk1CSO4PQsm9D07SNKCNRZH0SkUktIolq01TNuk6TbFJObGbzgzJpQ/BJnmZFlrdN3dQVEhhr0CAQ1KFpfFPzSmQxr1ErUBajNBlNR3k5MVMgE4gCqA8hMAOLCjMLMLOKIooxQCAamrZdh0pJE5tob25Jm8nWCwxsiRcroPZE1rfveLBPQPmdUAH9Luv8Nt56zWv2uobEdw2qbuuA+U6Bzd6h6aGNLXih68i7kbrfTrXYbah+px1RrrVm3hJF3oAtdsZKb489cYdWgbe8+Sa9711UNirfQ3NKx2Lo30kJhaIMR6/l0cmF7nhxRfAOQa0x1lgWZA7S6xT12/igJYpAaAj/f/berUmS5DgXc/eIyFtV3+aGHcxesAAvRoAgSALSeToPMkIynZdD8UV64/P5BzLTsx71T2Qy0w+QHVEkSJAHhgMC2F1gQZCzO9jd2ZnpW10zMy7ueojMrKxrV/f0LBbA5rbN9tRUV2dGRka4f/7592F0sW603ptCtzRKlsKtXvViVFnYcyPHLRH8WLpx7WOBnRm9lyAALLJKx16km7DSudfuerFEj4jIikbzy9TlSp1Y75VSWmn43TviXYgJdmuIIFctVAsIlYgQcTKZ5HkeG8ittUVRRFnQ2zpDZm4EXABE5OLiQimVpqnWOopcJElyeXlZFEVVlYbq1+/JGxJwZONpMnDHxscm+iIUIgECVICKen563bwGlsa9p516bYkkqs00ACEvYG0BeOOA/ZtH//CvF2mWW2sRMU3TEEJZloPBwLdSo7PZ7OLiYjgcElF88RYFbo0xkTYCANPp9NGjR9/4xjdOT0+11k+ePNFat+HFF8dijllrldLe+/aJCO2Ojm3F1R0fnSAt+Vj1E5IYR8VQkqgjd6zuXJHOtlKYvU1AcM2BYZ8qyrSCca1MYnbjvCtUoyDh8vLyF7/4RZZn3/zjPzk5OYkPGgsrUoGZiKLhLhGNx5Mf/eif33rrrTt37nDghlaOG7bj34Kje5w3MGJYBGQ+mz/51ZPLi8sGOULavPQ28hqChIR0eTl68uTJJx9/AgDtGPaCx90YHnOSHz45tV8ahpPhF20qGx492dym3drwytURL7Mw84oP9DaAY00UUl7ikd/xOm8Ku1/eKHZbIN/rTVlrU+mP5KrDytr3uCw7GpN3Wu5/iUoVrdICKCIERO4yf8YQKIgSMIIG1TDL7x+fTOaj5zMXax4S405FRNgSOVlCDJujOkdsWm3U3QiQgECRirU/IkVKkdHKGBM8O1tX1bQEDTg0gDiTsqrryWSaF+nBsCjyLEsTpRBJpXmRF8NqPj2/HFnrqsoeDAeHbpimJjOaFMW+Cs8Mrdas0jpI2EgyQlnlcXBDlwaApiEEUBDaOiU0XdsNHB+lxUQQxDk7n88Gw8Eb+ZsMPK/mEZU4P78oy/nDhw+TNInQ/2AwBMTz8/Oqqg8OD5TWtbUAWNd19PpIkgQEmANziOhM9EYJET6KprBIsZ8lwoOdfgcACQMLo0BV1SzonLPW1VXtrc+yNEnSNCvSLEuSTGvj68YtpU8EF1lKBxqtQOC1PHj5CV+b+3qMFgmAwGRgMhqeHBycHB3dOzy6e1gcF/lhgSmhAatcVVdMElSAFAyYAN5hsNZKg49JkiWNSE+ETwlJ6RDYW4cai6MBIdVQ2dD42YoK83r2omSjVZIZlsASIiRnwVlwKlFKKQIkIW8ZvK946qvKeXYsHpGV0mmCSjH7ELx3HgESrQmRuWYXfAhElBxkiFGCtZMXwI1p/Y0DFvzcMtJ+s2JWiksW4jL5oh9L9bvQd4i9bYn2VuXld/AycP1Zuirgxt0VQFlt8+Z2vWjcWeMZdXpEDTUCFUbRX2jNWLduVN0rIXgOnhttI2kL/hSvjtlzRFWCMLcody85wD7rhCVgiC1/TWAHSA2dYr29a2XXbF+gRRGgSbijsOqGpUq6E+mJyAIAqAHmbyaD5wOjTFVWRGQSE1PN352CduTedyT8VntS9vmp2M4jIkVRjC5Hl5eXWZb1Z8htx6ANTBXxusvLy8FgcHBwgIjOWef90dHR2dnZ4bB48w49TMfHnhc2aYpYKWkiKlRRIZSx4XdsCFu5tROOXSuCG0m3y0r48W8DI48G/tGdvFZKKYUIzrmoWdA919Pp9MXzF9poY0zXsXKL7VFJklRVNRqNjo+PHz9+/Fd/9Vfn5+dKqXfeeSfPc+fcF4qPK0eUg1VKdSsAAopwZPWJAAeXoH39hKgVTl/OWUQEEHk3/WGlWvu5GgHPMJrMTXGvG4G9HKMBOfDFxcUP/ssPjDbf+ta3isEA29eVopWqRvD+l7/85ZcfPvzy649QkBTdLrT3eQOOtwV4p6dn77//fqzJ7n4YhQWJQEAYSlt+8MEHn3766enZqVJK1gKTq3snAH/x+JNvvvH2F4/8njBHI24m2CtKrctkLN+CThN+o6nFduygL/GGPXygJxW676KxBni9CsIUXvVLrwWL3OQ9S+/FpiGaEFCREoAgPgTnnDJmWOQ+hHI8ShL92vFxZXCOMmI/kWC9886xQlEIClEhKCKlY594I7OIhBQV6KhhcAp4Cc5zkwUKEpLRypBKMpMe5NbXla/qWWlBtNEmTRAEBb0NVWLTRKeJNkYbQ1k2SNPM1uX55WgynZ2Z85OT45PjozzLsjRl54Jw4MActFJECGH3/oLbxqgPuTKvG6ViDB6SRNfWj8ejJDXa6Lt37mitXrx4cXFxVtdgbVUUhTFGJ0ZpU2QaASfjaSl1XVlSnllCkPlsniapUirLsizNkMhZzwoZgAACLDxrgzAAaK2JmlgMUTVfkSseWDyzl6qy3nvvgwgopbKsKIZDrROtNTNY6xCIlGJsEJzO9z3GXVprQGBgAbmJi0ryFqV5mmXp4CAdHGSDo+HwcJgf5PkwV5nWqQooHoIXF8QFYAYGgjZ8jNwuidKACrFH6QcQRBZkIEAkUjG5iqWBWA8hCRI8e0AgUswhSAABZAwgoAhUZB6jAKBGQQrEQZyX4EU8gLACZkLFzYkFAWBCAAzIjLFpG1G15uQdL3n1wcZNz+j+0YxgD+LtCa9flYYuZ3a4mRS21PfQW08XWajsll6+7tXcAkZ8xQ904RFiXIKoaaJHVNgo4qOsL/hL+4Vs6xqU1V+6jDKvW5UvuZkvjSoiyOrIL3+/SC6pVejc583dWfASYa1lAWI/5Gq0SUk6jLclGvXL0NDnBTa9ji1Kjj1sHdp+FVkE/dKN9wJDjd0u1BXIVxyGRJZqG616KHbTGFtboh4mg7DA/yOC0Y8woC973jbsyPKsnoVproZRaTm6kHr/O0fc7fQaVBQ32SvTaOhO3nsRMcYYYz7++OO33347NmLcro4JIjK30HcrI1rXNQCkadq9ZzgcXl5eTkenhyfmYR66hY4RhIE7iLGd6p2aBi502aEn0QX9J2e5FaqZ9NgoOHb0o+ZHDnU9IHwxuhgeHDnnvHd5XkQJnMgUmM1m1tm8yDsH3D3zyT0Pa20bqSTOucPDw9PT0yRJPvnkkzfffNNam6ZpfM8XRzd/vPex/yJyWxCpgdUQmYMwv/noXpaYFTpgj8cUff2QqFvneH2fvrqv/uWnQbPCbmzSlqYes6kW7Z3XItz6vO6TEIqIIhKR+Xz+k5/8JM/z3//938/zXASUovWSrPceEH710Ufz+fz1N97Ii7w/+X87YI5G8rPH4Ojg9fi8v3j2/PHjDyKdHhFlWUa0t5020FvzF4JPn376+PHj07Ozxu8RVnmeu9PC2IdoqTifysND3Cvd3jYbdziJyC3k0qt2PLLtiq6MD/cJYRcOehtgi8ZIoLF7hRX/wQ3ymLDcR7H263AR8/RGSkC2RPerfuadodxSoL4SJfaZWrKw2ljzoAXZnE70SRhbRVVx4yRAWQ2ccSl+Rtw9j2Tl5BfMY+lBPriYJB15O0aHC3ZcQxduouCAEiA4xaiF7yWZHJ68mM9elEyElAMAACAASURBVLOJh1kIkpAQNYLjCNw8ngQsjTFo405IkekQom5/5D4jERKSEAgpJCKFCXmUWry1IfjgmNmyZ1u5KjVJkuRZWuRpmiYhhUQrbRLFohhZuHLhfDyZ1/WgyIsiT5PEJFoUAqNjAQ4aUTVrS5M3tyKpUbJfRRWoqMe56kMYkYV2c2r6gYTiNYogEkSDW2bnvQBwniVanzhb2bq0tg7eT8ZjQjw4OhwMhlqbLMU8K+raIaB4AEF2Uk4rySlJ0sR4EGIPHISiogkiAwThICHKZSARaTJJkqU5s7iqAkEiFY0BJACLhODZxaukJDFpkubFIMuKSF0PIQiDIkWoGlZ550KzuhzhErFoA29o88Kh7/5ZcXR8dHx8eHh0fHh4SJqUVo6dD7bmObOAwmhHAygSAkPoPodQ4pk1H87rDyITAKECQQjLzCdEQFSUJCYBjNAUIqpIwyEgUs2NbUQBlEJCboyFlUHRsWELAoQQGcttUZkjPKKp0QwTdtIDw/oQwfLztjxoO4vxa/vD4uqwV/xH3IsCIFtaQdqEWWRpYcW+nLksAxzXjbV2i4xs9L7efyNs+n9k4/4nzWrU2EcTIeG6K4cAbFCoXhTxFrj5cheIbIxAsfHKERFc2RRwKU+S3kfuwixkwQaK+dxOgGPl+4VOSCtAjXH2N82I0uygsuji6K4G+w/25o6lNqttGV+N9KIs/f6mG6WT127HpXG8QgDVN51tKyTQExyRVThpZTfEThlpmZsrSyPcvXEBnSz0RxafTyjE09EkvvC7Sdrvgm+8qpa48iMxEYohe1EUv/zXX77++uvW2uPj4/F43AvNb6u8thCLCoGVUs65i4uLLMuIlEnMixcvjo+PBr5+raj7CxHFwiVLhxavaM3IyoRc3RFxJV6V9Xisi07bH3rjmJ6Wta0rJBVdY4OP/mdyenpa1/Xx8XEn7qC1jhSPTtrg5YfLWXfv3r0XL168+eabl5eXSqmPP/74/r37kb4xn89v63f91jwFzrksy6IubJy9HU7HzFFDblkdaMEBVEpprfsLCC6TOFfxK1l1L8dNeR1sf/HKcAI3bRNreVYvI2LRWllrtdb7A5QNNiEQJDx79uwf//EftdZf//rXtdbMYb3VhYhCYK3V2fn5aDT+6te+evfe3U6A5reDyrHe/QqtOOt0Ov3oo4/OT89FmCIDjpcvee3qmZkUIeLlxcUv//WXl5eX5+fni8by6y/1tQvjuQUoYC3k35RsXg0Q4OpEXfPGw+tWtxp59P3K+R2cBJtMl2UjJrISBK4f3b9iL9pfSoyWIj1ZQRc3BN9bLnRtwsuugYndcYviE8IyXRw3QCNN5NcXblisUBtOrH8+tH0OIAhuCd9XobFlEymQ/oKIG34whu6rPdwYm1OiV4gsEppeaNhhR5EUAAioUCstIs7WAGA0enZh7o+T7GhwXDgwM3vGTgVwjA7QAgSRABAAVLT7RWy8+FgQAKkJoUPEDqL+JwlhdFsLwoBASutEa6KBVcZZ64NztfO1qxCqRKdJ6grnXciykDl2qUnZGJMd5MPgrQ9uOp8+vzjP0rQo0vv3753cvaONVqhtWXkXCmU0KRBBbtT6OfjYMk+kgbDNfkSilQghLIase7SwuwvS0/0nEIBAxFqjsHfWJ2li8vTk+Eg4jMfj6XQ6n82cc4ColVGFMToZFgfsoLa1cx4E2Es5rUF0kQ0TzezBhxACaFDaaAEIIJ7ZcQAAJlCESCpJs+HwwPswn5UioEgDEAeJmq+RS6ONMUmS50WeDZIs09rEJhdmDp5FgVILone/mbSfAHRP0rXq7eov/tPXTx4eDe4OzIHmlB3ZCiorlRXrMeq8+YA+sA/iGQJeK70VIFhShtyJFnQTvq9aiI3VZUtqj39KLzltyEZtmrZNJHhnZo57vnZFeXT5oJb2vfJ1zbBn/ewRV8P59R94dTEHvoIPj7sjg/RsWNeQknZYCRd4yEqes8+573vysu9I3nDUF90gsMycwJ7SDrVWLoiK2i9E1agsdcgQLQ6lkBCWvqjxf27+Tw1xr7GGRuh/Le1b/S+BhSUnEjT8P2p1XrH7qL2KNv1hFtkVNjUtO5G6hg5hru4kJyjgnLW2RgTrasLfZgJ/DLWjTEOkYMQ8JE1TIhqNR03LZq97a1MQJi1rQQBEaRTwT5998pW3v/L002dHx8fOBbq1XEWMUVU9BwhVVQJEzQwBlMC+thUpSlMznU5Q3KOBffOIcQ0xjidLvfrOhsiqhf86w/i12QobREcBo3lcbwoTgjwvcVwyAzO7waBgCEB8MTqv7DzNEiTRaLIsiznM/ujSPkeaGevqPM/+83/+f7773/+F1urg4PD999/v3pAkSWSUxAalEEJ85XcEzugQvbgUaK1Pz58rRc5bUogIShGh9t4PimEkvg6z5I37+dtfSrNEwaJHeHGs3MFNibq8TFRwszx7426+8nq0Hz2dwpNTF0BfD2WIq0cbk02nk6qqj4+PDw8PAJFos6cmMyORiIxGl9baJEkiqLSABn6TFUhbtzDpVQXAWvv8+fMPP/xwNBotmB2dJiIsg1LLZQUAmM3n77377uPHj89Oz6ytBUBrHTgs1/X3GjMiyg3ePzSZwc/zE7pn0Wt19+/JXqwqkfX+2ljKbfrrym/vcobdiMzq5tgFOgsm/ubXEWNhrSOe9sNTbIGVDmdZKyLKrkBS1ugfV60+62vDLhD1BuH7lWuLLLE2dp9vLxNqqm6Rm7B9r27o/kAM5DlV+rAYKE0A7L2fl3MgIqOVVqQ0M7MPhERxgyeFikBRjIRFATYxMCIhARAzh8Cxm6SlpBGSUkopTaQICRhAkAOHICGw9977CJ57ASHCwAEAtDZplpEiz1zV9Xg2dSEAoVY6SQwH9rUN3vsQ4jKitNbaKKURKUiIhiaBQzetGggDVux8FkkxtDYlRKgURqOTJDFZlkbFUCLSWtd1XVUVISFgCGytJ1JGGa2N1qYqK2d9mmZK66qsRGQwGAjLeDTyISApJCRjBMD5gIgmMQLAwnFeeB9CYOdcXVVHR0fHx8fz+Xw6nfkQmBmRlFJ5nhfFIM+KNM0AIbBEUVFFShlNr9KcSx/eO2hxZXFsWbiJmRT0u7IXgRRuwiW2zmW8DkEAccsKsM1fBzfB15vP5VU2z17hVLplK9gumb4Cnm51Sodfw7Xe/o4Ymich9qcIkGrVcnvurMsVk96t7uSv+0YlsimAWWr22UevXq6h6IQ36dBehvJl55RaEgSR/k62csUNLwmXWJmtI+sWwVTp8yA3KZggrBYSdkg2yJpXjWzfrGXRXCMbU5q+AisAzMw0PcztyOZpXpZlmqaj0cg5l6bqt1IFpyNrxHjOGBO7ctqeTIZo63j9aw+Bj49PPvro4/F4fO/evbqub7EQ2zOoBxFG3EC0sbbOskSF8iR1uH1Bw70H6jqVZGzEsHvg++FAPzrCy6pKi/t1Xc/nM6VMWVWduiczq1eWX8RGoadPn969d3c4HA4GgydPnsQX4woZVVSg5Y/8rrmodMK6sTEtdjz1tWOYWSsNgDFQTNPk7iF+7WF+cpCu1x427s79ngvZEGHcZkqwZ6KIa4J/Xcl9PLOfjhQlA/ICG70ktp1VlPNrFO4EEP/18b8e3zkmrR49esRdCbnfSdE9XAIh8LOnn15eXL711puHh0da60YevE3Gl70f2/8vqUrDZ9ne0herW9rleqEVM1PLwYwCyfP5/MmHT87Pz0kRyoJvuWFVijRVFlxgQwKIH3z4wQ9/9F/LqprOZ/H9LnhAvNbKFtf/NM0+ORtN6/y42NwrsBtc2E9iZmuMss+H739DsR1w6bDoHikDNtF1t6mq7VBbw+uoS9wYENurHVxAerZ0ALttgmVDOgM3vXubQZCbXO2eL27+JbJ/sXDzm5p9mgUkFMbkaeoxoAKYUZj70ktVWTQatUJBJiWtkH5HsmshK4YIDGAnzx/1O1kAJAQEQKWVIqWIlVJEzpNDjDCI1DYEb2tVGsqLvAh5CMHaOk2TLE+VIo3aOgiOa+tq54IPdVUfDYeDPFcASCTMnXcMQU/vTrBH0+jC37ZTG5YyhZ5KcXd94iNAgxS1/KP+mVY6S7PBcOict855F6qqdj5oZRCoKIo8y7U2RJaIYu7vnYudsGmWB5C6rlGpJM8B0PsQOZJNXAeNElmSpsYkWptYMxCAwByJ6cZobZI8z/OiMDpRSnsOIXAjz0YUXXiFb+cxXZ85Oq7mcbnp5D36VQ7o3GiZNy8l606lv84waCWPW04mZfP791nH94xpdkMbXVb5MrzW3cjIS8Vlrx4AWn2El1NzJhYl1DPobflmnRbFIteXlvixedWVTQDH1WN4M4ADbgBw7NBs35HD9ZARXMMJYFEzWL3yXbbBXbeqbAks5Cot8l2XsE3uFbeeUv/3MkfvlcW/enS1q4bpkJmzLIumnoQU4Lezmh3hjDzPIye/fzvafI+C37ONeWn8meXRo0enpy+USo6OjkaXY7q9DL7bO+L3vHZKRGo+nR7m/ijlVoR2K1i8e/7sNlTa8tO08gkK4MGQPzyH88k4y/I0Teu6Lue+vRZhZnhlHVERvfrBD37w13/910VRTCaTX/3qV5Gv4ZyLXINOQiXu2nVd/+60aHUoBgDEjgxrq8hYa0FA7myAGoaLTga5iWBQR1rrz5y+ntm+iMNV0c6rCIE2fqYPMq3l+Yuz45M7e2pw7Djee++9SAp7+PCh0aZpY8FF5+BSwgtQ1/W//Mu/HB+fvPnmm3meoTSSWbiWvn1+YedlyF5aW8fpdHp+dnZ6elrVlUkS7x2tCK9e/SzLJ08//vGPf1yW5Xw+f5kx6FhLzgdZ1YgRuPaue/V7RK7WBrkyEdjxzjbKkE71vwPr9wE19rzGlxEE3haV9S+Qha814MtWD7tEUvpdLDvzuN2sDdx+B3eAHVeO2RU9Mis8Dlnpq96Ufm0whpTNAbhqPEQEmI+TVCUaiIjwtJraWclGU2J0YsDoOrDr3SBpmqqldcOlVpK6I4wjL4xXpRFn6vidiD5451zg4GtX1xJze0WqrqsJyMnJUWIMqLgXkSLFAsw8G8/LSRnqwAdhmKe5MRA49rixQGBBCNhIWlLToB4bvdoOddhuEtL/18CRgCKklA/sg9XaaKUdCyINDw5JmfF4PJ3O6rp23o8nE0TSiTHGmMToxLCwDwEIBaSsSqV1PiiEYDQakVWxh945R407HsVHABmJKE3TJEli7a3ZpiWiQ5RmWZrleZ5nWYZICATc84NteolfYdyuq6rqtv/IOewKhiGElZSjNbj44vjiuP3oLdI5RJCQcQ0wiitSX7hCQHbucLJ5/d6POPMZXHUXla4H2bf4lC2LGGxBnTqmACwYHDu+72gVN4vQ99TD6/E2lsNH5Ek5OVLHiBgtLTCWIn9Lj8lkMplMjo+PDw4OOs5hx34iIq2N9fUelZTVjDpJEmYZjSaPHumyLG/Xp2NViXDtRpbV/Cint+6lwzQsTN4X4AjuD3DA9RkcK6MUf/Ykk99/OHznOZTWpmkafY60NhEMwlfZBuWcm0wmf/RHf/T666875z788MOooBmbktI0dc5Np9O6qgfDQVEUWusQwu/ONhHjqticBQBlWXYiL53oYxTjaIQhvcuzPDPRFgd/K+OWi4tLY8ytPKplWf7oRz+qqurbf/7t1x+9rhQhkrBsUBekhcbm2elpVVVvf+Urw+HQGCOfLTXjluCNJsBgEB/8xdn5J08/mc/mSAQAtq610cEH2gNJbDrmEc/Ozt57770PP/wwcq9uZeZbx7MaBDXKb56o9nJZiyNYLE0it4vBsQ8Sse3mysuFcVcTVF8lnPub68ootxs9r6h2ILK3PtQ6SQ7TBAaHeZokI8IgM+9LXxMDCgohIQaQsAS09rzkBUPUcwQEIoowBpEgSUsqj3NAK6UU+aCTJHHOOmeD9xx4Piu993meZVk6Ho1ns+nB4XA4GGijTGqctz74xBAhTMaT2WRy7+T45GCoSSsiVNFiiQOLRGvzaGRO0eB+B+y4YBf2AY6YrRMSIvngvPOcggC6wEEgy/IkSaFZnLC2trb1eDImrYqiyLIMAC8uL61zWZYposl0aowZDIYsfHFx6X3oFqLAIXRgukAQVkRRGd0Y3YkrNz4sWZZmWZLl8fUQGuNcpVQjIcXMHNmEryqy0p1/5EIDSSQWQDozvDbiXA0id2Oct4Le74xucfdp7D69K/71pqe+T+PJFSbeC3xOrky/f+2UmZvdyq1XHYF8RNxeoe16VuT6+5Bc58a9UgbH1vR9y7it7fq4np7tvf1vyg8BJco4Rx8Z6SuISq+7RwSAQ5DAfbReVlmZPRS/N7rb7Kt7Jm2wTXKsu/mzZHL3wX0pZTAYRHxWKcWBf1P7v3ce1tr5fF6WJQBUVTUYDI6OjrqZE9dnajeMZdPeq/pmJapIoHMWEWezWZEP4nZ7KxFtw1dcAByr56OJhikfm9oo6LCD3rTEfSC/vhzgdXG/9SEapnTHBsXMjNZaIoVISum4G2qtX13YqZQajUZ/+Zd/WZblbDYbj8cxV48YFgCcnp5aa6uqIkV5nl9LV/K3A+DooIoQwmQy0TrpFK4aV2mWzlRFsfu9h/lbX8rbJaW/mS7qi9gjwOESGU5Wvt+0KciOF28MR1+1szcnz61RXwghTpWXHFvn3M9+9rOqqr7z599+++230zQFROlzQxYWbpFNI0hUzue/+MUvDg4OHnzpwdHRESnVEjCb/aKjduy/N72SwGNlu1o4LImwWGfPz87Pz8+nk0kXwRMSahIRpZXIpr1tsZdHEoiIyHQyee+9d3/wX37gnAPCjd44Nwgp0WRPx/KlYXk8NNcNPq+Oi276g1e+f9OfDcABPTbHy+QCWyOznUH8UjEcr/mQvsKgG/daSX4dUf8+M6fzQNia48i60i12Sy0u5T2r0q0iLMxIqBBImAIPkbRJoThMQZ1Vs8u6rF1wXEWrVAfgUBhQEAmlLc4BtbORAQIAIUJjJhvPPLYzSJcaK6L485FJ7onIe2Yuy4qDeBtMQiZRAOhtiEm9MipNDEjEL9D7MBpPXG3zLMvTNElTrTQohQgMQZglMKIsmg/aHpAOqxNZTUsj76ElsKMiFQuZRFppDIF9qJAUKU1EiJKmeTEIgdmzhBDKulbTqQAUxSBN04jnKqUAoZ7XPoQ8L2I61sAQ7eMngRul2qb3CpVSSiuloxGMKKWSJEnTNM9zkyQR+I6Co7zQxceu9xxfZdyuI4Gzr07X1++JLxJRJJys9hS8muaUHg9/rwx5tbVy44IoOz4Nb+Xc1x/pLanpFavTOkXwM6PCvtI1cb2FZwNgL91/G3oqcO32vWRpbn9W4asAODbHMYg3O9uX3wuxL0O1jH5EVefOaZkBWNYiRoDW86X7vp9YyJb9uz8rmmFn7gGUtGL3iSJisZ7NZ0fDoyRJYpX7czjzV3LvEEI/aUfc3GUbuw9iOs3M83ImEAbDnIjKamZdFdgbY0ilREqEAaVjBl4zo9aXF6PXHj7M0uy999795je/aWunWwHLCE902fUNDu+9MWY2m0RZBBGMtdAQfJKkzKxJZ5oThX1iIOKqxuKeDI7rPx2bP9gQJAryfBCpoiYxhOTYe+ezNA+uSSZf0jwihGCMiQ7HWmvvfVEM0jQbDIbz2fz0xZki7bxXiqJR9WQ6mc1nWZZqrWpbzcv5gAbOO6PNjguL55mkpq5r51yapCKChHtG9D0hFYk58Ct6WOIj3D0pG8c2PhfxmxBCWZY6pT5MjIhEEILTxlRlrSkcFSQt/XXj7OiVSTa4l2xZPeXVbcRbPkoWbYhLp9bIssSReZnZ2Dmkeu9/+pOfPv34k29/+9tf//o37t+/T4r6ehw98LTxU0dCH/zF5eXFxcVgMLh7797JnZM8zylq3Egn4IR9v+9fD8UjXkibEzBztH8+PT0dj8beuca3MiYz0ITjcaR76lebp5GIsPDZ6dkPf/jDf/qnf5rOZ0VRoNzCZca7E4I8fXb+x68d9YOlK8OUKyfnS4h3XGPmL7udcA/UkI074LVW+02nsTA82kcmg68lAbBNCP9W4aGFlPBeUMjKT90aBLKLIr17bqyf2e5btl30rWcQGTW2tdY6MPuqTgiUwiQfnhSDg9HoGY7OysllXRMCKIrzJiiUdinq6kLRoC+0foQUhfKx1XwDYeFGQVIEQRHFgdVKkfc+9ofauq7mdTWrhwe5UsVsPJ+Op0WRDwbF8clxnubW1SGENMlFeDadTkaT4aAYDgbD4UFR5FonypAgsffeuQhYR2HU1pGmIalLH5DtGE8M0BgjCpFSWgcRFlBG6wTm83lZVUUx0EkSQvAhaJMUxbB2vvbBV5X1blbOhShJc6WUSZMgLAjM7Dmwl8pW1loWjgEhtooVHII0IEUr/B+RIKWQSAC00UVRpGlqTJRQxZau1VBIbsWUet8o99/9L29Gfkuj4cocT1drbYzR7dHF0Nd7UGVZQHhPD5M9AI6rnuFr9Z7hPs/nLQIfS5d59Rq359Xt84O3hTHf5MM3xqxLHSitdmUjYrk+JZZvkLR0LVkxUFjSvd3czriPBsfeF4vX0EPfb5T2qF1vY3CsnbBccQtgyT2+80nZcmJtwVSRikrTEeGOekFq1T+obSxahqKWT2PVCqfLOpqZsFSJaf5JV+aIj1Odee/H4/FsNtNa4+eMwdFla8YYagByQozNxhyHbH0exhfjCmytnU7HDAEJACVKek9n06qqvfcCrLRO0iQEX5bza7c4CSqlvQ9Jkjx//mmSJAcHB10jQF++8aarhCSJGY9HIXgRCQxa6Z/+9N233/7K6elZlmUpyVePqzcOeaMG5HUBjhssYhs/YZDARa0nLsuLYVEUP//Zz371q0++8tZbRVFcXFwq0vfu3WvhqpufQ+wGjb0nVVWdnJw8fvz4K195++jo2Bjz5MmTqqpJodLKez8vZ+PJGDG6YoNzDhCyPFOK1ue8ik6WbUup1prZj8fjspwPhgNSxMz7MELbtCpEYYskSV4ppN6BF9sAju5h0Vo758bjMen1TYEBhIhA8NH94o/eKA4LvfHSNkqN/oa0sTQnOa/Ds5kpvWa+Hn1pXXSzf+HGmNHl5ZMnT7TWg0FRFAUpFQP9dSEz7O84iM65y4uLyXiiSCmlTcMrkaWS7PXJhreTmwkIc4QwQuCqLM/Pzz/61a+efvq0nJccQt+bDld2vD6HZT0i4KbIOh6Nf/zjH//t3/3teDLRWidJssVV7CZRARJenH76jbcfHGT4Gc+0274XIiLXLQhdKfCxSiW4zshv5NLumJNXmid8JiE23uwnX+nJI8C1P3zdaLINIAlRdd8TggJQkWfB4AMGJhEtkJBKSWnETOsmCWeurfXBBw4cPUujkS00je7xf4LAiNx8E4t20ojY0cLhvkuQoVX4NsY0abIxJtXB8XxcOe+inQqzWOvqqiaiLM0U6UbSnJBBnA/We+t8K95MgNE6tnkq4itX56LLIKdIoygS2R/MEltFuq1BQLhFGr33IYTmncIsEpP9qqqiQ1Y07Kvr2genjcniUibQ2Y91wW18oaqq+Xye5/lgMAghxC1JYmmkUWgmaK+rK0kopZqqySuLLHSURe2e8L6DWt+iaS0jul73x7WWMNkrN46YoGx5feNq0DzYr+Lk91ziewYTuH/W/dtxbGMobBCb3KlQ3ccisFcYwuWYa7dS1jb24ktwjeVajU2yE+HaKtT0crj7BthC1hxSeuODvUFdpc90DIQ+DafFm6ATgW5KWxga2SRZkfWBlVy2R+WAqDxJCEJL4yByDi/u6QdH+lhqefTo0YsXz2+79fN2gKp+X3FVVUSYpIlJNAdmiVA4bsz0lFIhhPl8bq1FtXQ3E2MQVdOtQOMsy5jDDbYIZsnzvCxLY8zDh19+9913v/TfvRY3v2jUEtPvG7NjsNEeb3QfjTEifFyQvXhy/+7Dynrr54WWlTyzxz7YOplvArVf50iQ52UJpC6fP/uzrz14/4NnZTkHwDzPJYj3fkcevj/4NZ/P0zSNIUhVVb94/xff/e53jTE///nP67oOISRZVtf1ZDKZz+chhDgl4uVH47eDg4PgeOOwd/iatfbi8qws5yIQQkjT1Hu/z1k757pA51akBK5EN/pRx47tg5mdc9uWQyJVVWWiky8dqS/fy2SZHbaO6srapoC9PudXmPPdEHBfyXohkjhekk+0sjOmaTqdTL/3ve+NR+M/+/M/e+ONN7IsQ8K91ljEWTn/t8f/VuTFnbt3jo6O8qJQjZP4UttPRxv5jMIPEGa2dTUeT0aj0Ww6res6RK7g5oxP9vnQNmXE87Pzd9595/vf//7ocqS0TtP0VuZKNzGU0mgOzmby2hHvjmKuuTDubpHGvSeq7P/5Xeviyz8gvy6AEa9x5gCdi4os4r7taQguajqy/x172Tu+5Z+uRx5fEcRcXIbA0r6+1ISyxuoVXNAV+mbwKELivA3eK0YjTWtB8AGBhiSkjGSFIoT51NkSkABFAIMEYBIiVBoiXbTz3gIQhBibkjABNoIcMYsUiJqg3a6NbT8DZpQkqffOe+ucY2ZnxTMAg3fBW+9qz4GDDcpobciYzKTGWeujl4n3LoQ893maaa1RKUJiZhAJIrggze2lxsIiHDwqhUoFH5gZiJI0ZWHrnNKR38FIlGZZlAsNIQiAtVaEvfdHR0ekkvFkHDhkJlNE1lmWqFAh1taJgI50DO9Dq9cZJ0OktCxqBkSk1MICQliBinAVSMPmgFaFgJBkWWfl9gGOFSv4hRRqj9nRFRX75ue7A9DPoE9sv6aV3XDG5s/Ez3ZBvdZv+43GQa5AyrElZvXS63X2MLYoIC7c6GDhw7XU4yRLyfm+AQHCTkXSrQDHLcRhqxe79K9b2j/XocG1ggZuw5jWN5nV89h0S4tOVgAAIABJREFUluskmybSI5S+NGnMA0VAcJmnutTT3DhntadKBD1ODsGqpQugAQzw8Scf379z/+TkJEoofT6PGMxZa0ej88A+z/OiKJIk0VqJ4IrkRT/oL8uyLMsQgla0emfa90SuPuBNJh4RVlUVGQQPHjx48eLF6emLe3fvRwXTRij7JdJaIvLexSaXaBHiXf3ma0d//FD/1w8/urD6KANmWlHu/PUubt2oHh7dr6v523fVwyP55ClwCHfu3js9PVWoY+tN1xdwsxOOKXqe56PR6PDw8G/+37/5zn/znaOjo4uLiycffpgXxd27dyez8eXl5XQ6UUpHoCFmsx34NRwON36yUipu0+Px+PLysrbz2BMUXVe01vsIrRRFUVVVbJVSSllrb0XPctuw9xVbdvTCxGuv63o7j12SJL08P0uT16XPBFrzGe9rVK87gPZZtNK32t5PAOtVTeMO+Zem/UNEtFax1+kGUdPG140xw+FwNB79/d///Xg8/vZ3vv21r33t8PBwwS7ejkooosAcfJjOZtPZLEufHx8fHx4dHR4dJsZQFBPeopvzknjHei9wjLnjzJ/PZqPL0Xg8npdzDs2yFuu0/d3nqspIfxnGZiMUmEwmP3vvvb/9//72+fPnLJInidIKYK255yUWJSJ6cXZuw2t7ZKpyrRG7pfR4UQdd97Tqb+ixlB7tw3fcvmtRKtb+Va47wtfiCSIAbYB+tg7yKpdINpe3ehpAuztN9kEo5GY3cfcrezkj9XtvZREYy1pH1bo5aH+kWLgDSBhBAFgJK7GuslWdgVaoNSokYh98EEp1nuhjpTHPbbCOfa2xUgDCViR4L0gggkqDIiBs4Q8QBI4xaljIz7U8cmjcaXu4jLAIQqITY8y8nAXvTWKUIuect74K1jsvAYTR1W6qZ9kgK4aDo6NBmudApdTonHV17XyorHOFL/IiyzJtlAgHH5zzwrH3kAAA+ghAbNrGBXcdBAXQ++CYFSIhee+dc0ma6sT4uvbep6q1ukaMNRXrXGCu69p7X5ZORA4Oh0prQAEUUkiKiIkUAkLwvqpqBEqSFAGcs0QEItHmNcpZxDoWNvyRxtpyJQ2XhdZVr4UW5JWGfHq9ONMROjqjh0ixvnEw98XxxbH/wVsWV9mEJWx8Ay6XHlacqz4nZf5rd7fiZjOUX9fJ7zCKW/zZFbqZUaCh4fXsqPcLPYBkVbFFDWDsL0/u3A8ciOjg4GA2m6tXaXJx4/sb9QUiF0MgjMd2Op0URTEoBmlWwKZmgWgHO5lMnHNa65V4ouv9ic0IIQREIXXta0ckkcZzdDKZPHr06PT07OT4Tpqm1tr4+dbamykvdGKQIfgo81RVlbfVoTHffL2oA33vveel5Bzyz+ESVAf82c9+9uhY/8V/+PqnL84ePXrt3NLZ2Vme5/W87gCOl9kNY6gRwYjxeKwT/e///b8vy/K99947Oj4WkdlsdnFxUdd1LBh1CWH8k5nruprP51myeQDrui7LcjKZWGsRSSnlnLXW5nm+5yrIzKPRaDab5Xl+cnKSZdmrU7rpLIEiHJYkyfrvWmJwWLsx8SDCKG7ypXvDL99N+yvGeivKb47fx04o/KUFODbeepOYwWAwmUx//v7PJ9PJaDT6wz/4w3v37yVpsnvyNLoVLRRSVdWz58/Ozs6yLBseDIfDYZbnWZbFKlrHGt4ng91nr+xr5EeOm7V2PB7P53NbW+YoUkiL3kDpKc3e6DEWlsuL83feeef73//+8+fPBcBolWXpy+M1K2PCzEmacmCA3yRn6HWvqyvV1Te6qFxbRl1uB+PY+KJWaluwsX5hzBxL3J/twrC6TrzE931Erwuor/WDK9E9tkuFtPyIJvuVaOfayGcGbpuZGJlBPASHQSEqQvDOOxcYkEGQgMgFa2uslDgDwzxTB8VMyww48W7ubO28a3TxOWbxgMgLgkRciABbAKPt0EUiVEQRT25kL5jj8hLdV4p8IMzCwVprrfXBexfmUtnapVmaJonjUFlrbVUM8yQxJs21SQOzreuysiGA8wykskwpZQQInN8BcHdNQEhNwVMAtEYgYRbnLAAqYzx7VzoiilJf0Wk+BhJa68FgEOeqjyJrCFVdG+YoaRcvLSIsVVUzswgkJom4RqM5urbkdmcYtY2ivCgpIlIs7DiIIAgSkdI6QpwhBMeOgF6dP92qEnufU90t0H0P+W3iiNtvx1Xb09oj2S+Fv3ws0tFJZKusMv66lvvfyuNzgoJtvtvy6i5zd9PJy/+6XWffA5hxa1MO7Jj7ApuLEvvyUfug7MaGMgQkBAQUESIUoU7Zq1sgpS2rCvc6Wdqe6FbnCQAAFNii8tahQ6XU3bt35/Pyc/ggxNK0976ua+tclpmISsxm0+l0cnR45+jozvqPRIAjOqckiQnsVgImDgFa7WetdZQeuHYaIzwYDKfTaZomz549e/jwYQi+ruv79+9H2mGSJC8jLRlTL27VyPM8m9jKGMOU/OH9Sv3Ryd/9YhaCF9mxt+0ySNqHvrfjZ7sm7fXUd177P3x08I2HGufPRCjLslzlo/EYWpunW8khiWg8Hj98+PC999777l98l4ieP3/uvZ9MJg8ePPjlL38ZxOV5kSSJc845F7mWjW8OkfehLMt1gCNJEmvt5eXleDwWkeFw6Hwdgq+qOhJArLWKruZiPHnypPOpjYyJV7d5xUg38maj8fO2d8Zk2G+BWuKzFrwbpuG1O5lqUb+Yw3ahTb/ULGuCZyIb0mboyrb7iUBvi1jkyp6TqwUUG5d0bKfxyygBb9wo4vgUReGdr+rq3/7t8fn5+fnZ+Tf/5E/efPONNMuuSCzXPKGdtVEsCYlMYoqiKIri6Ogouh13gPiNEYE4Stbasiyj51T8Zok7LaAQRRGzQOdgLQIvM3Qik8n4Jz/96d/8zd+cnZ5Gtb9iMCBSwtKjh9zOPpJn+XQ2FTnsz1Tc21PvWqH7Dj7CPq/3pX9hi9h8l9X0xYzhOgZzW1txcaGUvoln2saHvb9h+2jjsmjb0u7QW2dob4ADEBUARteYpu7OPUn9PtQm0Ci67LrAFUGTjaiCyMbIURC6Yd+EQeBKn7X0fE2k7Rxpmo/XbT0A48njIt2Kep1Rlz7+b1GZFOboWAKtzCvGSEYYBIAlCtm39F8QRgYMgCgA4kUYkGN3mbCw96EK4lIS1GmRmWGRF8mhoYm1k7I8vxxN53PPDDEgacXrXfACQKop4KNwz54zPnoEEVIBFAQRCT4EDiAQAibGKKNRKQRNpOL26pxjDo6diHgfsAIyVNuyrPNiWBSDIkvTxCQA5L13PkznJaDynrMsI0JUKjqqxIdbWIRlPp9PJpMQPAJo1epikiJSqBQqrZQGZEABJEIMQUIIsX4WOzF6ehySpomAlOWcaowtUXVdMYfY7RjLKkmSxNgvhFBXVWUSbx0ghBBUUCGEaE7Tuaw2N7llg3dSfBHKYmYiTaRi5IlIPc69vLq8Sa8kJ9sQzY0rztVrEF7R0fpqsIMNOZ5cN7ndYbG9dVW9WuBjW675qrvKbxWRaYZ3/7O9VtRCy/JQu0f7uhjBbyK8JEsTWK6B3W+ZWhsjD7qGuc+G9WFHU1izH6K0ETl1PfCdUxRHJajWvImZl/1wsW3Z61nwaKilqr0NgU/u3Pnggw8br69eG/+txP0xYk+SxIf6gw8eK4WPHr2FoPpKBxueeiLrrNZaaXn+7GlZztI8FUAff0obABhNxtP5PM/zg4ODJEkAwDmXpikzj6cjnShEdN4S4XIWh90rApszPfZ8fHBw+uL54CB37OZVNRgcaTKAWJZVmmUgYF1d1XOTKJZw995JbUtBmcym+aAAQlR0dnH+4MGDcja/Ft7X3AJkz+5yNAoMgRFAVfUsK1KjQAByzW+dwPlrZNTL3JfrWSyvRMBK0TY9oK/cVQH01+4CtVRW66o0MyyOVCiriTaAqAEghJvvzUqpNE3LsvTef/3rX7e+/uTTj5Whew/ufvz0IyDJTOJcBSJEZJQwe+tcmqYCgcUlaTIaX5wc3Y1ZPQAYY5h5Wo4uLi6qqjKZIaJ5PSHURJQXRW1tVdcbEStS0MVA0+n0/PwcCAWZtKpdJVO+c+9kNpmLSFQbtdZu1GfRiZrP5wcHB9ba09PT4+NjhTpmaPHp3ohfkEZEKuvZ008/ffDgQZIZoqbtokE0vFcmIYLKltNqHKAGJTF66R/WWqW0q2evvX4ny0ySmH6+FB/YGEqvr1FXft+E8Lu0b+XKNHLnpKVrvB8bbytmJlJ9z6aXLaUgkFKAwCL5sGCQqqoux6N/+Kfvvzg//dNvfevtr3z1zt07RuvGehGAmiW357+10gUcA3YiEHG1HVk7urh88ey5SRKtldYmyzJjtFbaGKO0VnGNI0RZ2wfbHcI665wPPjhnrbPOeu9dYI6UZI7iGg2du2ns5EVa1q4CgJtBVYl89tXWFREgQm446/Ls2bN3fvrT7//jP744O42pSJal2pjonnhbEV236x0cHCi1ZGVILb6xD+5w/Y6q69lUbTQ62cctLj7jfYBjnz93gyCoKO6S+4i+7XlR/dZ73mb+suHXkVbUP+0VjnxX4ZHtUd72+yi9Vm5ZzXcWWnbtW1CQGlBgawC5pdeHG1ymO3NZdB60r4fmKkSEgUFYgLn9HgS46baQ1fNd2N40CorYVuuww5y0IkPEwbNzwgRAZMiQ8sI+BC/eAbNOKVcwSPRRMbhzSMP80IfL6dSTWHZc1SEEYIqmH8BSWweAJksRUAIDQmfpFk8csMFmqDGLRSboUJKIzZNSRMoYVI3yvnLOeu+cc9Y5QACS2uqyLud1deDcycnJYJDkxSB4P53O6to6N6qq+vDgIM9zrQ0qkMAt4Vk48Gg0/vDDD+uqFOY0TYuiyNI0z3JjEp0kaZ4nWYZESpO0NgBKIbOE4KMEDHNTF0BEbXSGiUm0NirewbquvPdpmkFP8DvKqTrn6rrSSpf5XCnNgUMIUakNoZGtIKWCRHMaQSJjDBI14JZwZwuoTRL7YpTS1Dyir9R0GTR8cXxxfHH8JmAcn81veWX62hs8CxBBBNsCKXLr38HEXR4isEohju8ps+ng7lCdk5/61157rQuPYrHrdl2r4++PRLbZbH764sXBwXGe59FYEXoWD/2TzLIMESeTSxExJlmnQkc2x2Qyqarq8PBwMBgkSeK9n04ns9ksSRKtdbQPv3byTDgaX9x98OB0dBlQp4M7nKjno1NNdHJ8fPr86SBP7xw/mE7Kfqnt4ODg/ffff/PNN8/Pz6O+Q6vmeDXW0PUwNigVsrWWmaOpqnNO6WgoQxcX58c5Hebqv/1qkSefdVdRF0zveM/v3de9ExNhBliYiFVVNRwOCZE5JIkOwd3wcROJBJx79+6FEF68eBGppFF34/Dw6Pz8/OjkOEnzuqqC4KAoLk8/jhyH4fBgPB6naVqW8zRNW9aPLcvyYnzaGfcwc0wJ41U757z3RVG4epUE2yFr0+n08vIyhECq80TCEMJkMsmS3Fobu23j1F2/qNlsVhSFtfb8/Hw2myHig3tf6hjaurHVWD2qqsrzfDabG2PKsrx//35w3G9hSJLEBY6/1FkXh279cwaDQVnOM2X/8I3h/ZOie343whmxkWFb1rRnDXljIrpnQrj2Bm7C/LXcr1+V7YsUdIn0LZNrsBk0Y0xe5IFDCME598477zx79uxPv/Wn3/jGN15/9ChN0w56BoimBCjbF/+V9C/KGLc3aKGl1Zom0Co8HT0Ro21hnHuyoqKyYDNsHhDpnYNccS9b1s76Hozxmfrk6dN//tGP/u5v/66sqyaYNibr6C2vYB8lpcYzO6uhSH4Xo6B+LWH98VzthSHoFwZuJR5YTLZr3uA+/z1ikSvrTP9yYl69BR7qcv8eSIGbH7gVTkqc9IhAEDP4Fb9m3BipRSgm7iPeR+gweB9CYJHAzCF45hZ1XHgmiUjTkxyvEGUhndo+qNLIQqwaw0tjktqTF23IyQKKkQCUIo2IAoxcAXsAS8KJoiQxh7k6KvD4gIdZCc5VLEabg+zB668Vh8Px5fjyYjy6mLN3w2GRpSYZHPgQKluzMFGkaiAhISARBJSGtBmEQ/RWoZj5x/cgYK9lQ6LTWZIkShGz8dGthH0QCUGcZcCaGbzjWTEfDIrEpFlWsE7KqpzP5s66g+HB3Xt3tNYuWOdcXdfQcjYPDg6IsJrPQwhVVQXv66oGAAaIyEqSpUmaZVmW57lOtNKGlJDCECAE4dCKfkrzkcfHx2maTqfTeVl6753zsUJgjInFEmHOkjQ4X9oyioNExESp9tGKt7jlYHJDvgEgBAQGoFfJat8rEv53//Mb26qy+z+3uzbKvRwxtsLHN8Jft7D05Rrvv8EJvwIG7+YL2eM2fb5sYq85Mgi//kae/qTFq0CHm9jEXku8tPslcvVdWHt9tzdz/yKxb7N71Rd2g9S2UIKsfQK0RI1l572+IR8upjS2rXB9r1loJa/XpVEV6/mTepgcJEny4vlpVI5YVzh7+ckQgg8hBPbW1ojADNa6mL1HivWmOhUkacLMp2cvQvBKKRFeOSkiitXXmD9UVRVhgrIsozqDiAT2N7gURcIcahZWaZpmCvj5R58M08MiKdjBsDhGSObzktqak1JERIp0Vdn5fP7aa69FC5W6rhXtZSnaDXisYCDhdDqNXTZxfJQmW5dcjb96V+WGENFowi3Hq1jBNjnRrpbc4vdaLV68LMP7H49qMdoYZkYQZimKwpg04lbM4WYn473Psuyf//mfv/Pt74QQ3nn3HSJ6+vTpdDodDIaj0ajIMxAO1npbjy7OPv34SZZnSWKstURIBNbW89ns+PigGOTO1RcXZ5ejc4FA1HcjJg6N0UbUQxkOh8GvYhNpmsTumNls5pzrGAGd3Lj3fjgY9ss7m81cFQLA+fn5ZDKJSezhwWGnExElQjf9FFlrz87OosmLUipL835SgYiBWSmaz2fzctbqU64+dN67+Xz+5XvFt37/7v2TLNbcooM1xRmuOntrRYqQKP6VWrfrxkKu/9WuRLTcQtKvxMIaJ//Gmw6sRoSyCReOjVThg+c+2sS+ZJl649Ex1GKTVAQjyrJ89uzTi4vLELxJkjRJVOsF2+IUbV5ydYTSre2rW1dExEIncu+b/7M0BI1G7hQRpOVCE77cqG9IZ5f+houRr+v68ePH//D3f//DH/5wNp91T0pRFGmaroz/rShxxA8JLIjy8EQP0970WIuvZXUL3hp0CGy1a+3LQq6/p+fzuvSvy69ve/8aYnTV+Kys29iDwFaOyEHrHtz1n7qlwGBTwIObxwqw1xHZLSYU6f3xMrBblJRShNT7a/y++dJx3dJKqfiHUrq5ZKVI6/aHtNKrX1ob1b6h+TSKHx796hvKVEzuu7CrlVyQ2EzSNzNtsBWMvcOR+EAowiyhbVHpZCWl97gvTFiRsDkNwvgnEiAhKBICoOje2jF9GYSx+Yqez+wg1BKsEmvQF4YPUzkq4LiQYRoKXaLUyKwBNOk0KfJ8MBwUeW5IGyIFAj6IC+hFIxhFWseTQOiRaaIYKcCCKxUvRxEp0gDCHAJzkBB5KIjxBhEphUQxaI+2KHEEgw/WOls7CYyAxiRaaZCooOFCaCCl2APFzHG0uD2CD0opY4wihUQsHDj4EFxw3jvrrHPW2jqu2MwhJg2xxSZ2iS/6vBUhYuyp6TYzIkoSg4jO2uCDMUYY6qqKVvHA7L2L5NOGIUVEisqqnM1nWZ7nRR5XbIiypoQYy5YgijSRigs4IS07ebyqjE/fSuAIt91eseA6boVRr2dasYS9fnH8bh77ePuscGLxmgjFKwA4rvF+3FCvkKvFN6DfMy37juUGb72dbnurYjorzgWNctICLOC4kyL3yzXLrd1Q33vtYVqnZVkeHx/Ne80Ut7gcKaVio3td18yslBaWKF8nItFcYD2KjY0DUVu0C7ZW5ocPAYRjWMbMVVVF1YMouAALuYfrd2MBOw6JNlz7BPy//ORn/8f//r/9X//n//2DH7935979oweve1Z5fiBQx98St04A/vKXv/zOO+987WtfCyEMh8Oqqoy6eo/oK+HFcxbkqqo6dQCtNUCYzeaHh+o6tfGr1TT2qbmte9Cuh/ErYk/9Hzw+Pj57XqdZzsxa6RC4rqssHWitrbU3C5hjtj+bzT7++ONHrz/6+c9/PhwOP/roI2bOssw5d3JycjjInjz+5SdPnt8p4H/6j9/9D//j//BX/+l/ffONt+7cuXN2fjYoisHgoC4r59zFxfnl5aVzNkkSIOyavKK8qDB30qQxmtl4PpPJZDwedzZq2PrHx6kbRQ0iW2RHzhaFRSK6obX23k+n04ODgxX++Rq8kp6fn3dimaenp4N8GHOYbkbF7+MzorVabh9YABwnRwcP72dFrjtu81Klchkp0LToCtlxRFo1h9DI3m0BNfZBV/tV6O1tfSs1atoIcIBIVdfMRil9C50p208VEYfD4WQyifdiOp29++47n3zy8be+9ad/8Ad/8Hu/93tZnoGgCPexijUhjg0BWVvN7nxtmvtDK/Sc/kZB1MLjKAJIuOj2v9a141XxIiKARM/FJE28c0prRWo8Hj9+/Ph73/u7n//8fWaOjm6kKE3TLMvWH42XvCP9iWGMGU/HnvN9lsENmPu1LD970c+1BdFvtErvWRtb7xlZ/xNAOtrjNimQ3TpiV00OWTfZ6wKYFVyyWalWIXXs0S+W1QBUz61kea/srWG4uNLV93Q8qjUaRzwZbhW7lrpmNlDYItTonFsGsBogG4kAKKaQjXoIc1lb5117B1oteRHkzsyqwXlguWE5nizHhjaQrhetaYJhAWAI3ASFAF6YATyCR2BjOFNwYOAwl4M0DBKfozXsAQKAECMGY0yW5nfv3sEv8eTe5PzZ6fOnzy5PL+tprZQaHg0p0Y7ESXDsArNwA25EJCraF3JLWIgrEVLnDRK3WyJAQYg0EBQSAiEAQmDyznkfgrBzvprXpS5dbb3zCnVRFFmWK6XL2Xw+r+bz+cFwcP/+/SxJlVISWDhEiqW1mU2s1rrDF6IiawBmCM772pZVXcJYjEmSJIlqR2mamCRVChUQMwbmEDh4T1ohAhHG+geRAIBWhCDeudl0ppQ+Pj4BweloDMzeWiYKwYfEhBCQMGrbM7NAjxQJomLHCjO1przQKnHAZ6tE+UWLyhfHF8fv4rG02bcMwGvEhzE2XSk7NrzCtoDXjyqutGFDFMCV0ujuVtsqnc/MRE2SQTbopxadS8utaHDEGmIsuXvvAYRQG6NDCKPRyFn3/7P35kGbZWd92PM855y7vOu39T7Tsw+jYcSgHSTL2sxOQEamBESYzcYmdiAIge3geC3KxMGV2FWpSkhVXKkUKSdVTkzAhCCoQpFGAiQZjUaj0ezTPb18X/e3vOvdzjnPkz/Ofddv6a97ukcI6623ut9++93uveeee57f81uarea0cTdXHmBRFKPRKKx7mHn/mlopFdJzp7T/oOaYlnOTTbgFA1ExSWM0HnfS9OqzX/6ZH3n/N6y7X/ypvzTM3/vZL1/8//702d7OzmCcRHFgI5rJjqKyLDc2Nl544YX77rsvz/PgDHKcXRSCRay1/X6/qiplqCgKmGv1O+eSWJ892VXUe90G9msvM5LItJI4MjWdPnz4cDhqNDpamdFo1G43b+FjmbnVaj311FNve9vbRqPRzs7OKBuE0Byl1HA4vH79eoT28Uce/Gs/+B13n1g51VJJduknf+KnfvM3f3N1dTWcr9ZaIuz3e9Za753WBhFc6JBMsle891qbAJwppZxzB1qTbm9vZ1k2XZEQBb4CBpfZ8MbhcBjHcXBZP+zk6vf7g8Fgitkppfr9fqvVUkrNE0OWbmVZZtm40WgE4lJZFqPRKEmS6cgM3T1ry7IsRVipqChyrZcHpzERSfXQXeunV03wjYdFUdISjFVv6WKxdGhcJQtMGNcHTk1LhdaBSMdh43DaoNs3+0GIHtj/gQIgLNbaWOnbQhM47DwKU1Oz2RyNRpNNwN3dvU996lMXL14cjYbnz59fX1+Pokhq+vxxTddw0W8L5AYXi/pVsxoDb/jiW2+GSE0k0Vp7z0F8fv3atS996Uuf/eznNq9eDb3tcBHUSsVxPFUfzM97t/fQ/MfgUn8HO1zHiyy47S3bAyeK4/SORGgOpD34jTLRqszcMGqRSED9FvJZmZk9hziQ+dvSigsOdfM5ItgQiCBJTDyFPGpPBoEgUZlt3L4WF04ADgQOlTAIC/sgg5HgNyroHDALe8/sED0ARBpirVqpbqbQTqSZVJHiiCqSgm0FwEhaayQqs2JcDncqpxhTnaytrqy1O/npbHd7p98bDEbjYmi9BlbABDUNhoiUEgFmZsfOc5iGg8Uns0zlySHob+IYxM7zdP5TWpFWWkyllLW2To1BYJY8K8Szq3y7017pduM4Np0oG497vV1vnULV7XTa7RaScnaSMjYRexpjAsChFCpNnr1jx8IT8MJ7ZmuL/qAYDPeMiaIoDtKVKE6M0SKV98LOA3MSxyiQF4V1biplrSprrVWkFanYmDRJnPXsgxiJnbVFUaSUmsgQEQMAYEimr/eJUd4Ks5ebhztv7019y4fP7z+9jz75D4tTOsiv+OYkKjjH5XoNZAu8ES//xq//MyVR2ffJeKPD9DUuUTlY+3r7fv7NvegmJFF3fPkx91XHH8zHOWRTTp7IsTQqoYoOxEGZXE2DyG/6fFBNT17AIjwxzg6yzdmCvn4kB6AbPB+xMjdL1PVJoVd4Q4PRSj///PPr6+tFUYSifT8ZPkRCKKXKsux0OlEUXbj4CmlKGwkprGyJBEqppUmYhU2kWbjX67MAKS0gQIwKUIFjmxdjUjpOGhL2CQASCfheb3s07gczau858nCquzIYDcTo67vbq+2O0eS8AxSkMOdJ/Zh5K0rPAAAgAElEQVQAUMJE6KxtNpoAVHlud1YHvf71Xra6fqYZ6bK3s9pu53nhPIIAArEXECRSShlm1qiKXv+Hv/c93/6ut472tr1nQ3jv6dX3veXh/+Rdj59q6Sc/9/lrl3ab3Y5XzaE1jFFZFEm7eeHSpfvvPa8rp6zn46SoEAmI0jQc9wajPVLg2ZNCCs4VKABCoKHceWCVzrRet8A82D9gpnUi4lEz1fRBw/Aot5f3bJSsIGoBDjzP0Xg4GPVLmzeSZnCOiKIoiqLxeByu9EffItGj3c3dK5d+8Af/8oWt7U9/8SvjaN2j7l2/cvXFl+9fMR/7ax/6pR//vsfOr7e012Ir6xjN2+49+eyXvvzy9WFj7RShaM4oSkfjESltosh5j0QdVaCOXdR++pXLp8/d9aUvfGGt3Vzttna3rzRTZYwuve12utZZz04bJcDbO9fLKreuEvBIwW3Nx1DFihqN9PLlS+sbJ4rK5tmgu9JBVMwcRakIRYkqqxIQ4iR23m3vXM+LcT2AoR7Awi6KTGRiRARQSkXMLuAdABCcSq9sXiJCACFCQNFajYbDtbVVpck5qxQJMCkcj0ej0Yg9axUhKqUpUISmO1xYn15LHr0nacS1Qmc6dezXfcw0dMvTy5wqDufUKkgzLUvNIQ9M7xm7fGIyV3O/lQ5/TWjYREodyKynKeH+IK3WrJDHOY5eVrgLOzLIJHz6nTtroBbTUTCc8+zD/3rvd/d2X7lwIUBX2phg3AMLxJZ6qU9EwWJkqi6ZB8EX6xy88S+jW9UayLRpDsI8ReSR6nB5CakrBNl4XJZVs9UMZHYkeOHFF/7ks5/9w098oj/oBXtdARBhpfXKykrQKi5pIl77snD+A5VS4PIHziTt+OBq+XZajd5kispxXnMrMQW3trBcUBjj0h0PviLsl0nenKrlmJ7rx4FD5mmvNKfXnfn7wyxZdc6Jd7bQCgKvicbLee+cd95b56x3NjwOzzN7z25i8u5ZuDbPEBbh2pR0QoabY8XV8hwRnhPpiNZKG6006VAc18oa0qoWyyhNZiKcmYlTFKEm0oSaSBGGJFiNqBRpqt9vFBACgVPoFNhIuVhjO6Fug1ZatNKUdsKNyBpyCh2Bx2mcB6AIiRCgIYq0TqI4iZNGmjSSpNlImo1G2khNZJgmnTER9jM/1KmkOuDsihAJ2c+ohYHLUONiEJa5LMJIQcGhtFbhShJeQEiIJCLe+rKsXOUEBAGNNorqFVMgCIe+UeCzhHz0oigAUQWyCE4xYgZhUmSMMlpFkVaKkBCAvXPsvfN2ovfz3nv2DADBajU2RmvtfG0Y4p0XCcgUGG2iKBIW9j7wvMPMHvySTGTSRopELOKcdd5prYPwU2kdRluQS9XWM0RzhRLhzRVZtwpwvOPD5w88jQ/jWx7NxlxaQ04tfuUWJiw8en68OYnKkQmaXwMeHMfZ4X8OAA6cgGJTFf5tvP85ATjgdgIcC9KPm9DXzEMbUx73AqVbJszhGu6YeGvPwA5Zomnw5NrMUzu9w9qk08dZOW7ZbjmoGkm6ubkJE9rzlO6+tLHBDVRr7b3v9Xp5nltnQ984iqL6jYs7ghSKSJZlWZbNVu2Ln51lGXtO08QY7ZxFhKoqBoO+9z64bITVBwvm3pOJ0qSRJGm/P9D6BvCB0booSi9ASL3trdVOes9qeu2V53a29zqn797LvZCOjA7uVkFcwMwVi45iBF6J5cd+4DurwbZG9nPHyLO/+9zZ7/jAe9/37rckhDtXL1SDbXC22UySNB4OhyvdVaUjpQwfg9gTyrOyLMbjUTBu3L/z2ctGy9zVdq3oVgAOPJwBdMTCdAELm6shF/Wfhy5Pw4PCydVRtDcs0jRlWbbnRKGQdhn6vcaY42wOkd8eFSWZt7z9nZ/8/Y9zbxuvvfj4ueZf/ovf/JHvfff3f+DtXeUubV5xzkZR1Gg1tdH9fq8cDc6cv/cPPvGZlfW1vCyFNHsfRTFN5CTeu4rRMiaRjly1Hvnz6/FeafLKnjx1ZpjlQNjv7TQbnYC7BUfb0WjI7IjUPGOiZCqdMGK3uzIej+PICPs4TtKkQUTeM5EqytoKNwTT5nm+PzyRvY/jJI7TOoZPAKBO7tRaB5Pdssr3dekhVNRhPIfqrtfrOee0NjDHxJ4ipADgKvsNd0eP3m2Y/RTXwNoYf2qpMat6FqeXBQh30ZmlXs3MYR9BRg7zZh0zPXmtrsf5wmqfSn/563DmILAAfSxCcigTmkNR8W7ZvLo9ThuNA6e72wt2BGNXpVSY30Q4bGFRFJcuX75y9WqWZdZaAkzTVCk9FdqEKdc5j1DbP4c/X8sl81betCj3FmZSNP0gYUEkEAneur1eDwGD6Yx4zvLsxZde/L3f+70nn/xCWRY44amEA9NoNI/JdHuNNyISX9x/KukkdxxfODqx7WaL9uN89YGUgRtiEIddIGQBJ1j8TKIbf+xBjw/UmR7YazzOyXjoa6YLp6lMaOL0EZZM0+YQixfxkxwTmeAaXMMW3oW0C++d8zWowd55Z8PLQhG+YKhRz5ZzuMP8WnxW8QvM5eDNu5AoRaTrdwW4cjY9zvsaqYlvDgqEspcwqDkQEYKsQyEoRIVUYx9KFLIip8lG5FPDzZhWmmqlhd2GdBIba6vJkTgUCMAKkQJg64B9M046rdZqp9NptYxWiAAiJtIr3c7GiROnz57trLaFMLhjeva2slO6hKIJIjN1Uvd+6hcbfEOwzgOZoBsBeyIECntAaaV0oNpJ7XkCDOy5yMuyLKuy8M5rrZI4brfbimgwGFRVGUaB0UprHbyQxuNxOLQiHJzOnbfsHYsnAq3RGBXH2hgTRcYE1xYCEPHeV2VZFEVZFiCildJKGW2SONZa26oqy7LIi7AYVhNsPkBeWilEctaLCKCIiPM+juNWuwUYNC9ehEmRiJA2xkTWubIqtTGRiSRE6MDEMmkOq3s9AI47WMbfVoDjNVfgX8MAx+v1xj97DI47iBF8HeC49VWjHONwTx2wD3fUQTh4fsBDvmgxKRaEWSiLVpM1dDQajQaDQVhreu/3RzYwcxRF3vs4jvv9/rVr17RWla0C5T6O4xB8tfSVRFRW5XA4rKoqVCChszH/Gq1UURR7e7sA0mo1mX2/v1dWuVJ6graAkMqs0yYqyyrPC20imtEaD715V7Xb3aJyiLDRip/5wld+7e/9xE//yAc/8aknXtktOhtnUXxVZAAh9rwm5Ks4tda+8NSXf/GnP0zj6ye6jaIogPR0PzAz2jyW3LjsvrNrH/yuD7zzTd8w3Nl69vnn+/29dqvVbK+wV43mivfFcQAOAOn19vIiC1Xr/sOtEc926WRqE823MtxvJHEKEMYR0Ma+hupxAQ4Pejs3UWt9OBzuNySxlTfGpGkaVpNJkuwPT91/S1J86qVLjz7+tk898cnBi0//5z/87T/3ke/61jfev5aA5pyrcTHsb9x17sy5s2tra6trq3Ecb29fW0vjzsoKED3xxGdXTp8uxMTEIjwej0U44CwVxIbwuT/94oOn9D/82Z/8trc++q9+47fuvu+Bzes7SbNly2Kl2ywKn6YpMwe/DO9dWL2JsHPWOQsAgwJa7c4oK8bjcTNN0iRmFu99p92NoqgoKmMiQEbEsiyDOykzkzoA4NDapGkzUP1FJLANgkFvNs5293aBloeEIl1VVaPRCLlCoSTe3t4O9mZVVWmtvbdaq2AfE45vu6kfuTu960QSfPUmNn01cLB/FB0xZg4YG1LHeNxscvmBQS37b1O/TZqQQuY3gYimCYoBznAMg9KUkjgvd4LBsbRp0xwco41zbionISJn7TjLnn32K1evbmqlsixLkiRJk1rlFOKHFdmqIlKIEEjaoS99q7/ntV5DiTA0aetpgUiYkcg7t7m5maZpq90Ovf7Lly8988wz//53/v3FCxeDpwELT5UDQeX++ihHiEhc/sDpBYADX68Fx+t2O2wqPmgOP6J2uPH0fswfcwCADgskr+NMBfvnlqN+Bs6Zcyx6nS22hVjES+2868OfzJ7FsfgpW3aBZBFAh31kxnkgeP4ZZp6Ep4T+U+BxYICJgn2DUrV9KSkSEOaaAgBzzLh5Tv5MvAyTLhgIi3gQL94Ju/DnxLzTCztgKyxGYRpDI8ZmrFZbeq2tV9u00pJG5BPlFHoCVBgZ3UjSVpw2orgZJ+0kbcWpFnJVNRqOsnHGLERKRSZKYpPEJomjJGq0W+snT6xvrLfb7SRJworBsw/A0cy0ZNKIw5A0SyhYk5O9+OCIAQH+VvX8VnucCCKgpmBLTzKJnglKE++srWxRlNY6pVTQvwQ9qfdsjI7jpNvtMvN4PHbOlWVpjG6kaSCFKE0mVojC4pi9cxZBlKI4jhppmqZpkiRK6eAlZ61lzy5gX96FYRPoNK50wGLiCJGCT4e1FgUSExOgt1aEBSHkWMVx3Gw2wxKWxTMwAHgRE0VREldVVZZlFEUhkIVFAno0lzDwugMcR8tPbkqccmsAx8SSZHl7bxIw/nMOcNzoQKDc2SvTnQQ49hNt5HZfrP8jADhujdGzMPMciwxz3MN9uLvr4sct0mxmdcXy6mIKcAAYTOJE5aatOwh47dq10EKfRmMuTSOhUmLm3d3dLMuiOJpEbNpAdzfaLE02nt1wNMjzfC6AdpnBMWlosGdblEWWj60NgVt6ahQqKMw+NtqAiK3KbNRqN/2NMjgIEYAKx0kcvfLM0z/0PW9/8wPntl59+f3ve1+z0fjcp59A9o1GrI2ZRtUGWfjVV15+1xsf+N6/+DhV4yhJ89IprWHea4AdsTdag7i8vxujf+M3PvLGR9/A1Whn5zpifPLkmbyoiPxxztrxeDwejzzXtej+MVCNB4+dghNJ8ZqG/4Fui3PXjhu2+w7TVx8BcCSKrw381b6LohhgeW+Ix1BvR1E0NX85Tkvz4osvFrvXvvmhUz/14e+460SaVVlWFt2NEysbp9obp+595DHQEsWxY8sgSOjBZ/0xs3vrW958bWvr0tauarQMsPcuiqIkSZ3z43GmqtxUxS/81Pd/3/vfZaoB+bJ94u4vfelp02iZNBXw4H1ZekQcj8ej0YjZGxMprcISFhGNMVrrlWY82NtpN5LQBuoPhnFkqqpqpC2ttXOeiOLEDAaDnZ2dsiwnrh+8f3AwS5o0gm4ZAIjqM9F7PxgMsixTenm0aGVCnMq0vA8YitY6vJGInKsmaBoppb2tTq8nb32otdJJ9CxRQM0Hji5jCjeTqoDTPIRFM8IDhetHDNelUm16m3yITCpu2jd0YZ7RmcTGenn24h5QfCcK7KWO+kyuoiiOY+ucdXYqKAmBj4PB4IXnX9i+vt3r7TnnFJHW2kRGJnN4nmdlVRpjiNQBJ4oI3Lnr6NLFS2BaXUy3t9frD4fDlZWVNE29c7u7u08//fSnP/3pT3/60/1Bf+IuMjGIREySuNlsLplEzu+923tcjgA4bqc45ZCV2K3JSW5Z0nKgo81hTy7v5yMBjhs+f2PpyiLAsf+2fx44cBOOnGhC5ViTYee1vByq7gndNTxTq0vYs/ipNK9uL6FMvxMRg8KiDoXCWTjQTP4WUAmZA0RmqTRBP7sQdIZTvtsE2Ji+fT61GescQJlSP6Z3DhKL8BhFEAKJAxWRVmQUGo2R1u1mtNpRK0292lbrHb3e0Sst7DSgEUGiMdLKqDSKmnHcjtOWiSPBBFQ3aTR0VOVFb69/+dL21rXdrMjGZT4u8qwqxmVReusRyOi0GdCAtJE2Go1mmqaB5wgCIuy8q5O565yb+rIydQwJ9OQpoQOp3t4piRkBgzqn9k8SQQCtDREBe+d8WVaBOeJsJcyusuPx2DsHAFqrJE6stWVVhvjYYDWKBEiiNGoFSEK1pChkm4QME5pKazQpbbTWWlicc9555521jr0npQjJ+zrsLDA+nHXWWkJKoxgRnfXM7NmHgRVFUZzEQYPjA2OI2TPHcZI2GmVZ5nkexZGJooC0zQhJNc/zTuXlHQpw3CyiecPnp/mQN8ngeI3bfDsAjpvPr3kdGRxHBZfKHYfe7ziDY4EWd4fEKXjDbbxZcEXgdfUAO3RsyKKsCRZ50kuw0bwg6LUPmcOMePaXkwehMEsvEJkunOdjY5HmGSIAQKKy7QKHeHLj5OXLl6fU9wO7KIHEMRgMBoNBML0PF6ppwAShMnpBZZDl+WA4CG+ciAmXB2ZwCkjTVETyPLO2qgMsRJzz4RpW2qLTSuywn+3u3nv29KWLL6soUjo6evDGWvX6g7TZGfZ7b7h75Rf+xo/tXN80cdJW7oETyV942zddeOnZC1e2TZIGfUGo/apieKYD/+If/cLo0nNVWcattcx6NWGLhNrJCepGx5PJ8mLjxKkoTgY7V7/xoXseefihe87f9dwLL2rdSJKE2d7wuHvmnZ1t753SU3Rj+Y4uf3AdG9q99m4tznzhb1odLTNLF9hvbYT7vxQBQAYu/dwzl+659/6iyJa3SyiIUwID6JhiAaMb+cUnf+x73/Hh73pHpMtT995z/t571k5stLvtOI0FOStGWqH3LlS8StPq6srm1iiNzfUrFz/4we/++B9+wlFsFDH7VqsdMLskidPeK7/6yx9tuEFKvipL0smbv+kNn3nikxA3RUcs4l1FoMKAn6p8SWEgSgSYZjQaXXn6ufOnW89++cW19Q6YuNFaFV9Z6xRpbYxShlmGo/5gMKiqaiqPktrkYHZXpKyt0qQZRZH3QqRCLQ8ARVEMh0MiAlp+lzCEBLuwYxHx2rVrU3RyglJxaDQRKRHuNJP7zjYfvafdbMRTqcd0kjnMS2//2DiCYTGFHKafM7MP2uc8eqBX32QGI0JUk1VyWCgHYrlM570DqlNcsN8SGZfy8pZFnd5Ricoy+V8EEZMkQQBrnQgHGEkEtDaENBoNn33uuUuvvjrOsqIomCVNU6M1IhljtNK7u7ve+7SRsD/kZ78el1FBojrXFtE5d/XqVRE+cfJkFEX9Xv/ixYuf+cxnPv57v//KhQvhuCBgVZWh4CHCOImbjcb89egwbOhOARyvOb7kRi/D+eyz47z3Zr0nDsRfjlbBHxHGND+RLwEQR//sGzqaLyGVdBhgsZxFJ3BIt3puabosBkKZ+VzMzTE1O2Oi4Z1OZTwlbswrf0OXc95OaJ9UBKaLKVxUoEw0Lywgk/TZYB5UO01MNXcznGVyn/V+JnGw4WAQAMxDG8H/ZoJoMAojCIIQoAJSiiKlI6PjKE7jpJGYZkM302R9JTm5YtY7ZqOj1zpqrY3tBBsxpYYSY+IoieJ2nHRM0jJxCpoqbyyvpK1E6X6vv3l1+4UXrly8dG2Y93tZb7vf2x7s7Qx6g2JcsXfCAKBJpUnaaXfW19a63W6z2TQmCoQFayupZTjKRAZr47QAbdTNfJhfa+NsLq+VKVJn/gIE11VURJExiggBmKUqbVmUWTauqlITeeeyceactZWd5qAprbz3RVHU3h91wi4QMhForXSg/hEKiPccNEoibLSOo6TZaqZp6p2vKsfM3rmqss46mkQWhzVM0DB55621hBhHCQp4z8xsnQOpBaSBumPiyHtfVZVn79knSdJoNoqijl2L4ySIqkJYbkilmWLFx+sxwxH8A7ntAMfNFn2vOwnitjI4vnYADlgwJvnaBjju0A8/thMH3gj1wDs8Bo4D2uAh/am5jt8RjqSy6Fh607a+8585KfbwgOfrvcbLvAfEm2OJTPoHs6VLGCmVKttxt2273cbKxYsXg+/9YXlUwSVhOBzmWZ42UufstOXCzNZao3WSLGRMFEU+zsbT2o+Z9zOrjTEiUhQ5IiZJikjMPhRCocGOiISslextbb73ne/8L3725y5fvvTyxc201bjBbmbPIml39eLLF//J3/05O9hCVKSNH22rfPeu8/c9+s1vf+qFVza3d6Moqi+BSmXD4Y/+le9Zj0G7MQNt9caNZgd8Ob8zVdTYGxVFZVud7ubmZr8/aETo8vEoz86ev//Vzd3d3jhNW55vDElY5/b29ohQazWNhl26rRHf1bHxTehTpt6KOEfqgTmZ0vJpuLhInd0XDGImFN9p5Ts7ZXDy1/yHIwBCLsml7VF/bKNY7zsNalVGSP04ZmiCxvTeFfnn/+Dn26ZqdjsjIZcPNMFo3LPlMI0UcK6TJhKayAiAZ46SeK9X2WLU7aTbuztbAxlWjkiFoms0GmZZfv78+X/+S/9Z0b+22oiQbemkYsp6m5lN/uipp1fWT2RldWJjrSqqsLuCTsRaq43y3oUlzng82tra/I633/exX/zFj//B/6t0nDtAFZE457xSJoqiKIq999e3twIsMk013r/phGStazRaURQxg1J6YsUbwlMyYwzv48Ww5+DqEjJKRWRnZ9uY+gQM0CGAEAUXUuW9h2r4podXH7q7A4frQZbmBL9440NuU9W7d845V1VVAEPLsizLsiiKoijKpVtRlUVZFGVRlGVZlWVVlbaqKmuDBsg55yeebhweTEdm+CHe8/yvmgIcYW8zs3NumPvrQ+UwvqPu9PvDlcMzxkRKkXNOBAKjJwRCsbDWejAcXbh44dVXL21ubfYHfWutAJAiY6JWq+W839vrBctnpXVoG0tNWAsRsEeeR8cIW1l4MeLMX3RG4BAEyPN8e2d7OByurq212+1eb+8rz3zlj//kTz75qU89+9xz1lWkKDDSAUFrE0ZdFEWNtKH1Dc73174eWE5msdkDZ9KjPTi+dlZ6R33IQe1SOSDb6BAM4rU3ho9QteCiU9xCEyksq6Z/SnCZQKoJGbU15yFLyHDBCsITz+K4dgO1zlXsbXjs2Xl2HO7ihb3AzBk0fEeQvuLMMqNePBEuUDPmrVeDi1CAhidmyVMwWuZPn/nOGc67EBEKTfY8ARJNnTUYwCN4FItsQSxKhWxRHIIjdApYoY8UxJqSSDcT024k3XZjtdNa73Y21pobK60Tq9Rt+tRIGkEacaRYowfxk5CpCFWitBFUXri0vqw0UKyjQFgoyqq0VekKFUl7pRk3UjKKESrvsjzv9/p7e7uD3b3RYFDmmffeRCqO406n1el21lZXu91Ou92Ko0iYq7IaDkeevVIAwFO1HQV6y6yAnOxkQI3KaKOUct5VtkJCbXQSx8ELP4hFwjLSGBP2aTiS2hhEstYxB4V1vL6+gYi2qjxzWZQAoI0mBKIFC93Z8SUgAiRBFAQv4kS8UhDHJknjODJI4L0fDYdZlgWUw3kPCHEcA0JZlAgQmQgBRdg5X1UOiUwUK2UESJsoTRLrbFHlnlmAkyRpNtIsz/I8i+MkimJhYQYQDMjIYTLh1zLzHAFw3H1wAx3kiEWnyMG/74BW7U3y249Z7YHc5LwsNwJiJveagY43A3DIjNh1uP30cqV8AEPzBkXsAVs5H8e2CG3g8Tf9z85lT27Dz7uNwIkc8eRBgxqPFzCGcIMGzOT6XCOdeIAV+PSbZdLznDzDAIwyvZjyHK1j2tCsfZ1CfNeE+TPPHZyxCxcBC5zFmR8g5NxHu5l8gsC8Pd/kxQQHbtG8C8YyLL60NyZfwMTXIOK42Wxub29P6/x9R050pIqy2OvtAYEAA4qJlGcn4tud9u7ujjZ6nI1ZOE5iARkM+6PRUGkkQs8OQJBAQJN3CbLFRExLinEMzqNSSgOg9ywCCCpwLrUyIuAdV5Cwlf6Fqz//ke+UnWf/0tveEGv44tPPl6WnuMHsxNskNuMsj5NEWLz3jUajLIbS6O723bvvXfm2R7qCZWYdeXYYFZiO80L74l2PP7DSMs+98uqV3KfdVplvn2/wj3zXt1ubD4pMm6QZpwROSCZ5Z55FvK8iLbEhcC4xaRo3lI5HTgRUylVTspe3djPTVuIPPJ0D0h+sBzevXdKaiEJZQgBAlj2oOGlXpTUAmOV3dcvzK9VxS5KJPnfeqFYWjKUlRM7Pk+RBwnhf8oysXzznOic1XRbnxvsSb3bxS8WVuYsGuYsVOlZelIpSb52wV1oDivPWuiqKo7SR2MpNr+JTn4KJ4LZ2KWvL7kd/9kODwRUPlFnxUhhKmEGpSOmEQSHFge3LPvSN0Fm33mleu9YDx22iuNn6tx//TKfR8GQuXtlqa//zP/CBn3jno/1sryzz3DMrA4qYnWZ/5vw9v/27n2q2OkTGVd4zalIELK4CZkVIMioo4XT92tb2GVP98o9/8N3vekdjdPEbH77///z9P4k3zsc8EkQWjwSkIMuH2ztXAYEUIkFYYSOBpxyBhMnouKqqKDYsjATWV0qpRrNRVpXzZZxEg2G/1+9xbdQP3rsoMsw1bMHiWVhpBSjjbJwXeci5QIKQtwIoWkXMgkAiwNbee7b56L2dtXa8UAUtunniAp96n9PxHOf04EE56aeGKL6QSOBcLWT2LnSw2LOwlwUgo35Qv9ja8Ng562zlrHV28imeg8n9pIsm0we1weA8FQUBxlZvDxnxzqao7Dv9a69TpbRSqiiKhVb2pLoCAGvt5SuXn3/hhc2trV6vV+RF4Pt02u20kQ6Ho52dHWttMLoLtq+BnKKIpI5gXAYyEIGQDljiha7wdL2BM1nRlAADMykQWGsvvvrqcDg4eerk6ura9e3rzz737J/+6Z/+4Sf+8JlnnsnzvP4x02td7UyMSql2uxPw7oC1HUZnvo0AUz2f2OzB03EnkcOWg0evmpdWNHLcBZYc93mcraGXUOb5rI25rLaDVlY4/ajZtHzDkgCXihTCo5X1x1nmHtjagokn8NyBCdMSKiASBM/oGT0TgwGlBJAZWUgARWh+3VNvHbOwB8/ivThmJ2yZHbMVdlKjGA6EBTwAhzsiT2JVpS5fw332eJLLNn+HOiN2n8lx/ZZ5yANrhQXPMVJmTaqFRWKoXhGYao2JKPAEHsUhW/AW2CJXxJUSp9AZchFBYqiVUiuhdqLaqe40dbcZrbbMStOstEynodsN1UqoGUsaSaJtjG2DREkAACAASURBVE6jGBKFQvUYIREloAUNoBFQHtBLoLMQKSByAhV7VuRRRsXYcUWRoSB+IaWUQgB2jp1jW9mqKIu8KLKyyr2rECWKVLPVaLUanU47TeMoNpHRSpHRCpDZe2ctiAcRhaBIhZFBgMGkU6FCnuT9ojDbcEEMWiFA8JN2iyJSSiMRCIogT9xKEVW40o2zXCvTardDGpXzPs8LwJo7iWFarAO5EFEQPYAXdIAewAE4ECviALxSGIg5FKK+ghE+ggBU3pVl4ZlJoUwmy6pyAhDHMTOUuRVQSsVIGkDFcdJIGywBcq/KMm82kk63mWWj0WhkTBTpCAQBiD2KB0RFSDPuw7SYx0OZBvt79vOBZzKP5cxgx3Cekb7VWffGU57MNZEPo67NVymLzwMe2VGXmyx+j3SLXq5IJRSXdIha+yDantzoWrFP8zAxyziebuJQluC+fyDO9ebxGO0OkVs77HdOdyrHZSrd2a6EHE2MwgO5MzekaE5BkH2C7dl7SfYzThAPPHCz3PNpeisIz+LQpxEAQAAyu+oBikBtBAUAEK6WC8IsXFwT4WIDY3E5JVOMb7ockdmeCbJEOP5yipfZHgeCqvV5ilDGo41TJ33fnzt37sknn2y328aYLMuWAjsD6X04HE5tCz17m5VRFBsT9fu9U6dOjceZIglOTiEjwLNXaqF+sCCr3faTn/n8uYfv66ysv3Th+fvvPg2el8ZZSAULPVhE1Mq/9OVn/tPvfc/qSgsqqWz1F9/++Jvf/JZf+bV/2dt27ZMnKEnHZSEAZVFEUZwXuYxYmxWtGs++8Mff+UM/rjT3N/dMez1JIq11v98T8c6xx+IbH2j8wPf97f/5f/3t3/jNz9xz/+N33bOaaD/eG8SgtWhEPRwPLRRaax2Cx0SsrZQiZRSLZ2e1jqZ2JwKcJlEjMaUr4SAjQKVUVVVpmuZ5funSJdhXXqm23t68erp5RmhcAfu9K3c9uFKnpB2zcQnz4whxYRKlOlECeDLRydJqPRQ0U3+AJcaHINfX8wVClhxAnBQAhHZK509E1wf90pxaX127fOnV0OuI026VjeM4Dr5fg8FARGKTWGuDllVEnHPBF2ZeK7HajtNYRxjX3mNKwTGoLXGsTGKMoPPlQ/eerwajUa/vRrv/3S/9zJsefeiFp75YqWQwuG6MaTYbK6urIvLySy+uNOI4jX7sw9/9P/7G7zzw+JtAp1JcwahBUewrzL03ynB6b6Pov/TZJ+5ehf/6H/9K/9pmmQ3BF4+98bHvef+rn3z6smskhBxFMQD0ej3vHSKG8yKsrpxzzF4lXQXsqvGXnv7KGx5/QymemLU2VVWOx+NWqxOoLoG7MSX7hBMkiuIs2xOBVqsVUvQm0TB+f+QzAPT7/dXV1fF4tLGx0d++8th9Kw+ea08m1cNmm9lMMvG7wKUZGA9l54XgFQREAuFgDC9LeW4IwUoNkBmC58hsYp6NAdjPEgrL1PDuJQOOeqN4Yf4jonYqxGWRS9JowVfpFsfxyspKmDD3/69zLpg9v/TSS5cvX36y9eSZU6fPnjt39syZM2fPdrvdNEmqqtra2hKRZrOZpqmJIkT0zGHyRNy3upVpN2kRVqihr8mruD6bBQAJUSCw+fM8H4/HRZ4DYbPZQKKXX3r50uXLL7/y8quvvtrr9YJB9cEECpGg0g8JRK8HiWKOzCIi7Wai1XxHvQb9RfZfpPctQvaDdyIHqbOnoPCsfDiENHHwAlVmHb8jeLTLLAbcV7/I/GcgzhMDb7SEE9y32j4mkHTgsk3mztiaEwhBs0bAggIhk1MBAnjPwE6AWYGKDAGKs56BEQkIQdfgjYdgS8Ae2It34oUZhIE9iA9OFLO2FcpswYWHzGp4cFkks+vYpGtw5NJYFh6L0DKD5sB+rgAIigfh8FOpttXwwh5YCBiRFWAd+6rRkIoT02zqKAJTP0lGK62CigYQPIAVERAvlkUYCJQSYGAmAUIy0+VmyKjjuiWBikQpK8herC09QtRI2rSSbjfUaFBZK8w6SZIoVpEGQHFevCfvrC3ybAh7QkStVrPT6a6tra+trXXa6fpaZ3WtdWK0NhyORqPRzs7e9s7uaJyVrkIEBMI4VqQDrFc7YJACgMqVzlknFSoAAkIREMeemRCJNEUUC9d+qt6zALAX77mqWISbzWar1S6KvLezB6DjtJGmSae7Wjk/HI4FsLIcbD80kSgilAky5QUsi52BUQKAClFrHRMa8agUGZOkqW62m0VZ9QajfJyVRSkAlittdKOTZKNi93q/2Wh2uh0WQiy9R2eDNkaz18xKk2kmjbIYl9lIuG00EzmRir211iqKDRkG5xmACUghCCAHgIL9FMHEfcN72SpivhqRuT/hgO4+HszguK0kNDzoR9+u2y3wW46l+Jgy5O4g9e9O7Bmc/+Q7t9vxzntrfxW8u1+vPXPYuFqgMMxRrGGSrVhD/aHxOBdVXv8TJp7Z4TUT66PaAMnPgtGZfeg1ei8sUkeN+eXUVp5pP3mZvA3MwPu9oubaLYsJYhMfKeBAMDnkPiFoHhKluO8+jy2ZMjKjuLfbJ6LBYFCWZRwvM7dJYV7ko9EoWA8AQJxEOzvb58/fPRgMJgGfiIAT2qAXEVzMjAQAIf3qCy9+37e/9frmduH96skTripx/9JxMRYBuGyi+y9/7qeL7avWFnuDoUFuav+d3/ZeZ+1/ePIZJzZNG51203tvbdVsNkREILn04nPf++4H3/u2+6rxuNVcz7LyzPlzZ+86NxqPRtlIGYWQpGKyzStve+T+t735jXnRv+dM+0TKIGJUlOcVMDa66ckzJ06fOX3u3NmNExsrqyudlQ5qVRQFM8dJHBI0SGkBUMAE/tLOuFd4tS84JOxVY0xZlnt7e0VR7MfJ80pvX7rc0pFir8qdtzx25nTqCG+ZjzXTpszrqw9cFs+W/Yvev4hzJ1lQwS5opg8HZxEQMTWs0vYr1zN0lR/3h73dpNUZ5S5SMPUW9d7ned5sNIMX5jR4Yh75ZWbv/TeeS77pjfcgSlWCZ0LyOCvHDr2LrwoHJOCKMerouZcufOPD9//tj3zwFA33Lnyl0Wxt9ceo7anTJ9c31rvdDiJcu76pmMX7NzzyiCZ++oXLVsVrDTfOilKITKQJCO217XKdyo/+8Pt+6kPfUfava6NBrPUsgA/ed+8nnvhj3T0FHAa5IEJwOAOAMKkgYshhsV5TnqVcvvddb3n50mVptsi5MFSYodFoEikiGAwG4TQM3SelEAD29vbW1lYRsShyrfWEcR2KzAPw+ThOqsp2u93Nza2zJ5rveMP6Ssscsxl+zOzJAyf3aTSPmrvN4ocZpkYhS+mSB3041sb8YYacM/VY0MjM6tflCIZeET3xH57fOHHqjqpUjuB3BCAvWOWH3zA1eJ5CAwFNFhHv3NXNq88++5XnX3h+d3dvd3e3PxiwcLvdaTQb/UH/+vZ2r7c33b0Ai5Tm+TpTYIGJjTDRIAFCyHwJh0LC+Kyqcndv7/Lly8PhII7jJEnLonjppZe/8Kdf+PQffebzn//85uZmWZZTrfvSwQobFcdxADgC4nZjw8jbyuAQ7042iodOG6P2LxvuyHLmjpi93mIwMN5s+slrYcoccRUCgMCzqsM+RZh9VVXWVsKMBNpobTRpEhLHFaOoSFGk0YAocOgt2Eqq0lelLwtXFr6suKp8ZbmyUllfWV85to6tA+vEWXAWnQPvkB15R+yQHbIjtsQWuUJfIVv0lsIDtjR3V2JJrBKrxCnxGt3kbjU6M7vb8IxGp8FqtBrs3Cun/2vnnzHhDk6jM+C0eAVeI2uCSEFsVBqbViPuttLVdmOt21xfaa2tNNZW0rVuvNJS7QY1Y2xEkMaYGImVRIoNskanwWlgAk/gFbBC0ISKavqxMHgG78F5cOExA3Pg/PAccYXr7h3aSWTIKBuXZWmMCW6aAEKBrcJOKUrSOEniKDaAUtgiy8bDYT/Lx5Ur2XujVRyZRjPtrnRPnjixtra6ttJNk5QQnXP5OLOVtVU1dX1FFgBQioAmcN3EgI5CEi8ppTSSQqQAjjDPL3CRWcqyYpYkSVn83t4us7Ra7XAVJlLe+2ClMs1Bx5q67RFZESgVrrDC4q2zVVV5z8xBpUuexbNHRKVV2ojjJEJiBmddIeKiWAGyd5VWZLRBIFIRoqpsQO8xSqJGEgOygCurvCyzTqfV7rTH46zIcmMSYxJCTai9B/bBsJZCKYBYh84eQPo+wMb/AC6AAMqRVZi+kxPz12qRCjANQbtFg6VbZ5QcY75eoLrgUZyeJd/R2/NTvn57TZdYPMCBTAAWnDinNnWw2KeakRgmLOElAk6tVxEUBJBAQcIZNR9leRahyQM5XI6Ds67MzE8DJkZW+7gsC04lMuUu4nHXYTfLywo77rq/cvmlzXe/6X1Zlm1tba2trYXck8VFqlRVFdIZwip2d3dvZ2en1xsAYJo2er29OEop2CVOl+ahGzjflixyGg8/+hM//Du/+7v/6n/7ndWz92oT718chipl+l29673/6md//Nqll862osG4PHf3+Z3r1/Jhj4eD73vvN7/33e/4Z//tv7xycadz4uxKd6UsS+/FmPj69e03nm9/9Mc+NN67fC2HVmLTpmHi0lcnz51ur3V3d3Z2NrPVdPXExqlr11+8a6P1M3/1Pb3tvaLXb7VWx1mlE93spCfPnhQS7/2oGAfFaNxIzrTStbW1zctXB71BZOIojhm1r6qqLJtpvNpuvNofABwg+A5GJ/1+fzQaNRoNy8vZKDws/5tf/nv/7jd+/frV63/jI9/yysUXFfrXePrg3EA8eKDgUW+cex73m8ktte/2cc6hleAj69Xdayf+9b/9wl94y7nT97z533z8j88/+iYY9621RKS19t4XRT4ajVZXV0M0T6j9yrKcLtBDyXp2owXsHHPhUCuDPK/fPXyfKNvqtjZ3L3E2bunkb/3Eh9e6KY/2NGC0ujp0BSV0z333NxtNZs7KHAjO33dvf7M3HvYaae/D3/3eP37q2QKdWE8marZXvKv2Ll2w/d7Jbvsf/tLHdL417F0jY8bjohlTicY7G1fDNz1071OjKIIoBCoHVKIsqyiKrHWTNAoEwNHulTPG/eovf7TZ7nz6o//A2RMRIrNobZg5y7KVlbUsG4zH44BuhF2tlLK26HS6pPQrr7z48MMPlmXJXE99U9eJfTQiba2rqmpttXt2je45mdxQHLh06VzKQznilVDnA4Z/Su1KL6S0EpYaAPaeeeZjikgINEdsmzNHXOy0TgRUwlLP4VMLIazVgBTk7ks52QjQTeGB86eqstAm+qpc5gK/wBjT7XaLosjzfMpZm0IbYRoMvrYBD7LWffGLX/zKV55pNlurKyura6sbGxsrKyutVtsYfeHCRUSIoijEA8VxFEVxKEhC6u8SlDw9WCy1YYq1lbXOWltVVZZlVVlaZ0WAiLJs/NJLL29tbm5d2xoMBuNx5r1XihhgmrS930UIEdM0bTabABAyg17/Xe2cXWnHjWgfkL58VTyKXn3g/8oh4uDDTqfXgqbd8ntvF4R3IFNjfuafp9odsNhGRJA6IgPq5hITgwgr9hqC+tU758AxOCRQWglCmCccOy/swXsONbrwtKsVGGUy4YLMgfVCM5GuTH5G/RihttwIJA6cGWgLTq9/YboIZCaCBZt2mQNbce7ZWek437SCGWsYl+YygqBNmVyMFSIpZbQyRseGjA53VASEgjgxFkVBAERGnKAAUotUJx8dYlop0NNhrkKro0sWFoRzC9OgAgrdOo8E3W6ndHa3v5sXBTvLThEEZYlGhSJKExmjCRAErLOVrayzWT4aF+NRPmo1Ws20aaIoiiNldJLEjUa6trY6HI6Gw/FgMBwNx6V1VeWqylprnXWAGMXGxEbqpsoEgxUM4AUCYx2+iooUalJKe+e9c94zQB3cniRJkkRVVWbjoVG62Whoo9utNo6gKgvmwF9BERQGxulgppoUSADiRRDRibCtrEOIYlRaAXhAAHBIFCkkpUilcSpZyexZsAD0JhZkl+XD2LSbzbagHedDtoKIzlrnHCEjkUIiImHxziGgmYv2m8sdAplvaMohjKPlx3I4aWEfSQ1fH4Dja/kmy4RnuS1zrkzL0NcA/9zQqvrOIUtfB0NurTabByzkEKOReUBt7vX18RScKVEnFlYydbEKL6X5pQlBuFZO55LAG9wPXhAAMiDLXLxwDVLME1Tn6agsEAwpJqpMnNMCTLwbBQBIJjpRjxiuvrd9OBILCiBh6+TqF59+8tTa6UAhnmcaTxeIZVmG4jxI4JVS73nPez73uc/de+99V69ePX361HiUBWx7dhT2jfq83/uVv/s3d1986t2PPWg/8kP/x2//YWV80lywC0VCb33o84hIlmXr3ejeMydhvNff3bzrvvtP3XNff1QwGc0Vj3fXWp1/9nf+1u997rn//Xef6O0Nzp49HZJrG3H183/zI7J9pejb1vq9u7uv3nfXWhybIh8rpTrtVhybVqO/ubn14o40mhsur/zF64pERQ3UicXyrnvPClUYe1cyEmgKpt3o2SLpRjPdOLkhnqvSOmdNEpfMviqitN1KYwVuv3IiVPI7OztFUQR1xn6Jyj2n9UOn/D/+6I985cJVGV1abafZ2N7sGXTYGnRaVu2XvsPhQrnl5+Xm5kpETCNI4vj/+V/+yWDnyuW+/3d/8Ec7OztrsQrcn9D7jeNkMBhopZM0CUVdWZZLP4OZT641ga33yKK1jsRXx4F/nC/T1roD0UQENiXDg5c9NLa9Ek8nT689eKoLFJdliQihBltZ7V58ddRqtGzWq7Lht73zrf/mDz4br6yYqDXYGw13tx45tfIDP/Jdb757bTS+XAJx2rGu0Cmh9ypqFdk4xeKN33Dut/6vp+4/GU+lE2FjrbUAoLUJRgyDwaCly7/+ox8yxfZ4vPf4ww9/ftNijM7ZKIqc5TzPNzb0cDi0tgpJroHnn2VZkiTWVq9e3H7wwfu2trZWV1enoEbYY/v3RlkWxpjxeGwUn1o9KXJcS4H5kbBwph99Na8DDWfJTlSHA6CugwR4PlRlKYRi/1fMf1sg2XFNdFv8nTLRLIoALs3eeG4F3/Lw+jNXJbfyOmZ4LZwX040KPrtTB9b5F0yPzgS0FyJy3vf7/X6//8qFV4LlrdIqjpNWq5kkaZokaZomScLePvbI/WkSEVGRF6QVIYGKLSMGbEikmSRl1kfkqvKb23uVAwGofU6qajgalkU5zrJsPB6NRtZZmIT+hirAM+NEBDE/PMIvV0q12+1AWQr/fN34MvMamV5vT99/cnEUIRxgZnEIZneQk8UBG4I3t8o9Ghz86i3g5ejLyvzJMgdK4vyInark5rEPRFSISAjixbtAsaUIgQgUWuTcV5atY8skZEBAvDgvnsUDCCNzWCBRvU5AQqUUkQrZoqSJFM5Yh4SAOAdw1F4aEztPRK1Q0cRLA6S25Zj8c67cCJABTwGO5Q7u3BITcAnggDnflKln1fzYIgEEMIgGAHxduCJhDXAYQ0aTVqCQAVjYCfMUqZi4bk0SSAWmxOW5b1GAatIGqBe0uOgPPm+djwExxjreRUATdTpty76xlY6zjL11FjVGSiGR1JlWIeCqhklIg66R0pHLijzLslaz1Wi2Wq12IEEkcdrqtrorHe8ly/JsnA/H2Wg4vn59e2dnL88r55kU6kgDIIKa5OrWeDb7oEuCCc1Xa03hsljmhUjlHHMt1nPOWWaPgHmWb13dWltbWVtfLZTCqWhKkAPWxXWJQEgS3GgAicL/ORBfFpXzTsAaUcYgEQr44GVOGjqrURuorFSW5f3eiMXpmHzpRlkfGqbdWa+cAIRgWLC2stYaBVoTkUJQzGKtQ6AoiokUMwsJQG13OjHiYUCemV4JHsLg2O+nBvNVypS3J4ckmnwd4Pj67eu3r/bFeEbaOADgkDluxpQXQQdlqEy5AwTCDLUNXfBQoH0RZos/QISRFz5kKtuc64PXc4iCRZnVAYIonC6+CCZOCXITfi/HX6vXP6IhJx7pvPzJqw+tPuzYF1WpjWHvp86OiOi8y8sxxXHpqmYSI8pjJ1sf++kPfvfHP5Gddt31c85aQiGNMPHOCD3DPMtPnDxzZXProYceuvDySw9vxKebwLqxN8ze/ciZ97/xr/79f/E/+fhU7qFXZI0IwI5IJWudpsuHGZlXdwZnuo1vve+ubOslY4xvxu2zGzuDzXvuOzXoDa5fv+Yrh2UpPv/AY+e/793f8geffOK//9e/fdcb3pg79Z5HzjfKas8rTqLx7ksbnVa7swaIqJBB2DtSam19Y33tRF7km1evDPOMoygxjZhxPBqsr3baact76womUhOAqsZgPIjNx81WE8+euX51s8hL8mUsRdRISlbnT69dfOXFF8vVJIkAxDkL6IkIwV/b3goEGaUUIDhxZX/77KmTg0JKs/bcl174jV/4nu1XL5bd5lvf8s1bm2umkb7w5c/f9iXs/JL05qs7PNxIGw980F09+ehjb9nopFcvZSvt9j/92I/+nV/+9e1HHziZrnZ0Y6+/7WJfUZVycvXa5Uajefr06SgyVVVpihtYjHLr09Vq0DvVjtOVrpe2c1W7nY6zYRIncAxJv+d2ynRipbuVZRXGWJXjyFTVeH194/TpM41mYzAYRIaw7iHW++me053rV8aFSpXR7/rmB37vt34nb9w9uPpqw+39lfd/yw99/wf6Wy9fH1oTKWfLoiqa7daJM6dOnTrz5BN/HIlurp97/DFp/A//d/OBbx33dzVymiR5WQ2GwyROSCegEmbPw637V5Jf/dhf71+/ylB5Uh94z5t/95/++onHH7O24HKkCZytrmy9MhwO4zgJEGTYsRGqsbRbsGcuX/u1v/+TH/qZX426Z4ht06CtCmaJk9T5amlvJGnsrNNKtSN3/5kkWA0GCJWPHVF5NLRxxKCa6+4iAiCBQjVf+nofJDYHMNf2OXHANGdxXzbtZM2+yICbfoshf6IFX8gGYFbCkwF//GoB+gG3SpIEEQOaPH9u4ryXzqIZerBxsc6WZRWCaYzR3vlY8/u+9bEVfwH6YwAxAGVZaq0hPRUnG1D7+oiMLkfjq+ALo2I/qP7giS95MMEBpCzLOIqss0opmudJzXm0L0VmTIUqIhLHcafTWdqE1w1Lmi+58zw3oeP69dudAZL2PzmHV4ZVGNaNeAkVuHBgcCgQAiZx4CpXOXBAqGKVNGNS5IQEAVAhoAnWHbU+QU1UCkQYElzRU/ioukoVIJjiFDMLtZpDwlib7sJ0lSiy5EU1pUJwvQTDA/pqNcw6M1qWfWepzNao++xpBUjAg7AHywI0QWAJlAatQRtQBlDVn8cSMBAgRYvN9zkOybSIncXSzr6QFIlMvkimDtDzPA4QEM/svWURpRRpEoQk0hvra8w8GA1tVSitAHTYc6QIRKyzzAwCiKg0KRWzGPbsmIuqcM6OstFef7fd6rRbXc82y9hZ75xnBm30xsbaqZMnTp06ORyNd3f2er1BUZZlWfmJj0vAtIK+SZMCteD6JMLOsbBooxANEYaALe9tv99Lkqjb7VRVtb39/7P35sGWbWd92Pd9a9jDme7ct+d+r9/Q0nuaEUhIIEAgBAZhpjCZscwUGwixoSB2GWJXOU6wKUxSdqjEuOIEJ+VUxU6qQowDAdtgQwkhCQkJpDe/fv16un3vPdMe1lrflz/WPufsc4fu29J7T0/U23X69Lnn7LPPHtZe61u/7/f9freZfSRo9Pt952sXHCIjEWgEitwNAxAAOHCMwBGRlNYpoTFc135aFOPpnjYmSWzWybTVgIDIAA6IbSpIWqm8mPjp2E9cqGspVV3XUwFvDPgAAD4EV9WlMpagubrec1V6EEpMFoKSAEBxzjBzTTg2ij95pyqHnqEFhbRAsVdIg+MV5RN8thoc89vjvlgbL3eJyiHvmFaPIEe//TKNua9pcBxzRVHuHRYfmfG4++S/YRsKNQj9nGABiNSAHThXbyZAatTKG9FrmjmyRLsoEqToXiYNcYMECBsp0OZBQDOtA2rSlTCTwIvrz9ZsvgWLx1zCGARFCESx6ACG5YQPK2AFLcPdH4ZBM2gBEiGAUbG33l+vdkIxqcbjsTF6nlePL8aTofOudHWeZeV478bzz37fN391KtX7vuar/s3/9+9Nmg1HI2uNDy5exKaSXIRIlVVtrL1z88VifOf9X/L2U/1EaSXMgcNoNHznF3/xxz/2iaeffGp1tVcHENQBiOuqnI5YJWfPXXjyYx/5hq9420YvRUST6JXVNedrAMw73dXV1eDD3t4eM1sIodi7dGbjve96a7F7ezMN73n7lY5VLBw4JFm6sr7a6XYPtJQonK216fZ6SZqycFVV3vvaV+ubG51+N3A4bG0LBD54rVQIbJRFxOH+0GgTvCOlgVTl+cb160O1Vtd1YG+sMkYrRTs7OzE9GwkyIQRrUaX9SY2K1O0nPvnNf+Hd73z9A9pSEL++tQF14erizu5eqMv76x7luA7zUDWmICAer9iMh3CNGV2pJZHQ8gaaSzzSXHBhbeP09rmHNrbPMwAS7Q9HG+vbb7hy9sMf/ZTzfq8YgVWpUjCttEmiLPm8RMU7bwmcAOpU6vFart/x1stpmvrgtdIcuJ0GvzvqF9XXyqr23kkIrOTCxYtnTp9BxLIo7VF1Cv1u/87ODgI470yanr+0Ndy79uXvfN33f+fXveHKhfHui5oEyHr2Sqv+Sn9re2uwMiicYw5cu2kxtWmW2NGv/94n1jc2GMl5rlzo9voVa2tTLkfXn/70N37Vu3/g276uGI+5ruqy5MD9/uqt689+6IkbG9vbQFqQnPcSvFJJBALmEBUpXZbV+Pqzf/dnv3+Qqiyjf/uhT2xtrI1HI5skckyaWoRBYLWHb3t08/EHQKExmAAAIABJREFU+rpRPIU5gft4D+q2U5zA3ayq27KjsuxHMZNIWnC3F3klJJzZBzYGiqRosczk65WKz4oURWhAa61VTONRU5CB1G6iM4xS5u7HzFJwOiyRReZqF58TNkc7XIkOxPP0+AnDJKVUW4Kql8H7v/jB09luwrtc7Ei1L9U+hTG4IRc709tP1LtP1rtPut0nw+iq5T10Q3BDw6Ozp7fu7O4XdYjnGgBQ0VyLGJf0ULBNlGgDCkqpbrcby1JeYVzjqLm3rHTUlbN2cNBC5Z665iclWRx6E+Ee/fDxCZPjP1wWjZUTt6j7yHkca+ByMBu8ZCXe9hCZvdmomc2FcURYQvDOs6vjn569i2oaUtVQ1+iDZcyV6hk9SMxKqvqG+kb1rOpb3U9M39pBkvTTpJck/TTpWttNTG5NZnVuMNecK5crl5PLKGTKZzqkyicUEorPIUG2GCyyQbbIGoOGoCFoYQImYQWsGogkPgSl8VyZ/dlQa+cPEJ5JhMbXvPQVYJzJqM1Wbq02e4B44RpCTXMdEHEEnsArcSgOuYZQS3AQnISAwgSMEOLW2iZ+MxV7bFUczMqBGmm5A0vcwkxmdHHlAgcR0FqRwkizQ0RBKcup91432FKMb3GJihcdTqJCBwGSiuKdPriyKqMynQ8+EjC0jhYe0ZMVtdF5nmVpmud5kibGWGOsIkOkAUgYhBsQPgZvSkX9jAipBQQhIlKoFCFGmRfvnFNE1ljnXFEUCCgs1phev8ccKlcKBIEAyJEfp3TcJgkgs8QCFsAGUgOkmSpfCOwZGSCQEtKCGJACoCcFSWK0UojovVRlICRSGDjMgKqgtdJaGavSNKmqsiinxlqlDQIpZTlg8ExKUzPi88zjIOBstgQzZ6EWjwOPUdKFZXHiRrWv5dDEC3NmFEB5jcHxOZwP3888/pB/3QHTmeVt42sn+HObDTgmW7gAOA5ylY/iV83qrHGuUD0PoSOiT9LSJp1Zr1OsPhTxLA3rArHFmJ4PFQsAn1CUIowzhONaXUuPQ9p4jMBBdH2WFKCIsAgQgwqIACcsXD5hQj4Ot4HEITCCSkBpt/fcnde//vW/+7u/myYpzUCKSKevyyrPMiicJf3Cs1ff/saLD55ek3J0amPwnrc8+jsf/tOku6pMEhW7I8oexerqulY2J5RBbm8/vfcFb35dEialKzmEQXflzt7Oepb83I9/23M39378b/3Ds697bFhQ3smoGnV7g6nQzovPa1c9/uiDbrTDzL1OL3L7AwcfisTYMxfOra6t3NnZGe3eSawpJ3t9a37gA+9ghjrItKpD8KhpY2urN+gh4Tw7HxfP7EMQkSzLt/vb6/X6cGf/5o1bxM6mNgRX+SKxyQEIjYi884k2VV33Oh2rN649fxUAmQyjQsDc0ErHVrdKm2hjEma3v783LcZV6SJsNFfj81WpVs6NhtPpzo2f/K73feU73nz1xRui3IMPXXLsNi5eLgAve/7kh373vrq7pcYochfwQiDm7k8CcDRv0HLIvCRtcIjBEcCcvfyGjTOXsv7AFdPtS+d3dveLO7fe9vAj7374hd/55EfPPvb481dvbJnVUAwxRa21c240GgFAnufdvAPgWci72opfSbJerxu1fZl9NBKBk9ioIDhf6sSgEle49ZW1rUtbIuJchYjGKAA5oBcDAEKc93JfOjee1tX00Ycuv+nhs9Ykw/3h+GaZ2Ixs4oppkmdrm2vdfl8ZrOpiArxyauOZm7cJFVblX/zKr/7v/s+PjSejpDMQQdB6d380WNu++fxT4xs3/vHf/5k+TNLyxvV9We33NVej/d1BNvhPv+Ob/vAX/7fbu8P+oA+otAGEOjqktIniNklHz37sl37+p7oyrqvim9/37g8/t3f12vWkPyBSHCU48bDolZqWk82uuXQqsRrb8hZ4r3w4LMw48KStsVFvYwGeUe5mPXnTTS58UhqjKVqgEocb2NKztARBWGCmMipLsqPSGj6YZ7ZNXQObHXpxmI6Lus2LebkHuLvL1kStDWNMFOZYlPvhUZJPM7WRZj5PKCK9DB8/n5yyux0LEg5tH1w3OfICy2oOHTtafef5f/eRF17YcVXE6huY4OhuYY4wzqWXjDF5ns+LHD9XgFFEN5g5eNdTPlcVgGm1yhMVp9z9/WMilrbHCt51/cNeb3ct+DoqI3eyJocvR7udjYZtGOWQunOcOMdqAubgPIRgUksKQdiLL0PlJZDROk+yQWa7qe4YSjUlhKZJqsf4jGCWTApNaBRrCpghgHiEUvGUxBH7WPUh3FIEbGljyOw6oSyKTbhlrscLw3M4iOgsKlBm2bW5KS8sO/K0OCOyvPJRUS6LcBzIsCnlI2AlnrxCJgpz32cEAAJUMiNVNSoe89ntjK+y5LMZff/mve48qYgg87aHCBRD5NhFI87uf2YOnggG/Z4Aj8ZDzwGEg3MEAqJEVEOwABAQ770PnhAVkbHGJDYqhdbOOVfvDfd293b7Kyurq2v9br/b7ZRFXZb1eDKqqipN8zRJV1b76+vrZVlNptVwOB2Pi2lRTafltJjUdRV8EETUsZhEEwLHaykBYqUMKrKGCIJ3DKAQvfOj0UgEtNZ1Xe/c3kkSu5lsVr6AkgP44JmRGBSpBJWN59EHH9hFTEgpoaZgRHW6XZumk8mkqot6VJYV9QadTBmlAYADe6UwsdYog6jZk6uCq+tpua9VmqQ5oLgJO1+XVZF5i0hEWpFhD2VRpWknTVPnSu9rZYIIz9AHntWntOrshJZz53LAjvVAOqtp8LiwnT4u6/4awPHa8trysseCy5oah6IEORnYdUyRiczmRu0cHxFZpVpGEwgAyNGQutFninrT0hihR5d1aZGXeDHitT0RQZiZ/byCEtq50NaYCcCRxAHESGHejS2pkB75GmeusieZ8gmBVsQIAjKpx8qeN1Zvbm5WZYkzQnJjY+m9IjTaDvf2tnr5933LN6jgXAi715/7uve89fkXnvvT526mZ88opUU4BGYORMQc1tc3buyOMquffeLJ7//2r8i1oDZ39u68/rHHkdBkyZ0b164/96eD3trf/s+/95/8i3+DJdZcJRonVaWy5NbV577z699lpXYAIYRet+e8UwpJIXOYVGOFlCTm9Nntzsr6pAx+PCqrshgVwdVZlgdmx36tv95fXUWS2tUHzg4SWKVFxLnSuVIp1V8dGGNHk6FJTQAfXa9l2cg22hBI9L2MZuvWCqCgdqCUSGbVaq5JodYqhHp/f3c03g8haJXwwsQxVqnkxf5uX+sL51fe+0Vv2n3+05AMTp87ra0Rgmkx3dg+ByD7OzdeeOZJPMlM/uVOMMNB84G7T2AefuTKytrglMHdoq7q0iR668zWzgu3d25c/Zb3ve35m89+9Pc/uHbuwnBaJt3VMjiYSRVGsn09mayvDJTNELWRuqN9YhNmJlIh8Ewn994tHg1iEAiirVlZTy9cuuSgdt4FH+KUkugIDmjpq95K/4Wnnq3qqpMm5WTsyyLtgCuAIEfM9vfKMw+czjpZmqcMoXZeCLSgMYo1dLKsmhbdrPOj3/ON//q3f19ScSLdRDvxo2vPvOuxi9/1X/yA5ZJcNRoPVwdnivEwMWiyTlWON1fXfvjbv/5//hf/d+jkgdCgYieIYc6rAgDv/a3nn/i2937RmS7cvFmA4nS6+5e/4+v+9t/7bzv5duGYRego0D4EP+ilj17o9JNQFkUbFT4AlR42Tznyoh8nbjVHNGDB0oO5UUirJ1oC4nDJ2PLetMfWL8oBOGZuF9Leq4UuicBK4stJYdPVWFX3soognHzj8Sp3Op0kSaqqqus6hHC8BCZwLKkkdHW91tOvP5u89aFerv194Qtx9xIDmzD64kfSp27ZT1yt9iZ8dwJAG6ZJksRaGzVNXz1yElVVXTq3Sli/FlO9bKPCEaVkc/pnU/bFAgJGRStTABAitMbYJFEdnazmySA3vYQy7TUHxUFxoBBQuJnRsXCkOwCA4GzSR4zAwCABoUQpEZyIb2mot7s2bE30mtqKOS1mVrLR4IWySFHN4AxkWKIbR3yWGwgDDyUU5rmzWXJOmtWWVp47kRLGPW4MlUSCiAOGwPF45vwdBEDBSBMGmNONZ9GozCXkFzNaBARUsxh0YSzVcB2ikInSijQqmke9WmtpSBBx3AGjKM/TjbVVRBiNx8HXIWqeYiyZQWpIHQABmINjH1xAXxtjtNY6UTbvVkVdTMtpMfHe11VZu1praxKTskEEImD2gV08tsSa9bXVQX+lqty0rKaTyXQ6Lauirirv6xB8Vbs5iIXYFHaLADMrRb1uN4TgvasqXxaVMTZJshBCVda7u/ukyGTY73edLytXMnDlvKAECVprE5W8G/oJIBIg+hAAMMuzVCmT2Glh9/d3p9PKs69curLSTbPUkg0hlNMKROV5RmIU6NGoGo1qoGAseC8MtXNcTsF1cxDQZBKTgUBV+MSC0RagirXeLRPFA4yqI51TDpcP47Jl7F0+fQ3guP/+7jiO5Wc8/uH9VKmcjE/YDo4E8DUSx+csFjkMbRwaM07e9prbPrIhGrx61vW34YEwTxLM4u+GnSZALMSCIhREsaggGISi7HKI+hvBBx84RMBjxs9gOQLgaGwNo9zeooq5Lcc5G3eFG1VslMbHHfFEAAcAtSqyjl2/2VNCIVpUq6vxJz/x0ccff/Pv/PZvr66sxvRXU1DNXJUlmLwqyh/5zm84v9a59sIzp7bPTYe305T/+g9+9z/8p7/2iedfyFY20jQTAedqAK2jaYjSxbR49IFTf/F9X3H7+pPjctpb6XZ7eV3XK6v9qpp2bXL9xaubWfLf/92f/sOP/el/+cv/fJLp8+fO3tqbpOTe/2Xvgno/Wi3keT6tS2PMpJwqa3q9njDXZSUi/UFvdT2bTgb7u7vXXrganM865L03abKytoaEta8PT5ZqXwuKMQaVEhFGIOHuSt9mRkgAAbXimRDKojWyWGOj5GrwwfuQ552qCkJaUBH41NAgT0X8zs5eWZbOl0qpJDHeyVwcOyYY9yfu3MB+8o/++Bf/8c/dunVdJz2dqMsPP/Ti9avTyXTr9Nnbt3a7HXvu8qN5lj7xyY99ZrHmXbLxcAzrBxGPfX0CgCMe48XLVwbb5x96+A3Xrj6R257K8kk5TTpp0jG7k7Gp3c/9xA/96j//V//xE8+Ne1pnma7riDXEsFhE9nd3ESRobxK7reVUL0MiAjTaOucQ0ZgT6SYIMINoo9c21zObAcJkMk2T1CQ2uhrjUUWuZDDNEyBRihQKEEGn+9z1a+fPXzBWFcX07W99rKo8KHTB1b4GgiSxqg7i/cXLDzz75NNW6VEx+sp3vPlf/h//EtJU6ezFq1dzqH/km9771sceRr+/c/O6TjuDjQu+uKOMjMsy6XRA4Nb+3nvfePH3fgvvoJ+I9oLAYNXiYlVVVRTFl7zpkW/40jcWN572IfVJryxun97c/qK3XPndT76Y9deQFPsC6WD1jfdua6NzYY1S3VJyXb7Kd/GCjbOX4/RWDqV5Za7X32wBgZCa8pEWxrtUKL7oxXB5UGil4GfZ15hqbc9FYEnpYyHgDLMii4W6p5bTG72ru+5VMiefoxtx/40xUXy0KIq6ro+IfaTJ9zIzAQ465vXn7JsuJB0T2vyX+13OrCXdLADAx56rh1NPSs/taWbewwgtzxqtdZqm1troE3SktO3nKhAd9Du9jLTC+0Kd7tkY7guuesliJAR8BRopHpENOvBWC45c1EUKLOzh5lW6jNjM8JmRlEKIrqNBCSpK0iTr5Z21frKSQaaClgJKD8zoAwaPzNjQPwQbKQzEKK+BJEgA1KhDApAQiJ7FNy2bEoSDMvDzrmOOBWBrGoht2Bxbuafl0yCHFdSOTKoteeYdmmE0WTKUgFHKtLnQTSEfxyKS5emsgPDM6aVh+zaJMZRZlcIBrhBS2xAwdsKKVBPnINC8OgmJEHh28lgCy6z0AcFavboyAODg3bQoQIIwzouS4iVXShGoELxzLooVe/aaTZqkRtsks2Sorty0nAhw5aput9/Je6gwSQ2zBA7gqkABJDrColLaGJNlWb/bqeuqLIuiLIpiUpRlXZfO+xCC8ALgEQneB61MlqUhcF0r5to7nhMlhGk8Kmrn1k/1N3oDoRDQh+BCEBdcqNgEH7RWiuayLxH6UoiAwMLAoLROk8x3fFHqEKpy6ia6YsY01QIozETKaK06RpEhNfUsIKiNELGID54rRO/qEJiIrE1r5+rSSReVsgAYAQ4Rjsc1L1TBZXDs3rIShzwlZ3UsJMfc568BHHfL8cn9gB2HfQdP1vt+tkPLPX4UX5Yh4+UNjP5cwBwLZqDIfZ3CI/mTCKBA9Jwj2FJiavu38rymBaKSMgozBgEv5Jk8K8fGifasnejAikEFIAEOfloWta9hBnDgHNxvSI+8CMpFKMpxNO4usDAhOwBwNJpXIoBM89HxZADHvddpXhMgtaYShX9qdKvnLz+ysbFZTKdzhdHhcGhIl4Er7y9s5V/+tkduPvNskq/0t9a3z279yUf+KO/h3/rxH/pvfuXXPv787rjyndVV8d57l+fp9Ws7W9sXb9z55I/+xHdNh7dIsNvrXb78UO1qbQwzn71w4eb16zrNxPGLz/zZmb79+b/6Hb/x7z/4iT99YlTwt/6Fr83SzmTntkfO+x0gJIWkyBiLSNNpiQCKFAFW5cQaZzVubvQ21q6Mx+Pd3T3NutvraKu9dxxYqYOFPkabSJCfc+arUIsGQWBmBEIBDkIHy48EBYWFCAN7FraJnY73iRQBInAQTDu96fCZvcIjiQYvwlOnAIwFNopq55XJXGB0dRfsP/2ln5XpXlXXJdGDD597/upVAM6z3v7OvibqdLq4bbpJ99r1nenutZOE9Xef1RzH9j8JwLEkpnC8zCSjfd1jb17dPLu6sfn0c0/n/UE5LsgqBVopGqyvJ1nn1rWb453r3/WBr675N377E1e7aQLKshTiakClTLdykqZhPBnWUAWBrTW/cWpNZn6igHBCAQ4ACC4WgnOWporUqBjnWR7ddmI5wNHlCQyKaGNza3dntyxrZfSwHm9fPM062G5y5oEH9sa3EDvIgAhaaRauK29RBQmbm5uf/rNPJXlac+ga/5YrD3/q2kjk9gfe9Zav/tIvGqDzxQjYd1dWPJnrOzc2V5Iz57ZfuHZ9Op5keQcBy+Gdxy4/+P9+9AmzcloIsPaWqhpT1jm4SkZ3vuXLvug9X/g4hCEDrva7RV2XgcbXrn3ZF775N/7dH1F3TSvTp/HQ+SRJYrRkjWGRRKvtPm/1MZrXNm2m5d95iAFxEOCI89g22NH+9NjRdh5xoURwIwrcYGt2MRsADppnSQu2WLKMje2BD4KX7fUbZnn8nEhr3XzKstLVa2n9bO1MZxCdm16xRPdxN+m8Vc9fxPync64sy3jJ5s2+WRMQAde66nVnzVse7OXGf/a7N8j1Wy+nwnsfe9aNqsbTam7QE5/jvdOkZ7VeVMq8slmiI4t95q3Rl6PNvNPL9aH5+Wdu8HfCbueE6MnJ+zE4MGV/eYLPGex4qJKCj7BHlOMaUvSqg8iGEGYG5ohIeBcc16yESCtAa2xmE2OsI3Zc16GquXLkA7EoYZLQqguBmWQaRZ49UwTcFKKRQMIzYsWyV4ksz/QQRCQIt6iZ2KYFL0EXM1JuWFAw2sDrMggy3xq09O9nZ04OCiLhjAPMPogH4cN+eQQoNHu7qQSSwALLyqUz2bgF1aPVJ7O0SlcJG7lOpFgNRyrm9GIhdEypIQqEwIG53dFwaBxVEKQsCmFfey/cyHqEEJBQodJGG2N88KgoFOxq7+tA3gGCMipJk27SHe2P9t1wWo4n07EPnoWzJLc29T4E550PIE6RQZTgHbMyxuaZVd0MEUNwZVWNJ+PxdDwZj6bFtCzLOJpHMg77UNc1WlJaI0rwbDVSrhtzXVBEpiyq8WSSdPTA9wRRG4MEgBhC8K4OgZx3SWKMMUorpaMOKBprRKQsS++90UZrPVhZTet8PN6vqnJ/ryiL0Ot1ktRqnStFiKSt6tlUkDyLqyIK5UF8EBQHztXeexGyJq2rUFVOGLU2IOi9Z/YiId7vMjN1FGxlKhtw77C22uJGbvcBsiSSuUwleg3geG15bfn8AkwOaOzRzN4Vms589o7M/LoE2DmufIR0oWZ2LM6zC+CEHbNnDqIZOAABoIgB1gvb13aCIPYvC+B8Nopiy0QWWmaxB6wMG+5iuE/oCk94YgDmgqlxZ3rgBpfXPvqh/5BvXAzed7vdvb09pVRd1+C97q1+8k/++Af+8lePrn5idWVrSKmHUIG6+PDrnv7Up6b7uz/2vf/JT/7833/u+ijr9pK8VxaTmnEwWC9HxZted+7Mur35Z88maW/z1CltTFVXUZzfuWpjc21tdeX6tRv7t3eNsWf69ie++2uevb57fWf/dQ894Ipdj2yyZH37VABWmgSEkFBoPhsRAFLaz9OGCFmvk3bzOVGWmRGAmdXMD2UWX+CBkYAUsTAAECoQ0GiOOMOCECDmPARFGaWNDsFpFEXCzI6V7Q5ScELaJkY7F1ALGnHBA03Gxcba2rPPPH12+/RjD2382Pf9pdvPfqrgMpCcOX+eFFKsFefGG63y0sk7qcnf8c4v/fQnP/r805/8DHgcJ4c27g5wyMnQ1CuPf8EDlx+uIbcat7bO/NmTT611ByEwgZIANs1smu3dnk7He30l3/GNX1nhb/76b33wwpUrW9sbw+FeXbvR/nBtdascj1DYJGmoXZIlm9unYggSL+XJc8UK9Jz7Fzhoreaz2btJS/pAyuS9/u07d3zw1titrc1Ot9vv9bXWrg5BrFHz0BYJFAigURLYe7+5vjmZTAnVeOfFb/vAl1WQGK0ubfR2X/h0YQfa6sK5si5X1pI3PvSoE5eneW88Ds5x8FqZTqf3Ze96yz/7v/7D6d5WHXA9tWna39/Z7/eTP/nYH/+NH/rGNz+wgfWwAACTc10YADBp3/S2yH3F2x//jY9fXz93EVC6nd50Os2yrCzL0WiSWHVmLbl8yiillqDhe83T2mfJez8XkW3UP5U6DuNofGFxASOGECKi1Cbc4cJxQNqTh6NMstouWTEChCNKGZfWxDlBb/67kVlycUNujM3zt0edbg9eHVadR96PsfTDWjudTg+wlhBxOh6eu7D2+Hn7maEbRy4d4990KQOADz89ndZCRGHmrmWMSZIk7s8c9Xh1Lqc3+/2c8c9DAuhVl8ya21G3tYHm9K42yMjRNYUAEI2xJFSDZ+bpeBoUswoZ56qXqBRyMpqkEnDgg0gQnqOgCxE1iAqJ2CgwRY6DsJplmHh2H7MsAQvtJBTNgKI50atlm7nUoOfindAqap5DTUsVAPP/+JiLdpQGJM4E5vGo72FzsALcyIogYqMALHPR7xjRYVRmbmjIswuB1JjpQmPW2xigLtXVCEa9lMBMSgGAc7ULwdpEEbngQ2AgjLe85Hm/2w3ejyZjx+y9B0VAFKOsiDVE3TxjTUflIbAwV66q96pOpyPA2tLq+qCuXFW52lV7e3e4x5iT1saY1Nfeu8DsgQORVQQc6qmrZnU4CABJqk3S6/WyiPw65ypXV2VVTKclMyDUrt7d30egGK0ZkwiDSDxBkKaaVMfXcv2Fm2lHp51E6yRLc+dq52qREDx7xYgM4KOQU/xpRNCajLENkyYEADEmEcG6ruqKJ+gQbH/QIeS6nhJxmugst33XKaaumDrAgMQSkCUEDs4FACAyABScgIBChY0WOC+LwLwkqXY8vhtZtIjXXFSOeRPvkVo8XND7WVyhexyXHL82Ht3VLFsmyF1Pl5zglC6smF6ChMC9rijC56dI6lxM/67nAQ+D0wh3aUszBWmQAAGQkRo/cA1gBIxn68TU3pReF7WZOD0u9bjUw1LvF2ZcmXGlp7We1rqoVeFU5an2VHt0Hj1jCMJeOGAs9YDGz5wWdgNzE5bmoQCXrVIaE6jFn4gHH4CEqODlecjBHQDSkK4WYofD8Xg8TpJkOp2Ox2Ps5tdffP7K5ur3ve/d5Cc3x3vnH7lMhMyh2+kYrX3wVTH6wPu/6pHL5z74oY/WDCbv1iwE4ebVJ7/5fe/sg6far21t9tYGROS9j6JZLEFrnaRpklgBZPbsC+8mWa7yTLPb01LVrjxz7lK/3xcORBgtNu7Z2xNhI3rCARG1VoT4kgwSc0E1nGVV2IXxcMwhwMxEABD/5KkXb08CkJJQBeYgZKWCZKA6K3s7tzeUu7y9+p1f+65i58XMAGnMVwfbZ8+EQ6aeAcEQKIAk6zP4Tm91ONznWcVNa5mR/pdy6vdYjpoVHu7HsZ3/OubGjNNdEzB93eNvPX3uctpb297o7+7fEdKCdDgh4D1W5UShhLp4+1vf/MiFjSc//dTzt/a86ivbN8FZX1KaEQiT9s49dKrz7jc/lnSSEEI8+feamH+2S+CgtFIKvfOdvLOysrpxejOxFkAiyEJH9Tza6LquFenUpju3byuldfDGmF4n01L76S5JjTqtXJXl6fbp7c3tLdQICIqUNRYYimmptR7dfnFtpb872vvonz3XW91Mjbo5sdZVp9T0r3zne9/4ukseAvHBw+fpPhF+4bu/9EMf+cikDqJTDgFmsi9ZlnG19/jF7usvdPVRjQSOGaCx1VM3BiTcyAfGEraoKs8zKf1Is5nriC5vB+dGiws/k5kEv3DL8DXK/rNI/IUQonJ982+2sG8+4rstsuD+zIccARBINbgARTBe1HEq1/i5LlydS3gqpSKygIhNxhIRgc9vpI9fMGfXks84d3/kkaaGNlZyYR6X7JiSJEnTNMuyPM8j4PJZuE2/lOjP4R2IQMxw/86DW+rSuiyXqBxgIhzQxTzaSQTxHvFe64tLq8kiBDzuJ2BpB1rKDAejPDxeWf2IvI4vWd8rAAAgAElEQVQsXA1nOu148HeP6uNbgpmzW5Rl/sxzkxSZfzy/0XFuXIhzt9jGxBkFGoWGqDpMwiiB2XvvfV3XlXOVd044kIBC1EAxUGleCJEQCsbnyHaIlrONWGZD1JrFXXGIEKS5T1hTx7Gk1IxLetxtO5L2SQdBFGyeAed/toU1Go8VmdEt5q95YTTbWOTKwvqkeT8ye1vBHmlAjWiIDJEmMqSM0oa0UToxNjVJYmxibGJtYpMksam1aZKmSZYkSZokc0EcY6211hirjdaRbdXYUBFR0+PPU2yNu0YUiwseALTSiBgvIWJTXBg7a4RGY7aOdZ7MgKh1ZIMAC/vgSVGU5dFG186Nx1NBQRJjdJ7lMdnHwsH76MeitDLGcGCJ5W8Q6xmjp5Rn9sxOJAAGVEIKtSatlbHGJjZJbDJf0jSxidKaqHkgqliqymGOx2LgUNcuMDAjobUm4yAhRNYMwpxahRLdFgUCAJNGpbAV3zf4vvfMATggkUpsCgghOEBQmiI2IiIcxDlX1z6OddYk1iaEypikKMrJZNrt9Xu93nQ6repKW01azWg1c/lamVuOxcaOTX3YcbEQzenpMzCt5boyb6ZC7Yc+0vz5JRkLEQ6I4H7mWz48YLeK+U80u16Q9w/PqOWIXZL74s4dNSzdfR5/l5Kjw1+luUvs4c/aGPPh0P5o4tmxwcNx6yz9rrRlK1/GTNHd7Xjvkw/5GQYcLy2O07b6O3RBsb3VdkpwblHuxBOCQQUkStAE0SyqDlQErGosHZYeKg/OoQvEQEHm1IsDTiiN72ujooFHRSGH9mm2N3hgawKHtOlf0cxMVC5dyhjUN9e73du7Ok3TsizTNL127VoIoRqPqjs3f/kXfmn3Ux8WS6fOn7dGNJkQwv5k7/SF0yubq0//2Z/uXfvUhfX0b/3E9/zwT/1if2v11KVHpsPr5EdvvHypD6ECoyxprbx3AKIUISIpU/uqqIoszc9fOj8ajm9fe3H/zv7WqbU0U7duvGjypN9bX1tf48CVc2lmG1X2E5Qsxbr6OL9xzi+LF74kLbzxZbCJVUpVzsW6GwBIkqSrJbiAFjVaBWII+2n64u5OmubTG8/9vZ//z06v5OWtZ734NBncHu295wu+5KlnnsrsQcUEQapZep2surP/Je/56g9+8PeCd3s7N+7cug7LdQSwLFVwbJnJsnvPie/KdlcZf5FguZzh1LkHzl98eHX9VN7pVtX46gu3V9Y2nr/6/LmLD5Sj0YHNrZ9a3d+7LigKuL5z7QseOXfhwoW/+Qu/srtfrGyeet2DZ68992RRE3gngQB40O1sbqxNg4syNtEAMtb9vkw3CGmoXJmYdG1rLTM5MNShbkfHeBRk1qjEhdDr9+JawiKhzJJkMOgM9ycOpCzGlx9+aP3UZlWXZTU12kRaRJbnYRCG+6MQwqmtjdFw90e+/7t/84f/RgpSjqZ3bt744ke3f+p7v3b35tNSDQWPopH6iqi788JTv/Azf+Uv/eTfoQtXUj81xuzv76dpOhrub3X54bM9qw4B+Hhy/tdi8tNO3bfLVSKtY47RxpF4nq5sF6geyAAfBr5lAaQ03igHC1X4eGQOscXgWNTULOYuAihwaRVv7bkndsimnVdnDqAtdKKUyvOcma21VVVVVZXp8MaLnUfOdlH8wQTPcfqvJ9aeyLV786WUiP7wqWp1dTWSdz5PEidyenNtvResDoeOS44BO+5yfu4RqS5XytBi4yJw0N7gyPJbOcIi58DlawQt76b+cNSet3hPx4krHcGfOsSZOrT9CKu3EZdo7jzbFMcMEAJoogibhCCA0UFUkUDw3vm6LAvYE5WrpJt0VvK0n6XdJEl1IA4kAZlRPEIQDrO89owPNkNUEIC5YXPNvIVgfhlEeAZHyNxHpGHxQmOcMjt4XrZTFIQoYMELsfhDpfU4J4rMJp+06CmbGg6YVd41ZchLEysVbcxn877or4qNJ8iClzG3YydS8z+WYOm53qgsqmQirhvB3QZymu1OO5BuUjci3vuov6aJRIQ5AGKkdTBzVdXMIU0SREzzfHc4LG7frquaUQQksUZrhYRVXTvvLcUqD0LCqnaVC1gUAkFr3e32DOsQgkNw4suqDJ5JoVYqsGcJSIoAQYJAQA1a5louQURCmBceIWqyRluwHSSFyvtQV64sXVFUVeGqqnZlqCvv2Evwsdl4zz54MkiGfOCyKMUnGpBFCRulNBJwqOrg4uXJrNKGvHfMLOADIAKRUkppQGQvhOScL0PtPZeFG48Lm5DSBAg+eBFUCpNEM0te27KoOdTOhbIsR8PRYKC73QGhCp5d7evKEWGapkjgvVMKlVJE0MiMS7zeBIJRU/Vwj4JLpHAEaddVLUnSSNtaqM3geMe3XXj5hrMDAMcrNozeD93h6ByBvEL7+flInME2wPEKXr6DAMerLhC5V7M5DHCcoDE0yJwhzLXNgBIGU7MqKhyXMCpgWOCooFGpJpUqal06XXpTBxsgCWgZDINm0AJaQAnQ7NHILOKxZK9jyEGtI52pfbQlQeAEqkGvwIWoi2EJnZ1R6PX7ZVnu7u72er3JzRs//6Pfvqb3J1yde8MXrK6t+WrqOfjgbWJLVzPIYLBWVXVdFv3Mfv3736Nr95EP/3E93fvub/riR09vT/YrlentS6d9iB10rO8Bx06QlVIShIUTm6xvnhJQ48l4ONoNLFmWDzbWtdXMLBIQgYiYAVEt4dCHHtGrvBVGNKpnd//WSR6HN6JA7d3ZrasqSdPI5DfGfPqJ557b9TrrK+TgaxHYG05w/8Zj24O/9v3fsJrbYjpBXwXS+5Py7KVLTgqlBEEf2DhDYOHxtMi7+XPPPXPpwqU061Vlfeb8gyNnIJTB1wfC0MN3+vFgB2itVWtp/3notT5yUSY9c/HhMw++cf3Mwyuba1kOThQLmDz3QVYGKzu3blqbHTguQrA2uXn7NoAiVFppZfir3vX2x86vX33yiY8/8UQy6KukZxSh0sThjZfW3/P2NwyrOrafeBWY5SW5pkc+VILeO0UKBJSiqi5JG0RSSiNSo5Fz6NdZAiEhIDDs7e0BoFUpEu3v7/pQoTZr26cvPfCgtqb2FYtXRqMmDgwCWmmFqq7q6WTqgXxVbJ46k3dX/uD3/9D66lve88g3vv9dGCprkroOJHS4o+im6ZR1okGVd8rafep2mRuqqtJaOxgMQj151xtOX1zHxNBnMajCXThCC4hnzsoIkd5xxBIzfz76Cnrfft/P313+6DDS0XaKPfo4ZDlJO19CwxcxxILq5pArD0TqAP7y6hw04yzHGBPq4sr5/PGzOrfLssGIL1WCIbW0tdrZnYSrN4Y2SdqZklfPmYk7094lQu6b4qFNyRM8SY7tuCYtJ1sOMUqgNfVsZv6tR4MBHggiZhm3KJcYMT5eMJqEG8ONw4nKY/b/OKH9+ZDR9lRuo4eHD+1Iqaa7eC21NjifiS4YHG1LroYJEURc8FVdjafFcFKOS66D1IGrgA4UkwZt0BiylqxBo0GTKGACBg4SW0BT0oEQWs4TjCSRzEEkSqFSqFQQCNxQZSSytxfcWZT5Tsa4fSEbf0S02g4OZpdbaZqNnaSM1kYpo43RJrEmMTZJksQmqU0Sa7MkyZMsT9LcJrm1uU0ym2TWpibJTJKZJDU2NUlqktTYRFtDSkWuR9zXSP6F5swecZXncOddkrGtuDUyxUipqF7Kwt772PMKCAIhkSIVjwaQYpzlAwtz8AEBjLVGmyRJtNY800nSWvV6GRFWVdmkHp0TEVLKaFuW1Xg6TZI0TTIfQgixrEwE4gueQUw8x/lmJ11mFxECh6qqa++ZAUkZk6RZ1ul0u91ur9/v9rrdTqfT6eR5lnfyPM+VthwwSzqdfFBMqp3be9ak/f4KB3E+aKWMsaQiZ8WH4EiBUhHvCnGXEGPLonhTRymrwL6qS5GQJkabmW6694CU2ARBCaCrpBg5BIVEed7pdwdlUU4n07yTJ2kS2AsEAWYOSjdAyazpEQIhULy3omxtRMGO4bLBXOO7jZEhHhrEY9cCiICvaXD8+Vnw5Ydm8HAa9KX+vYV0zBG0HYRXa3UxzDmNn10QdkQULqAEEoA8IDmAyktZh6KSspbSQR2gDhgYg1AACkIsJKBEFC7wzGV1vBYzpEW6YFgyoj4IcBzewn0ADi9Ls7zLDqTKr9B0N1sbjUb9fj/4MBqN3vzIQ2954PT+zY9vPPTojmfvwoB0rVBrHWOWABKUOv/wldHtGy889US3t/ZN733rlcff9o/+x1/+mi//0vKF22m+sXKuX4kDbtK8zjkBUZY8+8q7RBkkXbtqXI9Pn197tH/+5s3rzz9/tb+Srm6u7O0Pu52uTWxVFVmWcbi351/UaJgnmV9a+cADN9S82FUpFcvUEbCfJVo7FhxPir2d687Lo1eu/IP/6q/BzpPV/q3pNEyc6iiVdtfqYmLyVDho4sOWIEqRD5J28mFZbJ05c+3WDQvhfV//XZ21c89N1Sd/81dvXn/+xSc+0g7TDzlx3u31zCT13ms26ayZEHx8Z/uBN1x8/TsuXnl7svHgix//He2LyXDXa5d0ens7u908LYf7D126eP3W3qHjkrzXW98+s3d7pI3dHU1UWnfZvX4L3v1zP/q//+ET/9O/+vXRUzc7KZq827OUWdPv5C+MhvNg+uXu0FzwSEQavRcWRlLzGof55T68D977xCbIWJSFTZK6qqcVM3tEOnP2Ymd1UDpf+coYTQQuBB9qZZRRJqYRjbXdbu/Ozp29wm1k3eeefOKdb3/Lxz/xqb/6Qz+Yj/5j4Yf7pXYeekmOoToMcbBOioK74lKYfOArv+if/PT/YC6ePXVq6+mnn/bend/oPnwm7WWf1cDXJkEcmNrNX8+qJ+IXeNZyZgj/7L8FMDevUoQDKhuLFNNCV+8wqLzkTXtoSt9icBxGlOO7A1OfXUmeHRIqBbOKnrYp76tqUUrFbs3V1VoHHt3WvRTnQrnz03vCweZweHB4Kpuq+uEz2bA2d0bFvEbmVYVxzI89Ov4SUUL+kTPpep9A3CGg535bvZzgnaYlMjORHBVdHr7hmqZ5FzX8ZZ1dEZQ5bVTudQWPU20/yeuTKFUfiXfM8c05wDHnErVrX0Air0vF8l5hlJrFsy+9UyxKKNFJJ1GpBkPKGJVYlWi0BoxC3QhjEoJCZBQh8RACeJ6XgcSjRolSHTNzVhEBwVgWQqJmIRsuOpt5yc2sgGSusEaE7ZgMZZETb9yhWkwxWliP44I+Bi3Uq2HAzKQ/cV5KM0/mzdIys/Vn4iaAHGt+Fvrz2GbqCCyhUw0W326IiAfq7xfFhM1RzWpp2qcjKrKTINBMywPyNF8ZCCqDqKq6dM7V5LR2NrHWWs8+OB+YxbOxJs8zASnKoijL2oVup9vJO4gKGQEjPFFNp1OltFIKmAOH5qS2KKfzEz8vjZpdbg4NOwWQNGEDBICgMEiQ4I13NkS/lADMMh6Vw9E0BC6G3nkIrCZDjzAxiUqSLqmAFACccO2FkVlpJCKBABCaIQxYQBOBMpiiRhJEnk5dUZQCPss1mYQifQlAabLaClMIOB17gKl3vpxOnXOxV7fWRhFTJE6sKSrnfWVSRTq6GQoAARKAAsGosD1rSItZlPAxM6nmEs7EbNpqxbIoT4vfew3g+PMJc7xMifHDuX156TbessS6G+/0cyVy/pIkZz4DmEYx2AB54K4LpqhgUrlpWU8LX9dc+Wj4SrHDiPg3Yez3/TIwgTO5YuJGNTRWl0TYmGePYwGOu4Id91i/sThfyGCeyB/lnq/lmJ0BQABbvmgh2Xe0N7UjVxbPPv8T3/odQxyvXXlrkiQDqJm5BELGtuQksROR3trqNj106+ZNV+8+vJ78yt/8senNO97wmUtp3tVVxTRLiDUahwEMZFGpkRlImTQzVZBbu2M03QsPXgGAuq7zLGX2zKDI1lVAVCdpMy9T/fwRkzoNhZ+kvazyjgCBSTyYLLvYHSXdOt/cfPy9b3zg7KmtgR1f/ZRzTqBLRP2MvMBwcqvTzbPMEEHl6iPcDJ3XMgilS1UoRsOOHoxsPl59c+fCIxe5Xu392O7+nd/6X/7BnWf/aD750VrfJR79bAAObgdClHzBe7/jwuu/cHX7gaR3mo0dPPCFT/3Brw+sImCZVoMsBwGVdA6jGwDgAxPQ5kpvdPOmOJdnCiArwULS2bn+wtdcXvn6n/6e6zdv74z81Ru3Axfb2/2r0/FCGf5lwK0OdiDOAoCvgNAEBlQHYaOj+yJB74KIJJ3U5PrOeKc36K6tbQ0GKwDgfWkIxSgBEQaFRqGBACyilJqUU6100k96G73izqRyknfSav+pH/v2Lwm7f7LnO4iYkmQJitRHETigqKsUOc17L+75ldXkr7/v0v/64TvD/WwwWNMULm2Zrd5dRyk8aftvA2rH0fVn0TXP28wBbpEsGb4eNzS2HF4BD+Ul7vLTRwEccqB+sOl9eyldXuepq5/eKbOsE4UzXz3esYdBNGjK0stHH+yuZlzX/qCdTSM1iPecsp6wh7y4QXfGsrtX1DXmeX5f333F4oT54TtXn16VjU4A9nJEC5H7NS65r/HheOvqo1xHol7UQgu3jTK0Z58zAUwRlHs48syDpYgyHHmPHBdonaSFHKhkOfzpMsCx6Cik8ZuTSJKgRgiCQJjBB+98CF6ClyBUVXqKhtAoZTUliU6NTg0mVmVWWaOsVdYYY0CTGCzFOakYOODBiTmzzMpEFhdeK02K5FChXFtopPHCEyFATVGKARawRtOttGWwqNXFzf3GZgDH/PkAwBEdSmakhBbAgTP4pSmHnGOXBCixxKYV9M+hrPljzjuZE4YJF4Y0Aq3imgPsNmnXORDR4kq3JPNAAKxKVvpG6USRHg6Hw/HQ16HAQkBIqbgpDhzEa9FKaW2MTZNiUpbDaZKkSZbGwhFtjDVcVdUQhoP+Spplrq7Ye0AACO2SxOhEwgIswjwrHRKOoTQqoigzISDCLGFRmUSgLRhLBJrAIOokqa3u3rh+c+f67f5Kb9BfH+7v375159yFMyu9NQ+F5xKQBVWkbEQx1mhogpE8gk37IqWtpugnX3sIU19VMikKIMAsidpoWiutVZJQp0tpWihDHEJZlnVVx9K/JEmEuSyKNNdpZqpanKtSSbSm2rOwCBCIkghwNPcVtdnkjSs7S6sDkYihzt5sA/3YAH/ShrrkNYDjteVVCAO8/FDN5xdiJaAZaOpgWMK0UtMaqhrr2nqWaBguFNmekdpHhAIoS1WJBwPhRq36UHRNJywsOQZTuOu6chz747N5feCI2i1oxYQH8+qF2zWhgsmt3/hnP/vBjz1x+vSZqO7pnGPmI4hwAC4EQ7S2sWnT9M7OznBnbzKeKmNOXzjd7fV8qIUDkP5zeetlee7rMCvBBRF5w5nsm97/rTd29ge9Dk9u18XeZNo5gIxE5v75cxeiYR0RHQ6AiXTcrAgEUUJWdS9cfOSh28P9tf7q5sXXb472u9/3M//61/7rO89/HGb80hMCHJ/RFKURnnjdO77ugcfeuX3hCmT9UcGZhe7K+sqZy3defHolcfc+Z8yIlHc62hhfOZXo2K6iy0ZRFACwudrf3OxcvHDm+o2rD57fRl+/+tuCVpqIIvm23x90ut1etxcnzPHeOQw/QRQ0VSrSjqyxG5ubV3enLBJC8M5NmUXEGDufMESC++GpS11VWZ774BstmFT96s98w0/9o/9nVJrtAT90qveSHCM3iaOTqINFTv0CUl3ukbDVcR4lotVSlj7wev6ll8rCY7MTzq/QyGUTt6h3eHW2scgUm06nKfqVpEYOXg769RKRaEVA9+wKlix1j0JyZyGvOzfg6xv5MzfraJ4yN9y9y5T4FdAaa2Nt8TnWNa3muJJ95pu9Ryd4LFp0EMg4hmnU/pyXKx8OByBy5PtHogwHXh+pbnMSm63P5qK01X2XWhoAQ5NfRpkREhqYgwRQo7JkgnCAEJBFRLwwizgIpQsTX6pKDIFVZDRZHWEONAoscUKQKCAgBYIzkzVCQBC10M2QBvEQEWEvLQHYtjsTQqxMEECERj7E81G9G7a0h1q0/yYMWGKN4RwhwHkuvSFMULOn80bULkFCbGMqsDQhbSvTHtKr/YwAuqUOGAmUIDRevyLzsgiea4oAGrLdXFltU5tbm06LSVlNC6kCS5KYPM0FOc67q6oiUr1unxmqug4hVGVFpEmpJE0IVV258WSSZp0sgyWfU5BITYh4OcsM45iZ4HL0BhYQDlH6E6k5ozM5k+Y6YyMbG0BUt5t00rzXzba3Nnd2b9/Z3VEKO1m+v7s3mez3+mnetaACKlFGESIH8TUDCirQmpo4SySwCxy01kSYpKrLljlxzo1GI++dSD9NUmssAFXOhQAEkGdmdTWfjOuy8FVVTsdjYU7TlMUXxTTNu9YYJGAJ8xQ2L93/iKRoZovR+OssVyXhAo4TXObJz25VxKPqrV4DOF5b7m9C8DKNsnCwK/u8xzZewmqahm1RBx4XMqmo9Og8eUaIIskzYmI7xMam5u8uCBK2voHQyHOc9NzLfey9LMgW8nJUqsypKIeXdHLtbWdO3dq/8YH3nv/47/9bb1Y73ezWrTERRL/MmRpXa2sKmbmop8qrJLWnTp/qd/uj/aFJTG/Qq+vCB6dIHeWD9vmPbwj3ev2dWzsSWCkTI7zaMXs33LlpYNWXVZ5k7LltoTcPAXv93u5wD5uh6lC2DQlZtJKK2aHRpjfYvvLM88+cP3+urqdSqyTf2HzwsXMPPdTtZ1c/9XEF4Thew8ki17tVU8Wyacf60pW3b196U//sY4XpJ4hpRwHAeFqvX3i8hBzu/MFJujgBMUYrUlUo40mL52ceiI5HQ60rUtqN76yuPlrX1au/MQQOStkI1BijOjbz3oUAIQQWjiL0USf14O0OPJsaYJ6lWZYVRUFEUfkEEZkXFRMRLjmMZEXSQVVVSDQej86ePbO/d+MHP/CG3/rQ1a0+nVpJ4Wi57Xs4hh3oxObJoIPz5aWQdFHfN3tflpwUlwN2xCXqxUEZMjm2U75vJAIPT0Kb5cKqVME9saNKtnfzD/6ct7EQ6roui+LsFvWMLKZKrWkOM7OXk8vxHGa+HAA4RKRreC2FZ0I5mWCv15t7Lb/aFiLqdfVqWgKYlxBJOWE4dkCnQe5ltzfjGxznCbB0OQiQhGA5TDpJycnJkRrE+wpfDqZIZr5IgaMk6GLFWVPBeS5ehIHj/LkB+ElAEYoCEWzUOXnmphSCBASoQlAhkAOFqBVqBRpFE2WGUgMaQSEohYqIFOooeYJCiITRjiJm3YMIY+NvEkAYJTqexPoVoCje0aSYkLmBY5fF4GVmFwMQvyExr69IIS5s7Fs1Ie3zu3Qn0gLUQPj/2XvTJkmSJDtMLzP3ODKzru7qmZ7B9GB2ZwbcxQLCJSAUoVBIEF8I4SH8zF9AEf4xCEX4NwgKSAi4BEksdu6+68wjDj/MVJUfzMPTIzIyK7t6erqnp12qs7OyMiLczc3NVJ8+fW/arnKN7Y40tGt1a9sb+cOU4G62IV7rpV7zMkbIDQDQhv6pgYlnRTC1vGQMgdEMGGQWBRaEgIykOSdN7aYF8BCCRCGmPqc+dYRcVXE+V1VLSV++vDg9PVkuT0TAM3aQU85t222lYSIkHngTE1aKAZij4UhCmfYaOhb7PB+kY2HwsYHhPhc7XHMwQqeAyxhP6ATraq4e+0QODmgppyYpUQav44zjjMHQFTWpmwEBOzgXSKuoTWlB2gklRAaMgL5eN5eXW9WOqEGQuqrNIOXkSoQ0m8WHD09NV9t16ttus9lICFVVNW3u+9ZszlykYIrxjw2+RVDcAchLdZZ2yJP7lAg59oAOTVqlM5yokF93VCYbW0KnE7NM+e8Ajj8OsAC/yNb03fF13VGENwepb9dxYKq57aTtoVNWF792YAWAgkhb2YeLQdItk8YRgHbcPISBD+dADjz0LN41o74YybUE+Dh+8FcSZOPtAMeSYQHP/t6Tma+bdj378V/+/PHjd7s2dX1nBiKx7/uDG2EOyCIsZpbUiOjk8YPlg1N3BfCu2xISxWD6LeQXOcDZ2dnLZy9UHXYAR6ofvFqn+eOnHeD59upUFlFsbK+Y1uFXV6th73GHGxVXAwhujGgASpXUZ8tHj/ru/Nmnn3z/+x94EAP49DcfPXr0uJZLzj/85Dcf3m3qdBufeS8pnTjITjDH4puFP/rgZ997+kO9evHRh7/68T/8Jylnhr7vGgSfP3jaf3oe4c1pD6IjYkq5kBf2Qj0q5FuXquqaxro2dc3p2UMn6DbNN3wymKk7IjKRmBVB+tIKFBjAzFR9jH3HQ4TdAZHNLGcTkadP3/vww991Xac555RUlYgL3nFHoVVCyDkT0WKx6Lv+8ePHli8eyvqf/UeLxydyMx2ZVHu+0DVOQ6J9XoXf+DopsR9fB30Ce+BgnDI42B1dUe3G9J18NB75fBi1PAZKOcCR/NO9wvTBaV5t5f971ixPHsA3VbhKRDabzWZz9Wj+8PGSxub8ydIO7m5Z/dYkFu8oKkwVKGFS+kaAdxa+jHbR9l3X1XX9zeG5FMGUwi3arC7/7MezHz2duaX75PVvVKm4j9zsbsl09/3E/h7b921Ui/KguU/5BwTIRxvl7m9y7IddWl84ap4Iix5Bx0Z0w0zHwSEChJ3mROmyGXw9BoWInToFlc6NwQRlcLF0Izc0BVOzbKqu6tmgNyj/BBSERVAQGEnEhFmEg5AwhfJHQBiEncCJnNGJittsRlN0BVcAA1MYwkIdLXvNR4bFgZYPuqOVcaZxMQoCwtOnckfq2ImU0/WaOC5Ze6EeAqBP+1xuTFc4XMVGF9FRGWQ0Cr7mpuzaq69lU2/cei+Ik5fppz6QI3xnB7NbdJEISRVyp4DIEiqpeIkIoLbT+7wAACAASURBVJpXzWrbbBGBkWuoq1nZtoqnqizmS+Hw6uXls8+fMYfT0wdl1SckQGq2rSueLBfzeW2ad64v5gY2XBTumsuva5m2UzNxNy3TxLJbBs/uBqBgCoOytIICKEbaGG3QhVAePuDZ7OHF5dXl1SoKAXLuulXuHvAZzSrXrObqSIZIWFxRnAmZEA1xhzGgMyNRFUJQw4vLrmt1jU2Q6vQE3U1zBmNBquvqwcPYrPMrW/dtv9msFycny3nd9pBSb5YdjMiJwMHMspkNE2TXW49jb44X7Ab2BKbRwQ2KQTooILHIzsB39H62AeYAGGR2d7PtO4Dju+O7448j+TRwc1M3uO4xmTSemdP1NrLj0o1RN/7egDC/44f49YxMIR/i0bQHwXMDCG4WWOqqWp4su5edu7OwtXZQPTZ3zVo0HRBRzbTvEd1VmXBWz9zVVL+d3DeHup4Vv4gxBKkDv/r8w3ffeaLmjx+cMbNqN6XslpCHnT/6+MMf/vhHRJBS5huprxqwaymDGwlUc6VNAAmpOn92WZ+dXGyvPv70s0ez7jR+b31M7eLO6PYLIYYIAL2S53z++e/+7GT+4tNfJ569/4P3oVuTqbV55VV98hCe3+O9iMBhu9nklFhkbAqYBuVNglk9x8oWy7MMvN423/zZw8TmpqYFwCp3fNrVdZQXUJq/iv9OGYS6rnPOTDSfL+rZzEwBqO+6tmtNlZhF5GZ3RgihiE2qatd32+12OUMAKOjG0Tv6FgvaQVPAfWYcHp+BdGxp3NfaOLp4HiZox6/jJk53h6N7+f8i+vcW3eads88uG5ZYBPBhp/bytSfz5Rnp+75t23kVKjkiQ3OzO+JuBuAXMouZSX50Es63ebvdishtDI7f10DdXdW44Rfg7s4E339cfe8kofkdaMJtBs93f/9Wt2wKIN4k1Oyd1dACsLt5U72DXZhgZj6VeLhbDuPo0N19dbfBYXdPjwM47CYoOn1Wy96HPjxT1xiHA/rO/wXcswE4lmyu6IoiM1oAMVCnXVGf3MG1U93m0oHg2CmiESYmYEJhDESBURgCgxAIcxWoEicERmIkRiEwQkM0IAMfLGm9pNUEOHhnTVeM3d+HDoGROmEGysM6Tzt/lZ11NlDp2yu6b0MqOtielsR9z8/Td1oZPhTR0BGPPndvInLfbx5jOb0diILoSIiAYCPVyAaGXenkiUGKw0+gEKsgFGb17OLq/NXFq6ZvLi+uNs22mkWpRIKUtV2YoaqJ1qaw3bRXF6sYqqqe9b265ZQyQr+YzydWvmhOdg1uF+9x8n1/QnfLpuZFzCWZdm4ZIBGBsJOAMFCRvXFAQ++23m3dyE1m82qxDObQ97pt27azEIRY1ut1l/r5sqpmERTNwNFLT7GbSwRmIozEg/DKbk/mEKrlctk0XdOlsN4u5jMRQSQWDsgA5O4SiAjMcte0s9l8XE9zToWvGqIAeEq9OcHUYs/ARiFAAADe0X4K6aPMRTPI7mquapby+E8GMLCXfGJ/XCjsZdZ9B3B8d3yDjkHvaMBf/Y3lmm/iJdyvOeX+tOHCMHRCZ1LGTFCkphgQ3HnYIga2H+32oQLb+23mtXiwW6DdLs/nx1CDo9uM49GP8Ske/1VMGj+mte/7vfIvX312+vzjdNnN69Nn+ryq6+16FSXo/mUwIhftT3MA5/HCUMBBMwDQN/85mvLSD2L3kqOWHx4kluYGKGE+4177nBbzk5TSooof/fL/+dlP//yjV5t89fz9B/GVBip9KG6MBbAgFmmbbvV69fjJEwDO1B/ww4XIxLYGhHGRL+DVxYdd++jJB5u4sNWr9a8/67bn4fUvHjx9/ze//O3lZfOVrjHFW/Pq8uqjTy5/+rOfx81vN7969ovXH9RyGjBaXm02H3f91aOh5/MasEimo5ppIbAI1C9ePL+8ulQAB0N3GXq2yRFCrEQkpPMYH3XJkzprflKHi0bf7raW/peiGlA4Dl/RMBUhFWEpgMVNRODo8lU0xsap5e4rbb73999/8OAhi3RtO5vP1qv16dlps20+++zTV69eCspcZmaWcy5jm3Pu2sa5QuuqvLpqukcPH+bu+V139K1A25uqB29ewP3OFHzK1j7GJvFDn5Rxp0Of+KyMb3QkSRtNEq8zwuPpwI+eVM6te/V84wXgKGP7Tdg9y+rU972ZPlzKe2dyx7Bfny3eN1G/eSvH9bD89fGD6r3L5sMXGXjWNE1VVX8AlY37oBsFcBcR6K9+9gP+4GmEW+kbhz1i92G4vDGIGhkciDslx2vK95izTjwvRmhjYs5q+1zzPUeMQWwA3AaR0ck0ntb0D/kZBTP3vbT8xhN40z/l5gjATVwGi21NOXEzR9wlmj7pY5sM+8BN3Zmpgu/MQ3b0gsH1smS26KO9ydCZgIMixFi7Lz1qgOBKtuug0NIzAGaoTuiIIOiCLgRMzgRCFgmkgB1EwhgIhUUIhIAIqGiDoiEqoaJlNkXfycnv9EbhUOSzDGTO2dVgADhotPAkYiIrNsGI6ETXUSFeI84F4i1etdNe5RKuDoPmR6Dq63mwbziFI2/DJ463ey+Y+iXTMOQ2cIkRaRBscDNzHdQ4BqCBgItlOwCgUxWqEELBsM5XFxdX533Xp5xmPmMWR3e1Eh9UVVws5znn1+cXjx89rpdLosbdc1bCrMUTpXjk+LXmhw9zmnYutq4O6qZuqimlzjyjG6AiqlQQRGKkKnIMGAIxAxGwOzl4m63NBEwgSSGnrI6I8dV5ypdJ1XI2UVM1InIgFkBmIDDTogwbDIIgi5TQ7nrKOwlXJycMsOm6y7ZN6/V2VtcxBmYmZDYghhClnkcwb5pmmdLOANpzSm3bAHpVBQfvU49UAQ68FSg1WSusH0RwvK7Z2m6x0ILOORSCiZrl0TGZBt9kx2FKWXn4Rj9kORYY3L8X/821VYCvr7Z735P8oijhN5+d/pUM+x/iXiIeLXwdjV2+kbTbAxktv/E03TaKflvQ7ghGbkJeifWcNJc2PAY08AAekJAAHMidHBgA3XW3R5Wt1SY8Dp9ELeOmYwdR5M0zO1QpPgJq3IA/rqENeoPNypdeZW6jqEx+/uTxEyRkJmIOIbSpM3PAb6eY7dFgd+QX3KFoKCw9aAn4AGC+WCDiJx9/FE7e+cEHH/zmb/736v2fAo3ITwmH+6IzulqvTk5Oq7pyy6NCpOyaEQ6Ountx9elGsyAq2Ar67ZPTs1/8+7999vmL3XvTWy4ht//kmorsvjhZivS/+fWvHv/wJ48enH70/NfOyw6C68bxooKucy4x7M7HDeqq7vu+7VoACBKIqGu7osQpIYQQCEmVQNXdZ/Ws7drXry6WIRv2pw+ePHy8zqbbZls6gN4CdBjV7/5Y5mFd1T0RIpaoDRsMIaxXayJ6+vQ9EXn+/FlvfUntCmWDmTXncr2G9Ph0jqJXrd5zzb3/A/LGsvDeo+QTHsVdMcKdiht+8Hu47x7rdzA4cOLAYkc52bBfYQf98eMI0DvE101CkhF++tqhjfJN3/dutqhkJmrOeCz63DthvO9tPbjMqeH0eH8fLISx7XIGgIJx/IEHZ1yNp59b7pGm5ifvhPeWLai9HWx3FM44GJlbdJoH7rwIiYzZ6q3B1gholja2gX7iRwpUE4ADLJurTxsPDGx0DBkhvH1Q4XgLEkwS9H05x/uKkg6Qt+p4/gdjhdfjOQIcg7kpOpdeDQAExp3440DjICAE5EE1wHcc3NJBYg55cLIAL4QIRIwcAociOJlN1VTdMqhlVzBLbmiA6ghOqOg9ZAUFZhSRyByEY5BBuFRYGIVZ2IVUsCNv2Do2H/wrhu6InQmFw7WShRfQKnuRfgCCifgoDm5HxeYWh+cLJDBxKbENOSvBIH6PjoilXQXIEaE0LUyVWW6qi+757vgkppvaq+ypxeB1gIvEjJRzyYpHL5lBICpnTVmzZlMHQ6ZQhQqB1EwBMAMHkijz2YICAVPSvGk3Xd9yJzEal2oGgjnM5jVzWF1evX59vlycPjgVRC4tGZpzzjknBUcHGrGjkc0BgOaoatksm2bL2VLfNU3XAOQYqaq4qni+CMtFXMzCbB7qyFVFzMAEjEpgrCqqkWOU6tmLy+fP17Guzs5CrAFQz89tu+3nSCLebLs+az2LIQpJIJJkqtlVTQPFikWYCAoCVGa9cDxZLk15dbVNOa9WGwSIMe4eEHO3GMPp6XKz7rabbUqluOUInlLXNCCRq6pqu5RyCiGyEAC7C1wbOSJimV7uw6QzG9YIBVBCI4LBP8EAEYhBBFmIGVkKLwpwkDSxHfi7B3C8nZ38ffK9PzpEwI+d/x/Ltfxxneq37Lifut3xW3Mr9mHgEIgWFbgZurXJ0GVX5CNAKkLMWoSCnAABhwaWkfzlMJpjjEHFGA/4lGT6RS/vjSrXo8zV3rX5fefoAVRxE87w+51qOYW6rgsnOeccOHy75yEijlU+vxZUBNu1HuwHeeDu8/k8dcnNSqhtSF2fV6uVrhvqHz59/4crQjNFQCAuQScDOJJEWV1c/mbbLk9OTh4tq6qKVQWAqtnUbnIN5s2nGJYGTO6W1n23+e3vrtbbTnPWpMfwwbu/p2PLuO+3D1z/fmTfrM+7jtrOfvP//t+Pnjw9feek5oTARq3DFqBP/OiAwdF3uarqeb1ou251ddl13eXrlZkRIjHnPrmZYh1j1NSv1ysRfnh2tm3Sb37xu5OT1ycP51Bx22n1VtzJElG4D+zuAy/GbyzQRoRlvjmYahYRtQzAIYTHTx7PZrPXH79smm0BwlQ1hOCq5o7M7piJcnvR99svuex+eZQQ30zQK63pO6J+efT2CtG+j+D7V3XGAyaSfvJOYO7//Qt5vrYYIwB8jZqa07KEqpaUMlYzv96aJtjPDSLnfZovjgIcdyChhdHW930J2f8wWPNNJOIaXxYhyN9/SH/2Tj5b8N0zpGCCN9/q2mR3/+sXAjiKWvAB8rfrXxjsDq5rDD5hOxxSkKbGB+BFzJyRgKawnlou0YuqAbi5ltb7si+pmpfGyesnyPdUd9CPkitv0yWZ/kRVCzpzDdAwFxuvQqgZAbJBF4Bgd52l08EGgAOKJOeQ37tjUVRAw6LEg2jugFNJTR9oIriLa3qwDP1E0hgJIRA7DnR82zWSmIOhR66AwNw9gWV1VMVOCZERiZAJmYgJhLKAzRhOIldcAA4iQCQYhTSABo+PQRJzcPoYj7Kg7WILuh5+HO5KiMJBBu7KrpmFCRkJkYvaBI3MjqLGUFRNr/U0fCc76hOPFfcdf+PmwrnvTjD8MQBNOWdtu77t+q7t+r7PWccjm6qaDW9MAIROwhJCcIBsyowSw2xRz05mVVU/ePAQrjCttO/0ytcxhhADsjBL+bbddu7NdtteXa0MoKpn6/Wm67azxaKuF0yEyA6HGLYZqFtKKWnuc59ySrkPQo8fPAgBmYDFQ4QQQJDAQPuc3RiYAlNkIQrkVcCKvLAZfvD9937wg1nuqevxxYvN8+erjz85/+zzi6ur9Xrdao/UMcASkCMxELi5mmq2nMDNNKLIQKwpiBszs4SqCjGGvs9N28QoCzUlc9BsbgChiqcPTlN3ueq2lpJDLo4natb1SaIEjq2rJQVBRi66qlbu6TD6UHix4GrQZ+uzdmYZQIldGDlQCBhjqKo6CDJDjBQjxyAhUtGooYGQVKxwDcAFJ9PDjxcdjmzFeCNJc78bI7lPlcW/XADzxs3pljzoSLBxNGX7OkPJt2UrTFV8/B6D4m/8+WHM8YZ8+LD19F4XgnffToevvIsY3+YlfoNMgJMn4vC/Q6QDJ1behzcfAALTclb0iI0wE2i2bKbuDi4EAgRuBFSqC4X9Nn7eTpuuULjccVSCmoIfd/kt3XE3pm9zvY7sy39MraFuqoLgbXxw3AM4fEdIGWX+SghMd77JNIBbb9bvPDwTkbZty9qdTeFbdyAeeVjG0I2Zi2j20TVheXKyulw5es45hHCyWDjRg/fe31w9X61fPls3jx8/jiJMgAap61JKOjsFgLqqM1LfdRv3V+cvTk9O5/P5fLEIISBgkHjwQQrJHNbN+vXLF9vL875tHsYzBnBdf/zJh/Pgd67Afu/NZU8ucozJESCn9vHj7728uPrrv/qrv/13f/Pp61hV88Vi+ejJ49nsxMHqOD9sUVltXz9/tV6v15t16nsAWM5OHAtBF9XM1Oa4vnx29c5737cQfv3rX33v/e8/f/HpP/+v/7PZ/OTXv/7tZrtxejvJCDDTiW2lj4SOb/KRc3I31YyIQYSZc04xBFXdNhtmfvjo4Qzqjz/+qO/7EAIRqaowqZcgG0OoupTfHBzg72uTfnN5wOFYqHRda4QijDbpNtmLjI4xZg/rzzeDq0LzKCufDRvr9GnfJbGH22f+4J3gaMT0apMBeYpufF0GK9NkckhgcABiR7RyOjL7O9FxcdXrpQ6v3Rrg+K8On0lEuc8hhFJnLQDQ1xXglXWGIP+9h/bTp/b0TKAQtSZwz/TSSwI5+EOUrzcwnpsAx9HYDCeaGr7zBXHbYRq2S8THUGEwMJgUS3zPKhn3z3twifedtwEgMdEABRa/USADc3NzHuYFuWNxkXA3zQOb3nc60eajvOdY/jecRAHXK/7QUgJ7XTN7FSQrioXllIlGp9SdZgWNLqqD36oVOoBfkx6G9cBtUAJ2cEcbRmZ4Wkf7EBjYC4NUWrFb9V1zsbnt9D2GLqEhuUdEcNppryE4gSMQOJbVRtVtUDstK48WZogROqGJW8XQJI8MjMAIREiEzMWpE4mQCAidCssfHcEAC9agRekRyp8d2FFESHYLUc6ZzQbTXIRRbZWImJhx+Lr7GEQrnFopwNFgyeZm6EPjAZi5q6mpIiGXvbggQmVokIoAQ0GUinBF36eu79u2a9su5ZxyzimnlM2HZcfcyh/YqaaAoykyi1gwsz4XdUyq23rRLxwsWTYnxGBqXZNNMWeMlXAlRSXCnRF4u23Bz6uqEhEH73NKqtkNgAk4qw4tMEQSAoE1bde0TbNtsmViRHB2Y0c2IyUaJrmn3nRrDSiiFlXQECgIB4HIOIsyD1yEKapqGWsDiO4ym9VP340i1XK5ePb8/OXLy3XTdn3uu84BAKoAgYgBUN1Mza2XTDGSBOQyJdAB1Kxj8ZPT+Wat2+227VLbdohcheAIakpC9bySioGsTc3l1YWDLRYLhZQ69RkxVqC9poQVCjIAGliGwhIZmqXUzT2ppZw79WSYMBgzhIghUggQAtbR6oqrSEGojlJXoYoSIwdGJiQoM9d2tHUXQj9ANo9tsrdVLW7ywXAPUZsIksEx8vA+9H5rYn/shXDAeb97m54qHt2SCcCkRWwnVn4smL5NuvmIEtiRzRXvONX7iUXfWgrYr1FOtkO/s1bufjyXvfHzETPf7xK+8zxv5rJ+D1ABvzyy8xWhGzdKLvvh1VRReqe1hDCxsJpsrw5+RAIdbwAfjmgEHgVFkNmJrPDS2t5bTWDZrXKuiCLyaMaEgGg7d6XCy5v6iw/tb1jYfOVVO7UfxNs9NvG2qeRHkk7bMbtt1PzZ6SIfvM8kKL2Jyu/QjcEtasfp3J0bgYPfZRY7HpvV+vL88sHTd2OMm+26ipWa/VFoarx1sXQUCxcRAEgpuReJbrxtnVnMF6VQlVMfQrh4/eJnf/GPf/e3/7ZeysuXz9SRqJ8vHjLi6WLu4KcnixaEmDVnU2VmU42hWq3WlxeXiFSy1nICe6lvskb7PqcgYVE/rOLZdn21Xj377NlH82C3w7Bv+H73fE0ZxUeWHgTom9VvL9c/+Hs//Tf/7m9ms3ouczNfXa0uLi6BhJjEdFCR26383g/UXEGRKCU4LnKYIhIlgIj3zZMnDz//9NckuJjr1dXnOX3+u1/8Xy9e9//4H/0nS6muNh3E6i3uadd3MURm2d1Z/OYzOIiIBhsFB8CcDYBSUhFZzOuU0sXF5ZPloydP3vnss0+7rquqSlWjIBhksxiri/WqNLnfvUj7lwSoD/c9P7rI4e2w/i7h0+s5R/cJIa7B8Nt8QKbvb2MkQXjQfDWmtQdsJYT8k6eynKW/e84fnps6F2y3zNuRVfGFRDq/TBpfqAddt9MqxuLnta8HtHcPccr/m2orTE07ykaHODF0ML9rGXEXkZz7ooNb1G1GZ6ivFPcZ4Ywp7mBmJ5X9+Xv4Fz+MNfcAiMi7xJgmLRJDwZ1wj080nvlNROOoje64NRxgZDvMoDik5gGsA4AdFXA6R6e7dkloR6DOr52Sp//BCIb4TgxwOGVGcgKCQWrDGa4XXhtcI1yLf5OZmqGZuu7S1TIIwzv7+JjtRE/tNnmXglyESR8lTo5JI8YIcDg4+eQwHy+wWIHa2MViYx/F9G2vc5hhRH0n2olUuhjGs3Xfq8LioImJo7r3Tm+rKEwg+U3Edcf64OSp1X7VK4ExFhUP5yJZKiRCQSgKCWNgkOLPgk6UwRU9m6bSOQNmADpY8g0Yxs7U2VPOO2rL0BZScBpmFiJhERImYSICJqdAWEUWDoSIquZJURUUmVDIQc1zTt7lJECC5OaquoOgCMGNyAzdQdW7rm/afnW1ulqtVqt107RAxETMTEwsjIJMTNfWt2Y75QYzKua7lt3QU8q5z6tu8+LiFQkjCwAghtJ3otmZMjpE4b7v+y5pD4Rxu2436+bRo0cnJycDbuuubghoTr2qJieGgBhCZa59t1pdXl1eXiLY2dlJVUeSaJrbqxWiCREzMrpa0pxT3/V9WxCbYjoVGIRwUcfFrCJCJkBgIAmxCrFenDyYz0+Xy2q+WCyWi7Oz08+fv3z56mLTtG3Xui1nPo9VZBE0U+1TTpRclWsQpMCIgJpNNbdI+OjxCZFvtm3X5/WmYYn1TDznnLMDsKBUQHPYpLW90MePHz969OhqdbXerC0zeQW69QSkJIP/kALk7IboDq6man3WNmuv3gNZiBArrmZSVRwrEgEiE+qQE4pwFIkWI4bgwsoAbI6g6C7ghMAMhCT3iB3fZqHHb7Nf6TdfWOS74xuefb7x8dibY4aQCTpCqhihMgYMDE3nsctdti4nzb3mCqhyikiBqXDvdvEH7To8hz87mH8Md3Y1HBjLD9dnsef4hXchZgcgxWDGvb/dIhwX4/A7/zr9CNoH32iCbtz9QG63Tde3XdfFGIUlBtluGwnxWzvLJqlLCAEJzUxVr+0S8UgNOlaRiAytkLejIMr88Xvv992rRQAAX51/3G3PmUn7x03ny9MzCYogRMQsVV2r6qbvqqoWEQQsYhx9fyiVN3NiJq5nrv7RL3/54IfvbdfPLl/9dialJPlFV1c/hqS+QTB/FvzD3/2HH3/w533CtNk8Wi7q+axNpmBBYt/aJANEd+fZPKVkZghQVRUzd9ttYDHVrtk6ZDN17WzTqG3Wl5fl82cC7lZV9enJyfnzzz/4yY8/f33xFjc0pRQkMHPpGP+m6hAd1upHpknhe5dSubs3TcPMjx496i67s7OzV69eXl1eliq6uyO6m1d1vX7+4mRp365H078gsH5YzLjPW+/XqPO7y/KI0IevNel1dv01dqwUQtkUhphCLTcBjptitzdJTLelsjdHyQe3z2GKln6ZP8xVj0aw5XPLX5cV/Pl7+A++j/OQC7QxorRHW05gIqU0zZ2nEMbNdoxrjO04WXSEBQzc0BUOKd43ql/Xt2ivzDYBOG52hWAupNJrRaTruiXsA9XX35tPEK0dZEA+aHztQAYb1W18r3g7BX0KYDGKbR8ooeD+AZNezgJw7HQrrCAnZuN3pU2n4BO233IxBi+4AzNxREAH7VEzMC0mtMNYIuyxYW5xxJuSFI9J1gwkHXInpGBs5JBh8OgkADbnDKJA2YVUCJiU0Rm9wBxMzohCgVmYAkupkhd/FjUbJC7MJ01NPpCwELAQb9TUPGVDTEWaBJ3ByjdXRMRFqwQRGQcLFgIiRwIhDvNFzklzZpJqFrOaqhXuT+mEudpsrq7WFxdXq9W6rAEi1elZXVCGocZIYK6Ws483CGxXM0MDBmJCAQERoUiiwcy03E6DPuW+69oud20fgoQYUobUGzMTSZSZ17TZrLumaTYtAvddNoWu67fbtqqkClJVM54xE6XUPXv27OryYnV1pZpijDEE0Nxvk7syURAREgRALR1cAAUd8MgoQbx0IAlR6czo2tLqY2pJrTXYOIDEVzFWJBVyaDtt2tx2WwfNWdtezdddn2bzuppVMXIMtZM45JzSRpuub0KQ0okjEotWCAlVlbhD03Wh6WLo+z53qQcjBAECEgCwnFNKqe/7pmnX6+bszIWqWTU3RQLKXSJxZBYGIjCAbLltNm2/VWuBrJrLbB7my1hVIsEpgLAzgwiBq2ufcg+OnlhbDoRCEBADQbFRliAxSCAJjF+Ji8q3Ie9/u36Xb2qeA78vKgR+k07mGwZXHEsXcVJUgdtauG4zfh/f3gA6gAzGAZgEBakOOAvURNh2tu1yp9ZnKww8AHMkd4bS21b2dRoYq0XPGgwMFI9wqPbiYzyoBE4kO+BaSmsKW1y7l/s1kXvCuZjESJNmEz/mgTKdcehTX/QjD+MeWfu2R1Z7dT0RT5F+26VQVczfTvqGuSI4EQXm3Nu//lf/6l/8d/99qKv1+hNhytpVVdW1igfrP2Gfu6Zrf/ijH/ziP/xicbZIqW8ynVae+gz5euRTt04A6/VVUn/23ENcPHn4GJHq+enFs6vl2SOW6G2XKOScXV0InGMR2k8pp9Q/Ollcbl/PZrV11PQ9Sbt9+dHrV5/yH3ysFtE//ugXXYbvPf3++arx1z3OTk4FReurrXZdQqIxwOU6REEEt5yvGgU3Ju7bdemJ/uz5Z8KACHXcE6/tlRjjD3/w1MXiyen568v7JcFZRPo+1dU8JY1V/MW//Tf/9J/+pxeXF6cnp/ANdpLam1NEsO9OWrgDI96x3WwT9rM4RSy+yQAAIABJREFUO3v6cNNtkisRZyBHJu8E+PRkbt78wXaorxH12FH8blWXuGNLvWk1evPXnp4RQA8mv33lKUGs6tHs5muZS0Tk4G3Xmsc7QJyDzh2/6bsw/TU8zN6HTQ8PB4rJTVOBC4sn0Vc6DlP2SkophDDCzevV1bsP65+/L3/xwziTBG+yOMUJewX2ZddHtsLYBAS3K1AcTJLJyw3cCIDQbnckPjw9nGh4wDFoYwpwDA1oB2jJQO30owE27k/sASBAQHJEmAqUDqMBeHQAiWgKcBzAxEdpLxPQZeqCa+5meu0eMx35sQNrdMzd9QzRyAcp38AUjiqWHo4jYW0SNwKMDkowsZ/xvfhtZ8F62CddrJq4lLJ0lFEBI3B0JzUCR3MCY3RCYzCGwa5FGBghCgmDEAsP5A4AQzBHBVfEDJgKGwsH5vCE+mjlknZtaEV+1AjYHDSrOxAQE4kIExIRmrorEwhBkCAxWNaUswUyZEQmlr5Pfdc17arddqvNdrPZtm3fdYX9REGIgW1oiFMbjFPKDTMbtPV3MvwAGRCImQNz0VIBG+w9dv646EwhMJmgq3fbpAm6bZ4vFrPZnDFWgbfWps7bRpmyKYFL6r1rcx1QOBASOmrO7bY5f/Xq/Px137ZMEAgNre0zogsjiqg5MNFOfZYciSSQuPg1AwgQcaxi7qyJXM0gm2bTLlnTdCiBJJhzdgpRFsu5Y5A2G7iqbZu2zzlGDpElDE8TMnhvZsnUzKCqBZGyKhjEEPoutU0n1EZuVT1nYyBiFOFYRUvetb1mQ6TCYNFsOSkCBwngkHMOhIgw4CC5TzllTQhexSiR6kWoagoMbrnreu8yoRFDYARQz4pggiBAEYERBEAQA2IUjMyVSB04CIvwdzaxf+rHbYjDHcIZt/3TF9ba+BMY2LvwsfuNUOH49a7qKoRBOFYxAnJfcZtg0+Gs803n2zb32XuzrFkhAEUqZSAfAgEYvNgBwJ0GH9Sd2xbyUDJwnHSZ4XFADw8QDR9MUgo/EndW8HTjAn2io2EIhsPVDVobeKQoUd6WJkwN2pfbMATFKdn11uOXv/7Ff/5f/XPjQMwhRDP7ljqowNAWYCYsXdflnDebzfuPH81n86ZZq2upH954FWpWIo4hCnPXtvVszuypa+d13cN20ujnAMAILCWE2Vy83gBAeo4Pzh42L1YOhoAUZ7E6vbzcAMC7j05erdqcNcb4+GSxunq53by+usxudnl1GQUAQPD3lqHe/fRNg1pErAQqgc3lp+VVs7R+ibiczRazM2Sp0FVTInOvPK0vL1du7TgU6/U2yvBWJ/X41BzE1nT2zjsPlg/KrVHPgG9Gcuq63mw2dTUDAAny4e9+F2MEhBijmampiBSk4NuxVNZ1PZvPU5fdHQks5RBiduv7lcH2271Z+DWn/g1WqbdlXxPmu9+2Zbvld08AIIPDhy9T11OMsdAHvha8zN2J+XK93vbV7VnlEdTm+ur8yO+M3S67NoObjQaIiBJcVUXCGALd5xy+/IqUcxaR8tXMUr99eoY/f59+/n2ah3ybddTRNpODn5S8elRvLejJHdDGwXhOYBFzNwYgvK/B7U0Kyd14irnboKQ1aZZ0ODQqmmT2Ry1vkWgPSRm7PvCITfPUHmXPJOXGhdw8/x38YD50KGQfbF/ggIJ0cAxlJxvPi0b50iJ2PoIs7nhdGCq9woeC6ji90hG/GOfMQZ1oyuAYKBEIPKq9OQzJP/hOvlQNAQi0wEYEIOhMwAiEENiZgRGEUJiEkQmFCRGYs2BibAQ6xgyu4GBadEYGqdJr/VlwJENHAgzsDhldVV0zO7EaZ2AHyAlSYnABSCwSQ0bMABAce62rWYxV33cXV+vPPv382bOXRdlisVjO5ouUUkq57dvSKmSFZVK0PFzBytn42O8DCNmsV3VEFhEOxIJAAGW5YCYp+fKsmqmCKqxXq6urVeq7tbamLFiHGISCm2ii1EESBIiMaJlz70KhDlXf923bbLeb9epqfXHZbbdgBoxds00dau6D8HI5d7UutYRAiEE4iAhziCIszIPbVM5ZtbBnlK6nszGYgJvlrDqoQBE5i6AIhXrGC6PFqXe9bpu2afqmadq2BTQSrOtQz+KsFuFAaKbapJwzmAsiFTsYwdCbttuOvIlUA7AroBCjxFDNqtkmtW3TmnkIMcYqhCpn224b88Gbz9XNDBCa7Xa9Xm+arZkulvOTk/niZF7NhdjMurZZd/2mS1vVDsAYnQWYUBCYgAEYUAAYnAHYgQGkfCWXHWP9O4Dju+O742sBPu4LAZVs0gjMISMYmCIoYBCKs8gsVNc472BbQ9Pbtuu6lLosCr07O0hBBwaYA8a2FUJCgOJ67YN0NvrtpdB72p34ZFOlXUGHfOrWMglZJiItRwV+cIdr3AQ4aNT1GpRT7zHyrs2267scqhkz931bIRjYt2+OqerJyXK73fZ9v1gsYoyffvLxz/7hXy7Oz9eby1K03LXn7kEc7l6mRF3PXq9fzRdLTamKQXh5njddhsi+L7K09/rAvlm/nv6k08/KPF9fDT/ZAly+BMTyVuVV8HuvvH+ZRvqmXSFi2676F8/9ug0aAIAQ633jnXiPLTTOllU9f/TkwfOrhohMFfjNJ5ZzJqKu74RjVc3+z//jX/+X/+y/gIHLnAlRNcG3YvaWHLuu6vlsftldAYDmjCQhyOXl6/ksrBv47rgnePfG490Tryi/exL+7rl+dn41W5wcZPh/gEdsAjJSq/HFyn/0zhf73NuGpWSP4/fTUvn+V4wxm5mIHChi/B5rM9MhHT9lVD/JfRso/YMfVD/7Hr33gKMct1e7D+xVcukCbaSUiqRIQT9HqsJRrOGO21eULW5DHOAWxOGO27QPcOB9ooqDppuDnxxhtUwYHHDjteNA3YQ2blOk2sMqBv8YdXczhVFdFPAOcCRn7fsedt7egyoFYtGlGr/u2ByEMIhm7sVdE3bMvdwupwzYaQPLrklmWHgH1RIsDUOGYDC495qhAXhGN9BsCm5tVhwbWwiZKDKLkAQKgoEpkEdCwcyoRXnDEYAcrQRtJd8u/SAKaA7FDhwICRiwyMGWeQcETsJlFnZqbdNlwARAETjT1eqyTy9Xq9Vqteq6vkR0SOQA26bpUko5jxKosBOWI2FCJhw519dy9QEsgO1US9G9IAhFVAWZhCgwB0IBIHdiqmY1tG2Xu7Zr0hq3IVZBJHcOmazHzIAIRKgOyu7JIZv1qdmsXz5/fnlx3jTbrEmYgBjMRMLi5DQGFqIQpaoqQjRTN3VVzVlzvjbmvW4qRCIudVC3iTQli4gMYpvu6pA156TZsEilkvBiOa9n82VeppT6vkupN0vbbZN6lIAhsgRipgywXbcAuIOOBYDBsO90tWpirKNEADIDBA5SESTIoL11XRKSk+XSzK6uruq6khDUNGtxR4b1et217cl8WVeRGNB9fXV1ddFna807oMQBqpmcLk7nsypGCQHrKixndRRmABm4GyAA6EauoBk1u2bIyd3c9DuA41sbAvntW8V96gO3/usx4t/dL7l73/qTDTodx7bJN49GWdbKfqsOvZsBGqNUHEUoEFXBZ73PIrS9tn3ute1U3MWcFNiNDMidAQmIAdiREHkQSvbkg9jSFOSYUk7xTVvpqBlWNsgRuUB3diC71smamn8i3NA9n8yzgQmy17269yZ+/W73QmDc6TcffvSTn//9uq42F1ez2czsW9ilYp5DDL5xd18sFmdnZ59+8gmKnJ6dvX79AqkEeXQgsDrwY4n6vl8slxevz0sNUFPXNM18cfLg9Gy7Ob9HrjHJ7UlvX2dunfxvlzXdZJPdti7drDEexM3lmyh4423vYmzv+9VdHz/54IM6zM8vLjAut83mvYenq03/xsvpuq6u6/V6QyiXV5fb7eb9H/xwdbVCZABilpTS16We8Ps9RFCTxrqqqsrdiATdCAmRrzYNcfud2tU0g7r/03Ebv/JsIWcnQthVwh+/ulSs5vP5mMeV1qExD7wjZnjrHXy0c3L3Pls2uo2VMHZWHmDte9ancK1nz8zMoyQnIQAO2pA0rdwjIDPHKqaEhblQ+BTl2t9u9x9Hb9THKWNYwIXpBW63W7L2z3949uN36/cf+sMl3xMXuBkVTPP2aX/EKClygG7c0Y4xQQHAJ8Yp91nrb8imHB+ma7TkWk/iUDurCKOA7+f1vucLuicKMnFGHrwm0f3OuXowtw/+6WCspl4/YxFn5z4DjqN8+h4lZHyVCLiL6tC0UiSwyt0pEHZ5EEZgbmxbKdqco1ksDn03eySPMVI6ZATjXjfxdUDlAO446ZtGHJgMDmDojlDKDYZoDm7gCIqg4OWPD3YlBIQkGTkBJxApzA6uJATmQFZ8ahmByImc0BAUBtc/G2xu1VQREYgJcGguMys3mxkByc1xJGAgO4a+99x2q9VqtV63bdv1nbCIBAc099SnlFPxxEGk4aEn2MECu2VgBxX5KEZLHtChGMcYqHouKpjZXD3lPHSxOIOTOyKQcMXoBJo7W+c2BBOWfmuWODWOlhGQ2T1SJLfec583q/XF6/PXL85XV1ckLkJBREQCYx3iyfIkBnFTIhQS3DnR2C7yHyee2QSw2wn4qqt6LiRsYiKhYmAz2vkUTdhd1w0CEAlKlKgxpth1Xddt+75ttgnJY6RYh1ldg6NmQyhTkwiJUYWzZV+vmsWcq8XMFdUcnIQjE4Nj27SX55chhDrWbddu2y6GILW0bdM0Dffobn3bmmphcqe+V+3VkmOWAHUt9byeL8JsEefzWNchBg6CVQzLeRWYCTxAAThcEAicwcAymoImz7kAQ98BHN/eWAgmGk73AzLuBXbAoTnBF8NHvqUtLTdtem4znPfpDo93lcWmWp6MXCKwrGqmOZsCJABBzsIiQeqAswhLpT5Bn/pNm9ctq0lWzsYZKBtnEIfgHgARXIyKUpEj2L7Ixah8AbCn3zmtHkz7TfS693LwaPKdlTQ6sLnYQMSAfVvH0sZCfgRJmQY+12xN3FMJ2bW64D3xjb/71S/+/Od/BYiL5XJ9/hy+pY1UwtK1Xdu1Z4uzpmnmi8XLjz/qVlcnZ2ez+fzq6hwQqjgzPdTnKxFz27Xz+TyEkPo+sKBaHSRTmJ88ulxdRN4Tl/mTOu6L5E50ApIRV6dP33n07NUzIFwultvtBiDc8+Nm9YxIfvWrX/3Hf/1P+r5PKcUQS6n2W3MLiKjTrhRdzYwIZlU433ZJCCUwoRr8KR9HefVfGgRNf/YunVTpyTL+8ln/+ipV9SyEMJUdfWPrypc/GTOL1ezlKp9v6MH8iDTmLv3BMfWlG+yMseukuMPcBCkmT8rgcWoO6y6rOdzgWbzdVUy/H+UY3D2lNL2Jbds2TfPk0clf/ujpX//ZbBkTev6iHz3FYacqmEdbMPaNO/y2eQU79dOdMUgxfzC4vSPmJmTs94CBcK/KsY9u4NT9eL83YwLl7JxrR6fb3bVc+xANNq73RAanNiu+k249djsGvbEy4yaSrEfecKqQUlXV2KiSs6nqlGJTbl8BOIgoBBHhEaED2glWDGqzAEijt5fDXuvHNDyj6whuAiO5gw6p8oCD7AYOEAxwtOe6juIQDNEBjcB2AIcBmLonc1eApOAZQAkgCkfhKBACVYKVQBU8sAplAiRzUC2irF6EbB0AiXwQCjFTd0AwQmcyKoCMq5GqR55FWW7Ory5eX52fX15cXhYf37piJOxzzrlPKZlliSEGERFmRkIYMv2J6AkUmf3dXIfBrhYIAcEcTCEHSymnLifIfa8paU4pJdMMqj6fLebzJaMIVSlZ1/REmZA1mSl12XPXAwARL+eUxTVZ3/bnr14///zFxet16vXkLM7qWFUxBGaE+axezhcxiuaUc+r7DtyFkJlDCIQ7ITADVVVTzXn4xswRHSFbTpYKFZuFxZgCiQggQXFjAQIQc8rqOXvWrApETEJ1mEmMzOQOXZtzTqkHzSgI5AwISCwkhOSAgaGOsN20200jWPmMzBFMXYFRmISENttt+jw/efxk9mi23TZ917k7C+ect9utuw5UJoKu3fTtuk+Ne5LAi2X95MmDR49PHj5azhdRAhBbobATmTAKOnnGnUdzmdlUpEaFBYtsi6M7uH8HcHx3fHd8bRDUfUKaoVPDALMReAA0JJcx0ceMoADJgSKhIEViCzCLfDKjbJAUuuydWkreZ09mybNaUmdXNmMDKuUCKMb0h3AGTMCOvUDkxuZ/a0CGQ4sN7b/VVLX0EFWZvi1O8JRJ7DNtlrhPoI3WaXMe5yTqy/rkM6iS8UHMU4K8EueVQpypPjhdrrfbbAkIOLIlQPuq1DDLHlwqPMwcOHTttp7NO22btqnnNRjim1gnSPR6dRlD7HPuu3xycrq9WHPPF1cXJ6ePN5t2FkPTNnSQCTjWs1nTNBJDVVU0577roLe4PGs2m8hSzR48evTe+vKzW/G5e+Rp90yWvmQud7ci420mAnfF5Xe+4V62AztrQAQA/PFPfnr28J0XqyZBFVXdHGUGOb/xc2NVoYkkOD09/e2vfvXf/A//bbNtmHnUT7lntRkRc86L5bJrW3OXncbn7yXxPojmbzJKyjTuUx9DVNMg4eanq6qw9F336OGjzz75LKf0eV68FztMq4cL/PDF5ekc/5T2hT/cxT49k6dn9o/+7On/+r+9+O1nLx4/flyWvtLgPdqXlslW/lpAkOKL/GUqE3jNuZDnF5vLLT1chCPCQEzMRBM16Jsungf5/M08/GaKfr7qf/usSxamzRpfpt2mZK1935cmEZscY/+ImXVd9/Dhw8Xi5Hy1/eylB8oPluHh4i1nSLmqg36cQiEZMdDxAm96xNwUGd0PPGi3wNvRAszbgsRvCBfcHeALqPj/Xth/9x12HHANVTsKcBz0AZVwoiAXROQOzEX5RcqEKbNiirCYqjKOSMaQll8zEHBgJE2ITAdT3yecJx/3L9+VhworYxqG4g2Bd79Wj0fEEiTZgLEMHc3Xyqru5sDgCuCq3oGLumSL7IEsige2wBAIBIWRCAOhIztLscXNgwSolWnsCE6YEcyLH60DEojkDNu2eX2xfv3qqumygZRF4Wrdqq6QgJlm83pWn3AQYhzkcgFh19g5KLTY4HY7tByNuOfgX0M7IVgJEoS8Cp6z5WQ5WUqm2VVNs69XjauDgWewHmwIyxBBLIMlRSRhgJrAsFk3fbd98ezi9asrZnvwoHr46OxkOefAzFS8ZPq+S7kbYAwwc++SWmeqmlVzSqpmGYpZD3hRzHMgACZgMnBFLQAHJcSuZP5UAA4iRhJiIQoskZjB3Nw05cIzA0ARns/mTJz6LueUs11crKsYZvN5VQUAKeAWughV6Dl3nqNrdqZCnmIhYBIicYPUZQCMUoFB13bNuiHmru00Z82qpsxADOAgjPN5VdeL5bJens5OT+fzRSS0vm/6lAiNGYJgDAyI5g4I5I7lthIaDTO1wN+EwEVABfA7gOPbWWg8SKRvqT3e3CoO32T6Owdv8PttTsF9C48/ykE/CubvbXt7sAXccyd2RCgNi0qDEzo5IlBRzSjWaK7g4AiMJEjOHEUWtWfzbNZlaDP2PXbJe7VOc9KUMiVndTYP5hFI9vU7pxYno7jGlLthk5/snNkAd/YRB7GSFbGMfSCDJuYso0bpAbpxLWs5VhXgWpTU4VqY4z4J99Xqol2v266bzWdVVTvk27gf4xQlxI8/+vjxu+9myzGGXpMpCPJXNIXG9LV8bZrm7OTs+cvnpw9PF3PqNdM95o27M3HJVaqqSm338NGj/+Vf/sv/8X/+n559/FsA6Ps+iOj+Y0hEpevB1U3t7OzB5599Wku92Wzm83nf94BycvbOy5efRbZbnIO+KZnh3UyxLwRw3Gcp26NrleAPHAAePn5vfvpYqmo0g4whtl3L9Ob503XdTCSG+PFHH1VVzSIA6e0mFTM3223Xd3Vd55x/j3dtmh/eIRMgLFVVvXr9ihdHLnxMvVJODk5IQThlRXR3E/I/EUf2u+G/u31Sjr72VokBCherJqtfdfJyZcCvhbltm08++aSYH48p2WilOdK7Ukqj0SkAiMgXmk4je78kfoWoL4zJmCXQTUtUQhYqfiuTPBP2jGMHj5TheVTTwzgID8dk3dnlFro+EYeRCvEWvT8Fwuj7fgR9RGQ2m02VL8rF9n1fRszMPn/+6gXas9ddDPTeY3jnlB8t4KTqT5d1JXazwnFrmOfuh5gPIyIzmfGuLWJEWEpN5ToUwRttDGPKvhtWOgwIb4twEHz3FB+1n4X/n71367Eky87D1mXvuJxz8lKZVdXVXd09093Tcyc5Q3LIoUmL94sESCJtC5Bg2YAAPwqwDfg3+MXPBiy+WDAgA36QLNt6kWzZGpKmIFLmZWZ6unv6Nt3VdcusvJ5bROy91vLDjoiMPJmVlVXdPewhK1Ao5OVknDg7duy91re+9X2rZrOrNZRzPWj7r8hO9X1cfFPsjFfysKnjjHcL9CAUnPShrDBLuuFKsP6Jma6t6ICehelhQBHqwYoEQjFzj3H0oy9RNFrv+9PiGkOAo2u2SucnJiaC0zWHjpVx6roT8bJzFYITTdJOj1VT0mzd3OrvdoJJtK9EWepuNUMDAmuH1wBM0ARVQBqJtQgBMKkncoTeUcaQMWZsjsyRMgBDbGVNVFWN0BCNSJkMQJEkYRLKAG42WxzvzhezqlqGEDRGSBk+IrMn79l7znJHjpEodTWbYt/GYV3vFfalf0tEGOyfJZP2nrVYBRAAMiOCMYFj8E5VTKPN51XdVEkezwRUDAEVjNq4S1UME24hEJp4eHhgEKpq4T1tbIwmk9F4PMrzDNCI0TunGuu6ihKskw61ZDvXQkkqoqBgqfMG0soMyIiEqc2DEZC5hW0gcYZENWrbM06AjMRIjjnjJNCJCRBAAE36RVmGzK5hX1VVXVXLqoqNmToTQmUmMkONiOZASSLERpsqZJ4ce1ADVTQiYAQkJAQ0tSQkMl8sxKRuqtbQRlUTKEKc5zya5JNxvrY+Go/zvHTsEvClSGLYzsT0N+1kb4WHoad3m6GqSUqY0AwB4SmD4+nxEMjjXKfzs7vXX0bb148S7l+EKJ0JW5DO5Ehna01p90FRCEqATAyEyAyERq1gtZqogaJ1ew1k3gE7EjNRiwqNYhOwDlhHrSPUAZoAtVATXRCN5iOSodOuLxEhSXIkoxPtPEqG7ScnoEaHVpCdsolFsNYvnSBS+4dnm26Hivg4oFnawGIWqHNdGTAn08EK3O1bl5njJrBcLIt8fGVr83D3Ljl3Fhxs+ZNgRByj/uC9D1586WWbGwKaBkL8hMQdzdSsd9ZEAD08PJiM1ojdZLx+eLwPgKpC+MjzmPfeIYU6jsZFqOrNzSv/+l/9n3/z7/zOZLI2noyP9vfKIl/5FIgYQu29NwMz2d66svfgPhlJjLPpNC+Kra1rD3ZvV0FRQ1v7uXRKcDFJ+FxXiI8uMHEBJ/mC/PBcCboLfCtWMZQBhXo0WR+N1ssyn05nmc+apuGy0GVkevS4JZ39D959n4iKoghN82SzLukLhBAn49H+wf762vrHhST3Q5gSJ0Q4e4WIgGjeMzuczY7Ho/L8KySXCPwpgmdCFVrWwTP8Vdhautzk0nNsMIHPzakuOA4WcPewvn2AnK8dTJtb9w5UlX1+48azCdrIsmwoUtB/0XesDFPNjwiWtVgJZncO7TPXYWstH5IyADr7BwQ7Lf91jmSmwfA6h9dGSNCLOyAAwP0j2Z8pfDScul+jRqPR0HB05QJSxb7nWw2FORYib3xY/8ns+MXnrmytZ5v5/DPX3dUJ5tmjlz48NRmgGzdgRiI2I+dOWZYSYZ/JnwkzhvZYPWYC2LqRDvQ7H363e7nuc1xUznV+XTE6sVX/X1vBcgZmJa2A+eBPTrN17JSD/eAk52Lcq9Ik9LAPOpSuSA8FDqta54qMdgQNSXlv31aV0L1E5UgYR/vKKCLaD/YprZnz+o+GUwvOa2c79XXH9BmCgz3AYafuw0k/cTK6PRnxHv1qWSbYnROTwIaqilpoYjCNYIJgjsA5yBkLT7mz3GmGkSmyASpwGzgagoAYoiICkSNGQAEzIY24t3f83lsf5r4c5aMQY12rWQTUre3Nzc1174kYltWsCRVIKgK2ahvdJOwS5RYOpdQC1Cq89auctIYrqYMmmbQmSIcQkVv9/FDZEpoTtRq1PlpvhWAAGJmRVbRaLmezGWDjcrx2ZW17a7ssyxhD1KgxsJHzBARRZbFcLhfzEBoVI0Jm8p6d5yzLypH3zjN75oR4EWJrFlKlThoC4/YeicYYmxCbEIMlY6WoIlEMVE0iEPF4NC7LUe5LJidRTcAAk40MGItYqEUlVFE0VtKYBvTOEbIZmqBGBIHQxGpRU8GuyDRabESjEZBjz96ZYV03CcpYLqtltcSuiEpESEqMReknk3w8ycbjvCy9y9AwiimZMoJz5Dw4BkQzC2oI6Ig6mkZinmCSsLUooqJExl1Z9inA8fR4evwIHEREnrFNnlSjqZilZsWOH5GedEMDg0ZiiNEBMqAj9Bk5l3PuISoEhSZYiNZEaKI00tQyWzRNHb0Ad6GI4gl3Q3G1jtNDG32whb3LSRddYPe32LME8eRXeCZ2UDzdmXJa5sNOR2FPdoS6uvvBe888/1Ld1Jsbmwf3b5+NZNpo2ZIuHdV1OD6emtHa+ubug/vomB1b/EQADkRKpE8iAkBVXS6rd95555VXXx2N13Ye7CITGj6Sw2GQztK+LPNZlmUvvfTKP/9f/9nf+fv/6fbWdjWfhxDI8Sr6A6Ca9EeBmbe3r+3derC1tX379oej0fjo6DDLRjeffeHurdcfVqu7IBnoWe6XASM+RrmBc8/zuADHxQnnqtEgExI16rav3hivrdV1SHuxmsUQmdxlKAlEtJjPl9UoMANMAAAgAElEQVTyw1u3nnv5+RjjkxEZ1EzViqJEwqPDoyubWx9Xi8pZL4OHYEnA7KbHsxTDn9vGAoyIuFwsEJCImtCwz2LViF4KDPrLCHng5TGLyxzHi7gMeFBlt/Zkb8FHs0C8JOYr29f7pryUovdEg4dVLz4KAWo4Z5xzTdOY2bIOR0sX1CU+yEnqBWZgqqam/Z7xyNEYdtqfO4BVI/tT2d0/zovxEGe5vGzqcEFIUqlDvZKVt+s1PoeD0BPyy3JUlqP9Wb1zMC0zfH9XXnom+8x2c2N7hJcGNM+FdYbGMWaWxrbXIh2KTawc/dKOZ7Ckh03Os7jJxf9DpylxamKk3PrsrHvoTUmRxRBPSWqKvSipDZk+ZxVVhxjEyid6WMHpgh6bsyPQz/aBd54mthB0DX3ptzHGhIURtcoTKyjJuUbRZpZA4eGmudK3NVTWJWbnXfLdgOFvhk8MdSMHvepnN52wJ1J1kyRxDEC6K+B0S9iAgBxQm/4LmoKIalMLN+IgsGlOWGZ56YvSi+NAUJksY4gxKhl5T96rmkVdLur5vKnmDVEWI8xCzYx5XrJDdgiA09mMCIgUyIgIUAEgJkEP7BacRFVov+g163sJeyIiU1MQFYlBRUVV0RCMOgYygibxDiSizY3NumqWywpBwLTFATV2YJyBqkCczRZIWk5oPCnH60U5ypCwiU2KeUVlWS/2D/dUBAkQzeWuHBd5XjBTghh71g4hAYKCanLhhZa53ZhG0JPSKhgQkHdF7kpMUssgoiIWYgxB6qpugjRhWde1yjEaMaJj533hXebYE1Gelwwuz8pqWS1mi0WoQajIiiyjVCYEQQKnwRbTGsWhZVVVzxfzNsIx0Kiz41lsAqBNRuNls6ybOoERxOQclaOyHLksI3YkKsu6BlalrHBJehWIVUGjKBg4R86VzqHjtL5bZ3VsUdVQDYwTaIUAhERI9NQm9q9YwPQJUS0e9+Sf6MX8UOkkQyXrxx2088jzDysUayt4nQTSrGfdmQK2CtTIaINtKa2ypAgCAERKwI7BM2QGJZsoiGIUDhqbKPMmVsFFJUmdeaoqSe26WzBbkQ4ERDU0S/ZibC2MSu0G0kMY1tIcsUU9FK2FMM5WjvCkWfRUKNGLo3VkSbSh9woCdP4sl7vnd2+9u3XtWTBxzoUmZj47L2nElsqIiEhN0yDy3t7+Sy+/dPvu7dLnqoqfDGceTwzMCABE1bvsze99/+bzLyLQ1tb2vZ3747J45IdFwBADO2Tm0AQiyvL8c5///L/99//21/d/a319cv3atXv37618dlVz7FOMxcx10zz77M3j+8dR4mQyiRLNbDSZ4F4xWds6Otx9XIDj4gfzcQvRHxHgeLJXPgwHWQmgkZmYPveFL65vbK1nelBF53yMkmdF04RUdXg0MKHyYH+vaZr33n3n537pF5gxPpHYZgrmsjz/8z/7062tbdWPreOjS4lhqFN43mqMSLyzs5P5/FyzBTXtJRgxafgpiIH3qNIUGf7wt4lzfmuP+NuPvO/gxwhqrNyO+1P8/j2aNq7SbP9oUY7G65uctDaG5d+HJbGfBOaSoIGUe2dZcbSEuwfxxeujUygtnEM3uIA5coHr5/Az7hzGewfis7KHNpxz3nv4ZI6LV7b0EOV5PhqNYoz3jpZ39453nit+CsLNbb449MCBv/rDENsVd4+HIRqrXwwBjvM93Ps36iGIDhs5+abvj2k7OlYAjnPwhb5Oc6rR5Azh7qKnz4ZUFDttuAIDUVI41UJyduTs/FDP4NTJTy9o5wE67Sg9rINvaIXDzBZFMVmlrt6gFQGps544cEY49tTehABEGBiZEgrvmImYUw/MYJq0HzDdzdMTKZmdDCPfvjd7+HJEQCNuK1cty0GiSTAiAFIgjTVq3VDInY0sB+cJzUwgoHHyOUKyIHUli4P5/v7x8jigkilGM2Imx+zZezILIQZAARTHyA6AjNAg9e9w6glyiASW6IGe2TvnwDBGCyGGICLaBJUoIUhoQtMEkSgiLVu478pupUkRgRk4RjEVMwFQMDRTpESrSKyXiIbswOduNM5Ha3kxyjijEIPUohpVRDSKhCCREPLMO89E6L3LsoyJDHT4BCkYYGuCkm69mKppNBMwgmRdk8T9UpafrGoJCYmVVYnROWIGHyQ0EhpTiSImBjFQCNGRd5wTOiJmdqMyQ6V6XkuQ5byWxmKmhAyAEo3AmWBTR4LGdFHXTV2FLuQAUwt1UBXnHTFpNItqSRLEoXMuFd6cByJQi0EMGzEKQGDgRJEdIBpSK+FnhmYESh2NBh2gS705iTaTEg8CI1BCxMfR4DizZ/S6vA/db+wj7ASXI0DiJaOTh9lcP1ase+aS8KNEio//YR91krMjj/DEb3EJDAIfGRI9VkpzyXn1qW2HuaDkfOJ4d+qu4MXhY/qgmurqrfQ7tI+2nbI4YWsZeO0C2G661GIECAEsdD8zRkDXUhMBWMFH1UakEWyiNVFDkDpoHayJEIREWY0NvIIHcoBJEAQNGMABOkhCRkidAVerTi1moGjABq69OoUT65OOJ9KzRWgIasCpOpIBgJG2bcGtdyyuhC6XOqbHB8cHB1s3buzPjjkrQ71M9jS9w9+w7KaqEmRSjt99+50vfvlLYEgGEhVPV6HVhFMJFCgGkRiLUemzbLlcEoGBOediiIiPJh7379s1qlCe+de/99qN557d3rq292AfjMwkcUYdOzhPPQ4BCcgUEFE0MnNe5NODo5df/MwHb73zE9/4KV+OOMskNM45TWr5XUtvb72UQv8rV8b3HxyMxuvNcnF1YzI/Oti8ck3j/Hg2Ra0/2ZTyI5z5AkLBRzn5uVnfWYADiJQLLrevXL9RHdz37M1UVJ3LVJTO2xmDBccO1EwtxRb79/dC1bzx5msvf+FzeZnPlseOsse9WkT06Jl4b+fB66+99rd+5z/qdNce++iriEVRLJfLEIL3fuhAcf71oCAwBLv17vs/9vUfNxCA1bSNgU0U2c9nczQiIEdW17WahFhdnMrCJeq8HxuYfV6qd4EZ2WVEYc5ufJfea/AyL9ud6t7Cf3gA7+8qkBUlj8ZrABBCONdw5Id89Gvdvd3Dg+euLetYZHyCZWBfPB54g57GO87mcisF+ZWjjvjOnfrBUcyyLPl0Pi5945MIQswsCXkURREC3z3GP34n7BzFLzxfjjJ9ZBB1rszQBZd9bsPgw3xSnuyDD6ki5/XFYKIoJjOR1hNqxSmoY/4n14+eWoInMMOwJfhhyUfCUM4naHT/n1JHfjhrY/iCnueCF9+Uk2LU4Jd2Rv2qvwANUUIcysSu3DJEHIrXOudW3ILhXI5V65MCjSoQJipH5p333qFzSdStp+x06GJ3M3r6ycmnxuHHgaHlysk5EAAVQK2vSzGBEWSI4rCWuFwEWFbQRBzlrvAFEyJGdhEdkkNhWQY5rue70/37eyGyqQNEYgfEBpQEKpISiZkaWBCJZsTAjHme53nuPXvvvc8IWcQQOfNFnhdFUZrCclHN5svpdF7Xy/msqqsQo4QQYtMkeZR2ilnbBQEKaXWJjUojWZZluTdVgqT7aQjMBKaKIGBIwBvra2tXxtmYfUGGUsfQNHXdVHVdxRiIMM+z8fqkKPM867RRNelwCICpaRdRt8yfJPPRzhZJ0ZuqGaW2HiIilHSSGEWlDb0Hc7so8rIkiSbRQiNNHetlaOq4XMxVgMAz+Twv8ywvfOnZF1lRS90sQ1jGmhtm55xTAYLE1IBKmqaKpqZqnTUvJnwzxpiktRJsigaE6JzzWUbkwNgsMZbI1JrGxGKI6qqQZeQzdA7ZISMSKWHNTJ5bkyFH6JkL5wrviIiZOraNKRgbiD1lcDw9npC3gE9H4Yd5KIJwl/wbUlrdO9mLvmlyRcNiuDn3Hq5KJ5auAEnmBz2iY3KFZ3GkOYpRFAyKQTBEbBK5TSQoRSUyYmI1VmA1NkmAC7fXgJCszRgRCM1UojXSMlIRAYkYAFv6Xdr9tAX/zw3mWmAgNUqeNE1aavq3x6prV8v59OCBZwMRn4+q5SyjTE1NjYgSwDEMI9BgXI4/uHWL2ZXFCOQcCxMzAzSRmHGesd8/PHLOXb/x7PzDW4wkElSBCB8ZHKZQGzpJPyYWCc+/cPPP//zPfuabP3v12kujYhSl6bXrLnhAPflu7BAIstwD6AvP3nztT/7sZ37t1xZNM5qsTQ8eiEQkMxAEI3RJnTRdiXe+qqrJ1sa9vd3ZdH9rfevgeBbqeOOr/8H8cPfLP/6N1//sDz5l8OJleWEXSBg8rOL6sGT13FBytHn95ktf2L75ylHtpjM3nhg7zohDqMHEDIBXy8VRG+dYVBx5Jne4u3ewcxA1zpfzv/1L/3GUcBl0rJ85fa8BIpZuFGN883uvr69veO9CDCZPPsjpoXDevf3291999QtwRkjvzKNrCJahe/t7b37z53+usersaxw5MFwslqEJRVaqKJo475bT/U9I7OavxCZN/v0H8u4Dd1D540Uoxut9S8Kw/SRpAazU/H84VYSUm6UZNVnbvLPX3N2vXriaD/LcRInvHjG86EG+JApwPKvuHerhdJnlZf9Jey7Jw9gWn/SAJD5Len6zLDOAd+/Vd/dkUcPPfWlMEH9EJ+HZrWr4ddI97TPmc9eQTgzLEQ2901piwIl8ZEse6UMIfJhx7WkT4nNqaWf3kdWv+zNb/0YPLVue3U8unkrERJSxqIrEGGOMQ4+V4WxJLZ9nfcHOKXi0sqJITGWeJ4IhMznHvcnLaunyFHJkp/DdMyN7Uk8l7Mm27RmTQKqlykniHIuYWVSHlgNIrXq8gCbYKOOiHJeFoA/kFTMDX82P7t/dffDg6PBgAeSRM5+Tb52VUDVWdQQQJM0yToBGXnjniB1577z3bZMWIiE75wFZgi4Xy52dB8tFFZpQN7GpY4imEVSRyGWePWcJekumvhJVW+liS3Gs8+jYMSECMCE6UlURjVJHaRIxJ8+LsizLceFypyDLpmm0jlLHGNUiOSry0mfOe+88K1otDUhP3lFAYCJAJAYCwpayrVGDifUYX8v4RQSANFvMTFTFJPFVnMscp6BOo4iqYOu+beTQofPsc5fHXJtKmlpi0BhkPp3NdY7SCiCBQmeiC4Bg0UCRksRs0vNsIS105JxzYiIaYxQNMZVhvXfO5z53WZFluc/yjD0Tk6rUtQABMiAZNoYkSAooiArY+hQTGKIxkUukHARHSS6VM8feYeYpdy7PXJlnRZkVeVbk+VOA4y8l+vBYP3+ssz3FNf5i7mhyWpVO/MIMDLHt1TQATSWOVXJIR/JoeRwtwIHWCnYCGgKhRQBx6IgcABswIBuQGYlhMpoNEZoIIWIjmDCOqCzGYihKUVEMVUmBzMgMDRmAU+uKttg+dUZOQAQ4FMPvpLra/6ErGiToA/FE46MDOIYqHmfsYy8+dm6/f3i4E2bzLMsKsSOVEBoi6lzYNWWSKVFUTaQROj4+WlbV9tWrO3dvM9GKmPwJoK4yHq3BHuzs7PzY178+PT6eTg/NrG7qIi9NHvkMmkjsor2ktEXLevHsc8/94L13t69de/6FF95//10zSSId3YvPpujDSE7NIC+KcjRCwMOjw9tvvrn1zPWN9Y1qPpvPZ1nmkui2Yzy7SmC5uTEqquPDxXy2yK+99LWvv/KNX/yJX/yN3//n/1O5+fby8N6nBN24MMR8xJ888jUrkooXR8CK7iu/8Ldf/cavv/D5r+zcer9xtxbH7+QGDJFIEAwxkXZPHYwOFTx7Rjebzu7cvluWozvv3/4Pf/GXiqKYzo+Logj1o11U1MQRI2KMYmbMDgD3D/befeftX/ut34ohqj1hgxViYmDZdHacZdnx8RER9m4CD7OJZWYTODw8nM9nWZ6Fuj6XaeGcu3PrjveekOq6dg7JY5bpYrk8V9fgEoSIT9dxyWn5cR1H87gzp/cO8rsHDTnMsqIHDRKo0cOpvR3sD/PyVt4rXdjhrJrOXbO+oiPQtV2CDf1TzsIcJ5Dl2ZcMLDt2Du3+3sJnxcos7cdk5U59cnDP8L1WVhhVLUfjqqq++0GzOcavvOgvM4yX/+1ZBdlL3/3HYHb0zSBmq65xPWKF2jXratLpwp6CAAM6J6LhoCGnv9Nk2Gtmdf/TQEzULrbCvcD46VEPM54LcJyHpKz+8bCR51zMJQliUKfHrqogJ1YvvarIsAwzwB+sc45tPU8JkyABIhEys/PIjN0PUm8KtW/aTwbsI8jemgVXipvDW4GD56ylHIBqitMIEBPEkTQqzDRBVA6QnQ8gVRVExETYyLscEZRBAQRgPq8fHBxPl40gExGm2j0mBRlUiwDROfLej8p8PCmKMivKzDESt8tIu5AkwVDDJoTlfDmdLo6OjpfLWkXM0MChEZEjAE2bXNcEAcTk0XHLwzkRiZMEN5ipgaIySTQDEBE1y9h7T+U4G40KXzhArUNdWxUtKAQEYOYsb6ENJgI0NRERwHZCWzKtMW3bw7u7mTq+OyOYNP/aGDl5rSSYD4G4W0JBMSYgUNP1YksC7548z85lIAQZWcPS1FJDqCWEKFILAjlyAJi8UcDQBFQUgCg5H7bWw9ZqzqagvZdqUUzQiCPOsizPs6zInGMmVoXYiKgKaGvwwowESGo48Ciy1hSold4wTWxvh8ZkTJGJGI3JvOPMu1GejUZ5WeRlGZ8CHH9JM+KPoWHoKcDx6YmOAQiN0ZL7UVpQ0uqibcUCLe0eHaeja+xYEelEA+zMWvFEz8sUITKotQZgnDSmO8oHKqNkIEpRSQyDYhSKyjFRPLp/UVGUxEiMDdiMUhsLsfdkQ8ClK8OcdFl3gtSpUbTX9u6FyMgSawMGouypcQWGpNXLHE3T3L+3+8zNF5dhjwhFI5HvVbSJOCHoRKzautYDwOHhwfb21t79e0PK3zCSy7KsqRoiGo3H733wA+fczedvvvbannPMwCJyicTSesNCVUHELPP7dX39+jN3bt/+/PT45udevb9zezY7QkHvfaoqOOce3qPRYhzFuDSm2ISbN2/+k3/8j/+Lf/gP1yZr88laUwdTAXgoQ1sMrz1zY091d+F/7m/83RuvfBXKbHo7fuOX/xZn/Ef/4h99Kta7x1T/eWTj28McKy5zEsrXv/Lzv/X8Z7+2RHr+898oRi/ceVcXe7dY67Uc2VGMCmegrsLlKpDl5exoeu/Du2ujiRGq6le+8tV7u/fIJULOoz+mYwZI8oHmvcvyfHm42N3Zcc699PJLuw92UyDyRMVYTJINzLRz7+4Xv/jFAY5mD9Pec86J6He/8+1XXnm1t1c8e1tU9ejoMM/yDu6BB7s75TheBtGw4aP/o7BBnTdzPs7z3z+GHxyMPngQpk3M8/ICK9+02qhqUsr8YSIa0DHzE2kuxri0uHfcPL/tCaQHOIiQmHoDlNXGii5N7gQqTzmqrIQtBmbo3r9fz5uTjoA0Jr0Ax8Me6nOL/I+7Ol0gxtHjGn3LDACUZblYwnfebzbG+PxZPY7zvUkeA/JYmQ9P1kL4ENmdlaXyzMdPE6D1ugQkVAUw6krSLWuhdWIzaG0yT/Wj9nDAypOP1jqirup9PsRB5tHbx2miByDQYHd9BMAxnIKnsRg7l3/UkvnR0CEjAbIIABqIiSSMo68AoRmEGJLzdw8Lskt4HSeDlaHrMwACnTKa791Ves14O72SDqRgcTj+p7x4T5qEjMySJYwomKWUl9se5qTgkVi3asSYZR4tNlUIGkUF2VsWFVxkaihUAsfLZn9eRaR8fY2orZGphmBGCklRYjwqx6NisjZaWyuz3DtPAGKmKgqQ2nGYGEMTj6ez4+PZ9Hi2WCyjaGIyOvZZXhKyCMUgTdNEaZomJETJOfbeOee8d9RGpgAAEkVFm6ap69q0jaGMSIOAgMuoKLNynBelB7agYV7NK10iI3sssizPszz3zIQEZhJFwARAEZG4FXk3FZEoKhaFiDw7ZvbeM9JALdhMQdTUMGFH6cYzO2KnqlGkbuq6aUwUzMgRMWGCwdqtmBEAkbxjT5wxBK+Zi56bmkPAINFAAAwYGQxNIWFUjEjE0KnImhkSIYGqxhAMLZFPjBgJiMF3R9prmhBClCBqSIZIntmR98ye0IBQIdE3CAiBUlsOsaqEpjFRMTBAEUBTADMR0AgQERrnqsxxlnmf8VOA4+nx9PgRgThShbaV1mxxDaOekQmGAAakHTmw24e0N3btXkkGvWFWCwQjGIAkYNoSkNL+PQG25u0ZceJiiIK0NDiKilEhCgS1KBZVY8SgQRRFSY2isShHQz3xsW0xi95WCxGRHCARooGJWnsBJw2gdBLW4IAk2sLtjxWbTw8PjqaL7RjzLM980YQmfWKz5ANGiS5L5AA0hJBl2fb21Z2dnatXtyaTyWIxt1X9FGhCVRYlIcUYR6PxfDa7ffvDZ599bjyeLJezoijqqkHiRwVSiZGLiBRjJMKiSFoei+l0GkOsDw82NjaXi0WIwQMROVVNnvQPRzcAABVw+/r1D955ZzQa1VX1rf/7X//GX/8bmxvbCG5/fxdAUp5ztgJfQhWKjUURv/zTv/DyV74+b4yr5ebNF2Xr6udq2f3gjfe+/a1PCcbxMCX8JzjOsnwHeT6dVaofvulP/NLv3Lj5KiL4vJjN5s88cyPq13eCxOM7IFUwaYK4My0qCGQiD+7dPzo4ik3IXfH222++/PIrx0fHmc+AIYTQ034vhiFUFZES7LVcVDs7O/t7e9/8uZ9vmmCQJA+eRE+RiBENgMpivPvgjVde/cJ8Nu/MhlLl8JzRjjHGoG++8fqv/+ZfDyEidlo7p+/eYrFogzawvCgyDOwoSny68j/eNkHu3mF8c4ffvLPI8lGeZyvanOdm6Ul76KO7Mn9EoEcxv3uMLxzNr0x830STzASR8CL1xEt3qN3bX97eE0A3tHQ967ryQ164+sFPnMHhxRRFcbhcvn0nbm+UpWt+9EptF+AIeLJkQaer3fufJHnSZPaSzDvPWZPt47zOyzeqrEyWh0280yj5I3CT4bdi2k5qIkfIzqmpiqokA1OFVItHAIC8KMo2hCKX9iZmGjqJ4kmVyMxA9bTI3SoM2BIIOtITDsSPz4xGr0XSqa0yGYCABpUQJURVTfTi1HAGbYQKqijWqFUaURsTyx0yoyefO8g9kF9UYe94vn84my0Cep/75HQCqlEkesdEvDYera2NJ2vjyaT03vmMUhuGnTQuowaNVYgxLpfLvb3D2WwWmkjE6+OJd1lH+aG6iXW9CE2UVBvI2HHmvMuzLM+zBBWZqEqUGEPUzBMiheCy2oU61E1IzAp2iEBFnhdFjgxBQ4wxWhO0AQKfu7zI8izz3gFaVEkQBaJh6uVpETNDMGJwziP6Du9T1VAtm5aqfRIEI3HGnImaqYYojQmRIEUiRiIHBfnCXBqTk+qmmphZR7TpES50xOAIc+dQhKWummpRmRl1lPEk+Jk4Iq30aWKRExCQBKlj7bxzGTtmYrJUVlWLdQCzEEOyf2lCVMByspYXI3QOmRwjMXTEbzUwREuQYiq8EoL3I2OzhHAk5REAdIqQunuiqdYhVsFwLk8BjqfH0+PTHyYAAbhBO7INGjQgmVhZ61qvasNGlc4urU12sVPotIEKeFuHGHiydqQ36BiK7aJoiGrIRMStpSipoQKKohpEBVWLEaKqKEQhURKlRriJKIailnY8NUwYPEBieTAAA1prro5nC7LWZVEwXNsBOu3Vxzi++91vf+1nf/Hw8GBje8t734TmRMOpY3H3AUcMsXDlla2to6NDER2NR8vl0s60qDRNk/mMnTMDIgKEO3fubG5ubmxsHB3vF0WBl8gfhprqaoqGZTmqlsutq1fv3L3z4Ye3rmxtFUVZlGWcxV6OdCUmPjd4qqrqxc9+5t7t2yL6y7/0K//od//7H//a1z/z2ZeY6eBgDyAJrJ4jGuqb2ZS2n/n8T3/uJ39hWcdx7iHW95dlPdMrV5975Sd/dTndv/fedz7NgfV54ebj+VwOEY1UCks1seHP08v85JkHUyqiwMQ1JhuTMdSQT54Zr18PYYH1A7BWGnblCEEsyq33P9AgV68+s7e79+Ybr//6b/5mXmR3d+6ub643oeFLiIKnj5ZKPYvF4uBg/+jwcLGYf/0nf+r23Q/xo6lis2MwIKLQhNl0NgzN0zicTUKapomNzmbTmzdvLnTBji2ec+ZltXTeaxRCHI3HUjd5QYvl/OKbe3raPwaH6y9kBsKFRiQfC3/i3pG8sePfuddM1reYOYQA59mUrhwi8kNjcFwIofF7tx589eYzVwajJ2Jtn2DPvO+YHae+6caU8AxagdgP7r0jmDVknWpTWj+Tf+pf4OdOHJZ0C85hefDo1qGO369/+uVzyh5nLTw+pojDHvmTx33lwzB9gLQ3drrhbcpMiVMPRmagrJYUZPpQxlpPWBgIa56Mw3mOrRfIrz4egN6jaYMF5+IetIsn2PC3qgatnykm9lLfgJDaVBI/wpIAppljl5QagJCTkyidPAU91XVA+IfTNjF4+saZrRCk0FY/6xninnWyKICiABE1oASVICJBoyQnkES2NXQAZOZUyITUmCx3VGY0ynGS4cirdwH9dL68f3h0vFiqERujkmhUiETg2MoyH4/KzY31jc31osjzIjMTMzEVU+3aOcAMYojVsjqeHs/n87pqQCHPcue8Z+eYETBEqatlXTcSI2KyI02UDZ9l6UtHiICoYiYUHVNM40s+oyx3y0VtmKAjYfLeOe8y51lMY1MLiEIkz+w5y5zzDgnVVCXZrxgRECf2A5iJSDQzBGVG8gmzAolqGlXEkjobUtfxAypqUWIMiN5zbghmqGISTcAQjYiJWC2JikTV2Bn8aiKBQEJXkuK/EiiZAioxIDAySaIsJ4CjhzMADTvxnJR/JG37qFGCEBEYJ8WShE+KaCQQFQOODpwAACAASURBVBaGpAMogs4XeTlZWzciQERMGQYAqkECqtrERaVFM4g4pR5mpqCQwnYyREBSM1WJqsFUxPQpwPH0eHp8uotyqeKpwNa2d2iSrEi7Siex0ZdFew54C8Fb25ZyAtOmHryOTGGAiiYIQpbqAAhA1pqVpFQ7rWhJuTutdGndRQJMOzC6noKZXpXk0UmURLgW30SKRlEtCkSBIBAFo2JUlFas1KkkmIMBqfPS7ODmQV81JpVV6DzKsGtvufSh4eDBzvrmVYyzjfXt5TKIxjzL6nrpnAeAJjTe+aZp8qIw0CjNejHau30v53zt+gv37u8SQS9KZ2YStcwnpqRmyrasq+duPP+//8//9Mf/u58dT8Dsw/nxsiwLedRFDkM07zwAmMYrm6Pjvf3ntm/+3v/1b1747Gcna2ubG1ebWpbLZVkWqhEfpb1nZrmnnZ0PX3j5hfffeXdvf++3f/s/+YNv/ZvNq1sb6xvbV6/d+fDDPHfUFTajROdcUkOI3olggbhWlIqgEFXdlo+HFJjpuVe+dvetP737/uuon/Zi+yOUQU8HmivxaIpyenQjARz9tz3AMdq8ufWZr+XXvwhr200l7NlIaluoHkw2PnuwWEyrHxToCDcqO/Dkk/8zATG54/29e/fuOe/XtrcPpsdv/OCNv/cP/n6ttQYdjcd11STLkkd/To7sqK4Wjifz4+P54ZQcXLtx/YM7H5SjfLqY+Sx7MslCQ7EIIyreef2tcTlxGUk4Z0hTvwMiprRtM7/+2tvf3nrmaraeV9M6RPXMIYQ0eukJmrjR3YPbzlAAiXGxnMp8GrE5e+MuUovAT/WUe/Qy/5GPo4W8vZu/txt9Me79Fx6JbsBp56aeRLBiTnk5jOlSMFn/dYxxiIghUgPFzpG8sJ0N8r02Dh+eoQfUzqFTMRPTKpCEAAAPjuMHu2FZR+d8Uh7pT/VIjONh3Rzp5xe70j5yiLIsa5omxphlWd+lMpTJmFbw+q3q6lr5mWuAYJefYxdY/MCFGhwGZ1Rd8SEn/KgzN6k24uq5UtzShTVErucdmHa4fndYCjl6CEMNOlXOS4IaD/P8ftgw2rBA9HgPPl5oG2yJQ5riHibmRMdIVp+tsUybLybcYBgX4VCAxjpVs+RBA73YzaDlBFfoKDgIIU/scK3151sBOPrSVzsMCiYgYioAQiZkAhZAg8YYU/9E56CVgSJYTlZmNM54Uugoi1key7IpGZgF3LHG+8dH87rJspLZkVKIITSz8aQYTYrtrbWtrStrk8l4MkpYV4hNCAHBCNFx2weR6Bbz2WLn3oPFYrGxsbG5vl4UpRnM5/PlYu7YVXVzeHgoollZFGXufVYURWJtJJGpZGejqggATI7J5wwKqurRl1QggVgUi0HBZy73BSIZQBOCREGP5KksM1ewoZpp0zRpEiOad4SIjEwIpioxxtioCoI5R4iS2qEkRokRARxjnruiyAkZAWIjTaOLRVwuF6PR+mg0IvKIbrmsq2WdjG/ZIRKpmojWddOEGkAAtCdHJyiNkAkEjUFIFSWCCqiYRG19cBLMYS2Bw7pluTWkBcPVdi1UVYsmGqPFNIUUnEdjz0TEjn3mJ5PR+vpEUoZhYqkEatiCYi2XC9QMRBDROzJDa5E+QEBFJEPHLd+bSFuwBp+6qDw9nh4/ChgHJjOlzpfMsGvNQDNAHRqlpXhuZes91bXaIRfdb3pAPyl+nc4hzi3agPRX0mmb9vtdchlJRq6sQAb5GEEBRFEUo1kUCxFChEYtRAvRgkijITE+FNigVTm11tkaO63UE0LJoHtl9YM8cjyl+uC9N65ce2bzyotFyaOynC+mImJwTt6b6tWIOD2eMjszG5WjZTVPcUkKlNveV+YQg8TovS/y4tr1Z771r/7lL/7ar4zKkUMIMeDjk8DzIndZxhzyvFDVP/jWt/7mb/9OvuYWi/nRcdOlJY/2jDSAPM/n86VzzoF3zr37/g++//obn/vcqxtb2wjw9ltvbW1tamewISLsOc9zg3rZ1IRxOj0qt56Z17CelYrcRG0ir0/GX/jp3/j2H/8/3Bz+BT8jj59oPSyo7Xk0Qw7/MIka2vL19Jla+O/9V7/7D377N/+X3/9vK0M3SghdWBwfzJfCYbGcHxeuGDEf7h/6DV8tq1FeTiZrx0fT9955e3F4nGXZczdvvvPu2/tHh7/8q7/63M2bi/miaZqUdib9i0d+riIf7e3tXb96fTldHO4fmuIbr3/vV37jN7Msm06neVlUTZ1T/mR1ZkJ3cHjwnW9/+5u//AtEJCBnRzVFlgnmcM4d7O8f7O9/8Utfrqo6gSBN0/SmFemVQeNiMR+Nx6q6XC69d1jmD+69vz56Kvl06TSR/L0Z39qLebk+6O84hW70aMK53SjOOREJISRCxxC5u3x9+7H6XFYgGBGpmlgFuzhL7KvxiTG0AnCkdo+z3SuIuHfc3N5dZlmxWCyGohvJzOWJTaw/oiN1LwKyXC5ns9na2tpKvq2qeZ5How8PYLOsNic/SkH7BfLP541PKzLa25QOQhAenKfreGh5HydA0kDQ60St9JFAz7n7wsMkPD5ekthZGIWobdk9e3mp6cQNbFPMrKmbEEOXC9ppEVDDbiPrGA2op2xgzoYJbdF8AHBYT/xom5rPtrW0AAfEtq+ALGcqMxTECE5M1TSl1IyQgWWoGeDI0djjyEPhA0Nt0CDVJhqDGc6qejpbSoTCFYAACo7IlX5zc7x9dWPrypUrm5vOMaFFiSIRATLnWu6KQQxxMV9MZ7Ojg6NqWZV5sT5ZIyIwaKraDAhJoz3YOxSRosiLUV5OSuddgpOQDKyJqkn8Mw1ZqwTB5NiFJjS1ELFz7BxxpxOkAKIJYAMVNYDc53npyQGASYzRoqkimmNmJARQ1bqKgEoICJa6bxjBOc5yxwRoJsIxMhF55vFkvDaZlEWR5zkAm+LdO/sffvgAwTXLiGAGKgIIHiTGxhazZd3EEINI6ogRwFMAB3TqRgSExmAOjFopTwONAr1qjJ6aN9q1O2G78iMoMHGR5+ToRHG289KhxG9xSUMEwCSGej47VIvSTjkFNGvpGIAndLyu1gmqJgAEhAStlFLykI4xuQYrImBym2d6CnA8PZ4en3J0AwCAVgCOLr9vBZ8NrbN9HTao2ArxATrHklPdKUkAoK9IWL+9pzfsT9N1j0BSbj5RMDXTTnsbDKwHIBCVgADBUAFZmc1AARUgRhTFoBgVQsQo2CgGMRWNGhvFKCxGZihAamiKqRcm4R3WNtoAAJ3ecC95zI4OqsX88Gg2Hq8Ts5p6XxClJVtPtFtBEVsKd1VXdV0VRVkU+bKamgkAqEU0TGodRIBgqtE5x0w3b978/d/7N3/t13/15vPP3731gZk+QboWRTa3t+59uDsuNz7/6ue/98ZrTbWcjCdZloFBV3RFe5RVrqkheWbO81xqBYBnb9z4F//sn/6X//V/AyEURXn9+vXZ/Lgss1QGVVXVSElm3aKG2f7u3Ztbz7CDum44Lw8PDzdH2fZzn/3/fu9fPv/i5+6+/e8/hYH1Slv1ELQ6t4d/CHCcFdcYnnbo/pB+Eg2/88d/+M2vfakGcBkKwHKxpGauTYCAs+luDNMMiYiKjERhXIycy6plc7B3cHxwOC7HzrmDg/0XX/zM7p/ef+7ms01TN6GKMWY+axXiLuGZOp0er43XGGh354EGBYPlclkWJSLGGHMEZn5MY+Vh/GsHB/u7uzsbm5sict71pCQzmfuQmUyPj+eL+Re/8qXQtIwMteiwlaJLE2x2NFXVqqqIqCxLM63rxtFFSeNDdTo/HZDI46re2ke++h/cr96865RHKtJ7o/TSlSlPThjZEJ7riQlEVNf1YrEoimKoSXFu08TQtJKIQggxxkRreqwhauuig4drbX1zbxb3Z7o5OjWGhLQ6qnaiHqWmJ5XrgYdKK0CASEi10ge7FXAemzgajVLzTv8RztVe7T/7xUYqZ4eo73aE02o+F0AhzDwejxeLxdHR0fr6eq8zmi6vqipT/f4Hy5tXJpsTHYzAOTPmkj7ZcCmR0cv85OyUHn5zIoR62li0Y6B2IUiHS6RfaLLN6d7RBuGFAaB12hwAQNT2tPaRi/WenqtzxlauEs99HvtHcgBraKLlr5zVVs/xuA/+6dsxyDU7WVwxURHUtBO37MGWq0RkZs4zdMBOK1sygGXSUp9avNKEkX4s2+E8HR9iGyFqh2v0wqpK1lXb+pW+jfTSHyqCojMCoORi4hAdKaWITxGVEBjMG3jUDMyj5aCezKEgqKopiYEEibGpqyZUQQI7guT+MVrLJ+uj7e21K9uTyWRUFF5VNDYmAqaOODlei8RqWS8Wy4PD49l0rhKZKPNZnudJzKVpmhiiqMZGMuc4z0aTvCh9Vnp0CGCGSYkOCADIiFuAhwABDUHUwFCQzFBFo5ioafL/S50kaqApSSd2zrPP1IKGICpqMVGWmJCJEDSJiRIZO84yVxbee3aEWeaLMvNMTCgSmiaoRBPNvXMEuadxkWXZKPNls4Tj/WY2a2bzeagtNEiOkdmUTCk2FGuIAUSRyRExmLQ6rNYSoFpfN0t+rA6NkmgqAiYGNwKoKHQEcGiZy9KFSgkTAlVNDsTtnAQzNSAgam2JHXOKV1VVNFoMs+lh3SyMILkkEgEkR5XkmtNq4lKyH0B0qoLICIRASG03F2jyiFFL3I22Y+Ypg+Pp8fT4FJflTm3NqnjCkwDCVhSjlxFt0fSBQ5OdbMEEAMBm1lVd7cRelQzJgAZuJprMRbsXplUGB1lfMl4ZVDeGNundxSMaQFpKK0gICZIjAuLMJz9aMiA1UmMBEmM1a2KYLq1qOBnQRqOgGCOKUgRSY1VUIG1VVgGBh5bt58FDZ4/33n3rmZufffb5zxZFOZmsTaeH0MajxowDOggCosSYStNvvfXWV77y1dFodDx1UaJjhy3MginmRyQR9RnnReGzOoSwe//elc2NzStXdnfvP0ECEyTmo9EzN59bHC23Nq+Qwdvff+unvvGNK1e2ptPDqlomccdHhlUGFkPIfLa2vr57Z1dVN9c2PnPzhf/xd/+Hv/uf/efXn3v2s6+88t67b1XLOSA4dp2VDKhAzgGX+w8++N76lZvr165VCnu3b11b8xgWr/3xd2fLxkSfcFpfAtp74nxyhYgxDCj7HpNzAQ4A7HTvsK9UnCU8r+QGQe33/o9/8gs/8er9d7979Znn5lVkpNnh3tqogMXBdO97DMcmsNSYTbImWqjD3s7B8cFRXdUba5um7Jge7O/80R/94V/7lV9Wa+pFQKAkhKZqSYTvkYenjIHf/v7bhw8Ox+X4e6+99pM/9dM+88RclmUM0XkH4QkdtWaz+Z3bt2/ceDbP8ll15M6IlSaF/yRDo2pHx4ez+czUbty4MZ1P0yObWsVTl4pzPoRw64P3nfeJbc7EUaoQZnlGnyJFjSfCOB7WXHMZOczHOipxr91ubu3J5pVxaq5OdIz+LRaLhXMuy7Ih5JFwEGau63pvb288Hq+vryfqzQU5eQ+dJOGhg4MD7/1oNHpcdENV67peQSGZ3b39+bTKN8ru56m0mAAOOJ2N93VFWG2VWrlsInp7R7/7fjVrHBLVdd1fbS+6dG73k6qGEJqmEZHxeJzgoTRoFwxRwm4uL2vStwWNRiNEnM1m6+vrIpJlWQihfS/mnb2DO/vlc5uWe/rko46zpkgXfpgVn5Re9GFoiTqs/bYBRh+h4MBOrecN9DZNg/DCztkakhNLfx2mZKxnt4aHPY/n/nzI2khSmZ3ix8MMo55o+ztHOKj7sNi+dT96PYFw6I3CjlyW99eZctZhC0+7j2tbfZeTHqcTo70T0KcNKaEVhE95bs/MxVP/TsCgTo6evUPPwAzszGVAvpOXaK1qjcGcAhk6CNos40I0mKTnkImIgLW2uAxaRRTTRhpt1ARA157Z/syL1ydrfjT2RGQaYtOkB4SJMu+c88vlslrWB3sH+/uH+/vTUMvNm9c3N9aaJkgQZkbA2ITFYr5YLIu8eO65Z0dlqRYUopKYSa/pxo6ZHFIykEYziEFi1BBCjILI5JxGqWOomrqJjagCoaoFE0ACQGbvnEd2BhhCFAuAQgRM7JidI8LUSqVgSoC5d5Nxub42LorMM5dlNhqVRZEVuY+hqepqPp3OjqchNIvZkUljMaxNaJSNCpdNysn0cO9g73B6GOZHko9cVuaj0XpejD2XlBeZEzX1jolRLZhGkUYlhBCiBbFoaol6Aiqtp26XPTAigCUfQEROEVPS/SViZJfwCBUV1TQ91VQt2sAWkLlFwE0tiojFKEEsBqupAnJADM4RMZFLbVmpB56S6Gj6R+SZPJFH5ISZEDEht53tXY0WQI3Q8KkGx9Pj6fEjg3acIO/DfTJZpg88u3rFp7aZZTVa6YkeA9dWSkGCDVzaBiWAFHVISzfrN7YTk3pCXN2tTxXgCKiVRUZo2WnUSZkSGpGxIQMwAbMjP+FoIAKNWBBtBJoAQZI9LWgyowVUI1M2dZDw31MRxMUdK6jN/ds/uHf3znhtfWvryt7+/bqqMDluwymAozd1W19b/7M//ZMvfelLWZZnWV5NaybHnHxMUM1UjYhVFQxG5ehB3PvKV3/s9dde+5lv/uz29vbR4YE8fkqT6H3Pv/Di9/Zfm89mL3/mpbfefPPVL3xha2trbX2tritRNXs0GsDsltVibbI5Go0l3iVmjfHzL33uu29879/9v3/40pe+8BNf//rV69d27sZltQRrnXEBMCqWpGDHhzvv/Pm3mi9/7eerPB9ROLrzwff/7A+P7n0Qm6U21UcK8j4autFjEMOEYfh1T9fvg9dEHBhaGK68oWpKuuzC0H6ImCABqsXZ/R98+O/+t8NnPusn17ef+9x4bXOxqPff+w7p+3kGnm5UUas4Xx5UP3j7HVXYWN9cH6/Pjqfrm9dn08MPb334pS9/5ZVXX97f382yyTBJvkwzPwCMivKDH3ywd+/BeDSZHk/LfPTlL39V0ULTOHZBo4gw8BOsPzGGvQe7O/fv/8qv/bq0/iZ43o0wA3DO13V97+5dVp8yQ+dcHWpo3Vgo+byI6IMHD2KMWZ7neS4i88UcsUYMTPZXcY0/NbXskl9//051a1/zYtyX5dO0YebFYjGfzzc2NoqiCCEMyQWpmyOEcP/+/evXr08mk+Vyme7Cxdl4epemaXZ3d7e3t4uiSH/yuOapZ98oSQ0gJZnm9tFrM8yHpKbDJgIAOLetZrrUd+8t7x8sJ2ubqprkbC6DPhBRURSj0aiqqnv37pVleeXKlSzLLh6ixMgIISR1j0uCWQnjKMuyqqrDw8ONjY0YYxol51wIYevqM/sLOVradW8/3Nl4qYP6TtXhKZJsV9dBcRKKWM/ggLZldsU21ex0u6w9xjUjDGlKjxz/FfDxhymdc16XTo/7mKIJSVSVTmEy0St6gIMdZT7jZKSMyK1YGSM6NKOuWGXaCRogMjvAk4HtC2DJza6NJjGJnyBQy9IFBE1yp9iJ2qQgEE+6hZMNnREooSIqshIpQEQQtIgqaIqqoGpiUYEMM4dKIpEAiRiNwUhis5gvY2g8EWWM5vJyVIzyGzeuXLt2hb0QqYg0TZCYMFxE4Bg1hPrwcHp4cPjg/2fvzZ8ku64zsXPOXd6SW23djW50NxYSAEFSXCXKkmzPYkuKmdHIS4QX/eRw+M+zf7E9E44Z0ZIXmSORHJEEwQUAQQC91V6V69vuvef4h5v5Kisrq7oaRHMksV90V2Rl5fLefXc73/nO9x0Mx5NZlpjNfi+xGhE6nYyZi6Ioy8I1lSLY2uqlNkHwwZekiaKw5fzy23sbhNlzlHPFqPhglDZkkTShnrmynNVV2VSV4yAUjQEFiJRSRiutlGL2rnYCAQmj3icigoB3gVCIwGhrsyxJbZ6nWWrT1CSJSa1RChvvQhmcaxSR1kmvp/K0UxRFMSuqohqdHHA4ElbHx/XRYc0M1tqdm52dHSOIIgQYmcURo9EyNycKHIRDROxIKU1EYBMEjLmHKA4qgsILWZCm4RCEA6EinDs6ikgIslAIRgLi6AHIiKAgKuFCYPEQED14j5E+QpqQEBVopROtTapMopRBbchao41eFAotehrF3CjG9GFdNc6XIQgzsAdEhWQUKUX6jDzGwAyMoFeJY89/HrzGu+Qaz+Nzn9zXqCldpATK+Ujz3LyxHCDhmtdfvw3l+qnLRTh2jfZZCkqfaQaXc2n6T3Pm8twWjF+h1+Elr8Gn9cClpO6nOpnr6pOvpJha8c3F2cyrWM7+vLxdljVXMwff8ZxVyiKgb5WzCWRpk3Lh+i8hi58XG4qaodBqoy5f3dzjDJAIIq1Da1SCxIyeyQt6xoU0qbggwYsP4mIZizcebQg6iGKY5xiiQKnMxcfjV+GiBdvv/ejDD778zdPJ6bA7yDp5Z2/vYLDR9b45Z1AvwiGkaepDyLP8Jz99d3I6zPvdLOucno7YSGJtUc6UUoRnDn/OOZtaIt4eDB5//En2n/6jwJLk3WI2jbNvbDIWeKqrBSGFEIxBkypr7cBsfPLowd7ubpqmadpBNdRKOee0UvH+aKWXfQdXuxoKKci6WTErSdnhZPz2219896fvAuHkdPiVr31le3t7Np2WZcUcADB4b1AZlbmmLE73nxx+3Jw+przHrtx9+ElCPtWQpp3poW+j0UuTW+eBNlk3V57v3AtZ3AuptuU6heWikjZ4u1SAcImjcZ1wbEUxa+30eTbPM97bqLL+1smDX1aT2ebN04/3f9nd2C6rMg8jVGkzq0azg/GsLKoR1LLR3xJmDtxIk2RZ5aafPPzwm9/65ptvvzkcn5ok5cAxjrpCDcFzo0gjogRWpLQ2+48PRyej/sZGCOFoePR7//g/9uwDsxeviEipEMJ1ZlkPXiFF4q0iRaSHJ8ej4XDzxsbGzqDmRil18c5FLbCoWDYZjonJi087WRNckAAIFCtXIAgwIdR1c3x4lORGnOaGjQ0N+bqaTothYlpqzYWZFy+fawU/m9VBntIbnramyFr36oulKO1KvcI5uHCNyyvMOYCjdnw8CWXlbYqxtKGFA2azWVVVGxsbEchoPyi+JvrsHBwc9Pv9CH+s8D4uk3QlotlsdnR0tLW1FaP9Z7WYjQVTF3cvzFGoOW6+seV6nB+HKxPCSoJf8AK4fToNR1Po9jbir8twTGyNlSqVlTknQgz37t0bj8e7u7vdbrff719B0IitobX23rdVPxeNSJfrRJZRp06nc3x8HEkx8Y2xAsh7/3j3tL63sVRhtupXftV+6lm2z/MCDjzHvDhb/+V8KiMWx6/adrQ0jjPcAqUtWjm/WYEzHa/l8bBkVsJ4yZmfE564/uR+yXb64hFJEMtlWfN55mJ9yhktYt0eUs5IKYtc0sLZJFJYQEAkALMEBo6C5YGELQpRIPQITCwIpClCxloTxIJYREIUIgICQozpqnkzz/1mUEAQiRRcxI1aXZO54BnOTTqWbzUt9pwLMQ5Y5s3gXGc0mpEGBAYMyAEwxIoIhADMwAzCwCJMgCrm54UAEUQhKgQt0jjXOO98YCI0Gja28u0bW5vbqbUkGASik0wM3Q2iEsGiqIuiGJ6ORqej2awShjzLBv2O0kqEOTjvfV1Om7rSCk1qsiy11hACUUBknO82YMlRN0JyBBjxHiKMRdLAjMLoReoqVIVrquAbQSCCeT0FAS7E4+KdFERGgBi2R6nY4D2iGKOMMTZJ0yxNUquMCiJNEAxBASKKEmARo22qtNJGUVoUoapmJ8fl6cnEu8BB6oYar61NsjTV2iplvRfvxXn2jkU4brxZgMPcz0QkxHyeVhpihQnO0WWZn+FcSTR40hbYq+ACCEDEqDwDglKRQ0ESwHvPIsgoAdhJ4LPOHfNFIUQOlJAgKUSMP2lhCqkUkdYqSW1ijbZKK0KKHO+F4DAJMzsHPjrTOHZ1qOuyrDyB0ZQakxmTBY/M8+vViNKu3evU+C9Zv/Gyfd76+OyST75oKA1PO5mz/STOw5k1G4i1pMErUNs1S9RVYkIr5lwrJ3YJErDyNJ5TpV7rg3B1C18KM18SLq9hOMvT17q162MbLD0dmsFrhQ4XmgauuIlXK5Zf8QIBuRxcwiszaddCReSZgRtZRH3XADgIos7WojIV5WLnX9s35GzXj5c2Ora+4efk0xfAB11O9VxD11/llyAy0hlvZF47LOfjXlHAAEHmflskQARKR+YaUYQqArMLwTnnnK8dNk7VlNQ+q8Q6MJ4VAAFoiK5XccPIcXpvCSOysIVBbo4PnnR7N2/cfj1JLIBGUCF4WuTc2sx/XVSdbrcsSwz8N9/5zh/+83/e7Q7ybCzgETEW9MzZd62RhKZ+v3N8eFxPZtPRtLuxmWadqiydc0RCCmW+w3sqwIF14zDFtJsWs8pq0+v2/vIvvv3f/nd/lnc7/f7g+PRUKaMUMrPzDtT6/s8sWhsBhyiD7Y3JZKYUoNYuhPv3X33w8ceHu/t1Obt97+U0TRVRmiQCUBZFP82m08loWBazWa6b6eHPkVW33894mmddER6Ox1pbFLxsPMnFsA9Xn1nxBligG0IXJr/lLN9FTdBlZ5MVaGNl+hH5rLFUxKrJDobDvP/68d7jxx+/39/oGkOTyaiT78SQMtYOdHReY40CREpYBDjPsv/3O3/5W1/92v1X709nEyJyzmuyT6X9J6mpytrqJMu75ax4/PjhbFxZncyKWafXS3upSikAA4GO5agMCq9H30AmpV1wRllN+vjg8GB3//T4+A//+I+KZkaanHf2wumleTqdTK1Ogg+T0cQo+9GD97/2jW/MiplIYPEgoBQBYJ7noQknR8fiwqwpdrqvjY53d253KkYpqkQh8MKZeklFqE0Yzi0iV4PSX+meXmbJsjTFXR/BvigMJE9bu5d7KV+x8K78tVrNSQAAIABJREFUejKToyloY2MFSitGW1XVZDLZ2tpaFhxd5gEx8/HxcZIkg8Gg7Z9PldtEROfc6enprVu30jSNJS3ee2PMRZPgKz6kaZq1uzKEOXv6skIeuZh1P59cWtldCJmTmTudVJgksNAQeVZEJsIZ/X6/0+ns7u4657a2ti4bni0LIE3Tuq7H43Gv17sMEIkIy/KfkiTJsqwoiijGET8tiqSg8yLnAC65CLletf85t/uVq/KHZ/UHbQoHlwiesvx4OVRYd5FLqlxz6I4v+J61k/TaYi65csd7cXAIPF2qdu2TbVnHorjjPK8EFsz9mD4577EqV8UIwrKQm5nzHaDlAcUVilFYJEgI4BrwLtLsE6WyRHUSnWmdGlYgGkgTGTXXa4z3ZQ7x0VxuA1EIBVHm/pmxKSmqeiy32LIdjCyhMzKHAjkEnmuIorQOO2cqpGchIi4wXVxojgY+M1gBBmnLXKgln3kWgUjcECFUWmtDRAzceFfUVZLYLNODreTle1uoXONmUdAj1tgZkxiT+Ibryg1PJ4eHR9PxtCzqJDWDfqfb7WVZxuy8r4u6rOuynBVI0N/o5510YYyGIBLYs8DcbVeQhWWRICTVlkXoEMA7qb1vqtC4xjmezepqFlwD4BUu2BlICNFaDwIIaaVIRVGTiGNGco74IIiCAMYioAXSQYgdszioWSlIE5vnmSUFgCjURIjIwWjc7B9Mjg6Kk8PKGEpSleedrRs9QI2k53IhQVRgqIOg93XTOBdC8D5mKkGpqPl5Zni/EOuMN2yO5cUYw4DS1JUg3gXX+KbyrnbsWSltbKJQI1BTubpsotkcBPDBB2BBIEVIGkhEiRBL9HIJYY6YMRBj7VE3ZK1NvWUJiEIkpA1orTQoxUAs6IA8QEgMbWZW6QSRmjqUs+boqCj2TurGeOgohYnpOVF1E41iXmhwvDheHH8fjuW1U57Lx3/K2GCdVhauxKoIgHwVGMZLW7SFjOo87FUgCDznqSlAIrFGWENIyLP2TGUDs4or55smeAbHisEJawAFSAtxEl7IYy2HKT/+8Ttf+OrXP3rw+M7tOycn01kxjTBF3L9EsTIiKooizzta6/uvvPrOD3/wB//oH6tEDzYGx8cHRVlYY0VW4xkB2byxc3BwmCTJX3z7z//Zn/5X/X6/nE3KqrRKzUkWqJ4aMjFLlmbFbLa1tX108L7pDzY2Np88efyv/7f/9b/57/9sa3OLAw9HJ0JRkgWca4gupn+BiHyQyJrudrpJmgKjMFdVZa29d//+6enpL97/xWQ2Gww2kBAEkjQlwoOHu9PpJAS21qaZZWYQaup6o5vW9Uwhdi2OfSVPS2c/9cH1+9v5SpMzICOu0lfgGuuQVfysWGMIqBSg3hSou73cWm1N4hrXzW/OVdgWZxgTwtFPxBhTFsW//973vv673/z61785mY29eJyzZJ/eNr4JVieaVFWUxwdHJ0cnBNp2Okma/s1f/7s//pN/po3xwX2qKQHZB0JSqKbjyeNHT7rdPE1TpZUlW9alNXZJdW9+lLMy0akEefzoYXAh+LC3t3vr1ktFMUUUrZWAuNqniSGB4Wg0Oj7tZD2TblXjUZonk4pD2RTlLLWRBMttzCznAQ4AuWau4u/tfH/di6odTAonYsuyjNVAsY9Np9PNzc3Y02JUv8IXGI1GALCzsxOno+WXXZzS2xgvhLC/v5/neVuZIiKR+rH8squ9RUSkrZdZjja9a+5tph37WS5xo0m5O0ZRGaw7t4uXvDYMju0TywJu3759dHR0eHh48+bNZUvX5Xe1li7WWhGJshqRhXE1thKRpk6nc3JyEsGjFt0oyzJT4JxHNIsECV5/9roIDcN6OZh5ELvwzTgHalwtRXQZEQIu2qYsyADnIIFl4c+lxxIrKK6RtrwayLjicewDy5SNC9DGOf4hfqo1K8otzOVFEImIF1UkKMIKRAElltIkza3qWJ1ZlRs2FDQ6YqeYSUSLEIoCQPEIEOZo/byoYLGoMRIDxrqKBR0KhQHpfGpSzpbFeXpmKfkmwHzG+j8npbIMdiyaEeU8SVOW7XCidOnZirsgaLbLjQCoqNcOzjeBHSro9NJbL20PNjragMz1Ls+gGWbxnqfTYjKezWala9h7AQBrkjzvGGPijMTMHAIAZ5lRGrUhomjBI8y+NevxnhFJa2O1IYr5KvCBfcO1K31g78A7CR68l6aRxklTh+AAuFUZUfFyVPxFISqMyqZx0Lu6CVWYT6maUJH3MJvUs6LWGrXVxiprVZKaNDMC3vvCGm2tQa7Z83Q8G59OZtOimFZE+vbtm8ZabUxsWQEI7JnFB3aNd87VjfPOMzMLaKOSxCpldJT6VPN6poWQ8plcTpjruARh4bDQ6kOGwKhAWWJWwTMIBPaAQKDjxBX1M3BB5xGI8n4AGlALakItojRqQQVoQGlUmoxWikhAULiqZnUzpQkojcaSTVSWqSw3aa5Sq0yiklSnqY4KX0aj1aaT37p758542Jwel7Npvb/3ME0GnXTLB/SO9aXE/BfHi+M6Mfevs6rpN/m4jKB5zfd9pnfjWSKKyGg8Ex+TK7OnczoTneVfeKEEHkmYtCg1RUBkQBawJlglVeNrjbWH2ivP3gcdRLNoBEIhEJJ5hlRafVWE09P9v/3hD/7gD/5JVVaDXo+InS/b2tK5v7prbty8eXpy0h8Mbty8ORwOHzz4+M0vvT0YbBwfHzjn0qSzzOtuAY6s1+tuDPK0+53v/H+ff+MLX/3m12bdblmWUb/6mg0fg4dZUfa6XWOM916RevPNt3767o9//rOffvN3vpVn+Wh4XDeVIqW1CiGI8Nob1KYu0yyz1tZlo5QKIdR13el2O93u3v7ekwePhp3TnRs3tNaHe/vM3O/2lDLGEAAEH0IIytq6nNjcGsLu9q0nH//skycPLcmaWWHJQ26lv62SV3A9ZACyuottN4stU2OZuAHnJUVXTE+W+t8yv/azORIl4gvvOkr1QoibKtQ69d5rc04ERESauk6zbGd75/HjRx/+4oNv/PZvv3z35clkUlSzbr/b+Kbb7VWz8qlfqklrMsPT0fHhcTUtennPswQO3/vuX3/jW9/a2tqqqwo+lZiFQc0B8iwvp+XB7kG/0zs42rt37/50OjWJWXQwuQhVkqInu0+ODo62BlsffPDeV776tRDCxsbGwcFemg3qqkpMQkKPHzw5PRlqsgpoNiqzFMui4enY+yZLaKGFKUuKQyvBiVwMwpdc5Z4h6numBO9zmyd/hZUBwRgrtXjv2/McDofGmHaLv3IyEZg4PT3d3t5umQVrX3kRs5hMJiLS6/WWnT6uKRDTHk3TLPunLDUx95OwmX2WIpqBwbNy3iXaXjzVFty5zt1sHWc2NjYeP35cFEV0db3svse3RK3Qoii63a7WusVTVmpVzo1rrWNVUTSGIKLJZLLg4DAuF4M8Y8e+PBWx7pJjyBrjU45mIrJYlNvC1QsONBIl0Vnmph5njiRwZpoCcB6eWdZDunhuimiNyfqVdcF4bYCjVamYh82rqukra9TZ2nG53+qaWxALQFhkZR/EC8q6MlplWg0S2kioYyg3ZBRY8sACQSEDMWoEHfm2HMQFDqBi/gZbdGFejwDCMqdO8BlugbjCXcTlCxFY8FsXBcwCav54hXTTgh1LAMfZr3JJ78Q1s9fcFAda72dh52sBr630+tnNWzvdbofUQlpuzjRBAOQgHNx0Oj09PS3L2jkfZxWbJHmeG2MQgTl474L3KGLTJEm01mq+k4Q5E5BILWilBKCYUVhiLYdrfNN454JzIQRkJmEFQE3DTcNNE7wTiOgGxUCdmVkWcnbIwBxEAhqFhCISGTFIpIEIVVTr9M7VyFQ1xpBNdFWpYkbaKKuVNcZaHZxvqmY2nk1GU2FUoG2adtIOkhKgONJCCC64pvGN8855770wA4A2pEgbGws/tNFaaa2Iol0Rn/klSqQ4z8VpA4bAHFgYgTEgQAAS1KiFgQMHx8F7YSCEWDZFeq6vBQgSK7AJUBEaJAvKgrI4f2yQDGmNyqioK4ooCCwSBDyLY/EMdeOYAQPrwDp4nQSNkBgN2lpjtFFoCChPFGW9PPS77vBgfLA3Ei6KkhVZre0LBsdvPExx7U1bG5Pgc1PKeIF7/L3BW87bxV9MBJ1VmwtGz7HrdxoihdGxVRYzcMtTRVyUiBISCkAgYIuYaWgMVR5rT5Wj2ukm6Ia1sGJQABohhsOxupAx2kk1hwcP3vnR97/+2793Y2dn7/CJsQqAENRCSAlFIDpueOeQ6NatW7/44IM3v/TFTqfT7XaLctY0DdH89We7ahFl1GBjc3R4+sr9V7//139975W73V6XhY+PDwBAKcXh6dYYiBLp38Jw66XbB7u7ZBNf1b/zO7/7w+99/5VXXt3Y3Lx549bh0b4PXilDhCGEKEKyshWcC1XERC7ERC7NN9+zGSm1vbWT2vT09OTRRw+2b9y4sXNTQOq6nnuMixCR1oqZu3k6nY6zTu/Bhz+eVFPUkTl9Aa/Caw/z890D525k83qf5fRmi2W0BywZu8LT6qfWncZnNuscHj3ZQWycbG/f2dnZODk5HAz6w9FM2MScXQxXOARr7Xg0+sX77wPAl778Fa3U++/9/NXXXu8PetF/YXh6mtr86cNQcO/J7vBkCAGMtlXZ6MQMT0/ffOsLX/3q18qmaFxjk+RTXItWWgBmo+l4OHaNI6GPfvnhV776tU6n0/iGiMqqzGxn5V25TR8/enS4tz/o9H0TZtPyj3/nW2VRImCWZnNpUsbheHh6dByaYNO8rlyeDMryYZYPiul4PB12sjNd2CVkd05TXxSFrbnLRPir383P0Nzk10QtmRfMh2jXaoxpmmY6nd65cwcu8XkFgOl06r3P83xZxfaKwL4N72ezWb/fX4gQP3Pbxs+J/ikrgo5EJK7qZsln3kLT6TRJOmvPp83YX/9mIaK19tatW6PRqNPpPPVGM3O32z04OIgmKRdbY+2TxpjRaMTMEYOO8HSaklHYJs9XtmJP83yFtT1hzfK9WNLnCYG5wRq2Jh28atIhF0fQEgOiLSs7z4YQOQdw4JrB255YQL6aE3TZxV6TwXEBn1kXjyMunbusRerPiZMgtOtXnPxbi+W2WCyKOCqlSKk0T7OtrrnVVbe6tfI1+dI3jStDcCF4rZU2yoDWqFg4MNcuSPCkFJISmMtDiAAv9i2twjydYRNyTjpl3UIp8qvMoQsXWVmrZ0Srz5xBfAwCLEGEmX0IDimkKQz62Y0bO1pj5CaIRHwmSm5RCOydm0zGJycnzLH6hklhmtosTwlAxHvvXNOE4IggTdM0TUQ46n0ioHD8NK1IkTKBxTlf1008nHPOcfDMAZhBQAPqaF8alYKCF+8DKUKliTQpFUITdS4QQSlSCgN7QFZGESnSRi12LJo0oSaFgqDZBAjMPjShbOoJO+cqa3WnmyXGKCLXNFVZS2BgypI0T7taGUHlGl/XTlujrQnBVVVTlXVV1bGDWWuTxCZpkiRWa6u0nlcvLTTjWHDhrhNrmGjukMIYAgTPIUDwwh4AJLAggmaFAsKBmb1zLEwgRIqsQgJRAvNqcEEQUIAKVUo6IZOSTpWypBLSVilLRiulEQGUwjxN0tQkCZES75uqKYpiVJazqilnZVWUoBQYC91uvrW1ORhs9HsdpTQJcCAJ0O/3X7rV39wYdjsHjx7uP374i15vsLW5rX7/z17+tGngp5N75Rlzzs+4IcDnqUkpz/6l+AwZdLxCvOSzzPh/xputT8sjeMZ7+nfntj7r7X6uO2B8/i3/zADHdT/2WQAOXC3DxUjfAKSzEnzmwOw5eGBH4DWxVZgYSixZjUYDIs+d5AUIBAkUkaI2pxF5HMcnB51OLzX5vc+9aY0+Pj022ixzg0cnw9HJcHNrC0S0MdqYvYP9u6/cTxJbNzUiVlWhlF5pPVRqNB59/rXPffj+B4PBxsnJSX9j8PK9u8bY4fAEEZRSIfA1AA4M3ic29c71uv293SdKqZfvvHywv1cURVEUr732mra6rMqmqWNV5frSDABE0JpCYK3M8GQoLN4775wxZhEfKqX0jRs3t7a33/nh9x8+/OTWS7ejVrsxNrFJCME1jog0cpJlx0dPhtP9R48/WGRWzikr4jUG+dm/MyWpOXX1TH3jvD9CxDIWhaNnchtP3a2uVk49h9GkCOpynKadrNMpS2csKcWBnVIWFt60wXsf/Me//ODgYP/Oy/e+8PYX66YmoryTP3n8qNPrAoFJrNZariFo8MHP359OpshotDHaamV6/d6DTz7+p3/4h0VROl/3+v02sf9MB3tBwI8/+qgYT4y2H37w4Rtvv/GFt99+9yfv3L1/dzQebW1v+2b1k/d394+PjhOT5lm+92Tv82+8tX1nmwOPxsPtnS3XNHmnc7h7uPdk1yiTZ50QJLFpMW02t/VoNPSuqIqTuK9smoY5xAiBo6uNtE6J6yfPT8HgeMa149fH4Lj+e0cFfHIsZTMP1KMCqDGm2+1eFhAqpU5OTrrdbp7ny4SCK2b1+HzTNGVZbm9vX3aG1/yQqqpWAmOlFKGkUPzWvaSXPr0Frv/XsuG9IplUayRbFyAaGGOuhmxW6koQMUmS2WzGzGmaPg2vpxBCCKEsyzRNVwro1iq5Ri2Vk5OT2FyRahdc9fnb9gt3U6ujjDzOZaWeCQq7ILp8VUtKS2iQi9DGMsTBfPYCOSctii1WEofn3MFqRXXp8u60PJMvC3+uICxrxUHbv172eBlruNiHr2gluc5OcAFwRMKUUmpOs1gq24kdQyllre1tDTZu7XBPz6yfUVNgE5BRobLKWqMNEQqzd03tXROcQwBFizJciStnJGrgQumCUJCESGJNxrwTY7TXw0sGEZ41wfKVyLV2egjLuqNPyR/gvEFYAIhQEREIzmbFdDoDwMTa7e3tONt471iCLKqZ416lrpvZrBgOh5PJBECQgAitVd1uN0sTZh9CXTel8w2AaKPzLItCRUQq4hQY/TyQOKBzXFVNWdZlWVeVa5rg/dxqREQBkACxIDNyEGYEIO/YuYCoEJXSpLVmDt7PmQ9KKa2VsdqmVmlCQtJKa02k59azEGVtYlsTIYGQMBCpNEkRqC7q2aSejGvXsNW6m3e3NrbzvKO0AcAQhJRK0ywIl2VVVXVdN8wsAjYxWZZ2e51eP07zWZJobQhBABlRBDyDF/AAPmqkREY0YgBgQAbk6F6iaC5MK0FiZpFZQmDvg3MeAFHN9TyQ5t1QkEHFrks6VSbTJjMmVSYCHJaUJW1JGUpS3R90NgbdJNXagiImYmMh6+hePx1sdgYbnV4vTVOlNDJzU4fZpC6LpqmdJtPvbhplhSU0vipLQtzod/NMd3LSyhXF8QsGxz+83Drg84yEnzppvTh+E461SZt1W5OFGCrNf3kqIHcm6NeGptHDa1U4Nep1ixAwARJppMCYBBCrlTWiFJJiRaicBBYvUcTrvLwpIMO77/z7fmeDfHjj699IM6sSGRfTXOdaG5HAIeSdTkw5hqYBAPH88c9/2ft6d3tj570Pfo6okJSs1K47303yk+Ew63fBy927d3/8zo9fe+sL/Y1+lg3qugjBgzydCyXCQXzgxlrDPty7f3fvyd7u7m6vP9Da/PRHPw5V83t/9IeD7ZsBVTEepYY0QWDhVYF3jwqZkZSpq8qkqphNFWlBjAEwIjpUrjjcTjo/+ODh5lZChD//6d/0+ts3t25oo1xdWAoWkSs1EjWbHH2y+9BXx5cp2uE6iflL94Tn8a8zI4SV6vBFcfsyj+MzT7z/isfR0QOlEFD1ev2eyYb7n3T7fWUyUroofVHOfFP1O3hz59bp8X6/1xHSM6as9p20t/dg31q7tbXV7w/EOACIfT/SmxUo73xZFmVZjsejsiy1JKk2SOSci8Jo3/3+O597841ZU6iUpJbKFS1gyMIgsFZF0lMgQEVKRaoEiwjtPn7inEvzdDg8tV3zlW999bQ4vf/6K6PJ2CbJZDxK06wqK61sYtNiPNvf3RudDnvdbmBufC3kv/bbvzVtxgok1eZo73A0Go5HI0YA1AA5gBEesdSdvJxMzGR8cnDwMLFneoNKkVKLeEwRnkFacBnG8ZnMZpc//zwg4PaLPmUHFhAOAZGUUlG5syiKmzdvroya5Xg7xnixzOSZyAuTycQYE1VFP13j13UdcYGV50MIuZG37/R2egogfJY7lqedZqRIRMz06hu6jJaGEPI8Pzk56fV6V78x1pj0er0PP/yw2+1GQPlqaCY6p8S7E2tVCHGrb169aTIjIURePcAc8l/TP/GCzuVCVuFMw3/hc7AkkwFtBn/uLxrLTSLfnjm0tIwFDkNtacSCo9Hi29JKySwZcrfwpMx1uZ5xYF6/puz6DI61SNPT9zxPO6XlDnBG1bkAqcxxIERSSlstKngKDn2DXhFqJCJSCBBAggQXQvCR/aLRKKWccJiXGbQ67ggyVxkFjkKWi8oRRIxOtIhPw2ba0/sUCcR11acXqnkWPjvQKpKASNPUApymqdaGUHU6GYsXEeYgcLapiUyEqipHo2FVlcyBCImU0sparTWyeO+rxlU+OEExVieJVVotOcTjQrpEfMPOe+e4cd4553zwIUJgKAvwKDIcFOq51Quz47CgzxEixsINjpUZpJSiLEuzPDGJVoZYPAtHYXlmEJYQ5nwoEYEwvzkKSJFCEgR2nl0ZmIVIm8TmaZ6lqTEJAM5pzQgiEISrup5MZnFcGm3SJLHW2ETbZF7LoRTGEYzAQSRWSUePtNYucNUWDgUVzmExpYDBN4yRNaYEKCq+MFL0xhWMLrqLnR8RkiaVKJNqkymTKjJABlELagHFQpEqzWRAWYSotYcBiUmz1qIUARpm9F41jYm1QnXhy8KVs9rXp6FGCiZLc6ONh9C4yhibZYl9qbM5eOnJ7uNHjw5fABy/0XEpPGuJytLS+eL4De9F1+85bWZVZD2wv6r4tURBP3sxzgmOErsgRXVu9CQNCRAoAq+QNVmKwkXRJl5D1YTaSdVgCOSDBtRAFKfo+Uar+fi9d3Jjq78pX3713sP93V63y160tllii9msk50rtL5x48a3//zfbN3Y+vxbb/QH/clktPaSjTFN47Q2ITibJMcPPn7/5z//8pe/eP/e/e9+9zsbG4PrRAgRMo+bJKWMTRKttW98VVWdbvfWrVuffPJJ/t3v/pP/+r9UgA/HozRLR6fHaZavjNLEpJPpCAS3Nrae7D0eDUdKm+jlFbWvQwgKwmDnxriYkZRVOZ0ODwXk9PhJPdoJzKQQFo6NLrjZ7BSic9w5V6hzk8UVz1x8/XKvEARZWLKtySleULD7O3Uo8Ef7HwJAU2yNjxUADA92CYEFAoeyGMeXue5mf+PW4cHu3Vc+J3XlGm+ThJnLonhUFFl2TJm11qZpigs9tKaYVXVVleUiJai10nNn4qZJer2//f737ty/j4APPvqo2+/fuLVTVaUxSXTWsMaGEMqqTJPVnDOKisJ0i50yPnr4cDqdaGMSm4yGo3/5p//F8fQghmpa60i3rso6S3P2MDw+OTo4Lotia2urmM2yPD88OEjT9MGDB6PpaVVXrmmISGmd2Mw5dBxsbuqyQMWA4sygGu5NJ4coTdMsB2YiwhHUUFrH9JfWmggj8HExsPys+sNaL4hnCumfCeBoo8srwZRLqPgg3jnENEbdVVU1TbMCCK58U+uT+qxmInVdx6qWZ31jCyWUZemca2HK5UhvkMndDbEUnsOCxUQq8Fm5zbICSCyZMcYkSdJiClf3h6geGk1kmqa5msQRvZOstZubm6PRaGdn54r+Fs+taZq2iif+NErubuntnJ3zi4QvEBHQet0KxFWZoZZYsXYuhQsyosH7SKG62C1x7jZ6LlhdSUy0WhaXdd0rJEiuGE3PD+C4CGOtf4tcTzurXfKWyidb1kkLNS4XqjjXVFXpMwQlSAAEgBzLchlBoojo3FOViBC1QqXEc6voCfPKgPYnIQMKtua10Q0VUZ5q4LbkjfOsCdC2rpBB4Mo5rVU+wbisBO+bpiaEKJZsrTU6qevyXH+eg/Uiwc1mk5PTY9d4paMhCCWJTRNLSryvq6Zo6pLZE2GaplEhW5CU0sAQwhyL8N6XZVPXrnbBh7mutQCKKBEBaRsLlbJKJUYnWifj8WwyHbOANjZyT5ilaTwLI2GSJFmW9vudbq9jU6Ms+dD44KIpDQfgIBw4+BDrYHzjWIQItNKJ1cy+qgpfszhIk6Q/6HS73U6nE0IoywpJKW2U1qmx0+lsPJ7MprNyViSJTbM0z7M8z4zRxihABhAW5zwjAhKQAoUxg8Gw0H9dYj2tVGghIUT+tFKgdBAOMpepYQGOtFtSc/MZjro8sRMoTQZUSibXNlUmVaAYNDOx4FxYD1mhD1UtAJXWZDSQElTM6D17zwGAicAYlWddoxNjkmpaHx+PT45GpyejclSNDke3b9+5d++esaQgiNSunnW72e2XtrUee/dCg+PF8eJ4cfxdOmK1Kix70S32FbwcGOPC7R7nElrCUcKJnYglSFJKTEqppjqFWeUVSlGBdynM2YHEQAAkoARGe3vF3QNIdXfYzdM8OCEkbvyTw+PUZitnmGbZnZfvfvvb/+bGSzdfe/1zP/vpjxtXG7V+w2e0aYoKQF69/8pfffv/NCBvf/lLX3j77Y8++tBofZ0QKG6PQgjGptZaUkRKcQhN02xsbhprf/aTd3du7rz95d9ydfn44SeCwiAre1PXeI3GJrae1ZPxJFSBrIrt7Jyb+yb65rT0B09+mWh9PB4hAwJYCKfHB0ub1Ci3LWsyQHLpluc6kEf7q+DlId5C8f6iBEy7ibx6j/vrPMbjkyv+WkxPtUl6m7eLstDgHM1dNrUxsQKrHBUFlggjWCj2IXiiSHs10W6uqqo8y7Q2WZYkNX1WAAAgAElEQVR98vHHb7z51s72zclsPBlNm8YR0cbmQCkUQR8a7xutdSfPnFv1VTHaeudBgyI9PD3ee/wkCJo0cU2zd7B349ZN570lGyAgIAmJh8DeaDsdT4fHw6IoufFW2cl43Ol0Z9PZwf7+/Vde2dt9wiBEZE0KAsEFX9eKep00baqpc1Wnl56cntbFwf7hA83TJRvFa9241vtgBUj9jTq6Kd4Y6NG+08YAQORWFEXR6XSihcraOXYZpL5mo4UQmNlau14f9Mqwk4iqqqqqKho5rQDliKgxvNTjrfy5kE+Z2TkhpdsqnpUJJAJDiLhSqHLZZUYWjDEmTdOqqi4DOOKHx2pH7/3m5ube3t4VkXmMfouiiBYz8cSMMQrDqzfozZegm87v76Lo45zf60V95YseZ9cHOJZ5GksNsj5ejSdzXsphVeB51TH8aeIvTwUjrvP8Z4J1rjQdPot7DSJGrd94f30IsQfGisXWxKdpmtHpaSGVhq7pdIIGBuDAPjjHIXAMUFEppdI0fnkTArsggkDUQhsLI1sEPjNuXeAtLChC5zCYdR44UW30Uw/D5SqVp20R5Mz0ucW7tNa9ntHGWpsEx857IlJKC1BbolLXTVVW0+m0KGaJTTqdjFkQwRhlrQaUwI3ztfONUmStTrM0TdKYHZPI2vAheBbBunazWekCAyoRjPH3vCYSQBFpbaxNjLbGpMakRIZIF0Vd17XWNknS6BrSuMZ5pzVZrbq9zmDQ63bzLE9JIShRAlqURFwhgCwqpUWAg4QmNK6py6Kuq9m4qMpyMq20hm6vM+h1NwcDmxoilCBEui30K4ry9HRycjLKEjMY9GxiIr6TJFppIhVvZWRqhPmMQRHeYllKNkrsGSyMIDz3RptTJIEkkCyN9ygi5r1n4chpIU1nArCLAuP1/3DxbQDCQCyKBUADiojzIZLFRGlBBVorRWqB37JrGld7ErWztZmZLE+y6aiYTma78sTVxfbWxvb2gIgEwLvxydGxNf711156AXC8OF4cL45fG3hxYYFbF8nGmpQzBTg+k+S+qFtOgAqAolYSixOJVDwxCgyJVpIIUGQBsnDggOIRQZSAYtACSoDEf/LOO1vDoYh65dXPp71kdDzuDQZPPnnMgc9jFxBCuHf//rs/+dFPf/KTb3zrm2+88cZ777134SI4uoGysHdOadvNOrlN/+2/+tf379/vbw+++OUv//TddxObXCP3SETk2cdteVM3inSSpnGz3ul0EOBf/c//ywc/+/mf/OmfBN+Mx0Pnw0qGzWrdy205qx89eOBKlyapyNyIJAoTKqWawh08+SVyc3iwK77G9fsSQVi+HXB1juaKeEUWPOaVd8qSbfDazWsb1ragRmsQC+cJ+c9v1/vZICCne4g0GQ7vv/Y5cBBxh3bXmydJm+4jrYnIKHJR92xe36sHN24eHx9XVfXTn7z71he+mOVZWdbBSb/T88K7jx5Xs6K3Peh2ut0sDz7Udc0cENUqwKGSxGST4Wj34Ml4NIwy65pUAHz/Zz/7H/7H/0kRoSiSKEFGzByCPHn8SVEU7CUx1uo0BFZaI+EP/vb7X/ryb+WdTmKT4cmJKABBIkqSLLHJ8HTiQYDCzTs3H3zy5OjwoJN6S03Ma8ZiHJjfVkWk5zIrSpFWsY5gyZNpZZMuvzq+cXU/eY4AinzKF2x36P6OfnjieSFhSERN0xBRt9tdi/FFhCJK3i77elx94XFkxVE2h0Sv3aRVVUXuxsXPJKK6Km/fzO5u+sR89s2rCQcZHpfKBYwj6yJAg4jR2CXP8yRJVtL4a1sjhEBEeZ63fJnLOlKrG5okycWmPnNWmosauthKrTEthPK12+mX7+JLfRRmOav+jJ98sdQCLgAcaxxF5qHsJRawsEQePMe4nE/7V8lOYGsDGs8Rz0ezi4gFnqX85FPP3pdJoT91abiCpipPG59y/gTaISPMc0tXgBhsApKOAive+2koXJmoOlG15KQyUoqs0h7JEwcURgFSohWDiIhnYBGKznLzog1c+MGe2bQCzNWcFgH1UtYI8LNeHPHZAA4EXBTqirCAIKI2pLSOhqYwZx8g0ZmNCyLWdT0eT5qmRoQsTTudTtM0znmt540d2Af2LMFqYxNrrFaago/GIJ49N7VzLoQgrvFV7QMLqVhypQhBKYi2pyaCBkmaJCmRIdSBIXgREOed1kYbxSwcWIBFgrEm72TdXt7rd5LEaqMAmeO5oyChRhSFKAiBEEihAkZOuCwraXzpiumodK4xZPLU9DpZJ820MpGppZXOUqqdq+uqqpqiqpwLSaK73XzQz7VqF8koQAdEPHfFiZY4GBVAI31ClhQVhSAyg5ARUOaOvyAKgVggeGbPyAAMzBK7qzATISkiRcJzSCgu30gCGA1QvA9IgSkIoiy078/UepnZeaccixKlgSgaQp/rmIiR+s0oSAhKUbeTGqJOknWyzLl6eHoovpRQ9ro27xqRJvgy0dhJ0xcAxz+4GLJdW57TJgyf98k/x+OFdMivBcU4X4F5WaIAzgCL1fxYLHiMJSiI8+6My4mfs/9KUCFFb5QgHLl3NYCQMIFXZC2QWAUc+bxSBmYf6XVGwIQIcEAYTx7/9L2st71vutaaxOQfvvf+dDo1xq5NZn7u82/8+J0f3bl/5+7dl/v9/mQ8Od8IEThIqrJk5l6el5PpG69/7tGTh3/1//zff/Sn/wIQNre2i+n0qbnHGODJwlIE6YzaHbN5g/7gzTfeevcHfxt89Tt/8PtJmkDj4LwZXFXVe493J+MpN0FrgzL/wFjdrZQaj8ez6UihPHr0kcbw1ERqa5u+Mm4vJdbjmtEu614sy1jWBQHRFvZaFsyLXN/WUeUiLX8lYSvy3PGOa0bCo5MnQfV6J5tKJ8amMeaMsnN1XUYpVQBg9iFwqBUgKjJzqfMAo9FwNDrRijp5lqSWiJrCW5P42jOK1cnp6fB0Oux08s3NrSzPtdJRQHflNIYnw/FoOBmNUMBqS4CVa0II7/3sZ9/63d97/PgxESGy8z54H9PddV2hMhq1MSRBArBWxqT20aOH9195tT8YLEw9kpjBDj4EX7smaO2B2LEbjYez2bDfxcePHhnieDNbiTsAsNYkSTK/yYu9z9KdvOgU+xyhDXiWqpNnLeJrw56nj6N1xxduJ3tD/sV+w+FMMbSqKgCIqpZ6QRaLwydyMWI345YmfuWlLcsxXvHKFU3f+JbI3ViJ7VvLVedcN5Hb3fpm3zyPJbqXm1e2/P7Yj9i25K+1tyaEMJ1OnXNRc/QiKay9qNh6MUKq67osy1YVKAKUcKEEI7ZDCGE0Gq0tW2jRzHZ6txp6pvrivfzVbb61mQj75cVUQFoHhItzzmW6Ems1TZfrEdqGUaTUAjJexUhkzXiRucLDyvPLp0TzQdqu7yBXoxjLBsbPNGN/iun9mdhMF8fnZV/Ynvkcqo56E0goLaMCBZAFfO1c7WtfwOgw3e5lO718s59v9oJGr7BkV3DjhBtmB8wgqAiIlCAJksDiZ5sDolb8m+NmCqOmBMt/MJYbLVf4RDgBWiEM70VEaYVzoSVhdiKBCIhkYeY7X/ebup5MxiKS5/lg0B8MBtPptCgKRcDikYGFAYU02dTaNEVCFvbMkbjhHTd1cE3wPobqIIyeAyk01hhrrNXGWmNNmmZpmlmTWmud46b2Uc7TORcRGUBh8Z49khirO918Y7PX63XSPBFgFxqBwBAcNwGCUkophaAAFMSqI0BCQoUKkT3XRTMdl0miX355p9vNtCHAUJdl8Mqm1liTWd0MT8fj0XRWFmW5tbV55+VbmU1SY0UCBy/CIk2U16GIfhECkUg0ww4ceRZnGSqc5wWWfNZFUAIyEAgxs6/jdSAEEC/sJXgGhlYHLQizMC0MXwGFY6G5Y0bPoBmMtqQhisqoRYWdAEhdV8FDklJK2pBRSiGJSPBN8BgQRCkyymitrEqC47qcadIb/fzm9qbVdn9/9+OPfnGwP95/8uTll7dfe/2lJFFZnnJwPrgXAMeL48Xx4vg7dLRLXbuRwuXoYplAy3MRDSUISIDABAHjDMwNgofgABtAaymBxGptkxROpk09UwSagFl4seoCoBH/3ve+OytL9vpGz1CSUbpRBa1YgH10Dwkh1HUgTTdv3B6fDP/dn//Ff/T7v3vr3t3hbOpcAMJumlbFBJ0M8s3ZbNaUlbEmhAY0OAyff+ut73/vu+9+94e/+5/95101gsQzc10XIIIkwkhkYvzJzD54pSiwhKpJ07woioODIxQMwausU7tASiERhGpv/3GvaxWV//b/+N9fe/WVnk11r2eMnQyL8XjaNI0rSgKOGgaIgYUFUIFV0BDy7qNDBpkcPzo9/FjhdWFMgUuzW9faXeIZorF2s7gWZJElU5U2pbwceq11CliX0Gs18P4DFzWoMBkeP+z0bhjw3dyyTR4P/ebLr9HpQxZhjvpzpIgKj8YarmbInBhVFVOjE1+PSMuNnfxo7+H9jjS912ZNlXX73FTc1Bu9XmBxU7d3+gQAtDHGmO3tHQDw3jd1PZ6Mq7IcbGwMT083Njdn0ykqcsHf2Lrxzjs/evPzb+ZJdrS33+8PyqpcunWUmjyolJtCo3e+0VmvEi53d6Uodm7fTpPEo5SNC5XKO1YbYSwJgkmxKSAn+uTJqYT9XgcOdz/ppDrqsKtISl1oxyqllFrwNRAFz3LUy5F2G579BtanxCPT4at3lSb4xW59MjsbJnVdRw+OyPeJkKhfQFSTySRNU2vtdbgYLYB4zfqUCAFELYnlspTlkRiZJgk1b9/WX3hJGXoumCMCv36DDif8wTFPqkvxx/hMbBwiMotjHpkRRTg4/uq9j/hd/FkURTsXLUhGZ8yyiFy0oqFlWc6jghBWJqX2jYiI4t96Of/iXfPKDibGgISLuAy1Nir4zNDqRRzkIiq3jEk9FT25ggexiiDgPH98/TNteRDX0eC4zLn2svNsMb7rINTPipy0PsQroHzsRa3mi7VWgbKgXWj8pPE8K0oXJs5NGtVNqZuiQatNAA8ssS5Xxdg1yIKYwUvsRwRkwXn6Pkp4cFxv5/0Fly/kedZyXmVLQEiC85PnwFFoFTAOGR8N77VWgMAS4jhSSiOiD6Gua2Nsp9Pd3NrcGGwgSvTTDcETIWAcTdoYrRWFEIIPIbBzoa6i+StEDxQAZbQlpYQoSWyW52mWJDYhRS0q54OHRkKYq9Qrg8qQ0sQQmqaKk6pNbZplm9uDGzc2jdVKY9003tdKk1KERjNSLPuKDjeoUAJXVVGX9WxalLOinBXsm0E/z/OkkyWJ1VoTKgVkWIL3TVFN66YuqrJuSm1gkHSyzBCygAvMgILEKBCLUIAEADiCZ5EdAwIokQ+JiDzXEZ4L02Ks2I5V37EOmVECBAe+iciJmqNl0ZGXgRQt12pFIRWRwBCYWbwEgRBQJDBwCmZuxwukAAlRzYVwASC4xjN755rGKGNVYslqrckoIkIBYd84x04hJYkmgeCLRmpg08nptVfvjE5Hp6fDqpo8etjsbG/euLElQOLhBcDxDzFEfD5Ei7OJSuRXnfUvf5f8PaFZXCap/Zt5XL6pkvOyCtdt2+V6V2gN8do9USR3ULQXRSPz6CdWC0YBvYDiQQKCR2GNAlFlW2HtsPG+Dk0TBEKQoCNSjQSEhPXH772zsb3twq0bt7eKaT3oGBYvGBQEBaKQ8451HI73H7506+aHv/zFX/5ff/V7/8nvZ7kh55XSxWSiFOV5Pp1OT07mJiN1XcfE6eHhwb1XXvned//myePHf/wv/0V13BweHiSJQZQgTIY8B89+jucY8t4rpW2WlNPycO+gmBWkdFVXpBuDqJUGCaeTcVkcg8x+/LcPBxubv6jGNt9ENJ3uZm4TjWBFKE2FDAD4yIvQqFCUxvEseF8FNy6rydHJIyK5sjfjyl2/SF9uAY61Mmbn4I/zAEc78FHmzFVanypbTY3GXXib/FymdVyEOZZ2crhu7K4kbNtZSn7F+eHqwGM2Pjg6Pnrl1Tcr37uxmd7pojt4hylfMDiQ2bHnG1ZNpyc6644nM27EN7PZpJhNjyaudKzu3Hltpgf9bj4aDq24aVP1ev29/f2trU0AoAVrI4TwyccfxZA3xgxJmk4nk063O5tOO51u3dRa6x/98AebW1tZnjdNo7SeTMb6gvuDa5pumvlqmueZlzAdDo/3Tz73+dfTPJmMTgE5RTDdjHkKDhIiQi21eO+OyipTdYDZ8GSSZRkitra/8/QdtfdLnjrBLns0PO+JbuFXKxdv8vLtXbKqgCXVoNXzXHosVy59eLFbrVzvnU2dW7jRSb//YXEwPets0YfyYvcjorquvfda6zRNY5EaXO7WuWxfGiGAtSFl5IbEgosYv60AIsscCgVhOw+vbeuvvJJnqnmuN+6rr3aUrj84gFG1RmcUzutlRJnPWOazEgkvt0b8hJZ5ER/E0hK4YF7TfmPrqRG/q2WytMFwFPi4MTBfuqtev6k1rVLdpJ1c12lB4Nq5en2vOj/d0dJ8dwnvDi9oL7Uz6iL7cK0dKlxwDmrfe8mH4Eq5zZVr01nlzmIkrlecaRs/jmtYiImsfaMI/CoowMpKJBfszzEm3YVVwyyBq7IqxU0aPcj1Rge6CXSsVgoUIoqKEp4isQAClxmuC18WQAJCQYz+cVG7feHLjssTyPPkM14BcLRM8zPi5lwAFUQkMLNSAEgLwx8BkIgVElGSJJ1ON6pvGmNIqQh8szAIRukTIpzzBwNz4BDYOV/VzrnAAYUJUFmTZFlurVVG28QmqbXWGGNkjkBFLVTvQgAhpUka9twweFACGFgcixfgLLcbW/3+RifvpixBxLM4FkeokLRSgAjeMzMoRQiKQFzw0+l0Op4W/39739IjSZaldc6599rL3SMiM/JRVd31mK6mmQZaAoYRg0D8AMQCxAKWbNiwZsGSHQtWSCxZsEZiAQsGzQKxgRnEQwhN09Ovqe7KqsysykdERvjDzO4957C4Zubm5uYeHpEZ9Wilqzvl5eFubm52H+d85zvfN1+Wq5Jrbw0dzfLJJE9T5ywRNUhAEA4cytXy/NWFoBgDWZ6leeasJaOIAVEAAUEiLQz7nb6qTQjeiuQQUOQNEag08icESqoYxfeFlYNyAGFgD+yVa1Vh9sK1KKNBCwaIDKGNJBRDLdOqmasEyhEKYc+AQKqqYtk4MeCMCoEBsNr0yyo0lBYRFUQhdAiOwBCgIqqqgAhYsFZBArMHhgDGWTo5yZ0V52S1Kl+dXxokSyZL0zQt7HqYt//fVO4ZL6TtWv42N/xxv9LrMcH2b/hbS9XNDjsWjG78uqsaMndcpZjfjZ2SXn9xPPCX7l+pXvOy69ZmcjPX2F2f0p25xmv9okG2PHqbXg+Wea3Luws+33wdR2X8vxZlgWv/TByxJUONvYFbvwixp340RJHWGTIhKqJClNLAdiMCitrOoIiMKKABQFTZqAAwQDpLU6SwrHRR1aCGg1ExqtagMUSGkOT5xRfV2fMqrFAdPXhfWe7eueN9fXlxkWYZASQuFbDn81WSJi+fPf75T3/y8ff/zMN7p0+ePj69/xDIXpxdPP78s8V8nmZZDFgBsMiL86qaTad8//4vf/HzP/qjP/y9v/k33vvud3/ykx9XfmWN9b6y1nQ2BwCQuCyxabWsv3j89NXZq9QlYMy73/nu8y+fpInz1dJYc3H2dH72KL7//NlTgKfF0WkxvUfE1aqYZQUpn9w5rZj77PSyXs1D9eLlyzwJT774RVUusIcf6dhahbgJRdCwhL4RqmzCHA0XsnkaW0KjWmmXLLaAmAIBGEBQGprL7qDHd8Ic/erirkeMaIkik1y3EY3tzHkwyV5/0m0fIXf6+aOfnp6+E+p5nmaeJS/U+6CqRBgtHl68fDYva375PE3sYvXq7OWT7uOO+LPPf3Vy8vDLs4vvf/8Hjz//7O7pqff+zv2HXK/6wr3MPJ3NurpivCazo6O6qqxzz58/u3f//n//w//2wYcf3b//IHBYlUu7w9jy6Oj44sXTIrVV7b2vf/3Jn0yyycWqWrFoKGdFWmQJa1lWwbnc2HQxn4uW3q+4nof6BRHNJnkjsUEDvcR4laRvw7Dpy6hvfIM7oEcDRLS7dINC8a6uqN6AbFSRB0O0Gf2yNu0c7DI9RA96HpPDuXAycT+aZIbwf/xy9So0n49NKP3eClWNqodRgCP2ZRhj0jSNBISOttCf3XHRQMTFYrGdvQ+S/EY8AiCaNHWrWXcmiGjAf3DXfnzqfuseANQ329MPv90ZVT98BwHg/34ONWOcETrm2TmAUPcYz3U9caOr0+DcOlwjhJAkSZyJEYeNkqLxosX7cpTTn3mAP3hoB3EStiYmuocqpyNL2Y7Qc9MhuDf3dsW0u8Mh7H4xYv9Kjp5B595wZWCIo3HXIb4rm78K90TRkTB/YGR1XXrInr/21Xa1DYdSTXJ0dV3XZV0tV6uzFb1a4qtFenqU3J3ZaZ5O8oAqKD54lgAMoBCtSmOOGKU+AAkskLVgUEGZ1QcGEQNEjRjCbcDBV3rM4CZcuw4lyNpI5Wgs8wwmZFRBlXvePRRBiiRJ7t27N5lMJpMJAtZ17WvvQwOvgoIBTLPMGgJQH7wIiEjtQ117z6EOIgGMSfIinxTTyWRaFEWWpWRRlCNAJsKiQQGQGoTFGOeckWVYlJeVXyoGJURrCQEMzI6L+w/uZnmiyMyVD5VAQKtAIhRAQVWYgzBYMkiqwnVdvnp1dnl+GQJrCKJsbDaZ5NMiTxwRSaMGKqAaUCV4v1yWaeFms2I2m0ymU5YQfGUQjYmzIvJ5pDOJjp7qscwYG3NVgEG0EbogBANIICRKIsAS0Q0IQZlBGLgG8Si1BM+hZu8DCKZJFs3b465mDFoCFmZmJEAkS4RkILZOKajXSrz33lrjEmMTa1MyFo1Dl4JNgCwhEaoBMRKgFpRaaqPWsLOYOHA2GqkBaFBlIA+gIoBEhszRcXpy/N6XX7z8fP7ly+eXl2fz99//4PSj994yON4+vmFcgLdKGb+Zj1uVb9lxcGyy6KAIQICqgFgkxjlNjSYGUoupwdqjZwIgkEiZUwAx+smTn6rYp2dP3rv38OL8s+nkqAxEVQ28rFcXxqXLunbWZIl/+ulPuVx+kk6/8967T3716ctXc2YNVRmpzlVVqYixbrGYZ3leluXd09PZbPb//vjHr+bzDz/6KMtSZ6wxxBKEhQyBBWYOHMp5+ezi+XK+DD5MsgKA6sCXlxdpmlTVqqqWi8vnjz796SA8W168uLh4xY8/+e673/VZzkKvLs9ckiAZVWHVanm+WF5+9vhXltQQo/J2TI4joeRGwU2DAG6FodiToMPN6ay7sEuMIU53DqR6XdbPLuBjoDnae9tGXb2TKR1lfOygDOwzbbkBCOJILs4ev3jxNDA8vP9gOX/RnTICxv6lFy9f1tWCACwN1QpTE87Pv7h/753PHz967/2PVvML1lB7ToeCG1DXdb94SESLxSJL01DXk8n0l7/4+W//8M+fnp7OF3NEjOa1MRscHCesLrI0AUIRubx8+fCeUymr+SNMXe3BwtHLlzVrmE6PqnIeKcJfvPgydZhaiB0TLdHm0Ozia3zUdb1alR3A0Z1nR54flGd31W+3MbgmxIcRaYPtHqvBkN6+bh8/dCLw46f6fA68Bcx1TIEORY3l0BBCB1JEJ5FIqOne1tHsoyZxNB7ePpOOh9+RHfr9KXF+1VV5epR8fIof3fX3j5ItTeHbekxT+NH7ybyqPn3BJVvRDTpJf0Z0v2v/OIxoxa41pzvIwJLWORcpMF1vnXMuTjEEsAaOM/jeffzR+/kA99lcMfvV72/pg76yW39LBZ5d2qU3W76adiMlUCWxTlFFlIWXGrji6lV5sbLTwk0zWySuSNLEonE11IG9ggAKIqGxLnGCGkBqCct66ZWZAImstaQGWIFv9fLc1oCMjqWRc+OcBQBjaGPnlZEvj0uW9yHqRwkDkSmKLLFZmhRZPknTLElS6wxSJAnEng1UEAVuHXYbhgEKRD+yKA6iyp7roigmk8nsaOISg6SiAYAjjKQAQNJx6hsih2hVl8v5ajlf1PVKJAgHVHWOssxlmXOJQYKGuYCiwGW1XCwvA9ezY+sS6ywSKgAjMKGCcghAqAaj7oZpqwW6yfmLeMTa1wQbF0ESIBAQ1hAk1FLXXNfB1yxB1CsElKDKgECWrEEAQCITW10AMX4NC7OKQhSLjZqmiKRA0IjEAER1VQ0gCCCNDA2IqjWaIFlStRArXLHEIRpYNHAgMcSIAaAuMjebFSChWi0ViCgFMIhYFMXDB6cXr1aXF4vz8+rZs8u3AMfbx5tYu/TNHG0DddfrH0X3vr4rjL7SE/z2LufBpu5v6q9f65AZ8L70gI8Ns+N+O0N8zoiRbweRmUdRwqtRcIppshCEFu8AQ+qQDNiEKLNYJFjVUHsMgiwogp20B6ERrqqzTx+9NAqi5vTuPQB88fKZQx5IyVuiqhKneH5+nk9mxdERQQoATXUOQIR97TMiJLq8vJxNZx+9/+Gvf/nrT378k9/6+HuTSe6Dz7Pc2TT2rpdVGbznpsiGqU2tSULtCU2WuFev5pfnzy/On7x49oi2BjcCOGAD/unjn8X/nkzvEllVQSQRv1ycIUBOndhbI72OW9InG7dJeq9rv+AOrWh+o9jdmr91kMfmDGyzPAVtKwltzVABYieoXkMqeRe60X8yFoCuvzem2VFkK1IKBtko9H7Rdj3wSjE/GKFGrqGi/nV2xI7g4vzJ6KKEAKnBsR5BBYCE/KuXj+4lyZdfPrFExqaT6bHUq37VMVbpO63WhlQvwsyvzs9/8fOf/c5f+d2yLFflKhphdqX+7YWlvHiRT2dPHv/aOnh59jhzgIgc6iUjEVVVbY1xaOryeV01Erx3pnYAD7VPWoiq/lwAACAASURBVBOH3gRvSctf6dq768HMde077sY2BrHNP9/md+z8F5AivVA3hgP2JFdxQLDFUYUaAPC/depU+MdKn58Fa60xJvK2ojxEbIJI0/Ti4iIKcAzGakQ0+goRHdMnSZLFYtGpRWxfww4I69oxnHNxDcyyzFelSv3B/cn7x+G3H2rmDCjr1nx5UwypbZGIFKu/9B2+PzW/eAa/+OxsdnzHWBfxvvgDIy7T/YrBmXQH7FQbGuVIotiZ0qGlfYCja0iJ1yGS56PHVnfBrbXlcv7wbv7uMX50ar53D/ejG5tLsx52Ta6Vw79upoq461b29wIcOz+8+qT14MDyxiGr7rv8uiOm7L+OV6Xr25FphLJFFTExqA4FgH0tGkSq0l+UWlRSpDjL3VFuitTmiSUSdB4CAwiBoIKJLrEghEIqqkyKCIgCijQsO7zxcG/76usNb8EmoSdGClHDN/ZvGGNAFYmQGqXSzto4Ej4AiTnUPtR1HTwDIKFN0ixLizybZNkkcZm1jgwBqiorRJH6zlWXsb1cCqAQWKDxZwFuxS10Ms0ePDjN8sw6AhRREWQ0sSuERFvxYEBLRoF8FVaL8tX5q8XlUjyrBhFvkJIkzbIkzaxNCCAARl8s70Ndlsv5YmEdzaapdc44YwhAAqpYipbAQpEIQ0DUzt7GDKVp8UYgQKNIKsCKKrEjBJiFWSOJxHvxnn0dah+4ZgkKDCQEgsiIgIYMYgyyCaNnLULcFEkNRUxOBUAaLKU5l2iGqKIQRISFPaJRNEpWjFVyZJ1NjHOOrbXWRAUOsBasQedIjYIlRFAVbziEgMrxbkdbX0RI0+zkxIEuQ3BlKZ99/vwtwPH2cW0Y9baRk+vp/unWerjf2Uv7+9D+qBe3UpFd5Mk3BirsPpLCXqXub8e40atDD9yKyjagjbavobmLceNpIz5p/CjBIiAqgYrGF1UIPAATBJXSoLXG5sZNU+cVa491wMpDHaAO4NkEIRbHoqwoigokaiCcv/gCAAyoyACCwc9//fOASZ6maLMH7763WpzneSYKPgioGjICMJlOHIKwJ4Pn52dPn7+a3fvuD7738bPPPv3Z//nj99+5SycnSzDQsCwtYuYSclaVvfqlQg2EpHT+8sXKL3/16JdSvVRch7xtb3YXFzQ+fwCwmp9DT67VgGnF6XCtARDJrWNzqrtj/bmJZLrtqz1CPz1rlTyHLeTYBbe6Gdr1wRK8fma7K0fadArQrRAcmuYmgFa/ZUg136697/93O2ncStRxc/qOzOC+3WMPmrk6Ufny6SdHR+dJdjQ5emjKhQg7QmRvLXlBQaeoGkoDklobyFRBfvHoyeTk3t/5+//o7x4f/cG//3ef/PL/vHuvPj296wjrcmmUU+PQUFXXgBatW6wq5+xitQyyrPxF4tzpyWRw6ZirmCN3oEAEj7b1JvstJzqyuG4HzvqmsfZDRhdFR9X94EXfd3PXEr2dfiMgxsuydfBdA3ufmwnzR3cTZm/QnC/qAEmQkCaJiIAygnLg4GsOvpNrha2uk+7ruhy+IyZE+5XRradDCuIbiCj42hKQ1jMjd+/J6Sx5MPX3j8htDoNdLSd7moDg6nZd3f7gcWGOpklul985Ofnylf/iolSmJmTvxBAOKCF0vT+DJiDY1OaM+EWapsF74Po4B+TLRDOyKFJGSCWzJrH42/ezD07N/akcT0zr7HloYfuwSE33ox5jHRyvP5v2NncDbUEDA1vRXU3LXyPCoRLtM8agjW61wrH52xmirjGk/vOewWtcKRMEB+K5tr72pffi4SJIUvJk5acZTDOY5fnJxE3TCqjWsBLv2XuvbEAdqqU0zy1prSEI+9ozYwoObs9GJVqQjutb7Rqi17itGNU1CMlaNWs5rW7DVUUVis3GiAaRAmtdB++ZWZxzSZpOJ9PJZJbnE+dSIhtviogIiCqLMqAigLQ6nU3Zprm9zXsUWJHjojGdFvcfnCooKwszi4/ki+hJokGj6Y22VR1f1Yv5/NXZebksrYnO2EwGsyzJisRlhgywiCoTSQjVcrVYrpZVxS5102lhnYlrlYTaYOyqbjTLYp+KijYewZG5DI2/KiIBWFBi5hD7UDiOGPFefJAQhIMyCzOIijIAAwoCx+pXZ7RCiFHHox1KGHWRwYABaWvGrVkxRI9DAOEonteuLchKoshAQiY2m1hrrLPWOZckSZbZLLN5ZrAwkTlijEUyIv787NJZSlOLaEQ0qAqCMWk+TYydFZN7Xzx99sknn78FON4+3j7ePr4dj+20RhGEVDcrWlHEgwAIkAEQVCL2AcigDFCDWIPWonPWpWjYmCCmZqwZ60B1gCDgBVg0KHvWwCxKPWk0VQCJMY1As5EoQPjJk5+9//DD52ePV/PLvDjNprPj47uL5QIR83Ty/NkzqVfO2V988qhU97f/wT/8a3/r7wHZsCr/53/5/f/4b/9N+sX5b//geyhaZBmAna9qVARmEj4+Pn787Pkf/Of/+r3vvjMpYFmeL6uzAwKHlqGB4zEv9YMRbLIsamELhFGYoafTMchuNjkaXfTd1bX6OV1rNLu+eQoH17+uD3yMOj5u50K6I8PcZSIw2s8yADi2OQv769UHKgvsoo0QwHJ+tpyf1eX8zul7CuTJFXnh0qQuvc0nz589Oy4Sa+3ZxeInf/roV4+f/dN//q8+/tHvmslJVdV/9x//ORMW//pf/LP/9r9/jFx//NEH77/3sCxX589fvvud7y5fPPr9//Gzv/4X/ywwos4vLuZFghzqrmC7nVWOKjXuRqm/oU4oxpgsy7pOjQ7p6Bfz+4Mn0iW+BiS5uRP++/fgOOOLCj87r5Y1VfVlMS1Uoa6ruvbvPsyzj+786rNnkEwVaM/ROj3RSOSJ/SxJkvQtZrvvFREVRpBytVqtltMim6X6nQezB5PkTg5HOU1TeEOZ82tcIqm/d99+D+Dlwjw+xycXOC/5fF59ebaaTGdJmu83Je0IGiphOb8gQiwyQDPaxgUAhPri2dMP3rnz4YPp/aLOXHyR+hfZGrgzsdMUOnfPt49vTVjyZm8XERJFV7iYV1uypOCUWElFtQaUwKt5eLVcZbY6KZKjnIoEcpukRDYh4Fqkrjkwg5AaJEIH1hpCAOKvYIHVW7rOrR5HVH8AERVRQ3HXIEQCkI7BEQJ7H+o6iKgxNk1tUUyKYjIpiiTJkChqIoMiUNOX3P6vgami/iZRo2vSRDMESLEoInmeTSaTrMiMNSwBWBVERJCiLiY00pjRwwSQawm1LC+Xy/lKAq8LUYZsYtM8TRILzQdYIQThqq6Wy6VIXRSYZ2QNJNa4xHkfyqoyzjljEQSbL5I22MK2vkWiCIrMGFQDB2atPddRzZ7Ve/ZBJETYRlWw0cxDS9EPSpEYUJEUW4ottk6zon2aDSEAGCJSBIqLvDbVi/i8CcNb4ANVSSJUJKISlFVrCKSM5K0pk8Rkmc0yUxSUpphmkCSQpJom5FxmiETI11xXVZ6Z2cQhOlADhNaarCiOjo/xn/yHvzqom2xN1xuKjOqw4HfocnAwb78ZaIcc9vp/lR1v2IOXj12lsfaHDe29w37s4QRO1U2C+Rtdnd8sg2BEkKnJTPFN7TEd7VlbcHx75O66TfupJEPdwdeIzg8bA0NVuTe4rfZNOW/WNXP1wTv3k55y95X7oPYZHA13Y+u29ojsscePevGzQNRcUm46NBvdQiIgRANkFK2oZbVBjVcTxHq2QS2rETAsGgIwowpqq1EeN1GJO640Z9lyIFQUAhVJ/pd++HvLefLg4QdO6lCV3vticmSTjCZHP/zR77z34cduclTWQmnOqgmR1os//t9/9OLRz+fPn6xePpVqUS5XSMYkibFJcedBrf7i6R//7NOfB170BrHuek7R9n4D8hiapOAmiaKRWG+PgAON5HW3hkLTa9n7vl6Zqic21y/G9+givRMYbDyxy6VrLzp8Bu3CBa4Uj9yKonTwp1FwZNe/VzYm7BH42A+LtGeF0btuv3FjfF4FEIUPP/oBzD5M7zwwvgZQQkIiJptNT374l//aB3/2LwQGD5bJkAGnQOwRai5Xn/7qTx8/+vWzJ48RVVQ5VObJ/6rLy/OLc0TIEoxFrT1B7eaJ7auNdxos/TWiz+zQsdcPX7FvMDY2cRltND47x8LeI4IeKq3+KIA1pnOu6a6P7vCEQQATo+yW/9Gd3ehoabXqt1HNoXWLAl2ufJB2Zvb0ilTx0rtfPa/PKrcK5tWiImM7GZqOrxGPwyEQKkmFwHVVA8BkMumTjKRJCuT+kTvJ1RgyxliUB0emsOFkloH4a92C/XIGN5vsI8gmuVeXq8B6XpqzJcxLf7YyZ5eltU5FMPp3EnWXNbreWmtOpunMVpM8UZWLZXg211XFztq4ghGZ6CA7LZL7EzyZJqdTvD/Rk2mKW8IT19UOx1ZOcp/vzvX1yDc/ooBvDIfSUd89HZ7i4THG4fH8jeOZnR8EFdhgcIx83YDqiDiItGDAKOw1hipZMEYim18UhVEEREgEhOOmy8CMHEjYAuXOTBKapWaa0jSF3EmCwWJN7EmZlAnUxE5XRAFgRQFqTen61jANjtnb1fvXQHSg86pdhNZtTG3S1znOrOsW2/TnmO9us/UaWq4OM00Rlrj5oSE0qhSCMEviMmPcs2fPX758WZZVCD5JEuuIhYWDiCBCkiZ5nk0m0yIv0jQhY5hVWCIVF6mp6URzWkBt+mdVEYmMFREOimgQzdnZq+fPX5ydXZyfv7p79/Tevfsnd+6cnJwwhyBBJYgEIEUUBYlOIiCIalUwVLxaVGdnZ/PFIvggwtHdnBCKIj+9e6fIU7KAKKKeuQ5cLRfL+fzSWsyLtCiyosidc866qvKrapW6NM8yiACMCKg2wVOj1Y4iFFgDi6/FB/GeQ5A6aGARVhEIotH3STVatkaoqGmaJCBUIGn8ChtCrmLTGDKwhSCE2OYLnabUmt2LDa7dys3H0RcHt3JsM2k2T4lyUWAMOksuwTQB68AmkqaY52YycZNJkqYmSQhVmEPikiIvjEksuRCUg65W1WpZvmVwvH38ZgLnh2yWuzQ4rqLF7s7kVW/1p13rJ+M3tRZ6eAlANzHBQbtKFIOShqKgCNDoOklLqAMwUVoaAAEEgBHRkFDUdVavoqqkYEAdoXOYWJsmDpSo4dipF+amOXMb4JDGfL7ZkDVuqQh6Dvr4+R+CAnyiXcKiX7Yb/v8Eo2pEXaWuFqNKvVSux4zoARafKCAoECYAjb33boBDAUFJmv4aHHRvbUQQ66EfLcl60MPORq6INUU5rk6PHaEx92zEI5t9sgW3ZH0dsJeM9skm1MMb5fpz6ZApv64z754sA/7FISnWoAums4rcBjhg3F8DdyEU2wAHommabHfAOv1XUgsi8vTRnwD8yejP+fF/+pebH6YWCVbtibbFSn4UdDDGuGgxq6igV96CXu8DXndRGnVR2dOicuPjX/kwxlBU9ZfGimjXo8PIVPQ6SRdveQZ1Vwy3OpWkA+Kwhxpi67KIayqVHGVmF/RzF+TD0+LscvV8CVi8+6I0Fz799aePFotFVVVRI/no6ChP6F4GdzK5P80mlgEyaIg5KsJraIUI0cyKxBG350AACmB2oRtwWHPK63xqF1erubjiTyYWAO4dxZeKi2XtOQMFAAOIAIIga4sfJYAUEBzJ0WSCIABGqTi/WEnjZNl9nQFRY+jOUYHtz8dxPewbma/t/dhBDSrjHxkw8/Tws9u1bI72+eKWrMwt1W/eeEyCMdrYe/Nw1Nt5GyDY3IUbWzGEIMLCGBiYjYJRQEBHBsEAKIMRYK/B+1D5spwv5Zw0t8nxJDmeZHcm+TRPkySArnxdQgggAIiWCGFdOsBbukJbF2KI6uJ1RrT2xqSoMqLt0IduxUVUQmMoEalrL0giCmVVhuDzPC3yfDabTqZFnudRVapJo9vYSKHR2lDsxSUNLbepeYhKTPgbqqshsnZ2dPTwnXcQqSyriPAgYrT6UABhFhWLhshaSJhxubqcXyznF2VVcZolYKEsK1B1eZJlWZolJrEinjWAhpqr1fKy8pWCJml6dDRN08QaQ0AchEQTsBYIBZVRBRCiqbxBtNFBmBk4aFXVZRXKVV2WofYheGl/ObWCo0ix5YSw67SS2I2jAqok0HKKEGKTSePvsuFnhoqASI27nm42ncX4vHUTizoh2LSvqFoDaAyAwbbVOcaAIl4qz9UyAAYAbx3muT06yu7cMVlOSapFnhb5MbN/ebZMkpDnecRR8qPs6O7sLcDx9vH28fbxLcA79MrkZr2YCiiQrsOQTqGDEAQbGmJkIUQ7eQFgQoyu8Ygi4Fu+g1gSjMdT0A0Jl+gqv/ZHha5Xsyv2jNUjtC1qiIJXDIACJOOaEZuhuaheI/KTqB6i2FGXdHAaACC6To/a5+tz1laIWzd/UYSVOqZF2zeMoI0pWbN/KihQS7sBAeqhibTma0UcRG/HuG6jJ6IDOAav7OGA3AAo3KeP0COJHELBGDsBJjKjHxzFU+AwqsiVQECUo4/wTedwaZ2x1sAOHQoYqhJgNMI8MPn65iU5iE2dCjoLjO7Xdf92HiX9YXYlwEGDSbp1H9e4yQ5i0Q0fXN8pzJ1CAb78fgEAAA8BMUPM23f0sYkYEPdvHMEmSQxu2aThdm8wyHFhD14EWmtq8Z167si43g3uvIHzfWs695VjHI1iI4yoaeDQSn3nsjYqv6qgIXgOIW702HZJxLwzaN87nQisRUJSi1L5ug71qgrl5bKeL5OjSXI0sZN0lqS5Sb1yLVzXQRHQIOC3+NoTARkUVhHuD35jbZIkAFDX0bbJAZCz2XR6dHIym82maZbERTTuYq0gFIpGIALR0GBmRWQDAZmFmYkQsDGHSpJkOp3NZkez2VFZlmVZNvLklmLzi0RiowAZY8mhWA1SL7mc+1AxMBBYQASpgcBa55KErEVLEEBERLkOvqxrBc2nSV4kLjHOWmctB/FVTUBpkhGiBgClFlYgFRTFqKxRlaGsQ1mFugq+8TghAGvAAFLbK4LaRXayHocb8EVEIwgaDS002PAxtFONaRf/ZtdSZVEFFYnMH23UQHv4hfYC5CjwHq2lGpUP6KJkZdUQe3ZAtC7hzIeL87Nikh4d58fHFpRYsa4laFBTZWmSFk4klKF6C3C8ffzGbUJXhMU6atHyDQmm94uM3qDh6zfkMQD3N+on7eqqQBFDV0UFlOg2us6iFUFARZURBJQAFDDW5pCQABFJFGqBAIoiqtGpC4DaSLYn8Lc+AW37n5oemc3op8eDaG6WQHTIAlVKMcSGywMAjuvBG9B2fMWqxADg6LCaNajR44P2AY6WmL8JfESAQxqzmpbbAqAoilFGKjb1CFAM1ARRIqihKIAAJICgFG1UFFBapEMBUA20Jmu3M7/2AxD9J7vaScYQqKsFIHclutdR4iDEcZb7KLSxXxBkiE203Q/N3cSNv3bMl84d0yU2OvbFb+nb7ELPdHPXSrWHBdPNt2tl8dddD6/ToiK9AFAHPrsD9KrP4jkI4GgmkcIOfdxO7LO7Bd9qgt6uG3cbP2rPlP92X8l1Hf7mMcDuTp/XBU72+CUPIM3Rd35j2RyKh6GzW3D2+q3tpO7fuq6JQ2PnACAhkkEyjSUGQwwSBJuu2EbbgBQtIIAzynUlwsGHhSwCz30yy5NZYfPEWuvIWjABRBQERG9FBOd2b1OD9SAaQ9GII3qCRaEM55I0zREpBAlBrcUsLdI0PT4+PppN8iKzznhfh1Azh+hqhESIChxTaCRFbWOjfuCm0nRPtEIfZKzNs8K5Is8n1joiD0AKKgoERIgxdgSNNFZDZEOldRmqVfCVoBiDiGpAIh8TrE2sc2BIEZRQROpQe65ZxTnKizTNEmNMdC5hFWExxjjjVFQYEAiJVFAEQhDvQ1X5qgplGaoq+CAhxGDQIFlCS2gASZouqDU9uiXiUiQCRhADkQyZ2NZKhuKg7BSZu7aTQReSCIuIiggLaNs+Iwoqwk0vSsMkQUIgRYq3lzYI9QpACEbBogqAKIsPXKsXCHUtIXBVLueLkGaYZgaNYlUBMVgvEliCfdNDeZCG6eGp2o3O4U0d6nZBx/HM7NsMYX8zf8sVG6H2Ogbx9Y+PX+nJw2/QwBnzDsNel8U+Fxzc+pSuc3KKxA1RFABRVexoAqaNBJk1QFscoagFjW2WDQoaSCJVQlRQ1UCjpb3RWDvsVm6Yx037iir2pUa2vEiaM0FUS0wIu10/NsdGk0AeujK27SKDVtsN9RNdB2xRGht674btVuEW4AAVlQAi2AIZTReoKAigCAiDADFEOzKSppMToXlO0oAj0Z4WpeG/kCqpOlUrSgfyo3elLjsC6JiRbnM3Rp1lO2OI3clqv7loPOm9wdzXUSRWAUAObtBoFOa31S53ASIKKNr9hCFgsd2IgSXE90TTPmPWbSzxEV/vLm8IDa9h2PDfa+qGVoUCr0i03sjufzAfSoHHSvE9CKkVC0IAQOdcvOx7gDDoSWX0Wt61QzJ7NOzG0BdaqsghIhS45faJh6W4ur8GvfXGvjjP+pv0xrfjqgaAbxVC0RvCo8N5zxjXPYud7vfg3DpOz+5ady+c0O5jcBVX8g3HxohXVneugSocnKpcf2XoI/6wuasOQoJtQyXt7bk9sKO/FxOzhkBERCYawkXPVxZhlJgdtvTJuG8CEWYus84ySFBezMvyYr56vqDCZXeP8pNZfjzLp1meZjXxkstalc1Xd2fXMdMBLaT7jqMxBCJjTF2zCBOSIUtkiWyaZJyjMUkUXSM0x8cnx8dHk0meps4YUhWVFheKFF6VKAqqKgokKm3Cj9Qa1m+cGxJZa2ziktQlltAmSVLXQRWtS0SYJTRiFq0JK6BBsqpYrarlRVmvvDI4mwGCsiqIJWudcUlK1kSDFkUNIqtqFUJtHWaZy7MscQ6BohInCBCSQWOUWBRYABHBsJe6DquyXpVVWfqq9CGAZwUgAEvGESWxtQajfWvTgiqioiCIigRk0FhjDBqDxhARGWONc9Ru89CYqDTOU03/MahuDvhGfruR11BoPWpEgjBLYGERjoJiFoBEQEVEuPHy69tIIQLYVrdFmANSai0Ky6vz8PLlK5bFw3ePP/qtd0RCWZael8uKrQVjwb6hoYzja9bGNom3APLptwEyuLL37O3jKwgybp3KiTdc/t/s4X9jbx+MqU10yAi26qOwVsoYmXsIYIGIsO2yQBEQEACURvgMFAEMkSGKAUTT1NLqceoB93CDbEIwPAdsOmFBA4Lf6GNcq2zpGNUI8dCgUwFlnXGoYs+aZAPg6LVeq3YCeNiXxGhRpGYWKSJ0cHtr2qsQu1GgxZgAlKRLxhVYhaMgiGp8LgoqyNpuslG7TUnViJrAFNgomH5005fw0DW8BY0ZWk9LVZHGgLA+KrGHNPGa9cOu3g6byMdeiGY3Q2TTcpBgIBEyXFcGqqkxNx7MnpZHun7eqwXjWqkSN7U/eyIC2rbQimAPTGvAjhbvaDAOWiMlNKY8snt9vGb4cG1r4Z3ryvCN1Ia7A8wt0ml1O+bRxntYdXv50mEer8NQpsXgQJU65xbmaFwikTLdA4Y2SGOb2ewAUcarL5/q19b4oG+jpFuB53Zf2a+3ZKVj2/whcIZe/7LsmuajKt3jb2gUAgYJ2MAaffs/YHOej0EbnSmDBTLGNmfDIuoZlQE0ZsTQwO0xuYwySAgAQZlDBPWdWFVEFV5KrUutVFeaHQd7kmPafOyrCtbeYHzbF+wiUBARMkAGY5XKJTYTtZaQlAispdlsenJyrMq191ozoBABESVJ0seNFZQMKZBEOQgZPRckImuMczZJkjTNjLHGOABZLC6sS7IsKavSB46G0Y3YdPtZEVguy8v5vKo9ACRJAgRlvWIJ1pk0czbKo0gQUcAg7Ou6ItAiz9M0AuUYAY7K15ZMlhUoGIJETMwHYA5V6VdlXZZVWVaBlVmJktRaJItoRUkEWaTmuhUciVqiZI0x1hlL1hnjjHXWGCRDkajR0WpbMi8ICIjEXuTOzV77SN+6QoJozFoGrhEzEQ0sIlEipK44BN4bQiMAIVDc5ggTMvGodeASxCGk5y/Ln1afzY7t8Z1kMjE5JoIABPYgrHNLe38Huqb7B2xjvXM1DKBboo/7543edMk7fJ/AG202eoAh9A0AZn298/y6tlg4eAm7Lejh5hfuqrt0HUYnju+0eqNfoAdO2H2nr+sACA/J5q6b8eEB56w7pvF2JgCtYmiHF6yv6bryiNKp9MWEodc+u+HUECOVXsbR0PIRCCh2D0KvjWO0z3ojdYkOF5tCXtjagkOnNBHLMq2F7fDa4JYy19WzY5AQo2zV4NbZLbaEFNxAVrpfgsNS8MaQbTY9JOrhDtCLt+IrJGvcAVmbdhjVlmIjkfGCUa61+U9AUCOKIVAQUjBr1olgpOfEziNVEmg5IEqqJFEhU0mVsNH46AmC9ICS7QK19n/ntkaGav8m41ZKuAkVYdsTNAZY6Oiqh1vrA3Tld9z4bh3UhBEGYM0AnNn83r7aLPaIpRuq/xtZeBN6r+cSti1aiuOzug9ztOhG08ISfUb7AAcRtY0wjTRZ62zcRk84GvHo2JVU3SLAb1o3rT1+Nu5InO7Y1+ZE2Bgk2jbCb1KompPEXg45NNTCzXQJxza8wWiMfJAOCIrezZ1ja2wjB4C2DgmNuuhGUXkt7aoa8Ujav810LKVGRvFwle6tNR4PhCtwI5vEUUXC/dvYrqDwWnGE7ttwbg0IwG2T7a1z0N0LfR94PuQXDheVbWALh8mAat/e4wDscBc/aGQsjVxg3S1foXs4bqOv97h4W1d1iD1shWOK+96gCiKounnAkZmsvSVCo+Rw2zOLjWTjBleG1ssJxZdZmx7SmBOZzp8MGpiiYThKz9AE0aBNwABIYOWlMFd1IAwqojqze3DhXgAACdpJREFUWAAlNLY/7cWFrhHo4fXzM7wSX+6gDRHgIIhojAFQZm/IkFFUsE7TjIoimUzS6VGe54l1xkerFQlxF6PYEtFIHun6brTaJojrDaKn2RwXYRVhMpCmEQawzMJcG0VAQhIyAChtd2dkcaKIig9lVS2rVRABQrBgLWU2UTCA4hxaK0RCBKAcuOZQg7AxlDqXusQZa9AQkEbQnIyhRCWqXQOzrkpflqGuQ+XZe/YMqqQEYAiQgEgJRJQ1WvKosdZYg1E32xrjTIQ4yJKxRMYgAVJEN6ARy2619VtpDtV1Xt5VR9b2O53PcWsF1tWlCFTVWhIlAcOKJtjAyiAizEGERVkFZYsp1USeBhvXG42SJw5B66oqy1VduxDAVynXSVa4JHeWeiQc7eKK8XGuu1cn7YMXOl6Y2tTQ3xq+Y/a0g6/GwVK9yTHet/ztWpx3fVZ0I+a8bl1o5LC9fUU3s6nDTkkPO5mYgl3DnfdaHorbVPv9tUnV/RDGa4EjNxH/20XJHP2LwmDqImzf0Zv8BFyDCjjMKg68EXtDrV1mhDtjHz0kNsQbIhzaj132xl+4AyBc59XrrYc2crhhTKHUFE4VcCM/hXWhv+07bBYl2qzENL0A66mqWxFl77TWz7Er9eBWXWjzJsZOj1FAB8dy6SsAjm0r6xZax103ckPpfdzUe2yi4gCM1q64hdDHWBSpsxrUJoPtb1Rxy4jZZRMvNgeJHSsUm1ZEIyYCwiCCQZAFWFGEWEjECBALBCZWK409jVGI8V/vf518/FpaYnwbW//TS4AVdtyZYWDY1DWUetdIe+1xCmNuGYNds7cCoW4I+ANH+7rD0izEoW/o7iEwgtruWBO0f6VGQwUFkDGxyQhwDLgePRxkzfNoVMfaLt9NUAm3GlQ3AKnBRFsvJD3aCAB0JIgWZ2mUePpIF2xTzVvwbx2zbW5w2G8O6y31e0Mq3cYLVIekG2yXl6j1Fm1uuu6zSBvS3kOkU+aLrLXRfaTFUdpTJMQ1VryD5bQ26o4V5REIDVocdaQ+DhugRnN/aX0xBxuY7tnQd4CGeJ0axjCZ3S+DuyvuwEMDFR0lbO19jge854oqhoI213hrMI793kjo02v9OtwVfo+utLv9uWGrDfBaAEfLWbteKHXIG2IJqGmuXK91CC0eGTmQPT2u5ho1rkcCoNpw/ePNiLb1rZIjQoPhN3LGAKBqAGwvpkMYEDCxe1VAVCMUimSIUTwHqYClLr3WPlDIjM1NYhhAsF/ewoGhoI7jiHoAJLF/rG5vPYeH8YSAwlqLJ6Isy6qyLsuVtUTGMSugzwt793R6dHQ0m81sAlVYAghZwdZUmVXjDgqAQAaUmjxatV1XcXu0xbWXxYfSA2CaESIaA0hKRhWqSM1wCUZ/K0QgQgMWFEKQsq7LUFZSAyECMtTOJXdnMzIwX1yoejJkDFmLIiFUS/alM5hYY4mcsZnNEFBZIzcC1EhAFQA1IYSyCheXy4vLFQABWQBrEtc6v6iXoBqU21oPgbGmmCZZnlNsJrUGLREREApI/FSE8TZDFVzXiLTLmjZKqX1TJG19wxtdVt2EujBeayALRZ4QkLAIsw8hBB8NtkMIwtI00ET2UhwEQKrKrNE2xlKiQMgmsK0W+nwVyktXzvD4JD++8yZdVEYHNB7w/hukqd9e5Wj9Sr4Cv6qf8JZOeo260es1p+itnrPeGn3m651ser2heiDF5+rnOgKFbJaSW8mP64+sw8mct35HN0GnTo1kI8sYpqfQZ8+3n9l4T7SBa6AZjC2tIqgWREmERImBRIwIxYZbUSMKrCKKzCgahciRFUVQFLlBSVAFVDC2MTeucOtcNTqnNdneGvVskkWARiAWUQdp6qYL73Z6FQMkXd/2LaD4G7K43+5oaakHfRXSVp20h240Iuq4TpR72EQrDkLQ9HFgNM1t8rRtQ0rVvmDcemrgBrikiBuaFQgwEKDBlv6Ba1B8JMVbg3j9cYDYb1XrMBTtLBg6fVe4ChCIgAUmie3DL9L0sazbn/tXYJhP60gKrS19D3cRBvs4BjYJR4NjIOIWMxH78MmgJNLBr9BNDFg/137vEHbsu8OLHHuKH9d1gD7kr9d8f4eg4Y6o9qC9Rg93Sm6XJ1HGMYYKbvFvdKtNSfdCXbBXSGgXCroR2XQmQVtDdCfAsaPcInq7K2UrW97FGCpX1R4aUJ8IUU1sE8F2CETZYIlETmEFbtSoUMcR6N4LBEBN2yK0YuhC66KMqISmWYLRsC0gkxTAfLMj5T1TiVrwrVntW3Wppi0ly5LAWVFkaZYgwR69qteIzOPUYJFOzgNHEcm4EHsf6rquQx2UE5emSZIXWZ4nWe5U2VTAokiR+hE4eO8rkWDJOBsdWagTVGu4yQyeQ/DsPVdVKEtf1wJoIQIGAKrAUe9CRUTRGmNNmqZJmrkksYntt5CAASAQlFjQk5a0vOeG6XUCk+3i6RZIJqJRfQ2MIzTOWGJ2zCwszMwsyrEvTHVTHUgbc3KH0RxXBUTqki4lhLpcXKq9vcGr36iZ8fbxbbnB3+arggcsjXvkJPYe9VZgPRzNVG8DEtN9adw2O3IkiDxgSdjFRNnG40f/dkUt+zYvT//UtnYX7O0MeDjAgW92iBz25xF68QHnMVRhaxPI1scmmuPE9hMgUVIwokaa/zQKRsEIkAgJkyixgESuR+NS0zFBUAQ5oDCqUIu/tFbt2Li6oLYlD+0rp2APoFhLgSj0GxHiC9KjZ23lDwhDiAQPuw3f+jU3ymT2p/n2o587dYnNNu+jD4s0EILZpcKrGzqmuqnAO8L42AA42lwCYYP4g7glxtE1sPTPvH2dRhe39v2xK+TwC2l6ejFN1zM0oveoSogbAMeaUNwyPPbM2J3+xDveGUlXuAHjbgayPURwk1eLfTKDXqujoXe0QxyOxgGOXRiBjsxbGAC3r/H+0Y9cV+tHd0jBbsn3dizG/pi8Ao455GQGUNG1AY6O8T0GkajqgTd0TMQXrs+6vuGerXt4bMNVP05UEFXVIGveo7RbCwJCEPWtQwqstaXGecSNwC9iPBCDRBGJjp3KRhtFYotgo2EFjGawtxMFjzZ83TDURERo2jSkw4jJYIR3o7tKliUKRZanSeJYhEWgJ3s5iDdUQa/Fwt5Az2VDJAth/SW6nkTM7L2v6opFgNBlSTGZTKdFljlrwfsKCZrGSowtJyEED6rOOWedIdMUYGI8oioCwiIsVR3q0peVr6oQBNv23zZPICSMeqJoE2edy7IszfMkSYyzgZmFW64/xXkojV3MSKB+dTSpN03XVSVaHyIAAaEhIBAjChp1SAMzswRp4BqJ/jnRB6AhIRkkJDJoVFiFOcCKg/erxcL/f0VncaR/I8N4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ata:image/png;base64,iVBORw0KGgoAAAANSUhEUgAABaAAAAMqCAIAAAD7OXEbAAAACXBIWXMAABYlAAAWJQFJUiTwAAAgAElEQVR42ty9W48kWXIm9n1mxy8RGXmrrFvfZnhZzmo55JIEIZKCuPoBAgQI2Cf9MD3qXXrTix4lSIAkguQSS4ncXS5nuMPh9Mx0d1XlNW7ufsxMD8c9IjKrqrtqZgocKlFdnRWZ6elx3I4ds88++4yP/vv/2613z22rTS13X/1g9cUP7O//0n/6N0g9GsPZDItGGtVEzVl8IAw0r3MkhFYujWPmXocT4eKZ4YATAAES9z/42ivf+PG2H+H05YPXAhxfOPwpAgqIkKSQSogISSWVFBERSaKJ5WWoiipVkCQSvRJPgkqopIpI+bLUIpWSiVIBFdmq1IJGUClTUq0qVO31pvvRV69+8NOX3//xi+u+Gpqn1fl35k9/x5vnHY8DigAQb3xvBAHE7qtx8K5/oR/v/lAIyAe4hQAcdIpTHeGehabIjeRGstgdh5u8epGXL9hfsbtsYtNi8+yseXbWPj4/enQ6S0KG366Wt8vVqhtW29xZbHJsOt/kGNwtHBpgBCIi4GSAEAYEFMh+HQgQIYBE79xmDnE0xGk7/3R28m2pn7N6PrAZUG19tY1lqpNWCSYwZQghv/BlD5Dltg7sHIjyJ3hgH4drOv4UGATI4GRUxPh5AAE6YYSX6wY0IA4FNCAIAUgEEUQmTJEr9oxV2BL9TeTr6K9iuMJwjXxd67aR/nSRThfV6bw+PWrmkloqzGGWs2Vz9/AIqFAkoA70OfdD7oahG2zI3g2563KfswFBBsVJdzgQQZIQ8XCHhUZU4Z7zYCm0irof5pthno7/s+rsu1U7r+tm/eL/Xb78ywbrlhuJiqy8ai01m7rtqsYsu/Wpu9Nhq9GonKX5r6T5Z9XiI9SnG9c+xCnBg83IneOJiNiZ8O4JEWAEAUb5vLy4fyWAIJx0kQ+1qz/gRzFcOXBQO1Msb7U8qIhiUA+tmeMem5YEQUKKiRJgUAMaBBwIF3fxoDvdOV52tPmAIDRQASlMcofuLi+vYnPF7c1MN2etPz1NHz2enR/JyQwVOvgGnhHGskOAQLjD3XP2nC3nPOTBI9ytbCCP8Cg7jqAE6EEfH6ZEaHEhAYYwkkStndvV3ebyZvPysru983WfRE9nR89mx8/nZx+l9gz10RDa5cgiLmKAAwYGECJgAhRIREJUgDJUGITBO0RHZNK/0ZO0go+1/6109zt89dn1V2fb27O2ns9kftJUR0lP2o1b1xuhM1bVpv/yi5dXlv5ezv66evpv5en3urb/RZvmzxAA/CN/BIiQKLs7gCh24yg+kcFxO49f2nmA0fcGAQkQwQgJyOgZQgDCBF3urpe3P9ncfbVdveo2N0O3Nu+dRoVqABYYAgZmkRCFlN8ZU+wQCCeAcI3ip537uIEIcQh2B8h4w/ubDQICCKEE3TxnuCPAYIL+s+OLPzh5/odPPv6sOqrztlIumlRrKJ0MDw8SqtDKROrZbCnyH24u/6f/+Df/x+c/WuVu5/6K8wuHByICvlsnQoUqFMp4kxbhUdaYQpCOcMIUCIeFDCEd4AjIoGmokStYfXLx/NHzzwazbb+9u/5iefUFRJAqzB5z/uTjX/nN55/+c7OZ+0y0Iashd+45VaqaYnQx4QClYvHMCA+PcNDJEqfs3d3o24KEsByUoYBODt3B4hLjn5qH/1CRHsOJqJWN8vrl56++/OHNF9+/++L7SYcqZcmDWNYwhSmgjIg+ZGiOWM+1qpPWCVoFU85AqGpLivsQ0Uds2hkvLo5ns3oMbOB7G9/thvHICgARxcDAMVCKcAtzEYqwbeumbURIyvi4hSTDfTrycG+7P/xVuOcR3pK+PPihiOlYOng53nIV99huumEYdk+Mo3dBxO5XE4BAyBQhbrLddsu79XbbDXkgoClxdHLl97B8HL6vBzdATmc37yUm5fiOOFhrZZRtE4zwGJPCcv1gFFdEd/OcKUxVghARgw1DHkQoScqKqKhQyz3SHRH71SIidifLeLNEeVwK0LMhImktohHR93m93uScVVJVNW3dzurZrJovb5df/PiL68urze2dByXVMERvkT3Mq6ppmmYYcj8MTgRZQxpK1Vu9HbQbUpebYB0k4RK9+DA63lALDN5lywCP6sXTs0+/8yvHzx/1NTbMS+968aglFAYPOOHhFj4oUWtCmOdBk9QpHS+Ojk9OVAnGMPT90Dd1VTeJPLTJ2D8polj4aPk4+PwgU+b0bfs0iByvIzjw4eOXhQdn3Pj6LuUgebDdOL4oxP2LY3pOB7touojsLztlw2NMSXeYA1BQb65XL19emlE0iVSUZAazKL81MQgoCKP2FGkXzemjbn7m1QJ+h8EwAEY66LuwLiDOiJIpjsd9CTlL1Llf6H9Mp364J8l3uJnpDd1zTjEG6Cy7abKRsrkidl/ePaFAxBivRyBcgKSiKoJdzF/OaheEIyJ8Z4kkx6se3C7v4UTBX4aI7z0D2uk9xYMQd7fcAQQkuAsfKIgEqzBU0XG4i80Vli/89ieVL+tYnbY4nzcXx+3Zoj07WZydLvq+33bdure7ddflGAzZ4QYz8+ygCMUjPHx8QvBASCghAY0SlATL8yxmHYRTnQoeCc+kPq/qR5GOg3VAx7AlCFAooEyP6hf/iGS8udifefefxCH2dehaohw5BzdWwI5pSxRLUzABUU4gRMFTnIzi8QROz4RJ9IyesVXfRL6z4ca7a++vabfiy4qbOm3mTRw1PF3oyUIXs7RoVSzCBjO3wbKZWQSnRNEx5L7PtumGbd/3g/Xm5jFkHwaziCApIkkpokIC7pPrGT8jRBgUKIJuAKip0rqWuoFWBnEKKRFiLpCk0lbNed2eeL3wqo1h8LwFroPriCrkOOrTqE5cZsE69ruQD1a95MYFJytrNRn6Ps2Jh4n96MJjtLEPvpvfNZ+M97zqHqQoh1wEHHxj9MbDBTnAR0bwZwLCDw3cS/ZQlooMwhHOMGVAYkL7nDD6gNzFdjP0Gwwr6Zfs71p0x3O7WOhH57Nn5+3T02aWsvp22Gw36xtzh1BVNVXlTvKQu77vhzwMOQ4g1/DYnWwxvRygAR4wjwghKzKpCESN7A2bdb5ed1++unt5tbm6yYaj2dGTo9NPTi++Xc8uWJ3kqLa9ZGhQDSyeqCRJMZ0igANZSkgYTjjcEC6wMSDhg3hht/0DETXjY+l/O93+frv5dfvqpN9KOwR9s3mFSFofDZ66u9ssFasZKKt+w81wU5/9+zj9d/Wz//WmvdYZ/ykdNPuSwPulce9wGxwLJxHuHjYBxULVgv1G7KJ3iIhwPNsnLM4VLoQyFE642+B56PvehrUPy2798vr6h5v1C8t3YR3CKZAkTKKp+DwP95KPhQMqoikccPfpKxPQyvG4GJMrj/EoizEDevC2Y0Ioi/diFA9bcgcCFv43Ny9/uFz+m+tX/81Hv/avzj9KlodNrmuZz2dNrRAx4cCIuqqP50xSdcPvy0dH36meNvWfv/zy7+9u1kMHyATJ7AGhMcoaI2nHlJKSAe5yGAfIUoPwycMGEWk694SK8HD3lJr57FFvBllv9AphEKIqvzwi4MGABBRMZEUJQCkK0ZKeAeNSxjfbCXdWx4MKBH8OO+YHcu8ffOe93zuMcDNsVqubq8tus0aYKqs6IQwWCA83L8eMIKlWlda1aCVUFiiPlKmOgAj4iHjT3d1DlVMkV1z4uFalfol99BCIKAVOMIAprRnPJhlxP3I81gtYFRwzBcaDtdpdHXtfPOaJXoCymCx2LKZOUELx2oflkgkT5OsbdjJQdzcP8+B4CGM6QQUEwdhtNApF4SX/4Jgo2oiTkEKClIMzZareRLm4lO/APu3bISgkIeUS9yPRQLi5g5CymJgCJJIyJo2lducUkGQqyy50txHuj1BNKikC7oEomZIC4V4w0JIwyLSSxRdP2G94BMODAYO7YweP5ME2QyfcdnWfW8NMtpuu2w65N89jzUOi1KBIUYG4RYBU5fSQxxiGAhEo6RQffYGOAGcgwBxhQUN4dKvOL29ffPGyl6gfHWOm4QApUBtvvoAzEKUUawz3EHFGsOsz7laUXZwZKQEQTO96eijTETA+whhtbTLmCXq4xwQ4TNPu2zN3LjsO66cPzsmv9X3TbrmPio2h1UNoJg7ua/qZEd3oh9x1Q7Yw42bd5ewBZdCj2NR48JKRbDAmraoqh2231tTzxaOnfvZ4uHyE5YBhiwHIiFxOvsB4DcABv1dRxoMz85etLskP+aOkjHj/uKPGz92AaKpUp3ICW0E3wjPgKoTD3AFARYVJJJvl8BJQTe7qg9e83vUXvH9CJgKSZlFisRL/7VPx8An5IGS/ZYUQuCKrbRNW6G5885KrF1h+VWk/T8Pj+eLjpycni/Zk0Z6enMyPFpv+6mbdXy+761WvVYOUvB+G3K/X267P9XwuKZnn7I4Ri3AyGEQIQgJpigs9EA53wB0ZCdJKOquqZ3X7mOmU6SikgUU2B5BSnYr/dTzINH6hdY9d/hf7F+7vtDhA0vc0goMc+wAP5UGqSYFQdKwIRI4YGE66MBI90RS9oKf3xAa+su7WttfW38Zwh3zHvKx0aNWOWh7P0/EsHc9TU0lTUwHb9uYMR9/lfrBy1qompmrItu3tdrlerjfbfhiyQ9Qp5uEAJI0YDWlj9PvanqM4GAOAlEh3z31GSk3battqU7tHP2wdJirILE+MnLX14+bko6hOIs0x9BjWKpdMd2EwtFKduM76wq4iRN4MkE5JQBw4vdin83zNNZIx8Wim8l98aJ/HDxnQMriP8oiDhyT31mQPCclh/SDe6GNjPF2cIQLKhAu7SzgZAlTKBAhM0MFX2/Xl9Zefb25fSF7Okz06qT65OPn1Ty8+vjh+ctzWHHy7ypvb9erWhg6eKQyhB8JQwqZt79vO+8GHPPmowuECAzB3CyurqSmJChyByNnNPFWaBFQJSm9xuex+9OLqy6vl1V3XWy31+fH5p8+e/9rRyUdVe2GY9YP2oQZ1SlALKSToxdI54kQFBCfhjIxQQjmiaTGZo7yNtfGJDN/Vm99vNr+R1ifDZaU52qhajfksjlXMNpv1cN3frrqbja0zqvmpnD++Pn3213H2l/nsHzbztX6QNId8j8Ms4mew9vcE6t7ZV4tAVHL2PueSg1dVk1IFiof4kGNKF1TqSlPYEJHDDRFEFnitqDQUBhu6YbVd315fvlxev9jefWXdJWQJ2SBl1BBVERHxXU1ydBhT4mFGswPo+/5BUWooDzZ3fL03mFIWh7MQFsIRAFVVI2STh7+6evGit8/75R8+/vi7p2dzwcqHIXB8tGjr+riZhbC3buiHhdZt0z+5u/1v06Pf/9Xnf379k7+8efWDu5u7vjusK0ZBCw9Yt4C728hhmuIpDy8sWwZCCqlLAC24B0hJTIoctGyQlOoTCVDnq/RTeA8KawYCORMQrcAKTO6RPUNEVD3C887ghfLWAImHn+5fJ0vMEnsD36eW7xN7vm/wwA8UY/NDhe/FexVeaO775e0y3DGfg1v3Dp6Rh8KOKqmqClKSlES1lAjdwwKFil1yZvhIxCAC221P4dG8laTuHlEqKg5grJIIgMgRbla4Obo/k8YjPMay8o6MQxRwYkRUpg3pD+iy5AMuhhfLYCCG7DlnMwNAakqpqqqkY+gVEXBzjwfHIV/LQUd0IbzsHg+4lxBF4sBnCrkvNUfJn8UDw2A5BymqKaUdZ0N2YXm8EdiLgjzGGxOjcBjcEYnKqe4fRMD7YfAITZWmlFTDIw/mbiN8aQ5KqlRGcg+8z5JUqpQormph7q4KSWqDmY+oiuwzEZkyicOAYtxz7gh3BIUiIu5BRkqprhOCQ5/v7q767VClpq1m8+pm6PLydtkb0MwLa1ecoijwl7l1276QoQuiM1oDARkbAUaHFkCECHTycJUkJoT35iaBzXLz/f/4d/Orl5/9i18/fv5IVBRw3/nwMHMVVKlC2GA2FY8EkPW6u7m5K2u8OF4cnx6LJEKA2NnP3p4PYDOSqqSg7AhRilBV33gafF3XRLzhoOWbgsn7L4Yf4L88vNw3ZLn3yEQI5MHW6+1603XbjBCRRCZQy/kBiIiWUm3CyK2jQ5yIqF0btseyOIthFbaBCXoreepYZB9PWUEQLrvfytjBHl4eK3Z8+HdzlV+PRr/+Vb4Wmu9JNW/68YOPB//k1+QG73L3h/Y0ffe4DkTsjH+kOE61HSGCYXCUcvb0+Bl7GsCOVfR6PfgfAeB4z9P6gKYRB1SoEQyKCBEZAY5ih0QAKkiCyr2yXoc7276K5Zex/GnqLituzho9XzTPzo6enB8fHx+dLI56G756dfny8uby5nbdO7Rx1qBky7mkK+SY6I/VrcAEH5FBB0KBBEjh0jjCINmRAy4t9ETTmVRnkIVF4y4BywAYQoEkQsICIfwQDI4IIMra8H5AiukwHrsCpo042SInQH/ai8KRtjdaWUQEPSLcckZJvulJXWlacI3o6BvYKvql9UvkJYZlDEsflhobjS7JULfW1pjXOp/pUVvNGp3VSaVQA1GO9iGbGTIYpSQSxBBd9k2f14NvMjpnDiUUEDvIhe+FlPeA4LHAOHLQCqEgI5CEc8qcUgcJJUlNVdQzwmAZmAeOgkfBRciCaSHiVTpO2kpeRw5ErfUjpEVoHZDCI+CYuh92A8Wedo0dLXRPadjxNXbcjdh3ruCA6fa+3Am+V5jKDwBx8KBuOXqlkahPlpNgpLUdVLI4oXBjxQVCCnZkWg/LKiLUVKeUpOvWw9CPtHlABSrFPlxgkbfWrbarq2512S9f0VbHDT55zPPF+cVx/fhsdnZUH7dsuNpcX22Gbe7XtIFuJLRqAGTEkJGtn4wzzNyDwQqgFfSqVOrgQTrVw9w9hh5ZKEomaRphIqvsuFtu7lbbl7frV3f91do33nB2cTK/WJw+PTp5Nl88ZTrpvRqcvUuGhlReulq4S/B8Oi7H+HBiqezZo3EPJODrPK/Pqv639PZ39faf4e6xWiveLpoq1avtKluum2reHFVkd7vu1l2OrauiXnzePvrb9slf54sf+nxtb2wt/UcAON635vwznE18528yj8FNhE17VM4xs+j7IZweJKViGk18yH3XIYywJrGpWakqYcN66JZ3y+vN8np9d7Vd3fTbVe6W7mvoGmkLyVQThShEYuQW74heJCARLMjDQYzJPTEiuHOLB27Kd5HDjiD09TCSUEpFMCLMvewBp3y+XP6Pf//5n728+1cff/xfPHv6mydHM0G37urB6j7PmnpWNXVIt1oOq+s5vV0sPmtO/nl7/gePbv7t7Ys/e/HT713frPo+xoqrhHhpMyMjwsJ9akmU0T1GjG3DiCjVIEMYkWpUFdwwDOa5i8FNg5XWbTs7yxY51pJaqEIQcAigCiaMTcmMEFL9dSOYTHTCbYP3e6EP0e57xG2MrQ48LDkwQLy7Yb4vI+ODNnx9EICj2DFFGKmq2lnb37jd3g2aTQfxnIBEqmhYdjdSU9LRBliq2SjABGGkIUpqGCGRs3W9gR4RdV2lJCQLQufuAEfSJyKiFOVlF65NSZ1gVyseEfBdY6RAQE4Mn/vp25hG3ude73pV3QsjoCSxJVGyCJq6qmME8M0mkHSs3ojuy4Hjbwh3L/yT4pTCd2C3HFBLJxpXTDXEgBM5R9f1XTcMg5mVi4xRecQBa8PjoHL+FpcdfL2+7eGMyDm7h1aJqk1dl7TH3Dfb3nIOi6auF8eLRM3dAAtBhLuVN0O4DbnvoZKSukUeevc+m+8AxINF5lsQbRYkDBEjNrpP+MYovaqq+Xx+enq24rK72yxX3Va2MWDY9O6AKgPmiOxuoWSiElPsXK4hY6LrUhrTiX0bSMhYOB29SGGnS7B0sLPQxqgE4Sh8llJuKXepVCFImVg5QaQIZgtzNy9IqvjEYCp9kIhdPoViIcVkdvlXBCkj+SS8UBQiHFKi8ogH+eDY+MNDfsfEt9uBO7zXUDXtI76Z/cC31jBG/HDnfqPoXOybVgpTRiupHE0OczHr8uA2EjbiMC4iCUqCjt2cIQTEQ10qnZ/UJ4+Hza1t72COrlC8C2GMBKN0RZZOmRCCMca0B92G/0R6DkcW1kOyzQFVrNQ2Ri9QWJzxerI/fWPggK0YE9inpAqVsHCOf0JQqElj0FF4rmObEQpA+PX5R/zCDqb4gOt7D2ACRIQTwLEDF6P0OTKAnMRrtSq2yVe+vRpuv8LqS65fzLiZt3h62jx7NH/y+PTJo9OmbeumvXm1fnF5eXm7ulmuQxTaOsVt7FIhRHU8QGL0PGPyEvtuwfEAK193wMEM9C6SjrQ+0/o81Y+QjjNqczrMSSiEQiZEhJVtJB9gNYP7Pw/YXbtA6o2YGAlwj+eUDGpP+BCwHNjlFGSEMASmMigGiZ62Zl5Fvo3hzofb6O6Ql8wr8U0VXSVWJ29rmdc6a6pZm9qqaupUqSYRBGJwBzyiz9HlCNChQQHFje6+6W3T2WqIrWEIdUAKzCQ4VLk4KItMrMjY79By4ITTQyISmKAnTKeQdjwEKKhq1keezZEDM/AoOHfOXBqXhkLREKmS9ZGBSNBjyKxItoDOEayMhyS1e3593Oz3KhvTQ4lDnJeHj9HlA5M43itQ5rv6itHDcZcLE0EZKac7DuME2cZIOSwpkx8Cx3tAmiEIoTEQUcgN9MhhrgIVNIqKFt0qb263d6+65aVtrzncHaE7bvH07Ojp+fzJ2ezRSXty1FTiMWyG7abfrH3o3bIQKkJwcDjp0C5bN+Sut2GwMfGjkhKFyQT3iTdFkWBkd/Pi5F2pFILijq7r1uv+5np5fbt+ddffddrzmO3j+ckni0fPT86eNO0JZZa97jOzI4NlF+yC6SlT2j0CB0ImNQXBYfMnA8nHuuK9QnNFfNtv/nVz89ndPzS3XyJynJ1i3mxmYlqfPjpvmlZy3q7Wq9V6lX2D6ieLk79oz/+DPPmH6uKlaee7uPWDgRCBf3J6M9MOGWMgQKYabiBCIEIKRUUwlmFzWE4aKp5gyHnoN92w7tZX29Xl8u5ys7rcrm9zv0IMZKYYNUMzxSkQLZTvHR0jJs7tQf9SxAMCVOzg7uKa9DB8wcTWP4xyeJ/ecaArseOoMyLgI8BRnGFaDfFXl8sf2eX3ePzHWX/vdL7Y9I0t0a0TramkViaylvT04mlX6WroTw1/kJ797vOP/+vPvvMXX/74z1589e+vr7/cbHrPoJIeReUGxnBqWdApCmOU8q5bhCEM8AQmTfN0dOx5GNar8GW2jlCt66o9qtqTGEKyMM2QahBwhxJagbo7o4vbklEu7n7NjPtGmvsEtAPuxpsqYXv/eH9xP2gA+wHZfx8APeHUx6tJZvP56fn5Jt9s1jNNWVJd02ua5AG5z267XimCpO6U6UrTgcOUGRTsBDTchn6ieZi1bVNVSVXHIDPC3PfFCZZQlFEaZnaNf2NvL9wim0tg1zle2igchwWjkcIwspEPVCaKeAdZYs9DphQivJCELVPUi3d3t6mJpaAbkhIB3Ul9+fSxAzh2tfm4BzeMqEo4vaAmFsJwl2Hwruv7LmcrvW3Tw4gdAnoo3vEQP9gXcfcU7F1f3NTcHGHu7k6XolcIsjBpct8P296zY7CcapWKg8Pc3Uik4loZGW5hJJVJGUKJQDbX0gUTr5dZ403F7oO0QxhWiGBK0swAobBtWxFJ1Mtt3nbbbV7HAAwBqkgiWLremF1EoFrOgBC4cEzYJqblqMQ0uYxSmCnVPBbHG/c4vkJWqkmTUoUTfSC8tFqVexYAXnrMi4ULEObhjt03hXMYrEppeijKvXiE7/qedgvlO6ybnJCvGBVMSpAqB6X6A5h3yjNeSzAPm7S4+zffQu3g27PUeFOs8PB7SFK0qti2dGPO4T4MvRUQX/Z2EQUhTBTs2d/CCAlJ6ehUz5/F3aXdXcG22GaIQziy+Peh1cTjKAI1+OCM63+EqOYXcQUhkkCLyY7kz33KxMNKy6ir5w+C16+vTX2t3tEv0TKOCKrI655p0ixywhIsxSB2h+7SVi+6m5/q9mXVXx8t9OlJ+8mT00+fn5+dn5ydHfcWnfntcv3Fi6u7bb8erJlVVdVmy30eevMcoBQKoHsOTGfkFPiFhxftygiUDjYPhtBFjcmlknSW2sepeZKqxxlHOWoDzZ06CdJSs+fxqPiZaNLvEMHsK7qHxNR40zrvWg+BKOD1pOhUTsjBLZerqaiqqI7aFoSLD/AufBN57cPS+1vvbjDcIt+KrWgrja1GV9PaKmaVzGqdtzpv26Zp2rouzjqCcOQceYCF58AQGEKgYytmgIN5P/i6801n2xy9T6RQptKpdN/pxWuB4xtMzFyIGeSY6ZGkC8iRQwhQRFOT6kW3yeaDyBxYBFpH5aDBHSkkIVXjuRQarAOpRBLCmKhYftiFGG/1FXx4079Q9/I+bOf3dgXvFNAeLMFBqRO4xz64D4eMFNJAwTfHzvpAWGn8VYUmdQv33A+bwXMzb9t5223XNvSQUEQjUcV2efv5zVc/vPzxD7rbr87mfHZx9J1vP//k6dnJLJ3MdNGmpnJiNXTdZr0aus5yJqVuW5AR2A79eruFVqlue49NRp8xDDtemRJi4dnGHJYCKqkg6RSTMQpwTUHpBl+utq9eXV9d3d3ebtfbyJxHdarzT9uzT08ff+vo9HE7Pw5qN1iffTDEDtwYodZdDVgLs4kgkQsLn3BBFmTSOXaHiqMJ1HHQm9AKPsH6u7z6Y3nxq8sr8U11XNVSifTo+xSJfbe8WV27u4tD77p8Zfrj+tH/rp/8OR6vHRj2T+pDHx/8kIfvh2BwlEeeUkpV3XXddr0tiVfbNE09q1NVpZSHIfe9u4UNNTzVmLdVVcXq7nJ5/fLq6id311/2dy/z5gq+AjqoQVwqSIIIZLKrUgacGk8EXjBBRNB3hZWiUfOAMc5dRFFi1QNAdv+Nuu+aeIkPvOsAACAASURBVKMXe9NylF/lhSHEBFQIlWbxRfvo/5w9/nJ29LT/4lc9fu2k1WHo1jeDd0dtWy9aHM3qoxqwhehiNq8sPf78xbPm8R89Pf7hk/wn1y//9PLl925fBafQGw66lP4wPmyH9bFmL2Aj9VG7eLR49LQbulu+8jWQ11rV9ey4np+k5iTDoIE0R5qBA8xRCaQCdTyf3QAF/e32Hq932O1k8/mayNC9L99fXH5IA/6nGleLSJLFyQn849vKblu0Msx0mCta8bvrV6ubV+69GzysEAJQCoVCsRCEjfVlL/tm7I90+OCDhWWPQEqVKkTGsMhHeY1RwhBvSpEPZDWR3WlG33WKQQtgUbIlOaxVeNmVE0EDqpxIdZwSrMO+CTicVmQRbKd0UCAYj1DVlMpb9lEYxt3Myt9TXbBcLe4HS/v79xKGZc85A1SJYbBu2w29ub9mdPEu9sh3wdTGCJ8MII8NfQhzOJC9X22Hu81wu25T3aZaApZz29RHizmFBsMIaYlCI8EVVvzPoTb5O5kYd5yKImuvShI2tpanVFXz+bxKTd+72/X2Zo3sCBWRShOCLhZFw+he08VIzx2RUn/rau3o4nEIQ09yMKqpTqnSlCSZwsUd2cLdHAIlEXDb1TVLm3RRHt1LQruh2w51qqIBZcp1Cgkndme64H6HE6ZWfDAivGBw9KlPSYEHtbuvlyCa3uPrHQ9voG7EG1CNeJ02ckABGeGGA40OkdQ2yQ39YP3gQI49eC+HbKwEEafngjEVLVHVar5IZxf95Xl38wpbw7ZzAUm0oGBiyxZpawkIw6dmFHfslU7kl8ehxgNOBvailzvncghcxYHW5NtagWOnKBjYUbt2+Bh3bCaoMKkkFZGSU+fwLO6AC1R2gcSIxfprCDrfKlzFt4Rj+OUiLu76gA5FmAooPZlKMFxplQywDbbLvH7pyxe+/Ar9dSPdyVF6ej7/5Onxs4vTR+cnTVsDcX1z/dXVzavL203XO5iqBlIbZJuj63Nx4yJKMpvlCGhSakmt6BNUD4RbhDkYVKeGVNBGq5lWC20v6tkTrS5EjyUaWEIYYKOuZOGkuLg7SZEPte5v9+t7py/7+Comx2Zj1a+Ej2GCATSOrDomUhkSgcgRA3Jnwyr3K+uX3t3FsGReiq8rbmsObZVrjVp0Vqd5rU0lddK6Sk2qVJMKw2FehAmQLYahlNzcSWPBqSUCYehydH3e9rnPZr6rjuoegXpIASrvYgrr7yl+FXmX5Kg1LVJ9Ie1jaS8sLXIkYShdtJZqHrIdfKNsWc0gtUM9YJ4HlkbWZJ4YglBBAmVqRHfSUar+X7cVuE/nJ1N/DeOIA97NfhLI+2V9/Plt5ht4HO/DLTrIEB4ojPIe5rYPDTiN8AkHXEYxNxIhdMCUBhrzFhjmySWJbW+2d9c31z/tb7/y7rry5beeyMWvfvr8vH180pzOquMmZmmo2UuP3LmZDTb0/TDuesKYy/Mz0KsqOzbbbbbIHk5lNbY4GRhO8zA/LGSLDeb0VCWtq95y1+fVzc1y3a02ebUalqt+u7Uhi2urzaPm+JPjx99pTz9N83Om2XaQbDFYOEU0FbAEdPdMKe6I+87Z/TiGEBhHzKMMObIJLa9kipSaAm3g8nf17ldjeerLkxmaNJ+3tfuwXt4UTcxtn1++vHx1t9kahvZs8/w3vlc9+au4+L4dDfHQiH95AI6f4UbeH+B415+wfui2varMmrZwnsPNh+22W2/DSxdVw0h1CDKiv728XC0vt+ub7fp6u37Vry99WAJraA/NWnlKIRKUXWPyyG6byBrTuCAfJfEOZyLgXsztU6DtZSTW+PkuFBlTeuz5xIX/EW9upHZ4uE869jsATsBEJkQdrFK9mM3Pojr6B2//1o7+zWr1a7e3v3cy/+6zz04ZKQxKpJZ1qsSrShdNmwx9FcvYHq23v3d28Su/9uSzRy/+57/56x/0y9WwOWh7Iyn7kvKUl0YBAdnW7dnx6bPjR8+OL55vu22qjleX3PZLqWZptmA9d6mZQuvQ9kTnp94vI6/hAkmUNLVnwz17BDSNqAcPc8TAPcWrQ9c7ngOvu/4DElzcF6J+D9Pk/+8RjqntPpunujk5Pz+e68fPHiVfV75J3jGvu83qOg8ktBL33PemWxVVbVSqkraOIvFRqumMUUndS9k6IBxbQiwMERFFv6FIwqlIGeFh5qWLGSidUGPhdmwAMSdtGukwjuooSfJE6J6EfP1AH3R6nwe8cE4qnuWPlWJwkYSYtDt2IjQFs5gwkUl4p2iGHAAce1MltSAp7gfrG2HmXTcM/dAPAzxEKrfI2ccgZcc0obwFr8OhKkdJgw9ePBzvsiO6jxdNKUEUQXf3KCq+WkvlGIZN391ullvTQFUJApbj0dnp7LOP6lkDSgiDkgdf57UnRqUj1Tp2IqoRX1dCivs3H4WssnOC7tkd7ubuKlLX6eLivIJemWzR+RCTXilFBKKFqS3lUaF0LEwNQIALXFj+jknZduwRitKAEgVjKCUyizKfSiQlSRVFhVq68g2SQ4q/g6tHRLggdKRrIELGbv5CDhIO2bJnTaJJUmKVZNeDM/E+dnp9mCZX+dSLgEnmMUIgOs6RDB+7B2LHTB7l495egb2vq3GvLvmN8cT9/peDjPy1pBaI8OyDSCUppbqua6s627IfNxGFpDncPIIRllxgk5xUaZl3irbzCo/k+BFmp+jWyMvo3SVC6SpF7CxCEXrQ92UcGw5HlavD9v9fZqe9b1GJcfzJjkzDPRiyp8rFpNvyenAUowEd+LISuYioaqWqYnQPN3eTsLEpgHiAwSJwTxwk3kV74+diDbxvY//P9CsO1zsO5qqUsMAlckJfsXO7GtYv8/JFvn2hw02F9fEMj4+Onj45efb07Ox43s4ac1uulq+uLn/6xYtlZ9kcWqdUh4gFsnu2UWGZwnCWcI8gKV7UM5i4l+Esg4cUJFPFas7qiPWZtudSnbM+h56YtO4pokjB25injeKoUiaIyQcLT/jm7BU7X8tJ+YBTaiYChIVnwBAmMNKFpskFThrC6A7rw3rPG7dt5I3njffryBvmjdpW0dUyNCnPEmZJmiS1plmj86ZKKokUoVICyEWJ0ZEzzMKc2VGGX3pZHhBB97Ds/WDdkIecc7YYNR0VohH32L8xtWHvCOFxCHAAhS7ugEGCNdJCZhfSXrB95NLmqHScxNpImgeXOVKwYqqh1aQdahE0EFFFKEMlRKjjkLxRFmYvKnTPde+PWcpkYDjoBZx4f/f7EckyA2BShdk3/sZbqiR8S6n1UF/29b8f/Di/qaUtHkyeetNldzt2GgATu7Llgf7IeAZwfzjFTujI3VmYlwiVGHXew1B4qhJtIiBuQ+7Xblsf1tvli/7uxbD6CpurRZsvTuTbzxefXBw/Pq6PG03RJx9SCaay52yDRXYzDwMLsd1jCNIYQUGSvhvW2y6CFBVW1II20yIwSiooKEFzeLjlcA/vzBy+3G7X6+52uV2utps+tlt0GZYVOqtn57Pjj45OPzs6+7hePEU6ylDLlt0cpGhKtVPgyO7uJoBUigNpuIkbuTtARl7TuMF3YSkAMOX+t3D3X+rlR5c/eKLd08enT89P5zVJuOcho/LFtus3g1+vu9vqdHPx7Kd68v362d/qsx/HYuN8PaGaWLV8m2nhjcaAh9K68Rq4FaNGBMp597Yiz+GlDqeJxWslI7xlgxBvvf7X16Dw2pva1WnGwYRmKlWlLM9s8N5zTzfCK2VFhnXe99vubtje3rz68vbmhfk22xq+Yaw1dagyxCkhyVVcJAIWAJAQIBShhe4OiNvozkdZ/dKlPPXj8x44OvayjFyz8fNxBCMhO76x8ICyfFBOjLHZetewGQhISuEki1EoqAGFVCLzulnU7Ql11g80mb3Q4799cfm//acf/ufPTv6rTz767cdPH2mdI6RHl7e9DT1u51oF4snzR2ePomd6PF98/OTiX5xf/F8/+eGfvPjJ925fLYclSIoSMk1llt0QajKBDXTRNI9Ozz49Of9ocfq06TfB2rtVd/UF00yqGVLjUjMxNVLPTtrFRXfjebNFKLVWSaqqEA9kD488dWne50SObewHNhX7vXnYojKZSshbfDIOKviv+1u+npC9ZTu8tSh6vysy3vJb3sX/vylh4dv28ttOpbf9ogfvIru5e0Wp2vlsVjU8ZV5Kf9ctX237dT/kbd9XGqpijmzedRkyNNBKko8CXUVcwMKNQsDLFASA4R4jFU6mSuVuQF7Rm1R4aUBxMxvJuNgNXmGZO+EOz2ODzPTkg4VaQCkFFj9o8XrQhTolQjEFaQXAljIhKGKCBBCMQ6WLgmyGe+Ts4cZJMM2nZP1wVts0xXb8qaIDVv5vFnmwvh/6vncLER8bH0uHxjQQdIdcTH/HGzOC10bVHkz0m4ZK7leBu0GfFEIlERSRIboYfFh1dtPFYCKFdIN60OF020hVN5WEe9jgNsQQrqCUtnE5yLfjrTxaHJwe3DGaR60VIsILQBYROQ/bDkqdzRo/XmyXvQ3svQ+HmTEopdFBy5DdnfQEoAI5eO6jAMc4NXyHV/Gw35MMRilWTDKlAnAYctf12ZlTBGPEmwhBUSbxcedIjApdmGRERqgs+5C3WxFhXalVqqpJdZQD2id3Uy4eh3SS+32ODD7QYBjbjN9W4+fXFL4OfCm/8SfeWmaIh+yiiDAPMkSkcHA0JZmqBLsgtgjuBJhcxn7jndSOA6haCLA4x+IRljfwa/QGZq/UK8B1VLEeW1ZiHGI3MXemt8dfvkkq78n6eNMWindLRw//iEhSSUlVDB7ubpbFs8IJFb6hwYTflPO8Idn9ueCHd16S917DN8BJB75y3KrCUFjNbsZVn1/1q89t+SKvX9WaFy0uzmcfXRw/fXx68fi0Uhhwt17d3N5++eLli1eXSA1SLUmRkgXMcyBG0SVnLnFfaZ/eq0gJkAgdb1FibBpKonUrzbE059o81uaJy7FxnjEzl8KgvaeUV8bb7udsfMAurQcIajw0tL3KMIFKmJSewzyHdxFdkqg0akWVQmCIIQ+bPGyGftl3t/362volo5Mi+E9PjLpGm9AmbevUKhtlpVRFnaRJSTiScHoLc7NSMClydEBQIu0a2XYhtZt5znkY+r7IebsVqa9RiaoEDOS7G1wA2eGUkBr1Au052kdozt11CBSEHWwgbUjtTCEJolCRUlYQCJxF3WoyRpBKqAggDos3b8N7Xa9xX2sj3rQ3pxcdrwlRx9dusq9/Jd7y9xu/4d239ddcNh4WkR8IG3L65z23JCLuFp4dPvJkisi4Z7fOcp9SqlM6mtfzplrd3ixvb159+cOrFz/O65fMt08vZh99Nv/W88XHF7OzORZVVD5UsVG6IGCwHLn3nCM7ymxgBwzWu/U5Z3oIqCKSNtbdbdYiWteNkoI0zXzlKEumEnAHc/SDuQPZ/frm9vru9up2ebfaGKpABZ2FNEa6VlqfVLMni/NvHZ19ivpkQIWoghqiKqEAVUQVHuOsZPMqEah2nc68X/yYwmIJKEE/aAudiXxLt79ztP4urh9d/ZDDZV2lo1aOF60qtn237mxwemoz51/1/Y9PP/lbufh/1u0Puiaqk80o7PjNxvD2p/8N/8TbvyfeLkwQb8/3+E3n1Wva7O93svEtl9q9kpLUlSCA3A25dxsAE/is0lkrQpfI15dfXr/68uqrz29f/QTdGrZBDTZMNdMMmkQ0TVGahdvgtgNqddISmua1BnyMQSeK6dTqtSumHIQoUwPjiP/yflS4H+1RyLZxj2cQ98dV70o+hLDwHWzklQCUqkrtkbZHkubZU98Pinp+dHHZXP3N6vO/+7sf/dmXP/nD54//+JNv/8vTx3q18aFD3sKHWVXN22Y2n9UnbRW+GYaU+395uvjO8Xf/6NlHf3r5xf/y+d/9w93LSXCxvCsdddkhEQo2Ikd1+3hx/MnR0fO6PnXZzkya9iVlEVE5GmftrCJpYmrmp/Ojx7Ha5HwNTxGJkpKkCFLpHhIY65mvRVh8KztWeNCZcFCzjMPuvAfmLV9rct9o5+++Ed59X7x7MMh3+ORrbviNl81mZp0p2gTXFJIoGTLc3G2/+vGXLy+vluv10SzNailboe+zOYIpJFEVEqMSReHdFtR07DUOpjL4VYuUBUUcFvc7XH3fKz52AcRBo3gAHiFeJEz3CBUFpaRTcmd7UBG4x1NmoZxOytv32snwWizHfRt3lJ6aIshQpvscsvdxMGT+IevuMBUdZwEWloqZuRDCJEVkl1roKnsy9XvMrIrXXXvgHtLjgJIiKSmFkiTBkQcqtEC7BsDgGyADGT6z/maLdj6fLXpanzcMCMScniOUD6dFfcOpFRMgVEp9mjQJxbIFkFIZtxE523J5lzQdzY5TlWaz2bDJw6a3nH3IQk1SKZhEp1aXiKKOrsJdD6B/cxpY5t1YlJETgI4qhDnn5XLZiXujUSubxEqqVBe6805JdpxhMzYplilEY/3cA9l92/Vu1tQp16mqqrquRak7RsZOYHqaI3tgTnvx6bj38RDhOny4B11Qh435ezzCv6ld5TV0g9+U5k4jfnbdISIq0Gl4ByZKN+/x/jy5+KhFAJZJzQyYJk9tmp82p4/z7Su7u4QN0VmuI2phIj2VCZJFq4Tw0vNZJDP3hINfGkWOkdbEh61I8VZSYOxEQ1/f+b5nJITsww8UAypznHekJiELulGpqLBsLM/ZzcQNkzbZPWdXuE4Tohy87xDfcNz9vAvND8MbfqCRe7ijdnocHEEH08jMS9t+mW9/nG9/hO6mxuakbZ6cLZ5eHD95fHp8Mq/aynLfb7ub5fLV9U3XD1pVIeKke7YBBuQg4KICoxNmHhGaEkGz8H4oA56oOk3mdg8zwCHCgCSp5lV7yuqU6dRj3ntjkXIRUNSy1WTSBBJEKJWkM34ujOkbljzeBJPumvH25FgGWNo7wxNypSFaqlSDRIehs67rh43nrQ0by5vIG+ZVYyvGVpmTRJWkTmMHSpu0TqwrSURpZiGjaDaZR+kKLZPY3adJoaWeIGM1IUbxe0dG6cnsh5z73vsh3OHTNI0yzss9omj4TzS1nTj5qFxzkFQHAxKoAjV0weoUzQnaE6/nkZqcYeY6Ie5MgqRIYkRvrobkwihT2lIwBcqRT4SLhCJAC2TAnYfKyQ8kMguUf1/iKw60Nfl65uavN3J8CLIV32eKys8Q33B3tnMK7yZoY+K0H5xaEWZGRFJKkBES2QdThtCrilJX4Ra+WV5fLof1+urF9uaF5tWzej0/aY5nz54+nj85b88WPJ5Fis76Hp49vBJKSDjMkT169yGHOZweIqU/UJnC8+BD1/XDejVkI52igJvn7OY5LAepwpQqUZXsZjlvuu16u1p169V2vdpu1l23GcwiST2jzo2ziBohRFsvHs/PPjp5/Gl79HSV694gDGqpYIUHEDQnQNWKTEmjcC0mLLt4+sOsdaqcT8PdAc7Iz8R+u371u9X6M7+tt9dpobOzj5NE5O7Vq6+0ajqP5XboLLLUl+n4L5rTP9mc/EhO1yRawN9hKNgHp6h/KK4gP8jB5wAUrgRpDGPlUhdnm/vt9fXdcnV3tV5e9surfnXT5zW4ro48CZ05aKDZYGZlGs84Mg1SkWm8a9eIhJAIGdP7HdLFnSrmnrwWrw9gGkVoSwR9IPS790MjWzn2CCVxD6CNaRycjCezyDi7sRCUHfComuro6KSdHWtqPCSbU5qmbmbzs5PTJ+tb+3dfffmfVjd/+urL/+5bv/FHs8ePZ0eL9qRKcGZtE9oq6roWVOZ91+fttr66+80uf3b+6YWm/+F72xe2JVlK5yyd6FL+o0rb1I9m7ZOmfiRyYt6CUjfWLJ60jz7RpEfHp6k9zkX5m5rqxWz+qKtu4DOiEUmkxDTaW8YaalED4oGgUBxQFw5nogkPAI774fiOL+PTRsbPRl/+ZRkT+4E/KBQoFVD2NljXi2UZ7OWrmx//+AvrtpoqMHJknxT+3OlO96IqNh0zBEfu/3g4KgqGuBuYMqorTcIEYRb/H3vv9mPJlpz3xWWtzNy3uvflnLlDFEWZlA0PBcPWgwHpzYABv/mf8t8j+M0PtgCJogGNZIlDUiI0njlzrt1dVfuamWtFhB9iZe7cVdWXc2Z6xCFcaMyQNV27d+3MXCtWxPf9PtV8DFLxe6zYUiZi7eJ9hSOp10FcCFpwevrgcIDHoFgcXkwBwO86EVFRUVP17sxEnY84/r9uQBhqHzg61vEB1nY8mqIqFpqCjhN+QkIiG0CnNJGEj0kiw6lXnzjmTMuMUy3A0/V8+d+ZCKkkpBnmbKnvUaGpmipUTZzTDGSRaGfbg2bsiMuCpn13+/UbZq6beUJp21YiVrMmM/Y4PUDb6eL2ZM/l5NlgRmZiIlNLuVfRWFUhxKoKjlr1bJQYQtM0fdO34SBJoFAXlCAQEw7KIDVzdtYxD5rACJXQLSrTBAoa3IFokFSTmvobCoyBFbFNfbpfQ7fPFXITq+W8WTbNouFBU0fMoKAmfjZ3gBcMkcA6ZL+qWt8nZ8A46KyqmL1n7tkVoMMNj2Mmz8kO521en70ZHDMhaHj8Hnzg9pa4yBKaOx192eQvP6l5ePhCdrRt2Qnk1AV+7A8t2YAwM4CsCpqQjPikHg/mRVTpZJcPLQMxxjg/m59dd7NVFxvrdpZVs1lSiowKbAQW4JhRNujAcARE4d825OjY1LBH54TJsvZ4Wm5wpB8PtcbR1jTZ4spR7CR91tdXd6mQBwmoqIiqmCqSPYgvmFj1ykvoQ2L678829mhBfNDd8AaHeWK4dtLe6/6LtPkc2q9q6GcNXZ9XL25WVxer5WrOFSeVru+7w2G9O6x3+6QaYhBDsSxZMiQBVM/SM1MzBZPiUiQwlNSrGCAjE1lAQ0BDTAZZwcTQQAnZqKawAF4pLAVmYjEbiBnw6Cw4QnXRgIohpIydPt6JYFKR0kQENzQ4hph2AkPNJolZAwlDZkgme8373G9yv8n9TtMBtEfo2FKAvuYUQ46kIWAMWEWqYojelWNkb9aZ+pqqZpIHq5WomKkOyWKI3t/UMQ+1zCLVFMxUUtYklhNI8v4E+bEOlKCAnZGsvMrRnOI7vT5SlDPijMMCqkuorqg+t2ouMQpRIlNFIEAGMLWgxgpsCiaeSqABJBIHH2sYBTAEEzRFVDIBEDUFwhJ4gWgnKplpX+lBJwPxVM5jj2bhj44mHyFH8OOuGYW6esrd802JJs7PEa+upoIEzER+QBM1TUBGZEzGBH1qu3bfbV5162+4fR27+8sFXS744mJ+eT5fLavFnCMlhgzeVzMQg6wAZpJVsomCN6UEQE3L8dBAAdVAsuUkXd8DGDsRCQrVSwVEnIng9E9USZJT6rv20N7d395u1lxVHOtFXRlVvYZeguYoGqlehvpiefHp8vJlvbyhagkGoGieNw0DRd+tccTMHMgjs0RLLuaw/+Lovh5dUMGfo4jwI+7/GO5/Wu3/fmzPK+NgsFwSaERES9LqbrffHu4SRq1mbZz9Spb/wZ7/eXfxK6tBvsWB6WOemuw32UQ+QkvkA19WmTSSoiWw3nIv2ud2l7rNfvPmsH692d3ud7eYD6QtBAvROEAIoCBmYg75AdMBGgA0tFPLYYPUB3wFKaqjQGN8vIYplU4Hb+MvXXzyxvhEv3LsnU0RK2OI+CQPaXBxAjEOLODyXjx/RCxQnM1Xdb1AiiBojqNiaprzi4vnmvbt9k0n9le73T///Jcvf7K6rq9jPWPMZH3gQMTOwSPCECgHDlU8yHqZ6Z9cPM//1T/8v7765uf3t7f9FswcRjPsAhhCs1w8Wyyex3CJuEgSFJGCzpY3Z89/GIhms3nVrDKQ53mGajFfXO1mt1Cdh3pVNYtAAVRN3Q9HTKTHmHXDp3CLo6ceJw0OeLLBUZClNv7YB8gafm/qt9/2KxNRYEZi0qyaUdssh/Z+vV9vthVrHSvAXlWcTs3MzJEwooVRlETOKyo57lC+4YdMsZwl9RnJgzNNPXwCh9wRv66OVTQ10UHIcFrqH+fbfg40ESMxdPcJKIxNjVKll67K8SxR4B1DBoqU7sYItpi0Gk91n3jSdnig87YHSl4bzrbg2G7ygweWGpsIjYgHH8Xx2Djmzj646I8TQ+EkWeOkITKZWjISIzIC9kn6tt9v95pk0aRFvQj1IlI9C/M+7DuIZsn9eIAgbbp7tWGqqmbek667HcxjpIVRoMClfJw4U8zgnal2pQjDI2HfY3FFVEkyESohgBEhDkgBYiT2oxrZKMjBI4vCShWLRRAwNomGu3BsufnQ4sgnQ1MwKXkrhETGBASi2h4OuTcJxk1sNCsqMMTAZkKEIfJ4zLcJjK6wNAZqu6mIac6GYK5dCoGs2Eug5OUU9q0fuPTx7Fm1FCEuUxnumlM8Aj4aXL91k8cPzpCyhxywaQvmRLxUKm5VS+5vdyyNP1xiZAgoBmU+CmChXCYbDpkACpABGCg2y/rsmufnWM1SH7KAZdWMNoj1idjtQdPxpcLfyS/7rhVUCXyl4TQPTsJVYZWhqYR4Gv75hDzy0bT39zquZtRujIhjlCTpkHe3cvdrPHwZ8u1qXl9fnr18vvrk+cW8qSlSL7nr2/aw79rDpm1bR0OHIClrTmKWDQxJgbNCclkBgBEZoAD4eQLUgBkhMNSEZKRmBtqbZQFTy2TAFhQagJloo9YARAAF8iyhxxfgd1O4IJxYPQmOmJeHWi4yA82gHZgiCcIB9aD9Onfr/nDbd3ea9mBtZKuCNQHmEVZVmIUQCQIjETETeS/e5XEOoR7Y/eqApgHCaTDkHpetV23AbsEwhi4NZ1WQDCKoQjAkqpmgA52LZ9V7pr4tjeuJPYrncJV9IF5wfAb1NdTX2lxY1WSiHiQTGBmwQVCwrNIp9YrJ0GO8VNpjpQAAIABJREFUAlgFWmOukdjTyQ0NMIElhASWQB3rWBtWhmTDZz6UGPQ48f7xmxxD1SbVs01/mb8lkKJvixc9bkMlTGV01NFbMgncyYgEBccyQGPEfdQi0u7vt5vb3evP2rtff3+Zv3+un17PXl7Fs7N6Ma+zStZe+j6rMBNR46DxrNKn1LZJRJmZkCGSlnhLU0mWHWcsIgIKDOw+aqe8GzzM51GFnEVyL7lXyaay3+0395tPfvCD59/7fpytlOpffXH79atNv81moXl+uXr+o+ubH86XN6qhFXDGmpqaJVNSRRUwYwTAQMwVESFazr1KZyiIAxsSdYKXC2AEEAB4hvby8OqfXmw/+fXPvmf9ix98evXsmVTNAfIhH/apD4LLsApS7zfrXuAg4Wu4/Df1p//7myh1Df//12+28nqDo4oK0mveb/ev7+9f33/zxf3rX1u7hsMaKoMKQwVVBQDizGYVQSYOhMRIpIBimBXVUJzOTkwUyBECmhwwWMySNrS6TvrbRSMwKRimlB8CKDGoE62uYQk9H51x7963CAYumCqIt+CAiKNpMECiWDfLUM0NAniAMgIY1s3q8vJFu7u7o4oCVjX9bHv3v/3Vn//3Fy/+xxc//gery5Xu6jcposWKOARgTmCdWQJOF+cU9JNK/9fnP/lvLm/+5Vdf/tk3r35+t97kA3hnzgAUqzC7uHhxtnoRwrlBk9WMDKieL6/rGgghhGh0LoDqTNRqvlxe3y/v4WxTn9+cnV3VVQNmLtciCh73oG83luKTOruHkr234ffsdyWK+n2sAAnRb3/2nvS+u9282bRtD0DEIVQG0qsKmCJCCFVdz2OomYKPbIchuXezRnG6Q9ZMJec+tdyKZg7smghCZD6i7YYLQw/Gh2/LFRj61IZZRx7Hg21zIGScHPuJyrRNhz+n7pLJFP3k2zjQkJ6QkU+iMXBw1pwwzI/D0rFsQQKjsRHzpHJz/HS88YH4oDCw9x5V1Uryc9/Lbtfev7nvD92+mfXzxGdcGYMAKkEGS6C9OT4hi+w3ovk2i+YKdpB41VSSm6tV3awAcs7Crm3BDyhOChmj/C4i2YUz/pGIZBFB7AbMKqtKFss5i6rH7gEyuczohExmk5qUTgwBH/CUH8UnHhBPBAAp5yQiWVBTJksgSfoQSEWqOiwW8xj55HYdummep0IEjq8FceqKlDP/BBmnqjIYnZgJp+y46dvzEeTxvvCYIJp67z8KgHxgt4xU/qGTYI8TuFWdryEAOSVJKYv4BuHXV1HFlxafEwQlI98O3STkXR+BTFjHWbU46+ZLbObW1iZsKpAHDiyUdHbnvTuBHhEJuUAxbaCi/W1tWUxRUacqiqE3O9jvPAN0zHriooyZamSGSQOiI1CACJAcF+pxFe7qIU2kHeUDyYG0RWPAYMgAZMiFFYZOKrVjKoPhMMBHeBCpfOzw4nfeUD9Uxz6R3eNQXsFbI17gCHga/mscepfcBEsmCVML6c76b+DwCts3le7mNdyc1y+fXT67Pr+6WJlqSqk97A+HQ9+1KfW7fXvosy8xXc5JshZPmmaVtstdNuAAHDgEA0pJRRB5SVwh1xQaDjNmNEwmW0IA6VQAgbTAZYJZUAuGAblmUiIyzIDilv9Sc6EHSQxaSB/y48PZzlOtKnzLumiTPev4VxRcnVZOky6TGv+QKYIyCIEwJMZElAg7SXtJu75ba7tR2ZoeGPoZpmqmdYhVxDpiZK1QI2hAjYTBe9jkNgLXGkku8es6KHGf8H8rYJn26Zg/NI0sGxoc4CYXICzfxuMgBEvm+0hUtnLvDFIBVu+WIBmwQq3QxHgd5y+xubLqMtcLCZUaZVUrLXwjREPKxsm4N65DxbM5xgZDRRgJmBTJsMBDUJkcwqqGNgBbneNFE7zcFCIMA2T6YUo4nlbE03vAjlf2aTrjW/9v+5DHeVIpfesp3Iegk4pEZRhkjSg1tKnO5fhuMELgGDT3ud8zSkVWV1DHKH2Xuu36/tXm9pucW0ntKqbvfW/5w5V+b2kXMzxrLGKHSdEMTUkRgQkYgNQsGybRXkkpKng4YB7KSp+Ns4l4r19ykZgKSk55+GQJlDxtyU3JTqsHNSaa1U0IoWrqT7//g3qxivNFgpCSAQaq5jhnw2WYX8bmHMNSsemRREshZqoAyBxCiAjsse1m1neJCJhRxx43lqSeCd6rLAQV4h/G9h/y6z+av365/3J1Bst6gY3strdikk0CUyQCDQkwV024XojEX8LiZ3n1H7ql1QHf74j/TRQW+O3uK/z2bkj7wBe34bD6YFM7/idO1ls8zicLtKK0D3ztRT1O5kEQUrdbb9rbw+7NYX+btvf9dp3SwWxPtXAdgTKgIKSUk+fReafYnA2gZoqGbMCIgSggsgKboRpo9s6voac+mNjEi+f+PSgWkXLaGQI7cKI8OIF3TZYmGzCpMIbDDbxXPf18cFDgGgKYWpYsAmZIDCGyAacERMQxAnEvAMZAbGhZIVSrxYqq+dcYVlRxaGLXbv96t/3F9td/9ur+Ty8/+ScvX/xhRWF9FywvV/P5YoYMRBTROFI1q5pFtWv7P6rOf/Dy7B+vPv2zV1/82d2r/7jbrPMBgAGaqlqdn9+szs6BqgRopllUVSJV8+V1yXyHWkoOM1XNkqvnq8t218r59cuL6xfzxVmItaakmoiRB/YTvA9+MQEqP8TeTQpGPWIcfleiCfz9jF1RMxGPN9AIFiJvNuvPPvus226RSUS6QxtYAgIgMlOMoaqiB9qrK0YHvVOpItTD8cAd3wogScU66npECEzMVFVV3VSBmYkM1ExMQcYp48DmNDN4OGq08W2D+5k9yYKQqYR+++nL7DjaKW4mHFiTMCQ1PpyLDBOAwdJiePJVXGmgOmmBINCwweEDJYUVSYjjS0iN1FCnS9rJnYPHACBELHYMEBVAm07rH9xpCEfkR6l6FbXPmrMCiljfp3xo9ZC1zYe014N0my4oybaVfcdczWpT7Uk0IBlZxQo5b17f2yzCLCbKnW6r2WL1YtVpn5ORRwKjTs4rZo9HRP5mvPxU05RBlJFqjnU1B8Td/rDb79fbnahWTR1iHajLre7v9u22S4dODYi5kGDVNBshISEgElORDA1TGh0DKRAUUR3ZYKjl5FbQlMiAKCqQTV1OF4gphogKyIbZAHKbTXbp0BKaicwWM1bEWROrQEgAwcOV1VRARa2XzIHY1enIfuNRNkpCQTmXc0Tuc87ZrU8EjIFd23rUWB+TQAENDIWAAiCVag5Had9UlIGP4mMnPZUH/Z/3VhZ2ItmYNDZsgmsAcN5wEjUwzGKp15xlOGqekB1VJWcJCkqIgcoxzQ9nBRaIwapZdX5l1y9yd5+6O8gKvUCXLWarBFAUFTAhGVA50aAQGQ9EFhsVfh9YI7n0yBUP4qAKZm+04wD3Bvw2lc97JjNPiyZsMmV16SHBkBADY/vGyIzAtU7oqjtiAmZFzkAE6CM5MGXCRRWWFS+i7q3T7g77iwhXAJUAmavnkQ3IyABNTU1kMI8Nn4uN+jJ7oBOaeBK/kwz4A+tTBADSo8NUy6NtTvs/VpqKI+7MjkLbkqRUmkQMxpZMdjndyuEbO3wJ+y+ou100+fn54sXN5ctnV4vFMhAeurTb7ra73W6/SymJ5K7PvZpvJV3OKScooi/I6lniyIBIhOjrO2WLHC8onGO94jhjbgIZYA/5ttubdmu1TBAM2LN9x6x0Vyg5XrR0Xy2AKaAi9Ahp6EcEg2jH9Gt4C3rv5JI9WJ1PL5+OAmFDVmBPWkXPLgUBywTCIAEzo7B2ZB3IAeQA+aBpD/mAeU/9HtM+QEeY6wh1xFnNTc0xUhWIUdEEJKOVddwQxVTExCSPGjBT9dLbxg10CBqH4aT7IIy5UPHsaGx1bJarTovZ1CkDZAN728BUxMxcu02ICggIqiRKakExIjXEDfCSeIn1Dc2fQzzTsDCq1AJYeTmPEycDlZilTjbLuIB6yfMlVJUQKBiaECIbqiqQehIXABkGIzMj542iDRlydgoRhTEWfXDl2QPXysPHC08CVHFiKAZ4d1zbd3mccdIHfyhrfXxnIj6pVnuCJTc8yIYwdRN7tYda0rXKxkgAHoSWxbL0RFoxRJAKZHv4Znf75f7um8Pd17OGzxp+torPVvUnC3g2s5pyJEGTnItEFSEA+vqoIppUU5aspoYKJJq12J5xXAtFLGUf24h/5AooNl03h6tg6C6CcZuMIYYY6tlMiZSjUMi9pSQ5qSrybBWb6/nFTbO4gNAkiBlQAQtjHUYHOBHxIFQ2M1F1d5ziCSCYHoC8lgH+h3r9P63e3PTf2PpVaPLqYqa5+3r9OX2jizibxTonbXPOXOFitQnLv7TLn+XZz+38C607fWLkgvZg65tqnu0IffrWu+hbWg6n2qVJWul7pg9WCPxoEwS8PXXP+kUuCjDUoYU8IImGXRwATIvSgYqc2q+JoAmYEor7+ZHULKtmyX3KneRW8uGwfXVYf73f3x4O99AfoG+BEQI497AU02pmiq6EJwZmt5uo75C+d7iAyVc65wKogQqooknx9h09v3DSPYRjcj3iWHXiKJsa2KTeB8cSCTuZ3pSI2JIJNY4b0Cd1WNKrVQHd9G1ggASFbUXAgaoQmxo5ZkHAAMiGJmAUMIaqWT6fX3y/XobZqqbd2vA+bXd/+Wr3q37zc139sx998tNPb272dzWqBF401WIe51UIgZKaUqjJ+pCrN5s/gOpm9ck/ml//683rf3V3+/N1G6plNbuqF8vQxD5nAyEyKtiBAMhUGq7VZIgQkVeLs5fXGher8/niIsTKLAApsqFPoZ5ceUfj3eADLcW9y2rwaYsKPOye/YZi4b8VStuPpUVVEzWmMXlQ2v1m/forsn1kQjEQBVTX+xEiM3FAJKd2+gHF3GPlkAq3u45nNfMMlGSQFBEEhQKBcWALRExRTUWhsAm8wHYl1RgqdDRHHY1HBqZqIGjgmD0/qxz1HVaK0pFRRQiApN74GAw3Y1rRtLtxTKdBb5aAETMjqU3QICXI0/s7gMzTIVnBoTGSR48amqJl0AyqhgQ00R89UpEYDIstDk2SYZI5ctCAiQeiCXhdSMSMFIxRbPvmvr3bo5Ea9qZZMvSCGXNW6dtun1kRewkCdVWRomZAEzYAUEYQ0bxPYEgUAU1N8jb369Rp33cpVsgVEyMSewHgS7sfu9SRs2pgEMvNAiiqyawT7TpFmV3MYtWwovTpzV3a9W2YK4dM2GqnaZuky5YNkYBH3Kx3qAwBjdDlbYqER0DzuMMUApJ6RHHpSuHQRHCLVCmdkHwK7pRMI0ABM09/SwKgIEKCezqQcLWKHIiQi+UWURFNJamZAjKCueXV0CxlMFRDx5Gpm7XMtI4hREZFEEAnU3iUHVlBSxTYtMEopR5KLmD/to5roSdu4UAZLWe/aenoPM6HmIqHZr2hTz8EuoxukrIjwZho6yk8Hu7c992h7XNWUxS10k1BAXQYqyKUU0tQUCSOgSEnAGVgQmwBRKEHJaDm2SfzkPvd6/buK8gJVA16IITZDJAUEpBwg0BkvUAGSEBGzBHQMoihjIzq9zEYi2BCFULkKsRDn3PbV00z2hlExdSQfGL6cXeCUcShPl8jUqIjXmQ46TJ4CgMgUoghxoiBlKg3IPV+o6lJILhczbteU25ftd16/xXMljW8NJgfNBqAAimxYlHLS9/m3M+5iiFoVpOHY4JHPtDiEcVTMdRvscExoPcJiHyQ5BDyI+vfyvopWFxnBqYgUoZI7DQSzwMIoBEkQjbdpPRVf/hld/dLbL8M+fbyYvXjT1++eP786vqmT7pd79abzf163fZ9l3qfxYpqBsxmWaDttUsZAwC7Rg6AYuQYQoXMWUSzmVVGS60/gfmnYfUiVmcMGFBCaLH9CqTXpCoHgADGCBSIgCBLJkiivo1mV9CgBtQZgPhkDykhZgMFmJ02OKYXalBhHY0MQwTkAxFH6aFpwRaY+FDPoAKMCEQUwDKYgPSgB4Q+QN9QajiDbUC2fXeXD7ft+nW3vZ3XOKuoidSsOAaMjP6fIUAIwAzMAICqlIlNURHFTFVzzr5++IbKRIZk5l3RYtkkhhCYsBT3RyjJsGqNiNCprTWbJtVkIIBIESi6rNqkTCZVpe+TmcTInjuASKIghq1x1lppHuiinl1Xs6tqfo1hBbzMFpKSKGoPiFi7CZWAQUEk56rtl9myMWNzFVbnCtxC79nACMRe6pZrEQyC+hPurA0jelD7npS2H/4sPUEL/hjRwkP/hZ4cQ71jfcAPrHsffAZYxkAFVmJUKGtAMCgoAdQkg2YCrUnnFWi/abe3bz7/T199/tc1pkVI37+4+vSTy2WEZYRlgMAABslw0tSmIrk085ZFFvEbsrz1IQ4aAFzNqKI55ZSSi4e9a2ZIBnH4VIbQeu9kD43+Y2sIIatkEK6jZy+rSLs7tJs0f/5i+ez5xc2LZnGdctUpKDCgo6n87/rzpaoJzCd+Rzcn4pggaKdBSDAn+yHsf9rs/uns/ifVQUPWZiaaEM0gzubnuMv9m93dqzVjo6E+RPya8N9W1/+nvfhCq06nN+pJcw1PQQxjC6wcDXAyiMb39TIMvqVqtYzg8OnRz0kmkQEycWAuo1lVmAgbjhqoMdjUr71rvPxWKZYONIExQZWMPCaJmCsKhKbSmQloJhJGZdIQRHLb667f327u32w2b7bbN/lwa4c7gASUgRFqhOJr8yEwICJwyZUzsAxkntJVjNk0zAKg2PENjppgU7AiOvO2PEyjIB8+xWXMPJSaNNrFtDwcfmGIkLD06fX0go4q+aHVM2aClrOMT8NHn2Dq+y3AHOKKZlU9n3FVZWOEQFQpgqICMWCcXX7/GcZmHpp5Fe9uIb45HL7ouq+5+vTV6kf/gm6+js33Y/xD2H2639xkAybSfjWrNVkymNXLhk2attt08377w2zn1y9ezC7OcPvL6jKev4BICdreWsAQQ8UAbKSq7UFDCDFWHrjrJ+ikkIGrxc2z5aX/plnRgxS4ClDcL499Bu9QxOm7lkmciNt+Z74U/IgvjB+nrobC4ABmCoEg9Tnvtd9Aex9irtn1bQEgOxGZGIiMgvoRa+j1IRgpHClGYUyrQUQIQ3B72TNyqwk0s1YMVEUEJ+MggIlqzsoMwOTYimJvNFXTktw5hB06aK0ET7puAccHx05SAstE512fxUODCDgcFFNOOfXBAsfoOlr/353l12vWnCkEQE8oQMcF5L5PXWKOIVhdBzAq3Q2PEiwirULWfaweVvODxuRYSohIbkl2jDxXHDmKiEDWrCoa6liHZm7BuvTms9s3v/giYMUccx2kChQ5xJARFCyrqVkIBExgDIrUq+VOugRZwYCY6hBMg/ZAgWNdd7fdZ91nCSWjLM+bcDHnmgJx0iziVx6qJoaq7lMSTSknE41NXVEV1NgUTVJrd1/c912+eFHXl82sXkWi+7zZ7/u2z4oZ1EgxCJNRIFZE8UrfZcU0IL6Hcz2MqmTPN/HrTQCBQItPSY+scDCELDmrACHHAFWAELxEsQJ44PFSDKEgqj1u3+yDhlW9YAzAoKqaASKFEEBFbPhJVyqboUGfoTftpKc25b6TlCJTE+PsvJ7HGfobBgfPqHlvBB3krKqFyXlU6GRF5yQCZBFAcAM7Mh2H7FgUsyVRYLzTnPL0zuybgWgNUihljrVWQARy8SmZWhYlAuYYAlYW94d0e7vuUyYMMTYx1kTmhbSoASpq9slSMFAD8t4PepMPiYwEyYCFgobKqrktzmF5AV1Rd1gGzRkFjZOh5TJwMQAgRTQcW1126qt58EjZUyaukzUCMecMAIEDMZOhd11LsBl9vO6GJ8KgIZWZDqCWU1ApBlDVDVDkBGMwNVYz8W6TIRkSEaAycR3joqnP5vmQqAM87FvMO5K9hWWAxgAFyYC0ACtxCB5VMKWjEOxYJ9ppMo/3AycNDv2t75PFEYg+dhy/owWycNQsFSuFDY0tJKDICMGEIJuZImggiNZR2ujhtW6/hP3XIb1Z1HpzffXJzdnZchU55D63h2632e23+8O+7UWSqhMiFcgwKEhWzYAyWAiKawid5Ot+Id/xAvE8zK54/kLiTUfzrJY1ReFsC+UVxj0qITVINWIwQzAlVAJVkGLCKMqAABCOHFjy9VAMMjpT8LhDoAuIp2cNG+OOVMr0YQAED+npYycdCBGMyMXroCqd5BYwR8iRUowpaBvsAOn+sFtre6fdnaUN5O0M0+osz2uaVTCrqK4wMLkXlbCsV2YgPWTV7KOFQpd3XIEDvwf/AaKpiYrknEU8G4iYVYHImMhGpPgEilXcnr7No3e7bICIg/rhbkhQF1MzcwQ3V41/p0+gCRVJqTKex9myCiuuzymcUXUGYSG8MJwB1gosriEcHgHvsKF5mV4zr0IFYRYwLgTDMMl2KoQZKGgJEjZEA9JBzEA2cFOfaNDaE86N9z1fk4DOcp75OAVtAdA+anDYU1a9yfs5aYKMG9RjEYrvTYalICJVFNNSgRIxhXIlTEz6rEktNUEuzmrr79vN7fbN55s3n1l/d9Ho1bK+OlteLKvLKjcMM8aA4Cv9RMSLo9cy69jdEMfB+NIEA+DNt2tRU9GsJlpgIa7KM5/ll6MxjoiwgR+Lj9dPlwhLlvW2fbNuE4S4XMxXV4vFBYdGIPRGWREpIIbT+dyxd4lj9+UBT25SbRrAS9v9d3T3J/LNs6++nNUdvLw4O5tXzbmi7g8tIDJwqClXaVPt1veH17j45fLFvwvX/ze8eCU4ndkPHkGYGLtHQzGdWhusDFKwBD2fDlrw7UyBtyqNThVMVoSOQA/LHnx8nkIEcMjr5EA0oJv84F4s3zYgNAkCGEOWLFmc2ekhOoFi4BiiJ/Z4apai9iIdkAUSZqGoYMm07Q/bbX+/39/vtneH/V27W6duk/utWQ8xAYjv0gPD7+haHz7PYulX8LMEnAz8R/eijWvKuGzaUdF12oDEybF5aOtMmkGTyHIFnbRFHGWEQwNtMF8P3ejjIWbsEqlPa4+3IwIY6vGfKwlkiOjDnWAQskpWiYGqiqvmbHkO9SzUs6qXupc677FPFa+ex+ZC4+ILXnzdhP90eHX5+ps/ivKjV69vqL+5WM0X5yjdndzn1IrmurGL2CwAr7n6dLX4+8vzv5Dlv+fVNlbAACJl3khOQw2ABBBUAwCRjVHEaBAQzdCTNcoa8VCo9ngFxrepkd6yBk9BHb9bzwj+vjU4xhb5MUfPS1omqKNZFkmak0ofAwRmQnBq5ahctXElc91+4TnCUIQr2FiTFm1EEXcp5Aw5WeqzL+dOx2OKGAspHoseE7VoZ4GInPAxJm56YheU8y8+aHCAvRVs8e5tvHTVzcRD6R79+GCVHSOfQdWfWGQgU5CsfZ8BhCjnbADU91kFhhE8m9FT6RdkR3fLWBO41NEDQzCEoJ6LIJa092KOgBAxt2mz62/v9v2bXfdmU/XIqkjZoZrBD5RlmO+cThRAdWVjCBYUkgGKF9oIpqjmejEkVdMsiXICcXD+YtnAchZirJsmiSTJkmyfO2RirigGBel2KaV2xfVMOG+77s1h//Uu7dqww91yG+ez1sS2udJAVGUmERnUDEjOAUWfP5T0YRzHAziwIk7gr6O3AgujYCLltYkhoKyfREY0ZP8M3sCxBHMBhYCIat8faL/hGCIbAUbEmsM8xkVFRhGZkAn94uJxJ1EERDUQRVFkRFW0jCZHwSiiqYE6Ud/BeejyQyAgcz5tuSVdkaqjIxKNyGhUa+OJMJkeGKbeKVJzjWA5EwCYB13RoBH2KYWK5ax+bCFCIkYMiBERjriIoboqkg9Qt98EfxpVtGhWfOyAbnQ3NbJQYT2j5TmfXel9Z20LKiBmfbLKDBXMRDy/hsaxLQ7oTPtwHd54HLJCuCm/pohkpRqdFETlKAVIk8rto4k4rDz/NFGg4xg6Oyhfi73OSueOymdQZo9EBFWM86ZZLay3uMv59T6BtJoPFFMgUMSMJaYBkYCmNdx4aYYyZ4hZATwOtPyClRPKd8krtQ/b8Caz3yG1blIjT0VvwxNLSEyBGYBEireCUSIay066N2n3Tb/9CvvbmvrLVfO9FxfXF8v5fAFAh0O33R62m91utz8cumweiTLMGY1ENavzKRiOY8hhD7QxmgCJQoh1bFZhdma8EGxMFYxMRKwGmiPPDbNBhVQBRt8JfPIMqIhGnsY1IHVLUmzpUxqgoglCPqLvDY/zYcRHll0zKIdoHBtVCFPkIToV6MiLEpUk0hOkAClQipwwby1v0v5Nv38NaYN5XWFfUVo2vGjqOlAdsI4cAjESHnXMHo1rWSyLZigwAB054ANPtHQfVCSrSJYsouILNZspABMXkZunJOuRy09QOgMCBib+yqPFXMcRB/jPqRkYBkQGDGYkAtlYIAI2yItQnYXmItZn3JwBz5QagSjAihGAFT11008cNpDj/EiLRDEGqBtQCxxnrgEbVmU76k+HEBArj/xHKvXwN5nAfbBsGB95707X4/HchfbtpdE2wMuwjBvsqBb2Fx3i9wxMzBJaj9YG0Ips376+f/Wr9evPtq8/u1zxs/P62UXz/HJWsTakNWMTCH3PQ5ykmpYCUlQHx4mnFIua+STAhhXK/agiLtp1rNtQhqpNlZMFwO/rtY0azAkvHtANd8msT3m93d1tOgur+fJmsbqaz8+BGlUWYTHmkv2pg5z4vSstTo/4BvCJrv/Zcv0nh18vX/3aDne2jNgv0u5A4h8HpiSHlFMLpnG7fPaX8/n/o+f/Ts8/17qzp6bOp/+uHbFTOiAqS/SZgSJ4rKk+OtHh2490Jw7G6YkcpkXgxEdpT6iKHmv+wUDUpNiHkAHRu+s4Ys2x0NFxJN0LoQYyIt96gdxOzGgMRv6rkQCITzZBslnOlsDalLZdu2l70IuOAAAgAElEQVT3bw671/vd/f6wzmmXUwfWEyRksDi8zWMvFBEf+L4m7QabkDIe3ApTWds7qIYwEQU8/eDj0RVYvgaDFdmxqXXS2hpc/XbUgwxRVWhTPTqZnZgvBiofEiCja7WQ3JdDhmJEsWkQYh1iHWYLFAuaGcJifnFVz884NoAsxF9A9edr/T9e//IfX1V/upj9uFtfN3KzmGm3y9I2izrOmmZ2Vs2arofdrv9pNf8Rzv+Aq78g+c+Ar7IHzQiYT4MK7d536KNNF0dZ3pOBC/ZBC/D7H+F3r8n2kTEZv6+4+ZFlSQgceLFaXj17Bt0dtNLv9jlLIOTAgOqWDRURNHED2ABBcEvt0Jt1xJID7EpyqivlfM1RgZy054TklMYcYqAYnCo5VmKPkZ6PEJ9DF3FS9dpEcvUwPBXBPhgkVEovO0ljRJycG3XS3ywPbGlAq1rOTiXIkgGRcxZRK4FNQMWAO563nmjg2Um1YGZgzMzuDhBR1Wzq6jUmAoSu79rdYfP1m/ardb2RKIhZj2GjzMQUyEWd7m8eFmuvEpjN3fxDZhOIWkbLAkncNyiYBXKLqtq7kzquYtPM0JIJ7NuuzX0za+q6QorKtN3v+s0OqM7Cum3T7S5tDmnbrltr7/Zh1uRAWTNHoiYMQzEhGD4dhLFP4eNkmmKbTgX0J3otnHxjPP7iKebo9I8Vsy/hKBKBYgE3MVXp990Wt8SgoNyEOK9mOI9VYIMAjEqY/ThEo2lGHYmHPhYdShsfME4yf4e/XtCw/jfLNL0YyPH4e5S+ydAPP921Tsk107TSJzf3k/vOLZpghWpyLCxsXCOgEHfUx1BMFJgDZXPhrSkUyQxMew4GAMFPcOKKBJfXUrBBSwmAQIGqWXV2UV9cd+1a2g2Agph2CaIBETBAdqF3QVIjqH03zJIOD51aobQgQeo0iTFDjH6wVBMwhaMP6r+0DLBESA2E8+l9X7ywGEJommZlLFFvux287lVyzn3UTMG1rg9Uvy7k8M4JfsD2Zh8iQf/NB8PeVTsGvx+bmQSPULvepS16HlPQBCCBNGIOlEHv292X7eaLbvPNjA+LZXV9ffXJp58sZjWBpT4d2sN6s7vf7PaH7tD1Rmg86AIBsoJo6WGPAMjjm5lajAADBQtVVVVUVQIESgTk+S2qhFgD1KouL48AETCcCoRGUYye4sSmH50g9AhsRWrFIy4ZjPBoDi0McApjhPsQ+aTjpsVYfpwRkMGYcqAM1godQFvQHvNBrZX2Lh38z20dpA6ymMXzxXw5i4tZYLBQXlzUwMSlEy5lNlXw458/Tgogw9QCETyNvdDAVLNmRzWKFRe9wkiE4dL6GtNiXUtBY62vqtl372wmR7KmehNXzU2L5YEWQbUAMIewiuGcq4tQX4T6jKslxRmESn1KN/RTRrUMoS/KOiS2DekCRFxViBhCDCE8kn7h5P75O/b1AFT6tpXBvv2aMGrobNiVkHAoodTAMqAHqGUmJcpoPcrusN7evvrF15//Rzm8gbxeNdffe35+uaovlpWlFnIfKVQhSt8PFPexrPPplj1scJjapLoo3U8PTREVZ4NPH+Nyiw59HSuPnDekcQQ2lGce3TxoQL3qrsv323az68+fvTi/fL48u26as16bLGzKAAEhEjFohg/NZS1fc7KXof/jcP/T6s1P9L6hTV4Y1M2qqaFLm+3uVlEMiMP+0G92/b45/2L1g5/Zs3/dL/fVIttb2Bn4ts0CT8N9h5WNMmDG9zc43tnsePpHfObPg6PxMcLg4V7GkWLD46nDUxrNVI+8vRFzzABBE6lyCLPAMVZOPVETkZwk91kFTRiVyCIBsQCnnA99vzns17vtm93u9Wb9Ou1v9bAG6QAysEEkihwrNhziNpA+cKmYRC3idyg5vtX+XeIb1N7X8Tw96usgPfEdyMoUfEIxtwf+C0QiZCqJYgieNcABQLOYIbipEADrumEOVdWsLi6bqm5iRQwi4laAXuQ/363/5m77l2fN//LjH/8jhTOBq4vzEFc8ixLZYqWhms3i2Rlrp9edvNyv/9jaX8Ds53H1N7D8dcY8TEWJSjvpvffrf4kouo/67+Dv7cZkZpZFA2FVNc9fvJhzbu++PNyGW2m3+/vxGOaeWeh7HXjQQO6VxsHmSWNz3eXtOEmaHFVTqpZz7jqVYaBTA4QQTpIoJwGoOIHv21tVPPY2nPy0j/Ph98AEtUFTAeaQUzsesF2MS5MCRs1ARPs+qZScoDHDbdoi+RYXSQeU2ljLeQ5hUdMRAXbQ5T71m667bzkTF0umZTQl48gUCos1wyMt+tHS+vQ9PYkxwpyyqAbiADSv5mERBCQZ5rY/7HasEIFCrAgwtf3mdt31WvUaOqVDhpwCaG7b1Ha63WoMWgVYNJQ1IHnZiydXceIPxAczgicGR/j+ladM3/y6AeGpgxgfNEyZGNSygfT5oHsnicVZbPIsBoJZTQjB0NQgZa+2hwjgMT927EqTd7sNxg51iVU+VZ0RQD5Fh/pVNx0IMoOmD4xGm0UxSxq+W1b2FgXc0BSkkzr8Ye2BE9oUABEycyAq211JHpu8+FjwBYLRLx2AGCgaB/VcZSMxVAxYzearK7xY292rw+YNqEBK0PYQlGOEQOJiCyIgchS4UgZCRdV39y6fuhdojA4FDMyiailBFlB1mSqqWClG8TfZPXRoN+kASxnpCHBCDijtqck4A8dJ98jzwiEN1mMoRuFaOQggBuK6wjlgXSVGS7lP7Z6qNtQaCPPQjCJAAgZCCGOiz7s+wEmo/Xff9T6kACv2aTwu2Qg6Aia0rFtHFKufcgORoUkSlQSSA0oTrbLW8ibtv9xvPs/7VxH780X96Yuzm+vzqmrUoOv7w6Hd7Q/uTelSTqpuFxhc8X7gVucLjhn1UCBO5N4tRVV141hADmMvHREpMKuZVIgVUYPQWI6GwbRCqjnURhGUwJUy5DoOAJCCjrXxgw8ISkUJqQAIJpNHjMeLYyXQWg2ISImIyo84bkMHRwtN1lAkUAYJ1lXSQt5K2uV+m/p96neSdpD3JvuIaTHn5bxaNrScx8UssPM0VJOKjlp+KYe7okgyp32MqTzHRHTHgyMiOHVRBncdHq3ajjgoQ9VCWbBRhIWjXwRBxC2WYB7BdJx1nAJzkYwYsAaokVYhXsbqJjTPQnVJ4QyoUYwClLMpqGAuiiXkkghWuOY4SC6PyHGiwDiW50NZgNPcAdfc0CnE+bisfixx2Efvy57OafCxP8W+u0IZofDsjQA5ECNFMFJBFRHpEYXYqqhNVJM2dfe7uy82t58dNl/p4ZvzGV4+u/r0Znl1VjURURI55lZAOvFeGQ4aMSjp2iYiWVREskgJLh5y3AGNCA1QDbJIznnAcxyFxENTbGQiwzD6EwAZ29NjE9fZpYAkgLtDf7fLWTk2Z/Pl9XJ1XVUrxJlBVA2EDUBNGBEJcBLz+b7db8X6Y7j/b+Ptn4T1T+LuIiZChCbY+RlmYQHM2Hd42PR32/261fDyky8u/96/xZu/whdfWZOqwaJxDLl6suAe9JvDij+t1mxscJxwT397B7qHaV/T/E17y3PhF2Zo+he59ANMn7ljBYEQmaxCq03RkmmfVAVAzARBAgqiEglhJhDElLrdev1qv71r23V32KT9XWo3ud+ptkAJvRpiIkZf/Mskdgr+GDoL75VcTUXm8Niub6c8MbPpQcfevu9PqBmFXutDunFHH0IWaCpYOhaWQ/JMKYA8QrI0ONQpZyexM1gsuYzEOMlLIkIIAFlVfCsWUWkVAJB4Np83TUOGbEiYVZQmkn0F+Pe79ebzv/mvF4v/+eWP/7S+vFousa44RqzqWNesxilr6nPe5u1d1aW/Z/yHZ9dfL178Czv7N3izR1IkNSCfUg4lPEwngcff3fCJtfe3KQT+VrGavyUdxMfaPT5e74QQERhMct9bMGK8vLy6WdZ3X9ItdPv167WhKmY1X03bvkfNGAgCUQjIjAX8XySIw+FHj4fJk9E5uQokZ1OFPhVKNhHVtbpK9UGb1ckbx06MTRsfxVgzbaNMVRvjRRmf929/Czm6ClVM1VTGEskPnX7AK5WM64A1oyoOWIMxzwXAYMhb+Vb9Mj8TDX3lbJodgVIqKEexihoAcog8j7SsdK9ZzJXtqmp9Vu7dHUQxVEweBVhAROaB7WTOcB/eIo2BCU7AoGDk424xg75NG90yBlAT1ST5sNnvdztL0h/6uqoJKB96S9puD/2urwRqwRnHalZbNhHpVEWMFUFAeh/6CZg5v3MAhY7RNw87vTRo4GxwJJIBmZECaZH+0uRGKuNQ72gQITFQAAoetXk8Lh3b5kgEAQkByATNQBQ0m2RgpqScocoYGNhYQLPrGsiQHMShhdDkeg0KUA7mZANO3dGczis0hzOXlZLMTAVFIQ89A9dPiElWLQ4pj2IeFRwIqicGSqK3rX726B4rS8GQ90dgqMVfUmaT5TMj5hAByYO9EAmR0MDcGV36ASU8yDdlRPTuJQKQIhgjcFAKg0oRVVExQKyrxTmc3exmZxDnkDKkBCzYGjcEEbU8jwyExgqmSoIexfQYef5Ow+P4HHqAARGrw0/cNzs4N77Dymt2shnYiGVHfNCUswcyiPFKTrLlHyhyR1Z++SooOSx1hAGaMWJkriNXkQNCrym1+zBrKxAiJXOlf2nDIWEZ+3v2LI7P/CQu5YFhBU6lUB/rS0eOKZ6w6PS0H8kFYQJkapJ60xwx15QrypTv+/1X3fbXaf9lsM1qjjeX85fPrs6Xc0Ts+n5/aPf7dr8/7NuuyzmJZBsQeAQAIGpJ1BM+hmMoOxHYVAGp4Pf9/IXIGJAjjmc+9CT2AOaRHAviBeAesEaaITWIEZDdgYKo/mf4eB22TwM+mAEYTbH0L0oeV1m2Hpox/dGlgmEdIe3m5BoYbG+GIOASXE1kPesWZWNpDf3aup10O00HkzaSxqDzJizms0XD84YdYKQifd+ZehBKlrG9UbqCjOVfG1ITzMR0FGiQEZRmgR8svSnvvQ86tvyGM8fofTlBiGvpcWTDpDTItvMAaD4xCgAyYESeEa9CuKBwSfEqVDdcX2M4B5yrVdkgK2R15Ch5IoHrpaFkXuFQ2ZPHp+CQxeAHIAhH7tjE+V8krMOzRfjEOmUfpYR8j5Pvuw7scHJSwkenR3x8mMR31rf4BINjMCSrGZqTG0tLTHGIp7EUUKJK1Ny1t+3619s3v7x/9ctgu2XVPbtYfvpsdbGo55UyKpkxYuBgol3q3HQ3VTKKqqjmPHA3nC43KihLlYmlXaE64Dl8cebJobnMSAY5cXZdrIGUxe3oxBv8DCK9wN2uu91m48VycblYPZstrjAs1SrVCBYZa6Iagb3TAhMlyNu+ztl+aPd/bK9+0n959erLm2U1f7HiWCGYSkIOVTOvuc49gW4VU7/65DM4/4tw89f8/GuYJXny0tkTTa7HkSZPy0dL+BAave9ew/c1OJ66o3D6D9lTqiKb/vCkUhl3P48gGUzNThQqVHpk9W66mY6ndEUSxAyQVFvJh67fS9pp3rX7+/X6m/3+vu/3kvaaDiAdQiIyDECBiQkJ6BhlheYJZ8NvONxyT38w04TmJwTuD/988JZ9VD1jiXt4y0sNR7LBd1Wmb752H+OPRnnURDhi0wSJ46FtWEoZ0RscaqNdt0xAkYg4iibJ2X8kBg4hmtjYkT5OyYnAMKn8v+u7z3dvvuw2r+UP/sHmos6ymIWqwnlTVwakOZqhwVkIc6TO0HT/k/6bZS03Of8VXv2KztcZRwjx4/vz3WoO+42WcHzHP4N/N1WBv4UvJgZCzaqqIqZoVVUv5vFwNwPkgQOEJbbSQFIyMdYYIAARE3umoKnpZAsfM92xaMSm7Aw0MxER8VhuQISqiqoeAQeFDGZQRiXHc8aEln58gh82NR53MaZnmW9/XxEimKGITUxsjqX290aln1mAU5KSSFZVIAqIQMgA6D0OxLHTOs25e2TeOhmeIw6+aR/AFb6dUwe9egV3HhOHGGZ1XDSQe+kTBUIxdHNq25sqmZFAqU1p7G94XCEBEzACF2OFX1dQQ7XRX0EF84jSSZtkCxtJ2QDU9LDfp7a1Lvf7vqtiIE6HHsVAzLJJVlVirioOJiIIakaGjGRGKRuYiKniEVjliImJ9gZtWiwWVlIxsbMrrP0YcFpKjjuhDTBAJC5sf3bGxWiEwaNSxYEDPi9HBhMQNTEWC8lChpigSohAFWEyTSBqHkmPBn5m1OGESohmSAqY1ZKon/RFJVvKmjNoqd2QAEEV0T821F5Ai49c1VO+QJnDOAN9cmOyt6ednQo2pzfdoAYo/aIxIak0LNWpiwoiZqA5WxY1PSYBDU9jGSSU1BUEAAhh7DoRGZIQazHXO0WHBEgpxmZVLS9pfgnVClIH+QC9QlBKEbIhgxkVBQ4DqBrpMUbig2XQQx/p6Pl0pNhJrQPg8Uy/az3dh2gcCjbJ8SxO2FUw08JQUQIKBJEwEIDm1O1iagEyQBHfwTRk9AnrHr7zs/y4n8kIddWJRYVOiOGjRYXHZxUUHQoazJoINUuAnbSvtre/6O+/gPx60eDLm+Wnz8+fX50TUdu1u3272bVt27Zt36ec1VzwPTmYkqd8TYZnpdFgKqZHrvzQw/I9MRiRndTyDFARzUJccdVRlREriiukBiBMYZBDH3bakz1u1gDs3xmCckvIEoIZ+kMqU6WA+8J0HBUAIyChRQT2BxEM7f+j7s16JUmyM7GzmHtsd82tqrq6SalJznDIGRKCAInzIoz0ov8rQIAAPY4wgDDQLBzNiOLW3Wx215bLXSLC3c3OoodjvtwtK6u6kmpeXCSyKuNGxA13MzvnO98irqJewDqQg/VXuXvtw5UON1I6kz6xN4lOtuuz081ut9ptWwRDUCn9oe9EspTsPpvqLwCyhUeKj2i0u5plEVEBACJSM2YGABERVTFTs5npOO7+sQXOlP5x1hFOGNHxqrEYjVfDvLrXe+WrePSyLcCW6Kxdv1yf/SitXgqcqJ8IbMVaAQpbfwACSgAG2CxocTiah4BHil9YOeE0LFxKJqsg7IE+cmKE0j/kOAu/z2b0XZ/+0W34N2WR2LT0gkxrdW8gB0ZfpRiiZdKj6f7w9u9ef/mXw+FryG9OT5pXz9afPN988myVHECPRMSUWm5aao/52B37ZpV4xdWWyd0DsNAqk9I6gKYRLYQJcovJlZprTd+oXqsjDaSenTi6OdV9elKKjenfDmRIClAcjrnsu+Gb6+HmCM9eff7s1e+cnH+aVpdia1E2SwAt0QqoNbdaLL33up6x/S7e/jG8/SP76lX3FeV9amDbsA69om02G17vzFxVbgc5DvhNsV/R9ue7n/wvr1dXq8/UGeA+evrek/UBewif4uQwAINPIaOPlr/feTX4kv5IQRW5x1nwx39MfaSmEuFoIwwLQz9zM0dHNPCSUSUxtYmbltqGU1IkEtVhyPv9m5ubb969+/Jw9XW+fa3DrcMAIBCjNwZoIOrPVOedERwwKesnFh4sUhKeHqnfGaf43dQzvwPs+Hf7TPEpQpi9P1luOp1oyeh9ADMtqrbJA3tBwKH5e9zzzcQFGYgwpaZpaSioNefA3Bg4RbeamBMjyGBeY8JBK103e/k/v/ri14f9f3v5yZ+cvvy9Q3qBMrR0vl1v1y0lBkczS03TrFawWinhK739V1T+ELu/0Jv/hy5+CWd7J/fHWs0n9kT/njvwD7WT/1a/6EdlcCARJRYTAzKTnCW7J7Pb/fHd1U3XZw2eacje3UTNUJEZAKi6P9TgZwdb8DBxPsH9Qd2+sPgL5r4FcZaiqbRFUtNIjkB8KOsMris8RC0fawe+xyB23DxowgFm4AZnvztVU624g4iXLDlLAByVeGZeJ4PuONds/l0qi/iciIB0mvyG9fe4pRESp6Zt17ou5WiWlBBRgMTA3LOABFoBKaRkBBYBOYA1PT6+1UZKr7kaCHpBYxAGJTOwIHDHNTzosTt0VfWsxU1KL4WGIRETsQIbpHbNu8YPA2YFNTcJWXtySECJkhORVYdPiXqdavrW0nrbH5Mh4KJYvPf9PrYVERBHlQ9E8JRuyKsWiIJireAGbNAatFK/ExNxKugFrNfSmwCHt65NBjFY+ecg5lm0z0WZCaFIX6SIixGgx6ePVeblMR4ABNP5rVScCecYKcSnw0Lme3j0knmccACzaGK5wmoW9PhAVStZHFAEHFAVSpFKWJxpjnh3YFkvUWo85tHkmByT1SC56rhmhgKUKaVmTevT9dmzfP68SKd6BC1YFAbBRNgmT8EvDsK4GYo7OvAYHIn3pzhPrKgaOB4xzESIgClB05q75JKIuGmo5lZW7fW3GWQsiAfuU4DnxNnyJQlt7NXcZ+L+7Fi5AKbmtJfAMmmE7qZvXETO2yhUIUxIbaJVSzRoyUfJnUsmKoQtYTR7Bh4mvtMIE+/ZBOAEr070DbzHT/lNeJXveVzkDYwmQTOx5CF6N7rAiaP7CjEl2jTC3pXj6+72193tr0jene3sk4vd568unp1tybUM+dh1h64/9MOQcxYRMwErblmFABiQCAlTcIajOQl+MjiZkxmYIc/53dPAlpgTpMYSq5E7iJg7MCbiDfHZBty9AUjr1SWnrTibB85fDaqAbPz0a4zUYn9Li7vkHhnY/A4FtpozRi4T1aGYJzAGYzRGQS9ug0sv5VhKZ3kP+Rb7d9S/JTmQ9VvytKXNZrXdrtbrdr1ukczlWDSrFpUiUkRLkeJm0QyOc71AnAnRInGMCImpJqWphB8+WOz8zqYIqDXTcDywicLYChBt5EFGEzL6fHnEdpIZOgKRGGmFqd1d0bXGecdbcnJviDZAJ5zOKZ1jOvd0qrYtvs6eBMhGL0iqU1xmSNUCBqsRs5tWSLd6XRMSj4QYMAczNMPqln6/ihudAx9hK4yqV/zBC0j/9jb1N3oFf6IT+kGeGs0AiDkxAYGimUgxAmwJW8Z1Q2Aq+dgfvrm5/fLm3S8P7361SsPlWfPicv3J8835Lq1ZyR3NCQzVVT2DuRs37AiiWofnXg01wlmj3o4TDwuw2j5ZwOARDmvT46qfb1U+1kz1McR4jh6sdl/kFkihu7iJUTa4OsjNrXSZENeb3cvTix8362dIO7fWrAVoERsiBkBRd1NiJ4RHjRRWBH+AV3+Srv4ZXn82fHOKw+qsaeji0Pcqudxm6EiOa0qtOPZDOQoV3L5OJ39pp/+lnFxvzw2I72aT+d12527+31wv3xOe+D2YI0CNMDp6HOD4TRqruESLPFd8+ID6trA6qCMiY5MQcOkUieNkag4EJggO0arhhhlV3Hsp/f7Y9cNN118fj1fd8ar070p/nfOtyMGs91SQIx5NEaZpsZtAqcVhULGZkZBI3MUe+g++Ty3wcMC7pKzfMzPEuyPfZSLVAlVaWNLWUZW7jfqUJ2tlv+MxdMdkZnrn08tV3BnvU0bq28cahOM0FTcI4bIVA0n10OcnhiBNz1Tv8P1FdzeLQZAbgkW7aG72i9vrr4byH2/2f3p2+T99+tkfr1e+SrjdQGoATLU0q3Wz29CqhaZtem2uj6v9zUX58g/Wz/+qefYX+PzndHaQR311HX2C9nBBVvnBGnn8ByD9ffuL/qAAx0cjAruZFkeHJiV2B/AhH8uhe/P26uvX70qW1GwoIZBLKUUEGTAxEzM3TdNwSpEaMVYbkzBpVHaMaW1RCkyLqQYrA8cNbwaqRpQSs3jQBN0ist4hImPd58WFNOrOF8v5AzCLD78TQtXvhESEkQI2ssN59EIFN1C1vi+5lLivRaxkybmYQds2VHW7VmuuYFrZ+yiFuBDoL7gHDgbI4a4VJq5gYISMgExMROTiAo6o4JASrgEVqDiBelFVAzMalEEIhZygZaDRhKl6UoS4n9ANdNRYqLmoK6PZrLpxJyJmBjAvFsRkR8Cg2wEFKI0GbESIiRmSUxF0nEgB5AjqPpTwJW5b5jYVhgGshIVtmObhaDixnOeMFgYjxdHJnSZfep/l6BOSHXWFBeWDgq7CwOxERstU9pkhQlabZwamOrQBV0zZsMt22xVOsG7TOgUJm8AoJneJyGgyJgxMzFRNlN1BtWFGAJFBVBQ0RBeJIDEzTSYXsbJGju4YaA8IbnVAOA46beqQF8f4xKsYx/RzmOVcSMcEFB0dDDQKewwOjE2m4QZuNuTSHXsRHX32Uimlyo8dzcZ2nZBqAedR5xNTSq4YJzwRYDMGsCrFikAQwOKk3KbVbn32XC9e7Q832t+ADy7qg3nScCtwHbcAN3NxnFv+D6I/jNmvs+lwMKJSQyt3My3FUnJKiMiECoDLIcoPqnwc54HVtsWryuTOBuGPjADmkNvp9oYRNiFAxgA4eN1yyjbko+Sj64BeEJWAQlQUxQDNQtqZNj/hGTgbw4yE1bEk9Y91TPpUH41dTt0D6lhrWet5ZRChOQK0TC1B49nybd5/nQ9feXm7St2zi+2r5+sX59tNyyX3xz4fu3zoh2POpUg4CAq4uBbTEOxh4L46+nGM6xic3dkNzQLoHyOT4i1Xu1NGZgYWJTV3Q0qMtCLarRARVgDMvENamXMUbjAHP9mYmmQRLzoqg4IRwMthHD7aVbpP/SyFwTQ4ARFYAic31AG9Bz2a7iXvS7ktee/5Fsqeyy2X2xZklWyzbrbbdr1pN7sVMSJqlmEYcpFBtJgFj0uKiFmQQH2MQQdAhZBrECduUkImRAQDi3yTOEXULNR/YScwYkRUO0qvAm0H0MB2FwCb1bHKiMa6q7NHXLcDuIIrAmLksjq5MXpLuAE8ITpFOlHYqLcFm0KswApoVT5tVu1DCC1Qipksc3/0hDXG6E5mp48Zh/cnVY+7PX3sQdb3qTs/vOh8RML/9PTe722j+LQ0fcqaSQhAlAjQzczFTAgMiRJiQ6By8OHdcPPV9f13z1cAACAASURBVJu/Gw5fkd6ebPnF+frF+fripN22lFAp4h7URRQtEBJCJgNT0ZorbJGVYqPVwJ1dP7zyw9vFbJRTVW/uiQhg41Aealqs64ijx59hKRTgpYt6Ns+KWS0r3XR+2xPw6Xr7bLP7ZLV5Cbwz2JizQ4OYCBlr4pXVFO/HduIt+Z/x1/8jf/lSbl/u+OLFC0IbukN/2PuY8mmDXt92+6FkI2/Ww8mn/2/z6s/L+c/Ti9e+Mka8K36565JwH4K4869LfGoOrF1G1NJ00Pi3YBvfUVUOd8YF9+eId4VT04oLfAFsovH40pu/OufVm1QIFD27lDwcy3A4Hq8Px+vj/t3h+K7rr/OwBzui9UAZUIANyYgdKYK9bDy7a3cfqfcR9R4jTK9C/UcQjW/JB32Kx34nJOWxn/IHMiJ88IBZP/tYFMs45cI7MNKcNTQeoHT3fJ/mkDglrkz6F5zzEOvnRoSIycEMVVVrtCRRQgKedmODGmekwfUKVa/BXC8hMgAU9Z9dX31x3R+gffPZ7/zZxXNveJXSZp1ON42oZM1kuk2U1l5uetU9HvPLsj/bXX+2vv33/tm/Lae52dyD4vApUvUPOQ1aNr3+GO3/YxwHH5u6/JEADnd3QmdiBmcELZ6H4XDs9/sjO6R2TWwOou5qzoxMRJw4vogNIjPF74gqpvRoWyCEPsN3AYKMjmFm5qUoIhOBqouYqprrqMXA2YZvAfq4+dI/+Kn74XvDQz6G0UkxESHilDgMKaYeQxWGQfp+CHGuqqmoiOGYmgHzX7wO1eqcy+9eXHy8C/CpmJuyYaj2qjj2u5EooeDqaq4A2DAaYXF0QwFU4EggVaCshCWiLSAxcXQJkd0R3hSEc+53aBIM3Th40EzqYOaEnCi5BU3TUZ14jOwOV4QaGVLDtZg4NUjiaDWfPKGZu+XibggNE6aWEEHcZTp+7lEBcBYw40KhUWGIBcBRYY6786vqkoUAjFWiQgyR/1Mxe5zZR+4EwAbJMSFRGAsaggGLYScKx15VV21aN8YoBLpKuEqYJjOu0A4AcR3qqNkA4moNEwGEj5mBYqKUjDQ2dh5FA1MiQkDYgQ5BrfpCp+m4HPpPArEqgfdlnTlldsMj5kcjBcODRzVn5sYngREM1Pe577OaEjI3rRmEGqvybw0isrHGVxqYOjK5Y0omkdahwTSO8MyZ1YhB4hBMqd1szl/QcOyvXg/7t1A60GKDARs0Ebvmo1sIjMo4q43Nt+2g79kJOCUEKH1vIibqyZAJkRT0o58ejxuG4J2abU7xfFigzEXMaGSMjNQwbRpuQKx0VjqXAU0CeavqFJu3IYLfrq+nHVT8KVIsAzQAyRWGvRzfDrdfa/9mzf3lKX76YvPycrPbkEk53B72fTlm63Lpc1FTd1MwBRe3YuJEAefEqp8+1jE+gcGSm1aKLTqALuJ8JvoYEjEZS+zckIAAYMWM683GgQBaNZ7JPPcZvBOJ12BOfg6RxbeOx31Jb2uIGYDAyI1c0QaTW5UbzVdSrnO+UrkxuUU9kHYJyy7ZySqdrtN2u9md7CglZMiSh37ohv7Y9+pm7sSERDoOsQPgUJuq6ygumYm9qfoYGplno+JgfNwEyCAtNqxxJ64h7HfYKWNq7shv9knzyWNnlNAVnSj2Qg94Zw24A9gB7By2WcgINIERQAJkoIA/TUHVFX2OY7hjKrBkOtmixp885yYF6W85ivHRitT336IfktY0nflMxEgwxSchQmJIYIkEQDTn3L3pbr88XP/68O5XCQ+XO3px3r44X59v0yZRAkC3WDxqmotEcGfTrlLTiklRsYmSYb7waUBfNu0+RZ25qMrM3JiSrILo6/NNaqY2cvVotspRAHXICoNYV6DL0Av0Al3PBdan55+fX/5kdfIZwKnYSr0xTwANVgsYczciGycVfo9asdH+D+Xtv2p/+fnxi7ZJ5yefr0+2+9v9oNBsdhcXF2hajoeSi4sTNrdKX9vm/0qf/xv8/DW0YrCMB7zLfXhqRIhPX8tHhQ5Y08f9XsjsnAAH7w+3x6de4O6c58H7w0clNebg4mojrFV5HchMo0p+TJoW1+5m/013+KY7XHWHd7f7q+54DeXo0gHXOGlKRhza/BDK2VKRETNJREZI8Y7MwjLd1HV0/HmEcvWwk/H3whzfgQbj733oB/Gx/K5h2NTz3RNa4r0Lgri42Asl+kLLV1VdTEwNi4qZiojkwolTIk6JiVzNVesEy1Rr1Pv9TyaYhOCg6q54MPnXX1x9wc+/2Lz6s0+e/5TyaVcUjCIOtsht9w5kGPqOk56cNwreQv97/vZ8uwXV/yDep609cBL6YdhID2+Abx+v/eMLc10I+37g0yg6GlMjBkRg5pap5BQMTFNLKaVEAIO5OBAQI2HQBSaRBjx05338s67NZtWuzmWpubuI5izxdnLOORdzdVdETGmcMy/m0W44CeTurfrv5yf6njvSHUSk74eUkllCYK4jnRqhXrL2XZmAmLCkAsRoh2GOmqIonGPShQT4EL5+r1uCWcgUEIGYmJGDOZaziKiJlKGImAFyG0b+CiJIlMiZU6x3V7C+RDXq65Y4jb+lBaE5vpGAbAZVo77ARJS4KEq4cQISJmImTEY2ulZQzVp1A1cAE1EQY6LUcpTZAbcaoqiqiLkgOSYiNSZ6IkhvwcB+TPtGH6BSmWblIVFBYggyztLUFu7srgwQgY40kuoQEAVQRLMcDwduErcsjIUgXZ42z86hnX1rlrBVnJBZzMGNjas3vBuMxHQLygrh4pccp+XRQiks8iM1bAZxSiX36G0RHz/Zn/pzsTkvlA9za8c1G8hQiucsuRRAbgoAkNmD7nPsySIjMuafKUnBREgkYIxeHWVRAYOWgmNwHGlaNbszOL3gzSmkDejaLZsoFABBEHIBJIcmChNxGMPSv7VdngT05lhdEqahBCQiaBrtegsGvRnTOMlfjiY+QK6y7ErhsWC6eyfiOBWZL1ZkM0z+4ZNVWk0qwwnWGv33qqJpRCsQGTERNoyJarozaI+WyQsBEiSvJjEeAeC4vFWQ7qqgfZFKuxzrOX6ckNhR7I4LBANhPmestsEeASsV0EngycTzoe/eDodvtLtqrD874ZcX7bOz9W7NaKX0pe+6ri/H4l0pfS4GFnu1gSiIuRqooRnFcN7NdTSWIUAyTWqNWWjFIkshuh7wkFk7ubqLYUIiwoqJN4Agwg5MyIgM0CISjiZLFRGYnVFCFReemYTzLpcerTfxXvsPULcT8ASFwcgL2IB6tHJbhmsZ3pXhrZYb0xv0Y4N9wtK2sk14mvhk3Z5uVk2TEnuRPvcllzKUou7MaIaufuy7oRSs0VBBXuHEjBRMk8rqBAcxdckGRoTRSAY9fOJeAJrPJrbzMllkUtTM9uoyXHFowgdrC5f5x+Ga7eHbT6AJvAVMYAmQgVOzWttq5ciCUEBU3VDBiSr5hGN7Ba8czNGWtZrgVc/ZRWaiGwDHAqX6z/cKIL+H2C9PB/8IXOClW/tHglb8Bw0HuNcvYXSDgODq5kYITUNNm9iVrWi+2XfvutuvD1dfdPsvQW82G392trk4XZ1s2k3brFNCV1ctaqAaqs/wnulyr/0xkugsYIMp/xJn7lplUE4psA4B50m1H52jK9wh/HXrEwCjV/+sGOWNoAkXV3Hqih8H2A9+6L0MUIQ8nTXr589e/PTlJz812PXSiCdzRkqAjEgOblYQsUmEhK5zzUgAp2y/B1f/onn3x3j97N1fXWwSpfXh+m0WadYnu/NVArX+mADWuzPa0qEv3+T2Z+vL/yRn/1ZfXgsuIPT7MRB3fLHvhAIvZCmPGo/eY+0smZb3p3wPbtqn+mz0J86UyUUzLOZoweyYCDT331EUhEg+xqaMztpQ3Ifc55yH4/HYHY9luC39jfbfSPdGvRPrRYtDgSSYBEgBQ41iY0FmGA1AeJmP5vAIHLNDq4qKYKfxhFjhh52X+ICg/lTn8yHLH59wkp01tnfZk0tsD2qMs800jaBFuy0iYEPmOT5wIvL7GLZSX8bijEEXBCWs6YHgYBoysPmXIkoAqOqSi5TSIDWMnFJCACnVMhxCWgbEzBwCfShZ3AigBV4f0+m/19N9d/ovz+j3/erq7361IT1Zt5sGc3/Ism82TbNqsW0dVyIILuf2+tlp/idD91/88m/t7Mp4FGk/mp/ym8AcH0ij+OjOaB/vmT+e7RQyp9SAibu4uQc1lAMsJvNa8KF706xX69a8IGiMvF3MQIJmOlG6kGp4ReXoIUUaBS6kglUwgIgIahjafsIsRYhJJJcyRPmSUhMhDMxh1SnhZVa7Qps8ZMY0B1wu9gUcPAnJER5Etj/6d0DkxDFgcxEbepHkKXm4I0UbblYrYzNnDlNVREaEmj8xWnA7ADITcwqDVTPjb42FCzFwJbwQILqZiqMjIaWmWTVtPwxDn29vb/f7A5iZmBR1wJQSIlpxJ2wIkahpmBlcTE0HETE1NEzUeBPn5ugIH1RiCitYVwUEYHRh0ASKSECIlJKalT4n4hS+XYlEVV1d3cwwthECBEotNwzJAbOVvtdSknoCZKaWmVQMwYFczYbBnSkhE/IEe0+hE4vCsDo2jxtrzU8JlcrsRra0RArHUXIAo0hRQSd0wghq8cmHdByTUljLZg3PSVIncTZkSFAT0lVdlBAZB/SBYMepPdlR26DEM+CYJJyIyLDeCgZo1WwGzN3A0SJ0Hd3AFUfODrq5zs5TwVMJ/iyoGKEhmKOZSt1aKewyx1wJwqpvwgfQ+kxrq8p/QgpqUnwAMVSAesE51I7IjMwoHmqsqq8lxpl7GM7oaDVGPrJjKa3RCqi4iAu7iCmoEiujJ0JGVDUxKIwtNZvNCZ1ept05rU/dDp5704wCUACKQ3JgcDJgj07c0T9oh5/SBEaH7VGoMocFBXRrImUYiNaUOD5wmHqtJRH0QXbFMqrAFyK6yYADR2OJR0Fhn2Ji8Y41xyjrrF0fMSNPlqgOEb+2eA4EI/I2wWbFq+So2XNnpWPLiVzd0GQ0mvAxJNZnY6FaeIyuJmh3QEQcU2FqtYgf5yilOshziPU4NoFTREnFOAiA3ZJ7Ak1etHTD7dth/wbKfre2T56dvLpsTzdNQlMZcj90x2M3aO9UVDUqJzBzURN1cQwLQFPXoqPJDAZg7dWRx9vUrltGSgPgoEXFFLAlbhySjkzkmjJEARaSOamnkV/KELcvjp3x9KlPnpZYsSeY3RkI79NRx5S9eTyM6IBoBM4oDEogZIOXg5WDlhstNzrcaL7WcgOyZ+8aLi3buoFNm3ardNI264abxABWpO9L6XMWtaIWnuDmJqZZdCiCnMacV0RiohQ7UDWFq8W9qbmL0ex7449o+93vlemxHv1pki6N+vARNhSolsGEChDohhFBcmcwMmMDADZyj6xYSOPs3UN9MFr8VVgzfBJ8AaMvOtrxUMKRXFAtsZAezC6+RZ9yvyP8LWACfxgg4h9AuXrwA6OY+VGa9ZQQPMoY61nvHlCmM3vLTi5QukGu9re/Pl5/2d1+BeVmu5KL0/WLi93ZSbNtU8sRJ44mIGImGnrAgI/DRYY8EScbQ4XNfb5aOGLNEVY84uNmNsareG3bRnOgyX5xocaHGlyE5AhFLRcpbtm9y34Y4NjBsQOz1nG32316cvk7pxc/We8+7QccCpsng0QwH7GIighEjAhWe3IE8JPu3f/8bPjn9tV/Td1K+nZ3gdC7FZDbfOi13CI2DMkH647D3vAt777YfvYf8ew/58uvNYnP2SM4Cjnn2fs4zqyB9TUxcD4CcQHRPZr+6otUWbzDRPRlfz53wovb7w7sOZvy2yO3WCw/iI6DJterabKAdVOYAj+qIwijO0REnaioqaiVUrLkYeiPfXc8Hg/H4yH3t5JvQa7BboEKsAIF5dajthzpBnd2uEgQByQHQiDHMSfFwWxiIld1s6P5fdv0H/psnaYpc3zbeCWm4Dx8CnX0JSHC7xY/OJl+gIZxRvXxGhnGi2uxvLRUldAwe7mMFZC6FQBG5PCWnrLkGJkixGoknLtV2/GQidb03VGKPT4p+mgUgtQQb9fbi7OLl7uzF1+vnv+vt/pHRP/9GT7ff6U3x0ywaZuLk09WZyvlEIanllctJS/wrFw/9zd/4G/+Gi7/M138DZzfKNkjY7X7f/8+mMJT8oT7XKaP6JTxj44YUk8Yohp7F1FcmFKzaleb1ebE8kH6nhk4NU1LTeN5cDWprFQy1GgvalwCjs2DTVs7PFSO4F0qFcYcuBQtRRFdragKMwKzRyTAqPUAJxjRDYCKFKSUEKup7XQvL+055vVVD1RcmIZOBJBKBqlyGIus+8kkldxRikoxNzQDQkYkMxdRVcOp9g9ffZo1NT7ZHyI9KuR3cB8N4uJhsdlHDHvgBat2vV6tc8llKB5ezmtkYMlasvTdcNgf6uSREmOyUDEnwpZJgEzJkMaUJfKaDmBFZMjkTTWOJmJyjqlklfNDnQ2rWhEnDOdnJI7cHBuJXxWZDYYnOhBYhGqRhxrJ1ZXBqVrRjolvwEwUolRzE0HyxEkBtcqu52u3EJw8QkCYNFEjxjF/xhFfXl1ZEYG40kywSn8c56evM5ZJ82JGCuTIZsmAHVP9MVB1VTfXKWNGD4MeBl61LXJxYzcEDwMzq55VNKZeoI7AvY9qDlU3cSWnSrNz03qgx6TXLIaJBmoFSlBlw0gnxlKUiKsjCwKgOVBMPGGK8vJ58rgYxSASUkNIompqAk5hDsiJUgOAblI9T4EQOW4KmDVDNEupg9nkITIDYASgdNZgD9aDCJTshFqgCCE1TG1iJurKIBYKCqL1Lp1etqeX6eRCdW/agbuJQidIRA1DAkNBNErsQKofNp0YWxOsg2QL/8Mqvo3TvW3IXYZBc2lXbVjbqCknvgMR+eig7FMS2cRrM3g4V0H8jlOT+X/bne+QPFGMKNxcRMCtYY4TvLK80Ah91dD5brW7PpJly4fc3zYnedOyCngegFviVRCGwKbChd5/li37M/vupx9+aPhkNVapvgyVSwUIDhhTSxspD2FIrKCGLg0LWC637/L+3aYdzrftjz998eyMofRSBijcDf3+eDgWF14BIqfkVlSl6FAkgzsxAoGBFc1FzczCIMMB1ExVwICoPT272J1s+vzuOLwtw7HPZbPaNesdQDLDRAkpiYO5ESUEUjMEgODLj+FEPkM1dyUY80dhEzl8XmDhxX1Hae4xJISK2RmzN6hMA8MAdjC9ycc3w/FN7t9auSXrGHKCnLAk1FXCTZt2m3a3bXebdrtei+R+6Iacc85aVfvkTKJeRIpqUXWitNr45Jo5IWH1nYAvWwsDM7XpfH7vl01EccSJoomI3+YWruACMBC2iZrKiXICT4RrxLa4qEDRDNQlKIBiPqgNRgDAiImgAWB0ojFBHcAQFMGA3Ct9hmhy1qhvEpgI4L47zH0m9v/fJeJHTVH5TlO4CG+rWPLIfZg+pnEXBXNXBXMwcYic+khVAwHowQ/uN5JfH/ZfHPdfSv9618Lzi83Ly9OXz85XCRMamOUcLnAgAqqoqmY6vRi1CYB0moPcRSjmyJ7qz+Gjuaj7LA2s3nN3wIEFcQGD8psq7a7L+fr2MBhkx6FQX7B0IB3RyWU6+/Tlj/7w1ae/77A5dsmhJWoRGAPDHN1huBIExGv8HV6y/j7c/Onl9T/RNz/iviFpt027Pc1Hd+lZRLN218fi3BXojfv1y7/fvPxzP/+r/vnXmtRnOvXDhTgSWcZgEaIFTXokRY4QId5h1C5nAPPnMWPlONEC7Ck5xHheL8i7vlTE+wPJSaQCYIOJnMPfzywG+QZghE7kxMDoNUmKHFEARKQrcuwO+/3+9ni82R+uu27fdQeQAUoO+zWAAijQCjSKUEYT6Ccn9qPJFTmgWaW9h9dVZUrSMj0ens6d+eFwyYdiXYeaE4aVofww4xcXs2MYu7070g/ERFyzCUIpjxLoMiKK+sJLjMZJDtaBDXI1zqjQMlWZAAGAqWVHRkxLB3Sm6lXnFkInTKltuCE3cnMTA0tEbdMyc6XoMBuoqYE4OAG03G4368vTs5fn56+22/Oj0zFt/hOeHfzkT862P9UrHq5O13hyfkKrtoAPpkS8btcrYrNOuqG/eZ1u+59gc3rx+e9e/N7//k06bp89tYd+V6rCdz0y8OMeH/jbdDZ9+1sdrdfdRBghcSJUB2Vu0mq3O392/uKT21//vL++bZ/tNtvTpjHCDAAqJmwkykzARLEoFlSz5W612PSmRoAnN444GZhaAFMJFH1SbFHYRZuBSsXuxi09oltNxFSladqUWhGtpuojjGUWh0tCBK0j7rplult41CxppO7hYkPxzBwTYkRESqlpmnYYhr7vStahlxCkTOgGURvCGX+EzzezzkXq2wh2wzRIFq30x8SJq82Q5SEfD8ehzyXn55cvtqsTk6E7dCUXFe1X6/Vq7R5jMiCg8LsiRkoctghNmxJy45pAoC9mBuHElxIxOkDO0pfMq2a73TQpcWI2wBKkEyOAlkkJFUDNrAg0s9EBpYQpsSOam3k2Ga8aOFGgqfHJSv14LYE1bSJALOqixQyrxSFW6y0HAk5ACiRxRo5tNOCDfJ6aTo+EiGYh4zCxKEEJneqNhJjYGbIUcwNOmDhmIg5uLhrzeaZwtYNggoxxXg2lxq1VbxwSABugOhqAQwJySsG9CItQyNJd7Vcnu11qVb2ACriD5SI5a0p1z0aH8CijSQniEKQMFafA+R1UAcQifq5hAgJTq+Q91yKKuYxId41ObSw1TcI2XsfNIHwkwgAkGg5m4PHmGy1SIhM1AeCQ89BnMGibdnd60q62KSURyd3QDblkVRm7qBrhVe02woI3Gi4RyTlP1tGIlL7+xV9vLp+fXj4X7bo8rJmbdVq3qWEsOR9LcU+cEhAK+uCWiDcXL85ffXYzXA/dNbiCCQiiYnIGNxE3NEJ2mmMcn7ThWcxdR1LkqHwb67AaxkNEzIbkaCKCIh7yBJi5GXWw+O3bsi/5BnZ3H7cJTqh6k4CjKhc+INMYH9OIa4wAh6m7qkafoCoIVplXMQIKbZQ7IzSMiQBRzLKV3qR3G9CbmLDTGN8xzyun5TVOOyaq9uis4uNjHR/j2v8AY+HJf2e0onHgSnzFqdAPY2EghATWkDeNUxmG22/6/Zcgh9M1ffL88pMXadMkUnOHPEh32x2PBblhgOJoiKM1vNbUrgC/KKwvCaohPwF5PYoMCFqkbdOerVa7QTtDBmqBXSChUYOJsEFMy5xTnAf6hCP3PqKYo+ZnYkd0dI9M7rhBLDi6NDkGj56ytUAcZ8oheqHEwOwISiBoPdjR5CByK8Nb6d9ZudZ8jbpP0DMOCbQlXyVcM29W7Xa93qxWm3VLBLmUXEovUtTKOIMzQHMUV7GaxuVIk4wtzkmrCMfdtv6OTt4f2gp+SMjZ9IDHH1n5/8HoM0ZJhIqu4GYEBpwMybnhRGjAyiBWUHMKV9PAKKBxbwESOpI5uZEDRtIFCoK7swPhfT3GnIt2N95yweL2BcCBS73lnXilj1w9jnRH/FivgR9avjpU78YZIJ5aXEQMZXLtpAyI0mq9csChP5TStykjZKQ+929v3v7y5s3f3bz+Bdlhu/Fn55tXz8/OtuvEMdNCV1QAUzQjUVIzMzQf2QaR3G5qamGmPtuK1hkATQCHWzyqrrhRNIb3Btt+hyeIAX4oIDmqgbjfdPJ2X7J4UTTeOW9pu12fnOwufnxy+fn27FPDU/eVwcqhdUzjPWSAGnBb9I3xuhdMP7XrfwFXfwjvPumut2S79Wq121LblNI1tOWyXiFBgW9urq6ub4+p/eb087/f/vR/u2qP2+cK+JjbbZ3MMyEy+uxbbO4QLjsQu+LSWTSSuRBwauAXLbLBg1QQqynO0eNj5XmPOVkezNaROVOzkOr4KRS0lWuAdwW3NcpIrRzdkQGZkBqYxKbuFuSzXPoivcqgOnTd7f5wZdKpDFr6UjopvUivkt0ygAEZEhAjoiGZQXYscIfbtbzPaZSYxEgWF6KaOcO7zpvumkQ6vN939Tc9W2f/1OWN+5jke0kNqDaJqmCGRMzsS6pdwOugCl6zYBDQ0aqKNtQlFlxfAAZ11zj+yAytFlOJUnIgh8YVpB9kGFS1QVytVkAtYCqOofbH8T6bOSS+ZJ/S8mQhYo4DwEdrOmBABmhT2p6ePj89fU5p45AAEgLtIf05vvolP/spvv2T9t1P8uu3X35xvjulJiLawA571Kz9sR861YFbO0G9wOtP9ZeXr17867z+Wdn6Y7Oq70p3/WAOnf9DYBAfSeH4EQ6l5VutFsEYwxIRVXBHx93p+avPPm9ArxtELFmKlAG8Vy1uVatoZm5WEV2fqE7+wE/WHpkHVJ9cXy7/0WgaABAUCF3ERZSIGRjREUhd3E2LVvcGC3jdw/xidAQK5oHWIpAqj8nUzYAZpw6NuQpjzXVqpd3C98fdNWQvY3CYmbpEwRMMDnWzqRQfwdeR/3U3khp9tlodizr00YjbRnY8EZGISJahH7pjL32WPt/CNSgM/dAdOxV1dRl0aEtUmHmQIGpHde6VVA1VgpHMEmEiVIOYSY0wMoY+QQ1EK7PPHMc8B6y6DsBIWKvMOVTEyR/A4S6rYrQANcQZssVp0Bok5ji1jMDRRtmaAxqSgot5ciZPAJpQCYLNcYeAhXV2iWPSF+HypPYpjW1yJauIs3sNHqlA/uwmMLZ3Fn775JDiGzA5Nu7JIJmzGdU4Th+bDHSk4BhpUT32w81hv7stZMhVqsOIDVcsLXAo9Br4WX8ZC+6GFRZ3RyRwNxU0cyfkMEZCm/2XFmfi6LQX83uvv/GUOkRESVVMrZQiKsyUmFOTUuJpLzAgVXDznHUYxNRyUXUYsjAlNTse+67LJccJQxgv4giAakGesmkUIWIiJmE+axrLRgAAIABJREFUqJ6zpje/+Mvn8jvrlpq03vJaqbVECZUcRAVEiFOUOOrQq7XIm8vnJMf+6qth/w4GBYWacSkAAsDgGm6Zjo7LUu2ODY/7o1OVWWK9jG1FIiRmVmYDL6peipPTtF5hwZ9fkNPuyV+XWpZp1DTFpIwTkPt+krhwwfWFJfNovAUxGVd3US1Y5yCuQgjmhuHyGwguoIMTepugScBk6kVyp7kzGRAgEYeGLor9UFHUkuTbDbP8+2fJ+Af2S3VuF9VvLTCrrodiLo+AjM7gCSShtaZm++72q/7mqxaHi5PVpy93Ly6opRw34zCU2/1xGNxxhaGON1dzrUkII0xfb4oKtLuHxYcDujmKYUst865pz9v1CQ5X6smpBQZxBiXGBrgFTHXmuWBTLwrc+dgb3T2CORhRMBPqFhKJeTw8Et4ZPU37D4AzQiJv2IgEvXc7armSfC35WsqV9G+8XKMd0Y/JB0Ztk68TbZt2u2q37WrVtA03TIyAuchQhqwlq6q6xpgRSa0a3oiDRuAm0qKxf2SdET4WhfrgLvBHnOAe+U/8djl6KHqMQGtPGLbYZMYNEgMgEAMAJjRCcwh8DL1BbxFa8hUAoyO5kUswg3CKOBoJM36nbPX7syP8gPveH/sPnIcz/wiqyN+g+pwA5ikze4zLHtMXFu+akBKaO4oX94FhQDtKf3u4+erdm18c3v1K8tuTNVycnzy72FycbdYp0Uj9kpAQK5qhOKqFGnNqjmtrFmXc/diUieQYQ2KLune8yqFvmPSGMxFrgRcTOqBYzC40q+bi1wfdD6jWODRpddFuLpv1Zbt+fn7x+dnFZ0A7h43DyqEBSADsd3qYMa0eDQE23f5/OPV/Nvzix/svdtadn263JxteIaFoEQQ8ObmgYmWfj33Jzdnw4tXfti/+b3z+V/L8sG3sfftxHf0R1ZDbhdRjIfwOXGJef4Y+mbTbciXQ5DA0msOPzd6YrBmeXZOjXmy/wTiefNOW6VE4qmKC6eeTDWwci+pWXKObAa0DAlErKkMpfQSgDMOh5E6lO/T7/fHaLYOX+h10sMi6CX1kCHXraVB8tj/BRR7IrHG+OxFY4hY0QQswAWYLtgv6Ig/9fZKF7+U16HCvYpmfwWfIw++SaOo6UQVValtidjOtgUFYmzBE84rr1URlmKxtDMyiEkVgLQpOnFaIDQKampaCiNw2jqxOruRqKqpBjuIxb8cmL7LZa2CRRuC4uDVmKhEzc5KKx2GNAISGeLVan55dvDw9f8FpbZ4AOGT6DvjO239Hn/6MXvxuevbfWfP565+t3LZtywhggi5ixdCb7fb8ZMepQW4Ab19hOeXjv/GXP4eLd0qPGdv7d+S6fUTa3W+JkgS/CzTz/ht+KXlcBg6PwhIwdQNXh93JWaIfMxomOFx/fbx945rBM4ExLaKUfG7bpzp8SWUe54n+xFWYzP/wrsWeuaFqJKp4SoDOMTAOmqCIlSKq6h5KAbNaokZVRSORzVWd3EYAJQxKQ6882nZUL3czc6yE6Nn4xt0R/U5eRzwnjf/f8Ql/f3wPBWc81SvvcTz3J/FyNeh0dSvmWfrboxYTUSkacztTL1njp1QVah2O7qBqiFzpCITGGAAHKVUfrFHKiO4MTuZQ1KNh1VGtBDhNnWeAw8eWC+kufjBjOYZ3ydPz7o5oqExkIfOger/YzPxBdFRDUUZgwIRgoUinCSl3uAdY4uRxNpIZHyZOjyqhRQTL1EKNsak+enC4k3voU5JD49BMYIcBG5DNzeeYdFCnyq4mQ877A75rbZNw0yACGnIiYLLxgqNZwtGxBSDmPKauoiUXNZ1GDRxBBDiSOsap0r36v6aOIZi5aXW+GLM/g9znZpqz5pyZKaW0cgpnkHhiMzBXFcuD5CwiAoBZrOkzE7vBEHNdMbexwvA5zWYs/XzCkYKQUkRMvOSS9r/8a/bskLeffP7qxY860846Ka4GiZu0WomRgoODug1uiHR++WxFev3m14ebKxsyqAI0bmzZgBRWCE6u0aB/0NY4G5DdB3pHjV0wkJgxsbsWUys5tQ0x0fSb/QYHzD3z0af/FZ96OoPw8Jc6G6q4LroZBNRMY8MJRghtQ23Chtw8y7CX4WClg8QNseLSAA5p3D4eaEpoLtqX5OPvzN74TgdwHQI6huIM/cFgiwgJPLklF/aM1mv/+nD9azl+ffGMXj07efXs/GzrOb+T7FKs6+T20KtSs16NIcxj1KPZpCIayzzzJWoL6EgKIIZtWqX2tF1fNJsz2H+tkIxaJxBlU1rBimgTWoYZ4IiJ60MFw8MPxnEMbgGqRpWLhxgCMGPLsBklEQWgMBVGQejADlZuSr7qD18P3evSv1W5Zjgw9AyFsCS0deLduj3bbS625yfb7Wa1QcfSl67rb26OveYMKuA6u34QAGkgaw5S3ajnG2Pmn0+VMT6kXDxcOfgBlNWHh+h7k/PqP6uZxtvERAAGiQ1dHAWS4RYSUWopbQDW4CuADfqGYA3eghO6R8wQ1WzdYFvaYxJn/7b4gX/MpedvxOPAp/9xRAMmRRVU19aHJzYhIYgMewBoWVPjiUSG29ubX1+/+cX127+H8m6zgWcX61cvTy9263ULacSSTUEVVOpxqIAG5EHQHCUOkXui6mPgn9+xB0BfDLmjooTJjgIJRsrBDHHMXrSACGRIxnTs8+2h6/vSDZoVi625PWtWZ7uzl7vTl6v1i9Xmxe70xWb7fMiUhaCiGzTiCAtuBTqDP2P7p3j8by76Pzi+vuzfkg7EpuWwP2awNqUVGoKSNdthKF2GL239N5sf/blf/g09e2ON2ofcr0EQtMeaivk60qIeCRtIuENoqpyKkes1o7XExNwEe05VTURVJvVQBG0TUSIM6edcei5NSpfIUi1DDFzAMsFg0Evp89B1fTf0x747dMNh6I8ydJo7lw7KAJbBi7cIqwSkMekBrBJpRCec5KHBJ5ldrRcBOg/t7WfptD8YBvgcqjJbxy++eN5aHf+BFAj3trTJB4uIidwMRCD+TAkATMRyQWYIhe+d1sYQZ6OzxUwHiBJCo1AIUtueNu2GgGTIx+HG3aFtARvAMIRmdzKAYuZWLHSdyHA3mgrvkOVwERI8XoUYGfNEqJwIqim1283JxcWzV2cXLyltfL5q89c7S9f0ye3u9F+uTn589bcpv02WkZxSak9PN7uTpmmDlo2ABqBe/shfn+jNL9Lzv6Czn+PllbJ934Pgt0qi8nEzaH+Dt/F0sgz6oqy+o+wA2J2cX57tGjIm//thP7z5CtzQvSFgHK0XZt+7ubJ58I4/hIA5bZhESA6LYHED06jrCJGYSdXAVcVLFnNDBIty5rExkRsomFm1Pphr87lVnwwHwbRKtWKQ646TNJCImBJTItK6Unwivk+SNb+77PD9OJSFv8ISj7R6MUJk36S2TWsjVSDJKqUbwUkMoZCWPMEiEbvr1THDiBkQDdEIgAkSeMNuNYh9jHWx0AeiORSBiDNVoNGexKY/feSLjk7iy2rlUUnfkmcRt5o6UkIzNKdgFow17xT+4OhGZi5KCAk57KBmx7GHJSXCvZB1mlj/dy/GHS80Gk9cXNbGFW6fzErZkR2aGj1Zv2nC6+ZSvgJJQGAAIirHzq6wwVNeN7HrUUIkKqbq7uHeyUxEs5Q06itRA8cyQvOuiYgTOsMYrqDLj3j+RGYCvAsasYePKlKYpiQAdQMp1veZiFIyxMTsKQGNmJ0Uybn0g+SipYiq0SAhhgTHkWk0FniR5vFIduLixDdwcQEBgAT99fHLX5Tj9bMyNEy82mzSqi+elZoVY8OEVAw9zI4BCKkwNtuTs5c/8sP+9rDPeUBnEJAuE3hqGwNXLVVYQO+bnPpsZOZTqP3EdFiohAGZCJGbpGEj4sZpmt0gOeoi0iwWv81L2pZ0e0Sw6k8wDmumr1oK4yJetN6ms90G1sApQ0B0xepWJCoZ3T0ObURwmoTNFECMm4ObEVrb0KrFVeNFiwxdGTrJPdI6pTWOAmIwr9k7S9ERzsKe2RQD7mhv8aOdeWNVOCuCx7SSGBFihJMk0GSZvYN8OO6/Ga6/Qnlzsh5ePbt8ebFtyTQXGTQP0ve5G0SBBLAUUURzHl1w3czCm73mj44W2QCIyBBoNogqiBBtd+vNc25OATdAG8OVeM6mbiukDaZdanaIK3AeR/LmM6VnmaU3o8BQoxkjTxpxYnpPUWVREBOhG3oBQwIkBMICMKAd3fYi11KuJF9Jfqf5HZTrBm4bPjLklnS7Stv1ertebdtm1bQtpYTJRPdlL1nLUIYhd7n0JoOrhTU4MwdPHcigMg1N0RzcnOIyTCP4sb2ZUGcfJedT0zPWDPehiik6/hGJ19ODmnEIudT2IwKamYK5uZMTEyAIqnruDAcFaKhtt+uTy9XuhdKJ2AphRd44MITpq0/GLmFQxjhjbtXU+M6Q6Ck6x/vRO4BlStDHLCH9jp/nx6GGTNcZ/VsAjnF+P0EFSONoZ+TCh3ghdiBCdxVJBLtNIshD9/Zw9avXX/+sP3zV4nB6tr48by9O2tNNSmRSeoCUMLmiaTW1DoKWQWVaViV03U6s5o/NE4u7moHlIRJLdOF1Oeaj+4IDujjODbJ5p3p7kOu9irJCuz45P99ebE+eb06eNauzZnWOfMp8QulErDGvssCFN36kviiifdbaJ7e//uc7/cMV/IT7SxLgXFZtKdsifZYsXef90GDfepsHvD5edyfPf3nxO//HcfczvBx4pf6hbVPNhZou0+ynRzC7bc13PYInDh6Guxu6e2UcBqfD7978ZgZaDNARnRBTQmwq0D5akM5ezQCuGvNMdVNVVRUVESkipZQiUqSISjYR8Azaox7dOtdBNWtMBjWrSjDAHQTYkC1Yi4gGrAAakBRgxCZZVQ3W0zt8LAOeoTkyfKp4QuTqywg/fNCNB1s35hQGoBB/Lm46R3dgdLq3ju5hxkvU6TutbXN/3zB8qlBG7sb094hzgDHWCkRg8X9wzAl0NKsTYhsxLwRghISQEFpEblbb84tPTs8uN6vtcOy//OKLw+Fg7q7Rfq14tW22Z027IU5DiQTPKtWsvJ1lgs+yPplTIJGJqOrCaSxvAJBAMaW0Ozk/v3yxPX3erk/VWwX2+nOTbLdi9j/TzRv/6Z9+8uqfytf/lb4582NC36w3u+0uuQMYgTEjI5aS5Xibvvjbn+Dq84uX17tXf8vnP6PnX9v6oGgfq+3HaQ3+9jD1vhcs/v0oge/Dh9RMzRMzJXZk5DbGzJSa1Xq9Wu9Wqw07QZZ23aSGXTv3+yGHE03IJ5i5akBGaPXDAg7i5kKEai5prgIFlVmZS0rJDaS4FM85YmWNKLQkQMQIGDoUqNppAjANAj04MzepxTCbNBUxIh9tH9Fs/rArGx3HABOklFLbVnspU6jRQzMePRLp3sfpXkhzIkDTJLSoccCbuoooKKMmSm2zgjWSMRTPXRmNO8I+ss7MRyCi2saH8k9dQ65gUAEOTcSTWJD+P/berEmW5DoTO4t7REZmVdZ2+3YDBEASJITBjM3oQSYzmelJD/OvJT3oQW960YBDgTQQJEg0uht3qS0zI9zPogf3WDKr6i4g2oxaqsu6b1fVrcqKCHc/5zvfAk5qCiWqr2wZaA6uRSlKhkWKQogGpODmTqNxUIlPrIKAOWRhllr7NMAYzeedSsHo6GaOFqjKO2aAA8CsSPLcHKRs+6WfJLBilQ9SmvtJ64rPzO5KZAE5UiGDTGSYycmgkJKZoIRH0IKSWWAKgFmc4h4conk0j+7BnKtOx2ZTRqyCF2BARiMEQnM0sQjYcdyBZBUQdoKSsw6jEw0RF9FUxdqmHDqclJKOBErFgrawOnA0c59/9ZEE5PP5BGDqIXIILGDgmpIOg6ZkkgHRTRUxmWFgLjEFppaziEhOKtXuCc3cTW1MuzWbfK69+p5VHkphI42cVQT36jw6LYeAsst3fX58HwMiSHfzZXv5yqEhaMHMRAI3wCSqgqAAGbEHhKbpbr70/a5/813qd2AGObtmICSL6GCuXtMUYCmA9482DdO+OOYCVriz8LpCYFVVdSl3yIuOA+s5P/MhARYm4cdlgy9LkWOil8/W8Tj+/IVbWxWIw/QIl83GAMxNDUQdwaAkGJXlRoCEzEQlAEnNQQm9CbiK2EY4qKZ8kHSQoecooRldIW0k4+EnQbNLLOiPOJo+2YOjXlMalSM4gj8FiWRERicXhB50p+nd/uHr/PhtG3bXZ/Tqsrk4i+RDHoY0SN/r7qCHwRWCYPG1MYe6lk2Ld9NEA8NR+YEABMQAbOaGpgYGMcTzVXeDfK4WHTuktcGgZogdhHMO5xTOABuvAEfxmbKZ5Lg88KDSx+pX1adv0up61aJXDojXltsdJ8Nm690Pmm8l3+b0Ng/vNN+a3DPsGzyEkANry7yKzaZrNt1qvera2BCQi+UhH/p+6FNpEERNAQbTg2kxwArIyIROiFTJxlaMP6ogdZYhzqTmaR3WrIqjKQuOYS8OT/zXYJnZfLzFHbMknkz6j1MrqYQelXDz0m6IW3ZPSMIxNBteXTbddbO66qUDWyE06GE0bi225opVnDKmZI9PZA2YwKeghsMioenD1SqeUk7mecn/g8Zu8OkDnRc24DqZqVSlUtAU+8waLcmohMaUAmow0Hy/v/368d3v9re/R3/cruF6u7q57NYtNWTk4uUQRbACcBSDUavuRVAyPB0MSIo1vo8zG39mDHcSdOVzgEgtbMEMcRn8gjhmdou6Ouyz3/ewT9h7F5quW51tL15fXn213lyt1pcAK8OVQ+vQAjaiVaG2GC/VCuoyyF/7u/+cf//T978+f/DzV+fhptMVDREB2g66S6JgCAc93O1394e+1765+NWXP/6b+Or/8vP3LdtnPgsjc5wWBtl1jIZHNhEV4Cw4BQIajvQENyx6oOXqB6ijblcDLUO4mjRVcAR1rxhGLkCGm5qq5KSS3dRVxURFJGct0aA5i0jOWSW7ZvAM1oPtwXuADK51OofV7r7+WpU05IBWZ3cjnrLgp460gEIo9EkTwcWRp4Aai1pnoU852dZGevA47DB4AeCoOhV/0ku8IBv9PF3bchw2a3iPdi2fRbQ1K9DcichDcEQchbBQS3QqYUI1g6jyQB1KBu6IbgCgI5syIgM1zery8uqrm5svN912vzscBlZ4t+93nhOI0iqE9iyszkPTIUVzJ0DmYJV+/qHJygLmQEL2Ed2ojnFU7y1zc35+dXH5Rbs6p9CpkjuPwqJF3s/YaNzj6n8f2l/y1U/o9udw+7PweLO/v3v7TcvWtrxqAzGA5WHo9/vd2coUk/TfXMDjz8+vb+kPf+/nv6LL39LNnQX173MX/v42+e/Ng+OzJCovH68vcJ2qS4WDOxEBBLPsBshMIVJokCMaoGigtmmbPCSXcbDkuMTTjgMu8BMYHKfpKr7YCYqzk4iZA2ICgBiMmbNISpKS5KwAFgLVFE9kRFKTyk4AL1uxmqqomoQQA7cEpKaqrqJOhGgAPLlEFwBgDmAvrn2ITBwChKAhqLiJlHhamxH7wqdE/IQCY+nrU+B6QqIy3Yeanh2YKIYILfRNSyGaWhXgINeclZK0Ubvs0teUwotqlntpCRCVUWPZ1wKUvA9xVy8h3VQyQr3M7ACdSn7VmEhTvKO9OO+BOdgi5nnybvRFaYZAWKNOvTphFAc6L0Z1ozsele8GVgXohaeB4CRGoEQIwV3HtJXijrJ8qnAG1nwpOpnI4Xi6q+OojZ2OI1wMGAmAiz4FPIz6lAAewIN7cOdFxNUkDUVGIGJGZLBqIoFm3gJ1ISYzdHEzl4IBGMwOLJMMarEY1Rzr7KQypayau9PSyAx8eUDNQhUBd3VHFW8smLoKEGnKKaWUs6oCYrn+otmJaq6su4moaPHXGanDdbL85AytZvPFIZuKTKKa8jgggkh5nGeuYyBIKgYJ7v7p7x7efvP6r//9F4yb89fUNbe99L2ENTVtqDUoWALYmRrg5uK6Gwb+9mvYP/rhHfQZgkDDIAABKki31H7gH49i15SxgiWGYCmNtvlGzB8+WfxP0YssLTnKOz39uLvaBAACF4CNCGlMRwNHMwAD9BCgidgGYjSTpOkg6cAmTAAVf372leNJH/5sxCV+3/2TOfDy/Ci/VF3CjI6ewQ4m93l4e3j8GtLbm6v2y5vu6pxWwVI/pP6QBul7Oxx8UFQKhq468oNLu24jp/WU9lUOAwIjAxQHgwC0is1l270CaFJyh47COcDB3EI8C80lNRcYNoANOI12trbwUTlVNFDZjWj0HJmyiN3M1Fzd1UHL2KDwcwJKJEJLYIPmB8n3Q/8m9W9S/0bTO4I9Y980Nfa169rtetO1beQQKTAFB9Ssfa+Pj/v9fn/Y70UVAJCZYyMAYgYAgXjOKqzcPT89zd1esqmbkQpcykvw2ZPxKCz0GYLHoiV+Ys45Ez18WogFbxcDMwczFwcBsmbNfNV0XzTr19TcAG0BmkkOgMX4awY4pqEAL16HHQ/1n8IuzylWPsOv5t8IDfiP/wn4sVp7bJYJjuhg5qamYibFDXuKdAxk3dpQDmn3/uHum7ff/Xb/8AeSh7MOXm27i/O4jhTcPCUgZGZyMM2qUCyBC3dj0WdjFQY4zoD9CyHjflo/jzRgH405quHVWH+NS1fNkvggeru3d48KzVmzubq4eH15/fp8+8X24hVhB9CmTKJYZbBGk1gZpogodAI72735z1f9fzh889fpzWH/+36FMQ/tcAYUW25js+poReJySP6gPLTcdLkJf49X/4u9/o2clUtNn3cfsd4j8tNcj1P7GKt1po0aHjRApxJbQTWydVTrlUJMAIRQidQhmycRUdGchpSGfhjSMBwO+0O/T2nIfV+YGpAGlzTbUo20m9EEbto1ygvIEAbADKijT9ycwVSgY6tW+lbcNBaHDtZs75EafQQjjHTCY0XD0+PRj4U6z57tNs7JTg5hr3DcyTpCfH5mTfR5vedJ3NMHtxxTlZyJmZgpBOBQBBlIDDFiCFQzEdzN1a2mJ1TWlAMUr1pyRAAWASQk3rTr68vLH9xc/3DVrpvY7/Yu2iT5Lh3u4DEBAF2sMHRArWMwUEKmEMBM3T4cR0fTFoRERA4jfYMIiEeeH3FcnV/cnF/eEK/UqAQIPCX+Ll1CDfxO8Zdw9Vu6+JXc/Tzc/bRtzx9/T++/03xYtdy2TQirtrlszs2DU4MCaP7wpQ0X9vhTvv8N3P0KL39L17ca7HvYsfH73tz/bdA9PvFrjqLdoWasUolNAiqngDhoLQJ9tOiiz/9dny2in8mOnVSOMMVHmYNY8ZsIITOzmojklHLOUulEI7sBkQqYMfnnAoCb5qwppRh91XaIVA5SESMCIisWjoTgFLAGdxSyeWFMVPSKmUMIIQSRPI50C7sAS5XHTC+AXP7s1SCiUdrjWLX/Y1BCyUYZV2kIQUyseFy5QcW7gZCPryJRyWUF1xoLAMV0TQL6KL5xpEqa1hreje6kRgDTvceFj5qWTtfLGKS6BZ30OTUR4LgEXB6VDjV+3A2A0BnBqPw8JEfHyYqJrKg4ENVczAIZl0y5uddbnhmwrG1Lr2cFqEeCl9u3ya1l9IYtOZTkzmAMFoosBYABGJzcii4bZj1GYVeCE3pJMSBgnHvSlqhhjk7BMRmYqo92+lT8TUbA6IPPSx0X2Uxtf+rot7C7rg2HqpqqMStRBoA64VAr7CtDKGai5e8zMyIWgG3UJNCoaJzscqeE5drZqFmJ3nJHU1dVES01Wvnp1SMKABECpoeGIzVN1r3eD7f/8ushp8sf/uz8C27CmppOzHIagImYFMjcBgcEarmls4vzL3/s/f7wu50Mj0yICtpnoMBtgLIC0ZE+bQcsS6663E+am7LlmTsWMVwE0BAkm5qBCE0qtzG4ZjGsfT4Gom4Sk7V75eYUixs8ATVshnanT+HIQMKJweHVSd/QINDkdzBOIwsGikWaBkQQA7UxdG3TDPjQi+SU0hAkxcK/BceCmQB5MRlHXEjvJpi3LBc7kRR/QvzFHzkHQLD5IEBbtpeFM0RoCOLSp/Rgh3fSvyG8X3XDzdX66iIQDpITmIJBSjYMlgWzYQZVQowBlEzAahtbI5yK92zZD6Fq0yI4m7GaqCNTF1bbpjkPYaNG2QR53XRb7nuS0HTX7fo6tlvmtUEzwqwFyHVHwyNqUTX2KOq2InHDUSLhFTgYWc3oxegukAY0kgQyaH7U9Jj6+zQUM9E79seIh7axronrlruWV01YtfFsvYkUcsqpTzkfsqioZrEsORkYB4ORGKZZa3I6QQ2vLvQTN1VQA6u8PHSgElPmZSxZJWI+/5KVtYK2EHKOk5Enppv+3LOBPpPkcdFA4Int1TLvuvo5AAqwAmTBDMHDmuJ2tbppVq9D+zo0r7K3kl29Wk4WM9F6/JJN6AYeec7MWZXLvRqfYXM8Q8XAYwXWzPx/SjX+BDryUhcIHzMCeZr04E/nyy+8gJOv95N/40zanGcFp74DRzxJx9muqTzs6KYFa3QrmbuESASIFlFQ+7y/HR7f3L/9enf/nQwPKx7OzzebDrfr0AVkt4jIHBAMRyN4t8I/RK+xKexEta00UiczMgOtkSoC1arS56Lg1DMHCweknAOFzQuOU8aWc9Vqq2jKacjeC2WNzqvN+VdXr//88vLV+fZVCGuHrs+sGdXJnIkjclPYCkCEZFRZe37N8lf2/r/dvv9Zfv9F2IMN6x9dig3v80P7kDs/bw3lNj/s3kFvBAzOB4//0pz/HWz/N/7BP8LqA0/X8j4+/chEYABw83k10hgjMM6KCnewUBqLqATL9Arq/xqqqouZSPGRs2SW0rBLw73okLXPOWkSzYPnJDmZqkgWVwdQK0xqc89A9QlxUwBDhIl+g5NRHoK7IjuiIrm6YMER5nBuLNU8UQnTpIJ2AAAgAElEQVR0ZIc40XBK1zEZdcNcnvm42GnhM0QOs4Nh3axwDkIZg5MWKUrV1dawgmSAQO4z/8sdELk6/LvhmOMDs8X0+CLHX5nqC5sTtf0ZJy1cMEurUBdq8YPuXvzd3axWGmZc2BnLfO5S24mIalkJAKCqBeorV7XwW30koXihSlNwKvbwRMzd2fnZ5rrrrmM4N2Eivrn+M+Kzpt3e3b57WN3Fbr3ZftF1W6LWMTigOGDKFb+a5wQ4+WYtN58i2q20DSpmLxGpBrEhR4pte36xPr/oujOzkAWASq5KYXHbkf7OofLQx4XyYPA3cPEvfP538fxn28sfx9917/5p6HPneLVtNudn5hJabteNIx1Suns46O6xG+7+U3v3l93dP4bbv8OL3+DNnQX/YIu+PBD9eOc/2ZPHYcmLu/fTY+KlreBZQ8nlSYXPf/b0aPgUeMJfOJVe+sMSRn/pB+HJxISoEAS9tPSMTmTE7iQKSNw0K+o2vlpnB933oMqARaxamMLljCNEN59ovmPVLVaiDvGohlnGXuPC2A6fhFaVkBIRK96ZROygKmXGxODmjiJm4sZAhKUBL6oTInKHYkeaUjbzw2FgVncRMREh4sLQZ57al5IBoTknKoGRXFQhXACOGKNkyyh+5ETlC+HaiyDg1F15uXxEBpYlI2BkZOLYRjAwcfRCh0YiWrWtn20P+8NhP1ScoWpTqe5+ZWO1aveJNUWXJqKjAAChByIExDAizwgg5EV4ZuxYPSbAR4CjmMshjTnedRpWXDTGTgxroME8ucGF3+ciJ8TN0YBGFyaf0A0iI0cq0o7xgpkCiTubiSkjExRcZzoqjvS+I6ECqTpD0CIlZiRFj7w2wsIsdKxM+GpKWgz8AAJAKL0NYijtjVmhb1SyAI3DWAajypYHRiN0Fc2KjCTBk+iQED0gSSVslpKAEFBVzZWmcg8WeoejRYrmRcIhDIhcPUkL0WLsGabkoAXMYW6qQlZLlCpoQsRISESoZm5a9DEIs8WbjyW711Zr+dF6oo/HrE1318xVLedcZFNlLRQZclnUAfOeqQtEaCAG6e3vh33v0qh161c/XG3PD2ZJzDEAkRM6kKgnwITUtJvNzVewu9e3v7fDLZp5NuszBgxNC4Dq6nOK0cLK7GRbx8lq/fiQQCSiagAL4ACRGAgpRjA1MxSxsknUzCicddjwXLs2NjDup6fUkYHLsRmQT8qUOvqeKqZjdzWcYNAZD7Yxjomg9AdYtc1MTQzdKsa9g4lIyukgObkVK37+NGYj/ul4Kp+MwFcmtC/Y2oVmTIRI4OCq0svwmHZvrX/XhGHbwcU5bjoHO4jU0jonTclFURwTuCMwoSpq8XZyRmAEctdayENhZdV9wJ1c0ZzUMcauba+a5gyxU3UxorBp6KJdZ8FV11133XVozohW5tUbtQZPgxnqcQ+MdRuvdx6xIk403mknRAIqiigndzSAwS3l9Nb2bzXdW7qTfi9pDz5ET13jqxg2Xdy0oVvFNoaGMTCRkWXTQVNKw5CHnLNqNle3rK4ASmSOhlNGRKndi+BTa2VuBlpjvWf4YY5uH70ECxwyGWTAtARo3OL8SI3yqTMSf1G+ccQfcQQyIHcybMzZIBquKFyE9nq1+XK1/gLjJeBZUlapSvt6cM6O0bZ4BslnbtjRQO/I/vFUa//ZhGJ8SYMDH6NXfcKPxCeYC3540vSxn4hPlim+UBl/bNRVSpeiTDBAIEIuweZoYKo6WH833P3ucPv17vZrHR6a4GddvNq2mxVH9kjGgAwemFxcczYrxmuFooVmaMAOZkaOZIhVHWFU4syWXmPHR4bDCx4F4GN4yljU2riRq1mWnFLqE+wzCXZNd312+YOrL/5is7lcdVtR6jNKxpwBkQEjYiRiVzXXAnci+DXJX+m7/2B3/428f6WPHdnmrLWz9T5ZQ92madBhf7978/U3chAUDNACt3eXX/1d99V/gYt/4Mtbo48O2uAJc2D5kcrkrJ1z0Z36iC8WflopEWvyE2Ehn4qbmCazbJZNssqQy3vqZehFepNh6B8OhzuRQS2JZC1+sCLVXr8OrAiQR++U+ZDEQtNwBzR6GlheANfZHGhUxuAoJyme7VSVKif2XdXxyKoI76S9nFw4YNHGL/VEdUqx6Njw+OJWdVPhNxiNGAVM8Sleg1lP7V2O9CMLFGPZfLyUMeFPfDcmsXSxVz/5buPIZP5gGce5mYmAamjb0LYiIsV81L3oZWsywYSGgVWhIEYEdgWmuOkuzjY3bbtFWktyJDzfbmN72a623flNu73l2Jxf3Zxvbyi04kzMBpjFmJDniDl8+tCeDIeKsAiZiRmpyk8QuTvbnl1et+tzjisdWB3RS0dSRhH+nPLOT/bte6W/gat/iRd/3lz9/OonP7W7Mz+Q94Ky7kLbdhwbc8A2kEIQ2+sh9+9ubPjqfP8Tuv/boP/r+9WwubYP5WsjPLfxvrD5+wc4aP7JW4G/sG9/YHv3l7eUj+sZFvHp+AkH3FRXLKv351/wKMAAJC9Z4Fxk40zE7qjqITSrzdl6e9ldXuf+Lg07Rq3RUWbg5DVbFacJ85xvuEw4HHcKf2JBteSxn86lnWr6qruqqzqijh09EgV3dQMRSzkTB2YcD5wyBSjuiSaiquYuh8MQgiC6qosoc2kGlNCKEYbXKEfPWREVUUIIzBxDwXwphECUx5kpEBUNmn4yk+XoJru7mhKQoTEzEpoW0wN0AAYOHNqmRSMVGw4ZJmNDGCVC0/xq2qsqzECTiLvOpqh04oQU6pNlhAZkHgDLOxswlMDTcbpUz4MaFuslK8oCzq/D8Ziq57AMKimh5VOuSqU8jDafNceGDOsHRia6IaCCqYs6qVeSYx0VjNjKcrmTT890mbDjsvZclsBLueQTemF5GSUQO5SsRx/fqyHArE8xQmQARq/pUogKWBoBUen7w+OjrUJYMYPWOWy1U0NXNZtjrcZZFsxy3tmfxEQFskegQGzgaqYmZjUHaLQZJ5zjjaoFugsswz9qbksND1JAdNBJOXmyBhftS/0AAZQgZihGAUXUtLC2VdXJy2bxEAIABrIBFUCsjV23anaPu+Fuf2vdLoUfhvVq+6pcXzUxQyAGKkwkHxyIYnd5zfsv999cp/17z3c2iDNxE8AK6qRQH1t8aeb5gUVZrqGOdhQICBSIGGMADWDiIh6jPzEF/KOlKPaE0orPfcFTicryvJ3ZH7W2VjMD8ikJnhACUhO5a2MMGUBUhjQcmjyYSple42JEg47+OZobfG5o8CchOuIyKmnKU7ZykydrYlE5pP5+v3uH6f3F1q8uY7eyQIOLWHbTkJPlpCIuJUYBoeCFZiXcGJa+92NOeAns5tFaGEsjZE5tu9lur0M8E2vUwYEpbFq+2Jhxk9rVTdtchapPOYHRbKa2HYUnVloPFIJ3JdTVmrsEyBial51Qk+o96P1w9+t8/xuXe5RHcmSHrmnWbbvdbM7Xm/PVatO2ITAjkmvOw+2720O/L4OtouZ0AwEZJCd1hYq3F5VTZfCXHcDUrAIcY+3nfExRmomgZexe5uRFSj9uIGVv5wovKny/b2ZO4mS4BtxwOKd4GVY3sbtpu1ehvXBq1INqFndGIbTnWm9agBhVrYnuH8xt/Pxl8P/CWBV82ZHj46RsIgiBmBkRRFVkyPu7/u7b3R/+IT1+HfSxi35xvt6erc43sWFEEwYISAGdwbPlPAxmNk0/zAuCxe5kHhxZAdXrHKyOXGajmONK1J/vNcxPW9fRoaoegSlLyjIk6BPzpru4+sH26s8226+I10l5GGwYDIAQIlKgGmBMpewJYNckfyFvfuHvf06PX8hj7PdNgLPV5my7wi7CPQBA16xRkVat97v3fb8jPqwvf9f94G/a178Jl7dKbn+ag8p84vOVnK0yOJvtPx3MTAGU0IkLV/Qguc/DPg2HlPZp2A39rh8Ow7BP/T71e88HyD1ock+1XyiCltn4nUaNhoIJuBYdcxlCIo7y2ZFYSJP+pHyCSMyTqBkARpgEJ7SUnBQuRZVSfGDijEjz6BWPhHFV0DJT0p6+n9DNcDFbpur+4VP8AY0zOQWQT4hmgCP04bNv7id9c0RiDsVitbrMm4HZqm3PLi8fHh5EpEQzElOgYFombzS68ULReBJHpKhgTN3Z2fV2e8Nh49A6OFFcd5v1xtdnV1ev9rvDATjE9To0LYaWjJoWSgv3yTDx0RszxxipZkN4ILq8vL6+ed20awcGLGRt8pfA5Q8KDO+NfglX/wQXP4GLfxfe/5x3P4D3llKfevSESDEyAawixk3IWZwS4+EvSbeer7eXf2vpb/HLnRH8/2/f04GEiESLvgQBCYncwdTaZhUur1598Xo43L7/Nj0cbsvE/7gMr8iqj/3pjPzhCf6Fn3bw17aDqFbQI0JZ3GzKbsaE5axREe37hBiaiF7tGwNTtTtXMRUrY+3+MHBgZipEQtVqQeVGITCHqvworyDnrKqFtYFAzHHaJCfYiOqbf/IsaoGTmtviHKrG0IPmPjOFJjQcOIYIihY8cCCqQc5kdOLJgjOuVIb1QJEJsdgpaI1LqWh1JUQbgRAqEBohBqCyzqvB3shML0PEytg1A9Mx1eaIjEsLHq8vMI5PkypNDATkBYBeJv2gDmrABD7mkY0EiqezoH/N2yLiq2ZJcAms8nlANamzbLLZr3gNACERMmEgNHBTOex2RhKutrza0KJRLd9HC5HpOPP1JKKrAPliCmLq6hgwoKNlKzRBrRQ8DgFqUtWoRzUAUHdTZ54kmri0TgEKhF6kCSfks2dOyxqvXKuDmSFUnw4fC7zCAq2gCxaXTHcACKt2lVWH3Y6bzLHlsFptVzk/yne/fdetksvFlz+8vLy6G3IWRWaiCBjATNQEzUPD67PN9Y3t3uz+cOuSoG3AnNWdwAruXnehhe37iQ8LLv5bxAilxCAmIi2J7lOWOxOHwIGtT0WRA+bI9bP2zOjrKIX7mTGzLaG4ekNe4E/gkZ5mCYMgUbniU0p3jfIDQzM1I2MiBCTCAGQETeAmcCQhT6YHyzvLB5OEFJF4pBU50eSzW51iaXZRmJn/BRVf5rZ+cHR9uuQ/qFCZBG1FnlGCjLAU1sW3jNyKIw7bgHLAtPP+UQ/3rLtN0511DaKIGhMbwm447A46CIi5GBgRcnDXoR9cGCWiFwv46hZvpdkHIwhYu52Jyt6ahxAuu+4LpC6ZGzBQQ2GNMa+AuVXmK+YNYGvAi3gPrSm3EwVnpjmOEiFHcBmhOkQnJmd2pISU1PYiuzQ89P2DDG8lvWX5JtqbyEMMqQ1tG9pNt9l0m0276VZdQCbHoU+Sck5DzkNKSazwG13dkuqQJalI4UOHUFyZ1VRzJoQ47hjFnRHqYBFw5G1Whlc9wMovxUgM1AGtSt6NmuiYKls2yXp7dQbBF2mVRSoFADbldkNpUCcFvU/xCgWDL3WGaTUqAgckjIBxSNjnQM2G4mW7+bJdv8bmiuLWsUu5dSJDAmw4GB57ijzjAzpFPRZa+GIHnZiEsykTnnLHlvsDPnHmXUh10P811kEfKqbcweFTFt1Ln/24Mf/UyI1XbLa0mfSNE4F6smctUwt3z6P+VQJCcYo3ycPufvfwbnf7TXr8htPbdcwX29WmC+u2aQORZS/8YXfNJpZNs5mUsHm3itKNAEedKxf3WTUyx3FEPpqjIxxPjXABJ8/W6QAwjrN8NE/EOrpxEIMsMNR3TEIddU13xc254UqVRNyNMITATeBWrXjgg7uGCNcR/1y//ff+7md8f+P7Nh+ia7Omddut16smMlC42d7IoOmQJEOGs7vtzT9dbP/PR/pnWN93V7dGpifR0h+tR/0lWhQgBHDkUtlUCALQwcQsq2aVJJJUslnOqe8PD2nYiwySek0HTb3lXjWZJnVRk8LpABdgAVKcZI7TQTib1tNIIwZwrkfOQutxkuRVTY8rpGpe6nUuN7qagKuO3wEmt+PFen1uOjIF0h6H0y4VaY4T+XLxvuBMVQXfUlftUzbO0YCjUGHKxaeqTz1tn+j0rs10UF9KAz++tH3pbISjtmWm16N5CZGxsf1CjBQjNURI169/8Or1l3/47hvV7/LhUdPeVZWyibt50TwTkHthRhOFhqh1Nm423eay21wgNaIoVoZaBwdXE8fQbS6BGQJn8XQ4GEakZhQVKeJxcK4vc3krpXwMRBy9A4hjCIQOlsEhIJ1tLi+2rwk7kQDUIEYzHE0OYbZbx/kBw8WjgsdkGAe4U/olXP4Wt3+rd/9jCNd/+BXs+u1mswqxbahp3F04Yte1Tbsyh6T5Wob/qPdf2bfXYf9/0I9vvflXm49+Xzag3+939z/ly3jms+7uWgMxCJnZTM1QzMy0a5pVu7354kvJu7S/e7h74zWEDaA0n2SjFBML3muARlPK31NvoxM/J3xKghlJUiWAqAAKNWRinLEBlZk5sAGmbOZCJICBmQNzCA0SqqpYzuJqABAAQNUmjoaIOZiKmropNk2IFkOMgQNTE1jTkHe7QwxN0zhCQIxe86/Q53DnWqXOLo8fhTaqr6sbOiLG0BASO+c+7x/3adfLvu/aNZ9d4Co2SDKoPPa2T5hsHL8X/LmSywABmZBwdC3REv5awlYmd3BEMEQhJAQwIiUKZOpm6EbAgFo2BQDzwtIuBWUALBCJ1ShTC2pFuizkNFaj01zORvUKObDNhUMh7hVcBRmxSJcUiSgYMHoomVsj7d/MSY0VgpTAQZdimFriuyaSs8+nCSJWz/9pz0Z3sCnLCp+43BXNHXmhsUBjEM0b89agdW/M2YzM2I2WWpcZ4ChDzwqAtNzEJgwEySD1uXddr7vWSnMwGXQzIZaPLV335yjeI1G56xhogkQhggNItpxNVIt1SwgIsaqtxhSTQt0BkaI74wJbmKqZFe3V5C09umjWzt0XoQRFx3hEDXMwqx4URdxjVvlQIqqqAMgUCtfJq6TJzCxQXLkeRBNkQDBsiZk136qk3e9B5LCK1q5jS9Ew9E6ixCEguuY+KWTg2K23r7/E4XZ4+E4OBzCDLJAGRCYGQDBzB0NkmDQ0bous04rCjLLxscHAOgOpXvDgiKhu6IRMzOyIrq4ixCEwIXMlrI4cmunqENHYnU9F4jgDJvdp5O1z/ukUOTWRMQqkuyBpjI3wHEmMCDyKeBcYRH2C3M3RgZGAABEDcRu5CRBJsh9M7jXd5/4hUOBVCw7js1gm1dMQzUePdxsVAjQ2o5O77ZL87i9Uz59/bpetjBzQjaxQHNA9gCF4BAsmqHtNd/bwVh7eRN13wTctdw0jqJgaYFbbDcNukME4A2oh+BCCgom4OI0xrojFx96IzIrJLwbAWPyZrIdhcIxnTdvF+AWFK4DWRoq2QeOwJg7Mjnjm2BoEt6UhUd2aqFgfjczG0dVmVJCZEnBAKtm3CIKWTB5VH3O+k3wnw73195bfY75tw+M6DJuW1qvNerXuVuu26WJYMTKiiUifdTgMw5CGflCVElNRfABFPamn7OLgo07ZJzzB1KnQhibyJdU2bvIKdARQNIFiqVR5NVExxOYmNF9kQ1d32YnsVPbufUShSqApabHkDl61A+hgAMYghIYT+bts+UAjnRCrIMuLCeicuQhoTgbOBpgtOKySN0orbq5j96rIUiCcG62zshmZkxMSM1Qx/7FibHoE8Qh5GGnwS2Lgc267H6sCXwwcwRd6rM9oSk8LxmVr9jx+espIw5k8OFtd4ZQXh8+i3nWYr5Nw9DixcVI14eh3VdpUBVN3QzRCjWQECpAhDynthv5x9/B+//guPb6BfNeF4WJFl2dxvYpNoBKOhwZAZCURT3LOCdGplkHzbupjwnwZ1VvJjapd4Jj9uWhkxrBPXFwfG5+EUvtVtpUjIBEgjbbcnAEO4oNAspA9CERsztuza27PxYMaiWlx68LAyARqboqoV6R/IX/4Bd39Nd5d65sW5LyLcb1iQFAT1cf94ZDFie8fBoQAcXPL2/+q21/q+W9o+y6CgoMUN5kXaULLlna6nYsnerkKDMAIlUrQSckzFFUXtaR5yLlP+ZBTL6mXPJjkNPS7/cMw9KpikkwSSAbLZWutA3IyQINQLrThUcDwlByMS7hhGQdaoaTlkVP3UoPFuVvygIkCIo+yM19IO57jtyPgC4ZS/vyie2ZQ5w4nkNiMko7iUp8HTbUs9+Mh8FQl+vj7IC0gQg9FgzyZpy76/IknqOPP548JH2asyI+kbE5uJZi9UCbd0R0RG4Su7barzfb6yx9/9YM/E1sfet7pt4e+dwezYlJv6E5YUlfHkYGRU8TIoTtfbS6a1caRsrkhmkOulvROIcTQALE5mKlkBfIQR94zOPqUOEPg7MUjrxYtpxLCAmcxEROSZ9ABQwwxdu1F194AnJm2yKHqjseybAY4ltjuxyLjHODO+B6u733931+1r8O3wR4lH+Kqi80KKToaoYc2NrFx99WQ4e5xc//uF3p7ddn/uvnRr+TssQC8/9+iWHxe/Iu/BLi/5H/p7uoAzlQ891Rd1SwyIkdkRKa222zOL2LbAQXwXJ8yAYrAdWp65Bfii6zlGs1x8uP9RNxznAnntWt1QyLDMmSGGXJ18BK27FhMDEzEh6SAEkKwQAaKACIyDCoG7jwpC8zRDN3BjNyrEadZNnNViIoWUdXdyQxVAN3AjVDchrJFipg7TSW+GbwgsXmWIn8iqCfGUtbSkFP/cBhuH/T+AG2mPcAqQzsMhyHtD5C11TKWRSc0d4PiOzAmlTKNPUfpQYtyEQBIK2iMiuBAToAhFHdxc1AHclOgaqXh1WaSxvOfweP4C6i6Jg3ZSOfprRGYTyfO7M3GXoNPHGejJUPIPFWQSE4BAByCegRnGAWNCIbADtHczVG9uN8SAhJqmQOO9hVYDD3MGSAgBkRGPEoLdSuslFkhUvGW+jyxe3BrHBuHlXprvjJYmbEoipbvXP6GlTgYQqCSNFRHwO5g4gEZORp4NjWxjJ6SYTYJ6BxK6WQVqSdAXgTE+xynbCP/oJ6CaIruINnSoA4q4iKuWli9ju71O05KVEc3M1EVI3RCn8rLsSmuVKgJAqsDSBy/rHo9jE69C+PtknA2Vxc0R6WXv1oMes2sMJzKExoEG2OF4MQQEHR4yIcHCx2Etb0/DIf374Jk16uf/Ozs4tW390M+eDhvmWiQYRi0IY+r7vJHPw6c7u5+3785gPcwHGyvhG3oWgEUUQwIzIBIgdUq4oJQfYRN3EwQkZGP/LFN3BQAibl8NJtJzghAgYHYQSRldGwiM3MNaVYDQiQGQHerWBXSOFEe5y82UWrro1fv6mhgSD4GyBnN9Feak4KWrNgScFqxrAJBFGeZQFzsza2qAAIwAgk4I7UhrBroGnHfqbxPh+3ufnsem/X2MqnnbNM6LbUCASBIDZVwK2Bl9ZYEt3GsXoRLeLTN+cfaO1+Mxp8/16wSqtzJFdRASxBCg9gSRBC2Qz7cycMfDt/9dnj855sLurk6O1tFJgJ0ccspH/q8k3wwHUwU0CkAVeFxQLICOIEhlcslSBrYs4qIlmKcw1nThMdDvt8N16++urr+SWxvRM45thhLuoAlBVE2XDkhUCy5NrjMTK+MpwBsjmYmRczlDlT9r7jUckzehqZlb8hkeBgOt/3jt/uHr/PwTtMd4T7AsI4pBukCrJvm+mJ7dbFdbzZd1w2qQ8q7/X6/74ckOYuq1bRnwBgIkVS8bBxioEYAoe4VAmXOTWhNKBz8VKjpTtGhASCAyBbB40izGMAMXBEMSJ1LZk88O//J+cUvDgn3gw7736f9t4O9MZWzoJG88K4JogOpgVpwag3QTBCykxRlII4tOUGwWr+WnlkAckmaqjwtqr5ADmbObrxLYT/Etrtpz77ozq7Xm+vQnlHcGISy4sZKlggCANls8exPkg782EbLZ8uUY6AcPwF1eH6iemI5dmLi9rFENjzVqy3+PPe2jlP2OOIpzDK76MFoqjD7CE+CvIWH6BxFURHh2k0pQMKK2gbEWDBS9wAQwMlGiLZuYa7unnNvcmijNY2uW2iCDcPDYf/2/u3v7m+/HYZ70H4TfHMGF13ctE0kC2gEQEDEBBWZL2neYMiFUzSCtWN5WzNTKt/H5wnK8dx7TA6rZ7PTTA4oyDiWrtKAzEDExBGYGgAWKINhHgAesyUh8yjUeliF7mpz+ZpW26F8m0DF5Dv7IJIJ4aaVv9LbX9i7v4L719avbNeynHXtZt0hYhJLg1pKQ86UcJD0vtddd/F1+Mnf5qt/8O17QzVBsPCC+OD4z9VeAYuHKwBV9Ua5wTbj72AIEjAxDKoHyftheOyHXd/f7w+Ph/6+7x/7YZeHg+XBip2zowc+oqSSVfLabNNSTJS8GvEdIy6nf154Ms8+16dI5FHiNC5IwUVQXHRP4GMCX3XlcJ9pD7MZ1idnVc62GcdyzplLcgJbPks39oL4zP6YxVbLinZbzVQEuRDEC9YcwJuy8QI70DhT9OIYVZchVBMkBOeZIYo2by+1g6eRDncCuhKCEhiYmjkQBQxCZMZm0aRtr3/w6su/vHn9o+vXf7bvV4dD1KSHx7uKXqE6aiWNQxzx8SAJMEBYnbXnV+3mLLRtzmBgxBFjRSjKK0hllgoIEFZtHJMDpvtrPrOnmmN0w2AhmKcxoYwAEQz0ALbj9ipu1hzOyS8Azx2akkhdijgzf8rjw0+Q2y6zc/5Zujv+y59sr/4dvPuZ3V7HDAxO7JAFFLKZJiJmx3UIa0RE+Yrf/jCuW9n/yi/veS1/BMLxcZ7dn4QP+G9DA4mfQScxE1fhwDGwqByGQU3cre02m83aht2+7wcxNbQSyFEcJ0WNnCAECtXTsOhVKqIN4s9SPj88cvATZqRDTUY/UmkCzP1DdUckAMziaolIRsNfr657hkDB3RCQmBGwhDMBVtTDHFzcVIZeiXKxuHG0sAAAACAASURBVEJEN27iprhDHvZy2MtiCw4TGd188jPxT9GpLIjKBEBuXJJSSA9wMHgQeJ96S0N4vEUOQIFDoNi07Xa1Ko4QAq7gGcyLVqTqId1H/L7sp6RAlWADWjh6Bk7gRNzUpW+EspAYVRI6ULnNRVsXCAiJAQL4IKY6cBNDdnKkAJlAuTpmz52LAztEwMmLxaAwJcAQnAsZjJAhEgEZuUaxVp3BHTwTOAERBgIAYIOskAmIPBd1JoHiLC0JpchVD4AtcUn+cyKjOps0MwMjpshBKAiGWsNg1ZqweTRr3VcAa8O1w8ogqqOoiqBDYDYiITCA7OYEyBRiiLEpY52cxQbBwCE2DI5uIUKIKEp5n/2sgdAiVeTB1NERjReJ3mW6tJwMLrkmCA6SQWQoM6eSBwyl24RCtSdkXhgCugloMlBxgRCYIwUKyCOTc5FYRKNb7Wk2mUO12POTQ9CKYAwRABgBQwimLqQiOkgm0qJ8jDGGEIgoSPEED0wBOSCYmqpjNt97FgPv777BN+fUxHWWrrloVmuVrOoNYGjaVYgRUNOgzRrOrmB3D72BChiiARniAvjGo5SdMgM2QpoHlnWANxcXDl5ShJ6MQZEoOCqYmymUmYb5yL4ZfUQr0XZyQ8TnAc8p3Xgs84qvQQ3UwKXBBM2WLF6jNgoM4kcTolFTNhLJ3LwEqRCxuxF4YG5iaAIGErZkPrjuNe9MBnTBMk0FPs5aXpiZTjSUaqZkPheaNE77n7qTPGH+Vyr3PCLHZ2DgamJbxRsE7gbmAZCByJTQImb2tH98u3//e5L9OnhDFgEDEiG5WRZPSQaRZCpghmgAQGbgZuo65SBX4xIHRYSSBIQIHKnMCpNIkt5xtdmer89er9dfUjyneAahcarbqQMBNMWCwjE6sCOgK7ihOxPW2DwELRYvxcIUQkEO0R0kRcTNhlGz5d3+8Hg/PGp/K/2dpveQbxvfhXhoG11FXDXtqunOutVZ1wZmIhp2h93j7pBSn9IhDymL1ieeIDAGKtQGN1R3WRAeRme58m4AhuUQR5seXBvN/UsrhFBXEBIxBnB1JEEVcENybBXPhC49NOTQOK4wOKIkA3xvdrACmVkB6SJgA2GDGMDMbVAPoMlRUNzFEJkpGhWMo8zVnFgRjaF4okKxWs4ACTE7J28wXrbxOq5uwuqG2i3EM6CVY/ASVVAjxNFxKu1pVovBYvVVLM+Ok31hDhZ6iYTxgeLwBQ3K4gfQ0XD1mQJ2qr8R4aQWx2c88vG5//VnR2jVZWA0DsfRk8/r8LsEauISPClTk7o3EfFot1aQBzQrNiziwO7F36VYNxmBEtimjYER/QB6ODy8fb//w/7hu8P+jeYH1v1Fa22EdUNdgJahIa/J0Fb0JTWWvDhlF5MGcFqgUw6zGqCSOI4/eCIoqPoUnxgcSxuvcTsvtTUTVyBVxdGRY8q2PzweeusPrsrugZputb7pzl617TnGtXt0G3XJbg7GYG7yP133P37z29eHO5ZHWtP2sttuNqvIoCaASBxjbNp1HvLjLvWx+3X3g1/a1a91fafgcIvkodYNPjLsyBcOakfz+mMHCnc3F1NVFVMVTUX4qirg2XXod7dpf+c2uPZS3w/Tv9WSWy5m1UAOSIChYuMTfD2lH5FPojSqIoIjH/qnas/lA15v0pPz9MSXaoHkzPSbOUd2ZhD5pyU7frjLwhe9A2f4ZZr5+lEtN5M2SwUwso3NHYzrcLLCjOg2arcZsAkNc+Bsj+r7WsMYo/Ois7CRIegLHsOCXmXLTrGqD8cRzIKrVPACBySrhnTeAHYUzmN7Rbx1OCM+j/GcaFW9YNGQCkNWzR0xIJIjgwcwROe2WbfthkMDxE7ghkZjHDQsI9pwlClhDSNzn5Hv+drSmH4IgFZz1msZtzDjK1QUNCTjQCGEQC1D57AyCA7JIfu4/0/MvZPt8SXqwbNvD8p/Azd/P7T/3er8f+DbLw5vKPVuPYF2DQd0NGHwJNJEOrvYhq7d+rvrtvmZHX5l29/Q5XuPnwlz4PeLQXyO7O37hWZeJls9r51EKA6ziMBMLVFWVJEs8rDbsQsCDkl2+yEnRaA2rloOAQZCcfGccgE4BECRjEDQBdCIOQSqrZDj58Zwf8IjVQMXi+jfAc2oLLExKcmnfOaiIAOn0V1gMh0GAFNAUKp0XZeRu28GNWTgmckLPuXHfAzdODUiZ2QzTzmnrJhsuH1Ij71lLbZGLA4iJpaBFAnahJ1w02CIZYsjJEIXcKmpGiV6Cgm99FpUtCulbgLXyq9EwxEXCgTGVDyPQczN0BVq4o3P9ipLmwzgMpNOygBOrIxKZOgy0vQIkB3YAa14z9b2p/AylEo+JSIAEwm6lG0FgdADuJbej4CwQg+g6ISg41aHZAAl4HFssZzc2IydQiVxgE0hKmNZWEcXSERkNcMRCYAdAkAD0DqsAFqH1qAxi+ZgRuMywSmSBQgZcZSElKk5FXMEZmNWcHEQBiU0c8viiZzRGZyAHciRMTBV71L3opzASu+ZgXUABymzCK/ZReW0dEeH0XPLqLyDUVnJBOaIZiklYS6JrRyMiYoFS7XIrRO5OQ5uSpVfzhme9YUoYCNXY3IEBJpkKb60RxVhZjML5tnRisesMhlOQ3x1GUAe8uN38IfGVfJhv/3qL7vt60EwGyEVBxoFjxA6Xl92Nz/M/WHoD573LuxCPkYXj9BoXfUTElCkaY5+0pvgs2X/UUgAEjOGKDm52hxHU0J9agsAVPI93Z+T3j1DUccXVM/jiGkEDRaShlGAArPUZawMfLS4M7VSGtEIuCAYMzdNEyMzObmiZ9NB0t6kR8vohJM1tY+RHTNLewInan1xJPH2aSd8er4uTXqeO8Q+HrqAI9PF0YHcCBRd0QbPu373bn//JuLQRIrshE4OYCjqKWmfpM+SVcXdkUckupAnzNW8Ek9MVWBUwZSBFTMbRAdO2SWnprm6OHu92d6060ugDrhzIiM1mJJsy/lZKit0txKJjVQChyeeexFu1nSbIm9GFzBh8gCQ5bHfv+937/rHd5AfUPaR+oipibIKtm553cZuFbsmdG27ik3KKfXpMBwOaRhEkopAkSfW0KtpfmhO9YjwYt5/BMBN/d7Cb2WkFpda0UeLEjcrcS+gDjpWwWhAThFCZ7hSWAGtOXJLCgwAQ8ID2W6cn6toBkfAhkKD7TnwmgxcE+gObUAXdAVXQqYQR+sLM5By/tAY/OMGZTlm5IwsuFLcxOambb/i5jI0F6HpkDug6EhF7zQrGZ/nHePMrQLCegH9RL7xvQ248APzQjzump5E7eKiDXwOxijbvS8bPlji1niScjvadI8IWCGQT76SU9jOwhABadyvirCIRrWcjvqC4kJrjEYoATVSJhjy8H44vH24/ebx/pt8eKtyv4rWNdateLWili1SofEUQBCs/DM7RBZr5ckwuFBTfWRwoC/ssv2IKjnZISxcNgpxzvFYpYPV4QnGvCvEIn9QMwdnIhHf79Ohd5FA1HBcr89enV//aLv9IlDn3rA3ZQV5RY0xIvyiGX6a3/9oBSAaG2iCAOQ+iSojsjoRRowBqHFozeQfpf2fHw7/dfdgVX9jkzPNGMlUqxqc5G+4eOCxZOJajXsxV0tqWbKo5FwNNdSkxKDkw+P94fERQcCyQ3LMDtkhAyQAAVRAhYnMgDR6r5R4P5os3wEByWaEDusobo4W9pODEP342R7Pu+cI6CdhN7iUe9C8y/lnxjZ9nCr/RPvj+KRRmeSriM8SsXBZhYzWcjaOKnHhAFKSuJHb9aZbr3cH2x+GcgR5udpgCEegix8p1WZs8qMH79FONE6ZEcgxADQcumZ1jtyZRaI2NmsKzcRoQQRiMKuO2cXQvuQPMvCqXa/XZyE0gAwEMxZR0Q06ajoq3w5wETF3/AKnHcxhZm2UZbD4i2UnQkCmEDiGGEPL1KhHABr3Bz0BmP/1NIfcnv0X3Nyn1c8wfmlvNo+p05128awBgsQBmwY33QYoGuQA+tr2q4evv8j809WX/9C8/ke+fget+mdk131vAMcfs2o+y7Pj+4NmipFnUZ0zRyZGJUFU09zndcMNBzEfUla1ygEahYgiVgPLiZgLGYgmDUaVpzuA/8lfPh7jFCVP2qs/2SLIHEbhOxz5GsAyU6mukNJXI/7fzL1Zjy1JciZmn5l7xDknt7vU2uxuNtkjDqXRAPMH9KAn/WBBEKAXAQIEQQKE0eiBI5Gj4ZDsru1W3SUzzxIRbmZ6MPeIOLnUwu4iJ2+i+9a5mWeJxd3ss28h88WQ+XwB+t4rwP1Heh63+SUTyMjUy2ks96dyOIl64oQNYzKMZqo2KrlGFC6NmjabtOnFOwaShB+HEUjPmiJqHgk1EEC4njHDciic4cLIwqFv0CgdNGy5guUW0G6lXTQBJEBkjqmwQEyEYAydZz11hhCWcTXrEu0SWHij8GbBQQqEjiK8sxdDu9AmGRwmSg43ZmMWc+HqdWut8hFyCTMqImnpxbHAGR4UY6geHZU+hwiF7Yg6oHPqWlJszdTBWWoUQAyBACzV1XtGT5JoYk04gU6EIfkEN1edJju5eSEhYiQgQzxsmMASqiAHCIqqSJ8vYJ/dRtzRHE+XKq26jFRX+BAyovWrZuG5EV9qllg4Uo8ZtRQK+oGvn/OhTPu50R/moCJvTf/iuRsJQarRNgJIREMMvUdKJSRFIs4R0ONkxfbfDToNt98NH970KFvRy+7SZasual6GkWB9d3X14nP6Zclj+fbrb4bTUXumnqNoXFZUC9a9P1eR/JQVFSklN7dpJIvkXZld9c6aePxTpKi2Fe+h4k/dpZ1qYiGiSMmGe5LU932XO2GOFCork532Op3IClFimg/WOV/uiYXPnzyAPzob5UGXiKdeaC208vYrRlTCwaeUfTm839+/Oxze31xY16eUNJxQTH0adRim0zAOY5lKSy5vwaW1KbKllbGwuGG4sRkzZ+KevDPvpyKngXZXl68//rzfvOw2O6WsxE5ktAAcYUnsaD5RZAClHkJkqlZlkMyUERoiciKFTZWqBrVyf39/ezx8e7z7Zji+HY/vOx43yVPi3TZtMm9Sv+26Tc7bvutzKmX4cNwPw3EcT0OZJlVKLJJSEhIu7kV1Up3GsajDOUtmkmCw+MLKeUwvgjsDzDKfEYkSkNzIi7lWd2wfjaawulWwUwJvJe2AkNczp26TrnMy9v2J7vX0jsrMvZyIWASp33aXLzm/NE+mZuUAm8QUWkhLYqQkQznpaa92CJdYpxJcazcyw2RSDCpb5y3JBcvl9uKz7cWn4AvIBUuGJELyH5iu+PNX+FmpDwJ+hlJslTgLeuqtPilFeept+AqUXDt+tZcwesTjeJZQYqRLU4Fqvru6eKjZ8wookXJRRiQug4nmQO2ZImGgCaSMwihZVDAdbt/s7769+/D14e4bm+6g+21nN1e026RtT0mUUdzULcRf0gSQZOsvn6UOePbc/oB8yFapVg8XpbPJO6o7vZM5yJzJQJRck6mbJiIW6Tfbm8vLj15/8puPP/st0quhSMgiGTlMEYTxsUx/7t/9N/mrv8D7fqMkPTu5DdNxPx6ViNXZTJTYqcPmhW2v/77o//DF3/6Pv/9Pk45mU8SXxAJTRz8V4AgiNc+SyXnVLVq0lApUVfcmpcjUNXNSMm16nmgMM1FuLXapP0x2BtQvnXwgGiGwkGaeRzMtuBZ39ECNTisW68wa85VYBt93ta5O7QM2B/9Q9/C4qMEfvUH5oZ/xZ+LKmkUTL24wXl0Sd5eXr1698u9Ox9PtKqH22a35D643yG3lzgFOXd5ut0mSmUlKm+02pUzcbD6ZUY14q57c2gdg0MV2d3l5lVImYkYQZtmrzOQPabMfafTOHrEK90tKuev6PqIxV9mXYdRHz7qW/GO/9oa/ohd/z9e/3r3+y91nvzx9fUl3REOSvNnI9dVF6rtRXUlS159Ow/6wl6+//Wz6u89f/cm/fPXrv04f/S2/evtH8B/9JxeS/FiSxU++ZP0nY5S1kVQzCGWRBAAYTkfVItJtNplFYvjjasdyGmnIGHuxxCmnxCnlvpOcXWR0OhadxqJUvSp/1pJ/PozNXmhtIrQMFqMRfQxBrE/BKr/C0XhjK4Wd/yDA8ZPeeNzYTJSIR4KpZqJNv0lpm5TsMI56mOAFdeBuxYbhoKVYmbJtkht1ibsUFhDzxqPryDv3tWP/Y5+x8KdMRGKESUkDpbHK6GyBHwYyUEUi0PalqVAW9tD+oZx1Rrzk2J5NlZ6daDvDEketEqYmZ+GY7mzK5mzEDnFPXlVGQQ2afYbWMSjB9Wi0WH8wDZt5k/ERMiExRyqkOPH8WRgsbL5oPAUVy2vdSvsSUMLQ0THbPfweNsJGdjPTqZhDp5p2mVmMxZJQSpI7lkQVrGEm15p6EzPfJjtsY41KkqElQwOo4XRrjXSs2KoaKhJ3M2MzFxFPIkIkUo2V1huZ/2TAdq4yTWuYRwSoBIIfHWXgIKnGIZGZqylRSi5JugwRNzcld6VyS9NhnPbfsg2H9y8+/uXuxaepu3LkoxcyM81Zdlc3n5VXd++vf3dS11J8hE+ovrje1oMgVM/DkQBaqg8G/UD21/kawYndBZNoKdM0ESBdB2YznTOdKp17bZP2BD9jjoNya3kvVRceV7xhaQjC2CM8IrjWe+bETgY3VBLr7Hhk5govZgFzzBayMJPEm77ruy6lzAVkpmVQHKbpMJUj8VbQgWAEwEBlNQTmZ/wQV9xtf6axmF1cV3mvWMwb19R9nA+a6uoEJzZidmGHDUyaWNmH/f23+3e/H6cPIgUwsIuAmadiNNgwTMM4jUMpJexCMV+palqsZgEDDpjH6NfIlY2yE5slKr1Sp7ZhudrsrraXLzcXLyBbBatD3YKg5Qhz1jmZenHAR00dN5C6kjvgDIIQC4NrHpWbjqR7tf1x/83dhy+m4a2VD0zH3ea07XHR8zZj01ECCbmRDgVENBUtw3E6HVQntaJuba91Uo07Sa0FqRPIEdyNcKVu5tS2tH4VnEeduleXItR7mbiGpFYQzJzMKLIb3QmTJUXu02Xa3HDeGkkJSwxOzLsuX1F/PZatamaMsRcALLnL/a7fvkjdx4atG5uOsCKuMGUtSSwnpOG24LvTSFomIyoWrh/kJqZs1BN66V6k7SvKV8hXXf8yb14QdYSeuCZhmcVWu666LMjIzxucAY+6JF4493/ULuKhMveJtwT/3orQl5vt3FeD1g2i/4hsWl+y2Kw6IXMNJiB2pxXvJ2BxAGQEATIq0yJyNUO1Gm5ZhWiCT0wT+0Q2He7fnQ7v9ndvDnffleHWdX/R0+4Ku03aZmIqTBO0ANZJEq4wvs2yFDO1Zl+9nlRXNyy3thQvlLfVUMuXVJvq0VEBDl/BO9WGgxcGQPWAg1XPLyJAmMdCh7vxNLhZYmTIdtNfX1+9vthed9IbUnIJ/QyRCvwjHn5Lb/8re/9n/vbXdNgJBOj6LCTmPZEPpewP0+k43p0mpawJb/T4f3/z5n/7+h/+7bsv74Y7t+I+UeUoxu3Jc8E1B/xgKTXbVWBm50yeOE2LjmcZogtcVppCULX4YkCapx78bPWvuEZoVmeAoxoEN5/g9nJkMTV3WrzU2p25stlY/dPTDCp/6MrRNn1bgpmemS3joYz0J93S6xnpmdTrB+QLT4BvKxppS951j0FUHSfbYkay2+1ev/7ocHz//rbTaXQzWjmsPfPSDxlaP2Vx8pal6yQgkdR1m82GhUspwtL325Rz4J3uVj3XyGhl715ztlK33V3sdpdJOlT7F/HFRGNNFuZzdotjFZu4FhW3rBlbWB6+krjUJE238OjnlFPuUpdSYqklwOzc0Y7dH3t5J9q7/Ht68R8O/N++vByOX3w2vP24hzHe30367nZ30eU+H28Pd4d7t+PNDmV/svt/eEXHP/3o/q9l/1d49Vfl0iX/M+IVP1Wi8vMBHD+dwcEgL1pKKWABJHA6SZncU8osKaUsKcOIikqXckIiFhQjmoqpT1NR6ZSSKETdXZUAuDwIavyjwxvcLveFo/G4TJmP9PdyLNyd/sAonB/tUARyt6JTYYcYuLgPBUXZ0UG2KZdEkEmSa+DthCksJUspR1NTHkd0WfqMPqUuSZKwr1IKXWqoVLFUsLWRWnIdwpo0Yr6RGDnRrFWBObjKBNHWjhY/Xk3/p8Ili9YwGJ6jTxvz1WY3IG35JuTuzkv8Ri26jEkFJaG4C6rPOTdv7CaMDewFrnCu5DfnsKF2cUrmYVGXiVMAHAxiWN0m3NEyfWtGt8cEJpElQgb35B0oO4nHQJcssg/AUTNV5xVmFiFhMEenMMtWSGCZpmwTfGIr5IXdYeZupbmxBeOaYMyaEm223PcAk5ABGpNgXuiYC0t2PZybG2UK19u456wUnQEOItNiXKWRRASzcBE2gJkrI6Sigt6ukafHe/40k8Bdw8hTq956Ieks0exV352qlN6CqwJKgi7Jpks5BxCiY7FpsPFo+8P9l9N0eE/DHU2H3YvP8+Zmy+wOV3Xirr/e3Xy6+/Q3k2O8f6PjSCPFPAALKXnVgPuqTMVPMBKr8C+zC0tKblamQkSpy2ApWjySU1og89KzP6d3X0vn6s2J+bi16zxo3t5Kc/jKgXZ5ZOFdV6PzRk+YNXlBTCNm7nLuuq5LObGjmJdJ6TCN+2ncS5ck9QDgEU1XUNMAHYsT6Drl1NfifuDJuRSt3dfwxFX0NHdjNauuxYk4JRgDIg4fSrnd7998+PAl6X3qlJOBnVmIME6lFBvGcZzKVFTNm2du2ALEZbryEXObld1mcGRCVktm2bAx7LrNy7z5eHP5Svoro64Y1D0AjrYm0uJTHBZUxFaZUaqkNScJDCe4wYmdmYy9WDnZeF/Gd+Pw7rj/8nT3O/LbLKe+0+3Gthve9SmLZzgZu1Exn8xKUSHW6VTGEWSEiAyAhblIFSLCCQ2BZTfSEs4j1AwVmlfCqt+rDauLE0yFWyZVEKObft5hRqTtAmYjLpon23R8mfqXSFtCMqdSnJIIb3K+gl/bsPUpVye5yHhPXcrblK+lfwFcumWYwk3I2BQ6CWtKmjjnqUw+kO7NYOYl5I4G8+TYklzK5pN8+Rl319JdQ7YsG3cO5w53bkDi4xQtb6Sv7wE4llQK0Doi5OcoIdccd/+en3ny4ZVlL9aJdFjm4rT2j15tLU+s8k6h/a0dMx45Ccye0/DwRgazkIsb3NTJBMpcv8lPbqcy3o3T3sqhjPvj/u3p+HYa7nS4yyhdr9cX+XKX+kyZ3abJdQKpgDKTMBc1VTenwNHdrQRkZ/NCv3wmcz8DNR4CHOfjqrm3PzsAvPpX+CpZJjZvr3IQIWLVst+fxolJtl3e5f76+vrVyxcfXeyuBYkcYrHEl1+k8V/ld3+pX7z67h/Kt1+hs82//I1YhhMRS7fLIsM0TT4edDhQfsv6N8f7//PN7/7d269/d//2ftwTG2Ah43JTcgDszAsJYrVz20PdRN3L5jNHy/GoOeONSFRVgeTTHHVS7dXr7h1yUDkbHIU5yQJwzDhCfTmr7jstn9fCCxvPwn3n4pNntm5//gH354aZq1r/jxB+6f542XiIYfzkZzSKSdGsimpyjM1me3Pz4rt3l13ejJMWHRf/iiecif0PHTE7LXouAJUD0TOLqjFz3/cpZRZudWkY4tU/mFVgkqTbbHYX2+2OObsH06d5Oj6UuJ5dtGfOdO2v6+S5VdScr3V3URBWhrETiIVzlizV/N4WJ5h16M3P0rFi2t38LwV/1d38Jr37jb69efvd5v79liYav8qs213fbbpk0l1cpMsLzhvOm8L7K+gv6e6/2Lz6a3/5JV18UPZ/DpjgH4Xa+48vtH8aPeAnQScgRuXxm7mqBaeNWTh3TlBVSXmz2aXcEyewg8OO3iY1Dz81IZmUu4yUnTmYrlEkr3abnwXj+FHn18/Ruad/Y8X+aEqKn4U44237UYOzELOqDSMNU0jWcu6SJO42ajAXjSwMdiFXdytFzco4cU42plR61l66xJ4CgygO9dkiiELAsuIFNOGDI8JwGE6MlJis5iQYCLC17fKszggTy2IOLZiUi4m5BQpbu7xKLK/eY/Yg3dyZzmyfHGQMFSpGhSBCXJwU8KhQq4wuWrgIQ3EL4TdbI4fAIgbFa4RKeDKFkUr9XsK+OWoTd5ALWSLvQD2hB4U7qVRZK9ks4HIiUgAJDBaJYCkO/kLV4RADCSZUxJRN2bT5R3rT7MCczbNSMsqETkqekEdCFs/QJJ6ASnSgZWuriTa2zv1bb51R6wGuZQXnkbuH9ZudDwcoapyZsrGmgz7iNz97b0WrpGplCmuymcwQXbqv1GAhUUlBSWFiIRZssmz61OfcZQZAPp18GsoobqeBbr8c7t69Od7ub999+svD609/c3P9EXG+vz8OatzlfPHq1a//S6B7+7fTVN7pOHEiSSvykp1xyudpyz9uD2BwSonMpmmwUpZPFgAHkwVVGH8oif1xGJ09ccbnRzzMJJzCctEba3t9PiM1KXUp9blLXIiIrFA52bifTnfgTUqXgeUZyL2sguXXDLzmOPlwnPzD1kN44gEsWNBTAAe3ASvMCJaYOqFy2J/uv72//2Z/eHPRab+xlJSZCOLkw1jMyjSVoi1NHEzgJk6Zjw2aI5QROTPM2MyIEzibyVAYacvpanv5yYvXv0ndjaEvnqZK0G/+viF1X+aO9XPFU5dSiDRJyNgicrd4zRZToonG23L47nj/1f7+S9fvNvxh042brW5632woJ02skYtuJqbslt3yaAwDkzGEJQkH2KBlGodpGE3VTXKSlFJKPKub3cz0SWe9NWrW6GIIJhYzhwQBtLKE5fmcM1EmymrdqBvna8kvkC6IkxHUiE0EnPhS8s2UtoUz1aRtZk6gTNQbbYkuCl0a9XEEhYipUiwTZQAAIABJREFUEJ3UJ7Op0IR8oPHeKBOxOcFIicxFKTPvkF6k/qP+4nN01+iuoxqx1t2tLOvWl/R8PWOV3XgGSZ5ftPy0E9HPUBXie9ENPPcW8P0Vb+0wKxHDH/wS/CxwsvKnKGI2motF63/dVhhtvGUQZSaRaLons9F9QPIk1Cfrs5VyX6b7w/HL2/df3334ev/hTZe0S7bpsXmBi8zbLiXxjIms0KRwFXJhJBYhdiMrVgLg8CrvDy7CA4dJXzsW+YLC+CoFzJ/Y3cyfGPWjUZDXeWywiG0HMSUiUaNx9ONxUsv9Nu2219cvPn396rPXrz/J+Vo9uXrW6ePO/3JT/jLd/lq/up7eaLodXxjAb9+8udzdEInZkXg/qk3mJvlE9P/effjf337z3//Nv//dtOeMlNKmSyl1zBwYjplqbdzWhII6/1iNGs6GmSJCs4lTyM1oDr4960vMjbyQL+lqVVtXMQ9/YlYKCay5bbzzs5mHgXFIad1XmNuZ39W8wFSPolXH/shs4z+nzs6feBf4kRvk9xQCj5JPnSjlfntxud1e9v1OT0OxNc/yj9tl4RzEMQYkpfCwcIOZA5xz7DXiSmZGErvd7O7U7tLcp+1us73Y9FsjfmCacW6G5vSMKwAepuc8LpfOvttRsbCHJycmYU6NFm3zpBxM6wCcn+l6Go2+oO5L+vTfpU8+u3z/2+3bz9/9p0+H8WYrV7td36ViSomxSZvtViSNo8rhmIf7T/3Nf52v/oFf/B/8+X/wm/LPoVjBP+6m+Gf/quGZIuJEMDO0BY2Zy1R0mJjT5fV1vrqm7VWxg5WBzcQ1sQqKWwGTqGWjbidgTiIO5n+CdeXcNuC5deJZHBUPYdi55avk9J9pXhPuD5BEEKdBVU+nchhK8dybI2fhfre1lC2X0/F00mMSIZFRy2Q6qmlRK5NPTKXQNOW+o76TlJBEBAoUoDBbBJfQSjrb3NIjBYDI3CyTszDn4M6zrEJB55grxqrUMy9qXJSLulqYYvAKbvJFUfGwMnsgbLaZweE0gcQoxSUZ4elNHFuN5uonqdMEa7RwOKWaSEfB40gUhAjWmuwHPNTJOJMnt46oB3qintATJXKZu6/gyTG3gGKE8UZmCRShhLduPaMIwbqTO6lD56aBASEWQgY6ot6oL5Sd0kS5FB4G6kU3adpUgp+RF3alCLFESGkiiTdMY/1sVjdvJGazjRQiHw3rhmSVKvIA4KjfwE9cxKLstSbhXTFjH9+UaVJzZmImkdgnUydgN5+qExpbymBJ1qXpoDoVvf/mME1fHY+HD+8++cWfX9581KGTru9Sls3F5c3Hw939h8tvpsNE+oGmQpkghIY5hW1wG037k9vmI78ve5oiDqSc4V6moVqnNiZD48sEnfeJhAU8WKzQqstGc5o1ADMyZO5MjbbUggya0xgac5Sc3HnmccAQKkIrZmzGzdCOGRnc57zt+/5EaSqTF6KhTIfj/gPLZdc7xagb6iAiC39fojl8UNslF/kcT/aB3wNwYE3mmdn0OC9t5x8MDCVQSNeT+Sh9yVz2x3cf3n8xDG+J9pEclDOnLASbSvDWNYJujKUFVcJoprOb2TyhdHMFESTMkKpUzalzSiLX3fbV9uLjq5tPJ+smTUrJWKyp74LnWGfaQaFZIpBqpoSTapnUVdwyS9+LELGO5XR/2r8bD9+dDt/o8E70XZ9PuwvedNJ1lpKmrIhpp1f3YkgT2rgTubnCa1a5uhf3YlacnAAWsLAIEamp6WRq1SNyFcAYI8JVcBNW7F9UM9RleDaLWzRcEr0mHCajXHBBckXpBumGpG/3OIgSOYlsybeMzl1UQQohBiVQMk/qSS1PlNWzGYMoMzMKETsNZKzUQ7bgniiTJQ/HJRBRJuqRdqm75u4K+cp4Z95RleDQmdtvpJ5j9p5bExm8hR/Raty8FnU+pGLhZ6kc6xQdeDbZAU8Agg/5Gs+UmL4aMqyKndkz6Hy6HT/HTeoXMUZVB2EmnNxtrfQD4Fqm062wbDIkeQKrHbXs796/e3N4Nxzfno7vy3ir0x376Xo7bDradNRn9AlZLIFg6mbhICucpI0YxlGLFTXX4Eo6+Rm+wnPutIc346rJX2JTFsD3gaLuvE2af9at2pStNEpzdG4Y7UJYCx2HcRgmAjMLiHPuXtzcXF9edTkDDi+fbeSXef8XefizVK7KnQ3vzU+7VxevuktXuX1/cocbDadyON5N5ml3sXl5/V7v/+3h2//5m7/7TqZd6qItYwLiQFRuPlf73xmn8mol6c/QC9wDnlnQnur2HqpebjOKdqCM2F2WRbxeF2jWYPPTxiEN03VeaE5OTiEDnJmFJXJk3CNfns9MfJtwZOa3r6u2Okt6MgXo546QeL79WLvX1rfCqyNANe/uSYD/e5WxlfwQyatGkVAjgSIlSZt+e7m7mvaHwe5jYErPRsPMz/jjlSqgRzHYZCScutwnSSKi7qrK1bgzJUmTkZnBwj8WxBSCczdm8Ha7u7q83nSbJHlSVkMVpzjCuLEdsyqyBwA3AsitylzcaLEjabC7abgZ1hxPrE1ZHbAwpCplMjNyZk7MCcxO5ja5EcSXrKFY/ZZ8bDxxIzXnurMF84xHtlpg/Wna6sHoP+LF27T515/t/rRs0u0XSJ43OXNvuS+SgkPZJaBLdjpOd3s6ffWbficvh/vyiy/kpipW1m/me972+h0+eMMPPtdz9AH34OA//WNPPNujeeiTncGDZ3twJNe/dX7A8eCzPHmmWlFtRkycUo6mvmX1AeRaCpVps9n2H31y/NWfCun9+68OH74tg5ZpJAvev0AACCDMSVImIg0VvDcC/8+wAPlqTPwc3eyBUG7l2fHwUDxBwXD/+TAoVOoyJ0eX8na7PU1axmEYTneKreQeKSavfd8LQVVVFYxkKZkWNwOZOw1TKWrDKF3KuUtdx5vMOZFEFhfAaIZ6tYSKpc5q9FuLGU2xNzmRBMuZ52T4alexwB4wgzmKYio2MSawUMqLjMUDuYBHZsdK6swzLyZokMZQx+Q0JmI4lIjQgRnORq4Rj+EgUiIOkwJjmJGahYwaDKdklMwTe+LAOBBx4sKsVclIzFHjGnvExiMTOqKesGH0RJ27uHMwL6IMb56nnCSsPYQ5LwrXulMpE3H4jpmpkRvc2igDzNwROuLeZQNsBX14+8dUzeEGNUDJCxXxaCwhIGIGxMONoZ2MWqR5G6zibH6zqhZWmuPV5W8AqI64l5zSWb/xnA/H4/jCQEZdRAI7CE2Ku/tTTjfJdJ5wg+AilBOZF1MnAQUlR0hylp5dzE/Fj0O5/+budBzvP2A4lE9+df3y0/7iZUKiJP32srt6lV58zLS30y1NXlVA1gaPi1fwbNMKPCBygXxWr+OBFHSWeDmBRAQ5sYhqmUqptxbzsrjMx+37ErHPxCZYMUFmekmDM2pGVFMUzKONqhJZoVTLv0ZbrG7qKq18FCYn7nPa9n2Xi6AIKWjScX/av+/7l2xKMIfVDATilQFH1B5GoNVSvooefHqRxDOT5zX6c/b3R66lzXfXzUtxOanvj4d39/ffTNMH4Ag4GCIbScnJSqmK/JZRPVPTm2K/1ceVVu9qXsJREw54MhezTLThtO02L3cXH292r9PmpgwoSkbJOVULkaZ4ANrp1Kj5GRQhTYAk8zK6mk5Cxmxd8kTF9G4cvzvdf3G6f1OG7xIdL7vxYmu7LXUJIgSuZ70ygppptMENqgRC9QZQd1MvZpOWYSqjKoFIWFrX5+5qaqo0Bw42ioA37bLXH17R7NonaXNYD5cSMzcKL+qwOoahN99Sepn4NXevKF0ZdyF8g9SjwdyR90TZPZkLObgaQqd40Ckp5YmyVVtEFuaw2FcQ+QZpC96Ceg+MgyMQKYEy8yZ1O+kuKO/U86jMQaJ/AiVgnNdA/kx7hDXh89FckRaTiz/u/HclPnvG5dcfPOJPgh0PyBkPlnIQkZzu/3V+++tu6qhW9wvdC1WSUXUIgRnAibQWlRzjzmCruzk4CgkYiTp5YidSMp3KOI3HYocJe+tHy0WwEe6SUBIS9sRg9sSr2XQLEIsoMCe4uzbBnTpsZRXvEeC0NtnxhXJatZbhgL3APDOeX6Gd8OuoF/UMFS1ygGr54a0cjnDaUsZowIrRNJWiruqMjtFttpeX/STjt3L7HthuuP8s4xdcPqLUAZtNwtULtS0nI6ZU5HV+eTqe9vdHI8t96oR3l7vdRXeBF4o//c3l9Ve3b6dSyK3o5MHYsJbOGz1f9V8IL/YG4vuMFEgT4VVnrnqCH4zE55lm/ekZJoKtLiRU+BYEq05gcJC4M5qRFC9m/liQpYqKxkDNnes4gAgMoWqM5XWGE9Zp9HCvnusKX/+XP93SV30msWNlTEIg15UrvNf+hGbVZY1HO38uq1OJ2Y29gu/nNZcHtFEVwnioT1kMOtzU5mC06loS8mm4tcgEN446ra7VTEighLT59NI/OX17t6X7z1/vL9L+9VWc6TobowIvVYIeHnMew2apVi3M4TaMVkWA2YJW4+TugdXBrQ5uzAmi6q6Q/kW3u3h5tX95+htT16JMhXz8Ny/5/W9/XfRj0xOEmOf6MrsnNxbuNxeXF1f5Zvu2mya15ASnNMfMU6NHGQLGjLmgtxOJanJcVaVeWZTNBMEjumkmpJEDCrJUzG34V5eH21/shle/Ui1XN68vXnTX/bcdlSJsIY5hA4V4ekEJ1x7ygdStZrdYYufUK7TgqzGW+6NCus0QnQBnSQDvuu4j6JVM/SafxtOkw2azy8IA2clOZfJpsnHyYejcLplQxr+4+/vL3fgGV+9OHspoM1Mr6mWGrMNysDYAHAj+2uZlTWsjMouUuWpVXIHiFdbvDtg87n2KvQV6EqM4R0m86d7wFClnhffNNTvODS5mnyksgzBazcMqQXFGbInAHih1A00i/8CJDTJbp7lYSki9H397c/r8X5wOnw6Hu+F4X4YDucKVIstYwqwjS0qEahgJbxOz+bJp6gTmCKMI1R4WO+HiWsp+ON1Oh//nm6++3t95n49l/H7izFnkQxPH/MQyBP+UHBujcOJ2IZGUthc7H4sex2Ga/GQTp13KGSkjEyjlVNmiQBJPxupe3IqbqmmZbCo+jNIV7wqsR9+hE3JBEgqIo+0VPvtWGkVCSuRYpBj4e6gXWKpfRnwT26L8JyI24mgRpqIjKIM7SUmCjmFt+7Gq+lwuU6Z1Alt7J0yFaEQ0VM6ETMxwViIyNjdCGHzwHNFtsVfCQnJCkCBxuAu5AImggAPCLMxOobuJH3ZpiVrB2tiAN8CGKJEFgVNbLRdXJnvEwoX1TB0O0xwHQ25BJXElVaeJmfo6g4IwklFH2BA2xD3JhrgTScREQX8iJS7qpViBJ3MzILEzhyYG5g4r1FIQgjpQI2J5FYpsZ2zGZsuwWM2uSnU3ctSNrhFBf/LVHtiNSCIKAAqVOlzdPLC2zkrVts0oqKqgIsQx0jFmByuRg1NKIjkn4s7GNOj9QPffDPfvvrh/f//um1/92V/mT36VYSQXxMy7y/6jTyf7MBy/oGJx9WHuFORJFPlHBmhjfa9yhOKmhJTMdBgGdd/utpySWijCqiXQj+9mHj+IH/pFm3v/OrAIRGOx5KqOW26RnhgihRhE5pS2fd+nQWhgMiGzcjzev9vtPiadCAWcIhejRRHl8w7Kf4ha/0fjNs7CAK67gpXT3ajfHg9vp+GW7MA81APGmdlJa5rCirBUrdrUNZJhfXlWcgoUaAoDFWKBJ7I0Fea87fsXF5cfX11/nvubYl2Jw84Rt7Qo+mmRQM3q54ioEyYWiCMpTUTKpEwD6OR6GIc3p+OXx/vfleNbof3lll7dbDY9JRiRUplTXJnAIbhTgjupW7HKk+o4MScrqmrDOAzjOJapWEESocRibBzLrjBzIi3aSPqVDnZ+jHnO/yYiYmUqNZAb1dSgDfLD6ZkcyZEUF8a7bvvpZvMn3fZT4iujZK5RbaN6/PBMrKvfHsusECXiRJyIhJwNDLAJw0lgRB0LkW4SdiltmXujniiTKxnIE1Fizin3knqkXicMxTIkU3qOK/58YMpjVM4fWRGvDWX8jwpv+FpMTrM21M95G3TujYRn5F1nwMeaOo+4UD+x2//u5vZPjv/fC9HLfgekyTpmhtTTrGZWbSFrEeg1ar1CxnNHGEh5gPixA7UeEAxyT4Rrpmuf6UG+aIV9/n8s2C5Wrfb8U9Gdq0XtzWQTITnO+CwgJzC8kBvVDSk6pJnd4FUV2yhXFf0I85mYIYR01yws910HNyKwmbmqm7qru5I7wbi1uKErZQjARXUaJ+YJVHS6n44T30OY5eJiw5fb7QWxTOiKjoNaMu2FSJRkLLRXNxgO++NwepNy+q3brzdc0vX+eJ+6LiWJjdbNSpnM6gEI1CkEIO7z9G7ezmX2wohzNJcL8bjVJAkP2714xAJHbV1cEzU3p0EIeYn/qifOiFjC9DSKzcoXQ3sl8vlcOtjIHB5AGSBRTsmKVEJuxMldGyjJXAcJdcQfIbctVEDrB2hcHnKq3gskIahxJCKH+crFl9t2OgNbqyoIcGJQBCSrk8d6hupcAizEKVRJF+pQqfqLGDscC5TGjorrRDw4ZoQHkkXATDEQDgac6jKYnrmCYRueM/y975y2V/a6N/vIY4ohyU0xX9wAmN1sfqfoOkTSUevgqWFfbsWXBxzELLmOhJzMiqlWhi+Y5Qj/e0ehBLCQFfs006e/IpJWeZbVnD07Gcd7AoE+OD6AI5yr1KxNyXHY1M2hTf8JUHJSglDrJIHFO4rAYGJnfyKo09duGvYJ+8efgD4DM4kkCOSOcfANrdwIormxhmbEKYLDWkPjWKuuKwxgjjo7sbg02Fzd3Fydud1s5m6OttAATGrMQCFy8jK9G4ZpKuYmkrrcJUnBxow/zCltus2uExEAL+zbcfpmKOM0jmWaVCdKRinoU4yWu2iRbsiOJMFACPZnUfVQ+YfnG9zVmvNbXTXDu6pSXKtZn0uMPcjFax3abPx8rThelqCZV1Fncs3VbRmNOZampN2AzfYLHFLiahoU6ZABr1ubfi3Lf9B1IVVayDliLQnEZOIlti2GEJKTG8SlI0lOKTyMDOTZ+UVHeA36yD1sIONNuIVfDCCRHFlr6plwRE7SMKP55jJQJIBxliQsGR150mM53X+4/fDVt/dfv33ZfXf77v86nv7XD8c3x+PjyqQy4p6yrzujygB0LjR+nKGwnu+0o24/H8ahZuM0icM5CdP28sInHQ+nYTid9sPJT6fEPXKPnCVllqh7w0+cmZN7clOzQmVSs2I+ORWzsXiZqO/KJlufvUtkgiQsHPuTrSiMFZZLbE5GrPC68ziHPRvUxVzchYiNYNWJMoKdinmZCibQBE6UXKwaca/kPowHHd3ag7EGhBIp+dhOSqq86TCVRKw9vILA2apneAQIxNRUvBbQc6KKN7uNuBZ5NUCuBT2oJ9qCtsAW6IiSN7JfDf1crLvAYGchEUdzVvdmtD47IhC8sJVeuGfJxB0kG3fOHXFHnAmJkMCJGcTOKMAEH4iKGY1OhVgoZ+6IISxIzqywkQqh2iysi1uguiWFse9s8/r8pBLrSvihShc/ojl/+F/xHkgE7kXVAj05nz6CnBJS71WFq+7GmphyYlYwpeQshbQAzqwxjkicNlkAzmInLfs3+98ffzce7t5/99Hnf37x6k82Fx/d3FxM0wvaXyjBipEiCJ31s1gUFoHlNDuUVeLAebfw/Uq4+kklJSmTThNAWS6R0nQYzU1SAiotCo4f797j1bL/DOWfpTLc3B+9MZ+89p3e+BpYceqbpXgVDhkQwzAm4pykD3sfWHIyVtXTNNzqdHAdmTuixMFKDsg7wgJnTfTzHeMPohvP/O5DzdgZqcatNscwJLu/u72//6pMd0mmUk5uh6C/AcWpzPangLRLWs29uDVu9EJhimxYN3UrDoazI7FkszQV9H3fb15sd6+2V6+Nt4djUcqUupqW6aZeRevMkEi6c5AF5U2YmJ2p0DiNgG5ylg2LH3063N9+O9x/c7r7qhy/I/2w2wyXvV9t+WpnmQ1mZq5GZlCSoG4ZkRINRYcyFjc1AwlDiM0tW1ENL1Vm6TqmHBGN5jROZQ5HgDvOrfXbRQKrK7k4xEla3kJUc3EvBSRe8xGEBJwciaR36V2uPF1tL3+13f2S86XztpiqTxET6mZeZVIwT0YZ6IkLqXhY6DMzszFTuC43EYy6iiqRMbmAU+5S7lLKpSQyIQsNF8wBFk5ZcpacSAOuZSDhgcsvnKrqoHG5v4c7tNZKnVGN3H8Yy/sDJPxYQdPPLMdOi0wU50BsQ0nqWz1fqiNEBiBxIiYZddjfvmU6eb8V7qcxAUgds5jHFJ6wxJ858bKkrnIiUPfmVe66G0iWJjJaZNTwUkQJzbXERw1gqXn07pF3RnPnfs4Bl4V/1DD+xkmYW3hvIT0OgtcYSq6mmOF/SG4WPFKaja6WbJiY04LcNYKSwsY8VqLoeSqUU8MwLfiXwe8jmkY/IjzqfGJmFguFKdgJVjyZcVFRIzW34eSnoiMwdl3xGkI2ElGZTJs0ZytENlGBUAJ4UhX3VLmQC1qzBFedfU1O7sXo8TDU3ecTHBT/EmZisWuIcAU5Gnev8bvadBg2B3xUq3VBbYLOJpqL13NgHMWYNPKaYpw690I+dzlENkYadIUJtKoj4QRSYQmLdw7kpDWORAQ3ZzRehnF13irRIcXLWJh4V07HChI6I2m5E5jmjGnQ6tKc49JqRAiVNn6rMI6TgiA8g0raZH9uqDurzwdUAW3HyM4AqlnMwrO5d8EcZBQqkGYZhwX0i25Qz0ilOJ2IYYLFzK014Bw8b1/uRC/u7kwghKsKFqGWrsZhVnHT4FqsSaki4gBoWEgYc5GDIAHWl9MxBurIzKjpb3DipVlEuwDRAgSjuWCOqAQstJ1GHTo7hAEuGBhOaqbQcabbNIJINaFursI1RJ4ATgQwN0KHV8SCG9Qxc+Er1yzCA2OHC95Xtf4ieFh4MVrIXTyXuV+ZWhnLMAw6FZ8mYhjYCZyERSDwBM6SJGdnGUaBjeM0jJOzd10vfaZEnOKAsGuzTIIhBVogdbBtZqrgBQ0lNzRJFDz8XwkwJyMPa2GFa8zU4IpGBHPq4hTyDJURcaDcqPT04H8y1gSHx9tXuywqJD0rUOLM89KFtXWkLvorDSbEiacKqPJUKRtEQpbr7dZM3iEFWVkNSSmFBa67RA1XWd/M1Ws5gMIK8oJh1TRg5jrWm8jQMrxmWNbJmdzKVIa9Mvr+apO3xp6STXbId1/m29+9Ivo3u5t94v/p7w6QeV5tTfBOTHWRtZmMWBkcD0nyddJm/r1UEJy3PaA/tk6lLpIiua+EGWLkLP2k22EkB/mR1cGiSkMpxW0CS73FFrmfMAsjMbKIlaJFSYm0FDUfSpmyTR31HfeZsyMnE1ImtZpv6DVbTMBM0SSQeUIzxgzgrFJUKyKwyo8FMZlbUS7AhJSZzIw59qhi1nTOUmc+9qRaEtZ2kCgs2GkiGCr8zeHe6Yv5K6zCt27ElQVNDGInMRJYIhNi4QpwrJXkQI1NiXU5gXtCD/SMHpzJBfCgfkSXjAWUY4I4EoEtvBKMyDlcM+EMY3O492RXTiIi6DaSe0mJuHNmgyixgw0gwMiCjyju5EV1ND16OcIngVnKQilL3FxkJBSz9QZdMsjnrWCRqJgtMgZuwYizMmvJkME6/26u8ADyZ5rVJyaFZu6VFre8RIzNzby9M8ySi1Qx17opFJgzwQBiOItxsiTmIEkGZjdml14kMfdiefRyVw7Duy/H0/FQpuHFNN58RjlvXr28oLur47Y/HWCngcU5ZyeycEmblJNwlwKQbtMQ/KgxrC/WpE6kpkSUcibTYRxoKiuHjEd9uz85LPbzrzmY5LGkYxbAY+2Y4qFpdq59TgtHMm9i37ZpqTub1ShjgImy8HbTdcLQSUg6ToOPNh6m0/3pcLu5yN12q2TuSkjN4Qz0SF+I84H2j5E/g57QLEUYZbV+AS9HKQRiriASeMIEmsbjh9u3X7F/EAzOhUS5hjct1kKV3hW3Z/XrrwdnVY42cinc2RykZLEeKIkhS764uHy9vXjV717sB9qfJum6lDt1t5DLoe01jhjwhgtxJPcGk5HISxmcNHeSE1EZh+nD3YffH97/btx/LX5/uSlXW9zsZJs9s3KkXpmzwcKRwNiR1HRwPU12CiI8KbMIi6sbyFVV3SobsrkkNf5OhL0EPhGR0LS2dKnuJIjAEUgnqe/63HUC2+tQTCe1kYmZM7mbUUhC+u4y9VcuW5Mt5Wuk67T5NPUfG7JRcgxOo5M5iltxQuWcSCd5V+yefGjtlblbk/l4q05dKTSIpO7FlOEQCWooFVFlN1JVwKvgHwQmDqJ3y6whxwrgCLpwnC1/LC5+Rj+LOaDwzFvqZ9KrziRePLrRHuUy2CpeAnhwEz4wDfNZ1UaUwre7GE7H4+2H90X3Y94IOtNEhJRdOKa3TcUEhjnDImfdEB0/FqMSr56xwWqvk1DMxdfMMW7ICyxq1pZ/FwqsmLdjQS2W9WXuVB2Qylpc/WlHAnP753Xu1WaCoVmqbaMhpBzE80ZUB/PLS7qwiAjHm1J3ckaqbl+YFeHm4ZTIIXAxcmVicetzTv2FdLkYHYfxOAzjVE6ufhqGqYi5TwVqMFc+Fjkwcye828RWB2EOFMY8/ISCUmfBR/N6Yc9NpUdWa+Mrt9yr1mZTzYjXJ1ylZtrmbBaB1WzvzJC7Bkat4sii5qaZp+8zE9SbQVTteWIg7HOVEloA5dbc+JotVWH8+gvumHWAADm4giSc0a6FOrGweWATl2r11pl5A8vTVFnz/HpYoStnPfFsu7aGhmd2OGbGSHs+r/P5tQR76a6jzK8QGntDY+JEmVnRicEL27aksGiJAAAgAElEQVSdx3pjVLEGHtNM64mC1BulThStWaVUEgmCqEFWGkA4z2GcCK71RmrYANXgwFowtuBwP2O2tbM542RnMi+a4jWWAxvQRo3wbXgcXKTdhA7SJbSpdrfAWW3Q5NeN0YIKDC4OanjsAdfensxRkEEoaHKIcygExJB6ICq2RooVLLiuque7iMkXmo9EkxwqI7PQwml9/0zCBiQiktogMYiK2nDq9FRI3RkqMfxj6jIJd/2mS33mzKOOIgzmyWgoSHxxsc0XG8+BG4HnEZETkYvE0fbQSpgTOQsLIIz4N64IB4FdACaPCUI0gxaAnFekuvaDRuSsLXGp9vq1tqjgNrWQ3iI2Melq06oeayuINcRBXBmmURMYGRryiJmlhTOAf5lB19G8hR9d2xyYmFw8bqJmVQIiIWSSCr140FF4fttYidWxspKbW6aq+1lAuHpl1u0PAWRFhqaSF5vc+EQsmZk70ssN6NXu8nR7f5S8u/hwfM4W43EctftDT+P1jBrP1N1rwwJvstAVg2amp825iQ//vsRQtwK+2gAuDr20uLYDSAC5qoNhJLzt+6tLD6O4YsmAyWysIvJElIIHV6U3qNIM5gRYRIqrmTkVUzUyo1HRKzZFuo479cySoALj+KYas1q1S6TEK9eket2zOaPmfgnAXP8JbuYkZlyMp0KFpSSBG8dcmVrseZVvLLRTOjcCihWSK9WH3TvyQmQOF0bT0YZ8c5FXVDd+hJceYAmSmDvmHGxGVQZSSqWUyrINaXiFFAwkPdADG3AHdKDsmO30wlY0kDs1JyIBJ2IJx1GtESIgD5BFgAR3p8RywZI4Z+6z5CSJqYZToDIWo6WHgoqTqxfo6OVIeqCyh00EMs8mnau7ioPdhZDBRKRcMYG6vFZYwde0r6YDtKZMCXADzMIVO+bQKC0UXqwNFfzHMjjaPWORUqlas0Qe7S3ulPw0SBZJXOKYOhGxuo9GpZAxUeqQMgmTe7GB3ZNwJqRIBvYNHcZyvD2+nX5/un/34d2r/d3Hf/LLzz79JJeX7799NX75Tm/fkm/zxaUxu5eplGmcNpcXm35DdJoe6tzw4xsQcxqniYG+7zvhcjyY2TAMEikqZ3QF/Ihnb/5BP87CeG0+qjbb82LlgB/hOFiN6L2YwkgkyL/WJb6+2PYJZTxS6nrZqBrZcLr/8P7brz5K/YuXr49jKaXMvj3+SOP8uA98wpLgIZH+zGqEARGpbqhuHihMZXOSBS5lSq7MnsiZBrfjcP/u7u1Xm3zqu2MvlLouQUFWNcVOaoFlzFa5eDJ1joMBzWzNSMNAxX0qZsScttvdzfWLjzeXLyRf6Om0Pw67RJ1kVSUnTpwEoQtsn1uY2GoGohE4gYXhCjMjKzYexsPb/d3X9+9/P9x/BXu37cbry3y9k8vOoGU6DmTElIFEVC2ETKkYDUqD2mRsxkqmgBGpmVIp7mtTzGWTm+UA4CaqX02oncwtRiJOMIMa1KmTrt++ePHy5vWr62n49u23w+H+NA5DQhbJPtE4lJR2XXd1dfX5i1e/mGg7eo/uBvn6VPqTbogTsXByZvdiZFMYCTkZCN3mQu1qHN5Oo1UD1DKxDi3bK6xwZT5HiZmVTNWgxMZMXU40iU9kxco0dN2uy4lBViaygprPtGATj0V3fNb/+wO6JvxJH8CnGsOf4ih27pDkT/5rGwD4rB5aCI5rt8UYzoRQsaUhzm5erRMDfH01xPQgeDqJPRcnK7TfH3bjyU63lMYu7cw3AI/FzE9VadKKFKmeLDGmZ0XyRt2I2PdogaK4b72CN3HzshauWPbLOskgMm5sfa/2TAvkO0/ZY5IWr3OmD1hwHpwtwM5ARfrUSWcvXcxahqCfR54amvUoQO4skljqOzU3N2aBzAxQczVrzJHqugmmWEoY0ufNzW6zu5icqBQ6Dn44TqMOoGJK48TTBHVWMxpGDJyk6zpTFi5geBN6VJJ2YCtucAtj5EbjBsdi1i6t2sD7WZHr5gA4V5+Lhnj4co7IZ25H8FIeAPAr0LziWRWY51VWfW2/rZQhIMr6EtFI+rotjoae3bix7liiJqnNjlu8RnugNZA1qS5axOJWuTa1U0dNfgqcBgaEZoBqana7lxq3YY1lwGfLlpVjb+VvWEzd5r66oQZzRlvN0HOiGGQ3ExJUNXUcgmqT0iwEKilqIV8FBxng9nGWBL125/D8xlGlQHOXHRYy4LnPXPf0QSMI+QW75YZTLADMbEdTh+KBHFi90SuP2mas0hfIhmY1Qb20bMZNXL2G3VbYYZ3RMze2VXjgzUajPrNV81ym+bHmgmK+mDHEOw0e1cNKaoVULXBMs4hpg0FEvYFqSTirW5zOLgUKd+2AsmYcti273C4wmsepzdjIWhA7jNStetEzQRhgAUg4UQUfkptrMTh1kkg45+RdppwoZxdO0okIaXVYK6VMpSiI4ZNF20U6FUdENnpyU4LAvViwLLQS0gRg08iMTh4UNWevK6M5rN7pqE6tHrNnToyw8WcnIfeEQtAaxktwcuZ6EdeYtXqkN+o7fZBi7jPnZvlfb8m9ywnyeoXN1K6GVtoawbQ67WlmY+si1MUpNYFQVM0EUrjVnjZwqRoxaaB5CFTbqZnw1apLEKqMoOL5sXA1xmLbaAAnFoagz8IijFQoDBc5bTc3m48vP9ruPtyNh4FvT48LhvmRaqNzHnv9JPECq1B30JnvmFpc7ItDd/Byn6tklnD4edJv5O6cOIbn4bLRzPraimqL9VAkGod7gboiQS63G+acOxoLTYbJaXQbRzuNOkumuY0oG54KJ2EWEElc5lTMj4OOxyPlEV1C36HPssnUZ++TZVEiJSpOCnMyYyaW2KIX+Dagp+aql5i4NvlgnVAmJS9OrMYT2VhIRiDFnCWtejNzja7+CXwJi+dijb4g68hLWIQKExHYoTPJvDr4tzB2ioLfzVInFznvUt5I0mEqw9jlrt9uihaMQxz0ML4rZG7aiWyZN5Ae3KNmr4CokPP/z9q7LsmRHFmaelTN3CMiMwEUyW52z86uyIjsz32Sff8X6JFmN5t1AxKZEe5upqr7Q83MPRKJYlF6yaoSFCqRlwh3c72c8x03kMUowJzUnIkSS2JJ4fBycnULNi9IGM7MRNn9lPIpTcwCTkpQo2Je94yqJIJMrWAiclfdrK5Ub6wvYi/sReDimTVTOSlOZGeSREh5LuQruUY1f0/VbUaR6BBNqclnnSjkJBT47WHIDSDo4Q/ioFe5bwz8nZ62PdoYZnZIijVrhPk3UTkAkE5oyGxzUmfzZJ5j7e1Aw0W4k6qTc2Jm39atlpLcxJEfZjnN203L6lq+Lp///Wc2q1+w/Uz1+unxRB+ePl9/rdWW1xvmTImFhRIY7KquRubgVlfT96PrqZ/p3g1t7bTvwyQlp5yt1rWUBKQwpwypMN4iC9/mthy2Yx2B1x/y2D+gVUYhiGyH+h0+YRfft4kGjBCRLI6dEsHMYAFhyul8ovMpnyZZ4KASdATSpa4vWq5WF3jlhplSIouXAc5EcMgulzjaXN/v997DsB/GyGgT914S7OWetfwjaGLL0OvrL9eXv1r9epl5njgniUlsYk4sQGTcw8js8JpY72kOEZjATvdvGQEEBkutWCvl+fLh4Z8uj3/M06NaKrcCyk+Pn5DyVouZGzmPdC2kyDtspOgkYHj14IUQfE5GpFZebusvt6//cX35q25fBMtptsczzjPN2ZgNXo2VIqogVCXG6lyVinq1yOEeYHEedfY7cye/X/r33SMGWvGAsrSWgZKI58Rznj9O86c8PbKcjfKmVNxqU+R1PIdn10x+ZnpifhA/V380fVCfCLOP7rJ1FA4YOLR4DM7gk9NslKq51EpSxYp5Ja9xpiGyvXuigzDDwvoQEV8Jwg4nIZmEYLVupBu01lKwFXdJnBh8P57wtw9+vGXK4O09+q1n5T6JEN9YWL5vaxvmtm/qhrcHKpOQMPUlQ7usd1yhN+gScYjGw2HausSRjLqr8uzw3Ua2aTVfnbiUl6U+r+vCqopq4iyJKBgw2UmBFM0NO1cAHmopMuKKCD5wMNq+rT1P/LDcbkoqQmuwu44fuwfgMJBwIibe13pNwty1vkC3jRi1BGsf0o4D6IkOfV07W4zitLaxVWvdpktz2Le56i7oAxALt5gOtG2PsHCK7qBlTZuRg5khkcgMZjEiNiTgxJJyzpKFkE4ln8+2VSananVZynXRupRiWmhbyde6vFaneGybajULGhULS06ZhcGhIGwFdsj62hjgkCvRH0BjAdk+QkQ6ka6tvcflSQMsvGPGwREW1/wCTGAbip3RvPfFfEsldwcTmJsUz+XQyrQhxHgAwBkmvfNHOAfQZT6Btt8xidHt9m/UWxPGw0oS3/IO4kZ3cXWZQpdihMX7sLOHH03IQwvhhzmdhb+RRz/2BsPh+9gEQTDd8apN8GH+5nMOMwsO44VjMzNIpeM2okab3kUKbaCDnc1xd5qM26tpZ9rQiSP+624u2JpE3zu16M0Epi1AFURNyd86PHca7aVbaPWGXQAWnOquy4Pv08qYFSm6Cqa/8AAymEUass/v/FbjnRlyq+Fke+PrO4BEDnONgEq0KW00q2ZkFGa11hMjbFYth6jvlNCy5pkltx+5mT/b/90UY2XvTdscx2ETmMDJSciIQzPSft7wt5NVJ7g5qcXaOpCBQVe3tdaNaktGJ3cm4txaFfB5Ps0TJaRz9oRqRU1hXrbKIbqEVwqIctP3hpCtKdjItaXjDfNm+GKEI2bC2lvdAAHWyecRLwWq3Ic8rYwPMSt2pQ0gSYgnxcmQ7kQ+zSl7p4JoGqTmXuUgOfmApmPPXGnKpJ4mHcpNts6l5V22T9iYNrTIqHY9hkTAFU5eusvS22awydHGXJb6pdNedmbjMZfv0iZ37k7Wbph0QooHccpJRODsVV7Ltt2uVov6Ziifb+u61veZAl1rPOgmbwYfB+3GIb+U3s+JAMAx+N/X2uABpvIju3XXWPe8A/MxfFJydgZLtyKSjQITQzFnXRnT6tVQUxh5rpokktmFIImQmHNqF2mr5kOBHRKiwEw0s2m4TieiiVWrqntdXbfVbsVnoTnjPMlp4lNKWZKEDApGXlUR1ugswYuVyXiptFbbrBYtCh7rXA+qliei5FaNKAqoaiQaFjOnkBe1bcmuddx3YAMY1BQpZqRkFVQMhSg5gTg1sIzCwRpwnGjkWnx99F2ZKAeTjzowF7HKiZEQMVFYDZM5zCbyCTSDMhr6TsipI5giBQah6hIkEknMzdwLQ3d8xicXEWn23RPSiRgOVyruxt2LLExgJ1ZiVXerm+rmdiW/gm6ChbEKSqaS4RmUGIk1sQmrR2hkHx6g2QffDDgO3Tkdk/TanwBjH4w63pMOdIeL7933PbTu/p5qf8SGMeadDej4g5RmUjd3DUqhmCf1bCwu7EFECdx6lOZMBK9avG6VaJIkc05Ils1vxb7edPt8/bW4frHb3x4u00n8cp6f87RpXa9LcpfLzCKcEoO1qpsNbMlhrvCbQGEcie0uLAxE6h1yBlEtBUQ5JWaOqRLwXh690zet6JjrjR1Jx73ue89jikp/5gIj4b0JCOkuY2UEJe45ir2my0lOM51P6XxKVq1aYQM7k651fanrS91eHczMzfAScJw2EAqAU0xx+x4K9Fa99tuanz2Y2KJSCotcP5gbtYvJmU2ggsK+Li8/fv7pf7u9PD2kJElYdINVEpZgcZlahDpZ18cdXoQ4IXvv1PcpneUo7uwmStl5ms4fPv7w58vjD5zOxWVbFXl6eDhvakutu5DbnBzRc1DzqCCxCLNDTauV1VFTctD19fbT9etfX5//si4/kr5MuT6e5OHM8wRhd1IKY7CDHOYwo6pezTalolTM1aPmSG0211dEu/uUcLQ3vysfOqx2wz4q7S/KkFOenubzp/n8g+SzIVfLxTnG69KoTAywe1JNrpP7GfQAfjQ7rTYZZpKJyJ3qEA0AJHBhZyG4gCfiM/hMODktRhGkYNSfg7z7QWLAASaOU4sinS0LCZSU2UXEq5dSoDW7mZpWhYmwyD/iKQV9q904vIjvXtf43n94T3b13mD4nXFqEzYxeQLY4lZoO+qDiQ0HSUf0bi0RlxC/aLTDXVja+yd1UgGFvyTxzXVzMzgliRY6W7zHPdrNQy3fZ4JRwDfK7q5qjYIz0nXa5h9dGcHMewt37L4wPK7U2Qndv0DH8L99Qd6+oCqchzzRh3Zx97TsBpJmW+nmDgZ585xiZMY7eUhTaXAiMMZGZKQYQWUk1Cc7bqqqTgJhSM7zfD6dp3kiZgunAcn1thIkS2YwiGYDp8xMSuuNbaHlWl7qtpD6PM0i3I79aCCCaNztpy2B3GKMYG6QPDE3ythhwtFnN80Hgd1/0d+Xt0wH/jbvspNX3VWplmiN4KTDUDDas0jQcd/5AmDO89ys/s0o4aNKP2rK4cws3nXCXRZCvIdReMfLNoxQH+21c11S69MH45kCGdAuK0H/+m1r10At8XJ0HYjfswDehE22OjcR04HMijFoGY6V7tlyQuphQAN1PoA5zZ0zLJgD5DE0yk0hMnbATfhPPu6IXrp0gOd4rjlBx42FN2vYoc8IsacZdkrYHaSjiSUOKIs4DYbb2OkwXQSRc0goMPT64862Lm6549gFgiJ0Km10iz7n2MzZjONb8zv9vx+2910ctMMOwId0b9rnSzioBNpRFHA/AYQTM6SJotD1Iv2SQV8kNDKFu7spmTqgrXyjlkvdj8edXkXEZs5wIHIkPdQjkBYnFIsKIrP4z6ZmRMQQiQjbeKNdddOtlG2tpWqppoSU59PlcT5dpsucc2ZJBgJqrVutVrbiW9GlsBObcuvNrUlj24Cin4ORvNCkaG1fZTTFv3PTeTYED7fJlTV4eIyPIw6iiQi7vI4xDqadExietN0/NCwg477zUClFeJcSKu1qpDHFa6vyVv3GM4A7Rybwix6yjDZ5MefkzEYgBsOZmCKSojKrw4jNObJeo8Pbp2TxgMDhuRK7OJbun9jHGcdfjLuu3wZ1UwPANCXMZFXLti63tTyv9fN//fTzZ5+q2vuu1X0zRffGd+BunPlW99FV/E535tVWQXa9tKtZm0S1/9Q9WsOa35KFqBMG3NXNfSBt3V2tmoaqFAhecvCZx4iWQ/QBUjIREzZhEiKGgJES19w02Gow82pkRqpuBB2z4hgnNTHGiYRgWrWYblqLVq0adbNvFWXyOdEkmBjCOvxR3INLAWOOuzHGfFwbP7/VXAImJHdxasysqlSZxEgY1HNKOo59TKGOPDU/BAtF32EiSlaIClFyF0CcGc6Aa1Bvwsjm6BTEWF1natMNbtqbEOw7EHGsMRp0IRcnNp+IZqIJlIPhT8YHSe9+QjOxiECigenmwTCwxP4XLEyptZLZWby7wcfemAO+wXHWbG6b2c3LaloSrwk3wVV4E5TkNcGFWdiFLYmKVIeZW3WlpgHDgcPzJtMkDv7jgKOjN8b58HZjuVPW7v0I7u92/n7sVq1PdQdxlI7mGdppOCmXtTJrBChwMsqFJuPsKbXcSSrhTiJXU3NTZ6OJicQ4FxEG+xxvU6W1UP319vMvyy//9umHH/71z/+DI+qiVltWE8gpgyTC07SqE7HIcQDxj8ACB2MU5kZEeZrgvt2uZIbLZZSi/9Bn/F6cCv4ekdT6kWaHvw6fcE+iPf5RZjpN6TLny5w3W2stZGBnr7eyPq/L1/X2VU4XyaeAFbibe2VhalnPbPf02O5s/zuDDdxlXHkj0qGJioYMsNHyyAFKbJmN7Wr16/Xrf3z++d8+fpQPHzKTkuW1SiFJnBMnBGfN3O4H12MlcUR03L+G7JSro1RmOc2nT49Pf/r4w7+k6SMhu7M5ZZZpmuu6UnFIk0iRGsCxc27VvMX9bszOZKob+QIrVr/cvv7Hy+d/f335L69fzrNeZn58OF1mE67uWqqhoaPFnZWouhWjUmxTKkbVXRsLmonycItSqO7finHvx3IEeicbKeQYbM7mQjQxX6bzx/nyh9PljzJlJSo0V5oL5UIixFM7u9mN1WAqZBPJheXJqpQKZCHORPV45TKBmdidIwNRZuYLp0fOL2RK0H2MwRBibxwlkDUVYYu2A1iEM3NmEjKyONCNvFqZyKOQiaVUCivl7qH/Lt32Hub5G1cvfpdX77sIn6M1drdOvf/RRqbmI4WYeCR5xZnP+xrXiFTNtFoTvwSUS8BACidiO32HGks5U0pefX14ufLrZrXFWzBcuNU6ZsXhcGlTLYeN3VaLLLbmikdDBaIXpqM0iHKo7tmjve3yfd/dVkLu3n1142TmjmoeE4v+ILZ9dR6PuZYohq50Ro86jOWoxdITYz48Biu9Y/SIv+01ad8GOknbkxAakSy+XTNSNVeHSPI0T+eH88Pl4TGfJwfWUpZl0Wu5PV/1dRMg8Byuygj3x3Zbby+vz8t222wj9ZOcYkkJ5pSEmXNOzIjxqbma1hr/0OpmIFZoIO5ai+dR3USb5g18jqPRAklkSA/GCIPBfu8jauKb4XKJT8LGI0mHdp8LCXV5Czpe0r0Wr3zEp+AA8RyMFoUarXHZMBB4uU4YGzPEEAK0vM2dWepORKVouERw98h0g8PZh/OG3Ls/vL2T4aUhf3fDeXD6ti/HHBFlkflygOd2M0U3LYDMmreD0fhQDnJFt7Bgz0oDYLDu2/GGkhwzk9hZe6eix3SCd6VZ/4nGSKLHD3QtRxc8ePeokHeUgkvbse8xJ97my+OHG6Muatjn3bnfaR7jfI09Ntuxlh/DoN1/cOQHhdHooO4x97GhpaBfwlux0SCAO0u4WdTVicHerHAhcn2DrNz1Am3nB6bJnWtVKoVge6zJoSY+cFuaBMibEcWpVS4hWAg0z12cKcaQFU3qpaYd0BEKgcaHcoslT5B1ms3Z3Mq2qLsDwjJxFpEHzBeZ3agaqRGmGfOZs0gWFVbxNE1JpkxTWtLygq2Sw8SNSQSU8yQpEqSLw7QlNki7Uj179OpNXwPCSo060jCfQWByeLWqpupq0NjxirWpIR+uHGrTO+8CY2forCrdQDIu8naZ9avKm8PS3WqtrlrZ43UHzPYARO/fG/bTy52sVjM/pEt3sRYTJfR8p8bgIwhxJhZicRbniBx2bv4j7iYk2qd8PWYmyDD9wuyHkO8Lv8NRF+o0My/gdMqPPD/BDb4IrUKayJIpbCkF34sstPfKDv4u3XOfjDTcgh8A+xAIOFALQLFSlo0FIgyWgdKIUsSCD0+BNeCYWZuZxThDWIRZYORWbCvFTMGMPHGCO1WyjdSB1j6Dwe6ZPYslMXMyMmIDcwJNoTwnqJKZlepVvVaqldRcY4feeNZwE8fEPKVMSG62Wt1MV9Nt1a3Uelvqq9ic6ZLpnDHldMppYpdQ4ngxNzdxV7glIjASq3qtBHUyYrbY9IqREImRF2c2EiNp9FJjMkBDzzRmTHgDor8Tlnkw79yL+xYiBkciESb2yHFRGMNqnw63uaszElp4SuD2INxzNIi5jyOJnDwRwX0eAw4QB2YwcKHCDIINkghYhCHCDPeRMRZCQxZwYk6M1Dv64AcAzY3GDYRrwEa0Om1ur6RX1FcuK1Rz0ikVoVV4Y1cm6/dWjKosyUpEphqVF+/M1G8XhOEhfgN6OAg3fpsHceiJ/e8vJYP70NS6jcg61hV8DAWIj0+wyCCESSLJRlwNDiZOBCWEjadJ1l0L3FMWlgkkZLyqk1VyIGN6OuGcdLvp7aavL7fP9WfiUtWKRiSJG1k1kto0kQIkniaJXnh4Qf07GQrf86QNmreIuAjHPq9WiAzzw/dsL2+E696d0H54+cfSaiSRY4dnRpfpx4/3TlzxjvZWj0O1ZU2GwCZuBWHOmU9zerxM11Je142cBdmsWL3W8lLWrzLlnB6pirb5nrZ45ugqjEfPwHJMHf47e3LcVZBDg9KfWWbm2nX4EOHELqzl5cv29T/W5W+un7N8eJgfTMWqeJrYNTEzCZw7YScGJNZGGO7qbg3ReiiDW2NFRqJI1aSoXM6fPn36P58+/jlPT8Sn6gk8z/Ps4HVd3GxKEg4vq2pqzIk5SSDEarW6VSUCZXFhTblovS4vP92u/3X9/B/l9Ueuz0nK4yk/nfg0IXFRdbXqWoWQOBPEPfxsVsw2o2JNmBquqv7Y9tYIBEgP34QV9dXV0ZnR1dfd/EHiLmZiSMRzmi7z6dN8+iHPnzhx9WJ4lOkPWFdba1HaKlDZXciDSESlErKAT/3Lcu9J4nIVJkbT7Wmf4M8pP86nT6aLLVuxlQxiZIdhMXYdNfVYuWjYM6eZ84mnM08PVpdiOh49zClLypJI2Zr1yUZONg5XaN/V8/47+CZz7c678i1cxv+xFBXgnTHfO6aVdu/3HRTGJhvdLUdubfsXNHtXgedEA546xIrchAhGbqrVYq/h67J+WbcvVZc/v/yIh8IsWmC+qS9MFye2upLVLCBUGqUgpfFuNFUud41Upw2IsCTp8qyuMBm7wegMI0xlCO7DY3U0BRxmxGPDdNxRwblbU3cZ/31gR7+Eel/FbbjBwSwYGxUb+3kHGx9gyR0313BBFsdJmjiyuYpqUpgLkcx5ejo/PD5+ePrwaTqfV/Kv662m/GDlZCxGrtXWtSxL3Ra3CiESOHQSyGV+kDMLZzQRhKq2qIM0gj6ah0IAySmlU8rJzbet+B63OIaYckzaPUrBndxVvafM7ECkDqz3fR64b0qbUK01CsMx2W6Ko3IEe0/tXJWsjBYxdrldqrAHpHAMbbGbju0A6xoan3g/bDAjqFlciZCYwe1fe5vaVeSRHcJDiGVD3R2ZqQTWtrum7oMZVIUdCBBfcoTmHhN97oKMD1wXJ4UhcZokNwD7217bGwTBD4EBILSUioZv74YWcDez8KCJOhnpiA4Z6oq7TYMf7Blv6wcAACAASURBVFpNlNSxiu2q0O63tT6H2jn+6ARF62roI/T3m0T7I4vWO7XDQ9TV2CMg7lxRoSP2Y1Bd9tO/WG0lJJzuYv7u9tPBm62xkjRDU7u92W8PImgTgSi2sCmx8Air8/Gj98jrti6xxno4wCyHBbYNEy2Uigc0A/pryZzC6WWBSQPUuYWutBuB2xEkDAKDk8DgG6q2YQ9RmPOrkyorwInMEllKs2TRLJazSCIzLajFbUNdta5F1Riek2SXlCZOcJoD4BTPhn6AmrrGfCweLtLnz0bMYKMIXY+LZG7D9tbDQYcRcrfABQ/G9uzYPkTzu7tocJkOQb0NkwLEkb2HhnSjmXfn10HcFbM7Jxff+36HOx0mkhHBADhG+gUlD7+DiytphfU1dzyJrDtHHXFJ9MCMDi8aCGHA7ycc+w9qTfFAMMYJpl5uqgvs82TPZ1R1ubq8GqWi3/Qift+L3cUWWOf/N3HnQSPZVedkplpVVeN+jFteRKT5D7Esy/V6zVPOOU95kiRG7qRl07pVdXXXlHKWnKYkSaKkrlstWk0oJ+fEZratZd02swpmqg5RZy9kxdQFkpInQyaxmKkziRCbidUeVRojAwFDBM4kDDNoIrXxl6mGljFEFxGYmsDJhZGy22S6Wl1cV1OsWmIxsG42Cc5Tejhhkp1F7A3LadKCqZlQiZhdjIgTGKJO6oksxeFQ1UoIXIkJlhChFSH1jC2THRUc+xXfa9FgZDg28xSBiM4CFgqEr4EYGmW8BtU9btQQlIxEWGpp32Zqgdtnd95lbiSgE3BizoyECG3okvmQQbTYxmhmm78jTPgtGza6DQELhDHiqoJs4iyekjKUOda5V9Ob6s3sZrq6r2wLo0JqgiZSYRVUkMGtIbMQP6F1j5cxqC+8vjPgGOvwXVP5xgPuzZq3+6uOtI4B8f+NYcjepJurNgNufII+7+TDHXcYcDiLRaY8mCRZzGVtBJ4qWSWrQYeJcHuWzCk5iSmqxWjbk0AkixGnxM4oruX2/OtPZmy1Dy/UXNVqoxY4kaTEIm7adYX/cCrCmBbt5BLAibQqpHJcpbv3E2+SDN4Y5bxDH8fAwkYW4ZBAtmFHbFDvP37sJe8co95Uzj4yVoZrOog2dJrl8TJ/eV1gClKBuxfXRcvrun6dLk+JRZnDghGiKveRK4exGRuRy/eSgXdUdncJPFE6u+1XG8ihZNFTEQuLEMPIt+X2y/Pn/13LL1Ne5vQwJ6pOSnCZkocP7A0FvblPrMWItlfqXnncAlCMAuR84nw+Xf754w//83T+I8uD+skpM0+cTmst67aySE4pqmmiSIBz9q5udzMrzTNHBqqEq+nn68tfXr78ZX392bfnjO2c8TDzZU5TchBXdatuRimibZ2rkaqFLaWYV6d2p3S8Yl9Z2Ii3pO+F9brv7tHekcQqj4jdued8Z5ZTmh6n04fp9FHyE4FUF8eHfPpz3nRZqupWqrO1c5Uo7CBV3JklCgSCO2qcyExgSt3NHDjmiHCbZXqazn9U3W7b61bNNbGyhj+yqQMao6qZk+Oh42KeHCdOj2n+NF2+lttLWa7u2T2rixkzSZZUjeB6MOof1Sv+RjWIY8II3pdr9IXqu3Gu/+2s2HEuH1qlWOnFNqsLU607rgxNvqggJdLEmJIQVXd1rWaVzCJY1ONd0lrLVstW9Vb1dr39eL39YnZ70GX68M9PD49/mH/48x/n02kqBU5MNrfhSmygfWjCae8SYLvXvK//4yz0lmtAPaMEbRZyRAQ0klyPDwxTPuCHyFIfVv6e/xltRhzkQtyNN85tAMz3Lu4DpyCkyz4SoULn0S1+41k1vJgeO1Wrtbo34Yy7M0tKs0NK1a1qKWrFRHLmlCGRcMZOE9LT9EA/VC7qtdalqhmbTwJgSokksQiMWxQrCZw5ThBrURDYIU0HTaS7Akgpg7xGKgPQ3bh+yAOh45Ok3/4WNv+3xMW37vejyL/J2WmQD8IuMWwhwyi06yocRIpqeoCnDPZFT18Z32WDOTTHbR+KBWAVO+q8w5K8jVnejGe8z9paQHj7gBHNNSoWbk+X/uwma83lIe6hDcvg+yyUgjUj2Pklu+Nm2FMOSQNCTrVYXZY2kQYTORMTj7kIYvMfLiHvFvb9PLIUY/oDVR+HhBOKLKTm2zHsi20f3qudWtFVD8NWY+jxieF56XTNuyDW7qix5tmnSD+JMcu3T/nd8OztFcTQYIU9I/BVUVEMdQs6mbBn/8DIZDfpNGOR9VCdkZwyZiPN7WC2d9m48+Z0elVP86BKsAYw6UOLVtzAjl1pywzpn7N36dKDlNlaeIR5NQyQLNkevYsSywkflBHSfc/bcTmDSRqHqxBNTrUqmVXb2FwcAuHEJKReq9rydaOXZ2NxyZ4zgUm11Kq1uinceZ6F+TznPE2JyaxardAKcgixYEriwk5U1etWzC1lwSQxpWQCIWeWWup2K6aa8ny5PEw5u3kpxc2ZY+7G+/Su8SKYhLxdYI1X60N40SE2w3HiB/pfxOj28Eu+t3sfTqr2Lgd13SMmjgD3iCWO9rNBTtpoxPoBCN/JOx7jDmuBOuZgBrP1M6DFbna54jGRHTzyou4L/T2FaJgExdSMqlNiTE4zUQUlcnZlmGRMZ6cpcm3fk4n+jh5ln5Tuv2FmarXWUopVUzV0wD9zConnuq7LbTE1V4IxlI3MXLe1lLXEr+dMyMwQDgqWUt20lOJCnkyymHlZS9m6gkMBNiWt5NWVGJoVyUVBELJAvMZmAWRU2tw9SkcK30sYGOAJblBHOES0UjVXrWqkLpVIyeI0BMORnMmFVbPranVz34ptZtu62VZrqZgTJeGUWESYhVkcLAgFuHVRhoVWIoTB5Mkpu0WOplUDm8GYTSHoC8TaF02Gt0mTGBPnTgEzoBBtRAJKQAIyccwTmYzI2Y3N+WioaAE/1BJuARLWWmMxPDKuABeiDGTmE3MbcHT+WUciM9w5RODmABK4I0VIw40mrUiKsQozSb+uFOwMFamJC2NjvJC/ur1YffV6M72ZKaAgZXZGZWij8cE5ylmL6JZqVs3ELGwWb8yV/p1sC8YdLGN4TQ+0BH+jJBgDjvCy/BZ88zBQjzhYM/ODFHvAj7FHwFEfcOTZYpyYhJIQkVllY1IiqkSFbCXfWkiwAAwlq7WGEJaEW4/eWMfGieSSp/RUXnV9vloFIUXMjce1mBxNs+Ew4/9eS2K9v98Raym7WSmFGNMs+5bhtwdEb3gZ/SlLd9ys3+VtGZ4U651hV7v7wDd1y2WgNGie+PFhPj9LayMRbvPVynW9fb08rbHoF3BPdrCGkf6OVOP3SGBwv6zWLsQfK1WLA44hTMxEXkyvLy9/++XnfzvJ+vEDn2dnqmRK6hkTUlIrbkosAIi1M0Z7O+jNX3e/he8f4FDn4lnmj4+P//T06X8+PP0r+MF8NgptVyZiN7Jagwjs1ON5I2S5ldhGrgzLyZMYY3O/besvt5f/fHn+99vzf6K+ZGxz5suczpmytMGTGdTYTSoziM2pmNUm3IjRR/M8to38XsZq96eM94N/h6Xi7u1yZyMGT5If8vQ0zU+SH4kv6lSUiT+dHqhUXG/q63PRm3hQo51I1baiV3hhGDM4kXElKsM7xZRBBlJytZ6dSzzL9GEmN9Pby5fN1HWWmkthqvBgvHBbmXGzZjAhGdlalXCm9Gk6V4a/0C/r8rORuOdS87rSySgxM+JBQ2jbr7d+ENwr3carh/uF9nt32/tju9+Tn/K97Lf37g53Kk2+5Uakw8zP7NIkgR4JaDGaTEKmW9VSddF1KWUp5Va3tZatlLVsW1mXsq1Vr6pX8JXlRrQyYU5/+vjx458eHn74kFOyz19/AZCmKcsEFyb2JtTi0Uc2MnDIiGIygW6Z2ocbXaPfUvcOOMb7UVPnljVCTjAOd25lv7laBdzCpKOgNNAdIz9cAMdProNfENqzwSHq69yxSm98nha60vpAEeHEQ0atWonAklKac6JU6kplsxrIiK2oPb9CFmOilHJiMFSs1lJoKVg9FcBFXESmLDklCV2A1Wq2eY0fum+2reH6okkf9TPgblrWHj4Ti3Idxm9vASNjnq9HIkE8m/6hUf6g7ZOHEa9PXvqgo5FW4zxpkbWOaSIa645vP615b5HB6bA6b8VI343s0tMY2UuDDXLTexwmJj19FeYYvIXBTR2ynijm3Lqfm436TnPIRYbqoWWWe5zvUAx68jD47IjNEUTTjR/xqM2dQMB9SjpUhFDvwpPWW6c2dG95I+6W4tpDNGY+Mmf7xWB7LmGIN2IEht2yw8dp1hDPh8K5DZNxoPR2UVCbwDhZPP+rNys2NXtgXPY4rMbR5CjW5iMjvCssh63w7iIHWEM8xPwgZF1oBa4cYzJCybJ7psiJXI2O8B23PRH8UIb2/MqdOOpOgDmik2NACHynZ2rztRasPExt49o4hBAdRX5dinY0xniTrewIobZAtF3hxjg0wkMAAknCIm5WSzGt7pWJkySRyHaw663crtdaXQ2ExGmiJCyC+JTCaUp5mjiLZCbhrdaybbjdRAvckTDNWXhikDMnxpTd3FlYzbdacxJOc5IknmAic3aFO+nN1nWLmshh1Z1bZMghNqhBZ3jPE47Ln5g4URgLO7igLY0PRW9cn2AaKZxxU/Tz5E7KAJJGkQa7H1iP7hjhryB2iUX9KH2arDCujczgHmzdZOjMfUbhQAx5fVdJ9Etc1KHfTIjvRsHtcLbECZOAZYI/uPFq1ZEdAiU3Ic5zJrX17zjk36s63uwV3Y+bEWvp02uppZbmgYGwMKeYKWtVq15J4YWUTMwioKfUWqLtcnGFlyHHtGq1aFmrsZuYVCGiuqmViDIydaNwM5E3mV7xmrxUIk5OYlWtD1Xt2P64kVmIFGICIWAhYSeOfJtd0OFWfa2lbMrVUI295YAI82XODhjZZnqr5WrbbSu37bp+vWJO+TKny3m+XPLESVL0ikOX0Pz+rWII/BtlrdbwgG7qqBEC1iSFxodwhD1D5m65y/dRfk5eQRuInRJRJirEGeKxdowSzw1HQdoheTZqVgYrkcdehBvjIb7QzHzidGE5MQsTUzMEDF8IOmfTCIGd7rLW/h/CBkPNvkbNOmABAEbKKlgFr6AX2Bcvz1Reqb5SXeGVKfAsIhKQFrQ0rLtg52JGVVPRRDWx9HToeLr47+smO0vongE6dADfDjj2bcBvtEuDMxskanuH2rd3vYfvNNV8rr7VWqLCtLphM07GWQnKceXGOIqHj7FTaGGxDAlv42aVrSa3xJJPmZ2gta5Wq5saafXEWpJkGdeWVStrcRxij36fn97vBTAYqwTmNM9aq5nVUlJKEPnWenWvfbkr+44yjX1yMXKauwzv8DsHBYeFIb4tdpmbadWaD9lDJ2jmqiYCYTZyt5IYl/N8mqcEaOv+FVTW9UWffzo//dNTVXIJd1UK57JrqPeavhjO4c3fI0j/Tt/X+8lhqo8NySjYDKTMLEkAd6plfd1un5fbL9vy8+PH9PEpT0ldV1d1I+EkQJyHsQptTQGpHw4aa5nPrYjgTuY0InUYZfDl8vCnP/7z/7pc/snpwezkPhPPwic1WpfNyaaUGEReouUT4pQSHPCQzCnDUqZ5QkpUtmVZfv3y+S/Xz3/R2y/JbymVLDZPPCdiVDczJScDMyQR2AnFUKuXalXbPVDba+QMa2yKNrsypxBK+PCu7lcT6Jt4D+yrVqJw6qnBnAlJ0jyfHubTU8oPwFw1VYM6QzjLfDr75cEqfvL1F9TNvIKMUM3XarfkC2ENpa+zGaw5hCiDhAOz3eHacGKeiBIy/GQPT6+SLszTfP5Tmj6mdFHPwaEiV2dtnnJ3d66VaxVJp5xTPqV5OpletmUqXmtx1byuVou5Kdy46wDHYwW7amPHqt8HwB4yFb0Z/ge01w8qw91lTQf10n8vJraLGiK1rrqHZM96DIkFXwQweHVXN1Ur6oWs1LqU7aZlqXWr21K2pdZbLWFHLWbVVN2qaXVb4WvOZWJl1A/58vjw8FBhxX768fO2fv7y8pO5T9NDSme3RmnpFaMFYrjb5rCX5N7bOmux3x3K3ro33M2899H4XiiOOdOwmLyxKOx/w1y9dwL+jUj+KEsYeEkeAgHq1XQ87Ux7b8yxNmzCEzZ3ExERgMnIainrurDI6fTxfLrMpwvzxDkJG4hV0nWrddlUtdpmZgyIq9aylXXb1rJtapVcmSkJZ5YkLENADKOE5tzpa3AcmJ/3cFYchQOHxoCPtMxWNHZgRHyebdvMWxBdB/zvu9Q3i5No5FpN0L6g9B6fRk5m1Hs7MdDJEJy43UMZL73f9YXdEdGdtLh/+948NiMafahAvDM1maWzHXF0oPtuPRueyAZdwYFEhhpBHwMVAfcD0nZ8tzHO4/2zx93MwzZyWBx5rNwcxHBQpaFSOjDO9ub77eSzCydwtMnw0UYXL/FxR9xpMjjOWzonc5xxR1mQkxkVHG6bAXuMARMGZXCATYGdNYkm/QjMAu5TP3e5edScw9MEGPYxwTgTdlLC+O793gd9BHi+U1Y53ZlP7w1OoENCcfAueIwjTC38KLt9s0OBxjonJro9NcTBkQwTlYV3wgHtQqdog/q92D/LUN4wuvfQ9/i8uBesv6MOEiK1uplr1QoYJ045J5FpOgNCJqSJOYvknJjdhNN8ntN8cmGXxDmlnOMQM7VFX2u9bZvZupoWwLMIyMtWtm0zd0k558yJnWnTtVJhFq1ali15epgf5unk5tuyVlNi58zOZqRRC9Kxb2gzozbB2OdOhkAftou1HzsjlWYUgv0exl0iDu1CPjoOJGls9OBBimuJyaF7HsIoUjAsZEXozOLYlUdmBDUevTOaOaaPMnt8S3+7oh42U4unxg6y2WfNPsjD8RRSi8mguJ2JqK7P28uPc73OKJecVyI8/cCC7+1Bdwcl3lm7dD03BkY0bqvQXDBEwNqXOvvD0YjIBSxpCrBC3aL8DEV+F0eDyKiW6uZlKyJCRlrV1GCoVocDLKyx6EA0GAQkIa6ssXAulY3AVoOwYv0JzR04dJCqciDPg44ZfAqAmRNgbEYwh4KKoiqqJTVRSo4cjytCIonM19nkItPNyjUyV24VutRVfUqe88QpMyewpBkwVhdVN22cVQHAGYkspmiuRqhqjKBqMTcGc0x6DSPZbk/mkL01AvVphLFUsqK+EW1OGVQBCfErO3OorBuWtIWEHNp3ZhFm9DBUEVYncQtS9ZzSOeeZZRqVFzeLb+uVLDRO7EyRhuMEjXyrMKfEvUTEzVMUvSaMnHhCThv5i+lnL5+9PJN9JV1Ba+ZKZAQhlsby5XDHBNzVpS/hPfQu1bCpukkW5tTufuu2k+90lPitMJA3tpQjizSYj12BiHfTiNz3Qfl7kxG8Gz4QH5Ps9GR+9eiqSUnVtw2zZZuNzckqmSGGSiOvZzeYoW01rVeoEf0uQsKTnB6oiq63Un3TWknVS/WaYpQeCyBTaxSCb2Ycvz0tOlrczGzg6/M0AdiWxaqqqqDnLv2O8Mg7jkY79jHmHX2cAd8VuW8tLW0CsmeDeHfqtwEHUww41BRIQmaqRYQul9N5nqeU41tWkLLWcltffr3dXkvZHKlpBBktzd77jQLneN4Pt/vvQ7RSRyT2DBM/LJw8sgKFg3Wot9vX1+cf1/UL0XXK58s5k1aNFpuYXUDMZEbsblGqjMCZeLjFv/SU7n4F97/NidM0TZ8eHv/5w8f/I6UPprPZ5DSxT+DZtNRSOSEnoaB6m5E7cxJIcytZdVNJlJMncdC2leeX1x+/fPnP2/NfT/Zy4u0kNmWaJkriTMUNSh39L+xh0jIq6ps1jLQRrGUt9tOd4+GszclFdmjXmYb04MDFP3ble6h7QxxRCNMkz6fz43x6lHRxzEVFTZwm5pnlPM308EgFUmG2frXtldyJitFmfjNaHCtxaqNktqgh4Rme2EkoOdXQ7jkxUQ5a6DTj8ame5o/mnOZP8/yR05ksORGzkVd3bWSwFo2QqpLzJISc5ozLfJnPDzP7DbqKzETZHW4VcXgGg3Q3494PXN8/Jr8TCov72JRjHO/vpvZ8Nxr2/kAIwYugghSo4eV0sshgNC9Wt1pXrZvWxepqumzrdVm+allNi9VV6+q2mRZQJTdmByhJsHKUoXPyKfGM6f96+vjp8vSH+cO5rlRuZZ0vj58kyXx6hMxG7pSsJcbHVWbN9NNqyl7SNFxIc01F/qWjpw1SZeJDWjHt4Q+7lquPjALRccipawYSjFa8EcV32OQA1fsBL+jNSQZvi+394RRqZm9JXWiA8lAvN/5XSyAlV6vkVuu2bRtensEyXZ7mh8enx6ecZzfUILCRb7XU202XW13V6ibuiSWbM0TylJjN1YPLytEUQvujk1xT4qO9ZyS4gvkQ7DLICrxz8jBia7DHqYwo3GOvS37OU0SdHdvd0dgT3pgMMRQcrVe+D20bdhI6fg9RVezs3n1v7Udmx+6k4EHojEfNMKcMoGk/uyr2Rqe1iwyhsQIf/sQ9rzW+vTHl6TljBy8O6Bg9uxNYDyEPALmg6yLxzuLjuMDtWzKwSJAR/c1GZBcTjCzZHevBzLsz45Bvs1/w3VnsY0+yjyKi/jxcP8CY1RwnZQYydu+A0z0Q6UBU6dmu0iWefIwQ7tp9JjpQ7ncGTmBODHA1i2DJ5i9yYuLmGdi34QAgzDteYTesycjyHQCTN9fqzj4YKUK+ZxYcAbct7dQSWcy6Eoj9viY+BtZV7S4qJnJX3WpZYsrvpJ0AYTHy78hM67145zw1OlJckGpedrVSvxr9mG0CzpJYMkFq1WrVTEEECPdDzJSMYRAXkJhyzQxQcmf2HK7pjEkAQSYx47zxqaRNzSol3dZ10yycMZ+nuRZbb6st5Xy5nC7n03S+6bVYgXOeZyao+229CTjNKVHqrIFGEGXvQM39GB/6mnEIkEMhBc1qRj30pIFl9lsPPQtiHOhxnNjgngzrioNrhyIGfkiYZ0AcTCSN0jyevsJjeRGeGYCYhYTB7F0Sp+P76PytnjrPIAJYzd1MVWkwaOk+/pzeCOvDERk5GOx2crPt9uv6PKfty2TbzHxz/OrQdyuEPYaD8IanPFgb91r+RktopnYK4oawGnPfzXeoWyj2IYEYaPHnI06hDyzIyapZNQIlSSC4eiv/yV0jdxkSOgDEFs2FQMQMDqsMmZMqsRvY1F1tl7q3h0tzLXZgQYPDtv1/uyyisBsU40TO0CRquXiqbsVdDUpZXZyEgtTLF9DFpgctq+mqWm+1LkUTIyfJc54mSXnizOFQbF98yN6ZACig5m4wcjKq5mKsBmZwwxAfYmL3A0r6r5qOuV3EThL9vRWnzX2iZjUhFrALm5nF6qMxbw8u3zgkWbgJWoFgeUT7xzHgSHlizvF6Rkzd8LH0KXRwfxjCGMicAfsbNoyIZXHuRkpl2phuZs9aP2v51dYX9itTTVJEiBEsEWjMxRF++DYfbmGccJCbsynp5tlpIqQkWYLx4d+tsA8aEP8N5P+wlvgbyO7xX79rTvEj88nvQwmOIbJvP0+yxz+4MRUldiIlLeSaq86mRqTsRFSi2R0QJE7ogGnXYqpkBhBHZDq4GLTSCelyniY28XUBL+xOTqV4Ea1ZMksSHdJC/30S8+8QA83M3XpQN5N7aRyGymBOjHvu8f+P/4s7X74frcI78ak9MM2sVs+pW3t0Y6bHh8vD5XKaZqtcwM5MzEstZX1Zr6/L7cY583SOp7sb2YgeJ2FAUIGW8fkbryO+a/SJQedd09eadSartZbt9eXLrz//FeXldKYpm3DR6lqMfBJKkahKlBlMXszMdx3YmH3zd51GBCfK0+X86V8eP/zLPP/R/azKTskpO2U/xlh00leI9ZkM4bAxCjllTpTYVG/b9vz89W9fnv/6+vKjrl9Oactic8IpI2dicSdzC4UniBu2UOOYMy/WwhgPW0k3RKdZEWAaqgRjIpCQS2f5+t8NBQrQjYyIXgdzzvlyujzNlydOF/VcKjklljm8Y5L48TEVQWXd2BddzJ28EK1EC9FCtBJVIiaEJTkmDCfy5iVzbESlgwCSkxAxJ3n6MJFtpRjknOdPLmerZq6gQlScKppmXzrvfSJiczE/KZ1Tnh4/PGa8bngRZhHOKZOXCAQZutjxkHrXSIXf6+g50Eb/wenGt/9rKTx3YOd2HhtVQWEuiQvZal7dqmmpdavbWrfbtl637bptr9vyWsut1sV0tbqBCkjZlamyWGJKiZJQTjxlzjnlJIKccZqQxPGppv/3//5//qBJqgGYz6fL5cQJKU0pT8W0lFpV0Z72Xacx+lZmjFlnm18IHT6qKflj0kB304cjuiFa6AjTPCx1Ry2Hwzs0Rh48OKT3nKM7bdzeusNH5EqTJI9P3aGY7m6ujajpaDmtsc01q1VLKYzZQNP5fLo8zPNDzqfIcFB3YpK6EohhEzumlIgmYUjcyOYej7JY9jSgYZij3dTUXPXwkvhwoHhn3B2oE96okL6LIQJ83lffg9ZKey5pBOWwsBxi3Xas5t4LH5rYnrvWVFUgesvxutPj+54qnyDRtxyFS4dkgVHs+XE4cgSGHecv8U9mPowJ2thNVXuuardbDGvJYaQIwLrG1H10A13TgZ1Ydpiw3O2Ww87X5wg0QqhBd0yAsCdTsGx5ICJJx+ccPn5yCvT8TiWUrsNoq/7+1tAbTcOQmBzFF60WbcA4GmTHN9oc9PuXJO8EhPviL86oN2re7hi6m1LdyS52sTkRpa7M6qW0D7VXt4X1xolG7gsPbHCDuQTEOCg7PlAO7nR/j8evRYRoBzocS+DRfDaAZWS3CjMLIG5jBhffpXWZLBzsblFtUs9DHuixHYI7dibtJ7YYszFHlX14eSNKA7sXJl7bKF7GXpBZiNkJkTkdXzPqLq1u7pFjEm90SDbkvQAAIABJREFU0AGrWSll2W5uNzJoJHpH+yrsMSWUKV+mMxOTZeIEkJpW5UhvSgJhzml+mJa6vF5fVe18Pp3nuZRtXdaqlcyZgzYoDgnchXmzeu33Vdul2DHSx8kIBeHNooNb66Ay7ZGv0Qne52g5HeKzuB/hStD4PSJxT8DslFtr3HkDPXwnNo8cLSx78GQahLqDsFt3ix1fLTRGpsQhUATHZH8Umd+DGR3HHSaZmJPrrKq31w+3L1m/znZ9tnWr67o68Dv8KQfRKd6IwyNyaJy9zOyg5LBkmpJrr9aHW7NBbpmp82h8T2cEhaxiN5AEK5GUGBwhY00qYsMogEMYbYvXEOI4AylM0WE/t4a67T1Vh+hzeFtDFGUew5P2YG7SA+6AagdpZmIRQnacCnkxuimtxa9Vq6ZqkyGzTMzC6TGzMq21vKzL67bc1rXCDKRTsdOJphNPlJilLWEbCwNtpUBCTK6h+7TYIVdDhKr4PW8D92xY7Eb8Zg+MQzjidUHFqbgXUG2BKJGoy8wMO4Sevq0kR7xX8PnDNc9OJMAs6ZxyYoBIj4D94cbuq9EUGpQmdh6LPY4GiDni6JyVklElMKGQfdX12fS5lherr24rowImQjm1b6uSO5kG4L3POIyyETG03WiR9GDIDgWfmANbsUOo6e8Fir5D8z88IuxQYx8RpN0nCH5PeUD7Q8Gd3ry19FvkznT6+D/UUlEiWcCrq0E3rpKqGBPBi0ZLZy6OaeaUm0bQNAwHAaHsmc0IO6YzV8Kqykx8TjmTK0rZdFusrL5CZuT0wDD1xg1ph9nvgl0cfh5mdw/W6STCSbjLXlW11gqRlBK3DHO6r4Puzqjw1vc58T2HetQTAwR+bBDerqMHVXoXd4xbbthbQMicyIlJTklSSk+X09Nl5oKNUuY0s9hiS1msXuv6VZCQZpYJnKIsiEs0ftqQj5mp3fEDe+bD3VlsdGChx4IjzkoAzoJOG2UigSeY2UrltSy/3r7++Dhtj5c5MbQWVTcnQUIiq24WIFSpVlSNmmdjn3GOZQy1XDTuHkyosXlO08dPn/51Pv+wFmYRybMrayUzgxcCpnk237a6iVBKaWh8vdZwv+RESUikgpbXl7+9fP2vz1/+8vr6X/CXOVfxArcEySI5JU4wmLpGjRLsJHOYUVWowRxOBzD2G9blaDB3STHexoM1J+oowG2YHM2t6UBIqsMoM88il5yfcn4gnlTFFARwTgSqlZJc5otkroU20+LXm/LitlbeTFbj2i45jXIdSqQWQY09mpuYKIVexInN2M2ZJhYhKbBiSGrkVGut5kV4Y1SCNsoACxGLp+wS1u1141Up43J+OGU8lHQJYlS+TGBhU6b9xnmjbMbBOX0ILT+Ez2Bn2qCZFL2nIo5BB9DYsrss4SAUeQPGoRF7DB4KbR8LCItW141MiTbT61Kerb6YXmtZyraVbd3KEkxzsy0SptwqU51JJRvPlhgCScKJkwhESIQYlBqzKDpOFuLkCcazAmX76adfXolOXi8Z85w5J3XTUs0VDU5gcOvpNkNO3i6xaK5bniWnvo7lvVO9T+06KLe9OQ1HJ9ZbVj90TZGQAR9L9Wil5NBT3WU30KFftOGQ2cfuoSYlgKll6LZRsLJqFysg5DJOrmxKcDaFq71eNwdVY1VYoSmVqFocxAlq1WplNxFJoEyECchBMeMRlBtJF2H9UKvVVM1arpvbG/jSeDDfeRu8SVLNvdctR8hL6KUDDj1k/X5QH97xI0bXegT/e3PJdz5loBfjdsZhNnWEhtKwYRicSiz9v9mSxCZgtKDNq9xtD7EnaxaxEdLaKS5Ne9EwLWh6on7Go1PGvBk86C4A1Z05EPgGgFmalQDa5NqM/RnLLX6y3b3BjqgBoNtTY3ZFxLE6cJfQ3iupFuvJudZt+c3fsEsWh9GLgereeG9v0pZwCGvYM0xateqMwV2xQelvswB6Y1hsX12JXYXAdxKencIZhVVzAlAos5tEy3ZsaR9xNKkC2oMGhHgZmuRHBCTu3D08MDdyHTnEfsCBOkU6QSzNwzEy/CkNauwjiaBfOb2ZilH4yLOhkeA5Aji6E83ic5lSUEJj7cBjUtSplL3mDzyUEFiY4Uy7zxHY83V97/BCj6ejXBiuOiaah+IhfmYjZ7D3hSqRWzXFprQ6EXtI4FNCYjBncVAgMBzx7oCJXb2UvC5l27b1tv1/1L3Nj2VJcuVnx8z93vciIjMrq6urm82uJsEhIXE4IihAEgZDLfU/ClpopZ22AgbaaSVoNCNIEIaLIUHMiM3uZnd9ZGZkRrz37r1uZlqYu19/EVnd1RQpQYVEVWZUZmTE/XB3Mzvnd8q6LWspakQsOc2H43x7c5wOU56mnOZ5OqSs2/rmq2/eP7w9Hg7fe/2aRb5+92ZZLr/7+U8+ffmjm4eH0/nRXIsg3xznT0HEquYWt0aCIxrxfAi9bM/QieN6uzvx7niVBlz5Clv4yP7LkF0Yapu5u4vdEVjl6zNR3VZtGEhXYG+75ZGnhp6pUvOG0FjzVn3ScGh9FQzg2mz04D3FoloXRCOCMQZj/hBUW+Oi9zCLrthyWVUg0exRJTdW5W2zcl7uHx7O08T4zYTApmbfjWUNN2+NlufmFjMIxLLtvcHPNOh8o/VWvLStnAFw2hdv06rmiI5SCDRMTUmZGVI3Za/Ci/001D8Cj5R0D6xoBHVwRZhw0COil1GXSodrz8ZuOwHvK603EUGBG5MlocTtWSFz2MREKTp/tBm0ZlyzF2gULnw4zJL4OM+blqLF3e3xspxXE5lTyDlkSuLkTtXZwxVybmah77S6gTJbYlOIIjEboZ/B6Xll3HSJUfqFltTcUFzIM9vKNgd/PQAWzIkBh1W9Y02B6xwNkTjSGFgIkBbxJ+AsnKUWyt7dcRHCEg0nC1UHwg4DIXeCeVhR+j2SKl9xZyvuG2EF3hf7ci3vyd8TXZgNCYklCTGHjwfW1DgM7O9xXJs4iyJQL/XoRWQsnhIsk1xlRjwRI1zjHfw63pSH0g/NBOzdrdiwWn2fpTogafHr1wqOcOnGvLTXVhhQph/pcaRPP/8npnw+LUROvlTHjapvGwsnCFbzzcmMEvHdzCJmgaTsWtkmaa5EkhozUGBELgksoEnYZ17cuXgCIabX+4y/0bE+3iHysRM0HC+tC4NRiSxMBGaRJCnXdjsXmub91ECDmI96MNgOX/Va7jQj4pOghqeXcc8x2ZWU3cnSh4A9gLYuHx6vJUfcD0lmzpLv5vnVzTwbq+QVsoI3Pb3/cN4ub84PX94kEdyAmCiTCw1B2izcrcW0g/kqdJf37Fcf9q4dZ1AHpQwwGwSOSFVmIDPNbNv6sLz/VXn8ypd3eSp3h0PiopuaBVm2AKxxyK0xpF7ca4xmPfxGcnFPaYpHRYiSO4qa0ZymF4ebz2/uPpfp1aJCjuCnVAqdG4tIElWyzTnaLwwm6Lapbhw5TexZDHTR8v704Rf3b/92OX/t21v2S+Y1wybhlCSlJJLqIkJWW5f1lE2qtBUyC4ufd0jwFZcFwejhEKPFRTfvl7lR8Yc+ZktL1VaomwfGk5I6Ow6SX+TpZUp3zAejFK4mwFoNwsAESWl6Dd/WbUvLUi5fL+vDzIvy4mRugCWxHCieqFRD8OK7xV6qJqU2372akSi4zGyuZqt7mFnUa0dsX0+YKBGGsTpyyikLH0UkJSZJgIR/KDZHpmpg5N5hfGLV7+mY1dCLnpbihCuFKZ6OmzqfgntHuGVkx6zNAeM6Cmpc6nr6N65t7WKmrkV1K2Ur22a6uV1se9wub3X94HpWXXTdim5aNjclMmYSRhKSTElY4FOWnJMwJUYSanpbkojZQ1AGGmqTIC6uIPjjw8Ny//ZxuRyo3Ex8PNw4YS3b+XIh4TnnxLR/C8510gXZl90B/lJ7nkOdHGcwa+UpNwvAlW+qkpaa/GCPkvFAN4zy+RjpsogD9DwM5Mlm08rCoTFY67Y2jmHbFSOirhSnsCrRzcLzPN1Jyk6MBOTVdCtW/LKUTZlQ0wqigrNt29ZSFoHlKSURVmARZggLsAtDATINHbDVKTQjTZllIkL83W2y7QzyYbRb57DRKbgyrjdpfiWlwztfdZBCsKQn8/xdrXB1cPBwjoTJvBlQdwBsH6ZVq2ZPTW4LVynLYJbZVXrQltfZqu1a/nT5jT7PbG0w72JdnNJa+ZVQGEYJawgDjmuGffwDhntpGaBedKNxMxtYJFeMLeytlpAZ+zUxx5/Pbd1X4ijS43gKpm49qLnIrSxrQfXNQmQB7uhZHFW60XUmg07dCdYigchcAQLUHFSDqzho4/GHeFc117fQTUsp8epZ72O1Ppi7o3Woqn5Ta05JLRqbBqtl2rjWfmcYhKKLBzIHgVQjrbeiDCzs+NaQnrUOas8dtCYY8jDEG3xAA96i3+KWk8ZGe57a1RNwjVCreKO2HFkbHhWiSLCsV6IzDai2XM3sXNTUm4Gh/qsjWneqUAcwtAFW79tq9KGAj5kYaf8M9XsRJzMwwSwc+gRAreaFK5G7KxEk5Sw536VtwzTRvGAtyZydhCUdDi/m4yHPOSUYYIwz+Uq+ZZbjVKCX9fzu3bt/91d/9eF8fvNw+pM//WdTnu7uuOh6+nCfb44TkrkbxFCPvFHFMIF153kPCN6EHsZYXwB2n6g7Fq8FHJWGUxtd0OYNaek/PoSetcqkGrRb2niU9tx+Dm1ztdr4bIxMcpB4o914laoNB3WKJkuTGzmIY7WupDdGeKIrXth3lWjHOI5QHSMYJ3dj39xVJE/TnPmGt5dZNwZpyqvbCuFTqfqmXoq1OqE1/aOrWSOKKqSrTQ5NzdSIGEJgkBkcpl4NzY6+/tTXzUJLGOF6Lg1YRU3WaA2XWS1l3AVZHmPdLh3350jIkezTfHsBxqxp9rXycdr7vcOIaUArDb6KYaejJg4NMJh5iUufokOZXVyLqTqriTqZM5xrIDwkZfE8qZqqrut2WWldt2IsSaYpHw+M2cWNA9Zd81ynKohSGLE5q8OczLQ4w5OkdlW7WiIs/sztSdRqs2FwYpBvWyGN3G8hZfJE6UZmECdP5OoKGFVwVriJOO5DB7M6QCLMIq5KphSZLMyJqyaJqVEtm+WHRo4WO4mTtLKMbKptMmenhBx5egpfQSe1B9Ov3b7ScgJOwhtEWahlbrI2V6Y3Sw46arkR3kOs47C+v1sNxehA7YbAe97b8I/rJxxj86P1mYagkzHinuhqd6+KwuEgE/iBmlSKhlEfj5v+NL/A3cnT7/3+n26n8uaX35CeXA2JOU9mtJ23w+GY07wsG07Fi5EUwJidhFxgNbI03lCu0a+BIzFVMyP2nLS9AE5E08wvplAbmdCynFHFOKGo/pYmzLcIUKyerYyJJWd3VzUvJkKc83RzQ07r4yM5cEPty6uAc2uM14Dk9PrKuun7yd/qv7V9Zld/jBTZMNyaFfOYE1OkcYPhuMn8yV1GPkzH24vj5H46Pfzy8s3y8Iv7aTrcTsfp082lqJhm1VQ7qgwwqZrZhkZfo13YFNomoDIxwwzikQxUnYwMcnYjgxglInXTRJwhB7Zbsfenr+//7i/t9NUtnW9YDjxTtSzByTZf3ZVYHKJegkuhxG7mOijEYiruFKelSuJALiqn1efD61evv3jx6oucX5HcZM5m2Mpi1EzHgMMKFWLINJGjKKWUmMVdtVBKNGcCLV7O7h+2y5vH+58+vv2bw6Ec5mU5vSfdbm7v7g43UxJOTNgDvOtViBmzmRbdtmI1monHti8a4KqymCAAsRARFdLNtab6VHtb2Cbj4dPoFEfU7J7HLdl9VmLmu/nu8/nu+8R3atkIZs4wwuZ0BnLOQk7LYgk3+fDDo7NJWt+tpzc/n+lc+GJuVHLyO8at2WrbKlDnUDtusTE0qxbv3w7HcU2JDJkZ5LQQcUp98RGK6VBltUQ4izITyNPkNCU220zBhHk2NyOL5ExyEGVCYpLw+g0bOq4lL9RCgdys5WwNe+kOvL5aDaK7kYkEJHUOHYk3bk4q7BBP8JycSZmUvJBvRJv75r66bbZddDsv63ldTsvyeDmfLufztp61nKmcoSehLUGz0CTpJkmaJaWUc0pB0peQJYNBSThlZoyLre0m0Gr/7noSBPhpo8u799/cnc+3BM48TXmaJ2BKZuCjOYlI6/tXjpqhmjjdvdgelN2D8HY9i7dpjnVyBtleEw8cgqpciCm8dRd91REwX9Xvbe7v+Jgq2K8Vwt2sXZ2newiDkYVnwRFyNAC5tgJiUk3MwPHm7tXLz169/h6QjOzhw/1lOUHV3VWLboV0LevFSiE3LduynLayJEGeJ/Yai/LEd0N93tXo+nWsINUvTQ3EoDUNvau+65GEvWtNr/wN/ZO37hD5INaPTyUikbC+kxwHc0XHL/REUtQDFQMw91TdHLXD0ZiM5vunqRVlmDO8eR6ogrL2ILf2YQr9pROZaoC6Y7q3gzNjnAWLMTuuaZJwrtpcDDoUU1zr0n0PFvXRuOFVlnKVV2luO/aySTxB4sw7tbJ1Cp7u013iEr09N+h+vnffmZTUgXpOBgNBiIee68AX7Herf9OVbm1D6HLrE3DLkiDeiRttZ27dHCLQnNJ+DB8UFEF+aXKDOAtbe5B4N4Fdi432iOLaneHGBQnwcKnvn9eeSDemUHcOhL6lBq07zGovhmxcAYDBqdDmNw3RoNzbev3939sOY35Wz8A1OKoPrF7nSiFv+671+tyITA1OEbpQaZpUOdheOjgdtIcXeo9AbgEddS0C9mWw83qZ2SN9KFjxaHP1iARumqxWltSWuoVnZROTFFQRYZsmnnImCHGC5DxNecokbrBitK2qxVQLZ3nx6pUVPT1c3r99WM7bl7/4+i//8l/+xf/2b//pH//HP/m9H93eHY4pbw+nh9OHSBtlFrCIJGJxdO8ddpgK+urGnawhIiKJaa7qLkIXezTBctUkGLwG6xJHCVwXUGtpzB3aBDhFTEenfkebsXe2uPcWjShsveiepdYpKwHeqC6oIQW7N2gIJNRbj3HrY1jj5CPdeV9xd9NCNLEBjQLGnFxJV7KNyRIrE0TS4ZiL+SCuf364D9RD/aWae3xR4EDrK9mqy7ISMfJMwtEmcict5qXmggxwg3ou4DiK7hlEXat+ZaelMKnEx8H7L+mZERzPKinU7Muu2msDl5jajacrvypt2zqIsbCpQzOwwRen1VojFOa0ERmjTJBMYiLmYl4nbGZsSpv6Vpgog6c53fKB1knTup5Oy3r2smzrKlrENN1kmZMW3bQwhEmSpAOnZVlEbXPajMQJ5ttaNi2cIEnIjdSMiJhz4pRFJLnTuq1FTd2MRY4p5zynVJbLRttazIls2U6XjdPxk3kWSQemzSJpgNSJmSUnAMwkgd+3opsRmQjPU85TxuWCtRBTBqWwAoUAp7ZUKMRL5FYHfy2w0MQ5x3FxS4QDRIstZeNEmbIyF+Yl8SXxV6fTry7Lvfo7ogKszF6r9Bro0PUr6CB/EOeQnsTDH+luMSJnIjCEk0TeQrBjr1EDvx4XcV2ijwmjNStmyEZsoGwfzz97skxjGja8etNo8bWho0106umjvfBmbprS4dX04nvz68/Lh7Oe3jmZoZbeTClTTma8qSvIgeLYrE5zo/nXs8c8mqzGA3or2LrXuofGKUO9lbVxiGf9l2/3p/gwAlB3g3ENfqtJTHUwmAQsRlRKadNCRDfYmoYhqJqNCTrCkfeZ1XUGcJeetKxGGsKC9vUVfQuMYFTu5ow6j+CYEIJ4SrOaq/qc0uu7G5OEzAJOxHcHOUwkfi7LfVnfa3mAJJEbM2jkvdEg/N/719FJjjtUm7Rtfo+Gk/YYAtb464jIoGA7MyBMlsBeLufyuJ3e+eWd6Im5ZIApO6WhSjfvM7Qa+0ZG3IMJ0fpeYWiKIbFqnGhglMBZ8svp8EnOLxxTrJY+4Pe9txbafhojYVOHaRLJx4n94rZMuSTa3r751f27v7Xt/piLru/VThPrYcqHOecsHVvUwpLEnMy1qBXVomrq13gIw9593APw6rSo1m2RxIiBfAOqeB9ismjHEqlDK9OUmUjMIz9lQjqkdCNyBMflZYCSRMfXCEqNfWacHDfON85HRSooBVtBhDIwTGA5mlkOCs4RYRsG/HHzYy0bc8F7up+37PAuscIg5Ha34l5TZThGslG+SWr9VSfyemZ3eOClat79npPdOqQD3DfKlyrN2YeC1LOLaF8P61KmWylFWFiSMJKg0niDKUMKUtfFtqXoxcritpgupudSLtv6WNbTtpy29aTBBPWNTJl0hksuedKJeZKcWASoHQ0OBVA4HoS51uVVtAOMVZH7Lvp1j2phV9UbdHMl3Ty7kJXFV7NNaMolnh1JmSkxZ1Q3ujO0ugIG79de2+0vSC/wnAD2iqJHN2aAmtYTDUZfb0XlyvkY8el7a72R6IkizczbQagPDDu1vjobHKhQq1bnoP6Zir8Aw8XNzJRA4SoUlkDNCUuaplsCl1JCaGCgnLPkxG6qWMmghCRKJiyeWHzbmFhoShMxcSmlcZACSbZLUSgShUJLAiKoRpO2lrDRgmGw11boNYyzIfnCiOVPoni8eXpsUHl6k2q3obkPkl9vmMphZhiHoBaAVDPtdsLdc4fLSGdoiaFXiIfdeTTwHVrASrxnEpncVfjT6qT9hOH+RPdbYxDqpEXrGDZe7dKme1fgUu+gQnNi7qGwo86EozbfhQIEJVdtSbAtKxGMZ+EzrZETPiRXr2vC3rfrQRnVr9JtHy099KnKZtySwglC8Kaxc1jMlGvXTxkYOox9POp7QmCcK1dbsDt5hj7hcC3iv1xl5H0dR3V/0dNAn1glAsO/H0FrBl6LAq1Hh2h4mkcyCTp7xEExAayFj3SnkTkhVKj9odpbLWA4qUU3pHY/R1VOx+3GTRR4HCjJiSDYn95hXu3eRvRNyxOZBdWVuS8/8JH52nxT6CjBPcBrFw0OyO8WmQuyol2mxNyae5FYG+kuZjEQBZy0bm6Au9myrmYaz1KEazsBEHDmNOX5mPJsCcYcQANTsuIwY+Z5mqfD7R//zk/+7L/4L//2Z3/33/zX/+1//9/9yz/8w//zT//sn/7pf/If/dEffaF2OT+8JWhiLmZatKhRzbioGCAaEBeR31FLb0ckcAPktc7uav1euFY/SdMBs8X70Jua7iGF2wN2q74PDGmtoHj9heo6wDuZMSRp3GOHoyPI3rxQTX2I2rdi2R2Y4F0Aj51TXJMnybpjbOjC9QSNmqjsyAyfkzGgpEX98XJ6/3C/vPvSP7yh0+NX9++3u1cfj6H3Qe7WlGM7KyHmrtoQoWqmeto0SsYoNrR+3Mi6FKNOmuphej9tXecqfGzKimvn6Ud/J55WYfSRagtPS9RBevwR0tk1Nx9Xs9zWf40jsLHHhsoWIl6X8GarI8BiLLn5ARwkiXlKbHNyp02hRqrL5UT5ZkZGjMO9ifpCkWfOQAopkXp2K060qSUlJmbUFABX13AIseRE2ZmchZHYBSbkCZiTS0Q/mm++ki5lO4Y9m5FqBz86VRqzEFCdlqqBXGs/kEIZ4wKeRJLE/YXXrNc+vfPaVuL60kRQjXExM2KrZTsTiYRDxSDGcgG9d78H3YNOSUpiZXFOHTPNu0PCm2G+DR2qjHFXzYZnt+tTq6GdmSWyMfXJLHJvZeOjyQC1+O0nd+v6aXryfPpzy1dLDhkBovgNQoNw2jBEho62IWE6Hl6+fvn9Hz76u9PyK4KaFa0ZyGDiqr6Kr7Io1uINSEaDaHAwAO/NCscVwPbj6NWhhQl8h9yP63fQWtw2t7qyfQQQoZTMfduKE3LOjRROjeLT9zZcxdo07UUL1qMhptI7wmoITBkdKN2ccp0g22aFdagGkFNRSyw5ZxTVdZtSfvXibnUqRCwpS7o95ptDLtBt+bBePqzLQzrcpsxmzIqGJfAWXoM+iXkalbJbVK6fqcHptPsiiRgs4ASUy/l8fnN+fKfrI/si4pVXVkmT1kD1Ecgcxl+ExS92bvbRG+M7Lbo7siCSbqbpxXx4mfItUfKdeeFXzcc9S7SjFdSJkniemIq7FbLzVh4e3n91/+aXwufEpSxn0/N8d3hxnOecWXhPn6vzF3Y3VS+lbGoaWVnEMaV89uY1JESfxXqzKNnH/Jk9f7dHgbW0nUinjwxaSE75mKajpJk4EYSMARfhJlTujtl4yaMJkio3kdQpIku9qR/rgM+c4oYMsYc9smjADDgNOIcrsow/Szxx6tk4ob0kR00uxYge2aUZ3FfaYaIz8MibwqEOxsN24aP8qR2M92W6rWNQYeWg1IEkqkk38o1887KqrdvyuK6PZTtty8nKWcvF9aJ60XLW7WxlMVvZC6BZkAQ5S8qcGbPkY05TgrALUetmVO5Na2sMbKTAcPlV4PQuHK2LhtV0d3cjW23NZDfHeT4gi2ZfXHVbL5QMzGpSI33jYNZEX7aDxWtUZb8xALynRwzVFFeaw4BAiRKuOYn29KjexajdGqtnOHSj+k7xajIGumq2Dg8U6mCc3E2ibxKO9VD+m5nb8TjnnJf1cr6cWPSYXszHY84zp2zE5jTNs6TkROabqhLs5uZ4e3NrZX3/7t2yvj+fHrd1Md2yMJmu27rpxgYjYpbSVvWe49ziNuv+o+qkrf3aomx3HD86GoJoHy97Qz13x6PhWr1f2XyNgtiEzeTu29Z6iFG8Vy6EDyfKviNZM8N7M3m0lkpl3u+rT3cmMeMa/ehXaaCtuzESQwGJzZCHgIC9fYYAITftQw1c2Ddmdx1xJeotBzRApOjQyvhqh4RyEDlK7541PXXtXNS4nn3xYcgTInFwvzpnZme3DvsIs1ANAWl7Erc9nlsnpjJcya1TTeDUY1Conk77oac7SuoGy9Sl4z0qDM1pT7wrcqjCVOr6ITJyepv2htgRIZEPcbydAAAgAElEQVRNx+MlrmR7saKrQ7ZHwKAFYVjra1TBhBvtbgsfHu3OswWgTiWUOPUjjUXhRuy9mkfnNQSIYQwPqhHzVIjVmilqP2N8JAhPvE/jAaLocDSXdh3ZoEbAMLUWlVeAy64J8o70Cs2K+fAAeG3htOw7a3M6bhTSulyiye37K1AHjyF7pZoE1DqF2pOS0MY8DDrMmZDDp6BqlTaLlHJiEdX1/HheihZyIOWc03Q7pZmZCWxgZ9HD4fC9z35nuvuT//w/+7d/8dd//de/OC8rwK9ev3z9yfGT732PoOv5sZSNmKiEoUq8vfi7Qqu2TMvA24jQKGUiRmjnfN9Axhen/cKId0isuxM2tyEvZCAweUvYrae14CBhNwwFJ55i/lJvem/PcRKWxJU4W63i5AQIWlIQerYXejOXvPp9a1lt/d9jTEV8EDBKSu6yQUhxWzifl8d1fRC2+ebgVOjN8uHDO+V5FJB2v1Vn5eJJkFvVoIZjpnofVbUYAUUCB0tcv1obLnSX2tRgyv8H1PTvEp74ncns+I3U96c0zysUeXcfV4F8LeRJndhiVIAEFgHVGDNSNzClLELzLGLrZstWrKzbKiVPRaNnJjsrd1/8mEicstFEZOq6qUnhSYS5EBX3Eof7QAMkEYFFv405hpDESHM2gZuTqicU88u2bgKXiYHEQq7kMHJTFZFGu/V2+iKprhUHuQCTyJxzSsLMvVr3/UWwFo4S3Q1AyNmi+8UCdrA5MQuSS3IIkTjz6vag+qB2cl8EJinWjQFZuhd9vSHu1GW6lXAb/aKaeGud4RIC/bAnOgi/zRNZuxu+88Co57+5d98ZrnDt43PUc96usJXezz/dQxnenSb3JmYItzRjh7slnvLd608+tx/9av3V6f2BtJCuRr4RqVGz4VQspZXNNwIEQYxlXItRxnZK1xT8Om2L03cNTvg1+bFuNlqLLaQKAYXJ2UpZIlpcJFJ8+sn/uy8j/vG462sBzndz1ozJJVvZZJIp52DL5pTv7l5eSjltq0yZpvn25nh3e3O/0OV8Op8eT4+PL7Im4aKN1luNzKG74G/N23kWjbLTmWkUuhLcmDyDslBm+rCe3n3z5cPD/bpeDtly3q/hb2nXaSEPI9K1VrQ85flwvLm5uc3zTHhiQOg6Aow+kSGmpoIVciYh/nD//sP9Lz58eLNcHhMugoXcsvDNfLg5HhNnOKK5XgtoIXMyI1XaNitqFnMEltod+LjKz0c9Udvmxwgbbn2NXu37MzgBE7GqGzlLzvM8zXOepkGICOY0JFFU3U2EivHOre1XMwAf0XUaL85zw9XzkBcEZKDHu/vTHXww6dSx3N7FsD77rOfHCjWJ1YdzSint0saO8msLxF56Ebn6um2mGkfZOOlUiHGb4DQRgBIVzpaTuS/mW9mWsi7rdtmW87YtZT2X9bJtl3V5XJfHbT1tyykiXTO7JJoyTRm3k8yTTPk4ZZ4SUmIRFoGAEvOccxLuhA8M0Zw7QnjAgBn5IGiv1YlHM6P+3Or24q5ui21ToePh8PJFpsdFVDNcmAyrGcxYaWPLbeJZo2rj2bJqlLZrPLNzZI3FMh8bVeT7troIg5anpVl3dLKTsRGju/IJ4w7kuzCjxm9wlUTaPkBuSm+umdBuDSnnqqYqwJxznjIDp/O5+CIEhW22vXz56kdf/PjT7/8AmLZNPzyeHk6Pp2378PVXEcCWEr98+bIU+dnPf7ZeLpfzo24X8gIooazFBJQmTHwgBrEQSFy80/97guYTtn64L1zdteMyajLeE35TS6HwHRvlg3r3yqXYT60ttjX2K+Qk18UEDenvGIMMzLodha8S1Noxv7E4Whpbdwz4FaJ8SOJ4Pk+oYJBxJMjdVTOgQ1T3AM69tEPVbNf+TO+VENWxewVjAhEtsjMC9swBJrHWMGsIW1gTI3XsKBGUNChgGGxHV8qP/U43UxZIpEsYLfBDIL/GEfZbyMThQuTW1+icEuMeion9CL/rB4YRatMkYw8QqZKQ1DsClXrrA21kCK+JX/bQmbqXeBsE7s/oIAzpCSUt4nFgCZM2XSXvghxHz5P19p016KPVDqRHzCzM+Doac0yesv6AuaGC+WkMHupMmpFJ7LRWHSn3KKWKkByigRvuTduDFxmiVggOAxyG8a3kYbA+pBA7PWEFwZV657cKZrxdnvHWdwpyR6s2E1NnNFDHlDZtCdzFZ2IRicw2J8RUn0nnhCNPeTpO8zHPxzTNkGzMaZ6n+cA3t364RTHO+bKtb+4d+auf/fIXX7/9gxefHtPNraAYWTnT8XATRmV3YmaYYSfAdh1k7y227N8+Mb/KGXkSPlIFNIMyz8dkpcHtHn1wR/D1AkcDaFHTYqijCe8vlIOlStx67IQ5mTuMQQwLOnn05fnJy45BhtWALFqXuQAM7BJFjCFWqCxqIbhzAciSeTqwrgl6mNNNnln04fXL82ldzpfv1gfoFYD1U4G5Wc1qf3Lq8kEa2yd2oxvlH6+78f/RPx+dvgfhOsYJAmJ3NSVf1RzgJDnnyWHLWvKil7NetrKVclqijuPEkRpEICoRxFRPJ0I0ETnRtqkSkbCk2u1yMyVjRyLJmSWn6kJo0gUw53myJFYURTlnW+iyrZsLyQRmSWIk7GrkZiYkzCzU061dWMIAVicHzPM03cyHKeUkEmG8BBiu93xUDHTsLdb3ISE2IgdzEkmKVEiI2cGbltO2LNu2mSl3BbR9y8WvXCn3ZyUNE0sNuLViroEkhLl678P8Q0SQPgmI/TWVsl+34EZXyzXVY69x0NLDGYG9q337pILp9vYlvn9//xm//dQfzM/nyMC8bIVoKaU0PhB5gS/OyCSJpfadnOk6+gUEwdNoEX9e8+5j/ei6S41B8m8PNx2lB5GNFBIlmAVYL5j2tS4SyTkXM18WD5t3xwJxmGfMnzSPnhBh99NG02XU/iyBCOIggxMs5ll9TO9mxsTO1P+gOcHcYMxkBiWUUoqwpap/jvchMbNZvBhgHOb51Yvbi273j5fl/Hh6fH+8XYQ9frRECCf3wMpYfX+eN2urELvp9rlhnH1vuzZSO5MxjFFA23J5vL//enm813JBpilLEsZuwOknsyrxMYdZ/Ig0RqOu+0XQzRsgz2BGap6y5Hk+HI6Hww3nvNUpZp+LRbHNI1uS6nHLhExg8M3K6rypn+7f/errL//Wy4ck5mVVWg7TdDzMh8MhpewOrYq2uFPmRupatGwlLL2x8zBzsh7STh31ZD3TtSIp0JuNHlG7rT2rqEkNFd8UROqKItnzJMWUDMiH6TAf5nnOORMCQ23B2+rlVz0IwwUkcI4fRNwTu1qwWoA9rZMuMPJyhwt5JRirtJHG34VfVWujVqv2qa4B6j3roEnTBgkUMSnZlWG3zdKxJ1xbva1OEzmkSVqrA6Y+cDU7oIIhV7dF9YPZe9VHs/O2nJd12Zbzui6um2kBIv9YZypTKiQlJ8npNjOSUM7ICXNOU+YsnLMIkwiYa+RavBDwq7XBKuqxBnDE+17bHFYx0V0NYbUf3ugW1MLAqbm2nII3fHPMWXL2fGTPh1wETrQWBxKLRNSEw3oR6XW27BWbP4zRooZpKmKvSYmNZBDLYAcqeDeydFaT8w5qbFi6Fp7Rc6SoZ23GP9HkGiNFB0qBgVFchRjk58dTuWx3tzcvXr6SlM/nx00NOa1v33xYL7ReLkx0mCFHWix7Psgh+5aEGaRl1W37cP/w02/+5v37N6rrq7ub15+8uJ3vErtt68PDvXk5zHPKqUY5ALY3DcbYjV7y1MqrGkaqO99pwBjsFfAwtLyCh+MqnasfsluEaDPyNCV40YLdZtjKUuchw3LIIkWPjK3VhfUJavPG1DaHXc3S3bvyhMbiuf/SzIbeh/hQh+8X7clfbRZxgYNEOj5VvwZ48r/afLuiIv2Zp51a+kfrNaAZEzyCVDBcajU1K30Q9LxlM+SVxnmSRDiSIFqD1qphFUTxrjfJcO/4m9latqEUr9ezfWo0314drOzel1ZPcdk/vvNcxzRg6mz8tCO7mi/GzHoaQsUU7NAC1Me0vbb7jWuHqirC6EFwLQ+lP7rgaCZ486uMXUy4G4TFWaSh6KoYg7ry4wpR4MNtdXfXrslwGrAlQ+JvDzMyMzMrpv3VAVekwNV6Ytxfx4aodB/aFj31t7mEel0bwh/upX3TWIOvXluM1oh4NVpPitGjkZ9qNRu7p3n6jGhTNXNhpJQ5i3Aqbma2baUUdefDdGBO7tBiDw9vz5dfbk7H27v59nYlfff+w5v7dw/3p1/+/Ov/41/971TWL76Y//iP/+DP/tN/9gf/5Pc///xuErqcHy6n07JsOKR5SmDZSiEgIoqwN20bm7PJx9r73luTw7+vl+4K/qynD98DkjEkjXejSJ3rSI8MMHJVbY7w2k7fzUGDqqw241pXpq/NTgyAbb8pgLX0BbTZsruZm3SFsA8slThdW3sUYwAlLuSeqBqyAxu4XRZbH1y3vF3IjCWBSpggdiUuaGSy+hOTBo3gjMZgE0A4FMF1hfEnJ6a+I+2ivCtMzT9Sx+Ef+vc7fYuPBh+fDTODUqikYbBCZK6sNQUaAuEEJk5IiSYhdzs/nnLK05QcjASkRCkJUQKVkEmZccEsIqBL8c2VkjLYOJRprTlaswG4H26cTE2FkSS7sIIxaypKpaxaNi6FLAmQEyiaJOZwMKeUMpAjCMws1xNkoDrNwIfD4TAfgscTpEwbGhy1WLrKf4jdSFKw3TT6JjnnGcTqcMDAm9mylc1UQUauwb0fdj8wRhJos6Q4EUkWbqgGCSCqhIGZDJtt5k5qWqyoG0f99pHHYD+hPLvpTdS565nM/Wrfb/yCQe/tYzSsPzNR7UFIfROvCSsNyOn1Rw8I8VRAcjjc5E9uXn3v8MkP1m0pj++dVd0uazHVotqDRUmJNqcEsgisqMc/Q2ebVT5IE7aZf/sb4kOJ5V0J+lu8ddepcJ15ZWY11odzTlRKkOhM1UxkdyZjDGQZ+qzYLSrt9o05k81TRBVhUYfZ3uwqNJQ3zy0q5E7qrkZqUcf2SY7Aicxi043v6DBNr168ePf4nvSyLafTw4dXr89wZUCkW6niENv+FF2bCTDM6ndpbeAzdyJtdW2FYJScoe6r6nm5fHj88EaXB9jCnKcpizSzd3vo/Mktbc6cetZ+KlvoTyHMyIwIMk2HeT7m6QDJRbtFlls0BoY4wJYaRA5YgiUofHW/LMuH9fL2/f2vPtx/OectS3E2AY6H6fYmTzkBXMWijjA3qbtWDWH8HxCFXIC9pkL7lUWxyzWoItNH57zvnovwtVrNBBvsTb6P2QKPwWZEwjnP83zMeRZJ6tU10MUO3lPHyYlcognlHuSb2utAswNy9fyOtp7hIL5rCHswc2C7cLWQjNDfp5t4110Ma6d3+3h/vZoBnbRSfeof5Paw1S+W4htWWCDKPHGEr1eUs7uSm5uaFY3w57KpqurF9Lyuby+Xr0wfiS5WNtViZVMrTMRMU5b4MWdhTknScc7HQxaQAMweiScScSdRWHFNRw8bppXeDvPKkjGLAU37efzUK9hpt6rVBodVeEpbCsx2xUQIcZzMTHh6cXeYebpJlOeDiRihqDpDqoKyoI2/nCIlmkCQpx3kalioYvuqwW+wI2qZldUsHy6/3asMQtN81vEeMFQ+g+Qx3CvVhU/t0FwnuENRU5fculYx8vdevXIiXbSonS4nAn/vBz/Y3L95/+FvfvYz+7sv3y3l/qJf/PgPPvnkB9Mn+baoMISUBaeH+69/8Xf/6//yb37187/93R9/9sXv/vDzzz55cXu8PebMbhvPeSnbxgywUoSwAfZRDONurdxZqiAgYu0akG+sbNu72HohzdXVHd9AJ5DWplDni7Yxf/gU2G2+zpTFVU7nc7dzr966XqNbKttOar4z4xCBFO5FS+il0Vz4e+U8iEaazp+byWUIumjmmmslCA9/loigVkzjWtnVZxjkxPvg133IsoFbyDVGkp13kVgXDfXymKPj17GR11/qM3ZGZwh4G8ujGr+omogqMqCyTePzcJI8iDtaVd9y+lqvtuUsDO9JZJUKM/oQvb86jQ5fT08NO9D8K82C0YOEh6IKXvmK1EPbuhgV/sTXCbD1o3OV8CK2id3K6mix5Z0OjD1gLSIGKz42cqpBO0K5NkX6t0fdlOfuqh1begXf9dpUaMmVbRlrd5ia4qbHNe1m3+LdJdEbDVdakDbzv0oj2t+bCNuwBty4ktPjSYeSonTqb1M3kbcgkWFNIKD6yPq1Zs5CzCIixKxxAi2qRclpmufj8UYkL8t2enz45qtvvv7q63fv3m3umNLjcv7y62/u37wri2aa/uiHn/9Xf/7PX3//0y9+/MPPPnv5ySdHtk3XTZflgJwS5lQ7GixM2KcP3mAajr0lW98PBj0xLWNX8l5jdeJCcj1ItGdsf4BAQ+uKAO4tKAeJo/+8ic5qe6yHpLbGmQfkfegLBw42qtId09y/j+4UtsjA69DiplppC89+/ol3jpGELNORQYq71flclJFNUYqyUUpTZvBpve5hXwXPj+feff3Ztblghgj71dk12KyDXQs7JPHbfPjfoRLCP2qD47f+/B8VsOMpejKaV6hhByHeATh6wg42iDMzp4mZZuFyPtvjOezWKqVI4iRIiT0nJls3LUpEopaQMkCmbO6bFVZNlBiJycNiLAxmbwfUhoQzBnMSCuC5ZSmGi23um1txYyZJDAtEq/c5emKZmE3VVXnKklKIc0nNmKdpmuZJIpeBnImUBqnf3ky03YUfRz5hEaHNzZQlpTw5IQKNjLyYL6pbbZdQjXyAV9FzJPfV7czbQbXObvKcRSQ6dyISEDl3MzIlhVarnpFZpAR/LBnv24iZwLcJxj+mXhjn1le/w5+jFK5GQW18u/fO6x9Rd94bHIt7Tinlm5tXn73+/u/eP354ePOGsDmtl2VbvUTZVHNdo6yzRObstfo0clCoYLkOPImJ2H6De2P/ivCdXzp8t5eqh7+JJJO6S6kqq0ly/s6vq7foWd+ZHVdnUh+4CN3yYUO8gDyRhYSkxm1zzy7dW0DEKeWiphFPSlAnN5un/OrVy8O7hfBh2y6X0/ttOXlZQJw40jjcn5JWYL/umteGTPVpXxm0ov1OTAbabDsty/1yer+eH2BnoSKScxa+Ftn4b72yRppxZIiSOzFkng7TdGDOjjSW0+1Z6iSInYgShNqEknhj2tyWr+9/+fVXPz0/fEV0Mt2M1uPMx+nmcExTZgaZx+C/yhSNyIzWoqUUU2vJ1AwIEZk+IWf76AbpP2q3/gm8v/JpbIgT9Gu3SNWJBLWEW4snSa4E++tTRhwduI8K66VoJk4SokSUquqRB841nhFv9ukJX8nU9mt+lWeEXc1x5cnc65TxOrnRqCVDhy/DWmhuhSiBBC4US1GNWQOUrDBpYmJXs6WUS9mWrZzLupTtspV12y7btpSylVJUF7dlubw5P37JvM3Z5ynN05QPKWWZcp7zdDhMhzkd5vkwz4k5M4JNiWjAmZKZezHTwC6TOalhNx/DlcxqFGTdI2qDg6xrOa71d95a11fuj91JSO5Plz4ww2nRk+tG6hM2kmxEW7GYOpOpmPfcBaMABwug2AuDuv71zMsO1KCGoAyLfj/PYiyfeweOqQeWdpu+7xUNDdZEHhXooD4KHjIhvKZYxAsvIsfpICLbspwvl6LqzCaUpplIv/fZp1+9ffezn/6Hb75+91cv//rVq89vj5/Mh2MSXteLbsv58fLTn/78f/wf/tVhsu9/9oPXn/7w9ubV+fRhOZ2sXLxszI0LTkQoBHZvFJirzPaP9WuiVjNrUfHjCHo/9O/Auut0+F8DyvbxKgEESpJ8p9PtULyh+bKHhoxTjNaHkh2GvX9TRoNyJEqTbVvNNE75SkPdN0wNAYrvmcGkqFgX1Meyh+JQJ2vWYTV3JgkRyqZVKOQtO7anou55nda0DwPjJb4avuJmPFF5jL8MN3svV0ADA8L7eQwW8M9ID/FOqqo6BodDvWdiKaxHn/S3GbugYVxNQVcd99ZRad3tNh4xJsUQLNzuHK7z9sb//aScAA00OsLTuuq6p9PvO9VoYfAQiFvvQIVW0BCwRC3Zs0dzN1mW2UYtV7eJUqRLQHr8atM/tV5KUBKi9+7NBdETiuMIOo6TzMJ3Ca6StNH0VxfXxhrrRaGbw0u3tPeVh9wK7VX0FWWM6iwxonlqaWFDI6y2oziIO6PxBzQEKDVNyh45O6iuvAfWUQ/CloDDquqmJUKWzTxJUjWiNU+4uZ22cjw9ni6Pp4nsJ599Nv3gRzlPd7e3v/eT3//xFz/Ok7iVx/P7X/38Sy0r2EV4nqc8562s67oBEAgBOrb29sVq8GB5C0mus4aRTbsnk+yHaYfVp4e4tzXJ3J90l+LVr4bp5wPe2hBx7GiXIUmJXBrGwsavqgUAYYe0jIttEH0qUs3s2nLDY4O5e42I3InFD0zM7NgWl+1yISssxETCdDu9mB8umWXAHI5RlP30NeYDjXw2sIg7ZYKqalGj0Hb2MrZWn/z37x78/+Mf/1gJZ4PhGcEcdJK2tGwaAmlT2wScGPkwTTknh60OctpsxVrM5DjnxJRFstTQi0IwS2aAwCiBdLMVqg7NMIEkoZwoSR3A76664YDOjORsiWenXIyXjWw1FWYJ2Jsw19uMyCTKKTmzM6dpkpyKaiklIjpyzjklVJuhOwVQI6xUBGNidmNvqSfERKkGzYqIkZMVloycEIAdU3Xd3FfzEk5IZmKCVLFvSlmEpXU46lTNPIgwRD7Pc0opvuPADzOTuYWqXoMKyyHC0hoQ9a24A/ymm/9rGxzfUv0/aXNE47QBUu1KHYqxXLRhlh8KjrqcyeH21etPf7R8883D4RvyR1KjsphunIWFAUOkyBhBiYtjU9QJshEV1DIpMRLAVLMnv53AgadCDv9N7YunIhg3b/7cynGr8IJ6PxkQFk4J02RmpRQwizBJahQ5fBuZNeABfB0J7W1QUsXYznEwsFbARICLsXOTgZiRBZQGTS5Rm7hew0ljx2TOOZdSyAxEWRIRbaXMiV/eHW+P82FO7mW5PFzOD5fLI+eU5BDuamGOcyh6QvUI/sG+jsDHereyzbnRRYlMQImJyublvJzer49fXS73RBdGyXVZCA+QdyWLN8wLDbV+HHysHRLbVlQtrFW4EZU5Eqc5zzcpH4BE3tG/VcEB4vhgt7+3bGBjqGBjLFYey/r+8cOX79/+An7KUrLoJHSY+HhIU+IEmJZI542DtMPVXM1KsVLCc4RKp3GOdtiQ1UNNM+IN3GnfQnBpsSrxVEYYVtUpNLQkwUy8tiQykFOa5/lmng8sKeZPQ2cCfqXesjiROUlAmokyaGaaQTOQqt7S1SPxETCwo59EqPp9iJs8PnQhO771o+tUj6AfDfFN5KSgEYA6LGetAyNMjW0cbGdDtZkUdyXdYIVsJdvINi+rbhfdLrZdSrms67ls51IW1dW8uCtRiJ+NoaAyH5fXN4fDdDwe5eZwOB4POeecUwScSA0qB8NBBe622HIx7M8ZatQMOXXzi6m7q7lFllm0omqDoyqTKiadRnGWdz7drmzx8WXxJ9cIVeJBRHTZTpeHU/Jlgs+HbMLushUHMbvAPQ0JMhHaZxWms9HeSttDN1tIfRxvuRcY+3l2RydibNoSD7wOH8fhewpsuNDbFHbXF7RGyq7gaAxUBBxSbVtOZ9Vyd3N79/JFkny5XH72f/0HSunVJ5/8+T//F2/e3//0Z3/37/7ir//1//Q/v3ljSeTly9sXL14Q+3I6Xdb18f3p/m350Z/84evXn2aeLqft3dv7hw/vtuUR0NvjPE2BqePQ4PiOzv241bwr9JsqpfcsvX35EkEfoMhMs8iV2HX9PsSd0m7rAdyJ23KBEVc9yKC6zc3QE0/raB3ksPpXtSKhqzhoQAJj+K7Q4RLu7ilyo6rQmnrySK8tor0g0ihOrnESunae+iBzoSEoiJs6lESytPRWUBABhsDS3uRgD+xRpKv2MsqsdwBwVV2176o+hSAve+dtx4cwWwiQn1b+dX9W7d9v0FDRoyEiRmUHl1BkaGgpZdSeNHlOjQgfSRn9ql65NWB7XXzV8Hu6zsbce8/xe2JdH//uoT3XKkzfSyxcv/4D/nOw7Twp+Wj8QH9uaA8a5fGOXHU4u8RxkKqG9S2nudIQ+kY2yjkbudbdWQjwSC8ztTgRNZ7Lk7/FOn+h8t/dY3VBP2nU2n3/NV1B9ryJy6qegH0vsnecDq5II/USROer61V6a64X2rWzxEZkpqrWr7wI18dDW3uFEYpCETnMcvjB93/4O78Tp5tpmubD0cnOp4fT+fGyvf33//6dMBO5mhKpRBi54HTuPZt99OP8/Ezr477QW0eD8WOk4XgXAnVNH0EGFeiuZ2gCmz0R20n7p+WG/u0iKPgOLETzkDTOxx65Yy2sllqai+9CIFzFQe8rUXPOfIQuhie6CIeClFXdjGTSdFiMVZcDNqICKkxJAIYkZkNLl95dZPTR7Ig2LicieGKAjJmNIWJFgzvaltQaXuMdsOr9Vuwut39QhYU/7an+o3U0nk7j8RGgYaWXN9ZlEgZDkiMlrxnltlkR5wQ+gJF4vjnMLLputq6L2eVyEbLsNs1znnLOmQGLFDw1OGaQgDclFDe4s/CUlLOn5CIKKuFRDwsRMbka+eYaPTVmDoUIkqj7ZVtTznPOcA6Yp9f+vzFTEg65bkXQu4e4o/LoKyKigZE4Aj+YonnA5sZV/ctEDJcmJRchNygxi4elh2GFtnXbzDZzS0xJDNBYpARco3BFcrdZu3n1C7AxkUsWFu7dzJ5pJYkzJcfswaxMHEL2jwqLfMyU/JZRRJu6ozKfv+2B8fGxbMbuxodq21DTQLUkgvB9oSf2hA2sov/rMpCcUaC2P9MAACAASURBVAhumA4vXr3+4f2rL+XuKzuTlzM5Nw6kRc5V5doVw6YeCgJWgzmKExGE2QmZZC+2q5YSz1s/H+l9+HcRa+yQuN20Gq+KDH9MVSECAack0+TbZqpaipXE8SA8zWMZ3OX+pFCjPQa1ay6cuBc27WTjoJEU661REs5o9t0wxO13xgmImYNsGBJSBsxtM8sst4d0e5huDtPFbFkel/PDcv5w4GPOVNwo4rilpeIELmvEGONKR/N0eeseS3IiE/fEMN/W9XQ+vXt4++VyuWeUJJ4ZKUE4xPZ2XbM5+a+9aejikrgiYe4R4sQ0pXSY5tuUj5GZWrE2NXeD4dy6HvW7iJgMJpMwp+h5uby9PH5zfvx6u7ydsuakc6bDxHMwIxlMVNRUYzRfj9WqNasreqpUBy8c7hVTBwbAXR+6Yz94+kdaG1XnvIMl3Jn2eHYnuLOTOAl5ciTmOeXjPN/M0xEsvoM88fyQUivSKr5gIDFmlhvhG+Ej8xTzamtmO496qTM49jQwHkKjOhCjnxf8uTAsXv52OjV3q9ps0np+aGnLGB1dZA53KEHdLdwqpKXoRmXzbSNdfVtJN9LVdSXbbFvLeirrxcpiupayuK3mhWDMDiERZgYnYjizHmd+eby7OeTjMR+Ph+PhmFJKIrXnYFZtSGFCMo2f9yvIXXcbj3aIfKz9l0hJrPmutLJWKkVsZG2M1NnKDG//7vferk8AtT/orubny2U58xw9RhBjZs5WDzrMxDBtk3EjJwe3iABhyn5FhfPW6KxBxt1s4QNNc+/uYsBVt/UPdCXX/rZ4rr1r8FTA4KOqg0DqNV0CTq/uPk0JWmJFtiT55d1LI88O3rbPbu5uv/ji9z/74fYv/nxdvWxatKgWM308PZzPl03t+5/9zhc/+b1Xr45TQinri5e3t7eT6UoeSSgEwBmmpKq7mWAseZ4pOD5in+xSikHIMsYQ9sBQf0bnuw4ptL1WpRYmWs+zg7uzUqKvUwna4HCAGFSFYCd69ulz8zaOlW1tNIpIt8VS5RHYaJqueEQAJDmnOWIL0L34Y5drSEvrYnBnLaHg4GZEiy/VKpR4RzaCP+IX2knXrSEy1BTXDhRTC2EEBrU6XSvSG/S0z3s45x6Iu4/0d8goXGNNixxlAqd8mGYae3uNPUm7C6ZV4y3xtVNRdvzqQBilax9y/2oHnS2ufFN7+UyOjrF+AsDwlnB81bPri3r8zsYou3p5W/dlj1LBmOM7SPoG8VZ9tFR1EKWhF71azN3P56X3edE6L/tdrjVxBWcM4JLuXnGM6bg7AhU9KwpgltRifXbPcYsy9sGy1wkUew+EdrQ6DbaOJhcAU7cP12CaPerZP4LqrV9ule4KJNftx1WLKrMDSFMS4Xq7Da5eNgUMUPfVzIlIPRmdRQRSDjdciqiaCAGSACCFFGUtW3jNRHKeZ0KQjDnGuvSslXulOOrfgvv1s4AnpL9ejl6h6hqaZ3jCKpJaCP5sMtvesNb2BiKptk82sa+j/U7ujeN9H/nILtTfG+70tv0bMadh/6tAKHKn5GRsxVULJ2ZhTEDKvs7FsW7L6VEtxbrBAdmj59ygqw+NLxc4UMkMJnaWRFpUS9GtFGiVZD7ZbmgEFv+/QN/4rWIxfhsIx7c0NQhP2yyjLqAG4ziTECkAVSUqxuRSc6p9nvMxzeWyKPO6XkrZbNsUxCklyiLCRCZmxeDEZsKcnNlA6gpycXFSghNKswv1wwExyNnIN9Xm5yMIIzGS6GbnbZ2ZfZ6RhF0EDLJwdgCUmIPLwa0fHOAnctobHMM3GxTEHtpGWimooSCKoqfCAAWeiEiM2JmFs5uu7qv75qRgEnFydWdyZiIBBEi1bdPnUWBuLQYHt2Dx3jQII2LihBT0ZKYwWDVA29/rkRytYUBvLA+IiQpAecbzGwGBrcfB3J280csYvsXe4MBusaWQwpiamR/yzeFFvvnkBzevv77osp3uiTJhIgqJtsGJjJ2cNnUi1c2SGdRhxIVAkERCkAkmJNyqsN+uX/jdLWgVasRM7kFQ3tcZJ7MYCJEkOczzYrauqxPZNJkbN9Hvb1wM/GP+BPkOX5sPDpeP/mNEUXI1qQhzRMaaGTkrMVFmQPjmkO9u5vLo5+W8XR4vpw/z/EoojFfESIlR1N2N0CLNxu5YD7r9iCJoH3u4G7NnwuKrbo+nhzdv3/yS1g9Tpokph+8M/vdjPKP5YpqKgYgYnJkP03QzH25TPnq8w4RnIqjdIxFlS3Q3hFT1VMr9w7tfvXv38+3ydsol8Spcbg6Hm0MWOFEBxeTbzM3BTl6sqLqWhofHvijtMGyqbK5f+wA/CRmR9mj0y0472GfHW3BoN4ySU2a5ydPtfLjL+UjUgxUAfmohGUamTBBwljSndJPzy5Rf5vSS+QacqxyhQa4+tvOM0jI86WTgmbqsZXpX9QmRmxUvSqQEZ3GJ3GPu6Fpr9Zc5FSe96Id1/eC2mK26FlvWsl7KetHLasvi62pl9bK4rqQKK22FVwZl9iQsmXPmNOWURRKjbg8G0uOcXt5MhzlPOeUpTzmF7TswGRRCHW0dCydGznmuLA3TTUOJEVANo1E8HaqNWAF310kFFtgwRzW6Mub2h+iprMVHvXSzDFpklJIQ3xxeTFhm9sPNxNOkxBocIwt5dvyo7SQjeMQoNsjGUOgK0GXl8KF62hnN2G0k6LjN6lABw68oGg1AQVf/8RqU67R/fKczjz2SoN5UvmlN1z0Sg5NwLZqChlMuCTwf5dMXs/BExNZpE+wEF0nCQuDz5XK+vDk9bhSzmSzAxOCtlOBNQBKzgAXMkfCOJ1DLfnAfGxlufV73tD7YL2bD/sKjgblPc/GU1kEE2rsYe+BF0VLH0DZUlf01r0ER+5c9BKXtD1GvqGmARDarQoXGMBIPUvpBcMR98N77PTX6xGLIWafue+3YmAbWbnk7t5CRpSk1bcg+ohuznroopvqVUFVF2HPBn2sph/SH2ltwr9HUVxKjJ8kOT0qHOoEfpa80RJ8gwp330YBZaBUNoUkh70Sba21sm77uvqV+Azm+/e5q6Ee9qhkZjvzeQKS0F/C8C6Ei1qea/Sqndb9lRNjPP3tfzJuwqmIt9P9m7l2f5DiOLF9/RGRWVTceBClRM3d3zfb+///S/XDH1mY1I1Ek0Oiqyoxw9/vBPR7Z3aBEjbR2YRAFAmA/qjIjI46f8zs6NwRPpgyet1TemNpxJ9Ss9P5WRSMPESA2ERlm/C1A5y6bvdIOVWcPShu3G9lx9Df/wqaqKh2qZIvSRdHZFJ1sWJjOxJzS20exrG2e21fSWDnjLe7BoFZKMi0HY0GcchbR3tJYrhQyCoVbnMyxhs0PQt50WEuptQLC6Xw+n88K+vXp51J2SsDJjers2QbXJV2BR8BlyWgkovt29+w9AKrWSS8Y346/Ly+MPC/sTh2l0XOJzaGn/S4gooGw87QZNusQYcKE3cjYCYOmNPv8PHELHMmovmYM9ujxRGxzoNKOPqMZZADRHkNNOGSIC7LdbnGaQgbTxECcGHJF1rwuC52g6PO+3/T56flZmDGB9nLnaT/6MmH/qs4eYtKIFAhhFS17KbzjvmsrkseDf9/sqDf/E6Ghv/m/sr/5A+Lf8kmn04h7BKBGdi3QYjGWZPQACwqA2pkQKGekhVNJtN9NwGqtpZZUU0Ji9An+y8d9AC7EStFaVIsCqyYSsl4+5kANUyki3tjHAOrw/Uy1yHXfLjkBIflvuQbhHaUA5GwAD1JYdJdS+3K+cTo87LgdN40EQGQEQjaY/ISREyGinK1sm+quVrw0kUAV1AOYzZLQiBLBFpk8iLFuadOX4hcWRxMiWnKe3iS1f1Crz8iX/R0fEYEIiNFnEITAHHLGPI59ffElSklERAXTKafT+fLp4fF38vmnoglwxWyAm2oBNbdoIxhUNYeoYDWsAAJUgdFy1pQoV9OMph5VMftVLMlhtfgt33dbe/256+9w5xWpJ3UU2yWRZd+LqgWvO7SAF26bowvh1csVrAAwCMd1JBDApfOWLOyVIoavsQ2N8GkKJqpVVMVjhwhghJhTRpGiQigESmgJbU30sKbnWwGpUq51fzbdiCqCmgKRMqGIqVr0DI3vxrySHsIvS5OS2OHi7tARkEpkCbHopuW53L7cn/6S6b6smggToTu+m/Fk/LQ3unJt0Kf6riIEBH9ZGCgTLpQWTmvKF0qrAbf9fGQo0AO81iUHRROCylgYC1Mp2/P9+vPzl//8+ssfTZ8TlzXDKXNOwKSZiZFMvPwaiEgBqmqptVaVamBAyEiJkfvx1S1QTMlMPN3Zv5353KPevNnPMIH5DOALmmJQSLHvQs1AgdVYIStktQy4Mp9yuuR85rRWY20OlujuCMz8XFHUWrxD3Xi35I9L/pDz+5QvlLJa8n21RiwKR+r7UG6E/erF2VUwWX4wLvbBHIlSElZkQxSM+JCYiXu6d6lS9+o/yy66iW67fN7rF7DdbLcqViqIWBUSQRFWy6CMyskoQSJcMi8pZV7zkpY1r2te1yUtTEyAJqZ73beyl7LVvUopX7/ct5Sy+31Tis1kgHexx/UR2FdXiZvOTRAKqED+IqhNjdvmveCvT0s4ZIwGCBue7QA4NO9G3CA6nE6mI/TWDoRAiOdTSgocwIra8uZMCMiM3tblOwJUBWqRZeosvV5+3Z5io4ujRdutP+BwcPaHC7jdsy/3JD2wMRkJoylxLuRsthUcA9hA2xhY/J+aikUyQVFFDFSIKRERCpOqVGIGE5E9RrNEYLbfNkB4/+H9+Xz5/Pnn7XpNnDkDOieL2bPuaU2IQJx9T19FVIS4daoe1igP+JCBIlA0jBNkSsGDaN0xLVI+OzPCkuBOvv5IemFt95oKZxH094PCbY0z5tDs8BDETq9wAubhZD5ktPGLo+vcJks1aIU+u3FjP2Lr+mkKyeBD9nE6HYwVNvwOai2S1gNOhoQkbvluU0jVSNwc6KTWOJnmJaQ2wBTzk7jdGW1D1imxfj14+qMHNIJB6SUJoxLE65IxLr5Y2cfh1prvPVyW/elkikQdoBgdtzi6ehOOM1lXu2yMqPozQ2WchG3mycGcJUJESmweMxgVvIPe6hnHIL9RjL9hdBjBrO+MiEEU0RwMOBoUKlTt/hFtDGLs76drwYgwt9UMWzIOfKxNYRPoCFiinHl203QRagoV9DLTgbNo3UweusAefQkdWcSmyhgzcHwuoAEyxD3mNRnUE4LYCnF1MIBnOsU4M0+M00kCiec39ZqcIQS8mrWb1RjLGgBCYkwppbykxEzoHlsDZz8RMuXT8sALe/S34Rn2fTtfzmc8LeuSEplZFfHIGBMDoIiYKRETERh6oiySEaYppblHaTA2EV8IHF3ysOlPaQRHvC831olESMScOPplWmrE3S7YUCgCCp7RjrkaEqd+dQX+xp857r1xJPUwJQ0IO8zvzWjQ6xe8j787XB8BmdqEbD56IMfX2Cq9jNBMq0pVld3EUs4pn07riYSxClmF9fmO8OfPPgEL+3EHpPdH+CtP/jSf7na16MLDvp/FDq0n6KKMTQdd+2cIHPgyQfLPsongy/YLfNvTEYtNe/CpKpqhmuPhmYmA3V1ci25FryJPsl2Iz+fTmuAh81a2vRZTraUgNUy8N2/7yiGSAM39w6hAgEyaCRgM2JKbqEBNkYiYDFT2CgCU2A+3iohEArbVUlSUkImAUiKAhFar1kpBio7F2NslHfrLnMhHOIRTOMDMFKQxq+MRNJm0wwYeSrcrNp6mocRGVFWraUWtRBWhomoAWtvjAnU88vvGr+U3VGQalkA3p8dfIUJANSfNiZtQ3jqD22wK+/XYFBHpES74BoAWXwYnplI0QAKilu1DJA5nTDhMRiFqbJz9rkxEJEiqCJiI8/n88d3739//9O9XOPnETLWi7uRQOyRQtKoGYKKAgqQGAiTAfvzctRZYEoWW1iecdkhf2dHg/4qI9Hrh+JY4ONs9zVWF3nkKqBqt9a6CG4CUQkSQ04ts3kyn9yjVtOey/rSlYFB28mXnhnoeHWwkWbBHV9QMzdTcp9sm+2a1VhHtm1FCWlI2syLFT8gMTAinTA/nvHwtaKXu19v1s5QbQUU0Qqdn6qjaOZ7I2r6tWUlsDq90EcSTqcqmBCD79fnpp+36WcsVloqgzJaZkBqDoOkAx+7iiTVgvZpmMDjRQAOYSACsRsx5WS7L6SGlM+IiRupgBENVZQJmAgVR6V2YhMogZDvajrZt11++/OV/X59/KtuXnGrOelrwtFBOQN6NjSiqUkUBFa2KFNVSq4gFU2+SXkYFTCixOM+gGo44lDS1VqRqQMSECYDUR9pgqrtpTYRILNZaKYAAE0AGyACLakZa1/X9+fwh5TNQ0orNU9keR6otsIONOG+GJEZAmdP5cv6u6r88PD4u60dOZ0D2QMMUOsG3EpETF9nPPLEx0Ebdi39SCBwS/zRBqACKIKYVTFwSl7qJbLVspexlv5ey1bKVfRO5i91Fn8SeEApARTNSY0A2zESZcV14ZV6Yl5Qz05rSaV3XJaeUliUtp2VZcl4yeSFwrdu+X+8CoCq1WqlVq9iGxN6qRX0lZ0JyVlNfjDoQr780Yz8ViOv+SI74mHgbLMxkDbQjrOcFbLixacLHYr2lYhw8rZ+f/cpiJlM5rXmhvCAtS1IwQxZkabVY5PEsUAi4ARoSmqFO3vZjUXinu0VQBJsxmHx/QWZ6sLuruVw7hwdGXcVwcPXaDsSBFWhjgs4s8qec+Oev/inVTCRWWX+cGgCJeogPAC1xBa9ZEz9FkJEDvwnp+Wn7+vUGZktePZDl85bGCVNvDFdQQFAVUPXoaysxnbeh4uPx6bQpKBiV1tMZxltREQ/gKBgUwi4URLQa8HgOjHebfGVpmE3Gg+A4uzUtLKRu4VcBhInJCWioCG0sGZgEaL05cCxMlVq0XX+IL3ehOLxFNs584XdoFaQwV7hFOVB70zXEk95XqtYfq6ZxCGr5isNzu5+v+tP7jRxvOxi3rt5h0bRDh2hTH46rXY+/9Kq7l/iIsRWZbANRk2Ii0mqVYcz5TXE05sBkqnHWSjxDsIcMW4/vJGXhYKeFmg1Gbc5BYEbQxgFmDYCCTcYZPbjj4PrawNKrWA+38Mt+GZg+Qj/luq0aDY4q6fw0aTyNblU6jKQNNe76A+WnE257zmpgL5p9RRQcWtGOsEM/Qsq9qK1X8fbwTN9noE5Q5zGVwOgr7a6llrWB0Xank+ZnDsuICx4NjIMs5U2EvodSG2xX5/iqQlV/ChXBWsp2Dw9MoHQIExMSJ7Rd9jvWGAITEDkEFomT3z5lE/VyB69wNvYnm7dB+FdPiMitkQRSmKYQpxDW9FZOGodnogc/AycaaWuLwuhmV8dG+F3GPKl4jdpjhgaqWpsupdMDaeB1rLf3AA2ANdrc4tNlvgNEoxGOhuI2ANFxHwXwmKA9rSCKXcBIqXckGxRzCxIRClY1ue+qIlQXqay4LJcH2KuYVsXcx95xsfhZVryQb6LbdMCGv8tgqL1JzQwIiImYIXrjwVoPcQiMrYH3n84d/ae1qOCbc3R85d2Y4iqxKiv0IuywbhAxhcBRoILBXfSrVmJMCZjX85JxY9zuYCalpoSQkJl4XawKqJpo/2rUwMSgCGy7JDQyg6zIlc0AfY9nxGMmbeanJiOAxEBkCNV0k3LKackLusfY1KohAmPfH5lpsALYIXDUM6rh03BTtIqAQfJ6adU4vEMLtEynK2IEI7GI7CtYVXFeoyAIAjJxIk5ub+1NxJORKqbEyoEFNHtZAOKmTLJhWOtZ1FfG7t+YTxkZfgLQ2e03lXMjTtl/v8/U77XZe+KHIOy97k3I8tvfDKJleERU2leghmbpfH7/3Xc/Pl0+QX4EQzMxuWI1YmRiggzAe6mmgoqUCIiUSJHABHaFfRe8wsnFq0yAAig+wBxW5Rl4MZVXAvTicXhLEX19L1nPl7bcTYvmUkqEBlUkgGJE+fGxblu5XtF0PZ8OBPyDjdLU1FI7RDi1MVxltuZEnOBYMQYQ3oYBj+6VSE4SN0e0okHUPgOhAeyllKVO7F5act7L7odGMGUGZLyc8vvH889Pe6Ztu3395S9//vjdvwKUREkzmNaigIjE3wqQjIFi96ViP8xjcEaBgVBB6/XrX/7zj/+2X/+ynJBBpdwx87pmJKyqbuWxNz015koOvKnTqUJVUSTkDJhKNUp0efzw8PiR0wmAa0WXS02hlMJLOuVctOzbxj49IGVU0AJ6B70Z3j//5T/+9//6f4jv6wLrAkum04JLxszI3jwh4k+XUuuuskmtplEkRwRGGkN3eFGbZt3q1d6alEgUqogqSDsCioEonNY15bNWUzVCJsJtK/u9ns8LMVct6oWVRIwr0aqWwXIRXtL67t0PH7/7fcoXNRJ1ba2xtBRUBBCIGclbVwAAqmoVISRKlw+f/vDxh3dERJTAzj6jpEQy40JmHbSVUzcjm6oKgrGrKBFCUQLvnvVrQwgErYIW0ApWSrndtmvd7rVe6/2+b9dSbvt+07qb7CoVrJWSwAa4J9rXdEcUQkmEKdNCKVM+ZTrl5bwsl3W9rOfzsixLPi3r+XTKOWMMTNDQRLWqbHVT3Uq5l3Kr5Sp1E60GhJgUSBWLxDEdUM3KdM4Z12HixCl1lFdfNxGQiNypGMh4AAUtKqJy7MU9yBnqgbjxEBukHn0VUTnaUNGbpyCoZGxYVYtSdWJx0yRJnOJIOPtyrdmQSQekydome6ZuTLh7hHnGXQVmjn0vtMA5yRFsPhw4urYp9SrkJvrM482xMRrICkXX5gBVTdzTpAYq4HHWGoqka+nUB7LQWo8pZUyqBuqUotr6GBBAfI8kCt73qapIRghO+oqcy4vZUmv6aIPyFtaGRPiWnfAlJVL7Etom1fBGK2FbHNuTLTCihBzQ5C5z+J4KvbWCJ7hGB/GFFwYwinJwLr03lDkZ1K5hm5pTHIobzQMTacVaLUSMQBCxk6Pt+M2Qd3GMI6aBy67Wm1hxsi3AMPePCvXowdCuB/rrpl3omYLoLs37uasRStSMcEK5Bg6LCA+8mG6QchQHHsIsTF6JG3OgcH0N6iLHGa3nPeIWOF4ZM0vXTFVFxZGPwR2Bg5wxjDfdbRVV2IqNbtFfWL9qiKDDK8yGmuB+2lHlPTU5OG1A1WK56PBclxTnjliwCbE5eMl+gSD6WJRiSYxj5/iY2IhwUw4Hh1/MuvY0fd8xFAgWKR5CX2BgYfzwFWJcZVOKwne4oKCmJtEqaTCzfZm8FKdd2jF4p1amPJA647D8NlAhTFeGDJimosJmXdLeMRMSC8VWVmprn/fEKZhXnRuoc82lJctiN+884qFrevMjtIabUYBLvWkGEZloWfKyLLE0I0qfdbWEibZbsnupiCguLBhoZJyamN3dBEOqM5Faq6jUviNqf20AAIlgyclC9o4hJzJ3lm2/CgL8ZUeCk/djerx+ytEQ09y53cMz/jU4YatKDQ9Uv5mDc+qrVYCB4+5OJ0JbCAlpV7oL3gXKvn19fubtSW9fPn/df7LVRGqVnJgItd3egEaZGJPf6ZyYiZnZzJyK4l9/ytkMdC9F6l6ql294e0Xdy7ZtUkVEHEUZ3i+FAeVHfBvZ+H/qxz9TZHkJ6tJgcDBSVN77U6H2gTgRZtwVbqYEIvV+XtbT6cyZ13W5X6/7fQNiBD6dTplov93LtpGvdYiJgAAYjKrBvSgagBBAQshMYbNtw1sfhI/TIRHlxGtOp5MAfL1elw/vLo8PBlKl2A7iU9nWhazmtnrkxEhRU+EkPgTEuLYJVEspKkIpI6CKAGF2HyuzECiINWBVtB8AV4YKWmxc6/5jOa28ZGdLzhPbceJuqoHqr5ynfU/jF/nh1PBfi0K1jQO1qWE885vnj4Ha3ttrOUzUTLVWAAX3FDC/4Jj6IIsxSjmZKOWlVlHZ/XHiPpS0bRsa5rSq0n2XvD5+/PTjnz58T5ePdler95QfOTNqQRUpamrJ16xABJiic4Zd+2EAtFL3L09cMj6ukBDJKJbtlo806OmOofwrRLyG3taKep/hOCT0VQDxqJbgK4YoEjMyO+O6lEIpQet0d/1udok020VUCWkkSiOnr2gEJn2W0gcIFhxAC45cbCVa9wp4i5WCf2BPIzuEzY+0BIB+W1BEYxVNM+F54YWBSUw3KVcp17rfTVfExVosn9A/kbNhx0XsfpHRE9/aOjvUi0wQBUFA7/vtut+fpDybboiVsCIIIrYN9+RqgUMF5hFR+VbAx0Op4DY0RCCiZVnOeTkjZQUGZAM2IyY+nzIDlv0OZqfMYEqwEyqTMAsBPD99fnr64/X5J9M7c81sS6IlY06YuAXFHShZTcSqqjTTlvYsE+DLAqMxzOsLiPkMT9TdFeQPMOLMadmLbJuUmqoAASOmy+OHdw+Xr8+Pt+svItteC1hyujFSUsiqXIQE8pLfXS6f1tOHlB6IFoPU0+I4AU79lTJ0zAqYOzQQkTIiMJ9iJxCRoarOoGRH33mNj3oUChq6qLFx/FITAAPSYGeEwOH9qFW1St2l3up2q9utlrvWu9R7rZvWzWSTumndVItpJRMEIcdMO54LlQhOy7KumdmYzSNJS8pryvGLnNeU17wsOSXmnFLOmZlFtWottezuBin7fb/f9vtt27d9u+1bKSKiYAkhY5RWH8EEMFcOtqk9CEaLzxCncdi+ogmvebCtwfD6VrvbN7zMzP/ZtIxWMNprgeeCld5J0TfKFLcDqEI1K5ua7sCgUpXIq3A0oLOmpmThsGjn9WBz2zxAbSUdg8sRO2RTlZ7ORne7DZ+7j5IIfQSAcAiX2VzBEbENNGzIauq2jaih7eO/DqLEXipBREzMOExvOFR8ty1Hes7Z+uaChUj1DhswNNBkqVaN71bRTNEgM6qpmRKF9wJF/Lt+7gH/6wAAIABJREFU8VCf0aCvEzl9pAgv/4tj60oXeppJrdee9vlhVB/iOO2jkYEp1jgjahytwYDQWq2mBpLDkLjhUvpnUy8gb3RKG8CQV+ioQVlpbaB+JBwP0jaTDK6M4TglawNAxrmBkMx5zNim0Q0zAAA8Lo8I5fhgN0L1/QQVTm3PivY7tUkqh4eHmXZm6lClqOdjcE57DQrz+BfxByyhCxbqCuZMz/V7yUHvE6VBjs0l2jdk4W4wmwEz/q+cMCEDckzCm8kBo3UIRh8NHgt9WuGYwTF+NHI7itB7W3wnHS2yHWyMvS/VGjYPqAuQsSiJxN6rl4V6/Sq2UZgNV4p5JZeJaDUQdO0r5KwJNGkD6egghtbv7t7mseg1LahRQ4MvatTO4BSZpi4T4jEnN7QSAFJwc1vqvSwEgX6zzhWiyA53LAwCT1w0g9F4G/NBa04ovwCiLUtVdZtbavrtRNiLRICcM2LAzEvKiGu3tqk2Cc+7G2KMHx4tG4o7eGHKXE+LMz730K4DIqoq9+3+opunVwLNiI1Z4CCi6Dkxm8G2MGVim+kDXIAjYuSl2UAoemNdeqfmEwKPicRyrwYg1pJkfZ8YTVXHyBigYbHiqwLOUFMkQMPpXYq1HR2HaIk5pwVIQdtt21cP6LXCXQokvSsjF9sTESxng2RGdbvDXliMFPf7/sv9vu9YN6FkTLQwQcpl36sWqyIIhD7MIjCTWqPbrE2Va5VYfSnqYN27wQbGmphBzbiDeELE8oNCO5fgPzpG8kZT5beEjL9H4DB4jSP5NfcIHgj2nXXfUMaT+YMRAfZMGYDcTuQvFFOCtCwLmjJ5CEQVEBkpE4iaxjks9cehAlTDXUsqysDEaWFgFCRVvyCpAzhtqvEwChRN41QPD0HzOzcTEUY/JtKE7+8Uin7y6C6KDhEYn4oYCVtbWy/kBjQFjZ8m7dfCaER+uhoCx6GA8SiW4RtXFk5ExjfzRr/tOplGYoeJl6+sOujqEZUDSu7EJaejGkKMG7HL670unRCZ2QxUVNScdo1ohGldF1VTiQd7KqUsvCx5sWJbkffraV3yw4cfTu9/2OUu+9fTw7Isj+X5S7lfVasp5IUTJw3jlYGAEVNjFyCRici2qSZiw1PChMRR+ewl6J24bz0HPsh+9laN2l/j3kzGSfzG24CuceSsgPu+J4C05NGbNfs2w56q4NF851NaILhUzagV08bw6mV1RMtZefwjnKVzfMOnuziZ26kx4AmJERlQAnYhmeG8pDVBQqm6S7mV/Vb2qyES5bCGDGKWu70McN4N9Hi89bNtOLvNW1eFUOp+2+4/77fPVm9oG0JBrEyGI8PhBg19nT884OpeGeXbwIER0ItLiHLO67I+pHwCTAYJMHsqghPnlLRK3bdEtC5sUqTcCZTJGDaG7fb805/+4//dtp8TS2ZdEi4Z1wUTG5MTWFSqSBWpVtVU3YneWwdt0mIOSbQXhebtO1MVv9sSYkLI6/nxfHn3fN0N9vu9bHtd0npazpeH33364fvl9PC8nn75/Ofnr58Tp0QElAyTSKqSimTi0/ny6fHd706nDyldEFa15Lc1IqEDPqIMCYmoZdDRfZbkqyqKKiMksxaGMOkEOwRUq16GBVb9+mv85mAtMyKiQJyvdzUxLaK11l2kaN213Gu5l/25bLd6v9Z613Iz3UEKWkWoAJWgJjRGSwkSY06YiFJCL+NOvJwWPi2cEqZEa86ntCwpLzklTtm9dS1GgojMSEwAZipl32/b/bbdr9v9vt1v+30r+15LkbqrqPgu3/pZ/A2pCnozZ3Pgm0zkAXsJbT6wmDzX63MfPKzXo1kHfQThJwwFUNGDccOOR6njgmWGDc+BAkyJSJWZOPvjihGTArthndXjQtaI22h+iJmGoN0pQoTsT0nUfmnbaD1BM2NACa0iei2GMtqbFI95h1lENkNAtv4XEZDaY4uCCRK7YQdWGDv1tla1sk+rCLZNQ2/ECtCdmRlIi4Lo0JjQC5BCfYyxbljJtWlSg+zpNiV7iwE1ov+tkIJonim+ojcOT4xRAEKnIgyc3d7tKDa26yEweHtp62QxRPVQjAbfaZR2KCgYObEuDk+D5jDeixekN5xAsNb3WW3OTsMw6lbC6XlM3TCD1tKk7dxnoKDmaTXyzZ/I+Avc23vmtAe2gKqHB2JxiqrxyTQwY/VtynO8DF+YGiI3/JaBvTmP6lpIclpHy0hHsdLAV3bqjoFIwDEdqdjN7aP9/OU+4ahCQAf+hKEDUMbesRd5ENkxLECAmfkAQO0Aghlc2zRTvw2Zgp/UyUl+RDQwGvJ8bw9xiRMxpV5VHwpjNK1SA2la82HoxN12HrcyJnsB60UcJ+ceN9EJo3i43eYeouZLQASAWkutVbQROvt1MBFGrNHKLJ7kMer3d5Js5Hk0greHrhkKRRUOUBiYw03D0dDzjL15MCWetqb4yrlNfcjVZpRiIr07m5EiUzYIRTSVImOM+HyCCtZ1NPR7zcJgdMhyEzEiKRpPFYL4skH5jZuo1dBM368dypjnjCJA9Ly34BI2PU4jgFED1z472vpTCfEQhGmvvPZPNEUBmTk26jRbGForkW971N95UlVEAoUism1XMIkVBkYjcSTTbK4vQlAjNCk3Tmm5vKf1oVoWkYy0LmtiO98F7tcvT0/7XoAZFJYlM1MtZS93J0TkdWFOHmUSPy0QIrK/rVKlQQ04zq1EYG5r0ZRybEbUJmXJ8GUUwN7ujTlSwX5DTSy+XrbszSPr39cmgH9HFgbhhSaCr2o2fXuyG2ZkqKpiAApaF8QlpbwuriijqYJUNWRgYLEucFBytcFNAgJQ1LaqCOJSJWZCqDGpwg76aQuNhbEKD8e4RmuHeS/IhETgyIBJRxjI4mMg3oa0cVRzOWA1/VgHMzwlDFDNNjLs+dPeFeA44HvBfED862/hOP98y/fxokjoDc/RtJZ0ptWAnRKAgnowuis0gITM7ld1l2XgVZpXgYiZk4ru/g4bqVKtkJhTWrx92C3ZSRUgEeUkpagqUlrX9fHjD5++/5dfvv58k/T4+PHxQ/7ZcN8LECBYGOarqoBKhPMUSUGJgcg5ctV2lTsRLgwJMHX7qL2SJ1w5ALLBifgn2KPiZclZRbZtA8K85G8uBmZRw0LY+iKbwDFvv0JjA23xIv3V5pQZOKpxUDn4H3wY6g4OCh9JXRgeTvmUKaNWLbLfyv2635/zujBZnx43fDf2Ec7cgRjx0e4EjFOup2uUQJn0Xq5Pn/98ff7F5A62AxQEDT/JNBtU+M2LXzwPPRUioAbEeVkvp9NjzheADJAAczNBEyEZCGhF4pypWhG7ElhOKPvX+/b5y+c//vTn/7VkOS2wrrQsti64ZHQbgorVIrXUWqoIqMaKY/gaZfzm+/PyTz2ci0DEmWglPl0evv/uu99xvpld79vT/f6cHi6UP54vv3//3Y+cF6T05et9K0+IKXFSI1WuNYlmhVNKjw+PP7z/8OPp/B3xBSD7dTTef3+ctx9EnJljnVQFraq+rwhiMwAwG6GmzERQpVSpBgIoBEbkhVvAiJ4KZHQ3hwEIWBXbq97qdt+25/vt+X57vt2v9X6T/aqyg+1oQiaMglBRC9SdUBNbZssJcqIlYc68LmnJvCRecso5J+bEnCl5OXfmlFPKnBIzM3vxTLh0q+PspCAQi4JuZb/e78+35+f79Xq/3fdtq6WqiIcXCQAJU1xRExnCpvBhp4Sqk8ygDQp6CtH8FbQZrdrKIgERkDWgJlOupBvZCdrCG/FgwKqOHKZOrTsarcOxNVa+6EYgVFVYlLLLjdDL05HjdNLQgoAeyEbFfirGmerucQGL83K4zY3aHL15OHRIej6AcqyuQhvwv4pdwJx1cUOTaSSNff/btImevcBukwZCB/l4DwBY62CfXqg4W3V/xQCVdgtM2yO7Ja5NyD2jPnbz1KcsAGYE+gJH04tPjr/hbaHSt/a9K2GuC4XeSmk9k0j9NbIJ9elDeUWyaFRoGMU+vI1nRTjSw5YR2OJI4Jh76AA8AXGEKQwqqB+e/WJr9kB/QSheo3a+kIlpFTwz/5s+EcUwbvTR/IuajIkiMyUgeoKu2TosLqSJi4r95D/QodPiq4EBbIrkYWc+ebapZ5XnHfmhBuIAm3C+MDG5cAExeAc1A4oab49lW+dJu5fWqZCjV0KbdgWzg+PwmIuBVEtg9Tq8QBOCiIyYEzpwG7EKdjZBq/axA7HQ4/mjG8XLvxouuFNP3AmDZiagnezoyAUEQm7gD/IXnKKo8MCRwEANQMMIQJDnWkZ7ShgjEpKa9hCk39q1Hpgvo9vFhjjaL3RETrzAeY6eNyPX7BCdZiotWm8OMmh/TV9YS4Z+FmmfcdjFQxY8jCg2Dds8rBx6axeTJr/QfFN0mSC6Yvvh1A4KKoQZByOmQdCJR9PrEx+q37/WQTg2fZENgT4facyUOb0EBgG+KI1tbcd0XNxHwuhQSt1FpplL6i7xkWuyBqEYuNCDpDJ0P5xXiZF7bNxcAJBapS87k63urY0nNqmHAogeNkxG9HecwoLmdBPsq57sov4yqIK5W0nN0iAQSbXtXvYiRLAsmQiut+e93M/n0+XhvKy05rXWWqSomJjRkojYwixZAYMKNqUbXehIzL71RzXRNuLwRQn+aovKq66Gv0uMsG/N4b8lefyfZIHYkdYhCEDACZlAwGorRkBKS6JEK6WkpWjZDUxNEhOnpFKdTwBg1ApZ0Y1mVfVuYpbQAIEpC4M3tgAeWicP5Yf08gwU/SltNOQTA2AM5+Gvvo9tK6PYvHZt6z9BaO1lsW/gNhOQERNRIj+PI+I/Dxv7XzINvUHL9LhK+Fr7eh4vMHozKjo/IApiWyY4todNr1dFgETMZqgKRaFWFdFadT2taz6lnDN5RJmJMhaz61aX87uPv/+X209/3L9+fvfpD999f7ler09PXyETVqlmnjPVaCLw/YohGiiamKFBIkCAshuDETASE3u/SSz4hGCB61JQ661S1qZd37qp+nbJ7dqTymmvJgY2tDEkAGDOORdTuRdICQ3gUJyAocK0HxNR/NBbpgYaW9sgi5EFT02tjRMMddLatCWMHZctsQ5jiCfa3ImIAaZRoABdSWY+L7hkTglwr1Lu+/Z8v32l9JiX/jHN1LEhCEYRhI7RskZnGqOLaGhhAUAwREEyQkWQsl+/Pv35fvustiMUhEIEzH7FERiZEgzcm/V5iB0baBpWtUW71RzdnhgBsaoq4JKXZT2vp0vOJzW2yDRE4fy2bQSaMyVWsxvCRlSIBEyfv/7nL3/596en/9T6nE/5cs45acrKUZBrolJKLaXUIjETsrCR6ei8wAM9x478BFMEPw/3BcYD5mRGiBnptJ4+PL77vcImetv28317Wk8fTuePnD8Cvku5rue6rD+n/ETJK3aZcVnWC/MDpXfr6buPH//1cvk+pQfERQw1jnvkBbHoSab2U1WrRlYREdyTBpTaNKsHeotpVQNCy6QeWvLMiJeMkiqAQikqpZSidVcptd6uty/b/iyyeweK1F3qblJJC1v1egsGZRQCXVZc05oSJoaccMm4JMrtZ0qcmHLinFKixMRkTJgYiT1hCwhiUiuYlpi5RRDdTNWkipZadynbXu77/V72rcguVhQ1qk/cHkuIrEoSO7I+DdGZsdSkPZ2k7gl4pX27jg2wejh1iapY8A+m0Z1HM/wKaaZsAGeFtM3egQTdNwp6cHOaqgERp6UIbkWK7srA4q1gXvJSfR6JptRwwk5rGNUcqAN2gP50tXn4GcrYsO9jhyRiPyJTO2FFfAHbqmYvlPlRfxpBa4c21AFNPcK1Y1ApVlUx0ActngrSOKihSxwqjE0PKG3rzRpoxm33jYDufGhb3b7d9ybobu/Bb1gyRleIf0/Wz7DtMKAvwsPY+6HiS9M4hE7QyglyKWoy53q75IXTWJNCE2iEL6H2OZwF28Z8GpIHNows9lmpyOBvDNKloKHNPSs919G92+EBoDae6oZE62xCt+7FFYGm/dTlh7BXPZQaAhbPF05jdsZhhhz5btNksR9A7DD+ncULJ+MOiiv2HA6+qIRAIC+hQSImjpm8j1KnH37duPTE5Aqngil3qbTtWqIBgl4A0K0pUD4XCeDrMAhMp4Yxu8I4MoK4fN6uhE5emFo6rDmPMWbUHsJ0G0ZkmeOzKBgqoLGL1/65ot1I61aazoSIbH30114ubOnazhTq5ITg/iMaTJEOM4Da3h018zl2cA+mgBq2ZteJ7BOfmRBTSsyc8CiowfRWvhhCOtvy6EcIQ8784s83rbbCHZtIlcMl1OwnhDjpJhAV4pFQnQs9p0SbteSaBaibYjkNZ4QOGaOtzhOXfXyvh3DS6K+d4ipjvcJZUDswd2Uwp1/EuyZLBaKji47xu2YvmTN8h5JJiiQA+f60h31tZso2y4YdBB6YULUj0YhjFXH5z3/0+8i9nIg0Xix/WRTEmrKvUKWSb4pgfKGEjITNFYJM3L2JKXFelpSY8kko+SRERIoWq9u+7VHvS4tKLXuxKkwAogwEYlJEq6oIAhKwxyFMHJRErVYD0KZAq8bhLELHREzkbRVjrYM29/8nIjDecoXgPwxK+leMAX/LJ3r1dzySUhF29jS1kQKaJtJMtAAl8vkygyqCMRMTSmITGSF9REYyggwgBiqqBWBHYlKWmkB9q02TtXT+wih+9nggAjAxpcxICBrlVkRApCoukb/UhoiQUMEUtEOQA08QPx04a036ddJ/iF/MYAlz5mVZFtKTAmSmNVPiEX55y1vx5sj5lXQ1HlPzDvlQfWK/Jnu98G68aeVoWUjqexBUs3C+EBMFw8FGxDqe6pPwZgpSTZWIMlFiXhDJDGvRWiXly+Vy+t2PP/74448p5wUAqggT80JFVUrl0/ndpx9//u7H7X599/3/9eGHy5/+9CfMP5mB6mYq4AscUQ+aO6cQUFXEyJzFAaUAghEBMTCH1TsQ/iMT0Jd16w6gNz0CeAhM21tI3lnxPfw+xtY3paRlrx7ccWvMW4Jlg6HZS5/5oCIftsxtWjBct/1xqM2i7JhptCCPunNOWvolkFGITMjuPAxzrybiNfOaKSeiXUy2sl232/PpvBNZK61vufzo7e7RSoV2UKfY7PgBUFGdHiDs4TLdy/58ff5l374C7AgVUZCYkycmyIAaQxRndPwAKNqhRaVJIO0lwziAihoQ5nxaT5dlOXFaZGc1AuQgO6rUWnKCvBBBUb0hbnkR0+t2u3758sc//+nfttvPOcm6LOdTIlIiQTcKilSppda9+L8Z4CFjNqowZpvGzIGE1hga9dn+7fuFiSqAnBKuKT+ul08XE7FtL5e9Pj1c3l8ePnD6qHqhVNdTXU4f8vpEKEaQeF3y5eHh+/P5u5Q/5OX9ev6U8qPhIkYdTOcvNcDs3G5XnBoAKiKjt4MaeQjWUrugFEwMBECZgNhVEvXF17SYFi271uJAjbLdy3aXct/32+32ZS9XAAEQNAPQhEZoLs7kBIktIyXGhLAufD7lnDAlzIlywszE7NDhkaNjJkYmZHS+ZDCYtPO6XPmCmDeaujglsm37VmpVKSKlShGrRqJZgHu8zZNVht5e3ZGv8FrgaFboqexgooVaWMqpreUHvvNA5R39P95x7wcoRxP41kR8IqOvK6JG1GNSUEahzel0OiFSrRlOjJKXZVdTJDM2nwiAEoKaUryaaEYAZKjqL+xIaoIjdts0DrtzGgcbcDIAe48wIhIyoVer2EjD2ujgmPoUI78DEvYAlaAox1ZjCBXtf2JgTYp3i0QT8giPjE+DUboJhwR9YmiEOUQyy9N3Ee8WtWoAdV4NGAFpxLOm+W63aEDPoDepCEvDJvSIDR29LL1JB/vS3RF9UzpkijyOibzvzz3MEE5T/xYl2kHGAQNHV4H3KhIhEcfcQyOJZgHttMnbH1CrduhS8SNaHCcaBUDNvDEudlqKjacJ8qprI3ZoAYxVnK5jP9V4k+UsSRx+HbsWQMQ6dLdJmMC3Nk/NLjn9/YhAjOevDZTayziVhauImPtb0gticEKzYKO6+jGNyA4m6e5aGmdpm/7vjf2DOi23uSoGlSbaXHRChuAhFNCaJnrdE3awvrUCWUR0Hs2kIjZ7lrUQmyKOXZPnkmvVCVO2B6Weugd6lnetIwS8p7B5qcepfNBEZxJZZK35oIXCC2/TKDNGJLOiGtmhQ6TCBhl5GNQMvAcAu6GtfacIA6WEgxyDb0+qhxQCPY/lic2wQWm8vGteKSWdqkdt8m3bBK5pxhxDNRl1LUBg1Hywfbtn7e3rfh/1el7pfbowdZsoTo7zFyE1mLSPplu93C3jeOXDRTURUgGHt2Z4CLov2Imk1pSaQETQMfIz6md0nEteqFTjUgAT6Wu7NZccM+eU2tfWuwe0F/0MOcnCzKWq27YVkVLk4OlqlwFRCMr9F2aQEy7JUkogoCy7sNTa8C+WczqvieFOmA0MQVQU1Zgo8YKAWrXutXAhYjQkIDKTqqrACZCYiR3hPsKtk1GbkIyYUA1RX5XLzkreP5KR8TKo8n8ILIovzmXfgCv+2g8CdXuFU+KYqRopZDIGRUb2OwwYfc+UOCFqSuCV9KPjwueTqG6nE6NdK4lS3RWE2RiksbTQJtcQToSM3tsFmJgx5UThgIuIBVHVqipo2Juzu21pMjWOTT6Grc4/gvUYiscQaSTSIIXAkRZOi6mmhEtyR8Rsy3zbSGG/arLAN7IVv2IL+VbgZSJ9/Fp3bK9Y9RXYCxApOp/7YHmQNqcV16F1CpgQGCypMWNOKddaSr2fTpd37z/94Q//43/+z/87ccpSS1UhZuRU7neRsi6n04dPlz/8N8n8+PsfL+/S+viJz++klgo3MCVAzitDqkVNwlzFmQx2rcW0hoahAoiWqjIrETE7wc/wVyA0f5fF6q1w9Zs3MDP7k8ZUa63YkLn460apv+GLORQrtKO0j2HsdR6iJ/YhOricsMWICSkRJcQaTEQjgoSwZDxleiYArXW/7bdnk0Jt9yuDJBB5+jilTLb6GJr616hoYKACpEyqWqTcyv26356l3ACLTzKJgNnhxuxV8Ao61eH8tRfKz+Vtw+LOF1NkzqfT5XR64HwCTBodNF5w5MZ5RQBmNC0md6a6ZPv65cvTz3/85ed/f3r6jyXpu3fr5ZJPazarDgGr/kPEq0Mt4gDwqrHoxTv24vd76Cc88G1ZQlWsCsRksAKeiR/XMxuC2Efk+7qcl+WB8lp0IdLlZOv5u9P5a9lvarKc3r9///3vfvhv79/9iHRRO4uuVT260hZhenM9UbCKgJnbCQpEVZphwRiBybtXFFAAK6JHHEy1iO5a9lL3ul3Lfiv3a91u5fZctmttAodpTawL+Z649ZAjZsY1p3VJp1M+r+m0LOvCCzMzMIZoyYyJIAYngUTQGA1XaWg6MzVfvXv+y6u4na5mBqJW1YroLnK/73tRv1pESY11bNZ8dIkq7ukX8+IJVGvzKHu1nA91A4IYN+2CcEoPwjQ/7EeF9rB7ET20gT0LXz36HOc4AbA5gtiCLf2h3vxEpnA5nT7knGFfyNJp3c0LUjjkBzOyYHB4DNmspeZBG+kucvUNysTj+3JTiSqMUXDYJry5A0xBVUxMtT3aMXoTTSFKPXtTqMZwV8xUAMQZnwaIUOOOAT0wuH1QhS3UTlFi4fWPUybc+pirbQuj8LuIBH/OZ2Y+KmvVDXNi1wsUCNy66XOR9HZA+NDH5tvwClDglVdlzKHb7/nVYcNP3/mMNrEGLG7rUOGaqweROTWHT2MkApgv5O2gOA5OvRO2hdzH8aWPgAOBZu0LIFOjMAlqW1b7f+Q7KTXkANSoIbsmdIBg4TRAwbYbY8qNAWtKoSyo2kjNdFkqiCZmQV6jJmHNhPGByXwRwBkYFcRe/YGWcJp49NsWCW2q9GlY8zjTOPS4W+JbKajNhAJsjk6/Pr2YLGQi9PJg7Qrb1KPcYUDzaT5G4EGjHDPskRfosS/OyalcOKEspqa2HhqwzpvF1hmL/STc2mhtMObiYujIW2buEgPEEN60Bx/aGbJ5cJzSCn62d7PZmPGIRGxKJEqabSytTejDGWzRkZbWpUWc4wzYCBIToGGSh/sjwIJ56TNwnA7woxYrCjimM3ZAVZrxx5qxrJc6j7iHAZIHDcy77UjVHHXZiwkR5nT7rPW4V90OlTik1nGhFEBi4g7kIBthx9ZDNHk80Jo/5SCiwfFbdpVAZYhic8HweFmg42fkFVFlXg6nsw9SraWWWqo0WRhBtWnFbhshHQpc/IfMTMTQMnNxkcZ9HqXW2oEsIUMAkBnTxGSi0aA0QTmaDJ2WU3oHD94gYRq3W9NBVNUgWqd6OzB44X2tW9EqWAQWBFiZ0CAlfnh8t+5XpmQKTDkTmRYEWXKiTLUWrbrf7qa65JWS4+GhbEXBlnVJC3JiNZNaVC2l1FyF1BiWht0SMJb1/3+mDP5OUQO/eZjCN0gPf+WUZ4ZWQQXAMgIgs1IFtlCKAWwhTDmxGpslJAbIidGS1Cqm09gKCSAjACAbpAIVrIKAYF1JMKyl+PKb6fTOaT+JwIkZkEcRWmso9kpQVTe3fuNb1PE8BhgBla6ojI+p3gcABBgaB2WibCSJLLECfsuvYW8FZfpTYz4t499yuv5HXR6HeClG6Umw1uHFIjTvEuKIraaiiEpIUstet9P68PBwFtFtg3eP6+n04XL59O7d96n66JhQ0MgEGGnJbs76/g///f2H9w8fFuJ9ff/95eP3Uq51+wqEBuiauXgsFRCVUNGQzF3YrSnNVK1UJVJESIaJfbyrk002VmJ1aabFbl5QTRD/ijb44mZ5RcYfH5IZUxLAvRRWZWZgipYataHVvTIiwhtH4YaSsXYg8o2H7yYpcrN+euivmgD4rhJtMLqNOMoxepVQFCwYoRJqZlqXlJMADDcCAAAgAElEQVQhmpT9fr9K2RGkZTmnh9E4kjk/DCbsKQaaLPCngiCIKmW7Pn+535+k3sEqoyEqogZkgBDInQURrp7UHJt8LvgCMhplgA1WqOpCBuWcT+eH9XT2vkEzAnM4E7rxaF1XplLrjrAjVsBNdbs+//TnP//btn1eFziv6XyiJVPHnEcspdYqVXxC2ckJbvPCeaLf8YaKBySqAUhwylTd4tsGkaSCpeoCKeUL8kVtJVqXJT88viNWwsycOZN5fxEC50fk8163UrbL45LXx/X0YTm933YqwgpJbREBBx+Yu9wjue9H2QZ+MGEmipmAmIpBRROEYESTKYEi7AAFbDeo9+227Tep97rf9+22b7eyXWW/6n7XuoEUlEpWs+lCwsnWhClTYk6J15SWJS0p5cxL5pQoMyfGxMjkMjMSOeQYxw4z9r1h0fBtsC9KbjplYh+huHHJtQBRMD++Visie5FdVMTi99361JxJPTLU7jW1iPE06AS+9sZN58oDCmBgRF88gd2I3smlPmk3hH58HTkFA1SdH34aDpVftwUOR30rODRAQYBEkAkzQSIjJAX08nOwaAUZVv2IUrjeH3+IxkcV3w9EBi34gUgQ8gWqTz6J2snNHMwFHOIodXVSfUnz9wTGUmewJmJfeybixpTmH0iJBrQnQ1LsMhAGT5ci+mxg5H+TqBk72N+F1N4R86Mncn9UYFObxqkTqfEMqLlWBgglgu69UdMmSAUKeMFw3/BjD8Ue8JXg6bGGDJkFjmH+ceCGScMf9pMtEnE0WHavamNtNkuFAy/boUdN1I1P7UThLabR8+NJE1XRyJKAE8B9CScibF/Q7JbBg85nAgg6QQa1+Qj8ccKjWWc4oWxqmsWms7Vr3MZNZr1b3eIiHDIOmIb/ZLT2TL9u5Bxr6Q7GXrA5YKrNdKk2cZ+ipYWIEqcDmc9QO3oYwazG1dKAMuPQYQZIffTdmRpzMLaXyPbT89G9BXMZ59Sq3LZBrVIEZ8G1E7OYsJtxOkw5nrhRpROuLgz1kUIDmYpQ3UHSQrjQ251soBR61Ztn8pJPJZkA2WI4If4MUjUVMgBTESHf6KFBCig2c2IEPCQtul+lRyemWF0oSoSTc6DtDGOM14TP0BQoLutebjqGfjZKdrrKaFHg5M2lh1qSl6ahToiIi5oIAUmbgoDQElvR4zF19zaWJlFqjpDuwqL215ro4JEuv7sJzJSs44/cseHvjCJy21zZTH+eZsB9YXERe0LzzNbFwU/x+KHilM5FANHGcp4vaxfaEVOmNa0TBndUDI8GIApFbyou6192FyghKidGfXQv4rHqBbq9O5gxhQL+kn8y2El2EH2aucr/A9Km/rmt2qnLjIkwGdhWYVOKibKoSN2l1KqCCZD2254X5kQxstkLCaipopVNRdQW45wVrYqUsg8Z2xY12/e9EYc4sltIXvHpmnKLj7dNaY9R4Vu4kVe1FP+QQ+Y/0CEyUGXfsnLYGwKH/dWUSwuZAFj1TkdGQtgkJmBggkiJiBGydzGC5kSEuSIg1iou5img+2sIARhxUSzVtk0EMCViBjIi6zisofHHu9dDbQBe/ZsTsgIpjB4kBBGppTAhcFjgwpMxjpZm02YyDn097NuPLE6giChxRM57bt233GpivUPQXr+WU64W8dXv20tzzxvBk9cQjd8WTgH4po0uvi630EVU3UUra8nRqQ8mVl9KKQEzUWZa9qJi5d277/7lX/67Ct7v5cP77z59+t2HDz8gnVJRQQBkVLBqFRmZshkAp3effkf6buGi5cv67uPDxx9uTz9tz+wriMvEvKwpMwCbmcCmPUoa01QCt0W68U+NACgzGAxk91zDrvZfUTDt23xS6+ZSAGSmZVGzuu+QM3XjWpuyoQetYoPslxKOU9VEfrcolA19YfxxPHug7TH8KGZowxDaIVgxYUMfyERFpWex3Ani6IvE6C3ajFDrvt2vpW6qFUhHiQ728sCQw3wKHjTFwIAAKvlIAFERFExKuT9//XK/f1XbAYSw1cIg9JkHIFqUxmDU+7WkkbVZ99A1Rl9MA6Ihee8OUcp5OZ8v63pGIje2+3Lh4ggx58ygIrUg7Ih72Z93+fL16acvT3/OXC8P6bTQaSE0rXUXqVVq2WupUsVPADgw7W2g0otR2p/FoRXaHtFHnOGMwObjaI9fP4mJGNJyOr9L+SK6gJ2I1mVlYgZjM2RSNQVCJE35IeUHha9FCGjhfAY+qeW96F58gJEkEhbdUey0FrfUz1BEN+UqgQAJmiIomnp2CLSoVtFntavoXfV+fX56vj1Juct+L9t1325a71bvpJVBFsZMuGZcEi6EOfEppyWnzJQzr8uyLHlJKScv83YHi283ff5j2M+62oETJhZ14haFypEz9LBQEIgBwKyqVlUxFzJA1EqVUmUrtahTeqnfMS16hQh0OEKH10Y6ZvWb8rPNTEVvoYoexcmRAXO7yux9nxxnY9uGHT7r94a2xnN7MwM5f3mtkhoRieI8ZWSgUu4CpVA15SKmAJ73a8uCt0sDIiiiIjuWmbGzDMNmX4sEOWjE3+Lg3Hee2skCbiOLMLHXsnTRchD7m8fAJgOzgfrDmcLRbZOShADq3R8GRCqmsbdVQ29m8mG+o3NJkcmPBgxEMBirgTkhIgZy/oEfOSkQQ9jjMxh9EEPAQnsr2Nt9GaFdBAK0dVfaMCGEvmRza2N/SdTM0Lhnfzg4rZP91A8xpgbmACrty37VJmpg0/bjTTnw/ABUYkIzJn2x0dG+6FtwbcUtMIra2mop88KYeireRtSqO/pD6jEgi9ZNQ7+imx2951Mwqh80qtCnFYqYD4Nlj7ygBXAiLlGaoRVe+joxDWdRY0ZWzDtoNGml4zhZNBwK6kZ/UVG/BaQbDjw0EBN7A3R9A6ztH+N5wX5LwohzeS1tg3sgtLoDxC50eGCtvaZ2kNK6DR8nQq9111jsUmWoP+3bcXYAAjByV9nDDhJ+CukWFkMaWok3loYXp+srnbAANpEdrfV1gBlgas6XaHeKxqmgMBuRAgCTP6gihz4aQAfRFI/Dt8Z4sNYgPWiXPRsx/C1Nz2jBrz5iHPikyZVhaEjt/sDmf5Hj52/o4ygZDGUOQ6CG8OCMRhNSswGcUDATJz7YMbsx9jtNanRrlMCuUwx7xChnfq4LUhqGg+ZrQx7aitmo2qWpQGUk3iKCMV1PQENLVe2qUF/EcMxsYEIEj34efPEbDu3sVr4XE99ebOxwHpCIb/tHqVEw0mWnnlWx0RzbpcvJ1zMMKGKCiubVU92g5j1ds3hnx4TaNBXV2H92fC8gkCqDRIBe0dKa8wLbvT5vz8/ll+tX4HcpLbVISmRt7+NRv9amgVgVFVhVEUS1ltoFDlNQs7IV80LZ4IvG+SAigxI84vHFtkfu32ge/zvFDvwHfZxfddbjb+d42LdH2BEdR6wIsboRIAqAcVVUS8QrMhJnQxRBBWRKFAqkoHsqYhUmREbMgKBQBMC0kmyVOVEE+q13P04+ximiEt2XhJmQK6COCQuYqdRaK2YiI0AmL4OA2EY78GpEVMwouNlRNItoOA5yQNh5jm1sNfakqloBExwe1L/x/bXfBlv59TaWvyp2HHmN3cN82IiPJp3G2Wzb1eDuEyakhJScvPPu3Xf/+q//I+ezGZ1PD5fLu9PpYrYkBech+bFMEyYmUgU0yKdzhgx6U91Pjx8fP336/NMFnrInomRXJvzw8dP59AiQ7tfbz5//s9YbJN8Sth0RAFRVz1gCLMzATAyDYQX/SFuW/Q2Gp0S0nk5l28p2V0TI2eeFbUP5tgRpL4INk8ABx5rY3xRysVeQcFdAwjkxqvM0EZ4y56REJrrf91spuxt1xvAnbsGp6YFIkaTZHCJrDcTIDP48BbO6329fv/xyvz0DVCRF0nFBhVl8ctP99gUvVqPm/l3W9Xw+r+upbewxzHttN9l+imkxu1+//uX56Y9PTz+p3vM5PT5mJkPTWray7SaqolW0EYVSSwfFT+2jefz1d2OEU+aumHae8U41yPn08PBdzhdVMiNVAliJFzA2JYCiuosqUKZ8OV0+5OtzUaN8BjrtBRDq7Q6lWl6QmIZBzQNAoLNcRC2pJlL2rSBZYmOGJTmwhKyK1rpv1337er3/5X7/y7Y/lf1p3+9lu4JV0wK6mxYGWVBPJzonPK/5vKTLwuclLUxrTuclLylRcBH8LG0EBQxIgQk5WoiImUsp+767VcEFjRhFjLGi62oYp08goKxAYlhVVGQvWqSInz8QDVBMq+kOIuMt8EaAcWe0SvB2FvLjn5q9kUo5Li6Gs7kJsXVjjnn71Cg7t06Hg0QnWWOaic2zxje/gDfFjjlma+LJolLLdt8+15Jwz1D/P+7edEeSJMnWk0XVzNw9InKppau7q2e6B7wgiPsk9635FgQ5vAPO4PZSS64R4e5mqiLCH6KbeWT19CwkATZqahJVlZER7uZmKkfO+c40B0UwJMMIOGGtH8XSB1ygqQbk4JVbPcJaDQw20Fu9P2iJdJA1woXP2FaFPSeTEPU7CiGVcau3kSMhZMmbafltjSCLdedRvwQUvoePus06Q71LDbmMkUWkqUc+z6yANe9mkY/RWhdsX2qCohVktR8VzMq5e8gMdDQmjNRUq7F0y5I3J9s3u75q3W8PfSLY3DeiINoQg42E1xaHpQ9JrROnzKA02BU3Rat0HdgPnovwsDoAGXIgZh/PrdKCVK3qflL4jvUw79hITeo7oWqxR+u9HDdtKlWzQ++KLVSVMnQAqBGrAqqU7Xoh1zRglfWAcbG0aHGGeOM6OhEfEE3R6+1BszVznY8wOuAuABvzoQXUmSICA2oVDxxJUz6t/rHA4fllHjQE3VE2HP5Sr4UM5OZ9MZeN1F8wf6tqHkGwm4WaTanhHUHVRGWAg7Wbzxi4GboxqzIyhamqO/sjjCkgikptJlJQG87YPi4W3RL7nwBqCqo7TKnuWzD+2rO8qKEDJAWIqpRQb2yl2NaoWuubOaMudr58MqaKLqH64rNHB4sprhYINL5N2VPgEDzwKxu8G8Gc7wedoOxL+t1Jznowp9R/FABQlTaqCOK/klsTUeW67qAscOsU9DWZu+OC37OrWNNgE7uMiRmEZkJRMFEBKc6sGkuz1nRU5DPYZ+3HH9OF5rFyaHy7u4PsRdSl/d4Ol7klqNSnCdi+mKVQjFx4YMAy5Nf4fOAIo7ut1ks1YAlV5ajeBhRqr3tlQw1qFdH4fLZazWKll0u7sFg/a0i79bH/sRyAxNiEOTCDTRyXg80xoQBIsMAQl9MDxdm/HhMRR5Ok6i6m8l2kJMld8L59RshZRVNKYgYiioibbiZmESwEJlBxtFjOKVe7Ge6YXP8/yan8rQIHfmlc+oKtAwkIxFRAy9mCiAlWFRSZDRPiAbgUiigEpxEEU4BEAGJa3W2EQEjBkACCmiqkDEGAFND+xrHGRV8mInIlf/xBVFWyaijuDKamLvb96jBE3rwUdbYfNI5aUmbQUB21RMKaUxK+ULHzhdiQ/U2ph389LvGfdlX8q9e7WYml+ANEURFUNamKGQPw4XB6++bbh1dvl/mIHBGDiqlZKGZ6N4CriSWTHCkyUspZdI0oRBSW43J44HgEnADEJ7HlcPrt73//1de/Jojvf353/cd1+3wF1vrgAMLg5EAwBcsQGFTRfJ9TZFDP/Ltv2cYilV/QnNr0+eXXy0Y16IWUUKftyKQ5JRETUe8Q8iqZITYKQ763i/Z9wWaVW20uAxfA7kDCKmRKr/sqGxYc2A9edFh/HvcxVAQ0EBuyDWRMJgohBBamlDXlfBHZRDfSiVAIg0/J5F8WoHC8MSAYiM+PZ9MEZoAR6ISOUzAFXXN6upw/pvUZTMuMYujDLRnVAmdf6iiYVNJIKX+GtvD2Df94WYKUYQhJRQ2YaGY+TNMd80EtqiK0snkn+du2Xa4hXKcIeUvr+vTp0w8//fDfGdfjEZcFQlAEAckpXa/Xqx/1rb5O7O9Duby0FC2DICjQUDtfaw2H1Q/V7bW/dYp+MlcAVKTssmkMfDreT/EAGrNSzgXBgIhInPMmIsAWkKb54eF1zoLL8vTw8O3h8Jb4BLTMSww6qcW6yQfict8yc/O5uFJZuyZyYDlOCpDMkskmKa3bltZruq7rZU3beVufc37M8qhyEb2qJNMUyALZNOEUpkPkZeJj5GXiOdDEGBkjAYFX/my6ZWYOzIEjh8DeRoFWFAyznLa0mQFIXZCKmRdXNvBEQ1aaoZRRvCHBJIutaVu39bquW9q8KZRjYA4QyPML5eZt+w/uiJLoSFvoDuy2/ayWcxiwGmDkG7AyupX0PdrQFts8cF7Q0tED1epjYP1Ia8M9xobs00jPA/yypD14gg3RO5Wu6/XjRU5AZCmATBmR3e4NBt7F7fBXx7YjEJa5FgCoNFNjPVL7I3bE5hNS6YbFUASHUkntF9nQnwFgFIBYHJJR/ghCZpcpEckXDQYWORB5IsvZItZAhUMaqLY7UKFyENSVtBuwtVQuVURLHeBL3YARgGoSkaLStprDXr/V8afFTQCOtpGcRVXH6JLt8iM3XZGIVu4SBWun1iwPJQXS6RjYCI61l6LaPpq87LWc/t9xz8mUZIDt0uc13lCkKarB3Habcj6HmCkYqQGE0njaDi+mhbiuVUQyC9RYDLAPigzfD7QfWTvN0i04oAP5tVx05PNHKWWsI2txqfT8P1Z1uYVPDDqIARruYaBx9EHZHwjuwENqFxRBbXGD0QDf4T6jCGUmMOQCui/YTBBRxJtIEEy9ks9MTAhb7LoVcNmYayyV47hjyhMQEYbIRC2GbQPwAsZfE4F6/NSlKFLYrbAKB7bhYnU3SLc6zy5ttMl2oNahG1rGahImHmfanh249f8Pe/7BRNMKPaH3oNRvZpAK26cNcX/crqJONY/AgKOtYkBXq3epn7EEqLGM/EAVYF/wZNWR07E1+8XVUJOHrRHHOSMVV9zBMHVrutOdhqI/G3QAL5EBQJFKmdrVi+x+b5F06k9XHUBAyE0PGYI8NepDnfhTNQvrFE+ts1a7gw00k4oXHRHaRi055fmSriNUrk3NasLwZUcu0U4NcSMbeL9Pi0QpNtQytuAO1ZYR6g+NCph2pxK77Rd2xowCNXE6bP0pBFqtdYPfdF5v//HdqobBsetrEkXMPAGhbZlNGHEinGOc6fDmq8Pdq7c5ndftEpkCAhgrgN98iMm73VVFTAGAohvlQJPkLbsZGRBSypYBhCCgsalITsk1jnJQ735D6/bnAb3TS766AIJ7PNEeZ/QltGf1ivwr6/z/mJtj9HHDfjm/OxM1U2A3rnzxW4YSSm1dmCImIpFQmRVBmTdRUQigjDiTLYZcnomIiEzMbAxKYKjufUY0ZARvcjCDoBpFJ9FZvBgHU50QaqkaYMNFgDfyeWaEiEsTaO39UkNMoNk0GpBhQI7Igqo4ZEJhD/4sdlUwgjISk7V2Fa6HACU0wkgUvWrThgsHtFWT7HzLL6IhN90mL4dkeNmucitt2C+gG/BLiWz8oumjDYnFPzie+OsRylPUnmSXbDnD/f3rX33328Dzes2PT5fPn59FECACHgBnooXjUQRSMhVQg4AdbIju2KstVmS6qWyBlYjmw/F49zrOd8AHkAQqgBaW092br77+zfeH5e746tXH50+Z5Lp9ECEgdvOxWpIsfmS0rLJlYoLI2PuEtbSy21+xPbTO0V0bAlpZgLgFteZVGcGySFuAN/iE3yKIKXDgEIDQQLMIBe0fTRs6U6BkmceZ3dRTAeNH2V5YMmohTG0npXoYdLBb27qZoYqiQWAmd7AhAQWjoBRdGXKPegzTMi8xJCIFyKLrls/r9jzzxLjUpIejn/yBxOjdsGYBhSyfLz/m9GhgIT7Mx2miiRFMsqSntH7arh8kPaPrEd7mbMzAXGZ+KTY9ywbZsKBRvZW2t+BUFEdhIoAYqCEpunJBADPzaZoeYrgPfFxzNKVSBA2KZqaJLAdUsoxy2S4fP3388/PTT9v68XTA0ykypZwvYGoiKa0pb2CEyE7xKKZKrDXJAAqCIGYJQKk4rhGBvNGvtBQ6Tx0DAKsQGjMzQgLYwMREkARJCCkQBsLAMeDMtCQlKQ/4HBCJyYGaYoAaQrw/3kWz5W673t0/TPMD0sHgwGFCizmDqLvxzWtq/INMKIBC6I0kzivY0K4Eq6Zz3p7T9Xm9XtbLebue1+u6XVdJq6Qr4BVxZdKAGghogiXyMoVljsd5Okxxji5tEJNxOYKoSrYsIlkMTdkstBylEoL7KEVEJOfsNNdaTGIKplqg7zXk4al3EDUvWFVzl0nZW2zbdt22LCmLUGAKPBlOkWtQjswN7RXZ1iZmbFeYDjS8fuIdZ6QhEF2uSTRXCxCduCgeZVJSRRH1xhIqJV/IFBhIVQ0UX3aRj2fbBnwcktgDBnu8N4wNnfUQrSogBkDxwKrpupJGQAYIaoTCaNFX6EDEYIShVFASA1LJobtpsy41EMGrj1pXXaP6IbKb/ghJ0X83lwmDiFsMBNi5HeP0OM7e0Cu0pRUftPGgv2+mraLD8UrFaqUiOavmAox1amA9i4uVlBNWUoiZMXO1kLRaRzUU8+7xAbViCubb3RqRQ0ApWfcBVNuD9F0ZK/8nJaoNrS/XNaDe1NAOnlSSo5bbydRaYrDqcGQ4RsZdWYnz3Jog2iG1eOoa1Ay84bmYMbS6aaoW4kY/qP2YailpFpNsOYuKqpkJoLhj3AoypBAc3VPSFA/Tos6Y9dNNbQRtdoo2kxXUgLlLAwkAu/XGkICHcbx6VTwKBb57r/ymBoCrYliFtgyDWavt9ZuMgF9YbSvtL6DaPuWKXU2kWhPbxvWb2lGql8YE5p2CRZ7FVpvbijy4/pr6tNErG7psVopEoIVChqMeAjOCgaqIqmYdd+JE+GKWbo3ADO6n8OD26NLCxtyFJj/1bc1412zYTrfX9W13f0WJULU7qRv7Z1CNe6YEqsfAOsHFEG+P0nZ7Dq73SyNEaiKtXxOFQAw9KyzFmVHbNQo/pDEuipXVA5K7LnBo1haPObqA5p+F3BWQynDp6kBNRKjXfH7JnXpjuTHh+kSwm4wVVjWweT2GuwWM18bY2NVB8dabQTrY5svcPvcTaVcxqmDRichmO5Ww4PDQG3abEa9/DBuJtpFOzIbMjDW2Z+tPyaaQxYWciorD4a3A1gXdBS8vWq3prwwC3t/XQ21FmRbT4abfiPqlAaPCzPzCpqrjlAehlucNZWMxFkDdhPLKutJ21ss1XVY9HF69fvPtd797//6Hj2uiUrXD3uPRxDyVTZ1+Q0i1psrENCkC00QAZKIqoGY5q5J63Z+3yEHJnQ75hi9Ga6HjrPbW1Orjh72tB0f+T+dWGv61xfwXpY1/48re/m3mjf3wbMOvsS+PBvHUbawGDpYXwoSwTYTgbTQ6m8yGC0Lw5yYAIgbiyY9p2UTEVKCyzkNAEGCzYLZkk1RVx8qyJmvrOyQkJiafZMzIjMkVOlMqV7SQZrArSAI7Ik8UgxJnaB8pXxCCCJUG+GorJjIiZVAAYzDqYhaVDa67EzESzSFEJRCAyjB3GpKZkp/ihpRsax8bVkiNaYGlc8MaRKtqOBUXXUf1LwocLfJ1+576F/TzjN1kfYC09KAV+FQNCJdleamJNQIlBDZgRI4Tz/P0zTe/+cPv/+cYl+fn9fOnp/cfPucMgPHh1a+JT2azyJSzbFt2pn0oCGMCAmDwA7GhbWbKpJEhIkSiQ7xn/Xq6ewvTazg/gSYInHj5dE2vU3rz7f13d6cr6vRw+uf/8397fvoI4Y5QKW+gZ1mvEJAiQ9b1fAbUMAckIm9nNwVC4oJ0HFwrtAc6VPwoDQ9Ls8BEiJtmD/0zhykuoLptm6lO81xQZNCQ1kiEEAjmCIdFRfR6ZSKYZwLfpICpMxSGt3lghYG6y8n9kYXdgC+smE4nQER1LxEOHFgXoAGZwBTSdcX5dFwOpCA5GRDGCTSrZAUVMAMGoGU5vr7nHz5cAR4BM8B2WT9+PP/0dlnm+GCbf3Xxpk9AAIwAQRMHjKeF1vzTh/f/9Pz4RyB7eP33d6++i1PcNk3bJV3epctPeX2n+YzBr+/AABFhxjhhSABZk89SZpvCVn/eKpV2AInUN1IAWr1F8BWUQkQ6zsubZXk7xdcERxA28XONoiZLKV2f7o/hqzf35/P53c8//vTjP/35h39clvzdN/fTJPMkz8/PHz+/92vWlJC4f/rqLrc9LqgAb3O2BJAJKAAisHoTiaICiJrkTDRN8WCypBQjLVM8Emwin02fQZ8h5AB5YcY5Bkjpss2Rl+neWIU1ZxPdiIxJ4wwxRkACICSO8/F1fFP2TcAKLBIcX+8PFHZmOIhBNtsQMrMSGTMA+EF+NT2v55+3px+vz+/W8/v1/Hy9nFUymAvSAJLZJJAy28xhmvh0OJwOy+m4HJcpBp48XGigkkATiCkYE6nZtmUR8XCBKFzXhFu2AQvv9k8rrA1oSJU6alEpIEZwsobT1tctbduaRbPI0+P56emcRZwfhghxmuZlOU6HZTnOyxxiVDUR0SxqSjEglRK75muy4gFX0b57xhKRViitWjRs6tQgq5r64tsn+EK8tk3ympNpVKHres05xwmnCRhxgsBMAJDTpqZMTPVetF8vjApnfZaUf0R7aQNvTvjdg4KikBDx1etXv4LlVZgDyhyJAguxQgEAkfvyTPzG71swIARiZ6LuRodacGhYAxO4hwn4ma+1BfYqZ00pmSqoONq1BmJK+0wXLkaifX02Uj1VdjVYtZwzDf0pZq2A2RemxVqpZqUVxwBJgQqtw4wLD0UkSVrbQblIGSbQg+S12aL6/2rOhZBq6WdhbfjKQIsVv6wmy225HPs7UZLKD+ZnkFZ9CoUQoADEHMIJiBzXUWAVQFA2KujQrCC0kGQAACAASURBVPZ412Fyleq9acyHDico/5z8rAMIARm8L94J1P6zMaKZiZqIAmR/NUlR1bdY0jV22G+Ue0FkbRYfNz5WTlYKiFqLEwytNNXXmYiwyFNYClTBZcQSf0JAgGDl9SZv6831em2M7ZE12MsoBkhjQ1MWJaXF7muDTPG5V05jvUFwIVIQjr79MVjdASA+2LPzH6Ugcvxo2T3+5oWyOyd/648vfGW54e3uhELoZcWjZ4OwJ8kGNXHsufQ4NlVNt3ixrR1xC+SCwJfi0DymPuKi+enFqh7cnRjUGmk7L1MHHbdGE74wAo0Rht12skEtdi9D+3PbL1ylKVJkx4M0P1X1dvvdQ4rNQwGspIGGBtl+g1W84eTVXAxiz2e1G1qPGvae8H7ILK81UUVA4tCUVF1+5Q2nWp/UO7kqh5pUXY7FRsG0HvHqf9eG+YRuJ+lWjqFWtSF4C6yyXcbYmBflE5RzxsGpMXJse/Vsj/7BrhOqeb4qVKuZHMcL2/8unlnSYfguXUSKhZzUh53qU/OTpDfXlGLBck0itY7sgQ8OXZmtN24u8AQfHAyG3itzPFF5MnvcygCMQ1wO99l4M940mmawDUTQRLctczq+fvgv/8t//cd/DJ8en4FK3hDNiABUJa8qGwAi8zxNyLBtqybhENEIlAGYcyCKwbcdK2Y0wFzlBKLB8733P+AvlhTiniM3HkO+QNa4lRL1Jg6xV3v/dsnir0ZN9uvevwZr8EPaQK190a/SwUb+wilQqYQAE0gAyiCRNISUZE0acopqzHEOrDn7XYwQlxCnwFeATW1NGUCBGQNQIBLDFRhsEdWraQLIRAtbKP0/mlWlnCBnniIQKwQzNmM1cv0uAERSxovpWdOzyQb2VYinuICo5UTMGMo9RFPWNQUFcuu21zATKzEQCGhpvDWVrGYWAAgoAJmCZluA7qYlpktOKUfW6lEQydsmh8MSQiy6uWYRiTECBlUZ9f16uyNiQsCcsxXqUGBmEdk2AbAYvX5O/mZeCjR11SuomDlnaRcYUyBiSVvOygGJTSErlDs5YwQMbr5wmxTRHMJhnk6vHt5+9fa7b779zXfffR/jQQRy0ixgRoAcp2maFkBeE/nJyEzUNPgdn8q4rrVjw1ON6uBWRERkDsvh7u3p9a9WnPPlDACK8zXjc9Kr2rIcvvrut8lwFfz5hz89f/hZ1mcxIojTfFR0wVIBVeK2Xi/hMIUYXbw3M825eWexwliGoOsu9I69HAP9scge5asQQtutG9EGg5Y3qqqKINA06bZZzqXqzInZFeTajeudejIWLrgZEVEVfRIgMDVFJ0y2p4jv7FC62I2qoGhufSoTmwh6RNbrZxAVURAV3LqKZMiAjECoABlsU92yrllXsQQoSIxSl8duxoKMCgTMBqyZ04XSB0o/ASmmO0yfOBwmCgJrWj+m9ZPKs0FCmPx5RsCEWitdvNQDFcBQqoANCNzrSerhySm4JcdExkSiuG6bGhnMx+Xuzdtfv3r1K7ApZwTgQAGITTWn54jw6i5G3C6PP378+Md3P//L+eln0mtAYSLT63pdt/U555WJiUKpjbQAxsyBKWpJ86qJZt3ENiJh1uiylhlkx0YwYohh4Thns+t6zQJXUVQiOp7uvv7261+BnJ8+/3ldcUsbWvY0egzEFBBiTvD8vK0Aq18JkcTEstTkgT9oq05WlTFTUM2+13S/AAISOrxNFJLqprrJel3zdd0u18vztj6m9bOuH2z7YNtn3Z40J5XMaEzIjAEhzBSYDvNymKfjYTksU2QOTAhAloIqoZioI0C9bR4AvG0GkZjJwHp2XOvF33ZYVmqotBx0wJteSzuvU15zTjm3pl4RySJ+IIpxfv3mjdaDpt/1OMYYI4eJyTvMjRBiqAnesmShhpluWewKNqjcUYKAVL4TvzWWe60ACFgbGBiRjXhL65ovW9ZstsxLCEc4n9f1SpwUxUTAlAiBIjIzcLWaeymMjuUG1aNhY6X5oGGPmsNw0LdeDtqxO4TH+XSMYUJbImHkbCRIqpprkIZKqAa01DSilZoZQax1zEOhgFobS5yF7L4yHP0vTv50nxk2drsZmbaiBaflNWRs+60AqJY1Z1ExNWZupvlCaq6rdTAkCO6u9sIPA/FbIjmzvHVagg20RqDRTA9GDRVYPCRcoC/Y8Y1Qn1kNvm5enFh/UD90Uw8Sia8qS8cgUqDYmjnaTgP3hZ1ghkiGRKZAJR5br91ibUBQQqp84n62KPUwRNDMAFbTldaKKBuEi7BWsKjlIjlV+BNabVlUMVUTMcmFWm1eVaKIjD4/GNpA1rVeGFHWroxUP149FoYlVdDpmpXxN2iJjo5XEC+x9qBaHcHNtHmrDFS9sbGcuA39pD+aNYfcTm85rQsmAIjMTEM1idltN/z+0Y8AKUv2NtPdadsq3gFqo6i1tglnAWJVd9pmsdVAY5uLeylpOawO3q7Sb4RDF/XQSFpuZKHHWKzEx4YfhrBXB7bajSzZ1NEq1fJQYNq1HodgkCILjr6QRgc8bE9x1H8xDNJw0wg1tsAOoIaachp+MVpuccAO1cmz5cwMXYQq3glowYoGxqhlR1bad3DkvjRXUNsd2S/jDKrNZKRLtGgeAZYav4bXrOQUInFPaj8BonXvDOK+LqeehqTl7ht+1Gx3kTYX95544q2qA+ajYHGweNFLCUuxGjW1Qlv6cY+0boDhLn+UGx52oIZjJSp4HW8BZNh0jZKRqaqHL0XbE44BG/GWkLA21hTRuUSNujLTsfhd0amdYDj2U3Ftc7LSJl6yRVY1Z6730BusAFZZHAeMtAbCKRAxZwsXQdhyvpxZV2YyRJU8kU4hfvvr7z4/nZ/P18iEJp/evXv6/NGTDiHQNM1EjJhVk+TsjnICBGAkAgsEAZVrtFUBtTRP+oka2wtdCHf1bbYXNas4wFPoBuBbr6IGPO8qyC7Q4kY9q9EQxH99ZkX8T8Au4C+R30f/UcPY9M6tHXkVSkNnCWI4GAnAEDKRAKEZqV4ULwQL2gTGhKwleOXH8UhszEYeDgRy3jkZMQQ39vjjhwzE1LliYqRGgITMyIREhiBKYGzudDVFFU88Mya1zSChSrFi+HuMuVj4PX1VrwUrBEXXro3ICMrM7iR8MlIiI4ZenheAZubIHPwkYaVHggMtzEQommHsazcz0xgjEW3bJo4qdCgAoGRpZi5/+omImTHTYHK0vSq6lzPsNgnjLjC/AbbQ6H4X6Ed3Ii7hAL+XXtNmqjEeQpzNQs54vdrpNH311fe/+/4Pf/93/9Pp9AowqJZqmqDFaUDV1Fy+ISrYs+DsN8KyGETwX1PzHFR8JmOY7h6+evX2+UOCvBnkbErZeFO6KkSKh4e3b42vysBzvubLmjVtCDzNx2xJ8tVQgUxStssFA05LZCI1yKYiYoDIxVrTIjmtLalnm6EZPBAMNIsBBCIkNkc1qpoXZ9djU2cKIgKhmFnOAMBTBFXJ2UNxgZiR1CPfvww7sRcDjRUym+9SK23IylEIOyu3kIlKPxSogkf4fFbMJcGC1fjg40jdaXD/ywBEZRNJoslMavx7EDjA1DIZBAgMgOkC6YnSI+fPwEr5k14/QjjFeLzq+Xr9sK2fRC9mhhgHCnqtiPVvAx3kpB1bUdHGo2SM0FvsCrQcSBREgTnE6fTw8PX9/VuEqAKEDESAJiYIW2A8HXk7P314/5d37//lw7s/pvwxhEwoKprTOefztl3BFIz9xqHqIW0kYuKoOUtpercsIpZjo6RBqUYxQYOANCEuCBOiAQmAIcaIy3J4/fr1N998+5u8PZpd1a5relLdRMQoIM0cDiEczeKWICEqIjEjs+UsJtWH6dYxFw+hNX8ZKpKCCoAyAZHDRETzprqJrjmdt+28bc/X9elyeT5fnrbr57w+kjwHO7Nd2TYCmAinwPMUphCmyHOMc4zHZT7M87LM8xRNRCV7dQBalgSaxaxMXC5NrNct5+zMlsL7HDLg2iZOaIv8cnhU8cyK+P9v6oaqmmsa0GALSMTL4XA63QEV5AM2RJIWepBprmdtIvTmA213wgHJgbcdY8Oy28+U3uWBCNRTkb1lytS2nK/bpoCGYTnen05vkT8DPZpd1C6Ss4oSKkSLHAhRRAwywI1+0bHON/cDA4c/vfhWh82xwQiOMANQzefnRwSYMG/MxLQJKqCYSVWcEQR9XeBmRUQDBlAzGUts/cv6bbAcigqMQNsfV2HuRtXzUEQgQmYujIPq7fCfSU3HPWzh34kaGDnx0U1a7SSezbOpfk/MKDAg6uokiS06gV2Tbo2/aEg9+IPtUOYrHI+SFAM7w2j8LufYvgFqG91h29hizzhEYxGJw4RUSxn7U72ZdLCFXHxO0zrxaF3vQ6MWmXnzLTQjAmJt2S73CLNWLGGidS1bSHueISDv71Tz2Jd6Bhi0NHC1jk9HPpb4AhAjELFmHSpO24elnICtlHSOIQW0YZE4DCBaGjasBVtpRBCYiXdPVOnFY8HU7eu1gtRxS0jGgUt5BLg4UsNbg89k9D60aOquZ6qzZ4axu3lUzAwxMDGTEaN5hqkAE8oM3us+rSfj/KnrWLPyoaFG6Wpdn/tXqmfTyrdVg511ABmBXr1AVcV1y2KOKdERpGZ3AlNnl7WwWbMdYE1UIUq5dhBQEZV2gqsaYtnB7wFnhehwg26s/pQ2sNvwZB93gOhvcac/+7fi4bVeEjtUbGM3g9RrsoAlBnHE/NiBrfezPoEa39dROzj0B/sXa3yNF9MatQJmG74Nq3JFTxo2W7apJ7erp6WLVDfh856t6ncMaoDZ/r2j1NKjggs03O23vYGsuvENRxJ2Y/g6XKyFA62byYd8WyUZku3KOzuPoYoUw2etWcpxEL5uZMHO+9iLMuXrMA+AlUYTavdErCouFWVkPM6X38Pjn+UQtdag0243NMiXlXvN5sm4vbDVNLueugEJDIG9xisQAiZQBTINiELITCAawvTq4Ztff38FZARN63U9rx/f/YwmRDpxiBN5M8p22bLkaYpE7AEDAgZkKi9kIe0ZZMBk6AbnhmpiMKh/32Mg8cVc+UIisC9REvZF23abboGx8Og/rajlCzYQ/Kvf/i+t//HLvwkBuIQGi66sRTBAQ1JSYdwEL2SLaQRcCBnZadmOyAocQA2CmSmX7vOaTlf0NIpghT4oqBl5jx1gQOLWE5YFCNmvbIASt/S3GU3QBEp9F9VNjcIt19mGuhysNFHDJqAjohdyECkNqx0ISFMIc4hzjMEERMAfqEQE5No3VmSOn37VAImYA2J2gyEgEDEApJRVxQ9XBibV6MGBoKF7O/MF99GphrrrP5kXEagqot7k4KoXWAqjh5EIpVq71CwrqBgHIghEEzNzsNPp9a9//ffff/8P3377PfP8fF4dn42IxEXvK9bRqn6XoAZiICCqeEzqXQJUIdnWyCPE86s332zXdHn/8bK9hzVByAQR4yIQM0QkXE70za+DCD6fryKy/fQEBjRPpACYfFNpqnJddY6mReMt5Yr472nokJTQLMwzF7UOpPphBndrLxUptDYRJpqmKWURABXZritNU4wT/LK6cRswurWgttXaAAoqsF1rBFSjclb1+hM1EcuqSTURUxU4/A6YCz2OCBEiwcQ0BZoirQlMRSVJSqVedMzXuYUuC2oiZDLR9DmvHy2dQVckALnq9YNNR45q+vl8fn++fs66FT5U0SbUBSnv60TvvSl2fyq+VqMvwo6hBUQMRECNAi2BT0CHGA7LfDdPx5wDABFTVtvSlciWA8ycDc5P57/88NN///Dhj58ef+CQloMZpHVNItdtu5gpQgAjLfB070MOTgNNKa3bygGJAYkDzcwKmFNKJjrTxBgJAmjMeU4bpeeUMSvm6bC8evPm7vD1afnVq9NXdw+H6zktl+PzuuTnKBIJBHnCcES+n5c3GF4L3nt2WEudWyCUvgZvdFisPZ/Fr+E8aAxspvl6fbpcP5+fP56fP10vH6+Xz+v6lNJZZFVNBsIoESRiDpgZgYGYOHI4LPPxuNwdDsfjYZmmeYr+rpjktG4pbWlbT8fj8Xjc1i1tmyfyKTIRX6/X8/n8+Onz8/PTltKWs9jNZd/FDutR1zKZO4+jibVETIE5hCnE6RDjFMM0xTBN08xMiLRtaUvJI4xDKq8wIL3OsYTziJCwMslb7QS+LCbCvlQEFddKqC6UtB3F3eqmJmYJSAxJRNyKHni+v3/95vV3pizZUraUMlhWlZQAAUKRhEX1F4KrLwQOu9VdxsbE9m+pruCtfZ20rs9r0iwk1wDKRGJF5VdCrPApLCZTassuK2fl3X4UzJwD26Kf9eSuWHTssqVT0VbciKa195YAaX9MrO7xNhT7Wo18j8BEbAaeNageALXaG2BgBpvVMD15ASMx9mVS+VyU2Adq8+KWSIib/2sdQNFfgKE36FZmRXlyac27U+Xu2/DWgJkRkrXV5FCkJDkNTuq6UerqVdulqjM5nV6CiHUmq58gNQOQ2qAw6GNmYCnnDuLq9FzoA207v1q9A2PtbUQvypCC9gQitAGM3XgirkHX8ihDtL4zBShXQzXrl/hMJWzuwj5mCsal1gv9xtsGDC9/AWRk6D5M/9EIuM5p2t4FKjq4GoCA5lp/VWfHncmIak1708VApUyeHaVWlvONMbmHjzqegtTWATXSP8DFlQa11bdHnnCXNBty/bV9E8dKCessSR/aqUZPKmVgr3A06mjNcnWyQq+0GBGWBlah3bVVtNJkSgdIr+mAHQa3fMsq+UWLilm7LKwJPvvV/XDZw3A/wVvuRvcIWG1rHwtMYTiY1T+lyopIcANioyqAlj9I/UNhOjr5aUBRDD9/c8c0vE6jtQyj3U3nLHQsRItddGiudQruYM6zMThQvRJgTNRoOVZzNugbmVq67aGK1sdRHyXaSa9Nyhkkp4rRrsDjeupsN1EkPzHWRiVoez5qOq7PHVgfUu2m1QWLrnPiuMYfqiBGx0rDO5S3FHuc3lSkFyc7Ic07vKimjZxFjBWlCtL+TL9Qtd4+cUxB4ai5lUm3+L9sFLxszzD2bkLlpBuoAihNySCtSdKGOZtZQJqZnwRCDIfD3d/9/h++/fbby/PTx3c///znPwIaTRADUBTgJJpy2rbtCma8HEKcUxL1mDiakRaJBjNgBkxAK6BUL6wfDycoIQf8KxjC8cjz4lAE4wIG8Ze4F/+PFGH8v/Y/qiFbHWZqrxcjIzZCgAxwBTiDBkAmjugHKU/xIYfozwkVacl6BGSnBBoQQATIgLH2+JEWgSMSR6Lg34AqlEXdi3fHwY1qBVVXN31/Y/hnrPDzZonSbFjDRQTASJHiEuNxjs+bgmSkGELcUl63jYiZA1G7u5IBqsF1TUQZAChEdfsskdu1s2pgtwk6n06YmXlGAEnitZsV8DQiW/5a6c3LtFS7eg1wHLI9tqAKhhQ4GnLOICkzxXleXn/z+rff/+Ef/vAPDw9vP376jBCYFwRnzGF9SW61AwI0QgIK7PVftWC+1lF4yTS76iioiAAYj3dvHt7m+PAjfHwCmuh4f3j4ajm9MVquGVNKZhAPr95+qyoyo/3l8pieP1zXBKgcZyADNrVN81U3SZugMUZybUKhdkJ6dNz7/egXXi+/xkVg28AMOGAgQjRV8ZhAI2gUSoCnT6qPu97LiZnjZCJyvRoyT9Tu2dKtH0PHuzcRGrtI4Z+LOrJYK8gs59GSfXbzZa1cB0QoBjVFFJMsOYlklchAZG5ERxQ0Kf0HBIgQAy2RDlM8TtOquJVKAXH6jS95fSlo1QmCqJEyyyVtH7brR5UzQZ6ZJ9wwf9JtUU7b9d358n5Nz4ZCWJghYAAohqIkRoKoBOARBzdgF4HD24sMXaEqzpRSguDbElQlA2ZemE8c7pfpjmlCowoiVUQByIgWJ1ovH95/+NOn93/89Pl/rOkT8UqUEUzSmtNVbVMxIiIMjq9iYg4zAgNyFlXdRA2ISnSFiRDEzDyQrqjGhAFhIVgIDygsOStpOJzu7x++/eY3rx6+OcxfT3QECkZM00LxYLSoZQXw3wU0I09AfgslZlLJIikSRmIwBZAWsYBC/xMDxSJaCUCSdD0/f7xeHvP2vKXnvD2n7axytnxhuYJcSFazDKgMEMgmxinQYToclvk4L8thmUKIkRnJLTY5JXQRWQ3MGJGmKaf8uD36EYgCm9mHTx8fPz8+Pj5er+sUYwghzBPPk18uvyDJWwdqVoAmUS/q8s8R1f/VZTx50TsgSOX7qwqqtqlBQR3sgp1UB2Ul3cVW3EHp0GpcvN4JRCX7DEOErkoroKqAKGQx0WYoYSQmDgyReI7z6XR6ff/w9vPjBfEZ7IJGhNGQwEgEUzJl+wLvDUbrRjuV3tY9Y5vYxzvI7mFQnoHZ5KfHz/OzPohG3QKkOYTMoIbMkwqI5HJP8pTY0O2gTiFpO0dHchY9vu4Tm/eAxhS2x0GozKHlEFpyP1CNoNg6IAvfr33riKhZNIsi5vG8i9goiTYYhamczAkNUdSK9aH46T1XUtcOpoDeE8klFmF1jjYCyEVbY+rTyDD0+ABbKQ3i1QLYN1m73VXrNGyjEQDVmc322ZQdvq2VvaENs98ghVinU2MRHarmrqr+5lsNhpffpeLQi0YdcJJr3U+0mUSJyJs0cVjdanVzDCtoC2HewQL72vxGN0RHqvUCDehL2jIEKubi9Ox1B3W2NmJCp29gd6B3zzs0UKBpKd8F0SySRMSVKdRhXu+bWLtB2KApUnUytE5haOU7I5sDR0AG1qYVHCKo5R3JWoCofgoZ6GqKu89M1Wb83SzxFlWrYd4GknAKCvRgCo7xtc5MRESm2HnJFenaOzsbnaSwvQ0NVYotELvA0d+pzjHZ38/Lpq6qMLvO0+HaGAH4JUoDCICi+QY5WWm1nS1q1eFANWbirbE0XkjYPjqqgGYmoCijp9oG2E65vxUneBvLTbPktrSzQXhVhFEYunlhB9DsIN3Wb+/GmzD+lpq5oyqK1TdatHvj1MAk4/BHDtm2+rq3DmQcimxwCOfdqPoERjtgZLm9F1muXJaoVkBBRg5Ul1o4Q1SOtNBzL9DtPOVjR9jwuv2SL5/iyuPa3RCaU6P9Iyq0pxansXYVIypWpCKAETVySVPhtRvldu7r3mlUjSe2w13VVCTUPprKZMXhWiVsBCZj0kgu6vMmsCWVdKGczISJphADR6SASPf3r17d3z9++iRZpuUIHAw2MRUFRFUnlDM1s2TDMAGoqKIZsiFK1TgyoGATOAwAEgBVzAHWCOsOvFHNHm1l8hL6aGPGbyQL40D1+PdpG/+xXpV/w5f6pX+LO6mgaA+FXK3mpWxBkQ0F7YoaDBDM20YCWOMVMSKZYYhascEm6sZVB2IFc/QsRoeYm7IYKwRALxx1Up1qBopMpYJO6ruDN2QpNTUsq01slvb+NnqjR7XEo29cyKOuBkTAvqh1Jo8aqKIqM0+MS4inOH/KGbcVSX1hE0KsF0DxtYOTE3zP0y2tBAC1XI6Igu9oKiTYitvIt9pudzC6ufZ6vdRg2AcAEVPNqruW8VsPJvqiVFXRX1qAgmEwIBE8nV59/9s/fPP1b+7v3j48fHV3fEAIjAbGWCwbVJY9NdzbNJcqZCIABqq8+HY3q5yqIgO4nzObEWJcTsdXev/Nry9J9Xw+3d0d33w7H18rz1fB62ZEfDqd7t9OgRnSev70/vNf8vb5HbKGacYIwADZNK2SLa2ZEQOTm2n9ftsOKSOJa7wJDmMWoJhmAVGLYqX/DFQEEJnYAJxTTMBYneoyLIvAjJjjPOfzJa8bxLn0skK5wgy7Nt+LTz0Abx2nZ6PxG1BLxKYh92oAs2fw/bJGBRKTrNn/CobEiAakRVlDJCImUASIDHOk4xyPy/ycM4qZitSFjNYYjvu1AJkoM0DgRPJ8ub7bLu9BrpH0MIVDyKyfYOUMl+3y07p+zHoGEiQmP2OaGaqhGGZB9nRvcaAD2uDgKEJGd1s190oB4RIEhQksIE6H5f50fJjjwsgZvA81EVoI2WDbtvT50//44U//++Xpx7R+MttizIRiKmqr2oaobqInJDUTUUJmimaoijlLFiUOYZpzTqKZHGJiYIqMEzOYkigyMNEyh9chHtgQIk4nevXm4c3r7+7u3kzxAZVVBHii+YjxaLyIZgBDWigswJMSGViSbBiBSyIIQIEVUQgEUGsHqZgmky3nq+RrTlfNV5VrWp+eHt9dz58lXVSvoCvYxpgJ84QZKCMmJGPGwBQDTyFMMR6Xw/F4OszzvMylm1FEcy6LR98UqYJZIAzE27Zt2+b1E17O+vPP7z5+/JRzJqL5sMzHI8fAzNYsjHhrY9yVGfm9mChw8BrZ5g9t6RZ/5KuaOBfAjzvsmyjtPmUswEBGLiEvAzGpfUg2mipt6D7rcP4ipYEUSZOG/SKqYhbM3oHj9jyKFAJoMiAO87zcHY6vj8c3MX4C/GDGqojEhATKppQTmCoV0z/AizKVMhCZl5f2cPdwABtKz/ebv1FC+gDyv/7z//XfvvkNZnlNxhw5BlFh4hAiTaFWWXh2tyQAXGfE6lZo95jOTK9YOfcpGzqRoS3DxqEXB0uaG9ndG2EV+9/+w14rORQfWquqGssL2iqpTFYdodf7E7v3ALS3KjRgpfd0NL983SuWxJ+bIIYB2IYHhifZS5LVikW0tcCM/90AoycDVc3tS73QpG4KCwqYoEpdI/yBiisFWjMmtHmRCKrrvrKvEc2MQ8AB02Ctq2UIXLRtlmMc60XnekNte+mUdFRTty3A2IWsX0AUtK6N5ga3ml3q5oLSucP9Law2D9gK0wWqeQBvylDaq2AFelEZE1477A+aGo0dCkqsD/KeRZEKYbTRmFkBKz0L1WwMxTSE+MUZHmAneBSaZx2OtJW4IJp/6gzrHt56ohPrjAM24sTbyFG3fbIBjQAAIABJREFUyjAKj6XXpoES9kGPkWbahMK9PmV7ybWBRUqR/Y1a/TLys9e4rKWZesUP9gGW6pDf9ublcIMw5lAMISgPTR+3StnQ7wCG6oGmNi1Xx8KudHsQ0xAxIGJK27Zlc/G8nHpLXsWGaxUQd7USuJM4bxpk+2hvOLT5+HnYqFxEBLuaLqg1YwVKBT4o2a6ARk0L4rgaaip6xtqdqBVaOch7qBCiHqbD0QVDCoZDvwv5ehAwixdXtSrR5oCCrvDY/hNkIxm3ScHlwNr6pGFfmzC8yFZALtBkhGE/gnuDiDc1d7sS7KqKyz3Iq3E8gEPqa9c2SPm0Q1VCsgKawupibs8rJhqvBABDy4zgPeyrkmQ0IAYJjJBVQIF5Xmane4cwhUDLJsfTw3y4C/NRpdSVa0mUEU8RARQUNBkYEDuKWUVMjakXHIP281JdcvhKTNojYiw8xxflxPA3xz5eZkbGVpabBugvdnkiIvwHUir/TjnjF2WO/shw5gWV3CBERTZkA0G4UOFULWiz480K1BwYDUNgMwEQETETNSTgkpYqI0w0m3wAMmO1oBAIAkKo2G0TgRAZyxMFxxfVP2ViquI9OUYE5N1shc7YP0otCtC9qhUkY4bmie4BqG0Gqgw0ER9COE3zsq4sJiiCmcMcpimlnFL2wwATgWFSMVHEgMR+VmEiQJCsBopAgYnZTZa5GDvQtMbG3bBpZZ/dSDDN2G03xTdq4jJoe+C+AHuXE4+KQan8oyymRkQRMTDS6fj6t7/5/e++/8Pd6XUMR1EW8Tefmx+DsGFreu11vz14nAdsZ5ms2HMalm+uMJkCMOF0vP/u7/7h7vU36/USY7z7+le83AuymAoChkDLPZsg0tvvnvPz44+Sfvj8QbJUjo5ziKIabFuemEII3tmj/0o0BG50bWqnYjXLYqy7drV60O+2LUKTkr9lIgRQUQKI07Re1pyyN1ohvghL3XSc9SpY6IuQvxW2g/v8lSqgmLdHZK/DocJ8VYBEEBgQIIMiA8WAyxSOyxwvWswqObUmPOv2fQRCDhRNAqymj+nyU7q8Q73OAe6WsEyG8KhbvqZwPf+U0meFKzREC7gXVI3cPZRxNCVa8W6YUTPH20stuUhpIYZFdLpcwRSWr+5f3b85LvcxLmtaTROYEeMy2fP587uf//Tux3/66S//B+rzcbbgiF3ZRJL3wjjgFxvH1MAUFd02YklURI9LnJbp+Xze1uy3EBFDxPvTcWHO14skMc3TxPd33y53v5kOD7xMOENYOMYoMm82EzEz0GwhJZo/Q1hUVrEthCkuR4pRQbd0vaxK05ENwVup9HlN58hGASJjCL680rRdtvy0Xj48P358/Pzu/Pjhevms6TxPwCg5XTRfTK4IOZLEYBxojjQvdFim03E5HA7L4RA4IEY3I6nadrmYiKkQcySKTMzBVEVkzWlb18AUOQDANE0AkFL653/5lz/95S/EvCyH3/3+79++/SqlbKrMTEyiDiD9q6a5eldTURGtKActysoeqwkALkaVgm/EqmnrDglO3Tip5ntt3Y+UWDR7g30BfBvlqYbvsJR9gJppFv9Ae8trBIpIkTiKnq9XjXOM8TRP98v0KvKJYDElUQhMxB6L5VJFQvs8L9x6E5z63gUOHFng9qIKqp9OKqQNBfTjdoWocNmMJkVIZqIGKJAVGUq+GBALjbNtMwhNqZQieibEz8HsR2ith0wppmDqNZp11LTahFo2RESl6HmXK29jmbVDOhH6AQ52sxW2nWvTf/sq3qmxfnrFArDo6lXpC2xL4GZlxEo3bHKz1YGoGJV1AK65zcOPkkjsQmcDNLQOlDbeNPyGAhBQjP0YUkYUwgGsCAOKpLm4x8V4uwqo5VtwR1CDge8HOJbsDNbqNj4ASSPJtSJeAm4jMVTLh7c8jKyE4nBvuOvOndsNujakqG6IKM1H0BQW92eVbbS1H7BUOVAtudjZrjoWAZuPYPRqeBhlp6Xa7V590GYYiqe9E8v6+n1IjPDNJODIyK5HYF1MALUpsCSePLTM6nJ+692oPyw1bapz/qyMKxVnBCMpfS8ojUcMl/n2parYt944yDFA7QJ+OU4MBGAdMCRD1BB2HpPhtWljfWGZtEQV9v24H+1bErvZlOqghtqaVqhu/mFIa7Y2kV79bQjeIF8/7bddmVi/ob4VL51rZkgIMaIZV/BKfaWs3Cab7u6tSVSwlFp0PB36hOoPvDuIV72n7iAdQlr0ygq/7i0/SKil15C86bpNrDaGoVo1kYdGW1910ZQrtqVKSGrl8YcAdfvU9Qh/uvqPVq4TImdUlChLeUMrvbiBNltmvcdhauBszDwPTMrennujkVUqqdPCob3+hgrO3G+Sdq98rtkZ9P72onP0TUHX28oI4xT9qo9a40NTSwsgDQacoYbGQ03WANVIYLrlTdR0Vc4QIB5DjFwgSqQMxVFI8bpmu2QzmJbj4f718f6r9Zny5t7q0rgdOQLolq6aNWDggJFAFRyzDsAdsWFQfRwGnV6t1cfxMnuCv9BahL/833xBc7BWIP2f5sb4//R/QzElKQRxPi4msEwgBmp2BFv8gIgVNeqSFQdWSGIGIqag7vutKUiAaCBarjsyCFD+YgD29bMaeX7kF5RiVZWsWS0bhHLMvS0iUXgB8hmOmHabe+njFYFFgIX4Lk4LUQSQlLd8vX91d//q7efPj9v65IWjxBMTi2wKmWgOHDbZVHIMMzFeL89Z8jS5gaIR9KF0DmhCcCm5TXU0HL/tppNnaJ0yEQkhNHb46G6uvm8yQFFRBaagxpfny5bzvMR5ilNclumB6QAwg0WAQBgETHI2Q2bP1uCec2dfiP4gBFQbWJGtK8TvBwhGdeVqJURL4f71V4e7V+u6AmI83VmYjFBVNVImvmTPQPPh/s3v/vBfKK+fPrx7fv6Y1SAZZDFAoGiGBZgmViK5zcWnpeSs2mzGsqAyUhOU5hSmoAYqKilTjG6SB0RiNg88logKAQxGeCK/CpmIKRAHIFa1vG1QRLPbW4yV5DzUFgNtijIMibpS4qj1hMclLEnVdG91gCuFrmoJJGnOmsVCRC6QURUVYUJiMlERIAwRwxL4OMVIK+qmKUlKKrJfYxYbOhOyCaRnXT9s55/y5UOAtDCeIs/B1M7XfE1J0vWD6gVQmLnah2tcm8HIBNRDbqRI6sMP281s2n+yliV3gAeqkikRhhiW03J/XO6YmBCOS0ySsq7ret3O5w8f//zDX/7p6dOfRD9NnIgRyWXyrCbMHELwnk8TExdDmUUhyRbCTByQDNRSVltFlUI4Hu9O0xSv65rSpibXLRNEIgMIFJbD8e2r1785PnwTllk4Z0wppy0BEXGgCRn5OC3K8VHsuG3ntNE8Lcvy+nC4W+ZITGpCceMA/mklS6hJ80W267pe03ZZr5dtvWzbc1rPeTvLds7prPkabEXeggmDRM7MEpmmMM8R50hzDFOkGHCKYZ7iNE0hBiRW8yRIcHNszjmlTbJs25apK/JEOM+Tp8zVLIv8+MMPP79/BwBv3r55+9XXr169QuZsCkxAmFUtie43BH31Yi9ImQAOF7UBR7PvMa+Vm90+qgY1916Sj6VzFMS6XAhDnLgrAOodHrvCsWYYsd7G5zAd9KND8a9HA1BFUTTJmAwu+fma1wT3ME/xnvlEdIzxbppO5zNnUSLjgdeGnQZwcwBvpE53dLWbOFZEBtS9vUcSWimNHxfbtFus3IAYp/n+YXk1TccYKGhS7+mIKeuWUkm0U0WxeUePqxZcN5cGNT7gXRaA5jkGK2GWYqqvJY7Fglhki0LHKPcpZ0Cgwf7d3e/uYgg8hcDB76jezmh733U3tIOYuSetujsLKdKGFYgVC4AfeqsxmxzlC3X4LN4Fbdl3dRJkaUnwennvn2oTySDtuEoA5JPSWPmJWHoByjiwi0g0T8duNa4DdamGvrE4IwG8UgVLH0kfvxtFoi+rC0BzJCT4FSOIfZtcaIy9xAfGVPrQm+k/jlp5mBvsSAsjosLGuaWFaMzq07NGCurqqRZtlCHVHezKNW1cjkX+HZcoRRWYujESCyrQ/bvWnqF9c/5yV+k8UH8C3/AOx/BVB5413sPO5rEv0fQXjcYKRgdySpZcsTc1roUGRrWKCMagh0HJ25frz1v9dpqV1aBfg3L6O65mUhU029Ut7qicYOafIGYiYurZ7lL9hmNUbvDfoTd8qpYdNwLsqjJuKHDYEBhV+bDmTtEX0X9ABB0cdiWaasbakj7VGGH1BWndHQKKar7iMnP8/l5zsUo+UfAGQDDVytEFst75Uyd6bEnxsTzEsvZS144sKlCf3c9UqnOGTrGC+6gh464SjQYaNH/fCRGI4cVnqoUv3OPLNb5le7JHW+5WHooNr5hDO4aQSpXT+0unO5YoWqvSbpLBLgZTRBgbyjZezNMdQqRasfqK43+vJT6iQOUc2GFFY+q+5LcNcVTapYyrVmXOyqovPzeVitZyr7B277DmgCcmZKyFx7i3FY16mefMEQ6RAYkjxlVpVUJNskneRJ6e3r/7vD4ciUOl0TLHeDjhd7/+3bZulq6yntfr5/Pz+4/v/3y9nOPBLeMAqGLZnFkPgdgXzgzqdyMBYKtBlX0sWKs3aqx2xdYUc4MtHxJt+CJuBi+tG+W/p33D2H+67PDLlo3/SM6lHAvN/S9+7VjlD9dWBkMAEjLP8aLCE8ikGZAIeXLsXTGNAjLUCIm601IbiFfVsW5YIk/ABqxAoEXyMkBARuBqryipqxJFyKBgXsypIqaKoNRzQ9hqSruXv8ZvXIipGQYyID/AlBWUj5JKpgw2MZ0oHjkuQIrBaFrXnN8/ppwRowqowDwvx8NpinlL6fnpfH6+3N3dvXo4zfNkoJI1J1VxTk89FNbNjogiYAjgTXEDZwfqNXlTV9TngDqJUO1k6deAaj/LKaKpbQkQ+Hh8uxhta95WnMM8xbv7u7enwyuAkJO/+xTDXI0kFQhShUxoyvV4GwcMtFNibM/vxRa37lEw5HhYJsCwJDXAEJQZCBVNlQRAkzBoMDoc7u8Pcbs8/vjTX/THcH7+aHkDUGAEjmAKySyaSamfKoeHorfYUIYHeyfV/03buzdHklxZfvfhHhGZCaCAevaDTTbJeeyM1laS2Urf/wvITLumx0q7sxrODJv9qioUgERGhPu9V39cdw9PFHqGI9mSZc1iF1DIjIyH+7nn/E6J0BAgIoUQBECziIEHiZgICMnFVcdXEPl0y2q1hbXuAEPySc0wGMAyL2EYwhARoIfM9XcJq9NaNaO6SlUrWrujNWt3ij/JfBFjG5m0tKg4g8Oyiv8Sq2qT75okG5O7ulGNOQzMU4yHYYhEqGYikpJJGZ83TLU/Q4iALGu6T8v79fRe10/DIBPTxDSQisyrJJ1nWe8NZiREDmgAWVvJHHqxYyupNo+HFe5oefhY1yxTMp3W4MCFO6gQOe7G/WF3mIYJzcByDKQgj/Pdw+Pt/en9hw9/fP/+D7rejrzEIMQAVih63iXJvr0BLPQTJCLKqjkLByBiYgWBlDVpjmHa7fav37y5uLh8OJ4eHh4+ffx5Xu5HHojRYMSwi9PltL/e7V/yOCZcTOdVjqJqFkApKSNOYYhDPMb4ilGSwsA3F/s3u+liiAQgGhVoBUDUDJAkHTXdp+W4zg+PD/en4/3j48NyOqZ0UpkJMoEEskgaggVSxhzJIuEY4m7kaQi7IYwxDIEDExNw4Vs44IeMmbwYFgDMEhgqrdmbTLxc2HmHDmU0FX2cT8fj8cPt7f3D8dXrVy9fvrx5+Wq33z8cH+dlcd1aRFWlp/BuNwJ7nojk+BerdIRzy6obY83MGzQKQNjKFoKwDstKr2lpkdoWKtWft6Hp6lfVZz412IH/kYm4kAmIQijVh0qA7LDcrCSGkMHARCMRx3g1TTeBLwCmEA7DcAEURWvMGHQLepvvpgw/R7CW4tjtbO9FkP6m6rxGLU0J1mojK70JAHAYhhf7w4txuBgCB8iF2j8YcskkE3p0tDxrnAaArf2zqkO1X8NDpF15ZEHPl0h12fhbH4wsx78cgXNwSDfb7KizhB2l5BlhuLU6mBjaeSjd4zClJK1S9GpHAGzwjxp3T6Ym6h1vBAhgYme0xK0GUistxvf0qmcUXWtaRdVEmg/e1PXTbatz5sT+bNvZdpfb3NGKpaNrL227hxqzMRPJW5yn7ZasCTLbWsIJnm1UXHdNtNlmepa+nSkXBt5ZAp/7NbYgjHWSCJa+WOz2z9iRGsv0FOGMPOkifuUHE0KzPUmpjaD+/PD0hKeOfSBRX+12Q+lpIN3Bt9aI0OIMUMmOdTgMjXMAVSfzMW93jIq7ArciysYIKWWXWLFk2PQvX1NpxUfUzopOvZBKwvVrJ/iOC1rzan2pLbriW1cpJd1nlRabh6Dsy6muilENLGujTJT3qxsxcxuDFz3DGz0Iu4jgsxGV3tFR/vrCpjy70M8aX81oe+Vbaldr/rkBVhW0vIuCcCXwNsR69agaEdTMTjszrbQVafFu+G1PzdESqFVPLfpXC2MY1HqWYksqvy9nMnSnwDmOFM6MTh4wkSoNNQ5If0tsdzskrbUy/g7BvHccsBN8qaoOHXujFnJXYanlQ0BbArAom73mtd2LPCJNeNYN2m19qZkf1EV5hC6xaBspBDYKdRWrkYmgEJur1tl9Qo3BCxs9yMtSapFEHfx6GkUNDamFBHtginvuNmWuqi/NLFcGn+WCpQJkNlNz9EgJpVEXxNhSXd4oS6xgCooIxgPjOFIMkEPaw4DC8Lgg7PYGpGoMTCGEwCHEL778Zhx3AyHm9P6n7374/g/z4+Px/g6Sspl3iWpWVQHNTEwc0IJKrQdGBcwAASx3Pg7rbrPd/3TCepensyfrMTuzk37mCoCnjUnllZynj82en4L/qzSJZ9gx/79ljvOG0fpU9xE31p2rbc3dQpiK7GUPqsEyYwxkZBTKo4OotGM5Gc+rfdk9VVBC3qZiRC7TI5oFD9IVIpOxj4LwXOBAIuSCPVYo7ZimYsZdMq/xOgzOTM8tudRWvm0O4I9UKMauwgUYGQ8Q9iFMFAQH42lO9ricmAPzKKpmsBsvX968NsOU8h+X75b5/sXVm3fv3sYh5rSui6RVzUSyGpdiWmsZy+52Xyr7YEMyPA1qn+UHnIaH1bVtTpT3t6Zqqu0rCBEJJ6Ipxr0pLacHpLDfX7+4enN58XIcD/NpVTVmROQYohmIwkavsIbqt+f8TBY67fqsmuh8GEKtOdIAVPz35EqaAiKwl29mFV1zQJuId2EKIVy/+eLbv/g3MYR//ENaTwpa5sZgK6yrBdFREblUFZ8lev6sKyqGQGbLukrOFiMEZuQupt9wPSamAMDMjpCmtrwTYeZpv9dlPR0fdwDDOOBTh/xnHiTf0EOBU1B5CBUboS/orD5yNhVAoVVVG/uCCLJYFk3eq+YYf68DzBJYQY0BI5OFqDwcxukw5YkDA4CoJClcus3txwpSqot0zuvtOr+X+RbycRhtYGJQthUNWGfIDyAngBUwAiFI18rN5F0kz0YVPrsZKoBY+aXtXFK1vGZC3e2nw+Gw2+1iDCqrmFCgeb67vf3+w+33t3d/Oj7+nNfbgZdpgoENIEEpKPLexTKRdohpdY3SWT4GGZjWpJbt8sX127dfffnVr168eHl3//j+/YeHB5s/JRqEiIgm4D3wJBDnVcGSUsokwMSBmSMYrMkYYqCLacrXV5nheh4/XL+4eXX19WG4RF3JcsAlyynlU1qOKR3vPv54//EnkFUlSV4lJ5MEmiNmZCHUgBYQAhmDjhEP+3E/DmPgKYZxiGMII4fIRM62qiWW7hCgMMTdJAApS845pyQ5g2pkDNPo51pOWUTmJUvOPnz47rvvf/jhh6++/uq3v/sdhwCE7z/eHr/70263G4ZBswAgMfvHbE9CWJ9hrM7+yVTsVcVhitWaYc4OAtXsbbTFkU5tywoNbSPWxhK1kAUBQEW6KgSoVcplTUyGnfahSfK8ZkAMgdhNhP5zFBVQlUS8VzciB+I4BgpDuL7+6uriC6aLnALhfhguiAfvdKBStylQ9tAZROuzmc+Lz6yzLDVbPuJnB02h9bn4ntvHS8BnBQ0lEej0FpUsYoDCHImQCM0TY1CEAu+GFvx8XOOXsFqdBpWVO7XxeLeGpertJqtLex8pGyJojeJ/hlDdwG1nT5bzyGWjKZTBIxZ0ojiv2AyBiLgrnsCOBl/U2tYcWVEXjXKn1ZkONYHh0+TNQe1XkPs0oN86lHX5tqfuvQ9mZ0l06Af420AJuhqRhpGAsnPfBI8y31bYdkf+zSEQdHwpx+SaUieqVC8/F/sSdRWYJe7uRSftrZxHd2p7J7ZukzOBo9WQbOrLtt4yLeoe1FFMbzYxkaY4FDcMmPOtWvpj+zRxa2ZpgxxroZpcAd1IHYoTui1WK23td56bDLQxGs57zQAw1UUaEXGpHHasLjYqafUrwll1KAEiBmIthMtyDdUSaEDjDjpTMJP+Lqvu2xIrsMWyzM6kv9pdyd4ohJ1jtK2HmqsfDAnPaBpqje7hb7+v7Wy610ZaZPis/e2ZHcXnMYStSKWT+VrBCp1t9Z3JZY6OLhEworYWbV3QZbUEG2GnQjY2kQe3HZNrEdUQA2jiFitrTg2sZq7GQMYOi+JYC79pluF/L1n2thmEZ/Z53pgIGz3IPP2/qUHt5znAz0/9GlZq++vm2wMjptpmiDUl40nR9sZbwbl2BiVrWkn9pFrnlPuHGWotTgPTtJzdxgxS0ydluj345EzEdXN/JdP0Atx5vs3Kg96PtUJfc4KILoRVS5BCB6ratnUd3hXMFAKRc5qwozoZ9HIVoqmIGmEllxQYkZ9a7JsrqhVeBkaBTC0tSVRNNChRCBQCCI0XcMiHS5s5qoIITBzHcfAi7Vdvvnhx9fJqdwhIP/34x4vLm7vj/e39p5zvJa/TYWC2xVbNKt4DGxghtpmzmZP1BDAD+C8BqwXq+DwX55fbN86BHfD5xu25iL1fKwL4Cwb/p80l+OfHWuy/af7Fp2JPhZQ6oC+bEEBhMjJTe1iFREaiEXjojwW7/Q2QkJQAgDkaqD+oS0kXmkLZowEAqyFIaV1BT/NvDBPcImzeP+cITRCFrCZg8md2qHS57Q3YWN5ZaQNpEc0J8MDhwGHPQXBUnhIgGBANzIMHdK+v33399W9CGCUr2PThw8ff/Oavvv766xB4nk9rspTs/uHTup7iyKHkdCRLBgAg9sUUmnx2lmx+Dfycd4uVd6nekAjeqOh3rWVZc8ogHmbjIYwXl28C725vH48Ps+RwdXX9q69//+tvfr/fXavQPIsp7Q+BafBkxy8fxTNWnj/pwoayr9QE3Grkam7YWpCy7EUciKAIYprFa6oJOQaOYsagiJpsPaaFx/2X3/x2nuc//fDjmhIIAimRWU62CkSFbMTIGDKoVPRZJXb2QeU+oeR+VkXz+Q+hiBVDkFGo0lEVGIomp+pGAFPNKXtECcxEhIh2u91pzcs86zRS6XWwOvNA60wureChjxlLjWhgQdupgHsa2UcX6uRQqqATA1EUd3AYZC3Fy1KLSNR7mBVAITDHECmMxuNhyPshjRwioKiCiKmYCpTS1JrFNyFIIIuu9zJ/0nyPOjNGRkARRCVTsoVsQVix9FGWFSkhMhITMJuTd73Xxa255yvIXsDT81/VDNya0kCHIeymqEqndfn44fbDpx9/ev/Hh9P7NX8COA5DjqSEqiooUhs6yBP4S1rclYTMxMHZAcxMFLLokk5IA1KMQ4hx9+bNN19++e3lxU0IF9N42O+Gy8uHZVZZPxyXJbBFA6WAHI0CYjBwlCmX56Ln8RVN7GJ/9e2vfrumt3m9u7wYbm4uUloePn53mo/z8rDm+zXfnx4/zadPup50PYFl0AyqDEqoFCAGHCJPQxgju0EjMkbGIdDAITJF4lAbCNCJqcRcfpEhKhgw+b5Cc5acJK0ikkU6R3JZcwwxWgg//fz+p/fvmfjtu3e7/V5UNSsSDtPEw2ClzK3Efn0u1mLb3Ye6eZ23MS+AtZB36XjHfse/uaRrnUbppHQ1saSfoSAlOoyVmWbtBgpWVmO+Ja4Cx4a5qOYOEV2R0TAgEzGamYqtGdbFVAaFMO2udoeb/eFqt780NGS6evHm8uoN0cW6klkkGgkDojd0iIKWe6GaeWW9MyOhDKcR0bOYWtqLsFuHU7OXljdtqIaqVHboaBWH6rtfqEjUfFyOMTIMHBjWnAwMMVqNTvgzF8Gvxuqos/oRQFk1+urXWpuaT+mKA/58AltkempEt3qfdwY+NbO0e4KgjRGpBvOqwoXV11ZS9o3gsS3Hy5lVVhaV6i7i7D1rtepouNGk645At90RF/ccUs9jqQnz7a+iEoBAMIxlkrwxHm0DXmxwcd9lUbE8wBl98DyP11uXrH1CXR1wY9JUizU2RJ71nZP4ZKvA1aGAXQGj9jmWzW4D532opTC4e5sACChqHTa0g3CcF+psgdCOGdDUBdpep6EZMNvWHNwkmtbrXCCibcdyljH2a7gM6lU0myk1LGmbHBXWumHBetTIXHVS9HNLH7Ibnncym3LdWuckGXKlcHdp4nrGNA9kjxxt2ICtHwRa2VvvbkEfnZdizqomaek8woqIfZ7shWUcfR5R6eotNuhiu61CUwqKpqBqxO41qS212KirlVjrZIhOM3r6YuorgPLx1Q+umMA8Vfak1wrKLNUKA80/1g0Lj+1V1FZYxK0MBUvtYyEBV8PKhox1NwoVyQjxrAZXVWv02AyxECAQOKBtBbV9fVK1XLUhqXE9sfrtunWQC7/HcSieqT5SWQws2MN1AKC0/FRJp29sOmv9FbBsnr+o7gxCQ9oan+qdkDtBxlNwBJsS1BxPuDkyurxRV9Xb7E5Oz1UDOPds/NJOrKWNvNYOAAAgAElEQVSf6rocyjOyPapL/3ix0BUiS6U6u26M2iKvZSjdhDxorhpnenW0XRGBs+arxuNBKrcapsCMRArYPwmquqvtUnW2FWn22mhGWyFJgtMqJ0lwuofjh/xw+9PHB7meiCjEmNXkNI/DEDggBiJbkhjZmzfvdrv4OH80nb//p/98fHiPwMQ8DKyMJMGUc0IwJQjYyiy9/wkIHSTUb9Wt1JY+sdM+sTMgYk/HaXcjxCdejw0M/sRweCaLdt/13NaRnoAN/yzS4H+rEpZtnFHOtbI7NamcWUXUIsfbI2QE26PtGXeKqqiuE7JrdcxkkAHBIpMYZEA2Y9XgoxX0QkZUAyrTIgVAYjzrC8RyA6/bJiIlFAABVRN1l68/CVo7xmZy13pf6yIqZUFSfB7ewIZWEr2ozsCPCJObHyg8JJvn9PqrX7/88puff/744f3HcQjjOL19+82vv/mrGCIgvX719XxaLi4P+/1hvxuXdbm/Pz3cz4+P6yxr1IiASKyWJAkQDUMENMmCpgSK+FTg2Oj5+NTdbICSy9IXgGKcDvtLABQByQ9pmQVIBQF4HC9+9dVvX7366u7utCyZOV4cLt++/eL6xQ1CkIy78QKAiFxtzAbk8Za+Kgh6Ej6euSTOBI42nMSO7QytcbjS1DYuFoCJSZ0pMQcH1hIoWM45nbLuwvTi1bubT59evPqjqi7HDwYZwEAJBC2brBJiDBTUMp5zv9v8p6xLzlmaJbyA5AtSBZCcKWd2TKc/zlUByKEgDQxuGzuqaB+ROBInZkI0kXVZbCCOLKaSlYg8INrXOUAvAJ2rWL38Qa1dpST1G7WQzItYwVtDYV5l78WzgFlNShEJmAETj2HgYcKwO0x2ubP9MAxEs2RZZk2LaXZasAeOGAQhMyTMp+V0uz5+BHlkzAEDI4CKKRIpQdY8m6wOyUAiMiZiBiJ03mlNgCmWybGR1bHS9hlhDadY93uEYuz3hiRUs5zW07w8iOD9w92PP/3p59vvb+++T3rPceGQxmjsz0cxU/POz1LMZDnnDECEzISIpB5+oYDIKpqycQAO4bC/vrx8/erVN9c3XyFOIoFoN03j1dVpXvKn29NymgUlgQEFDAPygMTe6urjcZcWAwMhssE4xbhjyZRXI1p1vTt+ev/xw4+n+W5e7lM+ZnlYTnfrcj8yjgEJhdF4ICaKAUOkaYjjGHZjnIYwDMMQODrvxJRKRZJrDCXHSkCMTBSYAhO7Qz2D5JSzpJSSSBYRj/iJ2yUcQxliCCGldZ6Xu7v7jx9v37179+r1KyDf5AgahTjEQCnlWrBXdsIdct9qW9QGjtTuCVkJDdp5I9Hgabyl4LyoCtwNvFGy/aXVrV07BfuGhWqAgMxUTEBZc1bwIlhA5z9REQ5VVVSTP1mczWuGYihiKbmSwsN4+eLFu5uXb19cv0maRW3aXY7DpeQxZVIIiBGAK9fPTLOaYgl4a7Wuk5oRmp+CW3OQOWOnjIrR41WqSObhNXUbFoTq0XU4WVU7/FIxWZe0ZJ2zBbUQMGtGIkJAili6LRFBFRWR3Ajie0BswrZ1KixtYI5SiGKmJtv4tJAuXPyo3NLG8an7mAZ182czUWFXgAOtrdt7AhE1XF+/l65mEQJ3FXjRT/kJRJatX5+VvpWKVyyFpAx+e3N5xHe/HrjZmmy3nU81znm3jqPWG+KwcUah23ts9gAxyCU13p4/VjeoXXWsj3qq84g6CN8zK74aR6oUcrPWs+lDfihfoFsovm47dOtFqUWRjn5Hah23DTi6iR1Fw/EqMQU82zsDbtJD20w6vck3GHUrTPWrHSAK5L8rHxhtLgYDotgBR+2ZpTlskZOy9WNDHKnskEw7wncTjaCGR5rgoIrnQZ6zOKl15zf7lrf0HOmGVgHr6362n7h5Wgy8hxh6FGV5HRtO9hyW4pk7aCIvnvvHnQ5bzqJK9/Gdo25Nwb2etklTW0ymRWN6mgwgIqyNwWi11uKsMwEAiLgdofJeWvzEcIuTmFkFwhUrsZ8dZ4175eMsPiPaKBjkT3/dPpHGXoIqtNZob8kaF+pkOYup/LXYqMnlDIEaFy/gD7JySKsgX4Ziap0A1HJUlZWD7gO1MzSNfc6zr6etYWEEWm3mrcYcemr1wBK/otIR5tLwdmphueAblBdrAMXM3fOwBUegduVaUZzcTeQTvGJv095c53IR1QbSLaoFXQdN4fwxErKhbWzec+Gtz58pGAVvjSDAzXX22T8VK2WkCnTYXSVN5nIjFSmeOYI2Cif0EqxtZ1rr4tlawspFp6pgSsAeUNxch/WN2znqVTWDLCpJkIWGDCODUDphPkVZImTJp3VZ+LLsrIhCM52knAws7OPusPvVr3+t9jhGuf142F1OPIS8puWUHu/n+TFnETAbGAG9m8w7YqWuevw+xmB90lcBuuKb8xupL/b8iVNsrYBPrTTPpjwQN7ARPgV1mNmf2cPyz/wR4i9oMf/6+pUn33v2p0XTQfIWDQAzyO19YdEmxFTBEPQBZG9yAC6kWZ9Ge7kOMJgRWCQmAg0ESqpi5lEKACMFkFK4CqimmpFiDMzEfiprAROQqknKoBaAyAgMcpJlTdM0OgJyi5AWQ0EPkWt9p7XEFLbISnW6abkmjMg0AE0IE/LEAWdIc765evPXf/nvXlz+eHn4iTmMw+7Ld9++fvkVMyPx65tfmWHKi5ntd+Mk6d3bb06P2ZQ+3v3MZAZpTY8qajYQGFEAkGyLqVHpX9bu7thONu2JFugjO8PStg7k3SSBp4vD5TBMP8BPaf2QU84CcRin8cXbN9/85jd/OZ+yKAzDNMQxxoEwmIEpDcMIUEozRQzBKrdray1sA9ZzoDiYQWDUf9lxhGfgjq4EBIGZAgBQ6TaFot1K4cYGZYIBrl69+/av/mZg+uPffco5KyFAABpETOY1jCMjMxibAPy5IRVVRYMQOQwDT7u8ruu6qhkzhza3EUGzEINXJQNAzhk9qKImIg7j9IxlnMaL6+slre9/+uni1c3h4uZhflzmeRrHECMRqIHXsgJAGQ2pAvPmnHtKAvql9+IvB6uAB3OSTw/H/X73cphSzmu2LOBuewVA5MBxCGMYp6s9HRNfTvuJ4zwva75dj0dJyxguQggqJpADCoOMIDmfHm5/PN3+QDqPEQKTd8kD++/lNB/nWQCHyDEME+sYMEJW1dS9CTQBTZ9Zgpo/U0XNDShaDShmnaYEOAwRwNYff/yn9x/er2t+PB0/3X98nG8XuUc+QZTIthsRIVgiNRIBU8gKVNIPHCN5yK12OOuaPQ7DROM4jVlYLVzfvPv6q9+/uH5HfDXPkDMGPozjxcXlclrn0/rzLPdiKigwMA0jhcEguPYLimCiq8YI4xAH4kiUluP8cHt8+Pnh0/en48fT6cN6ul9OR8kn1QVAkGQg2QcYo40RxshD5P1umsZhHGMcwhhDCD7m9jWbm75MTdGcQ8uEgZkpBkYmCOT8SCOtJqSsusq6pGVJs5nXZNQLQbxbDoZhmHb7v//7v/+Hf/gDcXx582qa9ogch4FjzKJZZF5XXbx+ihxsJSJPnkalBuNpdO085ba9gA0AYJ+d821o3x7BWJBGZXbnjVqulhSLn1nOGRGHcQLA05zmOeUsRDyOEYBEDBEwgCpkcTdoJgwcQSCvS0aMjKPLRCokAkROh311OLxdc06SAeK6BIBoxgARgEVAxIUVyLKqZg4BiUxqEziAiALRMAQkzbpqhWHX90vEwzAMOaeUZhBBUlEVMcLAOPiiLQQN0VJas6yo5amlCvNp/ni/ZMR1ZAq45IzEgQfiiMBqiiBbZLea7SqDbOv4MzNiorISrR0I2KZ7LU1f2aOI5+Po0k3Vev3KJkGtaeTtvwrS+ZB78z30wA4PlFhrQ6NS89WqGkrG3l88VeyoWWsbJCD05o7urKPW/9cVBz8puSxfs0Uk2gi5q+Hc9mHur5Mni7bW1YJ1kdSyN6CuNrXBALX1f61qb9bI8qYcv0tFxEE0KhWkYIjc1QQYlq2JPnGSFINEi7eft/316E1srZTwWUblfMQNqG4AKoF28R9UGQauEqGZWcCu5qOTE57UedRJt0LrEbdOgbMm9iESbaauc0GBHMlgXTWmpw+sI1vApmt0NSR+sKXgawgJuKtZscbw88NN1hrwzINoRFSYFXhG8CPYvCuN2opE1nVFQ8nfnKfPWi6mFYlACQpUAA72TdJdrWc1WNT1+QbKrIpSAc1onaMgVnSrNex9tZ9sLhtrVpUu32/NhyZVJoMndoFG0K3X0cbKUSJCpliajGGDX9RR54YcVUQENSi2BexINU9aKutB2wRJ88/0SUrfvNJU+8pNdaCP1RuKwyRwu5a2WwFshcjdaW8IAoIiTdBxa2JF4fTMR0OjYrCzkuaud5gmi5WTmonbbn9D3p6xdbvuVG2vC0qvyjZBO2/sJm1hlYKHa5t8l8P8gCgqVBp0lz+q9412kXgyy6oFfxO48Bk2beMYd22DCq3fs2sOIgZSOGts9mFCyaNu7pV6FW666mZjIELzys+cXSMz3OJg2FcLdbRsBADInBcwoTAShhCAMQQKaEFgmFI6BQRCFaUYidkA1pQRIAwcgCTNf/8P//D4eHvzcve3/+6/+81vv0zpcRhIRe4/3f/pj9//p//9P999+jmLBQIOAKCrzmqZIBMqc9vqlkCVChIxktdtCCIyb8HMdsv2ydY0Tcycc04pxRj71eAvOXBarxPgM71L/6IS4brYdm/fXhh0qBN8Nu/2bHz18waoP8/xYWIqWUIITIEAiUhAs2pJiRIzs0gSUGCcDT7lZchwNQTg4OyZrEIAAzMTIgADReZIHIkCrTAriqySDRmJPJwQkAKSres8z/tAu+liGCIgqqmkDJER8TTPp7QEHgaOkSMCnU7zLd3tDruLIVjOKlppYoUgoHWsSKWQpaBoEUlQCZGZEQS8cViLyQ+M/JwaCCfmPccBAQyHcLg4vPof/vtvLy4uljmlJEPcAYySPTHnw/IREeaTieK7t7++unz5za9+/fH254+3P/38/vsffvwur+s4jSF6nUNCqNqup27OPm/fhm/rCWdfO/5c1X8oglHOsCz6F7//9a9//e1/+j//r7T+3YcPt/O8HA6XL65eXxxuLg43hz2buTXDb1dUvM+yAXJ9A9vtsPsn2zNGIqwODvtsafpkYtStWXsfRcsf9UmwKv8bsvGQUWZRGvbXr999+vievruE2Q9ZBuRSOiigudzRqjOnC6sYdKxpdwoVz3X1pRqFEEzTIiatirykr9sS+0yF2NjegE1oQIDAmkErAgMNAoVKzMaGffFnjD9i1bQETgF8xrptQEreHrHUSKjbKE2NzMQQDIOVoog16+OaHk7LPKfTmlcxRVZgLYtAZuKBhzHYFPJ+Gg+78Si6mmpeZDkhr4y59CSzsS623OXjRzndWToxSCAMHJgiEqnpmvOS8poFiMZhB9MhTIegQ+CgOWsmDMok5ZGKZMiIDMAmSVSQzjYVn6tPNcCAxICoKZ3uHz48Ps4AQxbNkpLMTGkXAAiQssk6z0pAwSIYEUbo+ulLWxxSZ/hERGIekIZ5tpTSzctXL19++e7db66vvwDYnY6WJahFsAGJXlx/hQHm9X22hZEOV9fjbiI20UV1VcuBdBoZUc2SyTLfz3fzaXk8Lqf79Hi3nG6Xx/dpfZD0ALqQpoGUBxsjD3GYBhoHHgMOEWPAwDQOYYiBmUJk9xZs2mDNeyEHQkIkx4kSMCK7lVGLR0JMHY6rKa9LXpe0rml1yADYlsJ2is/j6XT/cLy7v1/WfHl1uHpxNU67EAek4Baacm3YhtyD1rtpT3Dbn0kV3adcyc/dOvszNGn/xNIybrKnEfTGpqlBhvIBU0DAlDVnOT7OOes0Toi4LJmI4jAC4LrWByxRiBEZUs5uEGFCDozMHEiNQYnDGIdL4oPaZJDNshmDxcBjCIF4QI5IETdktSG6mkCb89iqicmotqcogJbsiTJizNlSWhCBeGCOHHVdk8iKGAPvsqqYpbSmvAIAIrcqIr9lMhkjEFIgzMFNg8QUEclngeaQUeq1/memNlwWCdTaQMuAuJM3HPBSd+bkEbuyu0b1jVBVRQCpc9fhBqNrMY66LcBG7uutFWbg91EDK64UAk9WF5RGPQsRUNwPiYWzXzSF0jhQThYEREbTYiYp9MfmKyfcZpUl/9KKa6yViBDi1n4KW52kNVpJJbJt9yCoHEDv11FAJHU+WbeqLy+psBShDhqbsEJEGEIkRCPa9hF1WGxONqub1LarsK28tcSjgZrYBK1ubFN86pP0KVigHJwtOlTItCaIyEBmpgFLVVbrYEaHehTmiLXxct2PeSq0EU2KZuH5mqZ3lGc3ACKKY+xVTdtWrhr7K89Hu1F6rSAJZoT+LWcPoTNmqxMObROAcOMLbANtKOcKoFZNpKRL3EXPpXIYmwOgmbdwC7W4DQ6N64CpClsETwIP53169bV78I2rgaJ0OjYAI9SsRF1XaIXGFNZsx40tu1Grppyt40wBTFuOzBrTtH7u1mg5DiFBVhUTE21BSOynyhslqRwM/zNSQBIQ6sklzbGF9fxo+oPbPInNMSmtCbu+lBbq2vxy27+hquNsyE4onDwoCKHNm1PXzlQ5nMV8QhWmS/S5UNg+rMwkG+WmXbObW6prRqrWqiraEVRLENZgWv1Z9UUjIaKqbJ9Ol6fze3RnIu6iIyUY1K/Lm2RbVJMacYTq1itZCLUmLLvIQNYl0Rri1JfdRQvL1pw4vcWjfUzVBwSdt2tz5WzmD9DUCY1NdwfCzpNSusZzNVH2lM0tYVeuDpdBdHu3WwlLs69hE+8IIgdgRqRBMAowqIKCEVgwi5g4GFGtY7fmVibEYQgJl58//vBP//hf9wfaHcJ+ihcX09X+cNjt3r55E0L8r//l71UlRCbEpCsCUAQ0E83+vsBMNBOHGAYr8zwDEQrAzHldF0llnVj2jWZmMcZhGERknmdmnqbpX46InBcEneFI/yXDRW1nP9Nen6gbT4UU/axuuYoj27DkOY3jz7GNgKeAmE0tr4kACTGGEIYxS8oqaU15XWIMzAFGoiiadBGYJZ+gjCI85ZssqylDWR0hAjKHwIODDwsbH3JpPiqUTZdiicmziIXfBOaTwpxyoCEwRaKAJCJLSqtIrlXrxQ+NBf9eKrpwm1Fs29sqfBNaCagVWZMQjEEDUgQ4DMPLiyu7fHFBN19/9e3l4eU47gJNGjKoEA1o0RRATRXKegl9LEPjMI7D/rC/ePXqzd3DFzc/viKKP/zw3fHx7uHhRKRxCPvdBbOqrKqr6cbpanjjYo50r6gwUul3MyUz8ioCRtCRpuHi5fW7v/h9uH7xxd3dcVnS4XD94sXrm5t3AEPZ+2xJ5c/Jj/X02Z6jCH31WVUhujs4hGJAe0bgwH9OD+wGP89sbyvA2jiK4awJw+7i+vXFy7f7mzd6C/l0D0ZAwVc/KpZTNjYspap1n4Sdhf3JO66TRTEFM2IKFvKymJmKqBRqKfuWuAWK+6Oz0QHLyy0jfEIgEtV1XRFgCHFzu5XUnw+4hIgKvtdUgTpq2NaWqVYeKlKLf4rBVdvglQxBDLPY45w+3T+u63xaUhJT9Bk+qRFY0TgC8xB4N46Xu+nTujyuIutpfbzbD5cUd6rCKgMB6XF+fL/c/yTzHcrMLIFDCMwhEJNCWtb8uMqqABTGccfTPoy7oJGINbEQQshAdWUKBMSAjEgmJpqxejDPq3f6/9NcroogKT+uKZs+ggYFBDQKxpwpGDAoZNN1TSlgQGKCABDrFa9V5UKDrd0c3GSGkWg0S6Jwdfn6V1///vLq3bS7Ph1tWYzDwLxTDQi8m66J7eH4KyQjgovDy2k3cdC8nkAFLREJo5nOabk7PX463n98uPv08OkuzY+QTiYz6IkhBcoD6zjiOMRppN047KcwDXEaY2SMgQmBCJmQCba3gLodmur8d5+hj68AqaZzBNRUzQksPpNT05RTykvKORcmRZtdeoKKkfjh7uHT7afTaQ5x3O33h4tLDoFCBARRFVXpxYuygdrcZZ/ZNM7FjjOTYF1snZURbpGNz/49nFtpbdNErWdk1T4sjqY2L2lZ0rJkRA5hMMD19IgIFAgBPX4ChEDMISrImrKn1oz9wHIxqiARDyHsDcYsQRVVnSAQkCK7fE8BMQAGs6y1RchAABSQWjOmV3epEZhoXYCqgRN3iGIWWZYUIk9hYAZm8V6OKewvDjdZIIvNy928CBEEPgvHEsJ+2l0Ow+UYOOLOc/UUCaJhWyhqZfJRYSohENmGa4CNmoTnlASoBLjWewHIjc5RCQgKxTIrbbjWp9m7R9sGcCnhi5rv/sxQAGoQoNCB3BZQdnBoYMUm3U4MpdDyMdRpyjXebWjUhTJwg5+0Ypg6YS7l52bUlIAWFTifQsOTnU23hn5SUFK/37+r1OLWsJX7kDfmZ91wkldB1bQiiFjOqYxzsDhsWpFN2cGZtY2Gt4bVjRVubu8GOvC3U1iVT2gCVM3iCPhc1r6+Xy2BJiye1KIfUCvrIW3VCd521+al3aC6Zp82LAmVvSXVtEF5erCim//V3Llf1r1qbZmsaloGB1CZy0C2mq6eHivmevNqT+t6Ic1ATRmR1LSvRtwAmU0PQAQ159b2DnlIqQMt1rE8inUMUMDNlVF5DbUSG7grwykreyJPaW1mezUAZADujUudS+IJN5DOqfvWXZ4tQVwWeoZYBCozJABg2oS8WnVL2xyrd8SjAZABezua4lYGZf3st29Crbt6M7NspZQWurKfLdfYffNGCuhoTHa23jzjYtgZ//rs6G8Hgxoztqt2VkNiosoXUTeKV2MF4nb6mjU1k5CYKbArYWKNJIyfQTuqoW8z37Qkxdk7tb7GtLWemgc627O1oowapves2Nd8Cab1HKx3D0MpN6WzQuh2h+uzG6YMrYt2Ayy11+lEbPUNIYIaUhldlbPHW3MVmi4GwFuwp8RSz6urGkrkrFbC+nLss7j/lqLzzRLU630jpFoLvqhvG7uF4tYn1cmLvglSsAyeCIcgsmpOaAtTEoMcRwyMzGccTtzcq8gmth5Pn95/uiPOr1+9eJ2vkVYON69vXr394uWbL17e339a5nVNkpLspunV65c5Lx9vf8p58eirn4CiYkBeQlxnBqgCeRVkouC7Pr9fIXMIgR8fH9d13e32MUYpJXrP1SJZf5ngEyXizyxzUCmxqJ4f8Jy60Xxl/5xB43Ojx+c1bf8sv8OIiIhzyh4kVUQIiGOwZJosJxERF0GQCZhF8yr6mNPRLFAMgTAQgIpmcKZ3PU+IMAQKgYKRdutXrdN231L64r6OExAIFUHAvbqKBgE5IDOSqa05p5yTKJn7LQE7luSTX9jlUeqMAAmAA4GCVbGf0ACNTVnxEIfXV7ur62+/vvn24t23u/21qc2ziqBqYHOTcpmFgpn5IxcQzYiIwzAM4+Fw9eL6Zr+7zBkQwp++/+54vEOyi/3+3btXasvHjz8siwBKZY+D1nuwWimiB0MFJvX5H5qgaCGhEY5DPIR4GMarL94dXr78epmziMa4D3HHPJoxGIHRZ7IDnntpm8JxFo3AXorAswbYgH823PWJvRV7iBG09XQvEBIwiYKKjsM07Ybr11+8/eo3pPLx4c4MIYyAyTSLSE4JAIGfL2h+XmthAoOcBcwCBwZAZlVNKQFhGAZGNKJiui3myKdYrZ4VagjGCEwQOasu8zyM4zAOqp7nsk0qUhMTiIDgGhUIbyuS0kJbioXt/MOouC71+an3IaMYrFmPpwU+3amklBYwRWRxLotAwSx5non5MA1Xh2k6rrSs6+Onx7v3l7srHvcmCVQGBpO75f6H46fv8/IJYSFSZmRm5kCB16zHRY6LLEJAcYhTiFMIkTUSkIJlIyVPl1lno3G7kmRdCdFppA62tV/8uLxdZVUTL18C442PBAKQERKjGHkrD4ORASOEZgY3HwP2MpxTD4CyIAjEeBinw6tXX7958w3gXmXwZ8YwHGI8nE6Sk6wAiNPbV79/cXmzpjmEMI3jEDJbFpqzPEg6Hk/3x+OHT7c/3n/6cHf7Mc2LZWGACDgGmiLvp/FiPOwnmkaaIk4DTgONAwyRYwyMgTHihnVrR04VpEwffXpJ0HU6uC1T1LKfaComYqIqXoBqKmYqqup/CRVkJxa6lre9KsDD8fTjz+93u/2L65vDxdU07RTRzERNRKSsNXBbQPSSw3OX/5NbgZ7/5klkHM69G/bk6WdPJZLeHN+0Qa22H9H8cJzXNSEGjoMAmwJAEIV5FkQCYEAzETAG0pQlJTFjQmZGlfICBEBMAYhoMOOU0CBCo/AgI/tp7O6kaCoACYhh8/bbObccrTO3+GcsAjEE5hHBRAIiIAQnpKQEInw4vPzyy98RBQP66efvfnr/T6Kz6AnbuAtMVXNOi6QoMURY1YOlUdQne0A1r4HYPxjVICNuVXpo5im9OnoqHjGrVeq45Zm7Wa6v6kGglBI/5eNvW9ht56+wEbfIySN18rN1IrRuOte5mH35wUS0LYoQNjopAW64hvqe1ECgDXB7e6G/E+1eXtfL0DU09EzN86qItjU3A8KwG3fMoW6ldCNrYAUyGIFZGeHY1qQJAMjcWuLd4OHilZdZEiISOUFnXZfkUdRCkgJVDyBsc2fnZHPNmboMUA49NpMgnkWH4IzQgOhEWsL66rGJYZtY0naWJTvExEDBm2JFtW0P2MAcB+ovpGvHhLOOV9wsLwibuQe2egQEcJZ97U6qZ/CZhFRoO5Uk49YWXXPWtDzxFBSOw5bTKg/konQhPl1A9/e+2hncjP7+51LLYgDbX3G+Y6oXj6j2NJZa/2N9QmVrM8HeSgMGKIpt2t0f1S6A0LrYCpCOmdzXVYSeNmwob1jVcitXKeRgBOKAZXO8oXKt2XD2IrEAACAASURBVFC28tGu8A+QkdwtlC17Ets2TbVhWvtO1+IYac27RcCjDXtp5vknRAxgkH1ronrWetoNNOy8Iaf65EutkpdE4eYT4RrR6LSRurGjarNRgJyLJ6FygSquQUFUARSRAgcqfvZylbmhrhgoPGTFWKoRaSsqsZ5H2y2ca0eVFjdThysq/GU7K+NqWkk72n5vY2ZnUJUbr9/QaLPQVfhyh8QoOG8wQ+aIW3AGOuRu3wQMpd+3q4V6lklaa6wqgdQzqBVN2kgygH63phqiwf7yaPjy1ouwtUE3xn8xVmJFvbYmJNnqzzd+M1jrSdhIq6SgprOaIASEiDYhApEAz4LLrAHZN23brqtpS/Mya17ffvEG8ds//OP/fXv343HO+aePf/p+fXlz/W//9t8eLi//x//pb1/cHP63//h//PjTewV49far//nf//uH491/+I//y8eP71UzEk0xpLQej8cQxmHaMwZA9oxOGEaOwzCEGGNKKaVUEIdgKflVgjnL+Ufwr2B5Pl+2Yr8Av7Cyzz9nl55/sYGplifDLwgcfVzFT7y2YPhXgEZFRJQAQxh8FbaInOYZESnGKQQwE8lpyRhQ0EAkij6ssgfd7eN+jByZQG0xUCN2SVEQCRnZMEQevPe96KSOCHPnBSAzMREjMNSrt5zCouo9YkyBKRByFtM1rSmnLMOzm3f8RS+BtZW2m7wFSwdn2VkaqkCS/XgFF5fh62+Gb/5tGq7TcFjmZVlWREIMAANAUHUJbBunZRFVWXMmhhh5GHiaXrx5M6jR4fDi5ubd4+MDMbx8+eKbb7748PH7//C/Hk+PJ8BYkgwmIlK5a5EZmQNTQGIiUgERWOcsKkxDjOPh8uX1zRdxuBRhoDgMHNgAaIg74mFdVXKLfv6CuvHMsXl2y/J0dBM+2/XjL18s+AQdbs/sgqxLp6KCx41RLAvkw+XNr37zOzsd7777p2wZ0cwyiEAmE/fh+FyoGyaYtd1PD7dy4rubqs0KFpdi1LTmlAgxxoG4qA+uOrkBqPJ3W+B2EziUCJgwMFlUlfU0xxACcTYV0dpy5p5krandUkCIHcG9K1Sow0eznrWIoAQNGQ2KrGYZYF6TPKj7XQNjIBaAtWAk3YyPkWgIdJjixWGcBuSHtD5+Ot79rC/fDHQdQoacOM3r48/p7vv08DPqzKReNVP7DINgfszwmCFBMBqYBkbnBQuYggmggglKshK3LrFOMxVTNQGj6oghH5uDNb99LuW5aGCqlhCACJC0c5mrgYJkhUSWKCghUhxMogoWpg/60a0u70L5QVNURRESZaaReP/y1dcvX311c/0V6C5lElXCcZoGoiDmyMCsSZjlsLu82MdlvkfUkRX0Pi33j8ePd5++Pz789Hj8MM+f1vleZSXVyyHsLkZvb90Nw34cD1M8jHEaaIwYWANpIAusgZCIwBi9uqHS3wv0HxSNrdFYvQrOfP8rjglTgxohMTdoiJXfe1DPl9+ETEwAXAyfRC4KLMsyz+vjPGe1YZqub25CjNlMXdcwd6hB7/IswM8z8NbzLkHbelWwg3fb5wLHs3eMtmp8TqFvl4s1XK1fiympPyziMDGHlEDVACMhI0cvNVUTNTIBMwEcQxwRIuKgAvOsxMYBxFRABF1oZMDYljkKkNUsZ0MjdhLHFEMch6jix2eFcuVtj2gAUnV/Ryd5GAKEYdgRxt0e17Qsy6NYNsgANAz7qxev3n3x6yFOzAMxL2k5Ht8fH2eCqvgZSM4ExMxD5DgGU0Yi5hEwoEE1qSqiG3dLEbv3E511SqBVbKx2qLcS9Wg73LbxKLdY6z5n29zlhU8KXexh4yyjWiaCs+7AZtyvFIyujrHAT/1BCAUa2ma/59sXj6luxNvCNC1xAijr+ApYRC4rqI4GUpznCGhs/HQc1HW9bvU8AKa2Lo8l6IJl60NEPROgQBsqD+V8KqVPQBi9GCO+uEZigquLvddx93gKKvDCNsGpNQeItYpis3ucI/eq4tDtO8rHps1Rvi30N0xJnYAiImNQl1lK40AlODQhx0pLsTlCxPDzhpl2kmzsV+q6Hf1qqeQCVVHNkqWqcTX1WgSvZvmh0rwCZkaBRxiih/uba/3JAe/QqGg9tQLOOaywVWNuW6bzlf1mqy7cGW2b51bsgcVa77drNavBli7K16fQm+BCREwcx7G3/p4P3stHUjtUq3ZEtcrC/PhgA5/U7SZbx8dlQioZiXIyVVNAl9rqjkXDmECtO1VrhM/Ox4WdQo0l6GFmIQQ8W7WVU86wo9oWKogiIu8H5tCGlwXQg9g3eLVuDayScIHwlou4nf2t3OuMnwLVWq/ip4UZopwzBdSpUP5UrpQiFVAFVcKuGEbrTloVahGkh/7UEfyu4XZ6GLS7k99Q2cg6iwEieFimzMztrHplu7K7kUQWf8GllbZVUzVwilnDHhdasNXanbOkgHUo2MpMgtLnbFiILOi3+vq9+NSTYlA2iUWkQCKMsRYzoVlTaJ/MMQ260xp6ZvPGoLEz/xV0eZP2stnJZfAEWV0j47ZVzZgaoFEQCqAZLSHrSERZT7N8OiZTiycgKxeM9Q75Ml3l4fWbt8Og9/P7DMfdgZjS4/F0f9If3v/jK309HcLl5YDp8SLyV7/7/e//4t98+7u/vL+/uz+e/uEP/88P3/8xrYsEYIq7y6hZ1/kRKVKIpmZiIcQQYs6yLicX4PywrGvKkghpmvZwTtDoZ1VPnnQAv5j6eAZ4cS5zPGFnPCFrbMUsBV9Vz1x8HvOBn/2nlwN7o8fnL9JTFg4hiGFgHrw2ZZW8rIkCM+DIHEvXQvaQByAq4gLyaDKjLmildqJYrYkNTUXBCBkIORArR09bMnlg1dBJBEaedi23l4b0MQBVK1THQBSImGjNWbOklJPkgBapyspUU6eIQGjkZkncAO24FYI4XMQMlMCLlpEMUE1MRXmE3TjFYRfGSTGcsqkQQCAKIUQElxtMxLi0MiKiE1GDmpjJuvohBcRw/eLtOOxvbt6s6wJgh8P0+s3VOE7vf/Uzh+Hu7sPp8bisCxINwxRiDMyqlnNOyVYV97+8fPn61cs3f/rTj9//6UfJZArjePnq5RcX+5shHLJATpazSFYVYRZRrN6NZwUO+0xV+6UNh/XccP/28Gcrf9gchPa8CojnOa8yZfYMmwgsIsPu4t2X3zz89MM/jXtdxDQ5ktK09CZ0bX32ZKG25erw7KdYCTIZEdIQUEWWVVMiMwIi61z5PfP6SeNJ6RVEYMIYGDEvi66r7XfeAdLIXJsv0Xq+rbX4gbrwgtXB0W3gWhaIzjge6FQoBVgkr0viQMzo9FNRtUL1RSBggsA4Rt5P4XIfdwMGzHm5mx9+1nQXcOaoAEs+vs/33+fjDzp/DJBCcBCqGZgiKHEGfhQ4KSUcAo2Bh4CMjj1XKO3cIGX258w976lRzaZu2aLmlyxG8A00VqF6YuUYCBIRCoGUB52pqQAImKIaqq/zyIF9tQdqc1ZBwQSUabkKqDLYMIxX+92rL9/+7utf/d50yCvnTKI4TkMYdlk0r7OCEiugcNBxYIaIiVI6LQ/HtD4e7z/c3f14+/6748PP63IHugaS/RgvLqaL/XS5309DHANPw7AfpmmIU+TIFAkIBUGp/HKDltvQSnYAaw2OAmHRNUQBRE1BRSX5VQ4eQjGpqP9aLqXFoe3yuRZ1ilsVByIh+Tc8PJ4+fbpblsRhGKbd/uIii6ScVb0epuwcfFLa/ALFAF79yL9kbrQzhug/+7T8xTvPs0JI819jx+PwwanmrIQBGZkHAMrZHzRhGHbTbg+A87xqXlWzqz/jNOx2B6QRLB6Pp9PpIWB9MmGh3gIRciijQfXKOBFVQwhxYN7HcLXf0X6/LjOsq4iaWWqA97qcwo75tdWOMMdx2I/TYYjTp/vbx9OcsinANA273eXV1avr67fjsOcw3j883H66XddZ5bamwGo2mANTiHGIQ1AIRAEp5lWSZshS71W+aCPc7slnbSbmCOQi6NRuumKbl26hRl32s/MNuAGjQ8M16zbCtsMu5R0GZrJZU7GC3wp/saFAADHUhb157XRVNaj7wQVMXrYo5gZpbJjDmsdBQgIqTvHi/aiaKNcUYbV8l03yEwWluppbXKH8LxEOMRLTFiMH/GzV1bodaMPKoAIaWugG1+VJUYDrqgZAWILuoqubTtvOBBHFunw01YhbsQNAX9HS/ITWYmGIdZB7Rgmv1gQ8E0GehMgMAFEg1yiTu/iJrDXbGqCgFRuJlU0x9PhP7LWvuuI40x227akUqRUVUKiTiqCVXQICQORSTOpyU10Dk9eW97W8TlbHDo3tnhcAI+AS7Nioux0lqzo+KkLL2plAHKAQWbDuygswtW7WusRALWUrx4S8F2tzIXTiwVb64hCSlNKT7d5n1b8lVAWmdS1ASOhjobbDLDvyQqH2K6K8IH8y+cCHWkeJVwuUOIqWyQQQgCKyC2yl3AbBvCSJtv7UDubSVWmYERJZaZ+Gdt6WNXsHsvDDEs1ATVTz3Dq8WnACNxRF4cS304ngafdH5VCW+p+GDLWKOmFGH78aopQLiBsQd9MNARt9wMyyZBVEiLZZx22rTS1YzII3aYdZACTn9mw9K3BFgy5yUitUiMiIEJm7WugWvGnVZNSl6tw7ZmRclGUFIiQ7Kxm2Lt1DXbuMdcXEPeUUz7JSLuYIIhBxWUJsJrWin1c8jp+NtEnP3nJd0fpGtdu8+xwbN7moTkmlk6fckd9xRc/9A51xXVtd+lY91F6e9XVZ5PvK4gI1EQtoQyDM9DjntJzmtOLFDfax4i4jhhCYaZyYg776+CbLPcdVVdeEAvPt/Y+iC8H08Hirsl5dXv7FX/717//ib169/np/eJmVYzjkFT7e/jynR4g0xgExe1V8kuzA+wBEGNaUTqdTjCHE4GY0N/SGIQ4ximRVfTZqcsbs/Gf3d79E92w39r5H9vxu/1Si8nsmdJyUp0Mye+bf90m3fwHDUdooS4RbUYHIXCAAEseh+VTFkJEVlACYCFkTyqPJ0XK0bAoRjEyDn9K+EvRIIxkFYiH/O5EogxGgWK0+oVLRQobk2U/auAf+aTAQEzGxWk5ZUpacxRhr8zY2/V4bcrI8Ac8/i7J9UHVyIxoXcaT4C00ymQ5UujEFNZuqIoIXFkTVBqU0t/D79YuoDKTGqpJllayL5RBoHC520+Hq6kZEVHIINE3h+oX89jd/M8Tpj3/8wy3cAhyHYbi8vIgxINHDw8N8uk0pSZbDYRp2F1+8/fVf/eVfR/67+dFSMlO6vnr9+tUXF4ebwHuRbJolW07mL7thhH5JsDjv6Pmliaptanu3BAmA9Itf+cys9V+4Ws5fAmpxOZBYglUu4nB12F2+ejO9epPfp/RwBBSg/48lydbuNgg+GQtDRLVlnkGkjdO89N4+332dF52UEDyyP2A0rZIzZIEsIOUeQn+GFNRQs/hZcaw9d5AMUEAICIAFVFUjIDMboxKoKogoAAXmwIFpGHhU3e/ixX7YjzQGkfyQ5o+Q7hiOUyDU+fb04/L/EvdmT3IkR5qnHmbuHlfeSABVqItkH5y+Z3dWZPb/l32a2X7p6emDbJJFsg7ceURGhLup6j6omblFAkVWz8pIgyUlRSCRGeHhbmaq+n2/7/a3un/Fetv3EpkJBdAEREAJcQTeKe+hE6YYF103BA6moOAPshBqLgkog3AUUAUm7y04d62Udk1r3R73y1D9kTITkUNSAWOiQITB02iRAc1ATHTKiruQU3RNJAtijYpHURVUUBIh9YGX52efPL3+8tmzn16ef3Z7u7u/HwEjc2TuCPEwPhymQ9+FfuC+5xBAx+24u3m4fXl3++r+7tX93Zvt3ZvD7k7GbRfsfNltVmeb5bBe9utlP/S86DkwdISBMZISjYTI5tNnJMAAgcH1+STuVIICGHOqm6mYqMLksa6aRFPK/yEurNBsTMl6ioKCtzmqxk/YigkgiXqP38lNKqqit/fbN+/edbFfrNax6w1Q1MapdPdy6Td/LiIqKjXI4A/zdtob1z76CH0YEvSRNQgfh0fOHv2GT2ogYofDqIZdvwCgw5hEBJERI1FYr8+fPf9kHOX7718muTc/pcCwWl08ffqccBDh169eP9x/i3gAFsdmAJmBEEPswpTURIEBDcQm1cTMw2K1Wp5NqycXZ8vVcnr3TtN4EPMIXsPGngMf+IM9Y4W5H4b1Zn06DOtxEtM3YIEZFsPJ2enVYjhF6EWiKAMO/XDCvACIkHuKXrdgmtKksDuwmiYQoNEwIgQ/5XNDdfZmpQeLmCo2JFREVRG3gBUxr2sHfO0naEgZsyW71d4DI8zS5eIuqCfKWe8r4JEFaG0wn2GD1c9iZ7J81s+JeFRAIGjsDDLKgRqk6tu4/24WLKhv3TTrrlHzubj2bGyujPPxhJmyjP/xzdoM1b3CxcZsYU0QQM7I8Jy//K2sxU5UVRofBdG0sbVZg0UAkDSbkqaUcC7OsZQr2VmkMGsLDQ0RVc3UB+lWT504GwtyRGUpWOYi3JphZp1wV3hESYZxzAYZmFnSEnda7oFSKHo/1NRKtEK5eo58ZE+Jw6P8aKvZasee+fzR5vkUkNFRIVEJI+1Yz+v9pCbaDCqtzlSsAR9a4+af2yv1aI5zY+LYnW4Kc6SHtNcKWoKAtd8BtB1ROuRBmslqy0A1mAfmhWQTAkGT1FxLx/mThdmlkhN1VaFwjcj9nmUpZ090dpZObWd6v73advKn6U0H7wawU/wMwIxlropzZrOBWs3ytEaKAjSnnGRpIIgC2ZwK3E7UYQblIiKgVNFTY1HObRGPBK8gTmhpOWrSuCWwIkYBlFD99reiNMqSb58AlzgVMzNLH0l/gCaXlCwgG7so5Gi45eIaz6qFmU1hbdZRM5ysYHbMbJKsv8mYwyrqVNW5F+QKZeQSknuUWGUZxltfU2ZPZ73to+cO8ANbR/O5wewMy5zX8jnjjFVT1bbHdASexKKWzmk/XsKZ5OJxfhHeVcGcINamOlouDZ0O7ecTH6cVBduc69V02Wr3r0Bd0Vo7WKYp10kKAiqppIc0KmiakDRqRDYuvUvQNAWiLsQPxsp+tgkAJgIA/fnZtdrD9uHlbrftBwbUw7S9+fbm+2/e3rzdj3139ezF5dPPTk6uEVdnpxcX55+dn75Yra7/9V/+8d9++T8O24fxcDg521w9//ThYXvz/oaM2AIhm6ftCWAkpmhq06iYzfceE8zMJCrwI3Ea/3G/ai+wphT/+ATZo2pJjYliCJJst99jYIgcFkOIcT8eDvvDtN9T0vUwLPoe0BitA4ioKmk3ya2NMIFoWAFESV0+GEN5ttVDe4G9pQ7MxACMKpoNOEAoYKNOxMAwby9IdYbs34YZAtghiY2ik4hqOD4L45E/5QcuhpggWMqwCwNCyDkE/vQKqIDINI5puz+ETtjlRa4eo4rdQwRmz+UpBhOA2AWiKBJFU0pjSkAe6godgoDROKYpHZhWP/nqL043l4v+7P3N+8Nhv1qvLi/OU5q2Dw+/+fWvv9u+G0c1g8uL00+ff/XTr37+8z//68CbwOvDIaXJPv/sp9fXLxbDiWnwoxATcwchRiIWqU26H1Nc/HiWRlZw0EeNKGgf96fgsbQMf3Be6/AVNjMFJSBEVgRDXm1OP/3s85eye3X7yhCyuqBMmWtyKjw2XB9nUyGKO0+IwExUDbBjhsBIrADTNIVSf/u6p3V1wqNGWZ6KltEWIQMRMQuiiEzjqFCz37F0f3KTPusU69OHVoCEqHNiSz4+Y0WHmdY4eQNUBWVQohJdAMCkBFPBnqqfH81Ulci6iH1Pi55WAy97vD8cpv3Nbvtmd3vKfcRpd7j79nD/Lab3PR2GGEJkEU9eAFcKTGp7oREixD50yxh6RkxpQlUDRRAiMRMwgaJGNrBkMkk6ds2hOS83z2Pr8dk/zgzPMlNVMU2giugeYKYsUwcAUmUrmQSA7j0SBVGT/K0IEFkAREEhIMXFcLJYXF5evri+/rKLp/sdmvYhdIBsyGaomroOOTCxAB324yj3D4fbtw83b+7efXd789393fdpvAmc1h2vTxen6+XF6WY19O7R6yMGhhiVyZiUCQKKy8HRCI0I/J8WXg85YLHMdEQlqTc4JIn47+R/Si6iO5UFakIGaJNNABnfjEAEyB6wIqDiTh4twZgUiOOwWK7Wa47dOKmoH1hL4Jt/EmIKLqKeiRyV8mUfMafM1ue55zIrOPAxftTap2uefMMHIQ5t+AKUmCFVUFURFX8MkA0oSRIBZloMi5PNxdXV9fX1893+sN+nSeBhf0sUh2F5evLp0yc/IRymiabDcHMzJnivdosIzODZVSWUwhTUS0kVQ7LIgWl5dnYdEK+ulkM/Hfb3u+3tqHtJI5Eik2VaTjnVqSEX3AoSADLHrl8ul5vV6vT2fovYmU2mwqFfrDYxLk2jKBlA4GG9Ouvi2iCqTlbWOxVVAQFJkkhokkkR3cHGSIQo4DVgPsWaK6LNQBSJZne0EWb0+hyTl5XpWPQfswQF24CPWih7WY9zTAM2Yg6r7aqAwWWA2ERfFh4ENWBLADByuzwVZUcWlWgmWGT7oBVZCTfiVKr5oNm2aK4anYMFTHO3YR69quk4utNpzhp5bImvAmnERyP05osaZX0d4BfxeB2sWlV3t4CPwsVzHQnOhRDkD4OKartgUavLaMZG1DXG3x3m6OVqs88BukVYPv8VBFCohXF5aVmjftSlw5o4m1GaRfNkJdKjKVMdiFIjX6zwQQqlvhmXIlWLEc7j+zrTh0J/NVSUI4vL41mia1oKkhE4N6XqrLkNVpgxMTPc0Q/Wj1TQJRETH8naj/GZxaODx1GaFTmS9cPzDKiEYOtRAHEjtZ8jRnIQBhZHV+bizOyADGYwqDkUDRs92w/cpFUwMQX2wgou90BrIAZQZXzIkLMCmmNfnsYDz2z1jM8nn30bzbkZWDJ/cOavk4NS0B88K/xdzSmx+XOvDp8qj4FmraiPFLecUSpB0VYQmC6jaCJwanOvfvroh7I5KhuBKZaWyCMCxbF7yDsgWTEJtRlaKRlgwIHK3YXVuuOXzBWADfiuCReGObm1bTSLsJo03UGbkb4z3r/JHPbHSGctFWRX1wx7mcVCjcfQGnLpo6rCmq278k9Kord9ZLGc18A2XzanbDD3jISl11rWq7J8As3WkUyhtkbxbGDIGPL6VptijxaJImGi4w/RZTxgbm7FKlNBIwQNjEwdIFhgxmHRny6HDqwLCx0OgbfTNkawknFxrHtXRTMgYObF5eWzxRLevAtv38nbt9uH7Xb3kB5ud6++eW2pf3L91acvfnJ+8Xy5uoj9xovGxfLyy5/81WJ19uTZJ3fb97v99vrZ1edffvb1r3/1P//xHx9u7w/bHZNSCM+efXp1dfn9y+9fvX7pQChmJM6UF/cfz/oB/Ljl5EgNgR+OZ/5Qlkp72n+k2niM1Wii0hEfs+ofPVyPYmX/UGxK+7PUQI2ZmRiDAlpCS5JwmhxU0S8GxIBTAoBpHEOpc8XNbAF3BB3ZAs2QAoaAeUdQzPnaHi/ov+1CiADAxCQmkDdwBRURDQHIY2LFAhuSWlZfgygDBmZEMkuS0jRN2pEzp6mu467FQDgOvzAz9VmNuu1FZXKMJ2fkDxIZZLNBApA0ZYE3INGcG53jRNGIkRiZCQkkJQ8qAACYLAQuZl7K+dEGHvkCEJkCkgaGLtDZKX3xWffJ8xERFoths1ltH+7fvX1nqUtTMBNmfvHixRdffPnk6plZuLx8/vM/W6ohGG/WZ+vViSlutzsRKInIXGPOikUCHrFy8TGfwn4MGhcbQUb4X6PUoH0kxaWNVfFqwJDKgsjM0VAnscVq/eLFZ9Pt6ze/j6X7iH+sQ4N2FNlXKkM0JHIesa+wxEwxmsg0TQYQcwbKTAaEpm5suUGz2BmQDIgZKIjYdBgpMDM7O9T7NZVfPtvWrYL1c/+6hrP4KzesX1KjMREIs/XT0CjP7R1+7moO9zz4EEVNRCcADIxdxEXPqwWvFrQbd4eDbG9evl/2OnQs+93dt+nhFes9c+ojc6DRFRAEBjCpHkR3AgkixZ7jgimQKeaOhiEK5k5IKg0iURQBSZryiXk2NLvlZJZqG4ABm0nhExddAhB5rAUqVRl7vkZU0tTI3O0BPn9ODT7AX4dTbVbrzeX52Yvz0+eb1dOUwsO9IsbAMd97lkRTiBAQDtPDYX/7cP9ud/fu4e3b3c3bcftm3L9J05sujOeni8uT/vzk9Gy9OV2tuxAdKxXchMITkTIREXBxxfk7zLupqZmqgJgpOtLSkkM9RUQ1icw0jbzomBTZcA6bzG849yv02BFSSlnULFT1RE8fqKnLlGM3LFebxXK1WCyJOal30NjRMzZ/CirmQDJ7tCM2DY7HaUhz0OBHE1XADI6CiR7vVlb19BUj2D55LYXU5YeZvexWKJ/Ehzis1ifX18+vnjw5ObngsFtvdrf3B5Et07BcXJ6sn5+dfEY4TCPer3W1vLsfD4f0zhCICRmQPXpLMrTCkXAAaMCBmPrTk6uhW1ycD4H3N2+/C/QS7N5kVwdvhWFZubs2d38MACnGvl+sl+vTYXFD3Nu0V0HE2MUl8aAQ0YIZcVguV2chLsyCB1J7jdr1kdH6GIehjx2zshEbBHVlQ+YTIZrmJMJaD6hRDb+sQInmCFE9EC3wH+dADD0GLPoIULEJ6IBZiNlm09bCImsq3J/ShjxgtrkAexEH5UacC8TgMm+vB3JWYrHllvGhK1EcvJQDOCvDrzHw+sivHpJNRJ2RSeXlHE8m0R43PKxGkJs1DY45EXMuIiuMo8Y4tJm5UL+uTM0RmpgANE9UmxF4Zf/I78/q783CKcQjSc2cWJnhFLnN1Y7Ys8J8DkR39MZHZcntDdMABXP1pc1U26TFmEl8WAAAIABJREFUr+qcwdqIvspIVWrPzN+u1ksDoLkHXokBUPOCoMZ02jwx15kpAXLUsqpSk7kR4X9fZsnGI79ME1j4Bwj/M+YWSoqr3/UVjwhNG6l8w1zCeahN/UyPAzUaLwBytnFR9cG1yS0zLTi3QaAkgyoeheNmMQ3kIJHyKpvimImpJvlmWq1qbYFjlgUVFMPcuUBP7FAqc2zLWAcs+XHYMon8gc2hqfX6zU25+dEzLKFKVcB47Auj+WpbOU+CekReSYOiGkhbdumZGHUUd1pWJipLm+mxwGsOsSnsyqJFJapWr7wXIM1tzyILmRebwAzHbYKjnoDldMqybikBhRAQY9t9nY0ilYXcekf8JsdZNPcRhXKjdIDZB1J7WQhz5xXbh7dClQv7MxdNs47P2q9riLX51Wp7uoDWoJhvt+rrOnIPzgqbfCNSnim2kbI1/Gt+2Qjtftw8Fe2y71ePCdBEdBIVoBgoeso1I3R9J7wK0wNkV+9sQy3X0z8CUklIYbE4HRYYO4qRxsP0sE037+/u3u5397Beri8vXzx58tl6dRniGnBIYuOksdtcP1ufnl9++vlXd9ub+/uby+vLFy8+GbqLh3v4/a9//f27rzFSxPDZ51/97d/89X/77//t9Zu3KqNoAmAn2rqTVySFwMz40XCUH+Jr/LukE/bBwOrD7zM7WQqjF34g0qXtbrT+lz8SGTsn2OR/mBkYRZOI6jSaStf3Xd/3/TIq2GGCcaIpYUpqaiBGZgx7toFACZEoIgUDMxQVP5a4N48yKzETCxiJjAjIDft+J/l4Epl0SlOachy7ioqYqKkRYgjsSJ2U0jROtoh14H309h+RF44vrs/7k6rDITELxwHAAmHP0RCmJG7kZTe5lV8ifrAEZip7kfmB0/dDVUnJmNn1CN79U0NJAJhB8EhAYJqs49PLiwUTxi7GGGLHw3AfaI04LBbnhBZiuLy8fPLkSYxxt019t3727IQ5MnaqqApjmqZJEANRZA6ELCJiivTIdgbH8gP/7A2PXAI/dDNjM1HNDQ7+cR2RtqNhx7Iaw499PlpjQxAxREYzHQ/ToeuG6+tnb79/wusT2SnIFoR++GXYD7FVcyiw71TiY3BjwjgMMk3jYVTRuI6EJKYIwJjjOn+ID1B1hICAHKjrzWDcj/1i4OjhJ5D83uZ8ChMRZCQkze3oXMBp+4TXChVsZoKrgxrYQEVBiKpuRfOgXcBSBPWkKgUVnZKMwIGYO6ah49WyO1l1t9v7h/3D7fvvAqSHPnQ4ptuXMN52NMUAkRWZ2AAZORAQHDTtRHYCI/DQLyD0ZmAiIAlUMriM1FRAJwBUJGMyDCXXCo5Yr0ZgZEqzOTzP/PJGoypu6GXCQFl67r0it4chZtAaMQpYUrXcQxHDhMVpq44sUYxdP3QnF2fPPnn+1aK/MumnA4wjdF0XYp9AwCbHDRAksYeb22/fvPv23etv7t++Gm/uadxvFnC25s3q9PyMnz7ZnKyGDgMrkR5gHEE4hriIC0JRAAJzpKfz5OszlOc0aUqSpmkaRQQxmTc4sk5DVUVd6INl4c+gFqtMuHJGy42wNpm1UHYNcBI9TAdiCrFHIA5RnU1KTBTcmYKlCCwTuqOOvWtKbMYANz1Ss4/vgvYHeuqPTm3wETaH/bBBy2YmY2nB5FhcUyBiNRrHZJ4BGxer1cnV1fXT559s1qdAAXDqh3XslmaBeblZPVkOT5jPmBZoYTE8nKzfjzdv7x4SRQwROULsCUhGOWQlF0GJ/siV2Wp1tlmcbVZset/Hs8gnBO8BOoDpkUMFjr1YZiBqAMTc9d1ytdysVier1SbJ/mG3U/FeeBd5AAhq1PdrJOm6oTW9GQAzLxdhEcNi2cUuCnQCaMZKIfvnTc2USo3leCPI/Yg5E8EfS7WshMlii8JB9gZZoZ6gU5Irn6VYNQr4IA8b6Eh7PzMkkZSq8tmbDa4+yBGRlh17mQMDqgaqKt4VtNkLkj0R6okQIlZBTMX8ms0A+XxPRLm7CPMgGGwOLrEsWGEgN7xJneg39Q603E1vG0IDd6gdPjgq3qoXiKCBYsyQxmr+oNkY4VQyajHyuRsxmx18LGgwF8VOWWXAR5w21ZzhMtMtWgjq3G4ARDBp46HnynlGctSROVb+Q4ZJNHWCISARehFOzeuhSFaQoU3pPr/RrMq0JsQAj/0r1a8/p+hVvxW2x+KScJE5htiSMee8yFZHQ/BRNt5xg6OdK0IT/5MHYjPj0UpdWvIgHDtgFo6/Va7MHVox36JHE8sSRIoIFIDN5mATa+rgUjuiYRWcqmQrQOZ6NQAUxKwezZK7IsjwB7vOJivRFApR5YNwYdeTM2XreLZ/USsIyBeNPugTQcmwzhDcvPRYCyqeW0NUC11sjDolEEWbXs+8kRBZJsdDNWa5pEXNSGF+i1h7kYg1K2U2RlqJmD3amY6kKaWZlMNmS38i/2C0guXNgdDiD3dOjM83i84vvvGEeObjfDnRHm/ClkNPZqSG5eTtnNVcwp2bW+soMWqW0Zu/dpxb83WqAW1z4nGNZXN8SV6IXUxHOXYKaluXSiw3OgRaLaVU02eboC+EKnBrsmPNjHMcDeGsGVE0NEjZjZJX5+NCvhA+8BjE6p9hYcRAE6hlHuop3oLVw7SXe1CiEXifYH9/fzct1o3tpcl1AQixQ8Td7jClSZL2i8Unz392/eT5sj9n++d/+O4fbt7veHi+Pv90tf6k76+IVkniOAoTLZYbQE2qy9Xm8uoTszRpYmIO4bMX3bJ/9vfh/3n3+m4YwmY1fPnFT/7mb/7zy5evfvnLX97f3YyHvb+GjgMRI6b/f76RH6jx7CN5K64OaGZa9viL8fhs98dm5X9UtfEBfQMQgJHALKXEXRe7LglxSrLfp2kKp6e0WJ6enp8vNjROujs8vHm7f387TbtJR+1AiSLAiOCs/kjMajJNqlIT5XPCNB3tEYzsRU4BzBYHYODDZIdxRDO0MKXkNnQQZeDIHRMDwJjS4XAQ6T9eWv+QRQUBiMh5ou7fC8Fn1AbFhxJDQpYkUFSrzCwitWdaB07tR0uEfd8z81g4czP81c05oAgUuPfOiKQ0ThMYEg2qeFAc9wqQDHk5XH7+4uKLz/7Eu9MiSU0Pe32QQwwxxk4FBDVNkpKGEPt+iLEL3KmAiI5jGqep6wOFxtWK+DFShv2ILt1H7rnwQ1aoH9JoYFO5I3ww08UqgnT0Z0JiJgroliQRCCEuuoDL08vNxfX9q/Hw/ga67CvSOZpRQa00bd1ITAUEimXz0jk+mBDURBQRu6EXgLTdgioDEJE6i76UqJWJOYuFM8nR1RuIgMQUAquITGPsO8KC1EzJVIkZkTMs3ZUd7iugOs/VEjLCmAXW4AbGZqSTcwTUTB2DjSCmZJpMQCeQFPyEUeaPAEoIHVMfedmH9bI/WS0WkW4tPWzfg6ZDpAVLN972NjJqIKLsbyBk5sBG6KG8khJQdK5uyfYo8xI/uCtpjoDNg1kmCFQCkK0JvM7c+Ny5KfqL3OomDLmKzf5Ph8r64bb+pXx6MpdD5HajAjazZiVQBIFI/bJfn59cPrt6Po39NCWiLnYBSJOOxoosiGPS7bt3r27vvnv9+uv3N9+l3a3tdgOm1YqfXW0uz8J6Oa5Xul5xz4rpEDD2XU8QUSMBe58csCMyH5Z7blyz4TmbaFJLI0yjpSQwOZjYnIJkLswtJ/l8XVyt3gI2jmNUP/4k73f7t+/fxa5bbzYxRuagoEmVAcyAQ+i6uNvvH3a7vu+7rteUUkq5BK6ZelAXs7yOZCz1UYjah2DRfAZqmhJz/p19ZMU5aq002Sh1OKxV6Q/FlpDjY1TV0JANSZU896Rfnj375POrq+t+ODHoLGFKlBKZBoK+i+vl8qLrNqZRLYCFrlusVqc3D0uZAjEz9103DIsFAqHb5TzZL7u+cRwPkrTnYei7wJB0JFwQLwmXAPdg7oI0LEp1NQPVSnsQRVFQh6JwDN2wWJycnF5NKY1TQloCdAbBkE0hJckqAANVU8poX1euFGiQepfMIBihqah5yKj/kZohEBV2Wi5y/KzPZXgdkIytFjs4C4/a+Zs7QXJFWv2xpbJCQDVtWOkAJjinaLoQpgyfCxNXVVVS/p9mhK6JqFM2cxPDUDNm0mXEM3DAkIHwuKuO+W9XVbW7ZRFnT36eHFKhaWqd/xcZvuIxZfuo0zYXBgC13TMPmdvhPzYxXAWZfIxIy56CUuQRAmI4hurhkZMEoSUUGBwlrnPzsq2BmvqPyI2f2RxBJac6f8TahCaUQh2r52K2XRRZIdbI2Y+cDfBIfvxI4j4PnbU5NBDMU94WRFGtEgVQSHBsYcktBirD56Py211tTT2GbcO11Kc5RqXxm7Ttko/i+quxxQfWM5MVM3Ek97UMKyCkgpcfAfPsWMGBTT43zn1yRCB2AWedS1uROVgTnevTfjQD9mRhnE2Bml9QflVoqBWDWbsMRdEP+ZktZrOS+TuPaqtqpmqrfAPwJkzthdhMFj/SsTsjfDb+tFybImVqzoxHL+/YBISzoQt8sSq9SddrkBGSQUlFcTqJX9E5J2iWsdXW0uzLQm77Yh8mWVYoVhU1NXqgpiPnLVcTyo/eaCWeBBpKaOOdoqPuT/NnbcMoN9KsdJ8r8MZqWHgj9sqaIMWiIcI5baT6yea3ScA2Z6BYY4NpKE3N7ddqkT46iZypXgWIAoZab8LaUUVEMy6EkBrrDAhS2crlks0o+3IPtrvXzHfQHHJoj3wss9BjJr+oGjKFyDF0iL1ONE2WxlFtB2EvuN/udg9yXxB/j39pCcug2BEZKE4HNI2r4WozvIEHgi2ePL16cvXZ0+vPry6eLVdrQj4c9hOAgjAjICQxzSq0YBZNu8Vw+eTJ4m/+Tp9eP0FIgeQnP/vTxerkxedf/cVf/e2//eJffvObPXGkEKZJDFLgOCw6FzxCU9BU287Rwatp/OARJKpFK+Ij/AAiFzdFaXAYlJwoP8I0jxiCurbvKOa9mBofzazpBwZlH+R6VoU85m3VVFWnCVWBqeNg/QAhiMru4V7Wm2G5+OLLn5z2q6//5Rff/urr25v32939pGmcABRjgttgC7aeAc1wStGkC5RXDCIkAnI+TB61en1JiAzAgIjknQNiVrNxSu5+TpNIUvfVAzHltAgUkXFKqg3owJWoNduzqAa0WgldjsFg7LMZYSJmJsPMWDXl0Hcx7BRAJp1GOxyMJuyEMjKxBE77wMkhTYBIwEgAJpJEJhUNgQjJ0zCZsLSskRBNQSRpUpezZLVJDtXKgPhs0nb8OKqKMBkEyCdDJYUSCk8xhqii+2nvTp2ui7ELkIUHeDSDwR9UaJj9sa5GU4aED79L2/rFkjc1/86R+y4HYTa+LqvICwMESIQhcAwIbIQQ1FR5QaHrT69Onnwi9zeHl99AMiwNNJj/ZTMCAMsnb/n0SJibCdm9mTW6poDcBZDk/XVRAeM5pu6R+mDuJVox8XmCKTIT9fHwkNJ0MF3UcEw33qDfjGZq2f1er4fOqWhgjTJyFk26vMG3LPUNHxUggQGAABBYMkFVUoEsPpsvPhMhUcc8xLAZFifLxSIGBpnGh60ljWTBCA8DKTkjhwiIBAiZiYO4NV2SpYkC9QihJkwhg/tV83ISDGONr0E1NuMMac8Ve25jHYkbFUCqocFHGABcNKZeonlKLlU1SB3A1DZJozNwBBCaESqz0apfX589uTq5OF+d3JmmQ4ohdj1NJmIJWAwP+/277e7121e/efvmt3c33x4e3vYoK6bT08XlZvnscnV+2vX92MUpUCJTAIsEfQyBO9IASnmyxgE9mraGm2TtvFpW2ieVNIok1aQ2iYqBeAk8v/78rrQalFrNXT56zCPv9pilqimJiOwedtv7bTekru99bfUL5mdPZAqBDSypBFMFEZOkiShP963JGKxjVe80ZC9Ae8gqHHLvwuTDXcWso0+j7BEHu9aB2Cjss5zkeF8FH+xbjqFE5jLMNDVICmqmiBT6GJcxrk/Ori+uPtucnBMGNQYFk1ETgUTGoe8269VF161FyBAQNMS4Wq/Du6VMsR+GPm6GuO5jr8I5/E+zy52d+q2EYuwiIjQAJl5wWAEMpn2Gybjc2hQsFVYmmpIZqSIAAzIiIwXE2A+b8/Nn+4Pcb0emDdEasfM73yU+3rxz54mfyzhg7IANkJJbtTwhAYgBQylD1F3sjlwzBAMmUEKG4zFkrqrr8+Ry5JIEcWToqAhbA1WbpiywKIu45NjLnFgs2WdVHIOqHnZCNQMjg+Hmwy75jURACGEeFhDkkGM/+nA26df54hw4kMc3xNF9MqU9jCX5sDI/ynZupgjsqCQHl+Yj4DEiIXPy4Kjcnbe/7EGYXSF4dPjCoy4FPGZ8NILpLC1pD4KPvmyOIjQr2E97ZJhuCrPqhMkGGWvZpnOgSQkB7bi4A6Bl7x2xPBGPfvpxQ6E6BDJRwI4RrYU/WoN1wai+Cyy9AVcoFKjAXChTzU/I8sp5CNuQXvEYCpC160hwrE058mAZALoJ1+aQiMrRxUcf2xwVhO3idkROqKCAD1Mr6ShltRTn1NDN5/ZWhZMWpRE0avvZFVXFB/NNYlV+k/cQKztMDm5x34hRmXZDDSArrWX1A4xVCU+WDxaxQm3GlPJeS/e1ZCfBMcSk3tvt1NwpaW3vcKZ0mc1qIUQEmYVEFRiESDMmYsZ2zgJvn4X4OARnZYQWsQjWnnx+I0XdRX54r9/W2wmVmwOGc8k9X1ooQrZWNq+ZkeF9Q4GsL8g2OpynFtY03WgGYhQFNs4+GlT01LpanVdIXG1HFUHhIzaElfhn5Gb2iIbNbZo1f1Y3gkp6bcPAy4owh0g3I5DyuDQrTpPFUpVEVvs+DdG3NmUyLphKpyd7ID8cb+d5I2EzNDmyb81mFlLLYNcqaivT0FmzNnP3wIC8+9l3sYt9MBlNH5LdjoIxjJHgzW4P3ccqJ1U3XQYKYIKqerA0yWEr41bkwYLG8/XV9eXzJ5fXpyenXRdEFGhSM0HxT3wSmZIShsC9cTBA5KFfxi+++tMvv3whaSdpvzlZJ+OrZ5/+p7+U3WF69fYGNJkkAzJECrHrQgyMZLuH7TQemqgpLcFxVMYUc1h7AYdV5U6m9hwxdJEAiTkys4pKks352cnpaUppmqa7m5vt/T0QoYtm7ChgbDaqZQYSMBK46sjyB61ux6cit7QWDpMPCIjoJ4/SXiRDLAcQQDXEGCJrRAuUUhr3+/3u4TCNp5dXP/nk854Wq/7s5fcvX795ezNu99NBU9onvVNcBO6BGKADAlQfZ1BtvyMCk1F+WBkgIPiRggHR1dBFRaYGJoroXnQUQ0EyYuTgr9bELB/Tc/eNEBgysihHbvoijHMnzs0hgP5BGiExERZZnoIGVCYjFbQJZITpgH1iU8ynW0BUIAYA0VIclyxFr1HAFNEIjakqsEzBuF3ZRc2MiIqYtx0llJGVAJHLUwNTcIaJ5giuIgTkPDxTTdOUCAMRxy4QYZJprvta/s7HOhj24UziI3qYRsEBpHWzwgp8soLKLG/kA6sVtOJ6xSKuw9meDmBowhAjDAyRgBVgUuCA0nN3+uz02Re71y/BGBLoKNRRqeEZ1ZMLVMumZKYCSBpYkYCJ2cPH3T/KwEBmklwSrcyw6Kckt/uHTnVYDISQZDK1GefStBcpv2C/EVAAusghRt3tpsMeZATIgGtEChyywymJgAYORWqOHzP0HMWN+BMSABiMDUH8t1gJDyAERIwKMIl0AC5wEv9Bo2BPHfcIDAId0ADxpB/OV6tlFyOCoAgm4AgRkBgxAgOF2HUDhmjJjEKmA5uhCKc9E6zYBs4dBuw6UxWP5TADCBCGvAUqQkqQEqQJNR+cBYFA5jjDvApJCYbwkiYvoOT7i8ePAM3rIc/HPYHa26q3OTokzIRAkK3ruX9+/vznX/7ZZnXZiXUgPSXsJuqoi5BI99Pd9uHt19/803ff/mLcvpb9+87253gYWM9Xw5efPb2+uOgYAikzsKOFCYiJMRSuoQErlW6XZtlJ7twoQDIQgSQ5CcVZG6Le7CExTQp5f5mnR+bihFJ8+kUXAKRyCdRknJKBMYcQgovN0jRtHx7u7+8P09TFrotdff6JIAQWUbGkk05yAMbFZjCD/bQ3MGAT0w/djQggao+Cx6t+WB01hEjIiITEpia5zaJIRCGgx3erAVgSleSoFAuBY6ifqOZ0DyQnwhE6cjCBS3EgqSQ1i9wTxckvo9FBcLfbIy/OLk/Orz65unxxcnLB/WqUIXIMyMwUSBn6AH2EftWfnJ8+GYa1qBmNTNT1uDlZdXGZxiHA+cni6cBnLJGMFcAELGnewgkBacFLJEg6HQ4PzEwMXT/Ebq3aTSMH6okIQQzEbAQgRnKWmwiKgCkH7rrQM3cAPE3QdSdPrnh7by+/f2A877snIawADFmYRaYEMMYehmUHsC+iOEOGRezXfdgMHGIQIaAOuQMMeVaqgibkWGLLFg81dOuYGYrn6wA0KhnNhGUzzRwgKE0KVTVJWgFFqlAi0cEIZqpBO50rLeUyFEQCNmhKNwNEJiLNFe9Mv6hnT78tc0JNOSkzmQF5D3c2fYBHtEgIFGMkznpjM2OmYqXBnNiG82qUI5AlG+EMCVjns/mjQXE15Du6pkZUFm/OsQklmye0qFz8HDn3++rgtAgizAwyc738XJvtIW0wB9faq3D4EEEeKQ4wH/0K36N0JB044UAVNa8RFRCIvflTOVZ+/sU5yxENwBu52CAxZ0dBrfgKn8FBYYVSkK+rZkQy5U+tJNv6m9XSQ5ht2AZZ0O9tg6ZqMjiqyo5SxxC0eJNQ6ycILQF07gjlA+qstcdZwF81F7Xa0kZ77bkyJcdzDpQwrH5gbHyAVZPiMlGa2zuPm10FH9oI7CtvGtsGXJU51OG5h7VmxQ65IwCNDNv4UUDUmtsOTcxOiZP6ABtf3QuAjelnbiWUCshy/mf18uDcV8UmCtcUTERK0A6V8N8abjq7pMjc4o6+HjUfetvJqiThyjDGWg3lFNt6tdA0t5JzQHRBEOcvcwNEFT7QcdTxLFbwUss3LfRNGwsZHEuWUW38VwIbghmq7xGusaoNH7duUGbZ59997F1q1StZ3+Gs03ITZB5X+f9uv3fAV4M7PZIpPaaZVr1HuZcbVGRBYzQtCQOTvDLgh3kHDabcmxFYns7aUuF618ywl9owOtJSoZYMXn+fNHfduG4hfos4lzev0e6NQTakBghiH+NQGKJfPkNSRAqhC9CTBpXDuH+/20+y3xHamPyKcT4WFlVDifU0cDOlCQMMob9/2P7mX3/1z//4i9uHsV+dXF1cPbm4OFkNgW0ct4bQLYwCxA7EpsNhFBVBIO6xi2oiMvpMKCCFMHAIDIsJ8N320K/OXnw1vHx39/Zu9/rrX71/+e3q4rw/Wac0IuOLzz8/PVn+4hf/+ur7bwMHJkjTKElSmogwDgMi6DiaKYUACKYCiMwRAFVACyTRYeFQTt2EkUPsukXXDXfv3t++ufnzP//r//O//tf7+/u727t/+Pv/9+XvXobVIi4W9SDvklgi3xBMbLIkkyQkGhYLDjQlMbNApKpjGgGAiAFMRQGAGFRtShMhUmCOFLswjuMhTS4A0Gx5F0kpxK7jAECmQKaowgAGcHt783v8/eeffvH82Wc/+4u//fl/+r9+9/W3v/vdt7///uXr1693N7f2cLef7m8lLSIvoq077mUP44OJEkefGQIA9x0iWgBE6IDQCL10cfGDqiQ1IKTI3CmAjM4nCkasga0zk1iCooGJsmnQXFZAHXEESGDekvDwZccWlu0aQAzUnEvKms+JDixCA4AkcgAzBkJIChOjGkMSmPwUIIDERGyKCl7Ez4QBQug6BgMCBdUypVcGZPfgmAMfAfKQXWdpQF4g6IidU6cCXtjMJ5X5a5JMgBAj5yxHEclxcfbjTCjtWPhHIUPDkaQBsVo32iyVI+xHeZ+G5cDcOj6w0S6AECQ01WRoRroECIikCKMhLzZnT57fnFxgHBRNRUHVmao5Wjh3G9TmAD8Ecy24q2jcfVjoZ6Vjrx5lFSMAiJmo6JwMd6RoLYLJI9dB2VcZPS2RSazE1LfAeVB0An7BQgJllXkWJlKREeOxOKZMy2sHD8jEE679fgOdbZVq/vyLaGY2GTqTLBJ3zEPgZd8th25rIJYUSZEMwJCIiUKHFBDZl3QVm1QOh1GmkVU60A415OiUrOF2IrmYD6VR82lXUBVVMwbTKIdSVEvq7Kiev6LJRZvDn/0BbVWtZc5ilEWoAYsPitDPFRGBESkCdRgiJD3cblPab28OAocE6cDCpBFGnL5/883rt9883L2Zxjeodx0+dLLbBPji+ZNnl2eb5TCEidE8P5uRCJAxY4YzEDF/YpqLMDMFU7UE5pHSyZtALtYQEEU1ksxLLdYNPMoPyRCj/If5nnDlrw+6zEC1xEkgOiL7cBh3Dw/399u77V3o4mqz6RdD10dmbjjJnionqjnOwzvex3YybAFUBrNks8GqZ/mI5qQ38OBSAlMwURO15FoFVSKuEQoKIFaQ/qo8Ewfz+RPNbYnAzERuzMgfvIqqKSUxozRqSqgamPv1ybJfnJ9dPDs9e74+/WRYnBIEgKDqfiEinLqwXi6ms1NbLc88ctWrO0A1Qu5iP2w2m6fr1dlqed3FjdsL0QSRgMkfUaxBtaSgk0FSYKAUhtCvhtB3GIKAkAD7IQ18p6ASKZb7ltkOTl6ycdd1JyeL588YYbXebE43l10YRBTJkOY4JSIQtWRCoIqGQDJOk+hOgAMmEYEIuDIIBgLoGGAAIxM0BYVkOJmZJamN6EwsRvSOVDYBgcs63Xo2Kzi0RIGqKRMHjsyBKJgzc202RVi9Qyrr2cBUAzOHSFzAe3k+aAaChcSpanmxBrUyXPDaYDGMAAAgAElEQVQNBBAV84pgszJZWjdBjlXSlJIGmA1XAMSIZlSWIc5yD8q+S1NTk6w6AQHTOQu2JTLYHKZpZkQMsfeGhZaw1VncXpMoy53jNU2SVDRLc9ZQ+b6Gs4H+OIjoAz3FNA8/sSL4KJ/IZy6Z+U2YVWRqFVBaxMO1leCt+Eav06rfZ6FNHsNmIGgmuRftBTZycJeuOggbvFSYZ27MRxiYOnM3aCv8hn3Y0B0etzU+/u/chjXlGQQDR73aKiNCQKCMjnPME4eZOdD0d1orf5m52wf0u9mM0pagxwLrQqkp2DQtOaw1S8Maf0Rh3zARIfLjeJeawVuRpVYKrAJQdd9uIxnF43F+RUCbK5kAIXChQhw17o7sS2VYhUdaHvc+oDYGpkb7ksf1WPYSZ3H5fqZw5IOoo3REREUxE8XGvDC/lQqYsSYt2E9s6j+OmQHIm3qqBd7uEwm/9ydRUM811hJia1kv4PNubfs1Ob3RpUGEIKC+dmgyLxNqg8oeIWsLedRzNnylN6ytNxeFCkrWSPnVma+8ZWFN8YVIuXKzLLJASwrU0HfS+joqbMtatKcdK6+9/4lEQJT3xMaMZiUTuP5Avz4xRwhTXgya4OQjlmkVOect0tX0mbCj9frW+yt/TsXmVLoOZpTd4ki1kTjfDLXvbABZxFW6NtosyrOCGufIb98CAQhUbULQQBJBWEjG3XR4P8p2v9+qSuxyxPgRAdErDkkmEhgCU+CeKE278f2b99/9/vs3L99F6k9Pr0435+vFJmAExRy3YROoTprH8hSoYyYMQN6fEgRGIqBgRA6rAjFI1sV+WA0vPv8qif2T4XY3TgfRN7fDZnV+dfmnf/rzJ08uXr95980338GoQjmmNEYmBFVAUOLgVYTldh2IJAA09WhyEgVNiTmG2KtoSuqFVTrst7I7O7/47POf/fwv/+7P/uyv7u7vbm9vVXBYnfXLoRuGJGm/33/3+6/fvvqeMo+AYqChW2EPu/0+iUyjTlMGfk+WiIhjhwYyJRFJqjGELnYCSgpoqgqHw7Q/TCHwYli0EbOTjgrKGCL3+2k87LbYxy7GUdIkst+PD3EvBsCdYAy0OLn85Iv+6vqTdNjvx4fteP/u8PZbef8d3b4aDzcH1aDaIZYEeshdOiYq64uHdZr7mpFMTckIST2SAcilDI7SFINkIIhGVX6ezYKVYOhhCl6q5eoZtYhHzNANLNiYInKCTA5ULOwbh8ETKpigekaEh8n71ApJG8lb05rENuJzDtEuDRBs/hzRPsTy4Q/xOR+7WR/RWRo/ox395r+Dgosfp+f+YIPjY3hBqmSsx96sIm2rHoXjd3uE1vSTkanK6OJkRCZmAxtFYr88u7p+fXbOy5XBXqYEwq14hOrJocmqhDa/IKtmNY+zy3kxozFCIDMdJ9cxEnKLi59TIWzuSBk2EhlfqZmxi2IwjmMIgRz4mYcsRIUfPg8KfAPBokglKAEjxcXZNIPycSnzOQxnziRQDWEpRrcaB5D/ElAgjsQdh9VisVmvDg+7KY1qrHmShhQih4jIzoEywJT0kHS/30/jyGCRMKBxGd7rXPRi/gTqU2FZk4C5eYNQ6egtRhLn4LoPTH0IR7nPH386sI4f1DPsgQgD+o4gkbjnKOO723dfG7BaMAqCYadpZ6oRDjD97pvfvHzz7RBsYOlw7KOuAl8t+y+ePnn+5GIadyqTYwMYiAEJiIEJC+kEKwvNcuiJqUvMkqt2VLzal/xHXtMUhpgV5RO26vQSEVKOsJQxDjIHmLlkH83MUkrTlA6HwziOh/1hHEcA6LputV53fSQmO+puSFNi2KwmPYL2oB29mOaZz5NnrWGlRZ1lmj9uVwWY+NBKvS61SqWpmLuCYCjmyrpYgIlaSmCGzPkeAUMwUiURQ0IUnEZOQkCLvj9dnz3fnFyvNlfL9dVyeRXjKpf0hpLrY+m70/Wa0Ib15hJpYdAZiIKaCWCg2C/X5xeXn5ycnq43l12/AmJf9vOUyWrd5QQ4MRoBp4SElHiB/boLi0D3qOpmH6uCRDMxR0W4MbPEcBZ1GDF3gbvrJ4vV6oqZYwzk7kQ3TTjQBpmQk6GIKRkERLBpnEaa2IwCJIGkSRQmgaQHs4RZXh7QKEsxKKEZQQ0XIMtjUp5zPXLiQeEBEBbYJUGNX4Sau4hF2MplskYeqYvkv/L+l0srTSCOqlIfD5chaG4Q5u6IG5KcTcc5CxrI3PYJZTDrJ23NiwmaE1HzoRwUUHQ20jNRjY1ANAT24iZPz2crPTFTJRY+yqubq4tSOqjK4fDg8ahHfYgZFVDOALPxqrz0XN9WxX8WaJaqBJp4AlDRWZY/U0HnkMOqbtdsDMz94VK4piPig8HcX8UjiiIxwUx0wCYo0ppJuCFUV4C1O3Cp0BmbnI989ClGbYOKaqzZprMYuurDsLlqlXLazszbdkbJSpgl9a7bBcAYiJmrqLlYpqzYvctdiIYmlAf1JbwcGvtrSa2BTJU3dwX6a2bmELh+23xswLlkPaI5GszeorLc1k4YzlJ6q8kmlPsp4pV56d7gEZBldvdZ2fmdM6eeEeOfcVUtYZtSnDcXvxX91GujWs0jroSER6GPmp8vNlNrJ+FWXLWNCgPbGMgScIBETF0rmDryphTWTGP0Qs0MP/+c7HHbaSY6WY3NTSIpTc1TACWayQ+FVikkHrxoc9d9Vvg8Sp1ogTgFrIHlaJ4VBFTVK34KpKpT8/92Fkcpeiq5p8hqmgSkebX0psOsIslSj5ofUFxFeYmrzV8MzCEwcyCimYzVcHMfR5n4reK6NiDFlpXQWM+aoBZDAgw5Xj5HnHwkB8BvbO/GVmdVAbI0JjCb7Vn50aCSoVOwQOaRmIBmhKZ1aGgldKIAcDJacQ6nKoIjbEKO50wpg9lSBGo2AVjAGCzahDo+pMON0lYgdV2cYgzsDG84svvUcQ4gE/cxqNrNze3333z/+ttXu9uH88uLp1efXJ4/PVmd92HNNBiimYhZmpKmhAE5BA6RKaixptx2K5sIG6IqJc0HLA5MxE+uP+m6xX4/7ka5+/67w/bm9OT800+/+OLLn15fXz37p3/93W+/2d/fTbt9jIFDB6CExoGZENEkTfvDzgqf20fniO6WYDOdJum6/vT0ckq624/jIY170Ul0Sl/85Mlf/t3/8cVXf3pxcT0sN8v1mWE8e/K877uu68Y0be/uINnD7XZKU0qCSDEsnlxfD0P/5u3b25ub/fZBVEIXEWwcx66n0805AW63dyI7mRIjEEbwuSNj10UP/Cio4oZazZEDEXeIQdJh3E9dCLEPopAAHHN2d797d3PHJ2sa1t3ipO9j4AUTQxrHh/d33//m3e9+8fZXUxrvxqSdSMzkquLNI0QjzMedzH603PDw0DcjpIz594Qwde6e1qNyaStSPqubPZLz06OK6DgnBptDjBbKjDFUDy3OandD19+aEqhkTPoRHKGcYAx/kHBqf4BoYR+LxfljgE/8d3zt/7ZfAYwbjcYHmEOstI8fInu0JSs2CWeCQIRsJiKKAMAISNl1kdLQd6eri5eX593JyWE3TeM9JGLrmx/VXAb9weaOW8TRVUAFW4AAIQQ0G8fJEzsze+7HJyX50YeZ+14BDocDIjKH9u9myb1DJYwMsDrf8hprFDhnrXuop2BNa8upn+5993ETeTNE3UcFhUkJIjo6oVcVCzfUoaFd1202m5OH3e04bQ87FVF1sCVx6ELsANkcnmowpbQ/TNvt9nAYESEHSh/NsQz+Q3+ZQHJYhZtCyIABKEmaZJy4W0A4bPeH71+/FjVJQF0Pobsfx/tpSowj6O3dex3vUoKJcAi0XgyfXTz99Pzs/GTDEKScLgiJkQN5shIX6GQLwjSREvLqqbOi3uBImpewORjFjbGqVWTbUrxL+qnWg6CIGIC3NwiImEMIAJhS2u32d7f3/svAYtetVsuLk6tu6EMXHfnd/vrwgczD5+Lu+nBBsY/wnNA+ytG2zP6cf5xbpmcKo8xXTFWUpKhGLZvfAABEbRJTIEM/oSMAqrIIpiQAA2CcRhCNoT9dDM+ePvmT88tPQ7cJ/abvThC7JN7lU3A8O2M/INJysUzd4oS7NRB5HhFAIg4hDCfnT56mtFqvNqebvl8YU0Zkl2lP9giCAiYAURoNxhEUYaIh9RvgQSBMMh5MD9H3IzJQFS8d/PFnV1yJQS42kiiDAUA/rFari5RkmsYko4ogETEgOkJn2XWrMd0fRgsBBAGZ+2VYBl71yEyTYkpBaQEYAIVIct8RI6r7a0RREICBsgK8+O2zAJiwcgRLs8PJRd45BEJCDNV4aiWRAJCMoeyShNgSJiouDhgB5CDpkO1Xmbap1RJTJhfePdDyvdHlZbUfUqq+DCbQEsOKWdlRq0MqzcLiL0DFlkrlCvAy7vM7VrLpBmttWlMnrKavNG5/JIgxenxGM2xvAIQGbVqrVbJkm3U6E/Eg+/ybZNFcg4k2FhWABoTwaC5cpPDzLLcJIGjmtJh3Q5gPSKbqVkdsmjTYikawsbRT0eC1gI2jv+FW7fxSGLDoA2rP/yiUBhspBODx98w6c+IQAmGViuIjDYe1EogiDlUZVaZs26pROgbgncdsU1YAUEvmCN6WnlAm3vn2K9BHv03Lspkbem2NjTCbtCpKvYgnaC78Zgi1zf0mawNroAUlYo6+stmdAVCJo02SjTc4GDSvvgVJAcc5mzUuaH6S3NFS7ETz2zHPenZDR0vWBCNvfqDNQi4zyrkwxeJgleFTBC+5VMNpcoEBQmE8zfm48/01C6nc69nW4TWGtBWctI0YSXIYDyKSn9bG7EAUixe57O2WUwbIjz2U1RNVxQZN+6Ns1vPerZoAJEtziGdRiwvH3DRPVF+B39WMczigc8i0ZbnUBisCNEHsbYKLZym7A29uWECTX6NHXNt6BbJz/iiN+Mhmzsw1HljN2tSYOS2l9GeTKBFzR71TGGcI7VH4TmmuzbRUrxSxqizK3FS1FX14b86qAbByF1u+gwdc1U6jZkdXzgrNWRKZzVcRYMcBtrPTjswvLQF4RIbb6NgMlJGGPoxxFWkB4x677tFguus6LF4oADgcxm+/+e43//b1++9f42hPrz758os/+fT5V5dXz4ZhjRwnVVZlSJOMY9oBZHN04DAlVRETBEWdZTQKBuyuRoSUTGQchs360xMTOzs5+/pXv37z9uVXX3725VefX148XS5Wf/5nfymj/OPf//dXN/f96oy7cHv7PjBdPXm6WCwOu4eHh+2klNJUz36ExCGCkRqqTGnSk5OLn/7szwF493D45re//+2vf4shduv1+dWzTz/9ou9Xd3d7NQjcP3v66eXFUw7MHABst9uhcb/cfPPb37x9+7rrwun51V//9X+5vLz453/551/98pff3v8WJj25vEDCt2/fDovVixc/6brw9vXrN29ev3r1ShIqBJ8erVYn19dPhsUQu/jt77/59b/9G4ewWA4qmmQa+n69XluycVQwZurBWASYuyH03pv95S9/Ne3o//4vm+dXX+y3Mu7tMI6E1DF0fXd6dgbbi4dvFweOkEgARhFGQKZZt9Ck2FafIDExc5n7kK9Xvqf5SUOyYV2PkA4uxvlf+oVleObTVq9UAOhDFYNVlsdHMkL/eFmH/3HlH/7v7HgEslAbNIV5lL0Q82mniQU6Tn7ETFeoahelGefpwwZDIwVjhdLcBlNQIuxj3GzWF0+ubl7e393vdQyaBqjRh7nJpbnWr4++70lzRLWZqnM6PfVRRAgxhACq6OaClJAwxjDjphoYfZObO9/NaiamxNz1/TSO6TBqjNjYkiHHJll2t5NnvWSJsjeYFcCRL2pglue/CKqUVZuolpWSZegAoEp55upVvrhwIKXkoQQmnB2hxMQhhNVycXKyie/fq4gkSQk1OMU3EkcxSAoCKKqTymGc9vtxmhJx4BDyFvgoQf2DVk+jQfAJPT5Ke5ovqv2IZt8fdFehC0gBgZiCISmhqk1JtmBKDAbjmO79mT8cKO3wIU27JBPiBDAwDSch7fYkcrI8f3Zx8eL66dPNiewe7nd3IVoIjAxMubeRp9Lo/JssdVUzNU2iU0ri8kE1UU3uvlNz34o1maveb3bmmc3D2JpfUhscjSuCQ06CMtvtdvv9Ybvd7nb7aZwAcb3ZdH03DEOIgQMjoiQRUzF5dKDBOaGmMRDoPB1qY72OuGf5+IBV/VxevJb8vDzYVy25MKiInglcQOxY84+yf6POOTRrBEzdPAGoddio5IxMADLowDoAJBqG4XyzuT49fX6yeaY4IA2ICzPO/hhTRFMgZOTehq4fDCgugIIiGnnFrERMjIv16YVpP/TDomcKkoWBDuvUjIgpQ35ARWAAFhNQxRA4dhQjMDlAUSG7kJVURcwIQdGppuTJQFmdjkQiOo77yAj/H3Vv+iTZdV377eGcezOz5uq5MRAUJYqW4o122P++PztC8Z4U8pNsWSIokABBNHqqITPvOXtvf9hnutUtCqDFZxsBgVCju6oy895z97DWb80xZ5MMCMw0A4iIEkYKu8Bb5k3k3RRPYtTIBmLTdo6RQwSOiMIcA+BcxMfO3jCvxVwqDEplWlOS26tpwNXfYyCF55IaChqZCSIooCohirMqiYg5UuASC2VVJKSpATsKcsrBo4AIGtxM6Hsh9OEyFhBxWXCbx/pRZC/ya3xQE3pZcT5qVdPV1EVPZYeKAVJwERkaYoHFosKYNmCG4L8NWtwJIVKIH8aNNyfIsH4vNbvqMMBEV73QGMHw4IDzb0XYwzjX/FFsur9hwQ6Ncj60sD00YES+EWFrNLGzPr1hBQ/+9D/HAcC4UTXKz6xoq0jcJsX1LshhHVC1ORDMY8sQ6xilr2xxgGCi4EqmbhzIFR4GuFLYjjGu489hJpIO+4PL0BAZP2T8r0iepU8iErMqVWzNsK2fYlRU/w73oCY3/mhaIQIoQe/d+5HeEj6GH8sesKIQEf2KH4RzgFAL5pHJOuSteOiuT+4irwZCfd3cU4frOK2weqHbHVsSbA/bwf5hNa9NBrOcxX/S1RAJV5gGHbU0q2jb4lK03kCCDRYhv+WKassNx/UzKuXNAJeBNvIrgxGXBrgFyky1BLBiV7e0jth/VGba7XZ92li3ngaV+tUEzXWU5DkHi0OjRh8HVrOye2OpqQOoZsFMHjdXD5bitqBRuIWdweLwDVVpA1EtMycYnEOGgza5eUuxGEXrUKxMMvp1sOZ1lHE2VSbOg8RojxHEKkdpWxAifwTjejBXkDnr+44ioKqZJskKa6RyeevqBaUVdgquyynVhNaXVS45bbYvN/2AFMdWuyb6J1LW4NX9Z4pNe2n1gCVoYblDUk8dDxo+oBAbAUK2XGz67P9jRJQVsubjITPk87f//Kfn9mr59H66WAUtIZVq30wVlmV59f2r37369qAp7uaz87OT0xMzO+6PqgFIkvrCcWJ024jkbKqoAqpkCkSBeSpxW5AAVJXMiJlC4GU5pkUYlCk+ffby4uLy6dMXN+/fPXp0eX11Pk07VXr+/PO86JtX7+7u83IUud+nBPF0t9lePX329Oz05O3r7//3v/3r+/vXYRORUQ0EMIvttruri8vT04vTk7NPPvv8iy9+hsjLUV79yfff/eIVIHGcPvv8i8urx8zTfp/9GmGet9tdU+dtN+FPfvaLq+vHr/7k529evzoc77fz/PLFT548fXJx8eTl85/8l7/6q1//86/2b/dZshozbxHmx4+e/fxP//J3v/v2r//6v75+/fruNmlackrbsF2O9tlnn/z8z3/+5eMvEea3b9/c3t0QcYxTFru5PV6eXlxeXbiX47vX371+92Y63YXNvByWfNjfTfd3d3eHwzGlnJKkbKpuSKeING02827LUwRm4IDGhKEMYt3HOswBYQDV4Wr0gZU0SmZttiE6Cu2J/KEzbjfXF1Kfyq42ooYOACJC52OUmIOqgG3UTK841cxUsKCggRFlSORuuoNGS6q/iDjKGPCB0H6tuMcfPZr5/86AQ6vxoMYKlkRuGyAJK2n7OuTSnyoE5Z893NVZEMSAGlpqeXOeIMLJye7ps8dy+9ublCxnzYJEGNyC1GYcMPZmDaNmY2p36/fKmQpUTIagZpIzMYUQPvaed7b9w64ejIhomvKyaM7V6gyDHI5qNTz4EGq+t4IHDZXnfUsGUKvd3sc0MUPKRs3dAMiqS0op5yTiUetWH1HMvNtuz05PpikigIjkhMpoSMDBKOScs1oGzAYpy5LyMWVRjZGZGSpxylYrDBiTIet8oy84PGllBIQ/GHD8AVf5kAfr0kwjAmZATACaLKscAJA5IC5VKmqS8vGYsw8kAAxo2u6mOCWBoPzk8uzF40fXZ2fbOL2/ucmHYwhToIDkaVBtulFcsyWpVNTHW1kk5axiAqZqYub+FN9M1Y+1RpjVdhC6vaidVqMArFFykInNYFmW4/F4e3e/v78/HA5qEEPcbLcnp6fzPE8xGlh2G732Acd4PlrbqGlDs2OPNjG1DzLjH2hV+rS4iXGtFWnFJusDDh9NdHk7FjuhFW9vu7BxlaYLCpQNHXwUgKg5bw1dpRMAiMN2t7s8O3t0srvabM4XYdGoyqoeGVsTo4mIjCASAnNQjFJyKb0PdO83zfMWEVwK6rkyLsh0jXYpTcHdHORkJwD0D3gKMcSzaT6b5pMl7yEdFVRMS+ZuoS6rg2OAWr4iMnOIMS+Ys5hksOxGJg4hhKi2SF5inAJHphlhmufTGCFG3dpRkQ+LHAEioQfimJnhghwABSFDFYmUs8FUxJdanVzvRRyz7xPZIwKKdrdAIBVrbrMBIgoBqZlIPhz2Imoq2Da5YKsEh7KtsOpANCk2cSf/1+5wxCF0fEJwfYkBaC6atirR0HaxDtEvtXi2YpV3HEfh3NUr0MUiA1Wu6e1tmCZIq+3HGEitjE4yQkOFhv4hBBy5oSOubyhJsHnZwDSr1mVpo2fY8B7gh0MWGPIpbZ25PGr/s5S1kg1xD+Uj0tXvps5nxaZXZ4rU0Z7FFfkg67K449ydMUAnK1az0S8qqhPdUUw1K4wA8Xi4s5IhMmT39j3t4DgY5Ort4+u71vHFrwUk/h8li6E0RUhdJRPU19gmTYRNQWnLkj+MIF1pWYYrxPU1WEK+2l4aDCxYickY0xTr2Id62VjVQjiYds3xByvBuymIHHPDig5ZwlUJMzpisFdi1mRXMF51taHuJI2alFJ8hz2zcyRF2YDIHZGoCENgqLRVeM8lLaR2LAETBXtZFpk91BPWcaFtoKemYEBEGJgaA76PdoaRE65ViIg4ihS8i8A6aK+O4Upa8ym0NS+Dz96YqD1LWzFQkDJV7udlnpp2wUxtmGuyDDUkrVfRRWbOPVKEaCCqFIUMNA2Px68M8X7WwZz9645wXPDoqmIm1YIUQUdMDOSIdudpPaC8N8s5q1mV6bWQ3savaPYoG9RPrebBMeYAbZUD7UNoqldhSeqxlrKHVUpRuKHUZvSOstVq5SrYVKqqFvTbi8tAz9SomsUG/PPAPcGCAx3kZL6AY8qaVbKqIgbEKUAN12VGZWKV/e317rXd8CGc7efLlbC1URERsuT9/u7Vq2+/f/07Y91dbs8ud7uTCJhTPgAHIMviiqKZiANb1pQ1m6HVhpQpRo5FRKwuShNTxMBMkVDAsojlrNvd2eXl9fn51XI8TJEDk+SUkpyePXr5KX3xp2/2i/3211/t37xWC2Az4vb8/Omf//nP33z/6qsvv3739l7EH25kYinJ6W6+uHj6ky/+5Gc/+9NHj59cXFyDcc72yWf5uCRfFszzZtpsVC1La7SYOFa2lxrwo8fPHz9+9tknX+zvb25u3qnk6+vHpycXTx6/vL56lhIG3n7zqy9vbt9P07zdXGzms0fXL3/xi5+/fPkOafPlL3/522++uX33Vo53KiwSLi+f/uLP/8P52WOizS9/+U9ffvmlWkaE/d39/u5wefLo9PTq0dMnF5eXf/8Pf3f8pRgFyZCOIinLieRsKeXjkkTLQLqMVpHCPMftlucZYwAJaAFJUUXV0P71vh3XXBY/f1y4oUUUXG4SV4e31ciDL/J7pwGlxCIkwxYdru5b88061iReKv5OqRBjICy28TaioD75fZAh+v/Lv34Eg4PNk9qaWGOF26i7Gh0jYPujxoYAUyCHefXcew+QQWBmxABSKeEebQd5SctmMz1/8eT2u5NvPN44CzOAELR04NVJOsg4lOBf6NlWQwNm0OwDDovRBhvCD/mLmJCZSlWvYlIWdT8ggtdsLEQ+Qom1f8mU1K3X5T+K2pLzInmRrGYM7oosmvNpmrbb7TzNkYOJ5iVJnARIADPAYpDNFFAUslj2FQYUreYIc/99zpGajGL2x74zsO7x1KX/gADg4RFCIIRC5LpPXxktAMfAjIFJIWnWY16OfL47e3R+9fnzp8+uruTu+O79TUDcnJzGCUIBITTpKlQHnQNEJYuqqagrOMRNR2ImHjNh5a2ob4h1i4aZqA2qlm4GwbrkHfH5iHg8Hn/77W/fvHl7f78PIVxdXV1cXJ6dnTPzMS1Z5HZ/z8xxmhgsZwWE8upxKP0NxFREGkfDi7UasAm2YgkAUJe5Nvkc9fXOR/OAHip61NqXKX/7GyJWoAhQUIhmCMYCsDg/TCkgBS3BZWDE5alCFMJ0enp2dnY+TRMAqlgWAZSyhEVEYiQrOoBi+AZTEZEiLFIxVSXTbAQ0xQ0CgoAmyeKolVD8lEitXkYCAgPMajNKAEsBwiaEs5OX92e3t5ISJoO9gPKKGa8P7h6XQE/TRBBTEhMWETMCYMIYAx+TSUpTjJEJbMoLn5xenZxchSgXh7eECEZEgVzcjKAakGfw7huxQCe0TKArCcK0af+17JFFMgAhCvQymQDIPzWPNrD6iHSWmxusxRTEfDjsAnWH/pEtpzAAACAASURBVCtADR/A6kPwAS+pZcm5yddrxQMPyusKYGjyEKsxIH6WuQGIEU1AW/YfACKKF6tO5K1ehRLOVONOQNvYBR8oPIuEqg9tYOxS2srbatYsjQ52W2vp+1SxoSPAxwzUgxKwh4474qSEOGDv6LHMN7slH2ElfUPoO3iq6m3Cpn5ZvZwm1RkF6g0o0MJTKgvDqlrN1nxAdTYglkzi1mpr+TmbTqKsouvqo9yMKCpdmFiSfKvu3fpUww3MdfhCxAXDYiRUpTRtCwzF7wOlxgNEU3HkWpO7FD1ANlglOBgUEdkKMFEQjKPj2d+xXBfeLmxpmRptClNQl1qZl9g0+l5EgZnlYVtGJGPuq0EJ9ZW+ttfCrDIfK/aLqspgeuhv6W5ZqwPKYMzlocbg6Ek1jniGxu7s0BBbwUF7u97sEe1aUVVocUA+NcOVcrNNxOpVx1XC3XimD9woD+pUXeMhxkEe9kayAeH772wGtCZYcliQkYLqMIf0E8bUhKrYoU/ScDCdtZQNtZ7eU7w5iMAt5rHeuV0+A5WihiCmQiU1rJ+BquhB38WDpx7fhwZajnTErsIYLN+D0m10I7XREtblWfY3iyDAagzaz8t61ZVqp5IN6/hhNAcNJ5WCiabq8sY+9Rg33G0z2idLZOg5kr4SQwD2RHOsisJGaUGqw2ZDIupzHw+9qcwfwAHRDd0+VqPBHNKP6wzsSllteT+IZpYg7/TE0BA3aBE1mEYUwEDAm5Ok7+9PabM5P9m9YnpQDUs2NJsCEdJyPLx/8/2rb3/99vU351cXj5+cXFxPZ+e83cJ2Q5vtBDQvCRVDiOxxJaRMmqGxVREYAwLXnouIg2h2y7YRTGGK7EkruhzFxADCNO1AdVnEjJw1O01nf/GX//ny6ul/+au/+uX/9Q+3797JEW5vk8L88tM/e/Tk07/7P3/1/mjvbl4D6Gazk5TT/lYzA0yXl0//7M/+knm6uz/kLJJhd3L+5OmF12AiDq9GM0g5pZxF0ZIRISInKa7dGOPJ6dXlxaPPPkNTeffu/e1tMoubzfl/+k//y8sXP/n7v/+733z9m/c3N5eXF59++qePH38CsHnx4vqLL37+1Ve//pu/+Ztf/vIff/3VV9vd9uz8ydnZ49PT65/+9Ozs7PGTJ59cXj79+uvffPPbr2UB2ef72+X9zeHf/ccv/vP/9D9eP3tx9ezlP/7qy69+81VOgOYLM84CosY8BYpAEYACCEMKOE2bzbTZxnkDiSWjrVvgH+2srwOODxtQ+pEtJ6y4DFxrozaqbRNgrOMar8NNVWho4f8AWcQQXvlvoLDAP9pv/lG/PwSAQTSgZfeMauMrIxhMxjAQWD2oj4qnYNDCuOxF1PNvAwBLRoLqvwcDFYFjnOjy8nx7usWJFQzSgjxxCEBUpRs2qOqx7k/NrSstk8D35y4HKv5MEUPgOIGB5OwGqWZsHI7ABhvrzeFwfRVyFBCJas6ZObDPBbpdsprHFR7IF3xG24AaVB8L7lUp2dMG6BSOmhviAg0tHaNnWEgWSpJTzkrGZshBkRw5yMxziCebeTfPx+UgIklkETlmJdakJgoKltWSSK6PbqdjFZV+R119cCF5SasNMzowl+wjFpV/i9Fc4YObikhGVCZDoEARjTWBMihCFkkpLSmLCDAxAeRsSYh5nsLz66tPn748n2dYjrocUWTebuYpICuS+YCjFlJlOCEq2aEbomKaPSelMLXKTqgkqoC1j8aGkInxPfzgzXDUFjpuSFRTSnd3d/v9MeW03W5PTk6nadqdnEzzxhDFtAlPK7Oj0tWGGJQG2Ctn65pxhzgw1BAHAjEOnMUa59NiuK3CZB96lKo8g4rhsGanu46XDEgVVbvCpAzOwQxVSRCygRFEABUAART3JDudngwZ5s283W6JqcAEFICklDX1giVCUxBUNTDNVs4fIMdX+rRClQAJuXTSSihGGBgClVxzMq+/3EbtLacxGwHmAIE5Pr74FJZj0Pv37/fLsohm9DhwIzMs+8lQslL9hlKDnBSA5jmaMFgQARVDIiu56kwFDDfHuD073Ty6nonzyTsgOiyH4xHzJkayYAqmrAZZJdtidgyugbOAlstFR921XuTrrmQpEeTYtqyIAUHQxBDQqOnD1bTE3nW9OqkBZBuxc0MT1PexfuqZZV25GNsysLXXJfDVnE0LpL1dQTDS4tNDdWoAamPqkaGhKRkBFiwGGZkjz8lwREhYC5eocDutBQFZJ0P0Q370jGBnGXq5rA8WBWtHWJ8WVEhfL6yt7zyhmOghPnBbFDcZ4Ug7LB0pAg7iRPRsGrD1IqidAStO4ng8t1eoKusEl/bIr/matXmm9uECeoBcDUaoGw6z4cu40s5X92SKgdiDIx4ARx5OkWyd0wBlZkcGTXrhRApqn2Z/UQqGVCz0sM5YaVqGGghq0HIwCZGYG0Cz7njbkQmeY/Jg2TZQV1bc2pYC0sTvdYDV/rwVgLQNN9HoFyvgDmyDnkFKX+cFQ/Zn564iU2cVWAvyHK5qMCihru7N6DBLA1Pp7pDyFrikywbdUcVYdgtLkQB81KlNzRDlro2SC8sVMdkzY0b+S7uR1F0tWjSUVvzHLZGzWW2K5Kpl7rjLtMiOeq5L4UjUZy54kG795lqAf+Wutzp9qGGvRQJSCU1WJyRQDVtVzFK7U4Lu5TEiGCKHBvRII/tCt/agDf6Y0WJVIb02alj6CYtrdzCuU4SgCH+tqcN6oPGoRANVMBqppUWSXJ/rbYZtSBAY6yx6SEFpCJFypRU7kbl+Aw3ApJ2k5X3UmhBbvotfokAIoIRAgSggBfNwXENSMc01I9facsZ3MnVHZWymQkZlw1rPTOofTmEU+8gmT2QUCBhzQhWKOEWEnKf9/tvDcpMFps18nM7ehsv3dPJQZUxIQNNEKvL2zatvvv7V7euvOb1/cvX4k0/PnzzdXF5TjMp8BHqvMAOHnOn+9j0gIQdiDpF9tte2a5KWIjo3MVPmMMVYR/NEpeowR3pRBRb7zNNFeRz40ePT3clFjCfPnn/2q1/+UzoeX3z66fWjT1TjvJn+/X/8n+O8+5u//a9vX3+3vz1qyrqYKakGUU4JRHFJwDRttxuicDjklHJKGZCQuF5lhBhMQQxMEYkCbyCA5HzY50ywIBIDIcR4EoKJSMoWePvs+eeX189ubm/evH4dmJ8+e3p2djLFSZWOC5yeXf3F//AfPv/Jz/b7ewAIzBeXF19/8/0U42Y+++KLn19dP3/16ne/++7bt9+9evP9d1eXj66vHl1fPweYnr/4SdydPXr+yefffnt78z6l/OLFp5+8+PzZsxeBJ0A2xayqIsd8nFDCBjhOu/NzOT+X/etFjUSCKXlEvTtCe2RZ6ROIWg4BjloOAPcc5aLlr/FAqjZGTf0+MUi3qGjf4SuEEvmMmbA1wURNAmiuGGRkRDBVB9tQhzsUgEe5aYtKVJunCwdGH66nGR+YRPHHDzj+1T9isGpO/m2/eBtwoJQMD1AFqYewDYGpDza67Z+E67gZXOFYe4wiYjBgX3JRWQgKWAbLIWA4mafNhHM0BE3JAoOzF9v6qp7sJbbOygwanezpj7FKimqcp5IVO00EoDmbqEgGDFhtr6v5/JAUO1CO6ithAmY1W1LaIGNYSX3aemaARD001JR9NdUFZlNQNkl9ZXf4E6d9sbIVV00qSWTJiUlZlRGBi+qVCAPzbp5Pd1vJS1qWlPMh5f2SgFh9VmKwmC2iWU1L44BNzgtrJtoHsJUWbgMfnWBYnxPYH3AJjl8JK6wN1HkfQuSr42niHRinI2IgCiEddX9QUVQLoIxMtoAl257Olyfnz64ePb++lvtj2t9PhnPkGCiEMvkvXXetKQpgQiSp5GqkE1VRy2rtg6jg0yJ11QHm0t0qraI1WFs/PKoTchYfzewPhzdv3qSUd7uT0/OT3W43xRkYzUDcm1AVAaqWRQDMGMbrrQHiy6FKhTHUoGOora6EbgUvEXvjZn0gIozjjPXn2+8SM1WBDEBMgduqzd9T0SKGHnc9dTKZobA3UAzEnNyBJX4PBFjjzNMckAwg1T0VFUBkv2ubvsnckOvTKkazFpfhGzxP11IjQwQKEAJEAAIIzhXLLqguebGEwMEIUEmYKV6fvWBd5PhdWr5P6UbtaFYng1qANMUaXatxVUspMc2EEUMAmHzpW9/h+vRBnqbd2enlxfnJ1fnO6Lg93N3d3v36+3dyulGBGCTlo4hlYUBG8IlQiaaCwk4hj0BBplZC9k9NHRhawzxsaSQGrEh67HRAv5qymooCFbTKkGwJOAqTh85fEJWKBLLKEUqLWnimCF1R6Xha8tVGXZJX3YAHwrq6GQYIQBF0lJ4HhzEijMlXDl0AH3ANCsTeZuNDiqUHW6FadSFoSYupeWnDSViL/hLhXVtU89rCvZHVy4DNr1OVBDjGKZbjVBt/crw9V+QD/w3aspu1dURtiDDKPnAAZUBd4hOMHx4OQXH++RTZBNYklPaFeuiDUW31ypeg6rBEqBry6iKo+w3yN6NTDs03TIZIKk76axaGoQuuKTM9vGSsf4o1HxHCh0XPwH8q4wNvU8uF7k6IdippGz4Ug4AVkQpWvmxr/LCOZrQC/VsKTJl/EKr2FFdtERltWlSdIn5aGlJx/WCF3awSHmroMlalcRnDKigIjKkV9V9syHMBLIWTll/EQUcgVTFEdXLDqi2UwvyT8wuISuR8nQ24g2Awj6B5Hj2P1i2/BFV9aGAtpaYW2VXQ0QhB/nkQUtHlrpaIZamN2rxjhSLrlSWX7ZqaoXtjTIeYIPT+URqlR7RA3GrIQZseDgF5bgDhKqgpD9d2PVipCstbOwglAAEVGZDBumHPP2stYrlm+6oGr1K4IiBqpzJjuxUGRS9CTWSqsh0aUoPa4Ex7ChV2rifUrWDfaPlPVdcU5o7yImHzMx0RQBFje+ElAavydv0kR3IIHVT9PJTpcmONYw+VqKouKlxedNS6X5GI7Cp8MTQ1MVVIZqqaTVVVUBX9oe951aRNfGQQSvxKW2HWTAwXRvRoKzICgiyoJMKLms3zvNvC7XL/fXr3u9f3h2O8mJeTsJ/Pb8M5DVs9t74xMjPlpK9ff/vb3/7qsH8zT+n6UXz8JG5PjsBvFr3LCx+PKDIBnRwWvL1bQtycnl9ud6ebaVdivwCRMIvmrIGIAquqaN7GebudU0rL8WgGIubIYxHN2ag8Rj3nAAEBRBFhs9nsdmeb7dmjJ88vr5/u7+6fPnv2+PHjJDSH6Wd/9pdh2uyX9M9f/tP7168E0nY6v7p+enX9bLM5WxKymirFMM/bk5Tk7u6YRSQLxylGyqIqSkTE0ctzAUCDOE8hhL3sJYuCoqmaMtPpyekUwv1hn3NmxO325OnzM0C4e3+Tc+ZASGiiKaXD3X3g+OLF53GKHFgk5yXd7e9vbm7nyU53u4vzx48ev3j67JPPb9/dvH9/8+79yWa32+y2u81ytLOzR2dXj6+fPP/ii5u3798vy/LsybNHl48n2nkj7+sEURURRDHgME8nFxf57OzmVUgKpAZgsW1818D+quGinpcEK9OoQxLLUqRuTfxeHn9lXCLjR/6Cwcxejg4iGjCXRfODq9QT9FOxGIddTIgVtFEJge32s7o/oL6E/P0Dhj9YtG9/5N//wwYcEZeSYerruJrRRUPQY5Vm478kXRlGG4qr1t8lHmX5DwTMbKKajxjSxCYkAgsw8BTMzJYMUUAUiMuP0IGb/S3wuQGofFRSxMymKiKBeZ6mDJD2ezWVLG6Sx4Go0gDsBvbRWZKCATNNk5jLy+fBvNoQhS4h0geoTvdFOSWGsKpNWsJqzYbz/DDqoXcgCIyFUSoAYp5DoYsIm7HZpJ5ZW18y4sl2e356ur+/SwdbFtnzMk2LEXOIQJjNFoVFbBFz2br8AMGFffD3fweiLrFnnLBX9UwYmRAmgw2I3N8LbDYz70RiSiUw1Vy3nmHC+OT8+Scvnz86v54o3C43+XB/cX5xttnmZVmWJU7BWy9nGrYAJ1HL6rYUEzExx7v6wA+GAYc5cV4rM6wD/Iee4YE2v1lXVeV4XI7H5XA8pJznebvb8rSZp2mmMEH5QHtCbetw/DpU0VpBe/ZOjTUhcGRq+XlyEql1KVUUaF2+q3qN25n5teQvvnsrxpJ+UxfEfumyPPXTJAsERozjZaEGJlbp6yXVcsjmBDNVUmeoK4CBm6QEICkoQApBp6iECwATIrMRe2paqdF0yHguLnvEYG6Q07J4Lg1GtWMDMqIxB2QCtio6c4EVqjEyAQGQARMSqMKCwHg6X/PF4fbm8d3dN7c3r1XugAmBmchMMyQzYKjVYO0isojIYorMFLnfRwOSCiTp6cnZ82cvz8/jdhsUjsibfdKt6Lu7fQQklsPxXkRUiXmiwLVo07KARkLwWtBz9czXawQdZNiWfv5nqRHxqjKAqnzbvw7hRGSxaxUJHnTb0BMzyu8gailMLT2x/gFz6UQ1mfsDG6BlGWJ5V7B+yboPrAwC9HkBV7qzVhJHnySXyQT0xJK6iK6pm+NmZBSZdE+IQQ3kqE7+bF3yMVIjYK1q6evQElfbaAEDvONhEEnzFBBb+ZblLrduH/AxOLeKp/qErOpTHA+AigbagIIO7EMtsVxFngMPsj2awwXGIJUWD+375OpYr/E1/t/owaVQTBBlWeqgoCrc0AJEzTXwxUOCu9+h106I1WVQujhdWXYakqIKXBrkeXQW2OrhXbECCKg0gGBxQMSUmJ5K0HAHmJKvrMFlKc4j0opH9J+eahplQ2+AFi+XzyNoVF20/lmrSEKtZex0M+MQFDx+UH06IKVtrO8MIo4rmdp+1SFRmXG0H9LfcIoEKxWQIRCGUdwEbRhTxi/Nj7zO9xn9UB9SzTgyAYzUGA/aaqD3ZvNpB2N1A0Pp8ouJzaSkTVfgiH3I2IYR1IeIRqENhqyNPOpnThQHaw+10WxN27UpcJuom7NCzdibyS5jg5U4payCjNFx8iJW4j8brKPd6D2mxD2AhNkRW7UmaXH1g6uufV5Q84DVTJgpcCCmQiSqIa91crT2eFsrUxARRTs3caVOWgeuYD8BG6MAy0S5iWwQ6qbYD4YVIKgqUuqICLhGrRavdZ31opmKoUcnq+/ENZlmlWKEQFUf+JopFtsROULY0Cd16zVlNWj2V2qYQBEpIhDSYtMCQShxjjmrJMCMdpA8p/3rb+zsZ+O50nI7FUTFlmX//avffvf913nWzfn29BHG7e3b2398e0eHvdzeLG/eHbJM03yd83R3n88vn3z2+c+u6RnFK4SgyQinyLN7+5loCjElFTUCnGI01YTo/XMIngc8wPERKtoWckoqcjhmRGCenz375PHj5wg4zZOZLcejKGy3uz/52S+uHz3+8st/+m//7W+P++PJ7uTFy08+/+Knjx492e7OVTUoEkcANlMRiGHabiKHSMzH43LUhThwYFRVVJEkWXQCRIpxKt7G+qBZFs05Mc8hbE01Zfn22+8BYY4TYjguyUwJKCuIEHMAmg7HfPfmZpqms9PT87jdnpwvx2V/XJa8hKQ5Qwjbn3zx7PzszLJa0v1hfzgemSae4jlNu93F02eGhIECGS/3+Xi8n3gTw2aep3lDkkLAPG0Acbs7O9vvTgU5A8481eCHj0staBhvPOwQVXOWZVk8ebf+ojk37w8dDfhWrAR1Enpa4YB+GXYa3tF6U/IwUOvf5i/7gzq5PyJk9MdYVPCg6MOHgs4R96j4P93TWGZAD5z543SjjI5wlelrQARABcEPSEiBfdx1IM5zgIOl+8Od6pGDeSYnqLjCzrsXQAb0dC0oWZw+gbFm/CAcl8wIDpVVVSOKMTqU0NEKINIUHPUkR+uVRJumU0V9GJh74oKkZCItJFx7FhbWKLS2wcFWvKhWUwOaIigVD7zXS2heBw7NMfrDwV8cKpqCCVrGMoD0J41n2lcJlBLhZp52200MQQ1S1sMi01Eo2sxEwAoiKkk1lzxHEAOFCokE/NituBLsVOeC/3T0xxh2KACYaJa6IfT9BamQJrPEx3067A9yPgWKx2Uj2ThwCJzzIjlt4mazCVdn1xe7c8hyuL1ltGkzEanYAiTYMm6assbMIzFKhLX/bapm4p+aNTRsUW2UsqsOO4Za1HUaRejqejEbQDailiUfjsf9fn+/PxjY5eXVdruDkmJgKeeWVlc2OZ3WWWcpHvjr8z230fbHnHuS9bgsy5KIiANXi7uj1M3FICKeA2P+sPTa3p0uo+1lNVgu4xyP/UN/OQDmhDYqQiS38ZuOCr7G3oPgekuzABZqkEwxC4G5NT0TCZMyZrCk6CkD2RAFQB3KhQRAoAgWEIEpkHnYRlPhFcFzt56XMo6oaMfM1CMbChSFyYj9ZRcJ27IsxDLNOE/b7eZkmk4Qo2kwDWiMTFSuDjQlMHJdBwAS0zxPOeH94RAYcZ4UoICisEivRfKy5O12+/zZixhtCioakLebecfhbQw8xcgxEKOomDLwxMQV1Ga1XyLPkbKS3unLNPMZSChpiHXR3toS9NaYHFZPUPdbWECSxVGOCh0qCj16sqmBqnJbs6lo00P1EJAaswoNFYFEzkjxK0zEPUg4EGW6fKDsGjyzSZvy3+1GrhUfW/Cm+G7wSoc5or8LSOohatiqfSxvQMNXVjemQs1zqO56gw8JAqtYj6aXcJHOCLCsG9hmXujS875f6Zp0NDIkM2XoLA+okACqGRRWwx31IxPV6qewSkcPIeCD6Nn1q6i5rW3ijtWPYuQzmzKaKPoMGwaMPjWt66UVgahM/lwF73YT7Mr5xn7sMoqWA9UEMFXTMPy8poYEoRnzB1VK+5EqtNWKDgEGAvRACV/5UKwkXlsDhXhOh/kcr1755tnEhkb+YbeOahwB9KSYKtsoj+uqobMRnIqIyDxm1TR3SJvDVTdNVl3MGkXRf6M+fGZXiWLLJK2pFEYUVsmhBgapJFSiAZAW5xi7yaVmhFV5duliK8W0Ti6smhMqDQdEtYiaKvbFGi1ouGmaJSflnjWwdoEMwURdCzMASMp93bMFzEMuWowvcUG6Yl14MhMSApupWoZV8G/ncUJFWdYnrlAFjuh6wtJ9Xta1Qc33vIpPGqKd12sQQ6IQAlNgHmZ/9bPDISx3JQ41Z4dlq8KuRr7tg75mVu0ZvV76EnTVSh0IDsa/wTfsQ4SSc16mx6jY4d9lEKtYMtZAXX3pkeRY4imKucoQ/b5sD0bsVtkupw/mugzdWKnFAB1ho6oeGu8JZ2AChiiA0maKsIr37hHMSIAQEVlyyipCCgw1UpjnabbNThPatLk3lMMepwdYsgpd0ZyO92/fvnr77ncY0rSDY3776vVxSfusijiL8JI45Xi7v8sy5xzOr07PzuP5+bzZxbzYIWVA4jCjobEzSYwDTRTN5O7uVlURjZl8JPeA8qAGZXFrNsUphLgsKedcGnKeEDFlAzCOGwRLyYjio0fPY9ycnV+C2enJ2WazmzZzCFMWI+LNZqdid3f3iDTPMwCImokyICKFGFycVRKXyadssKQMZhyCy6NzFlXxE1/VqzymsjcHJEZEEPXIuchMHIgoi5phjBsiXpaspjmLGYU4A4AKEsVpjiJ0e3u0LJZ9OxIlQ95nI0KMqknFkA3QAgWeiIANTFTVNKdklJNyJA7zJswbJVZkDkygWKCznqSo/oYzMzY4Uw1TU1UqMJkeEDtirSrlRr0P/f0WlQ+hmY3iXPZSRFj4VuPqWb3rIEJCBVVQRVB3i1HLCHCr76qSGSYL9vHxgTXL8tq08qMCI37QpMKsw6Px3/aLAwCE5f4VBWaOxIzIApANpTgymcEMyYCsM6xxNHtaARsWJx31ba0REhJpX2IAoiIIQSbIDDmg5nR/d/tG5bCZg6nIskCeQRTNCdQ+P5fq9x38FFj6SFzvyuzBIsfTXEMgU8vZwMqe3EYjiY04uvq87hQrYprm6ZiTR22Pjsdm71tN9EcaqkKZbliJROmItpoQ4xaIQsqllSWkgRvFLIksOYfA5t1qGxCaIdhmnk5PdlOMiKiGi8B9EkwCESJhElhEj1lSoe1RleeMmpJViMrwEoo7ttflgL/HovIA3/0DgLddmSWgpkolO70gsNVQBHPC+73dvU8xwHYTUjZRYIiEjMYAtNtsLy5OLk4udtMO8n5ZDnOkObInY7hH1FdzCi3VVVswSjYVB2T4ZqQWMVqk7P5BWMuAKhnoNlRZ3n3UP9a354ZmejweD8fDfn9YlqMBxmnebLeb7VZMVXzKIkOCTQW+129nYxtjPemxXcNlaqOacz4uR+YQTC2E4DpW/0+qKXvWrbctFkIAMmrL8YKVGwAE5QoQUPX6tVZzagKawZwPZsqEZW5d3+fS9SiYBVCHDkbT2HSkUJJiS44DExAaoaAuCMTABEiQPfREDNUbeSWX/RIgGVOdynY2wBoGVOraUsPmyswQQCq2f1YkNMigUmQFdjQTBUayaZrnaUc4gQazYMZQ3gnPlxtTk42IphhV0DQrikr28q7MBX3bDSKqcYrb7TlYRktIiLyZ5s123l6dnVxd7DhgkmRmBgwYRCGrMJN5da2V1u8MfNRW6/otKinlJGbJzXC1BHfjEPtEtnkOyr6+n2lGqOi6Mhw2yBXUBqMcXQcPROPvI1AZobQsHivDrPIgoMJqAG5QSOxqH62b6h5VaYZqSsiEXOd+gGv5JOLAZgTzUGMTVRMcqTTQhFdaV6stpAOJzEeCOPQSOJAGYAxg82iEahCouY49yLET9T6gljr+pec6+z9Ll60IRWFTRo2+s4US+mpFh95QFDbgEsGzKEvEBnp+UB0XjB/VajnTTjVo0pem4IDyrRudHapZoU2I1E3gXCmJw66pPQ9oMDgQ9MhbgSpCKv1Vn1OU14hjkm4BWcaRDWlNPj+ek+UqcAcau+Fjbt34KAAAIABJREFUFVlrfZAABTiyEh2oSh/xlX4e1w817G6ocpN1VQ82CYfWg7sqCUx0iG8pgQqD3mKsUMahDRqEMg4kbAPElRGrN9VqjSoKLWmkZSLXPAvD+t0rtwRJFZIUuC8A+nVZThDDQUDRIk5Gc5wnR2WFj87UWmfedeDtnfcpdHGlFBG+v0JCAi5pzG6Sp1q72ViRFsflcBAMnxeKSJYsScwjQruVaEh/MitpMDVdlZiYiZi0md/KiVB3XVSvTion3bp16aOJVtbXzwi0VJtQhfRWB45dwdEsJO06K9cneF8cYqARzgqVZtOnJ/06KNK3WrG25VZh644n1aBjA1WVLAqHuvVo36sd0VaC1XoZSYTEzFBMf6VRZCQofqS2afQNAQGxsed/FYsbFSesf5DcJmWuBynlUKk3koFU62C/bcYYab9tVIERSJKKCE6CAePsW01GJE+ZWTSfb4UiVs4floq5cLZVjsfj7c3N9zc3r7eniQhu71+L2v3hFhBOzq5DPKG4QbPlKIh2dn59dX1yfrnb7iZiVTJCIzIiA3IDjYEpERCTaj4ejwBljkDEzj0bimbvwC2lZAZxmogDkGh2jrGyJ3BlIcLNdkKwdDwQw2YzXV8/Pjs/D4G3m13Ocr/fO6UQkWKMR3Wx8zTHOYtKziZ++yMHLvdFbfj9ds9ZmKFkGgF46K/fB85/ZSYkDmECMMcQEwWvl5AwIJpqlkxE8xx92yciIjmEEOPkPQgSEtOS8v39HYqhYowhhLiIZhEKiIySTDQDIzJFCkxRpOgp1GO/QZdsqBamzbQ94bgRnhxvYiBYn8jV0Kcu3WhEnQeNj1/BJZNIh4GvOfveyaMtq7H6Q4cWqQxBhvzN8sC1HgZHhGoooi0Zbd3q+4xAq86gfAEawGwfFU38/jSB/x6Cffijp7mEb776u4vzi/PLy2l7Nm9OFrWU9aimGVw1hUAAQQDVUBzJx8wFR+QQxpL1zURMnktooq5oRwI29zUjAeiyLAHSyYYjHdJyf3vz6tWrr1UO11enryUfbxZYFlsSb7aRp6xLVoWsBhkCOxqsytLRMe6S8+pTURMTBIgxgsH9fo9m03aLCMf370EDb7ceGQCKSGX+TUwxxpRzyrms4RiZ+ChpWY6nu5PNdrbDYZ+z5Jwl10A1M0T2a9dWVLJWmpT+bowjMUBEhgLt7UW9qgvd/RFvVaZc82JtybJflhknZF7SQqZq6ltRUNnO0/np6XazmeLkbeI+ZdsfMUwZcElpvyz7ZUmiyIwheLkk3p0wYYU3NOZZM3yLSMkWgVIq9hFabe9VZPX6B/kWM/+wUJ9qAJ4ADEQyATF69xsAyZCBMvBWYF5kUiAjWgREAYyZ55Pt2dX55en2dI6TWTJIpjkJTDFgNEkZABkDEHrivCNFs2QRFTUxE1MttpSHg4wemzIIxepUyKtoIFhh080X+kQAkJLevL95++6dqk7z/Pz5i7Pzs+NxWZY0kE2GBIi+jV1NddVApTIvmAoTzEDE3HgCJQKMzSAtgsjEJeMlSUFGiX9YXleoj+hBFIrSSlVVPUa34Bmy5GVRlVJSmxISM6npctj7Kw1x2m7m43FJKRH7MwsAzFyPpWxGiBsiAIEsQISEJKYmgESINE9xt50nBrTFHzQMk+cFGyLjpMRmwYxEqYjIDVQQQKneaIWdQMS1JaqJAH41C4ACYwVMIDCguUnbABXYjzKN0ZAkWdZ8GwNvpy3jBBrAogpKVgMMPCMxIPsMV+ogX0SY4m47mwU37XtctXN4mLHwBE2WJSMoA1CYQtyB4f6w/+5wL/cTsh6Xo6gST4hTmXZRMbGDdbSJn3n1onPgj80ciYhLko42cZkV4AJg1T43kz9YVbYRgdWVWosDrnX2SKM3UCZAyu5Z70JxjwPGgUdXHt3UbpkPvZ09MOLBYVo96kQEkOsP84Meb0VZyg8DwrGm5zwgfyKBgS4pf2Sn0VPk+7J3jGWpXAyFITYChukJtP0rIAKW2WMtnrx74fKmtUdK1bWXds3pmFamGF1WM6wo+9Fcl+VEY/xqe7XDLzQcrIzCbrPOF6+fS+Hxdu0FtuhFE9OcdWzjHSlYRwnl4i3OIk+jrmnR6/2o9byIIeqlysqMGQpsx4bjsuNP2mdWWi4pdosSnVvfUW3x6AVOUamNUHEEzGE1gbI2sRsS5Ho9WN1zajjEwLQJ+KgDUmvwTzDTpEuHqqxn/60vLj4aIJ+8ZJEajFptTYNAYMRcthybB+q8Ms3BPjwZIuJrZprrAwmK3lGHnJqWMVzbHf8lJkYCjptA2CFUg9/N+pas3hhF4FXc8gVmYZV54b9DQNyoU7Q2KiIpJVFphKCuHioXNw3cmTbF1Q7dbiasMnUdWBrEIYR6VKGIqRspKk22nUtYECTNt1XmkqoNtN3je8Z8XAcQt9MBEZkCckfYNiMPOK5qQNU8WC95pnhhN1voXpDRu2VjU4QeeQ6aobGTALrKvvOkvYRtSboMDdLXl7vY/ETl9WGJ5s0gOS31e1JREPpnQ83mV4K5AahI1KCwrhAJyFkrTEXvSeVBZghIWswnSkgEM/VjtlRlJUXIxommEQpiZqKJeREUVdOjZNR0BM0h4GYz38y7/fVPf8NPIrOtqjJgBgI4Hvf3d2/3d++O+/dxsrTA7c1eMsaZdqen14+uibc3t1kEp4kvrx799Kd/8eTJp9vttCz75XhHOE/TlpC9jRIVBAWeANRMvFQYZoYC0ABCq7/iNIFBFhFVA+A4rRq8iRExixuC2UCPy4JeJ6imfGPaopBQTY/LYgDTdkakRTIAMlONNcTuiWhTjPKcLTMXMSBAZubBQd9mAczclPF9EVCN3kzcbmEiJuIQYr0fGdnfB0DiODErsxXrK5MBKaAByBRm87qxVGViimYeFkrTdmbkRfaostvuTs8ud2dX8v7tcrwF0bnGLTX6hogU8iiAiDAxMw8rCkXEEAIApJQAkTjUhqicTktatps4TVMME3Nwqj4z+vujIhlMJDRtDiKEEAw0Z2l3YggsmiQndVhEl0j7fSoArt0wxgFS3OJD1sKHCmSGD00ZfeiBg83EHrjv/9+fcvwIi8r/8b/9r2ePHp8/fvLo8bOrR0+nzek0n8yuBQJywqVocqzPHCckzpIlJQNFwokDc3SWvuRlEQETRCrRsCrVbOy0qax6IEpzNFv297ff7+/fLssNUd5uQ4wIoKBiOfscGxvt1R/C1mPZm05x/PSaAmEFi/YZPJUZqYiQL4tXYPz+bBuBC75qKnI6IiMU0yxCzH0palqGZSvGfo1KNKCiy4BRl1FSy126Ma6drciy63DEO1DIYFk1qbBqUDVUEtHKdyTAQDxxmGMMISTTpIAIlhWPOYiJpOMiWd0Q4xN0bkWrPXjytXm+41F17MCpzXAGWNUHyqsHBF7Ef1VXVEgXRaWuhtq8O+QSGF/sIlXnju8pFcwYjQNtNvF0O0cG0AQmCBoYpwjgCdcECCCg6PEoLptQyZUnKm77KEKbnnReA1OgaXCGzGS3q9QiyF1doiqKRK7EU9X94XB/v7+/36vZydnZyckJEh2Piw8Bu6kVsbEoDct3gcrEeQh5xZVdz3pcWnsiFvoRVaWPqo5aEOxRs+VW0uFVQ6XGiIrvNpmc6AZm4vtkqj+RGZCK5YSmTECgqLkOob2xZoRQb2QpTQ1hTYARQgOzvNzv798c709228spUkHngYmKWSKNakEtIASDAMQFawMd69ANSGir7dUDR11LiSpivGFyhUAlZweJoCpXONDMtAFFrX2dof/8okYEAQFV/G7RosxXA5OKMFBzz5mDQnvEBnl94M7alFIyPRAgp+NyMDAnkFglFGpRFxf5fwFhoPX7jACBTFPOZbjUTkKqiXsNrjeOeSqQH1Acg+pOb4czFss12pCqiAAAKR8MMraYBrCHuEHoLW1VxrFb34nQkLF7HRp0ozfndUhiJQnkA3onrqNJXOmNTkRql2ebX+Cq5Gr4mVHER8ybzSYEtiKIMV+FjwIQGMNGHHtRXVpa7RuDzQAGh3vRAYja/d1dQV/VSNZGrqmbUeyhCp5PitWYgIXiWRGQqyDbBwevgo3+lHE921VaDSZlVZZZ5Wtr/ll5rQN/xBtmIsIYJy68205HrE+D7twcqQ0F2Wn6MN23N+fVSGpNb45EC0CABtlca2TGlymmzcmihVzgEEfo6Vdg9YJpC30FQBFNKQ9zN2wumbYjbmO/ByLQQn/4WBYPYuFANy+MN6gd0mBDQ16v+vqpUVnpEda8cMTVCK7wcIrIFYsTCAtPA3relrXQEULmKq2quB4HUCISoSCiKhbuD1Y0pE/vfVpbDhSulD4zy0lbLEkL1+jhQ8MewHdi3hJ4wgmgjbLQQWBRfGpeXcUQQpyogn7qVqKqXXyQW+WO/p9Es6q2h1otxPo70UeGVYCB3YLf2jlcF3sNVlrxFtqnLSMXCADt4dMbR60ErhhG42RR/iXa30hIqlgTsrXTqi+Ha91SRRgyRhCNx8IwKQNEMiRTX1dIrcx9mAKV1qSeQ7TSqfWYZagodm1bB+xjv/Kme9GvQ1lSzJieOEwMhkbuwyzSxKKNKgGy1J6JLglrQ9g683K5tCIZkgQTQhCgBUgoBAZebnH/mpa7/QKJrpUiTVsEXO8ojZnR8n7/7t2774737yEvc9xuNjGwEGHgiBDvbxNSBJvOz65OXz67fvTZs+df7LYXiNMikJMya+RS9BO6mgOISgUzNDf6kc8aWm5ScySNapsVSaCPtcsoqlNUKjYQG7Gl6OuIhjRiwBVz8AGg78O6Htc/w/hn+9tY/53aaxwTDxBXQrkVVrOIHAiVKhHACNBMQZtfypFYbeTf4v4QkEzQkDBEnja82VKc5XifDaI/jewjm9qB52//qtyhT5LrrOQBnbR+KPoQcojmGdatyjNQ6iq9Qa05LFXa+4moFeaA1PwB3Xmh1o0QSA/38Q8HHGNuPQL+cQYc46Drh/2BIUX7Bw04fv0Pf7P59nJ3efn66cvHT19ePX5+ef18c3I5b84jkiBnsaRqiggWvS1XWEQBlAA5cPBoI7VsoprMMhExTCWDnYg8B9sMJIMtjCmyHJbbm7e/O9y9Md0HFt7yFIA8pCJnk6xSzRTlMMRWsFZZ58NLy8aNzIOZExJM0cxSSgEx8gTFTABj9HoXDnkqptt0XICLCIHFLItEImZ2niLUcIkxar5Earb+06D/XeS+te6uf7ymxRQpXFNwuDMiGySTRSSoSEGXYgOYESIDRqQpTvM0LcclqyKRKehx4QVLTjOgARU7UaFv9LcNO3q1oLnaXd0jyKpPvjlM7ffCSvFHBwBV+xlWUpqDM9rQCcVQlJwKmhAUQGOwaeLthk+2IbCYZNAFQGKIUyS1nEqEMIq5Ts1ENYtm1dygG20DvhpwoMIKKapDIKENHvkiEWhVGBTPvIjevL999/4GALbbk4uLq91ud0zL/f7AzEi4jm5s8Y/9Pu7v75hZP1DorKICxstMK1iEXNdYxg1jNFN1J5WQl+qiaq2H10eqYMaEjBwDm0pK6mkTTBS4flkTTUoGE3snns2BR0AIBBgQYyG5KJiJAqDVBF4TUzQ9pqPd3/zuZsOUD7A5I5gRJ8IN44y4MZgBouJkGAwmAzYgD91R0ravqa/ePvQ71kZArZ/rZW7aGMPoLkYq0AOkQBQCbTbTyRxvRZNqRmKs742omNXQETVP6ioPSrQylCuyiyGMqG72sFfYMTKfXz86Y7zabTjIkg7MIYTZgES02No806KUb1ROOR7gh54d41lADv8pYyAjIEJqKR1YF/VUSEmq4nC3unOH8enXhM+N6OGn5tZMWphDu/T7yhhqoU1WtcNYmo4SsMANLGJtb1l6/mYJ76dyA5IPDe0qBNVWFVF1YOPqiTBG2q5i0drHUgZII0pw9Vy1D4wnfumtoiTqZGI06nt3xAynJ6dGON7DDqCtPf2g4OpNtHXOKFDvhLFLNB6Y8L3JXwE4rBcWg7i8MhLHttLUykO4zV0fqApGrz6qaspa9TV1mmBV41GKR6pggdLzFjWI1cdRv8p6Sd0o4I4KNctgS+3hGn50TcRt37JE8FAIwacYPXukaXIQqarfW2vJAaZ5sxJTFCNNs3Zgb9YrGKX5BUdNchuyDFv4LnGynpzak0HbWAthNRCFYYVTymTTGh/ePhhc4zyKZWs0k9R8EMSy/By6fStwnkrhztWsgcMtBUWQPkzKalVjhBxCXKXqtRmZjTqRbu+1YGtzU4tedVRSf66W7NIWrDpklrbxSQGMjPiO2uqqKeIwhBqgxc2bJe54b/wMbNKrLjSrqji0B4hTcA0+tBa9x0IPFwz61Lekq5bDob5SeHh/WWXRjM4l6DOYRgyyYdPeJ4Q1SAhG74mtRDt9LgA9r7pJqVSRA/PkMgosA4Xh6q8CjfHDtULfKPlMOtaLdWhaOoM2EG2m61IQY82FQBziChvSqEaHA/nUXNs5AB34Mcy46k9LAUFBEphmJEHKxGiCFAhnoGNSSXAQlfoorMef9wERQPX+/u3bt6+Wwx2aBY4xbgmFABm3oPNxH+fNycX5s8tHnzx+/MX5xdPN7hohLouBiu8VChALDNCYkMmXXKXVaZOL37+3NrMP/+vHCLPNMIirphJXUmH8ETYF63/Ofs9e3T727w9enf3I9nn0WGC1+JX1DpjWAQc2Dj3W/68Uw0DIgeIUph3FjSCLtQjiVdMydDljnGAHTg0dED4AHYwku2HyvrKVP8ByDsOYFXRhPEjG3UBL8Kt6DX/tVcHc47IekEk/Eoxqo4Xw/7FR5YegCeAhJPuPYFGBIMe33y6vvr75zVdfnZw/+eSLJ5988fzFT54++2y7u9hszoTDTJwURVHSojlNHKY4GaiopOVwPCQAITIOFOJEVNKbTTMIABCSVqq4AApDYjsu+3dvX3+9v30NepiCxilsJ4qut8nJHDjK4CLwYk3Wyq+oJfuPeKHMPE2Sc14WRIzz9OBoeNAR1XhQ4MBFj0EEIYiZLUuMkT3mw7QprPDjvXpJFhQwAiMzMjRsA/m6hqsK+3Yi+SS7ighUDJLIIjkIszBDoU9DnV0zQGTaTtN23t4lFUlMnAGPhwVVkYCLToW17pUqtMvqfmCApdXch8rJ6Y19vzDtj5Wssg6rVXBnAQrgArgYL8ZHg0X1gCAGylPcnsy7U9idAsoCkgAyg8UQQ+TjkrMociDkrKYiKiCi2XUc4uaUqs6whz4UhWFwsJrBPHCvm6iJQiCOU8xZcxJESFnevbt5/ebNy5cvHz95PE0TEkPKVWe7KujGuCD9yLsxcDcazMXAHONUNT+qfRwjYjVcxepLQ1g9WFZSb7eo0KqREwCdGALzHGPOJouaCSEGpBDZj+qUc1oyhxjjZAbi4XzWHiiDxttd96quDys4XVPQLOm4v42v7e6NENO0mU5324vTk6vd7nq7u4jTGced4+uyyFFgEcuLATEGhg9VQuUXqIq0qAGueyncQlfH/liArPCzCKaT7UU+u35/ernc3d0ebsA0UEAGI8tZRPMwkvJr1f/295nXAUQfRhKRKxoAySwTGeMRAQkCGrkUrnb35UlddsZUKYFmlnUIrQQ148CBg40Fct8HU4UptrJC3ErDrI5sBhQfRrXeYGzYVg2/9gzvBtqrBIKKpegk6vp/1siahWLhz1yrW8HVXgGRHLKi4MZ7r4oBqKQJNJVEH3RQe0N8EIxd/jfWe1XIiT5SASR01UJzVdCqv13VioW6OR4O9SLsaSrWjlktajRXGyEKELRpkoMR+5VYH0mmgL3j8SDmoUjp7azWzCCEcXZRNqxoHxSa60MWFRo+osTHEkHh41hpw8s7BD1J1bCbJ2oYcD0YaejrxzfNAYRqBlp6nubn1+GDad0Z1TlRaV7GXX1lwkAlM4wjnPKKCcif0pKk/4Z2XbuRoXusqK40zSuOsakseESE0frgYc2FfUvlbCUcbpxq4xl9AyUjtApSqf/w9XuvglWas8kcqNQiaVxY0S6RdsbWs0Ie4CiQ/XLU0taXoXwZgLvjsQQOlhtBDYyY6u4vtGguVQ80L/5z98x7FAgYAkZ3XD3I8RjlJt0hAqggUAKiayBiCeitTrIyhzcszA6fS9GokvI3mYaA43qncHvQWT0bikKXsY6qOkeWIDaiUI3L1XZbFxhmx/G2cWHNMDIh5EJldV+UE3WGQ0QLIoOwbto6kRj/b/Le9EmSI7ny1Kdq5hGRmVWFG42j2TxkZCk7IiP7af//f2I/jIwshUP2BTRQVajKK9xNVfeD2uWRWSBAsmdlZUEIWF1HVmSEu7nZ0/d+rx/2e4duqjCfJktUc2f3ptSC40ZxbX/S2kJmNRFG89S9pyWbyhf3Sy9c7jhZJEkRYVXV2iXTTGaxbAUQAnP5bcSIxrSmEWNaKI/hAfCKWvLuESTSoQeB2Dnexaou+OgfQmtN52osigl2LKU7yZB7f7lXTi4IJmREwi6w7Eq2cjKzvOl1Saul0yKgsmJZqHcxkwnjuMCN1vX2/fvXqxWXtBZaH4l8SVhoebHg1eHq488//93f//1/ffXxV4RrwsE8l0K6FnJbMiVJSTIT4skg9SlRJgSf/8Kz/q/4pVn3/CUb8BnLPDYwv+AF+S98Tf7rz9H4wM9OtZ4VjzwkENtjpQlCIrIcD6eb5XB9R6I9h+HPq0gXAgemGL7vlHkKhHqkioJqHOmbX0XQbCp3xRiMAs648JmepG79wqBdMVfgy3bPX3r8wv8yIsdfU+DwlTPLkpW0PL7/8Q//fP/jjz/+4Q//8slvPv/ym08///rmxaen61cHWTylTV2NPBrf4eIEgadUy1zZPX6xDZmCvsBW4tMQsZzA23q+f3v/7of3b76z7V0SPSQ+Jj4tckxcyLQUK8VLcSQWNnCzsXrbvc4I+72JyKwtb5eFxsvhsLlv5zNpcTNnbqyBIXDwOAVV01Tk2M0NwpKSFfNSvFJ20Ivb+wU4uJ8NUmtU6QZRiWLxkG4TlGoSqMojhTHGUEMaWie8DnhjRlhRc1L2mGURkcXuiBmHw+F4OvLD2YtRWoi5lEdTEwclTpyI3IpbbAPaXVLdyHU2QgAFd1PVNDyd5n0GOtBsE1h0HmH0EdmFzeyXXOc+0eLgXWi0WtsKJS7Eq/Oj+ar8yK5Muhzl5kU+nSgndStuK8Okfq51uVODgVTNClmUyrTmMXVTG64N64xP73jR7sGZ9oSz+6WWrBA5Rb0IswD8+vXrtz+9dfdPPvnk+uYm50XdbYuKk1QRjVNJynBwePf47DXV6c2sHWoBDiEiYq/NLzPOuXKMgn1t1o12BCNVIygR4GyVweFuXnewcb5SZbfEfEhyPKSNdCMzMgEvQodFIssOK8W2zOmwpKJWtBSKLgohwKmYn53YnIw2p1KpSFCwwUsoHZmV9J2tGync5fH8tjz88PjuOufrZblO+SYtNzlfp3wlyxXnq0NaDnkxSInruRophs/Ig7cV76/WDxEsUf4yv9XmfXg05MXYgybOWZIX39Z1fTibr+Qmiwg4sRwStkKlKNyysNQtI9FUm9rPLNP4odksqYMvTIQEj2AlF3KknAB2t6D+R2do7Xia4A7w1p7SihaCkXcBVwvOwOxwMN8R/VsUOo4bySMBRsOw3JtVx+Gz5ld8B/TrNI3Z+9F6puKoFxZvbh2kk/FjSlC3FFz8krkbyXgf6z4flevb4J/e19V6qGcmjgrDC4HD2/HWJ5IjojCCpIJ5+2HXBr3aJ3dlG01bS3nXv7174nzupa2oE2+ClU6j+SZsODWnA7WElzdkk5pF3VmEYox2g88wF3BXs4gQsf8oDnq6Ds+7tD6Yd99tf6NfrZ8IAWjzPLbrrY3AoabjLO2u9UQ3Mou9DMIqj84HyyAMSO0h0NtxOh6CKGpL4oRKiOWuL46dvjZs9n1kuUs30BRzHZklj1alOoeu7G13g9WxOUYtbvcVdLWDiDyB41DeG0BbeWYrog1XS3vGGZVwDccrKo2CMhgqzZ3UxbRI+AHW69piZwRwGBBRdyBVLOohLx8nca9QlPbzFkUwPt4GONy9RVGrwwYNEBUyk4U9xxoOlIXZOWytfUhO0hnYAfyN4M/0ZGsR29bUY1ZKx3yOiFevlW3xqSYYCVgkEcHZm62giWCtUKlvXHoz+hgaOsZx/0L89J1qGhWsIJ1pptUigprca86SCmZ2LebahsUdb4RWVRxrmtKovPUpK01+ARWf/A0+RsBGZN0A/2R8CnTSbPzAZgx83Vg5LHpx9tLShMoAhVkMIsNj09NwVbgZrivrn5R13Gmo8d6F0aqD15ftNakNM7KZOd/FNmG2Jmi6x+dt9aKp5dKRmHeQeZhFRo1R6L97uo07ETsnBau6wEWw5CxMD0UVakTlcTu9/+O3p0+/86sh04LcddvOWm4fHm4fzw9gkXRcz1TO8uXnX3/1m998+tmXr15+vpw+vrr67Ob0JfSm2FJM1Nic3JkZSSAMJripq0U1FBoGD5djLf/QofBnDBfYJ6GaX7ULAU+NFZi0CTwlWT6Z0zz7YrDvGnvy2uBPfh6/+hzczlc9H3WBy0QdFhu8ZgAwFWE72Ck4QYfj1c1yunoPIYOFlAabg6s9cDKmvZODI2oo+mkxXG8NxWbk0X4tIsLg+eq7UExm40ZEVFgqjj6gJxxs3vZcZO5M5Vhe4lBc+QfBrWFqmS1vTzRin+ZNz19aeEYN+1Dfyn+KZoF/l9P/lwoccOUknFI8YB7fvz6/ef36xx/49C9vvvjq8y+//ew3f/PJ51+/ePnR8fpF5pRE1EudeAPxrjuzRQSqNoa1Xsb4HEwjUZLYjhnb4+Pdux/u3v3wePs6y8Ph6IcFpyxXh3R9yPcblW3zbaOtUJKJjtGjIN5LdPZ2m/n82ZfmMY8C2HktYdwfh/M65rpsAKnPIAYz0wpIAAAgAElEQVRzWN7BnFLeyrnXl9QVvrGmqG/2J2xkjViEpQVeEV3Necxz0qOF4qKmzTr9AR7j4GK2Fd2K5qTmzmzCqbqHvcrYh2U5Ho+QO0chScSsxFqLXQUBnKQyIif7S7xvgyLIETkh7c/FNrUcsPERkPiPh1NGH21TMKuyVSELrkQKDo1jc1+NV1gh6PH04sXL5bCQ0Gq+GRUhpDDvam15UINT9KlHh6tVESfsGzN7hVoUpf7XZxNHY56RX1jUpoijmTO7qr179+7HH3787PPPPvr4k+Pp5ETrVlQ1pSSSAuzszzg4ZovB7Ly/5M/1gptqaNu/znFhN7bcFOCqFHKYARZjmHjlbtHf5n3XyXBhzomXJFQ4wc09wQ+CU5KwVCiTkC1MV4usm58tpkkB+DKlrU+XiTYiDeQI2BlKthE0iS8iQg8wlXjKKG1n3iyRZ/DCckz5Oh9uDqeXx6sXh6tXy/GaDyeXhSgREiGBhSFA4DmYCNo6mYPq405CSTh71yJbEMl7aKYVaglTAi+SDiknQWIswkUBV1InTiIisgC2raubSYztpi1mzX3W03K/43ioAbXDBAxOGfmAzCwJkqL3Ifh9QGJyuhTi21CYB55wGD4vknduXuvZZr/Z/hnXYXudfEQY/oyxi+l1iIgADl0QiLC3v/aYATdODMa9NH036BNY7kbw6qTbO8AdNHEudnOPEIAqQJEIJLWjgbxOCbE73bfB67CekAsjMfNspp6COe6joNasSSzdbl8bFCfEKAFegaDUfzEuOgdZbUWp02J2TA0A1oCITDUuUBODezQGjWupvc7mowWAcC4M2WhPGaUJW9DOtAPqHrgKamhTkHbxbmgPznV2HU/Gy8q7Kgxwq0dpXnProwUeFcQ7y8TQPrDfCcVmlHrKwJmlq1bcEKgMstr8F9QKbvRBm3qF0Bp+nZqo18qAkBImYatf93tfVD/tjk1HVWissz+9BQfGc2PmoZAbd3Qu9kGgObPCcBZpGrW5NXMQN2goAYa+Zfb2CZnXVnNXayqHxTwjjKXNHDMOOWbdnT1rl0whzUyXUrypIpW3V3eWKdMuDdFJqw3gXetCyByxNvSba/beT3CfYFtI34FUmoa7W9T1equM6hWzNGTd3tDb24iD1QSuZ/ImiPS/P2qYgy2SYhJWCaO94CB4YU3gqDtBx4R3Y8R4PrwiaOed0P0rCmTUKkUROnMTNWxPt5xVl2l+3PrduQ9/feIA+ZRP6e9v02O4ztY6mZUIMOtYq4nNhB1d7SIG40Nb1K6aM/opoBnd2tGOATOe5mZ168eoj4mWsnACu3E8biqxCIFjnjNJTkTFywSDpqqYOnHV6DrhNkQ1NrAaFVUFXad8PB5OwoflYTmslLfEL94s11vT6SaShZtt2/Z4f//+/u5WiwlSkuPN1ad/8+3/9vd/9w8ff/LlzfWnkl4RTqXk7ZyKpWJQAzGJkIBFADLTEi2jHDW8l5VgtGuOJOwyX0/dFftf48ttOXZeh2f+CJ5VTT7o2tgP+Pd6yq+t/PxlvxsXAY0hanCzXQ4gBQWZt+Ibq1W9rsHsECfitByvbg6n6yiq69SOnVb+gYiKT+PDi8boXhwbtx4zB0PmA36Q8UWn5GGolpXkAZZK/W8pFXQfLip4l9u0GjUg2TCVmLWlUZ4NfECMwMUgjp6FkvyC49wv/f34a7pD0iJSzo/l/XuXhVJeDlf5+nhey3b7lz+//u6H//5/nb74+tVXv/3bv/8v3/z2b1998unp5qWRKGE1L+ql+FY71phFiDl6gynG2M4eXh0YxAW+JHpcb9/+5Y93P/3FttuU7LTguNCS6XRMN6el2Hb/WEw3L6tYbrEqGD119D9/Yzyzx6ohFdb6XCFVxRMwzM+ZtNyFGTnp41njfGz+bzq9JriCm7lCQ+53n+YH7rzDdNDMSpjSeLUpNv5lMwYogbmxE4iYaMnLcTmxZKPViAniEGIjYRIhiLtqYDv7aOCZ9cxHIYTqs4gNn0/S//l+pSY6koQJHMEm6REAKFEhWklU2E9X8vLlIYvp+gAtQiYkQvDViimJCPOqWipK1CPEobX59TKWModTtH8We4Fj/Neerv8gwt3dw/39/cPDmYhPp5uXL1+p2rqWdVtVjQgpJX9yFftI6D0lFz1zXZmSWrSGBjEeTx8dQYiE+Zz58328sO33dnyRgK7G+8HkAspMxJQlxEpahBahcJRuoIVpETokikObkRVXrjNb1XGk1noqjpo0UvONSBfh48KLrAs5k8GdqQHwXIiSe/L17Vry+ri8f3eALCSLSz5cvbp+8amkI2RJsogsKS1JskgWScQp5GyvO3kmsrpHryQtcar0Phdu5j4BETMl+CGr6PXnn7xy/Wzbru8f7+8fbs9ldV2THE+nA6PcvX/QspoWN91/VEzEIBnooHmWsM+oi4CFmJ2ZIM4giYqmYP710eVMUqQpqLZ3WDa4Rptni/cyFNqz+DFZp2NRq7iMaEXE5JbERSPkPts8Lb9zYWvfrEZCYAoYYHAim/EyIHBTCnyKCLf5bP+rbMJqdi7dYKZFzN3V1AhEunvfdtOx3Ws2FzPncTDre4RhX6njySnhXdW8aIPwKBDpAgLP7K74BFnSEqfOVljTARU9Nt+HtzWO4N0SXjdxHTyxm4X1M3vsg6q29yHIaDvCNvSQjVl+k5OibXaEjYd64h3x1q19lzlk0pnYVEE8VVOYOuRreYntg5I08jBTGTsxqlzSDVftfDlPat2d0oIR9u40BJ4qgPsn3wFZjCZhm+/yeqG+t8pKj3WKmzXFyYatBdTPk1W5aO6PKHnmqXmW6hh9vhJpUr3akbXJM0QBI2QM6aF6ewhwBrtXXXUU2aOX0kejYHeFcMCnm23owow5qwzDWeUzkLITfKuXMF7pen6c3VgVT8NMHVHLHF6R6kKpW3ieO2eal6L+XUzS2mGdQGa2reswqVW9YVzrvi99HH5G98n3xFOL0B4v4xd1Tp0dM2+EzK1yylryggR94gEASgymbJlArKwiKSVU6ZWGHQcElukDp5Dt4gnQGVIMnt5Uf7p9nSW0JlDt/mdfMHt3w+4322iN3TXr9PfHux7dC7ub4wLmiGWEnNzqNHpaxEDcFYdIctUsUYdhx7LuqAafSMlqu2EARJV7QKopDCRM7IgovHkfxU1dQmirTMVsESwqC+toXcOmrYS0LAdKByt3dL2++M1f+OM0kUVi13A4ZPJ8f3f74/ff3/74Gqpf/923//i//9f/47/9n19/9duHRy1b0m0hLMxXQpk4EQAYsYuEpGbFVLe1eg3AiTO1vOgHkgL4UOgEH8ZUPIU6Pvlpb+IA/oNhBPy74gb4xb/NaCa+PPPufMC90u3R1lrBaqMBcz6crpfjNTgbsc1Fkr8wzuGuY+A9ulcirxe3Hgs/UyXZaU0fwBiG6cnMaiI5fBp1R8+zCB5OYGEIiOv1Y73wEnMYfshJ/h/5iP9fjKj82heQdFWycKS5W9H1wbdAiJIzKdnd7V/WPz6ut3/5y+//x2dff/vxl1+//OjT6xevltNNTvlxM4s2VwiQJOWUllrzbi4V8xTlm2a6ref1/vbtT2++P9//JNhywrKkJVMSPx3Tq+vT4+rwjVStFJhK51jH3qe6+9zhT/t9WwHRVA8xtnThtmVaFgNKKezCSdpCr2Hj3/F/w1ltjprxYxZiYY3m1FJqGHWkZLE/8M9pgurFMKtlY8xkNm07rDkWWlDFQc6wOCuyW0MPRLMpELZJlojCusaOMad0OB4kJSOUSvZnEiFmA4p3iBxpM7J0Z1RrOx8CpJo2eXLwU3tPhZv1pQa40IR9lvx/xdXrXKtOidjBxuxgJ45RsYGNMQjDlFM6HeR4PB6WA1R126JgIyEJJVV3Uz4sSKLqpWjdtMZsNHxnEeuYYikdMmrmNsdS/MKeMwk91oBW4IDbv3v37vXr18fj8ZtvvjmeTlspvf6q0fjKELB8XoaHQLwrJ/PLZ1Yr925j5IuGld6NYtZPtu6XZKOuaURv2LwLNCM2JTcOr4cbuwloSTCFMCV4ipJV18R+SLIIZ0Dhws6ubJskMCdvGFciQ8VkojrrQm00lSSZORMSeYp+eA8FxNyL+6rO6jAXNbFNDGKcHLLen+7fnsALsAhnkZxSlTlEFpEMSSKJOQNC4eZjpkrmFSapP6ZE7cdAYmLj4skAO2X64tOPrk7kpO/ev/3Dn37/5t16XjdGvr46gsu7n+4YpKpmGklhblcxIIDQyEFwK0eKR8/wQNXYvxlSAXL9RJijioU6ccOnKoo6t1Wauh4aJJ+C+Lg704b98pn2kT59jgg6uknjonjyYjDvzlZ7DYh5Z66eEyvzxYbZ7oF9KH9qkp8Z4d6gBjOwswL5m4+gzTSGjaX/Tn2uxNpHBSuNls0qPXCNqAx6omPiM3ZK3ujvnMpfZhGqla1oxXzAQRJT820Nowo7XaLE23mWJpR9Nf4QmCAIwabJHw7s6IOo3Y4gKm5JwMw2fTthaqglTf3a6Pz+OIdILYpuAkfySuQhcjCxP5HGZ+lk8lSWkbuj3vnZnAtu3Uix5zt1KpBfOJkvmyaGpLK3W5N324hZfaa1/R3PCcq46hmhMcQYPHo91OsbNe1JW5qoqjrdwdEUN+tHxZrBqb+ndzInDAtSUzsd9R4fV1YPxvTkGY0mjvpdtNk89hQFH/O65jAZmYUGzu3PM4h1u4jPzceNydEOr9TI/41Li52tbProEYP8Vp0zzfg7eaRFH6IvlxA9SSEP9++/bsOsEzERadn6iwwcjjIvIN1lY8OTS6Mg1qYEEBom05sJdtzG/UDOUX5sakXVXX0AjLB3m8OsqpJMFs1nlWcSvXhGqmtfLjgKM2hX3drdyr2KclyizdNW6y3QNrTuLCLhX0dFyUK4f2wTEGinbvhlsw+4Gd+f2vHiW+S5atAv4n79M7DKqqgnCi+lVPLTPsbIBHEJ84vXNGuXpbwTpuenRhUoSGhfmdRbbloifDpA9s+eai90fHoJAk5IC6VUiuq2uq3nh7V4KUXPm769LXdSghG1b1wmclfdtGzLslxdX6fDyYrc3Hz04vpjpmXb2JXJMuEAOhBlIDPipKEOA4rXIlhjCTwqC4RJokgoIpIEesJx3gkQH5I9dj3rey72TBx7DruAHTf0QxmTn5/6/6IjKH79qL8ba5sCDq1t5cS+w8pNB4l6/K/BJ2+5qygTUCOBHI6n4/FKJFuTVj+E32j5FN9vwvtP1raUKaKiTj4iKu1+H+ZI83gQ9+wLuPmbuD6yzYp5C61U9lCobFxLc+PIwbEM1AyLNeRI765/apaBX14/vn8HLy4fOP5KAgd+3Zf9dS8hkTqDkeLdNNVHNScRliRLZoH63cP7u/s3f/zLHw5/+f7rT37zzRff/M1nX37z8We/Od58LEhZ2EmUEsBkYiZhAGM3phKPEYc7WVkfbu/fvf/px7t3b2i9T2I5cU6WhBP76ZBe3lz9dLcxPaiab1tvKO2k2F4278O3jDF2nkv8aFfe620PLoeDquq2kTsn6Y1kZoZWBdZNfWOUEEZxkto1a1bKltJSzYQ+6OBdt28U7+rAqIdqc0PPZlfmM7rM2JICblQniJWqEOdtK0bFtGgh8qibBlBtCU7kyCkdlkPKGSzF3MgcDIl+GpRahFon+nZhwgZitmGh95i10rZuv+6rSCcJPzk2TGGWXylwNI5ba6NlZ/aKeIcxjGECT/BELoFnXfLxxfXpuJwyL9jOVgoggiSU2JOGWSKzWTIrqthBM6oFvL69zwgcvdt9mlxeCBwDyFEHMRzi193d3fv371++evXpZ59FtXB8iZySE63bpqUQM+36gwescvbvT3YOnwsf2qpo1h3aM4C+2onbZGWw2Od87wSzntNGjSri1Vtv5Ai7iJAvSWK2mEASPl4vCXRc5CBcPyFQUDiFchJyh7qbGpmi6tPxXAccZExF2VOmnFySITmxu7izu7TRWqA7CwHOGkEPYyPx9aezglzIE1iAxJzASSSH3sGSqpujhT5iGwlOVZDixCygBEjNuXCOA0/KrFcJbIeM9PImZaSkr1+nd6SmZ9ByOmYCHw5JJA6V9Y6uFddNxoE7easLca4zJIJXV229B93cyMwIZm5qQ1MbuYMpJNJNEDZcGZeFpuMObQLHZe3Ixbmx7WutNbf65Veral4wHzghxxZ7KC+tEbYd0kbZhzcmie/KTZo9s7UnYSzvvjNd95msubmqln4eM5tmgFVKG4n7XTBg7Nd8h6Oo6IbQ9njWkmiUzY52DgsRGqNiynvd3YiQBDwvbHrKxE4aPDzT6shu6Y/RbuiNz9rEE3YHOTOkOhrAcK0vwYd9uhd6VNUynNvlYg875Q0j4xCV3D51ehBUq/kWgDPgNpZ1aur8pDl0dBWmShfmamLqVpSLCGOLNAecwjq4ZBBMfDShTHGr4l76SZsGpmFvLgrGRVMBmLmzBvol3eMvUa7RGltIHJIYLL2So0/1JwjoVFniPhl/fRTbzHeOV5/DrAj0zclQFsaBCgMcMZgxkZm1KMgE2AmT8aLtN+q3Vv8v2j3NTbeZz4ramEtz5/u4U7pbui+bXfCZfGA+yXOTPJDiovUpbYFRfzTwxN4dRv0fa5+mDReYDxdF00yM3MNjyftyXSJFdyBQPSyaERETg8mJuXWacC+R7tVtDbASgkgCkOiw5LDN1OXLB/x0gtp6f+ZWEaeXBTmZGeom0AJt05P7M26jVvliKqUieBn1q9OnU9fF2Wb7pF8Ts1YSa5qIpJTaoate3Dq36HWEcX33AVBx9VY62epjhx9wpsU0wjRHa2GMWOaVor4k7t60XcOHJGHmhv6dxTquQwB4u05qZ1Mpm4U1F/UYyyyR+eB6BYNZGAymelbkxLwQZJNSYGXdrGy6nrXY4+N6d3d+XE62nXHotezjTg56W875eLpKy1JAh+PV4XClim018oW5tbwZObdjOQxUnApRITKwMVehJfa3Hk5XYG7lfIaygemAiovzIXaVrnTZwdlCCviQ/f1pl8C/MfB3or8mJHKn7AwURNyh1htCLnLe3SiL/ffS1L0axybwspwOh1NKS4FQXU3caWf2fGqxwERK6k/JuNDaAUrNKoODmSX4GXTxJZ+mVEYTKBiIPWDUw1d9sd6BDXs8Ai1JehntPmkzpqQ+dXftRqZ4ImP5f9i08YuPfo4PetT/41+c0iEd3KKD0NBYDoRoNygBZwsNqKyPr//19qfvfv/HP/zTyy+++fq3//Dlt3//+Ve/ffHR5yRXxeT2YXtctdw/gjmnlGNWBcrCBlWi+4e796///O7tD9t6t9C2JCR2ogJiETkeFr2hw5t7ARVXKhuZffiVWyQbf7GViGKOdzqd1vP5fHe+cFo/MYSgYQ5UINRq0cINoWa0lZQymg30gx/DRJkL+4ZW1wb4Cab2Qi/1vRlS3aFWVDdluMfEWFr3eGyts8iyLMvhmJbDg1MxShzoDXM3VSMzblvRUBmRaolDnUHF3RkGDru0bP11Wbo76VngzC4cHa3qZAQvoAJayBeyQrodl5evbj46pBsqQprCDMosTBkhihOssBq5SfVkxAcRefbe/3qZD/Kp39fnWc0u4EFToCWuMbP3796/e/9+2/Tq+oaI13VLOaeEx8dHVb2+uU45hw2Hn9Uu/fm3uvfYdUt/9Z54v0uGjh0zohgEteb5Z1avGPI6P4loubm6IrzM8TPqSq4MskWkjiI5eiAUplmQZZFFhExAWWhjEqLElFLAjZLZWryxe5GzpAQhs+LqCrGD0BHGZKTb2c2iH57g0aUmIGXKzMbugFZShDORBK3BNvNidg5hz9c4twTOBltz/IdwB0b4OJi5Ch8kgNTyNk4EcWTihHRAypyzLHI4pNvbtw/3t+v5YVvPbidhWrIclmVZcp277ITpxrOohRQtAkDSmlaGrYGrEVnqK5GYy/Fl/cnk1GiowJ7JsNjyppR48Op8nq9eYoZo2gGHuSVGYWMmSpM/6DK8C0qgFLvVqX94Ojs2QukcbwkAXRxtA1AivUOFWq9Fr01ock7F59YRedTatlBAGzmH37+ekU1bDrxuhZ88Qtrd5KPyxN2teGdwYL/P7GWfXb2JK7rHVzpur+ETieKSqtbs+PiKO3l8WP0DRZ8/Nnc22gjaOIgQahwWpEbWa02rdAGUm38M1XEcHXjQJwb8UP06hrMKVebEDkf3iwcIAS7NdljzMJ2U6s1h19hA0nYVvu+6QcfdVRBAkD280jXGDxp2tQ2jHDOZg4YOMKJG3aJjWksyXCKZMnt/qPWG1GhDqS0Y7gYjZmTJ1WZcoyQNxeJzkmAIUZ0TWW/9yT8A2vHx97XF1KpJOgWw3Tej3cO7U4MZTNJ6KbgZzKMrIC5B6zCT5nGqb54seZKQ0AIMI6JRfVJUC2ijdizQ8eQkqfM4d7mDLuX0S8kMNGBV7i4dmeDmIwJDPl4/RuNxvckYo+8ELabQDjix42ew1YBTp5/Ugc/QV20XWJjZVtH00uZTfRGwzjelgDlgnLJqGsh19jLUhcEsahPCAFQru4zahoKmL0gi3Gm60w+4FgdNiuXO2eVD7KhYSmC2xc0i97Ro0UBzhWdZTXW7GFRfpF6GzqitsxsTwcGniHNz9HX+XXw7y7IsyzJiZ0MdQ4vyjXu1wlBVVTVsie1MOwm2o+ZUokWr1ZpXB0q9ndWCXOpOIO1Dx9b2K0SIfaUDCQTbWFWIJSdCvl/TCtnWbS7U7M+3lBZNi6qtj6s+rmQlSzoeTqfT1fXVNVHeNnk8a9EHo81NnMVBBiUYSJkcYgwIuHVLk6mbgSg/NWv8vHViJnOAZoaoX8znnx2Z45mv77/qoHtpIaH/dFhD6IT2jNCC519c23vxju6OQDG6FzTGUFyfx5yXlRP55r1T+Bf/Y+OUitnWUX8e1Bgc/KwzZIKXGkdX2dxNH+rJLpFgT98GZoiEi4v+//HPLz2Jps2mmXFfxmGxSMQwRwAWpiQgd6z3b77f7u7Or1//+Pvff/Lt337ym7/55Itvr198csinfMqbsqmbFTJ1Lyy0pACNnm8f3/7047883n7Pfp9ky0lRkxrOLDnz6SQ5JQ70sypM4Yqon2ppI/e5DWA3XumBXn9StOnkpiYp5WWxUlY1EsPgUZMbEYPBTuP5WayoOdilb1+YSdjcSDWmLqD5xDBq7Lu/MCYtVKvkiENhDMLjBJyg1t5m00moGtm9osQiT61GcLfoOqmB9nryFsGypKtjPh1zOW9umjhJgD/MzRTtkWBOal7UwOLtuzZSpUivBIlz9roNASiIGPWkQfS0K8W7kxW7ovUPqcbTACgAJfEud8goQAyv/7Ixm7AJWzql04urlxmpbCQWXXbsxEbMtWMcxVy90u/MqSE4mnfDbYBFO48jTBwj8/cca8P3Ng6nUrZ10x9/evvmzdvlsCzH42b27v5+WZa8ZEjKKa1bOW+bE0lK0R/sw6LhvuMqzA+pwXbFYLKQenNFWw2i97c/cVqEPcpraaDVyKgXMDiZg8k8JnkRbI0xgpPDjWEptlVmbuRapD0kiEyYBOakTMqcck7gurMl5o1pY89MmZmI3bGBIyEBQEgychYBrCAZaULOyELEcJGcwExFuvBq2hZ/uAeIjCk+ZQfUowuAY30ICy+3zdFUVUPkzk7s0R7r8/YovBcxUaeIRmWlXCgbH9Jy4JzuBbePd9v5PXxL4kxm5VFXd7239f32+Na2n8Q/FhgoEW1EBZ4JOd6CNmdu4WsnM1DksJCYOXNKri4CFqHwR0TOBT7lKfqxqW7BeZ9R8BnIH8eCdv7EOIH3MexsMue2nrXaSb6AcNIQPwiAFjddp4tzd4zup74eNG9xrr5Pb+jP3qLZyjR3KY9+qDXf9QOR1u7EunvlVp4QZ7hWWBApw71txfuIy1s7jPf4DszafWddA5n16m4bHH8kBrvSbMDxnnM9T7FXKyMRxUbGQEpc7VHo3agRgUdPLbXXD5ALQeq1OhYIPPnv5QbQSIBEewC2j8+0pg/MCNCuzDRissPhw3I/YUHau9yN5SyCntpD8LKrnN8Psg3+WmtThnEM4IDC+fwo7ZzWdupGrV9gWZq2gp4PnA5+vSLXQBaVKFaVHnaXbgfox7labxFGZqeg42vRBjxA61Mho4m36xMTtpH1feoNpcmd1xmWU+dOj4hySyvuznz9vzUT43FZs0gk7ND5kbGwVFGQxGGhEMXBP+xWHsRnmpqLEY88t970Um1bkXwkRgzDM/UPDlNp7aBZ90BAt8fw1G3cV5iBtunH9datM2aYg634FI022QXMrMSQptXwOjwKj1EXjOkk7j1ZaxOoBs4Cp2FenP6a2OGAo5UgzkbWA0eYac1Ui5bq/WQG4SyMVGN7FfzRtVAafUfoKSknDRFXrZ3GMdZlTLTXeO1kROKTVlcBwDwapSrG1QYyp3EGWIR799SkUe2oHlWwNIpvJKjAwz2IKRnUoinWGgbiXVLTspZxMQ+rGtXVoyp07U4xY/YeQPEgGI07nUaIC+pWRTBJOaccXwkthx1RoZZNam6xuBt0DaulEYkIEuDFiiWBSMqQlBwqmJStUa3rTM5uMCVzkuVAlIrp+XxeV103qxRjZkFKnBxQCjqJOYygAf+Ft+uigEzIsiDlw6Kktu/7/NDcGzt94cLQvs/aP/91MD3JLiat3pJ4/kuiAr8yovL06zwbU7hULTDxUXtnKupQwKd8TQutggG29i0yUeS4DNyCS4y0YDl6WlzEDLOBevZC72Ic1WvuRqZk6s0uBwYk4OFRSkgeNSYel3QLx8RKBHdEfLzuaesO1YyMiZjDyqUer5p6kUAVb+DB6TewRxVt7VOabcTzOWIMUHrwdPb4DGPwdLLuBfCMcbU822GM/X/x4ZZZp93XH5/nvzeT4j9jREoFA7EwFbpRzcVFJw1xvL9KKTIAACAASURBVGMQIXI/P5zvHx7f/vTmuz9//+c/fPTlv3z1N//w+Te/+/SLr65vPj4sRzPets22zUth8EGy23o+v7W7P5/f/qvefy90K3IGbwSps00wJ04L5bzklNZw1m4rlTOEmBF2bQCgVB9vz92d4wYNtGd7RphTiQmOCISdhRxWFMzEmeouE0Ji5Oo2Et2YquwCbSTJTF3L5PefhmhTcUB3VaMBbM3jjE3BN+8tajWTTGTkGvWGDgN0iPH1Gy3mm1r4lYu71KLTevyBUE64WtLNwufHYlpOiwhzKWGa0jCiOJGqbcU2dc5gyeSubsV1U1vVSjEdcbO2pvT9hzl8b1y5ILu2K3x2xfiF2tqewdYb/sLCHrmy6Pza2Sq8TsXcUVQcB5ZTOtwcrpK7FXcSZzbikOstvpiTmpZqFW+5G9gFeigurq4VDBW3E0bNu5Lay0UxZT3U9P39/U+39+/u727L+uJ4WHJ+NF0fHg5mJ8LpdEo53d/fb2XNS2aR6PZrB+9+zsTkKho2HjPfVMEQkZDwitPmzhVqF/KZRU2skyXyIwCBMR7LdjYdaEmPwDmUoE5kxDJk4bBtOBHcQBroDYdRwFAwViOGkyvcBC7siwQ/xt2N4cqgLJI4cURUqmUpPMOJELgNgBbAhDNT0EQZlISFiePsUI3IrdFGIzcUVUMWFH4r3ctc3eiNEt/KDev0p9kXW0mI7yWqepDzCEmwUzJPrsmQiy3YkoLO66PrvWBbxIRKWe/Kqih3vsr59rvzu8N6ksRXZMI4gY/CR5YTUXKKD46NhIw9qJcx3Da4kiCpFrfHlbOzCAmsKAkHbiEEHKqUSfbgw9twMDSnNYBwNu6GMt2ZiBp8dn8CM+tmXDj14+K8/ewTtHbDB8WmFje0MADRrpyyFjwQoyEyGwRut4A3SgjYfO4zjCMlaEoookd6uPa+BBndK/uEiJ1jzoqpLXKU3bZ5fMWO1//RFyiuFb+tEqzXn4wMzmB4EGrnfONmTpUsXv32dbg8ZSjg7lHR0SwqTuT1FmjHvPqWekd91rZbBg23iA9xpBrkR99H3aDHFCncs93OY62xyyfDKjt6dtHD1d/PVa0jDe6u7t1I0vmKIjyQsN4sMr2KuGWs2lmt9u/SZUkw9etmaqMc9b97TMnU7OA78MrkJmrPbRHa95dz9PVQt7KH6lKZX+Kupu3CY28MgDpRbA/1XkMKIjfTUqJ/5Ak2n3bOKdCkCFCcnjGNaya9qv48zzqRknvx2ayyZ1k5116YJolWU4mzNLmjaaweEqpXfwgoCmBdbdgkKriXjQr6EGfKNNEMKXSyKJulijMZ9oTqEe7QV0SRMxMjSa07ai0AOy3Saz9M6zbxVo1x6aBt9SiTV2DfP4XxOuIFsu9cOROXtJodzFTdDXMYakgxU0C5+y0i3zjKOT3oqj2+05xoVt13PZsbiorkzkcFDRGs3iCMwBY7BaqDGDx0uu5XcZpEDp8v1EhG13LAsL8DraZ5EFu6qwb1XTIt5la8O/Tdg45cFzEf0wLzxj/mxNy0dR8ptWibYzS5HORWBxLa63vaHh8WN1rkqazKSzZtS3118qCgVKP+yFeRSAZIJFfLDBFzrKkcPxY2143EDQYSh+ig/F7kPgKCkkAZlJmzLNmc1m29f7g/r2XbCGBHApJwhrDD4cXhxDYLBnFAcXXTKNRilpQyw7zEIeBiO0jTGHAHUaEn7Sq+/2OOf8McvI+l4LlmvxnbMKNKL4+fjZb864QO/2XHWp4O0EzTvmRWN+rpv4ZUI8EHNnQOvzQbkgOWF1sOfjh4yraRDdc8wiaNOkurbGxzi9NJzGLUvZhXfzkJKBOJO3vVjEmIhCkqX61aHePmjsMgs4s7h/qFetTQCs9lcwT6J0Cj8ZRqdWzkrcbOwR5m3/b05P7vk2SCPdGT+sgEk/RAPn/0VYJxDm0uwAFuLWYY0DmZbUOAjCxn/1KYPyydPmv+8Oe+kz8+0AXiH2Zw3Cy+FVdrNmkCcT/uSCw/6qZrUQfO4JwPRznlTUnX93f/+vbxT//6l//53z/55re/+4f/8vVvf/flb765uX6Fq+Xxodze3xPnU0qPt+/u/vx/rz/8U3r4E+sPwu+I1k23A26W5SVx3lSUxITT4XQ6Xa+P6+P5Ue9uPdHh5VVeDo8Pq62a05Ik1ZxBPRdMZQDjfYDtMF7sIGIxolVVWejq2sq23p8PhJyPRk5emDhxUrOKBXUCSU7VeK7qasrMy7Jsjw9eCpnG2dbdAn3EvJOiJiMk91VdzaNOILaH7GRMieu9V4PJ7m4whwhSfcRFLoAeixVbl5wy86pupNZ6mIkokQnbzYIXmX5ab2VdX9wcc+b32/ZQzmRKEBJR9a2syPlYTEhOh6tiZT2fHzd6eNzO53Vb1zgfMcVd00774eswIyKhsbNsDQJ1o7inb3xAmq0lpBXSAwLHkFsBZko1ldOStsVoI9IkRLrqw92SOS/LzbJcpYVUYZsSrRXOSgJCl1cjikJubkXXzdQxycHgkDSsUlObb7VOWDzCPGbkaimJpBzGXVIz01BNVysP6/rdmx//8Jcfrl6+vPnic2ZZiUsp5I58SIQURbeckGhzhyqYnKlj0/rea9jQrFacEmFdt7vHB875eH0FkBI2olU9Ox1ImBhG5rp60bK6riJyonxYFsnpx/fb+fzIOUGSqrkhHxdIut/KpkQS7KbIRSvBOcWdsml06lazBh+WRVzXx7ORSorsq4I8C4HU1jM7iCg7JfK0yOl4rZyUaS1KxaEuRAISpkTKvvpq5LqICpPQ6mbEQkRKZuHkjEcT1RN9TaWhzx7aFE3kacF69T85XXCznGpj4j66ihHwrvtUIypMlsUM5tgMoiIq2yLbJsVcyR62809ebOEHlPL4tvy4vtne/NOSTpnzcXlxOr44HV8dTh/lw4u03DgWp2VVWZXNhTwREpBpc1hOItvjerve5gVy3jzkLDAT3GAt9+wt79FYDYS2RW+H2yER1MElQA6OwJHDYfDBxaB9D3sVGWikH55EH9rjD05QcM/7T8iAIINyPeZwUMvJejdHn9FNcfEaZMDUJtE9+h4rfUMXO1wNjly/GjdJeT9JqGkBjO2wXzKDZoZZmzILByJvd5gekcOpySWOHA0CUHUUH6jUKVJEk1RUO8irccRH725rZPSRyR/jfKbR5L2zx02pE39O7m9wp4sZbeuTmDBDXIWPMT+8JMsGKbVGM71pJRQNshVj0E378eSaiQAdl9urMXqGLj7FPtDu/6/7Z/pFYzEkn7SMln+eSIW9WKUR4FJKvvcOjNkm4KSxVQgNSESiBbo1sO9UK5ouj7Zna1wc7zDD7kKa4g9Akz96w5E3wrCBMIcQd6CdtjdoY3gbRKVO6Bh2goa0Gafa5iuqT/NJrYmtx0ROaQ3aIw3QFAz2YGnOpqEmg9JUxEJez9G0Y+w4Q/ZyCAdEtOvQPlYsph0b0quPssXP6meUc+2v6XccJszwwGlUdku3evvoGJ7FDcyg3FZjTKNdfYrfY6ILYTy74SBSM8LoxXE3H6m3Vtxe67KNHFaPrO3Cb7291bRGahWz5ONDb3JhG9z2BJP4uP67CtPF2HhLoxJJyWbCMaZS0p3nqPktXE0bamb+9oeCVI9GRoMQ0WIiFYjT/TxOplOnklkz8Jq38Qr1FuooOXEiMmi4vmOxImI3X7eyntfSBngRzwzgSjMzkkRhCrf8oDADLJIysxcqD7o+HsSvrq9SvrLt7DihL0Mk9R4FhGmRkyc7Ljc5HdX0vN09rvfrtpqBcJR04zjohqBIEpREASXT5oOO4L+BDAJnwATRaq1nIpcdHu0XGCh+RX9JL8P+Ge6Gt+lPNZxPG6rxKT8zoI/ewzqx/k9PJTDXqG/bA/KlycWbwhK3XenXILNwUG6N3ZfobLaARLIui11d6WFZN8rkqLjpICUTOBCwHK79tax5iXo+IiYlX1U3pWJitBAfiBZyIZMYHGahZeElg2gtipQEAlKYQ5WLMkhUpSjUSIScbFOVzJIXg+njqkROSkyyCDMkCUWzNZyEiJ1YWVxSH7MwQ5ySUyZKMTGpEAIEhdGkn4DGEj3YHKhe9mn0YYgTDyVLiSSRMKkW29Y62OKDkFRBPa5cEUGqc0NTcm01j3FVK5FSKDIBhH3GxbN7eXM+Ghduo8sfjyFBMm+VSdHGCqs07uhfiu2JEITFQuRl09V0cxIw55MQbDu/ff3Hs777/s2//o8/f/PtF199+8WX315dffzJqysB7Hx79+a7t3/654e3f0rrT5LXw5Gd4SCWWt9QzNyYAAhLZqxOulFZfVvJDhPon+FSJ61tjtKfx/2gYsDOu4Xg+sGI1MjBkrOZmW5evNlPIwEB1PxIKzpHrwl0ahwZjKYJm/IZ/mTJ2e0SqyJt1aXgI5ThTVY0qiq6W2QQDUZkkCYgUGnLDjuKR3ljlWmZwgJnTHpge3XML68OX3/5Wcr5z987zM4bGTiJEEuYFt/f3ythM1Lzx/W8Pq6Pq5Zi0eo52hcnGPx0GMAzOT2Mf8diOdlc4DGtQnfZcf3OwCRxuuGe3qGuhKjqBrackJiYNLNc5WVhER+1zgqKfgyDV55Ihau5xfO19UI3en+d25tRFzhiKxQFOlqMmVM6uJnSFrQ/LbZtJdB7Ua7z9u0Pf/juu3tTPi58WHBc3KgoGTPcFVDD41a4lFI2M4UQC6RhFcdxNOaaASXsuwdzJ1KlUpzZixkgBlKKuEnFqyhISYtvZoXc2C2ZZbJEnqP/lCJOUtUydOBXmNSbtTOKi+Pj6XVuEeuJfRhXt/Y4PXHrNWIj7jq/MEndZAuhhknqt6nw+KCciZAgxDk5Q5veG2Wh7W7cexAHyK/tte1Z7JD7r4HG+B4tX/8OIfPosqWgY+REJUEFyjBAQYWhmTeBisPX80bvHakQqxy3dDovLx6OL5fjq+XwkSwvJN8gXx/yDfIJadkKijkxkuAqn9Krm2tPh8OrdLgmyeSQ2mXeeBQ914YGrQgFbwKBetVOp1M4qAb04c89RTovCH2iPMHqvNvgO2mg/9GQ4Hq5xAXZdDQomCVmTEblqfSi+0m82+Ongph+NKupuWYrKK5tWBtF2eE4qHGqJg1oONKrojWnWxptwXv8ofe7sNYTQ78vUfHk2JMuaitN7d3oyg4qtoEmWQX9TEIdeFQtzw2k2ZfK+m5z1T7mtM4kG/NgPPWHPw+HArpLnaDqkfCeWIM1xN7Vvn5uQpu3Yz8cxHwU2t0ksDqHrR9c1yWm3HvPLQ0TBSbWWjtMNy87AOzaA5rJZopFTLYjTI4JTCi1UJ4mX3t1ebDPk9R6iqudIKlaHaKWPHZjpY0o9nxmDMZos0VHKKS1/mJG/FIXEDvWst41TA4mPANQmX6mGSLa7bbjmexv61bTEvWZ4wt2UQTBLpoiD+zcbSnVy9EgIt5mn0ZdStyRXOf4RDvnwtx2KfpJopoAMKh7TJ/yKC1Lsiv/GAS+kDkCo6VnLeaK0XVGbQo64+Z38Q2A4wgzkUNoUI3m1SkiPBWDG4an3drVm1YxOcJoT/ukfQ2G7812jqGsoB56p+5nb0dNoPsruGeC6kVhs3AcgJCx7XSvGavRBxRGN6rt1a2RmxoktUW1ejbRp1fOnZ7S60VaaKzrkdy1MW9zcnRAeqWqtEWueZ1DFnUCUWJewImQyPv82UY4oQlkHAlmRyz/Vn2OmEglXYPu4lcnFlnj5iMJ2B1ls+3O11vVx1U3Fb26okeuW5quVjXZFEyy5MPxeGSG2raWx7U8akvAOYk1Fx5qtacG+pacMRaT4ZBBc6X38cUHdy94KnDglxsk8DNZ6yfkjj10i/HMqON5CugzVS3/hlDjPyvS9GhWP447duqMN6MKxy3R/noeuG8iuHEzFMS7bgzLyXKyJArXgO9EE0kD9bUzgtVUkRvDDBb4AauV7ckhjmQmWglEiPbWxMTsU2m1mMMM7uzGcTqwCEzFqhzk50pvC8ietcANWv1rCwPACEqoXQxEBqT2+zj0j/p2RSKtNcGjeULIuC31U4tRhBfrnkcimBUqCVDcVMnMCrnGyxKGMDfuEscS3Mpc0FrdffzbavNG5IdmMiz2eJk9MXaXlJnBg36RoAFRIi1kGiTqZiGvZAADswApCYv0CKX5+Xy2UghAYjkmItZtPb+///7H7958//s/f//7H77/3e3vXn/99d998eXfktPt7dt3P/z5/Q9/2h7eiJ8PBz8t4pyULDytFrQOZ4KzEKeYIBb3QraZFXMNOMP+O5irPEYA/QO3e7XPmTuBc86lFCPyCqqluHDiW5+b5mziZo0jPNXAg6oyc+yinmkz3oEbRyLXasFxeGRCV4Ixo4m2XGcVFa8pAeVrp5r4STUv3qygdRRRdV+QZcZHN1eH09Vvv/qSU17P523bnHyzYN4kZzai27u786ZrMXPatq1sWynF1K3JsD6NHMn9WaAqLiJU+3CKT06WzggYNqUp6FGbNRmoIHFw20uaa9GVmXKWJGDyLHxccpJa8dY31DVW0QjHkSUOSJp5Cx+EKBBnIo2RWzWk9YdMtZFa7fSNVJtH3a/FpsfIfd02cnrz07sf37zJL25OL27SYXFGfPFmdoa667q5RTm25iUlMDt3GoHVwppRLtojd63Tt05zVC3gEUYtLG1eisGtQK36iZwpHE4G0wTKwgoqbmHa5DrW9UnWoNlsW9PvDT7p6qZqqgIXwKbuqc7SjBGzVMGwNkeEVBMLPVBjzW4OFybPTAKGixCyQAIO05Byzzkp8TP9aM89Ov3fE+tDd3Va6ywMLkxwzIzJmKoaGv8VWIIlbAkmXmDk6puLuqxyvJdTPrxKy8t8/CgdPz5cf3y4+jgdX2Y2pszIkjiLguiQrk4s1zcvl6uPLC8gFnNW699uxKm6TMDuBHPGxJ+t5onWcIeGxQsOj7fyNB7rovfWQdBuEWN0eiY4YisVVVBXJ1g1+taY82zMoItmWTRJum6iJ6O4j4e/I6bTzSjQfgzSFmiLY5pyFSZ17n2uDMMx/+R4jg/3Qv//e/97Pxeb6Xp+0KLRDF5rTZq5qzkyuREFJQzZFrHssSBWnItMxaJj1h/I0CR1T4tG2YBjHHRbxVu0xIVmS11HGmKBz7Nqn0PY9bYWyfW5h64a+c4403wZDek5giH0pHGkKjSxE6PRMNo7d+OoMniK43jfz8/oDy2eMvlT3XUPQT1zB7dv0fuDuNk3uTMvO3jVnAxDv/HLHt+h47X+C0xFw82vUN/X3o9KvcIX++AUjYaLwBHZRbPmiOc0kECtu5Lso1Vicn+0St0eRQkszqRD0eW95mMIOx65vb1i8H9Gh9GoV23OrskI0a2l8Jh3VcG0eTd8//Cf3lUfl+TsChjhLhoNuFF8ONRrC5ZDPWEP8F/X49rxvsJ5e6lLTZGrz8UwLfHlNBmrmsHHZhki/hAzmzkzovWmlFJUVQ0DedgDZz7ByEdjcTc4XO5GMd1zxC193PNm7QqlOmXY6fl0cc22ILZpd12ByPbKyi7HNJXjECi8dz5odRiyjPdFpV9R1T9YtZbeFdT8QFVHFwkWTPOwtMN8bO0aGbZec9wsQGFgAJgzeCHJTJkI5hI0j3afBCkPDghHqCv4zVEVBMXcqTxiO8Ow2IaBtSYsXshmtBUq97c//fnd69/fPf50t95DrvH+D19cff6GfrsvOq+nxONhubo6pQT3bS2P5+1RvTj5fJEBGBl39OJSXIoHuIiA/PV6ST6ADfVnSf80Zfr6pPdnXh3+3RCO53ZqT2I6Lfa1jxf/zMuIuEqtie0zhFENgEgoCZIQs6Fipqq2XTsl60nB9wWMNHefgImDkMWRPLP26AwWIE+yW2yCrelIUXwwBxgnW1+VtI2M25lgf9LvPAbzPqKrkhk3jYTrmDBOV0Y+fBGO3fvFA6R7wXjlILbW7I+bqW5xOI5WB4mptYM5sjZxxVtd4uIcBLsIRLcdij91CJD/TPBkpnjs1I2dPAAnokRhgamjdTKaqAcgE6Yl8yGDBQ3at5QjF9uKaSmP6wMVdwMRU5aN/P3bN/f3D7//n//y9Tf//I//+N+ur67s/HD/5rv18Z5UhQVWaHNKgfNJiyRTcl3DXJaSLwuJWHjw3bLqBlMjj+i6Ql1rd4T9+vvbzJg55+zrugWnaiuoAV2K7mLacUt7Qnh088QvqSqXwsvCzOr2tKjumY+l4sijfJEmdSpqujjc3MGg60ctjU5UIqY4OjnHxJ57d7PvycjIOYvkFy9fffH555zym5/evb9/eFjXTYsWJWIWMdWHh4fzupViANTaFNR9XihsItX4ry9S4ZoYmrQRq4DLaoEZSjuYiEmcaF1XQY3lgly1rOvjYcnL4cBEZi7Ch8PCwkb+/Oy+Dntc4wgU3dc9sVLrncj73ikCc95snUQisizL43l78/atmzMj57wsCyc55vT+/fv37969e//u/fvbfDp+9e23hbEJg9lUrZgVT1zhyaqqpZipaQFTphTFrn37FXAQVQU4MSWGCFfPGWlpABU206JwckGDvLpq+HxU2Qy2i3mSEVmgZx+3QmYM7mHnzlHcM7Pr9R917AJG0fCIqJYUhRC/8tYTIFWRNLSreoELy5KimsgEzrXW5v8b/8wkpfYkoSXL6bgkJypmQfG1B9XzeTs73pG8gXyXTi/T8WU6vMzHl1c3n1zdfCz5ILh3Kz/9+O5Bb09XJV+dLS0ETmYcZJVGsLdYihp7zsmNDRN+rw+10QLSGCfJOmynqfcC/URW6yK4eY55ipBMlZgTsqLRTHy4vedu1wGpaEpGxUIIy3ig9qZ6mhsUAm4bJqdgWQwYUnVE9LB8qGrMiKl1C3EwIAIG1z88hudPWmPHUdr9eLoyM9RDfw8cVN2zmSPgpPXY3zs7Z/zkOEXbLkUS83K3yELOIvh0Eh6tHPWg2IxuDTMG2hVXV6UoXDK9DSH29Vr7vh272M2un7IezFrUMVzvNKFr2xC+HiqFZAJ5x6lqOAzaj2u+qOsbIxFVuwPcMLrv/IKDSs+qG93vo+142zo/Yi7Qz7ntVGQI1ohZW2255msuhDgbxI/RGXRZurnbdfdJesMPOGEq39khReut5HC3Oo2vH66DGKz9OfYkotKTAv2O5dHY2zMwvb+2ChZVtWwH4XoT+jyE9cmY2eSN4aGhVvGAqLuupqJ9zAtTYAvD1OEe5jM8O/HBVDO7G01NHCDwOEFjENsnTQgW/OmB2xiiQ699ra+F4W41kD/QFOEhTrtWyK6ycbtNWA7LgVCbabDD2g9deVCHnLsjov9Gxh6ngZ6TIua69kYWtnkVhyfOCaBEreGoIzU6AcV6yKtmO0BTSfzlmG/Q9gAdDJX+AOl2tn7OciKLx06MIKZNQo8M1VEM3MXVLSovvCq2MkVdOM75zuB2vVXcAYiI1GBGtG1OSqCWDWkUoobOpt45FOFmakwN8ADbXLaC+0RhRxS1EgBPZJBNxJbEV/l4dSiHZVvBeqDbN+Wd24o64e1um41IT1fLy5dXyyJm5bzePzzeFT1TbYGVp7n5J5ntCkKf2tZiE/Hzp/e/YvnE1Dk7D89H7+oOp3dR0lKH82FU+dX6xl/v93/IrtsZz8KSpO5PL0bUc8/JIC72g2F/pFCg91GTV+pOGqEakZoh61tmr9PW/j/d9m2hPi2T9clkxu2fD7l1djWgoA7RaepUfdgxs9seHzvajT7cB0rGhCRhTWJ1WAn5JtqmU8ycYmYhwpJEzc0MbWfZYF02fV+sXjmZH/pQp/3HRRTl4nP8EPrUkxS/4NhWvg0TJaYl+THRYSFhZw7bAQ4pOVitrFrW1Val0rq+yGw727pu9u5P67rd311fXx8Skt3ncj4IH5ajMJmGG4PgzE6mqpsxsXDK2Y8HTpmIjUjDwaFWDE7CFk77Wh3xTJcRTXXfdYiwv1aqihDamoi5b+dzXpZlORC5luKYPdn9ZO/MHDCnaPlwIjVDKSlnAbTLtrbjT9ClhcOjxxB9G1NfGtQN0TIWv2gVEAy4WdiLqUaJQAorRqKBA25ScQv/Hpbl6ngyo+PhkEU45Zvr6+urqzc/vdNSgu+bRcidmclp2zZ08HDfiGHsFECzYHnxfoPmGygI0UNr7bZIH0FhHwOGMRuMj4aRWLZVt3U1gmdJIjkxKFp+E0eNvVtO6fr6OklSVdRxenPIWbNvRPmSRaTM1L0E2LPRAGd3j/vwl4dpQpiI2MxLKY+P523bDsfD9fW1u2nRu7vb27tblvTxp58aw7i2qpq7FTUNAg9I3MyUNGrZvOY/qJkZvAJfamuvETmJgJyljjpMKQ4o8V7G9+vEpIpWFDtYQPENVHNZFb9EZKG0qZaizC6oXiUOf6f1CfKQDUHGTBJ1qWZhWHK1SiskN9IZWtWHyfZs5jOuqDDcuaFWeVc2vRBXq9zI8OF/2bPu1z5bQb1KvlpUvBb8EMMQ2TIisIo7pdpGVuysrqqblrvH8p4efkS65nx1/fDpzePHx5trun/zfntjt3d3D6/vbi1dbZYWIpdAkhIxoNSsdjFEA7Ozx0fV/KMco7SKZB6uq678j4NorTy0il5qhh0Gj+ncgBmMvN/waPQiGpr5R73Q00eovDvYLTb03Ih5NJE3MU13R2UjORlPGDtqJNU9yaOtRU4B3o1I0VAF0Jsx+xmwubHHzCJyJMxgztXmZG1zT1OgDpWe5H3hchopL5qYGi3wSTMmK152WXdMRA6iYXzC/w91b94kx5Fkeeph7hGZuHh2TfWMyH7/77Q7uyMjXV1FNkmAyCPC3VR1/9DDzCMBEqyulu6BUKpAMJEZ4eFuZqr63u/VqD/EOUXLTUVO1VoGM4w45QPVbTEws91PUVUnhkBzRnfFiFNiuTcFpVlukJJ4lwwWcRMBjFAcABjxB+NTHA1/O6qqbFIPwNQGw1ltOXpS09xgCLh5Mv7YmgAAIABJREFUGgTNrLJRbTrFyULUT0xUYzTCo58gfUSYChMIww7VkbMu3aAV5J9nIwAmJHXYL4rrUlmyDtkiJNUhuVHZpyPHEOLXHH2EJee5vMxjhrcJOrP0xY7aFzNTqMfAwA5P1vRTEImSP+L3cWlSoiM54muo7jfM4FfTgVefpWU2quK66KA2RMvDoTS1CmN38qYbu+zVk252SRpL9RqwEP1zXFTYvpiJ2Y890aQEHtX3lA4z3ZcxELXRLp7re6eFVAQ0IBDFEjSRhhGRGGyWZ0f/K7P42BAVOTHcoA66DvpnUGZhAoC49oI8f8tX1PxwZ5XHwcMw5d+YIRibzQimIWmbKMuBpxUTFRAcAhE1xQBfQ/ooJXBEkQztKxcNzPVtSjlNbqXA03ouMXqMui8+WtF9U58R3SAYop5MhbNhYoEDi2TESZshkGKy7owaLAstKzfDveHjyhc03OH+QcXM9f+HZUwNAOX+7vTu7evzeUWE6/Pz08PH7fLU+5XXM2KL/j9Ou5vhEXZQRu7QuU5LIP4HnXBqTHGLtJ8ySo6zm2x0HmrEgpxODY4hR4Tf8td8uqvyWWbpNMmve9ngFqFm8NI4N/llSho/Z634Zs5EzNxaa8yTmBPcG65qKqY8RBwDujkoBepOdUomsas+3LjFzMw5LQjslWesaE3cvS6YDfnRCEi5rIgyQVs4fsYL+0/s72pUEq3Yl24bHBWVWonlaC92woEaSDWdgwuj5U3gzhsCboyB+1cVQXSrCjN79qfiYCGZxdNkgECcXJs0vtzyZtBGBsxcT9snGxyf5dS2RfJ2RRvbtCuyG8PabF301IDQELuYATAzEbMCngz2Ra5dt267mhp0BVAQRbGn9z/8r48fTqf11d3p7R1/dUftHum0ECqY+JKPyqBmvevejZl4WRY4nWlZEBkMBGRX2UG6IQJTltq/kV50GBYcTCMlHDQwNUTCddW9y/W6MDdm6X3vHZmyX3toTeAwzPmGR97gMLtVIdpMp/uEEMzMvdtTg4NUtej1MfwJLbHTCBTNOdxeAwoqijG5WyBUgIlywNPqDAhdWzNVNLu/u391d8+IKtpNDYlEgGhpTe0QnF7vL/chLV7FsDLgbMCuRRur2QE3gt0iY9nsm/av92Fa9OEZkYl36/u2CYDZwickaqM5FbR5WNf1/tV9YxTthMOeqtNFdt9sxsEG8dhG9FPGBEecWPlhooUG6ghXEdHrdn14fGyX5+fLJe4gFWrt7u7+7v7+6Xp9vF6m8/ukzQYQNTSRwAeYGkS23RjZmqqJxAAHQQmtpZzXLJyBzKxgIuLdCcxkmWxFE2GUufV5+XSlMa3Urtu2mREYFZwGvbhyix/NHjYMawk1RGayXERDTlqZgl/YccgULIwMF4vuAFoK6ZCGBOG/uFwj5dpmZObgOCwLk3WTmKu5r7ExhzXDBGRXpS5PXZrtJ7iedvnlcnlzfnrVnx5/0Q/3fWNxetNu5OpJAAG3UgnlkoBIgOQQdgRxVQRGQRbZsWaRqZF+eqN5Mm7Jk2dLpK2qmUoQWaJ3MK9iaaUe2o/SSZfAbZLmTh3QKAC8tpuYRRbjdKDiS5bWfAQiDiuW1RAVXTHJiV4NOUlyEEyAar0xVVcg4gRo8B89IIlD2KygNmqwXBRr4DO7GjxdCM2jT1yXR9k8mBsdOuEIi99Rc96SPGSbNd4QFbcyv51WjA6kPaSsPTcrz3Ar0Tjs5MQVsuU4JTYGTjqm2wKlZZtPVJlMbB2RfPzSwQgUDEQRUIPAiQMqlGPhKLxnm0zKVz1AWGdegc1y+kPjtMJYshae9nac9Zc2srcLK/Pi+tjwjwCYIlF5K1R8BhUBKcmrPRaEgdUaW+XYxItXMf5KSkd27bXTUmZTz4d9LAwNIoBTgRXGhR20DBwVXDWr8ND5mYRmGTmqw13j/MdDi8+pjxpcF02miQH7I5tqnmiBSQphym3hHjEaSUk2zzOmWquaOkRY3c4oJyriNv+Gt+L36AnhoJwrVbBLyBjoAJnHUmeJ9L7nXIZCx1F+vYpAzns7G3+oIMl7Oyp880dS/h49yzkmvpqnEbdUjLdT5WMsn0iApIgEDByDtOzDUdinD2K8gkInszJXZSquQw7LJuro0BOBIcBiikTTZKskKgg19PI1x4UbilgCj1ExuR41a0lEji65moqD6gwzRc1RAJpUapzgzXH3ry3jcap1gQazyzD7FYyV2JubElkSaI4P+izrdxcwAy2AaELYiZTQdrletYt1IyUX/gW/AA+gBzMDkLu79e3b13d358a0Xa+PD78+Pz9s+9O63DOvRKB+upmDOT5xSHpBHPg7TieIf7DHYccTPBy8Mzg6xWBTg8PwiHvEo8OkBuMMJv+w1gzObQ78IpvLCxn9cJembp4yk8R7HEtrTCRThFfW9qBY3Y3bHxjmEjsoIiMjyTMfiVpjh97mmdHRgOlJc92WTiLR2UGbK7t0tWbRxhwr3W2P45YYnsuxTW2bYm+/dHrbZw1DZuY8YEkQGBMBM7VGqqravUxqDYgJoHeRPH1RGu1DQz80ZEA4unp09GzdQEdvMTGf+nPAT3zy2FaIdEyrcEzfLJhgbbAutnJfUAHEVDiUrgSwLMwLr6dmZ5PLLpdtv2zxuRA3IhPp28P20PePtq3ter/K1/cN39zd47LeMXYEQUHdTLcu+wbYkPu6wv09rys2BgFR2W3fZN9gXf0UrHYoZH9nsjuJTbNCDssAIC6nUxeV52c8nYhIAESE6fdWC0RgBmZQNREw/Xuf3Zj1oGKIoJLQ9FJN5dyNsi6DGgJ0ysMhBnNHRIl4XVcm7mJtWWUXxP1+XV/f3y3MCEFD8CdwWVdVEDEbS9ynXTafEADhF63PaReJvb6mEBTbYhSIcVmJ3Su0b5uvMKcTc0Nm5ITxExETnc7r/f1ZZRftXuLEKWBMNNUtKtM/N4M+d5OZiEkQUSh7CggAe+/X637dtl1EDNTgl/fvnz4+vHn37pt/+v7rb7/9+uuvP3z48PP79z0WFEJCBxsbAmQKkqgoKGgAiUDgsmnXfjovrbGZqTjgwlGhpKhqJg59NoeJGiAwMZioiUpGYOWKxUytMZAp2o5bd6CIiiOUG+JKvCBy9MKUCQiBuqWekHLCCLPzixCYkQ2F5q7/39MbADAEIRAMgGqBdDIwBiwN3wj/J/zCcaVCpQKmaAq6iwlGV94ICYkZvYnKC1BH89xixX7dPn54/uvHh1Uu/XK/vgIgWpbGfGp2OgPgWbGhuBWUGyh5/Y2kRE4TBSOqvmPqp7BBbquYC4grzywnaQCGxj4pTOe5RMOvkAaztQIJX+xAKqIqEFu62/tN00w3k6uiW+BB4ymxNjAxJAL1FglQBp4kgCAKcVRIMKSGu1uBvOACmLK8KUzoGrImibVFBBQO4R4ImsO9SRiPKtr7DseaYN78J3OHvyJFwGhHWiSdzP6Cw2h4ksEndABmXIWGaBMnSieKdTyY+m1OSJ3RJ/byXI/IMQGeuB2HCjPMCaXpz2/uGIQxgslWkIYyHMRfcKj3rQI6HFyhR3e5TfPDeM8QkQcImpcIMEm446/ARAPJdmkmYcRLxorUxMP6MTppfodq/CSqQyRmfGW2vE11fGI2YV0x5QmQlJKB1QALc1DEr1mw6jKy2jeaEXnr/l9QVBw0jdmmATAhe7XkTmAWkOHEQs8slczfcQw+qhdXkeY5Debq8As482hKcnMcpqnnTdi4h929pd52nMSuNkRi5uzQT06d5tAf3+PMNGr8TIWKpooN7UxeU8r5z5TpC8FVGLqwctMVAiG6Rh5aFjCiHuRBk6PtPPibnrriup9GjMTDhmYvbpJhSnFGoUkoEfKbihVi1ipxGVN/GcwnU0+pSx4LTkzeZIMWVNcQScwz3ipCJlp5likBNPszwg0TKSOEa2DdaSZ8HERy7vwxSnYSUfTNp7oYx2xskENiZKxQWjEvlcu7h9RsWHaiD6Nk4NQNqnY0DO5tCTgSvWpxl0WrOWMHMEICXNL/ojQ2U6TW6A6JpcMuu21P0h+uTz89P/348PTLrx8veDrvixefOjGGC22o57v1zev7169fnU4nkf3x6eHh4f3T08f7u7cr36lGMsywdlbX4HAQvVWfvZAn/GOUrEfO6CFx++/9nvZ5jMdvtyB+ux3x9x0v/865GCJF1cEsn3OzjO5GmYl+o6gzVfFvzcze4DhAEgxUygwKIuZchPy2UkiOOq2IyPBPzhx3QGdggKd6v/DR/EPGeh7nCC6Cj53HlRpESAq7aXfRHDdYT/z4+PT48Nja0trC3Ja2jFNAiUmAZwAIlrP085Yi/M1P/3O3bVuAuimAqadjY0R6ABM2poWNSQjFRPz4iARxEJauHcVQkRou96fT+QRddZe+bXLdjDqfwXbV6+VyAdnZ5NL3y6tXy/0939+3u/vWmocpdI4DQm9spxOvCzWOiE6QDr0jL9jQXqIGP/eehxF56q15NWARMrcsi9EmaiYeBarV9y54NKXM120ifrhqjU2abJuJTFkqk3TG7AZ38xurhE5SJ1VGgAhnwmAwqzpzNBS0oekAFAVyf3Fqt0nEIbbI3Jh4WUHFpC+NT8vSmBsTUPM8ogggq3lPWWHHqzab0Bs3ITyHGUE1Rw4206PDPLpTPpFUA1Qzi+vn+SVkrGAk+6b7BgCCIPuiXUwV1UxVpC/rclrb0lo4hkSN0BhjBJifs1owZF1pJp61oFC6Y5eSSQ9EBwYBi9yuYgrbdnl8eHx4enp8enq+XC6XCxK++urd63dv717d07LsIsa83t315+fLtjE3ai3artOG6AIYnA7ovQuANnFZq0i0N7zHZXk/ikfdOszBEImcmF5E/iiqvDO0LC0sxju7FVdUzJTAAGkhaIQLAnnACoERM26kaghARlMP39HkISUjbK60q+JC4WY8+CXKBwKLADHMeHAzUo2QFqfHo81VzH+JNkbayoKdmrWdy08YzVEEDEBmjEZkzESWU27TlAl2iLkWETQCNmTCBgwducvjft378rYovCpd9isC7R5h47YA1xZhyaLQlGx4Yk0N1bMyoYOhKaedAaOglzi+5zFxxzHct5Sm8ZRanD4EA6QxZht2CH9PynH2R/R76VBmD/wf1kpVtT76VM/SqebWyOAspNai8txtFrdDcSET+o1lIqAAilVJkFbPaAQoQvxv9FRSWNII1/N5RmYk5MMmT1awOUQFEVswRdCVKmXSmNNZpiSUkUM5FFyJECRMYzlokVLZKccTAtPPNTCFleBw/g29QChSulhBq4uQgMN/VDm1msVJqRiKlhF3mVZxrBOQ08UFox9SONI5u2TcUTbcDWCqWBdkSIRuWzZZzE9tBfJybySf6hTkWSPhNAVAhBYjHBAbdQUgOxFqowtm1d0aQpPJ7nr4vVl0uBNajYc4l9JmYD6BBeYgMDMVSfhn/mzI7Amb+DeeYjUaQH5qG1ANS8R3KHvGKNKvr2ofmdIJ3ii2KLxIcSFkYitCiueJ45SCfDNLSucYGOLLOMrbDkfcLWQuvhLDBO84zx4qfTpmOGqq7Dcokor0vqspAFGkexVgoqQBh/MXIXF5+QoF/IlsqewJuIwAQcVkF3+kBrg03850r0Yfhltblkbscpnq0+Sc1dVoDs73IL2YqyCYqXS/fSjgRmAmGkkcJZIZhEEKJKtl33YiDqcVzO/dMUtyFyXs3tmMiqySHtKbVo9+idJwirAuExmmz94c+GqYx240AyLGogqFKMW5M6HZyceI3KTjOB9Dc8MJozFF4y99AJyHTCo2cCSJVZ/P7/4iIwyddVCdOlHnZ6ZVBGUT23boH/ft131/0v2iegXrG7MyE/FNgoPDq9d1efXq9Vdfff3u7VfvP7x/fnp+/8svH97/9PbN1+fTK6amnnEW9RtPTxi+tL3eZnbiHypE8Q9XrrdN4IMDsKDRIRWsSzfXNHazWng6pE6ND/yyBscXoELmwEa8TQydIWGHMA5v52qkFh86TBV8jUhITOy3VpnS/NFX9ThFLfloafht8obkdjpna5qfmltrYR8LGWCItf1vAaAf/vNQE+mP2biP1UNEEsOBFuY/r/ec8MmevYIjcu54k/kBVsvAPxAJOMKhK5cvDbEl6KEMOAM1z6fxKslxOQq5HiM3I+4Pjz//5S//+ubNmzdv3p3Pd9ySB0LY3HhPjIamjgd2MNVsV30xWLfPephwZBbjJ2MHGoUBZgINhaYZ0SNuGA1R3VfHDMx+5u+ioIJiZLTwwmtbqWFX2TqRXXU3BWykjGbWt963XT/26/Vyf7e+etXevXv1jd0jUmuE0BZWQjATJjitvC60EIgAqEIX2AXbWOxfqB2Pb90Oo+YRQ18HEQMzI6TGTZiRSMy2fTdVmhZEqLlHJM8bRX2MrTVQs31XkYKX1ZHRbrhxOIlnbNJKZIxgde6VSAPXlO8QI2FQ1QFfNmNz09UCFmBAQ3VqBzAiL41bA1PrnduyREutAbESiqmpiZ8uibKKgRuA1E1LeZ5JWj4Whd64CUUDmPICDxS/2OZd1yQi0sXMQEGamGHfNu2CCCoivcu++xndTFQ68+n+7rwwZYhT9dejf+IBRUHeSvCxOCDF4jn1Bod578C85GNC9l3W16nr5fr+1w8Pj0/Pz8+7iKjen+9fv3376s3r86t7ZLr0XQyoLYYXEUX0Jx4DKTY6XjZmHUkZ8ogWFRQVkS5dPN7SKAw1XbrXtt0R6QeX8EG+5aCypTExEoFuLD5I1w62IBqBNYAFcQlBpzZCaERgqOLtngiBIk+dAjNDBSRjzAZHHL+G5u2Lc9eDuMEAHHNiII+Ac1z1kRv0ubmA/ae0N6Ag/hOr2VsbCIzQEAyxITa0RsBu1g6NggL0vBU0SBfOHvEEK+C2LEinp+t2arY2FJOGhmREqNARyRTEmT2UxREaEqISIgApxZ96yglQNAscZa0AE6ova1UkjX2MciENLYIrKANQOFItkgcRZ36bOwVVHtlcXM6ZEV6akA3MzzhfBNhAXdPtEd9GpJ4j4KsEwIB1RFyij2mdNCPZh1CvGCrh1a3T+Vp0DjKBjKkyGPqNIoIqHBS2B3/sWOAdeSQI1pF0/NRCENmkTcaDBdoMEbk1HDzw+s+RgD4NNIpICAWeyrZAgTFTsp87HeYM9jirH11pXxWrg2DDjxPGYChle75i/2EQCqxiK9S7DTXGEERg1shRbmgVGOlxjj3EMo8uojMqabCS0sCmPkJIxEEq1FZxqjMLohD0A1/ffd40U0WGuclhR5zMlJwYJ7CVcITUQl5wCB7LECOk48lmNGmJng4pKvN/9X0cNV0eALPH2izrXAxkq1HwhvMjoFLQDGVinBrnH+dHGkW7dTXjZ6XzLhU1AaPybsQ8b+pvlBhhakxbrmLHkBWbM0dHr0tN4iDEo51EMPFf8hlVV5WbqoGAWQOwsOX5eUldIVCPzDgzR49WUiGU0bZsc0p0YTVjxjosyWEBLQ/XQcITHrwRg+OHE9nlkzNeKxRtpSubUQyTG8Ea+p/EASrqyIEBm71iYxVNlY5MSBa8WXlKQARRsB0PxjOxYu7xR7xEUeH9R0Xcmkc9qcvlQGGwhH3ou4smTiiqKsqc5myglqgQLCbSDRCN8ryCEWbnWCWkCDJPeQ7FKk+c7bqy2o9EYB9WDrQLwY6/KjaEO7a2kC6rLUooDLp2lcvdnX7zf/3If1qJp4fDt1QBgKWd7u9ff/3Vd19/9d3Dx+frZXv/yy/vf/np++//+fWrTshAIFJA7t8dCdmnHB//UH7Yb3zT2QmCA5ECk6jnOEW/YSYkMujQHcXPLCo3PJDf7sLYF3VpPufcwQDyRhLeiLnG+lTI49J88j0iqfM5HTEqcPhnah1URRO+eNeqE7o2hDK4ykeTefiPM70XAqVnHhas9IwpaJeepCGyyhIOaCjO5NGZahFW+hEvkn2rKh+syAJH+9LoEcVmQdG8gQxLxGCUdDOHu8dOuO2yf/j4b3/56//6k/2303lZT4x49rfE1IiiKWk9OE8Zovz33fD0KZ/XweDSfkPtMXt24isYgQBEwDckRm5LQyZFEXnaNuiKArTiq/Nrk23rT53AqMFCsEPf9cPj9eF5W3+Fp+d93/Xr/WR2WldYl9WlCoi0rmtrrRGhGAjAprAIrsCCf6SyejEETiDt4W83hnXdAeTpaV2WdV1vEMYjI89MTD3ekJlxgY6oliZDupUP/YEJccRoDGJNdtmj4Sb5YZaMwu9xUiCNeF8zN75ZGMIpPk/vDjIzI57WZV3b5ghMIEU0IJiAI2XWon9PS/hTDebDpTEzM1E3xPa+d+ldRbWrNDXBfd+r3aom27Z12eutr2t7/fpVa7zvW4wejgutB82IDi2oizsqTKnybNLTT0yMyESkZtu2bft+ve4/v3//408/iSg3fnX3+nx3ZwB7ly4KQLysy+n08Pzzjz//QoR3969MRVXMzDoQMiY6ZA7myqA0QzATENMu0p3z4YpYN8CLi05MFbuquExHw9CBgMxYOC0DAbDG2Bq3Rp1592ODiA9lva5dABbCXQxMmJEWYjAwyXxr88w6RQT1waCSISMujmEypd/dcz5zjxPCgsghsfVOsySSin7Pe4r/qVoOG8eaeBaVQRmgISwIK6IhdqZGsDKB6bbtpALaGYTAMOKnNEmuwjlxBuS20NIETe52+u7br9v+8Wzt7u7Nev/Klmau5VKpZqsG05Qowzh9QfLTJmeYhFPiAmkx+BIERDAEBlPsgZcNA8mlkEqhgelLl/chNHSqFmHK0zwer0PFn70OmLQZeAxiiDK18IQ2Nt0c943ponnoWc4VLRzqo+XPk0IdYOBR4VYdgAHP9H/vkTkyCdLgIJ/I7UQrfkNVMgU1JesF8cgI9ozmpGqa2aQlyFmwpMVj8LmSQjJwQcFpOoxa0ZOwYMpJySiGIRgZ7+mlpQWxEqnG2W7OdsnroxDKwWlHwnorQx1QNcyB44IA5G7eUPVphhRX/gsc9uBZ4huNONWblsHLUJipzvQYCnIrlfefM8qszAXmHJu8seK/qhTqIzG1JSQZa5PzXFBAsNCRYd2f827txlJkCYxBRMbFWbrTCKE+GivSglGdfAlHfGM2PxOnYvXgT6IeL4tXWMdb95JcJxvI7UD3pkPvjskS29RAzEqgY2n/ME0JyQGDhtMhuhYOGyP+QlakUm1i0uRnWh+ERZxKcoDKoBBDIzweAU178UorIc5EqgIuJo6DgaZcJDTDblNlPrF4Avfcw26Uel4MG9pBwjQ18Q2QCI7zME90FAMEUILMYyVAhtRPEFR0nk50JKw8PcI5J9UKQoM5iB0cfpozlTEly/aC7JDAshQyV+B0XLYs0KyaI7kiGwW9w2NcMz0JR9xnfGwxMndCRmVHxS1IfogIDYkNlFGAkFW02rQRRJuarPHW8uMyAyIT0N26gSGdvRfRTIEUpMu279dd1yuur2h9XRVdumz8/Rjzend+/c3X//Ttt//tb3/7+dePD+/ff/j555+enh7lq43aguWghPTbfCIJ4u93nfzdFpVD4uLnvhZvp0uIii8TK2ZrgY+ugP8gT+R3LSb2uVf6xT/GPvtuMT4eggGxmsT1Cko6+cvtoGPHaWk9Sn4BmIJoPMXQuSoEZI6JNRCdL7SNHMTIiAUVkXyKJvdK9GaYGdPueqAg4g1hGr6sxfYZOEGZYZBVXXctYkINuHk8QL9uz9fr8/v3P7z/8MNXX78mFm6wrLBvbtsJ1ip6kokCsseGyuSMx+PT8YlPePIcvuQj3P5JEzBBUL95ccq3UkN17SACkhKHQtoEphQMp+qRQXreEpJPSNZWXZDFoJtjBAmR1VQv2t8/bJv88nw9Xa6nb765/+br125NcjADExMymYIACMAO1IEFNRis3g7GT6Xl4s0TUfsNZXcDAdlxHqpIxKeT9q7XKzK31sS0u24/PE4EGjYDdUuj98wYkMhyHk/QRrLvpFWAuTs2xBzo7mWNhFdTBVElVTEfQYBqtuXQ89ijFNGpkzpCNTWFqKiGjkAhNFPp6vBOgNb4/nw+Let1e+wihg1ba60Bx2x1vpRWnT1EMAYViOgarWFwbPxltvy0iujAvsESI2Ltj+Z3mhgiIyKKCADw0phpXRozAYjr55moNb47n968fb0sDUBGsy6jl1VNvOmU0bATAGQcSMxupICkaiL9um2PT0+Pj08fHx62fT+tJyNEptYWas0AWBWIukssYNtEnIOFqoTYiD3R1bVxhIzkSdfq+ThO7/V6xO9Ml7Cou+yc7h5VjKdJgahDZr09IwBGiI3I3xuEIk4RoREuRAvRgkRgpoKgFKZtYLJGIF3UjMkaIaOSChOhETloFNGlZ6aCpmje+AEkYjOPl1U1o+mM8XsCCwRgAkRXg4XhglTRlIAomxzoEMwITRi4+P/cxoYVLSBnAASRmcNoTMiEANiIGkNjbgTeekBib9CVw220DeYm1/a8bVcVQzutp/anP//znRnyYtwUobV2d75DgO4w42i5m5VZ3tQwiHoGwLkONCBE4mhleBwfOshXZ5X4wUtLABVAqCHag/yDCFDAOWKyKsuMKBsOlOHRG50M9mH7jcbtsFIO/qZ/N584GAAqTqQAKkNHedQDslqtXRqzUTDV0FlWetptC3ucCMxEpEdokU1e9BIs5Iw8zjqZca8F7rKJJZ/+jRl8d5h9H7NJaarKZj1FlrJWmdbpuR9cJgQs2RqM/BwQQzUT0coQmQe21eNKjNFESiv17SjSMI1aY65eJZ+IZOcojvVVrptWMwKKhJg0czoYHA5kf0yuxGFnQUTfiaCCQIrWUEI3V+1rIGdMVAuPP5CklOgXV6FjJPwkpjf0ADaS5nJEX/kmY4cvUT+NjzjyVFLoj3PL1tsEgkgIy9J8cEeDxZGRu6leiezhsstglnBWN0O9xuhZWt7ORKRGAAAgAElEQVTG41OeoaoTXBcOESSVaGv5FoJqRVwClciHGoG40wfrYrJhRRra4GFCqqcdbS86b1m71GwcZPPVxodeUT1OEYeMKcWyTPgSnGP8Ics4gDcNwMOnYU4MyaufEwQrR2CzT3Bqh44g/yrTzNWbdFNz9HMqnAobo1SiGAMKl44znFzDgxlHgp6E6o9stGXH4M+8FzIR7BP5jBXtY3lnZuFyRJYE3nigpP0JZPQjWEYdD3+gr/qKQBoU5HzXlgiTxKuAVW/R5bTeNTOKm0QRjD2vxn+4D30IbdKEIaK5usNRKYAvxploQ25Q+OXxeBCRgm50FWK0twxtxScW0WtrfFrxvjVRRZANcUFoU4PDECSehYXX5f7Nm2/fvf3+tL5SeXx6fPr466/b5Un7DiSEjfwdWAWRaEX8HKNGFExmoQf+kT7HH2SMfv7fET7Zf8FozWeDA6eRe7V4EymCGSH0KU7HJ344fvYMeZOTedgVMWxzxcWfPmwc0keX8FXlTynj8aj2DMILao26YT6MyBDH9rSoVFhs9aYTN1/iDse1KICi17vketKSPMdQcuzYgOV/qZyd+G7J74W08U/xO1G7EFFI2gjz/30tmj+CjHibPt6UAn96eJgYaxt9B/PzGwAtCE0A/EoBCoERmdgm+vT49PP7Dz8/Pv1kcGHW8x2fTrysLCL7LoZiFJkm3jNauBFxhWN89i49KrpxRKxMl2PqQs403NYRxNeVw51iMe8WJTXM3EmHjFTSIICZigD62cF9OECkCIJGAAxNYWHpSmS8oBIq6rbLdXvar8/b0y7XbV/UhBuvCy+NkZiZmJZGjVHR1DrCZrgpNiXKA2VBNm5gwMdl7tBYC7Rdwsx9MI64nk67iG6bnU5z88cy3+JTbcKyaYXEqOK3P7OizOjiCTQ16d5cteTAV/RmSuwGaaEyCFBZLTmWmb5ZuGu18TMdRJN+x0Sn9bQui4GpKDZzOKURSZ4OZ2fbQHFM8XifbH8aHrb8KQJwOsUf257Z5iHihgbew2zcENmf0zP5SqUqvRsA2Om0rGtbWjudlvv7M4CpyiSxim6RTstM9AQmRVlq3DHXo9HyEOnPz89PT89Pz88Pj0+PT4/c2t39PbXmmca+MVNjA9xVpQuZiRky+xLITI2ZEQz9ARbwVLskaHpQkjtKfLyDGJ48CFhDLD3epnEuhWINfIWqOtZJl2KZugpGpgvBiRlNTMUgILho1tAWwo4ejaYEwmhLMGaUANCICQhR1Hss6mM0RiCmZhZOps9ulp/IEM9JpqfZ4UIgmkfQ2FpSpA43OTtf3JV/wT79YwbWMeeyTzc4LGGUaAhKIIF8IWBUNCG0tTEzMrGrVBzvRl6/ZMSy1oPAvqUqqkjv0s2IGc/s6AOD/XLtetnk2tq6312QWKRHo9YAUQ2HDzM9QzBc9eammeB81qaVdZkNJ7EFXs6CVJ+DNKf450zThkRiUj+bIZKaWoAbC2M5fUmRIUwNGIcBcoSv2KFuDBPwEPbP5yS0LAos9VAjdDSq5wOBy2Igkgz/ESubNrwJ6JjTcjCiwiYQztiFLKGnkBXvsaAm2X8kW0RAVB25amQfu6tIDyLysN3E2fA4uAbP3JrXUZuizPPSeJ6i1vUsntLWNWYTU7N5QkdNsoLo3tPchUmR+kiYzFDpaUrsDY6uQVXMGhYjHyn2kDqAVkeG8nDmy94t4HBKGJ2wGl7Ppuao+vDDdTIBQkZPSa7XvWwhUzsgh/ZO7A2Llivia2mx0Zpx4q2/RpgvfsmConNhR2N7QV5m1U5NlUeUX3YFwnhaN503MqLvF0yCNPpkkkpIN1JJVKKEcVwzF/rjRJrFaeUoVYiBc8oi4LDcp/aiIVh9k3xcIMcJDDZ3RI9ykInDgRHjHrwsjHwgm4ZVNXyxALNHAjsSOSXNwnOWVigbNdFkvgbzIibbYeQnbbxBjGaKyqC9hAOEJ88KztcBC1djbovgIG/FzVO2uvxeISRTtEhlTzyqz73y/q0+QyYEQRHPcmkmImLiyjM+FPYjhduGtQrVxAREtTvKHA9xNbV8U7bWLPsjlvzDIHpMMVEj/2pqs7nIIhHFhIfeb/GwQ5QRTk4zkx7YsuiHvVgU42agRCPl9I+K8jODSgq7iCmyd42ybnw1XgGfSYHtYZWPfP2wPz73rT/otqzc8ETQ0NroiIKm24DBkPn85tU3X7/706u7d4zvnx8vH3758PDx1+vl6bS+YkIJ7jfCSOqRlwV8dg1uFU9/bBrzO42NF4KLT53iRrscS55lRSPKDcdGG6HyZZJ5EplylgZ8fBGdMGxCX8qtf1n74m8UxOOpt5TNInwC8mAvyA1ZlmEkK6kZgd0ElMziNq/+MtkIBjPAe/eM3KjCzjNPAcP4YrEFe4KdqHF2RFPLD0ytY/ftWkSmvKdKocSwl8e/4RzSi1O85UHld4wpwd+/vTSSRwjR2OnVBiAmgNYa7tvl+frLrw8//Nsvf32+fuRFlhOcTtwaIBpGSqLHWEtcHqSy0uhhvn7Ilq8zQPWRj9ANGJS/TzhWoO0cQ0VDsBmhoAYisAs0IUB2ShXHfa1F9Eo/m7nsxABBFYzBCIRMsPH65pVJ077oBrKZApuSCYDA0yby/un58vzDjz/++c/f//Of/7RSY17W5Xxa7rd930i6kF5UuSvsuDIvDEwAINbtc/yaT/1SUY/oNTMR8V2pMa+nE+z7DiD7fnl6pta4MZAZWheRXVZiZjYdb9rhEW602kVs21ck5vbC04O/UVDdPNt+6PSbmCIUBcqcaYCiEsHa5MdqEFO39htiA/bBpphu22bU13VFzsmVij/PXoARAjMBgvSuiOInDWdBTSZALYJwsEJij59bPEC/93TkrAwoIJ+m1lVMlACW1gBg2zcwvLtbW1uZVz8fPz18fPjwAcCY6c3r+6++ekdohALVWdO+NCfsgKooVEZf9Zkzpe1Wv0QGuu9iqp5tQUTbtv3www+Xy7Ut6/393dt3b/feL9crAKzrqmZ772576WK76KlhW1biKzjuLm1E5/PdaWkfHh4eH59N2diBWMFGkC5iejqty9LuTquZ9utVVBsxECmUbs32vQO3djqBmbhsCoACcKvb9epSb8Rh9gMVka0B3N+t/fq8S1fZte++TTWA88KqiqKyb4C2MN6flq2ryO4Ar5UXI+z9OjZbE0BeF26GKAK/g/e9feZ8TfFs2oVxXbiDmJjHuDAhIwVmQdXMsgltf3Bj/w8XerjUUEzAhMEWBkQgkL49rW19dXd2vca0LhbTSgEUgTgIpWZIBhFfgwoLsOGy4ArLvT53USFazgvRbmbQ9w7kokUjG1EI0WIPZozPS33jIAJTIAEzNjUsdKNnj2CN/6Y5RyAvspbyeYDGlGwEeMzzV6/31JJLZGaHeIGpFVJkp8EkikpKp2zLUi/nwTZTYZxuKZGy7OFsoGoqe8UHWOmUBx4gVjUqEJ0mArAKXCuJWd1FRHY6LRx5M+l6tXK6V+6kHx3I0yvrp1paR4o6FOSEiu0I8pnu+166g1SLKBunDN5K/eoWjZsj1hxrjxPxYsws8xWIgirObEgXemQtED3TdMNoSB2w8tsG+TKiZXE6jg/8JbRGFtRdmCofnt84jLA+G6c0HOpb3yzKCZKsgSyrvO4jRmowceZhugKzKCYqfzUXp/kErq5DJvqZQRLi89gKKIYuXNN53GhhMsps0HRKJE+EAAOHEx3bIcjJ+Aes9BzzkiCwzkVA8Ps2mpGj3ZHtlLJp5dQmzQHmeaYZcAPEGawxbEz+6U7kxQxhc4okmmq9tlI8ICXnwi1QeEsXKzdZBI8jofSJQXOUieOkbkdDnw6poVohyKzKUzUwEx9eSOgbg4ebEYOp4EgaiJoWJsdmbMuI90g/jKmaONgb5oxGS36dgg3fVIRhT6EhON3YxykjDh4hHKdZmPeMS+YSLzogmlD2Lxz9RZvFwZW6DcBI/quYrcDVBE5JSzT5dJA7wExBavHJ70swOshT4yOYr16g1JuwAR2tkS8S8NTjwETVxEkxZ+fR0zAkA0JEJVZEJTQkU1ckJ84bLFG4lYY85WsDIVTjRSPe+dDewsQ9V8Y4kKESdUNR7bJrF9o/tu0DXn7hqyCwELxq68oLYwNDz/oiqvBUBTPZDaC9e/3tn77/H99+/ecff/jl+enpxx9++Ne//OWbr7579/b787rKvhk434dsjBo0cQh2RHsSHIXQ/8BjjU1WM0ygAmQt4XpQ1ek+RSQg1a5dIuiUqNqMh+mnTxLdl8FMtPRduojz7YgY0XDYDBEDjplxll/CQft82+e3UlRsykOgwlqpmeBY1Ue55tnGKgqNl7bsJCIC6XOqVWUyV4J07V0AeVmWkiKW/GJZltPpREQaauysHxW66L71fRcfTe77vm0bNyQ2DxjY931d+XRaVeV63fd9v143xKUtjOi2dCRCJjKXBEwkji9oF+EBsnELTEE4pEYAjahg3zV4WRhk3/cdCddz+/X58acPf/npw98+fPxxNzjdU1sBWLd+FSGi9e7uDsLmY6DGyMgNksPORDoqYixtpgUb1StPJm6+m5tNIp5UswwA1DD5QNupjhUhWomUMVDdRbkrIOwiKt00VIeNiAmZgRLJ5dF8cQ+jgNMSjdQIgIgBG9BqhMCA3JhX6w32Jna5msilP23S1gfi05vXb1+/YsTl7vzqcn0mvaIaQMdVSYCAEZfeVVSCkY+/Y9fCyYQ6gFvFUglZM2FrYrDv+0LE2LCusGpU/lhAcg0tPxEwG4BEJOQ0c7v1sR5JsMfXljQvh4aqGqqhGmg2fhVAkpkOmF4lKtwoAKBQRK5gkTVFKHYzVRUwLUtYnr6PJPRKIsfppWe34HYwXifTz1sJDjDo6Nekr3VSIDslmKk5ENhjYlW1Le10dwZTJEMCtX46ne7P9+fzaSYUzpVALWBxZrDRfixDO6hnBllMZRBF5HLZnp+fzaw1XpbGrc2DzbY0Ee2iKYW2MMDEGcDpRIqIDLAQrkwNgUBjBFP1Syq+HHfEESAR2aixy4xEgGqeQw0EYyxsoBY53jjGwwqqaNoQmAmZjZnJNXoBwkCCzgSI3lZeCIVJxSVcyKAtkK1GpghKoC4GZURS91XYlF958BT/xhblUsCF6dTaAqZM68ILB2MeQ3MDgKFt+XdEL/92n21WBPwhj2vaQ8wIoTU0I1ZjcnaJMnHkMxbEJpaW4ozU3COwwb5AswIamTEjkSG/+urd+e7t/Xld27bvBqBGzEtM8lCHKDS3J5ypB4hAXmOAeD1QDOBSQELhOqsbjvmYIHg1b0zQCqkI0yB2kgmDAQiYTj32lIYEea7E6Z6UENG05lNEuLmBou41M2Tzw7/fhwYEqrLLfhXpJt2bMaJdJXiHomJJOk9fClaqgmoWCJU/A5aCvhGRkvWDGkihBaZAjjG1xqwbM47RJoDAlA4xxbB6tmbpBxDx9dt3MPsK4kmhSddyEADE1l5T07m+OobXzj8l8A2EpfRJnuyB1jF/k6mTcgx8GY5LJRsAnUkaTDb8+WHlUC9R6iaydJT4wpVzYYykG7ydDCAcc3r9xONxV4f/VA2N2+3K1BC4NW5NRhuKAI2SeeSVW9y0MPV9iCcu5vS+ssFX+SguxDGjKICRs+KaejcYT6kWewajJmfmKXkTJ/tXsBI/dUS1yXqBs8aq9rrY5jFNAbOwkuIysbmqXENDjWVciHZsHJTi7EGVnRzV8XCnxCtx/RNR7aFYlfZML5waoAiASqaBMKUwxvnNMiTgngUa6w26CKpfQcWPEWNQmtZdGxmP0cJg4tb8jOFPq2CiyadGiLl0PPQO6hZSUZt0CTbcL8E1z/FK5oz4J5hAvgEGxZh9miEp5n6gBoTY/NVh5P3YRKbJR6yG6OSdVI1UvZg8e3DvoPxMnmOYspgbThXR8cw88qirhEUQRVeKUCDb8lSTeu4JhdPidAVAiLy0hi3tNJF0gwAG5Jb8mO0iG4AhAy/UmJiRCSLyGyNDPGidQOCbCY1UEnLBosIk1T00gy0yoFKcYoBACyritmHf+/Pjr/uv/2qPf9WHJ+r4ZFtH8iEmk6tyKQ8+hNgAQHUHwPv7t99986d/+qd//rcff/zhx3+9XB7++tf//fW7r77/9s/n5Y4QmZiAQL0rWkdRxZuSAA+kCPwjvpMvqWxLaAHosmafmakZgXv+w/U2Is8ggi8Yi+gKTvRv/uGOsARQAFGF62UH3NHhCitTnhmzmIj9WUB9xAwRUWy3l2DCuldjapJcTFNkmxT3WCeeMi5VwgO+GPr74LECEuZ25CwBm206KS3zcBYdQ4uXskfPFsmHTEuyU1BS1UGUNAUVS+ULgqKKS4cpnLgl4YyXoPWaM1rIEH9L+ozjgDbJ7kdDYeoUDSMvFhgLAYjJBETUwR9ihuj+jf3p+vPP7//lsn3kdVNPh+Ied5o3o5ET0Q4jxiWyuNUnK+4dw/luU9VA34NAZEU4AT1ZO2GsLdlKEsrinNM6HXxcyYUyELNNFXYVMwbnQDrCiM8rntYGjIgCPuRN8W1MF9D77GTBnDFCIDZiaERtgaawN9vYdtC9b2LW5acPl01++v5bFFi78LreMwnaDt1ABXfBbs2IkEXERL1TbEcfmv2Wmf5lRHDea4i4rqbW951b+2TJVko/TXMXtUYqerhVBy7vpc+8TrGGYxgGA58bZ3N3qfj/cjqvdbShvPgtHx8Whl4tO97uXlQF6BYCcTWw1qi1Nh9h4ZD7dCtWgyGHOAr4bzLjAeaImJfXH+dguYjTQ2LGHCeamu9ZLjk1BTHltb3it6DdrDPavm9vXt+/e/fufD5PGWApNIEZKWoGB9xxTbviIstgxQHivu8fPz5cLpfW2roura1itu+bdAFw8EdD0J1EDxPjuoRh2CYAT9MgMwbjXHLJZ/1x+rFRMLtHwydRLuybEnwmvdyAiOXtYy3I7u5DjmBZMP/RoSbDhVsjIh+4hm1wZQSi1hAIhVAQOsYL40w2IRu/8d6EH1v/0KZ7NPUZmi6EtrAymLZl4cZJHIn3Pml3Af9zUlN+28PiCdoeWAOgCkTUCBAVTTB312xwJLPA7MBqmiBJFn+FPKDpw6+/0n698nJ9c3c6r64YUgHXXYVtGQTjTICA7Os74aEWhET9DYACZkmcX0S+rZNXeun5RLCDV6cyoNHAKDYSnI/LWLaldKNMgXzzulf9Rhr2WODqjdhUlBnOhmcHE4CpmImb7zGnhY1XLzDaIV8DXuSwAprgmKOOynAUXaP1pRInFxsjXastBOqxNzUzmczVeOs7LoMKWh2QSy5eMuwpesWtJGVUKLuPTvQEHUd2POgXDm/8sOVYNlhhxn/c9tkxTh7pcxq5T2VaxczR4TjnydBZ4+AH1nzIP1XXums8ITgfMcP9aHlbxWXUHC8ZRb08mGlIJCJqfQwjoTQsU3MozpXxTD5fL13E8EhPSN4ARYwwHFtFUKSPF35yG6fwMKhQjsP94MVWcNwaH099n4lnMvz9s21qOG/RZncVjnSQeThvR7d7RPlp9dTGJQzF+QixyL5L/C8m49UdFcGeJkQ+sktHA/OAcRw3T8U+wdHaVm4jnPowlkT9uBZ6I8z1Z4IIyhpkxozn9c4/qGS7Rv9AR8qpzWpnV+zooAg3uhU+zVG2NqcSzRdzNJn01nCsaoaGyESMwXap5MVSGpW/R4dKokxk4aEtF5KTOOZnZ/I9Y3g9XNhRarm86QwO8dEptxFTE3YF/kSRSSPGlGsMYIitElzyZsFgEqPm4+5TJbMhAFFEI5Y0+h0sYTjamdl1R/M83ksfz86AGWGEwnpMbPRVqDSNyV8iA4MDXKhSNPIeByVTJFts4bYysxmR0wH7prLpZo+Xj619hbl4MqMVNTcUXLZ3MdDz+fT29Vfff/en7777p48PPz89f/z5px9+/PEvDx9/eff2G4QTY/NlaGB8RiIbvHTk4gi//NLxy5ccy6Y8xDAgpwTGZhwGEU05DkgYY6jcB7V6tVg5CHEbC4KIbGqyLEDcmB2GHu23o1bdVCNI9UvQonjrNvrMG5zfyuGqDuRe9tgw0RuA0+xjdtWXDrTWgawpcOpT2DCDzaEGNGsg6tgxAztKaW6jNBlcE5zyUbE8cCkydPoi2fQfS/U5hf3l94IZPvrSnHLDMXn5e4cjRLC2qSEqgBJaa2Z2uWzXh6cfPvz6L0h6vmMw6B0ABbFgwmlJOAJW5rNF5tNZUhqpqEAqscqKSDkHPRAsGjuTfRmLfa4GAO3gW4EC/QAoQBcDk66IoH0D6eAGckOixuR4MO2lzg+JJuKENTFAATZgQ8RGCIyNaQXYwBbQq0bYg/b3j9vHp23XddcVlAFXwoWxEXRR0K3L87acVjxNmOeBlf2iGuXTiFgzYl5Op365yvVqy/LJFukQQaq6ImhZFjPdt81EPleP2cCD4OeXnLH9zxX6zPwpZSmRF55uO3UMVUjExAwcu+ReFVUFcymvmQBYW9gFTqNHib/Z8v2C7J7fN3EdATJ1wmMmUNXuASKhp0hThHbta+Pz/Umly7apbNq3dV2++urdwuCBMVM6uScoVnE2RzrFo1MuLxUVEQRo3Hz93fbtw4f3IvLmzZt1XQHwct32fRNRQl6YV27dZENSUPFvL0EyHQcWFea2MDUABmFQjmcJiQAZTep44H+ujEAIDd2UaQDGgAqgvwOUVp8/eNUrBh1EVVQ6eBSrL+1MhNwYnDhS9OWFCJCYGYg6ISMwmIISoDdlDJAhNMGQLgv6RJ/uj1CtTEyMEU4LgxHEyMUAHCFtvwej+i/S4PDZMayNDSkTgSOwJthvMdM2J3MnLsqOgcuZyx5FRgPDvsnDw8P24ZfHtlwf79fTImqiJh3SXuiEZcWKC8lKibh8+VMctef55d54mOcXUR6MGqVUYYxGgi+F0YucjNUpyMbZgT+1RzOf9OU9ImiZz4iETORPH6r3CGxqURMVwzHzBHxhi6oKos1BLY+zEwcTZnuCi7frouCc65lfGynRVF/TuFHNJGdnB8JR+DyJP5J1OFMHrL5qRJcWKMGc9YATYTUtAwhTk2iwXMtTEX+lRL/5YxwEq5PO3mUR5uH1lV6Ag06IB6mEHat4z1LCUfkMBgZKTclGR0krGidFCxZBEJEkjDNf1ibU16SUqVpF/WLILvPrtJGok7tJXI1DhPZcsEV6yLKczucbvOtAk4JxlPo2D+Ko0LcZZjkgoyHlcAVt/L0MTEf3fepIH4YJaFANSTRQJ5LK3rFilA+HgvrjgyI7HSqpRZoSc6rrAZXxDBH1rIiRLVI5MsEGdp0oGurUqYjnzIDQ0AiTrHtwBtXlMZjr4szdmCKIYGbJ2VR0o7fRg7WA6QgxUO8BacLvLY3z/ne3YjEc7lpXNPvlr0g6s6S2j1YgmAGq5eAax1jYiadMCN6oUinlTnJ3wlxEC2cPefjSFAw0ou7GqjesAJlbZtUOc3GrjqbMML/EV6cmouAV7FnXYKQhGKwAC4LJSALFnbOJWeULjSpOOVjFwZ86MX5XJQNVwTLH2q+xTU0yOwQuVo7moJ0NSoh57wNDJVRB0waMBgwjDdyq0Cvvjlvi5zwol4z4l+pRjpJ98+kjJkMC6n3bny9IHZczU1vWRc93IK+JuDfh/Wnz/CYVsL3oksxoAF02022XHRFUGjN99fbtd99+9be/rZeLSr/s+5PKBWxzOzjAcvTTWsGjPnXs+aPyUvwDKSo4K0lzBT54PdDGoc+bORQLmVZEkkeqICKQVvhIR5T7+3NbzLSLdulbgp4AkZmJsSGRMQa48O85iGlllFqiI8dQGfHloPbTV2wiA0MRd+cfM9kc5t/n9DEdPZ8pnBDcGwt4MJtBNSfUQs6tEc5nCiNyxzD+nCa+REZq2sGSgzinjB1P519+I9nvpNg41VAlRyAmsiPLacVrf3p4/7f3H/7y8fFv969Pr+/e7rvNuvkM1uEKhYAJNpMxigiKGoeOhPh6qCww8fiIiRo3NtUuu0gX2U0U0JipuVW/URJgxEwb0DgYxvmUKFJgQ4KsAAZdU8oHtqtdxTAARZ6bFBsQqc/b0BAdlRE0dRQ0xAxpIyAgpEZ4MlTcWfdFr9u+b+8/Xnf7cOLzSmtXIG6toYFBl3553rcV9oYEjVljD7PPfZIv/Z9+QqRS62TwFRPzSpdtl95VJLsJJdWgMGOTqkTl4G6KpS1y3bqnYLgNlyYxw9GyZTPpBw+4Fw83RVNVUEVF/+e2j4seIWYpfaUy9I1BiiIoqDqLELBxqxKltbYsSyXIADhing6zx9RTlgn20BjCT/vfvrDLZNnt8PRmM+sqouJ+IWIEhLiUoBaiAVBQbrwu5/Pd+XxeTfa+70xAjB46moNNKzauQWFZQz+XgfJ2Yybq0rdtu1yfCWldl2VZtu2q0lXE3e/MtLRmZkgA4rHAXYSlu6pJgh+hSmgrY0NjVTbl9LcxIzGpiYoGGR2UQJmAwBOHBspuSl+LIsNmFwJAwseRiZjQQEzctteBiIgYXftJjjwHE1RDiS4bExkhoSkooVHqTSJqB0Dz5YEpFb40N70xLHnxzNnn0FZh+lcCbJkiEzSEucbIsfbk0v8v8YvK0KVxuG7k87aSCYWz0FkPZRKuR31QzmIhoIPTUVEApffrdVt8SqBi1jxSmAFVUGJR8gZHFnJFKFAn9aQzPKTKqbvHKTkID517AAiFT6ApsmWT4/qpIjgoYeuLtQIaiz9YeSHTdMomhj2kpT+mKXBUDsIg1xW9EKbJJNQfIVDqJg6EY6RRi1s9VuW2ocHbc1FuKQlUs1C32eUwRbXAMIBPmr7Z36GDYwcHC8ENrr5qdIRjSucLrcBBcFGA1Kry650eFGyjFwFK7qQ4elhmg/LI3cCaIpXS/tC2mFvxrgO4kbfH9HfueSkMyStW6Wt1Z1KFOcJ4LipIFBHJRbwAACAASURBVJny1ZUIZeSqVCpo3Rh4uCxU9Y2oau/VqpvUPZnQoXK4kUbjJrs1N9HCabTOV9UH4cHEh3CmNGlLbd7PEY5JRuB7Ns49o6nTUucHZCjEC/qpN2YvcaFjKXCZQpJArHQklEBRqlQXBBMpkEuUqhRXySHYoCUCn0kIfh0UNJQ2lg0ZHYgOmAUcOCNJsv+hB7CckXposxqBqbPf0CWoYOZ0be8kqVuzE8RZjV8/TR0kSIhgIpFH7Hnss88VIamyoZXzFgDFvaoGZl0n8sAkY7OiV0JqVwwIRDyzOaZOOGdVDyZYUZhHewsRiQwHTzTCtRM0ipkDYQgaou6G2DxEywC8CMdjzlm5EitKVQMbV5N4G/kJ81OFaACyw7AXIZm6Oj1X1VH0lYzPnfue5lXwTyxsviBygNEjp9tXH09zi88JBAAUyAYNeqw4Fs3c2lsQTQG14sBmWRTGJwu+uqvHyjHh6bSud2s7ycps75Cf+Xwvp/6+X3k9X1GR9/W0tLYwMyLs/dr7ZmZodMdnZlqXpe/w5z9///HxT//P/9f2Hx/e/3r56w93//KX/3l39/qbb/7HabnX3Q+lc5BFQoaxsrZo2AjMvhwt9gdQHXn+QLPZbVoDAKhhv4tlAOe4igSIZkp0OutL1eJcg30Xs+604NBooNvhTHTP0BJqzJ8RfduXQdfmCBWbTps4DFSReYzlfy1IEhoxGCERoGVCSnEMVFUgKjrvxagmCCclLKrip7KaR8+6D6djMJGbQ9XE6yw109tfVj/CO/1xKlRVRWIKo4uTzw9KDS8eyCK2afQLglyRNHCatLZqn7OuvDx3WK1RSOQAQTB1N6Xqxktvq/36+P5ff/ifvz78jfiZGZCuKUoXL/TJGD0ZKYIEo6rztkHJwi3imaoN6vsXjblgnGtt71czMRBkbSxASuRIf1Xrve/bfr3u133fet/arMvDYR8epqMB2PZzuZHtJtQJ2QxwacTYAMVMuyeOZAy4jXXaeU3OPo/v2tyuuhAD7AvIeednfXp63u3y/vFu0fOq0rsRcmtAsPe971farrAveG7ErNDty3tUVjXujGqKm9I5k53oqhaMl2hqZHdjuhFqDMXMEUWed2ghF2Ce9U1DnGph57UeB5pxPlVTVCXSjEvMY6cb10PEnD3vWmvMswq0tD6mZIzeCABAxGVpy7I4mUHMJ3uEL8QkB0zwBIIY9KwaefzWonTo7tjxX+NMCdD9HBD1ChqaiIkZEJhZly7Su8lpXV/fn+/uzsS4i4p0BLSE79XEsgwpB4uKHT78iXgHqrpt27ZtIsILLcvCjPu+976BAREQQmNaGjvzxatZVZHee++898CvmIEqA6yEDEamZB51ZoDWCKlRF0gxafB8nW3huE3fpJlIAHudrbFebtUfUYgSIiMtjUQdrqMe2uJmSo6wiTjoOsDNRcvEyOQsOkBQhqACsp+SEDtWPp/RZMImwM9Rc234/j/ZEE4ElQc0QB2dS5c3aWTTSvPSVmqf/bf/kF4IHnlLJQKnEqshmKZBqsJ4PiEvxdnfDEPSldQRhxYJLNRAu2rfWwPYRLshoq3Eq7N4BysDap7sBiQ7DLT9FEuOGKg/SiHwICmYd2VqiDrGtkBFD0TDmzzZAy0v3SIpBq9czyyJNSIdUdNMG03JaE87DAONbs7iBchLAiJRRm6Qp5bosDMcjIFUMYRxdvBbz4CjXzqWc8XpcI9hShaR7aaj85J2kZNDxeOvitIoIcYxCmSU1vu+zzV2/iar2VGe1YDTbn7K/K/+zWNeNpMOzKiq1klng3hDr3DDkvMxyQHnNLAWiQKIwq56QMNiMG8jUcd61AJr9FAiUcVcpJNoQAUFE4sOch5Jq/5Hohlfi3OOyfQJzdqHGTpaGhkPktFZ05TW7vqm2QXAsvOYW1Tm0XdWVzFh0Bq2k2GegsETZrORaWNsfssmmk6VlOElkFGoZjAFzmS/yqZUk6E3GIm1o8FaMNGKLRipOykOMUOdp6OElfhmpmDsX8ZYU3XDKLjzZ/EA9cUzq+UGGT0AGD6YQaD1e8HiZktdMnrYvdOgzFDBOKA4WgW0Te4yG003OJI9QjLhhTU5AwKQKTPrsYaNWGm8RQl0CYgrCwiN/QiO81nGycYOyPZ7LOKICICROKK6S+yeVzZYtmLQveypvJXZLjcILJY5SRkWnLQZEzARExWrLAWqD4Tyr0dT4+gyRgH2jPFhUA+Ops2SDAOPPafWuLXFl/Cx4yPOrU2jg09pXdfWODKXQQfCAMiQMwsGswntLc0KkImugHoMZHZ4cDItQaznGOROqBVey7GXehUbWGnmTnbdt/5wlZP08355eHz86d/s6cdl7/osv/z8S/v2FbMAPKtZF9y6qvaHx4+X50ckYMK782ld1m1fCOHd16/++b9/9933r//2Izw9/frzL//yv//l/371+qu3b759dX7XJR/ryNyd4mCyIJ8YWYc80H+0ErVsYsV/JZjMD1XoDHisSkb6TN520NLNOPgLQBFFZDPZXUfDxESOsyNTk+AnKAIRLTi78j5RQuCLw110MNHwha3nsxdqokoYTkTu5I7EKi8iU1ymz8FdoG3e46hT+Jyz7n/rUOtNnEdiTHePJoIa05MfTY1CEszNESz69+h00yG2afaW+nkohSw4KEgw75qUrmAsi2E6hSnbWHbDKsCh2SVmFZCuiOrGcgMB2BGuT0//9tcf/t9Nfjzf9bZuCo8GDcIJ5AHJDYEx6oxBNPXplE3cGUKPWpqHOjLtoAqgZnvXHVGoAbNyA0RBErGryOW6PT1fH56fHx8vj9t22fdL80P6wHXfTON91QQuvA4QqphtOyA1gIVbYzaiDrL1HaRH8Ds6X6URETBobODiuEwx8710aUi00LKQgrVTX+7g6aLPl2fbt64+eW7I3HD3vq91kL15JO8Xhwy9fMJfPg/kTTIiBei9EzcERvy0SWwCf0TKoqqiSlku/z1KeAsdh2qlb1R/JgebWm3JFxu1mokaYZRhTtp1CXZrvCy8rEtrLDI3Pm/VyZ9rW+Bnmsd/Hy9BzbqIqhZb1DVDAIDMYvq87aBiKqe707fffXt3f9r7JtKTdVQnxwIYjYXGfQCJ7cnUWDUAIGZEVNDe9+t26X1fFl5PCzGI9u36tO+7p68RIxMuTDtOzCM1Fen7jsQiEiuLuhIRCRS0EyjlcHthJOYNh3oNJ9lWA+QM9GQ/4f//5L3Zj2RJcvVni/uNiMyspbfhsMkhhwS4fYII6U0C9M9LgB60AVqGnyDx43DI3qq6a8stIu51NzM9mPkSVdWcHi4CISV6Znqqcom8cRf3Y+f8Tls8t6v6Eo2i6mGexJCZC/UTRwCIe6ikebPNZJw9iAQM5AdZCYwREgEyMENiZAZrPtfZUtc39f/cj4bkgSbvmAZALM7SfuPRic32U0yX/9ZOj74C0HHvmHIgl068kW200YbcvfMfu4iGgcFEZUd5l/I+7/LC5xpn79hgaZzFfolo31fiaAYR01H1gYhEEYDFKP1tlwyhkYJBlGIiWWNseL/t7M3C2Zx5CVfpfpLOduo3xhC12mydbGoPNUMdzV3N2QGjgL1pKxgCjpP5QNWBtDhVT86qAYZ2F3gucCy//7rDFqTtJzqFeQqVABJZ4qV9zynba5Or3tWECcE+qJzQf9CAQHbJYxYjcs4XakhsngQuxuM25Whw7OJjo24A5pAxf2gnpvkHNdgHgkIvMke86B4ZaYkmc6kpGoIrshH0mFyenfFoEwTD3YVShs1hUEdB++A4CK29zxFb1AoJkogbJ2kkgBpT2UYNELoPLUSZniuZOArQRaWGljMwpswp3kfS4FlGI2kcJY3JfuveIESmNFv3R6dQeweaf8IJCi0RYEBECIZq2FvTR8TJZgyi63ciYf0dRtqRKYvelpZcoIiZDOJIkzHftwGNLl/fl4fDqF8s1gn5FC8UZdxXbVKum+iiCjO3K5I7IZE2t4G1fpQPc6z9mhqvwXufwBQUUWJxP1c3dahpGEPISQFtGw0XxbjzXKk73bpGpgG8gplmi23C3CO0NNrYwuhloNayMhNTw4w5ikFa0AobbIuoO38NR0+kr0lU1JyujbOPN6hkc7x8IgGNJo5+b0ED8EpCtQgVAjnM35r3UNu1prHDMwATVQXGHJ0m1BRQsUYn6QEUICRDEtOi6nDituyFi3erbfHC+eLpbzep9sZc6PAGbPGx1hTvAidxBz62c9IfV/7BnnA0IEK0yAk1KxCCRhlQ07gI++62m+Y6IyantKSMrFjOcn7Yjrdy/6ZutR718Xh79fTzfVak87fffvXy5bcvv3/xw6vvHx7u1/WUl7RblsPhcH118/TJ8y+++PxP//QXn39+8x/+w59wuv+Hf/zNtq6vXn/z8uUXv/jylzdXzwESvcc/uKgF+aCu9N+SQRYQQa8yiUXLPNi3FiWIW6GY9MIkIp9BqWrVSO6I3769sJnYgMKPIKqiVa0SMmJC4pzZNPL1EhZp+h2WYggE3Dzy0fs1sh29K67Xr/3UA2IiMve5+JB7TAts3rNoA5lYD9dfbN88gU7MjMRhQVA130c6sFHERC9kjY8ZWex33dh23Qc7RXR+aP5zzyjfRIKBgLosSwxL5grbw/H1u/uXb999s785P39GhqVIEdsDHAABkdESQgZI4Q4HgR57brPzIJ4RASJz1HJPx0bBQxNWDQqiMAsn5QSUhLiKnrZ6PJ1vH0/vTqfbx9PdVo5rPatWM0kgCr5Jw2lWp55yIKPWLk1IoaGCiZiCYEGkZQFObha2UtS2CqX4iMY4W0JIgJkJgQmUzFDAwxEKCijISAzIQITAiRaBZEDh+5GCVcw3mgmYfG8mYELOTMYff7PxIxwNj2ZgX1f1x7w/k5hpWQyxlsIMlEI6AwPxsOIYGpmqekbIW1pVFUSox1neI+oO1/Jczw3vxVlDFzVA/4kXNYAe3kcEEpwiKmgNj2be0a1oYooIiZCRfX3oLyyltNsv19dX51Lqaas+L7JenDYJHS2ZgmYX9W7vqxuIP03isNbP52wfBajB3xADSDlHY7JpgGyZTUzMmDCnfHV99fTZE0YrtWDYMrvKOcB/EWybvBsabHE0uCQJIahqreW8nmsty7LsdjtVLaWUrUitOWdGJ4e37jYVcB+HX3JSy7aKqKmiKbodw6sIRVEF49gqEabk3gWl5t0gNHJOAyGTdyyD2/kIhcDIYThqFmdZ0GJFNSFSIvY4GnOHMVBgfb0tFBDJK2MQMWFzUcRyTtWQCXIizSxEzIkTJ/aRLxCYqaJqNPqAo0B1znJOLKqBM7OP+yJbANZ67DMmPUNbjocV/nbB4f89mQOxJX6bp1oD5h/VjkPgoJYyGoaKC8nD4e2+vW6+z1gqKxS42V0tvK8qWgXiPY/4iWpF9Z4mvyf0EoYwZFNnP4SsGdeCzyC7j5OtWcKUFNsmn8jL+sxJYeHxsJ7jmKSZiZPZWPThuBnI/iEHxJzeX2jY4GSuO2prdJ2JSm3kGPp/s58bugao6u3YbSCOI09uEN1WPtOIowem0pKreonGMESGAfQdCEFrUsKAX8TzeGgDnmdhpsnOEnVIfXzSEMQIqK7VwGj68P1ay3biQIP0EhRtB3KWRSYEg3aoxyUUrW+HmnVHEbQDyWDuesCxmYWodOqG/YZRGEGKbinoF2qvBwUzBW7CUDOUQvcfhuGlbesJEyKOcLPbFhFDhx42bROxScpqJJESRKqJuwmNfzpInNY4owiQc0ZegvPW1IFpEo8+xekHB1s5nQ13yORxbbIUWJ+WaTQ1x3mkiIbaJo4T+3YuKm1wDINko79gMkd2nLZ1c9SE67Zh2uqs1XakcOwne4oJAVFC6Wjbv/5V1HorBwPVH57aGA2mhsg4EKfQ0qEBYNZpKsbj0u4SKeBwW8BQprR6KVlFD0ShebOviwvRyQQIJMhdinQDPbVgRPQ0xVVKMzaqj8fN1BOhBG5MQW1kJRi2+0vGaAuzIbkv0sZKqem60eU8qpWxmnvRS5PvfAWiMbFHAwYGVMiu31Iji1Dj8FK7rKi75EJLYmyRC0MFMg/EAAmgGAqAoeTWawsTa9kh9K0mySmPwL2Kq3FwJp8ScsOwoAEkI1MQg9kUOG507QvV1Kq2WC1KEVNpb8qc1tM2S441kb/VSNwNWa5UEkIiancvbgYs4t7I0p444uDsMeO/GPQHEaGV8hIQ7hZgPt3dbUW01Ix6dbNPW7GER3tatfzqV//L/3D6m9dvf3j1+sXr1z/c3b7l5HOv0JQR0365ev78+Tff/eLZJ/u7+2+AjoCnKuXh4dXbN9+9evXNLj+53mdO3Cu4tC8QIitGYH0ydRGp/9fWNjraHsIPGcpp88u0XTy2DYCCAEo8pxiotaIrSLJqJgDiEQrf0HvEHiCpoXPqRKqoEClzSnnHyGakArXOSxr8gCgw+lPmWcuAeg6QNn58im1jvdI1r95v1Ack6lETD5u3e6GaWYuf+Oc4tcB09EloE0FmrlPQiyEy+P6hKqbxdDC1D8Ip40/ia91oGmCv0fAyexOhfXvrqUbrdCL0ISlGBJciWkitc8mmCrYxhcOLAu+BSA0VnxBzZhGUWohpWfjx4fHlm69u775XeKQkeZ+q1LJWVQJcAtKChMAI3EBy4T4k0K6B4vQiuptlSFrk90UFICAmAk6gUEROp/VhLffrdnteb9dyt5X7KseqJ+OSc0VUREgoZuILFnKBOGYyU7QaJsl+gMGKKqlVRQYEIDEsCmuFdQM1QDJWXQgXIEBkYgBgE1T3cQCAqQv25E5pSJlpMWCjBGWDslndTEsBJRBaclpSJRWoAGJDzL5MDOFH0lozJE9VQz9qwUhsdiMkyvt9VZFSICFa8tpztytRs7wOoSRGVQTMamCiQNosep2Ihzgnrqcy8x8z2WurRBHV0N+nfQU2UHVrURk98N24IOYIJ7aW+EI2JEo57fb7J09uzqWuVaVU/bAhZXbQ29xui6Oe8sf2k/Z+04pL7zCVDrqwZGbVtEoN3ueSU86d0AHktcZERrvMh/1ydX3Y7Xdat1I1eds2duOGtoXpx8IpF6GV1pausaapIuu6llqu9vucs4iUbfNKXd/tcXsOuOcWzKh750WqegGlURRdQLQxqoAqRmRJiTDaedtKyOEXAQ9CoBZlTORKlGLc14Yg1hl1qmLEaEBI7OSm6f7XcmzasksGYISYEMSJCThoNESUE4FlFUNiYkpMqkbYrHg6JOb5POl3pAvd3+zHpAbEKH3rDoLuMZgfYN1Q/c/Ebf1rmzknrABPoGkFbcT+CWDfbpYEE8r5Es86lfb1VCARmOw0/1d/8uf7W6BlvV7oyZPDsqRFluouPjIzZQLEimbuFwcjRWp3G52d+UPM9eD6EFFp1FvEJp68VtC3MBSbcEMYE/OIgMezES7lLSQgI2rowfaNEMx1ZMKe7QeQEGW9+9Wdn2E1UgxCkxNGMrQGT4A+5u1DvJlxRL3SpP+hxkiRerVB7A+nqXazWoBdIkP8cUvEPvrr+il2TGif0Vv/w37zMfOsFyB4dGjsYUdBTRvqmoq0GHkQTl2A6uaRsXTSMKJ1JAQ2wFr//HH5TIKIvyTmRIncJB2kwEm+8U+jVjg3KSMAZkR9FYI25Ilh0MHL1EO/wUQWaqRIvA1yeC66j6GT6MPGQs17Qjh34kAnWSCqmqkOOOIHY4z3A0GIRbYKK7RuWb+pUwQj0Jqtr638Y/26lvNgpjQ6km/JOufADBCVrAMTYBDvPWU4BYHaU3JAlxpRhqLrZtIOhhIQ0S4cdfOdNNKjzMMGZfB+lGwUNruo0XwKLeGMNNIewzbRIoPdBIg9RDF6RGHaHo8uVBADQ6OLgfQER+m/hqEqzC6TOFWaluih5vCNLBQhUWQiQDPvEUSPv2kv03G/xQAeeyZOEcVAUcxIO2lCQw2ZBMDhZ/ItBzEyYgZMg3drcTRmXEJzYBM3kXicgUwTp7fzD6ZgHYLvQRz61vkoU5+uwbzTabmWQJ7G/snADJmm3WC4Ir3Nvt+MguNBA4YCwy5hE5Ohy31R5mh2wVKe63W9UkZNqbl41I0CMbxWF8ugt3X1pKBN6U4LFgLG8yMmN/3h0vnWzcfXlBzADI5Kt4t0wojgYbfcqSmY1O1kmAnSngj3i8KCa1q38+lxU7M397f/8eu/+W9/88O5PK7r4/n8WOt68+Rqf9iXTavIupayCSjvvt3/8OrXzz89HK5LlYet3onI+fz27vb7H77/+mr36fLFJykf5s2jje5StFgD0tQdNjpX/vWcqLHracec8aI9xwYwy3ljVg0EUCkFB1OxgnmoSlSLWlEtCtXp38wZMZtk0yWlPfHCTEQE3u0J4i5VpHDfs+Kl/eG32cXbqnX0dP3E3zouGJ23N2MVbD6rLCIVR1WKidoscIz6tVawpmazywMuIvBeMd4FDpvmAKB9V6amau/NJ2BqwL3845ZA83s/xXPK8KKYYpYqmv0Y3SntbxMNKNb7xxg//k4M5ltKyRSriXu+jqf77158dX98lRZJO6FkpptYMVhczG0LJPZVX1S7RJ1tsPZDaacoQuht2wDgAR9mIp4oxFQNt1LuT+e3j6fX98dXp/XNur0zOBmdmQulykkxC6ECWWIF8c4giikxAgpQ9xvLRBVrpwvFKr9q3SpBwUKqAptiMStueFJFqbWYQEKE7AdNgKULHOALQWPt4zzOdEi028H5DOupWlXZTEVAiBgYAASkAOzhI02Ev3Ua23dtsQqd+F6eCKHD4XA+HmU7WSYRYUr+sFMRQ+Tg/o1RDwAAM6RkACBiiewnOIsu5dnuqPtITdHFvr1ZPNCD3x0I5JZeYzSnyHiRjgGZqdVagZnyQkSJ6HA4PHv27Fzk4bRu0gAC+Ns3lPgvu9v2xVNnsDrGQkUSc8455RxaRWwiJSXaL4cnV4enT66vrvZVqokbnIATRRHxP0FcuZgVjxyL314IkQnNbNs2kcqJmbHWIlI5EYCJVEpMjMzEUTloCMBtPi9qYkEAJcBEzNAWAioOHPZHMQHwjzeVd/maAJja0ruv5+G9vjyLSKQD51yAoQt6uWtcob+35Eti8jbnCO6ImBqxn8xk7Jo+ExJPhIixgsGfiLuyf/L86c0sOBvmbOrDojjS/346YrFliaBZAOSijqtDkmAeVyLAXJJ46TYxGK3dvvKGdJXy55882z2nhcvNLqfM1VAROSVDFa2qJZMiVu9Jt9gU40zl7ObfoK5YbLLGJrutYFxobMvtseNqkXYD1DmE3bpl7b0yVM9Jzj0RfhEzUTAOuuxlBMbmjzp3xRu6mAZGE7dICfSCY9aFUkTrQQtwQoSG41oDqTo6RMJKTcTsbK33IJ+uS0KPWHR8ZZ8TXYRg8SKH4jRcBCZSszmrN7ADiD5/xeAmtU7pZu9zd25zc0QM3VqBZZuKe+0FxoCmA52aTAOXCRlEENHe+BDzImsPuLaxsl7/NBXPjHxHq4wZJZkDrjnQmBdAluhwkZln+R7/dRiSx8uOepWeNxxFFUQzdgRs3hcP9ixecjovHBz9y9tgQ93F3+9EaB6PcNN7LYbkID1HqwACL4mjYmikRfq9WQfLo1ke+lDZr0Q1cZr6hHHFeSHbj79LS1NZkR9StwZ7JVNUnwwMTNSOeRuGmekM/xqIDSCbWmxmoW9AFLohBXEGQAxxG6wngi43jz9ioQvH8Rivx1szFTR3K0T4G/wqnquOoNmd2iXSRnoUGl+ETqOXIyIePr8cSwkEG3ZDA2nHPLoGRQXmTo4u4WFnD4sqiEhVa+PVbl21ltLB3vKESODv5ohr4UQBjHyX62q9wmWY2sy9ZnFxdFhKvPeo/XkT+QJtc40ZidP76Z2SEuyRfoHFe1xJG/l2iGnDteXJQmzbjczMKRH5rKfDa1qDpoWigdaY7wbETMmbRwl6cYgFCtTIPS100TJhiE2D5Wh5jRxld4tMpmC/xomcx40hF4N94MOB6QkFxKxSz+ua8n6/v07psG3r/Zu1bs1RDpx3V8fHH7769a/2z/ZXT/bPr5ecFjUReVSoBnq4Wq6uFxA2tdu7lw+ncvVEmLZtOwGw6PG43r5+8+LZ0y8//eSXhx8tQqDpn944br/TkvsntqhYoCEwVjWe5YR+CwIk9U4n1aqyVll3e97vudZTqefz+rCtj+t2f94e1vXhtN6fz4/r9ljLVmsBy4iH6/3vXe1/9uTmsydPPn369Pn11c3VYYdAtapUq9tWrBIwcWJKDKz6O6z0JGyLNswF2Aj9jfneHFtdaf/xjVeLnIhIlSIiPJG8PIgzfBmTFmnTthE+iKgMeDfRB6M6HPuRtj8x+2DEjD+6kA4BntygjR++pH+jD3VbNyIzJyYzOZ3W29vXP7z6tvL91U3Ki4ie1KqBGMgHi2f/hz5AGigAMCckVvUE9kzM8AmZAYjqJnoWPZ/W2/vjm/P5zXl7u5Z3a32n+AB4zEvNe0m5pFwVzgLnTda6bYmB/FntiazmIAmka89seT8mEgOScQg0qlrXYmIu1EEVkj60JDPUTRBREtGOqWBj4WMjjWD7eb0QWBNzymyghlVlp1qgFBARBFVRMTRjQM6ptgDUT9iex7UAqs0JP75KMUxIOeW8LGU9Q60gCmLIkBiLmogCEbIxMyCaA3bDjERMrCrtSwxbZ7C29Qr1BtTgZ0zoYezTXsQLjaP1gETDCpjb2do6NdKR8VVqQAoIqAjqewhxAUkERJJqTohI+7w8OVwdD6d3Oa3nVaV6/6Kbz2yajsJch33ZK90XWR8/+HErtQmAFgMI9nGZgdu7RNTUMFPKCzHXWoPZY2oV8n53c7V/9uzmk2dP0WQ9H8nAy4mJCNR7Vz9wbfQSpg8go94l4mtBRiBMoKBVVNWQBKhIESPOe4OynVcWZSBGJDQEMRBDBWTvfQ1hNxpN7zneFAAAIABJREFUwnRCXtSoAqZo6swcQmAvN/FWt9hpKkU5q/+LeJksIHhdq/iR07aua8s81WAzYou3pIAUG6EikqmaioYSrahqjjpDDHlU1ZtqGImZiclcQCUkRjL0iIqGIU/N1JD0cizywbveMw8Gl8C3xvFpmlMg4aFtPExatTUR+fWF7z338Kc9vv+lKhx+YKuKzVAb/VCjZraJH3hMzcC5Ql44RQQ4eXg/9oMu+toBMDGlBBuYyfn0WI9VTIuIIlPeAbCIqkoiz210KooZTqvmZksLq7ZaQ3laU47USNtPpf7GWF9ZR8GAWc9xQDTFdo/x2Dr2WpMg4DVWgl14cLqxBYGsFcOhx+idqxh6gbvRfU8vYOobB40FDLYlQYgbzNzqh8Z0utHM0azDzZEIL4BSXQPqqsIc0otkhU3YC+vj8aAsdvxAH0xrA23aZIcd/42XpPfwRIhIY9J3gEIXFxoP0v35k+t6bqMcGXgc9t0xU0JH3+hWi6qozgRTNeuYHpiexnzZUG7viVk4NYLA3A3WSmpbZam/j4FyHsbHtttrYy66UECGz3Gqm+1BTevkTetu474xbPtGwOmJipeuFiIeQGo/8ax2/0m1SJ7rbD5yrDPCXLc8GdCmTTR0c0//GVN7qM1clR+7q41EU3vNjOg5R/LDaNEHbVMtTy/isA+gfX6WDF2yKZZ42aqDiFPvBo52EDf22+ABjjKU/t0/1HGH3mNz8VJXSyc9yADiZm8AIKpBdY0ooNP0O74YFQRhuAmRILnLvjliNYarilCto1KsLb3c+9PLLv1eMictL0wwUXHcAswSYhy2dHMDGXS1aSyJBnACGsUGW0YjyCWE0GGmU6lrD31ZP8YN6mn9h4N1bBUFE9i4nZ9OB7L2Zr7nbI/6ssCSkzTMkfVemBmKPEWWCMYtEUyRiLvw1NRGMFSBkRrz5xOFkccvdjUbi+JwlfVuHTQDFRO1at3o2AKZFm33sz0ttgDhxIK5gQQavhrHjWzqGlbTWmpKu/3Vs93uajuvb7//ta0vrinv8/XNs08LP3365e7Tn327yvHh8XR1tTAn3xellJYdMWVErgXqVrdS67oalpSUMQFzKeeHxzdv3n732acvq9wDPAPIBgYm/j5aOEOZwCWV5uAIVaunS3+7nxV/+/zJJtcUh09BNeo/UYmNCYgVSVVXgbPK0fR4++7+5Xq/bQ/b9riuD2t5qPVU5VTkXPVc61rr6kt5gAVsf3x8JHgFtk98eHLz7NnzTz77/GefPP/s6vAk7XYooKIqIk4Ccj5xy5ld3kL6RW59xYSoYeZBIMa25IaR9IwTA2MXoEOWd+CYdei5jzccBSaK1VA8fBP3Kgkmkw7b8dRR4WbEluGOQl3Ha6C/ca0pMiYKBm1q5Bfne6aNln62RhrBhuDvg84WYmtssfCz+iJdzb8zTkgf3+bKcH6MDpEoB0VrROLLGSqC2mATtJWSW/IYlj2d6/Hx8fXd46uH07t0vV7viZJW3UR1WoM7mAW94aQ1K3hwJiLfOhrPmyGaQhlHMkoVUAW2rTyez7fH8+3x/O603p63O7EjwBlopd2auCIbcaW8Ga3VzgpnwxW5JKoJ3fuM1pAz3UQphvM4XCOl7cugxsyppahIK8NRCKmrudFVVQRLoWJcMzMlYFGTiK4jWyBg47BCdYsfJjRIbDtj09Nq26aAIAqiaEBibCh+leJHrn77aHTlYmgMc1evszkTISSKraqYrZU45Uwy0h/NneoNXQBgwMSJtNRiBrxAyMhhoIUxA7NwNVmpHtpBxhH+tjEn7SxeNaMwNeC85bpgjnpxUTt8ACDYnOhOSlPFKlorcE7MB2bc79fD4W6/L6ezbmuN9zTy7h7xbaYq/1bdUB/npjabPV7AdcZ+hyI707rBZsOYgVaVKtWNTiljykre1xFXOSMuiW/26dn14enV/vqwbOfTcdsysyMnAEZErQkcAybaW6Z7jK9V61oRqyKmmhAyJdSAWhomwbRqNSPmPQioFTBkQPZtDapC9UlGK93EMbuN7vCYfo8drm/lojguVgRxaxRBrUTEaIkMSIk0EyAam/ewcCw1jca9x8hvkdpQ9YywY0xgpIJGrTh5knYA1aAiCkZlRkyJzbBVvRiixDoenBAefnLTKTkC6lTICW9+MWdAmET0aZX0URpw25YaRBcgToZe+3h/2D8Nup2WMTZf5ZfD0t8+BbFLY82YrDkps02Pxyc0ma17Zj+ms9jHJRlVI8B9zsv+yoqVstq2Vt1E63nbFBnogLhTY0RiX6xji1fYPI7reYVpu6G9axU6U3Nki8zAsxuxa9LOAIToBZ7LrHHKNNvwm49C1Fioxr7mI2+Hf4IAKpI/yQxQzSQWACKxylYyS42GYdQhOyptlG/N+dZuAiML7+mNSOi4lBesu2kfHXM8X39YKyqMkSWllDpb+oJg2p0OrTiDiM1MRUG0PbRtIH6nL5zrkAVAVdd1VfXyo9gcvYfbmLDJ0wCnx4nDm/6eH7v/kC5RNUmxNQhod2c0xCm1t5oIYYDi+/i55ziH2Xs+LDPQsjNbByN1koPmr/VfwT9ib9gcLmbBiI0ngu/c0PowJFZJF5gYfK/srr0F2JIZKSVf2auI9l/TPOcQ0WwDMGI0BZGqrvdB48JMRpKQIVrhUxPKpgVGC+NcFE3M3K2e7vGZqRe1WpfhYLaiNMAOdgj35dYlEhUwNniGMJf7fpDZjd5RL+BsRPIueeBFIMAumKX2YwykS2UlHi+Da4GDiwpTqYyBIbG3fspkBVftj3d13zKYqdRhKwQj66Rnt9l06xa2tC66YtKcEdD+Cge6RaeHw+ROmkY9wO4aCdrZ/KZMJXvYjTDvexNnpO7oNG42knYpQocnEoGh9qLT1gk9VSf5DtnMwLyrARxv30XgecnlhDiz0HqDwaFt2tZdfENX7U3A7WZEYCgKwWLENpqzfvFRM5iAgSI1SIJH/51j2kwuoSlH8ISm3B0AoACqqETjEYSGbdrTYOYzHwwVSGMEpNYhs2Oz25A9Uz3t4MuR1a0C8u6wLsv+eH//5sU/7PHuZ8+eX33x2ZOnX6Q/+PNCb/76v0wvv//m1esXnJEJVM8GhYmS5y/AACU8NMrb2YRttzAiisj5fP/29ts37756ePzuyZOrZXlGmFSlacjOTGUAViOLLiHCwLp7j6Zd+A4+Ht6dOrHMLlHS7dkIioGoiqSbmvvoFVGIjEkY1WyTct62+3W928rDWu7f3X7/7vZl2R5KObquYVAAqqEC+RpcvDTIbDPb1nVb1zcP92XbYFn2T54+//nv/+GXv/+Ln//8F588/2LZXydL26oqJrHCZAyQIVmjZsRkrsEFoa3rKQFypEMUNIbKbYGPlyyCnqIjSoSk3PhL2rCkCmhAilQVN8GiARH2IigbWQnf7CkoRiS2kYPVKdLYtQgkv3MpIjA3DLi17XB7XdYmMH2p2eIqzQc4qltowhKQs+Eblj5Wm6qubrABm5Ok0AB9ba+GbnLD/lwgoLaAYmoI5HaCNW7V7FNubE414GRpsYe7+1e3X90evy9wZhZM6IkvNUJMBEzAFIB3IFPfNPshRUN0xy4RaI0yPJ++kJG/layARWHd5OG83T2e39w//PBwfP14elfkUWFNyXZ7TAk4W8pKCc1MrIiuqmeklXhDViZLtQYzJ7ay4iNVARPHwPrFVAHETEsFNKSEyO1BBOoAFVMPFYNoyDfMmBlA6lrSctjfXJESVDidH7eHEyJQSphzXkgBFIRAFRGkFkFE40w5XS1XV2V3LudVTiusBZDNUjluAkfcESYy+EkmJzMQf2HBp/SdsHpHMzFx4gog61pTSk+fybrK7THxcrXPArKBALMmrmCqwojMTOoE1UwCuj6YytXNk5R351qqlugdBnWjKZppKfV8Xo8nWtLu5oYZIzkJ3pVnLS1mamAiqAA5AbBdJljmUMNYVrjqQGjIQmBkAsZVFjLCWtc1G+TFFk67JdPNNXzyCa/bdndnohQGtWScjHgttdTiq/PMRJygiooggxtDxBFzhgTAbZY3oukKZJia+7d1+TqfCLTI6XgqUpWY87K/ukHE41YJLBMQGGt5urv64rPnN9dXV/sdgp7v3iLAVc6JiRlBZas+Lx+VKYMq6j097Q6mrZfLEKrI/Xld1zUh7Zn2wFCMlBgJ005TXkGqVa6GmjDvck45cSbMBASqUCt0hgb7DifAWmBi4ipwzsy8O5XKayXMhAsqWYUEaeFF66parWzVVJcEOe0S0I78Ktxn2NQYauP+5sQJgNRXd2AACSgL2CZaapVaMsLT3YJSsBYggNRhB54ESQAmgKuCAStFlXdCYkYCgFqNSAFF0cAyMCHsUqop1fUM5I6qhAAmIl2G/ZHUkkXs9iOzBh2mjUsKMAKm0VQkZjDhrD/6NP8nfR0/kc6FP+ETsNNDDWpZNzNbcnKRLUj4vn5QNTXE1Ojx2Lpu52LJC6RTH8er6SK7//rP/rMb3H/55RdUTwtuO0YEEGA1pnwwWgKmAUZR6xdVQ1HZ0OlxYL1e3GgYvDuScw72jiIq76wJ8Bz4kqtZNCbj+pjsYk+aOZrSffKxxtXu7rB5nR9zx7m4Hrv1Q8GwT2q1FUcZKLrYh6a1SF1BxaqYVtMqKiWq51p2E8xXlmHXN1CNoOwMZ4SLEXWf79nlghHhUmWbmkRGGiWyIAthp5c3AWyYQHAuCQ1x1ltUwog19dR0zaXf2nA2hbRPH+FVxAaiH1mgkT0AU0Cx2jglhjCRUy/qaYPh19bIzakABpdNtEPnaEn86NGIUwQDZok93q+tFMnmVzYMPiMTwbMI1RkfXYRqWJbA5U2pCgvOrI0Ckv5aDaGDsfBiP0fdyd4HyA0EGJUBzKkTQqZ9Zgv291858CEdZYgzXsimlpOOmO09Ox36ePnO9ovXRojV20A677hDLh0nhnBBhMVp+DazSBvLabxC56D1eFDXDns8BVEvkmlzm86Es216WdSUQurmEZxaiqbSxtlkE3AN/wW0V6oOAJQ752UyTZuIaK3aN63WpaWRpUefdwSjw1LsTJ1HoWB+m4z/IIypajihEE2lFKm1qtrcG92rhZuk1FQB6jmv8Qb0jNP8hWoTjzm4NtHlriPEbs1T56WegCP6I23KrZFhCVMI9VPaJqGG+vnTYh0Z2jWAMyZltkW1/SU6+T0zM3pOELnbAgYGP8JUjrlFIyLOwBl8iOuj1JZJIycu+a+FRIaGjJiJEyIDcuu4mQwmk3kIkdwyScjIiMCjnaSfus1T2HYBE2eaSGoB5JQOCPTu7euXX39mxxc3nJ49+YwPV6fdzV//F3/9V//5f/Pq9fevX3//4sV3L75/8er1y3fvfljXh+NpRazEzlMAkaSVwVJRe7w7p6Q3NwxYb++/++7l4R++/mzZ4y//6K9yujk92la0ChASZybMiGkTKVtNaUlL9qdWG7+2GrtukL2EIl7kGgyqqqoRATNzSoAgtVQVlUpMh7wjdOlW0QqBctKcYLdjgKpyur///s3b796++/bdu2+37b7Ue+JCqSYsaSlIEsM1UDFTs1KkitSqRVVlEz0hn/M+H6DypqLw7vjy3d/9+uuXn/7xL//8l7/8yz/55V88vfkcz1BWqFutxawqAS0pgbFWIyRkMpFSS0opZyYCJBDYxLblKu1v6LQ+nNeH48Pd8f5+XU/rdlJQA0sJOVF2Lh1QJt7n3SHv8tXNbnfAlBVo26RWA0EQgApQAFaA4wrHFU4FKoCQgFh1uI+7pRGBzbRKNWBAAkWABMaivQ4RzIQIaOHtvNW6cbra7XeAUKqCEUD22ySnlJKKQqni/lKPtpdat1rVdt0cUItpBsLUozCEiSCBIYgoKGRmyBVSrVCJKuYE2XjxfaF3I/oVsW2lVKkVAJBTTmlXi5hAWnbMqZQqVlULoCV2rVsgjpEBkCmoECIiAyThgzy8fvH3L351d3px9cmO91Jg01IFSsJdpl3iA/BVgh0JkwJbzZQTw7rpplWNwFJedpwW0WK6mQqRUgJmEBDDAryu9fbt/be3D9/ePr44rq+2+k75nPZKLAQ1L2l32KnYuWwZ+JB2Wq0UEwU1SJkpZQBRrYlS8PM0VCMBE7RqJqqm1VsZHBFPQR8GRCTx+YZF+tPTTBAebaKUgEkxqtutmq0KgoAGJ4WjKIIx4LIViSISlx4U+kCGmAiIYFnQEMUfQAjEpmBVMYeQDBfYuQks+mNuroEAhKaaEVFrICfCnGAtIApFrSoaMrMghXkBA1HrTgHHKmNzrDipoT3O+oBfUY0AyFmk1U1F7jO0hmTD8eyCbuKA5j6IqYgCaisf0BYF7eVfbdpqvjFwI3tSlSpKFbkmJOKkOT+/Ohxvrh+ub+7O5w1ARICkURNtykO7590Ciuu5srBETMexLUJiRa7mjR6qKqAVmiOlmhaRraoZ7BA5UV4Q0WpFUyLLaJn4sKSrJR0yLYSqYloJkcnpm9gxNA4+dEaZWjcaRThF23GLUKOFB6MoGFgyE/K6E8SEYiRGBah6wMiIMBGlRJyiuMyaaUMwKp98rqg2mkKau6UZKNCrUgAJkJEScgUCRSJz6k5CIwJKxEDImBkMIRMmwqpRzuxjDerNFUjQOkvNe16ZAQSscjDVrbVNxxnv2fMxWmpeDYdBYDSrUUzDGjOVGxeoc+jfe7J+CCiyS5PUe1/wnuESf7K98mPKxL8wivJT/haHaNMI1czscxtV8Q01k18gikAtaNZG5jORfhZOxqiZ1KwWu1mu5bi9K292tG22ndEQkmgWYuIVMyN59ZCgU80bkNCQXGRsRL4mMJHLjz2E3iniPW0Rf6PQXZEeOG/GowsswmjijB8kc0EGtGDKB4P9uYHC7eMxsWFAbrtP8uV3334LVGy1KV6EQqZMsOQFtEJKBtlqEdVk4J11PnIhfD/aYKF/XAxlzS1D0fimLXcQc0I1reJ0os7EkIkt2AbL1jUcRVQvgQIDVWlNmdouA1/idM0hXsa2bYATyK9VVE7H0KZajQEBGXxTl+uVuuKCo3Wvz/MtZ55IHY0+MDk4PNBr02Oz2UMuQwcjDDTcHdibPuJgAU1WoomO3Ps9OsgjLDY+r4+2qyYwKYxeizkK0hpBFcJcYVPHWKNlDC7GMCCN3nCbB304950CqDs/bIhY4xft5+cYx8M0ip/iSdDibB4GwF4A+965OfFkkfgyEtWDXaEYNPry2EfP2BjvjmgwnhHpsajqtehJ8YXeoDuixcRn/M6RgsHuiBpXPfTff4rDNO2uL7+6L6fawFTAbImYIBzu18Ee/xoXjVc84bjLxAwz0liAAJx2u5x9347DeeTtQtSoNw3rHvcCFVFxBo2vO20SOONz1bpcAE2yhapB/rfpFJ5MPdMB8RWs4kVK7QMCrt/0gvkByF4eq6baEKuKrWNC0cwYuXmVQrszk7CrqqJpMKIv9VpTNbhA3LdT0GtLJmwKBiuoq2U6CpgRiIxIkDvb5QJ+37RGDW+FKRIgKRGiKUrI8RO5hKy9B00QBjPVCiLqBlNswHnqsSycmCX9AhAmThmMSG0kp2w4hXqBC/ngR7QSIqWU8pLyQcXyfr/b748nvb2/vX/3WJGWwy/yz58+eXa4uvr8Z1/88g++vLu7v3t4fPd4vD1v79btft3uy3bcyrmUraxSVluPeH5c7x/ebuVd2e4A1t1Oz9v967dff/72i5//7Od8RYBAxEmJOGXKhqQKBJiJvaovFLpmzAyXDU7FIgM0EW2g3WvmlBRXYUspaupiR0poZut6NDMmIoTEQqyJVeR0d//4eP/q7vbl4+Orx+PrKvegj0s6L8tZ9Sx2Nt0cKVqtiEitUkSraK1WYqhtEX/FpMZb1SpqwFVhXfVUX8G3p4r3Fe8/ff4lw3WiJ0t6suyeLIcrkFxXMYCUMiMTETDvliS61bomol3mUk+n7e6rr757dfvdebtby8N6PK6Px1LXWs9RS8TACTP5ShsT8iEt+7w7HG52+yveHXg5cNotu6vr/ZPrdL1Lu32irLrjsmBNqNSk3thEdKN8QI6aRdTIlFSDlY4xpdZYUqMCCpIDp9y4j2aoNmqHOmeit5KpgWgneMw3DGp6pVstfM/r34OwMVzQi3g5IydfpdzevXs4Hq9vbq6un6SU05KOx21dK4C34SAg1bC3RjwcyVImlzxF6lYKISzLHjAHlZhM4bzW07G8fth+WO0h7czYtlqNPJqdEDNaQksEzMiJMBkSiulGqJkJKSElVZDNo0ouFZjoudpGWYvev3377buH7+5O3z6uP6z6xuiBDivzqrgaW0qozGfIiAQJN4H1/tGFi5xxv7tGXAlXX6clSj6BjLA9oTGqPwZVpIp7iYg5IZO2dkDvjLRAREzdm34TYkqJzAFsamBmVeVUlRXA5FztbIBqpFXARHHJlJOvontxh4Zoa8CMi6HuDBli3Um/c0vwB9uoWJyG+8d62TtQWGgQUEXqugEBpyRo/uQM77a2B2D0c7OJVFGsFdDCENOmFaaGYDxq3t0CBUjzUDWA/HihG3Ry/0geq8WNTcFo8mdb+KjiivFjlMDEkQsiJgKkiW2X+Hq/e/7k5nha4f7hzfFUVU2qb5lgAK57tY9nTImINHbGBrMjFt5nJmCDeKuJ+JNezIr4HZG8WioIb5RSIlWEmhIfmA5LTuRJQR1MwmEznNLgGnFatVnm8C29ddRoKOGhFpGoVdNSBav4eyQG1ayaVQMzYEMCdlGFOhufwBflNNKB1vH2nkUh998EfCgkJ4KYR1D0wEXyhREYgQiIvd8ME6ECZqZMtgXpwWAqKGyvQztXkBDYU16JXO22xkMd02mc40Rzens2Lbcpvnkqpu/JumEd3jtZ8V/CvPp3+oEfpeNi2wYwc/MIWIMauG9De+j38ghfxkrfT9KZmVWpj4/35ze3j5ivku6wJAKmRWGnxAKKCZHAraFore4UoxS4mbkmLnuLqxjYnLyEmGT7oDDG4Tgoh4ldzZsZVxNqoo3K8bKtQ90uYTGH7LF9CiLfINe5KpC8T9nZuy3UAhFQ7dsBm+kJXkakWgXQ3hPUeuaEGjSBgcAwrluLEWHYNDsHBoYg24bVBqNeDi9kt8sS1vaZbklxGJm32qsNKNTIDamzBGdwgd86RC+7FACCbjiITMNIgtiDJXNqDC/aOewCoBRFD7pu1e8IF8kUsL4tHLZ3xflj6rydrB8wQyKwp9UMgRTQrCJGz3G4LKSrNu3F0+xiIERMPFL6FxNXe5/TG5oQAUUmbGatURP1CMeV0NlWrcTVGaKdcSKRfvEmT3Btq7layGmyofpjf/di3jC4oUzh9VW//cayEUf2dHQCwQybhIs/HurLBSEVhxNEbbBUxm//njHmwsUTmNIGq6Uh10DUcHYBE3t7bowxgi2h/XzTj1HPmiOjh4YEEZlx8orPDg6cwDm9nyd8h3PTbbv7DOMDxjUCCAakZT1u53nFgYNAq62nGUdlkiERIy0p+ZsVzTQ0QZFs8i/4/YEIE2dOAqSz2eqCwzrROXuLuIPX+m67P5K7usytXKAnP92ork2Egsnv0D34YbhDClvncDRpq18duBe7dKuNEJxbYkzmTomLi32oZTjlxbw90Hdu+gEDAuNXgZFwAW+sMWjZCGxlzySYgg3bCV5uP0HUgOdiY1zhyJkjNJho/Ew1E6lrLTZTqKcmKZw9UXFXiDsBlWqwqVpZz5R4t+zPp9P59HhcZXd8ECGA3fX11c3Np59/7uvNTXQ9b3fn7fb4+PZ0vlvXx21da9HtZI/3dv/u8c3bV2/fffX23d+W+hYRa13fvXv15u13dw+vmHeIB6KEnIhzYq4KpoIAS2Y1My3tAtNQN3Byc+BH3KmxXVL1h3hKDAC11lo3Uck55YzMSbWezptZpZyQjVkV1rWcHh5evX374t2bb9+9/abWB4PTstT9DogK8nY+PZxP9yJb1VrKutWtlFpqaQt5kPAsUcMnkAJVUQFLeSEik7LKw6vbdYPbx+3V0yc/36fn1/svnl7/3rObnz+//nnGa0Vm2mXKiGZamSBl2KoIrEW2ciqv71788O6bv/vH/+tv//H/rPIodrJarQqAEAomoIScgBnSYFrSjtKOc857znvaHfL++nD99OmTTz599sWn15/B8gQtQzGVt2iPjFsPxfROtHhudJ5tg/aEx8wGqHAAK33E2PtVbfDhAisyPtA+8jGwBtCsrABk8SrABY6I5fj/UEBqS6lwPO72S8r5/uH22xff7g+7w9X1Z59/8fTpcyTlZEjFwJAyAIpUvyUSIkIKXKuPfxSmJB9hyoYGLFXX9fjmeH6zyq3AKTGK6bpuKWtaEkKCSNiDr8ESYHKzsyqiJWJKyZC3TbdagZDYeAFC3c6ntd7rdnxYX734/u/e3n97ltcV72k55qXmgyKVTU5ABkuqiqf1MeGyS1dbKcfHExPslrzjvOyyiqhsZmxgSWBVqACVyRhhybxkTshoVMq2uZMGaLfskNNp20qt/qRo2CMXHBIRxOxcxcCqVdDWRm4gpa7nFRAUVMoKtfqN2EyrSiai3e4iwN+ccQwABJQZAZQZ1EwMnN/4b7PFISI3oRhirXU9r3BYcsoiRUQx8Uhzd4WDGVMG1VIrbAV3yYsJ2+AIqmkCZPaqDc/eq6oy0G9nJ3bPZLub0ShVMUVD9RpF7eNjmC4NVZBqFWohLFwTpww55XS4unoqtikWpLutbKVKlSBFxMjovaKavuy132kDmzghISEqad3UAJgZElNOyK7SBDBASsXEV1dXh8M+cep3byIaouaHnbZmdhlUiXInwPHnly70qrKZrWBYq8eW1PwaVBUBATLzgqKUmBldRMjMxbe2LQhwST7GRJgTQVWD6qEucocFQSII85dnepETciuwYowaeBcoMDEmAhIPwokzGfuGji5Q24aIiRKighrze6AwdSXCAAAgAElEQVS3fw5g0z48xO+fAjHo///LR7Aq46M7pMU0NlQIyBTM2d/xuLvu9vj4gA+bcRbTM+iCCbGq1YqgHq6kDtLqLaTOmSHvDqbRd9INNxdFUT2XN/RetFAjwiiB7B3q5hnNi/WrjeaXASnsm5Sxu7pAVExIzNGn23oNrMNcLGi6AWU2goSYJipcfHGYDcDFQCSmqfhvbIzc04VTQwRebgcnvMBABnTIqC+X/cX78JMQibhnP2ZuXx9yk1PiXOPBlq/x3ToMFuqUIzD19pke/7HGDISOd8AGe5h6m1XDDDOpMK37BlR7z5p1JgrahIDtODdrs/xofIhnh/YO8qBhX/AXRsPFwDH06AN0lAaaScsikDG2HHI3rDRTP2HY9Q2CAoMG2kUUc2shXHjovas7mn/jQLSUQAORjjGvV4jCELAmMsXcgu47owHMjPlv1NdgV3i7hNXfTQBFQo9XhDjD/ReO2pggXYw6KoshTTgDzdz40/Q1GGTK7hnpcg1G/UGX6Eg9WxSaW2AfwhGjHcmBAMhuKuytmT7gF/PpZeANYP4XBDUYqY+G5rHmesHJqHUpSKHv9H8r/XAq44jvZNPw6EIAoiYSo5FR4+o2r1n8C6Fj/FuMS5v4EFTBJuE0sIsNIPoEWG1WVWukDZqAVFOXT1OQZydQFISjYbfR9aQTkFEokxHbCIKwk+g9LNxOVOy606y+XkSRCJkoBQ/VVEyUEmAMkLsRC4neh8G4XTqMKHGOXzBWRhMxIERtprQaCxrOM4QxlvOqbzQwT4ygdny+dp6coZmxQgLoJLMGYzI3+E099OTotz7URMN5zdLQv2IG3ZHjsEVyUxvReKnN4KwECpAAUEoF0cVs9/RpuvrF9smzx8fj3fG0Xe+dxCQtM9veet7l6yXnZ08+IRJmZQaiBJplzdtZz6f7b178p7/51X/3m6/+45s33x0ft9f09pNnr968/WGXn1xfHRKTWCO5mVSpzORFFFVqDBaxJVNQP7LqHQOm9po4eZ2m1NjH5LxjFTMpWy2gxHB1dWAWTmp2KvXx9vbly5f/8ObNN6/ffINw2i+yXGnOsq53r27fHY93p9NtWUspkQKby0j9skEiYiJG9GIPYsSkwFAroe72mRKlClspa339w9t3r2+/Mt3XNbM92adPPnv+x3/we3/xyz/8iz/5o7/YHxjkvK11XVfAykn2V+nZs/yPX//j//2f/o+//c3f/O1v/ma1Y8UzciWqmWhhyolzxrSnvHDKyIl8MsoACXQBYxPTrejt+ajlAeF14rQ/LDdP9k8+WZ5+wlfPdL++fHd7/5u1vtuhAunUJ+sTTTC3VrVdf1gwwn4I7wF3PAtGSP+EM9k+/gEDH/+xcHYVWd6f67dSQrVq5e0PLx9f3P7xn/7yyz/8Mi9U6/q//m+/+u7Fd3/5V3/5Z3/+F19++YtPP/+iiNZSy1ZVecl7pEV95YWsKufjKrKCybLw05tnBnY6Hs1sWRIzAsNpW28fX9/dv13Xo6UCtNRSH0/H/aGmhcFt35cjPaTwCRMhsiMNatVaVfa7JS+EVMxOkE7Hx+9//Q+/en37NeYz5pXSuktASwKWshVKtixXlMwQt7I9PqwJVZekKgbCiXd7ACzn86paTAoRMedksCIJsSaCTHDY835HCyWCtJ3xvHIVNcVlyZRSTlg1icEmuhUtoqYIyMTExIigIAKmWqwoIBun6LZSK1sBBDVpyQkAUxADVELKOVfT6oI0xRJLI/0HhIiZ2dmfYmpi2BCsP84jnIddMDlTPxjQtmG4w9YI0YCYlElE1nXNCyfcOQ+eANzEgz2R0YRTkSoiVraciXOyqNL1S8E07gWMRAogqqiCSggft5b4XEz9vt2iLNZq4D15rRCVsQCA2srj0abigJh4iVkVLaUmqpkrcUo5Hw6HJ2J353V3d7+KFjd7q/oxaKs4i40HtliDm09C64OoZWiLPkKkLi1o+FQcvGmqIlVrcSsIMwORszKJEExFhTDvd/tlWXxlqO1X7WHXqI+O3UJUYQ4GBzSEUFiBhhPMgAyAiIFIzDaRFZRUjAiIREUs+OLx7f0lRiQhGpKITItQLEp7EScQEhNw4pTZrGo1JkiMzAHbITT2x7YpqhIm9lev1nCFI2FODgQ3QW2r/5iZGDjhvwEUVQUJ2bHK7jvDGer6uwkcXmriK+Lo8Y7VtHaDJ/Y10uX+5ke37z8FiPHv3dWBHUToax1tLZu9rNl+p7qzyw+Rcj4/XPnZEXGGRSVvPtbjyBeor1Y9NhRbDG0cDG4sqwa8an0SUy4/Wgwscu6BdhZnEQCimZijwgxB328CaYV9PXfXsPZB9G5bXq9agfdgAzCizxGSb3b/tiKdChzMKoxXT3ahrpFNlbjmKe7eUgEXjcY26OcN8zVtmGIuOZAAzdN/UbvWGldnRmCrnICodbcBm+3zaBtLUGutWXZ5tfQB72UIoB9zMpzvrL4L8G1AS2OjzaWd0+83CU6Ta+UiVDAiRhAsT0CwGtV7g9g2hz4mMeNCF42tEV227vZaHxiKRueRRKMYIqLzFNvApKswUwnp9D3CzFBB1CaYbZuewyAjtEhfy+6Qv2VqYtpMEn0rPkJC4dVSd+d84FQY2yocdze/I8Mgz8R3prZY7pCOiQMs7YxoTaO9LzAaTIckiAjSCKzQVtUWG24zAcOKvXgBZ+UkRJN2f69IZCNaFn9D8UXQLkzXSxQA2FdgndaofW+vgykS5dAY3GPzA6gfPois4WlgnKxqs2ZoYK62EEVGqcXfzExleDQMFd2kjb1BFtDIvJG69xr57EfHKGTsCzvW9aK3CFspPFAXFwRDGblwo7xP97VhaxpFQ2YffwQiookaAgWtERAo5czELeUxrLvxygztclbT/TAUNyVvYK9Dluz30VhFTsgPLwWNR31cMr6U6JW5XaxWaC2LwVKDScgOJhNOfQzxYCIE4P6n042OEA2twNxvb7HO8yWeXwiM5CtobPfhqXnGev8igjH10x/a/WDILjh04+j4YyaiTMSasJxO6+m8PT6cH35Yt7tTXYVyIhKRUspFrieWtgS4ZAImQytSaxEDEbLdfrl69vTZ/pBlu0O0usn9/e35vN7evXvz5oeb68+ur79gIhUzq1VAxBzoaFYRhbj2mPePqBvYzG4Io4IZXeAQUdHqLzglYsYqfjgrIuYdG27H9c3t7ctXb76+fffi9u77Wh4wn8BOq5we7x+37aFsx217FNlUNyTKu+R+SGKX0oiYgQjd7ElR3ROcT2QxOK6nImXZM2dKBjvBvG2lmmmp1UQ2qXou8uL79fuXL77+6tfffP33f/JHf/anf/Rnu6sd78SgAm6P6w/fv3v7v//qf/of/+f//u3D98ftFhelnZGqoXIk6gkVtGA14ArE4LboALcqkmGiBTkZM6UElAHkXFYt9xXfnG13lEVeHx9Pr0zWHWZfyvkWI2oItTWM9xJAiGCsiJjaJa7rYhjmk2wbI4fuDWnDivgAHR8IoZxgX4ugN5bWqiqICyIpkCPGjIGIHm7vvrs929XnePW51E1qubk6/N7Pvnj5w7ffvZR//PrXb26///yLn33xs5/97Pd+/9NPv9jtbhY+SF2lVsQFMYsKKKS07JYlMTKriahKogzgdQcKKFs53d69fnx8W8sRUc1427b7+wckvrreOR1UFVRFVVSrYGErSIko+d5KTcUUWTNBWoRyOa/vHh5efvfy71+//epxfQXpIe0UU6m2Gm6A4ncmFV3PstXz8XwqW1GRlLJssix5v0uHfT4cstSybRsT5XTlA+VksBEpsSWGJcF+z4c9L4QJOVNOjLWYCaQlcU5ASVG3KuetPIKYWnWbvAY0lgAkeugqgAFxh6ZolQj5IwCmqDEFAAUXOLQWUOkVx9BCsxQ3P7/DGngPKyjgv7j+12Z9IzSOEOyJiFlVpWys+75ziA6nZk4KFh4iZ2bhUoqiJduNcUA/qyH6QoH91FRVUUtk8+wV3lugd+g9IbUih3h8uhu+TVqjh2KkR0ZuLy7IKrphScQ1pYRMRMuyXF3B9dX1Yb8/VVm3LWpIkXoLQI+/QBuzTD58gCmf1PYBSMPFaapSqgoCM6toLZuWknMm9y0gCiiC+v8zBCbaLTml3M3g8fRttQiz3uma/pxNvPxn2t9AOzqhwEA13QSSiqdfVFVwcswQRMsTD/k/ESMK6Nhztbynj3CRmVImExCCxJATMqFzMdDxkGhoCqbkFu725nXnpdMWKQj4AqagDhpPpo02Nt4HN7QiuY+zGWb76XaRRMHfIjTEKNlCOSRw6AnOxcEEc6vTB5Wx/98LrMDYyTtA3sLyMJz23aV8yZ746eJJCFtMlDiR1kzLjg5VUUyNEJJBUvP6PJ+cjZWztneFrCE6mRANkNntvoidUo/z/nGqYRub/qglnYsica4KHTTBppH0xusugowmwbbGH5thhRGnH9F1mLYDNomy48qwXoqMZk48VN/nUzj27T17+RioIgJ4iXlHOLfZoA0mZddeABGB/x/y3u1HjiRL8zsXM/eIyGQmb0XWtat7unekESRAD1rpWYL+Yj0L0LOAhXaAndmevtadxVsmybxEhLvZOUcPx8zcPMmu6dLsCoud7gGGU1MkIz3czc2+832/j0PTSvyo1iKMS1rfo/o1HETs89LqmFiYqyXRvmrq84x0TkTd8lkaLdsBFQxI1VM/Rs5FKJW5Vl6cfoLo6n5Kn3g3fDYEN6Et9yf2jFnrmKa12GjZjbkSoL3UtWpRWYa8/iXRgiOtf5FWEjMsIA9XyQt3oXO29OhX7FSqhu4ohQhudYOl3s6KqO/z8YotcftMSV84+l6BAKGlMBdiC2ApDDXviyqPteoSPViaTtUWoGo77LeMa40VulmiGPcrmJQWuanpgP6K16Vmp0haWr8RajeOGlf8y51jdZOUTIsKgrbwc63oISB1wttRPNYFs7a0fXss1Y0FRRcrkJ4VAsFgqYOBNpAwWDJqXaFw1QZKQq68dJbzccPKFnGqXChoKn+LJji9RFtLMjpEQrG6VLQ93n4aNsKSXK0avQcaipus3YALXgd6nloAMVi1VdQUS60Nh0oNghWnt93Tqx0JGjo4w5AQGckM0n4/icJShGR1eSo2i/pPlkMvM4UQjKi4hk3Z29KsetmbvtFeATXrSqX0z5o1KVtj9zZVzsBQnSljqgj+idvPgt0MEWtWqBpkAMlty6WH3olLWCiv4oJ1r6QQIRL7PVQWzfo+KqOeLobZSYdNriuPpDsTS5d7Z3rxV4KCiINyjBCjpWzzUeZjzinNU9IEQ9zPx3KItcWeRkiOIjAjAVBRtSRZ8jxLxoi42fBmuz279+jzz/72cDi8enV5PIrk6fb2+vXliwf3nz79SLC1OWUnBAOAqs1QKCJanUYNvfFeb9Kd0VTh3qBTpdRyK/8JCGog2QznlPN+evXq4s+vXn/94tU3+/1lzocYbbslyYfpeLW/fXtz8wZMCHUYaNgOMcYhRCJGIubAHIkDcQBkJK6MkNKn6k0tqgIHmzKESBSAkVkBgrIYWNAcxiFIIkh6e/Xm8sWPL158/+yHP1+++R9COH726Wfn9+8japbpuxdf/8Nv//1/+Id/9w//9O/CBk/v73xJBDMUy5aBTARSUpsMSBEVyVMDxh5/FWXDcdzGccvjhoaNU9k1zzkfJN+IREkRr+cp3UZQ59pWQWLxhrvA0apv3IBUZq2dq7FaqrtW8a7+wMsaF+pvWxvsg4YO6Hu+fDXIOfvEF7GUzpTgLcL11dvvvr198Hl89OBjQlPJJycnn3z89PWbj9/dXL54/fzZy2++f/7V+YPzX//Nb37xy189/ujTs9NHigFoZEAzEgUy3o6bcYgxsORpf/tOVeMwIpIaGgiAzml/dXOxP7xTndhAJczzdHu7HzdbgBMALmkaE4WS+1dLzMSMWUVFxETROGJgMN4f8u2bqx9evfrqm+9++/bm+dl53N7jEFVJcpoVJzAlBWSepnR9s7+5vdofrjngbjsiQEIZx912e7LZcAisklUg0BB4J9nyLEFsBlByJiMbkCAKgQUAjjhi0IHBiEPkQBBBSeeU90czE1NRMRGRJApETEXbJQBiuJO/aD1OiMTBgLwvb/WcFhWgvprduwkgBoxMwMh1RGgE/0kyKj1CpPsPE2MIaZ4lZ80CWcCKavqBo6LTcWPIabacawUXfmBdIsQYIGfVLIKsoWpAP+Vlgg8dnOrQrT8l3P1FcX4DiFoGSdkSpilEQ6Y4AFOMcdyMu93ukPKUsyuOwKvqzR4Mpqb2U0daap0uqiCiKaXjNCXN4PGiw4SiBMAxgLmRx7UDJAzBZIwhhIAApiKGCEzktQ5W54ymNcmkAqKma/jST33Pfv4LDIQKltz8TAgEWbMgrXxfBB2O1hAgcmBIP/E3BYYYyQRJYBxYTIGAQAMIgTJYACAnHLYdn1buvm/dxD8jBPJ47oIHk0otbBmJslzEcNf+Y7bu7/tr3RvQ8d2IMQS3Zd0tPunnYP8a/uN7+5SziETV4MwuRPes+QXxlsc76Ia/NsMVeDMOtrc5JZAcAyaaVCmbGhm5ccaAiwtcWoeB+3+KQ5+w1PiW+hCxWi2y9Dk01asaDAyMcAE62tK63n3BtjhBcOXFrOP9rp+tHXiqn2TBf9RIV78xXZ+bOz1gLc6VYR03baLdgYbafAyNMdkdOlxwIEM17WUQK9NMqPl86/0MKAr9mNfE1NMH2LdlOrbKF3U1dpuBOox4/WdS2/8vIzeLITo3oluwsbQr1lRioPqGqmJAGzF3aYA6G2oNEx2oEgGPaSqnW+tseV0awjorBlZPTp3qdv220BIbra9h9aYqZUj1a66hSoWO7VmYjc3DU07kuFg8+oraTpltY3z/i5wnuLSQ1t/cFRbVSH+tp2EOS33v0k5DS+OxeStlO4N6OnJ5dHAFRq5Nq9X9USMstnQKkXVITVyiEBUUUg/fy0m4xqkWCaW03jayjhK2g+7SjtK1W6M1rRsXoadVvzS4rNVHsIDrCLpSDO9b9bGOWKO0UjsLVwGztqc1mwghKdRsRu9Ysjuorg4N1BYVbEGJpRi32UqwJak8mwuEbg/QvtXF7zmy5Vt2W07xfLlWXGAzJgagVAjHXf6kZZTKFgB7qEsz2CKilr4zv+oNjEMV5Y31rKLL0gVFdsMQSjgQfCWmYWBiCjS0b8dMEU0X2lBFmC61Vw6EqlNiIKBYHnIjXEgm0CFyXftGLQEda9+OmpkpturdYlJWs7n72kGcvlcab6DU1te7r36dJZ5lCtWLU1C4VXm3Zsart6p7S5gqyrQ63crRwNXJ+tVT021K27Sr/2v+VWu2WrDYzqFCMgBRJAysCJIYdCDUGLKhEWSDQBxDXBQEZg9A5CQ5CYiC5sA0xBFHAEXNEYz3NzOAne6ePn70q0cPvru52V9dP98fbl6/fv744Scp7cfhFL3eTjMRxxjMRGQibl3DH8y6fjj/6p4a0GyGgSkwJQHJKaUDM2x3AzHlBNe3Vz8+/+rZy3/69vu/n/VydwK0STBNV/vbH19dg0ogjAwn986YITBsRh43wWNU9SWUDSQDgZIam7EZqZIBe48mMoSRKUAYQQMygyLknKc074/TnAQsgEa00V8y4y48+nhzuJ5eXv7+9u+ff/fdf/i3//Z//t/+1/99s4mHw9s/fvX3/+f/9X/c3L7ZnQ0cEUBTNpXi2AkoVJsSFcRQfBkgBEYIAAEhGkSkw34PdMxIxoE4IkZUGmC4xxuFLds4JAscQwCCACJ9Q6zv0OW9Db+KSdac87oqzun/wC7RFeWqGfN+1nn0TlE1mEFOItk3NsW6q2reCbDfX7188eP24cdjhO0YdpuRAyHb48ePPr35RHBWnnanYxjTb//8//z2q7///ItffvH5b37zq797/PDz+ZCygAEjcYwBgfb7WXIC40AUKNRaQAOUlA/7/dsp3SBnQMw5zVOajimnDZSrHswg5wSQiQw0qyUGBggKWUEwQAzAAximy3fPX7/97odnv7t8+43i7e4sQUhJwAIS5jBIspzypBmYh8vLw1dfP5/n/ckJPXh4cnbvbLPDEPJmA8M2mdlhn8E4xjOCmNNwuD7e3EzBRfBsEghMwTSpy2N2RGXUQDggBNRkGVSzoJgZgw5BU7Sca59X9gmjG4MQiSu1G1ZdG1bCmgBoPs5QlSxpTgaKxG0s48iv9t7WiklbCgNWgv6Hgiq9d6gbWH0gpKLaOpcdsUFMFIOIgGQ3qiFa9D4NTyNW+6qoAhISMTM6XENExUOtWHpV/JdmisghqFmp1FUFJ6MZwode/0Uo9CFPaZYrYd6l3hortd3vRAQVQPNKYSQwQUWADEgGMwmLoEowRSIKNG6Ge6enh5Ru50k8baeGYXEM1+yqtUKAdgShpRUMrNlVFBy2muaUHHLRImlMhBTY0/MKmtEUkLzKnAkdeIFoKq0FAotrsUAyvBMBxA1edVzS18RqvTiwYnCU4ZL76xQwmyEoEQOhiAj6WaVSr1CxlEgjCKAZkztbrCVaK9hVTdU5lJHJAvFAG2EDE0fSg5IKgzIag6opm3EhzFLVhFQNTAWJIvMQJDKIGdXmHECUCoOo/BWHx2IFnVqZi6rh+xE++yl1w49MVKP7RBiYNARCbwiCUsbsf6mqK0+rRwn/6zJurBcIURWRnHMBCjupp8Yy/Lase6yfkcnB0o+Hp/d2dMwbDBvQLYUN78yIJQFBGAhQVNRU2WW3esJUvzdKQbqhhULpKFYlYlpN1Bf3+oIWKce0DlFaD/Wr3sk7O0RcGTnuGoQ+7OzxRBcWFxUufIG2FcaVyR+7442BMjGTYxpaPTaa9wDU06D1GgL07axll9ascrZMX2v/AmB/wK7H7OUUv0BV61VT0+xYvQ55Us3lbcbYwCFe/NgukarUeMiyo5GeQlhRQlB6FcpfZY4ilbIor9Cnd6iHdQfM3sCKi8fa1hqT266XShHsCCpae1twVSPZYxhqOwyuW46w5SMQVil2q/v4Bnotp7Hqtl8gGqpLlUc52RGqiogsf1w9yi8mI6wQUJJ6qCdA1eoZwYZPq/kiL6Mx6Ofli51kgRFgxX1WLoozTIjIKY9EDl+wJmb0HcH1jItenN3u5Ca4VXbpIioaGCFVkYdKrAdaD073G/vKkVrX0spo2p/W74Js0V6W5WC5nu7ErqI8F7NKQzOU5wXf24tbcZoqdO0z2LuTVjXU1g6k7YRXARm0wDRg+av6zK51/pB6ncv5G5vyYFpPz+BFY6VEpig0ikuzDbQk/R3d3zkxHa3KJ9bQzGHed9NSpwV0/IG1s1x0bc4XMDJqgfqk3jDiET2u1Tm1qJjaDe+HdC3dVPVW0lV8DJu/pOrCuJg6gAmWh/TOkrgamqAgAhIb1s1Ay0kt62Xd/1kRPzxQicWFBtjEa78MVNf3ZvfokHPYet/QYAV26p9fRGxFWl4fbrCuWWkVxl0/kYeYCIiZOCCAiWoGTWCCYIyWCJkpMHuFfRvYg3mX2cAcU5rNFDMwwzAOzJQERexwmAPjbvfg4f1Pnzz+8urqzf5wcZwOl29eXly+eHd1GcJpoFMCZgMOFCOLiKi4y2hpk//AaxQX8ELLWXqi30S9LgeNKNMgBoqUxabD4Xj17vL15Q/Pfvz95dXXs14kffP2Zq+aNauZxQ1EGiKHcQjjEAMjkwFkNadTV5pf+Y7VHH9T1h0navrOWI/TQedZLCkqAht4/2HkAMHUlA0ZlcxMISPbuA2S8mF/OM7zy8v97/8cT89ZNF+8fvlPv//txZvnoilEhhADRSb3ABUkZkRAMiQDUmBDNmIMCEwYAAIAi3Lltc6GioQUANgEWImIVOR4PMpBYDpa5k0IqJBFRbT8tL6rLqlAfyjdOuHjRdG+TNLRmkBE0DaDdjed8heJCk74V1XAMiIvcQ41MxRRRBEpYG1TUDURA1Nvb0TIKlNKh2k6TMdjVjWFx48+Asb9fPP29vW45biFhDKl/YuLr47zVcr7zz5+++Ds893wmIlJdZqOoORPlJkhL8ksdwblfNwfr1Lac1BDmOcppWQCaMwwMESEoGo5JwDhACxuq5OUZwVFNI7MAyY93Bze/PDyD89e/PHq5rspv96dUhxANGUQcyAViYgcp/ndu+Pr19PhOJnZvXunjx6fnp+PJyfjZmvDwDFiYMizpNkCDTGcpAPuD5bmEXIMxFGzigICMENkGKJimk0SCKEGJEFkyyogGSYFgUAIFImGQDmgKbkfxcS5/o5oclmxTEsWrHGrxKHGjDRNko4TBMbIZdODze7TtqTFkl3TggjvlXf8c6TABYe1xgTcNQeZARNhjJQFcxLVeZp4jLGqWS7y+Z5WTAEgEBFz2T6K92gQYuHveoZATA2NQiAVzQlUG+YMVjIgtBFZn6CBFTjTuuaomk/xVVyLOsRoDsYSIgQghQTKJEGEVcmcKErjONy7d3ozTfH2dpaEywava/zEBkSs1C0sb6hVhgGWgTaknOY5q9AQORIikJqz4QKzQzecq2OqasJIHJDprgDVLNNSLWF+Q6lZrj7ctRFsEZzvCBwtJWRIipjBECwSAkCWrMhexVCZ+iUGooVgbT5WgJaFrpjG2pdiBBYYIKAZqTIAzhmyKZmgZULzBbogj713pbTjtUIGQ8PINASOjKLAVBpN1MMjq/pGF9r8mmhDPeN7jTarBwDutj+u/crqppZAZIEJiZGWqwGgquL8HkT4V+DiqFfW33ft1IAF1dOTt9qJ7ueIO1hHymfnp+fjNqpsKGzpRIBGFUMNTEjqaoYTXcBz5iVNpJ5/8h0p13MK1U0uYWma9L2kotTYdqPdY50VN4RscVkjLBPndo5Y25zbaa0/XlgTnksovxgPrCoZ1PagKxdC7+lAg66r07piFWwWfbc3r3C62OdoOhaFVWDBh4d8lOkAACAASURBVNXwJW2xOr2vtJwKV+37iHzTbhVsXFY07B0yffWM/3HalRF1Ks/SklLaXpbRmdaC0JYhQEQpHXXVlN/1vEBTfQAMLIu04XnfOXLn19alHmqER7seHuu/kirEtK/Zv2dZOlwai7Lm4ReJaUU3KQdJ7Lmt5eBp6Fmr/qSFCE467BGoTUwwakWs5WtwCjewiqlkIm7wFSQmWhI9bWDt5xgqxXhY4QfVy6cK1RTh0+RSjCmlWg3VDHUh/RYkks/MwXo5odM+CHBlPrFm+F/+obt9ykeqZT+AvIYJlwY8Q18WwDydZAZM1gmLDTeJpRgWsGNReLpeVUHNRApcgxAaCsEWx0w9MFsLegEYV3pX7/6BBcFRoTe2jkFCS4Z1clVzeqBBE7yQTEVFzWRtB/OhZnHulDI+axjjRssBBgDFMn6y5cFuPSP9GdOc7NwJpx2XAVaAHSOFeqbvsTWttKiZmcuAo1x+AFQ33IKWczpZ/cjQIDF1RFjbzQora/leGPMKwNZmjFbpat6Xq1ohX1jkEuz5JE18c7zCBgjdTNF2U31rcF3x1SocTw0AKHJwq6O1aOCqIH6JCBXWrIITD/z1gsgGIr0uUzkchHh31o09Mnq9r7mLhDLxd4I76MwQFUHAEkACg10cjsxU62P8wVc1UQSjMY5Mg4ArBGBqMQIQeWGriDLFIZ6enj5+9PDT1xc/vLz48+3++vr6zeWbVxeXLzfj+fnZjjlaHZu5ElvlHXRp4EM8sw9YOfyNLSIGWSUDWgjGwYgly/F2/+7Nu9cvnn//8vV3ry+/nfUibmfUtN9fqWZGGsfNbrsbQgzELuh4ZeGcLE0zorb+Hqs0XINKxq1WMq8oVshzPmadvDjQMiqCKJoFJjIGRVJAUFQDUQFVAuOQh43JPM+Sv/n+Dze3b4/T4e3by9v9LZIRUlYLhoiBA4JvSQkj00DEDBwAA2AEYnB0fyBgADajXB5vBUgGgoTEZiSzsuBgTJOlfJR5xpRYB+NRDURVHIrTThBtmS76aEPgqePflyCZG7GoipvL6GH1S2iP64d8v61LpXTc+7HANCWp/dYlz67eQIvl7lWd53mf0yxZsqgInJ093J6efP/i2/HlhqNQ0JOzOKge9tev393MXx3evLv49ZfHTz6Ck/ExA+fDbAkDhkZvd6mayPc5OaXj4XCV8p4GTSrTNKeUAZAwMg4EEYBNQVTMFFE5ACvmLDkrMBEjBQPSq5uLlxfffvfjH56//gPxVRiPPAYe0CSpigBoBlXZH6c3b/avXl398OxmGOnLL8+ffnzv4aPTcQOIM7PFGAI7Wws1AzATbTXhvLfIJycnp2EMu6yaJW1GODvDx+e7B6cbOaocJR9VZkPNJnmWSTWFYA6ozQCiHIUjs7pN0EiBtKw5JjkjICqjVYcXogP6zFQUnb5Y8LAp63HizUCRi/emrofA1I9VKt97GZf9JzzJVK2uaPIldZKD5pxUOIYQQlYBtSUvi6BqoBJCcGsACIgK5swhwBK6RgBIKgBAQ2CVPE1VEv2rPpgtyI9KXu1qJw1dKQAkoNqB5fv9bOAceV+akklWEdPaqQYxxpOT3W6/H0KYKCWtmGQAe+88/N6v8MNze1HJOadkACfbcdhtVQVE4wjk1gs0AdeGDEAkW4whxk0MXSai7qwVIKulrC2vU1vfoL8mi8bRrlIdVZZXMtZKTXJmTm0iActZDC3EARfMgBmIqZg42UwiQQAojEcqFNw+F4RgBErsm1EGIIMsKYMlVCL3bwEoAFdSyR0xxwTQ+R2GMaC4h4nACEQAQQmQCRzQAf4Jje8ujf8yuwICMJJy8LkW8Up8U5Wcc/AXy7+O/4iIqAIChRBi5BiACRz7B2Xj/L5g9LPwrmXWCop+o6CKqoAImFj2sB8jildvAGK5t50haGWMVUiHHmAqeKtau4Ml1mva/A7V1IS13d0qzbEALvvccp0Il017C5P0Fs2umLDufxe4B0Kz7pUy4o7dY1anlFYOMc0ZsXBDcUFmdNTDrsZhPXGseH9Yhsw97KgFstcJxRVzZPkjiWjRxrtWDVftFUBMrCGCu0gHLEZ+aENg/38MFKFWfFS+Bhpq1WSLAdLAxHsgkIxa8SnByk1vpQNFFQtuApvDXKR43xaBo/7YuPJAdAGB1q9ZjlKrFpU11nM5P7RMcs8ZxeWGaBIWtgQTfmCTh63j1D40w3CBi5EK3AKXZA6WGqBW1oxqYMCIpCoiSgTtNEgIRurWCYRlP+tfQLbk5cNQsZHrjIoTU7RBdwXUQBDUUH2qVk+y7VAluPKENPepIRJzYWt0UN7uC17KLxp1DqlMcQVrb20FwNhSW4PN6FENK4h3AyLQ429Wj1NzCpbzpZaXb3FGLF010GR1D/1QlTVrYsb6xaNb9KCwJQEkW5bkO4JSKboQe4ufS8vGx7tYpVCWlbqe2vJLLRavUs1TKAFapmwekqLFmNoAltDqhKDAfcqNXzAUKxwLVOwMtiJ1QzMja48n9joItfuhrWFN0GkzeQREZKu4VivRKUYkrS281tq0vY0JlNqnIhATrzIBo2U9XvaiVG4jdd4WtYFNCw/2spU/K4v2VXC61NxG3jVMVSYlRK2EOCDMqICmhX2Oin3WtQWyqmuphAqpwoQBTb2VExr6znocbQOiF/FlCSpW1bUD+y6KK1gu81hLkMhylvmoktEsAG6HgSLPADmnkBMiMhIHLvhdi2gMAGMch0BFPnbcEEKIGMIYeAQIAON2d393cj4Om/0BUjpeXV8+f/HDyfbh+dlHgUcfRloWIhhjFNUsisCAI/r9YLBKnK/iaH3wQRAVLItMADkEj4Tm4/Tmx+df/fDs62c/fnuzvwCeBG72797wkM/OHowjhxioSFkGAHM67qekIibCzCGwlm/ATWat3GbZYKsl01nVz0VGkUbeOPLvcJynpOLTGYd+KqiAZTMxEbBsIDmlDJDFsiS9+eH2u98/G3fDvQe7zXY3jDtRE/OCN+riAAIgHtAtGRI0Uof2ApkyKJlxVgKMIVAIQEjMxJ4Rz4wYgIIChcQxhw1E8eut1je+19L6Oxs7LzjM9TCyHMVc9q6S40+fULEzT9f/WUCAZW9ZHeuqZpYlaz+yl2ys4F/czf5NSnsEOdltHz189O5qn/bHQAOF8fzs8aOHT94dfry5uhx3OGzp5OzEFN5cPv/jN6/evH39+dNn/93f/k+fPfnNbnsPUpj3CRWGuAPQlCbVTDEAQM5pmvf7/dWs+2GQlNN+P6c0EwWiSBgBAkhZ5URyynOM2zBiVsmmASOEkGQ6zjfffP+Hr3/4p4u3X+/ni3vnOuxkyjfJZLMdB45Z4OZ2vry4ff7j1bdfvRHNj55uP/ns/ItfPD67P44bzfl2f3yXsqmMQ4whDKAcmUFjOgDD2dnu4aMHnz95/EWQGSWjKZxsd08/2v3y8ydffPwIZrCkaZ/yUUBRsx6n/THdTno7yWFWOczy7lpTVjMRBdVowFhAR377azFLezk1GbvXVrUwotGQ2Fr+JAsrkEcP3BZFHoGogC1d8AtNUfwZdvi/0KLSkwushjDAACgQMDETs6VZRVktEHtSopgvmABRTUpUhLwtCV3pLYgwbZXemEUQIYRATM0oAQbkbPK/zExwJQ/rYUU8EE5ap4oI5XUGWOvdamAFHP8j3reuIKq5NKKKpxYD82YcN0OMzISEqkiL6Ziwa0ZUf9mUL42cNK51ZlZEdWhHBq3HmEbyZyIGlKpJMgBTIahuhnjvZLfbbkJgb6osWFksJjEvsDCwErytHRIunGqnbvgn0kbDNOf1u5efSxMb1Zoen7iJAAIFb9zV4jNSAs3e9kiqbMgAZIpghIRo2mGEPM6CoEQWADWgmc7JGIRMyDIDMmogUwImIzLy0ngterC47UcJEQJCQAtoCqK1RoVM0amngEpWNwQKprX9xF3BLcTU3oIEPwWH8BuJrAPFIKH5roGosm7V82QiQn7EBv6vKovywUujlkWyCBAxURhiiIGQauxZGxut0tp+Zk2sh5xSPuxvxmkDakgpsWSl2SSDWlBFMRE0RAFSIiAw8IodW07+5ajnK6Nr5e1E77t6P/ouUE7r/PKwVLRXdkMftgDop4e0HH2pWIoW83k5U2l3+i2kygIIw2bQAAACsmYjaW529SRcPdoYlu4x7VdwAyiwu85uX+JU1jUz4DJGv+M5X/CHtmAWysZtYYot3mZcGnI7+7eP8FscsutBweXMau1WqfA/uxZZsK/lm0SDHvdZs/BWPXNlvadqUtCar+kgB80N4Z9SocZFl9SRVbGjmT4QUbVDpVmliSwkgZb0QWsA2aW/slQJNSJaRRetjvI9uda8JrZUxbpc4XACrW55bFWytrKcuJ5nC7exVRop1ENp/VLLoubE3lLPiw7jQ0MlWConujT1Mk7ICKuQTfUsFHxhjQ35xLsysD2Nuqg0S6OoPzLQYA1VAJy9VKXeYW2sfcecX20w7kWk5gLqcXctBOSn0MYnaekgWLjTsOK/tF/U57wZiiprEolpIflQhe7WUjlRhdJYQ4EiAVeUL9rCLu6IHbWOyLSrXcTG+GnGIyuNafVfbxkZQiS05jH1O9sqS7QxxHAJrYKpaGlxptYrBIulDO/qgOVrM1othO2HosVsUlZIdpXNd4G1Bwj8g9oCIaJqxKEFUEiOMOyUnWZKqPwPRIZW+WPiGjVihSlBq1Zqza+w/N56ncorocRG2o+Mi3WuU6YBEIQAfIhW/MiLItbVcHf6dgnU1OoEf0WV4pNaV1XKWKhrhqE62baKmVq+juV2WDit0LmgRVVqry4uuLy7piUzRVIqgWiMFoMgTQopoyIF1gEVgWnJUi6cGSM3KINZDMxMBqROu3UNVYFwEODjMSHER48+fnL1ybffn9zsQ5Y8z/s3b15ePboUmUIYXb0WkzjQMMaUcs7uVmFEXj2h2MRe6/6Jei2AoYgktRwjcmCOkuXw5t2rV6+ffff9n16++uHm9iLbYRiQmUl3QEmyHdRoSqXL1xTMN3fiAnEIpLUxvC4YVB12fl7xoH6JifsTlxNBIkPMatOkcxLVUn5sRjmJCoAiQYiBs8jheEhTVgVyt0ZQHs1Qj9PMGomjGqoqFRSZIiqi+EqjZXQOiwHP313okTojMjAUyKqWDdSITBDITAGZ2EjMcFZLnsw2EFMTNWkOPERzOHqtiPS/r8d/dpgoqwvCAhmtS+hi5iolGi7Glw66eo4zKP4nrf9jS0VCM41gT9wqthELbMfj9cXFi48/vs6zgoXAWzNWlYcPP/7ii19P316/ef2MBmKFKR0ANW6EQ5zyxcuLP4U/4fXbtx8/+tX9k4/CuCElyZOIqAqya7OSZZrmw2G6me3AW8p5Ph4OOQsREzIaqSJIeRGJ5Gnej+HE632QFIMhy/54ffHuxVff/v6P3/xj3B7HnfGoFFVNFWSap9t0eHt1e3lxePnjdHsrwzicPzz/4hcPHz3Z3bs3xKAAicjGIRIAaNAURQbI0VKcjzEd7Ozk/oOzX310/8uPzn8RJLEpE/Bm2N6/d/75p5/+7a8/p2yQVI5JZkFDzXKcbg/z1W16s5+vDnO62qfdGw0XIipZTY5JlckRFcVuV7hUNcBFgFjapxcyWt2CmIEYGJQTesksLSv6QmBf9sz6l6A7f82hYhnSr20STcD2tZaYOEZNM+RcaBrONu44ZAviwRmWRO7qxKUmoGx8S2qFioOg+F2rVcVUu4nIEk7uf211HlGnqOufv+qbVEpS6+OOReNANVHNKllFVNAYkIhxgDDGOMYYkFDVOqBdF+spJZNF41geYGgO2yrJoxqoF5pSsX9KFhA1Ym8JASIOCAE5sM9STrabs9OT3WYITGDakkh3Qubmi4CVHYwtxdSrChW1D6JjFyYbtqE1AoKxjxrNEBRNERXBq9XFN29kFhADItdUXnGKLg33YGaimUGJIAZCxHnGNAOBgGYyCmiBQAkJgVoqD9bSvKqqgGkgGpkEQMAyKFnJsfjkLDDV/dIqk2LLqQz+GjNHZ5qrgbAiVgG1uWrZs7h1z4iImABaH21Xw9w9tB39bzX8hJ+A5tzlU/zUB/4r//33f9e61uvub+9dhMVflnMWIaYQQxxiCAwK4rXCbYrdjaD7k9Idi+l7eS6nKJtMM8vGTEGzBkPMgAxSJCYMDMHYGNWbqt1bbVpUPnINoFqytJ2uaxOre6DVc+HdENJ6wkI91pZNZ/8ZXdEgxmWY3cVTGja8of+JqK2SWNuXGIO1Gwxa6KXhS/sjFtuC+WvAzvc9FuWQUDMrpeaKPKnTtua49Hbi+0sB1mNU+7T1MIN1I1EOUNUtUjMHJQxrhezaTcuXcprFs4DI3ec3JAocahNNO11grTZFa9NabNWGq2LG8spshRCAHZiznx4RGlmlB7zfKIurxAo2J2MLImNPcsGm3aAtslGRALLIArCEpUu6HleWQNYdXCd1QaClFNc6y4ybaJZgVDsANfnJX1xYg3YNWmjFPkB4h/etWtINHQm/S+nDcmC1zouDCwDQEKXeOqXItdtHMNZYpBentvoZ7aonmui0OF86FkFP0MCltMU/1NIfufR2r8wFYJbfJ451DTjQ/qxVHGtZrFa5p/LxSmN7q2zXKgSrdj88KHgK/r25zVpJafQXH6/Wuh/w2YGhOxF8AYNSbqMl2uL4ShVTW26XqgrYhyr2ai2tlgUDDU3Jqkq1VEY7Fw1qj03B7iwIn6XrxmrDW7nLaimGmYrVusk66FtIKLUPGxvvqOqPNfu6fofo6pFZiBlgDh8vg8QSVgXqurKWO/f9yIMZO4W3ItyWl/WSPSyNUFhNg52+u/oml0e7X6IpMBdUb+u3arhZW0GMYXFtVfVoKW6jqrG1Yh1TrYahGr1hr6ezTtArHbaty9u5JkjBIKtmM1HLKgEzmkPrUUUShJHImIiIVueDMuYxUDN2UUqboUEtFQu4kUkg4ocPHl/dfHzv/PztzWjHaU7HN29fvru6mNJtjFuAUJONpaKFEL0yq4704b16QHjfcGhmqtlAhiHEkdXy9e3N999//f0Pf375+vvrm0vRI5LkTGQKGPNs+/1RZFbNiEZsBF5qg4jIREwkSimb+32KpQraEUQM1FAMBFDKvY1ghiljFgIiNUwziJb32tK4Koae9UJUsemYZZaCzgAYBhwHFIWUNJswk1/pQMhYiZ+WPQupYFC6dJG0biWoqj8FYF2OCVlVDBkEkas5VMzULJklVTBlQzFzn+xiHy1x/dLQjIXBsY6bgLW4sgLU+kHrB+fWQmWOSoFel1/nV1oWunem1+NK/09aRFqZYRjw9nD1w7NvP/30v5n8PI5BBATo/vknGuz5xTf2is00S8r51nAew2YY0fLhmF599e3+7euL4xf7X3zyb54++iyE8XY65CRExBgRzVRynuZ0mKZDgmmQKFlyykXSNVQBKh4t756TlCaRbKbIxgEpmEG+ePPy6x/+8N2zr15efP/k093pdqCgigpEkuH2+vDu7f7588vXr4/X72C73f3iyweffv7w6dMH2x2pHUVmtUQM22EHhqBkOSYZIG0sb2Ta2LzZ3f/kyYO/OT/5eBMehYF3RooImmF/e5QsBJDmQz4cBuJxZAIAtWHEUxifjA8hnAnSMdO7a3p5Mf/5q6uvvr769uvr65sDUPROEPSWSVQuDllRAMnJ98IhhBhCBshglgVMgQliIIAAAVAMweWEclRdSg3/WWLfX0flWAWFV7NUv92YyACyCDCPm1HnY540TTPsD+AeV2J3DomqU/PEFMx4GAKAHCebE2yVgQOHrJJzBiIOjL5cIkIIojbNMzFvthvNOefMTDFGq0+KCwLMaG7BcKMI1crz9+P+VmdLTcDBZVFUgGxGIjTPzBxCwBACISkC6BDi2b17+8P09uqGCGMIoipZ3J/KgZECYm3sLhYJIEUwIA5EmFv/nVlOOaccQghDiDESoEjWlGci4rAZYxyHsI00hBCZEchgiOF0M4bAzvWgUg5SERMAFIKqglkWA8hiPYVkRTHRn/D1qBWzQ4ePCyEMA6uCiGgWAqWShcomwW+/gEwxbkIYQjiqHA97GsZhHOdjTnOGgUMgM5mmTGxDtHEYRgwipmIpa84zUQjEQwhowAigYkre+uQPBRllUzU9Hg6GtNuMBhsBmJLsp0zFlaMqeWQcd1uUWfNshfaPhOTkVWDGn5XeKs3u1vzL3mJTOpuNCTEQzRmmaYoxnp3dQ0LvTH1fYrsLmmz9qfhfnNPDPUEAwH3QvzvnMLNa6U/ZjrthHMMQiUhFEYwxqEqDDQMCMkGfvvjnJNiSiVNTU5GcRckSQkRmcR4+Gvv2UgAgmxJZiaNg7YCuO+u+/MHL9ip6uJxcAiz+gmUZbIjClq5fBdHfD//2QlqtX+zmzGvKJ+BKmIaeurVEyP35pnqALIaI5kswqD9S13W6mAgKDQF7Va3TGtrSvpKxoGpCiL3ghCvjAS6VyNYuRu12a1aNYqqgzsDTwxqrbtIPg4vmmxf7/TKk5SKs1J6BCg6o0nLb5niQB7pkuRkyYzsRle08EcWy22pnqZpnar2w1S2ipZWAgYgRwx3lqTMdlKvXA1lYcidw1CAP9jJnA7NUV//q8tvdcFAr7Cln6tJGYUpLU0m9UdtRpBMx2w7SWUpiZZ+pS0OONbsE3unuWQTejjqBFY6CSxVw+Y1ExbRY9Qp0ODS2z9HBKNo1LdsWVe8/XhxJZkhItaWlCmwV2bjQBmpfCq3zJR1FYi1jWceAsRX2YyW0F1mG/LVjC3W4MzKZ5yaKP12LbcKPMUlTrWltER/oKB/LCdx9GP0kxXqHQPdMY4k4IHbt7FVDtNZB6xWoFWraNZ4Wj4T/l5FQSwaEtMJBqoSC3V3kv7uGx6rTAQEBWOsi4l8Q1dQZAhpRWWCLRllEwSJk4FJR3C4OIZWb/O6T0sQFQmxuHfeFLYicjve5kFfN7C/shspN4X7MBoL1JqESIEfs+5OWQu2i7CwNtGC1BNy8o7cQOggUDElX1Uil8X7xMfXCStn0NRO/27q8LKfHFy+olFZfY3Yn3FVbfsqKTO0grmyFIkeIlA2A0ZBzRlXNx3mWOF1fbU9e580XfY3t8s4zMJhzzkCJWNzUMg7sRnPHwIQQYsTd7uTBw4dvr89Svj3Oh8vLVxeXL66uLmPYjXwWQySMqvmwnxAxhtEsqP6MhCsTGlLOAAAhcCC7PcyXlxe/+93vvvn2D2KHLIc034rORqomIuqGAN8+IyqgenclB46RA0NgL4dWQC1kW0KqzmkDNUsKSUEAM6AiGSIDhJRCFpCSh6wWbLCcJ/dVAgEIzVOeD9fpaHlGlAg4qGCeHCdFSBQDKljOWoNHIjkbCqESCtb6RKVadm9IjhklAHY1W3MWUosxIhCH9kJXDoxi83ywo4Q8M2gITAY+9lVRv6wgmiv1ws+DYlomSFn77wgRCEnEcs5jjMEzQqrYwmAVqZJzzjlLzkv9FYCZpZRyziEEDjRN+1JLDVBMQWXgHgDIPAtUTKYZJINmAKEAV1eXt++mv/tv/5cQ4jHBNIERGw2nuyc8DudnT7fbsxAORMIAsxwvLl8DhCcPvxx3cX89XV5n/A5M0r3T7fnpQwyZTb2VAQk05Wk6TtMx55wgzzMAwDCMWSSL5azTlDcxxBCJCu2ImVOeb/ZXIQyb7aAEt9P+93/6j//+H/7vyd6enm/CBg1z1gw5A8LxYD8+u3rx49Wrl5MIPHq0ffrp+Ze/eHz/4ekwWM6HNB8MZmYZYsBhYGQAThMd9gRpA/n+g3tfPH765ZPHv3jy6BcqvL+ZQpozWEbMqDFQqA3U2XQSK1kiJos8G2ULyTipQojxwcNz4N27a724TMO4p4MiGSEyBwOVlAEUwQLjGEMgZgrEgZjnlI/HybyDjdAwKILlZHOWlLVRbRC7d/CyNb/jwvyJQ9Z76j38VacsRA8zZ/M2GEZmIBIRnOcwBOLgqou2GRMWPwkxMbMAmNf9qjEiEEnZkBqZKblES6BiPiXTEpWvg02XHcFNyaWHi6z1vKAt/6soq2gNpV6iF146riBlou7kMxCzLJJyTjkFiXEAt7wH5nEYhhiDe1CrtaRpSx6Mbynh2qm+dDyrmfj+2GtkRDEgAKi4ORhj4N0w3ttuT7abYTPSyBgcVmkowkhUaMDNLAJrep8vxqCNJOqv+qq2QO/dsKZiLaASp7QxIoMzwT1UBEzI/gpWM1UyIzAyQyMq1QdGgIwWCQbCWb3vQBcarCoYM/MwkMy3t9Nht6NxE05OtjHE6+vjfj+pmJkMAZyVxMRUHOS1dB6JtGRskJQpACIrCJTKWELTUqzr419HKpeNXUvhQu1/gMWbag1N9BNhDIAVW7+D1mk1rRgSxiGWeoVC3lwBTPGOmxvxn7VX/P//nxU8Yg1cXKkPplpBdr5ee1VK/ZHV6hTblmjwz/tJ/RJthjAm24UQAUJgHAiMNBsTea+Qh6kpcJntGBoAte3+0nCsy5i3ohsrMlcQyceVYPA+PmOFRPCNY5EeWqUI9ob5EkZALYmOMp92/dVMDavbGLpm+J4otHLK2AJchXYGWTpRwaBjPdZ1n5ZQBlU1xIi4k0IK5r9cou5bbmCCVctMEWx0rdY19Ad2YUdP5mM93lNz6rWjQvk/bekNAFhKCkTE+lxkyb0T2mIZaajp8pWUCydFrFjDnRsXo5sFGRhqG72uHnddQKRdrsRb1T74Hd15TO6MhbvrKS3F3xSTrpzVakDDViPgshjaexNKq3mZ5jJA5oA1qNgVmfsFJ2vtMqANnAtkAFSvDy0GE8/+rG+GxeTyntkBzWp3DyBhi3PVM7nayg16565rJatN2ihXQBuxo9/4NpT/+rOt2iQ6BD+spL8PdhO2fwv6fkOr5pcGNViROxY1ylRpaaNouxRi5GUOVqX+OQAAIABJREFU6Uxz5GDIlXy9Iug2q0v5tF7dVsoLHF9C0Ls3oS9GXM+6CBetEew9Uky3wNiK7tcy87y4pRbzTvUcLMUqhk2DBV/xFg3GOnW5IB9cSAKuJafY6qOKt60YjhBQxDMcCugtWc3NYX01cr0PFZCr8KGqUoJrCOavAzPmYIvdBPuFrrJbWxJOl0e0mqfanraWKHtjVMkWLoTdouosdg6scZjWuFTEQANjoipUL8aDRelbdFR1zmjvtO33LwvTyPxsX0Ekd0bgy7fpG71mGyyME6+fATSDpEk18BgH3kYFVbi5mS+evYD55Ozp//g6pxCH9cHBHDOilgGy8y/cVEc+GXNVunArcBiGe6dnJyenb99xSnmGw+F4dXP75vTk/rA78TY2M9BszMSRVQvgzaAXquwueqNO90QUyTbjlljB9O2bN3/40+/+9NVvf3z2cprk5PT0/vZ8GDAOPIwBidSKWdeB8fN8PB4P0/EwTYecZ5lSNnGx20CHIQ5DBNQyIXWzBBmSIVEFoYqJWjkeRKahqOYqamomYiKWSwuNgGWUGWQGE0IlzZAlm5AJo5VmBFQztJJdQ/U+HvbVFbXLT9ecHtQukYroMEMU351FBDbRrJZFwHQgUFGZNO9T2M96AM4Q/ChWkrROG3DJv6PXtiBJ569fjEFNFu/t59YY6UulxV+wGLcmIjADEVN1EjKaKxpm1pk//BNwUbmAIxwP+8vb483+Zs4ZYAwcBdiQCWzg/PD84yePv7jaf3O4fbM5pc04TAeYpv2bdz8eh+M2PoxxvDk8f/46nv14+vGjz3fjWRiHnGcwI+T6Y2IpfhaQrDmJaDlrLqZaFUkCVsqbORAHJoLXl6+evfjhx5ffvbu+GO7JuGVkEzOkKApX7969ubh68fzm3duZiE9Ox8cf3Xv06N5uFwIrWEbIzEA4xMCBA2nIidIE84GnfTzdPL1/9sunj3/18ZO/2QynkEcTANEAKiIJbGLcbccxMIIJgiIIQFI1KljFBDSLHrJOUzalzbg932zDMFCIQBExAPqdx6xKYuZtpXEMJ9txHMcxjjGOYRgu37zd314rIGGgEDHEpFnmWacpx2iMwF5yiA2rhT2YCt6zX/zLT09ma56neT6h1NYyQwhqJjlx4I5QUb5x3xjQUoEIpi4HiuPaDVQQtAUKEJEZRb1hVEUALLjYWUdAuIQb0Vaz9hrLsiWdUY3c/kmwGhURfWilAKgBnP8E2TRJnnOOkiuMHYhwCGGIcQghuyoBUBje5Qc0bUUG3bSrGPb8J/GPravNsYg6VHjk4d7p6f3Tk5PddhijhVphpmo5FxqwKdZI5tJ+0hpNrDk+CxjeKu1Ye+LxMsyAFu1xwwchsAccsfhQyZVnKMxRly4YfD01QiVAKhUQGtAiQlick6W5xj9lCGEzDofj9e3NnmkYhnEzbjbjRrKkeUopi2JgJmKAYg218ipH75eooUJoJzYfAVFxuQLWuRwWgQaaqrF0YbbhOKwEsQ9qf9gbVnW1p2jDTzNT9TMVEJVzvjsg/J1QqxxxfWPYf5nqxgdTLf1Bov0Tp280DsGqXLJMw1eHdjODnwt5RTA0JNhudrsYGXIcgsVdMoTkKni5/chvBHNYHVXbOyAaIbewjNuTsPIzu1DAsKT6+/B9h2ZovyBbaYO2zMDK0+/VdOgRRFxPt+4KB+tWE2hBFuvG7BUNB0XgwMUlD22X31zwzTnckEPdj+KijJ+yDJGRqaNXNlEcV4VajZjhXkxtyYjFS9Is2V3rCy4qhkeBbckL9EfiyhS2/mEsYiB3LE8wFKvuD637We0hrz0HtIZvag9LeX20K1z2JOqIvz6P2XFGO7NMXU2XPjvr7AOLLrYOtUPXgqNNraiqRB8IWo7N1kUw2u2qJo3Y+37NTRfZKMVOHRt1ETmW1tAWTnKkC5FbLLDZmLsqdlhgSr22i/AeMNdKOQiCgQl0JSeo/orpy0G7d9nd2F69F33ey5XZfFdFek+HdcdTz3PFtV/pzm4GusGQ/RUU6h4Tuyx4VIIMgXubVjMJlJjWYt8yMq/EqOU71o6xZdHDBidRy2aAMdTrhvWLsK5JGNEW42X7aa2Kkd6725m818UF9RH2bsd+/Dov/XpLO42aIqC/2JjIEfJ+EWApk13SWNarSqqEULf1hISMTEzuFmAk5uAgrdrA0HYpy8fuHrQ7GAlE5A7xrGreJClWbfldRMVspWU370uzz2iDEAGsBFBTlWL8tXaoUzG1iv/E9V3dfu19ydY4LdQHM92RBI6oqXSo/l7nWkdYfXZVwF4abApXigCTGhASEFAztrWu2+WAiSr9uBwACTITh4iBg3EQjMN4st3GEbaYx5NN2E9vb7JAmuD9d3oh1BtCNsiIWpt5K9GkOGL8mG4hxLN7909Pz4iiWVKb53R7fXN5fu/x6faRT0q6tBkSOj3PWn3he9u3ReDwzRkCDJuR2faH64vXb//4+2+++e4HDttPnn75+PHZ+f3T09PNyelmuxs5DADs3a6SNef5sN/f3txcX19fXV/d3lzd3F4fDreH401KU05HUDR1Uq8aiGEmNmagABSIFJE8/2imqErMATGQgZY4vKqKWHZWcRaVpJIMMoFGE4cF23yY0bi12pd3BxsSKpha9ow9QjnXALExAhEIYqmKBDMU9HyZoQGZkfrBlYk4ASbRlFUVBDUqDRlpDlEQFS2TCWvdXzfr7XKggKr3LSUEPQ2mb0dBvNswuHq6O3MgLn64VZuEzz+0oGuqnKGLuusptta0gMjIEZJM1zfz1fW7d9dXw/BoM+6mjFnBRJGGh/c/+ezjX+6/fnW4Sdsdb7abtNuqpKvriwMdP3my4WE7zW/eXOHX34Wcpy8///Vuc+6E6QBDoZCUsxGBkeQ8HWdEDpFrp7bDlEzLyZJiDOM4GGCS9Oz597/9wz9eXL5QnClSGEgtzcnoyDnLi+fXr16+ub6aVfD+/d2jR2dPn56fn++YUPNslIkhBgocI4+WOSWc93jcE8rpiPcfnv76s4//7tH9Tx+cPdVs8zEhAGMID++f7PeHabJxCLvNyAB5PoJlDhDQGATRwERsVknGGQniEIwiBciSrm+urq/fpnxQM5AAhbVb3oE5TzTiyW44u3dycnK63ey22xNCvbx4NWcBAzdD2ZzlsBdHF8SIEAN5o6hP1WEB+S4DYpSuv+A/vX0dzHmWHAhiwBjNLM/zMAzuEVwZ/Nvu1a0ZSAaac0aiMARGJ4KqgUnJcmEIQbJKzh5OISYOoa86fe9YiJ053H18qF1bducPN1CjoiSCaMX0EzCBImTJU0IkisOwrX9AIBpj2AxxM8RjEslSaP1tfKfa/g5sjYWNDNIab7v6KkKiUsiHgcIQ43a73W634zhwoAziJV0YgCigeRG8/fPfqa2aDsTWpbBraaP923UaymBuiICWEvbSbENAAmEQBCYYGANDAOHSnGJoFAACY4CaANcM9Y8CNQRkCr4Y5ZzTNBOGEIYxht12mCjPSXDZkjU5gVpTfWVuEVRSC4JyR1j2Jc1jmkBgRH/5Gv1/EP+0n3sxYfNPZ8lq4qmNEEIrpss5y1/2U2KVbPRfWu7yn0XdqPxUuyPHNHNKFskpL/nnojdQa1MtCTDpLMQ/v9kJyzcOCIyoAE6zRQ0EgAMhqyhkNUUiKwyNMmynokNpjTYrNz6GFt5c5XNYb0Vf3RnlgVGomslCfegOyi1HUUsuHTVnRd6sAk+xzcP6v4AtatyyC07t68kRrRMKa0NGvwFud52piWQi0to2WS+Kglo1oLhWJe55bejAMjhd/mBcAidN+BC9i8Ssxhjomlob3R+RgNWj/KALBaG0nSJBcZm24y4iGsXBneHgqGFPS4VSEQFL74QLXIar3dNqhtRdQMeFar8QMA2eQOmNGL1k0IkI0hEoV2frvlQFAVcduv2V8mk7mqrBaqi6RinVf14P6lDsHrjWZtu+EOsCXoowCWFFjVjQrNZgFNDCPO49UFMM3AIkfRSmCiYrVwUUK+SCTmwR/sqNKcTYFrWoMAopEuRSGdxkPFim6Eg+PodWIgHwAW5C8wQRQSEcwhJ4oQ9I1z3uF2Dlnypl9q3k9S4fw3p4ZPvOFu2D2Jp3dtHvYHF1ldexSJZ2PRcQbJUVyZoy6G40JeLyNrNWbYrLoN8MMFgbLVVGWB0H1QXHe8dKEqlTSQqYBZAGaq27TZVo+TPtpL41t7UWG7VkVlmj/Le0ugs08CZiE0kpzybg1ZZUqxWInDVibkCgZadSMoUO1m99Fb6+uCvNJ8sVelTwpVT2elpA4AoF3LzcdPVN1/EvEGx1s5SZWVdhRwvbF0qYg6grnVqL5a0QBtlPOW55oUUYMoBO5aytXo1y1FJyWEOPBkjgHaq1JXaddEWu152ZmanjFNgienaGM5/OmW+H0SJXIwPArIKzqE4hHWHO0SAASZb++No/aQhGkA0zgiBodXU21JMAZL/KQxwePnxy//KjEEaAvVo+HK8v3744v/f44f3PqhF42QgKSAmPfHgvsWrARQAKTIh5yoc8X1/f3FxNYzj98rO//c2/+eXnXzy9f/90GDnrUTUpqAJo4WIQIjOyj8lEQbLc3t5cX1+9vnjx6tWzi8uXl2+ev7748eXzZxwsDjaMFEcGNQVVMZulrq5+bwQEOhxzlhkBFUBUBNT3jQagSilpmixN2Rul2IwNIZvmxGghBHfHuqMJkSggGiT160OgaApKCIRSEX/CoH7ihsryNEMFMhgpBsCUklkO25HjCIggsj+mwWi3PXtw7+Sjs2086HxxpbcCGVXE7D8HN99gydSu7mHs6pTqcwNmlnOWTDDGblRc4OBLlrMeu5AwxCCW94frVxcvvvv+608/HZ989CTf6jQrMtIwPnrwieL1jz/+6UWKMiOMcLI9JYR5epum/dXVyzxKoPNJ+NnLPyrke2dbCkBhSxgMsu8NAEgFARghaJ7nKXOAEP1DZjHGjDW8zoQhhDgMw+3+eHX97pvvvvrt7/5xthsOpdx3Svl6f5wO0/7mcHV1ddhnIjg72378yeOnTx8/fny+GSmlm5z3WfbjQOPJKQPN+3y4keMN5unE5vufPPnNr37x3z959MWj+09zsuvLQ2COHLxOOIDtCefAtt2EeyebyKB5RhBmYwQmRFBTLzDKhkqBt5sTge3V7fT61f7Vy7fv3t2aSghs/y9z7/Ykx3GleZ6Le0ReKqsKBYB3UhKnW62ZNZudeVrbf38f5n3N1lZSq1ctkSJI3OqemRHhfs6Zh+PuEVkAu6W26bWGKBoJgIWszAgP9+983+8zVU2WBNEC+1JOm03Y7frdrl+vu82632xWu7PV2Xa1PwxjyiCJLJRlKmcZJwJkjgTExK5Li+TsaflSwEN++qvwlr/dqfHhAr3Q2bSYz9W80ZuQQwhdJ+NoKXutM1awmLa1ubWHE3lKX1NWRGRCDs55M01GYMBMhCEAiwCoSE4pYAwxqmnW7N749mCoVSALiFa5whWr2aw4OhWoQZcAjTxVIrW+EBQJwUTVciLClJOqEpEZEFGMse+6VdcnGdI0KaGx5zlQoI4GCWvkZQGUPFl+XdFwUJH/5WMMCoFD4ODflappBjIMHIgCO5nW4ciq2nIxoC0qUMWLauLw+hA8QbHah/9sC2YcgCgKoCiql/kpgTFaREPCwKTIakSsHUMfkNHIjJzniBIQVswDICtkU297Jt8+C0qSnHLgbrs5I+RhGHIWomAG61UXOMQkaUop5UKqRbIaLph3stUG5FA1UiJFNiBzxxy6YE/OZmVioio1Ozj6hJL3sw/Hj9o5bGnkhcKLcTh4zn6p+A/XOErcumzTZ0B0K9nCik7Afw0p+v/nDzspyHxqsG8/r6o55ZRTodsTYf3264aJjMitXqDgEz+qJ3g8mWwtou4ffB4FrZBUIQMKIFuAZJjVEMzLaDWbgaCBIRlkP32QgpdYWmkSAKrxk5LjAoUTCO5JJsBOh++Nk4KACqrNz1xb95oPeVko6LSxRupcQhVa2L7O/SuC2BOrtKgFgXqyqBw3xcXtMFMeANvmHQBNRVvxCCwQQBUHp2WZ19msgKeDOGrH4naOrVjPZcdnM7MsJA/Px/iBl4iADH9mR7oo4WicUiDLUzZY1q60Lhx3PlCdc1fgRT2oNuEC61vRTgmLvc8CHNvGAgsazsz2W2QxrB0isGyBGysBTrGCns1q2R1A9dWpuvmBGaymKk/xq3Ci1OvcRjQnTcB+LlBmpWvSbcitdscqSgBPRREH0hTHL2rLCrTrt1kS22WNraLYQatPvSpVX3wyuy43TjkZc6nYmXML9fhX815avIo+0IbsrqFC3plh0TNKoFyhhNYaghtNEeehyHLqjScXbjGauo5pMBf1nOgw7exebsllv5CXJc8T/0XwxBk0tSkVgChEfMpCxMUbsRBxkKMbfnJuvdd2yj2diQv1fqX6BlHBhPivUQlOEKDZif0KymXJUA0p/pXF5raQypcoJJET0qpo7eh5sg48Ic5j9Z164R6rarFauVymoAaiogW00aiV89UeI9UrGBoNamGrWRKj1IdIyA3Dof4vi0rmcqstWb+NpAOwaFExg1IHNrc8tM4sx08S+Z+kzUe1hNGWHzyf28zbIBbn+BaZJUXPikHtAfY5Dtasdn1hBAvSUO22KOvhwriET6boM0GnQZzabgSR0IJvVrKkJNM0pjGH6REOt3Z8vH13gE8uG5/qAwfHPFCEheiMqHNXUMHSQIzdxcXzi/PnXdwg3KvKMOxvb18/Pvtc8mBhSxSxQE/8/VYrCWj7ODnFcI5LuFu8GPl4sz7/7NO4Xe8M5PmLi935pusYUFQCgq66CEQiWulbpagSAYEJIq5jujibri6++PKzb/fHu8Ph9qe33//0+s/D8DBMj8fj3eF4Pw7HYTr4K3TePJUtviG2QYd4VbAainENf4NKQFE/KEqynMWyeGsssKlUIzMiY5s0KBqAoLvjEAkUVUHaQw9NEIRmDiuakQGqJVVUEMkGGFNAxiRiqmy8u7j8xRd/94urzz7lzfjm9s/3/7jP9zm7Pl0uXa01lNbSo4SeiZudFIvi4lo4uaSxzjYcUwOyFoyvCTAkKk8J32iLYnO+q6oplAZFk4ppdXcqLglv7g1DAiN98/717//w29Xm+aeffQsoqqKKrLTpz67OP3n57Ivrm8+m49v7fLi82qzPNyjx4e7w+Hh/3OdnFxz6TgwfDm+///EPWdOnn/6i71ZYzJikSpJJkRGjGecsheGropKkpAeYKDAHDh2HCEQ3t9d/+v5Pr378/v3tm8059xtWzMOYhul4PB4f74/DflQNXTxbr/n8fH223a76nokRACEgMAJrRhlxSnq81zT2kM4uN794+cU/fPri289e/GrVb23qUKznUHKAimAQpuHWdIgBtptwebHqewLL6Lkych92mcqoARgZxBC3msP1+5tXr66vr++PxxRCXPdxTJBFJAsTcIS+C6sOLy7WF+erzSaGACEYs656vtitRdI4jiZkOQAAxWgANk7GAVWDQTASU1CUrJbK9UzMwEDRO0/hb4Mp/nVHH9c1tFzi5Q+NMdo4OnTTj9qtH+gEcIxIhIwEgJZFkawzskLTqDw3Q0JmVndRq+aU3M1YgjHNyz1PmMuWr7WoNYdomQNZw4ki6SyXl+wWGnrW1EUBVTCdMqWcRQULxgwCUQyh77rjOJqIWeno9RtWFzS1Gew0R5XLxhnnLndqzeQ+Zwjsi6HbtUtlGBMGxogldWg1ozMPZ1ottc0GjfKNLGnDC6X9YxG3sn9B7+tRRS1xITIjs+jVqkSGYATEFtk6NkIlU/KkK0gA65mjr1RgqoJlwGGgllOextSHGM924zhN0ziOIwCs19u+X4UQQpCDZsllM2Z4Cnz0N6YYZIo/wOFJVGb25fsusxEjBzZX34/Sgun31xJnPkRyLzY+lRgnkrMCVAiFr8/skseym/BJPZHNQ77/WAaOJxrHkzlzm+CJt6YVWhCd2LWrwOEsg3mmV2/MJ36mj8OPm9eopNDNUP1clcFEjQAyAqi4gaqMxQkBlCouv1k0DABLe4mZ+SaTS0KuzN5PEWyn1uKFRwGoPLUMFhSNlmwoe0soqXQCerKjPLVhNrxibYlFKMitwjtENSMALSfkkiloHUXgBXGiKqJm4ntrwCxL0+ccWNDiTXB9B+sxzRZDcVvAm+YUOFSuBz9Vo+o8dAmAmj9rNEQVKoc7bCdPWND9qIyKa5ZHxaWr9uCo7ywKFuW69j8Ceuq+TeKLn9z444mnJii1g5flhTxSW3BmkiYsGcB1+SnGmMYWmRszYQb6La8ZDxE0zASWvH3pDcHT3V/zSakZqvqiz/X0iFADPkswIc5Ye5PJNTFCmm0XNfkPAK4CNJEDzQKHWampkNGFpPY01dGuYbWFjR8rgqHQcJt30tMCiIghcPUtLKt7Gp/ScNE30ZStWhwzG3E+8hxrOEWAYpBZ+HzaSexU3J4lKZgplLCMac3NFbWsGBbvT2lLqdkzwobmbUiR+p0XgUnrn7egYzZpo95ExfcA/pX9CmQK1tpBVBfP89LBulBMWp9MQexUkxYYQ2tjtbldFetgBhTMcm7mnoUsWd1h5aTfTDtYkgMLZaa9y1Svr5mI7PBRrCtptXaDF6/VtQrNB9Wzb8SWjVSnKTH7SBayKRyiZmppTvT65zALebMvqQimRRZarMqzOUvnVONsHWqxoDL/g8beWDYbL2ybCx2WqNoAm2bSnjgN7bT4v290Tev1zAu//0nida7Drte/ztvU0yBqWX+oKpuGxkwYGTCwgp8OgRUZyYiFmbtOmKBQSE/LxU9gZlgbshYhk8YcAjUDDuF892x3dtX3Z0RR5DiO+7vbdw+PN2k6aHceqPeYeHOoY6PnI3ysOaUZPrBRX8CAKG779cXF1Zeffw2gUx5EpmkUEUmJmEPkDUFQVdACTDGD0iOAgEhMq3W32qx2L59/ZpgU0t3925vbN7d3725v3715++rt2x/v7m9uH25yHnOevCg2u65mAiBEhqii/gQPAEEUcoaU1Qwix8Bh1UVjnWwchv3+/hFU+z4AqabB3wNiphA9EmULTcwXoDaHVgUD9fi/4AJEaMAApJaTWnF6kKAqpnFMaLDpAsN6s748315tsLcwgQTJYPV4R6eZkUJqKlqQJ8VtyUGBapd6MiSb+05m6jOeOjFrM7Rr/TKvtepTJmsqZ6VwqZ0EVUqhFAIhBqSO3t++/cf/77dffPV3/ykdzYzYANDUYojb1flnL765f3z7p+/v7+7eX+4utrsNX3YMd68efjyOD6v+IYbVqo+j3H/30z8JyOXzZ9vtDjMgEVJAYFMyDKDRlB3vVQokJVV1homYQ4xdR8yq9vrt69//4Xdv3v80yXEbNnEVBzmM0+MwTcMwHg9TStbHbrXqL85XlxebzXobOEjKyXyIHRlWmmw/ap4wHbqen+3Ovvji0//yyy//+27z2TpcSNbpkJi473qzbJZQDcDC/e3jZmtn53B5GZ+/2G43xEEtZdVskg0KxhYpMJEgiPLxCHcPw5///PaHH96r6G7Xm22Hke8fMwySRcEMBFZn8ZOXF1fPtpeXWwRM0zgOqpLA8uX5dhzGh7tHzWkyoNiv1+sp5zSOEIJ1ETIDBzAFyTZmHbODYzRE6szdjPrvE1GxU8u+gAFhCCEhOdU25wx04pU77fLAEAKKSspaymUVZgogtO4AYgJiNcs5B9G/+mxWJNtywsBif0YCpPnnzRbd4osuVZeqQAvON6dpASQzRuxCCMz/ZuP/HGdtrVAZAhtyDMQxhC6GvgscMFpAhhCJwECyaZas6kvabMM4WWXUTHxJawrO3360JVMuX6GEyTyiEgGB0JCNgNligI4TgYAJmKABoQTAGCiYkfoimxmMKwhDsqakfc8hUMqKmNSPZZLNMgIGhtiRQRD1oi0XW2xZH7CwQuDPEIkMwQIAMYHxR0UMO+n8+6t+UIMl1evE994i5UohQopcTUX1CcsA7LfmMp68ZDz8NaGj/3A/tP4oOzNmZJpRSlgGmsCErQ9S/3YRZ2arIaEyMxGEwMJsSmbqJCJmNCVEdsnLx+JU6mFrQrvkRKt5uTqEq/29+NuxzCcWUes24VrOjGGWKha5hic8LVw8vbGNIedTm530kHr/i9axm5RpciXnO5cNGzPGGtgfrLWM1NGF5vICFGsip43Qi+oDRrXBwABATQoVr9Yq1MMk1RNT3RwVb3xLwBvMHZInh9WWhHFfNagVk3UbGLeqJsjlmGWmpW4FmWk24LeDv4Xadtf0YqvVDKhmWs0OZs1qAO34Uqefios6ygIumlNUTYsnM8VmASuOEW1nDNVZxj5NEp3kMquNomSImlZQJPumuuJCnS/neV2MFWZQw4mvinAJE/XnLnMkiouIyYxubb950VZZHBMmdUAgNlPfarihNA45hsTtFWaqSrVEYk6+N2CqzVW56Lw3A01Sz/HYHP02t4lY8900aC4hcQwlQ1Ee5rA0INQgiGfgEH3dpxPkEbR2lfJy8SR11UAOc10uNhqO+DKAWGo2q61F63Za/apYVuO0TJK1n24hHgMAlZ97MDVk6xyqqtedNFNZiZ9XM2DDSnm7ao1bYDMiWXWylLtDpdaU2FJsdgnGBzdGMFe3Lqp+att9DQC1jFszQNU/ZpGBmecKhojIZSGwWVsqoIjyERAAYfDK4zmRXF6PSg086LyttDk+82GXeZOtsJTaW5ObP1TzXary+ZotWRWEqqLOLi9GwPpt1V2Kz6eQykdOC8myvAJasqgLO7Y46czxnFA6nFSBcOYpLyhOMLcCyGkiucoglV7m7qEYY4wRmfgDD29djmalCwwCaU7pmEcBVe6JOuKeESMxrVfSwXncPVKnRK2s9YNtLtbIIS1OAFr4aeRKX1YAorD/n0EfAAAgAElEQVQK59v11Xb9rItvjrKf0uFxf7Pf3xzH+83qogtbAgzECO5Lmr/iv75tQwp9h8jTNOUkY85psvW6R6Rhn9V0vVmHsEbrJOf9vZplE/bTHDExA5GSt6WAgqM4UcFUTBR0t/7k6uJz1SySj8P+OOzv7m9u766vb96+v35zc/P25vbdfn+3P9xP+TilIeUh58nAALnvu8B9zjAOcthPAHS+2+0uL59fPe87ljS+++mn767/mNMhrAKDSk6KRoSEHQEJQM6GFIgYDE0A1A3Y6vpnc9ICteuiLFxkEIi4iwTIxEiUEQQgcIeGAfD6/fX/+L/+x/8tdC60E15bYCDRrKLLzfOTe61NCORnuyw+MkNaZC0VgOvcghDYBT8Fcf1TxUysEv7KFnRhNwNVcNMELNhn2h7ogUMfHo+3P/z0x9dv/nx9+0PXX27PdilNKScgYeo+/+QXosPrH79/e//T/hZWXQjh/Hwbhyu9v3+8v7/Lyb74cmNhfHd3QxE/v/9itdptu23sYxf7EFaEPdiQM0lGk1ZorWYZ0M8DgMAx9Kt+g8DTNL169cPvfvfbwR63uz70rJAfDw8P+1tDMMOu77qIoMAcNpvz8/OL8/Nt32FKD9OYmIApoHXjPt2+2/dh88nVL7/6/Ne//Oo3Z+vPIj1jC3nKBHEVelEZj7mL1He9aso6ha9/iefn3bPL/osvthcXfaRsNqkl04QgBp53RcNASBy7bHhzM/zw4/2rV4/3d7pa7fr1ZpxYTQBGs8zECGaaCbjvse8xRtCcJQ9ik+TEhJcXZ8MwPjw8HkcZhikYMhJkgSwyTXBkUFAxAxMVnTJM3oVj1oECYlBkbgZn+zecK+AjNbEzwLTsFjxIpuRPA2ZjzqqYEseAFGY7BcyJ4uA2SGZJ2UQ1C7GnNkrjOSz2lxyC5Ow40hmZDiegb3s6/bXiofInur8LBB7i9oACIRmaVMYbWXmaiEfwyhfRlPM4jgAUKLrdkIn6LnZe1loRmF48/3NqkE9Z/SyoAIrqrigRIQQSZCMEZ2sxVSyHWzmQvUwmSU4quUVRXMIo/6yqalICplB/tbqvTzp/8SnL5/TzRXNzJzKUTncyRRUUJPMOl9n8HQgYjNR/gyf5JSB3TEGNxUBU1RigpEK0jOVSElJRNWeJgSkiTOPg+6cYOIReDLLYlMSyVV52XUaNsGaT3emK5vb3etAsERViYDRmdKhxLeHCgq1rW+5/Mca5mB8vig/bT9ZjvpgpYAghMLNnhvx3MLMFZ+X6/yrudR6QQg0V/ceSMD5S5LHQ7P3bLr3nHvAl8h3//FYTlXfY05NeJgIGP4M/wdP3/cmviaKqIYAo+OWOmRDNGAVQzQH8oIYGhEiCpqZ1J6QNbtl2ixV7qD5LBW+nKn0JMyavZjywTL9c9/tY584TjMLcyUc8F0/asmEBa1WHmhnbHH+wef5vFXHS4haIbqGw6k2ppwYiU4K5XwBItdV/+DegfjcAUHUN+H+AZLmeYZqfuMmF1NCYWI8oLWkPSPPA3+ZwSjnZli7Q0kNR/r6wDjQWYRMRsFZJNFoHljDR0lPgTS5UuinRrW2qddJTihrrSfNJ9GbmCJanI/mJopVYeNVFEyOKo0Ohtduqe+ZUT4GXS7IgGs4M2zIhxznSY+3Y1DgjRV7B9mIaZK1qGdSan+bilQImwDYBA8RAi/BGA+jMohWe3NqFXeCJGyxQXr+ifDxLs7GlWtIQwEREspxEJeYsf7PwNHGxmBAVVU3qh6Kz7eK04XghMAAASMptYcDydINFASo2JclKuRrVoaCd1CcvsMFzN4q1O4g02SnH1Cq6tpitFw+jasckZCJgBCwByaqYzGS0qnk2149xCE7RbEr9SZfH4qLy0EPJPZRZpZ2UBxucNmTAAuqB1UYx+2/80l0uWku3nM3XHrRI1FJOWoxX5jNLgf4aNI7DiRFmzgL5LUYnrAkkKy2wODf8uNzpMBb3BWnjcy2ZoDaLprNMhU1eWthny/dLSKYnu1t/oi27b7xGqW2HmwHHOwNthryUS5/mS3ZGcTd6zox0wQI5b8jqDLmlQmaeC6KRgTQOS7X6GyxeJ5TRc3H6nTQDlYZ1f4EqknUcJqhrWjvputpEVL7DkqhAFJWWYKRaKZI0mU4oo2ky6xjF8IQ7/uTJ7gdUaNV1xTNY+mer/cmQMfBqtTrfnV1t1mfD+C7nYZweD8f7/ePd2er5eiXkPUTofbi+S9UClm8E0w9gfP5H55zNRNVK2BxJxRAxcA8YmSIhRAZCt24zYAAjNAQxVXEjCDUeLpU0iSqBoGG0HBGMwNbdtguyXX/68mocv9wfh/3+cPu4v9vvb/f7u+O0H8dDzuM0HfeHwzhmohVRDxARAlpYrXcvX3zy/Orq4vzcND/eX//+t//P3euHm5vXlkiyZTEkgwAZshlkgySGrMxYEWLinKYSyq8pDzBAred8nzIoqGEACkjAhkTZLDfCHQVTHYeEE3DCSP22j0w4aUmdo5FCUX1mZJS7OJAq79Og9VDXtP7Sn2Gzh7muTgpE4P0vrVip2tSxRlTIi3VUTURFZAEHB5E8TZMZEyuy+YxEJCsABjZGA53y8XC8ffP+++9++P1XX/z6/PxcNY9pIlHCcLl7YTp9/vLbu5vbx7sxTffPnp+tNmcvr0KMt69e/XT3eNvfvt5sdkY4ysMPr//EuP3mk8sQ1pv1ZrM6W/VneTym0dKkkkHF2uHP//IMex9Xq3572A/3dw+vX7/+6fWr7bNu86wzy4fjsD/sH4/HGAMS52Ekw4vzi8uL8816zRTyKCBmRpJhP46aASR0vL06/+yTq6+//vzvn19+uVu/7ON5pBVKKMoqOGcSTNJwnGLgVbcJ//W/7XZnm4vz7edfbDdr1Cx5mhAyojTd3AANAkJk3k6Tvn178/33N+/fDcPAu/Pzrj+7e0iEexegfP6vklVZZTKNpkE1qwyqKJD7brPZbcdxOhyP1zf7cdhrzkjJ21ItSz6OJua6rwFozpAFRKBw89iyQjAg+xmx7G+ROZZnjYXii6XC1rJq9AbtEDAGNUspIVNoTrElzdLMDAIRckgwmpplMSYrGgfVLU15DsUQQTWl5MJ52zPTwtQNSyvGabFjGbp6Eh/KqLO4M4s4UQvrizzrSlvZ24vIMAxMoV/33llKhF3XdTEEJi0MdJtnmAjLqvoqW89VklYjuyfCpzveC7zASt2KYi1zFMk5TaOJ4EwpL/pF6ehQZ4WXTIq/TfPCbx+cvmzxsqpG5F+RSkS0QFYADFRqbz0Tki+XZEbmcD9FVVBBJEJl4o4piBGpe/uq8XGGAKScdUqIRogxRiac0jRNo1/Pm8226zpFSmIKkLV8JrCokyomSqsl84ZOhkab80HksjYxn6rJfpYyVShG+59Dfz698utVDw0DZoV+oi2N7OgNB2JX+BmFENBAxMUaW0Rna3HjsiLjP6TA8UTjmL0bfjMyc+CCFZ0dwkYNU0pspPaz0tq/NoRhjquVjiZooAJCRmrKHsD0Mj9T766nWpek84zLZiMrLsXbdv1XgEV5kJ5OXz0CigV8Ufs4il2aFojEusNvhAsDACVEpuQRnoIinpkO0Pzs8/i3ggAbD5KKOaPVj3j7KtZ+JwfTU5kjZytUCj8l1wG6tRJG8C0PlhCFmjX+35y2mM/2M1ukOpnNQAtrc9lGtEQJWgsWfEytMjj9/QuMBM6+AQQARVDXJLEe5n1R8iwSuljofMx645YyPqvnXGgNFg2CRGCA1NZ5VMVmRLcl57OKefMviuKixfODgslyFDNAr11d5lYaybYV37TT78JVhrVJlBaWkGYjx+XdWGoX6Mmn1sKK8OTwTLXVuB1Jaj2wgRExhci17JKazd1dTkSklgvR4ilq5mREjgZaySj12tB2VVCxdoUS6TDCBcV2zkc1HRCsMHNFqpzRHrT1Qf7k2wQyMzVZqFUnH9MSDvEkkUfVpW96mkisApVWErC/h6oqlfuIJUZeecaw6B86rZWtH4HAst9n2etz2qtqtayk5MgLdhVnuxC21NUiUFaO1nhCozWwcmYQa1LfLA5USbbhiv1qRIJl8+6pIOWlHyJ60j+LtqyGhIVEUl6C4txHNEssjhJoNFObw2xFo6OniVEzM57fAZxLrVriDeZGWH9Xiu263ke+4NCCAWRQ3gF+grxZDDkWtzYAgU8wnHFbimNnB/5iOqC6eMfRa+PIWj6rrIuKgM7pOU3HnswYFs8phQXav20qVApCLuU8jaOowFyfPF+KRFzBcC5nAJvGgLGPRKTuy1aF6UhpT3JAzNkgc/HjfZRhVh9XvNiTmzennDx6/frC2HdnF7vn2+357R2KjCnTMDzeP9xenO3tXIjMjK1UY7R0VNvnGqB+8CqKcVJEVIHdjwEIgKKKADF2hUqsBsCBAwYGY8tsiqZoIFqD4e0rE4B6ISsqYNYMYypJMEQGDF1YbVYcA3JAtSQ2jeNhmg7DdJzSaDql6Xhzd/e4P2pGgBDCKnbrVbfd7S5fvvz04vx8FbtpPNy8f8Pa/fM//nk4Tnk8mKpR5GCAKGppSG6cJjaLWDhUKEXZRQMiV6YXTg7nJhqIgkBWEIMMRBQAKYPT8oiAgRSNgyEzdxA76gMH9JO6qpnRPC6FWef0oBrSKe2vBbMBF2V7M+VqrnuqEiHCaUSFsD6CxS0bddKqajkL87xS+ZHNLHKAiIiB1ExydsgDICTNBlPS47vrH/70599d7C4+/fRTpIkwoyEBr/tzurBvvviHh/vH7374/d3NTeRV123Pzs6A47v3t3cPd+9uXu/S8fLqucDx1es/R9y92P3i/Gy1Xm3ONufbzcUxP0zTfprqXF7L9FlNwDIThm7Vd+tV2Lx9uP7LX354++7d/f3d+vKyi90+DY/T/XEYUhZkIoApDwGoW/H2rI+RVPJxn4iUECTbYa+WuePNs6uvfvn1r7/69NtPX3wdeZNGQA0xcD3yiAkQIgfKCVMyIGbsw//xf/5DF0LfhT6y2j7nIecxMoRI1V7u11AQCOkIt/fpp1cPb366H4cM0JlRziXvAJYd6ObXQ87jw6N2Xe46BbOsyb2BCBoDXZzvkEII73PKyVBAmRiRBUBzzmqSBYmASFVAvKpAIQtQtiyWFQIC/7sdgBCASdVMMhEzEscQtHMekXXx55ztZhg4WIARSCxLzsBIgYCZ5iOqCxwYQzCRNE2WxX8nzFVRTwi8y/id4ULxaMUr7fgCFc+JYkRWd2GWRQwEQRm95jMfh6HvViGwiCIYE/YxdF0XY6cqU/kzBIA9w6BFmqbT1/VEOCImxlB++GbCh/+glnNGVTNmZDTLMqZhmA57Quj7HhpI3eA0n1LP20XgQPuA2zhv3ZfrTg28LllRPmYAUzCxrEZmhL5oepdF4QM4H0sVRBAJWRkgEAXSuvMRgMBEWP2oOSuYmooLSgARAqlkkZxSUjUODIRAwR8mGBDS8klGJ/mo5dNsEUl2tZKRkBlV/5dwaMqkpL2AFjHynlSAwBxC4MCl1qxEN7igVkqtujzJvla60n/EHMrSu4uzP6agN/xXmZlDoBAKXAps7n1Aj9wHR5W4Ygj2b/CTYXe2WyWJFFaBmNioTxY4GpKjRK26RtjtmNX8XsbjVICGJwILzuDJ5lVWQ12eP2fDQDsXOtKt4JuxVvVp5VupqfhWAsEQAuYRTExA84KC2RzxUEsCqR2ZrCgQc+za/U/qk2AlQzB0B4YV3rt5rJ0JDBV9SWNAJMguPhvM8/laows2779xnsQ2LuMH6Bn/lgVMIePJ3daOJxXa19wRVlqZl26IxftfFGi3pPl/QZVVVGsVqpBSKgigCcXtcOSsLS3iuJpH2Z0o5F8dZcHX1CbfFWB2Qi15IHgidFQopluybD5DNBFoASI9NQtom+5KhVH5G6O47CUFd8L7yKDW92KVLU5htK0a2NFqtDB31Pqe4irwc0U9UevJjXwyZi4CGhgApClrw9Bb6f95wqVu4g8RdV0Xu7gM2bQ6E6ieh+UT0D2AJzFsXeQqrEJCFjAJa0utX3LWaoAroWA+AtsyMlaBBq1XSKtb6kl9Liw7CKU2Gix1Gy3LQkOnQOshrrEqk9YIU4qC2uqyqHxGXIxDCJ2LvTBVfJAdKJJEhe8U/l6FVtBS6aoN5E0uKUEXlSqoQnWS0OJexRNBs1WuEi7YQsjLysb5fYWTkWygADOGA5aAmFbKM9f4gFF09wrXFNlCfrIFJ6Xc7ERMAJpTzpJn601VOU3tyadmrfJ1EVAzW2ZGGs4DlimnitnxwTc1t4tV2cKK0q2LwvnyUTU1xt8dLZqsLnow3QPUJFlMOZ9wZhdvBWERPvBEKHXUFyOENimfbxRvgyru0rYRxUAYGXV2lOgTp49TmZotzF97TgmUlFBUk5BNmVOOoIF10Y74c8cDWsyKcLGF04U2UQtrNcSwvTh/eXZ2TgRZsloep/39w/Xh8lE1AwEymPiFzQsiTw2PNCrg6ctgpq6LRAy1mVVFc84IhhRVdBwHESGmwBQ4orEkL06IREwU1FQ0Z8l5zG6DIAYOgYhCh6KiIo2f6SG8PEoeTM134sx0vg6Xm96DZsksf/kZICJTACRTyGLTlM2ALYx7sZAD9VcXX3zzxW/+7lf/bbjX7/75n1K2fr0JgRlxmg77w6OxUoccs4EgARBQxBBKuR8XSxkYglSEb+0wU3efZ4GcbBpHMeCewyrE2GWzYf8Ik64UhNZn6wuIUbNgdvKvwb8PMM4WPYk4GxeBmq/fqrlsPk5KztkMWol4LqZ77YA5MAKbH6mI+vUakMY0QZc6mq7v3vz5+z+8fPnJ1fMr5tWq78sfnyHi+ldf/gMo3N8+3N8e9g/QrTJQJFxdXX1iBDd377Oms6vtZPv93bTpnl/fve/jbru63G7Pz8+vHo43w+ExTzmLSdGFRDWrqOZp173Y7S42/baD7t2b6//3t797f31NIQBYztPh8PhwfFCEEHtHqZxfbFddABgf9+8JdgQ9GKYpP9wdQcPZ+tlnL7/5T1//5y8///aT51+u4hkIQea+sBQUMXPgNI3jODGGyP1mvVo/e7nfp/vrMZxtrYvQRdA8TZOYCKIyx8AhZxFx5EoIcaPCb97ev3p1/eOP93d3k1lgjsfjhIQ5iQ//verYTBFVzMbJphRdUKzAdE0ypnRcr1dn58+RTGQ6TpKyJcVsOKQ8pmwqlhPEiBzqxhRB0QRNULORKLgeax+FaODHcZMfn7md/sfa8t6kmlWktNszhRgtJXGyRi1DbI0qxdoLgExewKQCudR+GBgwMqCJVAoeEgWklDxTJqLFuuEkG8Q2hp1321hZcwuZA+dOqQKxdS66qoL72QvKD5zqHBAVUQGyKqYp58zMTIqVwdGH0McgyRyE5wgRRNKCi6uTULCFl8QHvsBMzAgxmGnXRY6sqGrqVQ+F0INldObq85TScRiZkDigG/Kb2wnMsYJiNb1SXb+lb3fmDy1NqrYoqm7yqqLD0SvfPKsiaFKMCLk0cxojoqIXdVJp/1ZDEzT3yTATkwXUYEri+aOSZko5TxOEjmLXHw/7aRzGcQqBAhNxB9nU5HhMUwKOHXI0I0Imn7BqG+5W4vrM4DBc/OWbBCLP1LQki7XocOnJ+2iuyOBjj8nyBqIVoIiP4f1ycf3Ey+1CiMQBXPkBYHIoPRmyGRCJklmjcsIHTW3/yyA59kHm49+ibrQZXUOlNvtGcSASl1a/wsYF1WqVclCb3wpIRGSqBe9mdvoiYeHDwiffQ5Xq8OzZsxf9tidjCoa9YjDAjJYhAZkXsYEhqtsz0UCVqmtai2EBDZY0lNq4SgUZ4P1pxYCAZkYIZTNd22/qeFLR9HSapiZSTsS1ZAoUGDpC9cRBg+q3PevMQvBjIeKy7rvZJlwwoALOMMWEmAHZgMgdtEAAwYrSQQYE4Ag4xWqJL1R/HzQ5xWCuyIDSbWof3XCcpIoUK4UCm8gzKySLVoeKFit3rNZwvoOBT9SmWeCYSdEQiOqDbSayKEgrZmyWoNI3UhORZeUzqQEwz++pQtYsmr3ReYFl9pj4wmxdLbdUFIjFYcBaxW5pSfgY6bORFspA2dNc0Ep3GtuxRkQWbXinfsna07CESRaeGhgs/QjWDrVgBGQF9FnhIGq2OEUtWmt4yZWx0wjVXPlTvo56eGfZjDyrYHUjUtiiBYDS8vJIS6Gw+vBxIXgtL8AaBit1Vcx9i+vY4nc+qeiAhUejTNpno9ycgGltoK04Y0GbwJNAh81pjCXyah5PFheUFT7AbM80y9qePNBMJdXhGSO3S+gJZ7pRQ62ZDsvyM/tQnLA+tzdV7G2zfvv8loiLZakqEqCIZOX8PssEi69c0oWtpCnY0rqzyGWcEInwNBxgJ1nn03WkKJBNdqk6IbWaFUPzluwZvwNoZjEGn9ye1hgvrTmwDCIVnU60WW98tjjHRpYW+1qP0tQ9sOyrVfUuY31sKywKgovVjsqz0OZRGp5mg+Y7peF+qBSvzJ7BBa1uwQG202jnsnaqGG8XgN4Kb6k9TdXx1O67GVcyA5fLRavlMQMAhprNBDqgKMqQes6RZG82phSW+taTZGkdKvikjaqlz+onXoPUpqAGSqAQudttdtvVGWOHyqCQ0rTf3w/j3jQBCkE0b/xCAgo1kqyAUh0cc2aiXYBmIFll0dpGhJHc5JUBlAOGyD6GEUlmEkJHWAwxkk3MnHzHFBgNGYmAGL1igoghtv1CzS2Wywd9zWNgMi4xauyIgAMzs4GpgYgG0o5MRdKUckqK0ndxu169vPr8f/vN/358OL59/R6HcHmxW21i6PH+4fo4TdTBahspArJSQGRArnlwMEYi31EguiM7NnlfAdUbXADEJKP4h0BoapKyqbJZQDckF/sxltqSk9awQtV1mbxOgAxmzucJba4uSjNL+PRQWpOCuPDAa0UmqxmWlLdn3IxUMWenLpUyIhGdpokIkCx2CBhUISdlDJtuwxhkMqWkMu7312/fr//y+k/nV1efffLN82c7SSqTpVEM6MWzzxHoL9//Zf+41+l4f7030H6L5xcXFmQ/PSbL94+3KRvrdhj39/fvLzYvzjeX6369216suu3tPWsilPKXZZCkeczjUc+f88X5s3W/IeP3797+4z/99mF/26+joY7TeBzGYZhWZ+uuC8Nxn1Pq+835erPuu8gsY7o/jDIZ0+pq9/mLqy++/Ozbz1/+4uWzr3bbF+t4RhD9fOv9rpJFQQkVzPqewQhBc8oHGSVTDKtAOCIKWlRJMmVGL7sIQFEB1cQwIkTReDjKq1fXf/zjj2/ePR4OGldrwng4jAYZKYbAq1VvgMfjpJoBTdTGSYZRxiSBfC7opptxyrxad+fnq5x3qtPhOA1jGpONWW4f8jSk8khj9N2Xmje/kClaNs2q2SxUhuxHkif4oWF4gRuHBTEOTpul62ndSuyw7LXMkIgD51J8VRZ0t5RxBYy1SAESARMQihmaBd8vWkFKNTG8NFeBX7vChMy88DM5Y8Pg9H45xaBajXXaAsop5nNXACjphvLfsTsswP2jallVnWXoeX/omFaR111MkodJAAlDKC2lFdhrC26pP6yp8suIgMA4IgCHLlAgFQFTZgqBgFCxvCJAVIOcNSXJWZVwSkqgRqRAYtBM/0/+WpwQF6CH0/Zqe/osLT+cvpEBMlgqOrwlsATGIARKgGzEhuyBYyvUEoXZcMYIPWIH1pmRqXonFkFWHVPqOBpTzno8Tj5V2+22q9VKVUVgSgo4cSSOxKHkYOrXLvyLMh5GP2cJuH8J1Y2azQE3f6MzP9/UZl+9PcFsAKD9DE13/kSxHJ4riaI20xH6sgpkbXF2ry8gEIgos6iognwsjYJ/S+WRfVSDxKcCB3xwXPq4P+Jf+81YOx1KJMrtG+a6BTNzYGKYVxozNaNiQyhIFCIg8sGVmOEHzJHFmaFuAQvFvuzJ8pSPOCoYy2gkhqxgipYpC2ZfijojMo/pghEYqgIQGiP5mk+2CHdUCp7HwXWeFTeuo0LpoVBVKIQtFVXDeQxvhbhftqqlWa6cW8nMSCHMF2RDKGJzgFR8BTJU9oIuRr3gPH8iRkQIQMAYvR3KxaeiNzO776keX+p50GYc6gJlb9Va4XxEA2RYlApYS/PVc0KdnNtJR0PD05WiQ7ST+0UNtPpeiAqX0QXAtnF3w3FJlsymbtPDIbU43yLIbydxDp0TXm5GFREtp3GxqnFTLbarJxwjzxcVEiB5l0E7BJb0RzkzLZIT/mCkVhaEMxoTcI7c18EyFj5I1Rg8g1m5JsXOR9zWpHrenA8wuOjsdOpjsyEs0/5PMmVaO7SWMAKtZuACpa9k6hoe9GjMrCyc3I9lOu+szrkc90lXaYNheFrMFiUTdY0jWLRJ6XxlQfuwWmal9dGAKprWluJ2tC5+iQKSofpBadkcFc2uvAQ8PQE7ddwvJGrZ0mr8qMibBbZyaZtsNqtmB7LKLVZtV6otYBHlRqvn+SoBfUC6notlTo/s/rOMRrgo4VxAPWfTCi7AIVgjMItqDr+IqLJuXaird1Z1NpVV0D0jhkaVM1afBeV7sRl5jKe7j5ph89RPZffWJcjKA9QWXTcIYXE6RQRyYRjn+EnZRRHWIJTNv3TCuWhxGJ1ZNxU5ZO1amnUHD8I1KM+sbNWU36LpWytIqNpUscqVBiDFTV/uYz2ZypgBtl8vV3kx/Z2KXHVt0xMsbg1kFdm2eIUIS2Rg5me7ZG8nUn5dqWEuvKq2uKKKlidTcb2hoaGTK8mg2OCyTpOlQeX4MICdn+PHdhXYLMA/k15ZjjXUH9Smkehsc3a22nW0nmBvQnnMx8PDOD6KHM02haTnJw+rRLiyMpepVpletW2I5xp8Ck1FSioNdyaiGUC7jjgQM3k9AgKF2KNhTqImZRUpbggkQoxozg6cxpQHA6Ub1YEAACAASURBVDVUs6wqOaUsWUULidMHlUZ1uImAGJliCDHGEEIJTDKHEPsYkSORJjEVMWRc49nm7KsvvvrLp5+vVhs12Z1fnj/bbM9X8To8pnuOsL1YYTCgRAE5UOV0tg55gqXkWcen3iNJVvQnRFaAUXRIMg4jZI0xRKItxg31PQUG0JwgawX3tOCPfoTcWPsTlhOydqrEwumo2p+1ApWWki+GLWJnovh34vNcqg8tMmUzRQGVApQGEDOTLDnnLByV3VxuYobAymvuegxREbPINAzDw/3++oc3f+nPLzcXzz5Zf6WqYKJJAWi3fRZedN9+85vhuP/hpz/s794RC1K3fb7ahd12v7s/3N0+3o3JLjb9JMPd/furs1u4+nTdxYvtxTpuNZEmwsykTBo04XSQacjHfeaX3dXVy67vJ0nvb99+98MfKUhcYZZ8OKaclTAwdAHiZAkUgsUeug2tA9JxOspkqPHy8sWvf/Vff/WL//zNl39/cfYSZAUaLRMYByj1o6aiUnLRIXDXRX9DpimnUbpu3a/WYdsHVc1pMDEACyGE0GeBNIhqAOxCWIvQm7cPP72+/dN3b169uT0OKkYRQNXGaTDgfh1CF1aIxpAsyWhZRCcTBeYpdsftpl/FiEEsJSANnYntH/fTakXffH2x3w+P+2NWTILyp+nmzRBXMfbRIT5TypYVOQIESFmSALPGSMLlkWHzBVZAm60ZAFqWvujF2uxe1f9cLRE0/zMiKEDODMBc2rIRkULAwJAoq0LK/ijy3VlABrDJRAEyADHhaoUIMk4EFvoVBB6Go5gyEwF5zTKhB6OCGFjKKw6hj2qSUiq1KLPPEBeT97k5tt10FXQjpRhWi8PbBMWQzD0laCXjagWz6b56FTT1ttQYabdepbwb0jTc7HG17larCV3ZKSmOEqXX3OYGBMjIRCR5ElWDTAE0GJKCagi83ay22w2oJlB0523OOaXjYcoZQrdWgOMkqECxqwwRf9T5R2NAUK0FT87oWHQWd39jKXCV5RGXULUsgMqYGCbCRIxmGCAQ9AQZlMEYEA0CUABSEDeM+tqDqqQZJDHiLgZJOWOaJA9ZqOc+BAFLWR4ep6NlyZI1jMOQcs4aVgOKqir7xGkSwFFiF5jRjKviJaaCHi8kwuBR6QyagTJABsiEkWNgAs1ZSblVyhAwkmqWnAmBmGZvy78Yw8ITEQStqtTZLKXkazwyByLgkHJG5o4juEGDZpcmcwhBTAuaRET8Y4OTQSj+y6LGx2waH902/Lz68VdU/Jwg5wv71o8lOec8TTmlhIjMIYQQuz50HTKrmIGGvke0MY+IFCiY6TglBOtDsECScZosDxMiMLLTpCrloNh2DaDYMQrxCgGCpTwMQycqoJzBbAJkJFICoawkfsSYjMjTG76OoVojXbQJVhkOsoHajPSsu1r1JJLV7V85QvvgKbicg1ym2e4IA/X8r2SRJqg5Dw5QMAJHPxXOk+RaBNEcyZ6kKENvYiQmprJH8VJa5Pp3rAbxsisvMqSBVvpBVUhcnSk45LKhd1RAsUAjEjIx+YhEa1dK7WUp5Q3lfEKA5hOAWjWBhZWEJu1AZychAEIw1ZxzSpP7LWFB14QTSayu2W22idQSEzW93yafpfqltJOUBa4wFFyTIh+pW7X0FHxzU5kr/YGduFb9DkBe9YJNF7GW5kCl8u9UUx5PjlVL1Ed5z4vjnsjIaC7agBL5p0ryoyaUuPmhgdsAluNzMgeuzOTDp+P0wsPVVkmxgONUQGWTKbUpXCVO7z52tMV4V0vL4sKIqcrkPDnFijaoDTseoapuxjqBr8gMmSmriFbDfKeOoVbEVIb5Bopa8wPYOLUwSxJU63Nnigu4G2tOMp6aPVvnrFvz5s5QW6q8i8Ts4qzoR+u8JI/Ub5Jp6Ztbnr4LuMw5kWLa5vIfNfq3E3oTMfwPKWoXwqIxd75Am7FmMcDHJ/jmumRgaVapMsdCy/7AzlNE+Ta0KstYk7Cq3ik4k1jKxfBEzjdAQq3brJYNrJEOQM9wYb29zZc2VDA01LLMwZzYOqGk48LQATN/SKH810WQ9szRDHNuBv5KyykeGVTLXoXSJJK6cmGB2ZdVvezETBEgL4j8M52n/FHu1QZtd7CIVqG1AnSrZlpMaa1YqZwJbTFm9DeYnJpvpXTLPy8gDyOVMkHPkVPF5NiSF9Tqw+egl08kTTOYhRXyyiySROopDzIOgmNS8y040Ac7CARv0kAv3gOH138whjME8N65PEWEi+3Z5dmz7erZcBjyMA77NOwfh/39MNx1YRu7baBAIeZsOddWRTQir2BgopbYUjUTlXq4YfbtQjmLiEf8kRTJACTLNE3JnzVMK2ZMo+4Phxjibrft1jF0NKVxOB6STHlMx+Pj/nB3f39z+3Bz2N8/Hu6naZim8XDcD4fDOI7jOIqopdK2U5oDgIjC2eZsvd6su/V2u3v27NmzZy9evnh5dfViu7tYrdbbLjihE8wQZDjcv3v30/X1m2G4z/kwyPrTi6tvf/2L1Ru8Hn5KNuAajEQsE6MRETAaewMRlHZPaKFaVEAxBCOrznpEKFVlFGOgzroYrc80aZxsJbjl/tl6t0ow3u11TGA+wYGcVXKqHkMykVqmDgCeAUpSqtxa5BGIKDCGGEIIgKAV4GIFBEaAlLOZWdcF03g8jmLim0QHtatCzsDZBwhkhkwMXYhhpWKePMqZAfoQAgDmJAIMCJwhDLCD8KJfDaLjYS+rswz5x5s343d/fPH1t5/7hlFCgMCAeUSk7u+//c2qg3S8+f7xHUw5Dbo/SAppfb6dKN/d3WU9rvs8pOH27s3D+cucv1z19PLZi1f9Lu8h75G0DzkE6fMh3csgGXKCzebi86+/gRh+Ovx0Pbx9TDcdYQA67kfdp/Vuu91e3D8eDnfDdnu23cZObLzJ49ubQHx+dvHZi89+9ctff/PV33352bfnZy8Y1zqEPAkYRe7AnCDj6b+IhbUOCCDZJVELwQ8oknQf0nQkZKbgp+ksWQSIeg5dpN6MHx7Gm7v9X/7y5odX1z/+9HB/LxwoxsDMFEKPRBxXm7Uh2WE8jCqaFTREBrMsMox6OOTAXRcYwJ97YpDUQE2oWMCnEBIDdxCenYfh+WoSHfNkaoAZlQipbMMpAKKI2ZBiR2zs5XY1gVm2fO0ZX/qsigXIl0i12Udop16AWnYChemDVfxwVJAHBCEEUYWUYgzModpTHWDgIxZzijFKgGnSaqhw8xla9cMDitfwhmBqIqqiWCDB2CyUujglfmB9slknbltvdwxjrU6DiugzMH8bAUDrK6h7kC6Es81mOByHcSKwdR9XMQYOCihZhQiI3CdXQs31VGSNXo9GqFrsBqZoAoKIxFRgHIwilrQITAogWVJWVSBiMMs+UnavlsGc+yzlKR/I6XUup9asMwU+kh2j4AWczFiqIxGLx5+Ng1kA88CTTipsymDsWxthkiAqU8oZ1AqeyidEaoYBMBpEgOydJYQWSElEFTRJTqYgYkksJRtG70pTVQiMxL72Ws6ZAzAzMTGyITqkCssu0QDUMAO5Qw8rPrp6F9tWtpWDlmlbwRbM1/nHTvlYFL75xOJ2afUXoZDF1AwJmTl2McY47yFqfCZnbf8SOAAbRkgp+Ulvhv/9S3HWn9M4PhQo7APbSetg/FsFjvnY2cZcql5nJCIaAiNRDLHrOuJgiAriPTHooDVT/7tKZkT2+4xJmWMI/ulo6yvH4nbRefJpWEwfpmDDOMYxscgomSYh7RiDMmJg6gBIfX/oDW5g5l173i5mYCZlN+v3iJp5XxEFptKh5EdSwjkoU46WQP7FDBEFSNUMch03wwxbRACMiFpjBFq83hyxW0WOlTJQhiu+YmOZH5NBLVupCA5CciBDMRPUAa23ljS3Q4vWMyPTYoPplUstUQNcVBcEcMUQADT7QpDVzw/V7b7wl9Yx5NwHYppVUhkinnS8+dxSy/7dCuMfKxHIZyyA0miHNT7oLSmKQD7aRUMiAub51FkPo0TYxt/1jQOQsoAhAzECkCmGUpnkLiAXZdBMwKziHbWIXghFl4ZyJiTGWu1aSyEAEYyrP7fpLUSwIK3ORgb/7a1rp5XOtJQTVCyptTRFrQOuJFhUMxUoQNgGXl2yHqtXbG6OWHzkc+LHFqUkC86Ih9LNBCoWZrYqnFB4/Jd0UY1sCoKm5BpH+4UaCfGJAp60V1pxzlSfHQBw8aTMGInyR1M9wBd9h0NogpEb3cnpGC30NbtemighqiYLFdBac3PrV4Y5YVW5ogtmBMxXQP1NtjC12OKA2Co7aI6dVetBSTs1ZA0TMrDpCcV3MY2o/zq33sAyQNHKa59kRJbiS/2oQ/3+sAGtidwBVJFA8CSRNGNSlnDWD2wmtvRN+GVIRDBXJOFpYqt8e+Q3Pnkrdhn4Ehkaer8zQi25BSN/sYuQRV1X2y3miprWXarjJxp2lwBIKuJv7gkH8ieSmxY+/AZbTZH3Vak2vAXMod/lzQ41jGlz7UkxfNbNX0FTF9ASLaJ8ROhvib936ntyR7mVRJ+RLTqCmLA8UotTrBCmTpG/NahdhBUTm5+47h3SGpyEaktRW6pFRMx9YOo30G3QIsqEmayXvqcB0tT3mem0RaUN5Q2XbSpPI0rlJ6gMXIHAItG6X626dccbsg5ykiRpGqZpPwwPm/4IMZuJKTEzx1Bih851VVOvQVu0t/v4hBfSsB/0a/dgBhMCD7cqMXBAQmRQxKFb0WUXcp4eh8fj3X5/fNjvH/b7h8PxYT88Ho8P++PD4fh4PD4Ow+E4HLJMIjmlKU8p5yxZTMy8iMZZdk4DA+q4CxQRiCmuV5vNZnd5efns8vmzy6vLy6vLy8uLi2eXl5fn5+dn59vj4eEPf/jtn777Y4aUMd893nz/Qz7K/ZAfIFpAMhZF8QcfsstK7QRTxfOlrQaNapOAhzd90qmAxlQCkYyEEBACAJu5NR1Eyqajfshq5WpsvCwib1ZeeMT9sYtLuLXncP0zqI+d9hrrn+BbPyQFFC+K9XNJCaAqKZqqIqAqqZCq+yTJAFRBxTsp2BE/KBCM1hhXwCsgRctgWcbD+JgPd/rw7sfrn354++o5X11055DMssmkGOjFxac92f7ubaD0z69+f/3w8Dw+7y67GDchTDk/aJLhOB3o8S6/31/dqo59Hy4vL9f9Jo+iyWKIAQNqhGQCmTl2fXexvXpx8fL69uHH69fXd2/H/JjBguJ6velXl2aYjhqsQ+K818Nhom613eyeX1198vyTL7/4+vPPvvrkky8uzl+s4hnZShKZcLBAGANGx1zPebW6wakKLgIaMVRYs4U0jV3sOXS+0ZlGySmvVjHG4J2Xr9/cfPf92x9+ePvm7cPjHkx5u91stivkzpBDVqS4WnViOI6JyLeFxoFNLYnkZMOgq950jbVJzVSzGhqCJ4ZzHlQnxBgYnl12zBfvr/fvbw9ZJ1EEWhEHKTShCESmomPSFKgTNA96+CIIpiZSLMW1wAOYsVQReMjbSdOLAdvTAETlXeAMNG/kUcYQ1MxSiswcsLk0m8SuZoQIRMgEhGaWshQfdvUBEqJ5rQkShog5W+0Fqk3YWGdH/vSaH4Q/Z+pvFmdbvOSyr2xgiqraSMUS+sBqFePFbgei+8e9iUTmPsZNvzoapClrbPN4m3evhI1MVqWIWudVCGuiRjGEEIN7RtUq1MHti7mER1vnoqN4dZYvToLBi1D5/E0uuRstpiFZkgsc+D+Ze7dnS47rzG9dMqtqn1vfGwRIECBBUpREWZI940vYjnD4Yd7nr503P49nJjwRI1sSRYkgJYC4NPpyztln76rKXGv5YWVm5T7dgMSRImxEB4C+nNN776rKzLXW9/0+CrXE3sYIvjUQgzsQzZJJMA2gkQyAIBswquQ1JUHAgHU4Cea3kZhbQ30DNCajElXDNcqkUdFSNgXNWU0tB2QCIkbUlBKzDmOMECgQE2NT15RSQT3lmxiJsdNkbGJMegeLAgHpO5Jh8Z3FP/pUFmwzupgBMBKHEIchxuhE9MaldwOLSyd9EwiBEcCsDvCKQrjE+v7/5x/c/AdbLl21qJSzNRHFGGOIlWJl5tpmcxoFSc4+7fWqxjfcwARDlJyzZFX3KpPnIwMgOMKiziJLogHgnDUuGhNwWnDJpMmIlREC0YpAVrxmWjZxQi7QRUSrK1CVaZPfv2RImVrGRkkoqHQ9qjlltdZwH3xZvjZKBrG3qGoOEtWfAiJ5bgS5enZL5oM+g3PryZa7kkxUsogKSNYyni5asBKwUk7rujEuzOwtw4IfrxoTwHw4D8WqQIAG4jpGUYV21j0NR2npB83pxghciBlVGeNBEg2PU5fwcqL21gJDByisNRjWbA3Uao8IBdxdyLylQ9xcBsUF6D2grpSAcrjxR06QyJClBiBqMXCCApp3U03KcF9t4BHb3dHmpV1ZXMQc1sFBWyGtpUapYN36ikw2UNBWKmNNhyklOfVBkNWT1NiI2PkYkE50363n2C56X59XjXQj1FrrqNq2b/jDLeX1tGiUPt7zRLOAG7Sihvdgb3g1uFcVFy0KUq02AbtUnooethOyRhc10vq/tZNIXdhKgQrX8ry+sVLf+gLFaLwRLmu1Wf1xG2xke8+VinkvU/ZeAsv9owW2S2zM2OVkYY9ouWcmQqYe+XLK46ywmi1jyU5VGNSLQxo7A7asUriXsLNlgLROQQvZ800UAYmqk7W9fuijpr8tam9bIrYyu4OhFHdKBdFWaYOTi6zwvxA9nNgaFtGcjtwUE0gbRaJIE/yDUy+pDU/Nla7U9R5nC2j2jdgaD6K3h3bXo9I7G8Cr+Y63UBUsKqUTNEx/0ZE6AU/xFG444XLDIBsaYc2eArY+wNCfOar9KZdstDSfDUFd8Fa1I8ZbYE1dHAy8u+svu91mnSmvPmJlKKgqmiUBJONBiUbWjHnGnNSUmOwkI/Hb5jHNu4QnkK3TMxcBMNEYhyFOgQbCCEoqmmRd03FZ91lmAAHIasBsHFlN1ARURDM4B7o+1oSERIQuB64KuNJRV59eFoWowzgZgRhBAETTsqxvECxE3s83X3791YsXX7745uvb/ZvD4W5/uLk93KzrcUlLlkUkqYpIrpV3kUwQUB2PmGbNoiKi2VTskEGTrSnn1SV0FEOcxrPL86tHj56899773//gBz/8+KPvf//733v/vc8//+1f/fX/8+LlV0+ePp7zcX94/bsvP//s699O57y7GimYaEa2wAWAZpsbW82oolRwa715FWZ1GqaSVQVMym1FAUOVeygZoZiuSTKaWo+8akfiOrC5/88G6S5UkLI1vh1Whqfog86jBtgoLnACRSpWK0VDj3CEnD2wkX2JEdGc82CRKCCgiQXjiWlAZoDIOABnWdfDTRonPF588dXfP7x6Mn0vPH3wUFQkq2RhgLOzs7MnH/ziD/4UMX3x9e9evHy1uxEYkcKOcbUcc4JjWG/lNiyv9nfXWZZx2D14cLXbnakYaCGhIIAKgtLZ1eWDq8ePLp9dTQ8/v/ny00//9vXrF6oLZEPE3fj4weXjly9f72/vdruzMe7SnAKGx+cffPj8wx9//MnHH/74hx9+9PjRU+YoCvMxpWRmTBgDD4yhNfpLcoTdJ5y0hbmtWmEIQ+CAAExIxDknyCaS5+Pdq1c3X39989d/ff3pb26XJavC2Tk8enz28Y9+fPXg8e1+fn19++Llm3k+GiDFYZzihZ7N83p30LRkFfNciXlOaZdVkYkBAhhKBgvmVNiUUspJNRMzAFxcnE27S6CoyLd3y90hl8YCIFCZXouameR5UVQKLjNnRPLmVhatqlzEgMhkodQXJT1rE7rChsp021Y5DH1rJ4FDMJG8LJASxPgdRRQzWwiZWMzWdQ3+tWAloMEfBlVAHMYxA6TDQZlyzsTcBZv/S5AYtSHujMoQoXYg1XKWnDPvdufTbl1Wb5IEpnEczs93eV7nJfmQqZy9Wn/ap3tq76Ae4JZjEkOYxqmyRUxFzC00bh9sTvK69UrO2rdSzO6TJLYDeKt9tqBaMc0q/qasji5DAHIZoQioollopyoxUAHL5hGXVGEVrJpzXlYpX0kABJoNMQvmDJtDrx2yUQ0sxLAbgxmqmCMNPBeoJ2M41UnNcqYGjmKmepzuBwJVOQ3yT1E6dKm1v2dYaSGUmqrmnJ2ky4QxhDHEMQwcmL3LUqmComqqrhKPIQQmhcCEpsEkSQni/X3gG//fZKmAc3+zAw5aJq57VEJIOatkVSVEy3JahNmJksqAkSjEBCCSQUVFmBkYnaqrIPUydo19xLOLy51YNBxCxCCs0YglEASyYIqlkgYN7j8gYndzGBkSIvtMDMtYx7wiLcfxrfDCmv3aGJJufNdybOLAgRmJrBPLVMYA3hfXF15LUllNs3WZAvds6lAOndmH4V54WqlRa7SHh7M46baE0dTSYOsrYB3hYwUhKZT0yKIQqO0K9QBaJjfgGxL2LIWuY+0peU1vAApKTS/Q6Rbo5FcQ0cT8oIdq2X0O1T9Spwq1KexI5Vq2sRUnJQEUWlbhNnkdgLq1ixCqzb8mZ2MFTHLwmTIXQZdn3WQRQRGU7L06cMNFdTK1QtfgNIK0lva1tq+sDUKvhlqOSCNHGBg3W1Dh29HmZyi7QOn1ek+/6upLUesDccPmB9pQAJ7K1P6NlW5ZlnuVGiRZ4wHhJNe2ZxAWkPAW77M13Db0L1pr+FUDEiAhI1mD8nbFbasW/VFB2iCzNaundLFgs/g03VSrFcFMc5ZNSXFSrp/+1NqBW9u0sKKcoaWxno5j8N53a5PfvtvXPazYGZE2QOXWZevC2TfObIM7tUK9o9m2h6Uv24uVot5p7dOs/8WWbF26jHbSPGjdYZ+glnhg3EJJOndOxSEiIVDRC5WUDSu2rP7Cnea8dJhL7yu7dq7HhrSFqU1/y5LcAKpQsrB7JdR2AQrix8eRZaSBTXlZR0YgqNvfYp1CuSpVFKA+o2Ybn/W0p696790Vhxx2Jp4iCLItPbjo+/qpwGlca628N+JHne54YxRazVY2ifq+KoLqZB81SioKGbQ9vN7YYUAtAVwgsDGsqYsrptJXrmE13h2qVNeWxOMbj4hCkpzzDKuaHSmvmO8w703XuyPJ5YOW1fdup+w/4o+lVrs6dz2MwzhNwzSFEIBBQFJOc5qP613WGYOZCZguchBJbsJgpjA0NIOJGBQRAxEwApdRqKKIqikhEEIMNNFEbBScxZ3XPK/LfFje3N6+uH7z1es3X7x69dXN7fXd4XZZ55ST/wC0MBmNNpiu67Isy8lYURk9uca4CA3ENBtlE1HJZuLkC7zwECWBLLbO63Kcv/r69osvPvvV3/zV+fnl46dPnj579vT50zfXr3/9d796/v7z/+1//1/2x9v//F/+01ff/G5/vAbRPC8UzILuzsazaVzX+XC8Y0D3z3pP3sr26kMebLRj7IBI5M94vTPJe8bmowYkgJwyraY5m3iHnt45DzsV8sBpgiz0v11Cv4XEj8v4XTplbKviqXxsS7xQy9mTJ5V8dGKac15mniYIISS1LArgecyIACHwwLhaPs63ehhxHH/3u1+PPH7v/OGHj59DMMhqknOGeYYhwtPHH/z8J39+N6fLT//iN998+mZ//d6HzyeAkF8d5+OdzjTf4jRc79/czNePxuHiweX55UWIEdAEkisn1mWdl+OzJx9+9OHPnj54PkK8fvn67/7mlzevX44IF+fn5xdnQ5jyQefr+fb1jZ3nh48e/OxHP/nJRz//o0/+1Y8++PnF7uFuvAghQrb5kERSFkbAGCIzIaCo5LQA+nj47Q8UO40jtf8PzGxmOSeHwMUQmIgwSNZ5PtzeXud8N4758ePzi8uzhw8vHj959OzZBxTGlL+yN4KoVFM8XF0WmQKRFMkQqeG65mXVLH6oDgaWVb0LISLruqg4UUmyJGIaBn786GoYz168vDG8TQnWnDgwesCSl00MtqyiSZmRWT3NQcFEVVwmoIBoTBjIAlNAClSUTrhNssqg0EflJwR0hA6m1KLjmBli1GXRnFuGVTPYu1JTVf0yEDMym+ScViSMQzTAEqWJaKqiGogCR8w5mzkHKCByDHBPiPEt7MXtOAC124DbJlWOVuTTRhcI1h8AHlCScp6X5fL8fJqms7Oz3W7SeVnUYgjnZ2ez2H5eocwKCH2crF0MwgaxV2uK9m47H4Y4jpGIrDActYlJfI6A9bUJNPa0vaPB0XLnDTpz0T1Jh1fomkVSFnPLhZ8EfXVQU1FURVX/TEgBiy8EHYftcc6SRLNANmDQXGoyQ1SwrJSFCozRwSciOZtQ1iDjOF3tJihqf1M173B7UUrE5DzLUv4XHYCIeFYHO6CAfbJHYErVsIRVw1NoRRWq1QqqGmDhqrn73Nx76yve74uQIYpIyjmtKUsGAyYeQhhCDMyEBFonrsXZrqDqAioARSAmM6QYyDQg5Jwd1l3gC//M3JN/wWhYf8C96QZQAm5TSt6H8t9iZiRS1ZxTzlnNgFCZvMtKpdXnCDFTl41J9iXCjIV5U86rAamDD6iUjqWZVMJahnD+YHwQz0aEqBBtBIo2RCO0oIrlmSEr+MgaiVK0tm063RRnVO8DrDU/bdyB9rrKgRepkZRFNWkSv8ms+KSd1+MAHGzwTv9OaIvqWkxx3fiiKDJ0S4hsQznaCKha+x8AJv3QAxuLsr7J8mwA1Z6CGSgT1qEONbmyqfqsA2t5X0RRNXGqjz51SXWdxntvRJNKxSVaQzzUs/8mem+KC3bt0skce5v21JrGO5Vk6NFWngkLhqQl5YFKlYdKDQWFhUnmdsua49tglLUkNVFTyyKmRSVZTva+OoqWDoOh6zygS4Wwmm7aEBtVCe0yQyrtBSqYVUQXr1nlyDQxlLc73XxsFZTQnnxA1GYxoKrlhILJMARS6d24AQAAIABJREFUhu6zPekiVhxrwdJSn9jrzEHQ2nNvqyBAKNg+lyap4inOY6OKYK1EkBEV1D1W6tgX7ZKZSzrKRmEoLX8t5ppepFC1C9aimU/AWU0/VFC4inji1MBiHPT3hUBF0FF7bFRZo+THl9onK22abbzY2hFmACa6uVFa16bBMtqxp5dj4NY5ND0JfO00NHVm5AEmxS23dcoqdwVbFdw+HCsPOG3pwlaG8KotOMOVOwUCulF5c4VibMvPFsGx2dYMa2MIKjtUW1V8P/D1BFDdHDEpSTfhKe+E6gpS32k5TZajRDXEeB4zIJbwFCxeJl9QyyVQ3IbIxdNlLYrMWp+sKnzKxdJK4XDCJ1rKtUNl98vyLtDafy808lZVdrWTQxF+I7pHpgCGNtFEWc/bGqctK8msh3lbSxAq6JCK6gWhrn/QyKaITOyO3G04YlRjg1v4VomgRnLraBH/Ym0i1rZxsRv0v2TGAEzDOCAGSkIpw7pKzqvkDGta03xcmJ891vFxiPH+xAg7s0Evid1wMNSZ30sUNxEN47Q7Ozs7PxumEWbKkpd0PM77u+PNnA6KKyAqAZISaYmwM0u5LZ9EocKqoOgXEL3JTgZOnbZSAZKp5uW4LMvxeLzd729u9y+vb7/e77863H15XF7Oy82aDuu6ZMkeFE3ssa8uFHTGxuIvwtP0NKMJmnmDgxACGKGRecmJBAFdfVkGzACEMExMPISBJYlkPcw3y5eHb15+NX46ZMl3hz3aEzS9ujj/8ccfc7C//+yYdIZcH7OkmhQUAjKZgbrxHNQDHlqwlqJ6eJnjjAwBSBsKH1D9bZiCIGQhwUghGqMYZAHRQvlswAPo+8pOEW8nl5a1p2wl+HxjLauIkP9oyNFtvdhultKidnl55ZLWFay64V3Wn1L2RBv3uDpVRUQQCUFUtCW4hEDCQAwgomIpHfD45tWrL3bD+PX7P3j1+Nk5nw/jaIuYmGVSIKLp0YP3/+xP/qerJ8+Gv/5Pn734h7tv1kXWHV9xHGTVVfNC693x7tWbV9N4cXXx5PLq6tHjx0u+Pq6HlHRNkFZZZ7y6ePbTH/3i0aPnq+Q1reu8ypxtlYmny+lqfyvH/c15vHz28fMff/LDjz/+8P3nH37v2UfPrn7yYPcB2Gg5rEnNRAEBOJB46qVJdhU4D95xlE6EQLUexIK7at5iRQAIvizWk6WFMA7jCEYJJEaaxvD82e7ycvf02ZPHTx5fXT05O3/IYbrZzykvy3pEsBCIGQjBwNUkFJhTOQoyGKzJ1qQ5mwN+zTSLZimFaM6poFxMRTMgI/LF5dnl1WhISezm5rimhCAlrUEMAgMQpATZjNi8weFvVRSkplw6AyiQMdnAOASMhADI1BSHWjro2/G4c5z0VKG6zjKhcnacdA2f76FlG0OLEJkhsFNpNITetGltByaMISiXiAFXcHDnOm32i/osn0IJ+vLeqjOnKDI3b1qRbtmmiLKSgApJZJ7nlDMR73bT5eVlBlwOR2Y6m6a7JQU6NstEYavXiAOwbma00V6tLfpF5x9DI5kXd4ODDLbJtx/INrCEvRWnefJWK2b1BMXVCiM1UcsqPiliZlV3kNQIB19/zVAbaRbZsa5+7hbNAKa+U6EZmpiqCIKCqgXtUt2dLZ6yShAziTGcX+wQAxjknHOW47LYKlQl+1VsXFZSp3OICBEwcwgch0DEAFxrLm0gXDjNXscOTIF9IiP259QtU/gdSgrbsgzUQEVTSuuazJSZA3P07kYVd2BpY3gcrHXfvTDY3MU1BMbSQHPHEWHjv3xHjst/ld3k922aVKt2i4YFVU0p5ZRzFkRgYiImcgZkzjmXNQrID97UwX0LEEUFTFWFEBCZmWKMBeBf9z0o9R1stBSTegQ0CkM8G0fCCBRsQIwKrIjGoiw1I0frEyfq0XHeXcxbBp+oodqSkxt4vZ+IlemAbXq38WsEixJLxeV0OSEiMVif5gpE6DOPeqItfIFMKFvD48Q/UgMaSzOOfMDhPAxsdBJtWmAjRAVVrHxKb4L4eVoEUm58cuvgPxUtvBEhFFvDQxGtzC5b0d7U+HUESzXfz8AwBo4TIW1av02LXiuB+k02NThzgeS1NmMXd29AlUhJBoDI1raeqqSB0mGofYKiuEWg4vRAbcGdAKDUghpMVbPLGrMkc7gmiJmWL+GySrlXfXMuYJvXb5cOCl+2VGV1rO9rdv0SQ9EGcbRKwcBiFcFtqu1a0S2ydGM2lKDCEofSwg/Q3k4nqMFA0Maz6CCrU6PEPfYhNL9UVSEwc3WOtE5HK18b3lQREfhUs2RQLSubZwM3d45Tlvl+IgkCIbdcy9YMgC53uMQ7GqqErfFSi7F6tChW8HrPQxMcFXpODVIpd3yfoIF4Csu0CibAdwZmtyt1Dwdqp5DL7hPGFnrfTh9iCCCG+haCE3pvWJV7uGueTE1gEyra/Za09UaLDYnTO1tqbWBo5T43bFqIKsTgPqG6c2/X9960E9ZJNbCslfU50a69cBLoCoi5NAKaYQornpZqpkKFfXpjVs2wTI+aB6E4svyi1A0DNt9FzYKqAajkZ3uz7Tuf5nZ16Twtl8bnFFT/EnTxRxvmbW2uqlUsRN/e+9QRgpuMoimtTmZgQGDd319TZTbXWO0eh+Lg48oHsir48VwtpHq81ZauQoSI6q7Jkh9FxaaPraFS3XUAZBrAQgRjWLKJYFp1DSRBYFE+wqzp/Nmzz3fvj0T/mE76ber5W1N7NWAahrDbnZ2fX4zjCAhZ8rIejsv+MN8u+U5gQbefBowhiGUrFYZ6WAkTIJOfTFDRHKZZgD/ETACMpj6AUZXDcX9z++bVqxdvrl/e3ry5uX15e/v1vLwU+YbCPIzKlJkEUNWUwExtzWlZlyyaJa9rXtbVN07JJgI5qSQw9ay2QBgJQ6BIGBEdkYWaRcXzLdwwSRTDOMTpbDKxdU3rkpZ5PR73OSUkGqZhPux/++mvrx5fXZ6fP7y8/B2xCJIRqEIGWWTFFdkGiibZLG2r/abUgrLPG5ohFUZKFY8SmGHpo4toBkyCwjHwYIGylbWqBrvd33ruzyveMqGUP0Nm0vjWquzFIdk20OmXM7cJq08HUWtww+a3b3eOiklWZiBmD5EQUUhJspQsFy0qegaMkROqgnj8s+i8LLf7fXz9On754jdfPH78/Sc/2F089WkVmYCgGU3Dgx9+/9H51WPkYfrVX/zy07+ab2/jMCHSMR9VLUc5Huc319ePruZHV/Hy4sGzZ8/2x2+OL1+mtM5HIxjH8ODJww8//vCPdtPFKinnrEktAwoHGwY847wEsU8+/vFPf/rJn/zpH/zkpx+P8ZzhIh8v0mKSRTMgKjMEV0kgqaWsq3ggLQEPVMvc1k5l3IpcVEcd6UYUCpLFsxBz1pwzAAMQUwwhPHv65OL8oVkAjHHYxbhjntT45nb/+vXr6zcvj3e3ABQ4EBojIAeb8OLiXMSWZVVRAi/zJCVY1kwUQ2QxtSwxQ87k1QMzt1Ix5zWLnsVxGMLlxfm6akpyOC4iC6gAIDNvMnkAUAGxgvjsRZS1vwNqwFJvrADAPvPpq+iNVrTxY7CB4NserT5+DOwRsFkFc+YQ+NtNARgCSIaUIOcuce6+AAqIgNkAcs4cQnznQor/mCelSojtLSLT23+6PUU563Fe5nlZcw7D8OjJ49Xg9nhkxmEI0xCmMawGSTIQIfEJL8fuh9Y2Xj0iNJF/4PB2Vm/v73hXMAZ+m+umc6S8s9at1EstW31pQhdCJ3RZT6U+Z6TAEAyDIoGCaDYjVSAY4iiEQuQtLc/YBgLCwGwBjUzBTEGziFCT7xozIPLZ2SSihEi2qJq6Es5wC0csq553ObxZrmamYjF6CisihEAQkH0uwPAtEI1Knfl9WZvbrxrkLHnNOWUEHGK5fEQkOZuZqBBThGCmkjMRELMHIgOIitb5BWAICIamKeWcMlD4lhdmv38745/b/ijhqYTMwbUzIpJSzllMwVPNmAIA5pwRQHKGOvTUnNGdWWgiLl6Dk6aemYkg4hBCIJBAKeeUs9uxqgayYP1UxKCcKNf1uJd1BQ0CDCMYJwEBTZAUpHH2HEJcbhpQqGf9NtPzIxy7IYCawNdK0GmJi20aKiiwBqzwT4RhoNL+a5hDR4vr6vzkDUsIYCjWqP+d376d1rfzdIGMWoUzQBFya0PG+LHVMWmNkFvOseTSjXJqVnLwVxWyI9aiGQmKe8KP48AuzWpahU1lZpuhbvPbopoJWSvLCx1hiy8tI3JfkFtDFrWkf7Q0G2/oVf9dQyEgIhrmBmZsVpE2c4CWQ+B7ORoVAYMWrW2LeCzcEo8Odr2JIbKPhVrPJ4uoSac66WTkJ9aUNjTtSo6exLAJv8tXdbb4RsysxiTcvoxqjGY1iVqL1GtsREAgDB3TY8NjbAVVDewUSSbZReewlT64+U211WWtr9pox8DMrTr2q0oe8uNtGrWNTQL3TGjooE08icJsMZqt8V/+JTU3yd6xeNlJC6XkdsDm9ah2Ruv60A0ZU/M0uw+phopWd3Kroq2DjrxdiTW2R0f5sH7ks31rLGDjDf0LuGmttmzmoibQzStwMo6xrcJ29aazJDetZvue3UWvWb+IJw2FewDaCjcq1JztL9oa/cm2TOkKJe/vdbz3Ek7kHFbVd+0NbNF25TNWKHNwf9LREO9/4M0p0b5bDZtSUDDIpfO72WDMqkpl80i1pJKSeVwpYd3N1kxBeCroQCDyuAmsJzroQo46ZEv1WxsKlZkzt+jZkzNmlUe0LnpjPxHRZtgpzTr3phlV3VFtn2GFbVCN/yXsdKo1YdidB0SdZ9m7ICdI9SIZw+7dFNgpmprl1ccExEyc8ioqBkqEwzg+DFMYx4Z5+P0PItjFlpfktBDjNJ2dX1wO06SgkufjLPNyN6+HLEeBmYkhBAjBAjJNoZIty83v+XTZkoiKaPb2MIAiIQ3DOMSBmQhNNd0dDt+8ePHlF5/97ot/uL59AyZEeRqncXiYsykczOZ5vTvsj8g4nZ1nyUte9vu7N9fXSBhiOB7Xw2EOQ5imodzLhOgZJq6HQvGFVkG8/lM1yVmyVjU8IZBqVgXNoGKaVAU4IIeBaDK1LPnrr764uXl5fnV+9fDyuOzTvDLTSEO2tC6rk6KHkceRFUTLc6ndgatNcM0dZ+TnUNUspgqBAyBKVsuQVCxbWJSQBuCBQgBxhxfeUzc3ZyDe62+UMU1NRoNetVTI1mKaregR6bsQAoj9c9m5gfDksGp20noRVctl8iblSKBgFojOhnHOx5wTEHDArCkv+zwOy/zmyxe//vR8fHA+PH98GQTQmAwIAGjIardvDqbxD3/yZw8uH7PFX/7q//7sq98cl9s4hjjENKd5Xo7zvKYMRtN08eTJey/ffPH6OizrYV2W958///CDn334vZ8/Pv+BgeWc5tv5zYvXkOByeoA55gN88uEf/uD9T37xJ7/46c8+mXYaRzOBlOZ5BlmF+SyMYwwUInIEYgUQAwkmqlk1meUM0uc9ArrlyKXuBBaodFEZavBxQCgxF+ZKIBGBrGDeLTw7j0PcEQ/LqlkSQRDJ+7vr25tXy3pQW81CpRfDGHiMwXbTuqRrJFDDwK6xWVeZ5xQCxSGYURZdEzCvKSc1QQMCJA4EbIaqltZZBALB1eXu7m46Hub5mNaUh2nHkdcsOSsBAGFtl2vnfNsSKsvvmBqooNT4ZGSlja9kvX5f20S8tgyMS5vNvSeEDnWIUdVSSljXoE6gUbwyhsDMGoLk7GgDDFzC+TxOgBkIxdQIeRhEsqqoiImWaqPPC2ktmNMwFdu0mOXM7ZuAYSsyzAmFBrj5U/yHoUsMDsf5MB+HMOzOzs/O5+l2FETNMg7hbBxsTSklNCpnGiRQ2MTu0MVRqpopIzLzOMRpHIbI5H4cKwSsotZquX4NSVwiT++dCeBUsAHVanfiTOlMqbghLSsYUlQR1B026HEwBup3HTEjBTBWQcjgs3Zv8weexiiEq6nLEdDjWzkCD057CSKo4uoTIgyBDXRdFzNjDsMYrvDcqQnzvMzLmrOowRAHPygYtCDgVh2LmYNRhJlDCMglvpORrHuaqXmtrQTBlXdu1bdk0Ck/umrf3uovqImpiErKkgUViJGJmQITgaF3AUSF1VXPquqaFCY0wmINKg0jQnK7GrCZqpKVMDv651lU/uu6G/gdUg5vt7tGo0biMnMgIlPIqaynhZ8P4EoNB1kiKHkQJ7b5EwKoiDlvlShwIQaIKIAKoMvMGUvkhvqzuq7L8e5oaiGnYDTCRDwCx1XzKnMGKYBuQzLCMkLRmt6nBmKncqYTS3lfZvucHbaU2FLhoW6zucKndkVBrVmRq9K9zitccxGg8/RZo4hn7Xh5Lp8wrbwCBC0vGA0J2UCqkdxdFBWiUFwbBdlc4ztK8cBITtYwqKDTloixafBKNqNbN2oVamCdsKCHB5QmQUMWF4tKubQNrwhV0LPNpAkhW1G+12GhFdgAnUCfywVal7VG+Wxoj+oAAmtd7TrAdO0KbR5K8rwlz4xtw3Yq5QNCiR5FJNqicFs/QIt0pSuQwTqJSmuPaY2Q3F4OGrWUjVpAKAAz+7LWVjMr8BKirRuCxZZQ0zIqQc8MU0/L3pR6Wh1U9Vdc/wFbmGopp5psYcNP1OrbigANm4fUeoBtAb+0VkoPhkJrraHuqNkai41dfRoV4hr6rbOwDeCrhAOrdc9aAq1BR8ZobIiGvKmRJ5tM74QN6pdGFRqxpJFdq2CpdAGb4qOuIYY9+glP81k3fiWAiWd5aJOs9hGjfSvA3jmlMNiIlZvWtdpV7e0lGhsrZgvCreuUWnMWN+1F16yoWH2gWq6QtWy20luwduNbTUXd/C2ubWvtBjup6luIzAamaPk6LX+vmuy1KMQa1BnQkLr8Wmh5ud5ZLt48T39FbScfsy1xBcA77C5Yo4Yh5VaOUbmOxWZW0kPataXGUiovYEsj6LpX2C123iSu8hFnKrX1rjSjtd3LaAiQ6qWgpoOrOUvdAcWqNrGIBMmZqzW8UJuxpUrtts50c0XW0DKqCmprmhgo+4pfMkVQsGSWkZnHM+JhPhxurl/nu1cTprOz3dXlowO8g7xwjz77raeUrjFmqqrOceYQh93Z+TAOpppzSqLZVqCslAQWABbkeV6P6zynZUnruqSUkntipmEcx2k3nU/TbozTsJsIAwGrABgGDgSQ1kUlM2OM8emTp9MYr67OD8c9mCIJUUKYAY5ruj0cbgyFA6W8HpfDF19+8fevfnN3I8uBOBBaGGIYHpw7eB1NoZwx3OphYALgwlEyQyyZ5eWiVhK/H+UZgRkDB2bm8tmXNE3XHmJa8frVm+uXr5ANA4YQ2VgkWwJEinHAbKu6TYPaUuTJAVol6mDgJq/qGy4LkioSEAqgmCW1bKwYmYIRG2hWyB5yWEnXtYe6eX6rxtmfUFUVlcbga3eIFOsKOgu84ktMtY1YuiKu5D0RIZXoMf94fW5RT8qqqko+zhJQqrkhYrYmWeY1Y1P12xD4fJquD0vKWSMhBdMkmiUd13X/8tXnn03x+997+t6TB+d0Ng6TrmIamSMg0UqR4jRN8Xs/5P/WHl2c/8f/nD774reH493dMa1Duru9S0tyYHtg3u120zhFjqtQSvL04Qd//ov/+Qfv/QTyLufjvK53N8f9m71mPB8e/PD9H3/00Sc/+9Gf/PjDn18+ujobJkk3czqEyIHj2TnYzgxmhWXN6+G4zDeHNd0ty11Kx6yz6ApWlDaqxfNBRMyBKXKIgWPgMfAYwhDCOMQxxpE5hhACIRMSETGxekycmlhWU8BARMyABCLLsioApWS3t9c3N69TmsHzww3NxCyDCSHFQJE5EGXa9t2cdZnTbgqII1g2hZxlWVVVauWuTBhCUEUVXNO8HudxvDjfjZfn4/FuzEta0xp20xAp5xUkEQc0rgGiVlUrJXAYtirXAQ9qKygiBiRXT1HRBp2iqd+Ws9tJ7IKP1kLAYTBRTcli7FKCtoytQuJg5hBcNZNyItzQ3wBAjgASMUAeBltNirZcAagEI5mdkI2+RZphJ9bHmokIJ6qHkg/teVxlCgA563FZ747Hu8MRzmiIcZqmi4tzJZTjMsS4m8YkMi/e+hFwxEttDvXScGhsCMIQeJqG3TQGZqyJnJvMtVN41Y+1yQiwJ3z1yMLNPdSBqe4l/d47VhUnjpqAls8bnchVCxHXIICROCBIGz+ZOQ7jLhOYZBAFU6WAISKPyKNmSZDZDEW8qgrMwxABIOfVy+cYh2EYGiQ55QxpVVWASAhirRnJQBvCICcB9AZHGAYLAzEFAmJAxRLMTlCPUVbj47cOcCVJv8vR8m23uYjkLJIF1GE6TMTeEDUwlZKhim7HqNnEVQRcWgVFweHrCQMCazAzywqq7wgq+qeGxv6Lgjt6yn3O2bUbItq2MWclmoGKZwqTh+4BmHtRvGzyviQhGGEzY7vOBTG45gCAWIgQKwICEHpoTPnwluOB9iJqsBxpkWCRaKIwZpBFZ/HUDAACBkOygL4MbYYM3YT6XqSzI0i7w761OIxuglnzsGs5als3pAm7y3afCZtZdKsfyKGXqj1gsMconOSenFZjrXa4H8RApXXRqlY/lWrOspHniuWhZYLUEEirJ+CC5UPCDoSM3363YdNmO+76XXS5BqbcGBhWu6hVIV9SBLFmqHh/BTd5TZNtaVu1Wz+k6G7x5AM5JbdvGZ/Q1bi+MFLPKT5pnyLcB0lWG83bgZwdidAxn/XCNbG3UbGxVJWcf0/3gFi3K1TrDZVivppiTLw8w5rM3rQWJxtXex0nYmDogz/a7av3ps7FSrkp96shvlkqsOX/ImJd1hp+xoXf0YOQNo0xQDnodvgGbFIQkGo9MzCwbC2sZtNXdNGmLUvb1WRFAlMra4QqSMItq7Wn/1YWLTSXcT0MNYdOuRrq4h4A5bBN6LV04FogbIFkmqdNCrQM8m5+3iYuGxileNawpmv5FZOtj9gpEbbTVMum0ZJq0WfNnPpo2srRTE6ASCKypuRK8CaP8vdN1sFAtxT1qhd464Z/q6tSVTrtOaEaGtKeoEoBtJMK22DTZ0Cz+dX+SyPT1M/D+qewdha0C9zxC4XFvbWFvwJuqUet7+l92GpUPXHZ1Szo5s0x0wqH3gRI7V3XLly72ajFY/cKjm5NgO5CVxMfNA+4wdaT2NQu9a+k9ruioFnF64KaM7WR7ftnqF1XAzExBTV1P16XH7OtFbA1l4wsGYgZGdJwfhHHXVrX5XAzoCdTBUVWAV0PsNvBWzGx/2QtKlZ5Xzn/EvO02/mZUC2LmkIGylnnebkFWrLaizdff/3qi9vj7f5we7c/Hg8Hl/FdXlxeXDx48ujZ40dPH149eXDxaBouhjghMBgTIygs6SBrGqdxGoerq/fee+/5Dz74YM0LqKglkRkhBZJ1vbu9exOH8ODh5TcvX/z607/95svD4ZbyPI4hGoisOu2G3fnuOB/vjgcVx3CYqFb/ibReV4v1Q0PCgEiCJZ4QFAiYKFZ+RUBDFTBRyWX4zEhDjGldb69vONLucgeBISAKoRBbjDhKXpOsIQBFgg2EVS61tVOVARiq0WZfgeKpIWVQxayUccAwUGQjUNWcLWXX0mIb1uJGU286jn4Xbntie1L8R4vhqy6tHsbUVzR2Igt5h/elKd39AfLjqAE1orelNR+PM8QIHHwJj4HPpiEcScQstFemmpd1vXtz+2J4SV++/N57j6/C2fMzfiBqqgMqAQ9DBAaKAI/PLx7//OcPLyLk/RTsbz/92+vb/XxYDzf7vCaTMsodYxx4CBgGniJMHzz/0X/zh//9g6sneQ3LrMuyHPbHu5u7y8uLRw/e+6M/+PM/+9N/9dH3fvLekx/cHG/v7m7FMnAiBo7AqFnv5nU5zIf9/ma/v7m9uz4cbuZ5v66HpIvq6o11I1BJKa1YkkVC5CHEIcZxjGOMu3GcxmE3TbtxPBs8+REUJCtoBoAQAgIjkih4TZJznm1Gyojo2bEpr/v9m5evvjkeFhUYpykMO8TBgCXnlB1bs07TAKA5s6oAkCqklEWAKQBkFVTTnAUrBtlAQ8BpjKIgAlmyaSa0GPj8fLp6cHY8zsd5AUiakSAHBB9C+QFJy/GGmlWlS27y9hqAZiCAyBDM4ilb45/o3lcTMAQIIRBivjtoSiDyVpwKApiIAGIIDBYys6qmnBlxGAZXGbmdDtRSzgQ4TdOiIrOZiogwIb4lZcV/rC5so69NXFscfH68K4dvR7J5pPSa9Tiv+3m+udsb2DROSPjw4UMlWpJMQzyfpnVdD03NeUr/qFG82P+dTDSEsJums2kXQnADA6i1HOnuW/UqDDyBb9i7OQ39bPq+CXKjTlCN0yuhDc478KIzmSYQ8cU5eHNBAfzqIjAz4zCGOA1hGAA01B4xhUhxQB6Ah7ykWXRrNAAEpiFyYCA0sGyKBEMMPE1DkfqjAeiyrIQKkPt+P1V5q51Ee2REVCMWzClDad35j9rj+Kfev9/VJFDVdUkpCSgECobGIbCf40S2tIFmwXD9EyhoFkPFqlXc3EGEgIERMQTmw5rymr/9cPAdr/ZfPn/F+xequq7ruqZiojEgCsxM1U3z7q5nr5JwLTvT/XOOR9fTNgAKoXSlajtV7olZKO4sJAYgRQRhG5jGOOwGhpHOldXAVIWsUjaVClGnhISeHDeLzcN7McVZ2iqy7ljvuYU1zfd06gd909beKi9bzSHqAkI9CYDs4RRbNOH9EMryJ4tsgjoQwDag7oMhN9JHG//CdsbfuiS2cYFqEdKCQvEU2dyG/O3LnemIPVmpcxKeZiWelkZeWhYoaeUgQNdL2so78HKJ2sx2c8q3yVE5YFGXS9Udnk59Nq2h4a+8Fe2l4BQ54UPdk+N2vY9WkTZaQ+/at668oL4WrR1tggkEAAAgAElEQVRDh1xULEQbjvtBuIKGt0aMp7NoaQeoFiEkboGsPWLeuhxaJm5Iws3L0OARG1IBC6dGMYYYY/S3VT9dss0YXTVVlStRlfaGjdV/sv1aAfzh5s+xQpHydr429UOthbEFuNbPbJNgFHJBnfJv4JCt/bS1B63Lk/EHqIVbe3sBt5NAWRIcP1EqQ+SGlrWq8MT+pigA4QbKwYYJha5/dqpMsUYJ6ZeLvg9lm1vENlODoaFYbwXGe0FHXRYparcckXN1u7CT8ui58946/vjW7q+x822Jc6TUJg1oUJptnlS8GY2TuU2SGsoIqhO+6mYcGP8OWUon0SlH39OVFqu4Z7PQudvuHg6gjhWqPa9LlabmtztlqWya+BLKoerRJHiyHNr2WLUMmdIx8aTw4q6974S2e9E/p8k093aQtn42045fUDQrH7VHExnqdl26tma97RoztcmuoSPx3iO+wCZqFtW0Zs1iNIwcx3Ecz0bEtI+a1HR/c8jwu/efv/4mPwjfnpaIb3c48J3GYQB1BWeYpl2cJmBSsGw5y7rm+c3tS4TfrCLH5fDp53/5t5/9BUaJoxFGJk5Zc5Kvry0nG8LZFC8eP3z++Or5g6tnVxePI52f7R587/kHDy4ehyCEBGA553UmA1tmUYOBxxhGihcICibnEz5/yiJpnu++/uyL/+s/fPq7L17m49mD80cPH1++evPNl199Nh/Ww51mXZNk72yIur/as0x8jIXEVE2bCALLknPKFAPHYuDWZJLyYV5VAIQIOHIMFANHBNeb2TzPgfnR06frcrx9eTPOIz++Ig4j79hIFjBkshGyKBhQcdSexq9iUc4XNQd6pB0AakqaNSIFYRQbAc/D7iyMbGAp6+L0gHub+Yae+hbl77typa11Ou6TpOzEo2jfnc/S+xZVjbn8fxYxssDlD6c17ffH4QzCWXDefwAYGhMAgwIHQATNKR8P+xBxP8fPvvjVWTB49hFdvkd5AB2W5Q0Ou/OLq10cTbNJsrx8//HDf/tv/s3Pfvj+v/s//t1f/s2vvn55M++Py92sawqmI+EuhoEDKj9+8PzJw/d+/MOfv//sI8IxJ9OMOetxP1+/vv2Dn/7xv/7X/8Mf/eGffPLjnx9ulk8//3LchXGahonDcL7a7WF5/eWL33756rOXb75+ffNyf3OT1oUjjVM8O5uGizASeG5MzilrDhNdjQNzQKxcPLCslgxsBlgQAYmYMBATEQVfVsQUiZBIRVUFiImcdEg5iyblOCHS4XD3+s3tze3N8Xg0MyI2EwSbxsA8isK8ZBMj8OhNc1u3hzX7jDSEABBEGFDENJAfVlwHjiEQCiDANEXmGCMT2TSGi/Nxfz4c56PImrNw4HFgUVNVArItrR775RS2eHEAExA11qItMtiCyBqEwzElJxBPa7CkmktnCBhjDMx6d9CcocWFdofxOsglogjMyASmljMU33WNAGXOmlPOY4hxiLKGhuglNQxlzPT7ogs2xh82OD+0BAC3qLTQ0aSCSY/zfHecAWFJaRzHi6vLJefr2/0QwzSEMYaBSQylNGpdM6mVPAUu6jDX4oESYWSehnEax6J6EQ9ufFcTdOtxFOeIddVlHxN7b1GpepHCCfAxm1rbTEv+qnoCBKAZEAkCrirJxECRUJmMUA2UyKFwnmox7kYeggX2WAMiCwE5hjgMQANQXJKyGYmhCIEQKZkSaOAQI1VZdBZBMw2BducTBfIX6yEvRIEolBdYl2kCT40v00/JKpoga8qCChicoA0V5OCCv+7kBFWt1/DeBWVG33H7qEJKaV2z6wiRyDOnHAmNxQDgZD9QUzYgBDQTyXVq5iCAonVVNWYmIg4MQEl1XvN/rRXlX7LHUaWGlHNe13VZ1rTmVpMzhypiN3QC1HYGLZNOLDLvk2a/eU65x3WgqTlTueRiMJFvUwXAVcwpxEQC4Kbfi8tznI+asmUTATRd19XAMq00UByYhkC5IqM9ja3QO5Gq076C9NAhutQqgTrRsK4f19XUpZTzJ026x6zberHDyHUxkz6EYYITKYF1Oovty9sUuN/X8Z4+osaQ1rJJCzWZMcTAxLoBRXSLaSyrSkGK+VJDxIFDCIGYTe/fVy7W6BGVW5hiDa/FrkLr6RTQDVxKj6YbzJ6ewuGULmkNBakqfZBmU3U3Isbm/THoFBwlsaLKzluU5H2V0ob27FwwrZ/VXS9861eavAYa9aQiGEv9jZuHo+jnEVFS0pqMUeXyNRG0o5lac1qoO+6LuKUwWHCrqO7dhX0B2Vb5e5vCSfwKIICnknu0CCFohQsX6GNnT9qiUZoUsz4TG5Oh2CjrFMXUq1FTcEBjK6OoLRitoQHb9rd96F2D4JSvXaZ4XTqqbbaIgkXdknE35maVpqCCYPOvAqJJPQxI00N0M3g4CcPFTU8ATepfGaxVmrC5cbosCU/rweAH816FsWV7biAORN+ci0yml29UvGnf3IG+3yoiLcO4paVsQKkmZLQTOSNtwdlFLmbWKSa2huzW86sf4X0tQTOY3OvdWJMedaEz2p3lTpJouuJfRVS8TeY+xIag2KTEYNsSShRqE6jrvjhWEfHkIFU1el05VbC7RZVi3X+7rvTGS2kmxkKTRXxnNd8arNTIGidrYH38tjYxNX4YIwKJilVBpVUzJJWopJrWbXWASViXDRZ3a5QLSjUotgJHsfMDicYYpt2OQ8Q4iGFaV2EVXHGVtCyvrvfBLi7yUhU/b50j7rVSGoVuW2brDKPsDwSATGEYdzEOiCQqkOUw393u3+SM33x9c3t3c71/+Wb+/G79jCwR5MhjDAOFGEMMA6sEy3dJ1hcv716++B3CNMWrDz/45Iff/+TZ40chGCoKgGbJZp7FxxgIiDGQgakAIiODgqz2xVff/PKXf/XLv/nrLz57sawyDZeoevvmkBbdDRdZU1pzEkmS3T6OhMyBGJk9Oo/cTlRcFaYKwJGRAxqZoUml+qPj+j11onTJEIGZcBhUKwRNRLKFOBKGtAgxGKGJ5qRAhgTKTOroFVM3Ppa9CNVaLJtTBqwkOWVJx9VW2XEE4JAtUJjGcaKBxSAbiHpcIBDVqPC+nqxiRHd5QqV61hqyCYXM7rFHT4KE8K17ZctY69Eep9+ihbWAoZpIFiAgLMjHlGSeZ4wh6OQkUlRhgEhhCCMQKTByILCc0mzH3cWQ5PjVN/9A+RDurvOD9wbcEYwLjhamaXcxjbuRI5OB5XGkq4dnn3z83v/6P/534xj//X/8L5jXdDjAMo+qF4GuzuIuEom+9+jZL/74zz764KNIQ+BhDLDfr29evSCCZ0+f/uD7P/zRxz978OCZQQwjTiRxRApyNx/2r198/tWvvnz56+vD726XF0kPCisMFicgRqPjPr3WRbIk02wgiMCBBopgY8RAhMTokbFcMHONLOeoOlTE0D7WsvWp5pRDJI7e/uCUlywSBjSA6+vrFy++2e/vRASRAxGCIWh0uAYwEWuWw4FABdTciF/SOxC964fIIbDbjJCgtGvrjeWhOxPxOLAaiWqMeLYbLi/HZR33t8u8ZuaRiWqcjlX8+j0JUCfiLc3gwqT19B0sIcVuh6z3cre7df3/+tNGMauhfV7qd1kq9lZHryRSQjUAb/mmWCKc1dTQyGNCiQxAUmL+jhBlextYZrAlePWPGLqRwLUb1SinFarnc6skOq/r/nhU0CGsFPhiiMM0jOOYJIvKFMMYOInfQ54W2NF+t3y5cjSKzMMQB2YmbA7rOjg5fYzr2bxmqXRTcuveinXx782G0zPg7FQKht0hvyEKDBAFEZNJBkNCJVAHTwMjApmwESPwEMM4YiRlz/gE8vQy5kD+EwqIEZHMMGdiDWCMEAgDe1CoA0OzR5czIU9DjOw0lru7Q06Z2O9i9FOat/j82AJWVP9mYFkFLKs2XQrWrk4jIlTqWd/S3tDkm+66UXVxM2B5jIhkUVFgcEx3M1Kpau3PA3XpLK7ZUZXKMkYkw+4bO5IjBObAIbDvTarQLNCdWnW7kqezvn9EuIQnWXRvYc/aGPN0ouibS86yzC7hEGZmprrTtAF4AVsaKKg2xFvf1+gXC609OizmyZOMdPYtPdc8VLAtEtIgRt6d7R48fBJ0DdnYJsbIcTCyBMuajmJiJqREVuPEvI+EgAbUIkysEjRMC6UC+2N3P+jukh9rcdQFwBaKAb2lVtg8JgBmxg5c6T8P7IIrWqgiVjZqbRG19kZlM1g78qIfNaqvoEI/PF6g6gtAS9hIN+71oCesuZ39golvwfCxySW2ubqrbE2TWKdHa6r4jWioVjsaZoZZa1pCO/Q2WUFFLTQYZSMkeyZxidsox/iGJMJieAfauiT3krPvx4x0ksWTwa0VvYM1mbyd4hS3CXmtpWt7qj7NXeIIdNqCfiqMZhZjjByKTl29PNUSB+M+bTxJHjETU2lyEbStG1RBpuXCWeejsW6CdtrO6Oa57eMnLzvMRFVTodxaYy70RZdticAI5AlaVJ4XrVjHAuKp5lfYOmvWTab9xtisA3U+Dj3NHLvA4oozKGkrLYHontzJ/y5vvPon1MwpzcqDaKKGm2W0etFLSBE2noin0mDzH9XACcNaKpe7GmvGDSCw2VsKjs2HAu0yZbmn9dhYuxuitXZIq/UdT9f7Lb30/qmqnCYhhNC4wnWlUGc3nKgOO61iyaawovAUy50P7jT+A06OK9iLy/pmUyt0HEaj6nF7XEZ75VQToFblbb2tGVu9ZAmJTP3LGv649RvfkgZgjVnWDbZSZUTWAVK6ztrWejZDKRJf2O64t3QZjWSBiJjbB3XPV9gBVvoPnOpibr266lSOUdrEgL6sMjHFUF6iDw6IoGf6It4bhThhg5h9R8TeDNPCuqkLfLGIHqduIKoGzCGQxZHOMOCKyHs1gHVd4V0o++8UxNrpiaVEbHkWOyKN4zQMg3dhsuS7u/3Lb14g3K5ruNm/frN/MVwdd48ShMV4hpAoTtNwMQ07ggFtnA86H3S+3R9vb5cjDOHivafvT2MITMUtW5vRKkYEgWLhIKmqKJFiwONx/+b1N3/5y7/8P//Dv3/xzVcpHTnSOIbDvL998wZZx2GwJOuaHQvoZRpHImYOyEzk78h1i5LVRETFzCcKJibZfeeFs0UBEQmNaVsSDdGhBKQKOa/pmJh5nHbEIElzUgOlQDwwIzOyal5zLqB2ImT2RHQzk1rCFWtMIY4CCEAOAfhsON9hQFhGoInigJElWVbNiqbEEZlztb/XFqmn1JTEE3eoecfBury0+2PXEl3n/WCogsG6hhfgLtbQWSAiYJcVWwsZuHfTaXlLJTCBEJBQxNYlxZ161IallUwjceQQaRBENApMjJBzXpc157Sk46vrxebri3yE/cuL8TyG3Wwx40Acxzhd7S6mEABk2kWxiyHSL/7w43k+/ObXv0VEOe513g+6XkR7cB4udzwxv//06Z/+8S/ee/oeSOYQxzHMxzefffZ3zPKjT374gw9/8Py99zmMd8d5txuvLqfDfP367vWXX/3m8y9+/Xd//xdffPNrGg7hbDm7CNN53E0DBUp5XZbj3d3tfDyuaUHQMPAwhh0NCANqFkUCCBQiBWZiJtwMu134H2LoXK6tl8zebjQzkZyzqAISmcLN/vabVy+XdfFLThTiMA7jQAQ5pzXNOVsINE0hRAqiCiQiOadxxGEIIZB3YmKMvrERGqN5spHbfZljjCFnSymLYJbExLspPHp4QYiBr99c36W8LGuOQ2COHjqxEUZPSv5uLUKGMEDpCGYMiBhpoFqslG/RJGza1UUKliUjIofgm1XOWc1yDIC7pJKPhziMFEPDZwNiCBEQXKYIIQQu6CdtzX0AMa0aUcgiwBzOzmRZ1v0+Mg8XF0mc5VEMOdLx1LuJ3LfqO97ZH7G+FgEyBAWbc369v02aL8/Pwjzj7Y0CPHryMAwBmZeU5mXZH5f1sAARQygUVX/uyBvsxTrBIVxdXDy4vACA+Ti3SqYKW1qqYBOz2Km7caN8gcK7St12fUvcp6r4Dl/P7o46YZVSePrHLCaW0dCyqSJwDEA65xzRrs52E+9GnUaVKCkgCEFgDENUwWSZgJijKeacmZCYRsKLabydj5DXwLwbhovd7vLiLIBoTmKqBkwEwDGWOYkIXl6dExOAwd3RT+uMoABrzmBEQ+Ay6tecMiINcQRGNFSQXGNfTCSviQiYsRoPtHSXiH3jKZ8mlajmLkWvLwsgS85JchIADBzYL4qqNNQeFdLitmO3yTaYqqfJhhYo0abyaVmOKU+73bg7CyFcXFysKS1rzllEpZxPK+YMujPft2o67N04DfOE2nKmYaqSJd8p/AGsUWqMSKogOc/Heb+/gy30DkSgTuJBRHzvIW6MEcEKcWnAa8WWGEI+iECyUJw5od8LiTmGwMwisqa85tx52g1UhxinMYSkjMgWEBgQxBRN4xBGDIRU8bnYtQylVb5YhqEO9Dz1cm2TXmwdQy9aNEuvgsZ2Ji3Dr1b/tOplC050MUD5KAp8p1AgtEomvCUBBki2DYRr+V6TAuqYvBIdmmC6WR4sq5lWCXqJEfl/KXvzJkmSI8tPDzN3j4isqqyrLxwDYLAz4JIrw+sDLClCfm+ucCiyu9yZIQaDq9EX+qqurjszI9zdTFX5h5qZW2QVMJjulhZIdaEy08Pd3Ozpe78HW1+ElebG6hnHs3vm1nH4bEPerzCIaCYqYl3Hgf/kjW5RhHNr3RWmppbVd+dVOjbomxbOgyRQK1O2mevWfFlN4dgPgjt7Ql/wYRtz710NVeUgsXbNoNadT966Dv3552xAWY9v7fzbjBmbYGJmHJiIWibCfxSG0piAitVu4sDrdobWroV3K0Z46+BUsIFg5vbo23Wnt33pW0QFjImozqt9IFFMbR3lpKkoG/dDk0K/iS06CBcnPxfaAxBQLRCtpRAOViWzTXQ5cwd0tMUK8X2nv8aqLaPdJJ3+VACy0NshVS2wdbicRrBD9LLumjHqLljlB5/FyDoQbDUobf2ovb7capTPH6vuqIzt+97+c1Ei2ZuCu1T9dhTf9EIrLcyIHY3VFRpQqG4c2ygNVqUs2Kp0kJgQjN1s00qFbGPG4rsxZ6Ufpg8/dKb2spKWBYio+mVBsYCSPeNa5zudaa0ARUHdUBbDQKU6pK1zVFuVGtbjtkjrb6LqVGqSkzOGFYGssgm7ld91E6lLDW7tKw0v2hmZHc/uf0Nd81t5DeDtRbY/Ab4Vti7OCoIutFbTetQKe6Euba1J/FxhPwPulKWYrPFiOu3SK2+bZlWDmqbGooBEhWLAOxQNAYcQ7+XhmkJfO/WnMKP2zjEMboEZQkJmJEspGcB+v9/tDhwCESPR9fX1559/TjgBTBhsmoZhsmmEsIs8Thf7uxeHu4EmpvHVi5tXz9+8fHG8frPenR4+uP/+h7/4yY9+8LN/99P/4Qcf/FQSHY8z4xgoDvvRFJbTKWmaxpGRsyQwYYYQLIzrs28/+fu//78+/+LTl2+e8yD7OyHLfFrnbHMYlzUvp+t5ScuSlmGk/S5yZHTMPXeYbyrLdVbNImnNmNUUvSDWraMhoKGpmKyWRfKaQDBgDByHMIQydUDmAIZMwUxzFgYOMaTT8Xh1ffno/v33Hu8Pu3Eanz7//snT73zViwOHEHPKKWUxE4PAAYmzgLgH02DkuJ8O7z968P6DBz96/P4O6dtPP7t5/mIHxFkha17zMi9sEPcRN4egLymmqiYSQ+2CDMEMlmVJKYsI1GrwClFiFUKAnLNpvtjvQwigOWfxEI8/wOgaUQgekUaAYRjAQFVTSjnLuuQhqhsTADgEBMB1dXDsiCCSMwQKSACQM4ACAYJYXteB+fLiYndcgx5REZCYBwq8pLzmfH19MsrDg30YQ4arbBwmmCabT2vKxjBhjm/e8I2CSkKCb7/lcTftLu4ONP/0h4/n2WR+Nd98B/psGtdHl/TBo4uP3nv4ww/f/8kPP9pNB9DZVHIOX3/zh//2D//pzr27P//FD3/4Vx88evxoyZpFlNNq8+8+/+VvP/7nz774+MnTr4Y9TBfTvQd3dxeouKx5fv399fF4fX28ynmNgXe78d7l/cPFNE2RyEQTB5qmaJZTWrIBqChoNgwBmVhVUs6BQ4zse7RAda03AFUgZIhoSCIKiGAc4kiMKcvxtL5+ffXmzfWyJgMkDiHGOMQQQt0XJlNAJG87ApM1zZKN2YYxHA673W4MXm9bSO6BUKl2aZVxMZm33DFDta9RjKg6qOY1xSw8z7qkjASqlgVUCTEAsXP9VQ2qZmjFxlui1TWTbapG2061+VD9929pTXzHrLZr8mb2SRyI9Cw3rbvDtgllZuusbVaHfF6ZwSG4aGIAYRgsJfEiKC2vPdty4v1ut3VH2m2YhbV5C2J7U7hnz5XyarBvW+Ylqy0LEiIjEBlj4ECBh2nciezn5WI/Z9FlSWImjrFFMtT21vad2TgM4xCnYYwh1I5J22x+Z80vWA9ZeBbgvMUQOZvSNwNB2b0A9hs06PrEWgN77/4CtVz8A8TEhIjmvkYiCEQW0PcDBBwZIyk5RRpqjwOaGZNFQg2kEAbCoJlEbRWy3RBCMGOHJmujOGIhPwBN0+DeWkA43czrmogC1D2ASLItTUNEXDYvYIQYmJGQFCTl1RQYIRCTdxb7S5uhFO5Z8VsYbUBWLDdB2Qw4YnNd12WVrN5n4Wt7O3kCFrdPdQjVs7G6NqcNSaFmJsKMABgCM5E5+M0sSwZgZg4WtNIe6lRMuv0Jwp9UN/DPhFnONjTFplZxEoQum1a4BCLi6TTPp/l4PKWUQohEXPwmqCLi35uI+nS0giDLMyZqnf6mRGjW5VUAwEBEwUBQaqgNoORfvKElABEQOX6gTnzIVGU9wbJo1iwBLFiIYlkgUbDAiMSg1DD2peO1lt5itZCYWmeOwbYK3TrZlmdHHBzeqduAKGpn/a7QggxbeVq9xEmSqLTS2LMzsd1GeGxO+v4Ecz6gLiPd2n3RCs83RDEilB5ZPMNGeLUDGPSW6A0qaG9LZH19Vus3qA5waMcU62h32J8sfJyOQIYakGxrUq2/o/YQUIlt9B73SGQNjdmBMiuOATbP2zYHxzZAti3usk1BnWx9W9HunChbdUEnnWzj73qg3fgjb5EeuwoM7AUkq23X5TPy70StakXlPYtQy40BlWEz3rS3Gdg7bht367SelO0AjucK1rkQA2gmUKa3VGuIaxuaRxUaDHVzllkba1tDJFYllPqiXQNE5+mUTw5aM/PmaThjNtTDYftsqNTuFr2m5yi2ls+WwS09u36chjLx9mtF5TOsIbSC/quBFURjwK4VAJpfo15JLcexKjAWk06NuXo4irnBOTr8CRJ0FA//pm5pFOfdmb2yg/4qL5Vqpj3EpzldvHoHTLYbBRS1S2K2w7v0Sw3WvZ15AoSIkGlj+m1d1GeLEla7TptXwVaXY42Q0cQwUzWXnRFUs4ESetaTWu1v+Yma7KQFHeoALv/4uAjqzVDmNw9X0CZYZT9ZSwISEqF5uBYKcRYRzLjrZmokpo1KYmZmfAYtNjh3cDSxtdKp201ZuS9wC/PRfXDtLX+eBPSrSCWbZnW5K58IegkGAoF56yE0v2ivkVlbnWuVExIRkrmxGjY+K/RByOawUmHCwHHgkIGyWk5J1xXzktOsOauoAx0R/kQSB1ptzxmCFNFuUU9UVUUhK7Gg4ThM0zgNcWAKqktaVkmZSAgtTmFgZpsCRMhZLN0kWq8TISBIXpDs4vH9Rz94dHj/4Y/ff/Tjjx795P1HP7xz8WAIF/OaTQyZvRkTAAjZ8WiI6lvEYaTj6eVXTz797cf/9NmXv/z+xXeiOQQ2jNnmZb1e1mVNa8op5cSR7h1GDs4qYAqBmP0CbsNgIkMiUDIiRlQBABRrDX7mtkszIz/lqYKpiQgKEgIRF94tEjByFpMs7vQPwzDspsuHD3/0o7/665/97Kc/++svv/nqk88/n+dlWdecJSdJKaU1l6xCjBwCEocQLg6Hw35/MU73Li4+evTo4Z07O6CbZ8/S96/l+dVgxqqalA33085fy2rlzYXvyjW3+q2cxaH0hdnea/HV0KFqZeD6Duic1T7Bos66BOijLxFRVRFllrrnIDMTMUQgRi9MQDUz8q2lizmowAYD0i7wFOJIw2qwGqEFU0YICCGtaT7lnIJoWtP1nCwbKyXghUCJBwQ2ITUQzSCWM4DtAye2490d2Dofr759/mz/5PvLLOvzZ9+s87PDZLsRAqXIC4Xw5ur7V1evvvr61989/eSjH/+vf/c//eK99+4bZ2aUrB//8VdffvOHT//4u6++/SLrGu/SsA9holnSfLUu6WZJx5xXNYnj/nDnzm437nbDtIvDwMx+KiUfUCLDGEZPqTjuSMSHYW6VZjMuPgM/e4uWbCtxYOKUTUSQmJBCHAzo6vr04sWbV6+vr2+WnJ3zFUL0vpSaZS2V5kBkMSCipXVWpRjDbjdcXOz2uzFGNs0q6iw3X5zLnran7hFyYCAg9RUQRYJoXNMEmJdF5lVOi81LEgFV5FCXoRpwrQ3D1rGmbpFgwN4eCuNZWPnspGxnnnNCUmoF7OWV3Bth4Pzo1uEwy37ZELIKGTAzGCRJDBhjVA4J0c+fVhDcm4jwdlwF+zFhHzf1rtPuxy1ZHqu4SzAAk9KmqJaB1tVRCkY4jdM4jsQ8juN+t5t385LyaUlz1pyz12lqdQFTycLgbpoO+8nBouxGSzd6tH30OTu0aRlWOxT7hpTbYNEuUbsdrc9//9vk0nOvVykuREKfupl2ZFZEIwAjDBiGaAwCIqAKzuYGRHNBITAYkAFMAUdC0myroQohMlKggKqIWpQE8BpHRKQYA5cmRViXVedZTYkCUzAErwiG0twcEUrjlN8wgam83bNmychoQjEQBiTGDunc7NxURwjDMUoAACAASURBVD9g7nXxlBig16LkLMuS1mWRrJEHZC5JNjpDQ9vZKaYgNvyc0g48ztb2mZTHPRxp4W4IBTQkIh6Gkn/xEu/eWXDm+H07hPVnsRrY1UL7R1wVDe/E4GboEEk3N9dXb65FGjqA6pBSyxERvD+FOhx2ucWKvqGA0LfWnN+uCs5ZuTUCdIMiMwUAA0zZfTIeERLIJ7VgaaFVSANgRLIYwhiHLHNe0ypChoQEtUNMAWyrgWo2cmx7Sl9keoGjcv2KcauhFJAA7VbdXoUT9JaEFtCv+qlYDe7ZVkl8xrh/O0fQrMt1Y9pUD0QyNC7nb634GM9ZEIfQ7g/sscRtHl4ppFRDext/zsxA8V3dKf0dh2AGXKP/bYLup0xP71eQq3fPbtoaWkvC91TFjs1RCmqp6ghqaiauXxbRkfGcJdGSKd1j8lYrTfdi0g4IVc8nwEzNFWItxATbkbIXL/6Ej6AbWrtIUk7N2zm3L3xpwCRCLIuddYGElmg0E9Vs/iTUWe9WUbn5D+o+0Gs+VfxhRuvw211nRu089bLIgi3R7HivqrO4At0137YPrvaQdLPfzfGPt7i2gAbUTjUtj4JN4Dp38bxln2naztbjg1uBateFs/1m2ibW536LdpYrR3GsJcetj7XyRUzLflBLzKqTeFzUBlTQLc5k6FwbEdmcSOeFrxsntEATuE50rIPIaN3PNO8S+tQBtuI3rz06/7kbDNVwEyz8PUe1GV2tgmeBtdo9ij2Nre0bdEOcF/3C1KoHBKsFjJt7RMX/LC23J+q2EcFtL1KFZ0I0JCZwmHVBvzT1CKsHActOx4+BjGwKJllMRdr5vIFCei24Lvtd9rQNzVvzMdYyl86QhVvSzuU+4zMw/jupmbA1FquqSYEBt0rNzha8gV2x1uIAgIjcDgeWJhjf3hZyZWnbDiX/UJSlwmyh/v7qOMpNfSZmAqTCn6kuMtgcW81UBgqCJmW2QlmI1yzz8bicXuv8OsqKZqeZlO/W2Npt+gberok1uB2zroFtMDOTJEBABExhHMYxjjEMCCRJAUUJYoQQeeBxDOPAYUA2FbOsK8wChIEx7nf3Lh7ce/Tgw8cPPnz/0Q8f3f/ozvBwF+8sSdZZLEcCRAugJYgemIAAUREsBGBSpPTy9bf//C//5eNPfvn81ZdLvg7MYnhacVnneT0uaVnX1XeMu93h3oM7oprFFQRGYi9D7SKtXs1EBTVC7k9qcfTSXFSAzB58JgV1kVmUBYlrfzIgIwJaKmA9Cjwcpv2dw927d3/xi3//H//j//7k6dNP//jlq9ev37y5vrm+OV4fc5acJcQhhIGHEGKMcdjtdo8ePXp4eXkxTff2+8eX9yaDp198+embOQjBIkRI2XLKqDZNE5qltKipD8Ub0vttCKg1KoZL5NvYBjYwlG1wwHdGmTqQFtxiDLdUuKqWUK1nuqmEU7YtWpmeloQaqLFCQIgIE/EUhkVgUTAlEUQITINITmtKa1rX5cRyHPKcw2AJODEp+6iUuFAiXdsGscxkyxTTDR2vbo6vXvGT73fLMn/zzbdXr68jLybXN9ffM8I4LU+fffb7T3735OnvFN88fLz72//uxwD7rMebZXl1dfWPv/l//ulXf389v046P3r8+PLyXpa05Hm+er2sV1kXgDyMcX+YLu9dXFzspl1kNtFVdRUQA4iBAHKSFJDGcSpu9wQCCuA6DhKBKiQBJkaiAOQWPzAFNfNf9EZLZAgBAwVRevXq+smTZ69ezfMMRBij+3YiBwZENXPgEwKEANMQDodxnuXNdSbCaQoXh+HiYpymEAiS5JwTsxAhEQYuhRduBeIS5Sh2CkB13Py0Cxx3444u14ssOM/5yfevXr68kZxV/Lil/TmYyKBY/+zd4EL7S49P/YbSHXpEVCrSReUv/kPOdjbkg2IJRMxsWSVnCjGEkEOAELLZPM8cg7uUzkTh8jb+M5WH1gI7dlYA6bmY8j/Yn8Ny0DfNAmhipXFEzJCJgLx9++LiYs26rDkfl7zMgQjP44gMFEM47HZ3Lg5gKpJDYKoCRPO1/KnvtVW+nP/K7ZKQ7Sd5e7Z/lj/H83/KX7y1W1uJIeUMFNA9BgjsPh7XMFBVwQgKroWKRkJgAQADMPPFFO/tJ5FFLQcEQmDigIiiiPVAZSrmLdsUIw8xhsCRQ1qTma6rmEEIZECwltup7K3VUsoGGGL0A2vx3qmqSTYERXQug1GZLZ69kIteYXWnyMyeYHGDUC5/qUnRJo0apuF23a52ad3ivYTz6bNquZ2IiMx/v2YxUWADAuIYQiCiEMKyLMW1dL7dt8068m+og6FaZaJiGzqEHOgDiJhzXte0LMuyLFdX18eb0zCM4zi68zClJNLAOGZkqkB8e4mouQgr3EtTLuNNUCQzFVOqDNJbsfF1zcmpKyEAeJtark+ngqT5mNJqNh9pzS5wUByAkSIiqZvOGBnL+Rj8YLVdLJcttt7AYjzaivusas8bfr557huKQ+F8UNYZxcDOrbh+VNL2qu6y62eLXk3qB+ItU42Fw+hTkW2EWFYLhPPXP5gRkWTB6tBq3R3tfmxUS9xc1rA5d+oh+SzXsJ0R67S0TEoLqGDDavq3VewACACkpV+zsIeQKmnDrUu11as0CBuCAKBSId4pmHoxE5UXij/XjhXcIjYABsYUe4FjC7PYJjqWD9WHpeeniRKTIvSMT5NNKveT+yaSojC0mEa/kXf2CKFVPdE8HFf+MKklFuAWXzYEgFSOpNh+AutkFiZjMO99QODtJN5aQohaLKYkJIAGZsDbEZVbB7Qz9aeaL6B4+JvdgFrvZ1PMrOMulLGeefd8O71r28pWkaiYMVqnqv82BYG+WARQm6KPTSxCQyqO0g1f6vdbtYJYH/zI2Gp+EOGsHXejlTbfXfvPbuQuZgzYAleVfaNVscDG46kekLrcKwJwdYSeaTHYnfnKycaB46Xdw0yNqvBFJUZnhAhqhFxNpvVQCoauvbQlxPNoENB6VV19D3bWnLclIQA8BYyImgyM0d+SHTUXAEGcZAmb+crQULfUJ/TlMdA1IFtpXKIeKQYG9QznVhsFJ266mRM3WaokjyErglbZmhBpCFU0qSf/6qUwNMZ66q+NWa3uGLV6iOs9R1Cvc6cquqew1DgZ/gnoRhXNq60LmWt63c5ag8+Lw/0RK3a68iCJrzUua7RFmCm8HRKsacciOSGgtTJm2xxpBYICNT1rKkkak6xKlAqbOag6mwtkS9FUVJJmgWDAS8p5WUkUUAEkDhOyVk69/QVEdKvdgNrdhwwAgSnwxExxBAELaRnjRMA5yelm5oDjxPvpcP/+e/fuPrhz9z7FiMy7i4vD4eJwOBwOh2nYTdN+v7uz393ZTxe78QI0mND1VX69HgOPTBMhe0bVFCEiO8LKw19s0xiW9fT06dcf/+GXv/zVf37y3WcZTjxAiLCsy83V9bLmnJQYpr0XJMP+Iky7mEVg8UW4IJK67dlGLvSXOaEKSN3F97tyBDIMgFJSSWaWLQcIIQYDjy9ioEAZRVcDmfOcUkrr/PU3XyXNP/35z4759OjR+w8uf3A131zN16hIlbuBSIgchxhi9LEWMwUEUo0AFzHOr9589YfPP/7Vb59/83S5Og5DtJznmxNqDgjEIKCAiAzI52oW0cZELf145S8OdK59nMXsq4f+T2Nazl9bFX6PACCiOSuGYhBRbWpLeZiwbD19x6ua1bJAzogUiCcKF+O4rHJaJRmCIYchmEpe07zOp3S8OV4DXcd0XMcxG5AUTAQQai1JcmMIiGYKZHcvYFltWU4IryQ/m+erN28+n+cMEK+vn3z55a8v7l7udxe/+f0v/+s//pcwws//5v3H7+/GKSNkSet/+8//6f/+r3//ev7mJj073BvuHcasV09fv35z9fp4vAZMcYDLy8Pl5Z279y4OhykGIBbVWSQZJmRFNCCn1opYhkzzsiKQChCEyMMYdtN4yFnXJc/H5XRcmDHGELapnU/1C0sLDZmIAcK66vG0PH/++vvvX55OixkyxxAn5tErFcuQVhUQmCnGAEh3bJ8zZkFAvrjYXV7uLw5DHBBBwLJZrgOe7S4hqtrtdlJzAVUBIUQMMU47VgCDuMziP7Told4kIkVUxUoYKkcMraF03MyiFYX77rm/ndEL8Ryr3ca5bTrsTHZTD+DLbUsmQG93PqtKq6brNuHZcPrMHKOZrfM84M5LqorToKtT3qrW/uTDU94EDTBczm/qZmkHXFg/KUmqlhOuoOQfDo1xiCGGwNM07ve7JeVZgJfkj3uxsoKhQYxhN43TNI4xrssiIgRVTzPtjiq9mWVz/1fXZVcQa7dLYbe0QHXT90YD6E48VunKrTLCHRdswICkJVShZpaNAkTkyGFgjIoIWrw/CMBIyMFTywRmqiBm2TRxCIH5zm56eHkn50EkTcNQPI1YKkfKprbikKFYODHGeHGxT/mSiN68uZ7npFqqHNljQuTONBERp8+W5hqz7UuYmZrknNQ0oxAyMzEhMzJ1zgLfPBIimUESsSzrOq/LkpY1pyYxWClsNEMth2VqVTUFUG0AXW9j54cCQCQGUy/MyVlaOFu9JcYU/KVU8xr+dXPOm7OqZjqw8kz/grhKS4+f2VfhrEUP1nU9nebj8XQ8HlPKABjjME17KvzFJCIOLGn/lxaSrsujTywQ7IwsSmjiP6VqFkHZGjY8kkJMiCCiIgKUyWUOZN0G4jbfHPW5RhFc58EwEqJhXlTJDAUZCImQQVdUooK9qmdGP0YDure3Q1IYtR2oqSEKNJwdWkc/3QjAncO2b9w8g8lVp0YhTaq1pFi1OlTVp59LgKWui7a9y0v1Yx8xO5dSrGzVBYVIpDtW4ZlfujvrqnYZCnQOTm+kO7NeF1Wj1mZ61t51m6IztgpsPOMm1C/q66fnCKlh+mrSXGqAq+ij1mGFsKKnzEyyuDphBtk6/K5LA8XFtamXakoY/LC6vaOcP9k5ZgumFKjmFDq3RZ8db2SUAj8R60SUtiUt7niDmton8mGyAZgi+vjZ7RrqBoDqqCwXrQB4jdqVQDA/aVmZQcMGeKs4Jb+U6rN3RDJoqkNHofSLoFtyohxw3Ofkxd3YsWz9MmgBfSN4YWHvOSKiSGEDc2zXlGpnR4U1dpJcQ04ZgqL0B8su39Wkx6I7ghu9N7uV9X6cBqMt/Utb+nVLITUUzq3Z4Fk3qsfSesip+zq2Ut6NugD1GrXHzd8gUDspej2z5XlrdEu5Olu3oARCx+/wgS8YGIXgA/8yliwfXQesaV26RYbRugXjrtqpJDaKYlQvMjoJww0ZxSzmWy+tri/qDsQbsNyjzOgcfGcMMhU/V3NJAIhq75pVazGM8izeDja7eGLtvUVmVFV9bCmiWgxjUuQtJTMpvcvoDwLUXXtrXqItXNUyAjUEhlsZjxU+NeWGcMJ+YHZWYWPlvVcXbtpA1LeNcO4XqTJG91pX23QrrEN9S5jgLSSQbWXY7UVM1QJ2JmA5A7t0opuKU9k7VIp1/PvtmfP1GohMs2Y1xYgchx1HjMwag54knZY1FJP7u3sM8V3qRtE4ujWs9XmIoomAgoIiKFoGyyAZxmG4e3H5ww9/9JO/+pv33vvR40cfAY0KYRgP47ifpnEcR+YYODLHQANTYI0mqGIRjEgRGI0DB0JMaTFT8s1qzmorY9m4vnz13a/+5R9++/t/evbiuyWf4mDIIJrWdT2eVh8ITdO4O+wATERCIJVsooS93/qtnZhtLG6/6GpveRe2042fFrS8xsgwIAJgVjMQf3HEIl5RQMaQNL2+fvXs1fPvnn93//L9i8P9gHGAcT/u9sNuwCFCXCUlkQroRvetkxkjcZbr66tnX379yW9+/8XvPpHjsg9jNETLHirNKgSg0M8PfKtbhg1UmjGw1qdIj7h2BaTBQVt0yX+FioeuP6n52qMNQq9+bMXtq1SPSDMGWsP2O09YdXtkVEyzSsp5SUqkZBHxYhzfpCNIQkJAJuZIQ9IgisspXwc9YLiZ6JjWg8TAwEHBFMFK60cgkGrctSOAhbAyzQrXCiPQ0eA6yxUADmMwOF4fnx6X5wb69ZPfPH/1yQc/+OC9D3/AQ3r55snT77948mT+x1//v598+c+7e7q7pzytGZdXN6eb4wIAcYcXF4fDIR4O4343jKMhLmKqIgAZQIgU0crQ0BTBIsUYhnEYTdnPPutC+QQzZsKIOE14uTsMh/3F4XAnZMlSoK8ISKIm4FRhZh4AwvXN8uLF1ffPXr94eZUzEHOMUxx2HAbEYCUjpGpGhCFwHAJH8Csbh4jE+/3u4s7+sI+AknMGEATpNOPy0TqMoMXkiLC2XhqgEDEzcYjIjDikHSQ1BVpTypL9YEVYXmTo0zRTEwF3lbRDmZY7iNUTgB1EzLqIR5/AbIwSsy2XWrU9l3lFxFJCpuLuaAMSO8t+Wy272PYFBm3I7q95Yg7jmNc1z3NVN6ovqT0W0BrE4B30vLfWIy0jM9NuNbJtFgx+Xir6eU4ylw21TLIHA7RhjLvdlBVO2cY5qZqIgJVtOyGOw3DY70fPS5lKzgyA7Edj3apeisRdQqS6gR2g0kmgbdXOzj0F2bwVnjfHdVOrztlYdWFFh6kCqUWhUD2+SqZgmCEqReCBwhAwKKJlhBKhI0YmLkB9AJHiqhZYI2PkeLGfIGDKq+i6mwY8L4kpWDsVM0spiYh/w7sdj1O8vLzLwQEQ1/O8as7EkSkQBwMSyd6sTERMpABZpOC+CNmdV6aa8wpC6L6qwCEwICM5X7q2SRISg4FkTe5kmE/rPKtkUPXb2M/oUHcJBABEWsAloOWzcupEa0gsjwITABKHqCJgIqLeYkhQdRZ1voBULIMzsLkt+e5i7TjH/4bmVy8oK+AwBCKqJOoGFwJPTq7LuswrEU/Tbr/fHw4H1x1ULSUx9Sx82c5SuWgoaur9cwSI3EQ1Kz3YZWFQ0ZwLOsd3XHEYpnEMOITIKppVTMAgM8cQ/KEnxyQdj3OEIQ5TIJ6AJz4gDxlJ0RQlazJVJyQhMPko1Ec0VEyizZ7ul4HOqjXL0ZK9vNKfbCDbIie++jRp2Meu1Jsy2o4Wt0YPaEns5hrADs9hZw5Pq9kA/wO0eTgbvNNrZA18SFkzH1VoFhUV8cB+nR+2IWWxc5Yuj8DejLs1ZxYlauu2LIeh0uS35dIRvY9tta3CSWsz46bF1kaSAkckYmLeSCWbV7/xFOnM7GSAaLvdHut4mKiTufHsxAAIagqtYqygONvpDrbWRYCmKzWeNBqaUYEubpul9lU6Xl51FgByy30VGat+4+QfixVsqN9qVsercdel/CsO1x39CNQ1z6L3YiNYzjmllCTR1qaF3SVub8ztXSaGgYz7BEOJWSH0PAHzTmv2+fltSzC1rEdV0piriI5dn6tu9NHi/UDYcDDdjLvqeTX5VhGrPecTtmbdLVBQCptC68Jsj5K6CnyeRaKehXOeny0IG1Vspq6382PnRMj6GGrzYFUsjKna9vRsZicFaG85fRstWfGiKuoCFr5zjtnVsoLOnkInr/vpCKXWdNNKHqKadinrVU1c18d58zbUf5uF4sgqoQlRK1iT5qS30gHW0hOEVOrnqnCoYJD7nlr/rP3JboScskx4c62WD6+2Xbees9LbXUZw7nGpWA+oNdi2EY2snHWKsmBbYqoY1xDZvzQReGdmlxraAl9qBZ1GdbjfdQfi1q+12dnao+RCpmU1yNCTRW+5Pt5a/LBGd2osRzdRABW2Nb71xZy7sRpOB/QspYxAiGoV008YiTf52+AcWGtbQQ8CGjAGBBtpBEIIg0LIAoiKiVJKaV4UB7778DQ8jMN4+w6uC/1bRmQF9NNA2cj6uMAEnNAiWDRXVEJjVEblMezuXdz/6P0f/s3P/vaHP/z5Rx/+FGmnEMGCwUY0VwFHdSaB1TJjYOIpDBg5Z1G1yIEQZF3rgVlNE0AKIQDK9fHm62+++OU//8MXX/5ulSXEgCQqOeU0LylnCoGmifb7/cWdCxVd06pm65KsbaDxnLeyAW+1QcahC1/0fOp66JKSpqiWKGTF4J4uEdGsSQEolrFaLMw5mNeb777/9ncf//by0Ys79+4vp7TM653dxb3dnT3v97wzBF/m1cC/RgAMhLsQLOUXT599+ennf/zDZ0+/+ub+NF1MB1gXNRxiVCrflqEy+uapnLTAzAvivFTQ5WYfZLcVntoZUKWMMLveExFBQuDCUeqgCOYojeJuUiXcunN9M0zkvXsukjaevRvCXD0pLmEVlSQ55bxkIRTSAfHOOAzHG8uLBQIH+4QQc4Q1Lqd0ZfkiwnGV45rnLIeRmUA1F7iPt/6AqwoENoMB8mq4rHJMsleYFRa1mcM4DBxGUTi+ev365eunz15+o/hm3L93+eCw5psvv/ns//uXz//513988eb5Iq8PwzgewiI3p+Pp9fXxtMjl/csH9+89uDzcvTMgCKIApJQEUBwcw1ywUwSARgiMQIFiwJF1VCHKqAvIgqJRYNzt7h52lxcXl3cOD+7euXvnzmXIkivrlxCDKGo2CiHyCDisq718df3tk+evXp3mGTiEEMcw7EMYAdjfX1o9Sc6H5UBObb6M8fLynp8YhiEMI7pnTwLGIXDpgIDamuOgTSHCEEpyXkHJyr0DkEXBBNHIYBULF3cnBbq5OS7LMh9zSgkAEEMgd7qKCYAIELOz87YTtptMS56Ve8SD/TkCwBk1pjZnAhMoSs6q4tEdv1ftvKXybUMblCANiAgjhYoaBYBpmmYRyRlyBtGNU7+ZOBCLPfLfchasX1rPkV++ojBhKzLUnGGZFUxUVJWBEHCaJqB4THqzyvF4SstC3WUax7jfTSGwyxnk4we1d/dfmPVqkp4b4NXMG+4bXpvwzBtj7wyt/JkrYYhmlAGXjNkCITPYgIqYFQeBkJWzBuKA5RBbxSBDAiZCAwYwUSQwzTkrMyKEKSLFKQuLhSlucedWzxZCQEUzm3NelkWyiGREnCYcxwhwkdYkWZZlzZLIEBx9aqRZEHgaB6JQZqQ1q0rbrEChEty9bKccPRSAalk5MxIBkp8ljsfj6ebmdDzmdWHCyDyOI4egAmJqImbm2iIZnhMkTE3LMaLr5QVAQg3MIbBgkqQ5S1L1CFsrsgQAkZw138KfE1FTN6CwWBHsL4SMbvqIo8odHHjGyiFCxHEcasMixzjEOBwOh3EcT6d5WZacc0658hQIkUIoDEIBSznnnImMCAswsrjSraHPiu6V85rSuq5ePjVNYxY7IIU4hBAJKYt6i1DOogWfQwhoCpgT8Vjt7lSc3QTENIWRiRA8XoQAVIqacaPHblTNOiOrjFdt+7pt2Onm/DophBaJr5icviG1xRfqxLUP+TdQxGb6LgY3pm6Dbm5kKrv9LQmgvfXbGQtlQbJ+J2kVk1KoIZ3aouVa9UJMBXx2iED0D+92Aed50WOdr4Ixbb49BfNOmFZn3JUQFACxV+Xa1rvau7xRsVgeSkJe0YGcOYlqltQdVEG1HN46coMikZloR08GRLMV2sa99Pr6SbRh/ArBMYRY9ApQRPZTVSdwNDs6aCHUMmGdsdMWu/DbtRrksN0huvGv1LsXdaPMdsW9Zf2mEqp3MyHLEDWUcbp0wNOzsp/2XKsqqlmaQRJs+M8mFGzuP2yyPnVbSyNsp2uQQtUpBh6FVmtb5h7MIdRIRcebNWoDbnWPSQVBGmDYsJTWk3e73oWujqNVZnK85QGBvrcIuie82h5LU3indHQ43M141Vpc/AlljE3F2ILieN7dXqCpfTd0m8gIgJ4V79lZtKeOJhRVsT4g2x/bEz23gFfR1mojXhHmTRsIRmsySxoUFtXvd/OMCYJnwTYIiBuStvJhcBaz6wfaHknvqyrWiHoxRc1Jh6X00dGn0AIWnc3BcNPVKou4BSPqGxK7LE+RIpBa9Km2A2G5dIVkur0py1CAKyzUoKl/5eUotUMK7Lwhp7XXdlS5OulTMG745a67DtFub1W3pq0eWNRZKmizcGDvtOg2brd2adbRPW4VP4H1Idnu6+DtvZ9ViZlutUS1d0E7WFJbjAAICH1ygZZFREGNUC2vSz4dVfIwJDtcvtx/OP3bNtgKZxEVQIBATMNAzMTe2IJ3L+7evbi3Hw+nm1eoZAkgI0iwDJJyCDkwZclZxE+z5MkgQ3b/lSJgAIuIwBgBReteLQRvFF1UM7Mg4ziFm+PNZ5//4be//fWXX3355vrm3v0L0XB19WJZ55QTAu53u3Ecpt0YY9DMWbJkamoc4Llf49bW29WLInBoGXn61MvA1Gsu3N6aVaTGAwkJgNQgIwIFEFARwYCBSURTWvzpWZOkWX7123+6Wl4LchILFANHFgpKd3Z3Lg93/+bf/e1f//XP33/vg8vLh6dlXZcVAcloFyc0OL1+9fK7J+vNDasNSAPAkhZJS0DQGAS8hMUALJRhsGN6umqvzvpkZ9h1qOxFOadfgYGpeM65M+7jW5Nns5wzIcUYz+j7arf9MuckxZqTlAKzy0aGkE0hhyEehhBBIM/mHkJgA4ghsE6S7JTT6UCnhY8znmacpgARQMRUBcTKA8J1JwnMME6BIq8ZTku+OZ2O8zynlWncX0wXd6bDnfj05avPv/qtmDx8fLi8f9hd7F5fv/n66Ytf/ur3//jLTx9/dO/xB3cWe/PkuzennJLaMO4ePLr74P7l3bsXgTXnJQYIbK4mmaKKaJacLIOFwEMcYhzHMJlSXuz6Jt1cXeeFQOKd/cP79957+Oijxw8+unv38d2LhzHsIk8qYIZBTetmmhDJFET9xwvrqtfXy/Pnb77//uXxtKpRwMg8EkWkoIqmW8rdN7UFqghAaBQphgAFgZ5V1CwDSAiIOBAC0RYIJGKPbTbzhCeQyEBUzHJ5taAXaBkR7qbRlC/vHY7HWdbrtK5m2Z0gZqYiscJmjAAAIABJREFUPmDoNrm2lUGUhuZizKX2sq9xTsPNN3BeC1Vv33ajk/tL1QSQ+TYwphvItMRr8fwiAKEXUhBSDMFEckqROITAJRGhOWfg9sosGmmZrhnc4tyfszpgQw/2ZNVKKCwHFZeQXKyp14nMlpTME4VqY4gDD0Q8TXG/S3f2WbIua8JuT1ZojmqiSgCBeTOpWFcEa92/obo5ztNCRSgVUSn+AiiEv776fLPmOpDwLWD72eqAhphFb2aZc2SiMQSIFjArxqxwSkpsFigA+53HmkCzZO/xdkMRMYaAkEwli6w5McQQmOs231TUAICxL61jIuPybOScDIyYAWC3O4xjvHfvLgBl0Ws65uwslAxWaJ3jMIjCmpKB+XUod5+qF00i9vcbiIioYc4UBg5IIQAx1b4/9Ysq4lJCCGEc4m63Yw6n45Kz1gMuGQIqofccqr/DiqnGpd1mh0KwTN5rRaqwJklpzWmNIQ4xu5Y4TlMYRlHJWRpZ3bWMtsnu3hZoan+5wAENDme3u1FbmiCEuJuYKYzDFEJ0GhURqVhac04iIjVzJkTkequImmpac5JEjMyoYEwlVO6nG6Y6ubLifNvtwrquZrOILstCTEjMzEX3xI3EBlaGNCpZYEhp5byiEcmMKa+oGQRIIXjxkzIQGbbAeTFxFBtHJ/75ZOwdG0qCVsrQxtRlpNZewC2Cv21pynJVSt36lmErOe6++hHe6kDy3wnoRh4iD131ZaJncV1XAHADtfkNU3CCXXNHdzhvvarQkuln6zBu+sbt4tjqOa+YZmTjAFtxDJxtq7Frutgk4rPAesfItE0SsHZkseKat5rdqwKTj016h90ZiahzkEBlKmL/cnqL6urfoUovWdV+j1vdhn7AanO6LfuzcdSqMae8Jlq56yZ6uXWxWIxb7aNXzeBZy2MJuRhQQcvZmdCNtpGW8FwWNzSAvFBerUyZEW87997q30Jr/oSarzlbOrTjkRsgIJmCqXqbkutUbfBeXES4fX9tobGuxR23AvQG2oS+VfNMxCDu1MPzkJafLFs068wKgj0NvSMjWI9iQTjjdHT1oh1gZ6vYObPStIhKPT2qQdUsOviLnTcSGRqrnb38t8QT3ErRlE4UUe1yCHXsUpuJYKtMa6uMmpsj+1ZauG0rsJIcAwDFUm8gpto353Qjl05Wa/RQRycF5nirbrmHvLQSmRbXb5PWc75mR2HenizYaMY1St3XWJGWINV2v9WISyWgtBSGITtQGeG8saYaJFo4nNC4+VSshzX1EbaW+CqwXjWwHkhyW7JAewssbdCXCVm/eOIGXXpLyHtHMKTr2b4Ftts0+82qcav4CTsDiAFkBVUCMVIIHMYImufXcnypaT08CBEj/jkvKd6etbVUdCPml1teRbKIEAFHiUwxDLthN8Up0EAQQAmVGZiMUQmyqSRQIzMw5LMhJjJ5wMOXl6xq6OAITYYWGI1RdDFIISIHyjI/f/7kN7/55Sef/k5kjTHkLGtaT0vOWRE4DsN+v3PzLwDk7G/LYLc4G4C6QVYK+7I4vk1NCozLh5HgRCrPpfnjpqImVpIPTD7eJsu6EBEFCwRoyIGHYciST7MCAhFmEc75+vTmky9+nw2SASqgwohxwBghDjR8+tnv3nv4/s9++td/9Vc/ffzeBw8fPr6zuzgMOza9fvPq6y8+/+KTP5zevGFVS6sgWM6as0gyVIgIBOToCWzO8TaAPmv9qzkU8O1cjyDte5H9tKaqxfJo7eijt2mKZqoCBLeqo9qBrc8SNs3UrOS+VTUnSauAQuS45gQ5c+RINgWcRhTOaotXWQTkEKZ5WbPmdaV54ZsTHhe8mwMogSZQceJxxTqV55MDj/s4TAMGENNllXnJ8yLjYMgkJqf15vX19fcvri4fXLz/wYM7l3dj3D3/+ptPPvv6xctnIeScjzfHvNpNghOGsJum/cWd/f5OCFFFKUAgYH9e1E3qzMjBmUlub1twOfJJxMQsMcGdu8P7d+8/enj3g3sXj+/uHx529/eHS6aRbBxgN/KBiMgwQK0xhAquMEBVtGzX1/OLF9fPnr168fJKxDhE4oFoQIoGLKoAFql15QAzAlntBnCGGpuaSlbfjIMaqPcz1YGVqKp3C9T7AFUNybB+pqoimonBvTPM6LJtYLIJ7925OB7X+XqZT6uoggmR+aJSAVqlSZyKK09RiRRIG1mqFpVpncxuBVRnLNwNNqO6QfKZQRVE2lYDOj+h9ga5/j1WHwgruVLgwO5VMfQ0DgOzmK3rykMgJuieMWuln7ftc+cgzmKm2ByBYN4BX2Fe5KqSuOevqneqpqCqWdEAVW2ccCAOzMzTOB72+2VN87KIiEpmz0E4ikW8hgVDCM46hC3O3Usb2JhPuvXZYE16a3Y+cpbCa2AI1XZfiyHKY6/1H+rnYu3YX/ehpIBZ9WaB61mYht0QCGkgVgsgerMIgMIAOw4DM6EhrKIpr0rGgSIyUuAAKKySzURkXVdEHIijaVZNYpoNGBm8jqSm6Up0KwZeKYuktJ5OaGbMYZr2F4dDCFEVYhiuro/zKYlkUGQeOFAIQVNOaUXCIUylnVsNVPwqMiN7aTa6EdBEs4GxAiuwgQIyM1VTHKIjSwE0DjFO47CbJgCcT6uXFmuJLwKqohqpIoLHLlynR09HIZqhiokpIQixmmXRNeVlXtMy5yA5Ss45i95FCsPoH2slgHq5SaXAw5b6AsAyEPgL6L1lKEzWDTe7bbVpIU0wM8UQoqoyB9dAc5aU8rKsrc+l+gOJWf27VZOUUtJMhmpkZkZlE+NrhHDvr4I4DLvdfl2X401Iac0iy7IA4hCHOIwuIkN9iW6seAKATBQ58gA8hkBhYEAlNVRkKzKyUmHPGyoWgXar2LCzLqXSabzZ+L3HhiufgtpZsxo9FM7V2C5vgf2seCtkqWWjGy9xo3FseNEyTKtMTGcuwEbnKEIGbYUL1OiC0Oo6TBtBtp1ktg6Pbovb70kd8mRbP9Z5LWxDTdS1HIHQTTpn3hS0HuFPG1TJm18a4KPJAvXaaden0gd5ymEboVAz6lpIVYWnTjOpf2a5YajSB7u6pPMS37NWBIMQQq2k63zv56fS6jYpH5w6crx+21BxBnUW3U5QVPs8wBDzsmqTEYpNQwmpBlLIOtoDmNsBfMtWa4ABrMM/Vs5Gu4RlF4jDZMNE9QdXl4eQms5Vj4attsVvLC0T3fKi90OC9lpjaVnGEsdh5nIaQuriXO16nUU+yrjENoAJdf2W0J+1ushqFQu0XpryK43SdasMuH6HiN3K2T0Una7RHCe1exUAVZNnresXdQ4uUOHJUsOF1gMi4Gb1x+aWaqDazjl2BicgbUEpaAVP0CWIWpqgtfAWeClwp3uWDFoJoWCfhwBfEWoCFfuuavMfy6rGViYpDkYp2o7DLLzHeNurlRap0uLkABwRbyIUaiKvdzxbkQeKZbwrBWMiivGsIRXP27aws7HYpluUsHY1j1ETJLoC1xraKV/M/HXc2EqWz9SxkjJr8DgysJyzZDHd9LJyabGTpzfEqIIhEUUin83UjwPtvHWwjKvOtTxPPfory4oMt+FIG6O3KZhM7OjlDeDTtRFtWnrvu8PS8kNdvXSva2y25/KOMQQxMkMUJMMQwm4KqPM0v4Z1Pmq8QABLJ8TDn2WBdZP2Hi5X3qwKRqIqkt3+PwDECIHiFKYhjAwBlUzQ3JKvTMImppqQOBCX0W89lhggEAFSgRqbmWbCQIgi2VCHISJSmleDFIcBUV6/ef71N5//7uN/+eqbz3eHuAvDzfz6tNxkEaIwDHGapt1+KpsAEVVBQg6hMdYKMroK0L6vaJavwosovVZQMbSui4iZmomqmyTEB2eBMTDHEDggkBgZBySgYMiRhyGQgFAgJg5sZlllSeub40tgghAkpbyse94ZTzez5Dl/8dnHlvHHP/qrn/z4Z//h7/7H//7f/4ef/ehnl9O0XN88f/rkj59+8sdPP9Wb6wHB0ioOoFFd51lQAg3MkaPfcl1KutuRVv6GSWVjNIGDuvZMKpVwpTtSVFTJjMDUUVCA2h5KLalvE9GCXibqurFB1QgrkLkZZko+xQ+KoiIpSVoTIQ48zFkgK6kEwMMu3Ldd1nzUJSmahSGOQxhXiCI5rXyaw/WJjidMKZoG0ATO5inDGE/5+oQ2BIphGCiQAiwJ5hVOiyGhIZ+WOb1Ir6+ujou+t9+//+H70+5iWey7715+/IcvFOHycsy2vnlzxEF54v3+sDscxt3dYdgBmGTlKcSAaBmyu8+ROTLFQIEsmIIkyKukBdZFA45TvPPg7nuPH3304eMf//C9nwx0sBSJxhCntOgyi8UBZFBVTRLao6qiBhkgIPGa8rKm756+/O67Vy9fXc1LjsNujBNhYBoIIwCbrhWoRIBtnqFaq9TM8jKn2mmCBFyWAEICZkJ0soAalUWM4DwrW1VjURMCpkBxCEMMZmxGWRQB71zs0yrXr6/n07yctL5yfL7qawRazm2rW1AAUoRAN+F6t8gmrWG/77PqiTwDjqoUNS6EgGb+gG9iD2yC979KFHhbsDYzYOZpUoBlWQaCgYet2O5fD6F0sRjbPBNF+9Oq+hQFxOe1WuRFch+88zh0zV5HQ6gUIoaIADCO4263SznfHI9Lzn6x5nkm0xAoBh6HyExF6oJ3zeL+tcRBSt7GnZk5hACGEKtZoX/g/wQr9u0KFQRgBVgznlYD0CTAhBMjJBAQQmGDgShyGMhAcso5r2tejM2AEQJFYAAOABkEVTRbNmIl1pxSyouBKUHAEaPbkdS5G8MQmSnGOE3Tuiwp53WeNQshm+F+d7GbpkePHg7DSPQS7OZ4M2uVgHLOIvnfVJtqDrDHrIZiRqrkO4aSJBqGGAiMEZkoMBFiSllNc85EhOZIDgNElLJDExU1URXmVgxRc9gqOSsR5Uw55xZR9C+3rul4Og3TNExT3zhUciXI/sRQJUHCuxNN/8rjQxTKgOGt1nFXbRCJMJQeGWYimudlnpd5nr3PxX/dd2w5awgqqmoqJrlkzT0lhKbZ72rXZjwp6bwSMd2FcHHnQnW/2+2Op+PpeFLVeV5UTBXDEDjERh724aJLloQIoATqPAcOBMDiBGcUd9iW2Ek9cWBtGewrBVsXSDmtVpIFlnJBqb9VPQVrIFB5fMVtWiL33RS381m7M8Lf0F34v6RxO4t4WdMrUBM1F4yumlrumV4V9omlfbA563EresS6iW3dClAFMsDzv+tBsYgoxOT9QNgPJkszw9ko0o9hhBKDEVG/L26okfN+1sJ13cAl560j5o23frdjky3KFLMzxNTGDIONpgft2mMTtDcWIPoGd7NsbNUc2Oc8Sk3jVr6Ftn2e5QRSrPKGCuAxjYpYruhPRNQ2wPOBAG65eS8kJUOKAMr9zB/MiDqePBpuhbUb4KV8ZHqrSxjNvK25NWVjFSpYHU8HaGB8VsveI7ah9CBg55aH2rizDde01Mf2TaVWR7BORcWmoJWXZqspwVveIGhckI6x39SM8xbeZjMwur123eoALndd5z7qjW99Z/A7IrHe2OrnEwxw7u+y0uzodjytvwING0rUTllNT9GeAd5lvNybhGqKEPpn084m/p6AonKHIDczh7pQX46LhOUMbFuYH7QuDu4Co4KF8gbm+hTV2DsiGpmWlRaAAyMTeMYcDQxIybaiuc3JUS+Cj1xM1V2iWH9MrQSSW55BqAqCiCSVeu7DTWxo9TSlYKXZclw/Msg5u+jtOmIpoUOFW0d6bRAj9HiUb5gjRISuHag02JXnPYMgYKA4jGOnuTRnV12GwM7eAraNjXoo+Hl/bX0TbU0bTkbBTovGGofE27uWKg9vr4bmlIFN0SgOnl4zwlooWwu0OjER8Iw22lxchhgQTRGWrNlQTUXKH76mlPQqPvvqvY++f5Xv1aTtXx4Btz7RHgKNcQKDLDkGGwMNYRjCiEA5yzKvx+t5Pq7rnPOimgEBTX2cFomYlFVLeGvrxCUq8Qd/1bf6M8uAwgSAEAhujleff/bxxx//y/fPvj0t1+PhQmC5mV9nSdMhjMMwDCMzAoqX6gECsu+FUNV06/ctWz0zk8K5aP/46Ksx7f21IaYgWVREclbNAMIMhBSYY4j+1xBjHAYAUM0pp5RyymmVU5K8psRDGHngwJEYx8ACwAhMgQ6B7upx1eMcBgwI9w4XDPHFiyfffv31737/6//8ox//n//b//G//N3/rKf1+dffPnv67fXVq0uOh8Oec2JVDtNKtqwnnwUCgbf7WUvvv3U0Uy2EtZakxj+BFoKNQ9/dEFah2nR+3DOTnI0adpzLCW1zp5959awiDVVBxEQk57yu68DMSJBNc4YMZPbgcs+P9unVi9dXr0wsWwYYCWPgCTKsa7i+gf01XO9pvRxgN6ApAhtmAFEQXxgJSI2ywJzznCQrLJlOSzjO4bSEYRwgTFfH+fXVy+P86uEj/OCDy49+8KMn386fffLF1189e/NqwYg04HgYhotD3PEwBR4G4gg5CvLhMF3s4m7QAKtkEYFAIYRh5ANZzLPcHPPxelWhkXcX+8sP33/84eMf/fijn9493A9hmm/ysyfz0ydfffvl9x+8/9Hf/PwXD+49evzw7um0XF9ff/LJp3/4+ONgEAHIjERAxIgJMaxrvrpanj179eS759fXsxr4AY2QmWMtT6mifstptdoGAmay2nTlQMEQ2Hsh2v6hee0cQQNYkYRmDOB2bgAgJTKs4M7axi0oWdHCxT6q7O8cxps3QdaUM7TFEwGI2Mmpfsjpao5KJ2bZslRncdut//+8vduTJMmV3ncu7hGRVdWXuWAALAHj7tK4SyP1QJpk+hck098rvlN6EPWgNVLcCwhggJ0LZnq6Z/pSXVWZGeHnoofj7uFZPdhdkxk5aBsAYz3VVZmREX6+832/D3sCdbSAdqdml97jSZtSrLyQGaOVoKl9Y5CrHvfdd9xojXBTPfe3LZ+qImKaJ9k2KwU0XfI/Bhu4fxDb+CAnty+ZarTWek4G9grRCNnUIzRjwNpB1Fc3RAHfsmNycCBOPC/TQZd1O59dHcjcjqfjtp4Oy3xYZk5MzBIk4cfi9mDl8A/M7BYEDlexIlpE2d0QnRQC+tNWVLtRE/aGt2pDRnhUoRIHSHZgR1SnIlAUEkFJSAUnBCJcMhkwEiKq2XldV93UNPaMDOjIsb5taHtzrWBOM1UVNzUwnVLEiVVNRGIsJZ455xkgbA5FtnUTMdg2FfHD4Wqa5+sbOB7X47ngeQOLjiYzX90xx9dUjZ+SCJFSJ3GYee/X7Ee/eJCbqtX8DBISE2ZOPHGKAU7VTMsm5/O5FFHT6OcLDBQxmVHAnHv7d8SHrR38YvEZj9joH2FmnKbMPOU8TZOonde1Ghko9r3ITD6WDIUxyr2mQsaV0j+i6wxEUh8I953lUYMcMcTY2C9YipzP53VbRQtT1MUyEZn1R5KZuYH2Tz82QIxXu5YjOGugOSreWtVUlBMfDldRC7Vt27qucXLtiaJmUEFVdVEwEwAXMytmICTrhhKFtSBIkSJBAgKghs+rP0qTCQh3ImfdQ+LF3aHrH3EAjGFA27gd0CwkJmKG2G1V03rbj7U44m6aHJyZ4/Zyb3fEHm83TAlhZF8M02YvRekb7/BtQD+01teNdhdGOM58cBbEh7/1pIZvVz2mewOzmlNoo9YAyujbKkQU97JpIAKba33ov+heHcQmDMVoZD3k0b25fdyyS+IAAsViqwsTANSRkEN9wIdV5bsCb+1j4vurdFko0xep1ltZ8bL5cejhdG+dpNXKMRL/Lj9uUcylvqMiBm9661PtnSN90tjrORBqAQSOHiGs03XwD7tVp7IK9kZfQHIkC/FogJriWFy6iwfc/6WgELY3tPe3NnoC0Jhxq8YFarAd3GEyjX3TNd5aYEE1Ylev7jqxwog59HFg68kGRPAowNirHrAzIfZO1/hgi3ZXWtP+rO1p2rXnTkgp9oG99bUdrjuYO1w6prubZXhFG0+9itHSHVvdO9QW7LWecmwXckTR0iIwNEqlQ7ymx3EUsTuhRpXK2sOl5ws8tAvEfduzT2GPlzz1yw+yOmiBSslsNwBx6o08OO7/vRbVdpM+Yy+jBUZAxh5/ghG9E1a+TJ6m8Z7R4Dh7RKzOpW1/Zl7rThp/dI8UudtFnavvfiuo5k3od3yC/gkb4MkDosVbgW3jrPhl7HcQOTpI17Urxl7Die1R0t5a6hj+tiSs9X1RmNOCXcFrt3a57z8P7uAYG61vcav3kUA8Jm5CEWiw2PrcGIwbw+vem1zMIDHOidiBXNHcfVKEJS/56ukE+PLtUd6/1dOdXymk9GMt9fijpZ+Pjyut2cMiURBV7ZQSz4wzeHYjUwQjQuaUcs6MUySDwTG+NahxfeIqwmLtQWzLA0RKwOamIkCSGInZvdy+f/3573/9xZefq5856f3DW7HVXacpHZYlp0RM2HDCxBySReyEdsnCPIpDJAjqcBFY7i3x+wzlZoamrhogEXVTAGfGyAbP0zTlnHIiJABRM5EiKupidZPgeeY0cZ4YEByVAKbECiq+IToxYAZeKKq5iYxcgUR9fffue9Ptr/7qyfH27QGncnd88/qVbmc6JEaQsm3bygimhZhzmpAZA+NtsLdD7FNbHKQxsKA7jKf79Ov/qC1XQ63znnVxuKy/vKhkjjun1X+7FtBRNZ7XGDTsqTWrAkf8UnGV6DpGRJdNdROfgBQ/+eT5Rx9dv4Pzy/Pb4qIC7sUxIzHyVISOJzwe4XxCKeTG5Bx13Q4YxbTmVG0ArRSAUgZMIlgKlUIO0zRdv787vnjxw3TQjz/56ObpTcrzw+n22+9+eH93VuM55emQOIfrZUp54pSJsjnpZppUEESVUkEDdoTi26mc9NYKyGZgnGh5evXRp89//unHP//Jx3+S6eruzfbyy69ub+9ffvv9N19/+/bN3f374//0P/7Pv/yTPz1NJxP7+uuvf//F7/72r//6r//Lf0lqk4ObgSqaIjsj4N3d+Ycf3v/ww+3bN3fhG0opZ54ijUjITftHcKykp87JD1dLAMDjSZyIEydmVWyujJ1HZYBoLhhSNdVDJzmlesNLRh4Pl4AIIKiAqqsgQrpaJrD52ZPD/e1yPpmItUR1LY8wR3Pd/b71glOvQKC6OYxLyC65TPUfDaUnFwVsPUjJRJ7cHBNHWtbbLeCDO1/vSnVyj81sOEvUFMCJyQHUFAh5mlQVti1k0uj0aHzUagNDQ6pdhjjsJOGRHNLu9r6bPS3cphYvEwbQN6BrFHZHdEB1BHMENSvZIZkjZaScp3Tw5eHISBFigbIVMFPXKH4D5HhzA4ELA3HDWrdkV/FjckZCN3BxK+bqqiDmSl5X6aYJnZH3L9gyodawX96e8b33HBssngyyI8d8WJQ3wUSwsVGxJfGUk3ry2oAjaqeynmVT0AidOxiCIjFhVLZWEgaqQXwDBqKqWspWZNHQ3EsRM8PYyDPnicW8qMlpXc/rJrZuJgZF7XD11BAjykIpqYnF5e7ClKYpm0IpAhU1ifF5wCjXs/qsASQgDFGvMkjN3QVr4T0hUZo4ccrMiGi+lU2iP7WUYq7gjkYI0G7m6kaO1btopuim0XZRl3juCdEpWNTBXglE5zLP8zypqUhx99PpnKYpBW0rRj6zMO0xUuvg9aghCWPgpRH0jykdF4avtiTr5dPkHSu3978iom/bejodRTYAz5mnaQ5brIq0b6TOqzlRS4BcnGea1hlPcDUTUy1Szut5wWWapoUWTnw6nUId8CadxkKmntPMyCEjJXVCczWPIw26ubkatmUnIgNQSwchkveZNoR/vLjJ+N7HOHiG9zz65Xl2Vw5wYIsCjq/YI7596MVI7DDWXwK2HF9XOrAfr8NKQ4TUKo6qTAB9HwoOCrqXX1orOgAEjArVViZQCegX/Tt9Zqg15BAos4r6qdNpb8sd9t5WT45oDireuXzVh7Kj7xAflYnX4ldtZ+h+qu7Hdh96B7yZMkDEGgGkSjX1CI7+GCbRfdp78sbVpZn8d1rGfuIfhi5urph9+H/U9eu902Es8uxog4tNfYs8jJ1VnT5AsL/6ba3uCB8gJ3zgQseITw5RGBx5E4v9CSKE6j7gWggRkWPPj0Myf8AbjqOQtsld606/TkDeA57dTDF0AV2EondQYqXl7mSt1u9xsXnubs/BhbFLOd2UfwFQRIs7+qBreE1D9SKiKi21x3lFcgZNlnCnObcapNCG6pEbreIvdzrI0EhCtaEV99BJ/FG9Mah97xVH0lvEkYKhtsPO+mexTaw4uksuGRbdJ1K3XtQ8vN2tXYtN6stog02gq0QXFJ+2qTJ8BOXA+OI9L1NLgmrFW+0Zsf2TsltO4rRSreqjR4gQBr8vDjUs8RTehfGeENkByaN9Imrf47qv9rtelEvjx2cX85uAN2Daqx7L3dXlY+3LBZCibd/s0a3morF7/yeht9QMIiENSs0H+BvfNZuKGPCd8RNKGqFZlL3Anm+MzRHBrmT28hUH2pWUP2KAxhrB7qnFgTkKOxtn//MApwSIqI4KRsw3h8PNkha9sfOD0dt3kJoq+MhbFbw66s+RYZU2gHi8p65NrKhA0UKW3JEgMy+EC9gEhuiJKbBgnDMnzgCTFJNirmauEQ5HZEKq0QYbDFwE0UKEpms5A8nhion9vN29fvPyi68///blV2nyPPvt+7fqOi/TsixTnolQtdUFAhGzqaqWmldFRKZa82iuZmImIY01w9dIsAlHqpmZgimqmomqRj7FU6IppXmapjxNOeWcmElV1/W8iYgU82qhQ8QppZQzZ06ZRa1IIUZMZFJMirqhW0LimQ3NIBrqdDoQpcULlO34m1//7Q/ffvvp1bMDprt3bxiMwNTsvJ7K6YjgRBBmEmdwxNgdMhEYoFmgYRk4WpzVUA2qKk/OAAAgAElEQVTUIf4eGkfcdh3j8W8OVgcpcweN8lb1tOMCoC3WkVoAtAohBm7qTkBAsYzBXmNNhPW3IhNZXauiSVD4wAW0OKAagGzqxXwz2vRJng7Pn/7s4eaH4wHeP2hZ3VeF5AyQ02boZ3p4gOPRtHiwaBgMDRxYa7y2JhjjOB49xYhYipVipuSWEeb17G/f3n92ePLJTz6bD9endbu9u3/1+u1xLTzN02E53CwG4i7uBECR3jMBVdmORit4LpZlZiIgLVo2O5+LFkOgw3Lz/Pnzn3zyyc8//ZNnTz87TDcvX7z91d/+9qsvv3354tU3f3jxzdd/mOarTz/57C//8i/N7dXrl6/fvPm7v/ubv/nb//z73/76d7/9TTpved22bSs5zSnNx3s5PRy/+vrFixffPxwLON1cPTkcbmKojHutiQBAooTk1FvaHFxdzYnAFASjxyYIz+AVoNtqTvsbzik1JIRBcBMJmAAiL3Np9KlKCueECf0sq2sBS1NKn3x8fT7J29tSZHU0JMCU3XgVAyRMGQkcFdopX0GKrCCQ0kRpAkcwCuklOB8OZmIUbsbx2/hgq1b7t+upHXQ4u1DiS8OF78vPkGcaLMjAiwF5rZXT+IXg8wTMaoDnQinlPDmYBWaIEIzAEB2i+KGWKVocN9z6xgsv4jWB3G6tgnWFF11j1Kq5qjcyrI8YIq5uDqyWkqakKeF1ns7rIrKUbZMiwAjEx/O6FhGHG4d5ntM0mai0tTgAqtq2ibtzSpSYiCOQQkjLtCCobOrFUYgx8URGIIQKvsqWIU2EE9FEBOagICKblGg4xsBwAgHQfjqpnFRIgBmRANghASVXXqVsZd02uJnzsydz9PioqvjZtACIu6iSIwPHxogYEiMoGfAmsoowMTM7AqWsuonI6XwmgnmelmURtW0rdjxvostyyPM8LzdA093DJrABsBjc3h/vTxvRrTmUVYtIyskBVNxcANBARREAiPdW+3aC9P6Ia6vTyPm14Ku5u3ImJi5h0hCVreScmYkczOF83o7ns6p0LSwxJkJGIHAIF59p/BID1UKIzGQmIpIz45STkFVsilBOKfE0pWVZnjy5AYT70/nhfJ6RFk6ZGYhdRWr1i0GeEiAQQ4392SOR+8PC+b3zbWw18ovSFyIeSk+x93KZGYCfz6f7+3tEuLparq6uD4cl/Bfb5iIiclbFac7TPC3LjIzbtopIoAeIciLKKViyJmU7nc8AkIgS0zLlRGgizDRfXxEGO7hsZQUKX0xFUSSEnFLKfj3Nz3CeDVloznlaZk/ThGSuruKgHEiubpdzQoosgSESMLaKi3qQJfJqckYbwIGV4LQ7igeMgGPdOlSkJ+xpuz0bhhCaEVbor1PKY7zogh44kHdirVND13GqCpW7yhrU6+Urqaku8Rv6EdGirNe7RO7uBj0/31nDremzDyXMiYgML8iG2O0uQ3Fqu8IIMI/r9YEk2K3Wjr2nBlqcoxYW1k7DCxxeI250y0c05HSYST+j70PA8JSsB3Qf9CJ3xoxkvTykgj8bHCoKaZpGw9hrXLq1YZ+asR3LOyC0t802KOdFMqJnUtGw5fsR3J05V5tkwyRVpuEAgH0sEbYJMB5o+EEUr9PpL1DEwYztjb/7m9hbJbt/pvVOANeXt72Uw7TZvy3DcVr2GnC7IBl3r3Ct065Db82aDdaYfZ7v+Ike6hmjJbvscXG0qJ2s6F3kaKNe1eO6XxovsLDD4cRrUdwOnwVor/LQkFK/eOfIdNN/1Hv3+y3WItt6K6AOtA38agNxUF3/1Q7SURu+SBI1TEr9r+pA06qTVoEDL1SXdjX6xUXUr+o+KdcP+P6q7p/SuiLFZsACJhqFBg8j8UCi7XSYcZju3wCndtkitrapdBkp8r3mKHxwrZEEYnkLO5zEK+GtavOOgGgNCoTRn7GLO1SPjwbRD3MR5sEYw9vvDJdle2sJIqkUbqQL1PBIJsWdBFQBbj6WWD1eNHRy7eAZUasLLYqi7tpfTJGGqqW8YftAjqv1kXEMYZCY+6qu5xGr8lnxwD52RHeGz6jbVRxVAnd0AfNEnDE54LpupCtggfV8Ph99OoDrUIzSDGpQ++1F1NxSAmZARkAKGFwvqUGIkdUNxKojCTnNlBagRX0qG4OjWQKklMBB1u1e2QjMgZAJkZqrMeIhVI3pVGevwVNuvb40pSR2fvn9d19/8+W72+9P6+1MZLil2SdIV4ebxAsYgjmoxXFSwFFiIZi015gWjZO1VWf9ruKM6Ougd5m6msnqIo7OFSEN6ICc+OpquVqWwzIToqmISCmmWrayqYmqhSqbUsrTxCmllLw5JFLi9pBImDqGCsTMEDwhWpUbEoOzw2b379+s728feLnh6Qrzk+sFTIqIgQBD9Vu2JQQ6ZEoERApaVM+SUpqv5pwyIZt54PcdWMBE69UwZUrzBACbrGLioMiUGE6iRQoLpURiLMAxW8GQtxUp0Z8AkMA3E5AijCnnDObbtro6mCFywgTuZVtpzld5UdLNSbSUsxBhwgU0ydkMUQDcUuJlE5H7bXt3n6/Sn3788bNPbv7qv/7ueP+Nw3kD92UGmeSIesb79+X+6qyyMSDqA8AKwsQpcxb0k4sjpMSO5BrhtrNscD7eyXYmoO0sr1/d3d8JwHJz88nP/uQXhvDy9Q/fvX753esXlK6Xm5s0T4ATccbsnOLCETePTSzIJmU73t9tdpqJEiXyacqHn948e/L05sn11bIsjBOjne9ffvX557/99Tdfffndd9++Ph4FgM+nk8LxX/8P/+Z//V/+t3/5F//m5vnh//q//+O///f/+4tXf3j3/hWiPP/nh/T23Xma8jxfqfjpZK9fv3v9w7s3b94fjxtBvlqmKU2E5NF33/iZ9UHZkBO10hAMLlOnMPw/32EJ3TpeHzfe7lHVcjskLS+BydFmjhh9H65uarKC65RpWVLOFM0sleiBteuIiJya85WwVQ2qmZgHlrhJ+a1dvaHHPqh/HqNWYwSz/5PLmsofKSztKPDW3Nb9R83z5wBg6ApgiMBR1mzMTvXh1Fvrdv5PdPqZWxw99wBxhfO377e5WB51Fwy943vtH7VpOd4citEQwcNJgZQS5SmrKYhAI5y42lotEhMwtXtIXbIWtVXEzDNADsej9zLLGKUDjY5O5ARK0HYYDm5kltD2MHKHOdeWwzjcNJrzEN0hRwIgd3ZPDtmBVN09FWUxUgM1NxNVE101ujXMtK0Q3NEtoD9Bb4lMAlrUDtXXmojNTEpJzEisaiLq9S6vlDznzBnyvPBazOFcBMWRlFCqNEPEOZr8tG36QU1rWP2REeiic7WHqHB3fSNQmFaa8i8iMUkys5uXbVtFzCzn3CMI7cq1eqBCYEJCdsKo4SZ0jgw0UxgNXXU7n8OUyLhgTkSUEs3LpH4lAOKACEWkgjaRU+YoVYn28paor5rEUBMHeFmbsf+9G6n2ygK/3MpeFmZEF6WGDiMAnlKepmmep5yzqiKKO0eNDxKmTFNOeUpE6C5x1gy/XmLKKSGAqrhFRQpOOefE4IbgzMRMTJhSWuYJaq+TSSnBSQw1G92r0RzweplZKDPTlJ3TnCexUoqBG9WBOEY0qiWJHqOFdeBFTWmgkTs6GtpedtpO4PXm0E6NjNjbVCO054gYnZf76nowLgQlvZ4NyAHVDKqVH7SKF2rW6NLe+GONK2PW8zyto7PVKoPvye9+tt3ViGYktzYzMKZaJsB4KY3VxI6ZWvCS6JJlEPNNQ9ldZBwAkRLgo4qWWjLY5gtv8wbEfReRIRE4tKqNsYsCHa32iFaQQ3VT95B4dW+0UsM2io/YxI6p7jBIA+DmManb+I55H3/YlNLowBmbP90v5EFvn/7Izg86S+9O7XO5jYTIij2Mq6R7r7z7WGIae9x0MuaDAjM7phi8hUx7k3EfI3nHnu5Wy8uMff27moIbQp1pHz3LcfT5q9ae0SZhuDtVLk9XNLDC5Aa+a3jngNq/tMdWgPwC/bpXbbQPVnDPW/333qvpeztJrz1u/osQsAAwTaONv2FNmnCJzX3anSO7aDiu88ORHNid2tTR/nBq3P5d5DIrO1py7E/xHTzZwuVGOHJhxoNT1ZWGitv+r2Ln/Q5Wshqxaim54diC2MGT3dFQ1x2P5vB4923wJCEiOGN7tfEihjUqTYNFDGBvQu1nXHzU/oFDcS/umQ0YOkriNbF6OKpDOAyVcNhFuirHwUVGpX+MK/qufVINnBwvjA2PlaWmBLmB696S/djDcfFh7fmRAbq8T4gtfBZuJvQdAUqGVSSr8VrsKGpvwH1C90bQ6AIH9h6dCwwytLKg3pld7x/Wyj5/zIUy3PTqp10E0Sksq+kq83ws8PBwd1dOs538/P7Vq/f48fzxMNOPzUXR7NCNiFG+Absy2HcDVOFSEZUDYiYkIs4pLynNRNk9YPriru7FbDOaAKw5UPGiySZqqS9FWBF18HnixJPa2RGI4Hw6ffnl73/397+5f7g1L5sosk0LM7YZScGGksea7K6tH3EWjphrNQZ6RYZWc3xbXbh5RUJEnxFj5kSlqNV6AUDARLRM02FZlnlCBCmAKEEmNStmGlgRTpynlOfEnIg5RoHhEkZCStVE1pbdBMDoEdg0AIrDf/DiihJYcsrERG6mJnF6At+fTlhL3omAogsGDSje3JgYwk3YEMDaD0SNCeraoir9LuztjDO2yrY98tD2iu1ncFVTs9wWSd5GvBi54mOu5kiU8xSIH4DoIQ1ribk5ME7TAriBl/O7+83XZ3/22UeffXL8xQOCfvv2/vXDmuaJMzm4qJ1XfTjC8XS/FrnKlgldASpGvwUUCR1di7grEZjp8XgU8XmeVfT7718XlY+effL82cc310/f3r17/eb1/cOd2HbI14frjCkhcZ54WihNQklMtqKCkAkZXRn1KuOB5wPnOR+u5o+X6WaaZnO5/eH7Y+bPPv1pnmdZ14fbd3/44u+/+frV/d1aijtgnvknPz384k8/+tN/+dNTuf0//+N/+H/+6j/95u8/X8t7SCuSIml6eNhyvj4cnt3e3t3ePrz87s2LF6/ckCnnfDXl2R1rswBxNSBWGmUE8ImgoxFwJ3j1RwY+ukXQbsjYceLewvg9emABGKsYW2u7KYt4HsQUAa4iq7sSUs40z5hzpb8jU2WqwUC+GPub3ToD2BCazcyjzXBcDOM/RhOCDyGQ/xA5wMl3smfMFF0cGdmgjZroOw3bWsdLpGrMQSHMpUS+p0GhEf33yHFvCBvX3NiRrNYbwnFvH63vctvHhQikkSIBYyJEyDmLSOHi4KYORAAk5usmnAQi4kYUZfJqtomsRfpBvM4JFPfvKm6ou4IrgBIpuVHVPsidTTUEDAc0IEBGGre49eaBUOt7yfalhjuCM0DovGTuYDNCRgdRFXU1UZXNViubiIi6GTkZdQ+7ARr0RpGwJFWrsCEicYoRuhQxw4CMxndTihAXJAbAnOdpLsfjqYggRosQxEhM4cIGNMeoyg1eaagMH15Xw4QyolXrmY8bikJFCRCI3EzM+py/rlsRReZ5WabMFc5sjhHAcQQILAOFG98sGlUhISExTFwx02ZnEVMxk5xTfRwR5pwXQAVETuetrFuJ80GeZs4ZsMSOVNQ4vu14LhLBHmMYYq/9jnFZZ/ioor3XzdZxui4KKVLr63o8Hk+h6UzTNM9zSilCrgAEkBBDPad5ygGIDagQYMLG9WImZq4UTHc3TYmXeco5uylCmnI0ZCsTLfMS9sSiuq3rNGXiKVYzEfWmMHOJoZsZaFkRUUXEtlLWRIicqEEwoyDUoBaNRqdNXPINXBlxaafe1olMtZGTW7l1Paq2ME9Q1qwa7bA943pz0w7fk72zFHHbZN3WUmyvgdhrKmz4SNZzLjoF6QMpRUbAgtttVd4iqF8IOgdpqHrBLjPEAIkcOFGkEdwI7dkfNCd3C33+8eLxgxLBHb+AOwAEL+IqewUhInLAmpECZh2Hbx0GhH233IbHWINjX7bG+RF7SJLw4oB+mQraywv2OMLeE32x8N7rV6DO0LsW4DuaLzIGfaTwtnb3Bi7dx7l6Ww1yBbt1aEgbp7sXwFv1Qj0JDv6L1sPajDC9RRQdDLVNXz5qCPsCFjH62Ym88QEGduWY0B9mS4DUzp1Y+76GpcUeNp3Sni+CvbIEcdxoB8qy02mqRFKBAp2uinvPyKhj4S6W7U/UcGSo9dqUXTcZJueLowYO5UO1PNTHtF4d5C0APbvIZACgLvXbbiMxgY+Ui8iRNV2jtcdTJ5N2HOTwRsIH+V0El7K/IS0J1RDBFRtb3yNrOZGBj47dl+QDDOIi77RHknwHiFyo2xf/t1bLQhs9YKfn4G442xW9TsfBgHTTo6xHk0oHQHFL/YzCDTwqlIYROqHd7R754noabaHp/at5i754VVD7IacjSep6ySuz3/EiH/TohYnD32Vl9NCqfGGDwiq4UMRTaKg3Gi7OdknTUHtkPcIxUkWbteZCJelEiSp0IvZu534j7hICdu9GQ2gHwAkZiC7fg0sKSTtVQGShxUQByIEZU8qTJYYkBjrN87yaipRLZHKzmjmCY+IE4IAKJjWkwASIjHUIAq8PeUQ0QkQnQnBDgJx4yjmlZKZlW1U2dwFQJKtc5B+bI9qy0Xb134PB5kiJGZlJwdXK/cPdV19/+dVXXzwc7xxUvSTEacoEyYsWdRBSNw2PlnucGOLC0ECJudaZC+tIZdAM+P2Pjl10w16C45QTYxJbXTVeq4QwpbRM8zLllGJ7RNzbulwBjJlTpmlOOSeeEhMhoTmhg6KhU6vaAgpUTbhJaEdZWxVanMzJPRHMwEtKM2d2d5Hg41UATFfRo6WGCIlc3UzdnJAJubal1ns8NeZAGBjjfsAUAGwAGrzwjxGDzToLe8zRPWaisL4QurmYsor6RBUjBkik6KYbESKjop+lTDnleVIwk+JmZoKOCBRqUcopJ54QCPH+/mE93n70k6cf/ezTv/zZT64O2X/95e37H5Kps8aHZxM5bXp3un8odnVFKWdd3RXM3DUSvRR3XVU1N2SS4qfz6ppSmtZV7u/fXN8cPvvJJx89fz5PV9v5+9c/vN7W07LgPHnKipQIIRNmJAZHK7qdTLZEc+bpauKbOT+7yk9mvsrLYXr69PrnBFfvb99/9/Lb3/7ud9PMV//uevnkKQjoqufjWYtMOSNJKdvN0/yzf/b8k89mzMff//7b/+M//Oc/fPP9w+mclzRf8ybHdT2lZ08/SjydT9ub1+++++7l99+/f/9eD4f5cJgTZwAWVQC7uko5T6WIVCQ7kiMB/uhI/2OVD3jZGe/w465F3N3GZrX6oWn7gd6sJVztD9pEwIFoWebpcMjLkk4nMNd/tHMiplPq40+tlPvv9Bf2BYA/9t/jJXJzl1ocSCHV3VADzVnl+wMgQ/LL/cY/+NP3/tbhnxoYeu092ime4H0XHIUAEQtjIkrLsohIKWWz0t9FUfFtJSZAnHJmZgcQcxFZSzlvWwAdHD2gFhGyELfiuoJu6AVBEKSqLW0npCru5nXWJwCukRtoAV3w3F5dBENQqnsNAVAAHjdpAIQwz5AyAIgFOTJyFyYqHcUVfy4IABsl4w93pObmrmTADiLqCmZIpGUTESMXd4AzqpmoIVFIalFEiugUZVJx5KgjDhJRpIzsn3pBPX4eukO0sYqIqkYfTSml/bl4Pq/btgFAznm5OszzpCoqpYjUyEBNWqU8hVHDxFRkA3cC4kyhDDjAtq5SNrMmcDNFXAuJcs7XxGma7fb9el5VUADzlBLlaFRXt+jqayAcD7ycw94XWXn7w90D/wm9PL3GrCL3AQBoXbf7+/v4qed5nue5hSwgFBBmVk1ENM/LNE/EZGCUEoQQh44AsYmhICgjIkJOvByWqpQQhtotIkycr5eUeZrS+7uH0+mOCIiIUgrTGyBkpKs8HTgTEDLBdMA8Q2LzRaeV0DIz1c5jjNo2C+xc9RbtSE93aqQJ3BuhAjsUD+I4IJmbyzgnqYOplKKmaq1/oldTq2pfSIxlisiMFHYpNo3oexUwOqYB27okPqbROxNsacKo/e4p6aosYO0nqQMsIZopqvbCy4hREPngv6feYRnvPBExJ6raXPhSfzz6NJQdem3mG7fTe0Jg3CJ2C0H8WAL1e6uB8XAmds3fgZwaZcNjQ0RtUY/D/NwW5kO74e7eqAJG+CR4Vzrq12w70XZUDaJBTnTRHzswETr3pKF5cfcSdlHj0uvR4FtIewEl7Bha7D+19/pP7zgOx4ZHhV6J0l5nj3Lq3UsYv20gEHe6YoSzmpml+wRgEG7qKgUxRTglYhPD7xpRufEOUWN87vrCTjPB3c5DYwKk2i1x9G7UgZYGXs0ep+idOI4t7dV7VbzX1+6Uin2IbMCUQeTY25gfd7HhHm1q94a977enoNqAOFogBqLIwNnt23967GcIJaV7jBphl2gP5Fy23u4iXK+dhqaj+mBBhLF+J/6lxpJ89KDrNSQw1pyOGko/dHFUkdNYDjGaX0Z98MId0xgXvQW6w2su9ZRmzb0oAkYY+7RhZ/L0l4EaWCWGSdrRLdDetMoIxrF2JOZ5wtbOGldVjSUNbFe8aGyqxFx0QvAxotWLiXoYr8avQs+rr/8fKXWrv68qCK0EBjnMWxi3P+/+HR9qaOMs5lZ3dxW6RPsXxtFas7/+7TO8P5guFabRfliDVBFYRSF09qsZ0NNBaQZNlmYuiVe1ciY+PjnMhAkxIabhZ0QADqQ7cxD3wNzAU1CpqJVS4yCWRU8jgJq6iKs8gJ3BzmCry1k2BSuJfZ74apncuceF/0G8ugEgM83L4uAPx/dbOc8LpUT3x/vXb1/fvr+9f7g/n8+OcHN1kzIW2UQEzFRcihWRUkRFpDY/YDWVAg3J3wqerJwJqxmcXsbgDgDstbPWT+8eTCxq7qeccmYinJd8vSxTSiJSZN3W87qd120zFSSbEuWJ05SmOXFirAQ5xTjvkWNN0uxcKBvucoQU5aYBwkIHBsjEM6UlTwtlEnNVV0ON0FB1gMYiiBM3tkAc8w0TQapwDQAN9DnE7scETJkoJ05IqR3ODdCBOAwl0VmtDupoF1Xiu+xB1ZetoM5gCJsLGCUQJlZua3BXNSWgnLKSbFYclzxPgAyGUkxVgmZAiRC5gKznbV7SkueyrVaKvD1ur9599Oxw+MnP3797WI/nHx62d/dngutpyQBSEM8gJ9CVOTEV21wgAQLyFNgXC/M3iMIqIIJZUyl+Oq5SzNTzcvjo45snN9dLWuQsr1++BpHPPpmO5+P97fHq8NE0Pz3f3t3rinQiXp/czM+ul8M03Vw9+flPP/3o2RXae7JtoiXBE4Tl9Q/n//c//frzz79+8fL+pz/7+F/8eXpynU73cH9vD/d6Pqujp0zL9fLZz29+8WcfpeX0xR/++ouvfnjx8sXDg6R0Y3o+3h85T8vyPE3T4f37u7v3d69evfn+h3fbqvOUp2nKeQ5XbeRTovVHREWt7f5on4ubK2fvCQgTGY1C6li+OszW3mDroXT2v1SduUW/sc4qaopaVwqISBjQGWbMU746LPNSzmsxMfTa8d4bH3wUVuKxrAEbddg3L72Kx/+bCBuNitUfVGNRlw/D/N5SUcVKDFxeNmczIHIGA9dIo0EN5wE1qlh7GvV9BD66YYZt3Iz2h8GORYI+V1dLl3dRUoeyOiKa53ldVyJGVAeLhbC5u8hWCqfEKVENHZlE+6pKEB9JNZklwgB3qkNxKxi/XLHd0XA/UrmZV0cjEKAbUFA2wQLPiFX6qD6UiJnGkrSTjbHPgozzNKWcGqAAwCEKQi+uFDMDFMCEJqTWqJ6tCzhAnwqmWCHTbgZIqjUSD2ZWtqLmRQyRtiKm1i9sVTMVVSdSQkanUMvrdDE41P9I3y5+EObwR7CYbi7trd2BnHCHlNI855xzGBmIEBBV0UwpCpCYc6S/wFElLg0EzJmnKcXhzcxEJQEjYZ7nlJKDl7KF+y9TIk7rupayRXxcykYIlSpeO0svOoFG8/zw8+KPKjs+WEcbdn5fx1ONbYKqA8i2befzOYwbKaXAITfxlCLwWWuMck6cgBAciSxOMNUpij3NzXEqyClN08SE6ECEoSKpCE88pZSYpikVKeczA7hqYULgygxMzOw8TzM6AJNNmfKEaQYCzxNYwYHP79Ew36y5YZKMnZJ61YoA0KpqRDEXhIHKtZbDuLlZkUiUWDdcU5uwCOoKeg+H7AClYc2J7JyIiNtpkwwQ1T2mdxi6YAnqJkR3Ftt+KjWvf7IHJB14QOipa2Je5hzw2fg3iFuUvY61XOdKwqEvs2JHWl33hd95AFN2G78jEnO4S3pZxugjqc2H7RDb0gPIfW3pwxK+S/cda9he4T7ajqn+wZo+dHbtwEUckzP7+N3HTQMbmSTtSRJkDP9R7uCO+bAGeRs+W6Pxfl/zDxNQ207V8aR2aOz5bIddT+mETafmYtgba4HMh9mpjbcmbWLq+BJEV3OX1kFZvzw283FfVnvzYmBYrwGjVMV916uaESPQVDC+7EiVld4RF+3H26+ZfqSIO0Zte2samFOfcC6VtU5Jil5VwEzJ0fGSX9zljIswEQ4D5iV0cVzTI0amzXoEts7i+wYeKuC3psC8kXj2NdMlvavOif3rNXkH+jNlvKjUtZMzOugYP3gkPQoS7CQHs1H+uMBtxHdrDp0h1FofusoUleS7q7N+wy0GiYMkR8k/4FfuVVBN4TVTM2kf891dRmMUtgq61puCOg/Za+Rr4F9CxAOxtw0iIhkRNNJqwEQ6d3YAlI65Nd8ho9AFDrjkvDSEAVR5rkJASIHdG4nWRy0PfsyOjEMkyvcI20UcxHuesFkpwzZ40aK0E0TbbdAbDZsoITMyVTEnTCBMI2orLEqdNY/12dgh4tXR2G+WtcB77x+bOMUAACAASURBVCt28sJomZA4FUsnQRRSZrCCmAwxMQMxccJKqh6QQRaBCEvMBKgQzMrwDAOCm1rFY7VXjVuuh9GZkDFgM+qmHe8CFs11yYwNaxh65MpeNrP0N0VVK+g6MR3mA2B5e/vy++9fvXn95uHhRJh4IgDc1nJ/PJVVXCJfw0S0zEu6TlHfwikzpVoIDRhHkyIuqgHFVI2ULTRw/x7lgub1mjlNOd/cHDjjw/3d+fygWpBs4ozuum1SVi2bibgIkc9TnqaUpsQ5pRQ1V+rWOMAVGNM2O3Fsx5oHws4Kir+buxkaskc5acoUEpRV5oG1Fok44hAxJ+bk4JFaVlcCpEyYyWlPzCKAm5mKq1W/LVFCpBrIQgaMvGugeKnVqDReXKujaklDrz+FmVskIUQFCCcTaJF8Q3MwDZYlu4GpFjbaYPIE6ZAVVc4GIO7AlJjClF2SIKV0lQ5Lzvgg9y9e38DHNx8/+ReffkaU/usX366nNysUAVNbi5MyWOINkQ2KOhukRImYHQO/agZmKI6rgAhk8fOp3N7e58zX18vNTX72bEkJTg/H9XiytZSznTag5E8Pfph1mTxdX035ScoyTfr0yeHJzeHJ9ZPDciA09pJSQkDXdH+/vv7um6/+/vZXf/fih+8f8iF/9Pzp1dWzstHXX3//9dffPxzFnFNOSCZWOPPzT67nazpvd6f1fiurOTEnpxkYkBRB07rK99+//fabF/f3p4eHdVnmmydLSjNzDvteStmdiui2iZqbe6yFd/J0K1wwVwCPTAkRV+GymSdpr7waTmU9F4F17A+fnqoSApvtToN4yEAde4GJiJzIrahpyphzPhwOh8P2/q6YK7nW2RwDWzf4OBvlw9RMzc0aibDdN+y/mcDRfPB4GW6xvcNxyD5a9XBQZHUcSZ3EoCgkd6aNwRkUQRG0lou0VYZdND3tZP/BTRr+21YtCn3tZdahHT2C72NOAAEgmp9SSpxSypwybgquMdCqGriKiIiEHBAvtgSkwczNwJRUsyk6hcVDzQuYgBd0ITcCD3RrR+h7L4G2aJZwAzJAdXdVQiNDoiiYMECLFxa7HXNP+9T0G9GUM+cUNTYQxAAwd0NvR99AMjiKQQEiJK/2hhgN4+ijagpm6FblPo9ZDzpUTNXECmwKiKGREHFOIGpqbqoCisgERKEC12+31olcuHz+CddmHDWb5RX7txEmhfB0ADgzz/M0z1GkjRwHOEQSMhNE5BTPnsxMDeSvcTxKiXNOffXtYEzEiQ7zknM293VbU8ppysyYEl9fLQC2ntdtK1I208KUiFLUAFU4JMKPkWugWlAbpwZ7P+VOoYkWlB5LaQZjakVf5qqiqtu2lSLTNIe6QcSlbM3hwvHPqsCRMnOqEAV39Ghk6M4WRCaOTAV4fLWcgjpjIqIqZqH6OXPKOW9XBylrKSKipmIkkaaLkclMVGLFwl6MYEV0s1Vli2WYexQmg7qaRSG9gtXHqptJZZtHlCi2k2E4D1Z39f2Cey1jclDTtphEwkzMHN15VscgasUVyDD2Vsa92zrfrHMZ6g1HhvZ2aBsghbp35M4jHIbnBsNvDMCacIjDa0oJJwhPf7hWMJBDfQINvzeK7PSnljL25pLeo+aDK79bXeL8D2ZCoYmi7wRB6HmCmGS5RRiQOZCrIetfJMf3XlbslNJIUYcIijsksz1yHDUcOH38N7E4nFszdWOzo1dJ3iJlCIGsr1abqnC7nIu546Vu2MZRrMGfvZsZd4aA06W+OCQbgmk7YFqxdTx3v0XlT9Z2yW6V7+BSHFEgiAh2acX26tu/KK6pSCnfM/VtCq62TRyd8EMZJvpAvtibOPoSPu5ge3HwgM/EYTbzCr4ag0veyRFxm8Xapuk+rMH7JQ1+aTQBQKREeXQ89e3+2IYDHZ05ck9hgGb0Puu9hNWG/EBv4hwZXI1MCONHwy57RYmobdGdhiwY4ojQbBhLJiamaTpUJ9FgKu3ojUv4qEYS5HFdU7+8d23OceCeeVjzBqdJd5epCQy3pjCHYDUIeiub6/uTyl/tgawADflg9gT3GGZbAqjDZca1XXzDkbZEbv4ofIS26C/bHhmrU1oVbXEwbuyCX/tG8IIq4s0b0jspqRZLdk+fN2Zsk3jipyNkSL5fbt3VM+b1ukxNNc64t9s8+nEaWBh7czZQcLri4Y77lVwFyUHobWawSF+aYr3SvEYnWknPHnWjmjQJ3jUCU0YkdPJLrcx9MPG05i51QSJjVLdV17PgJmxSUAVNVJQ5FU8IBM5Q0f9t/VgxKZW74QbuTK21CNxVi7lhAykQAcel5c6AU0qZGb1OH+jInAmyK7myewJPCNwGhf7B+XC9U71VUsTcmGnJh8O8rJve3r5/9fLV27e359N2/WTJ2ct6WrftdBRTyDzN83yYr66vr588eXJzc3N9/eSwHKZpSSlXgcNBDc1hXWU9b5HJFjGJg28FYGB97YmCjpMn+vjpk2dPr588vRbdfvObX33zzVen00PRM5GrrLptWjZwZfDEkHM6XC3TxJwZiYDQGprLAjKAHJ+LOLuE482cLLJaUM2yQfgyc1cnA3YKB0dypKh4bfUnnf/FzOFoZk6iUkopUtw9Uz2TOoVtvc5mbmYirgrm5JgwUPnBHXSuFU2R/EICcnOtVYqtRJb2Qt0Q7tRVXcMSXFQcfdMSbP9eY+IEwODkqlZMSLck55R4PkxixTYQUDNndK5JRzcx3eywLNNC5/V0/uH9Mk/LPP/i2Uc3z56up/Xh4fTmaO/Pm5R1K5MzQU4FiMw0jsycEmcwV3MRUUM1EqPNqIjTKsfj+fbu4fnzq5sn85Nny5Onk+n65of79XQ8pFTIzuYf3+SPP5kYrhmXZ0+fP3vy9OqKDweaZ14yHw4LArx48c3t/bvnH93My3T7sL349uE3f/P6i89vX718mKb8z//5p3/+5z+d56t379bPP//6yy+/O69CKU9zFttOaxG1aZnynADdQNUFMCFhyhPnJLoWWdOvfvXbN2/ev31zRwR5SsuyLMuVG7oBUaKcAFnV7+8f1vOaUqokzwGu0c7TEgIHMxOlfbVaERH4iNXjF8HNXnxurmqidbhjNSIwAzNQDwaMVv2LEiNzAqh2LmJclmVZ1pROsIq5REXpB4mNJjtbtPmYm4Vt+r/nX3QB09vtjE6A+lg7Z8CElAySGpyFNsHMntgmUm6kDByefLssNDg4/gj42j+giuDYJe9o7TVz2FvWHVwbtDWgx5wYhcZB3NwlNsT1zGGie4ovVmZiGs0k7iBgWp0XdZrr7s1IxF0ezetxl+rXAjdXAkpO1Sm+/2gEwFh/0fCDMlJOiTipgotoEU9kIA7iYMMzHNRU3BiQEd1MRMVETNEItUrbtOv1nQ5BTBVcpxVsq976ClJKhIwoWFQgFu6iQBal8pEYrwdS/LFgF/4TZI7qTWBO7q7qzMxM2yYiChC9tFNKKW7gxBjcUE7klhCRE6ecKCXkeJgTKCFi4hju68c35bTgknKaIlrKqZR1KxIf0QhyXl8ty5wf7h7uHx5O5/V8LvO8TBMmzkBsZmaxBKlWyR3OM4J6fgSDY6pAtLdUhkIa57LERMSqZmbruq3rJmLh3SBKISRZe+YhYkqh5ggAJE5IXBHKGAY1jXqh6nAMOglZm54cAFJKosVUACHlBGDn8ynllFK+vlqW+Sd3d/cPdw9RWkaUEnDINOJmLluxogikBOhgZptbAY8uXgZHA7JAtMfy3J2sBlIU4sp3REq5wu1CIguOPRHXCAP6sJytKAlAqvMawb7TQ0KvfL+eYN4LPl1bYXBs8VtfUg149QUmmIt78mq8gx3wad1j77vNuToZ+sIyERG6eaS74usqmGuzeeOumPvOZeksfcK9JfgRe3bvmwB0l/AWaO+GjvV2/R9DYQpK6CeIaOrj+NBTBX1CGxmBe4C/D4q+V7NQdNBj72T0Hd/Qu2k6I2OHSeyL7pY56vaNisHoc04blBuPCXmwh/jwutXKsZ5hD2qnd42h9bfU8DbUJq8ul9TECnSkADoCXg78O6Ch0iQQLiGHY6ABcXDOm8H+KgXwtjec+JD76IcMi0EaasT9gs61i0wXrWdVNDHfMT8R/BkFuL1CGLx2YrZZzC6xL4/Lejs7HVFpuvRoXDpuRlgCjja9nePSMuXYHSdNCjeHgeFJ2C7kfjVCaKDN31DP4N0RYdoNQVUkR+xxhl0cjAd1XZcgEXGtUW0SXn8T+1Uf9C8ka4eNR6WeY5EzADhVa2UTWrVOLNAxtJGjqBGM/lGor8KuWvV5f1+8XXJAgbrCFF2N4dNvgtojZG+n7Vd9CnGnRfjQD+kDlLVdonjJ5K8+nk4u7Seums7CenNsvGv0Ha1ayYvku+MTfyws3uJKCOF6q2/Q3vbd76KtApT6fOY+0mEeN0/7WPvarcpIXeeFD7h1F7mbyqgLWwwquLlFoLO6mcEaJbXeJ8frFh0rr8F9jxWNVrV2l3EoTD4xEeG50FmhWCaXrCtvG5rlPDkTAoEhGD06d1C4o6AT8QGnxJghIHXi4MY5EQfQU2Qrm0jZCmNYr1E2lU1k85zSnK4TXoMuIBNIBkwAaQ/o/CgudfiLGSk+kgTFyt3p7tWrV69evZaiTJMbr+dyWgty+vj5T3/22Z/8+Z/9xacf/+Tq8OTm+ubp06c3NzdXVzdTnjNO0UJoLbXmEQu2wH+B1m6Vtv9tLNsgJSI6E8zsmY1YX71+8erbb/8gRg4JCEHNAVRBBclSAs5pymlZUs4MNTirtfp9uFJ7IbJ43PE/OPZ6XQOjASskxwSYgRIgqrkJ6kCKjdUiOABwYkoMCOJ2LpupJmJMxInDYzMOqaaiIqDGAP1XL1AgwPoBsbqDMAOVDlrtf6vrSWs0u8ZhCL+vi2zMlBIDuFic2xkJDcxAHKxIOZ6PV4fD1XJIJXGK61tL0W1bl2m5PlxR0fXhzL5MOC05IeK0OT2cr6+n6Xr5V7/8OSf+9dcvtxdvT6tvRzBFQHYgQEqROk8JAMxE1cHJlIu4KALkTcq2PpyP2yaWcnr67OrJ02W5Sm9++OGbb16orD//7OM/v56ubvJHHz1//vzZ6YHOD0iQEubrm+WwTLId1/cP3/7h6/e3b159/7aYz//6Lxiv/v73f/j1r15+8fn57Wtdcvpnv/zZv/23/+6TT5999dX3X3zxzW8+//L29pymecoTTQgCssG5yN39eV6uD4drUT2e78uWc2aGnFJWUwdN337zQyniAJzSPE3E2Y1i8EfURnJFM0BiGKrjsfUADyV9hjTUYgW4uy9OiPZoaK/yaBV1Ae6yBnLxvoIK04gPsVIzE1D3RCk+W2pgbgCcp7Qsc8pMJNUkVs/21o44g8YRYYL4Sa1V3+3+P4d/Csvi/1dKZQhSXkRU6joBhy5xj4glMiCqwap02ui48ZRhzkJJJiYCJXSCtnONT1XsLgwqptovS+Fhf2iOnu2GMBoCDyGk+8jNCVdVDDFugEg5Z+bCLDtB3rETEELdiF/BiOuIIVFjM64M5yGY0O6vcWBqVlrYIbTtYEVI9Kgzo1e0uQcTmAESYkLiCpnzYHFRRSijmloRWVcnUhQjdTRgJ4wzmgUIM2Ah7m7arsuxp7JVARBiYI3bQAQIwMQMAK5a92O1OJKQibyfS6OEYHTLNoep/5FYyj8OoQjLfbz8HWcjos3CQIhkJuaeIpHC1VYaiN+UuHImAOs9F5FTQnB1IyQOv19Kge1MzMwsJuF4SSl23TLlzHNCU3AN2Ad2v14tjxiBNN7re7zT/x0uNnjuAK5uogFc4PidYZ6ItZMxMIOIbls5nc7n89nd53lJKeNFzxF2Sy131isTUayxkWI1VO9d2m9xRAyGHk7CCqIKRxgyU0pJRM7riQqnxFdXVzfXT+Kde3g4Hs9bivc2TZzmhGRQxDXA2ZyzmzETwBTM0MY0J0eswHA3AufuT65XCRGnOv1R7ZmLmnogHEbZET0XZ/54M/cAB7QpqLMa2k61Gb5cTMXU9nPkgFKylvWLm4I1GzQhAiE7DqQH2AeVyB40YHubRLT3fOx4QNM2/PqFeL3jmfszaPTIX8ZHvLeY1PmzTrBj2HvkB+4LfhhKFvc6Q7+UTZrAASOsND6YXX8ZOjCpfk0aepLau+C4s0OHToM95N8nLR8JE0xwUcEAI0HwApoI3vEmsDNfuo8csenMTV7x/ZgLwJyw7qDjVkjY6Jv9ZRop8TjcOXHkScBlcGjEm9b3VN201WYMp4kKT7SBwGCVreXqQxXLzqgZqyLG+oWGZuy42x83zl28/91f0x/gBk2E6cEEapr8vjp3bIxRhEsu6d4L0TNB+4zdTPjtc9oe4uFB8IGi01wHbaFYVwMwWFAG8kjciqPiyd2BTc0qfBQe4fKsfgtmgJVpauamVgrEA7B9WNsmc/hPfDvBrFGr4n/1N/nOud3LhmB8q8kaDj5Uxygfra/GzqXtohLt51Ia1qn7cXSHltjuTOoVVOIotaKzB+EQ4wFKVGGFtYN29wG181ClZOzI1y4hdb9GyGMabLhwFLeYIHcyBjQKVMMV+RBBwUHP6zalsVQIMcTZJvrETXV893cqLe4cF6TYhffCu16q5D5qkuBuipG9pV7TjF7pSOBDJR6ak+Ket6isXIPaHRdCVFRiUI17oPUEXHi2OlS4cnJbydAlJa3eqlonOTQn0oYOgKv4amzpamaeQEALukZIhvZj1oXySQzNvB76H4ITIkXFHDjHYogY3QyAp5k4QSKYc05I6K6qRVREiRggE87MV8wHooNBajutwT43qK8frirdvEhB9SUfkqftLMe788P9djwKcnry5Olnn/3ss88+/cUvfvnzn/3yZz/95ZOrZ1NepmmepjmlnFIK+bfO4PXZEiW1jEDN3l6t541M+igbp0SWWdzWu/vXt2/fvX3z5vbtu5SQkruZimzrtpaNkueJck7TnJj7gOatC70Gi3v6tOZLzA1beQruzU1ulS0aEckEOAFloBShdzU0wIiwaz2xY7DTkABQzeMwDG6YElWmWvdVgVevjZoIAjIyAeJAEvWagiX3mArqatQDGzsMk90KJqqx660/nUUZjZYinIQTP9LATS0egaa6nXRKjL4konnKKhFDiCpnJwNQdEE562rbfEPTPJECnDc/HlPSz54eIP3Ugq/q74zdRWQVn2dMCVnBQMLxJhsgp2mmQrLZJrAJrMVctKgAweFq/vjTZ8vy/9H2Jk+SJFl631tUzdxjyazMquy1unqZbg4GHAIciuDCC4X8lym8kQfecKAIlpHBQHpmeqs1s5ZcIsLdzPQtPDxVNfXIGmAgALpLWrKzIjMiPMzN9H3v+34fL+e7h/s3D+++u709Pnv2wfVtvrlNKSW27eZwuMkHK+hCB2De8PWrd69evvzs06/fvL778MX84Yub7WRfvLv7/d+9/cPv7t680ZSOP/rpj3/280+urp/e3ZW//dtP//THz97dn5wwZaKE6gro8yEX8Zdfvn37thB99/LVHafkzo4qDlDMwDhxevv2PE08TznnKacZjDaNar1ozCjhlSLieU4hxga6ecc8VEhBO4y1kkdvJfaxQbLRldm8hN3cSIAeUID4m2oUwaylxGuhOwA4qCi4WQp7FBGBmZlbzmk+TNOUUypF3UGJIvtgYL3xdXRwGKi5Ro8TUrXRjUHZ/+Zs0fraNIqb40DLGQ7MXpmTIRDGzkHV1wIPC92tfFBSLxn5wMQYTi7DeLdHeisuUttXCpdALHMfD8KD7aJW5dbDLxrskI6+I6pPClUVVCRKOaecWcJ7b/H8D52y2Tc0JiF1Q4pX2tV9U0XRlOsxCxzIgUPbMsDw78eBo4VMHNzQhJAAo+ACTcOpM0Ru3c1cFVVZIStOhhMgB4nQzcxSqkeTqGDSIrKsjqxJjdXZkCCFucTRXSIhpWH47xgO3++0zRbCRKS2BUnUmwQzpVT3oqJRO6RmaN5Yzt5OAK16LGo7/2lCxvs1xkPXoRNV3GDFYgcV2ayfz8L1AOhuBFzRpEQx4VeUZn3sUO0iISJ3FdPcTMyOQGFpSMycWDg+OCWWragUmnhKyebsdhAVcAOkePRBK+rwOlkNV6TDUMYBrf9oEDgs6sSQucL/VcwsJlUSMiItpazrtizLsqyHw+FwmFNKQ2koEXlHVNY4DwIxQ29FiFiFYTyKWj0JEVL9WdWKJ41jV6gbU86qUrYtMgLTlHN+cnV1RARRWbZS2S8IDkx5JtAjbQnYkDglqMgUG2LaOzm0HV6jdL66di2CFpxwr0qmvZKk79yxqQd1tcv1hbaKRe8DgLUTf4yE1jSJUHTABVTAvJdeY9OKkXA4HzrGJe4dC9or1fbxdi8mQMChIaLOLfGmM99ReNj81jhGQvr9G32whV4cDX1o6xikiO4lwUegxx2BWu+jMCRciHAIZfSv4PEB8FF87HuQn1h5Za0zsZkRbJ9VWsJukDYGR0rLMsCwjIVAnrXy1/YF4gUaon6nhLALyhhV63Fl7yyF+hQj38f+C+Z/HIbN4mECjXxamfS1i72isWl/EdB7hcoO5dxVjyGA72Be4k2BrSI6dHwYBxLvd8J4FbiTQ9p81qV7Qhyr08cf/QXntVNJYCykHAEljwo0rD7jh5JPvOzrxPqerYWQ+5v7fTtS0yL84iuBfc2P0WhYjTW12KhN8EG1iW6s3W7WXl27mFN3ysPObtovpx5Iq5goQAAbJAMmIErdcvnIPdvrS3w0ttQCEfVdJMLdytWyD7SncdCJKoajxxtbY0XAOsc626GJKVJr1lWrOJiOPF9vAMK47EOzIAKMiMrQooTtBj3qC7s56QIqghcnrD6Y+3BRuJt7arrMGDjmdoQzhMvyIHSAURf2fk6+tAINTSLQvWB4uSUf2nwHrSu4GsS1Ns733DJc9kWFbavfdIOTRtDX7vWyrLhpAtsxodBUT3DFemS8aAS0KpWA7zmx+r2gQ2V7osc+ysd6rEGH5CZvVnk8ISCikYsS55RzBlXbtJTttKrz0+QKaIOnuk7gzMFEBQ2dpS3TKg4OmAlzSo62rAXQDpmZE0IiAtWtlLXoJlrUVNVVASjlfJXyFacDGEIQZC4MW4CXHdcDvwYRXVVBFA5XZKyrLWdZFnObbm8++vnPPv71r3/xZ3/2q1/+8tcfPP0o0RE9IyRv/XqyqZSiRWIbGbGaGK1iVgiwEJFTFaou9noN2VcQxWaT8vDZZ5/+/d//3cuvvry7e3d7c8zEamXb1nXdNikTxTg5pYkAXE1D5wv9kogdCZAMCCJfoh6QUWsNj0iVwuPBYlIjNTBgoAloAkpO7EgKGKRPbd0wZtHWy8yAaO5SQ/NRU0jMFfJVM+2EbmqqkW5OnHJKHJbYULesX6qkbuIuAFINiV4ASoB0oHHgAM1tE5WirYobNNCtkQcR9QmG4p7w5Vpsn0xVRGQqupYEeJwOBbay1WJOMpN1S5YZJ9nMSknzRJ5AXJbN7gxpvbm9nj68BaJpnlTk7emdb8tyf4arA+UMiAa6iqAqqqRM8zwRUrlb183XTdciaABoecbr28OzZ08Jy5vX35zu36FvV4fbD5/dzgeaJliW5WF5c314djwweAYgW+XuYfvsd1///h8+/fyL+7L5r37+4198/OLTV+ff/em7P/3h9M3X6gZPP7z6xS9/8fHPPi7qX375ze9//8Wrl98drtI0z5QR0EUVEKdpWjf78ot3Rd8u5010muYjJy4K5rJJQUJiTIfDIafEic1xWSUQsIjoTqWIigIgc76+vp6mqYTtpllqiAIE7taLi6i3QEAtJmsrOvfu/2j3eW/plZEsNdrVqoPDwByBCDue1FShyZ8EgCKqTilNh8N0OEwpb2Lg7syRwPq+3pZmbQLbexm4Wt/+u6gb/3j5BXQf4oWJz8dUtIOILgs/nOHdmYqyOR2IlDFTZVqFQqTGFZ1mvfLd9+cF7dzfEeoQdjQibpvJILwrgAGwteVhY8PHHygiEYJM05wm4SKbqJgyJyQ0ALF6CYiBqImaunOUWJqLqYoj82zGxBHGyQ4ggOJVynAmjzBLp5eBeK8wgEyVW9zDOG7VugpbgU2TYjJKgFmAfC+cJwCuQdm405uIgHiEHxEwMU/zAcFUSu2YuXzAEBBx7CzDKmrqljGnlE1NdXfypyBQcgJcHUrEIoLaW1Vfrwum0BMdHhfcXDbV/xNVDhgxaXXgb2CUCCEypWBgMSdA673rwZfmVo8Hfb8LzAiPDriUkrlCMQMQFUoMTJQi4hgXlJnKupytbEh0PM5IeJinh/O6nLelFPNoheDAc7kNV2cLve6bqUuBo+enSqmOgTZtBpzR3EspZds2KeoGidOUD+YmYojWFnFpNADhMIqoqXVXGjOAm3GPA0Q/WWUM+cUsEyc5QkiJy7at63a6v0+cUk7X11cihpjPm1hxDXGVkgIi8ZwmZ4oNVZtJY4oWd6N97b/DJveUW5iIQq/qrZx7q0CHu19USLRVYwRg/aK8pu/cceRN9jQ3MHCln7Syv3bquySTQrgtRuzf3n66Kw778nCEKTpozTzvX3/Q4np9Yuwzu13CvZWM0w6Zu7zv4giYwCbQNKZcXELeairbV0M7OmwoO92Pmz1Ycjlg7GUi7lEco1pnsIaZwyFxcumzo1YOAHs/Ag6c0tiAEtUevz3DV+sTndpmuedyEC7IH+3CMGyr2gZ5pDizh/d7FzjaSnjkQvZfVC9e9EvCgJNtTNkelhlvaaNsta9Ne3oEW4wnEH2Xba9jNGgsWahcaWh6TS0fqzXjvk+FUJM0PsyM0OY5v6wW7lrAEOnswFAbTIy5aothIQkDTIMsVmBn/dROezmX9/kXx8YZH6pCdsCnV7ZMu3gcPUjjoYW4tc28hQTEQL4Lx9bG3R3mALsJCetuHAYSrQ8fb5036sOdodG/KnJ+ZKn3kiDcbpdLSAAAIABJREFU8zXtmmTEPOW26veLiuJd5a4tpL07qsefeglNGCzi9dzVyfpDJHBzAvehh7WehZBaGdNONcFoFgLmFBHI/mUP7TIDXHX3sRnulsdHIo/BBZfnsuDXPeqr0Pu9pFNS6g3EoiccwR0UKUhQzcxzUQETZ/W+zRpl1nh2c7e5BYO5SZhdQW4XLagjOIYM9R5PZ4c6E1JCbg8CB4DNxEwb8L02xiJEvwRBZ6g2fy7vKK3wuQEgGecKnuwFSZW8US3k1pnSrWjDR5FmdEQAAhqBgguDAzERkAJMh+kwHyBRVp/h4Zu3K8iEBbEEXn3/BwMNUR/5ISQCCyDGoEoJI6a/rst3b75et3OekEkBhQmnib9+++V5u1PYgFxBlu1s4NPxmOYZkPxRYmcgr19uX+vlOk2ZiDjlbVvvTueX33zz6pu3Dw9yc/X8k0/+7H//P/63v/yLv/jw6bPj4WhMKnzekmtmzEQcW5sEnpIDe09Edg02oHmVg9KS/JU80bolqhENHQmmZFLk61dfffHZn1zLzfUxZVaT0+nhdL4XlZTS9fXh+uZwuJqBfNnOul+yiMRVE4teC3U1CPAFAEX7w8WiQN3FUBwEkkMGmiBl5+QQxJMUkUR1ETVRACCmIAeag4lssokKMTFRShz7pEjgAzECgbuKWKDREsWZtr2tINoVY+cgAAWgIEhg1gE2hMKBAERuGoeBi3gRi+N1c5szQKBX3Q2ROBG6m4nG3EGIiZM5iJoucobzYZ6u56tivGr1Dsum67ql+ek0XYmsaqUILKtQckJPU0lz4Qw5HX/64e3hkLfT6y9enfh8On+b4MmzNKciompoSqCUgBJqQtlgET1vcl6liGSCw4EPU37y5Hg4zPdv7169/JLBnz+/ffr0eDwkIgfxBOmQDrKe356Xp9cvrg5XX7y6+/T3b/79v3n1u9+9+dGP9Ve/ufrFz188ffLDf/3//fVf/9tP784wpYOqHI9XP/3ZT3/wkx+8fPXZ3em76VqunwGRA0mxBTlxmkX1fNrWAtsGW9GHhy1P6XidMGEiRwJmXLfltJwTOImYSJ0gqkMbGQMUyhyOZ1UrInEvisOzhSWIaqlQp4eHg85q1sjRx9wAwgi9bu+lWoLVHhS4FxzDozaEOv7Enlb3tWY4OJgp55SnlDOvW8H60ELsRkG/9JrZcNfyTjtw/++TTXlP2BhTB02Vx4sCTBwRn6KwCZw2fNjIiZDpVkiNLFYYYXiKdk981OUGjzjYI9nAbUT9+dgzD90oXSMqg7buAOBqDpozJ+aUUoQw1JwTQMA4o+BkJ7rGSEzYjGfgKknNvaoKkYsS5y1OPQBslEliaKrsHZdqnq5bHavFmW7gaIaK1cGxCa5Cgtk4I+ZiaHWfWbO1FXYF1QwXwZR4giFmznOeAE0RtSLN6o8JkaiaFZmZK+1LHByYeMpTuM6ilzPnHI2kOedWOGKqGmqsVlZpg430OICNmWv8L5I2Hp1musDBzNu2lVICNsGc9krvcIBSNyhWY0YLAFmnTgCBiqpI6MpIlHJSBRExd1FNthcthY3LTN1kOa+L2/X1zXy8zjkfjwfV1+eH87osRTTniShVtceHlr1dwxhKkHtKPHqeiKPGK46YRJxSinePmTaopyFSzsSciEiLqioTOdWeMEToBU4AxFxDvCFw4AVBEKF352hluQJWCzcRmqG6iZRYJF5dHe9NbdG7h/utbB88e/b06dPrm2vOs725W95tRU0RzqJl3TLZnKfEKRBqIi7qbdWogFbH+bDF1qJk37dLdSO9T3S+G8OtQT+rb9diDQGO3qyU0bPjO5Teh24JbKDOPgKoe8MPYt0vtvtndF51W7bV+bk39+39tRgNrt1Q3VLykSvENog4ByOEesTc9jbQcfXYtt9EjugU9S122eM1Njjut9x2C9Yd6tEaefa6hrpMjO7Xtmbd9aa9NwSaw0sNRvSmGgAgpzwu/3s35AWDEwDcmVILGuydiIMC4H0NXifhVnDWdosOblZHb3+EeNj7K2GnHrWWjErQbfPOLnu1p8DY0tlAk62/0iyYBVHTELfZnbJRu1RgqIjCHU8Aew/qBe0wfrBmHqjj3ijaP9Qba6E/8hHNfSen9mdiU3C6E4oAe4rgkayMjxvd/xF7ZreA1QO/VTGOcFikN3EJqxARB9mtE0Q7P2PIxXSbT12xRoor2nF6rWclL8YIHVpv7/2pF0IoLN1A0QnAtcRoD5RE4LUVDnSYi3Zoayxdq/GH9qiF13s1U4/D7R23A7Jk9Mvs3c8dG+FglXHb3jVW7yFDUMyibpmjbARhL51B5K6MYI+8ViGFkDpBxCpwtLE/xmai3SIeh989mXVZNF3FFWq8o2ozqIyRqpE1jHFwfS4rjbpIGvnQ/aObxEH1hLJT06IUGpsipaa9dRWGIhzA/Wjdv/iuLVr3kYR5udlzxj9iER1ErlVVzIO6iR2I0kRkYOB+pvfa03zhP4zXiuuyDAY0LjoAOdTYbJT8mAuwI+8uoyYQVuW6BZrCTG7tVaPBHUJ72XO7TxEgGKMhUVaYlTFfHXI6YJluZr3Pr09lNUQ0RGktMBec+mo0YsQEaIxsQIGCAGRGBkc7r6evv/3qD3/6hz99+g+lnG5upqur+Xg9v3z55Wdf/cPbh68FHhymxZLzNt9wOiJkAzFX8XZK94t5AYc8Uf39UhTRCGnKs7lymtzo9urpr37xZ5/84pO//Iu//PGPfsRA4GAC7swwAyYwdiPbLWeOVTjqFXQW0nprxIzjVO92VHDDVouLLVNCZKWsL199+dkXfxLdDodJbdu287Kciqx5psNhurm5TjMXEa0gJdqXr8iAHKX1ql6kMhIdCYgCAzLsw+sKHBQiUJ4A4x8yIHfGANyqmZlogOSJmFOmxGHfKEXMnZkzMzEN4HSv4OOIqJhbvENTQub2UAQFlxoIhI1gMyiE4qgOQLASTlSXxQzOCIxoRotDMZ8SMpK5K5BgwOCADA6AjIzMpkWKgkMgbBEIgZncCpx0yZTm65kMTGzb1rIVNyROyJnSBLGpwoyURBZYhQqjEqmwSsquE7+4mZe7vJ628+sVP6YMs0ABl/CxEKgRLqU8LHZetq1IpVYWu706/vhHz29vrrblfHq4Pz3cPb25+uCD2+urqebR1QgwUQoMvJkty/bZp6/+w9989tWXb03hk5/99C//xQ/nw9W335y++fr8+ttidOXOqsvpXF6++iaIt9dPrmgiZwcyIGtQNAaI4BOLTIDH49UNIIkQJ0iZRM+n5UF0M9gSIpUiohqGu0ghRaF2dALEckDV1LaUmJj6zx96LpyAYGAxeUXMmVmFDO2zPHa99ZJgAGNCthMimg7SHHpDBEFrYS0jYbgXmKFpHESLm1qVdFtLSYzziODxpgpUphqpke8Rz47raKfD74u9+X++Z+V7PqRLBRdPyF6di4PbF7sPvW7B1HwrtEnelFmYC61Cm9BE7OAWCVaDdlix3gVTZUJ/VOQ2fOax036HzaP3YcT7TVVhj21GX1ZK9dmcUmozVetxqwGzxuKo8Iw6tZoDuKmqmDF5Cr/WprgUXIqDIyPmxE5E4IiCLvFD2wUOQHBB16pWubujKjiAKhalVWh1FmIyFkBRc9BOLGjTWkQRSAEdiRMzImmmNHFy8iioUYv66r51dUbk6nNAclQAL8BMnDj7VM8k6EGmmKYp56yqZmrrFoJMnQG1BgEGnCj18wp2up67PzL8AvxjcNwLMEHlLEb/q4noPE9RkUpcgV7YIOD7GE9DyB8G+gBgKFVQgQWUUurnpyjv6FNsxGHiot/WpZQtpTwfrubDPCM93J/uE5vqui6mSpxrFGnvksMxpDPU4Y6KDyMx1iSTAXjwQOLDJYrexcwg5xR9t5G6NFOz1BWk0N9KKUQYjblx3BMRdasyVkp1cRQoU3Hw+LgAkLpblJUGLMsVdJrz4XC1lUKn07Is9/f3Keerq5uc8zRdnVctrAC4iOq6yOmcSYtZSjml7EiqJBpsZcUQOOoMhuiEnhzc4lzVef0eEvFOdfM9sW1QQ0CPzMVxa6gSUf0eHaNzYEing4+ofABQGzaNbZsHl34P7DjgVOMIFFQXrktyQt5bMeILRarNMa3dkHom3DsZP1PuJu99r743mVYPBwC6CV1wBHdNo7MPBkIF7Z5rvKBX7KQC6ttYB6Q+9VgX8n10qbRSQ98hGsxw0VMbHjHq/VZDVkBsSKF0+8DevtJjLLGJDVmt1SkquMVl0603jzSOypx0B1Ak7Dcfd0KivqJ3b4S+pk3BHgiqXDrsjV01b4Puutcs7NOXtYuEeum8GV7sK8d67MGS7Y7E1FL3FxYOuHQHdJZEtfC26sYadYhLseW8Bjlo92yYNzxLB9DUZM0ghVzgbNuIW48Z1Xlh79GTsFV5xXuTQ6/z6IvAHkTaIaztG6LKDMZBoOjCnDelMIhoio4XBpTKwQsZxWOeNHRrJbHReI01KVmNEQ3rGFMs7dEZH3uJWkMQvMch3vuPG0dzx31GM2j1FFQjMERmMFX6axunU3xSHG4yRu9Fz9wDLNH4I4D9LekwtKL0c5D7Jbqr0cX2SEs9Q+1yDVq7vdWIzMXDMrq4qyoE+zao3Wc6cbPDfS6+BdWaJ91pZA4Ais074+S7fT2kCetRwvq+c/ChKruDRHfZAmMZ7+hxuPKxznh/jwdaANrZHptb5KK1Gh8lYsJYXa/5PM+UcmOQ1ENlz4510abHJ2suNoLQDg6erZtQGgoufGntZSSIGRAIHNB2vusonzQzEdWtLCPTnAk4zQZnI4WUEJKCLrYuq67F2QAUSQGl4q0G9EK97RITIxAjO0BoHBBdLqK2bufT+vYPf/rt//3//F+v333z4qMnT55e3zw5ruvy9u13p+0dHjZEF3pY8d3Z3qx6u3oGIuj4dsMWHqtDGfZaYm8AChMAyDmnlJDy9fXtB0+f+8fwV//LX/38Fz8/Xh/B6f58NvPEU0p54gMSq4JFOgasqU4Qwl+7LRmAIUaFjLcnRPio456hAcOvFFk0R1mWh7fvvnv5zZevvn15PMwp03LaluW0yQrox6vD1fVxOs4Gdj6fDSxNjPFOr105HHKAKqhqhF/dEZlqu241DltSIqvkXzJndTZnwwSUgdmAzJmRkdSlLa4s/BecMhGKbFH0CAg5pxSR9Ujfmvfh09RVtaIDmSklRzSs8pw4ikddI64GC5qgK4E4AuEDGriaGbhFGU8icoAzQEFQREZQ81rPAUAGoJbVnSExGaYCEn1MBGTISERMqlJW2Q5mhkh5yr5uZdlKTvM0zcDZgA2zIzgmc7JwLKlhURZNIrBtk+oH8/zucPXlu/UEAhsnnAjYiSkRk7q7ukspy6rLsm1FANANy6aH+fDjH//w+sjv3r4+3b9zk3nmD55eTVOK2lrVuOFzzhkn2hZ9fff2D3/46rd/97kLPXl6/fNf/urPfvOLr15988dPX71+s61bwnQwSO7w8CC//e3v1vLw6z//ydNnt9e3V2/u3tWjNrFDMmOHnHKAAnmapmme13U7nRdA50RFtofzW2Ll5On2yQcPp5MvZ6LEnKY8pZQ3KSISxL3EU0ISVe85FI7l4T+K4XSouFARI6QULpChMNzMhqcJfl+uDFTVPTpZhl20gYoFJKSSnRISEoCpqZdVxDhBzinlpGZFVvBgiBAQmjuIQOKUZ0dXFxPxsyFhPsy0V2u9F0j4b4wZBXuM/NwPPwRI1QRV27USQgIoIrKuM9EHh6MByFb8dNYHSAcmyIsUMyMmYjY1u2y6rUA7hbEh77K7dq+m7YFgGFvWQzxxc6jEyT5tigR3AFOepnkWVRF1kZQyp+QOIiZipvVwZ2pRPMlUsxjLsvAExzS7uN6d5e39evcAiJzS4fb6SDlPzAnW2prLTqRM2GClG0ABUKog24ByERAo4Kb27rw+lAUTG+ZipMLVKqFmQjAxcX3sqjFASpOmKJMDEQ2EZko5AboKiGoYNYm68XGaMvFhw6X4agCbSMppPsylbKoSUgK4uck8JcJjkbIBzDkT0LquRdTFHOJiru3rMcTtJCL8p3uDsKcn4g2W08TMwaGQIuCAwExVjRIREScGYiBGAoqypJRot54SIAJzClEmxCxwdND4G1T18SVFlFKKGGdKKdGhlG1dl9Pp7I5XNzeH49UHzz44HI6AWL4WEXGxq6sb5lxE1Wz4diqXBAdU4UADhNYIk81URON3gvomost5FTFVnefDzc3t3d3dmzdvc85RjptScjAzWdc1LEeh8kQwS1TWZVWzaZ7CnxkWRxUXKaEGMAERuem6ruCK0DfoYLXsC1LK19fXdn9/Op1ev34jYrdPP7i5fXZ9czu9OOY8ne5XO2u5v5tZ5oeHlLPD5MAKBJRbz6UFZy1svQ4ErrXENvw/ldgab1j11hUPbSSqusHl8a/Z+ePOYOCgOEArmjEvsoc0VJMEu8Ob+WDgT1e/P4ZYTg1xP+T668yDBBn68nVAePr+xddTfq0sqUDG/vS5sCrtC8x+mo/nSPUg4ciG7MWT+/RYKTg97R5qMYTQA53M3wwNaIEJxpHgQVABlmGob+v0iFUP0rbo9gh8MOBPcURdqmnFvjHjjneoDoTdGLl3lexc3taiEjkdc9xZHI7xFB/kLkwxfcXjI3qIL5PftFeddh/f8B3sMTK/cHf0l61LCO3ViBDzbg7q5PEh8rD3zPbo0OW9blflLwHZONS3ObaqNK+H+A5WhCF309M6McPrPsI7OVoLfze0x/69Y8sXWOhyrnUg33f2bfkeAJuKyBiu5T0/BDuFtDezx/Y9+hto+JyDGAfNDQEAxgGdxV0YRyRvnueqZhDEcqqqXG1uH50XA30WfadjUE8oVTRvn1mr3Gu7mwoqYqvWFTelLH6gao6AzGlibkVFPfthPQayL5ZCTMYKHg59aujTrdcM7KDfkbAaqvWuwODgr8BHfi4kAK/yRa9IwnG0v5jtq32qQ2SHRhjoLSq9eab/zm5acRU1s63m84dry3cRKei6iBKvCSFxrFz3EBy/t+fAEb2MO2kqNZF3EH53affCejNuO6DjUfYK7fhX6mhVGEFUIgUUQEcKqnsj5RAO/BUAQw/zqCvYVoKX0DgIVk+zZurmbopBcnRzb0wGIg6Xz0BB3okofUdTPWRonhGJEyJTobRBKjixC6139u7V9vbb7968Th9cucaGni7N1j7291JCcIiSiyByKqiIIpZ89F/++idvzz//u9//IL8831wz8MObh28dLF/b86v56Q9yKVqKfPX6t//vv/4/f/Prf/brX//zjz740bPbH6mBWOw1WtTcEBxzyswEjmZQ1iIiU55zzmFj12LzdPif/+VfieiLFy+urq6jgGRO19AeBOASykWtOW2Jy5o9gfabbu1/21oyLAQJmcNfw+a1CtXAwGVd7v/4+T/8/R/+9rvX3xioWHGz03paZeMp5Wm+vr3iTA/r2QHSPCOBRhSySsZgAjX27ASATAAR+6nGJQSH9bwup/N1OlyleaI0TewiCAKb6CbpMM0peYwcTgbeCeg9YRA3IjETr4zIxDklZqzImF5MZGoisq6FmOera54madZ/QABmSwTORXRVObucVcRNwSAREK7Lw7fboqbuRgAJcJ5y5gQEPqWTim5aVjGReBhk5nOh8939nKc5p+M0H65vycGkCAJVsKECMvL0sOn26rsntzdPn36wAZy1AJIAmshWVmLkab4/nx627fmLw+31rcj96d0DJUgZASghfnR7u5zk809PdwusZ1CB0FhMpHgxLZym+Wqesojcb+ta1hVMjhPc3kzPn92W87uvvvyMSZ998OTZB09ur2/UZdtWAAZnUVC165vreb7+4vOXf//brz794s3DGa+vr6+fPMfpdpH56zfrF6/u3t2LSGKc0nS8OtwClS8+f7WUd1e3+uKHN//Tv/zZs+fHv/n3n97dy/VNQkwiYUC/QkQFU4V1LaW4W1qX9XQ+U5bjdUZypJI+/tkn33777Zs3b0S08958TM3ufdphafORK9Y+EEYIoBl4hAH6rQXGHaA/WjXXyhzvu4vxnBSe89FvX/+JPxW5fXcDiB5fJ8KUKFi3Zgq1py6AQr3tjBytBhvEak8yDydNbG3xu1yL+H3rcvwvKZgdknz7/62nRQOMPhcf9mLttScHUEPR5DghiZurUVFahTczcTEPJ5f/I1/P7pkZeV+PvwOEy69wNGP67gvbG7praMXMG4GSOakUqwWREKNvPLmtFY9g2xCAo5urqKECKK6Cp43v1/ywISAlS5Q5b+45IQsBYbjSzOJMhoSOVm/+2Det6MgOGAPiqulcOJCF7qgGnSjSXIAE9U6OGhEV5KCiNH8sMSEmi2RWDLAUHT61BZyZc85onrjDNZODInniui6JYwEzZeacmOOLV6ljdbuRx/m3swn+c9IGvqdu1OgwMwdMNAwL67pu24aI0zTnnInY3aUIceNBuqsaADAzMSWutLIQvxHBW5typYqaRcdSQD16lFJVSyngFg9dN5sSp5w5JSLetq2IOiISH45XN0/mj14U5Pzu3f2yrGqmVobdLY4ax/cJHOBDkK2dtAmR27EQu4NMRJZliZBOC1JG62eNdkWbbK8yrkgnUTVlZmM2NaJ9fxZ197XGWFVECFGyJiYkUDWRdgwlurq+2UTSeVm3bXv93Sa2FkeaQPKpoCnpel7Pq8CmmeeDGYF6cLJKA0gauFOl8aJha8XDTnGoYZ6cUyIONkb0JsZ6LPzS1Jxse0A+6oQIkaZ6EdIFY9AdwsA54iQiFfE+SRD36WHc5bZMkUerM5ob1s1k/QAb+1AbizQM31Fa1Nwm1hLzvttJfEig9PIN6w8yHCMqvb2l3eb3Ms5aOt3pFi3L3VtdR+e7ASDoKAZ5TeEhXj7phhYV73Z035swLrusLm/KTNwxCZ1kMVAPLl8BfHzbT8wOHExfRGziugNUrQgqXADbYtoCIRz7zoCzYNSwokNLRb1XPd6i9O8F/mGv5fm+rnKnwbEBQ+ulNxiU9wESxuHfH9WtjlyZfgnUBjXC1iY09ty0oCjG3s4I0SqBsuoxNHzCOhte0P/aW6vNtE34Q4BavIRdNqhtrL1gkXpax0Skao+w3146MQeGVs66Um1dp+PbriMHhmCLdlpQjNJpyl2nixuAYd/+77WmPSLVcUvxJqBWkAZDAy1zZISb3ZOcrHb37CnjaLTRdggchnxzAHe14tt26ScdpI16fLHRd4GExEwXOgJAwyrFUxR33oXX9lcOUBz5ZXSXOsaiuSZHUGW9/7Smrz300XGYhIPUZiqqu7V9B71XJe/itIWtgjAS/ikzj8HAPfgWd4PLmqRBdGhA3Ytm4t3p6QN7uLUvW6cAjyQe3P/y/tC1xkpseGrbLR81hVW56O6AhmYedtjsDGBg4GHDRyBEg4rOd2x2uXrrcYIUHvJajgEmKUBX4SQ3BTN0NxWP5o/gzFbadzNWYQDcvQFbfVdjwnAAYMXA3HOmlBOloKKqBWHQs4U9k2sOdE8mReLPPdT+Fvlqkn01KREiT3m+vv3xT1788tc/K/72zduX4HJ1M6XMQBRG/lKgFFj0u9999tevH17+/Z/+4w8+/PgHzz95/uzF8+cvnlw9vb16agBmLsWsqDqAGWNCojwzp2ggKhHqcdfM9OLD5wA0Hw6J0mBiaqcor+flRuLrZ+e4h0f7kodXG8HqUF11KIv3QrTgbdu6bcu2rVsp5uW0Pvzxiz98/uXvH05vDEQc1ESsGFjOKc+ZUgICdIbodyNEp6jAVA10HpgDIDf/W41v6SbqWkDEBR2P8yEZeZF18W2FWfGgQA7JkYESklZchxuYqErgRVvmuha8tXmkAqoA4+BHAZX0GsDfYoAhAmYjEkIgMsJVdVs2RVSEVXVTOass1TAJSIiZwq1lWMnYCJ4E2DQeBJGaiVEmkK6JOQGcRbJZLjSXcpQJzHTbMtKceM5pDoQ/opguRaEoFvXD8WZ6cV7W82kFNdRylY95nomQKG1refd6nW90SgSb2bkQ5jzlqzxdzUf0tK36cJLzoqHmOiJYIMfR1KVIWTfZioqmRE+vj8fD5KZlW9bl4cnt4fnzp1fHg8XPr0aWkTgjJ7P8cILPvrj7j3/39atv13NBFlyUi8/Fjw8LvX3QtYA5cVQvYXLXZZF37+6/+eab22f8k5/88MmT527Xn3/+3es3D1txpglwqhERV6ROpCJ3Asebm5tnHz394Nnhg+dX6cc//okDbkXOp/NyXtQswq1Y8YsQ8f1AfUKHGTchAhFGl7N1YyA5BjEIq7Q8tOL15iasOQWz3vXXx6SmWRsAIVEv1+psf9OoixUDakOJAXhKlFI03YXptRYd7PbXCJ/H4zKK7NRN1YGGYqh+CvpvjBt1rLHy+kBojanVNNJqXqHu7rt0ZGROTQFhd1NP4mlT3MQ3lShENVdqnP/hsOJjKKg/WvH7BJiaTI1HNo5BBxujNOBUH3pBhIyjDga4iMhqSsVMRM1MRVW1Acg6/Z8iMu3kBqJOUYI7LTJtHn1KiQumldwZJ8oR0HMBRQCNfRahEToNlhIDqm0smAyy4iQ+g2cHilWq78BVciBzQjcDUwd1VCcjJmpdcLX1vLnmwwSOTeBoVSyInJhhZiJiZCYkD8gmUQ/9xmzhOaeDZSkKBqocxyDFCqoMP6ZZ7TK4iBPhfzoStXuFiYk5IaKKrlspW9m2TVUPh8M8zzHel1LMfJ5T5hTycCBI4z2YuALDzExkA3AmSkycgqqK2ugeIhLkjABLl1IC60EAKqIqiWdOOecpT/PpdN6WhVIiTpTyPE/Pnj+fDldp+u71t28fTqetbClPTGnXNS6DKkN0pd6C6ptYFRGJElFiSqpaRFQs1BjmVEq5u7tT1T25UL/+eND00SwuXRfRUupTSKMHiC3oEtYJB6HpAAAgAElEQVSqvTwOUlabdwlJRRGAkUR0WZaQbg/zfDheHbbtsG6n03l5eCgCp0Wm6WYq12WTJ/P1k5uflturA+lxovlwMJoQ2SgrcJ0+TbylXrs051AN5s2CYLijdrVWKCJeoFz6ENnT/jHZuwcbpvv9HXbojqhi/xxt9iCKnEmD23fspu3dBTUqYdY8/o+aOHGoMsHGm9vllW41p+H4HqWf1UfRNZeBndnLQL0NUnA5X+8lqXDR0YEI1CeRTrUDH37dFZJh4hr+Fy/qN+p0jXvpKQxt1/Vv8YGE2D/14x5Sf2SV2Fkorf6rlzNc7APUHFEHPEEEKBp3EUcbgg2rXAIwIGyUlZaJaXaLsbo9tgixzGuZAu8Om+Fxvk9lPbKALXWDj4NobY9caQM+QLua3Ok4pFF6Ut1xqH0Njw02tpCHVAMXAYBuYqppxcbRbFsO6sJq7Oh9cAHFDE1IvVm220nGGdpr2mpHlzT9zoyMiHcJbGSZXJZ7ePNQ9Nre0SaAYyKthtvbizNQXa29EaxfhmitkdE6waFPrfE4sAsIjFWCj8P+m7s/KcaGCSBBG/z8otjIL9+nURJdi/haVTO1nXtg2epOYfB/DXnbWgDURAF0ojaU7u/FQSMb0XAVlRqf3/sFPr4UFqxk3Omt7x+bxkBNIH+ZU+LUFADHSzRPK3jxUcsYyM6PNhjDpXEZbAbA/r7b1c6dYNo/Ke7XJ0AtJ7THAZORZt7BpZcxRxhMHHDZHhWNEVESF5MqpWnClMM+NWBXkdCJxo6qeINm5EzMDuxAGjBPE3aJ5eQYEKmVcJWXVJu6DHuL0A4wJqa9NDxMaO6oglqQGdNM+ZB5IlPPC6UZeLqaDmp5mq4NZ8LpsozL6ykcWpzWaI/NhG7JzIwBlvzww2d//s/+h4flu5ff/dF1e368mY6ktomZi04TzpDd1zenr169+XL9W/3g9gfPnv70Vz//zZ/98s8//uHPP/7RJ3ma8zRRPWIV02KUE3HKmadpXRcpgpgAidCIIXGqbhp1Zoahgx37a4iONScYBc8eMZNAygIoojgooSGa+aZWVFbTTXRT3bayrOt5We6X82lZzmtZRfW0Lp9//c03r79etneOIu7qYqCQIE85TdnQCShPs4NFLTQxG7qpWpyvuu+8wtKDrmdWyiabuBaXq8N8vDr6Wbxssqg+6MQ5cyLkRMAOqLHxQTcX19LOtEyERBHYF6th8WbdigelmgPXoBtEPV8B95yMUwEwAArjLNPdurw7nRzRmIqbuK2mG3jEVYiJEiEnZHKvxmeLYcdUVUJhAQdKmIhjHcVIFFhLU1LhUtJydhHdtonpmKfbq6unN9eZKSNGnHjbtoe7+6ubw/XtzWZ+97CQG5ox4sTp+pAP+XB///Lu7u0P0tXh9oCb60mQlTlnylOaCEm1PJy3h/M2XyEndiQkJiIHKuu2ns/reSlbMbOr4+HZs2eHeT4/nNbljGBXx+nDZ0+ZYF3W6C1RIAPMeWa+Oj3o27enzz5/+MMf75cTFOOHVd+etvsFHja+P+P92Yvsz19zdTBEllJeffPm6YfXn/z8Fx9/fJvz85vbz//dv//tu7dCnB2oVAigEXLIrR7dhZRvb69efHT9s09efPzzHyQZ/2PKEOjB6k+NS4S09qTsnfX/SI+qu6sbApIB97BHxLnUh5Kzi+2zA2g7PpqH7SIIjuToiRqMqC4haoZc1MAc1R1YPei3Boh5StOcuPJz416fHldZ60WRiqupaNTHX0I2/7vkU7yh82B0cHSG56DwVAa71bbnoYDQEZxF0oK4bD7nKTkyajUfQ2NSXGzKzJ0uTvn4/tf2aO+2cx372qES4cNg64gGZo0oxkBMnJAU1ADAFKQIAoqoiX//VeNgoqIoBfi8wmlNq2Spv49UkM4AQIkTciIUi9SggjojJmAfMpxj6iYBJMDsMBkksxQ7S/Co9ua2nmuXhIE4iII4zZA4ARMAUz1mETcpjAJ8FPjyxFUGAUwpIQNRK3gD4JRql8ZurHECOM5TIlxgNbWsycxdIdiDY6NeL3h57+3yn/+PiplKZ+vukV7EHirZtg0Ap/k2pUQE5uHF0EDE2TwDMzi4qmzFXJkIcqZu9a7KpJgqIREjqIlKgL/mKecpb6rLsswTwzzneT66LdtWzud3d/fLJqdFbq634/X14Xg8Hq9Ph+1hXW0TfxROgfcEDnj/GkYmZE4pJXMz9dPp/PBwv20iIkScEotEtU1Tb90r6FVEtYjI+NqaWREpRUwU3F1USYybicgi0h/HRicEVVNVQVzXzSxnyKXIed2idypPc8rTfDger8q2FTVfizhspZy10Lapk5+Xsp5XxSIFz6soMnJWp/MmIgpgrf/AsJ5QsPYCVP4ZtKpN35fa3msc+sVD/Qbejs1xFiXmoIlTbeauUOa6pLbWHToAjJ0uOgrHEvCd9dBqD2xMx+Aejd6Bms0aT7vU1FIYgc0fCX8DsHJMzezvkS6doKO1qpXhUfXI7hALWicAQMbv4fr6XufYaY4Bv4AYcTHwDN5dQ/1zeK8xrbveppRig1/s6IiRZO9jaCVKnQdPzSObCLaEOw6lFTtSpAUQxoF9X9rWKbIvhsMWTvXS2Ls79jGha6m4cyXcH6FcGxzFL1bKfeLrRv/xz/jojggWYsUYNgZ4TA8XT6vvcbq5A6Yek+nGEAdn32M5XpMCaNpZE8HCAMcdY9Oc+0igMHzXl1QNaK1hNdI5Xo7t2+llHIMNjQiT7dYg3BFgeJkwaI4jNe+lHU1gHMIPFS9iex8Kuql5MJ8GS221YD12TVzym3CnkeIgInXmzyPbTigFYpv7hq0zutWbUnMEOw7EWkDMnDia1MfqUMTRR8bMteiRCBBNdSvFbA901J4Nw5pwrHTjnaoSL9uFt8r3KyHezu3912jMFCsOConKLgtEKpOiVt/U9wD6fhppTSYIO6A0tLB2sXRJeA9RAFxKdY3DNkCAKhymwoAbIiQoMI8dXhEU9UsbsqvS3ii795kMnJ/ehL3jj/pfE1kfHMJj3tox3ayL22U9w7K0b42qewLdwBCNiUK2spCNKDtnoOTIjimaC5iiIbTCTpDiF1VP9NogCOauyESEGqbeeD+Gg4qrkcuq9YzQoLWhIk/E2Sh1siDTNE9HvH2KPoEcgWbC3dqMCJUqX4V+qDGaWidphgCkQnF23Z48ef6v/tX/Stk/+/IPL7/+/N27Ozq7U5AofZqn4/HIiZGpbLCtDlZe33/5b//m9V//zb978dGPfvDRj37z6z//za9+89HTHz6/+Wgp21rWdVlOYod5nvIE6HlGRkFANYmWWjNf11UV5mkm4rpdAMJgx9XdHTADMxIzkSMqoAIUs81gdV/dV7HVfF2Wu2W9u394/fDwZlnvzuc7kaXoGVzAhRNSYppmBDhtr97efyewcUZ3MRAgZ6I0p5STggF4pmSOIsXBKNxgBoSEiTAcFyoiWo0A4Z1mR6AtQgYiCjQBpjzfvDje/PCAZ8HzJrbBtukqKwIbEpGqudgmoqJxsgm5VFTEVEXAnOPdDWgGLoYAzoRMgARmKgoppUzivoK7FFNRREN82Jb7bTFmdzYEQy/ohasfhhNyQmLClDzgM+DmHkAPVVWNtwmEcWPixMTcsPzkwBVwZmZgBAn8TspmYgjJDOPguhXczvwA+Y7yjEFpy5AmRlmWh7W8eHrA66TKCDnBnGzWdRVVICFUOkw5zSkzkJ3W7e5c+Io5kSsgwJQmFVjPstyfzw/323IGsav5+IMXPzjO+PbNW7Tz8Zif3B6fPLmSdbtfCxNRSu6uZjlzSofXb777/e9ef/nl+e07AEiU8iL2+uHh05evp5vj5y/fvn57XksB1jTBPAMlMMcDZJHy6R/elI0O0/OPP/n4+urZT3+a377Tzz/75rvvHkQWSjmlxDmZu8giYuqeE89T2tbt1avt4eH+j3/6LL36+uu3b9+ez2eJxR1FHyFaPEXBwFtVHg7e3MeO+O/Ba1rAmtApHkfdPOm9hm1f5PSY9ZhkYAQwpP7Iqc0AFESyMBlBc6CGgwSQcuZpyjVQpd653rvnGS5aCmP0N9EBqjAUqHp7eF2OiP+VJo4xpdIjN3Gf7qchG9d1VpvRvGVUEQBFaUVaBGaxmQARtN7JdkPu+CNprOneivD9Fo4LiiperCmwlupi6+OLDhs0I+Tq4ajtUxadzyKAAKathiPqpkbjb5hWTMUcl4JrycWOTmCu5rqq4UZT9mKcOQMVGAaBoRS0SwKDKxYJkB3YqgaGjEAMCAReW1Brx6zH7cdrgAUzJyO0XvhQlyBMzFEUjqGRcOsZQUCkVMO6tUCGOXGiSCPHPjBE3JyZmax558zMNUBhDS8XS+8hq/VPu/IudqUxptTHRftEIoKIYTcQ0ZQYkZjZwbSqzL1zzfe/oYiZOhMhpsR7/0KtSPGUElEyMxUpAOCemSOism3beUnElJgPx6urTdR82cr9w8O66sPD8uSDMs2HUgrE1itpBEw6YHf49eM5aQgOx9EHzWxdt2VZ7u/P9/fnSGxPEyLm8WBam3pVSymqoiq1niBczuYAKqVIKSYG6KaqhZQEmKCdkvswYEE8MRDRFUrcM0rVUwxR1rWcl1A2ECmlPBNlRBaxbVN3v7+7m+GwPpxWW9g15SyYzEkMwraF7hT0v5BVarKq1TjW3VrtREgBBefa0bAj9Gt552BWbvH4UGsaHbbPGL0skfpLF5N8fJACugM9MoPhUAFQ6R21SmLcCtZ5wFreH6t07Tu3Yzd6mJm47NymnVSwf5FjbWHspnulxfdot31e61tb3Bs1WyJqP/HvY7cPzgTF2kfcyg07FXIf4hHAqQ4k7V8hYUfz9h/HPpaMTY3D5jC2pLivpivaoX9rNLhzQthweH9J651u2FtjYcjqx/xAQZaprXl9zOpsE2+klZ76vAjidKhGu1cMD/qLBf6IWmyVK83300b6/ScAlYxZgWCwhwiGmArsM3tPUgEMlau9cdP3ugqwCJxTK87wSJgPbZN1uWOIvbVj9P/UB2z7L4AT01AE2q+v2lMbr56F4XuDR9gFf68YPOQVJLJ2RhpcRfudbS9xdd2ZNnWA3V84GM4/+N62o3uvOggjHnHNkYhIGCbH1mGNHV05pK6s/04ISTFp44XKWVMXsVJ1D9NQjIp7s3B/33fA/WgwaMVj3bLTq2p9sG/sA/n4BQTRs3GKsfLG2/fUr6MOd3yPu7EfEAYgMQ3VFyNStF3P8Xx36RQbdyeIaQ53s/MeyRzdRu9bu/a7orsRwaOO6h6THFC4NAQUB9rxbjVqKcTBJtOxK47e27RH5qgDGO8Q3L3JCKK9zijuYFUjIa9iYZOt1dAMqRBnxA2QHByIgYkqybKSXhAcGWulKCIQmCPErit3Aq5TbfUGh73ZHd0RnXEmNGLGfFScFvVyLlEZY+7z1VWhwA1mhASOY6ejtaqmxvABitqWGoptDAs3cJ9zPl49/+Rnv/gf//m/mH+XX795WWRNU4S5iTIqqIqYuBkakalaWRFWgumLV+evv/3862+/+Iff/8dffvzrX/zkl0+ffnD75DZNNM+ckzOJaaXquAORIUJK7O6qKxNMMyROAR1yV1c3bWQbMFMREQcx21Q30bPIeZOHUh7EFtWz6WK+FDmJnIvcF3kQXVQXh2JQQhMxdHdSPWwFl/XbZbszYGQ0UXelREgYCg6GyhQ4YQcR1WWL92q0m0Tmx6C4biquupN9zJ0JrnKSzR7uz9dPnr744MnPPvrxD59+9NXvPn31hy84JiQzdSFkAFJRKSKqtRCFCBDVTVTCQ4GAiRMTe69Ermd7QqINYHFxIkq8qp7KtpmJe/hbNrCNwBkgh/UFxFHidIVojIatmIvQEUI9AmBL7M6qlSkTgNyVPJEnCtMPMWKKaUEMEvuUzGxTIwQwcVFZVxNREUQLziqSIRADzXB1wO0q5Zs0HyUdPdF0SGank7rfXz+ZppujbiBnTYkyzXOemddt1fNSnjgDomhhN+LZHGRbl9N2eljKJinR8TjfXN+iLe/ena4O/uyDJ9fXR0ZXQAZGoGhQTESuuC761Zdv/+63X7x5s3I6ICZwFi2ryGdfvCwud+8WoJnzlrO5n7ciII4EeSL2+bTYd9+e/sN/+OPLVw9Pnj47n8s337xet3WamZKrqoG5kZubKzFwxpScsxeR7c12fwecIH311VcPDw/rurbipdhM1Uy6uXFD67U4blMKohCW6nZlD0S0KdNqRp24Su4V2RBv+3D4N1hPA2bUOUxbu3oAtY3NMEQSInInYiKPD3YAQGXkGvJETDlPU8qZmQFKNUU0LHC7J1rVB+vWxVxV0YiBw/JOOwEbH+WN3f9r/R3e4x7YFB8zUENtek14xQgqzdUd1NE66T7ynkBitEpaChwKUAZGjUYFJiIMqJoNKJPesUTAePG9PFpVDhaCll/HHsSMerZdosKYgQNZFvQJZlWyFgRSHErXIvBG+x62dXyJiihtJRVJ6gdnMBfVrWgBp1WgWDI3pIROvQ0whHiHoPn1hLWFgQWBCBiAHdGdAJgTpfBl+ESUiBmI6v475HdzMwZkTsJQQB2gnuniMVbXf94EjijuDi5Aq4wFNxMzAWAirNu2Wm0j6MBTTgml5GgYcXNXcwOx/ux0iFfJ6LIY8vtjKe/LHEhASKWUdV1LKaWUOBNvW2lI6YiSUeg8W1TW9n1TDSyYNhCFmboTEakIRQNEWCC0/ilOVK+E8DpPAu4qupXtdAI1ub29PR6PV7e3SEnevjkt98v6cH9a1qLz4ajm5pY4Wfaaprv0buCFY/fCwhvVw0SoqqXI6XR+eHg4n2VblROmROFOCGaK1V4fj0IZAFCtAhARBl3RzNxBioSyAwgKig5C4MaErYWxtg55FKm4gbkLaDzwikj8NIvY6bya369lXbZiwNN8BEgESQqK2HlZb+E6JRJGRsoEU07JsyNHqrRm+MEpAOZVpCR3qrUzPvZsegq342XZ4SUUY5+kkKC7zpuYHCY3xCHD/f75HhHM0YZ5tP9EGnQUGwK+wuv7Iht7vKDNjZ0GsoPchrtEFJP3jENfJfc0x6hujLWIoej5uDEee0eHAEX9GwwpvOg9LDA6TMYvqSH9zZHqKLUv0n1nUO7R/ZEVUEp5rB/vm2T8T+XQLr/TC1P5pbWgFT3K0J84VlbuDQsXQmp8rbWigsajfLM+9nA7jtWznBLt0069uQ/b9T0F1Htw+pTVwS4Xb+rL62p3FvRoyj7P+3sRpIvYXh/+e4vNeJEgooEOApO7YWMP7cPewFx8JMPs76ymIOy1zYjoYLAjNcYTRYS9XcWgtaLinpFpPpxd47FdsRpeuy5iwk71HEvhHiWxHjkjqCtOOLjzxjd707PqfgnbCjh0EKoyR/+EFMthrJyGPRzij9YSfa5ViNNf8HTbHbgq6P0AEzfnWmUaAhsREXbjUBfOWmCtZXzr+FfpVLVGr/4o+aKYeUhMdAERkRAUK4F9QHcOs31nNfe2jiqR9Mv6oiQ4fmGDSBOPY+wlSu0+fAnzGRMjQ3H1cP3jCNrcFwA9V7LXbVUhxv9/2t7sWZLkOvM7i3tEZt6llm40CIAkOEOCmpE0ZjNmkkn//6tetMyQJpJDkAS60Vstd8klws+ih+Pu4XmrmoLJNGWNtsLturcyMyLc/Zzzfb9vYAJje4NXISzD6uqtffRiLxm3Y2sLRxft9GV2i4CO3awBcLAHefStHSscQZm9ZZBiN4m1zLmQy3h1pjiOerxrQhAMobZxXsjszNnSdBZ8ush6epand3T5SJen1fO0+1lUu+2jsE3mpOaRn90GYNXtjAYY4mlxVEcDCvcHfvX2q//5P/4vu3n63/+v/+3x9IEJc+ZplxRKkbXoWmRFSsQJnAxoN6d55uV0Pj1/fPf++//yt//nr//07/7iz/7tv//rf/ebv/zrL16/vbl7BeBuq/li66puAJCiOCZC95SKOzCvTMyUPZJSoagvqqoqakVkLXJZy7mUS1kvy3pcluNSntflWPQsclFbHRYEJVLOysmIPYXChqp3Xk1icrauUNaTlMVsAuCIE8qp6UIRgChi6SqbRmxZLyri5kwcCXdMiFpAFzRHrTloSIRMlBhTejhdjh8u86uvfvHlV//2z379Z1/98vzdw+/PvyVR6g1vM3MvpZSiZkYB0WNWBxUtpZgrRfIjJyLyKGyIndC5wlfP5kcpkDxhOrs+S7mYrm4KaISeGKYMmTEnoNDLmbtWLiuBUQu+RzAEcVdwSpVkiuYBaWshg8YAGamS6pAUAJyQDSGxz1qKruWZwWRdl3U5nd3qURDRHcVBXd3FZ1h2eHlzc2MHutVy49PNvJuQjqf3x+MxTV/ub3dlLYqWdpQ8z7zLdJHFlvPqOrt7keIOPqEblFUvl3I6FlXf76bdbk6cRECL5tvpzZv73W6SUtw8czJANyPOnPKy2Oly+sPvP/z2H74X2+33N2agDi5m4H/4/sfny/nu7vZwc398XpfLRfTkagaecrrZ3Sae1KAs+k//+P3vfvdh2u3c/LQsOefb+1dkfj6fJXJ+EBEhZeKEkT8hIssi8WymZVnMjFOKZUxcrUQKpNdENAJKEX8NogIG/0p4Sl96605mztwMJjH5jO3JBAyRCJhi30EkDXSNmWmNIiUDNyRD0tq+rac4im4c1f3++mWkRHlK85xTTnBZ2ygjks9qpDUEXKnv3wYixpPTIOb+b/fLB6R/lR4agDqog1rVqnB9jS08RsEUwAxQMAgjgGpptbQILcKZUWhFAQTIDCkB/7Ev5qfolXat06a4Iuihx8Y2tIKgNiRKTFhhv9Xx611dDBVQ2Y+7be5IcW4BBxAF0ZAxpM294urqq+AqKIkVEkBi1thl2pCkjy77JmkeJSRDYkjoaoCYUkpzChRWdkhMXHPmAR1ADMRAgYFSSkBQeiruULoBUDQ4WnRlDaIDYmg5EyAhuzFV9XALmZijioBDFkk5z1NGBCZGJHAwW2XVNp8KMR0jBZnFf9qa8flfzJw4H4/H5+fnUkrjU1ALveNpSkQ0TRkRRGRdllJWUyWuVkBXExcpRVYxkYDPG4kUZPdo5cReUsPKo02jFvBvEZFSrW9HlfNy6RnOh/t8LGtaiqym6qfzeVkLpSk+XkrJ1H/ivnxhHbgSHJnB5bI8Px9Pp+V0WnJO9/eHeZ6naerTTt/yH0FVa+SibyGakT8tIvGxqIRBEMQF3BDBkzERuJrWVPZAfoM5GAAjAIu6XlYRNa3Jf8fT+el0FhVRZWKipAJFi2tKTP/87vubt3/6er7JdpOcZ/bdvAPKjqRAhhyzCUIgcIyxV8D+QjyBOJIlEKEzRYYqEruJGtArPxJg0NBto9ImR4Bx9j5M8qBHhzZjB77A9Yd2DjcfNPZ/cZ3Y19btkICBvZGAVTYwDrPD3IpDEACGUJmIxh7H9ilcZUj5y7DvXm/3+nsjWthQD7fAFxg4o63JUNsbZk6fywTvwitXvLr/It7PrsILYrK68USw90PMfeBV9LorbUjAK4bFi7doDgW2FMkXT82LVoB37o8bmFU/RY+SRdB6ZNsew216fP354rV76GVPYagHO8croh59rKcaeXzrTQDEOcb/X/jLGwvEX6RGXr9rf8nhDtihBQmCe3C6t04eNkjmVbgwNNQv8ga+2cI8ePtMxrwSAEInpjlTm/R/Onsf8JTu1mIjunIABnLtqGnDzRMBLccFr1BDrbxu0tUujNoaS1uqfSu4qTFKtfYbGg2hrqOBWwDi+ny39tNIxvRtbale2utMz1FjgtxDoFLaujNuHqucVDOKI5A1zVDLQ2jzfeiGl+YErgjiUCJ0bUvXfVRQRbR8YgbAHcDfHuX+JwcKj/fS+xMk84su5VX3+bNo3he381UPdyAWj52INkyECFrFIeGlih0Gmc+g5LLrbh10pEpn92wc5dZRGZnSnYRjUEV4hnVk6pWg59Buv2rn8Zbf4dYMhO5gXs+67W6gOIjSgBXpuhe00PTUFqy1CWxr9uBA4wmWZH3mHAATOiKtTielxdi18HrGZQEVBMwECAXwjKSEOEZDJULuseXolSWI5qDuEuPKdpqX4IR8ef/2y//hfz3w7uHjw29/9/cfHt9JccIEnAAgEdGUiZkSqZiKXcrj8/Jwu7t/+/O7sti66O+//a//9M9//80ffvvNH377H/77//Cbv/wrMAUzcAUV1cVdpxR4aFERKfX4ZWboUMp6ujyLnBwWs0VtNRORoqrqpWIQXevbSZaT58mAKjDQnWqLR0EMUACJEIgxh+Ob0pSTAjyLSFFYhVTF3XOeUpwVDQjJTJfLYiZElBLdp8O6rOfzuZzL+UnQkRlS8pR8v+f9Lt3eHu7u7vaHm/3+5rsfHr7+7sMRCAQO0/5nr9+iwscf3r///v377x/u5t3dNE+ck2NZyrIssoqqE7UqgFFcVbVIQfdpyimllBICLCLOyDkZoYIXlVX1eVmO57OnlMAvImcRJdSc4qcZkSNAag2OyOh0buZECKhJ/LuWeYiYiFOKAz+pohCK1s4ZEqTknJyomJ2XYmbkkJgmJnMUhRWsqBSTBYSJMiUmIgJm4OTlUtbzUsRPspDNGSRfTv6oX70+vDnsvRzc7XwBflxxh8wJCmOBbDlJkrMsp0VkX1kGiA4kZudFTmc5nx1pfvX6zTzPz8/PDHI43Nzd7G8P94x6Pi8EmFJSBTFLnOb58PHD8Q/fPHz/h9P773U+8LyfDQpASZmB4HxZHOCrr756dX/34d37pZyIgBPMU+IM5ovJlHiPyKJuAmVBQEucze3x8X24w5hyShNFxcLGLBTAAEgUfAKg1JBy266tg54twjyhIpeqMhtGo61/aoF9edTrsp/OIBWzGgoAHNg8NDNTaaPl1i2Jr5uYpQrO7zkJTTqyQaRjnkpMkBLPu57FIM4AACAASURBVGme8/G4qjb5Qh2vUSUxjB4NM1CAsA6Ow6xKx8DP0kb+P+g4HPtsp4siYoMF8IrG7AVLddfg1dBD0Qt6pkDRQBJLRXlVFFd1sJC0Tx49oObo3CBJ10Ybf4l3wJ+WBrRwuQrK3g7W5h7A6xZBHnxsgm7hh46Yarty4F8rCp6wCUN8CKAmc3YgcDIwUVsLrAmLIiATBo87MkeizrOIg0NzMAMyQmP0RJbQGI3AADBRyokiyEgttYlVB77HZB/Mg7Uw5AUNKVNjkkizmLcZihMSMyoTakgALaDt9W2ruHkpBOjMace7UKW5gaqLhrVFK9y5i2m7c3kkRX6+oKpfPZ/Ppqenp+fT6RLPX2SA18ZenX2RA6zrKlJEVlVpQmxwdxFF1BI2Da3jTVUta7QrCUe/AHT0pgWGW0pZLpeyFlULkMz5fKGUc8oAJGJm9QCk5qaa0CimD4RmdhXM1nmF8CkboarCkQP1SuG4maa03x/ubm9yzswcCTJtEo+NKrBdWSKKY3pz8VQu5lbem6kbIoAZMLUwRKsZy60YYCREChxHfBzIDEiqVkwCLMVERKm4XJY1YTrJ5e++//bfvfliPfv9bp/cJrKUUUEp5Fj1/C1Uoyxsk5Y3bQRc+ygooTtFCU0D63ArHrwHPm4n5g1D3HwZPVa2lmawuSxq+9s1LF0+RC9uiSSbLwbNqc++W2ewO9+7MyYWpbj6NELyuuzfG/kvZkI+wDuw8wKG+WUXJcFV12NwfTl0C321HlxDJHr/Y8BHdMMAts0FPqMl2eALCa7ECMjwE6oshCFTFIfaspdrVfF9ZX7fLEE+AEOqoACp6tt67bqNZwfxTOzwseUjEXg8UIFAttAp4WZw6Eqb/vYxDG69LbHpNjaXCg5QylGFE3+Oa0SLb2+tl8fNfhWJv6u7dGFN1PxMPMRDOBJggDQwjp5jK8uxz66bsiLGJ8MVxKFl1tEQcffyQIqo/6ZuZdq+wQ1Gfc32XGxPa/MaXTlzcLx83om/wbukhpO8dgY0SKpXyg7goGloGRvuztVgeM2hbfuctUha2DQ+3rKSryxYzTyy6Sw0FBjeIyepPcIjwxfwhUGm8XCGFlaHjMLm/+hIjhatgIxMMUUeyRE4RhQNmJlm2K1SYx+G/OOFvjrKbl9snkbaomp8tA/hZqcKIkT/cCph5Rq2WgUNXQo0vtTevBizXaljd5oXgvB6qOgbwhiBh15Ve+wJx0ztscnlQ8dl6yk2rojBhibdmEDtzFMnWeOsjLD5N7H7eqCeY4ExIrQjYdzqX9Lus1BW1BZVH4a543bKaI8PeN8n2q4eOiaLhykeceorz/D2EZCcGIBA3eGskHOGdDNNaYI3cPpgp8fn1RWd+AL8AdPUDN4hC7Y4aG+uZldzURPzYibaBz7RfjBbpOQ03e5vi1zQQVZ9fjjmXZp3O0ZCIEcmbKcZVGAt6+WyLubrUo5zPuTd7gaSLP7+4dv/4z8/f/jw7T/+9m9+/uXbN69egQu6iJzBy5SQ0KQsKiVUpVKKmxGhSjlfntXPxCvgar66x/MaA0voNitqRqAmTKpCc3OIRJB2mVuOtQcLkbSYCpiaaZgvnBATERObmaiFbnE9X8wkWPXuDm77Kd3tOHGacp7ntN+nw44PO97teH+Yb/b73f52d7gD9x9/+DgBZAR296I/fvvdt8/Lhx/fgSq6V4urgYoWETVzB2IkJiDUEByLVE0HERNT7eCDOTiiIK5mF7NF9KR6cnc3Ul3BLwmM0BNBZkxJQ6kUY05CqFOWjYtT1yvqHGhDi5xCp2DAWahGsIUsERAaWAkRMSMgxXC+IDqxpRQPlSX2eXIkJzZqmDJyY/CMRmhGR3KSy/nh+P7Rn8vdL17fvZ6mu/svV10fH9cD7NKUcEEsONs0e4aL2al4EfAAXqM4nIo8HE9Pp/MqNh3y/atXeUqPT4/3h+nt6zd3d3PiCXzR4sgArMGERnMr+PHd8+/++buPH55VQcVkVQN1VE4EhOsiC6AWnaf5r37z65//4u7dj989PT2ImZSiJkQw5ZvMu0qzNqPkU85i61pOQJinKcxw5kWLughiYeaUMtM+p70ZqWJSVXMLhtwIM6uAgpowVCUdo30X/MWkyAfwWx/YwfjI9GzFTqiWUA56OA8rwN8HyEJgAdC01q9tH6CAwyAiMRJHvVHjacFTot1unueF+ASlJTkDIyAiayXeBZ/d3A3MQcIm4FExt3Dmax7F/x8MDutoPqyuaapnBSAHtvbXBhIogmugbZrgilDQCCk5sYGr52K8GoqJmq9FQSGxJ4b6HvHFWORfef0/KcvpxyxsxBzePh2rtBU3vHaiBHAnpB+xEzbOSnRLiAgDmwdEviFIauaOOXsYTFxEdSm2ZF8EiROzARAYuaEbuWPgixtQxYiM0ZiMyRIZo1JzmyRKgByx7BVXZhULEgm0oqoKFgkVG+s9NBWVeAetQUChltZ2YyvXx4eMKeKPp0gt7je/yVrcwQ77lDgRYCCOVANUaRHtCkAhBCYkH9m3P5EBPP53dz8eT8fn07IUEd3t5v1+igaHqptFDGTsb2ZWiGKQZnFgjNQbwQIIUoqKmFocQ1Uc3IjQOcXzUkdG7qG+AjNHcvSyFgAvpYSxHQiXVfz5yJwA8HS+rCLMmYg1dvWK7aGOnd8ekp+c1MZsQU2VCYko57zb7VJK8zwdDofbm9u2cIGqMnNtS22Rx3UaCuCB2g5kSVAmKtAuvBiBqi+qZmjU/mvjnXD3KodfBUqRSq0DJM7qAmYYgXbEwKRqpSigoKKqE9IuzxydgHgkrkzDXlNO6iQLOxYSoWkBarXofRbHTGE0o151t7D7NtcmH1MropHWLOntwBwdBapxH8PB2cER8xjcW+2KfVAPY7YHoaO5AjohUOuBWqPeA1YpDIB1EUOfxoXZp7pbnGrFM6gpKuSuG7/bZrQd++HzCoeBM9iTBrhHM14hRr2zf7eESAQ0C3yA4zUxoou6EahHWvTC1VU7/mTDjRD2hAx2x6GWgCFnPZwx9Yr5wFX2K51T8ETdAQytgXU2D82mSG+z6HoyUzSDSj2ulVXrT5A7oNvG/W6X39yBkLfyrBbz9Ta2IT/CgZk2Z0QrY2v4RsVb9MtWGwhdyANAqmBG3qBUbTCLCL7li9SjRRBdekqGxemhfijU7lFCCC9zu42wCiUGLwX20ko3kxJ2pFUHrkLX5FNvcLTGYHiFarwxYcd26BCm+3Jq8kkfbEzt2Zp9VVPUO3zmaPBS3INguuE4kV4aEK71LP38RjFSajoIbJm0Pui+ejvSRMVEShiIa0XaHVtWOybdeoEeIu1oPLSJTieDVgfelthRDxvggETRv+66rZF5AXBt9vHh/IMDyrYJo0YE8vixdPEMRtDyECniDkGkAriyqNRlqqXxDYtZ5784IHqY8HGj91f0cUwvcHvyNZgOn9NDRSA91ZdRxyjxOY84VTR80T8KbJB3t5RXhESnMvX08W5LqaatPprqnazBsUyIyLVUNjdTMdUO3xm1OdI9LvE3x1ZlXu+2bt72rqpuHJwm4jPXmntF3PxTqa23sbXUn+1ar0TcEIyM6IR1M0IAYDFwsdWtrOv58fky7e4m+LDa1yakJgHLCfu+FTEprqpeVItKESuqRW1VUw2van0CaRU7XVZO+eb2/vffff34+O749PT0+Ly33X1RJHbaZHMIZlAMBbhQluPy8ePD+9d3b1/dvr17/Wo/33z44f3X3/7jt9/+9j//l92//81f/cWf/9mUMLGZnsHXnBxdynpxKzkzIZoKIiROgFbKBWBlEKQCIADOqd6lgcqJ6W8rwLA94WHRIkRG7rKbPo2obt+isC5FJbJCCSGIbRSnKxMTERUVLVbEXF3VzdZVD4f89s3tm9eHV69ubg/z4TDfHKabXc4ZmSvxM083ebr5wz5lsIl8n8HWy9PHh4dv3z98/259vBx2ORO5WjFH8VKKqhk4MBEzMjuAmlU9C0ANLRmEOZEJuJif1S6qq+mCUHJyJsfQOiQj0ggOJjSsMY7YwsMDf1utX6Ec6wci8KQYCXy4wWqBoeJlwpFQyfdmCJCmHNEHQX2q64q7giNhSkRQuyrm7qagoMAWrRakC4Pa+v74hMv5aXl+Ph//u1/98vX93eXx4/m8psl2M3hyFjzA7pb2KoKrYlE04MQIuLo/X9YfH58/Hs/FbT/lw82BQJ8fPt4d0ps3b24PyV1BBYwd1GANhYqKaik//vD0L7/94fgkU2YwK2sBLkAaR2RXFYfj81Fl+c1f//nh8Ot/+If/+/e/+/3D4/r0vJ7Oq4p48pD5mLuhIDpVjDsy0zQlBFSVik0DdTcRV/UpT2miiAhOiyy99YyAKXFKKaXcQDVqoj05MiqEP8bvgC8l5fCplK7rh+OA3s2rW0+8EX2C1RfrMBFu6XuUmBmQzNxAuzGaCHe7ebebU6IV7SdVf9DUqmoQJY6IhZ6YCJjgv/Wv66M3/RSzdaxdwRXdQ+MEkAySAIuDQlLzUsQKzpksfRbP8EeGvHxaU+LWx2r7TadS1YuoCuRXkfSfQdG6qhZxMyJIFT5Lw1il7q5iikCMwKEGdPAiVsREUDBljiEBedBSoMbceSVnG4IhGKMlsoSaUBnUXibL9NuAkdkVHExdRDjuBBojWfBzxfXVF01VEBJzOEQ8pWUpUtaJiZhbQQqmIFLMnClNGRAxpbTfA3jkl5H7CmK1rez0xwTEfnqtlkWen5ec6XCYb25u9vtDLOYitY3YxFKBO6acCTG5lxqmgg2XuiV3bVYQE1USVVERBKDE4K4irtIGnRHUUtSUmZEJmA1gWYvqKmrLshbRqOWr6FtUEKiWdfD56fZPPkYc1qApz4mngGzECayUsq7ruhYzYMaUUjuxmbkSUUqpSQEgkozHBkdcHUYUQA/d7BUf+HqxG+4H5hSLHXNKKXOa5uDMWC1rkZlTAkVRAwciBuKUMrPkhClT5NQTkjs7gkM08oB73mQwkGp0Qz9Yb9QDgqsUyU/X1q0t0meSdY7WgiNwFBZc/b5L4gcGwfZFHxINP2lIVdEJtmPtMFJ2H80O3tM/gLipB2oHpKkYKnfz0+YtjqyIZvzCzy559QPdaC78OQXH4H9/QYD0FxKMLY+8D+XxWsEHCBzE9CGgxa8DGnqCB/XZQAcx1gXTX0RHjTb7/tnVKmEQLOAwhG5tryFPZNPseReeRLUU+QfRpm52ofqJRKPnCmpYIza3SMwN2Y012c27CacOpaVzK7Z4nq5qqNUfBFGsO278iszZCINjE7N2OVqARV3SGYbc2+rmb3diDfSLk8k1efNqZN3Jp00UVuVNtY0x9oG6EgT79wA6RaREXPotQn2IBH5Bb+13YkfPYs2HqG90e2Xj5xLNM7AOsICeLQqNNHLdC8DgsJppiVbv6HbzERF/Hc+BRJnzbt7DJhTyrnPEwehRey9NY+WE22Vr5Iyq2bH2m0geaUe9iJ/vbqBwVnUXWf+uLU1203TgpiR60dm55l6MKaaNs9vRKrBeW626eKzP36J0JEYk9sZgJySqx8vAl9bbgWqX1VpPqM52tz7FCIBtt0rPwh5dJDXVubdCzLBZ+SK1MArTa3TLCBx9mXgXuK40Tb6hal+222CDp2y3BHEatTCDfGlcgeskDFp12HwwiEhpmDW19rXVHaqL3WoamNWBdt3UcPMe0sasNvTVTU0AwTBhyjTP85QzZGBNJBfMFz9/++5vvzn/vaOoriJqJqACpqCCWjz0GS5Bw3fo/mICZIggGMiIO6CdaHo+/fDtH77+/vt/eXx6L6WoJFkXIAY2IMcEzECZ3Fyk3Nzvvti/Pj1dnh/P5+Pp4eH51c393eE+Eb/54saKoMk33/72dPr+13/+Jz//2ZucCqKgL+4L2cWtBBaE6xGbCIGThxO+kn2rvAC7R9RrWmN1uNqm1oiGGOPQRN/kOfXSmIO4ibszIqUU3nE3FxcVLct6Ol0Q/e7mQARrWaSsmODt3eEv/+JXf/LzL754ezdldC9MwmQIBayYFSkFbQFdvZzYZCY45HR+evr6n//l/PG4PJ4ONN/c3fuqsogsYsUCIBrpq5DYEcTULCI+IZwpoRFT1X56WVRP4GfTxVUANKe0mwuCgCsiEChCCcSGCXAkJkYzbavdGD+R9TskxN28S0wdKOddfIRcQX7B5bAKiECMYJdoGDkQoHNocoApurpBDQSx0P6XRc6XFZghsfFsU1JJZvQvT8/vn84msJzONwg3CU5PKxuR7+c0fTnf+x0f8TiRZwUyTzmp+7nI+/PlDw+n9+cFsqW5LgeccJryfr/LiUFX8Mw4I5xMz5xS4ul0WU8nfPfd+duvz1LyYd6bkwEYmLmAxjxaTezdD9/NWX/5y8Ovf/2rn//J/1TKf/rw/vz1Nz/+7d/+4zdf/3g8PwIsh9vXE09isK7n08Ojk6dDAsBlWWJnfvvF61/84k+mPAHS+x8/fvfdD664XJZYwBJ1gUwL4oqmODPX8AVVcGMipJh/juC3T8tg3OL9opvu0ETruLENB8JVD2vo2+V2Xu2dkfojKpa0nWpDHEJAqKZx7ANAcGFM80TzxExIbWsac/FCaRaPq7uBKbiBJNCaaIKJoHksQhLekEx/HAPhJ4/TQ20UgNbRnr5x4TEZggKakzlbzV2p5g3csF3kwA7JABVEgFYDUywaKclg21BxPIbE/wz6EoafCYa9vrDeW/AV8oiOV0ivyKDtL7OLSXtYIDmAGBWFRcwUCYmZkInQAcjic65gC6vWIGLEjJAdVjEQxWI+AwApqtTA36qtvTrXNc2FMxqTEiqhOgTLDCp6IeZI1Ea92AdQVsRFgAmaTjb6qwa4cQEGCV9tZCsUsyklgFzx7GYBcWCqo0FmMg260HI+g4pM00yc5zk3uzuaAyxFipkHmqUSOTYXPf7rt547+Dzl27t9xQKlzJzWdS2lICIzxWiylGIWj3zKEyN4KepuKkooKR6elzdy6E2iR16kCDOxc6XBmcdSjEhuJiZIxMSRcB04V1MzNea0o2QGIYMwc5FiLokzEXdz7rWHqkXMXL/fANs6eFkLVlEXJcxqwZmWaOjkHLE5AU12RQBzZgq5TUgbzc3dVD3y48CBCXNKHBIVrP7q0SrTLwkxmVUpLDMlns1cTJkTMzFlJFqWBcoaRFMEZMpgHD5wBGJQopmcI8CCiLQ+NykcXKHkeNnggDAQbHr0VkL4puZtml1C9s3wgy3upKeCeBB2mvB9iBrBdgrFq6AQ63RDv4L5E1KIz4bhsFRXS8vT6ov/ECRiYxwp9OyK1liL/n2/7jUDFshbiGBl5wNBBXZAD4T5yQX6KlCiAnxeNG7gyiHfKiJqVp1qj3oRc9C0LwAULsztwm0t3247i+I64j2pUROxQkyrkyjlnIngMxTSxiKCgd/RikpEAid/4Ufsr7aZ7MEdzUdeC1SERZv4O1h0gd3UtZWh2/QipbT1ZRC6XqSnRlgdRHtFVHrs2oNjZbOmNEBDbCVj36LyXK2/iYHC/HKCEqqpzVvYJvDkkTNJ3Z9f9xy4AsJKV+Vswvwh170P5r0HwTU0gzsCWp+R+HV87zV8IVYd2OJxNmqAb89Bb3XQ2FbZPuCXNAfa0B2Dc4uJWy/FXyAhYMvdqd7TGiaScyhdgu7Zj3Cbq4JopD9Elpa4jElMveK1hsGNtL7IOO3+aOjaLaIB8VI5lD6Add2BiDhx77D46I7+dNDSECRmpmqdOtHz+0aUSa3Se5cWAYEJeHSN1dac+RBSt3WOpGa0R8jSZqamFisz1IfVBRAbWRW/urtrty8Rcb0l6rcP/LjqItKtjxXqjE967i90OmPy1EBQHmEuQ1518623zxZf2NG335jB0PkSkVLK2DT5xC0JI9aUsVbT/TN2lC08uJbjVhtDcRM5tGgd7ZKDDlYd2EXQk3EQGTAmxCiYhLImEjAwSeAOLuBm5en59z+cn5HDuK/uwbwwckNzhJB6iwdYFK2JVBiAHbJ7dp8d9wh7g9mUL+enD+8eHj8cl4sRLc8PH2eZph1Tqo42dweSxI6oqgux7/eTq6jYZT2ryO3hNu0PPBGYPxw/HM/vDje+28l+pmly9AVhTZMgCIJRxF+6qakbMNfDdk8nUm/d9aoRIEBETomxu4Zi1273HY6Dam8trTB2q1buGqcpUiXMVYqamjua+HLWeTe9fv12nvn56eF8fr5czvtdfvP69ou3d69f3YKv59MZrCAaoxK7gaquaOzCoAuoTUR3u52c1x8/vqdiSQAZCMAETNzEpEjEgSYmzimiV0XVTKNZw4ljqwpzvSMAkzMWhNXt4nJxLW5AiTOL+2LqRJgT0ha9ENxTGM5dA0Wsu9brAcwA1CqsGKmGCFhA3cLoGnIqR3XXGouBVevm7hFnS2xmRQoRZU41NrRFQDDwnIlxKuiCIKZyKUzINwe7rOdi//T+49PT6avD9MVher3Py6ppvr+5vXlz+zpNh4+aIa+zJxZ0djG7FH886btHPS6epsQJil7mhIebvNsRooSXFZ0BOG6FQAGb+uVcnp/k4wdL2XK2ML2aokUCBlAkGZ/Pl+9/+OHv/o6X9eHLn72dpvnh4fj0eCyrOAAFmdAWdS1FzHXa7ZABGJEMGR3ETJlxt5unaQfORMdSHN1TG16kRBxngJAT5ZxzzrEy1IBJU3DnmDcO/NCan7IlvsLm4oLt8BP3f8eq9RjzvtZDhBfFECSyVhyvhJXhsQcEA2R2qASp5hnA1v03RARShELoU+I50cS4dL0dVBVQA2d5cIDAI2ZJXdRWqYuqKQIiN5aEW2NwbzDwAWPhV37Hn9ZOeJPVbjbfLuGInAGOQsKTOBVPgBkgWcuGpBa/FSoK9wB/kjoWS4R5sWwOxVAcEgAD1qhus/C+1xSbeowzsoFxDvEDt6yrwW7UTngOgbx2GAXoNUXCNcTK/TscbEtKNGBRXJTPRVWAiLMzMCdEJjCMmJjqCHAHhJxSjGOywySqxawYaD01AZG2BkpN1XUkRzbEHiLIZIktJ+HIsFYRyXEn1+LBANBiN4g1Q8SLuBhmjPsRzQmRHNFBKwKxdtuIkKC6+8Jeo5JVFYfJibmFy5EQUyI3ClmUmqoWR5gROU/TnMx2gSYFhIsvotYaNtxZltcC9Ks+4Hij7Q/TvEv7/X6e51KkrGVdl8ty2c3zNM2cGQEdzAzzlPOcc2Z0U5NgR4gqizJTZSMRNR4bAlJFhQRBFZ3UPDpHEOZo7CLX6D+Yq6txSsQJAyvODIDrKkXVDVxNAvSRkFOk/NBLsCiOPpyBqYbMzEV0LWssKykxpWwWEbCR11ttd0xc8XJIRCFYI+ZEhGZiHvnkblaPpUyUU2ImcI04HIg8nuopdgAHRkq4yRzQmFNKrOaklHJKYfhjFiFY3VSkiClVpkE1S4E4iQi4CAASi4ojG3IdXWG1YjVORGjpKbqLraTdRP1x541BqlihMjCO1/rovms9rlQYvWRqHZANSTMc/l94yIcoh41Ch7hFSEb9QO0TrLUaWrx4G7B2Q/IGMmXolvy2uUBtAEDVcdf/P4SUBunIRn7NaMS5FgmAE2Acsn2jCeAYhdr7O9twGLaQxWvtSa1NFa8tivH9tfVe9wOrUZHNy7cBJrYcVIoDKA7j1k/88wNro8tluCP6XvBVN0JTkAugqs3HLM1N5dFjPsPdUAfyG2VjzBIe2KjU5vZGbRuJEqVOO9uE3LdwjatS8+or2z1mPUNnRGy+pJnaFiXr1rpdSOhAzl0T4uCIjEO+bHtI6vjBN/CmDx/8YBIx74KFFuFBY+I8DIktvmk9ENzUTAR7VwpfKglq/zAIMRaPSWuoVEF5oo0fWVEaASWgfl8MeRAd2VIVFL2Sv9pCKvkB+8m9ZlW0knKDTkD3pxgiMCOlRMD44nG79pRt1yvax+GXHDE+VWGC5JWZRsjuhm1EDx5uz5Ee/UIGNd5QsY9xYsqZrxgcTaTUZR7XMoR4MQyAviU/eUP8+Ii+2gLUq6/jk+OfewMD6TUiVNt1sQamsKZJM4ibE8ds2qpuaZrrtHnAt7V9uH6bKmrI0R1RuL2hDU3J5ZuXET7nXYIxKLfdtsTcPjciwnnebY3hIc8crmFBI0DoSnjS/BFQU0u64mBQc/fHv7XDx8Cv3oDrLxODd4lOUNx0UQLnorqcV1ue6PIkp4/v3z/D/Y0WOS8/pIni8NeEh9GdQwInMEBFFAdD1EYMIXeGyuZw89ads1Quy9PH8/GhKEChcnwoTDe3h3sA1bKoqrPxRHlHUtbjciaYcppvbvI87c/P63JZeVmYeJ6nnPlyXOV0/PbHmVP54ovbVzQxrok0J2cCCtS+q6mZreCOlMEZiX3j3cUS4oAcGh1EAkxex36xtToCqtVmcLv5q58MaufTzFzUStFShBgIUU1ESynFxImyKqyr7+bp/v7tzU0mNHcpsqZMu32eJgY0kbWUBb0AOyXn7EzO7IAKvgZUNVOinE+Pp9OH012adjyzuGoBBRQAhaB1OcPEiXMKqppocTNmThxYEKpYhggGRijgi+viurgsrgsYASby4r6aIaWUGCueIryHG34PxmRJrDA+qItzzKVAzMCMKrOD4i2pQ7Q52kITSgeHSGxs7kZwcCZk0FJKKTHacTc3RQU0SCFqTBkzreCr61Iuayk8Z5o55Yxl/e7D+YcfH9/fTl/dTF8edqdV883rtLs/7G6m3YEL6HSaFGj1RAmsXM7L81Efj74KHW6nlHFZT3PK9/fTYY9uFzDjYMc4mZNDIs9MU52Aip8XmEgxr5QSZ14vSUQRJqRE6Ogmtnx4eP6bv/mH3339uz/5+c/2+8PHj+enp8vz86oKKSVHKnIuAkUkT/PdqztkWNaLE6bE6m4mZS3Pz8eUxBWfn0/rIjllyhTLdJJSiJkSTzlP05RSSjmbikgxk5rUlzIBCwAAIABJREFUXWFDSsRQ7dDwklXp7fAZO5NqLHYAIFKuChLCa+I6UkOaElIMUYf/FIW4q4kBevLknCYmZkvormtZHHSaKM2ZE7n7crmoUoJpZjtMWTIshbQd6epPp+BwF0ADjhszSVF9PMUdBQyQcLo5TDdpdRXXlDNFhZa4aAEbqXOAn/OT4Hi+2QBNgVNDFzeTjWHKyJQIyEVhKXhZ6LTc3RxeHw4L2OJFCTATqoGZexEVAgBmAPBi8rzahaYCB8KygO8s7RAATdSspqRafABgzkCh1S9xdOB4Bx31Tn7FkLWe/NL+gKqQIyExxiMPpiKuiRLF8caTuBgApfgGY7NDMTpLeThLKcZEc07Fp9vDbrdXw5M+u5SI5qait4f51ev7pZTn0ykVnQRsEp/NVlmL+ISWkyKuTUBCBuROBgSEEt1mQsw87/Hg5VJgXS9lndxmAEgVcrRoAUScGYhRE5CVyzJdpmzBqDN117ImSIkzJE4GF1kXWRM6JmdMmakU08awlGVdEUMkkTh5ystyUblM05RzooQTZYWIG/Giq50fl3Kepj2nKc/phmfOmCYG1Mt5FREAIwJ3Br/Kn6k5NmCfdT5VXmdCIDCQootCAVSgTU6XEpvHam0BNU05I6FpBKQKMTJTIkqZo21hZjGQAQBmSnkCt2UtSMhcu4diLkXmKe92hyJllcJMc87zNKc8rViWmk+ioEBA6sBA+2keyKljg2M8eHsfWTWFOqq6qrhDboP0IGq4FFcBE7CCxIw0Z57meVkvZZWc4uXnKec6S8uZEEUwXJoIYWlhTpQSE2USKLKaWggNQguNTGlKu92kIufzwkB52hECgCamlPI8Tbv97I5ungksMXoih+NlOR0XhhvQnRGbVRvF9dK4HQhbeEAr/tuMv1k+R4ikY23ObIXfdYrEcAoc/CbbTG9sZFxFzG4ph3Xg1kyLY2rpYFEZi7SqOCdm5innFCV+b2Nv/QffGhS9DBGRdV2DZhg/1sy8z/WHQqFF+nmf24VfHwyui/ymT4E+uW/eKDR0fBE0eFV6bkVnA92OCa+j2LuGxF5FKsa3p3kKrzwhAljr1vuWS9BMDkhgIaAAiRc2NjiaqSJCLF++6Ha5qAnbt1c+9kfjBxpquwEGLX+bS9cBBlXZpIP3QfFWw2wBGa3YtriYtvFL3GDTKVCVGvbBw/gTALVKO4dby4GIiBNsfoqwucCL1sDY9jUzcQnJf6AijSyAaJXeiQ2Y4pWfAa2jDGDkcSFrJ8iwjoxDQIU1HdMCXFfRvDVXq9IMPs2FanoQSu6Ju/7omrNwjdBwqPkUPjhGq/y+p8YMQUejRqAqwMDGEf01B/RlM6I/VXGEiOtsQF1qMjRrCF8w13UL5hmvKeDLXOK6HCVOKQMTtNCV+mR2+nFvCV33jGovcpC9wKbnaerMBkKub0d0658OdNjeniWmLkSuXTwHd8WNtbE9T4CdGzWIqbpCrvOOAMfOR5MeWW+REFEMB6IlOzaOX6TkXDd/64/oypoAbH2Sk7oV/P1P1u5hD0Bub23rdg3tQmqJ8iPsYwMtvUjphhFHNIRnb5tQW7wGT1QAq6D3B8cB6rVPEhtKlJDqAdDU3RD8RaD8ECCMm5wPKSFOyZDAYDJ3US3LAkVQLRwmy+WyrjLNntiutczskASYEIgMYAUHtxXcwAXBCAghVf+hYeZ53u0en/T7b779/pvvLo8FBQ472CWYmX/+5u1f/ebfPDy++/qb3666ODlA5jQjJobkwK60mw6832dazmldV3n3eLq9gf1ugmlH4N/8+OHp9PQ/7v7i9dsDk4H7KhdG2+8zOBwfn0xtv98nSpGPIVI8ApZTIkqICSCpkSpcVl9WOZ1Ox+NyuiyXy8LEmTMggFsiTsw3h3m/393e7G72u8TADIIr+CqmAKYhQE4IDMtyXpZLXBErUBYsq5dS5fIRLggIkCBNKFAejwuj7w43Lku5nFzFxRJrTmQO5pYAZ8pSfHmWXCBD3mualVmRFFVNBVAZGxiQcqacn58el8spE82cD/M8pxQubEBEZsypgB7X87OVRygX9IVcmSCzsKuLIuGUgUjcTW3gAKlpJf6BK2gnshmQxTEb0eM2JcQMTEAqDujYKB4GNaYRkZAZW68XujU99B/mZroWMTMGdLFVl4gjAInNMxO6iarYfLO/vTncH24x4/FyPC2ntYiL5cOU5vROyvPp+OPl/MP5/Iz0sOovfvbzu7vb+8NBOcnp4gwT71gupw/fPX1c1sWQ0+HukGdclkc4HN68eXt/wzldQC8iMCFNzFLSuk5AhzTd7me7f+WH+zzfg6OdwacEKbOukwAjzI4TsgIIGLuX06qXH/X9u2+DRQiQ8rQjzmZWiqxldYA05ZRN7IQOAALmUgAAGPLjw+n49M/m2MOXYlwUh+WUcw6VdmTmMDMFvmz04LV2cEqMhCJiqleo+pptQi2Ksve/G0S6L+5tdlH1eEHAALH+0iAY0djzj3vyubmhqAEYGSaOGO2qDARjximBOxgpmhP6nPFmN61nX1er/Qh8IXg3wCEnQ8Gl/T7QRpNCUQLnyC+Azvu77spDz9zynpECMHSkrw37kSoVQXzxENTgUSADYjUAoFXpuGZP2ZOqrKoNY+MEQO7k2DEirg6royirp4QmbuLh7BN1MPXQZjA4oBKC9c7y8EK9praSY2twbFiUGjY+hudY9HmrrHVohgKB15QbciUDrCKUXDRfCh1XXotlJsNEOu18dlzdQQREECx6oIw45QzuC1KoHXRRWwqVBKrg7AhKoFDFG9mbjxq6Pp0A0RPblCwREopHuJ0RdChXCPzJqNYXrgZiKEqaKEWgqDkrGkfjJ1Y1NRXFFCghr2WHmWsRJcZEmIgAiUi1rGqEzXrLlBKbJ+1QW9eiq4EbqTshe86422VwW5bwyUq4PxBSS6jppz+0AT8Gm8cfq6cyPCGuiE5MlIjDfhjoESCOrzARACM32JWY1XDwMIFQE9r2c2+YQUKeFd7ia9QOIbOLuEMi3k3znOeUMygYVXguekQ9OzgSUmhDGusN/7g44+2E3OnfDeaqZhLhfy1aGpmxp3dxcPjbnDLc0U5bs6DriIkQkR3dXGKUBJVsD0TAHM0dpITExIw9KRmAuHa5ERndUkUYq3LYshqDJlYnDmAJeZBQvU7sOZY6QseekOrogIbU7MZdhNAsbFEt0bVzcKidXiqWr2TDtWAZGh8+ADxGWfGQRjkkDrQK48rEGPWJiktZL6dFbWP1beENn6NauBtTINM0Ng+3yH2mVjxhn5v2kWVDZlN/+VcjZfBPQ1JioA2Viwve0ANb5Md1pGqDLWwZCg10id28RN3U10ofIHT3sqwD6bPJBapvbkMe2VaZUAx/WjKO9WCS3jmJWIn+RmsR1jy9Q2SiIwQQdABw4HbpwO2F+By3GKfg831mkNuLnwrggCsyTPskqZu8fAOI1hwTB4ifTK0c4kEHsCmJ3E2sJstiiNW70BCblyrevUKL+eWUtpq/hQT1+9igG5pqSebmptqwkGjgkb5m5r2TZG3FI6Ia7AAIHfulPfDIrmOKvYEk62eFNQF1lOTBlcyiDbkdgavuwnt0kDVh16YGDZnakGoM/eTS77DtwtiYM/SpkaGVomi1+BzpKJ8mu4LHmmXoYy8RPHrHLfXXx5afqImJWevdtcaDX4ODursK3aE6JpoBp7a+45diL3Tct+WxIRW3AJ8eKNoTppsrbPRnOBqSdT5UuxhBisWhp2REcUDzCEPrSyhVSzJVNnQ824accCDZbzISH1DNnWBaH86WMG2+xfRQbfTgp8nH8WCOHRAabCCjsuYFg8OHpbhjRT4brtz7zC/0pPFSh+jr7enENqYYhWdEzBH3Rl082KKy20284aPQAMNsWoGkkfqyPQLDwWi05DBgcSuni7vhdLC0R9xlTgnnfUac6LLikcoJC6Nxm7XUCFqMwENWcA3xY+39EtYA2h5IBggEhlZ8Pa/PD8fldCY3AtAFeJ9u97ufvX3z61/94vF+ynh5Oj0cl+MKJpcFU+aUATPwpAqlrGrIaWZPinIpKnbZT3m+4cvx4/F8/v6HH+bJvvry9u4wySKmy+WygBtiiHuyOZaQBGMCYiIWYBNaVjtfjs/H9fnpcjrr6awiJqKAzenpUlMro84iZMKbQ77Zz/e3u9ub/TRxYkZOeYI87zhlM9OyLGsBxLdvX+2m/fnoj7g+P4tJeXx4Us1hQ6hgU3YgN4mwi8Z7QSeycLx5NXUgKmJxX50FE+TZU3ZGARTQ4iYGBIhMTJDIEMUsFCxhT2JCxiqWtCZ6Xd3PrmeXFa2QK6NyMES9anBqO1urft5q2gCYc8RIY+LQWGPMWtUJnCJbBImIkYNWWgsq5vC/WxTrQeSK1AJ3VUMARooVEyKQx7fnq3Zp2cwM2ECBjGvZpGZitgoQELKpm4JhgoSKAG7rSU+LXYou6vz+AXlKeSLyec+ZmGznBfGUL8fTu68/Pv74gCpT4oyQCBh0N+H9bd5PCH5BwMSMTirmRoR7sElWQqJ552+/zH/25/njsz4+m0eIMhJQUksuBKTh+2tjWl+LVOE0sxmqeSmruSWmPOf9YQ8Il/XiblQTLACQCNkdVKFZpRGRzH1d17Azp/1+F9LTlFIEp3SMASMkYqvUVg6vPhEhuIDpFZO5gpmZiYisYp7CbRsXP9Yf0QiIrVGOuWHt4ia2EBJHpZETR4ND1QwxQKdmqgJC6kAR3tHaERZsUQLUhARIBLuJbw/z+WTPz2dXg2rtD39FRycMVE2Lah0DRgYOJiZrQaacIgsI3cxlC7Lr3Y2RYjEAQW1zZrXdddA1OSFE1dXJWd6YlqzOqwIsom5shIqmAEbgjM5IHDtyFHPqCE4EpM7gJIZirEBxVhcrpk5AEziyG5gFaWDgVoUrProb5uSjULRnEmy+CPSRj1KB0R5IZaoYnSjDDUMQB2TGRdMithRcxQ2ILYtncS5KRaEIqBIAUeQuIRNmojklES2iVsSWFUomVTQMKqcRdGZ5u6rYQ3YNQZk8kWVGJnUI0ij2I3iNQI7TSG3xgJqv4pJoCjGYR5egHqzczB1MQYARIsKHENUaNZyVEGkLN4uQFFPVqH6ZUwYkVlVrVAs18wICTu5IDLvdFOOp5VKWRcyiC8DE9ZwR7RQbgF6IQ8gCgjsEgC1sGkSUM+accuZ69RgBYydNLau8tqpaiAAyM6eWqgQxtCdVbR6EHrpEKTEMA6WqvUdExJzzbp6nKTNnZS1IjEQ1MgfIXX3Iuqu9V/8juhsb4aXZ7LDD3rW6LqsnmZgCU90aFtD/IepJ1jC4l+MgWF8KMTM6W2okmpoERgTEgAQElKcqIkmJU+IaKYPurilxogSeCN1VtWBmnlICJ7UW+oem6OjALbcasAocURsaIArROGgjGljTokM7HHRkW0NseA1x6BTJ6u6PnImeilXnYE2AWjUUvVS8Aj93tI5ZMXPcUrWBWhIPIF4Hx8YnRt6EZPEWKpdthCPWsrMVM/WeoE1HsFlfvCtKhl4J9Bkutb6Gw5az8IJWM0AgtxKnp5lWaAN+2vH3FjA9TJuHYrTP+4KpgV7XHRxQpFFfeWuChMker9pCbUpc4+kJVGvMBMEwHa2lZjG5is6t15zH+eqmDiDaIoCbh6HZSQCH1IU6/zY3RwRxd5PSUBn1yjqMTbDtPIZAW3BEXZa9pwSHKmnDZA1eKRz7cuO9Vx/z+KBtQDP6QEuMv8wCqYERY9PiXXtN1XQOBA6VzdOSLBAAyZ0GV8a14qCrSjYYJIC5i2hvV5mPTFAfXCQIw1kehwDiQcEBI663V9T9yY6FIN6owViQV/DiJxhcBHAmRkbfXFU9qgn7k1QxYO3E0gUb4J6IwkgxKFI2+klrNsYPMMBOXu0k1n6MGGC8NT5Dk/UNfHt9OARgvxAkDFQxN+/g0rjxtH6aVvfsQWdWc6gaMWUo0VuprKaR8hm9D4/UJ9qihVumVF3ZzM2sfuCq0X2ggDi2NxMBfw1r3/W/5ENUdi36G8W0S6bAkfrD0MOksHUDDXokcQuEHVNpt4e54pxr7iygXQs93H1D+Df9xeD5AnMP4L97ZGRgny2Ab1pDH8ArFs7Wz7CQRy7extQ1M5EiZa1oWsI4T7Ql1kZxTtDEmYBT4sQpkvu82kiGZKUAagZYC8GRCVFUbTFDFAdCJGAHBsJ2/FtJGWMHvnrdBmhkjuZgYIpgVKcdRMBkiI7uDJ4AMng241XtfCynp8t6KYRGDqVAwun13f3b1/dv7m9vD7CfyvvH/fuHH989PX94PIKjQUqJU5qWVc7nFXFGnHJOzNPlfLxcljnfTfNscrGyfvfDO9PL7eHfvL6/MSlFynI6E8Bhv8+cRFxUi6JT4jwbsigui5zP68Pj+cPHp/cfn9+/fzpf/LxgTmme8+Fwc7jZm2hZ15Q4JzYtqmW9nNZlyWxThrev7968vn/9+vb+7jZPB+DMeeZpElWxou43h92v/vSXr+9fvf/hwvDx8eFc1vLu3fvLZUrZ3K3GBKABOScCs7UUBsspZ8JE5qZaVgQkTCDoxbw4CrBycmBI7AxqJqbFVMwSYSZODJnVTIq4O/fQFKuMu6g71U3Mz64Xt5VRmZVBGRVJARXBPIz34euv6MGwWqIBgidOOaUppTknIAB2A1M0QzcyzwAJE6WETIpo4FE2MwETJTaEYkEPQGw9yhRUEPjXGhxR8xpUygKvgOJsDg7qdlkX0NUZVhNzhJSJk4OraUmrr2SmUHT3dJxSut3NM8Nrv2Gap2l2xctRz+/O7795f3z/MLlNRCzCmg+7dLObbnZTJpPL6pTylOz/oezNmiQ5rizNu6iquXvkChLFpWpYLZQaqaf5/7+jH1pGuqbYXWSTIJDILTZ3N9O79MNVVVOPJGtmKBAhkAlEhnuYm+k995zvVNs2QUjEB3O+bupEKdEvvz/8y//56n/+6Xy+rOiisjksSNkNxcLk0oomiHLi5GzdrqCqKlrrthHjcjicjsvpuGxSn55XNS2lEAxcK1FKnHL0DNSI/puLSOKUckml5J3HPNrymu7nzAwIyNTMHUQAINKoDuYWswO2QHtKiYkoVFtVNZN5COk4SEKElKiU3IdrdZdoMGBkYkxdTCFCIh3JeABXV9Tq3RnSi9wMgFNk7A00EWI+Gb15U84X/PTlYi4EOmUv/uau8OX/REQvVo6HspR4FgV7ICZDd/e/B+a/uSd+y4TrJ2AKcYg6KuNmfnD3dV19XXFhWAjEQIzMuRWvjtIDcxMn1CioVANRECWD5OgCWt1FjICREJkIXMCrASMQAXxTePPNd0L9G75Bed9CPePTZ7Poj7df0iCojx64UAQSZlGqAusGa6WqZGE0AUJICAmJU7ayhDtLaq0baS0gC6tl61xQ2InnTvuDMwxgSAAJITPkZFW0gbaDT9XfaNUeiGrXdq2VJQEUADQHVRA1gl67CKBmJk7gZK2tLfye5iDqlICAABOmCNW6OKAaGWQgTgykuq4NdRYtwGbuhpCYcy65LFQWTfkKeBG92uZtUm1jLFqUKrgZWOiLL5hiQeusVaIcKzxTJeecc8P9IgJiSimnzFHErnsuc/Y1hMmL21dvvFI3E29JwYAT94vfgjgYNB9mWpZlWXLcQ2rllFhUmXH0O4Qefmsj+P/VAXSTegt4UKsECzNmdOkRDShp3M1o5OW6mrNnOqjTWONqSYyO5obUZAvs9V6pf6WYtZgwJco5qZpuiuBgisApkXsCcMlJhUtJdbF1NZHVltMPz4939B7WbUExswRJ1RAZkBADvWl9gaRtjnekdnr0jgoLoA9F1fAOb+jOgGh979wEd3CKM2F8aKwdiLvTt6FMcUzew7/R2YXUvBc+OEx9/U3t/N4DGuNjGZ6V8OS3FV+DCu1rbR+zJBDu2ALr678QNY14jkaGZjnW+bDjId3bjxHnwCC+qAcKzM5UfQHIba/a8Lk+2ILxzbUBliKci32xM0nDffO+i1AvHz7dHD/EFp8+BXvip0lU0oPmjnbjE4lSxnjBtINVydEbw2pfcreEcPyGd0ZTtKzDtDoe5IKh2ezlLObTjb5rKXSLCB1wPx/YgCH92K34NeAcu0l+Lji//aPiAp0+8thLVgKfOTbebl0Mic7tvoxvrpJGcnphfR+AmeCOtW+Z9l033/SmW9du2AHIDHg0mhCj77WggLN61obbAGAE3n9XbfAmZxOvzQdqNKRD230we8WLT9eMTf/xDtlqYZvp8otvqKtIPmGU41jvFjbq9sc3/+BUyDzMC3vCzhx7NnV6JSMvtn8sWpYl9ABi3htLmhGq/Tj38R7HNN1MkxMzYk8jtDCRd6Zku0Kpb4WoZ1r6RTEkTJiAtcMM0GxdvWF7WIXGYt/Nx2e033ccJp8X3uA5rFExfR/bG+l0B3yM3MYEXRuOn4E9bmL3YNtQbJtpfO6oQd1683izS+5s08bHGaq1T3zlVrQaZI12C6Chg/lEkGvfbdws2zeFyMwNFNXki6HwxDYN+4IzDlbBdBCNhZJTPJJw+EbRsHW+hmKkqu5QFXyrahuBjDgMdWCJd/gTx5Kj3dc5Ey28ECPlo2PZqsn1muVsfs22EfFx4Qus35w0DNxB1JE4AbEjKJq4anQ9IySmjLwAFNVcNYMfmE/X6+XHH+8//PhwPgsAnE7w/v3x17/+/nDI9/efkNac/f37092bX9OHT6vI41Wenx6PRzjepZJLKa9EUAS3rdZapVat9Xq+MAgZEOTz0/rF1+enul5VVjOhxKdMlLgAeK2be1qWI+Wj0/Hhef3545cPP3/66cOnp+frdVVA5nQ8vVpevVta8tn94eE5JU45AaECLMcl57tEb4hg2851uzxs65cffjx+puMhv379nvj4cD4LoLoDwdt3yy9/8eYf/+kf3r1+T/74/Kg5fzyfLw8PD7Xm0x1jkjYTmoIbIjmoWWXylBgjdiTgwpmXwq9RH+SsujpIAOnQARXA3FW0qlZTACKklDImrlLVKgLllDMzU4IWhkQjkGBVqF/cLmBXgCvgBiQxfPfyRyIi4IYHRaKA6QH4qlZrAsyAqbkQEYGNHNkFzUjjghaDMA2xQyPywSA6EhH0ewHY/rwH6RrrjcBxww1o9ykk8BQzQKbC6tHJa1LVEBwhpYzAbRiiBCmzI6g+nc+fAH5xOr09Hu4Oi0uxTdSt+lYfz/5c82pvErApnrdc8pu3r98srzIvCNUBFKAiKHpFYeZMaKaqwpQT8y/ev/397/Dr5x/+XH+u61pVUqJTOqijAjgxoAfYu26bopSUAHHb1iqbuxJDyokI13Vdt8vDw328v+GWiEYDjdU+M6dMlBJnVVO1xDkv5e2bt+/ev08ppdYBttevQndk5JRC3WxliuGf2Tsmu0UOEWKFG6pEP1v3bODu722OX2aKv+JXs7F7RhTVuIhotBuMCSRQ4/2UaWaCmIKLPMZUIko5gaMZgWfw/OYtPT5rSp/bBwEslPUeM8aXAZIXx08RV4dS2hHa0VwFjCjtoRvCG25bPEI6WxtmvNKEqeuGvcEtaQzAsfCIkUu37VJrhpyooBhpw7k095iPihl1i192DGesGIfA4agKsJmTAzuxI1MwjWOh0p7+jRvqMN4Xn/IODrgrQ3HC6LuMYQs1N3NDpNYtHllnas/gXvEMYgzAgG6A4rCJX1ZnhFpZgqPRiauIDIjEnkvma9wHVaqLkCobF2+6kA1M1q0DPQ4lFta0wl7YRIZT47YCpa3t4insanXboGay4qHjIqjqDEgIpZEBxJERmZNqI7aJGqsTxRk/IQogmntVY9GoWwMgb3ZLNAdTj49ru+9hyjkhJkQGSIT5etVtbeND5Lk6+302hd7UxSGhqkazJHQNIlSG2V4euRkialDnfj02mwPtYC8iiko7c1aTsBvHZ7+DqXd7KjdNAVPinJsbK7qYOGFSUuM46Yl6Z7xECPHbDyT+59rGEDis/y/Uje4vo6FlxK98q270bN0NVILi+dPH/HDPAjqoxqvuFebtKxTOrY9nLD+pNaJD5+oTQs4EUERAxKQ6gH3Znv7rn3/45//r3aY1kSMTE4MTEAOQxScLjOJcB52HAKDj0LjbyNDRHOiGrmfQOaZ9iOl9kqY41VH2H3+zi0Tegfqofms9GOSMfWc3jN6wl7f28bMt7yMc1Y7F5G5xM3CnXjcaogY4GVjsb3caaUghHk83tSBBjGS7T/W04weNzZ6tc8vgfmdDnH6hLafDsRQKfsuDuDvMDI6ba8+qqG5z38eOq8SXQZ0x3k3mcLjpou0PjkHW7Z+JAaoAm4meE1V0fBS6tIVOZNIk3TFHDaNrK4D3hpM3e5lNgAlSMJUxtAATTGjVUFjGvrcjxHGwDHqnb6tjvdnHt+9Yb1mDYSSiuRul3eht4iu0PgWHuTOhXaeEHfOB4Mg372Ez4GCXvuKJGNd/99VPnfR4w/xs2yPY8aPeOgiangCMQIHpeRn2aasRn3NPjjev71sixpQ+sPkCHh8L/EYYbiBW8Anb5H023euO0BHAxnuI0JKoREE1VwB20Knu1gB30jF07G23pbSLwlX6j2RwK79xUAFNThLrLZv7fWsIAkHe80m1cceAmrduJugVVmFOakpK8xkOQIhDbItbqCByPGOr15EkOBtYOs147pltF2y/3dlQVLuwR5Os0yeTvXDYx+2m00NGN4sNAXq6WgYdd6cMjf1SY5DAbbnyDRdpxzNhJ/zYyAWOnJD3s133u3XtExxdoQ4L3aRWjYQ29DroobbEIY683d59ajAcT/QpBxeQ1fi6nDFlbmfg8MFQF/KpK0TQStsQ3C3K4FW1i4FgPrGTIlUCwb5ERKyOgmQACRAU1O1SVWqtWt0qJ3/16lh9nT7+c/g3rM9K7mSOoJH47kWDZMYICbwALkRLrfl8rh8/P3/48PT1/lqvc8joAAAgAElEQVSr54yHY3r15vT+u/en09FMSsHDaTlhNnQ+HF+9++7Hj/d//fB1rf71631ZXpWF3Vs8mSkdlqOltK2brNdXRyopS93Oz/XLl+fXp2VJWPKy5MRIKmpm7gWRAY+PT/7h86efPz9++vzw+cvD56+PdRMFzBmXBXLxZK2+IEK+VZWV3BVcE1NOXAqWQoiGKRG4MWyucl0veu9+vn/etirEfDwdf/ubt7/59S/evnuduJRSUs4OJOLbJsROzFwU2bGp60rkiIbYEiBmqpswYMYj+wl1sY22s9iGoBy2PDOo5qoqUfbZcuAcup5WEZXMlLlty9vEQKgE1f3qfja5gF3ArwAbUkVWJI9VB1KPZbZ5Jrq3yMM2i8iJMIiaLmoRS/dEThS5Y3NTcTMllQTI5iYK7mSZIcUHqn2kzXzGzQDgfCN/cWuf7qNxblJ2A0iJGNlVraqLqTSbrKiYE4IhOHPiwzHRhlu9Xuvjc316Xs/XNXC49XK1TYHsDvk3r98WwqtvG6iuuii+W17dpSOIAzlxcoBLXcHRMyKBoJm7gIETmbx9/WrJrz7/LI+ft49frl/ut+SVbAsCCybDNHdetjYGvV5NNkhEnJZSiEl040R3d8d37959/w+/LIfFAda6Xa7Xp6enh4enddtq1XY+iqJjMjBjovA78V7L2lPlcZ/vAe442jPGjAe2C87dUx5L0TBmR0QlNAjRZhgfrsuhgzBzqKwAkFLa7YNEkWmPvwZ91N0ALJwc4KYGjIQcHnIikEAHMTNmMiP3hFiIy93dljMRi4MGa22SNmgCTTRRELtgH3ZDcAVV6PVvIR0BW3jn3CzSUjCskd7qJsc51QecbwC5h+mbyHFiaAFA4Gki7pOSrquuGzIQE4hSlwDYkfsj3FzdAKy9m4SA6qDG5skQHNUAqgI4JaPsUW6l4oGidCeLYNkICOzBnS7MWD+oRPGz4y42WXvdoXcZukFbdUCokwRkYQczU0W1BITIBuhqsG49z6RJjczJnKJzBJzcExKFwYAA3E0qiFDVJI7W7Bv91cc+qqPawA1cCZARElFJXtiuqBKxjjAttgYLs544CIFDVNZKVVCtkSzQVWE0/yCRm5iZgioQcWJm5KjCdBMlEsTYGjRLipma20YEQJZH0JubK8tcRUUNXFUh/BZEKefl1V1eyvH8vD09r3VTFXfXXpCBEJn4PRm7H1xjGauqbj4aoCOJZoaqrcGOGjvHwR0tkL+DeI5Evc44QhxMiJAhmYWvSpkoDAsp8Ty0hEDZtvmEDhbIDWbnhNnJgNveV0DVfPASHG3yBd10GN8gbeaRq/HtG3RENYoAx5TbDSjYK5xgEj3Gq6MXMDZipLFkipOFpw7bg7jXYaNde9A3mjPcXYMUxUiMzGhuum3ggO6h+KiAVNtWqas5aNWNie8Oy+uST5lL4k0VkQGjc847etmwfxr7BdsBGDf9kl2gGgM97i9koAun2an3TLV3lpvt4MYQdDvotgyAt9L5FpCezvm7G2d0T0xBkt482L/H3VrS/cvW0q6trFTMFNzRFUw0Pi2BpolOnyao2x52coDa8/XTBvVbFuaYGxAcHbmnBsYj6UYJG1h+ijMQqEIV/VZ3m5l6s2Fhr8y0HWw5FQh0n7djYzVpI3fPc3JgvGf5729SaxxR7aXFqYWJiFLKo9omFtG3hNvdwTHCBx3n0e08Y+wbDwUAvC0t2F0SzRhgkWOCJkK0v/feszOP9IPyuOPMuwTitzzOHaY7F+UiR+suUvhLesKyF4EMt4pCC4y6ufWHSEeNDbrNLDREcX3vsvRYFgShuxmifIzLMLX3TpJQ16ORibu6MWpf9o4bnCA7g/eyk3SGvbLPj922NZe/tD1F7/hsd3dH5CiV6QI/tvSdt2J0cItQ2V6OvTNud+lnB8E2T4v3MujBuHnR9LWbFEZWqTfv9L2Ye2tXCVKV2f5Di2uVxvvqjr3q1XBquIwbVBOpzdGB3am1y1BovzZVa885zxe8Cd9hsXsCbJJBcHBT3J1wsPQnD0p3FjRCGUxsaMQWo5ikmL2eBnpVlg8TyVidufgQrOYCcL/JgbRW6/ZBR+tupj0Ehtg3Rt0XRUOhIjIcXp3pRkP9q07OqTY7IJI5ODI6xQeK2ssfV3L88Ag9gswMgBiM3jChYZwfeXekO3c+KSJxSwZhax/3xkjricIJXIzd4TfaxN1Vt7PIhpyQSs5KORVJZQOCVTeZhHO/uW3GiITuJm6NlUlIhAxO7iwa0T8iLJxPl9U+fXn86ef7j1+uT2d1gFzS6e746vXr169fH46Zk6SMhxMDuYGXu7ff/ybfvf2YDx9++PHT/Q+fqtBWIaUT80JIOZe0LK769dOH6/m50F3hrEqryqePD8fMv/rlu7vjXU4Z3c/rxRQYCwBdLvDjh8f/9m9//vHj43mVdZVaHZE5MVrCSmpOVNuJiDFi17KKWlXbIhKRM+SCx+NyXErKaVmSmajq86bbJs8X2QSOOd+9evXbf/ztP/72l8y5XhUImamRIA1UbV0tgZelTUxm6hiBcqPetFw3ZT6UcrKtXDdfn3Q7V90SakYjcFJzEY3TAESBEzNxcgcVFREVXTgVzomQI34EAARKuDms6mfTC/hKuCJVYiXW0Ef2JBv2Fa+32dcMDDKlnFKw+ExdAVAJjREzMrVLxDTMFC6S3VnDKu7J3QkoMRLNzKVRIo57xQb1KO1NxdjOQtg1T8NEKScSJEZaDaGlycLRHPu2xKnkzEjoWM922ezpsp6vaziQ6rYBajrQ+3L4l1/9+vvrqy/Pj18vz/fnp5Pxu+XulBbf1JMnzqLbVjfmlHIxBAc1cyVDQFQ/Hd+8ff3q9/98lVX+8D9+rufVoJpdoDb3ITbMHDARA6qIqVjd0JWRc0o5cmcJX7959etf/+qf//l3v/+X35/u7kTk6fz89eH+px9/+uGvP375+vXh4ckNEEHjxmYmdVvXy/l8Tu1mMgdJcKJUt1S9uxsOPAcCMSREB+ZEvaaKU0Li+MkCGaSE5slMwtARtQsxZeWcOO34bmYiykStvgsREhH2rgdiQCJ3RkyIqhIgQu1W4ln0N++yDBhQwsJ5OeZyyOkim5iDds7TvCahb3tdcXA0w+8jgkCI3BzINv1F34RP/EVn563t+JvN9JSfHHXymFIuy7JdVwMAMdsqVCUBVkgACSERmrk200d/h+NAB+DqLJAE0EgNk4C7YzWuQBnRSNycQqqYGxgmdPk3oRrEGbs/q2/7p9MMZFK5b94WUa8CKhmBiQxcxNRWjUU2QbZB7/GG0JKKqSyclpxyTkwGDihKm+SquTqGTYlAGIAYmCHmPx1oVHBCzymV5CUZownYpCgRNI8++cCgICjYplolhSbmbuACDsg5caCwsNsoVDVxCjyrOao2KpKap5KYKSxpGpNgNXdhd+LoG0+NhwIiDlsVEQOrRFtZLiUfluWQ8+F0ODFXh+cLrquvZq4qzQOFRIQWps4AGBATobuZqIlam2+IOTGneWalF+2RY2gO3ipwtz8MwmDTH4OsqSqqyky54Yl5oIV7ZsDaCgta0DDOPylFj1CL6W4VQKyPdN7LfMb1+P81qxIICdWoRG4Ht2YkYZ6XbxEomKoEfPotwpHgpS6BdtGPmBwYXXeLB/cgP2BUATBhlbqtW9u2pFRy3ta6Xq9xfDscj2VZTFDERRjNxYmZkIBTynkpmTnzooqUiDOmQqFngkXXZktnOxJQIzJ8A8wfY/mcsrZbVCYA3tgGvGe/fZ8SJ0D+joEeVAAjG9ri7N+5QQ+239itItiwvG0w7tvH1oagDfxo3dxs5O5WVQLrpgQGbqZurYk5VI1hswhKNaiZbFW0ulrz1c+tBGOMgZ02ESdjFdHAseE+0u0nexzr1rZ4QeZDKS98RnNFJeLtKtBh4vnfVIdO5QVD92j74SDVUk98jLHT95IC2D2Eu7ciakeQkKcRbEdewKw83PTn7KP1jGSdGxx6MgQapcOshR1ajXxcGLFhvm1VQOoI5C6NOyAtY1x8UcoAU6tOHAF19zvMvpdB0xxvTFyu1CuI5irZdpeIH1NKuaFqKZZ8sbNJ+/feKRgzpifE2CaXt4gjNbhgtF2PcszRSTEXYTRRb5IO/UWgdfrP5/jqiOjsdSc3VTaIEwu4O2bcEYk7oKOpCjR9QFvrR/wUKDx17i+ANzAFUNusGP81Tb9PNrxc+wXnexlp/0dscjYwBiaJcJh4poxH/PsNTN2pvW3ftHs6+nhvQBbGDwifd0NxALA7urM7uZOhY8zH+5KpP0fs5coUYYLTdJfDbX/qhLFwU1ebylhhbhuxoZXNV/qYpUPmmG6+k4XI51QWRCyih0duEPc411HBrYmjx/cQFCe1xHdWPs6ybOcF2w4/gsmoNnxPvYm33x4RiYET9DKoPTcYD4Dxh4TogADAFBsV4sFEjmPD2BBixIvCI4Mc3yAnZGZC9k5w2bXsWz9oExkRzAV1C6iYOD5drtfHz/BESBe9nK/XszCY643jpP9DIiDEdRWRCmBEtJRjTsWcVfFaXdWRPGcuy8mer18enr7cP16rGEIucHq9vP/F+7fv3h6OB05oUNetilcDEROjxXm5u3v9r//63fH0U0p3Xx8u9w/nnCFnSLQkSnHwDFu+O0uFusKm8vHDwyGlX/3iN0t+t61XlQqwhDf38fH8w4cPf/7p/sePz/dPuimZF0wll3w4LIellFJSoLwxCBOO4MxEKawLYCZuutXrtq3ndbt/vISksByWw3FZTnflLl/lYdOVU045L8fTcjzVrapJylyWnDICgZmrABGSgDF0D1XwApVQwV0F0CBjWfh0SG8//vz4w58/fvzrvZwVpDXUOICoaVURVYdoycCcgVlURKqLs2NCzpS4a+sGYIgVYXW4gJ8BLgCVaWOuATsNxxASUPwfUvDg3akD3BGMQbAF7LQH+QPWwJii04DM1TojkKoiaOydUko5pZQz5WwIDK7tWQQeQ1QAzh2IGoXMp/bpidcEvYPYzBWZkCnuipCBIYVUJLVaONcJgBNgEqjo4Ayi8nA+f3l4PK/bO4BMiZkY8a6k717fneX66en+w9cvPxndpdPbdDpCsnqFZggGjfAcaRRANW+tA7qJbWzr+7en3//u1w9fzj//5XNVEV8plYyMhZ3wKpuKApG7y3UDU845L3fLoQDh9boS493r0/v373/3u9/96le/YmYVgeFNcHAREzERpJRTTgyJ0lbrerl+lo8PDw+p1m1ftxD2qXA6a41HTbh2mFIigBTvFzM1CGHap4bYoxPjQlkV1dqPjzl+sCkxw7TgIgREyhlij9fZUX0fH6k5JgTuVWOGu4fOsakOHrvbnhE1QCeGsvDxtJRLrWdz1xn52Z7q/tL700Tm5sJAU5N1I0g07YhM+7aqrSp8rpDYd3ew89T2DFUQzAa/3mCgxYa3jxOXpXhOGu0VVUGcDBJgJiqUSjcMNKgEOKEzIiOwg6mTGImjY3ZiBTXDTTFZWhBSa8tAg1tj1PxUt3EB+IB3eoutxi6lkxY7169/EneVp3WxtMi3V3FRNkyO1tibBmqmigmJidTQgRGZEB10q4CcOOeUlqVcvTIqmNlaeSlUzVSrKxB6Qsvkqa9/W0+0K4ITQkLKyUoyRgXXtgyKfQGxk7fvsVvDzE3UxDq7rFmfzEwNrZclxuFY3VWN0M3RgdRMJPSNFmf2Bo6MSxbVwNXJgZuRDTEUQ0NLbiqbqtXrdV1z3palHg5yWE6qjhihVevFimEkBqLAQkyXsYOqiUjbfvVQxrySilZXZh5W8vhq7hhM5y5qTGGOHjNBpG4caawNmtbDAbNol9Bc6gfmbohOFN3CDUq6bVQFzKBH3sb8h+0+emvj/ja0MlaxEcnph0qK72R8+xOu46ZS5IVxoxmM5wSbg5pBXJb7l8KpShDMLRZNnDgKxLwh+jAqUdSkoQGhJMZc+HDIKgTgopANxerT07Ovm+bQxQyJEQtS6hhVc7TORwz4Cfk4ad4UmUa8c0z1HifI4SzfuRP920fY3Qmx+Byr+12c7d08nbaB6qJuQyIYe7IXVoX+m221hXHNeffQwXBKd8Rgj4bHTYcaNbAfdd3c1REA8z6o97Rfd2sTcT7clSgvIAeAvwH5fyle7Eu7nc9DRCrSraTeQYQ+kVlVzQZUc/IgdC9GR2f2d68V/TTrvN9MgegA4+EQVWiD/Qug5tj9aTe7ygag7JINtJCFgecccE0dXQwdLzhwkGPgtxddM4MmsFMqrF9Iu4zZ7CU0sKYxulnT3IcFYziMeh2uc5zjhiekc4LBhrq0d9B4C9RjNR3TIUy9KaNFxft72pYHaBa43h6/jBFumJLaGNn0DgIkQjCzy/Uy2pQbAafPor0KwpoOZUP8Cl4GI6Cj7UpD907RqJAZrhPCxMXaNDoqcBx2eWRXB4J5txtkbkvqb9kNL5zN6IBo4sFWGH8YIjr1hCqM5zlI16p3mib25mKfmJdgFseZkXEBd0DmXi/8gr3+Yo0UmyxUMNW9KaWpJT5ppbjTT3tJUmvoeyHVIQNZsIqHhOEIMRmHUdHYmx3DUHfm7AyUAZ/VIie0aab320AZ3pg4evduOysBOjVqDQ6YdnQaYPNV7OW5jlMB1Fwcg40hQi/uyc2OOPFYYlIcYiIBWuMDowOgNVkEHTyo6z5xcObQyHyHNI3pAL+52JoK4bsERt26HPQOR6Z+xUOHHA13SLMGNe9mj0r3DFzzO/sAspA3yza2aw7BEdWB1AFk7jAZbjjczVHtlSoAgh5yyikBMzpnx+1alNkMVPV8fvbXp1Ky217+OPLardMAsBA7xCyDopEfI0rkVBySuD+v14/3X//jL3/94adP51UcgTLyQnlJm9SPnz75l63WB4MNcHNSIFNgxXx6/e70+j1z+v77X6l9vlxExLb1uWTPqbiaaUXknI91M9uqqaPR82P9+mW9XlAki4g7HQ+Hbds+/PzzD3/9+McfPv/0+fzlXDcnzKWUZTmUw5IPpaRMiYnQEY1b2R/GKosI1ES1gXhKWXIppcq2SZUqIquQXLyaJmbifDgSMtRan56eHx4POaVc0ukVvXpzfPV6+fqFt9XAsRRGcBVViUw7ACh6dRdXBKOEJS8H1uP6TB9+ePq3//aXTz89+hZ0z4ANeo3vLJKuRJBSNPeKqlZBgEwpx+vorjhDFIDNfXW7ul3BVwJlMmZHdmz9rlN20KkDYigSNOhI7ibiWwtihdc3I2Zsk7e5g8ZZhpEcUyJgRyQLgSNxSsTDaT1AVTEO2jgIv+gqapquNzxS/EnghmbsFcWieCDWMwSMjECg7uhm4gaivoGCOgGkwiDwdF2/PDyfL6uZ3R2OObnpimrFuaRDPkFWZIF8OJ48ZaUIERkaERROSq5WIzsFZIBRD85Vri6WMr17d7o7ppKgVqmrU4LE5s7mxJEz26qomQgCEnPKOeUchSIqtmV+enj8+cOH5+cnC+ISoois23r/8Pjl85fn83m9rCll7hZzRmQiN5N1S9frdbRXEhAiMvLudrvZObVKRffU7DvUwhST2buLyOi9UYXUJNy1nDhF2oDwJg0cGbseKo7AY1fVrTuCCYF70o8wJtSmDQRDzk1NVZhzBDcQlclyobtXy/G8XtYL6DQ7jb9GNGNeG1t39yGpqq8rY+tjACbrD4m9bC26BGwK7ky/CzORDToZBjsW11qXOk3xbE6cS9GcU0oERqKgxgaZaeG0cC6UwnFazSS+HjkDJAA2QHWshtUYwZxSZFJWpaSsAIZM6A3qG6DI1ttlAO0C9rkWZmRW2vaHvFXEjBV3y9FGSwlRL7CPXzPofFyoSkrJMPREdBAzNQMFykxuCJiQMwO667o5Zy6eEy+HUhSSuavZdeWlpE1FJZkCkzsBmwYILJYhAAiu0eeZSAtbScqkCNGbGlR3JkpO3puRo3Ya1FzV49+zof26mqF1qAcRGpm6ugkqgpgBIJmjmLsYgCMzkrUNhlNbTPdctrv1OzslpqiABa+iq8i2rtv1ul4v23VZD4cVnU1dTczVW3l2GObaRmg4Ms0MAUW01laSSsyJUxB7vSftI7IxyMEAI5u2xwkGjCMaRuKtxbZfij0KRugMoRXRh70l59T4by0/FHcGbb+Czj0aA0DbtlWRsJu0LEaDxtPfAnC8/MeYVSKm0JkjAT9u3U/xGnc5tXtS5nm2qxvjxOzQHRzxxqoqIPR7HQWekdwR+/wZlMZe2rIrH63oIQB3puZq4i7MsCzZjIjguhmv/vT4WJ/1yOm5EBNKNAZjRmAfJ2M03DuAcJg5wOftcDMkM9LusPVmm0AgH3NQfFPuiObR2cXE1A/hL0EMPuEm29/SBDiJEsVoDwqT9lQ9OWpGkBgJeV7nQfAA9x/obomhvY2SMieitipst3+QUaS531mRJidCW0tbW63OLRU+yhRw8p8AQIr9YUTuWr/jzsfEPqKO7pHEmaif0W/M7ZM17uUAtedBZvlgb3XZ+ZS9/3KHL9xIMz4dgIbTfsAQEX3dLmIV7DZt4vu/ttMKfO/ERZxmxtveiplRGZJCvEFp+vqtbMNBelVHt+vbLCPGsBCwjaaV7D0Rc4dxn13jIYW9nNEnR0bLqe3skp0QAehmaoq4b5u7PNNYGsP4z630zYmp7JtkuKWQjg+UBc6GcFTFDe8/EjYxIhq7Jr2wh74CW6661esAU960qEyY2c7inShLo4P3tvV51F5MJutGhVUzC0UKe2lHA5HsGYebBdfkhuuR2r3NtgtDt16b9gbwZP2Y8zI3hbKt43O2kc10UQ9ipbVSummPPkSPGxcBjigO4Ih70MANd5bPTsvtfZG33R/UZdldoiV0uv0U/x1Ofew1CBmJMTy1EI53xmGfaFdzPAMJ96u+3RNtwlY0Ulon10yMaJ+ULh6oZ+7X2NDFrJUFdTJrfwWGjQNya0Aeh9Vxi8Aee8VbIs8ubAyYCLTeKXCkDkyaHShNZPR5e9Fav7r+O54B4zHUBKOOOXYz3HutmjLStO3op4n66Ml0jDc/rkSgZuu6Xa+KvGBekDCXwoeF6x1RXcVlwTUJbi9Df+ZupmiWc+K8OICBVfWtChACMZeCUKrydd0uz+tffvrwH3/+64fPj060LPn4mvOxOMPj+Wn9y9Mmz5frvdjmXik5ZRcHATzevbt78/509+50ensoy6EcHq7Xp6frsnjJ4mJgnjnlROv5QbfLMWHhtF7r4319fKjnd4ZQUuKU7x4fv/7pT5/+x//84S8fzvcX2QjTYVmWVI6HV69OS0k5MYK6i7mASYxiRJwSAxiYyrat2xYT37IcynKAI5nj+Xq9rNd1rddV1m1lksz5cEgq6/V6/fnnT0T2D9//8vXdMVF++/747v3x08d8Oa+mgJARTapIBdPoDzdwMbuiJbSSUjmk19eLP326/OWPX//w33+y1dkZjAAatE7EaqhNQe+I6Je7iprqkriknJC7DQIMUB1qqBumV7cVvRJ5YmfumySCKGgEi3kGwcHCkWaIFmAndTXRqB+lBCkTJIAERmamaqrYdEZyQKBMnIAQnQmZMhGTAVjcKyAwpnHzqWatu2eiHu/qxiRwtANDmDjIBUTUQcyrMwTYIDEmS+bm4mZmVdTMySwjlpKR6Pl5vX+6Pl9WUTssh0PG61O1rYJbTviWj3xCUvKFFyHaLGI+Ap4yccbN6yYViDAlRAMUQEZAkVXqluju7rTcvcqnV+laTc8V2cnFhA2ZEBKBbGKiA82J2EYJBFDVy/n88we5nJ/N7en5qWoNcyWn5A4SNnJTcGdgZiYmJlxKjttn2raNmVJyj5KNb6zOnVu2bwdjMoo7c5c8mlu/AZ8QiLGtW4i5DyFDB7lNONwc7Pwm+QATCwuIkZ2QmBjbjNqeypRTK5J38+5wjx+E5gKv3x4fztf7x2dQB2AE+6ZOZYRV8BYIx8AE6nbZEBmZaSEm9iDc0q3d2799Wf9vpvr+0vsx2mcSHqZEKVPKKFuoGwXgwHzK5ZCWhVPbooj00ylEAzsZmJpvFZJwShkgOYiCV4WqIIYK7KAIUtWDKo0DWjX9MMaD8IZ/8J+Nm96KyKc2RYMoPYoSCzRHNbZonWBISUBXE1VzkAhNZKbCwA5aq4uAeWY+LEsRyFVVzS8blI3Lxi7ZFRI7MGSyPtXE+6gI3gKTkDJ7ZmVWQPUASFgCJmZ2UNOgVrUXEOEjNVADY2Qc8oHqgNtRj6hYjSob4DGTm4MooGgDq7SorzO0NAw6qGnYGQKqS0TMmagCMAKqmoher9d1rU9P58RMyGDg5oTeKllV1E2NxkOcAEyjJ6mKSMBxciol57bPN7M2lza0Tthx5iQ/dtj41GNwSxI3E5ERuSek8ffhDcklmZkqhIUEWuwlbvyqZpwycyZCJK9a1G3dqm8RDRhTh0G/qP++zIHj5yISX1tbc0pn/RDRf4IpHUrrqIl8WUGLGP3ioJAShxbbbEDTGjNEEFMGByIquUSVS1OVAZdSRLZaq2zbldCdEtPhkDkRXARWW7c1G1fZNueUyMA1RGXuegp5BweOnWMb3mDm1QFw4N5ocAD37fYoaWiG/XhyN6eRgZsQ3BQT3cAgYV7SEiC4xHZ836yOEsNuRuvIu96+2gKqzY7pME6ljXWMPtcKtjmWwmvVSgnReiL/pl9zylCM7zTOB0pmvRGh1T2Cxz0o3rfudulDt1mDCOHorm1PQphwDzT1ZeOcM9mN7VMtBMx525frd+/UxT26Aj7hTBsBEGlwGnAUTPY1KhpY9yw0+mZMkBhNsaEuYptCfNAVO4uxV9JOMNYpRDMmSYLxaYERbmjA4oZ78YaIohhKsW21ukA2tDjzXjAOCGg4QmluDQrQiTGDcOktiBKT1v5eoU3VM117IeR2goHpamjbE7rJXKJGuMnU9rhQ80fNBv+9hCU48O1ad8CyUlUAACAASURBVIa5Tzgq4LG9et3nedyJkyO9gJQ57T9LhCnHMVpVmsw3lIvxP58G2o52akYR9/hAhaXWg7Ta8mFj6+KGQH1A7KZUaqepuZ+MgmMyYhXBT2jDM+GgrAeGPtrebsyhM2V1v67MKzhw6tBm3ydibxG02Ih69IAM+CUCNnV+Qn20UFKPkMSyJq7KGChiMxB2ZA9Fu50ivV+cfnP6DVeztUan8eKhX7P+InZDsV8z8zAUMAK60y7RUagusepARJ6YpnOH0d4rRT2H1LXinodCcAveE8LM8o0/oENt5mRi3Opis1ORzGlyvk3W5t0YCIZhq+2QLJqApu7WP84hajOmLgZjyBDULq7o5moNXY6E/SaBDc4O0AKYPgxMHZACg8vVHnlDH0F0d5FadYt1D84ByQk4PF+HaOSu7EbMVDLljAqei+XCSyYouSzpENaUyUfWT5daCY2WfMi8GHg1Fb1uIsCOCQqzOTyvl6+Pl48fH/7y89fHbV3elN989+r1q9PxeCRGM19lu1QhtrS8KmxILrZuuiJhJry/v/7w418Ox8/H0/F61euq58u6rhWc3ZCBGClWh9tV61WXuwMwa7XzWT99fH7z6vKLX3yXuHz+9PSnP338wx++/PmH51UtJV7uSrlb8qEcjliyMscpywgV0QiEwEG9itWruhmY52V5c7dwysxJ1KWqu5tT5mM6nQ5Z161e1ovUyujM5q7bph8/fXbTYzkdy11J+XjKb98f37w93n8Vre6GrqQVdPN6rVoxpYpYASoCI2TQbJY+//T1T//PTz/8ry/ney+UDmVRBxNXUzGIxWh0+wgAqJL5oC9lzoUzAbhaW4YTqHtV31CvplewjUAYkZEyF85xmjI3NzUTMwFXdCUwcuOuc1KsMpMDsbEBh5xr0cRqsUTuQitENMSBm5YcfYWmceGAAxFm5hRsVANRckjMna4eOguq6mBIOGAwLIEQGKq7NF9Ri630nYUjeUZGjtI0UXUzXYiAsppWNQS4GlxVN1UAYCAGcgGtGyVMSzli+sXpTSXTzdwr1I0PFrl4bWcwJ1WvG0RvDBiAcmbKfEil8PH/+C/fXbbn//Wne/7xSVSr6PWC1w3zIXPOVAoeoqMAq8h2XWtFYsw5p8Rmsm3b16+1d4F7tQoJmFNOeSmLA6hrhHxiwYmt15WJMA239ljFfWvfmJoarIuzLW8UgUPvhV3tboWt0bcH8ml01w+A1IQ7h04HvLE40DcgcUTCBO7E7mZWRczaNjiHD2lfroy1h+WMr+6W0ykTAbbmUNrJGEOSsN46DojeZj5IhISq4rVCzqCFPLJGEZRq4Jodjr3bN27LWWY8Yjsut2aRfkUSUWtRiSe6ITojMCETCZJBdigAC/GSyqGUJSWLixZcVQ0bfSLmFFIDERBhIjDIhtVcoz5WHdWjFBqiA5zbQBRv0L6j2gv8vsGfe1u74jfj4uBY9SmpBSIyBb0Hoj8jUUrMqWQBTQKb1E0UGTkRE2ZkFDBVV0VwJiwlF5ckRCqwCS0LLzWDagTwEUyZzKwVV/Ra+1hyMzqjMzmhEYqDQD90IhNA2Fmw5ZV8Dy75KDRo44S1G0d7kHqAkdFNAQgdSa1Vn5q5o6gpuAb3H9AThwkgjA9pzN4+1e4Fp6YURZTqEh9arYChyFJixpRY1UwbICe+aDyPo8k4JkAmii+Wc+lu9Khg6D0phGYGakTU+uZwD7z2I9NY+YZhZLJfYStFMvNA8UIPRHQQtqpKyYEcM3erWkUMiZgzMzNDlaKmHq32oBqlKmhhn5gzUn+r0RiHtt3zKRaiBnNKKU/xFP8GAOk7u34fECYBBfdfMteWy0ZCJI+8oY/iBbJ46rKpGSJyYlWpUgEdCRJzWZJ5tU2v60VkzeWQ83E55MUL4KbPG4IXzkvCklNmMnCkzHlRjJ+pxJTqbtRHWGwuKBpHuTFvEM61qHsx5QuNCCn1CHvMEebhMWyFU95Lk3as5BgopK1J+RblETtjcrjpEMUm82EbaXufatvQNXQrgTvv7RSdqQBoqmZ1vpsSUn/cdLkhsjnUiyAQpfFHrZ2Tb4opnYlhp+ZZx47sRR6mNsCQgVJtqME2Its4huNUxAAveaH7DD1nNHrTAfgkhAxpp2tVPsFRwvnqQ8+AyVvQIJitNR13pQCcKFF/8bhf2DD7/4eHxMFimOxNljA3vbSQxWiHmWQO94HpnQsmYuQYeIRuAnRwcOqCCPR21yGixBoN99Kg7rUMVU27yR/2imKcJMl+0wLrzhe/4UINEslO5DSfr9hRODLhKfogh+6355T4Rx2BjG4lAY8hf3JhwFjOo08sFK0t0T3+rL+5JWkS5Yix4O19EWfQJfrcOTLeG+ZAsXT0hrsFXMHnXfnAdI6CeHBQl/g3bVw43TKMbjqu5s790Mjt+E5oxeE7uHlJ7WERteN7HqhTkCnucOitk418qoDGvb1zNPIOm9Cwfeylpl0DicJY8uld9NuFzaBm9g9y3Hf95ljn31bedB9X65a2AQEcC9dut4xWv5Z3siHkuZt1vA31V+EvUxbgu72kP6eopUOo16Hg3LCLU91NXGiye0B2DP4cixlVDc3UAntB7w0LBIa0HWDQUdoLI+W0929FL1WPO9Pe6Q3QdJRhympKje92sn5IdzBsWUEgHMHZ7mYaN7bbIFf3i5tVdGNTVCdzF6urXB/u6+NnevroTx8fvj76+zfwGiYq4QgNNi+haVo3MHBxMMiYM3ByTleR83r9fP/86fPjx0/357q9/9XCvLx9fZdzBicVrVrdW4SB4kmoro6i3EvbMeekIo8PT+ZkyolSSaiiz9u5cM6cnZgBzNiNr1fT1V0hMz4/yfOz/eK7w7r6H/79L//+hz/+/PPDdVUqWApyRmYnrKa6rVetgGCJPTPmTCVTQiCKFYLGnZpYGSqIqrCoq4BjAszEhJwoMWNmoi2tKuu6bgiK6Otle+TL/f3z6XB68xpS0tMdv3qVjge8mruCVXcF2Xy9yLbSsiiRAQIDsRfb+FL9578+/ft//+n+06VQWVIpVDbXoG5Ix+hFb0410yqpqaSQiHNKJSVoZeiuCGF+ru4r+OZWwS28tQ0poeiRIRd1RRdwZXJiy4lKSiVTzpSYE9PlfH56egJwBVMS9YrAaAkwI2bu5u0W2HRIgBFnCrejxZYVXCFQltGQAdagf0De4hBt9xqmcjNTbRMmU6xqWui3WfEIDcEco4RBDUyjl4/JlTzaZiAlQFi3KrUWcGMQ9yp2XWtxJ+Qllfa4UyjMmPLq9bxe67bK9VKcjsdFVa66IXliVjWRFZrxwQFcbVMTAFKTt9+f/rX8l+/+4fxPny7bhs/P+h//8fNf/3pvIqJOnAItjESI2vwqcfzE1n1D8aiJKICBiq7rZmKcUge1TuFMBwQwEQVIDRAaJSg7is9vCvEmXlp3+nSZHAbgaJAXxmjU+lMaua+VOI59adM3BiQrxrIJBoK3q1pHJGSOU0N8BVVBAiZMmZgwbC3xjcVyDlBzgru7cncsKZZYpA4Mgz8Wxw41UI2FdnMZtIciIpArqKqLuiiZJ6Bq7d9p6DLv5fb+d/bLuyWFptPLlE6lffHYuK4QZc9EiWlFMk8ABSBTAGY5Jy45qWVxEzcHQwtaE5C7q5IoiTAzmidzVjNzEEVRVGMmDj1Fra+1erkhjuqX5iX0fd3n/ncsKj7vaWKlPD2OY6PAiOxA5gxeEJeUDssioIngisACTsiJMzM7UatDN3dHwrhhLcJVaq1C64bXjcEyuqMbuUpSM3Iw55s2NgQDMCZn8kTGVAVq8K8REyLFBREfIOv8dwNUdG049+hmQAr60n5i9EgdgFPAPiggo+2ycnFRcJPmJiG3FOVA0GZwxr4fMndX9bA8MPFSSjg7VM3UTFSqIEBiIorOZtxXNxjFlk1bUbXGAuaUOC6W7GDB5pswkFGRa42qhjjjNhF3dtjoPm5sSASigKdGgxINgn3rEJpEh1progSJpl8TEaZ4UjAvS1ZX9ebJctcIB0yfJJzRad+GUyb0hncSatSm0DgMwrQ9bMXYONtybfzLtwDO1vLQs7gh7XIH2IEPj6ChiDGriLZ+WQBRbfXohyXnUoWJSOq2rXJA5JQzLzlnMauLxhHSVY2kaY0kIoIt1teCSBQO/bbuMwQCIt8Ny+GIqGq+90r08735t8Q02JsWYoNP6I7gDNM9aeIFjugHxRd0vMUiYrci0E4WNDBkBuKG4xn2Z0IiDuF8rKMNJwRLh0Z0mwl2ixQAKJJ2bF5PRMAOktiz89Q7SWCEMcwB1aq/sNC7EyIPrG4PfexZ+f5WNm92CAq7j2BftfvElx6YQNsbXdtzYdBEQziQXj96g89stZf95ksITU3wlhkc/RfucdRpq/8wTKp1GX0vO/BpYMa+Ih3ZfkRIgL5HFrrO5QBIRvtTvo86TsNysiMqmpOgkV/Q+3uNodRoQ4uMT3u/bXZDvs/tML73gzJxQjJsCA0bm+3dadK+DeplIjSt2cenZ/4k0HDlh2cYx386CsS9NSjHM3ZwP+ZU0bCL7M/9MVmPwY97bLX3JbcTkd9+OmdtorNTEQy6GhhmSZyKTyYUjwN6Y5xOwqe7SntvRh9L3P8Mb3bUsBcd73XIDrBi++DDmPUH46BZWqJcCAHJxu9Cl+SC3NaNLhE08uHJIRo/kvCGtLzbnC7wYY0Knwxh91W0zSU6YsAnb1N2nYjUPFwzc6evpF7Q4XuAyzocwga9d/Q7YpdguwGnNR9FjLXtSjzMRNRullOuqRmsdhTFDTgW3MlbN88uh+EIhngrKJwiJQM8PMyJ/d6ILd/to2Qn0vk+906Oot6dwNtM9NSf/ubztdnfsv5RdkDpU8BujvTe5UwBF/eAylIXqjtGpJ1KqIfhQrdgIAJiJkLCxkPApi4HzKglc9GRW8nx7uRDZMTerdX51UDuwFoTczncARURhecHXq+o5sBMByPcVL81eRNyzpmct6pbFQMzAiwL52SEq+jD0/PXh+dPX++/fj3fP52B0/e/fZvSAT3JJufLRaqoGBNxTmauWs3VTOKOqy5qcjgc3745Xq71fKmBg8+J8VCenq7X82rJjMHYEyEYA+TLuV5UMuOS8Hr168XWFc/ny7/925/+8Ic/btWIsCxMmQxUxZEUAVABGJidmZec747pdFpKosxkKqaRz8EqJmrbVkUaRS3WNtAKgzgTp2VZMj48Xja55kSEZOLrud5/fTou5bAAod6d6M2bfDqRVTU1jcNq9etF6koQ20miRJlluZ7h6cv5xz8//PmPX8j4dDhkSAwZzU1c1dUBiYApLnQ1V1BwT0SJKCMlTonZ1M2t27JRwKtbdZMOP2y2SXWXNUii5Bp+FmQvC5UlH4/5eFwOh1QOOeeUM3/5/EU/Vo0SFdlEV/SEnpgPmYEJGbl7KdrtmBwoyDHm4C0taKFFV3aktjY28GYBA+95l+Z8djNVb3yISLlFuSUQYPBB21bQFdRAHYJsChQaB2j41FEBRBRFEhmQrVqfr9eH58JWTkwlL4mKW2D8iFMGhWqrmkMVPuSTpeoqVVIGOqRVRWvFlDC3KKWoifh1WwHT8fX7f/rlr77/La5XlJofHyTn/7tu25cv6/N5SwsAkaJG9r25LBBMLfhpzMSMqqqiCLTk7OhmWnWTGrhaYkptdYxg3jSwKpKOxyPuq6Sdxz9x9L4dZtsN2Cy+A0TqRXAIUU4+bgajaQJvgv2TXNJDpzd9DV1PprlHx22feBBKyYC5hUzDfugAACpKBNz6t4U4nU7l9KocT7gZOJAoSBUIAwaQA/pW7fk5v767e3UXHnJmQGQV1SqAgJxdTM+r5wILECADBzPPFcysoRon7EZHxLk7RMUoOlMCZnKCUSwPXX9SM26pTAf2qnqumhjK6WTXaupMtDBH0sBVFZ0Zj4eioGKybVLV8t0BE9dtc1N2S+4ckRA1VjcCqLqdz8SYyjEzbUGcUPXoCCcERzN1084bDn/HfignAHZEAEbyW+PGTuFXBwdMSEjq6qrbtW7X66IWKY6EeCr5dFjyUpx8WZL6UcmdERJpFbmsIAII5lprVUBnO5T83fKGnwhUvG714UGJgBmUQZlLTgpOoAgUmWhCQFQANbDAP5ZCuW7benF4HVMVEwOjEwqaaBBAzEHEpApsIvy/mXuzHkmSK0vzLiKqauZLRGQGM1ENTBcwD9PA/P9fMj2Y7mFhukhWZhYzMxZfzM1URe7SD1dEVc0jgsWqh8YECSLo4W5uiy4i557zHVxUgTzwNImpH4ABZGFkMzWJIFgUbDATdBN3f2dajSghONRaa3GpMuQ8jGNOKTojVVXF3AwBMnNOmY6UUs55KPP89HRa5lnKAlAASdVELFqJmIiJL8t8Ps+hsKSUj+PEmTMzuKtKbKYIiRjD7RQLA+hB9l4MciVv7lSAlU4aEB+qUkWqmnbmPLh5lZpzXr+zVlDVkJyYmYhDAqm1VBEHH4bDMGRO1Bh3DmYgUXjULPtrzJq7z5x6kzO4QSn1/PKChDnncZyGIfdRlddaGy6EkFtlb9jYPFTd9WQNbMeq6ah6R4nFytWZOXHquOzwGRMAqIgFNV+11hpG3JQ4GK455zhZIyiYcr69u5vn8zJfSq1VnqbJxtEccDoOt7cH/es8oA4Zj4fjkO9E/HSeVWvmjMSG2laO5Bt/E9vOYZ9NxxSko+5e8R12bp8cv+qb7EG5ICC/xkmsCZRVJ2rr0JVmt49996jDaqUjIGxYP9/wCgFf6smgtq83tHWA2yeYSAiMFGYVQIwuSuC2ed54DYgh8q1PuzEeduJCj470THsvVPIer0Bt29r+4Nto3TtSJEzVtiuG2Xeg7MIScWe1XZ5jhQ2uvSDed9LBkN2N8b0dnI5XLIjI4q+PuIZhvNNY+u4rogUJu9HAt06UtQciQoW41q/sBu4dg90n4H1Q+7pRtuMiY5hvCH5leg9OPq0RH9iwgu5mkHa7t728GIP9TTTB3uVrWGBFdXR4wfbprh9CAH3iJtZ4Q2t/CGFa20vBPewd8YaHKxARCZKD7XaQ6M0UWOPft5bSGIdsladrEMdb2s43r/zuGYIBEuBAhz62/+I9WFEngA6uW0om1rIdoeg7yCoFypH2NgnYp4/2lcm2ltiGxGfrx7n2+3gPsSf8Rv72qi4m6smrbcIBrIak1wwOBwNtXGvn9dsCgxrg6dWbtrJOmzoa5pz+9lNjwTgg6up0We0/7WykLrY5dfZWnOiGu1qeiGL0BERUBRhkXy1HQJ01EUe393xWZLKsV79EP/oO3BIAYN/KiZzcPFxRjL2QGjpxFtbj0jsyZQfgTEgtjLRqIiu8f+sn7uBS91dlIkDaky+4iSNf5o4dzHoF8kYT5fWA2WkkYUjoOLA+jI1fEV0pq8U5TN7YHTnQ59YdOrDOWGJfQBZX45A0Lf4aZxUjAVECeN1S1HRA3wRSDBMYgYEaubjI/OhIxHy8wXQ42OVuGcEqzlrNfKtSaw/L4FTVXVUdDBIwADMwL2qPz+cPD48//fXj0+mMBGaIObvRucx2maW6VitFwBCBkBiVYCsz7lkdcxUr9YynWcRF4zA3B3ZPOWU8JhcX0bqUGM2CGTuR58tZ2G2e4flU//Ivv51Oz58+ny+LqcI48jgcIfnzfEGVnNNxmt7d3725O97fHW5uxptDHoc0DsSRvFOxDrI0AzOfFymLvFzK+bLMiy7zUqWIIgAZkIE66t2Rb29vl8tSFpGCVsvDp6dpoO+/y3e34x9+uLuc5l/+8nh+rCYGgERslcrZpAADJWQAYBjIjx9+/fzH//rTb//yGVXZGSqom1nVoq775smWf46FBRFlTlNKh5xyNxc15heBkCtoVRVQICDmlJMlBneUSkUGxCknTsmJKDkmON5Nd/fTeDtOxwzsjurojvXNP9ze/cPNMi+XeXn6/PT08FJnlWITOKGii0MGRXTMNCRKiM1C6ACmDUMdSq9VnfXsl9V6BOBuomYBATTX1sjU7lxh4Q6RsM2A1Bwy8pgHJmQEsVKlmIKLA3nk7whJkR20LIXAh5wGPuIyn0v5+dffsxnWSm/f0HFMU87MzBlJnAnzkIdxmkbBg8ARcsGzGOoRSF3NyoCAwKpgYErg6MyMiYpIldnq4+KlFjQd7u/e392/PZ/+kTD98Y8//fLLRxoYmWNl3l2HzbrV4+eq4mpmBre3N++//0MesoOdz/PpdJrnZZmXnHycOC6MdSnLvMTAJl2XAlxd1LY43k7d3zcCbhOmFefzKsGO+EXM5Oth+FVk2ZktcRsgvh45dtQ3bTGXdZTUZLDYSaMRWR7SNNHN7bBUvcwSaRTobvsYJ4FB2HRIjQFczDxEE8NETKxiBtWWojmZibs6MzBFBV+Hh2wnHcL+LrNP++//Hdac+tZciuiEilDQkTFlaiM7x44TCMXaiRiZB+bKtMQQ2ZQd2JUBWZVVkmVzzwBD+DXVoCqIcrhGfJX9odPjeggS9s2IfYXsu2x5H/nC/jWvaKgAFgfrKWwCMTYPBBRCJsxEOagbxIZkTJAIElWqiygUVTBxFRN3JoLMhMQl55qzmJVSHclICRIjoDYKmPbAU8vErLyq6BxmUoAm38btM+71pGFtp6jyMXc1FdFK4nE1RFAEUzQKlKr3UL87mJpT1Nj2y+p2+rADApp5lMdgc24gmJlKDeq5qauqaVtPBewmJZ7G8Xg84O3x7Zv7MpdlWS7zcrnMS6mAmqLL0GyZ52VeSinMaRiGnIechrB9xTWiGzw35np7A64wgl85QfvqZ73yBLjdA1nq0Q1lK+LUTU1E9ktfEZlnG6ch5Zw4aXaZl1oL0QyAwzCmlA7T6B5sNjqf566ZQKcOx/yNVyVFRUVUqogK9k7H7tqARmPqWEHu7t1WW2TKHEUwm28lVvad52RrzizGy7FbCIdP2I67f8RXHELciUR0B2NDMxezKlpFo4WKU+I8mLmZ1bqYAWBiO6TDdPce7xje3abbw+Ewvqvil3NRwGEYgcmsGvSMaZsd9rz5FTqor7a3C7utguu25m9EjC0h1fqhHBAFUXyHhsC1smNvLABPlNbV+Fbm6de4w23qSSs4q1UMYE+E7Vic0AeXsMMueoM3bk45RHKkZpnuvwtbQYghULtOtotYHyfj9d2tGehbI2bcytJVizD0oCXuEIp9+t3D474bBcNWa+OwWbd944siursGbbjt9FHbZTj8sj1AgZsE00zvDTEWoEhY4x6drOmv0oJhMYO+PqLt6uTg+5/YJ12ar2JLwm/hi/YJk9lr6CkGqCbMJrYJDtLvcdrxrIgMaD3Gwd4VmitNDFdzPKzv+oaDQEeGVwWqu+MSHHbxAwfwUsVrDPxjZoxMRBzu0jZEBu+4R+CdYQD3tabbPQ8jfLAyIxDI1mhOJCoMg7Jgq0LUQVc9yNC4JdQdMtdpoa3/YQ0seNp9X2gQ+/iQ9z02OqB1PgxukQ5Y8a4ObfO9AX7j/GDbW7J2VNAAJ+AeifsKUbmHbhLDSleBdSe8Ja+6KcWZclTgmQaRukVFEdZNTLCHtsLYhsTenW24oooR3PrJsz0r26g3Dg7WNfI2xXG39aYYiZuwR0M4SM0ASGlXjRdXi5XNStRNR6uCh82ZG2OWLSVInSIBBN08C9Z1ihZ+3d7j0NCos1TWOtZNoe62CMT9NQdWAO0u0+TrbSBGkaTtQWFfersm5JrzAxwiNhinCvaSlN2puqoHDbsbw2VvU4v2zeS0n4VZ41tHKXY/CJHMN42mwYJw67RpalfLNnF/tLh2Ujvz1oCMN0fnZlQJFw0bkQ9M4FBLKcsCLgmdXAR1MTlrPStXpS2CBrtywRgWIcV60hEvtT68vPzy68ffPz8+z8tSW/21G6qqaQ3bJQHnIREyIjlsENTWjIUICFZZOYd3OYgPahB9yGZuiqZgYlrVxECMo77C3MTL7LPZ6Xn5/On0/DQ/n54fH2cRzDkj8eUiwzG9e/Pm7u307v3Nd+/uvv/uze1hHEdODIyaGJiiYUC8M8aiWc8Bbg7ZFJaqS9F5kfkil6Ve5loWXWpdtIhXaOF9BXBwNrXT4+lh8NMP6TDdHg/07u3x+7e3yzPML67ijiQFl4uXi2sF5JQw1YXOn+bff3n66Z8/XJ4K48CQwNDEQUXFery1xQg7eqIR4QmQkRjQVWs0KaBDIkVstuDWPESJCYgNyc2TwYg0IQ6RKnQnBEp0SHgYaBxwGMHYNSpL0ICAEI83hxu4OdxNt28vzw+Xl6cZq5vOUsWUyJmdMTmiiUaMPfy2ZASGoG7VVEyrqwEQURRxuOmyLCYafugOw+91cTFeZKa0IBEwOJuymaG5shEpkSE7NfXRo7MQjcCY3dmkgiskRmbk5IwKUM2K2GWp7FbmOSOAqWh1BOCECSkjZ6FsUM2WiizMTgyegZlyogoogNVJCB3bvthIISkO4uKqYrQkHu/eTH94/+bnn35LHBvA9Wa1u+fsaJxr33bO0/39mzwMtRYVONOMWKMxkJACSOTmzHxzOBwPh+SvfXywr9JDBOStrvqKxoB/g9z3H/yzr0p9hfrb5eJXktU6nuk23jXJgrT2eAb1ZBz5/n46X+R0OpsAYQpKPlgIwYicTa2c50SYCauo1gIIrQ+B3BEUTJcCSOKioJAz5sSBb9x54FadYpdU6SsC66ZCfE2jC/4SIRgBECqjGyYGZUBqfQ7kQSpQQzf3BEjImWnInBeqKK7iYGTKSCQVpTJnNsgAOaw05q6GamRGBuAWCKmVbdVrkcLp3u7XGDKErybwbV68wll3YP+Gj2u7+fbz2FopGqdn/a8BhJcrvoMoJTT3YZC5Cmg1ra5OmDg5IRCMzMc8LFVApLiaayIA5oBRmGPI6wEFQyTyzfEJhEZkFH2b6EjNxGwNv7LOkclDfVAVt7aRcTA1dVQG9R0Gnjr4DClyafrzgwAAIABJREFUdw2kAtx8mLHaNFUFxJR4GIaUWkMigKtWVTd1N41xR9dkjI0QLTHeHI/H6eAOtcrj09OnTw+XeVmWaopmeD7P55dLpPNSSuM45jSklM3a1dGiZZYAmVZjycoBIAoLFuAXXPh9/090BJhFaRGu6BxV8x5LcQNVq7WuXQBEJCJalZnGYWRO2WHBqlprLWHTyplS5gNMUbglGg29zYcaj0sAjhyXJxWtS12WEHR4mqaUmLgZNHoQLlA2yMy+9hZ7I4OYccRSVuxfT65sJaG93i5eFiCoAhhi22haawFe5wcBl7W2CW0MGjU3NWYtVVJU1hLHR2PmaiJijkyC5gDTG6RaweYqDM+Z8+0xqYJDBW1Xq1CbMODcvTpinzPfWQcQrkWKr0yHbUcnXdeVbrH32S2G90nqzQKA5MbY/RD9GoiI3d1gu1V26xftEhGutNIWJ1ktGB7tCfFl70hLi0VyL/QkV3KntpZvpL/etNrW6ISQ2mTwuv90s1h74w745klvR89GqwgsiV+HueN6iC3y35zYhkA91LLJGz32tkppiOSZ2Hu1ARLm1oICO74grvPwTpdcUVVoK+3mCnYSo++NUaoARYu0S02feMNqIdkFlHyt6ljjDtuYeb+NMUDbBG9csyMi0tig7RNbuy03ORXWOpH2kflqoQCULZmCX3ZVQmcjEfY8He6wrZtms5a7NGtnIwC7uUWsl2PSvxIWIyBKPfiw/9+1XGZ9X7wzI2n78muDj/VGTm95po1FsXlTevcLMJpTyNx79XH3FPZ2lQ3e0lIxW1Fub6Pwll/pFiHfZBnfr0nipbTmXwZswAtCBjei1F0o60u7Gs30Lpht47ib6cQRnXBn/UPgneKw7aRNFQCIhjTgGuRZMUm7Gulug/EeRtqFf9sSClqVE0Y/Qed/7t0j6+EcQo+ZIhqsD9u7nAGRjFp6EdBRwSu67zt+XfsRaLgmlhG4jXjiZtm1nAg7NlJQh/l0UFmEWLjnq/E65gbNyo4r4gNX71JIdIC0Vvf2A+ma/QZfs0etbFncXQx6Ym6FnKz2JEQk4haZsn3sjzbpdm1UXl3YgVmFqBRqx2kseFeTZkBULPQaCv9jnKRO6Nw8gbtSiXZt0ZatJCRiB1A33D3zNvpUvUIim5siJmYcEzNjAcNazqKLl1oqLHNivMnkJ7l4uoLGNFdKLI+RgZITF5FPj+d//fDpTz99eHq5jLcTpGE+z7WqG7qBKSTiYchDzkMegv3UVmb9yui9ONdqAjEVM/VataBW8WoeQx1V0OomZmIuAAJMhIimauImWMGeHi+In939fDmfTsWMcx7SkNR1mm7+8R9//PEf3n3//v7Nm5v7uyOjiy5a5lrOLmKkCEYY0YvKPa0HDjklHPmWBkBWgSr+cp5fzpfT6XJ6mS9FzsUvMpdSwYgxOSUVuJwuT6k8P/H9nd8cbt7cDe+/v788wm+XUxFFcFm8zF5nl8KQExM/P+tff/r0158fPn+4gOAhTQyEjqaqJRZ3nZ4LGJEL6w48aHlUdzMVdRMHA3InMiIFirFwAkoERtQ0YvXB8JbSiM6m4KaoiMCJWdArWTXV7ASQAEgBXUyq6s10e3tzc7g9vHvvjx8fnz4+XZ7m5WmxRUwtgvFxI6izVDHghJyAyRkVXMCKShGpoagmzpYJUEXqvJjojvezuxfKZjcI9zVNxGOi7JgcgMnZi5EGyzdGYLGHI07kkNQ0FsoKkJCinBUpVfWn8+XlsaIUr0VFzKqDA9EwDYfb8XjDxxvOg6UEmJ3ZIQEaWiLzRIxhXo9LuFO7yqYB8oQiIipFTyaIKNOYmljv+5YO3EZxvqdpUo9zkhuo2DLLslQRBYCUElNCRKlaSuGUpmn6w/v3P/zwQ7ruTP1f9gdf4Uuvv+5/86f8q2UkEGUdVyhBAGo31eNxeP/+7eXsnz4sqsAJdhxSQGDIg7vUyyWNeRgGVfWlEjMnRkbwRi/XpaqZuQA4TA6AlDM3gOJ1edhVdcM2lXHVcLrtEIA7ebhtmREYzEAYwibCr1963B6ACHLi0fOYFzEQU3XlGDqX4sSACRySag7EAboJgkjQlcg7WfNb7/du14s7Jyrsi/P2H6hfNeHB6kq55pJQt09vx3LL7WJipuyo+ZyogpJLscpAzGToBjAwwzgyIJh5FRV1Rk4E1UBhIBCCYuBmTtHqxLwLTTmzMqqBNLj9ymqk1RfVcK8GpmaGO780QA2/tRMjBdSHmUi1vz+0Ih/cABhapB+LVDADQgQeh+EwjeFEszAigCpomGUDpRH/USXVbFpMsyoTMSd4+/bu7vYusHkfP37+668fT6eX8/llHI83x6M7lKUwMuYhtIBg5iZG6A6InfsdiPDrhuNvdI5Y8FTxqlFl//2qWpYa5hEAIE4qqtoIQUScM+VBRA0ARGSZFxGNao2c2WFQPRKlWlWq9dUkEybC7AaqPXoQQ5wVt+GgZltTOACAp8TrM1dzDIqp++vBY/fCXbUwdvODRwNM9LRG8j8I5r1JcAukGUj1KFoJvG2baKjXqgBhKkYkjlGjgYqqgSYe/vvDX/7z9KMP70Tzp8cnLx+CU4jOIY1GMVUzQTv2/VEDBG8O/9WYsU71oHGT1hT3ur5eu0a2QDp0d9ZuM+/X52+soJUgqL2+7qo6oGJPClzZe43a1HPmFJNksyuM5SrTdL6kU9v52w77Gj1Y5B5k5S9Zf90rv2ECtwgENsTfjpq3bm22jsnmZdk3u/Z9wCvc39qguJZq74IjuLn0/PrEQmlVyut7thJErQFKNnmkEWd8bVqEnV1/+/sVogCjUkXU1W1FULQta59YrN6E3i+yed3x9R4JulgUHWTYh+doLVxmvUoYXztCO5TZHZFsVeM6DGF9Tw3WjfrO0XPdBQqByroGQOHVO9w/Lls3Q8jYu6297oCL0W+90b3XBmJHZAr9MNqUN8oHgfe+VL8m+aJtgZpXC6rr3NK+SIXQmRTwK0ey75mSuHeB4Cunre8FlFZhgRsXdwfDuFI/cT3dA87L0Kjwa83z6t5pJpIr+uRu+rRePcwcHdVihHG1Nl/bU3ajHWo71GB3EK0TFFhDGf3jaZdeWKXUVXzeKHAAsFQ1g/WQ3gqVEUwtSglwfXe2a/g6uMF2EPTuIkYkUkaF7vTyZuny9Ql3x3HkhgyQEgUv2XuepT8cdeRIL0ZtbyWF2ErrZcW7a66vn7p1Zy1U9avqlFa3snP9XOeBrioLPaTgfY01Xmm/uOqa7SAxdFrJ4q9voL6DI3ebctTAE7JvlUC4M97YF+xwoDUjuyUfDbbrI3Za0DbTdt+xnxERYS5izenYHcWdFNLcxc6IKTASWqvWglAZjEmZwTAtcGPDWfur2VPKW00FuoNVq3NZPj6+/NM///Lrh89CBGk4nbWqleqMeRoPYx4SpciVIziogysljgNFTKtKNa0WS0jKkAbMRL0kEY3ZU3IRqNWrqIBJcAHBHaxWVXcGYsw0JQT8/PB0Or8wk6rUWh1ADN5/9/3/8V/+9//0v/34/fs7TrbUl/Pz+fOHB7MCXoeMY6Zp5MOYmCElB8/g4i4hCJmr1OLFAgZJaZiGPA35u7e5lGMpda7lNM8fnx4+P59eXvTyEtF8rUuts1mtBDJkPx757f3h43E21bpURtIF6hl0yawH0mSKH3798P/8X7/8/ssMygyMUYsHJKq11LBowFbVbtYdUAQdN7uVYrb+YSc0aiU9cRpxlM2FhiCWzdmB3MjFUADVkmsFE1LJagfgI99kytnAxSsw8pCK14fzA3kiSHfv7t68eaMXlVM9fXw+fTzVU9FZOZo7EwOyOoiqmZi05xPZ7RDtHUBEVBUdEiekBNs+cmMGadCUGhzQHMCrqUmtgAmwyye4ps/NzdX7tS5CLg4Ridda6yz6zC+/VS0Pz0m1nF50Lq6O4Cn5OPLhML55e/c9vT1O43G4PRxwyKZwEXupdZEqkBwy8MCUUwVXt3w7HIYRiosUrXV2V3UEqHKuCrWiiNRqtQJz27fv+1PbkzVYO9Di2vvw8PD8+BC3t1jtEyExV5MqWkup83K4uZnGw93t3R/e/5CIeLcE2wqrce1j2gIgu7Lrb9WE/vvUjde38V18Y0uqwo6Tv5tHfmUvvrnuG63JAQ3IGOh4SO/e3T0/LtPw4EXRItfQakCCmWPqrhUTsRupkVhCTk6bexbcqqmZuwI6MEPK5JCQZLMu7JofOr59tYv3G0tY3HynAPR/iaEsgTKCowglbr7AFeXqvc0wPB+JcEw85aQm1QzcNcYcUmGJxCZxLSxCZmgIDFgKilBKjMABfLNGBr1GEeKGuF5X1WtP2064ccC9e3P1XTanPPTPZH3Q9f80tHyAK5ERGZGYcchzYgWorsXq4DkjEjiaDUQ8jGBuqq5mIIuqLoWWAktJmAemJbL60LhY7MDxFSJI5EwKoAhK0HuoG68A2qYR9z0465Ld3VQNxIAoYVSQAjEYs7WBeivPa+RWDxGKiZCNQmxnxpzSOA5MUbAtKlKTiEok7syjxlYJiRMyOYCqlSLIxOF4GI7ZFE1dTS/nU1lmM03Mx+OxVo2EiIRkKhLGWSBe33wzW8+Udmu4akRz9+vVdV+DmXm0nETyBRzMXER2GwZUdffKTJwYEZiTqziqqpVSiBiZhjwgkqqZWa211ApEREycmOlwmBD57LNpVfW+7kE3E7F5rnWpUsXNA5wRro1OOW1xmj2tLV4v4FUnS3ydCHfxm1cQXe9eq04HAVrrQbpKYuQt9IPIYC5VAZApYaxWkQHUHVWNiInBe1RcXaOj2ao9lsdzrR9q/XF4/k+3fxgPyfm4nOdaZlMI2FHbPFAwXoKrYhTcHkITLbWoqbsFZjXcKpGJiZVn4231tsAVvx8ShbUD1sGdGlUo6v12HTPhi2KKfI8CVFFTa52cxBgvcteBvUPt01ZG3Pu2kPx6Ge7r1dABKDERiamZI7IDlKVWaXXC8cLAzdDCBMLcpYYmCXQOnmtsoTgxMwfp20RFpIW8mYiptcNG3JyjdFvXSMo62oUN07tyJWjd6ZmBqNYqy1LMnDBt0fqwxhI18GrrWHNsDmbsKDSPnV8XTmitPaW1h2J7J1tlKlzzEWwlKObOcbzy8lztcn3z4/nXgFtbdaRD84Hv+mD2JJZdE8quI2OHZ1n9Id4Xn7j7RfbNovVdZnUlXq0797Vt/aoQEzxKNPat97DLC/gOp9gvIO7u+5gMdqjhDv8VWDfwVwFeb7mV1wnevclkOyf20oODIwEwhkVrT+NYpSZcq519q5LFXSrtm2OfLv+8rstcG2LWLDtsd4S2aKE9XKb3YKx78Cse/ZoicHKjLivsIfHdztKe/Sq7YLNObiVNO99ZO3Q3IQ9W1WJX27buYc9FNdn52Xwm116oHSeCefSqerMf7IxVe3EY9iD8Zqli9ETm21XQcS8f+94SBoCGk93cw5C94fhXbC30Cwxdt+d2+RGauwl31bG7s2k3SeqlqB0tsQNyb4YVtx0G/8r23dUN20nW62IUwckRm3ki1gcYEkwD+hI6om8FLK+ouLBy6QmBe/dKN3qs60Twr2XWfUfZ9VU03tu5bLW9rLxmBAK8lKpiwHi6qF0IhVZASMxE4jARjQmFa+/VTmDTCMebifOUMhKX+fC85DMT71i7Td2Ia7QCXIr8/NvHn379/MtvD0/nZTweKWUNnzakxMNhvB1zahlmc3TFGF2JGriCVdNqUj2MwozABFTNwLBlITR8rKEVOSMYIWH4Ga3tdA2GzJlTLPhezhc8AzNyomGcbu6O373/7ocf39/d35dS/vznvyzLaV5eSrnUugBIeIQTc048JBpHOBzgeEiHQx5HnoZY5XLofipVq5DMTGkYx5RzPuBxSovA4YiHW35zvv38eX58qC+EJ5V6Xuos8/lcLiPeHY7T8ccf3s2ndH7SD36aX0qd7fSwlPObgd7KIh8/fvqXPz/++Z+f9MyHdEtmIBo4tEDUASFywxC1CGpvTs7EmaOGcZ3vkAUXjdAQDSOyYqFIJu9nndNgNqpl8ATohAooYkVUFFWUEo2HnA9pYAb0aoJMnJOaFRFXccURh4GGcRiObw+HNL053F8ezvPTRRaT6pzIiUwtpnAa3mYiSpyCi2kmrWnDCJCpsc7pinAT2qI5rrpsg+m5uJmJVAQjVwIip2YiBlCwGgn7KNpWAVE3dbMorkQnE5i1skotgo7DOBym8e7ucHt7uL25OR6G6ZCReb4YqEk2JEdiwiEjG7IBiydVIoAEnsYhSZ5wdK5iIssCBoycGYioDpyGFFbKnX3jVVnn1UIi9KqArsYyNKYRZkCm0bcCjkQkoufz5bdff69VEiFDd0vtFxKN7tkU3rXuCr4B0fgPuz8QXt0fcd93tqdAtHvtxjrfwUMQ1pvHWvcRmUxDUCCahkT34+P9+e422aJlEcScUhBzY5BuGIKQKaqyWXLPDgkI4rTA4AlHXaQBA6ijGnnTDuN6v95NwXyVCJxev0lbLZnvrtMADuTkhg5ODqSJVJiYYgnb6UtdiHIDNyZA4Ckn88yqaAZmbG6mXAsRARCXwiJspoaKAFPBUjlT5tAqXdU2rd76ji+8TdaXARvsa1NzGkILHXdEwV11W/TQtGcfW442RWyRm+blB4p4WksTp5SI2QgFbLHKpkN8r2pCTDmDqquCmquqWS3qlwXPCxHkNCSAFCNfcwIjRTZgpyhotRA4IqtC0bjjUZq6BTJ8hZBEggORQMDEFBRBo6ILI1LjYs5uiOpOTEDooOqRenAEiubXeHWJOSVOiVNbpyfTKBZRFWmVVqYqRgBIPAxMFAZwAGakuCz75VxeXuaPHz88PHxeFmVujUitrMahLDXgy7Hx87VJs81aNUQPCgr9qpxtfcehLPjWF+OO6KqGLWGLAGhmIhq7tmbsbRYKRqS42zinKC6/XJaAUKeUUx5Fail1npelVgcg5pzHnIY8ZEQWUammfYXr5ioyz+XlZa5LdfPEaRjGiO1cWbdiAUkNhOGtCcf7P7U5YUuLrQWo18CguMg0bnx0qPfDdivSiO1vNwsysajUWg2AuQbUEIAQWd1dFTiGCOAO1U3MCSklrHURqbW8nM/18bD8+fKS04QwLouWxcqitfQseNR8JHLXuZwBdBgyEZjJvJyfnx9VLaU0DHkYs7mUOudhuDkekNDBl7IsZYnXmxLnnDjFfh8QoZZSS3UXAB+HYcgJevaP4tBDAgAmGignTIgoKuf5Mi9FRBEw5zHnnPNAxNYF0zUlFJPyXWPmF9tX3INX3AFHnBKmy7zUKnkYzfGvv/729PQ8Doecp1YSBitcBpubB50iIk2eGMHVTWLznJVzTjnlnAc1VZbz+fzy8nJzc3N/f1+1RrqqIV1SWuZ5WZbWeHQN5ujcXCJiBHQ1cxPxy6V8fng6nS7LIm44DCPnMSjfjkjMKbVCdiLkFExmSZnGMaErmAYSPnPKKWrvgtOJnFLOWUQtJtQbFuv65oKvc567nePVRqE1q7+e7/qee4WEAK9N7jvC0KuB/hc3eHptBMFvODG/trS4LuVE+OrqY518UEtz/o0MLPw9D/g1cWcvkXzraX/rFfnXHur6CTS+Ir561VejHfjWR+yvOrC/rg598c4gftstu1HVXhtKvvZ1+Ds+yqsv/u0f/6pQs4df45V1u1mZfWO7Y4bp88dTo0RvaSzYZVSg7dc9mRNgq85r4IH+SvuorOPywaPdE3brPNMelO89YAZ692b8lS69yGj9tHp7Sa8A83WS5H3/33OvDYa5LSK34rDVKQNqzZu11tJG0iOWhk3gcOt5c+pWG6TOKCaH2PS1Curgj6EjEQxMAyJjDGYQOAFxwwgQeYT6e5ImpHPfWolarroNy8HXIDIBuiN97djbrb1wDzdfB4YOr8Ldrw7OQ3s/hx9unj9fpLwqSl53ingtmEAFnwmfmCPkDuR3340Ky9esVGBAajCrPZwuf/rptz///GERNEqsnCgRYcqYEw5pGPPEBLosYEpmGGvHcES4NaIWOhMCMmIiSFCgVjUBV1QFUTdvRViRdvFAMVrsNzCY1URMxACi6lLF1ZDgeDO9+e72hx/f//gPPx6O48Pj0+e//P7LL38+X54AlQlSQk7IDGZgzc+MN0e4u4N3b4/v3t28ub958+Z4OOTDOGAaMrj5xeoiWsHdrAw65MTExGjTAIebu7fv3t4cL7dTfR70E83lPJucLy8vL6ckb+9vxrsf/3AH5VhenCT9dXmoF338dL48G8Oby9PDn/748S//3+OHX+WYxnfvji61LC+mpu4qGgOePuLFSAMHdj5qFjNzIsLVGRqEAgJFUHQFVzc1NXMwYsKEyEAJKINm1wEgEQGiEs0GWq2aS9U8Vb2reDtlYANPyIDsyOE+rSJ1kcVq8uV+uEtjvrm/e3t88zKez8Pz5w+P83IBHPansiNSIk6JhwxMIXCQSFVxqejYwFBrOHMv50L3ffRrtaipqqurBDDOGYwgotnhwzFBUAxSv7sKSI1R25SGQx6GPAXqn5l4oiHT3d3t27f333//3f3t7WGczGSez5fl5Xx6yVyHwQ8HPB4o5ZzzqEbmZIZaMTGOSDAnQ88Dc54ucjYtQY+YchrSJGfKo3Fm4mARhRnhCtROOzvvevZxStzIqqCqtYqqiDiRY4zGaRLRcjq/nF7+5aefkmrTQXzt9EBMKXUcFW7pdfevudn/XX4N/Ma16WvLtFfujGh+cF/bUmLAAF8QQdZ5TusUBkQwZhiJb2+G797dyMXLpQAop3aBr2paSkJLxGxmZWG1McJSgGag1YiRCQzBAJXY1wJScRBDAEa0NRm1jkL3jhN8ZdptyvnrBV27C7GhK6swMF3FCnbWCndTZGbCIWcAz2aD6WBWTEUMHbIqeHiRNLy3VsVKgVJw4MxJAOSVwNGuptDeQ9/RyPH1wvOb0Sb/YoblVzf0mNbpGswhAEZAMJVo2SQmzKBuxWp2GUHD0U+UmNBThsEjsVrrvEi1uerLxRNi5pQhcxIgcwBR1LiKMRNDVNCaKbXuViAGcCSOm/iXs7dgEgFthPT2hiqlZgxFbjWehjEwhwgGmqsBZCbiIQMwukWZh6mqGxCmKEslTEQVV6Jhpj72ZU6cWuNpHtIwTOfz8vDx4ZefP/3886dlWaSWYRhvDgd3f3h4SGlIaYhSpdgUI++Wtubu6iZmyoTATAhEdAVZ9yvC7DVN3VT3qHVyN4k24p5/aQ3qQMzAbX1DAChiImoG6pCHzIkCqxRbuHhT3YsbjFPKQz7eHDnlUlSqmUJZQgdSa0GSdhgFU6OvRJt4sd8qq3psJjepdDVCb25aiHTxalz3BmiM6mDrLS5xNwVz0H6eR/4zOhcAIjipRDUlS4nNPM4ttYjDKRFvNv6GR8LmuKmm8rgkGXJNrfW4NU6YilnD9qopojETgBO7mbxcTstyKXUZhnw4DnnIAObmFOX2A0f0Sl1Eo2fdogcm5jzc9Ck1Uw9DZeacs2MwapwBiTERByZvHEdKge81ZoqHMlN1AXEAZDZAYEpEhESJk7kD6BbXxzV60HIZiOsgskMV3UVr4NWIsNa61Hq+nJdSpumYh2S94CbnFDc+d3cTUxVQDHk6ETMh5dCncqIhDdH5mgceKQN4qUs8f0Bnpj5X9Kju49R8FJwoeHVurmpq6mAM8XuhSKmlvrzMz6fLp8+nWnScJkqkbqBNNBmGsaMioj7A1RRAzQWZ1CBGLNELy4nykILaoqKh16pWh3Yj3gwRPWnyaveLW4pkD4fesRLRv8SLrzPqbtvZ6BKvvth7lHGrjLiitGy/Yo9yoPVxdvuhFS1xvSPxa1nl62pCD7msUTH88sbzbYEDv9zDbMWmV6VD3b9whTPYFxPBq+3U/hV9TU1o5Jmewt/ncva/bn+9XbHu/rXlkl//Urjmbfir+CEiwBdf3A6NFifzVwHhncDh38ozXvfrvHpisL6u608Hv/oR7HyxWyzyVcf1zsDQVi0VTrd/8E729avftQMTuZOD2u5u4tfRM7yGwFlTM8x3f8Jzad0vFX0YCoXbWmJnSd4Ky68NSNjLxvuvbDrDutSPFbgFUtFWmFQUS8CuJtvbu7GaoTvnYTuLe8FnS6gEeK2v/hp61gkhZc4p9ehQ3Fy9DzzaIWrbW0awb1PeKmyCGeDhBGw+x7byJdg0neszPcCj7bOOMMv+jLarN7DfsRE2Hk7xy/T2qxsK/JtDWV9Prp268erHGTCLwm8fP//8108fP12WBXkYOKVSraoO0+E4Hg7TCKaX0wm0TBx5pWBKVgAFsJxznsbheBxvjkasiKXasujlYT6f51pMis9LWUqJWV4/FbgNZXvEmlNmx+U8F/fpcDgeh8vZBSolzONwPB7V7H/86U9zuVzmuchstiBpzhEOCx0K08BT4nFI45Bzxpy9mP7++fLwPOffPr57e/vuzf2b+9v7+5tjPtzevq11ESmuUmutZTZTcTDANFXK05ubw934tn43fH53Yb88PV281vPT5fx0Hu5vh3R3c+TbYz5MzATzLM8Pl4ePy+NH+/jb8t/+66fff37OZJlVagXRaFKUUnqDd0tGK8SWwJmIAcP90jOHaq5x5CiqJTBiJRSPM8bAnAAYaDAYiDNgRk6sZIIq5kiObJgNrIII1Kd6Hk5IhJxgpJxzNa9VkTmnnCawAXRRKz4XkfmUPWel+bwsSzmV8lKKqqhRW3UlTolxYOrhFAVTBEicmNKQw+aPravB4TpSTfu4ZpxSVcAFrXUfaPd4mYO5i5uAhX0DDSkWdcyDwwR0zMMxDxkZFEREq4CpVFQ/V8Wlwk/24Xw6XS7nupwZNSd492Z6//3td++OSNPobE6GZECGjETDkFPOL4+X8+fT8MaHO1QnN6ruTpomSMimWkpVN+DObNydlStc+stKJ6261JkTD9PEnHMLATpfAAAgAElEQVQeapVSipnWKrHOz3kYhpZBSaUUs154h8BMzGTmRFudqzv+G/o6/i1t4ttGD//yooNbIekrgSPmz9bjOU7b3aADiLflQXTYOjfgmoXUeZjG79+9mZ/t+VMBc2qtDx4RecowUqtpIsMhGAsG1QzUMROmZuqmsBEbeFUtghQoGezeQ1xbGb5Cs/Aef/yC6Njz7+gAzmhEmlAZnRAIXULy9XW4ECvtuP9kYsxDch/cRldxq1VdnZFdYlPHCYHAzbwUsXn2TJSRDZrFWq35ed3XIX5PCDniViWwWzWsXEIj78SzvcdwnVH51eLBe2l9kBQMDRADTxPAICKkRDQkEVlMBpPmRrIIaXsigpyjGWUBW8yKmF4WG5MNjJQ5swOCAYqBOFJmD2QGOWOEdVogCAO/Qd3h3Cct3nLF7UMNAH+UgkZxuWjC0Lp6mQo4YVQ4GeEaIgCmVuYMrq2IVAQIsG3yKUJASuDmgfWIHVvjAxNbB0y4m5nWWud5fnp6NjVmIKRhGC6Xcr7MOWtOtr2KFbdr0aViAOpRtEXE2NoTpUP4qO8tfW3e2K063MDAFHpeDSn0BXDoDo6QKgxRVZUoXB7QvMYAZqDiDkLqgfsMRVXNqmhZllpEHYZhSomJ0pC9FJ0vRaoBQkrpcDhEBU48OTOLVVejNfY/O8G7eTF2f5pYs3LyyIOGeMXKbUvAHuuIiAK6I1GYttQxVrYKrWU2oGIKviyiMSnw7b9xnc0ZmbnTvik0rJTc1FVcRS9ykYrMjjigJ1XqmQRqfmNTRAsXACKISPBWETElng4DIoooInAEMgiRyKFf3t3iVFgloVCZUk7u5k4IlnNOOTX7ZnNwcFiJiJATR6AjSmFyHtwKOAbC2gzC8qBkzImJYev8gzV27g6vScvryLp3bahaUUkpI9P8cj69nFWV15aTbqMI0woRupspCrZm0xDAkYgYCIEJU+aUU5truJtZHvLbt2/NrEpdN3fmZmKRsc85x6GyAvnVNSrqe2WtBXpmKeUyX5ayMDMfhsPh6AaXyyJSzACJ8wAAaKqIsTswMEFyInYHEXWrrmE2MQBnopSj8rdVWgao+Dr5sPOwvr6/vv6nV39HwG/91P57Xj3OKz3ly3/d/7hVTuxYGC4v9ZjSyP54gaL6ZuToCP5woXcHq6qZOZG50yw+MIbSpArmkAgYtVjKKMXSxCZGqeu2arDXcK8hUW6+xTTWr3RYgcMX3ZlXcyT/hnDg3zab+DeU/r/lT3glmnzxg18uE179xb/xsPDVOcO3n8a3ntWXv8X/5gP+PY8M/9Y/+Yoj/fY7vBd6vp2d/uY+19vUIvbnVyaynQbeBA0wU1Xt5G7YRI6NR0I9bNOBll1R3EFU8IsI8Mo375v1ePjW2tXWs1uFlwfXuPV4blYQfLWBX60QIR7bbiG2DjF8bcSlYBi0PA3lxIl3kcLYde3mda1F6OodvTqGfVs+eCdurDF42oWovqKR+Qok2uhM66dPV6za7bP8yrn2949k/4araMdXQnOqgqez/PLL019++ny6CHhyZzBGTIjJFFREK7rWOp8ZKvMwMmWCIY05H4ZxGKYxjSOPkyIJwGkuj5fL+WV5eV7qWUoxKSbVJVCW5qZ94LxylKgpluSEBsgM6iKK5CnnnDNnIuanh9PTw+lSL9UXJ8NknIwTUibMCImB0Ai1EQudwN3RjBEAFeaqcJGlvjy/6NuX+val3N5Mt8eJaRrHwaQEPwRcMoEBaFXVOQ95GvlmOA40LOf3Tw82HcpxzAQEZsQ2jnh7OxyPQ2JCRxd+/DT/j//314ePnz/9PpcZhpQTkkpAR6RnkBmQWm1Eo4Nsh3E/N1TdwcRdAMHJjNwomudJ2+bZwZ3c2C2ZJRR2ZIcYOJRSDcTQjI0JE4KC24udoJifzXF8cxzuj8TA6AAMxMQJEwuogC7Py/PpxWbVWb2YzVrVNCUxkyD4EFCsRYicyBAMXANkjm0sYapWpfVOWs9/Xd+Z9nEHd6TWG9ouH4bxkiESOrZGG7D53cgdJIxAGaMCAQDEyACB1PAyS9WX8yJa5Xw+qxRwPYzMeTCcFMZLxcfnSlQALKWB8zSOw3i8Ac9gGYxQnZfCXMNCksZMKaP4ZXn5688Pf/7Tp+fnl8bz6jOfr9wPHK79pQhEBlhF1YwQwykcqMPYOsUpG9i/tCxLN2/TSqbbkR6amrrKRl/TJvDfcYODaynjGzSNL12XzdTr0Cjy17mOFvZra+dYwGt0T8Vw0cHcbRryd2/fPn+W3/NJF8AQDNTBFEzJKROZuNVKmNu+UEFcDQyQm6/YABIBoqk5iJTqCJgQCDGtzcTUEoYbSGSjOHW4U7/zrKHJ4IAjIoIhqpMyGZMTAaH1eXLc8QjX+6+CxfmS+gHt5iaspkaGCsaWMnklJLdaq1SVy2wD4yGT9vlri1d+uZ5pwUMiRgJdGeDtMwicU5MKXmmNHTiyWwtAmCfbV4ORo6ErblR0QABi5jGLWy01NosQ5ddmhoaIOXEc77NpMXOHuohdiiTyTASZ48gU9WrIFAcRMjuTmRuiIdla60ZEROtto73sVlnQUvpMnsJd6BrRDEFnwFYqikDuTAECSCmRCJprONJTTjkxgMbVxkwRWj9szEa88bQMgBBC5kCm2E0jmpuZqdZa3SxnHsd8OORaavjVYw2kqmBFBVLKwzBukY0ovFOASORBmBraH0RyEzM3MiCCHuuI23o/Ux0sqt1iH2rQw7kqhoCkLfERXoxAY3TmXJDHDRCjCEiLONQWdWbKOQdI41KKqBXRaZJpPKY00sDuUpYa1V7DkKaREQgMapVSBEBXZxluVeK4d7dahxWtbpE1tLIq4u7kjSUcGdrYFEXDsTaoAXETcgAo3oJWd2mhB5k5AJnGqM/UtLnOTN21raaJgdgBkRori1MeBgr9slZQMdMFG33QARJ4dFrGtUQjMpMTI6FaVVWR6m45p2HMOSd3E7E1Q7Eu3ImIuUFHiDYxKL7uzuAp3M0Rd4qFOkeQOhI3ZkjIzMRRwO7D0KaPtUqtVU1FGgSEKDFZaB0hQ3zD4e+7Fqb+oRAjpVpnEeU0IPFlXp6fT+6Qc0Yic8Ou/zUVkAmRLZ6mS7h4o5YxmJ0B2+fErqaoKlprnabp3bt35/P5+fk5fBbWQ1ZmNo5jSklEVjnsmze6funLOU3TxDwmzvNcX17mUkUVADkPE1HY5ZwaOkNSJuaEYCIitWiZw4LsauA+wdi4IoRx0OI3Ag////mjS3p3+z0/vBlPAz7+ns+/2/IXnR8AKwFYOOIzIbgTeVFEdANP6MRQ1NUAEafUhMFZaWTI5GKGhFUNEdV9YCfCRcABpuTVfFa8HQhML6ZifMyQyS4KYjQxJPJqnhnmiplcHKZkBlxEFeCYXa3ZNhbFicHdFHAgFHMDEeeRKaMB6eNCN4kQjBnHBC/FxXxgzAyqSKSz8JTaHTIhqoOaqePAgABM8FzgkCATFoWBg90Ki8YXQc2fC9xkTATicBEfmTK5Og7ks1JCE6djcgQ4K4DBMaG4FaPb7OAwG6jjkZERDOwiNKYmP2fyk+DIiA6Z0s1QP89ohkPCiW1RSqSz0IHBERMiJ4KR7384/Of/82X+4+HNs6qn9L/gCPS9C/aL8MI3DML+epmK36K69N/QPCC9Qx02TLjHNbyXjkf7eCeQXg1W1yFcU7/7lljXcDc11i7uaDnYwTjYjCitoLyz1iLIEFXsq8CxmUUAd2XgKwENd8mr8Dg3U9VaSrvm2+Pii607PuRvTl31xk78adaUvhyCPTUHd5hT2BDFfUT2ajl53ZFgrzE1X3I4vr6H+Naxh6/u6f+W+rYXs/6uw9GBzPDlLJ8+Xf71l+d//ddTGhIPyZQRE+cBmU1t0dnqhV0Y6iHD7YFvpjRmuj1O93e3d/f3d/f3wKkCfX46//bp8XxaPn58fDpdXk4LCZMlq6DqCJR4YHZPgadlAoYIsStCxFWqA0DKg5OXMgP44TCN44CEKvLp988iQgOlA01vUp4c2ShBGjg+7vjs1EzNa9GLWk4pp5QTZWZCA8gPL/Jwen54mo+Hxz+8e/v+uzd3N+PxOBJS4uyoiYUSuvtpvpSqhJWg5mQ3x/wPP37/7j4xX4bRD3lkIAJNie5uh9vbIaeQB4bnz+W//d8/LeeXcgGGnFImJzdRqSLiZpH2dSBDMnftkKn1QIvaFHUgM9fqoEAA7IagPQlvjTXsgdciVYJmfDAHJBTR+bKoVUenkfKBB3YALYvPxd3nmJuP403KjBlVUQHBE6YETuZ4nl+eH07n02V+WTKkDCnTQNOIaCjRys1OuMoNhqAQ21CPIAUCWDhWVNewIDq+WmnsMDSQeGQecT0J9jPqwLDH+UkB1/FA7pmIKqglVVRyRUIHgmhagSqy1OX5vMRxn3gax3RzHO/vjsfbgcdctH56vmhdtJZxPBwPdn9/GHNmGNmHxHwcRrHHenkUdyGfDjmNx/Nip8fHv/z5X/7pn359fEYHCq+AwQ5y1SSPzmKwXbqViHh0N1F1cYxlXZsfMxISgcZGSFVEUinh66Do6Gw6AvQdTrtF+L8vNvkfjLH433EVQ3gVJf2qXOtXCn2bWlvNKb25v3t7v9zdPM4OGJsOdQYYOA2M3AsGOAowWoGCgys6E4BuDSDoqu6mpRg6CAAjW6KcmdLORur/7ncCO0jb0RmNARhjnCXqqq7/k713+5Et29K7vnGZa0VE5r5U1TnVp08X53S7m7YtHpANBgTIXPwEsrC4CCRLiDf+Gv4A/gDEmx8sPxgsbi2EZGRQP2AsIyx1+/SpU+ec2rfMjIyINeccY/Aw5oqI3HtXdXU3xgaR2srK2jszYmXEWmvOMcb3/T6zeDqwGsihVfadpWdRCWbusCAF5iDXomaLP9bwulQ7qdQNKTNJNmTiCXzsgr3mPA15HFqkteRqFpChBmsg9Qczko+9Bo5xVid6XoCB4Rixmw4hnaal9RbNfODiMt3XrLEos4gIBd/MEUwR1mF1qZXdt+JWMLzxgWZwg+QVcjZSws5e0SsN0EdPOWZRLUwMJ0Rz70CYuyH6mUV+KbBRijKRF3F3VS4y/uRmwM3iqeN2aB+ZVmB3WK/JrxQRYmWWeZ7cYdZEcHNz8/mvQFXfvH735s1db/Wh3wtPz25v6XLyPplLeDgsADsnm45qxIzWYF3yM5s1A43xHndgJMFR6iauTSJgo3XEnSzSNMhZluZyzgPF6EjnDDzS9Hg1PmstwRyneV6KzoD25qdT7dXC02cnCMp9nlkyNb/rrelchSbw5exJiUu6ivuaL8sXJ1i4WVDuJQJPzHGAwTxDcCIbB2bubgG2gXZBpIzFPGrPXnskq1gpDUQqGmUkHBpLuHjnlX3oCb9IDFGMdGwQkZnXVntvWVfPmzLPZXAxAc4kuzWmMze/qpoL/RmhB4CJVTT1R+7d3UVERYMiD19T5UEcsBh3GxBYRYmEWZTLaVkQqK2OBFxzkXD2iDy8Ms9bYUnx3aB7jAS6WEl5scadrPkjRExsZtG91lZrL2XSUtKtwapMfM2LzU6+lMlXRxmRZZyIW3RP3BiEWFgWW47HIxPP88zMm3ljbpdYJ1DaXIdSA6Nht+ZNc/ZrRCQPVVW3my2TAjLNtx582B9aP6bUK4JqrafjkSUJrC5CIGcOkXxkM68xLKMGilprblSEWEQmmSI6XWEsrl+3a0nFtdNgWFSeBHHEE939N+AXrlCY7z/F+S+vH/P8r+z6w7s//+5v/fVS7n7zz9Uf/Uvxo38aYdAJGWcV6YYcQlRbAxAAinRzrZnFjS5hKMZkEWAx66CMfxJ3R4q3SYyAMDhO4ePSDl88wAzrAHoEkgkdjlbBgmlT+4LTEWUCSbWGtlwytbqhKLrBOogwzWgNhwfMW4hiOS59we0LgLB/gFXsngGE5QDrmU4FENxWHWQMeHddUCbAcTpBFfUIMDY7tBMOe8w7zBsc9zjusX0GJhwe0Ru0AARrEEEAYWgNmx2s4/gI79g9x3GPh7e4nTDf4HCP4yNuZoigLujrF6rwE5zgJwCgBXLAsiACfAI9oB7RDWHYPUNbsFRQYN7Rcf97b37nd01f9N948dm/8lc7/tvA/pssKt+8taNvVpR81KLi6xbuQ+fRh4/PT3eJ5292BJ7wVM/PlSoq2BpmG2vEViTRwi2Vo8On6ANS9vRx4qkiwzN4eMTNI5yesDcvuVSByByFrEMiwg3mdp4HIWCR+al+nXR+gYgQv8d7jyuKB62KPwQHAtDARbRIY6iT234ZcXDMg2GUy3q2NCLef4PoiVj+ik/BH6ps4gn091qIkboB/+b9//mR/ckI9yLiiI+dfnSFaOEPTip8cL5dQL1PrVtXoN/LmcOt4pe/ePeTn90/PNQIPS0gw83zbZmm1rt7myYRgvfTNMvnn3/y2Yvdp8+3t5uyKbyZprkUB7V6eHt//OWbh5+/vv/5q7v94sceWjYvb18sj/W4PzJYhedp5hxRiAxTe+bOdlhHNjjYyavv7+7rsqiKCLv74fHQl86E6aa8eHa7e7aViQwLT142zBNIQoRTX8mi5m6WZXU9mZ+aibgyPX92++L5bVuOy+nwcKj7/XJ4fPfmzeHF7e75s81m0u2sRUR1UidR2m2nDWypVo+PBqcoc6Ht9Ex1I+KcDRrYpPzyxe7Fs92kWb3L432/e/WOERM9I7ToLcgh7OGtWyYPRHDWDH4FeM59Gq9lWk5Ah0hBhQo1smzuebiv/kwGBNCAmHF39HAwCYcDIantFkiBKodySPSwxovbQ+vb1ndNbnUqm8WsVjvYYWn9YX942B+Wh2N9WFiLzrt52m5kJicYZELeTCz3l1lJjJFmpN1mwNTdCSRzGmlXEk+cAdUDkjrGMLk3cTHztJ6sC7GfOYrITHNcmkGTFiXx5tJNAuJIVhwnzAWStjdLl8u4YYhBe8hiJA2xuJAD8A5vONX6+Phw/85effXw8vmnL198sns+3Tx7tvhy8oPoZhZiTHA+VKvHuhza6WjmBazDhUN4ui2h99qP+eu7w91Scj9NpZRJhUXEzHvvHp6ScJYya9mANMKzs6HKWnSdg61aND/jS8+92vhWo8q3tx7oG5SE9P5M7wrJ/Z5O7Cra62PK3DOj9Np9OcTMocqym29vt7c3M2qrx5rJbhNApUwcmvJVsATxyAR3jmCPs1p/tL6zf9EDzQM9NXdwMLKgGxEEfg3HirP8kC6AgzPTGnSB0KTbYzisGcwQMXhzNIuedWG+SufxxAgNyxJyLWCYwWAFCEpK08Z729RjMeOlxkmldi0yMUVeHatM6OO6mlhh7PmrXst3h50z083jvF4E04qHGtSrdUOBnszo9c1c6QakY1UGJwaWJVZGWDbhuru5ZfyqELHQlicq0uppaX5aOnmX3SzzBCUQWTOqJtJZwcpEFMxBHleZLnROSqHVoXPVmGGi9PkLMwWFwSw8bEx4ArJOUnikz3liARASMYLteRhZOaX1EU6jck6JFYiQReYKFopz3KkyD4AOp4CA3PnTT5/d3Ox2u+08z/d3h/v7A4HXyIYMjrCM3r34hcLPhTkReUQ3swgAZkEZbk+XtJ71QC7k0ScMyKBEPObMic0zkmnMuBAISz2lMstaOZdJSxQpSUawAasfYGMppXTz3t3NT8dlQY/gxIkjWEQIeiabZnfjPEZbk54oQULrIMvP/7piL8+LI5/hdRHkjjGxS+o28wg7GgmyWar0MUjhsziWHG6rZGPogBDWjSSEEmbEKQlAz6jmIcdBjq2hbpExugAxK4SyMeIecI/o3R0xZApESYhzs96tLctS60KAiEzTRETWW8A5oYVMTJQtiQzhUJVh6l5lbyk4Y4ZCnOAWPkIjR85FxjjlaeWpMoOTk+d9hjmzeD2sdWZnsx4RROLuKdD2sU6mXOgsuyCwn+mi51t5vmHdLW84RLwsbVnq6VTdIiQyt84QoDBYXlTC4sNw7u49YFmICK82VgQIztzNSElFwDC3x+Nj9z5vNjfPbk+n0+l08giDFy2qama11jMp0HzNoOeEQlGW3xmDoSUHoCoyH471/mF/f/9QawVINdOkbb2YvHdjCVVeam89qaiuwqVs10Atp4B7NOvE7OtYhuhiUn066P7QahLvyVv/cIvKdV4BXYUJn3+WPm5R8fAd/+rNuxfye3/w/dv/4l/+j46/9qfw8jOwvl9MvB9fSZe6h67TeAnvrZLxsTr4muRBHz7NR4viqywS4NsKnwCegEE+5tuIJ8Sfy6+DD//y+m+egrkiPvj6I6r9bxPLZvQK8Rpgzak+Q1ypREd36fxtBl5bTueU2fOvk/c7UURgOYW1dnhob37x+PM/+Orn/+N/dpC/4D98fnp5d/PJt6s5/sQWlSva0gdKjaf9kSeR9NfQc/14g4MSb9EzrDl7Gms7Y01aGUPioaO+6i4OrkXQJbo3ZRgOprje1p7TdmmNK7qE4fma6XIRjNgaU5xzhutNcJxT3a7gc/S+P+d8dgU893Mj8Tph/MMUOSQb2bZOjyxdx+YiyEfWy7r3p4+oa9Z+C105rK91v9ctg6cROdmKsWvR7jc53CPiOyvDr1zQHyku6Olf0BNDzPkCu/7Zi2meAHZI6/Hq9f7LL18fTkGYi7AWVRL2QK9A11Ke7eaXL773ybPti2fzs23ZTbKbdTsXAlm3h7v9q9fvXr15/OWbx/3Jeg2BbrV4cD/16MYMFVJOguOUwXMxEmbhPULINeGZ0at5d5lUwynC85CFeRJmko3KrDIXKXDrMfCAJEl/k5IALRURQdFpM+/c3M29m1k7Hnv4oxCENqyF3Xuzu7u6HPrdu/3tbnOznbebeTtPqjQVmbaqpZRwQQgm4VKKEsHt2JflcKq1PtTl7vDgD+/8qy/37dii2qmeogu5mEf3ruQTwymqN+8D4+5D4EA+koovcl0es9e1K8gr2qwwlODu4Wbm4SEUIHIIqBBPzFNk+AbcvXX3CBLl7KkF9eYAQlK6Az/G4kZy7HG3+zQ2KPeP+9cP97X3pVmLaBERRTdKUpg1dOokebycR+XjjuAEJyTxtCchcbW8sqpQymfoqra67LtpHcSdkz/64p54UZKzctnhKxUrbzwpCTP3AIMs0AMGUhISYRUIhYeTW4rMM1wyw4xXKkiz5XC8Ww5yZ/CGqBzG0Wcuk8yz+CTtsPe7t6eb59PN80l2J74hfXazKbu7/fH+7uEUc+u6ffbJJ9/n+vXj/lTBsram6ezU+xC3nf/PzFrSoTzCCx0B7+bm0QkQodyuepi7aX6frMkOvG7Qx6193CxT3Hu9ztOHEi/6OL+H/vCF74oISBdZ/CUn9nKHz1sucay5JmsA3tnjf7EdDixiEPvIN2GlUvT2prx4Ptup9+MpccR5PgogBgRHKOOszjOF95T00Bm0mdmxDDfqoPBwIwIbc5BACExKee3EFdft6rfnuOoOxLWyYSScxsqBIrCEiIl1WHOv3ecpYk2sTI1T9hNGGKoZAcIy7vMjulF1Lq1iVpmtnbrR0nWpKByCYEkGQacYQzTOzJNYu+YcYATHOZM4Ro+DAxIhQQpwEEd4pqQyu1Ln8DxIIhufyQidwQznkAAFJKAOTRtMoHsIeFJVltF8dE+CBtzdjZ0RygQIzaRCZXGr1pdal9Z5v5AWmQnCVg3NJoMEhEs2jILTyxdxJbugkXbmgMe4BQUzVLL9x55Zm2ydpFu4dUd4gHEGxI2OkzAVzQDscDeEp/MrDUwhEg6MQbfRGlGRrvLVJDHCO1b/bwQsc1QjyI3mefvy5bSdNzfbm6+++rrW5ga3Fh4rAjDbshklmdAyX1stQ63cuwU6MPpFMSxg550drREhCE8KXlboafrIWI1RQXYLCY+AZcHnESPaHc7BxGa99z47RcjMqkXPxuBVwMJTKQC3Zq15a269uROFChcWZS7knKE/rbXe+2q7vI51CEBwacjyOfsnWxhXicaJLc7XIkEhef83IpJA5ma4p8A8AoHuRMbiqpw6qYGS8UGdFclwr7EOjb44cyK9IwCL6G5kbuZhGf7k3c3CO2XPSLKN6NQtvHe30d8BVMugN4Sj915bXU6LeWchVS0qRGG9g4KFeNjlElDN692f15ttUh4STgEZQg+mEAow89rizXd4RXrTZdffew1AS2GhQuwhpalZt86XkMX1XmbmNWoKn4VTHysR6ZmkpyCntBXlszNAx+Nh//BYTy0c1p1gDCXKuD9QBBOFRphbN4+eAisi5wRrcZydVszBFszO7GCQ0qme9of9p59+9vzFi6XX7slO8Ul52szHx8NSl2maShHPehERgLIQMy4G/RFSW8oUkFbt8XB8d3e33x9EpJSpTEVEsv3MzO7RrYPCXXJ4pkJFaS6b3c1NOh1bW3pdiMi6u8S4pMIJq4/uiaMwPhBhnNXgH6kQ6JvW4zgTLOOqSoyPlP5PP57rPzv/L7+Qt3/jL/7l42//OczbsZp5BSr8Icl67x9jBEivWhu5PVWEgwyR7VkB7IygWQv1nL4nwjhWaeWUszBAAQUakDcDQbRLNgU+NMHmIpertaygMwJNCEN0EAMF6EBHCHhCtFG9jgdf50DhyE3hwJrlYt5XomI2+OWqL5OISzkvp08RjXT14nCGfp7nNVcNETqLVgCC6PobyQfv+LnBnXDtJya9J6fFeBAAgBYAeP4pfvBj/Nm/EKfD3R/8H//N3/md6XT329u/8u/U+K+/7WR82rj5Jn9VxMc9AfHBG/UBcONJAP0HG9TrxHd66ut2v8CA3N2sWzpSzDyepnJdawxXJ+al03Eejg7h7dUVR9cmbjq7dUdDJYewdqGWZjMC7xv2zm2V0ben9ykxH+lPpviCz3thIhaWnJOoiAqJKOngSeWIe5i5AxFUIAJ2s6TY0IXaROeFNsvlsQjCzyhRnNPFn8wFLz93hZxbIUhfsnQAACAASURBVLuIj9yd6D1A/fU++ZtoK4MXt4YXfhyUEx/oOukJaPYybMx3NkGWvfPx1N6+Pbx69UiylWmzmacyC7xHPakvqvFM+Qcv59/8U198+sktosI7rBETqy5Lu3vY/+znr37yk5/fPyyHhXTaPbt9YdBmvH887h8elGkziyqLkippGbtTd5Bn/yLAFCIIDvNaa0fXbaEip8OxmxUVLSI8sRCxd8fSXQHLCORTK0FCmjA7UJh3ESmqZZ7KNMPDLOrxdDweluX05u7h9mb3/Ga3nedZtdVjXY6P++XBl9OuHXf92Y3XTQhjEnn2/OZmOxcSARNNHMKde2uPD4eH/XL/bn9/v7+/29+9Pbx7Uw979FPxEx0fHpU3N5vb3n3/cJgLyq4YvFuFjYa+u2U95OveTs4RR0mYWzkOziSpGWYasL9Y094hxGDiQlwghaRQBvS5N6utB5OWNNK6h7VucITmRIHM0Vs0Pz0e27LgeS+v3rz58tUvPciDNi9up+e3PE0sat3NvQZVs9SflcQYpAx2ZDKZ90gnRfTBZleRkuF2ZzmBraExI+swg/38WgrlFLYGy6xDSffouS9hAgcxUsfqSN2HpTCOM89yDVig8DCMBi8zReFO0WALXODUOppZO/V+it6o96K0UXo2b283ui2+LXGq+9d3h8192ez0+ffLbUyzTiz8k1+++/Lda7154eVWti9e/srm9cOX/d2R6VrMztf2srgaC+R/U6ecwvMId++R7m+3cJ/nebfblFKmaar1dDqddJqEJQVQWDMznq4o9CcIgf2T+S9zqpuaHJg5oCokgtbWQ5MLYHyIBy6raAosrEf3ThSAKnVQvbmVL754ydaXu7uWNoXOMBbSCQXOYSJCgmjRqoUAyjC4m0EUIjZWDxGwGLgHWcA9Hg9exG6b3G7kdsOzhkiM+eUa18xMQhCKdVdBNjZpcUXnJHcxY3OyAHFMEyaPTT+6x2MVnadZeLVzBMKtk9ksLEQlaVUOJ68I4wxLYBOHYDdPNdyXZanV3j2E9Qk3xLOUcqLocAhDFcQUQOveTVigBQRDBDGY4I4IsmAPMiMLIZ5INmVW4PGwb8sy3e5Ipr2jAyElinWWBjRCE+4qJGzwCTEHTcGbYHUiQjO31hW4nbat1ANRtPr4uN/Mm3meRbiwFtVSJEYiMgnR7VQQRtZL9fbu4Memm63OEzkhYK1G68IEJZUiAjNrvaHM5+tHUn0Bg7cwA6goyqzzzYRJAHO4oYOhk0RzdwTcIsjzRuQOn2ZVYUkUqcfQy9FglTiIcmPB0ltzH4prVU3zv1lvrYUHC6tORTVXoDAHZ9QrMamIEjcAm6189tmtCN3c7O7f7e/vHvf70+PjfjNvN/NOVEQla7ZuzdzLJMJKLKySLQ8zB1CKjPBU87VmGySF8/Vow4UbkQTIEdwkOs29t8Op8qXPwIGBp88qJKgAymLmcVys+VEqaaEkblLWFnlSAUJCouRwJooSTq25N2IhYp6Eo48cm7FNjChT2cybYXtZAalX7OIs7IeEgzIauXZRkUBhSeW6hTWDGQjB7A4TcbeeQSijgesBMycaqSvMFMEi6RkkRpqARFN3BYIjKT8RRXWay2aey1R67723Vpf98SiiK1uegQqICrOCG1pqpSk3pTEUt27Waq2n3tuaLk7KDA8WsErAfGisxMN681xZSSBMl4oiIlVU6/3CYM6AqBQVEe6WTX6mxJQj3DzgkyiA1hd3E9mqTDwJ85TeWHdvzdwNCKZx7AiYm0XAXMiJh6ghz3y50KHGbVBkIipLrbUujw/Hd28fsurwDkxcFBkn0809dzqbDQKHx8duTZWngdIOs2bdzNOZRR4e8KWZexflmxc7OfDjw+F+f384HXPCkTWIqGgpYOikYFikBQtxTtWBJxBHy6Qiq1DIarP7h2X/eCSRm2e3m+2OgFpr7QsRbbeb29udh9cFAVtFXdLacjgcVBm4EdFSNBXy3Xrti2iZSdJHRRTE/hSJiKc11fD+IHtlbt/oHYg/1DeKj9WqTwUkxp/rPye/+/e+ePG3/8X/0H/lnwIDcYK/hv8CsQeOT6CH+Bb6VvxRwID0gXr0vQenj/ke8IEWg75BIkFPrQ++2lPjqknhq17+gwO4rtjG15Ht1quhVIwOyOinjPQtkAByxSigjx0bPT1+X9s3vjZrrn5q9ET4mka5pmYgZ57ru8Mf85EwUEAb0BZ0i+0Wv/3n8f0v6t/923/37/3NX+Cf+Yv2gy+nXb0O2v4ORpXvPJP/uMuVRp/mIqv9YLa2ciHGquWeKSS4RJ8M5Pbq6B9wJYjEJZrxyttIa4P4SlThF77n+wKBNImkoPxM8sg+6Tn3MXsacZ7UZdtpVU7G+53LKxPz9asTT5VXI2WSeC3pUkSmokNselYgGwzkF15GAgiZQyYUVLz+2eu3r99aNQK2m+1ms5lUSyk6lTLN0zxtNrNupmCcrPboRm5jBmwGSwIVZc56BpHRCPVxUCIGR0NhTHSurAfnOT2Pt+8petefTntpWG+y9XlpZdAHMNpV8rTeDszDzUuZSpncwywIQkQeZBbWIwI3N7fTNL/++buvfvb27mGpBhUwAt6iLr2eitivfDp//v3bL374+aef3m42xPZo3s3DgjL35O1D/clPX3/183e/eF1Vt88+e6kygfR4v3/77s7dJ/Ldbr55PiW3zKMiaoADQqKTZuCuWqde0XvrZihOjl6tmlmBMzWGIxghIII4hDpDZCqlqCk3JZfqbBANFbCoQgUiBq49z5Cb7fRyLq1t2nLqrbX9felz2Wxm4d3tbV20m2632+12O81b0ak+Hpfe5yjbdkOhZliWfnh8fPf27s3rt6++fnP37nG/t2Wx6Bl+4tbZqqHz5ETe+2EP920BU9RaGX4OljprEHxNmZDVQB9hIzMTAKGBPIgNFOTdgpD6hKnkblolba0R6OHVrLZurVuv1ms4Q5xDVEWUIYlOSwKjsKSJvlu0R3/X7u/fnA7e1SbdzLrdymbDPC/dTrV7hCfQRxnkHLQp80TSa6u1taX1bskfZJbtNMl2w+lp5LWvMeIELGzI6/isonLAYWbeU3UWBJ7mKSF9qU3z6O4tATulTPMkEQJ3c4L7BN2olNuddG+n/q6e+oTbMm3KpILe6rpnIAQ6xVGicV7UwxRKLDrRPE1SdJrmeXez297uNtvdvBUtouXm+e7m+e4Uh6/r8cu//9WXb3/x1bvHXz4cY/PGizYu1eVoRs9u2ERCBNmUSt9grBYNAkDp0RXiIWoJczNvzJg0wY9el1rb8sknmy+++PTXf/3Hv/HrPz48Pr67e6uSqg3Joe5VchjFVXFwmQL9YSAOwtNh3B8HaEwjmyCfOoapwxl8NW2/Wk8uDeWniXBEPlIHggkqTBSBNk148XJzvJsfX5R989PB2EMRxUWRQFtSgkh4OIcxkRD7Waw/IAkD2yAO8ZAGWJhbNB+rShGX1SJGVzuNVdIXa1uGrtycl1cvhuuFQGCJUqw0EiKPFlHNarMyC7N4JHPnoqAZuvmzvoMRDOYAnDjmqdy6R/dH74fDAmHezjRPFOh5WrGv46ehtRzZYqP1fkZzpGgvqDt3Y7BQlJACqsfqp1p0giqPuRkHsxEZUsFBfcjVc85EGqQBWU89dhCzMhXmQhThS61SdKKZmDjOcEyizPEN3zBBVeZ5y3Iyqyf3egw5MSuYjRFzKREgnbRwQIacYhVupDwo94WUo4gQIVVWZRdkHjngRBAWDzNnRlA4DVs+EQaaa9i73NM3cW3riICQMA9jQ9IK3HLknYJRdzgNcQTcvfcuDtBI9Fxd9YTgUlh5YubdbrPbzpvNNE0PIo8RYX6Cd5gmjqEU0RGZwmbePUkNQUwyTFV0xou6e45nmAfQYW0oDM4KmzETe3pnNAke2UU+h2Ws1DGJIS0iEDs6ubUemXCXiRsj9jKCmYoqBzmxsPSOesrAYyZSArt57bXWtg6wHICoqKpodoiGb4XPwbCItGqsiqSRQJRgvxjO4dx2DY74kHr07GFdjUvzEcyDXHGWSJ5ThhIbOQZSRKtwfLirqKhMWuZpmqbZtFuXhbCsoYl5OiSdc5poKhrOveN07LW6dYsI8wgfmJIkX4owi6iCCW6JxXZmCDPO9JWgcASD1viIs754jKg8BkqaaeRB03va3bgedpk7ZcQwhXlDC3EJ0DSVbPqclrqcurlbOBOJ6Gicx2pCcaCbkyfvQzgJNUmAIiayHt3q3f3D3d3Dfv9YTy09USQkLExMgVpbhE9TiRLeLcjaUs0aozizGxNF70Nxm9vfkUUStfVl3kxlKixMyube6wmR/i9391L61HsgWHjtIFi+xRkNlIPfld5OREIZ5+52WpalVhCVqWw2G6KRsExE06SbbYlwhvnafFaV1nVZeCrzGcKsOjHLspxar918yZSceUpY4NP+xseWV/poC+OjKsvAR3/2u4kxn/mP4n/4X3/rT//uv/7vYbMDAPsK/vuI/VPJRnx7vfqdczn+X/IR3+Fr/LGCSf6oz/5dnvS7PqOCnkF+DPo+Pvkc/+pfxo//zNf/1X/51+NHf4n/+WPQ/h8Bnu1SzseTBhU9dZ2sONK1ID53/XJFG1iptbWxWkOS7md0cS5d6S3WXkD6fa8fcA2zPqsqUqBHK5EjqQ1hYeFk7pGC6ZXwca0duOqhXPfFrjbSH6TrJLYsEjpwlkis6Sd8BQllZlm9dImbBj29AuPq00VowgxSSDjqvt5//dBPLSyW+TiViYJVpMzTPM+b7aZsZp6LbqbpZiOzQpw4mMLYGD2h5gECPEtWGBGN3l0Qx2jxgmTImS4mntVdivOG52NSn3hfFnR2aQ+5A8a6vObIfhCxnCt7gvrMwyzdsJIFJ9jDAVYL3T8ub97uT9WCM70kWlvIbTvFJ883P/rhJ7/6+fOXL7bbmYl7YiOZRXQ+Nvv667e/fHX3s1f3DyfH5pbLHFqWbvV0WpYTR+y28/ZmLlvWDTu50+B0uSNHA2lLQDhBVEVERdTNW0sbg69lMOBDW5hCdINbUDhH5wBZeLceYcApB/y0elCJiIVkjESzAojldFqWU2yab/s86TSV3tydOqiDWhApTg+oh3b6+vXP/R6dosZyqofH0/3D48P94+P+cDr22thTOLDGFMKJBw0gyBphKNHgg1wEClo3VT6QCSP5kC8uosuHMJ2Z3ExCBBYR5YSNUBCaefSUaVkzN3O4i4vIlmdWEU2XN5l162aO7rGCPrNCiLCoR2vHA22m7eaGpACl13CrmXqZzrU+5G9FWCyo5qAxKRwrBE1VVEREV3j9yoEzD/dxPztbzi66r5U1PPINSJhVGZC+LK01olCVSO1Lry36PG1KmWoPJwgxsQgrkbel93AOZ4CEHeg9Pbhj5LjAD2hLhAUhhcnh5KEBQ3R4j97jtDTaLG2eTrn33RxvNvvtoZ/27fjl61dfvXt7X23fA9VjsigcQtBStiSdpAv7WTh+6XIi+7QDY7ea+SgrWYDc3ImdOMrEzDrNBOpARSzTFM+fz7qChZiFE4z/R1xh/+9Ud5zDHS/LwJN1amWdMmGc3h/XNWKNUlh7BWAWLcJB0bsodrvy8uV2+f4znHB8e+SgWbg4a2r0fFB3M1eAU14a4OTw+jjVV4s6OCAOsmALj0A1nHqUBiGQkOY4bSi+s+aJYKxJlHJW44w9eKwXEw01MguKWkJD4Q50s1OtUjZEnOIcycjIEfrgY9Xj1GSTpf4wjInmouGB5lFRa42lczXkZU45cE6JakRqbYlyI0Bnp+taJTJCIsiDzdmd3MiIg/TY/GQ6WRQTYWEGI5iGNJzhlCmtg1o+/qTBjoJBWcZHhIAkFxLr5p6gEXLK8kxFhKX37s0KBQnP2+3tFMfaDrUdT6djb5HX+m7iSQVExC7CgRlcJJkc2Rp2TmiIEGfaB0GEWVYGeViEgYOZIOQhpUgG0LA7ZccrmaA0fAtPJJUR8DSqrM0ZFubMWI3OxiSqOnAGnoCPaM3MW+9tmAvytPDUxFkQC4NFVOfdblNUdrtpdzPfPNvc3e0fHg7m1YKFVaTIVFiFiNxjaUttLWvReZ5ZNCV9uCTS+VpE9bX8vjQ4sMZzMKewbnyMveO5R8qc+RsxDCDZ7GNmsDgxIqy1npzZIaDlklk2RFLKzOTHx9pblFJUhIiWpe33e3NXEWYyC1HRaSpFmfl8kCnsotGVy8vpiTF7bKpo8IbGnhW0+nQcgSFU5rjkawGWYMM0NJ+xluHrhOk9TEm2ZihvrppbEtGiquAoOk1lu5lbb733WjvCs9zdbHUzz8IlQh73y+GxPj6e2lIzLq221loW/JTDBuYg8m6N3FlciZUFdKYnrH/O95m4Gh5SrqhEzApYZjXluMwzHNHdxzKbc9DWuwiVqbhz77W1xsSipUzzdrfVMoueLA62VOuOyP4ZX2uvMbAm6GZMTVhMJLdsLMrMp9PyeFxevXrz9s1dbtbDPBAjjQWw3ltdwmMqShG91Qi33t0tTNysdSC8W4u1BQxPWIR7tGoLM7XauvUYMnR2BzxjgMLc3W09VWLNL/BSRJLPEklKyfLJVZRY3MksWrdulrcDVWEGMOeLuNnMGXPjVhDCglJkmqaI2Xw3+Bwe7q6qIjMz88IecTgdd7vdPM+9m4/Eois0VcTHZNdB32wK+FbMNX3rKn95Ium3L36vfv7D3/03/gPMW8QR9lP4P1w3d///x//HPjriLfo96PuQH4E/wRe/hX/7P+6/8zf+p/3//lf8t342be++C+n5m/Z+H3795PsjrnaJV+aFp8F6vPbVPGKNPjmXBmuA1lB9ZwS40fXJf0kUTkgRnZ0hHnDrZ1d0SnKzUElTUgy97vCUdvNu2S+/HMaTy/bJRHE0Y67/9dLHpOuGyPC4pOZxJWhkmoBkkMuaY7XOkfBH2NifWR/MJCJC0vrSTu14spMfrVo4VGSapu12llI6xfb5zfd+8Cvz811MoEKkJAWSXjuSSOAAbDhuLzsEYRmIU6KMZkMEHGnh9DMIJb015y4WD0sYnsJHV8fLWOaCwGsGw9BXBq00vasYGTBI2MOrN3OYhzITCUakJ5GjB1pvD4fj3eNjNYMKsp6wOkt877PnX/zqJ7/+a5998nwTXsOWs/QEIlT0cX/8/Z9+9fXrh/tDZZ6fffY8DMfaT/vDYX+YWG5uds9f3Lz45LZTbTg5YSTWOVmP3sMaRqBPN6YixKJlEm7HpUZIhI4aGDwsRRk+EGgeDb6IKYPDrEZvVpdmrbfmButXqDWCCFQhgiKYZ53n0lqvtdVNXzatFC2l5HvYttK2fJpp0l4Py2l/un/19fHuYItb9V57a+sQi5hJNqxQcoN1b61T5ECDrhCv1zFJFwkhcaQswSPVSLQC7+hM9UoDu66s3CTnnpsdyBDC3ltrq7s5zysRZlEp01zmrYiCYO699+bRwrtbG4TChAdLdjvdW7M+c5k3u4ao3ZfaG0y3G91tMhjR4BFQLUW1HU51qTAffqfr9Lc8+6+v7DXnL/uUlM4RMx9KsAueb2xBQUSRO8Fjq827TKqqHuberVarXkRZiwhDIsBGaAAYTUaJSRJgV8AkkIM+DiecYCfvC4UzUZCs0/duUbsJ+h7LHR0K3auyCFezZk02s8xzg7eIfauPHq4qG6F5wlRc2MfFMYqsaCnHtaHjGsmVlHVtSrO75VyNWElZ3L31xhFCpJNst0oU9w/3P/3yp6fTQylFi+gFBb/mp3zTCvRPzkfes7+ZbvrxcUbWqWbGrJvt9PKTl9y4PfLdL07cMXrb11DnK3lmuoDZwQbmYKEPRiKDrw0Pb0EVUQWVS6GU/p/LhRF54/HxA4/3zaUhhEmwmfx0ciU1dova7BTLpihpgQUFhFgFcHtvn3teF92cAkI6lYlJOKgBD621ZlYramErAlIA4WYBAelI64HDzZiGhmh1QxNfBCOBat48msNJjrXULqcak+o0habC/TxAWH0LIFnVuPzUi8silmZQJi1ae8sw7PeVr8yq6u7J4CQWsEwg0gpR816tdTdvHpWiKLdGwgIU5gkyjQwGPzcjiIhYEAwnMJFksstaMayLooikvZXhTM5mCM9M19HguDZHrHuYrHB4Te9gEV7ZDa13HqkwXErWjelhaL3X2upURHUWFrBCJCDdwqMKi7CrTlMpL15ud7fT7bPNp5/dfv31m9ev6XhcTsvS2nKqoTaJFtWJWZl4KlMKblUnEaUnwC07NzgGfDQGZiIFKWbWWua2ItcQESklbRf+YbmUj5eCmWkqm43MGy0TeXT35Xg6LMup1urmRAIIUxHeEOk0TZ9+9qn1qNV667W21isoABsD7aJlmubNvN673N1Anu03EfKnscVXZeF1voxl7wkIFoB4DMjCRwYyP2GsmVm+p9nWSd2O+xiAiIg7udtVMmsuYSiliMhawq+oJOy69d67dTdLui4XnVVEpUSobymcW7NWrS5La2kRj/PiPi5wuCeyYnXrfdzrfiXfWKXxOWdEIqbNzdzCgteXrpt7QEeeBczDay0q2+2kIr1XM+tuGqQ6i8pUtFtMpffuvVUzi1qZs4l2vVnPJmBYwMi6cBF1ERZnlnfv7t7dPXSL3c1ut92J6uPjflkWczseD6cl83S4TMrM7l5rde/davYizcKjI6xbqq5GEeEOEYrogWhLO9JhqfV4XFSKaik66zxFCXPbTDPT5GGBPuDkDnOUIiRq/WLTNzMHmCVcau3HU6u1W7fzm5/3hDw9pqmwSDipCMAsSG9OTnGy0NHCJddmTQp4tN56b7XWiOCcaHzXSX78ozOYeueXf78/j//+3/pPMW8RHf0fIH72bWWUO1rHqV4BQAkAzMEMYRBQDUyYZCyS5pgVQTBDBKYynLRnaobwsGC4QwTC6AYPKIMJ3REBETCNHySCMNzHNVJkbDtznjD20CvG4JzDmVHTq6QUfJ3YdsZzfoApHd6Qb/j6PTrpH9YXuBLlxD/WpGBD/Bz9HvKnwd/HF7+Jf/Pf3f+1//yvbb/3n2D7d77TaRl/hGC+b9uOEq6kvEm8HolgZ5LVOu8cRM/zyOxKAcJPTU1PdmZxYVsEwMKajKtzsoY5ImxNcx1tlOyiuMNiNDjOvYmnLI/v+rt/+M08qh+6BjeLDGw0rX//x7y0YTWqqH7+4x/cPn/2k3/w+69+9sq6sdEkQKDurVLdGEG79fbu1cObf/iaCsuO5ptp82y3ebaZn23n7TRtipb0ukbCEgJRcn4/vBupr+kZ87aOz1LoyhlvGQiYnwnwq7cqPtrkIgJNfHUdes7MY+AHBoHxErUiqlMxg5s7wQUkREwe5sHO+WRL6353un97uHusXp2FIZPMvPnk5fY3/8xv/OiH35ulgTqnJdpbBFinY21ff/32q6/vfvbLV48nCypcFMK1tcfDY6vVKXQz3Ty70U2pbh22wLq3HhZBFKJctEyTTrIVa+g12qnXUz3Voy3hzWcjMS4Wvbv3oHRGR8/00dRkGksTbR596d6zmBwvQdp6eNXvU1qJmJzpCBxRe3dzHLk/iGVB7UNj+KCFc2PfFu/dxS0pDiPfeBUlseBcYIGSTacXGv37LISzKOlJv10kl8yVkiuyxsRnVt0g5maDY4BzchydUhizbsmmH6hvESnTVHKh1cQwwsyt99pqrbW2apEafqapUFEUcU7EnWq4qTxacyFnAkNIALdadZ6LlNTAwMLa0pfqtaYbYA00XdG+w2IT1/UfCXP+smPu6KulKoghY8BPOU90s9572y++1LKbb5/droUNuZOKhNtpOZ6Ox3m71e3UqlfrSgGgS362yv0EEsC4Zs+X1lQoiEzr6FdAJA53dAs2uOVbXdHZACNHGNzrAmsd0UGhUqaJ5kJT6UQ94NUcPW104xSRhD3bqo/jUXhfWyaDkhgnk05TcWtcpVtr1sy9MU7tSI/Hd/cPX3718yxMlC/kILqSbzwFBP0/rO28hDTQCk16ouAYN+8zQ/bpTxOeTi2R8RDuPuApuTZsdxv5jB/eLO8+edf2zU9GqZbiIAEYZyUiBXHkexriYZ7xBKscLqlSa/JluKEHehdLHCKM08aV7UesIZfh9AR/P0zU/qSFGUzB5EV8jpg0ZvXau3vzXpv3OnkpnKG2o9F3buakkBmXyiwizMEuSiyCadq2Pgs3j3Za4lSozjrpzJQyCoJzMojS/maGNRDxwvLO2yKCwtFanHqwwVhOjZpRNji2EiG5ZFxmHcB4VYOFwWvuZiT3nZiHQMqZuZTSzPtoYF5GlwPCCmJiFfHMNSGKgIpsCny7I+ZT77X35mbLwqcCgCOEWBmCHNpSDA4omCk4uTu0Wmif0vnzJWWWYEQKGUdsCWnGMfNZiLQ2mEEU5iNj8tw7yOpn7Mbce++qypnRMQYviHAz682QoIcQBEJJlNZ5Tx55MBkrz0oiZbPlMuP5y/n+/vH+4XH/eDo8njzMPboFhRMrkwQxQK2beUwiqpzNnmud2DrpOl+SGOxit27ERoIs8rOwd2Z+cp0mY5STdenrkI1EMc+FWDyEBSJUa7PuRBJO7iIsm81mM9+Usq2LvX799nQ8HA6H3vt6YC6i06TTXKapgODuxCAOIlZlVREVWKwv8MqRPR/YKLOzKY6hqmFS5QhyJ3d4WP76fDbSYIid1y4J+GrryUylFE/iAxEz5eKZSOzkTWQ06tiAZiAZE6lMWga7Dpz2rKITsworkfZudWmPj8dlacxFWC7rsTvIWECaij54uLdOCfN8D/4X79/ZR6wvBZkTsZl3cw6c6Z8RTjRaVOue3mGYA8JErCyes7nWmgVAkrFUs0UErOfc1M5hRZdXbKhPExXrCPMItiCybkbMN5uN6pSNq9Ru5O3NzEQwz9tsq7VWS9HUWaQJ0IcOxfJ5RTnftywsmYOZw6PWVk+tnhomFi7COk+bPO1VE8chHQAAIABJREFUlYgpwoPXAkPGkDA421/ryJcB9mDv/nhYHh9PrVoEsWheGol0z41Xkrw9gpmBNRN7WDKjFJ00vWScncRVLUWlaO99WZaipZTpiaTxHxMs69P64+kX//O/8FdP21tEg/2fiK8+0t0wx2HBwyO+fI23e9wfYI5uVxUKBjd13B0Y4eg2spyZ0DtASCBuX5N8VWB+IVF4nrG4GEKv00yy/UEM5XFIIMwKc7SeBvSMoMM1BkGudlfZ3RsDD0E3dMM8QRlpp1Z+0n2I9QDySf38v6syczTVk50m46iIMCnMYWmco0trY/AxrposhS8MEOFBo2OCyoWpcM5AX1uKgw202gNXOimgfDn4STFPeL7DbsZmQtGPvf0H2P8G/BnID/H5r+Ev/fun/+5v/c35X/uzcftLFvrjdCu+WdPx4SM8Sdm7Si0xs746QYZwY41TjCuM/TUFhYiuEoXo6fR4xUyu+N2EJZ3jxFds30U0vmrHLzS75G1+W5fm23/Tq/UUIzmb1gEnSarxz3PsK+falSA67+H0nTpKkXWTVzShKLtywzffO3zGhP3rh/aQiV2ks5CzHRqIJuWJ2NJJ0bw9tnZ33E9K06ybopOUWcrM06RlnqSwqOhUdFLhDA04q/A9ziG8uQWxIZ1MbfSTBhRd29Lj4sc82yopafFBZ/FibhnPvanzno7Cw1M0ASFmDoqObJM5iCHsSERXr60HgYXcG3P5/PPvf/GDT1++/ES19F7Nm0gwgblYxPHUXr19+P2fvnr7cHCjzbyRsnVora3WaubTPE03N7eb7c1uG7DWqnGPLM1IchvOUB7qamKHBkauXAeqx9JjMVkc1aj2yDaRBdxX3vs4y4MkHN7S2CQMZc6E+ItyPzc8dDYaExFRiREFQPABXY3c2KGRt3DEmq+srilxYAydY4JvLLxbkm7XGxpfVQMraOOyQ1s/X8gJSC9Ham9TA7F28Yh5nfnjHFY4SDsJw8vUOmJOb8+4jnKmmFbbiHpassRo1qv1Zt0RoUwqNE88TzEJigTDABIqzNX64p2YSUWEi0iAwFRYCmuGTJzqqdUF6x6S15Yk1pfiHJBy9mat8WdrAp27dW+t5UskicYLeIS13nunCCZAhUNZRnh0Pgilit/CWpgbllPPSNkgJQDkhSDsgi62IBgw6pDs2CAJxDJoDKsoKQggJw7O/N24TA1BRvBgIzg8iJwgKlwKqZIomYXl1RZaWJiRgnQJomAhBEVGPMCRkRejyLt8dqIeAWIus4q4q3vr1uGewpluPRmL+oR1f2mI/hOn4LiqDFfTvsUKOLgkta3s+HPEZS5i7G69V7hQZKFlqlqe3Xzy6c3D58/u4uHhcESQ5nWnK5Z39MtYgt3gFMIhHCuAdqRMOEVwEHt0z6Y9dy4e6oBTa9FtGOa5iGx4WKdocEZ9haSO8IBz5ZSoQwlXsSmwKdhO5t5q1wj1aLV1bbNmAAbn1n0V8CUz0GPwpuAjG8QpXIiJdat6U3RxO54WPxTebYR4M0kSPMghvlolU77Aq7s1qwjO6CMwgj3QWpwqYDDWUw9zHJuVqrdTeAix5OCROMgj5TABDZbI2xOfA2VBIBFyUJCIaClcu/sZUrAKugYmzIWZVM0c5t3NzRlUVG55N83zsS6H5fRQT3WpdjxlWoeyqopy2ieyr+KjYSPMWcCcE0wSsU3nvWVaAxnkIqIplosgFVZ54u0ctc1qg8kk0Yz/jMjDHjr4JAL3ToRCinGSX8Slvfvx0KyTG08TTTFkqMl07GYeA7AhE2vhze7Z977/7O7+8e7u8d3dw7v7/fHQjqduBgsTSALNPNBqA4LmidIFu1bv711/K18kx9EYMaV9bLkiQoTd2f3S4MhmR4SrapHSezXrlgmvTgFJ5wwzVMXMzYJJ3GhZjHl6/uzZbvt8Ktv9/vD69ZtlOT0+7t19mqZMfZqmMk1lmlQ0q0GIsCozSw7AmTXCzVoOcc6TLlU+k+NWZYpLrp+iK+2Szcgc3XrGUyUqIiIyBjUihpTj6v4pIlMpHqwpqKVYsdi5jI41fRhDyN2bW0fe1qSwMJAUYmXWeSoihSnC6VCECK3VpdbNLCITs5h7a7md6dMshTS9nB5RW5NQ5vPMg84s0f+Lvbd7luzIrvvW3jszT1XdBhoNYID5JM0RSVEhmTQty3JYdjgc/ojwg/9BP/jdj/4LFLYjHLIthxWkSDEocugZckAMgEbfz6pzMnPv7Yed51RVdwMDWiRFMebGRAfQ6Lldt+qcPJlrr/VbKxBv0IDcyY0MrmREpqrazdmDKUFEXTUguUlCVWF3UrWuDiKRHFt/c6uteVeQECSltNsxS2qt1dot8sRgH/lZcgKx8FpvQ0Tqbl2J3M0lpZubm8PhWU7T7d3t6XQCQnQgGgJHOhwOOaeXL18udT7sdzknWn9aX2PGZspCEseYDRRIJCkN0lws4mMuIjmV6+MBB4ORELoE3Nl1KxUiIk6pRLxlWdrT03w8zl2NmUvOKUmoOjIoMYmEhAluwmLQ2IfYmF1ozmk37cDO5K231lrUK+ZScs4Pjw/H41E4rc+3bWrpTHwuXNw4goiG4O2QflXvSm9HfW5F7OtCt/6/6Po3J/kQf/yj3/itP/87/wBE6D+D/dk1dAMAsDT8wZ/id36E44Jf+x6+/xE+eoFdwZSRGLoaGdcaYQBofZgsPGC5Bhl0N3hwClecOK/Bq5gLqEcoE2rrSZ7R+tn7YIArwMOpYQZeK1R1nezYSlxkGjqIEMzROoSRGE3RdegITc9HZY0zwOoTiQ9HFQGPM0dXJEYStD5e6rbQOlZHCZAEVaNFCCLXr9/OYscII9PZRaI6NAsiLC2EPBCh6VnxYYJ1WIM5hNBXjmnsiuK79Q41nBbcH7Gf8NFz/PA7+O6H2Je3JFb0j4Ad5AP8+n+An/zhT//w//41+ke8f+ereKJXIzRf50/Xvpe1rd0pNkeXzuI4r2z0zaifXjeuDHjvvQewYMQbRnT9zFpaE4rrMZrgNipwNlvfmoKxM8TT1zb3EdPTUZ3VVWGm57az1RVia51fWOquUifYQB10MeQCE48SyItbe7v71tkeMTMLhDlzFj6XJm28kHMQ8KKcZTOP/tykuSOqgFThaiqZPvjui5vD/hP6s9vWqTm5P3smpPz45eLOh3emw36XSzGmpdZTr493p1M/zf1ByZ0hhaY97w7TzbPDtN+VUnY3u93NTpKwUM6ZcxpgxxVSZ+7DkU8wdHb2KNAAOWHct2MW54aoSVyhSOhu5oExJTsbB8LYORq16KJkirRb/GnhxEhB4jBTuDAj7MEwNXVTCGFK5NApyfe/950f/tJ3M9X5OMMqexNBTlxKaa3dvnr42Sdf/vQnX3bHi289L4cDye54XO7un7RpZnl2OLz7zrtTSoVpqXOrDRkyZHCGE5Rc3RpM1VWhjE5JOd6O5nial+VhRjNUo2asBnVSJzco4qyyjj3NwWwJ0SgYZSMsQsN0HLCqIEDEeDdnGa0i0ZwXxEs4jc2nn6O4YoBBOoXLQ4jB7h4NIb15b2NsNtIkkohZ1p6n0XjHRBxEkEFeGEVwRCCknGMDgJU1g6uD3zl+PESCLZu28mslpRzCQyQ/znEQa7Utx6V1jR9S3TTOAiVjKrQrtCuW2RIreYdTFi7Zl0UXiwh4yiXnTPH2iAhiQ6O+VKs15Sw5b4pMmGeH9nQh1sZeyAfOnwwwtbHMNBWOQl/JOZsZVJtbazWLZElp2jEfVJvqqL4OfQLBF8gCwrJU6II8UcoOJh6dW53Q4RyHalaQM0OIBCiGOAxuJWaju3B9W209rhITMSlcY1kNUxCx54yUnHiAnrsSIESFRSR1Xzp1MFEiAdMoG3A1tTESZUYKM2ywQrtbqyrMOUUbo7e21GUBGcnYa+myqFk668QGgl2E0/5GR0Hpko70dSmVYVFz81aVSbJMMK1tzl6K7N55/uy73/+2Lfzqs9lUiSyBhcUvnpmbt9YUwi6wBAFB+XI7N8R6hpOjOHaO7AQFdZ3nGa2aKe+mUkqQu8OKFzrz1au9sKU4YIyeiJxlX6TvtSlOtRDgaLVWo+kw5V2Kh3GEycf3stFJF1vSGEpB3aEgF/Ak+Z3dYanLUz3ZqeI4C9NO9pRIIA6Gjq7UQEVd+ITstfeXAerOi7JDlKQqq6ton7VVtWaSY8rPkBGCJB/3zIXXl14PiTJJklyKzBUrbjOJjMPJGM4oEydeDSAGDXwGSLIkpLgpDCa9uarUmlIuiQtQgLz2DMb+2pzj2WnhdTWTrx05hYtKRAiA8Gt28FUk5jj+bVKGqipTEhaRUooya+/uHr2nREOrBspgqxMvS5tPvS42z7qbym4/7XZltwuGDtybuVr3gRljZhGSdHgmeXr2/L2bb1d7fGqPj8vd3fHxaa4VqtGlJiJj2VLVkIwvXjytpadb2oIlMQGRFooo4+pHGFmVkB1jM6aqZlqKHPZTrdDuxC4yDEXhVhDhUkqol0wJkP2eUtq9++yFG796dfvy5Ze3t6+Ox2NrNcZjh8Ph+fPnIrIyQSyIHylJKSUlyTlFBsSM1s4lD59QylJyjkx07z1eiaoOZgiSSESQyEy7si9mbrLqFO6uytFb7mutBa0DJ4AkcSKJ9l8Qkgy0Sugm8fDq2h2UwURIIr0vtTagErFIDkNfkpyEASzL6dXt3Sef/PnLl3e1ukMM6KbhvAwMFrF1I8Fw+Km6argDgjQOOtdNvUZbiP2suwEaRs6xCKkpC237A3YBkGPzQgpYrU1Db+TEYqbUe1dTp86ckpRccipZ1XrXZV5Op2UAa83WSrB4fMn2eFdzeA/E5jRlAPNyfHx8eHx8uLm52e938bBSXYU2t5zFkVgilBREMXZf3eGIiUei0UXvxMjjCiEiKllL3guLSBaS3geafHDKKDJtsNi2EKuZmhIxKMMBpFx2BDkeT8d5eXg8nk6L5JJyjkSSmpEOTk0umQhqPeLna6Whx6m493HNmFnTOnLOrfXebuRmEr65uSmlmNoVp3A1AtJXZOkvW8hf+2f6mgT+G99h+32Hm+L99Bv79i/+8X8DYvgM+8nr6kbr+Mln+L0foyn+4d/F9z/CzQ5JrrYW8rYX8Ha/ADD9jeWJ+oVi5Fe1LF8fUbl4Unzlf/raSfv1P/t51HP+bt9gWuXXrzbUE1UsDS/v8Wef4Z//IcqP8Ovfx698B4fXPoYZ+oeg3wIf8B/+F/rj/+F///KTf7L/u6+++vx8bvD+Cv7LmzkfXJhczRBwhvBGD7jGZQYkNlAhZq6o60HLuHi/6Xwx++afPx+dL3Sns4hmpqathyXEo9/1sjx6Yzvx1jN2BpJe32JjJXS93C34683F42AqLNvAec2igM97veuP8WzsigcxnxEHP+8SuPgnpSTq/fg0o9uL3bvPP3pm9tFuyref3M63p6dauRPEyFFrZWJC4pQL73LZ3UzvdrLm3kyr9aatL3U51uNnszqbs+T4H1KmaZemXdrt97vDVKaplJKnHKqHJEnClDKlxIl9mJBGpbK5G6ybkauOint1KBDTNHLYZafuaLYdn8Y5HREnqTEfZiJmb7ElEIJLFpFkzfts7Yj2BBgy4/m7z7/z0Uff/9ZHH794oadH65w5CR2YYdaOD8cvvrj98U8+/fz2XlrbH27eyTeMXa2OxbBocZ6m6UZ2e0hSoPdiJGUfBgGGCEsY/nvvvXYokZIgCaSbau/LSdtj7benej9Td+ogdTjEnR3Dc2GXtx8BQqnAWZ3cATUyRx+RDTeDd3LwQGCCmlq31RGx1ocRRJKk1R9kcCdJAqZuXdU7uQHBXdvqgXKhQTMdkkVMjCR2XbR2Ip1FjU3sCDly1QauBtq4Ysv4yHJscuHYjvJoOhjDj/BUj9BKj3xws2ZaI/ob4LjEOTAkGfvsU8aUVdAZFVoBsBMU+7K/mWIZih6HqZSSUmutLbXNtbfGQocyUU44jz+3BSBsHGtLjJlH3kS196gUDBe3mQWVhg3i7M7uZq4WckbI9SntSkmqpMpLnXurkpiZc8nCubfUujbp2g2DirZt6CkEhWa6jcSdASIBowPNydZyIriaddeoZlV3hQVjcW1ZJmOQCKe0tjZDB64RBMnCkcQukllY4+HFvvWKjrJqtbH+wgzK5gZPnLMkN6utC5kTCudSMkkizmpdtatTVZZy82x6lq6Ob2/E/YbW/Nekdnydgc790ic/upH9jEN681mICw3ELwjb4zxDQJa0P5T08fsPXz6VPdkcGfhLmHUIUDRUYninSCasJgzeyJvuPup8xZGDFNsNrXftdJxRF5gykG4OZiw8cKXnRLptj7OzA9MIztzE3ChPibXoKSOLdTP3VnXpy03OlBGTRb98L8730oAIhLsavTsJEwrzO9Nuht+12Zva08wikjJcmEnJOjwWGyNSWt9GHxONDW03Vh6HqCWj0rkoiaE1X5YuS+fWWWT1R5APK6zTuXuTnC7+LY6LBAZzkpRzysJC5lprpakI0tmIGN9qeDUF4gRSd/Vx5kzkU5Jnu6loagSAsmMCdkABZUAIo9Byjcf6mhS1kZ9dS4sxWrcvbZJBoyKCU6wAfg3goFUp4IAFjOsvxNMRIiCKJH8gCVQp4F7CpWQmTikTVetL69paa7XP87w/TF130yRTEd+67sjF2aJ0yDuRlJJ2+927VN6Z9fGppnQLenh8rMtizIkoZWSCm1czHZm4Ld/LqwsjRiNRfLdym2xQGDdW7KrxMa9IHw4UpgjlzMzZxzSbSkkbjZXOQ3ciSgAnTgA/PT2djvXTTz9/9eru4eGp9V5KYZaU0jRNOeeAjIbyFS84JQFySpJzjvWkteCsBB0jXonkEs6OHj4K5vgVK1VkeGHcmZVUu5pGPiInAdA7MVN4sjD08VEXOC6RLc7iLsLMsdpvqpyuiPM4aUutigClu7rHSm+Ada29+f397cuXX3722au7u+Nuvy8lm2ltY1Jh5FHjCqB3dY8Zo4HIQRYFSON+/YqeDV/HpeOnICLBKLfenrwITmcYWWJYaha5aBkeQgoaWGAvXMWZhSURUc5ZVXmpI/26XlIUk541kL6mEteAnqO1kH68lFJKSSn13t0xTSXnTORmPWchLiIkwnlMAkl1bGuYKWcpJf4wMYOZSk4l58jAqmhiW+0YdAY2Oa0bKfZhWxNm9N7M4mNN7mAIUTKjZemnY52XXpsWNknDJdNaM9NQ3+Jp23sP2/pWahBgQmY282VZHGbW4joP9AYfyUynaTocDqfTXJf6OoPwK87E9I1OuH/xiH6dlt/557/6S7fvfgBy9D8FHq7+QG34P/4Av/9j/Oav4h/+OnZ/Y8WJv5yNy9v/GfR1/5Xom32TbzJ0p/OH/Zbv9v/rh8oJuwnPn+FXvoPW8bt/gn/xx/ijT/Bf/TZudtev8B72E6TfwPsf4zd++/QvP1NTYnn7a72AO34NqOUitruuT6MZ4oKBHQDRIXBcxFUu9q8Xj+GrXe62zaANNz3WnDgSru5NG7jvQBy5mvauajZglhfxkcu33iMuvGalLtWNy33saxvf135n42qcARvnf10rVFfq+5vxn9fza2/8FV8vdjjBSZ3AE0OocRfwex+9d5j2mfMruX368qhd91MScFd/WurSbPRVSOacSFJhSuyFvVNvaN21u/ZoKpm7nmZla2yLEAtLKpxzyjnllEvKJaUiqQhlkSLTtEtTHh0hYT4IcPeoSEhZmBIROchHIwrGjmi7kEDnTADOpV5wIgdxtNCzMFLVXlWFU2w3hNNsda6WO00KduScf/mjj3/5ez94N010apMxUKjF3Nrrqd9+fvflz758/Pyhn2oRSYvXVyejtjSrtdHcmIQ6a8Uy9za6UYJ35zFsIWEYrEOrWlOhnDklYnHSY9WnZb49Pd3P+rTIoqQgG7ZowfnXYR9abwYjB7qNreq5GHKgdd0B47WOJApDbJtGbALHul8fPUQ2MisU5bosGgcNPl/Fa7SEx/55WGgGnuxsE+a1wmcNEa8BphUQ4puAvJYbEV2f9S4E58CDI7YlvqUAWrQaDf9VNKrYOgqOAx5DBEmQxbN4YktkgibohE6kA99qIpxyIvfkg3mrrr15nZe+VK1K5iXnVLIydPXs49JFuVJ03Gw4pty69t46HCyydj5zdEz6xQyKHMyUi5RSdtPO3Za2iHCeUu3etZqxNvKinpKZ55Q+/ujj3W7/+Wdf3j08xpsaM9JuGsHejQnvHKShKC/1Sz4/cSx/caeZgYzcRpgPlJhiCJ3SalAdQ9BRZILo+3NtvasrqQXUxXwowoBvpJWwGA8/nRkcTCkVySUm5gSq3chBkqO5qtaOXvNUUpnSV6UjhxEIFwnOv+Lcyob9u+QqhS04fueiG+eKkxdDL5y5NKALMtQbWw03N7UuEOOep3JI++cvDu++yMe71h5N3QHlVdPnc+4aZi5kwmRKLMS2Gjzco3glIpEJyGqpdanNAdFGx4XqzG6cUmpqmoShvLZijHTK6ikMJO7QVYiE3KgbkEX2mXeZSzLXADo2h+7MdTimIxRuMRtdyRHRTRqZijCixVuRmA9TubF+I8nUluOCJJIyLFGSFgM5EU+B7qF1OBKMrY1n7VE0TQQBkmGn2DknYO5uTbl1bp1LYgcLIOzMg+tgThwHCTaQDr8AR60DeDD6UkqSRRI5bK5VkpQNWbIObhxgUPCIs1jt2lSbqWkHPDOl3a67z72re2beM02giSiH6Ql8ZoORG5mPtukxMRiX5XgQ8EpaJR7eVjDIHBcX3xmHjBEPDM7WIDioapy1gu+Li8ywmrKxWTBBuBQpYKbilv1pPtVTrYt7XZbS2v5wKHZTWEJlsEHnIYrSHHgiQk5USkmZJE2nUzueWm3eexcRlszMcKu1m3Y6b60uRBm3FfDll9mZ1ppqHy22IgG6cbeBXpdohHGHRaFHmUQkx2mfaKMPDHQtxRPeKPaTdTnd3z/dvnp4+fL2eDypekrlcDhM0y7nvOqUKyhkcLolJdAqG42KWgkHTZzMQ2iQnFNgMtxDZhyg5WAmxP9FhAEmRtPEysOEkdL6FkWcO/pWPDwQ2zI6DJyR9qWx6V4/fV+TrqHL5FIS0SRMrfXx6BpQ4N67L3N/eLy/f3h4OrZacbhJkqS3rqP3lCVHlRD7sGd7vLeSxJnVHeZjk7Mq7H59xlhVy/FqY8Ci6uNuoMukFpj7issNtjC72xA3iIWTMbxb17YsC7NIyinlUsoA3Dit98VGs7N1o8IhNW23de99nudlqTnn3W4X9tR4HYfDfpqmWmvvPTDogIeKlLPE9abKZkhJckmlJCAEDio55SQl53gDOojcukZJy5lMvkK9Nqs7Ih/jYHMVEpYUFrverVV9epyfnubWtBu4m6SI/fqyzCHlhQnI3WqtBI9LLC6h1iozpcyq/XhUImdBKWWapnk+menj4+Pj0+MHH3yw3+/jnRlo8E3jcL88P/38icG/2deHNz/Un/7TX/ovlRn2BPvZ1e7gacb/8jt4mvHf/xN8/P5XOjJ+8fXvinxTMn77V/HD7+B3/hj/0z/Ff/L38fd+gMu8g72EncB7/L1/hN/7H3/X+2+7vPqGO7231aZuFXqmal1DSrZrjeAivn4WQbBaMWjNI5wNI1dlK7727UXsbtz6PiDKvrYorbXj5lftjBejizGR3vArly8Mb2GWrjUuX+0FotULKZtlQ+SSrxGPy63DNqSft76fr9FMv4nAMV47uRvANB0mdqpPVbt9+OzFOzfviIikcpw/r8tpt0tO1E/Wl96PM4FFch76RJYkMesoNJW0oxSivBL50ua5Hrt289aq9e6zLlWXEQUSZwFnlwxOkkraHfbTtEPoJ6WkktNUSsllKnkqecqpcMpRWRWZHo2G2vWNsG3y7+sO9nxk4yjuG8dvNxLt0ntKJUkhTVBuJ8MTcqWDoxn2lL/3/P3vPf+g3x9vXz3c7HIitOXJeoX54+PjZ5++fPXlrZ5aUoJIn/v9l7fd0fo6hiTu3IxoITBsoPwIOqytkQqBxQ/hmNKO8o5ZHVIfT/Pj6fjqdHqoDOxGVbHzGi/cAAqXpcCR3zHvttabX82xA2wIBNGFBULsbtvYdEOzEYF5uH19hXyEnpGSUErmOq5jjgq/6PcQf92iFaLS5QR6NdqsBb90oU9elBARrpnOl70rPtxbILMYQY9YRUQ9em+tadexqvjWhcSji47JhFUo0KHGHvgVdXRnFRhToCUUCLZiZknCZCDzutR5adq6d82USsklF5G0jIRlSAWj1YdGlyILKAZKymoYR5FYzKINxt1M2c18ta0NOkaWlGW/3x8Oh8fHh8fHp8N+KiVLk9QSGWDQ1q03gPb79IPvfufDDz+y+gdPD09uxiDJcV5AHHEjws+B+3aHuRmt8bzxa+yMOVRQaARG47xhhCQiOSMniPiKEYgXHCETIVL03lutTb2hwJKP9tzVKh4FdMSJorzULBwjDlf3Usp+v2dimM3z/PT0xEQpMUiI3XqrT3NXz06J/oZnUb7KDvqGs+7rBxW0GtC71pV0A4OCjcifvbf/zg8++kLuvqj36EE6coKHusEYCVUBkrqymfAWCRlqv6m7ClFhEndRxWl2M5RC3svStKnCSlWpiqbj/HRegDdzzmoVlbM4rwwIOBMjTbvCh532uXqbAHf0rrV2IiGhCJXreNQzznGVUXQkUR3rYPfIQR1yeb4/WF1aXexpBidqRUrq8V6XTDviJCKwTdTYVKWzh0GEOQEFKIQ9SzICrCvi5xV1iRBHYhfakF+xyuoFMHnYpVyjwZp9nJVLKaq91jqV8nowaCBCmMIYJSFADD1yxcKxERJBzYRoAgo8wdLFPs1wIfCP6lp6U/+jOPjSYPoOtqybM+GNfjuzIYMNtc5iVuxqyjqW1c19OoqtHb2Psy4RkqSc8zQJUIBk7qeT1sXFgf49AAAgAElEQVTN5trqPJfTXHLhnCllTomTpZQ455JKadW06+k0L7O35vOix+Ox1gqYjJ9ca13M1K3R6kvkocCm1XWijSKfaTKki9EestEo4gcN4UaEQZDEwf4MQ4S5MsbDTFXVuruGHWCaSs6JwObUm82nend7e3v7cHt7fzouZoi/sEzT4XCz2+1yLstSHx8fAExTOY8KwxrsceNorMfhFtlmBTLirVuBtBC7peFjZJaUmC6ewsxUSjbzFQ66RXUEcFXSYEjbSrYAxZAjDfzHEDLcYsuyHvJHxYrVOpsuzCDieMNN4R5M2haX3H6//+hbVMr++FRr1dbNoCv97mpMp6pRD04iG3IP7kQpTAcbijtoUVfmPPfILAgTEWtrvWso6ZEA79YJ6kDr6u4gCzEovpIkMEgEZkTs1mutABFVlhQRJBs1yT48kGHYIIr9nBAN9lhUYxO7QnXIZymlmF2ETePZs2e73XQ8Hk+zz6enrlpKEiFJJCl0TlfNBEjiXFIpGY6uLSWeck7CIuMgNTwOrlAHs4BEJKfcVZt29wGaJaIwCkXwaOTqweo43j89Pj69/PL2+DSbOxG13qnWaZoMaK2pIu6anLJan+cT4FOePLEktNqOp1MpSdJUW+u1lynt95Oq1loB7Kb949PDvMw5ZwDH46nONaWUcso5x1rExKOh+cK1yBE4v/Dy/WUxOPgIya8+/gEA+APwdIUU/Wf/Cl8+4L/7x/jWi1/oA39Lvpjx4h38p/8A7z3D//WHEMKvfX9QXQHgCPsc6Zfw4iO8/+LxSB8rXn0VgyM2qbggWMcDfMAy1rpUeCxgm8CxWrrpHMUh8Bg+jzmcI/BgAQt73dC7AS8uW/DYVvyqmpmNx5OqmQZqw4ebA2DfgmsbTCP2ar7mk9amFg9S3hhbv1Z7s77WoPuMkwMTMbGvIwQ5F0XI6EMJWX3c5iMcvLlELntzt79nbamgle/oXx0Oek3lIDN1AxE7iITd6W5+zJ7Ss8OL7+cu+dXPbm8/v2vHWnJhEcuZjdWhINRKS0eMf5gSSU5JWErOkSWcsCulEEczFdzRunazbtpVuzY17db7qXe25bE+vFTHMZ5PIHAa4AhOEhV9Q6CImVCWdw67khOvFPAIQ4BJWKLPj0nisRtato4nAQe/sy61NU055zL1bqqY5/nx4enxp4+4hThoXj7/Vz9un7w6Pd3X49yqefMs6uqno/emhgp0iBnQrXVH98iLrOhHGmFtC4HKztmbAACFKdbDxKGoVh/9kYcb28lxAO1vJgTbahj71++13mmbT2XlxjsYNDB96/0U3Ihx6IG6aizyDhFKKzA4El4sq4EoLjmSgXoQ4ZgqrfcFrxFPbPCF7bWt/W+E6+qUK9/WqkF6GAje0AqvL3Xa8mYWThNvurbdR8HRiswZaY8xsBk/mxM1wAjGMIKSG7S7q5p2NRIlcUpAgrAMoLQbvLZKuYgw3KC6nE7teCqSi+TDfr/LkwYjTy6Goiu6eHhURriDMYCeQpKkMIFSTuF6cGc3MVVTXalbAyLPwt317vHeYNOzPSd2wUff/ujZzaGkLMDtq1f3t3fLaXHzzz/588dX96f7uwJ0NXQwKwu4q6gmdWKaIAweIks17Varm1OcV5xgvAobNFw3vrUUwWPsSWacZOVRweEiEEB47TNTU7TuYzmP2WlcjyKJJQsn5kR0FjhUzQ211pxLSmkqU7QS1lrD/TGV8uwmzdN0LDkeWumiiPttiREi/NsQQF4DMl0HLK8NftdNQpfejavLP6aDZr2rQBJnDjcHenfaP5s+/t636qK3rx6MHH0T+6P9HOJuDnGIuaiLuZmxMTuNF2UK88SUwWzK3cwX6kpdGVaaukKB1F1q95akMPtYDXxTJP0qS7ZCTkOrRxdqznlKdJj6scKxA4y8qdbecmGBhNbS3YQQZRyBGAqDCVESImEidQy4JnYiz/eH6v4wz4YOmUmNeo7YDbmTCAszOATby7pxG6OE0Ukd6fxENBFnIoMv5tKNm7LaeEILudA5WzIIRW5DgSYncjc1FV6nujJ8HKramm5ze+Aq+zpKw9djZBKaIMxh2HFyI0chcmZ2z2ZiyhqOKeKotaGBih7U3ihO5pV1fObSkwQNx8FuRJFdNF/nRdshYrNlMPtrXUUDwz7aE87joLjUY5gfHoFp2omUmOiUkqZpim3A6KzwpbUeAkfOkrIE0TJlT8miUhSkwDIv/TT327vjaa4g2e0nkcmdTie1qg4Lw1BsEeL4FMdXMwK5GYXAkddaLTNjps1OPEKBpuYSNopccnS1Rgt5wBBWUmuM05NIImQ3npc+n5aHh6f7+6eH+9PxOGtXd4r+zpRyLGqq1uqptta7MbOpg4jlwmeG7T3nMCkGsCvkA1lNcrRuvDaH5GZdGZLgGjcdzR3ncRmtkZwRsrbuBnLzCFGP5BkDFpuA4cpR76Pgc41mx8JtK4Ey3BuhbTlcIlkm6ebmUMrh+Xv08Hj65KefnW4fN0waeIQnyRF5FMCJh/xKZvFTabTbjHbbsU6yY9NQoxAgjTQsE0HNllpjAxQhqt4jCRoiRWxTPOSGnDMxCyRuPZZxz0aIyYFlCSjrWgAI3vqSfX0ZYSwDjfWuNbUIZLVWSok/n1IKzWVeZrXu7jmL+5S0j3KKcB4JgSSlFL0k4b1xN0F09ErUADFTYg6bz7K0xRvgvVcgEbyPBBata7NF+1V8uAaHGZOo9tv7u5df3N7dHWvV3a6kzNu4l4jimwy7u2nrbV7mMGUzJxnesdHJ0Hufl5l4KlM6Ho+Pj4+l5P1h37W13mqtd3d387y02kopk01xWSZK53nuFu6lQdn4q2Bw9NtPP/iwvfM+4PCni+C+4fd/gi/u8F//R/jg+S9kgb9tXznhN/8O3PG//UvkhB9+Z111Df45/DuQjO/9yvL7n1f+/sUh5EpG9XNb6/WmbvXnXu7xzu1dq4vdcZ35uNBNLqe5lxjea//C+aonB6mad1/V+WGujF/WupYthrvuezaw0fh77Pq4Ndz1BFnPlnadihm3El/ZQFZG+GrLeqPf8ML5tr41RErr6eBt7gynq4OhfxMGx2v5bnIwswvcbG69uT8ru917uw84UZ4W8+qPx1lhFP0NNAqAItk4BmkG09oTS5fGTBLUtJgZUGwJaGLJ7GrWWbtk1eg8VXPvgCk0zu+R72xRTLg6Atd6lHjNWeQ+lcSJx0NylaXCWclrKonGf9QIYtCa1XBqTVuzlFNKqVZrzdxVu+qx3/RCTLTww09fPX1yy95gvVezZkJGhtYITpzA4hEeZecEhogBuk3dhLIIIeBsrt3iyLqiZtzcKLKlAV2wMHSomYJD20nM7ASXQaONP2tOb7IJI+QVXVTRGrONcGhsiAAPG/JoOougigi5mY/pF7MMd6q7AzwqPXnkD9YTI12anM5mDB4p1LG1Duv6hRKzFjg7XdjzRxvIloM9N8GtZSPbqDQ4/hpeABsFeRd10TE+DPc6hmrv4Q3TgCqGfYPJhJTRyNWtm5vC1ckCfr3yxs2TCAmTo9XmS7VlsW4kkqdpP+1yysSkbt0VxCRxNfBIwF0cZ+3ywMssKZoGBntk0BUYjFH4AvgI/CQWYfOVRwxzQrNee6utfvD+i48++FB++Cta+0//7KefffrZfDzdv7rT7pkkVlxSIzCZsyE5MckkmROraldX79H4qSNI7GCy0ObWk2lESgaJbytwpwEK2vxsJAIWZ3JiZ/YkhMQOSoCAJQgs0Q3FRBIdllHrTB7dOWTuatZrPR2fhGhXbna76dmzm2VeWqsOi7653X5XW2utDdPva+LCX5ar4y/Udv5Wc91rno3LBOZZ5thE7OvFmq8fgMLUTXtvIM9ZOAi12lU17+XDj1/c3z3sPk3LY6/qYXOIv5FBAlcHm7MTO8TMjMx5ELpjpTWX+HBcqTu6WjM2Z0J2I4OBqUNqt9ZZE497GaPmO25q82tqzhkzpfAmblPyw2Tl5ERdXM2b9dqFvTCRR97JRiUAC4uT+XC9ESxSS8zkOki1WfjZNB1rnyDezI8VatQD7+/MzGVyG+2L6tFy4pvlIUJ7Fu2qPELloXF0eIZLV26NeueUnAjCNqqVI94ftiRXcmJYPBg3B+pqfEiSUkrL0nr3c0pp2OZsI2qtOrUzhuUwJR4QIVWoJQnl3BIoRedHnGHYLsqDRhDDQyJa2V9n1LrT4DpIqD664to3zgtd7tzCtXGxrA8OsZGFarASpBmDpW8xvFWNGAVSykzFnUV4t5sAI/JW59qW3rTVLjOxIOeUs6ScRcRRI0LgIKLFIae5Hk/tdGq9+35/M+2mlHfuZN7hq2FkeDc2m8YQONw9fo1DpqxfKbGuTv5h43VdWdnhUkpEcFNTXbPEEuqAQoUELr2ht/bq9uH21d3LL798uD+qEnO6ORxKKQQSKaUUIjGzZZlPx5M7ci5MaUuRXrqXI7OywrYBhEAm4yURwn3FHBYPfmONGlJerBwx6PHzVnXFfQdFLhZ59Xj6xXhqgLKJiGDj/KqqPfqZxtl+tFwz8eg8G1MOBD4anTxlEpHdfne4mZhKyo9//ukXXRuTRN+KEzlMLa4uZ+GAaIJgkUQm39psLpfSlbRCMTSNvYCIbLddTDLHm5mEmVRj62+bahMZVLMC0Fa9Fh99KBGq2ru6W9i84++ExwhoNASZEfx1goR7FLjOrbVR8QbknFNK8U4+Pj4A/uzZzTSVnEW111YHApkQ3awpCdZq3lU6HIYTuJkpkXAikTzKbdzVoNasadfmcMc4dZhH0WTszwIP6iG1zstyf3/36tXtaYa7lGkLAo2D2XYkGRfByBGZ9m5CZgQgynzjHe699y6999Pp9PT09MEH79/cvD9NU+tNVZ+ennpXU9vie0NJGW2f/qbh/7WDzdvS+H4Gsrw2GXhj8BCXRLv901/6tbVF9XT+A18+4J/9Pv7z38R3P/yFGvC3NrHy7/8Qp4r/54/w7Q9ws9JV/NWQdD/42Osf/Gj6nr/huvXzjWB2TaTAINH4urZctCCPx+baG3OtVuAc2956gVfuwIU3n9blL2rvsZ2N6ii4Mx/UUt/KF9bN8PDsr0v0RUr62jRxKUasJmGDqV+vbFeFrxdfMnDU6S2BHX9bqMVHB8xWkkpjIv4VNQHu3yxovk3sw+HATKxwX+VdY865PHuxJ97V5t34i09etdp2iTKzgNnIeZ04mGPL3qLTur2VlCSltSlj7AvAILCAmXMQ5Vaq6Jh5Rxm5qmpsKcZxdnwktvofbPHjsrjWtUkWl2+fbZS7y4skcBUXvdSqkCSJea7auuWUShJJ8q7sWdgc97enOtd3bvJhJywMMqtK8LRnZtp6Ws3JIEgpp6KO6q2rmnkm2eUMV/XerXWznGVXMpnD0Js2HfVeSRJL9gGlarWGIhNkxuHKcILL8HSOs8uWzbpoHSACy3i8b3bU+KC3y5LjkBl73zF7GPV/NH538NfWZ9wg0w1qHlhtu2JpADWwzpUGdyLupgGfGtQF2tgZF6icdW49HA7n6mVbL631Hon5mqlqHBJGF1M4NqIWJvZmEhWzzFG0olEIAlfh+J8JWSIjMo5ACrZihKhiYrCZklnOOZdST3M9LTqfbF7KbjcdDrvdvpQCtWamMCMnASfGSGOTwUx1Ww9JKNa9kIuESCTRxRR0XS5olIXzOIsQk5OnnDil3ltri5lZt9u724eH2/eev7vf73/5Bz948fy93/vd3yPD//snP7m7vduXQ5Ksq405Jtkc5POUsiQWprhKqDnDiQMjsE7co7M49DdbcSfbzcTOlFLJJeNcMOjR/OShjyQGJUnOSCQEASUSIZa06RpDcVb1NZkkJEQGWG/16f6ezHISJjrsd27a2mzWu7K7CTO5a2+p1rrtxTdK7VdYKtbB3do5SISvZ3O81jr+F5U5Lh8z8WvvPVzxcHPvBFslatmwCKHMXXTmDal8Uz3ctbYKQWGGwhp2MpVDee+Dm+/+0vuf/OTh5ZfHm0yHQmgwV2YpkrR2MRcgAWrGioKkxE1bVy2gxAJVmIuqIIxg8NpBLnAmIhZz2NyssE3iCRCJ58ibDGu65GEFer6bEVlxa56e7XNzPM7LqYka947WvcR4kkGN4BFjKpzYlUHeRp40UYr0hzmadncGeJ/lW+/e3C/1sS7dzIdLwnmaypre29Iu5sbCLBKnenVTRk6ExHVup+rPk+ScD5y6GPWlPylPWfZUckbp1R+7IZdSJHltXTubACwEB1QjBiYEmCrgUTWy3++XRVWX1rTWOuXMSdy1dUuchFOkby562kiEBMLkHNUlMGs9TjlFcmEUiuqsKIdda1ObXV3S14OhuCxbrSmnnJJ11d7XUcnGgaHxw2z/F/e0oitUqfcWB0XVIA76Jhm4i1qPv7W1qtrn+VRrm6b9bvdMMk9SKEESn06k5ssyL3OLTU0pKBOXjJSpde1q696nOdjczZBzyTlE39a6AVwKcprMEjyQTpfT9WhCHapH5Dhi26LaROjZsxs11a5rpSXWWnFEniiyj5fyDTO5YZnb8XiqS1+WejrNx6fl7qHWWacd3xzeyXmfUmJi91jkcTrVoRSoASySREpOKZdE4k7d3XqvYaV+LXLMPNAnau7QUZf+8wdZ5+sdV6SD8RQO8oUIuyksDyTSirYPjPFINETL+lLXw78QSW9Nu64dwGqmIqmUwpxrare3D6fjfZkO03TzzrPUO7744tPPP799fLyHW3QibdvVlZbiTmZwqLFAIPGGR2BoMMZMV7P3uOTiCdu1memaolIiSikdDod5nltrWisRUko553XeMJCizGSGjYWxzR4vxoDRY0IswiRdtTc1Hx4OGrW0vlpchTlpt6691nY6Lcyy3+eUcrgbxpwNKKXweJ9Hli6n5HBVbQ1hYmprfc74ONan3LatVW2LNwYTJ2Ls90UtCmgsPnRmiEAS1aaqLUmSSHYRa/da66tXd3e3909P87RL7714l7ksy6zaidjMHh8fR+E9sZnVWsMCD8DclmVR67lxWH5a663XWApU9fHx0cxyzqfT6dNPP+29td6maXr27JlIGlu0dcy7gcf+2tyWpv3Ze84COLyeD1C/8yN8/yP8ynf/aqOpcZDdsjf/rqVs/53/EsFv/xq+vMP/+Qf4z/7+mbHiR9AOzz+Azndq765SxbAwbMf1NuJvI1iC1U+3CaTDu749b11Nfc2DjF9j1+SXSdXxtNviKiP8EWGXwVtaZ7kWJ2HzgO+E9LHSiZhkRbWvDghzhAGNIkt3rcluHa6bxhgdTuQu9Pbp3egdX2lVr93IfyHF6e33vf/cHMrXf9NQaGDN1FSbQ2lKuyw7gpiCgWnaf/zRt8VyP+ojHsVk059CGL/obrnIHQRfqRpaC//AihmJY+eILgxG10hPjPcuKpjE2cid1AXOWznv9heTK6FgnEr9TJkaLL+tneBa4Lh8wywHBpqIsJfRvHJGyXZzt/dKcZHEzC0gdxwd1tQJoJFIcB5WaSN0EFA8JReHcwNUAWNHdk5I3Aiq7MxgcS60KnrO0DjXEHNJJa/wsKEXbU7qc+XoME1cUS/id/j8rm6JRPLrYoLA7KtvUlmKq8EBtfACDUXjKnflo7JYaGMMX9YVRWvaGO+p6ypwDLDosI0w1kvPnTaXQ0gVLcwZMKjaeE4H4mGLQoTmMhxSTEziYBKXUebiETp1JTXfFJckSKxZqnBnIAlnCeuwCwd5EUIkgizO5Bqjr2S116XWeW7zkqeyf++9GKjUXpe6TDnnlElSIjjDLrad42pfqSHxsoN7amZj+BOmsaG+UUqpLXWuSynpMO2FWZib9ta7qZIbM027nfWmrQEC2I9/8pMvPv/iX//rb733zrv3t/d3jw8gTIc9IOqgnMQZSTyIYyKlZE7cYTDnJFmIE3kzb7EfElOtrWLF2hug6l2Vk+ScWu/aO8W+GCweoXGom8O6u2ovUigxsQgATYCVkoPZr9ZVQTAOjL0DkQ/qg+iSEqDaTqecc5mmusyffvJTjokT01QSCwmj117nE9xKkeQbCemrtgk+Ju1np9zb5jrXBpCrGdGlaP3zVmp/m0RyFji2i33w8EDnHAA5g3zz9V0v/rRGMFnI1Vtvrm7syZOwcAJnvnl3/+G3X9zdKaWjEbp5IhJhV+s6LvvQ85oZmnlisCePumBKbqJGZuwujjBTqbvD4+zIIFO0ptxdhhA4lq3LYjjaHJC+tUwAxMYAe2dqiXmX/VB6a0vtAogbm7Ja+J63x0pofuJiYq4e3LzVzhcQACc3dsqEfZLWuJpTN4UlQiIXNTEX90j9+dlluXVOjBSZJ/bEnby76kDdShESM6pGrVNRIcHA4g7S2GpdIxAZkY01MvBIhDhbgoS55JJEiMjNe+956xo1kzBGUeRTNuvH2org5MJZiIxChU1MmZGIhMI/GT7GYGoQXV5BFw5X3pbx88mZfTAFLlfyzUx09s5dDqPWsp1x5cZJmM6DqsupjoRdtvcFIEmZmM2g2i18KyzMWQYiGtqlQUwhDWqsZz9t2AwYGxSNaZDJiFgCZCvYnuJnR4OffYwXvx0+oXh8kEXMKqTwbe2mc+pzzAQIoN778Tgvc72/f3p8PLXaa211abX22sL+l5mzdrhqPPMCJtp7j2tBJE1TTqmE/S8aoCEjIXO5VlwM1s7/GiUjb9vq+cUom97cJW5dFb563NZvO8gfq3KxQezGoicSJAS3NbYgksLtZETm3ruHuEZhv2CRRDmXmswctbWHp6dW9Wefff7y5d3p1CwcEIPhQwYbYZdIfdPW+TPGGqrErDFHiQHHhRPOVqBpKCw9Pqi1kiaJiGoPs1e8CXE02OLnzJxzjv35ZkDvfbhD4RZEjyTZzbWbq7orbZG89cyzlsNTCAHzvPTW46EeX5viFh9o2NM2QwEAllDQ+mZCDJ3lophp3dlF+5gbYK5uYLKo9+HV/UGqPALSrt6VGaVkxL+qOShaelOSw81hmvbuLJx7R2voPdxsfLGVkSGMtrZdU2bWu7thDdebQ3lwtVXb0JsCixYfUIBIckrTtMM1U/Dyml5vgXPG5C9dAfDj8d0X63NrPZF9dodPXuK//Y+xK/9GQkYov0vH0vH5PR5OuD/hi0ecaoBF0A1ZIIwP38Eu4/1neO8Gz3coGVl+oXf8dXztCn7zV/E//6/44cf45W+vn10HgGkPxX1r+21AtSXhzwFC31bjdXhu523QdS46hmmb1kCXNRhbkAJjYR6PuTNO2YeHTgeebxjYYx0zd3O69jmtJgh62xNi+zPub/6JK8PF2kzlfi6OuexGuQyk8FdPFr/xbfPNzBnfwE9N1xvRMBEIC4gZYs0WXbpr5oLOYWsXd7H4H7F5eBDIfIv8jjHxxo8muBssYj7e1YmUSDe0+Qo5XzdiFy+a1/id++Xb7q9/iLSmHc8Cx1pWcGH+cVw6fS4wsaEa+FhwfOPhrYgYuOWoG7MR5BmcCF8pptvx3gcZzPSsz62OivPecyzWFhkcXS/gUBtWgtfwSBMo3mCsA+c1Kj6agdd/jhdOF0DV2H3SG5cLXTEwcEnhvawquRJCLgOvZy9VAEzXYwL8+o4YChfG8Saufyc/M8zWpWKY4wf/xmOvj24RfXJbHcNDUHQ6c/zOR1DS7YBKW3DHttcxcr4MZhPWLJbFElMSJPEkEEF0EPBaARNDJHIdcA4LO5HQaNwZcyN34xC1bED7hEV4YE1HridoKnCz1iNLoBfGMaIIjYcO4q7aibHbTzlJOIWd3NXNlSzOLiOqHdkVgh3n09PT03w6fb4/tKW1uT4tc/XYDY5i18gqqxAxWxEIOxkYnggQF4c48ogieQ/rSPTvmncjOJkxcaJksG7EDHEidW9R6jOS3fEJGUFHOwODhRBkk3iHUyR34OTurnAD+bAZQ129w73knHIi8l7bPM+SeLebck5Jkllf2gL3aUpqqoZEb//aGgTHkrAez84mVRj8auF+Xdp4zb7x5r++sez6W/2QoLct0ISA0UV+3Eyjlytc9MLCQmu78Lqw8uC4du1dm1pX6ru0K+XAQiDb3Uzvf+u9Lz57OrxLfvJ5wSHRlMW7LkuTlHNKJqxE7ObddHF3zSUlTvBOqmImZuwQXNgyfDyWxV27W7dknp2VJKaKQbq4WCv8aiKxRtDCodcYVcCFeSc8J6pNOphMXLNpdgmEaHjsLSbmRMLsIuTEhoj2jUdvWLbgCZ4cBdiB2ampR5CEzSUoum4O9os+yHh+DRqSwEUsiTEpQ8kVzkzCnBVZXVSlmzB5RAPYI+Uj7BRRdGGDq9twXuF8+cUkPEVrtsT4sFtah8nrWY0RNozNTOHj+Rnnf2GBwIjhAWxNDFkV7hDxOPiacbwzWttnRtBsNVducFmM4QITvVZf/5qB9fVc8fC9bjs/Ws+j2/7q0rlqZg7r2ub5ycFht7PuqsYsOU9CRRWqDocpqYblMCEGrHT1/LrYLQSlmc5/4it3O/7W2dD6swzoZpwAN3F6HeMTMackwqxdl6V++fL25Zf3D/enp6dlbY+CMJecS55Ecm+0zLOqTVOJ4EP49gHKuaSU9/tDyRNz6tpam0EhhfhbCWqXjb5EX7+986/9fX/be+MXf+aiMJA29Y+36NRlx+HWqmPWa9VpksRJFWbODOZ0OLwjspur1tqPt3dPT6dXt68eH49mTJxZgoYq7mgaRW4+4HoDHxOfuJmbmlLv7MRMq3V0bA3UdJQ9mweumKjFFjOl0OFXlweuzNLbloeZd9M07aaUOA7wrdXWari9mUlSSimXPNVleVqqW4+HHa9bmtWvuukvdppPx6eTDOkk6mvS6oW5WB0uo+a8PYNku/DGMzgAhsRbZsTMAI2GY4680kUebtUAOdg9qk1Nd7vdNJVaa2uta1D+mFhevHjv/feTGerS728fl/kYb842ng2qP9PFzc5XLRJdjRWrvfYAACAASURBVB2D/L8+Tkeb1pVUP2plWmtTmb5Z3eNf4ZfvKdLi28qihj/5FO89w0fv/cUkhshlnha8OuKPfoYf/Qx/9DP89BVun/DZA14+Yqk4VjTFBl8SPjPonu2wS3h3h2+9i2+/h1//Nn792/itX8a/9y3s8lXTxy++/nK/vvUc3/0WfvQpfvARBuzLACAX9Ko2uDtvBqawVUp9lXX3DbODnLejvsLO31iV123recAT1oyoQlHfJr5rqni8XiLw17khrrNc4y5eb0w6B/b8Opcd9vH1m/IZHbo9H1dX4Pie19ORf8tfPnatkYuXlAtM5qd5fjq1k5LKoexFeb6fT6/u7Gnm2hMoOY25il0Us0a0MzaR58JAprO7wVam7LojvfhacxF8HjFs1I0NuOd+BV2B+/aZDiHdDf5m18wZ5nDhPYl/s7MC/1pKPtrc/ZId4ZuK4Cu87nqu6hcjI3rdq32RtAe6dovCjfEJYGPCRcWq85mVi5UKj9WS4bQeIt6ycYki90EAg7/d13P5zlxtGEH4qi7yLTeySRKrpGSDi7tF+bf/aNGDHgVwK+HfRielD5uVWgA1HO6kzmvt7yV0J4pnA9GJi5vTYk/884RBC7aosGXxKVNJlATMNuoDNOxlfNGxQASrrdU5fiDJSXY7Zna1KLFLpZCI9t5MYSCiwiJrKifmLmv8HeauXXvr2nUg2NcNja9nBe2ttTqV8uxwA7fWazwNzZU29dBc/z/23i7Gti07D/rGGHPOtXbVOffP191tt+3GP8EgHLV/EtrBPETmBcnIMsRGVvLiEIkghILyQPLCA0leoiiPRBBZwsgSUZCClMhEeUERIXEMEQpOJGN3hOXY7u7b3ffe81dVe++15hxj8DDmWnvtXXXOPd3ctnnofY+OjupW1f5Zc805xje+n7BTIwqTL1Ntrd1Nx2MNRXudp9rUcoIw+1I2gxHiXaRISV71GW4W5mpBNmFqlrIIURLRppgrWtT8EZgk4swgcUBdrSFYTUloSXR2giKCF5yYAarmap4kJc5Btm9NrbWYhQkJMQVPR6cmwuNuZCY3Na2ulaR09xdXrfM8T1dXV2+88ebxuD/s92vhSB855jklEEf3vGRGvuKg+gbqQIm6EDpuKXW49VzcxOA+dQ6YNNBAU2UmSWJqIFc3U0ucDNZQYZ535Wr31rd+6vnTJ+OTL81PX+gonLPUo2pvIQKepJDEtKahTy8iYdYiZuIu523UwsgAqZMaNaIoam3ZRDcZky9vuJYzmzEnliK8K1wbmdKhomlSLVXHHAaY1BtYQ9cdSEQ0qTf15mpqsFAlYdkVE6EQjSyRO6yAuEMdVaHndMytOyC4L+IiXkQzz4IZOkNHKVl4VBmhNCvLDElsmpmEAVd3BkGEwgrboe4caiMhtnWnXQbFOUspBNg8z0Mu3o/H1bSM7lcoDpc4NRNDwBD2QBXDxMaXozzMFRGmiWIt7tuNvhW8NTS7HHbQRSIF7hlDnMc3nkUYhPx30bbEMHwNgOzczrlO+8Odg4klcU6SSyklS2tWZ5+nUBLHppEIKcwOLjtw2jjZ9iWCJdyWv/ZBry8EK4TRwUr36IyNDcRg5sfj8fZ2/+TJzYcf3AZvJaVCJKYGJ1iqM/Z3ewDDMARcskLaMQaPoFBVnTELO5GnlBxwvA6tl1/K5n0tBq8/vA3RBp3cTI9W6goRQBIW3iGLiOkUiCUVm+M+SkDqCbOcJaWckFI7Ts9ub+9ub/Z3d8fWNOdsxsy55CwpA6SqUPPgqFI4nHfBqpsuLlUwKJzdVuh6MXpdnSYJxOwRWuDEbiTEYBJOJZOuASI97V1EAldf5WNDTuY2T8dJKAnMjB0pEmJzKcNwuNuT2XGiucbF0vAAIe7r0iLaubYQvHAu1NPu6KGz5VUXq7W2HEykal2W7FAzdIDWXcGb3x0+cyAnWDCmNyOqUL7UYI8LE4NcQYTdUFIa6mw62zzN83EqknIucCOmUkqPLXTvykqAQtxEYJCHL7g5QCy0ZkMy4E6rzQ0zz3Vura4j39/3/of4hFDFnTE3/NaX8W/8K18DpuCOY8XvfIBf+X/wP/0T/Nrv4qs3iNXBjJQggkePUB7jU1e4usJnPoNI0GJGazgc8OGHeO89tIYPK37rX0IVQfB/POJHvw//yb+Df/v78eY1vknp+EY8hoIf+dfwy/8MU8OunA4WyWh3c9o07S/jETzsuXYebtojV/z+Lhzfw90SccnEtKCuRzqbRipKaHOheqoV/GLU//XdBffO+C3UwtQH7rIEk62ilG5HsAZ024njCaav7yV83D/iphETASYIzKo+//DJB195/uz9Q72zK+FioNn9oLyfrxoyXNxIT6qQXmEQjOIfHloN7yUxdzhAg01jAEgRhvjddWGZH7HEtGDROCx0PNgmXzT+3XPM1EDrd3k3K9xAJHQypfKzOqnDHXY23PD7XJltEE/n9PhC2tiCDds1Rmsbv7zsfjVkLV9N4hPYrovI+OnN9jYgpYu7mDeJxHQBRGzuLFq1OjhR2+keqHHZ9K2M8Jd828qRjMAj9e1HjRVz2oCAQVWBzejuUStAtZKebZnF2AJmX8CQhAv9jeOk+KB7vMaXSLuWsFNjmLAl8ZKMOTgirkZMQgsau1hCGFxrRWshJBkkj8OuaWuqRkRseSiplKOrmrqBERUUqVatCgeRIOeYldda52lucxQYnCSBsEYWBn/DjEHEIikn1eatg0G5yE5GbV6bubs2i8QDZCYWycUABarWWdvsaoldkqbsksK+02LOnROLqDCEOHNIw91BAgHFpMAUYEJKREwiNANqMAv0Y70WAs4iESAcl0VALILESOKMaPKIQWFdM6uGHyY6AK1NzXVhG/Xt0owcqrXta02Zc85CPJYCpjbPbpSYS5arqzc/+clPfPu3f/uXv/ze7/7u76bweiHahhB0p1ki8vsk7TXXC0YhW9wYwF6s45coU+jc9OcjUZWzM28BzldjyY6B9ZhOdE3WMsZbJdduzZBYskiSlJNCrbm6Tm1SVYE8Gjjvdm+9+/g7vusT7fD02fsvADMzMDiTkzVvTUmJWKiIBNtRqrI6NyW15GH0gzXq+HQfOdjhzUmcmpMZzKCLK2bc8ufbB3nwtUAGEIVJnxI1oVZEANFCFimVml0HbWZOvmpc3MzJvBs4LVlNQfOiwA2I4gcYEKLMPIqE0WUDGqBqaArTsxl1UNzMl+0bzuRJvKSWuQomtxlaCEnkKuWje63qmDwrzBKQO+shkjtOnQYterMeg+2nLGhizjmXnN3Ch6+ZGblzuFD1CUDPYFjJhjGgls73iUQjhEqEA2aPcfeS7ZBIHDlrpan/WnLnvsH3LPUTOE/kTM60aPmW8G7/SIAjGOxGD33POsGI3xdgXm11mo7mJClFUhUxiaRAWWtd83KZUBipw/TwVci6SRLze/A73St8/DW6/XXmjGXIRhdCj7hPI3Au5/T48aNWOaXdNNU6N21QBRIRSc4DgQ/HQ2vVPaQQLtKxrVJypKkv57F1pEAIRBbFxaWT/GnIRtj+eZ2y74yv/MApuU0JXNwd1mJmHdWEsREzAbFaXdVEItWEWSTlwpzMeZqiCvdxJyNT5KqYY57q7e3h9u5IJCwp5SJSIrXEzOP2icikCEkl6rPJGAWI8BrhEWzHIEnHF1cNUQwMmHssi7mZibkRLdTBdURlRIScExOZWckpn3iZTFaESbMAzpG3mgPlGBKREO7uDnf7Y2va1MlDlEbu3moLt7/WzNSSSHhcmTmptzX5eolKIV51w521rto3EzOrtSuGEBbA5kwcrY5bEH22AzCJzBtHuJS5MjPbosEh4gR4OHqE5ghgo2CvQZseD9P+bn88HFX1ahgl57nOIOSu3kEIzZZwE0opoopJtUVIYgQYMyOnlCQ51F3D9CQlSUnSnOZ56mz2BUJ4+Rm6TZf6xnS3zcrYedbxOBxxOOKdN17rGc3wT34Tf++f4Z//Dn71d/DhLZzw+DH+8Ofwmc/ge74H776L7/5uvPUWPvEJPH6MnCGC3e40bmWOiHRMEw4HPHuGL34RX/wifuM38Gu/hn/xL/D3fx3/x2/ihz6Dn/kc/v0/jHcefY2d4zcfr/H41NsQwfM77Mpp69N6CXKdARYbJu9DhDu6+BuIxIGNdOTMAa6XDGucRlOrUey7q5lbwBy2moBvGItrpUQfedbRwyQH8gvD+5WiQhx84cSn+FJemBtYs9YcazSX32MLvLY25RvC4DhF3gBKijDx0taOx8OLqTUkRVEMkB1lEUYFNaPu4dnrDOIQ0/Z+P0ivhh6y3Qfo3In1a0caBxiZATAyNoKnNbNwnd77yYSfyLetShTV4eDsGw+OBSDZ0OL83Jr5pIE/c/bwE6qxvo0FwuivaPl6mDYuMMOpXTk32ItfT6dqFdwBDoZnMjO466Kl8iV441wMtQ5RaINYEB5msa58EloQC7/IaPVLMZaff522riVOD/gJNDM13TzvKjmjrtU6wSoE91bbOaHlpI9ZHQh5M2Lk1V9ncR5d1TbkS7TL8gmtU7bVr/RUB5/AIIpoWCU0eIWFIiAm4+RRa3cJmZp1R2IzwFPYDycZUs4iwQyNbUfNZDHqiTwc1Qa41g5wgJTcwzi/1abhmWdOfBaAE8MObY2IhqFI4hiVOay12lorQ2ZmYskpm2pVD+iosRMDLKkMagZtSE4AcwKEJIHTIpNyIuIxu4gRnCGZHaYKd5cuvweZA8ph2sBhFMPeDQr6yO7kmtxVWf2aca/YaCEWLUUDCRGnzE7eptqmudUa3qsgiHQlzTrD7hff3ZpVnUMPJoiknzCvpqB7B5G41toBjmX7x6mQ3QQa39/1wullUQ+e4fGrwJJ7JY2XqVRWYt46bTux/s72FL83Peqep+txterjFidCspgM8hIl1GMrEEmBpZRGqtTM7DjvBVkgOeUR46M3rj/9XZ+++dDe/8INYFOdE1MapJk3qxVoRJKLpOQNzZSrEpRrY7UESGQqRx1GsYX1ZAM2uIKbcTNSh5o3OC+WOFsaHC24c/gI9dTpTqZqjFYkCTUtpKZztUqD2ayqdspUcneYkRG59/7ToerGLZRgkWrtDCdnhzBnESS3pmotuScCzJqqm66gcPT0tnZH3k0vPLFlQeaW6NjsaHoFK8JXGKrRbZunNnlrAMSRONx/LXI2yS2Qel4Nk2Mdm4f3WAgVS87jMEzTsc5z+PEwELFJbuocwtjFLaETJTvYFFFYwTyROJRCY9Njw0I4wzENylUYMRpXMmNzSOjGzFcro1AFMLvwynBcBEanw7YbxwRxzFdLC74gg8RxvkhXVolKl6Rykm4GHKbQ1FpTgnIvEzq1vrPIIExZ44g/7fB+ZpcaLJ2VRnJW4vlL0e4Th+UMGu8955lU01fNSA+JNbvaXQ3D7o3H70yT3t4eb2+OdzfHw6ExM3PKaXCHSD4eD7VOtbYQKQ/DMO7G3W5IKcHZTOe5hn+6g0ASkl+iV6D0OI/oPSEzXz9/7Bzg8AdI1l3+IMwi7M7M2tXgqis/OeUC4WmO/Xh2NUdypJy5NZtnned6OM7TVHNmKamMY0qFWRZisycJZ5IQ5rnBAuMFeT+NnLo1FwCwpM4CCMrCChz0ECSmcEePQNgu6e34B4iQXIio5BRWETkoBwu+nERSYlBhAnm3ogiwJl3vxiGXlInoeDweDjVc/sygzY7H6XA4mpEZUsolZzOoRsUANjK1RX1DAJERMy23FKGnnHQTXFWEh9cCfICZzbw1JYY7sXi4GcJZerw1MaG5qlprEafHKUlKzCKtVVVd6OVCxM7khtZ0ntvz5y9ePN9P0wxQKSXlbKYOX+wDg1TSF5+w5JxySkLcGqOGjzJL4pQ4p5RTNm/umvsjpSS0EenfDz67N6w7Y1QTvgEmHHfzsNtQo4D9BBE8vnqtn/7tD/Gz/zXeewYAb72Fz/4QfuZn8NM/jU98Arvd13lf/uAPnkrjX/s1/J2/g7/+1/EPfgP/22/gf/gV/Hf/Mb7nW7+JSHy8NFqUhLcf48MX+GQYsggAtArZid+r6F7GIDhfy5cywzVGOn5Lr5XR2ehmWJNNwmowStsuZuk5or5kmdOJPbnMu18yut4Oph/44mW+yeK0QT0+TIJlnlMqOdO5Y8EqcsF5zuDvDTPrtenVDnJnc4O5qjcCjbvyxhvX7a6m2eqt0WzkLkRjGlhJ59lN2XghBXaMwxmr8aMtbI4u5FjkF900dkMSdzI1qAezFarKLJu5/cYi7ax2Oc27jNzIcRaZco+vQacs4o1EZRW1bFEUrEVNB2mWXvsEcERdidUJ474Y4vQS/OT4ga3zjDM52KJngamTR0TdOhVeJTnByt6kv2Nh5D4odFo+uu5t+aB8Y+1ETi6sJwvSsw/wHqsFPWZxq4U+vRRa/LZPpZebtSWMGRcV2UKJPv0GOtMZ0zK26yY+C7pxpjYCQiXmdCK2GGBhINs/LDImJVKgus3atHqM7pkoLdIyInLr4YbRSuecci6SlrjBxfTP3U211RrEzzVKURu5qs7Nmi5R804xd2nqauSRQdOLrQVW6R17yjIMA+DzPJkr4E3r4XhQK2Y+5KuhDAqyZuZspk0drJKEU3JTZ2aXlBIkEwtInBhOMHdVEPGQSaSZOrkLh/tYDIA7uGFu4cAhxJFZHFyM8IMjDvhEklDkEoqk6Oike0eEeVk3X+n2EQbmMgzIVOc61bkeDtYaS5IcvraMbiJrkWAXaRKt1XmaouwfxmEQCZrsPDeb6wf8pLX29Nnzu/1h9b/uOidsEgRfZn20zWd96f/6GvfcV2/uD1IZbQvyxfAuiCXqCnNXCcI2gwQSs1QQNOxgORFEuB7bfJiFvUg5zAfcYpDxrXfeePeTb3zbtz+6+WB+/mR6PKSrIqhmrltqVwLIIU3Fwowz0I1TypGfMyq5o2DhiHMGzHSR9oYMhpVIRksanxNBnKkRzXBWwc7hjmmyeZ5ntKjyt2pCcxgHr5yZXMwEkCCL+Lp9xBMyIQlTSs29NggggDoiGuYh4dpmIudQYs7iWVriSe1gNUgcV6XAWO9mq01rg1BiLsQZEHeCwQBtsXTjSRmXZ1G8xixpN4ymGgBHqy0LY3Eb7WtvY4V7jj4TEWBb/kJYC8oKsrMEmURyTULUOksFL5vibxzH4sx+aR+xjNA3RcyFBbX3VE53iyiSGPHnDCJilUePHjHzNNfjVLX57X7PVIUnRiIkU2eO9Ck4TLU5XTTwfu+w4/ND9/UnRv4aDZNvFT6llCRcZ33+4nmSMefhnXfe+ZZ3sjZqFcfDvN8fnz17fnPz4vb2trU6jHl3dV1KyjlJYiLM8+F4PBkwRUkREAAnlyz32Iv/X6v3j5yQbSDgkz/LGR/npYshUA4KeY4bzJikFErBo35xs5+Ox7v94cmHT148v5nnmYlSSqWUUkpKpZswOUTgkEWFa+7NXQEToSQ5WvGepBcOFCwCXjTw7M7RGwREk1KSJLXOMaVoraf5xGqMczz26pJTYmGGcNy1pjp3n6seIeTmago3wI3JU8plLOHou09J6DjNWqvqrPOs83Gaj3NY5jCJCNxM1U9oXLAMDR6ibJMlCdhX4mDYx64yV7OMxX8V0Ai+BWDSs1G8Qc2k+wozsRArcWu1qiqzNbWCXEiIJEvIwNkVDogkCE+Tzsf5eJjmeS65iGQGu3oQXxZABO4ehCwAKaeccs5JImyaFPCwGUmJU0pZkjmr1m60vkjPN5MDDmOw30etCg2yv12OGgWAqUEVJX30zx5n/NX/Ge+/wI/9GP7Un8JnP4vv/V48ehT5Rx9D1w3gB34A3/d9+ImfwC/9En7xF/F//ib+s1/Af/lT+Nz3Qb7pyvExLgPGOOD9Z8B3nQ6TlNGOzhvv9G0b/5HEAT/ZG/bnSJJD7LF1TLCedhQKFGvdYMN1zXh19BjNbZVz+ffXyYtYTUoXUIYlmpLl4A7TiLR4GG05y1sPCPr/oyPuxgGOQRnkUK8s8uit60dX128/fnP/rfvb928OT/ftdmo37cmzW260E6TOzFjIC4QTI2PVTMeSUFOvFCT0C/WHO2K8dGrXAarbEFy6z/fZFs4M4z43O+MGnGw1aGsveu4Ug9Oc+Qzg2Koj+yTOO3WAN74QtBi7nKsnVgnNCUbYMGw3GEIs6lWfod2zM/zuVq1IZ9f7pkZ9aAXTQxQkA73eKl9+VWD05rhfDK9KGV/CLOU01Y4P2e59DqdnFj7pdh54RecdVATC0sKR54WxsviuUkc61g+Wlku4EK9Dr2Eb/VF4ZGsH49zMtPXYTWERSUSsPX1WtTU1C2aWpCQ5pZwlJXOLxEARMTd1m4+H6QhOQkRB0jRvIIoGxA3u6mpYmtbUKxIiJmGRlHJO7lbrHMOVlCXnbNZaU4eBQEKSWFX3+z3tUk4jkeRcnLrRbW1hMYumqBrvsYMnYGHiqJJi/BvyuRirS0zVQUSSJYUThJ1jcxbcTSGYhCarOVyYKCvcXIU4ZQnXmOra5tnIjYySkLFkJ4gZzEmKSEplV2qrBvUahDdYUDWsuVqYyHZOhzC5QAi2mC4BaotFF/Pz53fPn9/W1mpDOvnp+4lYH7Ovi4CV6Bt9Bcpegm6cNouln1uZGhcmoxfyk4eRlNMW5EsIRbSxWKO6iJl9EU2E1YqbM+DkkQBIIObE7MEoJOt5X4lVtHs9s9c2a1MaeBx2b7/9+Du/61O/ffzw6Venmk2JOhVm2eystdCkJIe4J4N4J1CdeFDLjUQU435iAynIEF4siwqs7+RMfLqjrSPDRE4a+cdExI3g8AaaGeSJ4dhnHJOpWUO4B4a31XKh+oXtMLkwCSNczRlGnQgY1IfELImb6hGInJcAJLdDlhj8dwfnblHoZnAipOQ5W07zXI+ms6q5jZKZeaKkNk9QgApzIeouEd6z2piJIV1z76tNErYnZBIZx7HWeSKGe61VKFNa1nDPcvZFLeC0KjZ79FzA6z1Jw6M16j6jnWrDwkmkzLlbSliwYJzIuzMrTmFUsX1YGBJfniqvxv78wf+rqmZspimvxsJgkUQ07nYp5cNxZjkeDlPERs7eYMIQUzIjQOA92OS8kvPeB9JG5bXRi62AyyuEKgvjfZO+fB6+5GejDt/A7JZSHofS2r61ypTB3X+qzno4tJsX+5ubu2fPnh0Ox5RkGMow5pxFulVvkHVqJJx2kkv4I5mpWYJI5uU2ehDgoA17ZjPlfunVopdirL5YlW/txZe/71/Qbn/LJw/mZXBnZlZrYyrMhYWI2N1aazc3L56/uHn+/Pbm5q7OR1VNktNQhvGqlDEsGfqIjAg9vy0kjFaDoUgRtDEwsxlI1cyJQvIjIkFMSEt4vHWRHBBqE/cW1F4z7bnggdovog8CxdgiRQPebzLzxZ2HHOYR8+4ECLMwhCBE41hEpKSc87C/O97tj6ZozQIoUYNFqktr7rwYhZ9dvtW9rFPyeoNxNsvrO5Kv+IjXGszSSIf1lMKJ2c09GJdBlSAiEWrNgrjWmpnD1MJ6lJepLS1c2Tq34+E4H2drNpQx54GI3SEslGIIw8wIKoc7A0hBWg9eqbOnFBY2LCTSMRGYAbLSfC6c1XHO4DiJN38ve6DCWpcDLExGFfZ6pKgPb/EPP4/xCn/yT+Lnfu4bJaIZR/zgD+Kzn8WP/ih+7ufw9/9vvPcMf+M/xb/+Hd/EJT7ORxYcjzCHLCVhyvBqryYLuD9Q+N1fwr7JfO3ccXc74RoLxmGRA7UZ4Z6hB2cAx0lo0Df0r2EFnhE3rHMQwsQ9hHqR93RyECWsu+urf+GrK+GPlXfzUV57ywhLXeEmSYi41UamImPa5Wu+LqXkLMNY5ufHgxxu6kFNE/eETzIQel9um4TYtendGG06raKTVYKxGjdsfTjNzxN2TggKzgGOpQmO6dnJB9kXuGRjfnp/DHmigcDP40ROBqa97IOH7ryHs67GoidjM18FKL7SPC5ugchv6CRuEMKcEbbWD76Zsfn6rmlTqWwVKCfZzKtrGn/VVIoeZu/Sy+VTL2FobUketgGvTg++KDnJ7+Ma20/MVmPRE5+xZzpiA7VssSzfXAADdGnOF7GRK1yXHkGIzUHgFLxTFnefWo2MEyJiEel5B9zFVoSm2lrjSDdxuNlcW9NWSpGUqNPM3Inc1K0XVptTPQBRZurWe1EwmnmtDfBShrxkcS/ORLi+vnrzzTdiSFInTNOcOAnnlImYm9amGh7BPVDX4RGgSBwyg7C1EBATZ2dxFjjcqDrgomDhQuIOhVc6IVXmBoeTQQhgMtKqqo2IKHVFiAhRWoyBm6s1czMyCddFczGADK21eTJxERmvRkmsrYUKw4N3zOAeKRITIaipwSWlxVuDa9OoCUspwzhM07w/HIilDCUFNrUFOJjZN9Fy4ZWEyzCI8wDkTfpXiL3pJYkFW5RkC3ws0ph7J5z56hpwZpaDsJgNi50189lcIyLAzRVOLhyNHRMLs0E738U9PAxEOOUUgcmtNmtz4aGm+ujxdfmO3fOvzu/JU4dNaswpCnx31GZaNWJ5UnDKndixEDHQIg7HoRQkgQh4ZnewGRuxB8t5bZsBJmJe9krvipT+xi3CGymRAQZTYIYLROC0K3IoPjdXhC8OGBEw472TMndzJ2Z2kWDMK5mDlGz1OiKOn+NUm4Ak7Dmt34603lhrW29LPHBcSmYkQU6eU0WbNCQzNhJnkqNklRQTnZG4MAdHit3JFMowZvduPdPjUcARQ7vkHIjIOI7T8ZhE4GitWRKcpElkZi5E7N0a3U+r2j1iv4wQpjq0oGMODuthCHXTxCHnJMJkbgY1MicGx6Ild+uc2HDMMu6H9kZCejqD6KzpsrXDjTxuWvRZvqQkqIIYSZOqRoJEUNZyLjkPLIUoEcT0ME9tnpvWZq3nvTCXFN0yb/SfW9Uj+WWdF27Gfkn3kyDt+gAAIABJREFUOKEAp9b9YtSBrTytvyXziLTAyYDTzRTkLIilB3hr7Xic9vt68+Lw4vn+5sXd3d1xnmtK6d133338+BpkIDVr2pp59X5Xe4/3bL40r6Fkoi0Ie6lGOQnrLkzs6DRS+BpI/MvEhU9hsT0olk76vnXvWqDjVU552u7Cc3QYdqWMgICo1aranj+/+8pX3n/6bL+/m3Y7Gcc8Drtx3KU8Mot5uFWJsKQkiw2/qjbV6m6AMSGlNI4DETd1ag3gxdNEUgqAQxaWaBd3AIivq3amRnQUkeKKlVnROcWr3pIIwQiOAs46JGHmYdxDxOQRHOymWdIwjEMuwzjmtCcW5olJQso511ZV3U2bRs4MkzDJNtHLHdaFo7Ze3O4V4rwgmgGcWki33L3WamYRGAOYGZtLoDDMIpzgLJwJYfKr7lX74MZaDfsTYZZ+1JATKdynw3Q4HOe5QpE4Zynmpu4iiRMvGB+JcEop0CIRCYTC4cwsSMyILOETe55OOUpLXd8JlSLi/nvaEb1kgo2rx/0fa6lKeC2H0a8+x5NbXF3he78Xz59jGFDKxoaPPt52Dn/0j+Jv/2382T+Lf/yP8V/8Tfy3/xE+/fY3o2Q/tocwphpE5r6JToeH7U7OHAqDa7mxaaN7hm2rolLVoo7RPkjVFdropU30KgsEvZxr62uKmv5sSHya8npg4/7qBvA8Ee3k5MDEkqRjGynlnJmWzGvArHVJ+dnZxGdYyTrIW+fRXx/X8GOSqIQ1hMOazYY28khCgfe6USbPJcvjYSeUxit9PJfx1uXp9Pxos9UG1h76ixPAQR4ZKtR9P33JBVns+KK+UzvNWH3bW3dPqW28q7+KcuN+WgiE09BxA3BspnUPdP++qJDvSVS2fACQgyMP104W7hvl0bIwg+/B5637AnCsP7XSMgKcX3PXNhObbeL5SUGCLmzekjY2QpV7zqAnaO880YV8y1jZmMQvHnQPABxnep9eatvlBdpOkh5CXi6gH/JLPM47RnJaAbQOjzfQz/ZJN4PxE9ihgJHbkpwSVJDugMuUREKdQSwlleAL1Dofp2OUT6WUPBRJiZO4aTN1Uzeqpk21ZGFmhGefmdUGThyeNB396pFO/ecMAAkzS3Jyjlti2RyCQquqOctut5NEZhpe7yG/e+ONx++8884wDCmVL33h/S/8zleGwpxEiCVnzGSYSRIJo7UwZkMvqtgdrk7qYiDiBC7GSRkGN9dW4ZZgkqgwjDA7zMmIV4Fe88ZElCXaLFWdrAlL5tShMGHwMuyPnty7oECADBL0Iu14PIBrymkYyzBmU6vzXOvc5tnUguXDi6GKNW21AeCUF00Q5qrdCjCVcffI6TA3lZTLUFJUfqvgbJPGd//EWe77h7bIFXH8eqqlV+65qxnedpx1Pp3euNmcaODQTZgUwzx2VCbqu5cDkCTDbrRmrdaQbNU23+5vd3L9xpuP3/3Wx5/69keHu+lwmMuAxCu6aw5LlDKYzVhNDClEKNEvLnIv34yTT/8009Z0hrqrEIK7wPJAeRYjAnUiFyKGaDiLwJTQMgskjRm7giNQDQ7T000fxnmrF3OscBFZhrbnwwUGEyVaTL6XrRpqF0lp1IHr5Q3F0gWQhEpCySZzg1VVrRWpJEmPpHCxjNTYi3C48sYUNfoicuM+r1kw/8V1qlcKbsRcloc2rbVqTuhiW5jCiDx1Bw8iuAXxwi+VBYH32vY86F1o+LOUUkoqE9XmC8Z+b8Fu4eHXYvst986aJ7bVG/fLZRZwwGJlpO5JJFZWj74cdztJeRiupuO830/H43w8HLW5qYIV0igCtx3eXWC3PQdf1kT+UsbJayhQsFLorQcJL8be57DO8XgwnZOUN954fDy0/d3+q199+uTDm+NB6+zC5erqupRmZre3N/v9rSRndiKTRMOYx13ZjQMLm/k0zfu7fWtN1Vg4gmMXr5+vQ5xCX6NNm399WTNY/CmZe00XZXoZiFO6u5vu7g43Ny9evHjx5MMPX7y4IcIbb+7eeOPxbreLxPe5VvfGLMypZ3wsHEwiF0ZJQsiAECOncBcNaJVFuk1Tt3Q5jRhdRFa1bdhwbMkdtc1mek7IW1F8N7dwGNpQZzwk1WG9EVsPzHSewULEsc1RScIikFLGw9V8ONTnL25At3441oN+BB/BO8YRBHiy7sAisk5VO1zfGksAy66tqrszS9xlal4jWRwebgFVwbWLXprBOo2M3KAKbW2eWs+sZWHCYTrWajc3d4fbo1WQS0yCmIWFjG2TAx3xTEIkMTBYGxvqX+9Vm5kbhZLtgfORmeMFtKbaFL+vDzm2lM9uiEA3Xqc72w0A8Pw5/syfwXd/Nz71KVxd4Yd/GJ/+NL7zO09RKR8bxSDjD/0h/MW/iJ/9WfyDX8df/bv4r/4DvHX9TWji43mYoy/GtRxQcGF/2VJYmH73h76bTvLU9asG7u+2EOJUe47kas8RrsnhQuUv4+w/jAr410DVxwnz5+72y0KcUmLhTmgLCsPWv+OC2U+gc/iHznrVr+F0+QZHFYbYwpyaCVAAwaytAY25ZMm7R8ObiSY8/qR+y3cen3356Xu/9aX9870oWMEKslNptJoKdvg5BlB0Thy4aIEvPgg+u1anv31jh7ktZuyhysxxaSf2EMBxhkDcXzQnGoLDdZuldw6dbcQxtA0+ebBk3DJPSehEe3mg4AgUZEuUh90XG9Oly8bFDUeOewDHWTqMP/TW7xF77wHfFxmu9zFr3t7veua8slbDtLQCtPnUhf3yw8aGpH0BbWz/TR3OCIfxk8qFGMxR94iIpExCEfDHDqg7mTbVpiypjHncjeM4Vm3hxAHCIntFqKRVm7tBTUBFkgBsvSSIInlWmKrOEevES6PirmakYb4YEMasamYppVJyDNY1nIS4uxJKTqnk3fX19fXjp0/vWARLXIKTg4UklTKUIXkPanQAhZKQRGiRKNiRJWWkopQUMGi16ThZqwznLDI0SpwjOJape56EiYhIzoObtaZo1aDMjBI0LnfGDA2diSLsMyQRF5HMkkmEBExKONR59mPBkHJOwsQkYHBihmkYLICXoEpkjONYW5umqamh+36UWGT7w7w/Pmm11nker1gyJa2to8irtXOMi4gXNgttWfmdbEZ+yblekn363cP0kgiVDd63Tn/6zbggrqub9PZPfMPJAXUrnDmZCV6w6kOr6e5qaKYpSxkyEbu3uHNEUhKe7DjXSTjllNXaYbrLksfh6o1vufq273z7S1989vxuJjNYU0dEeidCES4k2tSb9almT2xYpghL4bcOKsiNodQajhNY0ZwSOzOCgJQAlq1/z8IIcFIjYSKaN3uNMmkWLsmHYtlMWiO0YF6cY1LRI4VKhURoo08kD+g5WgEKpXn4cQYDb4ntWvfq1SekW/f0TYQZBOSEkoxJ4Wo90JiJxpRYBoJUKJMnc44MlDO/kpXJ6EsoOi8XUlVbllJyKjmlJKbatPXMbbjDxWiZ6CDxSUFAm2Oiq/UCDOSAUeKZlQxkyvAsnLPkxOLUYjTdZ6a2as/M71vfXmLPCyTXnQIuvczoxChYyO8Gip2oLT8WxjJgTpEERsS5iEgq2UrOueThMJVB6qytarjpgqu6+sLsXYP0NnfNAyJkesihEPRqgvFpC/Azr6hNfFJPP2fvSZn29OmLD96/efr09sXzQ7A9TZQoEXNiAMZMKXHOqQwyDHncDaWICKvqsR5bnVurpsYkKeVhGFiElln5+YumZVJ4hqNumGL0moXj2d28mWwsWeUXQMmW8OILqhXEw8iUsSAHzNWePH3x5Mn+7u54d3c4HA7Hw+F4rMx5dzWM4zgMI4in6TDPlTglSdEkr9KSGPkQQ4Q4p5THADVZuOt5egBRpC/7xvNv4ettdulAq1ISXqyribw1EuY+Bj2NU3wLEBL5diTKJMTunLRVbW1SnaaplGE3jmqKNoe59rjbDbtHu6s2HZua390dgmqR8yBJ3Chc1nqe9WrF34+isxEo+qtdTbddGI0MyVLisBoNgAMgMxjU1XoKGxMJB3+qT060WotEWA5GRwxPTL25OgNux8N0OMzHY22zC+fEGWBVJGZiYg5BrwZ/cPUWP8G3Dicj4iX1dX0XpwYwrEPircUwJyTBeK1Q5HteBq9a6n5h8f/Rv3z14Fh+stqrOMzbx3d9C/7zfxf/zf+Cz/86Pv/rmBuIIILv/378uT+Hb/u2jxngiE/gx34Mf/kv48//efziP8Qf+QP4D3/0m9mxH1cfvBivLGeiJLTaSeP3Y1KAjX3g6vQZfv5bXd9Cklx2yy6DO+VHbvULpybpXDWJTaLaGXpA27552wfSRyAItEDVQVRPKXw3FvdjxDTYepSIuW/VEItJw1lH360VyL9W2MIvVQCveS981FtEV6ALMxGbqrs5JHK73NcUV1JonWurCnJNrEKNyT3oySthtKdc+XnTC8dFoBsvWINt6TLblpteMW44m2ORg8CLBPmyN6BNm3BaIRtRSj9V/QQ90Vnjv9WZ4CRPXpgCdlZ/9OwPfvm0ZHFjXeQn3oeLvibZXlwzOt1t/jLiEW3a/lP4CZ3xVh4AOOx8Tfj2Xt089T14ZnNl+WU43b0Dhvxl6MvpfriQdRO9pDTdQClb535bKDTOK7RBJw+PBd1gFsoZKWuQLNyVNBpfU3VQKfnRo8dlNwxDubl5MR3uJOU05NC/RliSuarW2L6EkThiEDWnnHIikKpaq9U64ZyZhFloKQvU3RU9DQL9G1Jhplpr59lzVAwM4DhN73/w/s3t3W68ORyOu+trInFiM1PTZu5ASmkYxqamTas3U/NIYQ9BA6kAhXORlEDsIHOvzfbHOh8Z4EQ6Jd4NdL1LwhDuIixzM0slj+POzWprtc4RwylDilZJzUKVYmrUUyjigxYhjj8UxgTa2KBaHWrajcdSFmGyxguevbrWMjlSZ3+stB3q/G5VVWOmcbwi0HF/TJEGY12eA3jM1ePD5xgV9uDAhXq0VE68BIYukpMTIWDpKx8gZ/jqen0ivXdRs5OfHCIXFn/3OV5wS6wZTOH5tp2kd2zmlBjlHhhruMfUBozDmJmCfebuJMKJ84RjrZULS2KdW9VaqGQpu7fzJ/Duk7upffUFm1mzJekXwlSYMlMXxDC7BHGZdfEGAUXmSN/OnQxQhnKrvD+KcUpAEcsCN2Jy7hBjh0h4jWPynlcapgRLMrYlUibJyUrynFr22TGTSc+o9fXaxfXrCIwwu7CZN+umm8tnHiapQfXmsOHwLjRkp2Uo00VDtPhZxB8jVgKl5Cm5sEWokramzYWzEHM2IDncmlj32iYi50hM6phTpxz45gAid6iZEiwJUqKcpVXYQlsleFj5sHXRooOYw2vFGdYtIRgLnZ3g8J5kZOQxfnU2EaiwJ6GUKTXMEaNkDjejLrrtgGhv3RdYZnsG0dmY4L6b2Np7rDAhhMmZREhDTmattTWqWQSMRNEiMQkTInNhkHHMu6nMc53n2qrW2lSbBZoV8d1EHkR9MNyJuPsH9eCsPmNykPOCM27lG2eVEZ1zEulkE7A67XhncPDKCjZn4pTS8XC8uzu+994H733pea1QxZA5Z256cONxGIYyDONYhjwMeShl3IWnJpvq/rA/Ho43N7fH47HVxpKHkksehjIQUd951npqJVPSw5Mph7+0yLtn33FhgbVFL04YWr/Y5t4Rg+hml4rdo8GNpdya1dnn2Y5Te/rs2fNn+1q1NVsyUPPV1e7q6moopakeDvPN7d08t93uSsbUi6UIINFumCWpz/aZxckiRUxt/YXSo4gWP9ylP3A4nHk7ZiEghS4slsLyfpJI5CmvHOZO/3SOr5ovxvPcc51BpKZqNk3TNE1XV9eSkjh5VeYsXMaxDLtH6VhTmvOTp6qqaqpaCklK2tz0lMtMvm4OvIoi+1UJDljzNZoXgLMRafgamZ9INAsGqpECljOLUM7C4RaltbVqZnBLIimFmarUVhsaHK5Wm7Vmty/2+8MMI6ac05DSYErLQdzVbA4j62myXU/Em/m0ezDqulbIDeDOglxA48hJ3AAcqqyrKhvul2UqnZwdO49xLeIvAbgHC+Ozoeqr2fLaVpT7axsr7wr+2OcwZHz5Gf757+AffR6HijffxF/4C/ipnwrP6I//MQz4438c//Sf4q/9NfzNX8FP/5vfdBv9mBgcdrpkiysoLgWSm5nFVozSc/c0DthQnZiG3i6cNhb/sIup+0Imo9MsbC2y6EGYu5espy7o1PP6OmKjrYLmYuq8/l4hYZaUkkjqUtb+drqT81IdrGfky6gBp4AqOhtHPXw7+YNakrPe8kHs8pWY5SXhmvqQxAkgEYJra+4mQkJCRuIcEeV1OhxfHJ9/9eZ4M3Pl+XauczuzJ8UmSHV5vbw+ZbjhLcF3S5CX+xJgvsY1rpcghBib2JE1Ymcjn1hTY8GrQRa2keLnn1aXhyzOj5tPjLaeomc2sYvowZdeIJjHa7DJMs/y9dKwfwScSmeDXT/XmNBG8LzFLzpj8cHx2oUsxc8RC8dFag9t8J9zsxQ6o2+ceROcFb1dlS0EWc+ErazrodVJWzySztfgpT2Nn+Gjm4EScX9y3xA+TsM1X0Jhw4MjiMGMMHQkZmcmYUnFU3aWaHM1AmG6TteFuZS82w25FEkCa/Vwlx5dj8OuaW1tllRy5jq3prOamtuQS04puo0y8lAyHK2izrxo8F2YUs9K6amU3uuWFExPZg5j0cPhKEJlSGF7Gh/I/u7u/fdvASHI9dVbV9dvNbXWrKnW2tyiDSKWlFJOKbfZrDYVI/ISclshNk+SUxiFmAVuUK3ObSY3KKCcxcvVyCQppU40UANZSimXDICbzPPAh5SGnMesrbXamjZtzVRNLWKzJXGk/VH3ayIQC1EpBVrn+CEiYRlyTilREgPNbq6dCZsiUMKcWcYxxSWuc52mefVFIvch766vr/f7/d3dbSpEc2uqrQxjlhzrKxGXUO8wu0NdrXUuTmQ+EQGyLvyujoy9izeOL8HPPYPLCdrqXCciSjlpa9oqohkC4BASEdYW/zVtTQSpO93DXaEt/HqJs0D0tKf6Bgru/pjRCXiEERqEoZWYOTQNFqEF7Ey8u74ignp1AQru7MU07Yerq8e78fEH6foJ6h2mCY92acx8vNM26awThEohGTKD3WhWr4rW2EhIkshC2dSqVmcYsYl4sRm3bgc08nqV9XqMUvoIv5snJKGcXCLg7BSM5VCrTqRpyTpSa7O7ACgFjwjI07HdtmaO0ZAZEixu7R/RrMrMORUGoxpbp5/3zJ7gcJHGTJgMq1zKwOqyGZKrWlMz7qgeA5i7YUo36QVR1TbN05xTThAmc4dXWIUpAUlYnEBo8GOAOUwOLk5m7q4E4vDJJRfxQiBqrR1SwuPHO7dW61GtHafjMAwlFTWzWVk8JWcBAerNfBZBH5MS1GHwuVUGchyY1sitBMsdLaMVsaHw9a4cjnWvk9bZtbokFUISKaym7qqtzkd3U5gS0bnk90RV3OLvmxRVM3ORzoNzOBNJTkVYhHnm1mpTVdemLWlKKZehlFRAa+IdSKh0sCLuH5OEPApzEU6H43Q8zrCusLFIrCYhJKYIoO53THSRLuSvQ+q99NZZnEvBBOmguS23IROTkAAOrW2epul4MG0iGAaIYMgylJKHcRx2u93V1e76+vp63O2GUkztxe3t7c3Nkw9u93eHwzS12tzBKEMZUyolD1kyecIq9fU1f+rVtORtBNpZoJqfkYXDsWWprpeMqS03GxHaIywQczNXN1VrOeVxHM2s1hoB5yVLknJ7e3dzc/fsyYunz24i4uTubtrv2zCMQxlTTiKkqtrs5vntbR/8y1geXQ3MLN2GcnmPFC4PEFDY07bAIGmJ7V3ixy/ZsXRJKl2+ZMtAcakhSi45pU5kEFlznbIIkbs3dU2chImdzFxbs6qAlZJLLoVg7lNrk6ruj81fDMOQ87gbcxlKKPxe3N5+5SsffOkr73/w5ClLeeONt87EetyTEHy9g4RYpBelXW3PADVtcR8FfOcOX2JmmWi8vu5ax9bUGgtyTsIANIvvRh6GMuQyz9M0TTE/HkoZ8kCd+kiHUNs0vbs97PeTKSUeUilM2ZTn2UWSUAbYzdXVSUM7FZuBqrobOy1H3Wl/iNOTiFjIvWfZBmXJTIdhGMdda1E11Nvb25JzSslta7u3VnRnN2gQ3FbMZzsBvNCeopvjnTKnX0nlIBzauAsZ4KlavYB5XyFq+PITvH2FFwd8/ss4Nnzuc/hLfwk//uPfKHQjHuOIP/En8Lf+Fv7h5/E3fhk/+28hf9TTdd3+N4bs4Y79BHVcD5doy2sK4Rx4sccXn+CDGzzd48ktrgo++xl8/7d99GueG/YTnh/waMDb169lnvKyXbW2M55bq5CrTJTjNsR2YLXEP62GbbrayYVy7CQ5ECD1+ZltWedn0X5nVlcno42XeCjG+HLbcvcYpiWAcoEfY6Jxgva5x/ClLDmXSESK3HmNpDnbEhTEwavtA15iYko9e+vS0tFf+u8HFBN8/mmcuUQ8PNfHqwJ7F5ioH3ezAShcGEKVyCh5TsijlrqvX/7dr3z43rPn70/TnSYnVod6MbB1x/b7TX3P+OwToVDdrrEqm4CVDf7DuJdf76d34U7nGNYWJ9pG2p+zS++xYGyT2/pylJbOe/PNB34ukOB7+Jhtfcwu3w3uqSsiWYQfOK23FpwnnO6EJNDDlB46F8xc0ozPv4Veos3x1kwVOYvkmKsjwum1qbtziBh6hEKME+mEcZ0W+jKevZS60IZ022/0ixWdImhxdZBbQhQ0ChGHeQfWWADp8Shxh1pzdXfxmCKTsBQCTJsKD+NQLOeDoTqhDBKpxdZUjZnHnOp0/Mp7dyKcEru13Zjfffvxt37i3a++/5WvPn8m2GUZgUY0A82hxopcxnEcd+PV7jrLcLw9mlZhFAESKyOqGNdqpN71xAKQagOHr67WOoMgJUmP5yRmqXWepolZ3njz7Wmqh/1cVedWI2gnqmESYfDd4XiY5yRZpOjxZr65TW+9ncoIEnOvCEaWVlAS4sQMwTBeP3q3zMd5Osxtrk2r2FznMZchjQ60Npu7GY7HeZqe5pyHIQ9jefvtN8Nlb9+meT6AiBMt2UGubiDhXCQXkeSOWR2mxMSZixSYV3VTM1hVM2rEBHOos5NQEpYs2c2qNXd10DxPx8PBzQihN+E+CYIedYbpQJaur65w2NtRGWAiU1VzlaSicCf2xRqgH0JOLkK94mXmxc8wfPN7BJGEtyevSGMPQIEHvrUsUMPJv4ZONohOsTsKCBHtsfT45uauMAqjTVcLbIiZwYiXpydHwnAgTcRkqu5sDce7GbCmVYRSYkrMqQ/3HKbBc86sTRWWhiEJXb0zvP2Jq6dfmaepOZzhISsRMiaUknNK7qJKNBvgrgIXuLBSh4JjakxG5BJhpcdq5EoQQk0pNctO6iaBay+uzE4w8jAxYjhMmTxRpEjByRWuBE2sJbWCuWpSZEKOAK5lhzc1sHli79asnFiITMPMd4k6XsFiIifqnlBsFNamtIR7R0aBuW3yYUi7X6WE+gvCql61RchPmDAymZA5eSLKLAlkcBU4Q5mUSIJHwEHSOcHNRJ7IiczRRLyUVAbJxwTYNM85F2bRyGNpOs01OoRAaYmWqJMuH+ozJGFOcFeFhTmhUgPa7FpFbDfmQYWawZqrwgVEzpHZa2juZq4KGJ9YmG4OpoeRgo0tRXCr/JQHsWoYmD0Jq1C3IXIlkBIxtQbiPp7iMJmUJMKSKAmzGEhb06bGDCYfRhbJAcuqhW9V2OssyVnerddSCGTOM0UenvYSbU5D36pRFsv4swpq6bzi0/Uk+frq6hPv0vXuKmXKmUsuOeWUSy5lKLtx2I27kVnmqR6P+9ub58+ePX/+7MXxMKs6s+Q85FQk5SRZWIjY1AOK21ipXoyht9RinAhiF0Mruieg2wyyN/OIXqStZnNxx/iSYbgU76rWTIOGw2EMCec6+/5ufvZs/+EHt8LMImZMLjDS5gQ15R77reaAiCehXIacsohsYrt9UZTE21531E14LZ/4JRc17iYj74ER/im6PhJoqXuGr40Xd/Ie1CLy3ZAiPkCYyVTnWkGUUuaUx+vcHIdZW9Wbu8NUfRgINEjxejje3E1f+eoHX/jCl54+fb4/zFdXZRyHgPmnuXptccIs/Is1FA4rdA14FPksslBqTkOuBcJm7u6gEJFhHESQEzM7kZciJVPJXAYRyTmFZWsrKZXMKeUURHSi29v9YX+4u9sf9rWUMSdxp2ZW5wakcZdB1NRgamyc1lezCk9CoXQaOFJYmPgSGuwByjsHJmimqikFbEzM4t5MTckoHMbdmFnAWxfwjUDMVyLGQtPx+10Wzm/okyBvGYZv/z51ESVJOiceE/z1LEJV8XSPueHv/Sq+8AQ/8iP4+Z/HD/zA74Xx5x/8g/jJn8Qv/AL+x/8dP/FDeOfRq775MONX/yW+eoPv+yT+wCeR08f8Cn/7A/yVX8LtEX/sc/jJHz4psAC89wxXBW9e9XZwbhHifvqe+MfNAX/ll/CLv4ybA9RQG5jwR/5V/Pd/Gt/xzqte7Ys9fv5/xd/9v/D0Dp9+B3/6x/Hv/RDmhi+/wHXGW9cdcFn2k4+AaVZwpL88gx4aWmg1uvhykZb0ea5ZxzjMut/emoLcj5k1PgWnKL11F788kLDRsG1WqeNMtuyXDMQ1iM+DGNclxgt1rYMbxCyJOfKnUsqZFwT2PIP0Iiy8i26dHtZ+nTXutFX9vg6BYzF3X5OizhRA25be6Rz+8Ivn9Y0747l9hLt4oNlI5E6K5JJM2OE3bf7w7vj+jT5THH2Zhi+R6d45dx01XS8e+aY1P5viv0QKdCaaeSD09JxjQdsG+sLpYvv/HvqA4yXfRyv8XO6KM+OPLaU7iEyEAAAgAElEQVSor0Knc3ySsMmW9PtqGj+xfLc0nrP5i91DKTYfxmp5e6lZ2shxtlQN8sv1Ei/3gtXqy2taOeTdek+IsoiaK7TrBNRdAVnAtiVcCA+EIi31B/lKvTyj4NPG4eSkp+kD2Gbw2aIdoCUhlMQ9kWNhJTPAWJufcCBLzBoKc2EwglUpOTW1+XhsiD2I58BniLvKwHqvICJm2qxVtf+XtrcPtm07yzqf933HGHOuvfbe59zPfHIDBBK+EtJGQION0lgRYtnVgopaolWKVmOVVVYZLbHaskuryypFygZtlEIaojRlKyo0toAkiqJ8dFBJIAmE75B7k9zPc/baa605x3jft/8YY84119r73JtEXEndOvecc9dea6655hzjeZ/n95TRuj6u19161a1XUeB5PwZBkAJGCIidSEzdqu9WfZdS7FIKAQYOTmTCEOYQmFttQ/2CHFoJ3N2sNCx9DV9zVQvJgVJUVc0LQCwhxlgKmEspebe75lo1LxZrOURdhqpbUAYbHCIGqDkFENiZzb2QV6QjEYiMhbjrZMU8QLJoVnCgkFwCWAhgCWS1y8QIzkxFSYTX5ythFuFSxu22KtYOBwvN+xUQm1PrQuTpi2Ag8siBA9UoMNTVywRBYCaurBQ3L0XzOLoZEawUbuNheCmlFGIKRJ3QqpNh0KxjuLi4qIMpYq4NXKrKnJvJa+KGNQit1UVV4GmPxQy4EdirK9qVq0mJnUDE7OamTkKBuWgpRd1NRCpWgQw1wYiWi6kaRq15ZZJQ8ft1h+3uTNO9Us3MmUIIHJhq/biZaTHVUivRiVgoMEsM0ViJRK3stvs6WE1dOFv1THAhVS2lEIPI6zLdg0BqqtBXl2ePvuzhYXvv+v6VqmVXIaQO5BCm1EmMwV3USNmM3UdSrWZwTMGIZlEnBnm1nZgBSqDRKCsXDWqBEAF1uLvWSwxDyaXZ56j6Uqrnmt3nXJkxFbbMGAWRyYScXLWQg4UdrlqcKaTAIlYRNSzEdcCp7jUzShCeBIV6oQAZJgKuuRHAU8HRZEKcdnpWLw1N3QgQ0RafqhRAISZphRNIVeBgNrhRLYPh6X7HxCBxIq92LpBztU2yE7kLxBFDSF3MQxnHUVdW4bHEKEXdNAROqZY+RPfR1GpGtkYnhDkyd8LibgVezEpr3tEctexZqO9DVwLvauBMyb0qJUsUDc17+OYXtOZuajUifHqTnoi5VeCYtjcNzXsYvXKr1JmI1m6uuXjRUpP8MUaRxEQ1+ifCIHO3gcYaelPXIKHrkhm5eVGouRbXaSk5NciASCpXWE+D/XQDwHnLymsWZ2bYx1QvcrwdcsD5rD8L5+HuZWNBM0tKSSSUomYuEpgCXLfXu6effub55+5vNtfb7W63G009SAoxdKlLqa8oispJMjciZ/KbRa2nysztc7QTvypOV6jL4KnfWNpPXtrTLZzpONbzyURQ4TpW+d1e23yDKlS971OMvaqO4ziOACAthDjrGVx/rohIYLNiZq2MtXFqMJH5HVOqlPgw2/MXSXAvILQLVajVGx4v9Kbt7hKv5O5moxb3EGMMIQDIOe92uzFnCaHjPqV+dcal0NXm+nqzLZpzZmAg2e/3w2az/8hTH3vyqY+WYoDU1UhKfYrJsTNvWJBFA/HCLYuZ+tRqSpipdtPUb5NIW2Op1gRQ83ym2DM7k4s4C4IEaQKBhsBBUsmZs4sA0K5brVZnIUgIvN1u9/vdMAxjLiEkdytlLAVFndmSd0qqJYOVaf6yH9alZvNOZsKcHQQOA1wVNPNR2Ct8oJQyDEO7MDCLBDMfylgPQohhCorOeah6F2OfpdwGUTk5iW9FJMC0ya8vHuD3IONwxOAwQ+SPh++IIHj1w3j2Cn0EMy4v8dRT+NRPxfn5x6UguEMVZlCFCGa22sfzODvDH/2j+L7vw09/CD/3FH7rZx6eMyuGjC42W8f1gL/+vfiOf497Wzx+id/ymfhrvw+f9tgn6XRwx/PX+Og97DNecRerhJ/9dfwv/xQ/+YsA4T98EO748jeii/jHP4a/9f/io/fxxCP4I1+M//6z8EPvwb95Pwj4n96M3/sF+Pmn8K9/BvuM3/567BXf8e9wrfjcN+LxxxEj3vc+/PgH8Xf/Nf7Xr0Ifb38xWfG3fwB/+wfACSHgA0/hmft49AL/13/E974blyv8D5+LVz2E9z+JrPjdb8L/+Gac9y/CdFgwONAYHGaeh7G1nPjEzrD5YknzLdQPN7n5Wsy+mNLOIYMbnju6ASOm26/TcyyCTnR8rwutBpVz1Ovm8qbALSgf6nKXWGxGHS6JlXTCC5gdBuZH5S0v4S2s16gbv0+3sTPc66194UhZ9BDdlrs0vy3/0gB7c9HYbBAFCwCDKKQynMxYsw9j3m/GvFUfLLpHoSRCzlam0tMlr6I1gxx0FD8iVpCfkD8OXIyllfLwXy7/tFWaHbebPqhj9FSbuOXKtiAkYbHnno/SgoC/6DqguTkemChV8xiBQHVbdXgCWtzOaOE1We5xD5KH34pJXXx4c7vu4SkPsvRBZqlb6IYlOQ2OHSgp3g6oLV0h9ZUFwBmRKU40X6i7WbNJEEia+8QOYfajsJqRH0xNU0DFYNoKUnyurJ89VdVKWN/NmLEvbWwgASKQSCGQpBBSiIFJuPpl1E3hwswsoU8hpgY/FQFzm9WCtrv99nkbxrIvA8ERkxKru6qaFkab5RMhhCCCUoaSSwp8vu5TEnhxM1NoyVos9rFbpdXZ2dn5WX+2SquuvaPiOQ9qWV0BI65VHtXMyQdOC0sdVGgLSxFLsxDUokSASsk5j6mLq9WqgkuZOAQpJY/jGLuu454ZwhjGYp6ZiBx5KMXMI4eLtTFyHplZONTuKxc2grbOOxPxwMJBWFIogc3dg0jPEtWcmUWiuRedYYaW89h1setifQzjPm7DuN9rHpijSEwppZjgZGYFxYEUk0hovggr5ibCIYmZm2oes6rWtxxCLQliNx91zDnncTRTcmemLqV68xh0zPvrkFLo+r7vLi8v7t+/d70poVudhf0ACSA2TIvMFCSFqsZWEY+dhaBe4OBW+UHe/O2YdkvSLkUmQAACIdRinDBZoDUrEySIuakqCAxZIngalLZVrlb+ii66xKfaMHgIDbmnqlNwz6vuJV5hfrWqQMdxFGER6bqOua8cfWaIkFrZXu/ViqrWhJMb5dGJWJCsJKPufP1oePndzXO/eu/pax19P6IXicLupaXWheoMnQhMxu4ZWjm51XFGVMkJUhGAdYNZ65thQHFkR1YJ3EEKuChsNrWArLLmDkOB22tnfGo/msVTqwWPDi0qzAFgarkXkcDBvFCZoX3zXYJR9TJY8++cICT9Jtro0MRAkNqlEjTrqFZqbXFj4davJAXmICEyG2DkidxBrBCGYB6l1H5IxQKJXbNJLNSnZL1d5d2u5Kpr1ltNhR6Po8RIXScSpIzmsHktIkJ9jF2IXWB2t0yWqTBKja+VMY8Drbr1qj8rY2Ro7VEwZQS0vpZFr9vyGFQZqHpaiG9ZdvvJMl3djZlqDL9enSfBeFJg1cyMCk3ABBaWEEuKrdOhXvtVtVKNUxJVM3WAtDhVEUTYwVXg0FpTpQ2ZMXU+/wYMJA+lqaeP+skLEIEg7EwwN1ci9IxQxu1+P5SyG4a83V5fb3ab6+thP9ZLXIqd9CGGrhamMJOaErReIT7+vc1/G5f5TXY5VepciOKG0Mb47TKVUrq8vGRK5+vLeg6UQqXYbrdv2rxZLSru+z6lNPVGtTGYlmJ1Qe4kQmYTwOE3+jHvfW9eaBotFUIwAoNEJDBJyW6mTAxIl85U9Xqz325Hlm2M6eLioSArxtUw5HHQF/LV1Wa4ur954YX7m812v8/n68vLR++IhLqB3+9HACmlmTI+E6krGbQuMqs+yIx60Ji5lGymIIhQCALAzOqyoCqDQVK/WjE7TCvNZ0o0Q4tKDDHF+SJZf1xKsTrpH3/84b7vnvzwx55++vnr7XZjY7/quq4LEBBUdzYOLA3FCrBPa3Y/Ksd8kK/B3FWEhbkKkbUhsBYqxRhCCFX8Kjn7XLAOmWhZNdnXMkoV+MJc19VeeRk39zy39LiDJzfsadH1cs/FboeszTwG/Pg2/8z4nFdhlXA94hc/hne9Cx/4AL7ru/AlX/IS32VVPP00/vN/xgc/iKeewmaDu3fxWZ+F3/Sb8LrXfVyXAmZ8/ufj8z4P73wnfvpX8Vs/s30iv/Ysvus/4L0fwhd8Ov7klyIKvukH8PffBRN87hvw3HP43p/CvS2+83/GoxefzBfqesBf+sf4v38SneCzXomX38W/fR9e2OGrvxru+J7vwZ95B/7B1+JzX42//YN476/jzh38f7+E934IFz2evW6qyr99P375GXz3f8SHnoUD/+eP4JFzPL/Fm/47/NN/ipe/HMz47u/G134t3vHv8Ud/Gz7n1be/mI/dx/f9FJTwv/01PPEE3v52vP/X8Me/FR96Ft0K9+7h77/roG3/wHvw0Bpf8aYXuwQSnWzrUXLZ7wcz2ITJmRgG5Aeg7awO8JEt44bVwflGkOOgrpAf2/Rumdsf9ar4Yi/pDlc+8JoIrH503ePaGWcuaiIVNWU4EjJuXCeXekYFxdENe8ctR9GXAsdN89SJQF8Xx4LWtbo8fDzfik8SmHTo3jimRh6RDnyhODmhgKSx6ohG99HKfr/ZbJ7ZjFd7Q0EwTBZd8hsfwUwJ9Ru3zVtE61sF+BOfxAIVjgUUtAX0TuIfp2LO4m36SfEi5luMn2gixzGKk0D8FO1seV8/Fg0wrTydHgRSIV9aJ+s5IDTXFPrNltVjgYMDH9fBTh1/te6xHhaDw7whuI7iXUuZjifpYd6RmRvMOQiLOKmbQTXv1YqjICQOws7uOo37ktA0jrZmg7DGo3LYFOz1WeOfMYMLQmnFxLGAp0o2EgajX5/fOT8HkdX6ImYJFEKtHkgcmIRyKTnn/TgU1dh1KfXd2Sp2XYu2iRALiBTIWcO9+5tE4+baDOY1BKBQg2ZoYeEoIQikJcGlKMYyglapTyQYy8jRzi74zt3zy7sXq7N+te67vk+rBCYQjWUswzCOut+Nm812uxnyqDpWtaslkWrAv4qnrW3AqjVeqq9ecx7zwMwxBjVTs9XZ2cte9ngpebffqipnCIHFU7KUtORxGLOZcTMleR7HnEuXzmLXudd3X9wBKOHQdmVWPyKIAMzCSVL1sohD3G0cB2FJkam1cjuAosWyhUAifQgSgqxW/Z07l/fd8jDU80yCpBTHXMpYoMrTcsSs8peK1/ANC9qU1MBNXDCb4dL12otqqBnGgYksxr7run4lUZzJzEfTfRm7PEpKdx59OBTTrGUsmYTZedrcEgk1ztMhqAYWqnBlkBfVOtOfTNFBGORShTLySAjUyp1qIhoVvkpcjypNF//GZ5qT1+5OWNIKFFAJLMzEwVojw7ToN6UJ41etjcxMMZjZRDkpdT5GhBhD6lIIrd3S3FU15wxyEYkhdl0aRzO1kikXQIRDjKFPd+Ldu9v7d3fb56/HYReJjNiV6lsiWBAn5kriZHN2G5sns253G6TAD7OLdgkkAxfnbJI9ElwCmWsxYsaczMFElp4rkY4QnM1oWDs+vPJiZwqKKbUOcpnhgq2CXNiCmJsVW0Ba220WZBOIYHJwtCbvZuGgRavB4f7ETDFSipRi2Y2jIptV/aE5KNomuLGLAQh5dDUjMmcYwbjGwCsMlKiJNtMgp/5BSsmd9vvCvNdS9vt9ijGI1Mxu0ZKzxCiBBCSg0Ip/QMKcYuhT7III3AQWuAjGEe5Kblpy9Nh3q9WQYmCHe8lkiX0ictbgh/MyRjlDbowAB/NcbNyiBO5LFgcD1WbkzCTeAOzT9H7C52Q3K/UEZuYQIgUYoMVH05KNuCyU+MYpMiN3qrq+tHJtYRIKdZqi7tSK570RdI5KSG5P596chhyx7OlQGHNScUkEuJIaMbFTqF/pYcillOvr4uZXm81uu1O1nMtutxuHUdVqd0wIIcYUY4yhlh81Pz/maop6qi+i2AezBp0aYOnBiI4X4SSeuoaPH0tX6dKrWjFRMsms8OxEIYbL2PXd+uJCcy7jmK+uduO4q9prffKqgsuhXaPyNSq/ziZa/1Res2jzmdM3bU5qszfjE9NATtwuy7U7HT/qbThIYGZTNzXmejNLOZecd3nMauP6jPs+9j2rch7vbTabcSxFLWcdx8II67PLs9U6xt7dS2lRDiHi6uE6EThCaALHVAfLjMr7YyaQuVFNqMUYajeKmdJhJEshCDPcqKrecKuGOWudB1QLWb3eWq2UMkrgs/Uqxth1vZuFIPfu7a+vs/m4H1UksAixAlLMqYb0TMwmhzAdzcNOd2PT8jrnbMYuoQ5b6z2yelLcu2m0S7dhFBmghZeZZlQBOewINuc3h8O36JSnosaRYwuA7UuMjcFBizoA/vjQETHgM16GJPiOf4eP3MPv+B1485sfaI5wx7PP4kd/FN///fipn8Iv/RKG/eG0l4BHHsGXfRm+7uvw5jcjhJf44efn+MIvxDvfiX/zPrz2ZXj/h7Ev+OGfwY99ECz4offg3haveQT/+w+CEr7+L+BP/An8y3+JP/tn8YEncbX7ZAQOd/zQe/DP3w0KePjl+NmP4Sd/CSD83t+Lb/gG5IxhwPd+L/7K9+C3fAY+8CQ+9VPxTd+E97wH//Af4skn8UVfhK/+avzzf44f+RH83R/CLuOtvwuPPop/9a/wgacA4JWvxJ076DoAeNvb8OY34yd+At//X/BZr7r94/jVp/GBp/DyV+IrvgJPPIEf/3F8wzfglz6GT/kU/PW/js0Gf+tv4Q1vwO/8nfjmb8bP/Rx+5ZkXpas4VI8YHGYojLGUGrJdaGXsc5PTRG5qGcaTbosFa8APk+dbJTo6jmEc5UOdbjfmzfZ41LUFTj1sy7E4mRMps3Pt41PzI2QlnaY/TlyPN0KCD1I3Du65g6iBGwIHzZcAJkwD5iMpgw/pnqNvMh+gm5gv37ce1+qtMeE6H2OnDoFYyE3HvPP9pthWba8IBGLkyh2hZkpz0I1Mhd8y4TnNg9xMSbw0s9gf9K8ta/Ti5syliWXp7Vg4Hw4y3vGTH9Rccl/+8cHe4W3LPkdXbnpjaZF6WcSUzGcC3yLDcpypmdklhjkaMh3FRb3D8pbj7Su31K/nwpg5KXX4YwLX/wkTs7sbNbnCbbZvt8izOtSRXRVcV6CHHc68MGSaJiRk1RolQswkxCIiIlEaMT1KCC0Zxswe2IXkrOezlQtPe3eqEJoQg0hoUY79Xvd7u+aSc1iteHXGqzNOqSn/IlRt4Wo+DGXHOfhIanBAJq+RkpsQCZNwC7nXRLppsWIghBBCCrGPF3fOFePdh+/cfehu6lJMkYRAGPI4jMMwDsMwjkMediUXdSIOAQSZS+gddW/augvq4NO8qgzmKEXVtGQLAR6qmEwxpvX6fLfb7na7uidhNhLrO1+t/P642+82q7PVqu8BMjUrmscRCLWqlQk1jGGmcBACE1cHvdX0gLZzZ0bj5zoWLWYiwsFNa8OMTeXdlcXlbqolpXh5eVFyHoZhUspakKkuRsy8prdLBVaQg2FFyQrVT4GIRXyqa1FrAnnbOgqTMYjUDVoiJUmxT0FW3W63215vdpp9t1mv13fuPhK2+/122O3HndR4ITFzew1Fc9Hsi4VtI0YzJlcteFoOUs3asLewiQfUogwnbn3B1qj4BlNn5hC4iY1WN/pek95V4KC6O7cCKyBLLF0XJZC7EXwYRqo9fJWSW0tV2rdEZpf11JpexnHY7fZVXkpdTKlSsNla6IZDkBhjSsm0ZJRx78M2WzL0HOOqT+s7dx9/7DH72PDksBnMqah7QSBYUVgRCkGEYy0UqQ3iVty1amTGTu4sXq/+tXwUYJAYWTHOJoOBhVnMCqtxBHGF9ZB5PTHma9fCTUgHC11Lk1TYQttEu1mp8mP1A7DUixUYgLAEUTNYbdKZmFdzqyFZ/XQqAAwTAsxmuvLxPckAZ0FgSgldUtmPuYxqpagKC/OCyuKTEsPiFty1cYuNyaZoVKu6sdb01KJ4dS8eQgC46/YpiZnutlter6X6lcHFfMwlaYweiIWm2wfDhSgIx8hdkMAwISusASzuUCV4KW6WgnRJUpBCMC2kynXVo5OE0OTOA5Zp4mrAqV4pbIKA1EFu42w4iKTte61RUHia3ogIE8lEZddxtHHM4zDGlELoqLqijNSpFHOUuZp5Bi40U6zXDXClKjGY5rmM1/vPiXeD8IkWzh02+S2wcyRwzNEVNEWoMj8455xzvr7ebbfbccj7Ydhsrvf7QViq04GIRLoYqrpRsw+RmWuXRDW2uDvXMAYC0aKeciG4nE57Pgl3xo0V8XG8GjZ5MWm2ME3ZhIp9hkPVS1FjOFPfxa5bpYi+981mW4rmnLe7bYppteqnt9nU6v1+X8+cSuKrrTopRYrizj5Nauqq2Odmpantpgp6zPQJfqQtH4kFw3xesh0LH7X/DsyRmUopVSAQ4SAdPIxs2XwcRmHt95lIYujMcHW13Vxvh/3YdavVah37LoQEIOf6hUBKMXXJYU52JHAQJrMot7WV1SJ01As4kTuk3pdr07DVrKapqlTJaUre10kpzx1eE++zbmAgIk6oUwszW6/PVquzFC2lGAJf3Ll45unnn33u3vMvbK+vtxIkhtCvViReSnGliEicpl7YycNMCx90O09owkhXp0kx43a9Na2ODbUq0FAIYSbdzNG2Cu8gIrRTYtoXtXw9HStWfjJJvmV/4wszd1ui2rxcnoQ2dF4N7HMBF5ihL8njdGAAMrCBF3zbu/CzH8YrXoG/9Jdw8WDh4OoKf+bP4Pu+D9stAvDKFV71CB5eIzK2Iz70An7tKXznd+JHfxR/5+/grW99iRQJEX7zb0ZK+P7/jHe+D1e79vuf8zn4qq/C3/yb+KYfRAzYDPhjfxBvfztSwuUlzHAWwLnCtAEDZLFF4On6aZNfbfZ2CXLGv/853N/jy78c3/zN+JmfwTvfCTN8/dfjla8EgL/6V/ELv4D/9F78zK9DIv7G38Dv+l1429vwB/4A3vc+vOUtePhhPP00fuRHsCv4kt+Ob/kWvOpVeMc78Bf/Ip5/HnfuHN7yI4/gq74KP/ET+OH34k/+Djx0fstH8LMfRla89rV44gl0Hb7yK/Ht347ra/y5P4c/+AdRCn7f78P5OT7yEXzLt4AJr3n0xT5Wm7p7DigJRwmkNnvsp5ZMmtW+eXJTIZK8UPxoyUKs7K/a+Om3yc50msdYGjpwYJPeRFUubBtLt1qbEzRA7+FpiGptHOYGqpt76psRFTt0czz4grsYGSzJVidf0jkheJAnJhbS9BbbmGTepp5gPep8tf7+AdBEh+sDTTcLIzgTKqPIKho5cghspoEyZHDKjsIITDCqCWevRZYnfptD8wiWvSS0YEfcxp44AYP6Kdfz+NjTDRPNTGuZy+EdR3WwN1AdfqKLHZ30y3TMTHo4pGP8NCpz/LH6ERHj6Iw8Ior4tI5uJKQZfzEjqQ/ldouXqydAjcVMZjpzJgQvTVHt+X1Zq6dckDyI5pDI5EMmhysmMQMgqe225tpelTJl0LZgD4NUozVYiIMEoRARIoUgEoQr0os5xJC6LsTAgWNMMaXUxdSllLqUuhAr/4qZxQMp08DYwU3IuG19q0NkmiC6mVnwTGUsPICkl9gLJ3KpwB/ixk/TomU77jfj9nrY7sc9nBhB2MkAU2YKJBzmxTvUSi5DKaVy5SVId9atLy84UFqFy7uXl5eXdQuWyzgM4+Z6c73d5FzLDU0VRDF2XW2npKkYshSzodReNydrQDUzEGNiME+jneqcrUtMMvNSbBxzKcXNiAuRdl06X/Pmasx581DXP/LwWa10Vd2P4w4YTSmGVQjRtNVEwDm4VYXJmGulqjZjg7FwCOKoKyhVVcBKaTK1u6uWJgswzV1vIYT1ej0MwzAOJRfN6q65jGo+qapwtxqbMBgxVdOfwwUiLKG6zolRtOSsWpkVqF1+XrF2KRTVbJbdlNH1/Spd4P69nQ2j6Tjs+rsX64fvhiEP6gqGJI6pYj2hNto4jjmrlZhijKnvuhBkGIY8ZvUJHQqm2lvq9SNB0+jANZRlVPUOcnfN9ZXUoK/G2HUpatE8jlaNU+wMatvRGokuZpoZLkyrrju/OEspEGHTxc31bhjHnAtBqEW1DA5TuFVKJxGQosQg3qfNNXbb6+31/vr6OkROkdfrs4vLixi577t65Stj3mrZbctuW67u+/UVxlUq45nHoYTYdZePv0yGzbi/GlizauF5X+8KzdW+ksQpQRwCDIw8ulrb9ZrWmFpbDjAQADO2DB5dBhWJLsgGUiVH5WU4k6vPEZUHNf5ZIwbXy1BNxAm5l6KASxBA8zgQPPSd1MNF1e9tZAJVP53VTs639tR2JAYvLs88WRMrVUQFloJ1ySLTgNFtVOvscDNxdyNTuAIBEFAECQCHVBOHzGMJm/wixybWGqUKctb3dlGuN1W9qiZukcjuOow5jiKBhEUCE2lrDK4/2Sr9g6IQWEwikwE+mirUdXTNQlilpKajFtcMU2ilxdrcUrDQ+uum0I/4Ym313wTieteo9iGjStw1h9eCIm6j2FDvAeTwqDqWwiWD8qCbsguhhJhCCDFEag3edNS9R7V0ApUCXMG8xVwr/6ZYbW6qW9alGcA/UXlj1jjssIb0BxnDSYiDZozDcP/evaurzTAM4ziOY85j0Yrg4BQkppRijMwyswjy6FpGZq5G5mrVm1KqVsrITNJcmrfbMwj4Dc5xLKD+8+yGpu+CCDss5zwRZSTGKBSZRFX3+93man99vX/++Reef/7ebj/u9yVVl0otx5pwszWstChlO6W6vtiKuUmfn+T7blP8Y5fKyVCaCAQBdBxzJarE2A4zYFoAACAASURBVPRlLXDjlFbuYh73u/FX7304D2UcyzCMbpziiqmPIYl0qihlrGdm1/Vd17e+W3j1QnDTUWXyXywFDgXAgjbHdIjUbxjLIvCVUqzrWxaRwBWJVg9ObU0X5klJwZhzFA4izuRu+/3u6uq+WSuKYOHLuxcXdy4vLi4eevj+Ux955tlnn9/uhpzHYTAOwhxEYuV+VLKpLwSOw8iZpjbCtthvXkIiKkR1qaYqIYhqMTNhqaYeJqqI57rgKEVFSoyzNHZI8tcPcNJY+Xjtf5j1np7Wiwb3xXzyVOA4K82qTwsGB9+Co5luTtfAU8DToGfhA2jEJuP9PwMQ/vgfx+te92Jnoxl++qex3eItl/jNl3iixzo2d6MHjAm/eI4ffA6/8Mv4uq/Dt30bvuzLXuL0fv3r0XW4GnG1w+d/Pt70JrziFfiar8GnfAp++Zfxj/4RKOOLvgh/4S+g69CImA7agt8FnDeQuk93vsPslibSqk+l6w4yXGf8yH8CM/7QH8JrXoNP/VS89a1wRz+BLT77s/Gt34o/9afw3vfiy38nvuIrECMAvPa1+PRPb+LFE0+0G8yjj+LOHaSEr/kavOEN+Ct/BY8+2v5+Pbve8hbcuYP/8sv4l9+DP/wEKrD2MAZhvOcnAeBzPxfVg/PGN+Jtb8MTT+Brv7YxTboOZnjve/HhD+PVd/Fpj7xEnq1+Qw8mKQEXAsV5b2rT53gwx9MCZ0C2IAoeuREq2Ks2nR/rFHQzYtB+/3bXBvnJHpiWY/BjPGVVC8lPrCKH9sqFC8pvZ1YeGB+3JnofkFp1c8Nxo+lJyuTIpmLuCz5jM6OcsB19GjLAicp825gEDr5N4HAjN4ZHciHPyo7zUFYcYyHsyn6f96OO5gYCB4Bb/VaVNk4HA6cqUH21Yi3+cwxVuiGMLIgjxwzUWa+YENTHvoYTmdNxamM7jTIdwGGnFgkcQVjJa/eGzsLe5H2e5A/DjQzIybNhMTxYBmYcAAJxjLKQK/zG4Tg6jbmiY47TQE5+mpaiaQZJ1d7ZZB5bds6czHII0INluUpeIVCI7VipmjlikJSCrDrpk6+id8EDKIqIhCihzqhiiDGEFNpgWbgulUKoCKVWgwFuOgyc1D17qUjGYq7kWTiLGAmIp4Gu1thCO63M9jrsfRyhKkir/uzynEmIGEXdiEXgMFXNWsasucCdhUOIbOTZoC6uIiHFAHK1OuBHKeMw7kEe19Kdd/35an15cfnQHWcfdBhyfvaF58dxHMexWMml7IfdMAytty27WR3NulBkFpJaWECVv1xUAedakEckdRCuWj0EIXDsukrcKCXv9/vnnn3WTYdhv91dAwWkXnbmW7oT1uuLu3c799Wjj64fffQixgSnUvbDfpvHPI6FhYRqVwKh/gyNLlGo8jRrjN2r2yI4VbI1A0IkQUComYC24XaPMaxWfdclEZlw6SBCSunOnTv73X7YDWY+jiPRtNRq3biIEpyQUX9mq2CsHB+p+3qev2K1NtQKzNRALimxu5oaY7PfFfJOiPt0+ejDRVXN0IVrG4OhgI0DJFAIpF4D+rUMQInRd/364uzO5WUI4Zlnnhn32xoCZxJmEkKFWE62C2lnqsFKBbtU7dbUSgNJkRNRiuHi/Gwcxq1rzqWUosaqQk2NMzdTLaaZg4QgfZ/W61XXBWYicWa63vE4ZLOaPW4VYw3PSDyVJHKNhfddXK9XKQUHJHAMWJ11qz7FJCJQUy3F3LTGtcey2+n1tXu51rEbxbaSz8JqtV6vzi9W63XeblTH6k6pHSX1yE90SJIIchLyvSMXFJ0UIW/YnBrECIA5tIBH431hUZIgWjyPoEhJSHhCBi/ARIvya1pg64xcp1L5GQVYbQfs7O4lZ2LqPFXbTPXkSHBxVQCm051w3kQtxvGtVHrhv5v8pvWv1jtzgWdCF4N1SaNQoBGeW113u6HW+pUWwmQip9jMBPVmbOxg4snbY3CbTZeNyQ5iFjD3XXJfD3tV3dcaxRCSSMjFVHXIhQfuupSmwUWbjZZShAu5TOY7ISIEkFPO+5JhxTUL+XqVyjCOJSNnaCFwJY1WL3y9btV9Vw1NVArp3JhudVVGk+QJJ2mgU2LEEAg1IOSmmqdpMlVooojHpJ2amRvt9vn6ek+UY8ghxpSSVDoiSzvLeYF/JLiTarPelEpCUa3Q1+P1Fs3LBnqpdMqinm2Z1LDZJHlSed6uCURMgRH3u3G7HZ5++t4zz7xQ6bYVVhJDL1XblxBCEA4stWuoZgeqCUtbUptwRMdv1YP0gNTJzfHai9NITw8AHartF/ORQzZk2fXmU7qrNaFUASqGGGOygpJtu9/sdsPVvd3V1W6z2W422+qWmpjdDiCEA22hbimJqJQiIsSQ0MxV9cnpN068WTqCl2GqJS92mc0h4hijO5dSSlFhIpIYA1OoVWfDvlxtdvevNldX281mPw4lZ40xrvpOiJ3NDONQmhEGVSJJfb8y0zxmDs5hiU8F4NMbP5q4HhJ55FMKbrZ3AOQiTJyqOlYlpFkvnT8mYWIid3Wzas2sH7Gq7nZbIlLVruv7vk8hisTzizMJkvru4Uceun+12Wy22+12zJl4EWX3FhWiGi+ajTaNDQ0xc2sUnoZbqozQagQ2U6VpOkhuQHVfWbtTqenCxsIN+15pGO0t+EH6vE15vJVcCJ8JgEffnoWnB9p5rRifkkNwIIbbBI4t8KvAz4NeOJpXDgOeGxEjXv3ql8iVmOGjH4UAX3IXr1ufblmi4I0XeM0K/8eH8MFfwbd+K37bb2t5jQc9XvYyvP71ePe7AeBLvxTf+I0waw21X/d1+IEfwGOP4Ru/EZ85IUivr0GEHuh2IL3tKnHj18vf+cX7+PX7eNnLWgyH6CBtTFgZfOEX4k//aXz91+OP/TGs1wvCBB1EmfUaV1f44R/GT/80vvRL0XX4wi/EO96BD3/4IHAAeNOb8Pt/P7792/Ed/wm/e8TDx6jR64L3PwkAn/d5bQ+4WuEv/2W84hU4Ozv8tVLwYz+GF17Ab30Ur/x5IAAPA7cdVaFpL0mHuIbsteHBF8ACO7AoaAlQPKFTtEIUbulbr3HgBj9fXphvnmu3Q0ZnkIHfolT7gSJ5jDY4YYLQhIe0ExWDlgGCGwMgwi37+yO8xMkf2UkXxunTHvsanGbjwOH10LElYQYdmC6mEZOGfZSFYTpkkMlNYOyaC5uPYiuOqQgPZdyO230eixcjJQ7O5nZo2VsiMZZRFMKS20k49IiecDpu+eci1o0HwCwWDq3Jo3FrbohuGw8uytXs8HpmJq4vMictfTGV7JzSRpYnhC96QBxHKZJWxltFqlnJaM9mSodP87i4/hbaNlXUxrGzwxcfwfII2KEs6yCvE4FCpbkQcwtV11OkihPMgVnqsCGXQctQxychxhTT+fn5+vwsrDvpo/VsHZnAA9eeuMmyIcJMEzWzbpr9ILvMQl0F9bu7V95ERXjUssgMHaHuApfJjqyTub2FtI2dAocUOEjsYoihpijazsbIzPIwDrt93u3KsHct5MouZFSHuHV6KkyVf0lwKNUVdLfqzs779eV5Olt5ZZTu99e7oQ4Qh2EYh33dAuSSVbW+53nTNgd/hJiI3UHM7epU10AmxOBWptAsKgoXrrBiq6LM9vratJiZagnRJQJQeI7B1+vIfOfyvFudrfuO+j4xy6oPIVjJxd017wtxkI4pAAqHWzHVWuiAmXTQpMPZAkZSL8huqpmollcY4CFI13cxyNzIpFrMVITX6zMhEeLdbihF60C4LtfN4HARaV2w8DZjcmavko8zmLwiF4PVphtt2Op6ESEmEYZ7ziMYxh67uL44r5VcHHiXd0HEQ4AEVLB8sVx0bKEPppDixUX/8COXjzzySBDZXb+wuZdLMQcxJyGpq0Ut6maAVGAiOVvt/gKI6+zNvJbIAiIkQn0fLs7P9oHN1ExzLqrI5CLizG419DOaFWZOSVIX+j6mFFjI0TF7iGEYxpx1GEvOo+ZiamYkwl6LY72GCNkdMfGdu+ciHGOUICJIlSfHDnjRUkrDudWUFtyKlt1uW/Z8Tbuerh+98+hlfxH71J2fad6PgzHDGda6Z4oRSYXjEEsgAgnx5M2DTs21qAv2lu4hcy+qPCrvikhhiZyLDXtnoA8UmDy0ZvEKLHKbfNWtRmXedpi7uiq0OQz9EM1ry2UzElZVY5B7NXNLkOBBgVLcpvilc9t5Vd2xjbHq/5eLYYc5RJiZa4mwwgugQSwFTQGBi3s2s8MpTDVNVbMoLixes7nN6eMwrmzUtto2eC3daLzbWkLCRCzcpUjg67RlJnctZTQTVMHEfRwLiCWE4KHpZsjuVkou7BkqCBKYBUQeAoODs2Ub3dU1B8L5qh9cN5sdSiYtNcDIBOFKcDFvRr56vpELu7YMxcwpbM2QraG21shSnUUTeSl1V2WllLqxaUQbYZHQdR1AzDGX63HcWykDFwk5xhxCiKkSEGKlvLPM2SIqRWtjUU0Xadv8HKEqZm88TTrES4Q1jndD1VZni/6XpoHNcYbpAsnMQqKqu93uhReun332KgTEgJT6rov96qxLXT0+BDJr4+5WbUsz/8hANrlqm2dm3gP4DZHjhF1/WAgSTppkH4wemVbuvmyXnRxmtrBaL/7TWf0hohRi6lLXrXbX+5zzvXv3nnnmuevNcL3JNaOWUtd1iUiEQ9d1KcWu62OM9XjmnEsp7i7CzIEYk/RBdbVArbbmMJw/fJT0CUdzatMxFkHwxmdZzhhb4w9x4+DUcGbRkt05RSIRItYyXt2/fubZ555+5pmrzbjbqiq5YX2OFDt3L6V+TQqzMElMseu6vu+7rttur8dxSBykUoaPt99TPH76ddt7H3H1HF79kG0wKTU+WddXjfDDxHW9X1tGmsBhXlWDiRXQ1hnX15th2F9cXNYFbojm7qtVd3F5F8zX19sXXrj/5JNPPffcC7mUXGwahhKmkF89sPV2M/Wju7C6hRAkciBiZvF28vMk4tRrS/WtBJq60s1t0Z1ZDwUmWkv9QVJ1n2p2fhBzk24WW04VfjMtgeg2J1B2ic2wMC+p1W4YNz4M+lngaZx2NAEKbAoAXFy8KOIB2O+RMxQID86eXAre9ii+7Um8611497vxlre82BOuVnj88YO4MP8TwBvfiLe/HZ/2afiCL2j7dndcX8MMdyICPpnHz1/jquCzXo3XvOaBr4oZf+SP4FWvwhd/8e1/4bHH8NBDuLrC88/jn/wTfPEXIyUQ4bHH8MgjR+Pq1Qp//s/jB38Q7/51/Ktn8YdffvTp/doev7JD3+MNbzi8mNe+9vSFvfACvud7QI5PicCvgD4Cfxx4PfBKnByFemE+YjMaNIg5V9uFT66WSemfd/51VbNENrTeKKJaOToJHKiF9ceVV/QAgePUMEGzGuKnAYEW4TqM0p2OlYrT24M5zI1uU1VOkzCzf+IG0ui4JfTkxYab5KOjXx+BIMBH9+xGtfRjK98kMHjdHyxv53Ob65R18AXnzZXdoJozijkjk6YiMphuy36wnN0URjAHGw46rB+3lfhSowCOUhREtwsVfuNY0iLiNCGLTkSmxb3ZF6fBTdMDlhO6ozO5vfZJJ17q1H505nBYlt34QgVxP3rz8/JhWWk2d5Qtgs2Yu+pHc22w0uOpCm45Xl4D03b4Th0lX4iOeDOTsE9EqMWbDAnEAqnDpcChLjyneMbZ+my9Pl+t+rNVX/MOzzzz9PPPP1fvC3cfunP3obuPPvLYQw895Ik90p7LyKrixstF2ERomPYpbW7Z5jo1wTwHfyediOFclzTcLJpFveTJZULO83/h83qNAyePBMAoVsVdzdUw7aAs53G7G7fbvB1sGEiNVN1GGEGnGYrX26y6t0oTdQdRd7a6+8hDZxcXIaXr/f75+/c2m6urzZVqLiWPeSxlFAnTaAFBgkjkGuNycQiREDNz7Z03M4gUVSs1HGJWZ/N1sFPc1ayYVuaFw1UV5mXM25KbEcbB7mAIU0rcd+H87K6wDMM4lkJQYWFyghEZwVQHjCydMAvDzeEVV8kMsmn9MPEPvWWvq2bZPgEtRBAwUPFnHGOQ1vk6YUfVuq7rukSAMJlZzrnWQU4GJ6MatKhDHfdY21QNU3SnwFlIIjOx1HltLtnMBKjYAw4cU3BCdXa4awznfbfmwCAaxmE/7sPlRae63e/VdD/okE3VNCXuOum67my9euihs7uX/XolxHR50Q3bfrPZjUNpKxgGIZAbQ0LldIbO3PZjVi8Ko5bUNZFmq+UQ+z6d9Wl9lpqrpQz7vbqZFqub2SpwAEXEU5K+DzECpOaVIWddJzHFUvp9fR97GoaaA7eKLyCq7ahVgNBaEHh+vrr70N2UokijFbqruToCPNVd0+WF7nbapW2Iu93G99dXxQbFPm3ZvaiU7rzbXbNxS4WMipA9hnpt0bpTF0gnEEi1bbjZ6M3Ht8S7MUjMRZ1EWUYOQSTSMGK3R2BaJYQAezE4wnzLruEUbjGM5cqJDaamVMxFzCyPo8TYrDJ19Y/AcHiZg68+DfjYG8qZJ0thXe4ecEZTVXS9Jqvb6J5FQhJNAuGh2KCa3aw6HdreFEZQgqDVpvBUKWMTgaVevamm1oBWLeyt2QVcS5ghgfo+XV705pbHYQzNmw2ioubDGGNk9i5x1aFryKwUy2SBLHAgIoYxc0oB7KNmFxbyTuQi9LsysqtrRimAEEGEUQ0cqmggAmEicIMRHU+IqtBnFXsxD5PqBoZZWExm0brhM8ndYozVqBJjIsjFmt3TOJSSTdXGQXO2YSDmIDy2GygzMQnLNM71w6SW5+tma1g4AlwtCKgfb4qhqSO1zNiP5rxH8eY6gy0Ol4j1unvk0TPQWDtrKh9hGPZmFiSK1I095axA6/WkGtWGmcFc3Y3Ia01JRZYcELz/DR+HpPjtysikm+Ssw7CvG0WpNXtq4zAOw7Df74dhyDkz89lZn1LfdX3fr7p+1fervutTl4KEXPKwHzebzfX1drfb5ZxZWIS61IVYq2M/vs+K8F/l7njAD5k1DuHKKZYYo5vnXErJwzC4I4SoqmOunk1lwnodRYJwVLX79++XYrnY2dnZ+fl53636fqVqpZT9fj+OmZm6vmNp8adFdV59UTYt2e22XJXdlrY5GoYvrPVEFSXhB06miDh8HMf6pQwSztcXOedcyvPP37t3b3Nxcbk+Pw8hisSiLCGtz85T7GuN0ZNPfXS/36XEt9JP6hq46r11QauqxCRqAMUY3dibnlsjJxZjSDWe3HXV65HHfckULQBeY8oSBKBxHHLOOVfWFU2X/5NJ97I9mI6HmJXgbpMaQTdJiYdh78SvJDoc8mIQXnwOvwB6NzA+UE0rU+friz+22+piRpmofT0jEJhQDAXYG4jw2Wt82grvexb/7J/hC74AKT3wCWPE+fnBHrJ8nJ/j7W+vmuxS9UMtQ/wkHgZ8YAsDXv96rFYv9jfPz/F7fs8D//Sxx/CqV+HXfg0A/sW/wNd8Db7oi5rCO6sz8wf0GZ+Bt70Nf+/v4f95Bl/1OPrFe/mpDT4y4tM+8ygWdPOr/sEP4umncSn49B5qQAZ9GPgI/LOBzwfiiSp6NBsvBSVyMVR2xmzHIDDRlBaZPWKYqyAXcInpn07UuOw38iB2g5J0M4K1EDhOZbzlPvD2LMXJGNyb8lhbGG4R0m8VOCrazG85XP5A3ZGOB/Y3fz2XbUL9ppxPi0rWE5lfKEQ68CRpkbQ8CYd49UaBYSjM3lFILtGIyVjMQk4hqphwFBcWZ/L51dzgvB4ZO/0AqDkymxzEryY0OBb9vn7k3lzUl/ltkR9feGHcX3RiQweHyFHw9IYtZI4XOlSLlVNLznGIxI8vAnbybO6H7BAWnTBGyAmljk5nEah9h6ZGnjZQanJPYKltas0ZXLGc1T1RkXtEws05LCHElJoho3Z+RgkiITbkWQgiHEIVOLitDlerfnW2ysM47Id7tB32z9WpFT3Up8fW4eEzXHa7cb/T0RhKjdbhC3loNgeaHzobHXCZdhzWpCU/FCpMfuZ2VWAR7jh523B70+OZYYektIKNJUWGUwcRhRukFl/U11AM+xFDTsA6JE39rlge1epulTmKEJDH7GRCYjBVBVNIqev6frV24P7V5mpzdbW5KiUXVWZiiZEkxD7GKCGoFnfvUxdjgoMopNRL6MwqwCTASVWHITOFLe0GG4uqZrViTDXdE+voquSS90WEJYoQcUrVry2tRTHDxxhijGsoNlebi/OL1Xo17Mc8jHu/Jh7MSkqixa1hkmvFpy5sZF7y2IwkAAuBuPpHhqGS4Jr6p6pacr2exxBSl4KwaZ45MC0LCFMtORMASdKtOifkXIpqTX3UHzqOg6tTS7CTUAuiaDFXY1MhlWrzMJgiKpsD8LHAhwwmZKVAwhTBMVCnlBQwNfKoRuDw8pc/QpRL2ZaSteRAHgIuL/qLy7P1+mx9fna+Xp+dxSjFHXcuOssXrtnK4LXLjpzgdf+56kIXuy72OY95dLXipVRvGgkCU1Y13RNx30nfh64LxOaWdnsiFLTUfe1KUHdlhgTue+nPQggEKmpNIhaBcIXWdClK38mY0ziO1S+tWsULa7EQ9hBi3/NqFbqOQ+3fdXVXqv4xg6HGWihI7HtiSl1/9vRH7j8zXsHMzHZ6D0NGQFoL9+ShLbGLY1ScGc9VteRO5JGZQRbJzXKoDNnmaalWrDqBFndRQ1bmIqGEUHg3YjugizwqOqvr+eLHUUI/nEu+uGfYQqmdQuzstUbUWwKtlKJEiGmGTLEImVKZK8d9FtirAUZqZtLA5s7ORK05doqYE1NF5Kh7dihDA1kQBM5ZR9fiFW05D2dgNVNDLm2BU+ER7jXHhObhoGmaKkRWsXwHE2VNi1jfB/N+e73f74c8SiURErOZlaJ51BgsBgkixIHcgdLcX6bm7TvDhBiTs6ciNaxHgUlCtxOuWkYpoMq2bM2PbnWIzy1nf7gc08kEZhoCELSW0bDXMmzyWXSY8x4559lnMe1SKCZe9YEwumXVrKowMCPIdKwAsAFQBrMdiOlUA06NUuEt4tP4ENPGxh+0Z6bbTNe03K4dlYk4jv+1JnpARqAQqV+F84tUSr/ZbHeaQeTQnAcz9eQOR1kC5OYVRX1SBSp1kqdHLdZynXqn5l25+2Ge4UcMMJxUDr5EeR+myNbROpWOoeoHhNhMAw1R6mlQCUkAYowXFxchJFVypRC7GNLqbL1ancWYREKlMGw2m6urq+vr7bAfAIhwTDEECaFOjU4nez6DTg8kyxZT+kRFq1PMx+F43oiRe7uBMZGZElNMkcBmNo7DOOaiuj5by+Px4vKhccw55/1u3G73tRe561K/il2XQgjUZEGrzCqzsetSSHEu/q6+krYixANM6DjALOrq/YDEnr1FrZjZmYilYXirymuqtaqOCcxcNJeS6w+OMXSpv391tdsNudSQF43ZQoghJAmjhBRjzNk2m91+KAAHiUzyoGbLBS9wTgC5qtYSaCfAa71LUC2lWAghpVTZNNXGEcSzNI0hxi7GWDtiK+detUzVZ5XvffLh+UtIYkTuPE9scKOlcg6jEU827jmYMPVKIQO/BPovD1Q3Zn/UUkp4MdN53eRHvGGNxyLOAgJBgOLYKz6a8fNbqOOhCADPPvsSognRIdNx86ef6AXVzgDgjBH5ExY41PBz2yY6/Nc8zs7wutfhx38c7vjYx/AP/gE+7/MeSGYlwlvfiu/8Trz7Pn7qPt5ypx3DreEdH4EzvvIrcXn5Yk6un/xJPP88PnuF165wxgfXDX0AeAH+ZuChWzITU2ATcFJw26BMI2OiKW8LUGs3ncsh2x2oXkiNaLkTdjrqH8VtEYbFOP/kLCc/vuZP5pF5AHEYzy8c/UQLC9MMMZk9cqc7+Bm7fpweuLkDnzLbt9d/NAz78j9+sJHSbkvczDqTz2vE6Vd1ntVqe2eBg07jJMtOa6iTVzaCsHONCREF5ggSJ7YmaxzYxv8/a+8TI0t2nXd+55x7b0RW1ev3+g9JsUmRIiGasi2RtMSBrFkIMGDYgP/A8GY2ggzLWtj7wcBa2xgvDNg7wxa8mMF4YAMCBsJAGEDAYDAQbEGiMDIkWBjKHMmWxBZJsZvd709VZUbce86ZxbkRGZlV9V5TUqHVfHpdlZUZGRlx73e+7/etR3p1gh2zSLFeWFIJZkdFY3Vf+Kkh4gTjTieMiW3Y5+xWHGv+M8nqHIFBp6tp7z5MP56KtOmn2dxiI81zHFRGzueIc6bT62YXJzZ2uGXSBOrzij75cyZj1ARNsBA4Ap/E6NpFNE8u/JR4HiJJmDfoJWYmjkBIL4UgjgwkESdJpbBwuCKYuu1X+v90YJNgrdLyaOOrCQeyg6k9SvLGOAzDMAy71x/n16/wKNcRe2u3PvdXEb7r46FeLCod8N1PGNsUvvm63g/y99abQeGE7N2afa7mDvdFOO0+BjNnESdG+PKI4BpnnBCATmDQOpu2xGkYym43WGtt3rtblLYlFnNvrZJwLrlZm1Wpmygzkez38zTHYL0CQFD+ksSbM45jyaVpc/Mhl5yzqQMkqRBLaxp3ZwKJSBLPKefUVDpaAOYRZ3FSck8kIJ3NSZAlEXWwPRMSc05i1sxihSq31/s/0qpvGkO0mZBoM/M5S766fGR6W2uEddw09qPe6yoR5k8PeD+lFIF61TbPFdTHsQ5dMAUMR0p8cbFjZm3L8nuJDzNzbMTjrCpDSTnNc621hbfUzZu2/fW+1jlJYk6q5sFxdpA5mbMBrtaMKIowKYuokbbqDpKk8CBqKDQLDbwbWDJQm9Y6kdCQJL399lvA5LbfH/bTdABBmN988/Ebbz6+vLy8uBglCYOaTtb00WUReq0ebmy+nQ/qVpOnxEqShiyXuzIOQ5ZyINsfXM0AdTc3BxNTYlailrPvxjSOyg7jcAAAIABJREFUkkuYT9JwzSkZvGcCY0ZP7LmkYUi7i3xxkVMG0MyaQ+OTCQcRD4VLGWBZTaOWZzp0FqqqSWy/RUrOF7tSCrlPc3WtLSAZWTixKFS1OsgtvrdIunz06ArWpummVde5Vn2h834nF+ki50tJ+0xz1ea1QUDmElkYd4M5sTELR0lHQk1Qh3Zfe/zLCMTuAiQzb8aknCqnSQ4zHyrmhqrUjNSdlkrSFZblmxEt9RuARfGA93VFfBeLuMPm6gQJ6aipElMGES/oC+rdKnaEHdFysQmThZiLOZs7XNjRK7/Xxo6NZS5Qo0yWCMIVmN1CPUwOZzIChbrBQVCFLC8tEjFMSuCoy1lvZx3Sw+4G68GZACRpKUK8m+dqe6t1jjRMTikgy7VarZazpyRCKcJ2nVGsUOVlOk/MlIhLFiXqimmSIXEhmt28zUSZc0Y3Y7ge77qrleX4dQeQThYZNNfujElytil1JzMnWEWNaw1H/NhDfGeRCLxoCBYchTAp95Dt5kmEgL8aUTciC8C+VKvSYthHFBLRJrtxZuE8WWCeodXM+rLPz/UOd/N+Z6bMYKKLy1LbMM2H/T5C2dYUahUEs1arAshpCMOOI0J3FtyhwFgGSjaUjjhPjlu4U7P7BttO9+7k7/ErnFW/UvcWYZWosEJv7od4ujl3PaILHOrKnK+uxkePHgOsCm2uCjeMu8thGFWtNX3+/PmzZ8/ef//958+fmxkzP3r06OLiYhgGZl4o1sfpXHer9S1DtBFvkQnHcPFJcJvOD4Wf16P4K3WQ6BKbDm351VKGQmBtNs/zNNWcy+PHjz/y0THlEkTVb33r3afPXrhhGMbd7uLi8ipKZGqdp2kOXm68xlIESBvk/crSo63AsZiEo0q2bz18gfsGXyicrUsixqLGmYSNiEliUgIzsxb9VkEJ9ea1Vjcz9ZzLUEbmvSqZkqnf3hwOh0acWHIZRuHc1Pb7+YOnT2/3E7Psdpe+RCOPvDYiACISH5dYYMeYLTKSa590MMJTiu80Ecl5RdBKysykSTxWqKUMJReAzHSJLbcYzhDFtYLWo9f9L8fPyqIkdumTlr3BcTx43wkDAMX6BAh2NE6XNbzwDujXX6FuBHaZCbvdK7JUAdRg4L99jC9cnX/zo4S3Cj494v98H7RYQsxeIXDEFcu9myBeaSFxx8cGyHfviHrW8PUJw4DPf/6P2eYUX6XgS1/Cv/23SA2T4hd+AT/90/ixH3vw+3/0R/HlL+NXfhn/6x/hRx/3WMk7B3ztGk9ex1/7ay9zuJjhl38Z7vgzF/jEiGEr6zTgHaAAP3b0cZwxOADYkJ34iNtwWq6jtHano7PhNxvgzRjcjoWXG4zEnUDVWRnpcSvrixhxHvE4913EwulO+sNP+phX/seWsLWRIPyuD2KRM2hbNbqRQWi5L5/iIQgnWQZaH37tmo5jaufxjc2Hk+41ZWxv57RpCqF7RJi4j6m5ETszYM7rKMghBlHn5jSbuXsyYgdvMKUb14YHtfQocABOaOZN/ZR4sjSH+AaBsVobnHzzop06dgJ0j4OjBze3CHg6TXx0gWO96K2moaNVZAOiW41F/ein1DWFjpVbcsG8+eo/y2DmiC1g6d2k9Xu72aILEy4EQRPSRL2LholIiOPWECFkYgm5cDUndiI7bU4GisDX0dK0/Dny1bT9sHjcI1rH7EUUPSwRSDnnnFqb6r7O81TbrBd0+fEnj64eXV1djuOYxrFlupU65VZdA8njSzvAySRoIwH1D6ZFDGSROBe9cJ1qxN3KltNh6TIIMmpn6XdQPpPF/YyOonXcEkNTJDZ3mrVObZp1VrdSOKcy2DjXiv3eqi+4WnbX1iwxiyTtBW6cpRC4Vbu5Pby4fiZZch6YCcwS0R6RJLLb7cZhaKqullMSlmCBN3WtU61N1YSiSEbgfQ0QZ0wXiInJYbURUe6N81pExlzcrFqNiwY7eHHDmJrO9vxw0A9mreQmpZRShlq1qZY8vnbF88H30kLIUzW25sbL+9MLaZatHwgR5Z+neQJ5zvEG2bKsgghyzhcXO1Wdpik+uIxeAUlEc5trrSWXnCnnFBmo1ppIZpYY5s3T5JMBnbgJ9cigp9iTMKAx+4ETZ5EkGfDmJkyljNXaoU5a57nN41hylpw5Mc1zm/b7MpZSUvJ6+8Zru8vxk2bNzEBg8pxTt0PbrLO1CBG7J86PxsQfe/ONR5fzpN6IKSUqiYpwFsru1Oos1C4HKcOAXCadbucXqupG41iePHny+PFrT5482u0S8wxUYB4HfvL48rA/7Pf7WOMmkZzTOI6PHl1cPRp2F5nJQU2twnVBFJmDF6uvM3kpSKnsxtSRfXa8nhNxCkqBGOCJ1wtBtH2aiPX7gpraBCTJ8j2fvHz8xvCd9168/96LF8+ub26q82sX5eqNT7725M2r99559/m7z9RBilmhzoOMyc1ac43cKCWWkkkdlCg5z1X3hwqYEBgGVSGMOVuwWW5up8MebK9JmUHzXH0Sz9IXBkK0YGCWzRaB40pP5q6qQfxrqo3IzTKQpTD04LOqqTqxmpqKhADcWjP0vJwkMXVVJ0CA6mbaiLiINGA2Y1VRXkV6Eo4WkFZndXViFiaCmGlr01wZ4MQuMHhzraoslDqRwg3mMI55oRCHzaBfj8107i7ufl83bTOIwUjCwpn6DQYuIYljNyZtWdWazq1JQClEsgPTXJkdLmMxSSxciNrc5tastmks6epiBGGus7n2sbmIMRFwNQ7f85HXv7PfP71+LhcXw5iVUbtWZZFA0jq7tcQ5c2IRIQqyjLmuywzpgGiH2zxXAlJOScSXNuMIwAU0AAZtav0mTkACUslFG2qy1pxJI5RyEgWJQTcTwG5Qt9Vavi41tjfaUMu0E4K9j9nWdUIvTLAl1bJZgRL44cGr9zAhkYPEQa5eDUiScpHXXhuGgYaBLi/z9c1+fzM19VrRVJkoCCTaZpEcunjKQkiqyomGoeQsIqyqh/2UUrq42AHkuiweKQ4/BRXStK2Z2V5CwWym2nS5QRIRRGRZHLh3Y05fUy4HmSM/2LTFDwpLdGOvC7Den2JSQW6w5s1UyUKFyTmLRA8uR/+4mbZqNzfvTXOdpsPhME/T1Fp1x+XlrvNWJQGY5/lkIHSuRPjWFLDVWcDYYHjOp/FnQkbYQwLsNc+z9Ar0k9E9LyJKT0BzD2eat2lSJkmppCxN1Uxvbm4+ePrs+mb/4sXN8+cvbm8P8zSFzOeOpraAVB3w2tvOWJJ0Dzityx4nCqgELZ1B2DhNzoWq5cX1Ezsl6Uk9WwRJ6iisJJQFRlBzuGlDTpKLgArg+9v9NE2qz69f3KZc3nrro9fXtzfX+8N0mOeJUxYpZQBzm+c2HerhoKoEl5TzMGSAohHZ3YWplCg+ToC31qKKMQmnlNXqNNXYdScRSdHYnodhAJBzivUBAAu5DLqAyaw1wFVSEuHLy3EY0+U0HA7T4VCnaZ7nyd0lOEOnm6DtHtFPQiiE+2XMEzNFTUxysq00Rwv97Snot16hbvQHMThhnl/BhfnOd9AaHiUMD4gRRLhK+PwFvjODBZ/85Csgo2ZQxQOi6H3Ps8LsDmHkw0Ftfm+Pb064uMJnPvMncnCkhC98AaWAFZeCd9/Fv/k3+PKXT/Ci26+PfQz/8B/iJ34C/8e7+KmP4795DQT8p2t8u+IL34svfOHBl+yOb34TX/0qEuH7d/jkcM930u/Dd8AXgbJJK21dMLcVkjiwhAsWaNl1YttwfaJuHP+G7uFT3O+28zvVchss4zIsvtOfQtsrJ99v3VvhInTfL6f78zEnf3zgFRyf8kkMrOuFfl+CzB/MJj/4BO7I96ckVF8RKvfZXoJ0XkgILQgJrCABOdCABngSFbqZKqsXik3zqQDFp7CN9RUSnNEg6gtsuWsSvDpLV/RPN1PQSibFWvgizOs056hELNa4MCmsWXDihYeClTFNvbGYEIAmrL+LeBV/TvxrncS1pkv6dJB4+T/eOizo+LO0mJKIdHm40JH9tKD3uJqjtTrQVqWOSHn1Vi56dKjZC1z2rsCxgeQu2iEtR+54i6eFeRdHWvq50KhWKBKQkMchYxjeuHiiKpISMzHN1KorKakYD+KrRQt+rPW6i0C55xNwtG08kLNd9KpILfuxs8bhGvyDprq5UDOYFv4INbTarp9f7/f75nMa0u6yJJKSIVZtf91qhcY9bGaWUkaDv7i5jbR7TmUYLgDe3xzg2I2XseGWlNZ0z0LOomm21tTUDoe2Tmj6bFPV3WMtKiwMmOgMoKnO1dWFRYowkZm7aq3N3QSAus4zM5eU4gxhh841NizqsObEIjxOB/vgOze7nY1jKLVcZ8yzw1PiIbINSfopYqbzPAunlEvqgEvXVudaa53hNpTsCJ9WTJUgQjmnUpII11oBFxFfaLnRWx8rrlJKX4ebtsYR3jfr0QoWeu3xa7uLi2lutSqZuHpE16emTFQkjWMZU2YibzrP9Wb/fKXCG1mFVjQXiCQqbGyNtKIhUdkNID9Mh0Q+DRlDKUBeLHgLw7KnoszhLg4gkbNwejRejaVVdyV2YSShQsZm1GadTD2ZFxpzThepehpnuKsw7y6Gy6uL3W4YR2Fu2tRNmfXiIgs/evqBTtO1uzo0ZS4DD2PQN4jZeu1ClOL0WL7jaIME4BLpAVk+oH4iXxMc1NDB+8sHbS0FWAeGfcWjktLuksuOkYY0KnKtXFNuw44+/ubHd3T5G1N9971nRaDwyXRqPJQiQqRwa67uZGBjIAk5UxTOTDVYnHBzgzFxAnVBWtWaidCYCc28Nq/mzaI4GWBsrxmbcPT6esw8Co5VnBeFE07MQubaFERFEoGsmXGHiMeVLqVkZOq95iciNwwXMzalpmIpG+CmMFmQDkufm8e2hImkGwqdmTknCJupYrU3HW/+x77vCIq7gWw58XxjBe2zDoL1SEef/8DVyIwZGdiNiXy4PUzT3FqrDiplyDkxsTsOh9mUhFJOTJyI4NbMtDYVRmRVCEZEKcyYrjBiwpDktcuLfWvPb65JG6s6kQRAhMiAgC07CYMMK1spqm+WonEspxhCierQJZM1Eu9xhzwOjhbgWQyymMIWgJQsiTVp6xSASIIuqKbmlnP0aC6rSDoiuzbbwc4CXzKRixt3myI9J3afbH3M/WzDTCc/6haKO7mZEVk4gli8MEkqjp0k5MJDSfPspkTMQsKSmCQEyZQyE6lZq22abJOG6dtfVdvvD9H3FIyR7T48+jX7oopt5Yz4gkVZfMQnDnxbU6KLGdJg8I4xSUAUsK+H99T7AO551y6J94E8J1NVjjuw395O+9up1lZnneY6z7W1cGcQEcXmVkSCs21xaJaZUCgLSyD83mU3PeBiuWfRu82k4LQzZSkEPW2OXh+X+iQz2ugBSikHnjnahw/7w9Obp9c3hxfX+/1+2u+nbrgbxnHclTKWYXBHBLICrwtyEck5cNzaA/gr83/Ta3hXzjjanE87X04SN0sVEx1X0UH1UQ+c+KLvMMtQRm0W/0ytqrEI3Ig5MWUicuXm7t6IvDarDYQOnM8plT4fdyK4eUocFgyRtPB3jODCnHJCNRHuea7laswRwIxcHdPijoKZi4hkUm2qTW25DadShlQQRo9EtHc38xb08oUMS0evtZ9rYtQrT/0lO8r1Py62KlACWn/IqoAC/x/w/qt37M3RHI6uNbxEYri+BhEKvSJdc2t4Z8LVFf72335FLcs8Y5o+rLphht/+bahilFMvw4dD93xtj/cb3n7yJxU4iPDZz+LNN/GHX8eXLvEfnuEXfxHvvPPgw4rgx38cP/iD+OVfxv/yLXz5EUD4zWso8Bf+Ah4/ftnr/Y//Ed/4Bt7K+DMXeJLukxUU9FX4W8BnYvt4Iiy4QYdCKYc5vmex0KOp2Fb10NEqd6pu0N1YyWbqfKdIg+4SJHD3fDkxeBxHX/6AbHI33HB2Ezx6N8jPHv9ligOd6RJ0ojf60XLo2zuy35MSvffS7g8zlLbxxtP/6ttDuvQyOpbQOKmTgEyEMqEUvtDy5IpSsrmyeeYkfIqXO3pETv9BLOMoMRuRhcDRN/lM66WZjt3aPTayzO/X3r7lUs5ngkJfD3fjZdwmeQ2RbBwbR1OGbyxsTnDw8Vmd3G+OwSmPOR0tZ/dyd8KZtHEv5+a4GOuvrkcCnQgQODuY/CQKSwToRqHZtMDzyYWcNumSfstbPXYUfSu+JqmXA3G8LRCBIqASkpV58xr6ZNhMEpiQe51h+JjjlwrAJ7SV4zPcbMQ6DtuXHaYvx/80T0RLco3Xw06+dKocVwW+qhs9ud1qEBz6TFG4u8MBR7V6Y/PklRK4iBUBsxljSLwrNKupNXU0TYlSzoTYn0FYmBOctJl5SzntxgsSJqbw4BDYLIIendNpMfuNudtyCVz4ZW6mRhwjSPelqLfXMlL3hKuamppGPD8JJ0kpp5xljWy7mSGFV8nBYeE83KrW23n2efZcCou0BlcmJKFMCxeoH1raQG8QrQEWtAo3pWhVIGi3AcVklJZWnE5cJjqzi/nJcrGbx+301xER5ZI5iyWhpn3yV5vW1uYZ6sZswl4kahiZQQgJxImUQA2tefPu/DeNva82kEmieBsSo64+4DWZSHTM2+HozQpyAiRkjcJkTEjkQiau0GZzbyY2c0+7dPHkwtPFY98xI4nkIiknoiC3tmoKUBJOF/lil2vd39wynECp5FzKMI4pZRBbgB3c1dEADX0Z7oDg7k3rqLUe74d+JC+dEY/8PrAUWJzZq6nDHr1RLp48Vpkq73clvXY5ft/nPvlk95H/+vvf0N/9ejQxT9oOM11mJsoibk6mzaFgBzEThGDkIp5yoG66wkG9o1ASQ4zEyczbbGluNieos5NYZDrQIT2rrsHkUWdIvjRiBDPY1D33gQkHi07da20AOBV2qnOFcCTHTCBOzqRQtkhGgBnCzOZQRW2oVTQz2LSxViSm6F4V6XJ4tK8YxCBOiaTknHImYatqUXDYP1rLDaX3sqyZvUBLGvFyS1qkclvfKQMxmHtvtpnBGxNDMA45LX09tdXWWpR0siQinqZDrVbyRSmSEzNlFgMBVtW8tpYyJ8rMRAKFN20OA1JmXJR8UcqQsgFW5yARZmZirq6ds+ykpox6bC/dNB3E/0O2diiYw5uaKh0taixY7ILLbpmj8NUNYBJOWShnrVVF2hJFSURs1ua5mpu5ymLPOVZ6wsNzsc46zI3siBfdzj+2P3j0BfuK5e7954sNnkRktWi6W1ScdeMcGakrgdlZwnHqRJKYd7ssglLy1VWoPZSkpFRyGpizmztIOLVWnz+/vr6+mWc308gfRXgn51LrfH19yxzAiyV9SkzLFn0DbfXQE9etO45Znv7kN2qPb/rV3FoDS8qFJXpbPZpN4qGIojmYFngkUkrmxyYdkUTgpuo+394ebm8Pz5/fvHh+U2trVYmFmJPEeL/EHIAWcT3eHe44sFBtNoT4zWpqOf5rvniT+7270PejEnW2DI6RzsLG841GsAkfrWqqGVxbm5nTOA45pWBiM2Gapnff+/aL6/08BySdSs7jOD569Nrjx09KGXIpt7f7m5ubMJzFfj5nyUWiO5lpiYpvgSPuZ+umDYPo3mW9bwG6qwmGuZOYap37CiM2btrmaU4pp5R340XifDhMh8O0vz3MtTEnYsl5JPbWrFnUa7s7s0jmEmfgMs9xYk8qsDhdw9fMgLNI1AwKU8oCiFmK6dlS89LXmtHdRnzkLbkj51QyT/PevLlrMxVjMaHg4HOUcxnIJdE01TpX1YbF1bzgHjcbgtNF6Gab4g8JHORICUTw1jcSZhgS6BnwX/BhmL+T45mCC548eQWGgxlmcGD38Lep4xfexTPFj38RP/ADr/jVNzf4xjeOzoiXaxzu3WPySL5rZq8afvE7mB1/9a+elLD+8b7eeguf+AS+/gd4PeP7d/i9r+Of/TP8k3/yIE3j6go/8RP4ylfw/zzHNyd8tOC3bgDgz/7Zl73kecYv/RJub/C5Ed+3Q3roNRvwNeATPexzhmsSYU7lmIGIJfiyIbGQ945byiNPwYnu5k7It8QJ2p6LdCoB+Pl56qcRBWz7vh0PepW2j3mvbnEERW0+E+R3v8kfkBjuiid0Du/AAyyODV2Ez1xYwdt2nMsVJ16PE6nkzg70+Iurazw6OwguRE2IWNjHLEwlja81qAmQOG099r7Eko5+9y04lQCQiZiwbRvIeNODRceA3KJDnzBHVmEbm0TJ5hW6Ld4UbM60s3Ni/bPGznlZ7hyd+neK47C2cZDdQyk6lUVog5IBbe9AR2fH9juZiIEcYfBjoOvUQXLq2UTQvrcX0E0G5BQKgmOrbF9J9xTQckLQGqBhioUJhYruy9tA0PXTscnML5MVIteTJC9tTsKlyLXHSO0coMPr2eF33qblHG9qrXeQrWKWw+AKr26zWW2tNrVODpEAvcc+osE1wYsQEbK0DILNbJapXAxafa6TmTdzchc4iZTEMWdkktZUiJg85h+L7ubWTGHmFcu8Z7NqkqU6kk72AmbNq5O5oWnzSE4s9vUgfWqr5ubmIaPkksbdWEoupS8v1ZqZOhKi/M1bbXNtU6t6OGhtmCt2O5RSzOAuxIk5MQfdZeU/E0HQx4Eay07VPjVBH7C58FLatAlgYUUunJL4jon7ey4xJ1c2Jwc4j0UczAmAqWpt82HSuUHVgEZGzCmlUiTvyjRN++ubZkoEJXNyc1uftmkyDSphHFJKIjG20r6ipt7pA1ozjGv+MP6O4x/ukp2ZkStp8za3WrW1qlaBeRxf+8hbj1HoZrpuWk2V0Nx1yda5dJRNPzpXl6O/9UZsOXJKOeecpRSJeJp5F/+Wz7ktt1nye4of6c7d47jMXT4/d+pJ1s8MQBRGPAXZeJE5y/jMy62+/sbFxz7y5pNPXF2l8SOffu2j7zy++aOb26ezwAfyaqG+8JGYRH6E0hMkYXdRhHk6zFaPDk1h5Cxm3hpFBY5V9anyrKJgEAtVQ4X1Zj7qHX+2jitWS7dBm2myQL6EDJ9zaYb9Ye+uFwNUdaoNOeckRGRwYhKIuEujiEYnIhDPaKSKOmPipIMwWfPWGkzcwZIkBfsTFNcFQzLPimI0Sk6pGDimAf7gjbrzlqMFJpK5LCDi6CtxR69eXY4pgYXBQoAQWZhBiDil0lTVrN22NnXzFZGkJO5ozQ6HOSUIZSqSpJCwNVK0w6zElZlzSSzCMLI4tF4kSc77Wl/sx1tt8+FABCljBD2buqu6G6DMGcwAsXT/IvtqNfI1d7w4Q1d2xzFm3KmotUU9pHBKKRqSCElzhoiM42BmqjH2r+6mKuF8W/R8YZbgJKA3rK4Cx1FVtXDyHXlV93AWltv9Pe9YaAfnN9flLOyCsGncUEUcDFUjMuYknFIBS04ptdHN4E6Jk6SS07CE9Pywn2/3h5ubZze3t70m3CyaOcLAn3N2d0CP5beB8PXFaNE9FKs7NgIoqqZxNOSIxSeDn772vi6RlBKnCK9FaHS9hzl7eJdEiImZoeram4xtG9ip7aB6eP7s+tmzF7c39bBvIiyJx2EcxvFosu0eHzB3qmgU4qi2eW4Acs6rPWcFm/FWy3Bs+gheQdK4L4BAZwfh7JTYPiwzLbKDqjYmJkoEyjmP43h5eclSzJg5iZRHV4+ePHlSypBSnqa6PxwOh8OzZ0/neZ7nenExlmEXdSFb682f6hfRhqLQcyqmvCawAFOd9ODFeeCcc8mFOQEy15taJyIQW6uRQXRzEhFOkjlFFiumaaH4EXkg6Vf7z6InHudjcSxFJAp3g6+8eTfvvVS6qipH7zZU3d3m+WDW3KwUSzmP4yiSdrvdNNX9/nBzcz1P1brfxj0k+X5Ejja8ZZvUF4UPTKH7nwdbzGqGyE0yYxxAfwQ6fLg3w5EA5ld0ixChFIjA5wcFDnd87Rr/+3sQwd/6Wy/DZ8bX06f46lex3Ry9/CsCL29kmH93GI5vV/zGNVjwQz+EcfyTnr7DgC9+Eb/yK2iOv/IG/udv4ud+Dn/v7+GHf/jBQ/eX/hI+9Sn89u/h59/Df/dR/Nc9Li7wxS++7FU/f45f+AVow+d2+NQAfsnrfR94L67zJwKHGbAbFljrERV5GkUhnNW+ntjQ8YoAyIPmiPMH3PZ00HkK4yxPcr5qpPtWk3f+fNYhc4+mcPdxaAvpwAkBhB5YwtKDgsVWkTz2cuBeLvhdL8v9h5RWEkqYpCsAgsKUiQuIk2dCc4YzGMwGtKW5pPPSlg3rxkC6RWCQ01nvL/kDAoRvpIXTkt3ta7HN+7J5DOvy2LEL50Sn3VhmNv7WzdOyzdvYd0GLuxAbRMxGQMCJOoMljXIWdrr7bz5palsPBp9qONjK0kus6cSb4+dn6yYJxZQyb9+IXuFqQFDcyRUdSxpPekV78VoCfCwi8qMbpVcFbEoY1xNpyWbTQhWNhMmxS+U0rUaLRxTHgrxuIEgi7uyrKf+B+FZUL6lD1SKEFhNiZBEOKKiYBJ1ekWV8dOkz2tO9qYEFIhBxeNMWkfHMeRzHlJNkTimfaJ8nJlcR4SWCRqtDzLBMpXmLhgnpBCnLMBSCaw0jdnOPcS9IIElKKcM4juOYS0pFzE2tkZFZd2F0Z8skzchUtenh4GqzGg/VKUB+EElDGRhkptCm7gxQv05bj/mElsjkRKFvGCdKkoiJOOqEA04ovGg8m8/Td5fgPDp1iBGQ1mBXCmlupo0N0kfASZgT0VDLMEirDa7zPEuiWme1BledDyqkBBFOseRiTtqmpi2suWa6WI69C6Z0Ahckp+CIcMgcznByhTWomlbValo1umZrTfv9czJuegBMmFjAiXz5RTAn5gBHE2HcZZFHMcpOwsJMBOZeB8hwZ2y60P1YJeKbRu0zEWN766OXWhtXz9giAJsbM0rm5vs67VHmi9dVgAp/AAAgAElEQVTTk+/Zvf6xCxunvT1/83tf+8yf+9TvTF9/8cH7BZjdJ9WiktWpA4Li/mXuGsAckZSGIszu2kitOhOEkRMNObmZEmnVqq5NbW4ytzRVHnISObi5oTFiZOxxDpKvXesSz9+8Na1NURJzcnU3MKfEYaLyVgN665nXFLUTkXC4rkiIhMiZWDgpxIxbQ61JtTia2jz3CbYXNnHq3iZnRTIk9aQmzZJ7cqpHYpjDnUM4ZsT72Yc63SEYPkSLSGMSEpHupGraPFbntuIemakwl1LmWudWg7U0DMl8qM21qWk7THuC9JAOcW12czvFWmE3SEqZk8OpWqO5EsNgZcgslBIbkboJI5V0NQ6PL3d6c3t72JcxD1k0SSVqxEoczNigDi81BEuSo8tbTqu3kkM0XaTcZt6TDr5Oxt2Xj3UqbvBFW2WWyOSnJLXO0zQt1o9+Pd3ujoi6TWu52/g6GdZVZu6hUab1s37iYljR8o5T8/9CSjz+Cub++WTiSB6Zd7MWqIf43FXEkbp6RSBmV3U1J6h7NSchKkPWZtcv9vv9i9v99TRNIolJTANWY+4WbIWlxeckXtFtGuarP4U3dSDHVNppftdPv9apWE5ZWFrt9UzHi+Faz2E9hs4L/3+T3epH1cxq1XmeD4fDXLWpS+o9btQvxV0V7QZHtWWiwhu3yPokt0EVXqG2fuSPO3cXj51xVo9v61HEoTMrhy8O5vXtXmXoLpPxercmSWyGaTpo05xH4Swil5eXBJlqq9UAEck5Dcwyz/X29nB7u7++ub29vZmmiYjGcRjGcRiKCIciFHKJLED1E2vGaUyXTr3a62ja/Z6pwub7TZvFlDF4vPGNumSFInSTU845X1xKUzfzph1W2lTNaWOlPt6MOCyrgRpnXk35S6gnqt+XUR91UmzomCsVvtNRaetSOX6uW2tuxgyRKCfXWus0zdPUhjLvLi7GYSwlqKStlDIMpc61Nm211drzUGarXEVHn+bWtfnygMmRady3AGaoE/wP8SErm61HW14hMbijNbSGkbC3+1dJXz/gv/8d/JcJP/Ij+Ot//dW/+jd+4ySi8vKvecbv/z4SNlmMD/31zgFfP+DtT+Iv/+UHX+Z+j699DU+fwgyf/zzefvvBR8sZ3/d9YMY3J/yV1/Hxgt99Dz//8/jSlx60wHzqU/jJn8Q//sf4n76BH7jAH054+zP41Kde9py/9jV85zt4JPjSIzx+adKHZvh/Bq5Q8smKjBladd3BHAWOY+iRln+voYCtJ+NM0DsVQl55evl9Xoy7Ogk98M1nY34/P0PpzoPTuVmDHnq29NCDnNs0fPP351EWevBIvEQMopcfqvtqb09EcnNUN3NvDiFwAoQ4MwFt8UgqYIslx9a3lR4QlZaN+EnsdaM7bD+a7sezZdulghMTj/vplIU2h9W3t447nbVEK6thaw58cLdAflLccuqHWaMvW7lti3PuHsSjq4joRCjp7DO3aPWipXDrTiL4zs7m/DShLbxivX/GvStsp6vd4/iK+lacu1O8D7/oCGqic6tPj8V678O140ECHd0e27fnpPJ3C83dvvHde7yp33XnheFlS97D3NWtRQ2IOYhiPey+nGLr1pAhKbF4EhHmHmqAQjBcjHaw2+EGrYHEmBRurq01Fs6cckq7cUwpsRAxLW0M1kHI67saIIIu9cSWZonhu4Ybm/opFxBWIiHJnIcU/mKt2tocOwIWjsByGcZIc0BgMCPz/vZEmQ8xBI5kVFxUm7YKJjVMc1OL0abAIZKHMYtYRKTdAppFIssOel32L4saNwUCoMohcPQv5vXydFZ6cT5Aowev08FEo4AOxjbIieAsnEqCMlmUbBITBC4ESZx3o2V11Zm5kFem1jgTl2a5tsw1SgiIjZnSPO+jaSUc3eHm2AzvFl9RuKFIuh7hvR0TBle3hlAtoL3kwgmH6cW335u5MMTLkHfDIJxEWAFVC6YpRwsVC0A5c85jbOu414CYubp1V3/gEf3O+HG7xiU86DukjaLao1GnhrcTSpWZO3JJVOS950+/c/3cWB5/5OK1j467N9L17ftt/+zJ248+55/91jvPvvnO+7Nicttry5XhnvuOGhCwA63FUWSWoWQmcmuVvbEGMyQXHorAxNnUdK5k5jY3PlS5nYR4yMlBMaY3JmcKTmlsrZ0QHU/xaW5Vq6gPwpK0VkRsWySJmLZ5rmwuSfolwmDUrfLCJAxhJAYxmyAzJ3dWpVpFtajNzfKsZm5qLkKW+u2quTQk9awutZIaA9yU1ckcZmTGxkweYINIOjKMGHBeaOLm0KjE4kjQrKD1vstTM6BbsCmXlIeEW1Od1Z3gJTNR0dbcdH9o077BxA27y4uUZJ5vbvc1TmvmQpxSGsjJWptbs72qKzEK5zJkdddayT0x74by+Orydp7sujJ8N5TaN2NgSK8uqNbavOYFlmW84ui0JQp/DAcF07xnGaJePgoUIJKIuKShDEPOWZupTm7WWmUGi7AQcfCBplAWRHJKOWI7WDL38QdTW5PPa+tqVyX67YqPkn6/qLmb9VJjOuNAnU/11yRIX1gs8/AOqoBGPESbGTkpUiJ3JMmx+wtktZmquTu3Npu1UpK67g/Pr2+eHabb1hqRg6zfK8Iw0BqA1pQFktMWHrF+LQen7xfXv3db5s5+so2P/+QnBmfKkph41rnWqs2IOLIGHc21DMaJ4AzAmTgyvCcJoAUOIiIiLqIhagSDOhDTYQCM41mrhqLBzAuLob+O3hqzMN022aINtx6bIuOQXnCG5VjzJrRSFRarEW1O4PVz53EA40lIT+QqEeWcam3T4VC5AUIlCdNud/no6sk0t+vrfWtmRofD/PTp8/3+cDgcpnmephphznEcx3FXhpxzMtPWaq1VVTPnu0b6vtX3rVG99x1GZznYVxeRmW/6mtcW2SjaMPWahVMKXF1a1BBbsCBacrFiOZeL3Q6gnPP+MO/3B21KTYOWw0xM3gInDDALSwbJkjdZTDE9/bSC/4+9U/Gp7Fa1hTUgQvEZR2fDL58tZmZqbapWd7sh5yJsjdvhMB0OB/cpp4OqwWkcx5RyzpRzvry8crNprtNh2u/30zTHC1yuErQNoq4jtvMB++ndtMniEc79CueOegOavpsEh4de87LEhDumCUTIhHqfwHFQ/I+/j//rKZ68jp/9WXzuc68SVgy//uuIJu5Q3V+psPTabsd3i+D4lee4Mfzgx/HZz97/W9zx7/89fuqn8O67YMY//+f4+3//np7a9esLX4AZPmggxg8/wu8e8O/+Hf7BP8AnPnH/919c4O/+Xfzrf43/9xv4F+/gWvEjn8KnP/0K9ef99/HnLvHZHS7TK6QE+ib8e4F8R5eoHdTs8DOA6GYHevS5PixS8EkA7biwo4c28du8Bu6TNe7RN06/f93A+ek7fq/M4Tj9ntMX6afT/62i4UfCAt2nZKxwgvvno3RUjvyuMP3wuXzyMPxQ53YMM9ELKTqLwVzNyI93eV6ECXNzWk0ZsK3AcXr1WNvWOSj8J8f85IVuBQvfagR0plndfavXOMjdjMnRAb7N3PrphqJbpP1+M9HK+cDJhmJVre8yOPzMKkZnHfO+LTQJ++dKGGX3BdOL04f1rTp2zGAecVpH1scCnwr7qjaHR16Z14gutkvAo0K0ypLHwmcQbQFtx7N20+7bz3AGzor1aJOoOuWF++oGOPkyX98dh3v0/amZhkrfezq9uTV3NffeVUogqC4GkIU0kkQAT0kIMFWzZtaYaSjFr5AeXTaf0WDwajU2G0OSlNIwlItxxxIWFbVeg2tL8QoYcKZY/QV4yFf6RIAso7D2WIvOnWabiCFiLq61kVWvrToopSSJ81DKUMo4SErO3jx6C6Itc32TnEJ1LMKSVVuzaqruzcyneSZiJkkpEsDZMubZMNVlydej7swRzfFlA9wXfwQkkZTTKnAwbz792504Ogjv5Sr0tl1y2dIHeb9X23NPbjNHm7Q6qUavtIB3IiQMompWzRRkLExgo1IxQIV9zfmmcTeqqbsGF/BYD0kr/nh7GWI6tpIubiTf2M5sjcBBYUo+23yYD9N0c+2eSorJkgR6diiBVGnNalOKM8Tj9IlzXc0Vbk622vuJ6JhA3wi1joeZ7yfzylVnpTuexuMnVniMJayq3dza0+fzW594882PvS47utFns8G5PHly8QRXb35q/PY3pb6n1zc+8FyALDmLhBblcCKWlMVN3Vx1ng8gGsechKo0OJi4ZClFoh21mYYzyipsP8fHMg3DDJuhmtlARkTCvglgEolwAgmDYoO0OXniFck4jNM8z4eZku0uL2IYSCRRIkcEYRLhJGzCIu6MQpSJEpy1YZ5xOPD+IPuZEnNm5OwDFDBEdRhStVSb7w8+z+rg2mhWMUg0zrpzGAYNMJKtK4+XPGsU7cZyUqQbHvpkm1ThbqZQ9qaeHAwumdxTbVqbM4NZ7GIksNnh9qbOh4MbyjjknImTqx2mFoVY5uXyIueUBYMbNa3z3CTNnLig9NGsKrRlpquL3cXNkIEiNBZhgruz5CI8q1azSrXOho52xpnAsam5c6ZEBBKO7hgHlVwkZSExQy1qDuFEYK16c7t//vyFQ0rZBQVgmufDYd90Xj6nseUHuTDYXd3lLGhAd7IGIXAI84kxcJtq9vuHO0s8gY+TF1VygF24d13GRVBV15YvNzIYxf3KHNm36/jeVeIOVrX55ubZYZqeP/9gf3gBVGJXm50lyTCOu6vLRyIZwOFwmKbJgZwTgMjprARQN+NT2+fq7IDfk8cJVgROF6xuPs8zE8MgnHLpHBN3NzWnQCkAjgAcsSDl7ODIWfQmV6AMwzAm5lTK+PTp9fNn17Xqfr8PMGds9ZlT4LUB6iJGPwVFhEpJItLW/pcP6QI8gVbgof3qVstY39mNxnHEVMZfSLC7utchXF/W83iqpmFPml9c377//rP9fm5N57lNUzM1M2fhUoZhGMZxTElSEnM9HA5B2CainPMRLH/Hzf7d+SBPYzVLUaHDHRLJT9LaNX0C51xaa/M817nt94erq0eXl2kcSylld1Gn+eJwOR2meWraVM2g1jzkOcApJTgoLVJgrzJ2R78zeidrCEM2Ho3VYhOGRpY1zuYLnYtXeogTB6YokoqB8iBIU9M2E922ZuM45VQC1TuOI3MStm71FFW1ZeeyuRX2E8/83qmLn+z9hCDB4KgdhEWENMPnD/2+LI/28qJWomNRyCjn27Wv3uBfvIOf+zZee4x/9I/wQz/0CpwHgPffx6/+KhhIhNkxjq/QOFQxDBDC6+Uc9PjKF/gHewD40pcefHwz/OZv4r33oBUV+KVfwk/+JB49evAx33wTH/kInn8Ac/zoY/zac/zBH+Bf/kv8zM/g6ur+H/nkJ/F3/g7+6T/F//0BKOGnfurB4hUA04Rf/VUA+P4dPj2ivPLVNvAz4LUTV7opCK6bXtSHNqLfbcTslZaEl/+s/yn8XnyIl0Mfymnyp/nlL/Vk/DGfTIwSNiCnsOmCwdYZcAAQvRVOcFkVK/YFrUK+ATX4RtNiyHJjIr//yZ84OHx5GDobSdJJUe6a2TALeONWArhH/qE+VTtNvtD5G0lnAao1iXuiqBwNCHSiVJmqb85AovPtSVcl4tIKT2vBMLl5gOeMYk5xqsotZfbH7SV14YI6j4yXFhlQ7L8p9QrOI54VtJolvB+O4K/0XREjqAR84kw99efE6CGllIjNF3pmD7/EJv/MtUNmrh0aioBW9zlApxAvf16e2TqI78N492ilsT5nX0IHIJLVE0uLN6inpghIFkl+paaiypQKk1yO9LG3XpTb509f1MPB5krEqaTxYnz06GJ3MabM0X0nTDlJdAqpWTNVNzV1hRmIyaVjRbvqB3eyqD8L2+eqInTBiCFFsufgapCpqTY0JqHCMuY0FmbSsJxo7ZkH5r7D9L7QjeJ7NoiTttZaLE78mPQhkECYh7GY2nTodk53T4lSEmFmE+2IFAtPQ5aUS8lZALAsXNVjMRPdd2X2D3nBEocA7PAGqMOdonszHMjq3tSqemtQgykcSpTcGT6a7xyMxCLsRkBqJGoM7Ug80+Rk6G4lLLTXY/OzEx8Rt1u33oJVWBvAukq4lIAZQlRTUiMuGpwCgmmbTDF59CDmXJJkgJLIApboq++V4k+9vtKXmN4mP7x1ot0f0TzGHumcrnQHdLyKBYBQAaebw831tFfD7nK3uxqHR4NR2+NaUxJ2zTNfDW984uqjn37jW7fPb59Pl63Nwp4yscBCoAGYsuTwXc/m82ESSWPJXBJ14CYnEU4sTEzYWTLNsRWb5lbdeBxlVwWNoMyJcpdeqeML4DHpZQEnBptaa9o0WAFEIDci4lIGM6+HubWgCVirjQmcZFWeQ91wEROH+CAyiGS4mNM0t5tb3x/kMCGxN6Hd2At7Qck8NZdqPKneTtgfACIzaSrAqmXIJmwnnV+FY1DF1txmJ3QSg1nE3U3MpLWYMZqpa/NWvYozYRwSCwlrM3CDD5kgtbo21Oqt1mk/LUjJrDbvp+YEgktiZkkps8HUDF5bq622lsHUTTGqIrIrZTfksaRE8FY9CnMjaEEGqAiQZQU9+rHk1TcjW+vTAUIPJnhyX0wUCzASBjjVVqdpfv785jvvv3DQOB6I2Jysh+VQhry24JlpkMxXcMOCitiiJWyxLCwUiQWsGaOVde/30PLt2GJCvGW6xdgh4IVH4CWgut7lOZwhiuUdFMUyDlgx6swAdJpvb2/3N7f7w6F6h1wgp+iNfu31x28APE1TwCm7i8IiQGGLRhDuSqYQC9SUtLsYV8VnFXr6EYmb6XY/TO4+z1WIiTinnCSZeXBApmkCoZRUhiwi7t5UBWChBfK5GENgmTjlfHlBOQ2AMMl+Px8OLRgmPRXopoqO3li2v6Fcdg+w6pE82odCtHkJtglo+GkdDN2NIN3nGvZj38aW2LKRgeLvzOIu4VEOyCSlkAcg2RXAtD+8eHH77NntB09v5qmqmUjOuZRSCJxySjlHI6qbzXNVrU0bE1g6e2btd1urYY7LWj+n5B1zoH6SaI/akd5mspbGE4SIexRPVE1bi5/MOedc3BEwqdZa3M4lBPkh5ZJySnnKaZqmWlVNzVPhKIV2B6ipG4NpMQEvjo11CIAj9eIYJ1uQfLT95/QlLSv8CHeZYrYWRA2ilPMIqKnWWbUd5qkFKjXnPM9K1Dtr53BvNOs1KCenegiyeCm9pU+aUzPm87tumkH6XewaE30oCka8uc1P9tvV8B+e4n/4HfynGzx+gp/5Gfz0T7/M+7A+1Fe+gt/6LRTCxwb8wdQZ2S/5ur1Fa8iMj5fvbn+4V/zuASnhz//5B2UXVfz8z6NWvJFxo/i1X8Pz5y8TOD7+cbz9Nn7nfVw3fO+IH3uM/+1d/OzP4m/8DfzFv3j/j6SEv/k38a/+FZ4+xWc+jS9/+WUaUK34yldAwOcv8InxQ0RyHP4Cra3T467aWBKcy6qvFjjoJdtxp3NT/CuyKadz+2Uqdm7vpQ95qt73l04P5ELOX4d/qDDNQ+0r9FBF7Mtfgd85eH4fcsNftgU5QSLQVmeO0gY6DjKtT/ndT2kay7c7nXQY9F3nS1Wi06X52dn0wItZNt0WGfMeHzhfzvjREuKbxvSzDNBGd6G7KSU/V2b8zLWxWEjiEr08sU2X6zZpcvTQrfpP8A6dFsQnnQ0ngsfpmxDqadlY9/ttgrgMZ/QelM2erpdcRMmhb26lfXSfemXiKsrTfRmsvvNTdah6kM562DbWXeYn7titwBFRDlutGnbkvXftabGm0lYEAUDc6zBOaL/HJlpaaGyR9Omlm6ZwI1N2Ew84sCXJ4+XYmh/myayptZDwKFEuaRjybizuZo1DtAuMgrlFG2gL4jrcORo64FEK0W0AjCSdo0vESzkQgdmFnZKTlMQlpbGU3TAdpsPtLRiUiLPIkEJPC4AEMQVkIkoK18KAYy1yp8Qwk4DB6HYdj0gsUEomJ4JM0zzPTVWJGoAUI1eDqZsbM6WUs5ScUhLxdfWyEeZoU2W3Dkv8Q68B2CFwcdpwY4lX4IuZmXFolfB4wbRUVogjExIgIDKQWmwzBc4IVpmm2uppSThvjVcRJdiUGfs2hxYqINMKweh+nBDwCEgkUoZxV5bbeat13h/2t/ubOD13u4uL3WXJJZeBnG1pbFji5ctKnp04EDXmvrkIhJZ1UvR8dummo5F5e/Hq9ZC+rRWk5aoSaDO2cvPi2XvPng1vlo999I3hajDWitYINIyMdNBbZn3y8cdvf/btD95pz781TabVmpHHljcS9bE1AnmrNB3mw6GWbEMWESaSuM4KMYkzUXaynNyKtWatWbPamu8nHCZHM6inXi/IIma9hLRHVETAQiRuWqvVqlWUnQB2AxGVnE1tj31slrQSwZMQQ+IwxCQ5J0EyV/fmQ5Ix5wFaYD7P84trnytP1RObijQVdwbUkdVTtTQbzer7itsqTAKwe143EyDBQoY1l+BF906ukDPWuEBPS3UDnQgSVFVEliulmeo8q6GN4zCMRZK0pNOss9tAiRnaAOebm3mefX9721Qvri5TKTarqdq+EixlSVIkJclEbPCqZvNcU55T1DoymxkzF+HdkK8uRyNM+31LrExOZtCY5gqnNJRFWTA/Bg/9jjroWAh/zP0S7N5CBnQnM7j5NM3X1zfPnt08fbp3t2HY+//P2vvEWLZd533fWmvvfc69t6q7Xzf/ibQokZEo/pFEQIhlC5EjRAiCeBIZATzwwBAUZGB4ZEGwhx4YNiDAA088MDwQ4VGMGAoIxUkAD2wJoBzBghFHEqJ/FCXRkkiTFN/rrqp77zl7r7UyWPuce29Vdb/3lDQeHx67u6run3PP3vtb3/f7yJtaBPOGYdxsNvFW1tqqNkE3j6WUaq3LIWaNYHbXxtL3cUJ+GBmDVzfhCQRNuMBb4MTmOJGvfG1h8pNBc11ou1iz5I96oAOzGnPcg08/JQog3E0tzmLW1IUpZx6GstnsrnbX19dPnj651uZm1of/pu6mXXaWNQmyrtRmBtWY6rifMANYCaz99K6+lmcuSHSYN61OUiJEIanWNs/z7e3tzc0NC1/ttkTbYSyx22jNQB44mD6asEgrWJyfUypwzmmYpnmaZvSvatoLOdBTLJzOsRrxd7DUjAebZjlO2GkTuDx470ZXN7PFCnHidCwXBhYdik5olQX2QWe7unPGxxJKivdr2WUwixQzr9XUGoFub+++9rVvvHx5uNs3NxKh6+vx+uppKUM8NRBqa/NcW6u1VUABLyWteZw+BfJ7bjxeS1xWn+tFTtt7m8/yzvuijHf5Jj4KzCQpM3F0v83THN8qPllLBqrOdd7v70y1jMMwDDmXlLMVcUrqVcGpcEhQ7pjnOtda59oMmTNBvKPq6cyIsaxvMctyigeD3lPTo73utCSgaT1XrJ8+5iSS5rnWWnulPHPJo7Br02me5rnNU2OppWSR5H4X7/iij12U45yJRL6sufTQB3lu5wHghWtdZpV2qTG9n4jKA0jx46pEayiEg8EcX5vw63f4+W/gf/9TvGJ89nP4238bf/WvvieK59tv45/9M9y8wg9d4ejwI+JZvEHjMMPh0NM078s28HbFHxyREj75ydf+na9+FX/8xxgIf/kF/o9v4Z138Lu/+9q8CYCnT/HJT+L/+XW8angr4Yef4N/f4Mvfxi/9Ev7CX3jts/jUp/DjP44vfhHf931vaqs1w7/6V/jWt/Chgu/Z4Pq9BHIc0M7g6HkfQCQioOfZOZyd39wf7V99LfKSHiWr+eudz/dIpY7zAo5HUaFrx8GFHdgvRvSPyxz+0AKMe2kM97PQFy5ppn7PJnA6x/UFyFf7/un3z039hje+Jg9f2kdfw0e/vBM6ybq57KQ5OBHCJG9wo/7Rj62GnUsAvrit3cl6vJxOMxYs2gM9at168PAvWuwf00EjxhAAC3e4UTd++GnFwCUU8WyNO/23r96Ie2+2X2asyC9zHRfW+0t/KB6pdD8tsvccHwuD856osUobpyrINXV5n9BBfFa+slTCeiJKOaZp1j37FmUdSyR5GfJGgHgzDptx6LtKkC2TOfLLLrNu2/fWarOm3jMkrfV/bKE8mq2rDzniHcJKqFqWv3swtP56piQxDg8L8bJlFFqTlVj2tWeN1OH66JTv+EsRMHFneI9Ta4MTRGRI424LYBKoNnM1NHNLiXfbEYCp1jrVesyScsmAqUt8CgykBOcAtcb5yTTo3/AsqcPywhyw1PUKEoOFxR1jM23WWrt9eaOmxIQslJmKEMMANkiEcNKyTBuZEmzpggt6i3tIMwKRWGO7GwBqCnguJacCEiJW3c9zq7WaOaUcoEZrruacOUnOuWRJIhyUkHufPT9XSR/oyI/rrZeaZLi8lxKmJdsfRyA3h5GAI7sPkBpFrae2ldzIkXStLW6nwpSI3VzMkySxCxIdLZyLs2rovgO+sD/IUtzhgKJXZUZwZS3zJk4Aw+OYyjmnYSjDOOy2m2gMdsc8z/u7fau2215vd9dnUbIoK+Wu83hz6GMy6mN3xAfq+0LiWdN9ju5gO2cqddcMIMeDz9N03MN0vNq99daHntz57X7a+yBIDK+mBL/L7E9ebPXjL772kW/svwEccax2nFsplII4s0LDiYUChAFA5/mYgnUjQszkWGqwKDFtSjGQOZrOVRXHaX51N7NVNi3i2wyEVLAuysQkQgkswRYx9ek4H8HbVEQk+gwJlEXGMaPV+XhkS8RjQloepBEoMZMkzmSqnmz0siM+oN5BJ/d6PHKzoq5k2sBqrKbRJHJQHJRmk7kODQS5ynlgMngmK8yZOCHSMH0RoMic9KroZbWm7nMwNzUVl1hQg9+rJtrUTtwA06ZmDIgIS8pOBFJVIeLdTliGJNPd3bw/TPv9ASLFi05jqhQAACAASURBVBMRJ0Wbqt7sj6BGNIwDCYmwRQX1NM0gGjbJOzHQYDaOwwdePH85HV/e3dJmkN22LbcMIohAuD+nM0gX3VPcVntXeMO0y9UhiAiBRbKIOLM0FZGUqBQ0dYcCJEnGzbjb7YYylDJM07TfR3WWRZjfXed5WqqR7iMz4A8XbvhlSuXdPf9LiJCwZAqX1Wg5qPtZKnUpmOhDDut2QzciBL0ixGh3qDYiKiVfP8E0T+PoRJTTsNlsx2FbyijCh8PdPLf94XCcjnOdCEaU+yleAmiZc85RfBXTA1VdoFn3Tmu9TSZGBRcCzVKnxJwY7Ap1hZA2tSheV4tKiyUxS8KsZvNx5sQ59Y6o+BEV1ZyEM3MaxrGUTXxuj8fj8XhMKaXUMSLzXKdpPh6m4/EYKlUQOkopq8lCZC0/Qyfvdq8HnR1XzP3PaJNeRZN1BBQ/cZVstLk7XJCk89bdYYpWrc82pAxlM45wVLhIyszp7nZ/lIk5EYd1x1aPmaSSUqe3xHLLqd8r/4ymdL/I86JvoRASuVCPLi2GFYkdR0hrAEopwXlpbb6pkxwl5TwMYy4lOtlqmwETEUmJc3cHqmutdRHfadliX8y3I/dk5L1kngkgEe42HDPtnzAOL1KEpZcJgbp7Trk3xzpUT84at/hQSt/EG1o1bTUu0TOrdm+uu9wT09IwYA+YCfR4mj/ucXLKYv8Zmm/eS4lJXIzE+PIBv/gO/qf/hH9/g71iu8X/+FP4W38L3/3dSOm9XBH4pV/Cv/yX2AD/xTP8yqtTaOhNKozieIQAhd/HNejAVw74xowPfPhNWJA/+AN89av4SMZnt/jVjK/c4atffdO3HUd85jP43/5X/OYe/90H8acNn9vhdw745/8cf/2v4zu+4/Hn8vw5fuZn8G/+DX7wB1HKmwpif/mXsb/FZ6/wiQ0Kv8fP2dLvSWeMQH+vFuXX/8l7fK0fmWu9e9vKY2kXvwxo4j40hN77xv2eycIfZGT88Z9yUjEe0DwuTgX07h6TN/llLgEWjz8nWly34UNdzNVLTYYtLAAsiW/uezi6+HB3CiIvkkCfXQNOFqiON1k4Lt6byFWsQfJzseO+x6cHA1ds8qpW+EnKOn8h3V/rn+kvvvk9Jf3S+ngSONwfdeEIX76V/mhsJhYRoK3O23W35pf/PhNp+gjw9EgWb8lqvYetOEiY6u0M746Gk9eDwjbKAWiUJAH1k5w8JRCDOybgVP/54Ik6wDkVkpBLVLWZhslxpaJ1WatvhSVJIlqZoG7h3H4ocIQwoR5tgT16FCUUff8JmC3g686u7BDHta2EGTCsiBNhdhEVVZvmo2lVTSC5frbb7oY6bfa3t7cv35nnw+0d7bYF5FkEglZ1Ph6sVa3zMrmNaD95EmcyRhc4zJtZnL6SCMvyTK0THgjEUdnCTDHVcHdzTjK7uXsZRxmzZ6LEmUVWduqyYndWaTMo2NfqAnUj7x0rHmSJeHmsdZQJi4zjAKdaW6umcwOZj0yn6gkgqnZFetNgQMTMz7AydKHt+Zkb6bEtw8PPuALh+eVeRLiYAIM0IiBnAqUez0IKMWyuNs/alHtbokdSPrZxkERCbnBGOj2c0DrPrWALH3Y9GayaPKOHgPu5tJ/PzibGS8zlbCrYj3xJhEoJnF/8Q05urbZ6d3sT1vLI8Kckka4nX4a/8ZiIGHQWqnrYcb2+xhcR0I546HPktXZ2kXB5HTrQ7d3xnZdHHuXJsxfDZsspsyWGNHfVSr0xYfZUNk82+BCef2Tz6k9y/YYe9ravcyFscxFJobBqM2PAPQtvN0NTnaua+8BZCImJjcgcpua9g7okHo0npUm9HWclmLgnx24gdQZAolBbxt9guJAzgYlB5jbP88yyTQOLBM/S4Sw0jqUefdrPDs1bD0osNDxszCBiYYYJTKgAG6GtYetkrc5zzc6ZaHaqwZdQt9raXGlfed9KQ25G5on56TAOiY5eYZWlF2vzqR61w6jP5HIPW/fCfTJ37e2JFB1FlITISbFke+KAYKZzlZxFZMjC4LmGcz4lyQImUK3TfJzDxzFsSsqZQObtMM3ETRJAeSxEJBGlaNVzsg4WcAWBmLe5yFu5vfPtt/cvh+2w3Y4zucATuRHllIRTmPLinLC0Y+DkkF+oBRFehTvAcThcxGeWVOCkBm1OaO4N5sI8jpJLzmW4urq6vn5CIDOv02GeDmFgIKiw1fl4NGVeQMfUYwVnd/8+biECkSDuBL3G6+EmkS4Mm+ebV+9rI0BrTsLMHc7WC9VD8fdO5BLuyI9o3dGlcQ3h6TOzqLaNYNrTp9vdboSTcC5lFM4gCdtOa8rikiASJ3wNBy3HW17yMAytcWvV3KxXnxgzM8lyayK/PAPTuonrtTJrzkVgaHMzaE5OwC4PeYvi5IRScuFERuB+RUd6QxfR57QpMXNStwA0x3ZCCgYWLqXknOEIOWY6ugZrcwUwqlltMUCI7EI4FM/9bsta02M/tqjWcmK700U1ThdxoocpZGSmvoAB1u2DxGDmIFrp6hxVI3NtqiLDQHBqrWpzVWcSgIZhfP7iecp3L1/ezrOquWqzZo2ZqIbAwb0nK1IpLLLEjcJ5IXReU+Cvd4RfbtrPLtPLPqDF1to9sOpEfcCHlMWM3E1dp3laV59hKIfD4XA8ujuYNpvNMAzMQhx6hJuTt2baguLZagW8J4wg7uePnE7FO27nq1K8BpEyWw+H8dnlKBOj5XbobuYhZIuUkrmxthoGsrq4M4i66kCtnSrqF9mOl4nFPVO205m5l96NPCBNeWVwcF9y5X1JG4AQZn93laFWiODbM/6H38TLhmGH7/4+fP7z+MmfxF/6S9hu36Nmhz/6I/zDf4jDAf/lU3x2i//rBgByfpeffnsLAJnxofTeRWC449/d4Ebx6e/Gs2ev/zv/DkT4jgEvCt7KqAf8+q+/6dumhO//fqSCPzjiWcYHK37oGr/yCr/2a/jCF/AzP/O4jYUZP/RD+MmfxI/+6Jue6Te/iS99CeT41AYfLe/1mRqgtqTGGABahQ0J5Bfgs8sahYvd2QNNgy6m4OesSHo0D/JmT8djZ3m6l3bxd3NqvCdVAfeYDevU/xEBYmlTOHsW546Ve9mxywJTf13d7YUb5N284usM4rE/6wbtNbIasPflTYv2ingCDGKJDWyf0iw1ER36TCDuAGhamXCNYUSG080RD9kblxeIn0PO6b6z496jP6Ua/H5axy9/2kOt9eJyWkvkLqzrRicFis6PEY8Eh9bM4eXDJfOLuMzyBC3m8Qul8rJZ5EweOxXc+AkB4hdFuXRRfBsWaWLOHFtToiBG9vWXhYWj240lIBbUs/BLwjW+uZ5Ohr7sOfy8SixWlwhSMLv049tZdBTdSCmcThe/R+R+yRsve41lGI0mIIMu3y1WtcUF4OTeT0ZnHa3u3JzgVEiEuRtGzAAIs3FyVmtW52puIC6lDMMG7q0OYDscb5vqfr67PY63x11JieHH6TAd93OUBQj11y4JJ6GcSBgp/oSIKBEUbLScAda1tkNR1g2B9apdBwmX7fD0xdOw/0sWSpBEkjoDJTIScZFHbAhiaEa9OMN7I6oFWNN6y43BDE7mRgozKGfOliUnFtIgH5oR02mPHkWycfGS6yJAnQ0v2c8UQjqT+sjpsl7K790c1waWHu31Pg3sr8eCiiAicnJAo7SWkJmQYBobWiEImXs04Zqbw5iVSd3VlwqM/rBPxSJ0+tCczZ7iomeQxHY62lQXaIYvaaNF76Xwoa7W5lN3pkdwo8Pix9FM7fb27ub2JRETJKWUcyolO1IY1zVaqOAMEEtg/1b5M/JOD2Tc9S7ItATNIjYSPXkr5iO0ZhEQB86yvdzffvPVqw8//Y4XH/uQj/Nhrshc8qh60Nqi4BLcqGgpxM/K849sX354+41X+8NtvavTQBjzSJyJyL21Zsrm5Cmh5PE41ePNweGSPAuSMDmgFm9PNIhkw5BobFSBw9zUlBKoMM1V1FyJjMl7vRO5G6MFsCURM5n5XFuV5gRiBve7BjHKWFTt0GZl2wAJDlNoMFgokTBcGCow8cJsThuznVlrPjcbhAYWIpiTmau6VdVjo8MktxOZZKfsPoo8HctQBLqvrXHmuFhhcOeeYVogPCGTdQlmkTcWD53BrQ87GcIMPsGcEnEScbU2VyFh8cIshciUzCFcEgslQjoeeZp1Pt7VWlN+mktmJndM9QgoJyIhzoWQIh1ogDV4c7CTKxxOtNmO17vx7niX3TdZnmzHmWmCm5DHKsFspmaN+hCWI4m0ChznQ/XogxFJAJsiOlXgRJRUbZ5rm014ZjImHsb07Plmt9tut7urq6urq+vjYbq9uX3lcz3eOsAi5Ik8zdPxcDxut7uy3S6Hm2XxM1pOxJEb6Rwk9Jtg18+jfzhuOQvpoW961rORdzdKn/GbraYBdzOHuhNYlmpFcieRfojtJBFb6CQMomj7gllP3Iik3W6XpCw8EDb1WnvFNDGNY1Yt85R6x0Ewk5PknEpJecgsTmTNyJsvl1Rc41118vtn4HVXEMG7GP2Amd281UbNJWEzlN32CW9w3Dyp2tTVhchIw5rCTJydoUGm6Ss9pA/Wzbw1a+ogkriP5SFJEhLSqq216Xg87O/m6ai1MsDEmVIigZoFUJqZzcUhTtb9iO6w3s7bk5auJyxoWOAYviqKbH35J3eBcXfcGpstCPxw3WRfllWCwA1qGhxoeINVS5JzcmA6VlVnTiRO5JtN2e02wzC42c3N3d1hAlg4LbPJvrQzS1ctGasAERjObvY5yWu+XHpnMebVfeS2VOfy6dhgPW4DgGMF6M4GVaOm7kTZSURSTtqaqqu1Os1DGUopkmWQ8TAda21TraqtVh03LeeScgnBoDVtVuNPVZXAknKWQbgAybRPns76iHGGy4PHtd9rXLpBw20dlvQNJlF8tnq3qzE8cU4pp7G1OtHc9vt50taaGVJOwidoi8OZZWGbk5+mgPcKE1equNOaFqcHDAA6HZpTfszm/p5/JcKWcWddQXizh4IId4Z0jc9/L37qp/ATP4EPfhDl/UAxXr3C3/27+NVfxYuEH3+Oq4SdnI4eb5YqiCAEfz8WoqPhP9xgNvzFv4inT1/7nf/Df4A7PjHi+7f4z0b8yit85StvElyI8KlP4elTfP1buFV8zxbfbvivnuN//jp+7ufwV/4KPve511o/fvZn38Xn8od/iN/9XWwZP3iND5T3g1P1+xoAz3NnFZ7Z9y+qNIj8vhbwWPGmE+hxI9pr2Rf+mDrhuFcM5GfSiT+SW3l40ftrbCDnYsy99syFvHo6AhPO6Qf3AxBnpWXurxEpHj8tvEso5cEzOBmX/V5yG6fKjPA7dK2AvNdidy097ha8OAAcqKp+yUqh0z90arFaUhjGsMUOsLrN14gR+T2LqV/Qz+mBveUs/+tnlLF3c/2cSUv3Unh0fiD3ewpT3Db8MqYU2d37JFTAyS9QqEvH6DqdOG9BW/bFK1Tk/tO4VxNrqo7ziMrpZn7BSCACKItsh56PT0QprBoxbCGmsxKYvmukUzHPYv+NPSoo9orW14vlaK22pi+WGAlx2M2p7zfXd3hVNAJY7kt5n9mSTnAsmRYDIQml7DH21P7FiMR6M5iJdi5kUFED4t8aA8jGCRLfrxkDLhy6g6hVNCWivJFxLONYQKSaZ5vLcTsf9lXbnR7e3r8aEjNQj8epzV6r10pE0jPRHB5zzolT4pQkiZREScBiTNqsLT3sZ0NDNri7NTs5yAjEma6fXZm5ao1tOpP2CglQb2QzBxDwRk9RUUspdraOZlq1acRS4eYLDkRg6q2qmw1pkMKpcMps4lAnKDmYesmHuDOM3ZY/U3P1ntSifhLr/JMzeIVFDISCvMNxUXd3vvO6t1yuBCMyoi6o0BkJjvuUtKfqVVutFmYPVbgyE0kScCIgiQlTc3Z38wpvDdUsjSnVWpsrLUgp71ha5Jwk5YYTmRDmDAyJMzGaQrs6IDmDoWQNOpk62apJshMHNfZhSNJjIBl9H77djONQ+pnZ1KxN03ycljbmRBHOZkmBmj9bRvqozJYo4PnArFOC1awqEyVOAFmDqam6qjc3EENcElHCy5t33n71isay/eiOn3PdzJyNOFoSTCRtWIQTs7ABPle/88zPPrL9wHe9+NbX9fjteiRM8NkhBjcwOCdhqmoHMyMkEuRRrPnxUJPKDpQAGJq1ak1SKrkwbIBfg7OMN3O7mbQZOWGefD6q5mrM0TwUQNYjgGQyssyJZs6NvNOWYipuK8jTyT3DR1SxvU3eUBJlgM2YiRMSmIUr+8QOVUAL6TWbJ+cMdizHWVL1ZuCUN2OSVy3PU241m12N+arISJrYd08GhYiIEaZm3X4N7o0BIVhwt08ZLW5/IpJwlIB6msgFxpmUxDjXOjVTq1pVy5BYhAG2ZV+QqQiZQVVJKzZqz0vO/s6r6Ti3493eVPOYOMGcXc33ljJ21xtjr8e7TLTJAmU7asqcU3JAq0ptqbanKX/Hs2cu2feHcrUdtttK1kiJQdzQ5eRohbWuEDpOS+Iid1uwxrmByIUXv6W5V1fLyYZcnlw9/+hHdJ59GIarJ7tSRsmlH9FM26ybwTYDzJ1Y4fvpOBGwKXj+bPv8+fPjNE3H41RbrRVREkJn7s54ZIvebc3m4+SgzThutpvtZgTR8XisddaItyVeN0yy1It1rS/uwQpdy7FCKyYmCDGxxymtnqVoTxyQpZYJDCHu0O42u1JdCWErgIeWIudS6Nnza+0ILxBRIBwoufoMdsky8phy9jX9Scgll1w0QqLaS0kihbF2fK/GVHOvcyWjnEsRKhXPMH5094Ei6e727mZ/+87dTVVHSpW5kRu75UgiG4fAE44+M7Maf1CJFOzU4MxgIfL5GPdca+3m1aubd16ZRm6QckkffPr8artrrR4Ox5ub21YbJycKu6eZVY0+QwKDYnPRoGrKTCnm7P33Ed18BnYQL9hfGIcjzw6zz7bdjGMp8zS1OqOBsiEJJeScOadJq1l1dXIWGZipVSUoE1hi5VbTo1slkpLxoQ89ffHiWo1qbXWecx43m02tbZrmu8Nhf9i7sYGteQsXk/u4G8dh6PyeAKOceus41vVQvde1r3eMUYTGRZh9YXKpG5KIZGIGw3uReVM3gVDKTtZQm7dqrWNo2SmxSCplyONRDhOa1gbb1+OElJtIZU5EHJKgegyEMksSDGQpHk5wCLpj1hZrNhy+LGDupnBmmDAoMxvUl/pEa9wsQrRMxIwUPDUzOh5rziUl4TSOXIhLytM0TXOtblbV1zwuiH0FlzzI7fhZnHvxNt8XOM49Mr4MMyd4mxcoiodc+74jKr7oF2/+9fGP46d/Gp/+ND7zGXz609hs3h0m+jB88XM/h3/xL7B1/MSH8LEBHy3I1Okeb3ZwHA545x0Mjhf5PQVqVgDHr7zCMOLP//nXtpYcDvi934MA37PF92zxvTsw8OUv4/YWV1eP/ywifOITePoUX/4a/uiIzz3Hi4wfusKvjPjDP8Qv/AI++9nXPshheJfH/Bu/gXfewac3+K4Bu/fzCodusl4boE5i4MuzqF+WY9JFFuGRiFN3QNu5ofC9qWj0WGDgUa80PeQ9XNJW/D0maByvlSEeydG8a1TnnO1wrzz1wpvzBvnl4Yv94NWgy2/4yFMi7nQ9OlHTlwN+Tzk44HEHxD3uMC3GQeIzXFdfiQh6xu2hwM8vqA4Csd+P+iw15kt0/16q6PUOG7ofzHn0fen9UX3k8qhVpFeu29ljWXgXK3OWyE4EEvJFmoaD+16JGMQeIQqwLW4ORyCtTGBMGrvekzX+4qJ1OscnOS2VKGcY7lVd7H19LCxEWTgnytQjmmzGDrawQvfsg7orgiJhEIb0rUacHqIogA1B0EuOBCnEWUQ4Ne/5bAeM2QElMniDN3dVr2bNXD1KDuJ/7lGPooamrsrqbGBffhaxCRvTUWQvcyXUXlBAGZSdqDlV86liblAT90R937P0jTCnStxiWGoEY0KDAtTIkZyNShm3o5RMEjsM2761/cjuo9qaW0ssLCku2CFvxm3R20O721NVrkrWxFyIU5zJY3fCRElI2CV5SWUsGLIymVDPyyRxISeO9lF1VFMza2fZL87MZjC1Y93Ps7fmVRMoEbJICWAZJ5ZEkkDsfZfEMWtRZCVTwNzVu9XOzZO6q8Mc1cfrzGlbN9KOM5pam701NmxZsiDDgGpEzmRJz+5Mbq4w7cf8aAlwSnExm7MaNwtkBqmxGhsYnuDJKRElJqLkxOqkRE5ktIzsw1XMBo5hK/XRjHH/bTCngUEp0GXmTMxllNRBI1ADmFiS1UpmcprTwkEiAuHAy4oIC3tMw8zEIZGiZqduS4d4p3Zan1QJEZOTWLB7V6NX/JtPW6xTKQNJZqIUI1xVaq2FySJuLXzWanQCzN9Tp1fh8yzGGHtCJpKcyOEGJhmKuLmqNzV2d4qGTQHzDOx13m02Vx+8ylfJR3N2YiJntiCCgJxhcGtqqGDifPVi8/yjT3cv3r75JrThaL6vyiYZwpySAGQMd9bInuWcqlmtqrO5aGiczmgwZ1WqYGfx4iTB+a+qBq3us+mxeVHOJuS21FzNMBLPhXwQlj5PXoGXdAGzBsRRoPCDVSiTZSLOwRl2EkShc5AxnMwybCRXARKZQlv48WNQ7MKShARSjHKzbDpARvFMjZmzIGIM0ZmpMdHoUzFx4rWje3GirYCgeD8jWYdu9qDwQwpc4GRm1ponJnGoQYwjTMKAkBlMIhBALCU0kFc37VDrvungQx5TKsnJj3O72ddxX31IQgVkat6qN9cEJE5hEuLWpLYty4vd7g62Px7zmDNvl2y7EmtfvpchLZ0twouS0G11/U1h67fidbzrcPEkVgpvxhKiuUiWJCxOrG5Qdt7JkLZtGvd36XjU42TEKmzPrp9eXz998eLF07ee393e3d7dvnp1e3Mzz3Nt2lgkJcmlpGWcp6paFTA0aKtMIkRFZCwZgFbWihgFg7rqGhEIJzPiZRMEwImN3awrjf0EFzkfEGy1h56Hx4jOSuR5wUwA7toUpDhTvHu+p0M/UIRyyWYdAYilW4QIII3bEFg4sWuACMwCVZUY2uc86zsjwtIdKYyz+EpYQEU4OSdtpeEKeaQimFX5bjJT99GJ4MxGpst+THqvm3eRLhqVAAgZ9/t4AMVMHQZ2ijAhE1JKDBbQdtg8210/ubqaplmUJhyszTarhTl1SQeEK0cVSp2mqq7J2RH1ZRS+nIVk3lMp3B16TGEeVkKj0fOOB/Y26VoDo44gBsPh2uc1nQ4RJlI6jcLNLK5xZeZxDLYIN3Vto0gqw3B3uz9Oc6vH42EfZr3u4Oy92ugwbzd1DZo3XKhven1xyFInWCwC6Bqx4LWqr5fM9YMAExtHmqjNdQakJ4oA6zceMqdpVrNjzkPO7EipbHhyEMwFygC7RXYk9cu2L2zsLuaygHn5bHhG5zg2uqDHIaDlqw2JojB55bYtNw5e0utNzbyZWzNJkohJEhXkGJfUuVpTW2uSzFu7D9C6SJzS5W9gQSqsJS/rxJBOH9gk1NHmdDov8PtUN3pjrrwLpOP7vg9//++/D3HhvpniiC9+Ef/gH2A+4Mef40ee4Vrw3Vskfk8Ojm9+E4cDtgkfGd7HD/3tPb5d8fQD+LEfey1F9eVL/MmfYCv45AZPEj61wUbwH/8jfu3X8CM/8tpHtdvhM5/Bb/8W/njCKPj4iG9UfP4KX/kWfuEX8Df/5msNI++qAf3yL8Mdn9jgExvk9/xqL1fKfWGClrX8DMnk9wIBfgmpOLmy/PJv+hvG8A+sFuQPcix06a0482t0dfs8DuMPNAB/bW3yG/wBJ7sK+SN+kjc+tfeK+jibrj/yBB+lS7yRbnLfNHHxxiwOg77P9nu2j2Vfd08OoAdika9wwRMvIbKdII+TbXgOfcF9Xrg2/HXa1QXudSmvOP3+/TSUX0pJvsak8VgY0tcfYasBtttV1inRirOms78R9g1ayu6sd6B2eKuH0hH0hOWldRidl7QsSwbdD3LhEjHITOcmlJXXCVBEgpmoNr3d71n7Sy2OyI4n4sTCQswMhjEbQcmVoOS2NsKDQnQgNa5GTblqMk+GFODLmJUwQOQixuRMSlBmBSqgHaboYaBXi2SEu5o19Vp1qj5Xr8pm7JZJiiTKCSV5ySjhAw91gzNoANGkNDU9HPU4Y25QJV8L48DCxAIhY7Ku0BAkTjhObtnU1Qg6TI18MoYRmDAQlbE4StSMkiO7J0MuSAqnbJRxmIHZp4ZaxZ1NeUmg9+0JkwlbESviJZEQCSMJEiMn5MQpeZIAXSRyY1rmfuAwMUQC3FGb6VTtOFEz1jjTxZFUMAwyjFHJghiFMLMQCbOQcHdJWDrDlStczUQVQ2XM5DOs7qt5gykbFYYo+HggbpQblFk8HNCnT4h106cQMZAcAoKaV2U1CV2jKalJMzEXs+QQ9wQIMVE45NlIAiJoi33JiOKN6C5/hp8Fy7oOECQTM7jFGMe9hwsAOAsJ0vFwkJQSp3PwTs5ZSr47Hqd5Hna7lJKqEkGY4u4Dc168QGEhMJi5I4E5prDMTknjIa85ssd/3cuLErEIpcSXvHdaiXeLobwXCdgp5kaLTnNyjMQ4XTiNebBm02HKksdxJJCaN/dmiEaH2byqpnEYrrfbZ7vd850URu5+/eRJJFozLNom4QZXAiXG5unw7MNXTz6UX30d9g4OR8s+S+ZUNpyZWJkoExOxujEkSTJxBUxtPs6SOQ0iEbggNKtxVxQmBg3CTXgGJvValY+aRqXqLowUeElvDBJQZs5sQkrQBVzsy4gqTp7EBAElmPvsKqbFLLGDhOKwsLxhzMROAiRHgasQssxOc+xlu6HME0jABVLAxZHds3uCCRb5hay7FGnxQIPCnr3eysOT2wAAIABJREFUiMPRyIBg7Vg+sYmY1hUELCwMQiLkWqtqw0JzgfVurUAUQMicogZWxEUSUID5+O2bw/FobJCxbHYkmKZ6u5/k7Ru/3j5/smWy1g7VLHkkviKS6lTVayvMTzZjnQ63x6PNg9eZE1jiLNyWWu5T9GwlTnd3iZ/2YbYCtBZv6ukajr2W9NemtXk6HoP7U3LJeTPuSnq6VT0eDjdvv32cpzZk3mz5Yx/94Mc+9ud2u6txs7u9HV/dFCZr9TDPh3k+DENJMlzvyma7dfda2+3tfq4zw8hZyEWQBBzkEYBhHPqvqa9V0rxOoy1MZzihNBZf60nV1Is5yoorP013Llo7ojTcOoCMTkgdCqnqPhxRbd2t0HJOO91SJNqXiJj7LkIYYWhiRgQY40vjphW16TjFPxFabsc1q3MzrkraeG48Kc0KB5q5wLmv1B7hYu90k9MwC3AiYVJZSWO+Ri8ELMTjWKCbjCyUBLQZNrvNZjuMZJiDumlurWnUqyeWxCxuZAZvGhYp78SNbpmxqOh2IluSvycD6xIHQ+TbWApzIVYiC+yreVO3CjAroDGqDwOi09IGsm5lfaFO2PJGODmBNOU8jhszV6uH4+3Ll2/f3B5vb6fNdkiZUsos2dXNIKEHuwaB3GFYJNfVmHeqw+uUGVgs+Wd7516Y42ubFS1QNmijWs1C4CYm4pRLThkwN51rPeyPOXtODqShXE+Fc01w6n3clISSSApWiy50DDRSdWNLOQVw6MIw7PFRORW+LptRPVUVL/tyOh2Oenx0raQwq9VaU3ClwNOGw7gU7xIhzFtzMxBcrbbaMUZEy4QpfMmy/p91diAco5XTPoLXV7p/PRNh+5Vvde6Ynnbc/D4P1c3ea/HKn03dcMc84wtfwN/7e7h7Gz/6BP/1cwjwnQUfyNgy3N89IBPyRCLMhpHfa3Djt+5wq/jPP/taAAeAP/5jvHyJj2R8cgQDHxvwiRG/dYMvfQk//MOvlUVKwXd+Jxz4jVuY488N+PIBP3CFf/0Ofv3X8I//Mf7O33mtZ+QNL9TtLf7tv0UCPr3Fh8r7eMF10SZXwqQbMArhAsBxIRdcZDj8kcP/++hwxaMJkdcIEI+4FdzvJVTOxvv+aJiELrIf/tiXnhsAVgF/fZBOJ+HELzAi6wtC5y+Dn4tElwfuxRp+AYw4f4Efqht0zvtwukhqXCgjZ2iJ80fneOgkOT3V9UmdS1D+UHshdzaPu2Gc8NnAtlhfO/2fzjURO4HozzlGpxTtieh+hls6v4XYmYmD7l2MF7kXez0FJJAksbWl09sQt92lN+aklQBMJGFujPYOV1/n5+5hNZSe5iAQNbfWcfuRUMTqQz9v6j3Vr6y40GVItjwk8tgTu7u6NWuAHebp1a1NldS4GWtoHFQ4FZGccs45lcQ5I7ELN9fZNJBy1MPWYABz80n1MOlh8mnCPJO6GMY0lJxjpUASF0YST+IpeWJL4iLGHNWJ3m8WJEFsMbQJvtd5f6yHg9fqtQ2SLeU0ZN4Mshk226ERMjwRZ5cMKgAdq0+17g+4m2yefa5q6AEWRwfhETvDGM4As0tsDdkZTBgAKk0mQ05YdAEIIwkJUxJhYuLMPDBnQ2bIRhgb8EFxUJt1nqANtdEDEIyK6mGeoI3cE3sST4wsSAklUSkYEpch58xZKAmJgInc4cTm/cVieKJW0WCtHtt+8lpt1uB0+mbj4wgWT4KTgCIhoHCO31+vMiYEHELA0hyz6iR1IsyLS4kBUSMzrUatimUfWAQQiq9cewbDZR9W7hTM8QqvXakU4+TEbgJjt2QgMzanXhXZAIAzOHV/MSEy0kqu7EqLxsFLuzSdBD9zdFDCOrgnSX1ESVH1mKKCIoo8+l1ikY3eefny269ePnvx4urpU8mZmWEON42ZqSMBLGHTteXu1bdAiJbe+Ig6PSpw3EsCnxoKiaL67tGo8AI0JSF+Pdn6vvDrZq1Wbx6Fi0c7iiSW5IC6ETHndLy9/fbLVyq2vb7abLfjWJq3Vmcj9IuBWM/vfbzczxhc0rgr12+Nu2fl7qYdqqV6zI5tKQaqTY2sg2DVmVCYid2ZvOl+OhLlNAgxZ8lNtWmNAxeInElyLi6pNbaGajjOdCw8Kkti5uCgaNAEJXHKEDaGmjUzdVtPWREbgJAwD5nnZuENqakWlsU1DYP1E5dIghpxM7Cj5ESSPY5X4URT86rIKVBEsh4X1zAZgR4hdF1K+RdU7+7QOXNN+72dLlNEIjIzRES15Sw55xSX9tlELv6yJM6LuP4UbMj747HZbFbrjDrnlBlA03Zzc5vguzGnzAxW02nWxFRK5hVOWGva5N24vW3Vtelxqvs9b3KW1AC1fuI7PVGLBbPLGKcpc++qOj3r84YPuvTJElHOqQxs5q0pyNQmNgf4yfXu49/50Q9/WOfqIiTCu6vrnHGcbvfH26bmqMMo10+3xFoGSjkPQ9ldDdvtAKC1JmLHA6MxFMOQUkrjyKWAWd2dWYkbMDerVY0ZLHy9vXr+/HkqsgbO4myml79aa6tESXS+ATuFcc3p3q43TJW9O/P+VtcfBGipK21n46Llfx0UyqHLCNY5C1G43ABmP7lHFnWk819g1KlC5MwKMnAmzsw5SqFEskgWTm5MLMjCLm7dV9Vv8bzWWZ/tm+ic0efWM4EMZpSSyMZMOXEW8FiGoeS4bYtQLim3FA5VFkpZeMgQUtJqddLqZgaXREmYyUEaZ5Dw/y7bIiEiJmeK7vYgb0EERSgPyMWm2biahtvPtDV3YSUyNlAcpMnMWnh47vuD7RwNGO9CcnN4a1ZrPc5tbgaiMqbNdnN1/STEgGma21ynWZtNnJhkyfZ2AD/7Sola2CJhUugvIAEu8CCGOlwifuBGOi9SRxzzMWYpcNMpsOLYbMYh7QahIgTdN9vDCmzYbrfDMDJeid/W2lpTrdY8lPsmIiIpmn1Tr8UKHFc1n8jP8NzABX6e1xpYcGJOuMSgRkjEurxhy1EyWLVQULNoYaLknIY0pJwz0eCUJ6qVm7IZmFhEUr5OklaBY5EpLn6t3sh4PufF9l1k7HXOHeI2XW1zeefS5//+IKMGGEUv8p/dnfHmXy9f4gtfwM/+LP70m/ixZ/jvP4Qt40rwvTvkYOIA+/27fJPokb2W93HiNuD/vgMIn//8m0Ahv/M7aBUfv8LHxo4a/cSI37zDz/88/sbfeK0Rgwjf//0gwu8csDfsEj6zwdsV/+1z/C/fxD/5J/hrf+1NxbSv+/WLv4hvfAPPMj6zw1v5fQA4gqR00aJiaCnd80280QDxujjJ/5fL4tHkBr3JfOHvNUBCZ3IAPci1uD++G333jIq/D5vIg4ftb/ye56rNw0dJj3/hoy2+D/fjJxvBuR5yf0W4Z+tguyjNPXk/vN/ItV9KdJaaP+vnOS96XIgOdAKELTALrBTMkwLrj5bm+r0t2+OppjhlVfeJHl6gJ0npHHCq7lUnYHX1ReBQltmVm1kztwU/0bmeCxCRe00Kn9DndB8rS+uUxu496lMIiB3sRuCBAZ5JG7T51NCUamVrcHJiI9YkSAnCEM5ZSknG7AxKHNH8xAxNbladFdyMtTFVpapZa9JKfczPLmzCJuwiSIzEiP+IMzyREKWUSs45pyzFkSzlOaepprkeqx2ogrxi33AzgR3iQi7kOaXMJYuUlMic1Opcm1WHenIOtr0GaT3GLZ0NEmdAX0robZ2UMBPdgcWEXdiFTNgTQ8STUD81s1LfR2TKW8p2hE5oM7QCSvBYSTlsCAr0XYhZ6ZAHsgZjM/ZGrXtbhJoIksTchCRJSlkSE7G7gBJxSDlo2YEGqj04ofG269HbcW9MJuxMLgRmT6F0pNCqIII4xLKUXErKiRM5bLZWcayoSooU1DcxsLubtdZwADej8LzIslFmBO6sD5GWyW2YnYVGAjGMAOYIBimh11IAaqq2fKYFunwnp4Xvw8sRQRhOZIolOgvrpRM9WL0AQ3qAmfWUqXN46lGU5U1eP1DN7NXN8RvffFVJGtGTp0832403VYU2FbX4oAongpnWRcElCTGu8zv50QPsQ+MGzroJAwSPB2XXFwIz3Loxwe+VlfPZTepE4YdrU3LKKbl506Zm5OoslJKSa53vpsPt4Xbz9Orp8+thV5jJmtY2CZEzC4SIDa6wcDrFLl+buTVYU/Htk/Hqrd3+P93OVme02Wqz1pRgzakhHD7d283EcJGmOjUV5eKaSYTFLBCyJCLm5EopYyAUIM0qVfk4+9RoblK4UUacUciVCEk4JUriRM29qjUz8yB3EqLhAiTMpWSDt8la01prk+SSl+heZKAoiRhEoQJiQyImkVp1ZmczMvOmXluYyBJzkjBfRPHniW8U3+0B6vq+f+d0zPeLEoTzbpwucBARO3MSIXcR4ZQ7+tnPAuSxN3em1KPlDErN+K1nO7Dv51lVD3f7NKRShBmttf1xenVzR9thV8TJa2tztblqcuYEN6AZO5VUhpQGllbrfHs3pl3ZFFyMCN4tnksn6+s9/e58srLKQxQ5qSB6OgBTq3M1Ft9dDdecRFJMc8xQ58NU6zzXAOcOg7yVrnbbMrfKxJJkHEophZjcy2aT66Q6m6tzRy4mSYmF3T3nkrOJtGl21caMlNM4ckomsrzXYaaiBEgvWPeV5Hz67whVxEfXeifE2um+kCIXqNnS5+A410I7q+gem42Y1n3Oafa1mAhO4/7+980W/qYvZsLT8fOi4/CsYMoiV84OcReLICAkqsTNeuKlI3EAxZqbuDi3etTGdFPqslgu8y9nUM7CXhKlzEnAJaeUWeJjnWUROJyEcxbJknJCQgOsKZubh+TNEpHfuBEuPSvdkQ1by0TNoObeYA2lDGMuwyAps4SLwtVdA+HlKsZkbi6dP6ZqqqvAcZYaXLlrdKofrgaprnHvdZIyjFIG+G53tbu6VjNt6nNrMTRQGmgokoMfBItYHfsS46KecAARYsBkChDD2JWX/HFvaVlWnJ5iCsFQiGpt8zTN8zxN82aD6cgllZTzdMR0gFZvqQm7EMESU16Nxm5+Zlihs9qDsMsZkzo1YqW+H13Lok5b395jCLhCV+DuUt0HPpX4Sf9vENzJJQknUoWZilBKNAwohSUJgVoj1RyfJGYWSTmnaPntGa7odFw3drSqyoul6l6AYHnFA7URj78Oywh10e1CpnvvR1IG2E/BpP9/NQ5VfO1r+Ef/CP/0n8L3+G/ewl9+gS1jIPzArqsV5+0eb/jp0wQAhd+HfDMpfu8AotciP+OH/vZvwxt+4ApPEwBcCT5/jX/9Nn7/9/H1r78pafJd34XdDr9/wF3DTvDRER884Ief4P98iT/6E3zxi/jpn35/r+d+jy99CXe3+NwTfNeI9H6+lh1RLEhnUhdVXa57fw+iAz1CRHhT0em7BkYefi09/oUXlZ/+IOpxojf443KAP8L18AsvyoNWdj+p/DglItZFYFV7aDEdrCA/O9vNnvko/OFjpbV8yp3uGzAuP9sXlSvnng2/t+G+N4Y4t4AsWxo/96Dcez/9MorEnYjl90/ky96ngy4oKM3R23JhXol1p5s+sJClvFcN3CugpbX4476MQ2dvkq8E7NcwUSi+szufP3RauNFr23YXWE7W5HVVdCdv0R9/BhMJ5GqQBzJzFpFOyuxl4eeBx/tElaWuEpf7ZboMCbFDjLJSTiI+EBqsms6u1b2iKTVjMzIlUuYaZEvvZ2OCEFLyLBDxlMLTmmuT6nIkm5lm5+aDoSjYHe4KN1Ll+I5NmSyRMbOwJUZwsgjxDS33DSWb5Vp5ttygKuFBEXNu6tbcW7xsKYnILCmllHuzp1ky8/C9h7OSqjbrdiGiRNEsSOwdQB6dfwQWYiisqUGdSIWMoRz/wV3foQACLp5XKSrZp+rTTHOTuS45eiLpAaU4mrEZ3EuEMgxOFMGfFmgSaAMakzO5MAWWTQTLDoxjn8rCkticVfPkZSav7K3P7JprczNy5R7oMIIxI9SlVfKgrishZZfskggsaqhtOMxpmr0qGxJRImKHO6kZHKLL2SwStGROpBwpK4tEyQqIkNQLcTszFB4NkW6dT0rELt7LWjw0w3C+OJ9uSc69VQjLnnn5DIYNos8OlzRt5+NQNFBjoe8nyRkk6h5FN8TsLE5Ua7vbt3deVs83nmi42u7SlUbexcxUhZFEevDLjdyXwwI38059M3CPj51FkQGsE9qzdXgVNe5FVx6oITHiR5gv4ndWX29vR6Dz8+GyKTYTSSUXVZvmubbWjnMaN8Nmc5yOt3d3+2k/W3u6KW+9eK6pqjez1lp14mhVUoPCGgzSj9oOUlNvc525mQ+7zdVb1386TMZRompVWyKQN5D2eiBeXmIiT8maTl5nt8mUnMJFxCARlpSgUPeUhRMX09I4q8lUfao2K6vx0h2jBCW4sGdxYWdW96re1NQsZSZnX3BuIpKRq7kfVdVC4LA8GJkFI8k9tGZxEWfpLiki5iQuIqzGMKh5bVysZ/mWGmOOUSHTGvkicj7ZFPxk6OnVSV0N5AV8FeiDhUPpvajohIYOHxVJSkygbh45u+93vyzHHB+MJJ1YtNnkFy+e5JK//erlq7vj/naf5jx+4ElO0txrbW+/c0Nq4/OniWBeZ8VU1QlZODp1yZydiuSrMrzS+XBzM27LQOTgFuLjOWaLHwSCl5M2n9Ke/rqBTI8z9/hmI2JJwg64N23HaY6/mHPZbAY3Mvfbu7vjYT/NdZprLjnlPA5DzjuW60gbd/26kxpZeOdO9VhdkSQxLVyHaH6xPE1pe+DjlOd5ZqFcMv+/tL3Nj2Tbdd259t7n3HsjIrPqke9R/BAfSREUJZmSDMlWy2g01EAP2kCje+CRgBZ67EEPPPTEnhnwX2HAnrmBRsMwYBuSYYCgYQJCy5ApWVbDpEmKlvj9Ua+qMiPinrP37sE+58aNyMj6oLoTVKmQLysy4saNe89Ze63fIirlrhSAEbYRTinlNKSUU+LELBIGrgBk1bnUOsffg3qtbtpbgLVDoYOLrWZazDQaQuJWFF3XDou4ha8L7Ukky9AG9Lb4SPsiY2EMBJA/WDBqOG3qyJdcw7J46zR3JzIojNWgzkbkrEaqzMqqrIhCGJtVSQkKNS4RUYlmD1vapU5NyLw8ONCb8whMRqCUiMFx/Q8SLwlYkDLlLENOZUwgp7BvZJHMLu5O4sQKgUcLkgTIsq9v/WwpzL2EzkwdalqUK3iapmkchiEJE9PS0OK0SuyYt3MDMG14OVo32q1Xtx2r6y2QUCKvTJI325tISYzTZhqm43wsejCgWoPyjkgiA1DNrEFGndzaOt+WchiCh8BhkeciGKIfjZg4cZYMisaiZTUoFIS1ivk4P38+P3/+wZD30+Z+s9lut9t5Ph6PM3Nl5jL7fpprraVE9ZaHByKqZONPwB2qptUMZEyWRhcxsLbetmYywanVyPvp5tAAwkdTTTQNpcQskiQnCSI79xpdCKYp5ZFVZ/NKYGIehtyyKizAsLzQRdy5MiBYOYjODPpqiwttURaXOqvlzmx2VFtXPQBAeisHh0OaZen/e3XjS1/C3/27+MM/BCv+l/fwN99F4FI+s8FnN11VwSO+gQdwivgxfuMn+e0j/usB04TPfObRl1Yr/uRPsBF8YYcbAYBbwWcnPEn4wTN89av4hV949PE/+1lst/jJj/Cn9/iZERvBpyZ8r+CXd/jWj/HP/zn+9t/GbvcWR+zZM/ybf4OB8Cs3+MTwdlGj1pi3OolYkO7m7u2j64mGK3vgB393PGAoPPKWvc5q0ezJfum/gK8qVs7BDKuqWj93qJ2m4g8+VX5RZNrNimc7Uj/3K15EVVrl5jq6ciV/gguB48zZ4CupZvV392vBID9nUpyjPB6NqGAlrfR/a2fUE7po+/Xzt5IsdkaO8yvR4kK37kXXGI13G+zSXBKzglZVZh2vvfwu7utFuq4zdQpQvxid8CKPSms9htVuycsmdjGP8NLJ0wLsXbPm5OTqqmpqtSKM1YhgKiUiEUocOIyJZCJOIAnKK3Uz9JJWXG7Ep/getTIRM7MTonK97WKQGCbQTnKWxFKRk6u4ZbPZvUKrQ9Fp7BFLOXqdrVoERJMEb09S9F9K5EpSVapG1cSwkzzloN9ZCbClW3UU80ruCiU1ImMCk1IoDJjJC3BE5CDDHIChzwCo4b9AlqBMceQKOYOSkVQQGSMwXRGWCE6bhyXAnYkG5lFkGvKY0gBhh6uRWliImdlU61yraeQjKlDdiqIaCrqnPTIvBnYo6ACialSMzNkcy1QXTIiRl0XQnhyZ0sBNJOh+BqrwGn+aK7mVOJvdURf6W237ZXZJKSieVbkqbBkpmLBnIoertm2TAspmlcJrGmUHS01zcShIRIQkqJxejM3ZIKCBWcDs1HoBHeLCEVsHGXlPkbTPZpgx+29BvDqc5L0VkKTfL4ijqZABgzbPQA+4XeUFryqlokw37LF9SswNBdgVwN4lnIgleoaJiVNawaB8mujmhkB2OM77w/EwFwFxzq4WLotQVS/ZN7ExstMLfKUMT6uwqxCd+KPL7NevwZ9bpdBa1D6jV6H7u1bWAW47RWaepml/LMfjntwMuD8cvv+TH/OYP/SRD2+f7JDZA7oYK05iYQHQGncWN4xp1Xo4VjvwVCE8bN7ZPnlP880HmACFsxevyWkgZs7gIMUSgaEuoCmJZj4qFHqoB+JBeCAgRbcys5oZjFkEPIlMLDO8VK9zLYeZtglqkFa/YwwDeXOCsZGaezWtphks52cNiyRhYbi71lpqrbUaibEIcTtjOKQNJj1NOBicGZktwdgcpaAai4ecFten6J1qzTYdHHPNuGlnoUd6rSt17SK1M5uOW/f9rK17iFmogCUlruSOKZPcTDklFnfn+/v7+eBlLinlnLOb7vflTg777ZYyC1I1HIqBWXLQltyK6WEewB/a3c4vfvL8/g7HXTLLDOWkPT/6OKydTslRpksJz0+gtHWsNP6tmlmpkQOLgmE1mFmthxcvDojIJmya0mY7ELOqVTMmh8/MWVIbzlU1jfYCJyAx8ZCdMiUBEwLIGZfVJDKO4zThOKdSCgulIXOwi+MzurSCscGLalVnKhQXd3N3+JDzNKUTFse6MaNzPtu3llVVnwuFIGIdlrsSOHwROGq1eW5Vaa0H2pfC2naZwLpV/XTJPZX22cpJclrrEBNYJJMwE5onIkNZC1BQjBW5R1DYwM5k3EfziRGeFmGwMzuCmB3b4hYpVDVdcGi1N2E7XM2NSBziKM6JE/JIw8RKKbxzkoWEkdrHwIicsyM5edsPo4s3SwmzRyo4KBIsYIqlGCvYhjxN0y6lTERAdpOuLjL3OSLHzTPm2afF65k7+7S6Pas5DJYRE7GkxowGC4CiWs3MnFnGaYq4xzhMOQ2MatBYWPJZkJt6h3lfuLsTOAgS2iYzcbHKYDDUTwEoDpy8DclN9vsK3B8O5XAo+/28vz+aqTUx2O/uXorIMAzDkD3YdQ2CbhyjDJTmKGnSuqmXcjiCK7MHtq1FQJjC4itM0r/JTDnnYRiipi8JC7cyIEkclHQRYSbp1lBiZTb3ZNAYccbil6g2Enmf+MXbXms104t+iAfgPVoGsqu4HPocBkzkOAGTTI0exNX9bbpiB8aW8YOKFy9g9ihy4q2+zPDv/z3+0T/Cv/pX+Na38JkR/9NH8cu7pm68P+ILu1P7AK0T/HiVg4MITxOE4G9gUTHH/3OPZxWf/Cw+/elH7Rv7Pf7oj/CxAZ+eMHA7IJ/d4GcyvnOH//yfX+Uree89fOEL+NIX8ad3+O/eQSJ8YsT2Dv/NU3zxGb7yFfyLf4G/9bfegsTx9a/jz/4MN4LPbfCR4e2O+RW1weBjovP6j0dWgA/CKbQGFl1PCtDlhv4NnuKDH16TMx93XfqjDszL/+oPQy7+kDHyUFl4ECfpbIILN8W5pvFIq8w1FIlfHAe/9jT8DSIz/soXfXEg/RwGesKPdD97LxH2Bbex8FgXDnNfODY0nJ0tkAD3Vr7X2iZP8L3opGhZUTqZQ+jcYrNUymG5Na5PPL96yjK3tDE7OPwxbce3kHTd1jBTb/+tkbkQ3WkckgGREGfhJJw4EWfwUDEUE4tSU++GWO9p1qWHxtv4SJdS1RjCOMIDvpp6L/PE2dXM2FTcJKou1GFO6qzNcsLdqwLClGiQIQ6+ws0VxajWSDsISBykzmYwJ3cz3VN05bT+M1ut1NFH7uwEQxaWLH3mpG5GbtFHL1FUsQyaDDAkTEIbQ7xQMzKvwU+HcrAIrYVZg0gexyFgHGwMT8YjeMMyBE2VEVvrgErawAYoeyWvhP4nygmt0kZr7KDqpBqiALdy4HaiGbS6qVtxF7OgqnIN3HeLZxkRGteDUiBd+ylsbZ55QmCTA9WsHEtw+Zwl5sgMj37dBq21FoJHzHDIgNQ3WiuqTgcCVmtWJ0Pq2V3GgotANAgwmhSB0xjLF+hOaFIhV7QaFOpVzf1MbZVyyzYw/lsjwVpYQBaUTQ8enzS6xT3SBD8SuAdg0u10ZhELd45eA4m4J2+DZCIWSamoVtUYK24245MnuyNsrvWDFy8h6enuZjMMlDL1D3I1p3CWL07dhj2NCxlTFyCvChzntGxaAg7ejCtYCxwPbB12Djyi7mY4Xb86KL0nB91KrbGw5iwDb2azH7949sH9i4PON+P25sNPZMpHnQ3FqIJMEgt676CfWEfuqK5F9ahVjZl0yjw9mW4+5ONtlgl2QDE71pKIck7MQpycLC6m5EYMZslZkopB56rCNTMn5oBrhEIdb7CAx5R2w1BrrWaHonaY6ZipCAK4SeQCAymzpIQkzlXVi2pRnZD7siE+OiTCSSRnqcWD7FBqqSQmyeVkX27OLuZQPcyMQUk4RSmiORXlqpSMzHorL3GK/VULIfQ6bV+QXIuDY5mbr1bUF5Am7/NuCqf7AAAgAElEQVT3022/D0aM1gr9STugxfNPi7vbAZCpw0O0FMe2VH/+ct4f58PhyOzTNBKJeT3O9vLuiCltEhM5irF40nbK1rm6UBr4dtq8uH+equJYbH/gKY1jrgTl9bXgku91ag9Zk8iXsdDq5VJvygMQW9ZS5qMd44UzMwlnEJxKraXWlgxiipCJJJlLLbWamVkxM4qfIQStufeQl2gsZ2JAzUm1msdOWyCDCIYRxJwSE3Ma2n4tVAfz1mjaFitLPfxyK3Y7D3wQ8YPZzkoedV+o1atzJD7sfflCpyoNqKFW0+5nQ7cfukUSxqz3q3eigbl1laPhQ3o4ppeudwwsdzCnh4UQRor5UO9np/v5bl/3lWYjC/kirKbk7baBRiKO8ngyjx54Mldnbj8U12h3ODQaPQ0E0ibPiyqqHqqRuYIqiYoYJ2ZxEgerNSi7MWlOhG6Y63k9XhtV4xPYs7DcmsydA2IpPKQ0MgvcvdXAtVLg9pBOHJV3YD/T7Fp4Y7V5vKDDNntWiPjMFHi16HhVqDtIOA9ZUugbKUkWltVjortOOMInTKEJgAiBCkspTePIBFP1qu7mxm4KJ9Xahl9G5mBu47ZhyJtp3G6mw3E/z3Mt8x7WAtAEwMuxmtk0DVXzMsNjJnFqftdGjg8QB0uCiEAGkiQMFmpVbsxNtYg/haU3LbdqYgZx1I+BV5Zk6uGUxg8lBxSkwfLup60t5fErAistw4IzcCku3pkzzM3S8Xxx1brQn7V6Sr0Fwk/28je3YiSCGtSbgvCXd218+9v41/8a//Af4mtfw8T46zf4nz+CT03tBz424NdvsZHT2Vq6JvLqiEpcfza8nuW8BsDxB8/xXPHf/jzee+/RH/uDP8APfoC/PuHTYwu/EOEzG3x8wFfu8I1vvOpZjSN+6ZfwpS/h9z/A//Zx3AieJPzqDQ6G33yCLz3D3/k7ePoUH/0oNhvc3mK3e021yle+grs7/PyAz2+xfcsKXieonekYWmE5xQj+igqxglT5udnhche//Iw/Lin4A8Ao0cOt+RUP01lM9gGX069LHL7m1/srfA3wE1a8A0Z95Us5PQ7R2cte2i/O8xSdx3geUVn/zIUrZC2YLFILnSklD7kZK9aoPwysXPk7rTMyV9STizfaVxaJ01q97auXQIpjrWA/mGCeMupL4doJnhG2BgOq99twV2kvhJ4eWG3xDVreiAcK1LJR6Y/UbvRLAKgNCVaRmmVTGfaSyFiygJhIhGL7LgRZ6FzkM8RVTPOscqxSnTXq0DRUDGhAOuIh20Ejd1SDWlN8vENJop0COCWN3Aku5IkgBIYLIG3DSNwqNxtQwaN3g0mZjKMm1tXNeocMg8QpgWIDyeTgsFGaYrXWb+Pcjg44i7ECBPGlfjZyO9x6ThqRwbypPHAjIU/EzS0Rw8aIppCTh58+FtJxTXcmMBxmbEpGHs/eFUmJReDSibFtIC8IrSSxxzJeCZWoLouPHoJmB1WQkoBTUKSiWtCabTd83jVUnuBOHIECVzKPXbObgVsfIZMTReKjnVjw4IK0hERM8y16Q4ScRFqEzTqopgMvw6mB0ym4QOSpe6xo6WZZXhWDO4ff3aBtgkgsy4dV0cJi/RRneGvM6U2KS4epn0jq1Kk4dPp0LM/JL5b/l66HrksuQiUbOOqU1Sl8uwtwPl52G7q2eVay0F+a41+0lHmunBPA47S5efLUj/u7Mv/42Qf38ywfS8MwckpEHGvw2ipnPSb35ASLYX7MzqNX9bwA/SE39PzuQ6vM/IIaXdwcC6qjmyPPjCM4H3rT0hjb2ohMLcSukqZpu7u9f/aTb//g+9WdxzzsNtOTm+r1/rgnLpQqyBsLPzaj5GFTMEDNimlRre5ObuIkPMi4ecc3T1LeUj34oVi2MhBpkhxaAbRqJXOGMiCJs3AepKiXqlI0U6GcJWXvZ/WCsRhEboZBAS3VqpbjTMeMWZiFRUJMUydlNhGIOLNqLWolXMfMTOIOVws5S4RzFjfTqqZaSilICg38RhxPJhLmxJJE3By1wYaycBYWIHqAAmpHbtynxyIMVDdlGPPKjECr9QZWocF1Y5/1T0DIsrzW3td+ez9fo1/6D09WTyfAhDBkYcDnmsVvdlM1e373wj44Hg9Hd5OUc2JJgzlevNzDxnSzJXIzk+K5uDggsFmNfEzjmNNW8pYTz3V+fid8M2wmJlRellVtsuwn38Y6wmtnu4iVn2thR/HCaEwyDJmZai3mrUozoiEiaS71WGZmJpJwPoUcmxMxcykR2K9zdY50GDcOlHvD/TCzExszHLVUNXOYiBBGZgGMWZlru4RGGomcedmeX0TCQGB3coQKqbXamil2Mn1eY7OYXRiNl6FyJBw77LCZ97Kk1CEHJ8tx3BrNOwajFcpDS621er8IN4XGbNkprpbirO5ztVIc7EJO7krzvt5B/X6+O9SjkkFA4iSRwzLpZoHAcDSJxU7I3EJUiRTRRhZZkDCecPPxETmqmxlLda91qBVuZn50PzpmQAB2qJtXt+ZWZEisXAhmYTIluLTMc0OutdsL4LEuazOiuIQTEwuIl4lArJR6P6nEC/LOeOdFuO5Tsr4cpZXp+lQ6ulo/x8ipq2JOzMg5pRSZMuFAiDTGaCe3t0s84BZN8x1qHNqtjEPebSYir3V2m4tqLVbYHYgmkTBjmoPoKJJFhpzyZitPbJPvfb8Pm0OhRLkRi+lwVJ2Ppc5x/Q/+rQiBhBIzC6eUk+SchjGPwzCMPIxp3ITvByyIT6gIS5IkHEGSFjwhZmazOs+lH7iwNSmWBilTq+tSgIC8ekRkGlLFwnTV+n+Xz5SZE8UTkKuB0PN2TwJQq6rWR3ssllwYXSYF/C0liehMDpntL/M1z/iTP8E//af43d/Ff/kv0Hv8whb/wzv4K7u2VxfgkyN+9Ra7dN5YGQyz1+3nDwegFQu+0dde8X8/BzN+4zcezYnMM770Jbx8gY9/BAfHH73Es4q94psH3BsA/Kf/hFIwPlJMOwwNX/rVPT6ouBEw4ec2+MYe/+O7+MYB3/wufud3wIztFrsd/v7fx2//9qNySdheasVnnuJT41sUxK5xKuszgKX3zJ3O2vVE+2yofLmgfWhZeEC+PO3912lEP00VL/mP3m8LFzUhV+LPD37Esaalnlktr+dU6Lx6hUDsdJEuOeVG/IJx0YOA5wKHPxA4HlTdPipwYC1wXDymr9q9Ll6MvfbIXO5E1tPHq44YWpWtnntal5nVYw5vOgUuTo6M5os443fEqahA8ehev0ZkWYZq/fvJSbqkvZhDqVtFziex1uzhrfjqdMDaQnPBm/YgDdwFzkzikjhuF7Lw+K2qaq1aa63QiqJ0rDhWVHP1CLW4mYcYbHa6dS97IO2ecqJEkK5XNEv1uaKVchrHUVIrROHeCd5/kht6gym6TorpsS/HrK+pSJ0d4giBQ4xY4TCFFbZKbgxfqlL97Ch1X22c0OaqBBIGpyzEDR8Ra0o117rkbZxC4DAHjEnamgXWOlBbtY23N8YIFokAc3VTdjhVtVp0PuYESTFk4nhVpiGIdPtKj93F6GI5+1Zl6pKYhBM4U8NYdqMxjBzhpohpk5Mb9OA2u1avVUup4VqNnVlTC2wZQp06Q6XlLtjUdXEGCSj1z46SK7ed8FK91pXMpdCwlSy0RAcxhFnU1XtFW3NpxGIwRmbRRcmCOIYNB9TpMrQ0PoSC5X4iB1obdnaOTEtmB07H2d0QmlkLBVCHrp9fH3wZha9LrxauDQEk3EddoY+FgtX6Q93dU4BMYukf5iazkHOkmh9LAUvO477O9X7/7OVLSXmT0sRiHFWSRssWZHW9ZeDNxzl+LQhLrxvrMLOvYsJnF68Hg4HubRERKaalRBlTOeh8X/bT7e0777073dwgN/StwaBGDOlZ9N5DK0xcvVaz2ayYITFR0mrFCzLyLt2+t/3gw9vnLw77vY6kx1rkQIS8kQREN4P3dYEzI2dRN4NW82IqSIna+hbgxEwGmGUmHnJxn90ObnQ40iHxQZKMyClST5GDgjAyQwDtBn9vta9mcDcYkYsQDzm7emMIllq5qOSGT2xH1ZkpC0+UvdQSugwjMw/MGUhRdFwqTNtVnlpExQBY2Jubi/+hm9PPm9u6T/EVts7VygGLEOZnCSVe7mnWzEVO4UcYkiQirabmxLLdpHc/vDPyH/1kPx/9cCg05TFlwPez5mRFm32mGI7FEkgIEtEsNcx1w+ndm9u7Wl/88Ee7LPl2F3cMv4xMXbvj24qfCqYrcw+3/mDzPB+Ph7jXDDkPw2RmtdZ5nolKVVVT5iElVjVVmJZanFmySBIG2sc+QFatx6t70dzaLTOyJwyOaQHYGy8TcVuJzF81U9PlRfjKOkynZGvvJKFLwNy5dfdq6fz5OK7501ZbMqLVIMeOZX/o22k+ObbaoVvCSrGn4mHKRMPyRDpP21exmbb8M4KBlNidUF0q8hEbSru8QbFh5Fk3LqSJdEyz2EyqZEoxXgGrJW30jnCnRv1UISrUEdKmaqVdfB0MTiIMrrNoVQHnxHlwlqqu4MLZ2I0FxNE/YwTjdk8OUqq3SK45XABHiwbTUqDamjgC8qgtKUvmqsWsGkXFoy1aRf+shq2nNb60hnC66o2mK+FJW7puQrk+5VkIGuYFs1alZ1ZBSYgj4xlGibZawlJs01tuoIAxUc55MzERDgeUUq0cVR2Y3b1ojetS44GoH2dPKes4gnXa1jTQ9naKIY9IiMwpJTkceC48TeM0DSIkScZhGKdhmoZxHMJqwkLMxCwiFHX2IsTiPVRP/dCHFljMyjx7KSe/WTNin2/0QkAkCtw+9ZtsHEhD2LAIIBZOwif/xdlqgE4mqmsxdD/j8AEEzjKttoULWMB9NQ0fng6qZ59UZrxVuCEYHCKv6hl5tWXjeMTv/z7+yT/B7/0evvMdCPDRjL/5M/gbT8PR2M6/90f85lPkBzLKQE0sePXXj38MAFtpF5DXrmm+c8S3jpi2+K3fQkqPiib/7J9BDf/XD/C7P8bBUIHjqqHtz/8cz57hox99bOWDX/xF7Hb4i5d42blamfHRET+s+J2P4f/8Hr7/AWbgBz/A7S3ef/9VFpVnz/Dv/h0E+NyET4xvgRpZ4A0kZ1KHO3TKLZ14nn7wBSB+5e7+IM/Rd8Vn+c3lMf1tBA6nhxiLNxI4zhcsSyfY44KIn+s13ovC1tyPlYDjqxjB6aXS+W3wzEDhZ3/3aw6Osxd7XeBY/uOZ6tFC3FiAF6+ScrD2eS22D5wJ2ddd2w2xQec3iROns/v9+qLR6BRzsGVo2X/h8p86HRnmLe15VeCgy4gUKgLOHZMA5+Vp+JnAQe1eAxaW1IsOzt53X+j2bRHqNEiexjFRjB/dD4Yye61e1YsGTyGpmTqZkRmrszUyJczsFH5B2PiWrsBgR8qQk7AQOMBbrR+t8SxaiIAl6JXFcJhdHUq96QBr7zQpkQuD2SR8HEnbpoezJI7NqCHsGxnBCiHRsB64JqhEKH2pyWvtuK4W7LWm1zRriyIWpaErWewjFO7E4MGZORFFqDNsKVhKUFZDQu+pnR7ric1sNTPEyN3BBGEDkZGZwDJzSk5MzXoSoHLnuFEvt2XrRfQnD09gMd3UalcUFutF5BYgIizBaowTXgZ4clXjyihAdVKQNmSKkwuRc0viqrtqNa+uzRphZobuPXaH9tFurCOVog3Vzz5U5Kcm4yXSELSW4jYHcLTBzANj481xFqJFq6ZolWdkF4E370kkWoitBoMwSQdshEVJACGPqAsB7biEE4S9wvV0+VmmZuul52nnZwt8IwSYANaJhIgRurqxO4ESQEjmMDVzG1VVDSCWlNLgzPNc7+73ebebtpPNXM3uDgd+/tx2Ox4nib7OIGK2QsZIQMQllhwU5/abKx1rUePqVTXwbt2qQR2YuEJ1dBJPD8Z4XzyeEI8kTC53x8Pd8+d35ZjGYdxN426izMVUocanyM2ZXO1xQbBay7GWg5VilmRkoflYyY43yfI2PXn39sm7+xff1UKq5MXqfoYIbaaRiYP50m7dZsyemSu3tXuN2gBq3YxZhiQJam41y5BTPppNVrMqlyrHOR0Sj1kMx3ZZgQbuVQRCTtCGjeuvHWTWKHdCPKTsyZQrHFHt2RMHvg6sJ5GBUdQYGlpZZhqYMyyZJVXWGlj/SIALExO5OdyIXLzRAFd06ZWQjlO9N62SSisI11mCpWupbSdr5lgSHR0DsgpFtV9MMCLKCWCqAxm8QodET242c7EXL+fDrGWes/CQx0BbBj9InIi8KkptbcuSWcCorscysnx4d3v84NndB3fjk5lrXENOLtdFWm43qJUZnC5VuCsn/2lQY81hh+beYHc3dVAbgfaRCLmbmfaVjyEuK0zMnHy98mgzdiZ2MtMIExHIhfvcity9mrUNWlwwFy3g4QfXr60U/cGE6czFQldw9xffO63CliUtnda05wATOi281kOi5QRpvWBd8A4bHjoILoxafhrKGCKxQGQsSsNAI2RI7MWzMXvinC2zjlLIZi8avGVyAGKWzEk9FA+yFsOt4EpkncZtVoPbHOGUIQ3CXOZa58oOYZmGQUTqbMIieVttoj4Paxnk5gh1J9e4f5mpOkEEmZwRXHO4asN6NUvoInBUh4HEqh4oJQI5FUjFSfrulg+roChhadlEv5bW7ufDivLsbhrGIiGiyMGYO0E9mGMcXeXdbEPqLgi9uaXlQASDwnXxE1ssM9yIGRBJxkwpK3GFH9xdLbZfysx5GFi4Y/xcEqXs3CBLG2neR4hEK3Mehnw47OdymDbjNA7RJZdzylFnk1LvRD8lyhr74uRsPjHufAWEOUkR7RgZOZ17m1bTilg3c48AuhBkyZ+yewCbTnplK4whEb6IeT7iHV99Mptt5uQ6g5879x0E6MFOl51YeWjg0N54Y3xRY/hGgxCo4rvfxde/ji9+EV/8Iv70T/H972NH+PVb/NoNfn6LdzMW2tSG8fkNPru5om4AmL35F149SYmnN9D1nO3Drz8/4hsHfPLn8LnPPWpO+Yu/wIsXyFH9t8XPvouUME34yEfw3nt4+hTvvIP9/tGUChHefx9Pn+I7P8afH/AL23Y8PzPh63t8ZsL//km8VPzxHf6P7+GTn8TP/dyrXt2Xv4zvfhe3gl+9abjTn47BsRwfVeRnB/uYod0tzh0Yfs7iPJc2HggcS6Pa2nax2qJfbvG9NxvTOpfg7hdpEjpTC/xS8DsnR5ygEv7YJ+iqDaKP2+lB8uYkzVzM2C+MJ35FiTwTOMwfmxf6JdqkC8yn37V6Atd+5WX+9wHTw+1cHT2HdfjDivduBOhbJl/FDyU6JsM62K0T3vcV3L3xRFgSEH4+MPFF96C2Bjh3vvv6da2Hw25W26QW1harS9bDaRVnDZcAawOFUzcbn+ONuHn2I+Na2cqsTlSdiqEoFcOsXI2KUnVSZ/NmmITT0j1JvmStW++VxOyQSEiEiBdeY48xti1tlHl1SKlEgUQmyUyZPBtnyCASQeYkUf0qQiyIXq6UAlTuwk6RrkxhRWQQO4kHHZUTWJzEyN0tYh3S1jZYdyGqQ81UTWtXE8xVXaurWv9LLUVrMS1Wq2o1LWbmpuQKV6vHWg5t8GRRPoq0JCRCZ3WGi3WE4+rCEaqIMhMn8cSWpSahOFWUWJt5lVtk43QHPFmr+zQuiPXU6+RCnGkXt7aATWFhjqi0wkFsAiWrRAUohIJaDNW8WodWRtKDqVkNQkKjPrnj5Hy6GVOrchCmxJ7EU4RXYmfU+9+DARaB2CAN0DL5CC/RiX3ZGDMs7Se5iVZkCg3MjPV23eUAq5pZ1Vpqra7V1axWt+irMJi6KrQ5kWDOFryCFml2do0CUA5jdjuX+UQCO5+NBpHHIxIEB7uSO5lD3aNoT3LKKacx55xTbIC1ailaWQFOWXIejGgu9eXd/Ts3N9Nux5tpruVwPM7PP2CmJJJkYGJibk4eOIXGY7q0H10gkR5aZB/oG6uR0YOrdPjS+4alOaWpM7LDZL6aANOKhd0sTO1zxSRDfvHs2df/619MT3fvfvS98WbnjOLqxZwM3DY1bavsUTPE7uwGJS/FD0UPWovbOOZEpqZuXFmnzfDk3SfvvHf8/ublLAcTVHOrZShikETEXHtft5srmScJXxmFdFejm9Fdq2VGIjZXNeWElHhUmUwGQzLNpfhx9nmq6sYozE4REOL4n3EIHN2CDmaQdpQIC2VOlnQWdrXVV1OmuxOCmDkTUolAFgBKRJkoO7K7mLIWMoUZAzHP7MYF48jNe3Awoi1gnU/pq/ElvrCez68bdYjWZ0n8X2zmeyNs7BFOkXGitbvRmZzZmTGN7MD9bMK+24zHWbcbqVq0lJKSe/SLiIOrkRoxS1TSgJzZ3ZjBrqYHHUaZppsf/uTl8UUp98WOFYlp0U0DMUV9hkSLM5La4XWic5jog7VTO4mZObG4aa3FDVo1uJp9b2NxUW6mdtUI9nuoIPGEqFUX+amodRmKWbjiwy5GndwQhi+/WIc2qyzWtFQ6zYHoIoPmvt6qLcmb63serEvdLxZtvjolTpVoYOYk0gIXfnUMGP+/jRerrjO9dMpRrHmDy28hmLVD4mCIOCKIZZ4Lg3gEJ6JsDqtmFCx1OIDEECdOFDQd6kMmZdHelB4WfbWqqm4g0JiHJGk+Fi0V6gQkyQDq0c045Rswe0elO9y6am8wdaumZhpoFIIQcqyC4h+o9o937zggRb/c+JBccc+UmRip8KARvwuVwZlAbmQgl+QO1iCEv8IV0DnovQRYuYVHCQQzb9J/zEkiZ0fomC125/Y2tJLkFvmPe1lsOMzMvbqbN+PmzMIpW86Ws6mbpEB+YBjStB1TShEbGYZEQmCPBMk0jeM4xZJbpEdOxuF4PJQy50Fylvhs+ZJsdY/hn3XIRVtYd6bt6RpEvsiyyykWJxwAMzXV00+fro4n9Y6W6SCYKCfm6lqsusPMU4q7RwuDWxc4AmJKRHS1xeLMXtavQLbIVrTe0lxeogpSPmNwmKO+TVDlJrewxg9/+PofLgX39/iP/xFf/jL+8T/GV7+KUiDAxPgbt/jvn+Lnd5dXkieCv3aLT0yPyishcJTyGgZHiBT5jXM0f3KPo+Hzn8cnPvHozzx5gn/wD/DkCZ4+xfvvI2fsdthu230beD2U5L338P77+NbX8e3j6ZvvJHx2wp/eQxJGwTd/ACL81m/h4x9/9HHu7vAv/yXuXuI3n+D9DYafQuDg1R7fGoOjEpnaQtI/E+2WU/tiO39pRl5939ZV4WeKuT+MsXSd/prA8WDj7ycj9Hnr6/X4ycOmW/eHmv7pSXZnnj8sLvHrDgemTvN9aDm50CPWN8GHAsfDp71EA84FDjx2/V5M2X5FvbhMEl0KJVeJp/37RlAiWwZcjugV6wiJU5aSzoKqJ5NoB/1dVPgu5xUxsT88uv1auvLAgxyqbqVGqwt1DHkkbENtCScywbm1Rmgr4ly10q6mVIyWciA4laL3hxnFxCgZiSIbJaNklA3JKDWYxalrHGzUCydiHkDCLMKBbhLmJCLBnUaxFrtEM4m6uWlbMBELpZTSkFMeOY95c7O7/bCMW85jyuM05GGYpnHIw5iHIQ1jylmGIaWMJEgSEo3knFLDYzUZP0o6iQXC0RDnbkClReb21XsTi4+WSYldM8y8mtZZSzUrtcy1lDof5/k4z8dyPOwP+8P+br/f7/d3Zd6X434+PC97J6vsBlW4hm9VQAmcGpe0cT0iRcJMfUusalqsaCxZmCyxBjfEDW4CjCypgw9P863eXXN2f1561DqM0jSI9rHNag4eJa/u1bUYPCUjNkaFq2tBrV6K1aNpbeU37f2GC4UKQ6SdrcFJJOU4F2JBxSKS05CGlKcsY+aBqZknmDla1XLOSXIehpxzliwpxfmTJKWch3HIwxCVxBpTECYRifeamA1e1Qyq1N42M4v8oZpqjf+VWuYyz6UctVSrZf/y/nB/p6VYKTofy3Gux2M5zlpKnWetVWuJg9XKE/kk8xJImmoXeNMTqLBXchGiqMXcgNpaGd1BRiQ5y5Dzbre5vdnudrvdLpVqiVOehvlYjnfPxmkap41q2zVyympezKbtbmTsv/f9u/1+Gscx5XGTchJJGaRmNRakRCQsMBRVhwkLrbEDrxyBxFoNr2tuW0R8izREMHtydnWrarV2e10rMzhNrwjVbD4cKsGEjlYwIG+HzZObvJkoJ3MrViJxFen5RhJhYc8GmPr+WA5WTHjIm9nd9bg/7BkyyTaPgwk8YffOzZMPH/Pm+wGtiatwUd/vjz4kQSKGaY3NP+BkGJlpM+xLvTuowVh0YN5OG3bofGRQFnYt876mlG9vtkdBORKq1Zd7DAONWTlBODGnnPOoeSjOre9Z1WqtKpyiP4Cl4UQM0XiSc65eyrHOXGepWUpSHiWnlDQwI9wKbIWXzaKRawYmMOZSSqWDimnOvMnCDIcyU4I41LtWEkvvk/hhZhXOUSkAt+rW2rFiMIoQMLQyRET6/sB7IrX9ZOd3EL/KXxsHY3YSJs8JExjqbLzd5Ke3m1L9gxeFCPQkEVHVWood5yJIPEiKU860FJOiuXBmYkYGZ043Y35nO9h+/6Nvf2/33rvbd9851lKsRJdMhep5wOaqnHHRcuMP5g/h3BQZiDoZmgUg60gEOKwaA1nSOd8RnfKwtjpQN4G5Mwkx4Wx9ZhYsp8bldPiKw3x6WtZ8Ur72LD+2l3ow7cHDhtzXXClOtxpamFVmerGWXiPNTunZ1TryQehp4SNdWKqXh2CADFSNDzbDgGwAGWZ1UvXaAdgnNadLLtYqYam1rRj3fCbcLLw43huySqm19GpPdgIMSiDOBnNwCbxJT+I4s3dWGxKQw6xBAnemOAF5WW+Yibus6/hOz9o8GKdMhUEfGvLth2/7lMoVLQwYbUoAACAASURBVEBpAZsiUkOZq9aVGB0pFm8ayqppHu6h43tETtwQeJbVsYLpGvruTmxoh8aqV/MWJHUPFTUYndFom/O42262200eLGV6972bD7+7dTcSkhT8Cw7CJ5GDjIRSjhZjRwd58okNXIDifphncldmd6NSIoJ87pg8nTSOM14W0WUN+nlJ1FlW3pY9Ca1sHLTiUbVZXAwUHa5OoMzZl1ifLT7qBv6Km5/ZI5PnRz9fKxfKgz3Kkh/0FkKH2yl8mN4GMqqGqWver5YYjkf8vb+HL38ZX/0qfvQjJMdHMz71BL+4wydHfHxsYZPlIE+Mz0743BY7edXNIIwe6XXdtt/8JgA8lTcjjDq+8gIAfvmXX/WKfvZn8du/DbxBh8tjX9stPv1pfNHxtf2ZRfbzO/zFjGcVLyq+NWOzw2/8xqse59kz/Nt/iwH4K1v87ICf5rmsw8HUhu2+MAquFaBfRFfWe9MHhh5yazHI67/3WvizSyh0IRJcoYK+pcDR+QwPcjRX7mUxdVupObjM6PqD+STB6OzRLvwvdG4yue7geDUI43zJQdcqZOhVHuuV5EFrNPj1RyF/5YnTi1dPTHm3hdd5Mon4KXt6usgSLSRXXzl9gh+1moWeLRtOwhovIyeADamNSo2s0afYO25R1VTJQeYMY/fBbHBrAny/LQZIoWEou4soFr2iBnMxZ0Nq3gdKTJl5IM5EmSQzM0UZKzhRkxBaPy4i2qFeFKzOUHET1wROkicJ8tMwjdvdMO3GaTtsNmmc8jjlYRyGMQ1jygPlLNOUtzvKOTwhLbiySr3wUtzRTKYUUUkQFaK5r4K6LfrEpYjBlq2jx05Ybg59wonmT2mSGBMBxrAwg5vVyaqZqataNVW1olq1zq5l3j+f98/r8V4P+/2LF/uXL48vXhzu7ur9/rjf+1xQC9XKWtnB8CEjCdoAJxitYaYVRCG6L/1n5EZMjgoScFTGqEMdCqutPq3f6aOvwEtY4Xv3KxMxCUNAzAg7DMOJFcloQNoibSBj5jxJwMSprd5bpXsSyZKy5JzzMIwDSwoQPKWYVwol4SSBHwvBS1iYeUh5iAoAasaOBj0PnFkjenDPn/TRR/smNUP0woVlohjJUdQHuJ8sqU7LFbaX93gzDTfEfp1LLTVsOLUULcd6LLWU+Xgo8/G4Pxz2+8P9/rDfl/kwH+7uXz4/3r/UWmop8zyXuVatjWXf5iq8LIsoKjhEaEhpyJthGDebcbvd3t5ub29unj65efr09unT26dPNtvNtN0mdyfmJKkUN1NT16IgNQJLGscJzFV9FJGc0jRRrS8PByEe05BFxC0FUyaq42wJvvPSWHP1ounXiANv4lZdLme+ZGIJBGZyCrROI/3wysJuHhN8dxAdy/HF3f1R683T2+3NTnJ2Dv947JbNG6eAY23NwsxJq9WqdfZqjoEBrkWPpYgI50RClMjZID7shul2zBMjwxRhaFHzeVYhkSxE7qTeT5doNcoix2pVtajOtaaURZjUYcpgJo4AN7MlpinzzqSoa1E9zPXuIDKaEBPTYrYnWu20ml2aWlnGKWNARCklqxoRpqK1qGRNSdlE1vVZQpxECOTuiZDZB8Pg0FICskxATnkYcoBp2iUMzS5Hp4JOXjacbR930SkC4iWKtZph0jL0XEeWuLOfz9INfjaEIF+ymQHgFKaUeWC2ykOW7Wac7soHXiMh6EQBOSpFi0h2qKKSUXBMFLUaCwmxK6j6JOnpbvOi6IsffTDubpNxdVZnVTMLVg8ihND3Ds17tJgs6axk7aJhua2h+JTDR3eds59SPrxkQamntx58dOh8obOkONYdN10dFHZ3J3Z3btuZ9XTIL2jHl2ubiwwL8GAO9sqV2eXSaL1apfOF2EpWoItnc/pdZ8qMX72w0EV8GmszLNo4p4LMmUBodiZTQCMT2nfg7Q10XxH2aBns2BLYCvVD10hVsu4tXaJa/SIfnHA6oahiRskrPkLMU7spiAK/1V4cxdkLgLwpq7R4CzoUdQlUJcAhTljLNkbWBhpO7mQ2RBHf4rYLCrRa767pvTShZqrqIppZ6/laKoA97pCdPYpeV9WMD0LNbplEskhKknPKjd7JKck0DDmnEDI4ETdPbyCoWIQbdAZqpiTGabkENdB4RH8dJwyaqi8oF1w2kvvVk9tP5OPu3ej+o1XNyLlSiFAq+1vil1uKJSG9qlAIHyo9mF0uPKyLeSvhsS3ila3qtW3POeyK746uvcCv2+7GtxE4iiN1WOmrN/nzjN/7PfzRH+Gp4Ne3+GtP8Cs32PCVf5WAT0345RvcyuuDJ3HEX8vg2O8BQN/spT2r+No9AHzhC696Aj+1rrF8ieD995thZP2wO8EvbfEHz/GTimcVH/4Z/Nqvvep3fe1r+PrXsRF8botPTD+NwOHrq5e023tlMbX1hWkdUbk63vf1tv+ceuFmeE3Eii68fteMFVf3/P5A1KBHBA66hpWgK66Q84OzqgpYtuP0CrHGcQVQ8oDj1T2M14+JP37eXRa7vUa6WjPP+w3n9B1/7ePQ1W/FTYdbCgTcbkXgWHgzrVY/fi5arR7UWkdj/KO+JWjdfef3eLowqyy2WW4clD45NiKyBmEPeySZBYLcDOaDeXIfi+VqKQSOtnhyJ1hgsGjJ3p1WAEwkQOwVEnFmTuAETnxyH7TyPDYjDYNEyDpOQiyJUubMeeJhyuNGhg3njQybYftk2NzIMMm4yZubPN0M0zaNGxkmyaNI5jywZJIEYaRAbFB3X4F6GW+gIGxpQ23cMO+scaiT2iJ8RMKI/MLY1POUK8NNT3fQKbDazJjcOOXU+k3REKaL4RomcUe2AtdNudf53uajl8N8f1/u9/PdXbm7r/f3enenh73uD3Y42HykUrwWrUetM0yh1b3AFWQeBW7RiUBm1OC05uQm4sIu4PYyQ/CRtjEM/aflgjglkRzMBGYhERZpFokknDJLYmGIOI0uE+QGaUdpYhlTSkKJuAczVgJHSllS4pRFooeXIFHfypE2Iom/N9pKrBI5MsPtlKFWQM/UpQFcQIAW85St3Fe++titihGCMEILiYSw1gr7aNMXv27D0DT5Q9UigmSmtVQt8zyX43w8HOfDoR4P9Xhf7l6U/Z3Oh3I8Hg6H+XAspWippt7jGb17FkgpjdMmjaMMeRinYTON2+10s512N9NuN243426TxzGPg6TESVKLZxtSypkGAGWuEdLIKW8228pSzYtazjTtbpTo7oMPSvlgu9nmlJPqYDa0/lGLhh4S4pSISFX9jfvK/c3CuAtn29qOWGM7x4Zw7J9Yld6o/w4JtzkJDcLPnu1/8JOfDNvNux/5SNqMBphWM0hOOWfzqlbjfKqlWq2JMAibeS0wZTexYnPR/f18qMebJ7fDNHLkA1hdTMaUNyIbpgw1FAMBFsdQ3RK1qgKYmQbt0a3tWZjhbkWLEhskOZpm4ZZSEuEjTKsKbEp8A4bh/jAbEQ/EmUHiFRaJJ3c+yXnMUQ0EO+GgQnc4/QQMXrUWTdW0KHMtIGsoIkCYs0hsEZLQIDy4ZVcUNbPYR6TEOQtznN/qrtTk7EUJZFwYLZxil0Zx3fXOL74m+L/BqfGK2X/bXkVETUDBahThacjjkIWPMNOi0TJtjqJW1cy8wtwqjzxIcvdaTJiMoUULPHN6ur25v7s7vNzr/YzZBBBwrTqjpDEzS62mZkJCp1qKUwT4tExsyzM6F4wDc+3roll/uNCjlf8C5o+tNvwB7WK191onRBrYMTq3AJb2ezoi/zw77Q8ZRBfz6jdxctE11/HZ0On69YBWtP6r/9j9FXu7xyw/y5/NAEriTO5GTsu8xhC9Kb5u5jrPM6PvMMmhCGfX6YZyZZhJK51rmZu16nQ6ceTPiwVbPnLtMtCVQLMoi8FOWirMu0mg167i2tsWPJlIQjngTJxyHoXzcrNbcK0XxmnzU0baTN0taD9qteryZao1RJCOUYL3/FEe8pjTMI5DztM4DDkPQx5yuGa5kSZUAQtMRneLdZYQGZZEj1U1JcRS7ZTvP7tPPUi+k5/ND/H4cr53sId5Fg+s9U4PvOdhe6Ql7esXIc31qeuLDoKH0FB69E5KdO37lyEwP/fXX3we1wIH+dMN6GVczpfet/I2G+McRlPFeWXSla+XL3E4IBH+14/hr940gCidb6tvBB/J+NSEjwxvFCdhQu0MjlfZTDrCcydvJEl854hvHPDee/jFX8T/31+/8isQwZ/t8bLiduVD+fQGTxK+910cFZ/6FD71qVc9yH/4Dzge8dkJn99i/Ok0F8awHBxth9RNreqyKnVcj6I8Vszhq5q0VkN13alAj/gUXi1w0NVFxcOAyWOyyIN4tb/iafjpttVLOs7UgzP79cXzc1/9wzN7IRHIThQzf2Q19OgswZ0evXq9Wgi9PDKPxXbo6jplebHstDZ3x90oqj2uJHa7bL6ezDSF4iRVUOAhOofZ1hdzutTZln8VTWPElIgdZK0/JCAbZE7WOFpQc83kyTxVSwUpmJe9+qxBywLChTa46HIWJeGcOKU0pJSSDCkJWHplGvVbt4OOWo9uICYIS5Y8pGFM42acbqfNbnv7oe2Td3a3H9rePh22t+P2yXTzoXFzCxk8/sfZORtEwSFJGEijLQRWrB7K0Vxj2ClAc3CAJAAGS30MWmRevVVwKLPFrRRwIgOfYLHUo9aRxnVat2fSes6zEuypQcetV+oiem6pbVTMlnAaDSCVcZTpSYYx/BbIaFX2NM84zmV/r/v9fHdX7+7r8TDf333w4x/dvfjAtZoW1VKtqNUKNZhBDaquGkUEbYkn0ZfFjRbeHRM5cRJOSULUECHhze5md3PDIsypNb3nJClLTpJS6BSSEklyzs4TeAvZgAfiLCzLoPZUCwJmFiJhEXOPDf6yC7Cwsq3KSmxBh8OLlmOtgLM3gQMA6Sqm575yRUWqlnAuZ1z8uXxW2D1C1uzLjddPS+5LP7ZnSdEQR0SUQQNSy8riRFt2hzubiungKlasHOt8nA/HeS5lnmtVq7bgNVvXn/swjrub22GaJA8yDnmcZMg8Jhdx0OxatB7mcl+Opdb5WBKTqPqhlkSSIK1qzsxIiIVTVtNaygjklPN2O8L3+/3xcPjhT37spXz06YfSMNTj0dQSsTuqzgQe09vJFj/dl7urerCFBYiqJ24CMJ3aHTjopKRuh1IOpcxqU867J0+QZTY1XCm9s5bbFzXMBWW2Mps5TPHBy5cvj3czzzywkCQWiQIKGNjzlKbtMG0pT7AjqiGB1HEsmliHnKM8J2zhgQoyNHpGSgCsHL24GCUQMzPUDCaMNPBxLqZViLbCjCxqXnT2fdpljJkzp5Cr13WXdA6OXteVx1U+Wk9SZItKqVKysDpQc0opc7BtmDnnZKYMz4xN5tnsCHO3apaTTMFBzUJxzTKDW8gqMcpYUHpXB4qv2zjQ2+xOH7EQWwUAEkQTuRPDE9N2M203dUz3Ra2UI1EWYgCl1CJcxwSYwpIBSOZeSmUWYYoEfZb89ObpD+9nvX8+3x8OL+/TdpyGsdSKajwSixQty/JoRaGwhwmutS5g5/mKxt9aT4HpcuRC7cx6Q9cp4QEBbTWUpvUSi08fk7XA0TdjSxxsXWn0Csfs27ugL8fljzky/PFpkgNvOaekMw9yxFI6xq4LHDhN2Ncax/lavAkX1AMvvm4Lf+X4a4kMw5aqsMt33/uD9oNE5A+GXv2GdorHh9sHi9fUL4/fKs6ylqnczbXCqMTQDA2iffb+09pqQw2VBUKSkOwGO2EplpWPY3HLCof8KkIizBTODGr0aBj8qOY1qprCorH4lptpskVkls+LmZorwUWJHhT8nLQ/Ot+WXCy5nV5lRKJH5LXHdiIOc1vpdGcL8mszULewTzxyol/z/1/fbPildZ78bMt32lg51kgQqGowOE7XD1v5k9/g650MJ8wzvve91/zkj36EUsDAOxnDA/EiEX5hi796c2q8fNN7wSuuKKf7RXsLtm/G4PjDF3hWcMv4xCf+sh6N1359+tPYbvHtA765x6/cnh2Qjwz4XkEFPv1pfOhDr3p1f/zHUMWnJnxyfAvOyPl4ImQNEJ929TSrFvNzAeL8fF2ZCXwd77oU8ywGJX51233trvJgY3/tdnTlTuFv8Pezs8Xf+L7m12XIt8mGvP4e9dP+/MNSEX+1GfMtnwNdO2VA1R5mfRYqGJ23q7U8TGoevJbTa7tUh1oYI8WRYmTdBA48chU9hU8D55mIM0u0aZAHBzEQkRbOQytqaq7KDraWCiaWIDISM1zdw7oY826SlIWTZE5JwmgYiIjGWIGZtVatYKgTE2Rwzry53W2f5u1t3tzePHly++Tp7uZ2e/NknLbjtGUZWLJLAolzAqV7yXsbgOSWXENhUYNbyDMBYoz+1waVyE4p3oawdMeSxppHGOvu9yUoa2g1G5FRtWiMjT9ptZCpBvXYDMNXySBfmQzDDBDilFBMHolA/y9tb/MrSXbdB/7OOTciP9579aqqmx8iRUoj0dQHLVtfJsaSbAGCvJ2VMQsBXnphwDt76aX/hLFhz4rwx4IYGB5ZA8OCjDEEeLQZkyPI0nBMyRIlUGqq2ezu6q56LzPinnNmce6NuBGZ+aqqST2VitXvZeaLjIy495zf+X0IBROCpPF/8cpJZmFOTKF+89Fcg4rhENnx1tGpXNnuiUIVasj2CVM3NdNiF2GqZupqbuoatYGW5FoIUc8hHWEOukQMfEINK0JJRFIYdhJzCbovCoJii1kpFVSlH0F6YAc0on1oJNI8JWsvAI6Q7HBEJbhTzS/0GeAIIm0R986zD4YwJSJm5+YTXBDhmq7A47rFMqVkRSabc03mSKMVNdSxBlgdcM+WRyVo+ZhPs/XgVSGFRKxEyclJvNuArNt4VyvTQvGhQC/D0igSa10jXHSE5VEPg3oEdLi65ZLWAwMnZhnHQYcxkyQP4Y6YIVjpqjZoHmEWICRcNpvN1RXcP7y/J7Un14/2262Po6kVN0JmEKnagtL3CivwazI4qidaASeMQOHG4DWcwErWIzsxhJD4eH/37ocf3A/j9upqs99TSjGPjX3LzJAzyIk4YCMi5iQ5kw05j7DMQ9bDML73nbv375/fvLm9utkKJVfnxMwco/fUcb9LmyvuNjSQK+BM6hjGnFg2aiwQJhgspsDEYUYp4F5SmOFEYBQSi3DcpsTGISB37TgllkQQsmHQ46h+GLHNHaeOOLUjrmLoF71xkCVoTmuzIkEXkZSSjTmrjZqzKhNgJMLEElsGMyWSrMYZHchZNlk3BDDEedfJdtN1gU4Gd6Ma7hQRfkNZQPCqgh0w0ZqKWQC1U+wF72nVky8vnRNetrcTlzoYjYhmJoYIC5goJ6HtdrPfjpuOVDWPgzB1/Rbwccxj4qzBoHM1jGoOY7KUKQs53Axd12/7fpf6DXf5bnj+3ge36cl+vz/ycaSUWJhT4qTuwsJF/VZWBq4pITUitxTftQ+mefy6zoQ7jeFrCy9fDprowriGJv3B4ultiB3RycyZZ5zMG2FL6yneIMYnQ6B1weRriQudCGgnB2I6mUufybl/cCpF/grr0brRnEtqsgVDl6axO83v2mai/9wltil4OHFzOC2I/ZR648sL4PSpPDnrlsrmMnriqw98So85I29f4iRx7VrOwzQfqLfy5FFfT341oOWi+SRQAS5oqia4/A+V4UPxkbISG1Jd6TGF2oWRppMFibGEFZRM6CZgpRCbG6ESicsyZoDotBxfW2FgUrlNK9I5gGM+2zYHXM6UlgaSWlhTOcwUF0C8FV/B4Zjt+V5137xIoXc/c1WsJt5rgCOmQ+o+YWXlHafXATHvtVAGXmrzSVR0IhPKIMBNwuMOn+rwsb5kuL7maKSc0657sBEkDMOs8KGXvaOvfggl/K2/hceP/8IZHD/4g/hLfwm/8//gDw/48es5OyY4U7/3AgB+8icvJrm445138JWvgIEf2eP7t3idvLvFYsqhM3LMsH34HK4StNqM92aDby7CM3TfyRH5QWzuQXTbv/vJyDnaiD9wY50KKumSvGX5sDOPuRyB1MLHzZl0uvwKDwjGm9i5c7/iwmFcCoWlS2G6sZDKZAd65rnuq+aJZnvmamTl0EgkURqVVClH/gUzmKzGTZypfnyN26MwncMrEubQsmpTyX0wDg6R+bSFlzGSGaDkLCVtMDEVG8eSOZKYqqVF8SL1MOxwCJNI1/f9ZrPdb3e7XdrfpM2V3Lwpj97kzSPZXu/2+91uv9nuNputpE5SF8CLRl4CyJ20RMSLU5i0spXctrBGnaxU4/RJ4lSn9CXsMtpeJSyjwKfEokKEVCtDS20m6lp4o2XjIC3cY57KeG/+nqMDPdpmLswXFyJO3HUinZBHM1UsIACQMIfqwTxHpWolvCTwAKEwMqEpbJgdiYWZixVY1cxOO7FXRuWUYSALRuuih6o/mAEMqNdYorIrr5x1Kyl7arRGhwJOyIu7w+uEafarpSnhdb5GmzqXUFxQGjsaIU/swhCsBCmLcZhX1h1H+rzP4ztvlqmZEF4szybd0bnhV7NmxMc8mZoXFQUa5WCUaCGsCS6/uQ3FsTc53EP1Sg3DPDhEBoOrhR8Nqjm+ZkQuhwXuVlXlMZqVRERmdjyOpAMbtrsdb1P4fRYPVBuVxEKTr6Ak+0c3zPz+i2998OLFi+F4td0KC8TzMBK863rAc85wZ2Z69UHG6+6vsdoUvXSJB/YSgGxZzZycg4bFRqyE58fjn3/nXd70j994s7/ajhExGudbYGrDOEhiSWLuGdalXqQbBz/ej+TJXY739x98cP/u23fPDsPtG49vrh4pso5GiUSEsgEmifqNbHfSb3lgVSJndsOoNox5GC0JCROY3WBEzuIwKAvTBnLMYx7N2U3M2akrKxq5kSlgiUssUsckTgeSo7kO6vfjtt/0iQgcuQNVf1T0UAznwKarN7m6eUxJRVJKWU3HShhXMJGZEUUfETARSSapfLyN8FZYHCrYb7rtpuu6iPJQxhjh1XFtW0mwgVMQ4XjKjiwGTUUwVuKP/QyAeLFQK3f7CkxrRi1zWmP4mISYTlicmUyYt6nfbvu+5+NgeRiSCG8Zbpp1zFlVhSHMqn4csifvEtRctczyO6fEaddvH+3242F89va7N9fXm6fdNvXZLXEHkk46J4KEoUBIAhjhR+2T9p5qPLHTDOzWjDe1MwOVRee7TC06I5H1OY0XDRvRZyeGacbfSj7QRLJVEkoRLk0R8V4pHt4MzDHnZdsD0zdf5dct+skTwOH8GBANOWlN1vBXGjatPDgwB8nSyXLudKmqpZV/SOv2T6829FvTKE7M62CXnsIlwWxqo2WprWg88ZbRhK344ZIxHjVcDHdXHUtnXrSexWFnKg9qFpWDIAkpMXHJMJMyJCnIBsrQpGalAIPmrEX8MNNmqGi0qZhpRSQPmdmYy8HQLBL1yX64yLULd0oWyamtYosXdwdaw59123AG4KA2GS+q4zYIagFw8MRaKV5di8vcG3SjjSiaXGvtLwbgANZ+jtQWvTELACB3x3JQkwcHI9FrbOC5qhCZX4JEHI949gwJuGL0hE/1+MwOn+iwkY8+8vbiFwGRh+AVVRyPALCXl9cn94av3YE6/NRPYbP5Cwc4Hj/G938/fvur+PV38T99bPGjPx/xjXt03UNep0T4vd/Df//v2Aq+sMfj9BEpJ9oA4C6onB7y2YKDTqxGF468Cw3U6ZLWMNuXmXqXem9acfpoBS6cbAYthWyKWJ7/jQWFz/0l7I+TjXnNjHgA6Xg5zWT9QPJlRu55AAUPNvvnOISnpA3HKx7Yy39KgDRJkD4DW7WSr8PqyQugsQV1Nog5smFUHDMdM40jxolCVn0yz9/3foabGBuqGUyhZmHUYOZFMzFNsOsFIwymkiURcQxdt+k322236Xd9v0mpF0pObMCoOgw5G4woppQkiVJK22232908vn305Mnjp2+88eYbu8dv7B49wf6p7x8r9RndFHx2Hx366JMnNpNQeDTUxBafk00pYk2ae6Q0zEEV8ZK5G0E/rnXPCliyNlQeanSrMpFirRWsDYeWnNDIbZnid7lYXPvMTsS0CviM9oVvI1f8Pgl3LkIdYuwBJ68xxAQ2YuLRkM0srNd9KmSpkgt42oELDqVEGu1DeeTssDnbdhc+icFGbycHHAfvZqZW3/pktY8w+WwiIZti2JcJMlBQcAk8IhfaXFGuaZ3FgMsrV3eu2OIgS75hkRpPYAcxwJbFNOgsTQoXraHW5jagyVTIF6sTTa11E24wp5PSghDlS+OO8h0WEaalPjFSXWf1sheGC5tDNWc1M3KFabFmU3MPr1nVsDJUM3UDS+p6CM8xN0W8U5U1XD1fARCSG5i467oxHw6HUVLquo3nrEbjOI5jhiAYDWNWhYM5bTZb86tHj+zu8PY77+r98eOPn2yYD+MowHa3Jdg4Dm4+OcC/MnZOr1OizGU3V+v4GF+UoOWYaHIi6bLr87vDh3d3Lw6H69326vaWOhl0CBN4FgEYblBzhhvViCB26sxyztaJAPzeux/+6Z+9dcjjdkPbrut5O9gd3BJRohoZBGPBdrvZ7jYv5ODk0coqbDA/jGNKnFIMnRjERsGrYEHQK0xtJI3kIYQ5s4NG13HMTLQRdsBN2RmgPfMRchx1vDukzabbCAxaXBtQUnQiVbmhCdTWwWMiRnXEGmu9mimRCEdjOp9OMDMkwRWi1jN2XdokAsl223ddx65mSm4gpE56obhgR/MV6EdY7Gkn44VL7USbQ/JRJzIcJ34i5bswbTrebbvD4TgM2bJO+gMzzXnsUuIkhvHuMPpGJHUG0hJrRDnDD3nb7d58/Ma33nvv2QfP3vzYPUbruNtvSAlqEJaOScOuoanvaM7xLqXGNPiuMCQcTrEAujc59ydD/OUk5koJ9AAAIABJREFUzGc4Y1Wu0AKkLbsiN2D7GZz21ZiucZyLSRD57JzdbgOVe+cXyhA/NzijVu9A7ich9A+WXB+B+luolFWZM1c7tLosaaYTnikJ/Swz4/UWuwhsjlwqmy0RvMkfcFhUBqWakcAA6htZDA5OPzurRIIJAF3dfjRbWDoRui4RJbBXuKHksgd4AS6e3lHCFJsfmrJBUCqRckGoeq65M+4ApdQnrpZnky9FDQULN9a5lfFSd7bQzypIvW3uiOErVIsuk7fPQmAPeOWWDPBSpS98S1uX+RkwWr+QzXcBLdwBqi9BMza5POD1B9sPf+j786GuPDjKb7UuzWtpI1F59a+e8EiCa/kSyO+ttzCOuGL8wmP8DztcCQTfrQCEaI6Jfah7VwxDSWZ5aW3y1hG/9wLX1/jZn315OMtLCSbuL/Ei7Tp88Yv4D/8Bf3SP74x4s5vpG7//An98wJufwI/8yMWnHw748pdx9wI/c4PP7iAffYnEZCoYYhU/o314sIP3l7AweNqzLtEHzugBzx7q+Qef+89L+pEz+9KDjz/7HX/VFf8MJOGn3/bzxJqzr3BqpH3paP1BxOTl79df8Sqv7AKrvLjJNn1hlO4l/kIAcYg6m5fEEwMZ2CAKMXCtNk5Ot3ud7K6oHGQaafDx3ABfwrQuanIuXXRRYrgY2KST1Hdd2nRpk1LHlAAxp9H0MBxUKTtlY6OO067fX22ubq9un1w9eXr9+Mn+9sn26qa/uk7bfdrsuN+kvkfX36duIBkGUSpRseZc7aSa3SFSLmhC1K10dTV6i4mraiI6o3I6suXheMzQ2JkUMLcMVzf18ndJmS2Yx2x/U4nfU5JW9Q2cKJ0EZ1Zhm5SWzSmvcSUTDgFTNbUaiyqJAWEIU5BwqGpi4OTCJlyBjHAmLHHzjS+EhzLVS55bgKyMElgSERQ8K3AKChOXnRKOFPPm0KWAa1nD7qURanqVZQFfjc1QBjDTZJLgTsnYNKmJeuHBzDejTbPGutW7Xb6DrIz1F0cAwGiGmFZGdXQORC3eqm3AoTc3jTdEXXcygjrPFrKNl/9EBmqWGAMswnjrd0RYQl7m6qbmGrQfJzMfhnHM6sWgf7orS1MM7pzLwFMc6nZQsxxYT/g7zgQSc4sA4sh1dfKUx8ws2634qIrs6nnM7p7hmsMCk51lzHYcRk8EYQKlzWZ/czM4ffjhczsee5brfmPmLKRqRF6cJV67nXidx84oWAWsgrUU9X30ryzhoTMMxw+eP78fBtn0abuhTiAM4yAvSdWCMYgMpgYGcTKjMVs2uLMq5cHffef4528dnn58//Tp1abroZ4oUXLhKgB3NctEvtl2m23PacykQZozICuOQ+4S9x0nCXERaZCxmcXDO0oUxOaWVU0VpgRLpJrd8la6jpOpaoaDxXnLfEV4nvPhMNDd4Mo8ZlY/I6uarSPXlVOx3RUmIQA5ZyEyYXPXkrNt5ETszEjCYSzdMW1TmJB0qUssoqOGGIWZui5tkuiYc84adsXRrFATdzHJI4ql8MnF4HQyLz1RxfuaWbms4RepAj4jClUKSCBCEt5tursuHQ+DqhVtE8Hdc86qBBI1z8OYEsw6NWQDGcQ4Z1PPnfSPrvp33vtweDHcf3B//+EL2nWbbX/wccyZBCIUuWNmcbuuPMKoJaUzkdFEZXBynKTiNBaJTSQNpsRl97N1Sm2Gp0l1pO3GcNta4YkvQOCFnO68sHn2UfD2pHOdf8xWhZUkULUNLWK8btlOh3tYtnxEZ4ZN/vIq9kL76iffnBkc4T62vCbn0+R0ciEubr4zF/Nlh7gzwBwxx0rjWFwCVQhRq7iK+kgYmvqSgNA8eZLWeKWeOlpB2MR7oFlmygSQMUNSFAJejIpDJxswR/Uw5dX+2rJHyFutTZH0VOcQc8AK0ZVmn1Wn+mnPLIcFOWhpEDh/a/I2rGFpi2WEVmpzX78UXXC3vTQh9JZWVUGJBVZDs1PJCe605lD4WaNBp1NGetN+OF0cKl9+ltsa/TgBOABUEmChmK9mda/0lQhbLp32w03Q8+dwx5MebybcfnfAwQmI9BL+CCYz3leYvfzxAe8O+Nwn8Zf/8stfdoaYCeMIVagiZxwOUMW3voV334U7fvEXL+a8EOEnfgL7Pb5xwAd5BjgA/G/fxtHx1/86PvnJi7/97bfxG7+BnvCFK3yqf22NT8OjBdMCT2SawhWWQ8SXLMG05PVRUwcQHraqd1zAki8/4GGAxZebzEVw5tJ1QTXB9Cx4t2Kd+MUXufTcJmXaL1EaT5scP33NRSm1XDnpQf4XnS0tHp5ctghvcNt4muFMTg2VgePNM6huUwlITuIQBdd4j+mPGNim11wke9Tu/EQkGj83h3tiTsxJuGOp0AbEI8+kAByRHoYO1IEScyciPVMyp8GQVdXYSLjfSLff9Xvu95vdo6tHT7fXjzdXt7ubJ/vHT7c3t5ur27S94n5nnIyTgoYgHAAjbPCa+k2TvwVKdOe8eU0c6KkkJLXyFqtXl0/+31EhqOfRBoUaFYBD4fEnuxcFSikey4vO++WMDhGdhPAagRjGbmy+NJLzYri9vtynVF0S4sSSmDtCmjLgGhvLwjVPCeIgrXwAi4WGaa7yg9hp4JhYu9XCoU6AStTbnHUTBz8QHQga2nWWxCZURr4xfWSubacv6kKaPHWnS3EiYyzkxGwEBRRcpwLUbC8rQVbIwLEslnASUT8JSKc/hgV5Y2qBFh9WLctaa64amLuelBoo7AYmLpWvBHgNFXyuV8ytbnAl2jNmZoPqOOacNWd1D69XqGGOlVh4Kc9JxFGCKUp+QiPraf4mmaxio1JM4zhu+82m7/2o3ilAw5gt6+jujpS6UWAkY1YeB0mblMQNlGR3fc3qdx88e//Dux6Ur65vdluSdBwGDs0DxN2+5yajq02HwJUMM1lLMAgscCIXdiYnHMfx2fPno9v17e1mtx80MyXqOtJs2cgMoyVils5gmo16FpGsPowjjJ3SMNr9i/G9d/S9d+Qzn3n6/Z98w7ucj2O3l74XiZUoME9Vh/WbtNl2IjxSVTIQm2EYdRh87CNempygbiCCiBglLSlGZK5jVk2jqYqpuLpZzgAn4lwsT5ghvciOeJtxPypeHHQ0GLkGd2zSO83Swcj7hofukGpQELFUq1FAVU2K9UZWDVJ0WP0LE4RNPcM7JgJx30nqnNlBGowThiTuu9SnLjvcnMONMQKlPVBYcJHPUPxpks79rDXNWqYw/ye5lwDM2aaqIR4vTNmn0st9SoN2N2Hebvq+61HCYq2kQwHjmHPPMTvW+Q9InZmUXUeDott1+77vuCPF4fn9+995/+ZjT7b7zWEc1DKInas6LwSEQZ1Z0hXmzq+uvF7TtXi2NphBjdpd0PTma11QXMdPZ0E+OyrPQuhw6gXY3delnTd72uQHss6za9u7VpW3MFWd26QJ4Gh68+ngVe3hZWM5056wg0sF2YlJx8MT+HndtpJeV5DsoHSxzZqpcjoYxPMSbw0z2hvpx8q7oZ1XOb3C7IvBEC6RolPIPLUa10UAhznpzMlZPaaGusYnQF5SUqu9E9UxEDMVly0mYSrOn+TM4C7GFsUBPGCOpgJa5NeWDa/4ZTTbYd29iBeU8iFrzmM9EJLi0MEoHNvKxfQi0y9li7daNcJaUwzAwtGbfMHdWKZ9rdUfoSh7hcGkN3QenIuchM+A1Hy5+oo33UYqELW+iRU3ZLyW8OQVfhrfX4h3Tpq9CeDYSv3PCi4V+e8rf+W6qgTdUuQiCpAzzLABrtL3sozoKg/iAZZEzri7gzreGvCVDxDS98QQKsHCMRKMrv6rH2IEPvc57PcXX/BrX8NXv4pnz/DiBQ4HvPcevvUt3N/j7g7Pn+O99/DOOxjHck4+/Wn86q/i858/f4RE+Nzn8Pgxvv1NvHXED+3K998Z8JVnSBv83M9hu714JP/tv+FP/xSPBD++x5v9Ry/GpmFeDWpHzhj3EmDiKcFwmfP+EF5A8yDLL1+0tqoTfGGF3F7wdPoivu67l8KYhZzGX7E0fdn3/Rz+/qrIy4Q++EL26K9OnXjAz8NPj/LsU/w1OZInj/fCyHA0rS/PQ36bqXkV4AilgYCSkRhEnbXSN2qee9SRbA3fcPHLq3yW1q4BxESQTUp9Sn1Kmy4xIZIOxb3dtp3c2Hmb0KcMZGBU5GzHUQf17Myp3+xurm/fePzmJ2+ffPz68ZuP3/j4kzc/tbl+BNmYbD1tFUmRMkSdB6NRoSXHg0FwSc717PgUteqEWcUZI8rgQ5pVbwkzy+bqIZ1xNTPLOasWxb6ZAk5SdD4e1nwEI7diI+qNe6UDEJYkQnNIyrL5bK6WmBc6FfmJr4lDtEjNKeAyo+fE1EnqU+qSSBISifFGDQymskGaEktiNsDNs5qaupsF6hMEUREWluJDXuxL40oL6qequpKbeviPh4ks4MBIdASMGCIiycWsBMCWUsHbSR/AVAjv9bKq4wsr6TCTtWqcXg1X3AgmxhLgaOKbC6RUXcnqEjeNAB2L4Omy3BnIqVWFY4kvnYDLLNyAVDSVUhO4NI8ByBhgjhJxcpyb7lCa/+3zzAbkkfJU6LvixOqezYfsh2MexmEYBjMYWNKGuYskTcwi3MnQY3HuWZi7NCuBmzzHuKKYOEnNBSVOOuaRSlnadZ2525gzIbszUdd19zqM45jMLPoxYoNRRDpvN9ePHg348NmL557zdvOxHt2QR2HecHp5qXVmz37dgAOaqTuVU10wHy4xgDlr1nx3OB7GkTbdzeMn0nfjaAxNfSpMNC9edDyDvwzmPIyH+5zyhoyfvffhu9/+4O7urhPe7/c317f3/iLbIUE6TnAzNylM7wx4t+n77ZbkuQMaOCIxyM08q40jwrHXgWxGxImYADH0YOZuRB5VxzxSZhMqq3tAf1nZvANyJAMzbZiveZPdDmPOYzYnz2Y5iztX4IKZIxNrDk8BmIv7EU0cji4hFkWPlUTH8RhYSL2GCIk5K8OFSzY0gGyW3eIS7IT7joS5NEjMQsanG6Y3EpWXO7BcYnD4RyjLZqUdMxOrOxP22+22H4GDqamOEWtN5GZjVhpHEYZ0yYHDOICEWUY1h6cuCbOpY7R91z292Y+H+3e+9Xa33+xur4qntxZNJBEV4I+WvnDtkhR1P7kVH+ZAhX3Co+b30ezW1JxYbhkWvohxrcy59YDJcIH9cP4Umj9YLZ1gUYQ11WOSa89s+wrW8GnO3zln+wnW8de+Al7pMVFZeQOJFEcYb3Uf5RRzs29ZI9GZDnWaLTHmRHE6r7o+B7+4kymye/VoouJcwxTu2c3zLZLqCDrX7740BFml2hIoCac0pdFGfAkLCwlTBThQAI6yoZIFjkMR2oIZ/5rQ7aKNDvhjSbdsyt15Uyt0TWIRCeSDp7GV13vFTCf7HhgRUkosYlaJYFQDV6qvW1NpiTtcH47eWWtNLzDp/eJGRiHOIiJ2BzO3fhzeJI6EyvQMZWnhUjDDHNMgzS9xNPwhzsBlqlugczwtDdasEBNQFz/bDlYzpJs7/HU8OOAYXy2HIlbKjhc+mt/9mCRO3sNakpwxDADwv3wT/+ufzfsNL4+NgZ5xdDjwUz+F3e7iG/mn/xT//J+vdTFc18eeAMKWcS34IOOb38R//s/43Ocuoj+f/SzeeAN/9sf41jB/888G/H/3uHmKX/7lh4gkv/M7yBmf3OKHd4uU2dcswOpOML0TgBnpheL25dSJxdMuMI4ceEj75K94mK+6Ibxalvip4uMlpcir+Jz6R9+yXkouO6vNQRuphwcJaa93vi8+vpkbMxMXeiqV1BKEOWjZJkMOWpnrZA4zBoWFZpn8ZkdWZEPWqkt3s3DuX7GUvYU5Vj7oiblL3PWp77oQnAQbHFp2JSokDnLpFPTs4Hd3nrlD6qTb9vvt9c3N/ub2+vHT68dvXN0+2T+67fc3abPnbiv9zjb7g3SGpBB15NBmONfAFmGOrI7IWAkH7fUk3RHzNcvxP2bmpuZZc7bGN8NrXxglhrgLeVdHv1Yz2EmWyl4ikLRyg2pjwbWWmUylvcY6NMGlhWTIQHLw2f2oGe5QbVb7ru866buuE+mSMCpiA6PSnRBcoo9lOCMTODESc4lqqQI5LxwBjEHA9kiht9lfJAJx1Ipm3+Hu1TUUKUnf9yyJmYRIQk87OSz4vA6F3cPRRrdlIHLMWKVMIkuN6BwFolpEpXGjIqHK3pwjSmaL9LE8gRqywunSU0UmTjyPSm1RtfhqMuwoDknVnXBW+LQY1pz2F4reoqHnBshwmnPXFpikA2biJY6ACAKIuZmxBgQHck7gGNolsCybhdUyTI3ZhWmdwRBRCp5LIYkjgkyhCleDqyOp6nA86phJQUyuqE4zoMRMlI86IG/dqgk+Ag3rhGXb7W+u2ex+eP9+HJ4fDiJp0yVi0ZJZsWS8PMzLpsuBiaDVHuJoeoQQrFo0hsRUgE7As9lR9WD5fhhG901K/W5HKR3zaO45KxF1KXnkB7mF3iu4YObI6uOgrkaDv/fui7f+7Ds5H69u0G0ITAKBJCFmm8p1AsyQjVx6SRshJneYFi4FCB4aJHVVkcTqlN2ZXbhYZjAosWTTrE5q0EyFTMBCHUbLqgIWLhtBYu5FbroEt/fu7vLx6M6u7mMm8yRUoo2YqqftHBDJYOfi4+uACLuJqmZ1dfdoj7JKil8HIiZyknBZAhBNSwBpamZEJkJdx13PLOzkLMRSBGrt1H6aXVZb6ZaStfYM8+q+iWXj6GUd8YbKt26llyEYtWOtg1YWInVXJfK+77ouEcgUms1SSqlz16w6Zhuybnrquh7IwzAKo+sY2UyJGV0Sz6Y27vrN09vb79w9f/+dZ08/8TFEELmTqRs5CTPJKlHxxPDCF96Pdd0wMiJb40NUSbyYFSIFHS9jXpphjiZwxH1pmVY8DdDGSS3ySJpkCXe/bPrefn7rHEBfI/tLE8V6bwszLgAclxgfD/LA1zJEepjBcWbZmZb0swYc01tlnzjV1XvcFz+lCppQY/FJ56ZnZwpLd8+q7BbLvZB4iY5iRAJzfXZ1NlCwBbeEKlGxqlYL57KEFMGdwUkoyUQrpIoRhDUoExjgEqCO2WwlJiWTBgONo+ZC+OGVcLJWgiwGiI2rHNUhw6ywnJb7Qj2ZtlTyM9DaHK/rfmk8eYplnPIo4gH2igBHYNk0iXwLqjyLs1pXPQBqbDq9s9hda1h9dVAKcq0X53gJBeoMcCxJH37J3+9VGB+zyWgZwTQcscn8AypCTd4xwqHvdbqfxPhYDziGYY1dLoBfw7e/DXd8vMf3kAxKhMEA4Hh8yGRUBD/4g/jwQ5hhHEGErkPOGEeIgBmqZTc7HvHsz9H3+PznL77g/T1+53cwjvjcDp/aYEvYMa4TOsJ1wo6xYVwJ9ozR8X98G7/5DP/m3+BXfuUiYiKCz3wGX/kK/vBuhpD/4A4Hxec/g+/7votv3wy//dtQxQ9s8dktPjIzJrAe4XolKACEkY/5Wi3oJ+Pf9sYjv3CJnsa+4lJq6Yn+/Dz04DjnWb0w2ZvK5TPB4rSqKy7gG5Vf0cg6l49ps8n8vGUJNVvYpSWrpcP5JSvu83KVU1U4YUlaoTX3hNqPw+cktpYV054gX7El5h851DgyX8NvQY3N2YzUyJzMyEBmxa5QY81HdKrBWWALTCSeEtFbTcb3OWYdZsJHc85T4r7nvqOuQ0qWUpB1jdSrY1tiZhbI1mTT31yn/oq2V93uZn99vb95dP34dv/o0f7mdnN90233st0i9c5iJAoewIbiAWnGLiF+Do95QiS/VDTeNAIiqgOoWwgrItM0jsvMs5tZycVUM0d4hU4qbCouHI3jZyhJWKkmd6Cmrk0zfAfAtoh8o3ZrpmK8UYNjoWXOwYCLg92TmcyASGszSYsob3JGStL1Xd/3XRJJzDAzy+5WWDWzvbYWE8GQqzT6r0BYzKHuapYDxEBY/xW/ruJhYuX/yjUZhI+UErMwcZKUkjALebHtKDmCfoqMlzBL18jgabLXCt8Dk9I8WAzu7jGrLJYo1N467V0bNXxQa1qfMCegVQ/TTKeOpnVuroipunctXOWpEZS2k8/6yrPEZikT8YgnpSa0ZRpDgU419uWnVAQWJHB2YzNk1VGRldTYa5iug7KvdoNVBxENx6JnrNhKUdmXyjZuAPMpAzK56/E4unkvXUfJCEYcAFd0sznnIR/JvWdJRHCDZbiRSNcnudmzWT4cdRie3d2xpM3uTUoyHAeynMAMK/YptGxXMPtXT2eaT1f5ZnGn5VLlXEdI7jBwaSgIXBRaRp5ND3n48Hh/Nw4uQl1PkkiSAOo65NwnSdIZ4K4G86IWYYMPZlldFRjd7uzdd+7efuvD7SO6fdKhH+7zXdpg23eJHFomiUwGMuWsYuicOgqFuMfZZCaYu6t7trKeh0Qlzk8YGhOBEttAowLZKKtk5gTmlIR8GEYdiUUkRTySM/XCj/qU3IYXNg5HC1FTRgfqyDuhYIugcnpQnX+YyJlKGrg7mIVZiSOGJw4pAhmLtQ+KqCXUaVQzaxxult1UEiVOXSepC1JTJFjFr4jP2RB544U0UBBHoymOsEEI0cw8Y6xbAXiawU5M9PGI9sZSKdbApdNwOUgDTgwWY3bPBqLUceqEiFQ9Z++MiTdmY7Y8ZE+jpi5tu96y5jEnZbPkBsA3HQlEs2bLu7RJj7r3nx9ePHtxfDHkIRNRggyWLXsSImYyrW7hZGQUvJjGxs8LqDNZd7uTKzSQqMly5lyBV9cgYpGWpospjNxPBqe177KWR3+GgLWAO6Ylb2VM5Cvpctmq6VQ3ct6GLexoqKH3L7JLJ00p2gH4A/puX3eAPosIL8/3JnlfYdD42lVqVdKWbc1iwQY18RMNFlW2JJ6cX2nF+5xZhX6ml3a4G1kx9TQWNpqsPFHH+iiIoRFHZjcq7gsJTlUkFUs8lSN5pSwCfBYiMlS3YkxmmRS+ytTagMxTsroJB0PR0SirZq01NSMImmMDQQDb7NgTO5e1cMjsaxiW/AV2n4zXZzpy8FkmK/hJ81KF1af7zcofZCnYolNo44w/HxOqoxAtrHVOFCtRX5csAYPFV3ZT06yqml01OGBqFeBQhxQXrjnwZp6O1XW0SYI41z3SmTi5RaXiJwGeE3BF5+CM12JYENARQAs6gxl+//fxwz88EyvCg4P8lWw+X6sz11fgj1xf45/8EwwDiND3ePECqkgJm035d9eh6/DOO/hn/wxf+hLM8JM/eREu+aM/wte/jp3gf/4EfmjbWt2fObyfe4z/6xl++7fx+7+Pv/JXzr/gdltcNv6w8TH5f18gAz/8w7i9vfi+3n8fv/d7APD5PT67++iOrVRTVFaJ5D5fHgst1QwfOGPtdENn9Rt+QjlaZ8+uAXNaCdCJpmyUNeY9qc99KdJYHJKfJzEsIjUXA9XGatpndbqf88JeLvTNWuF0gqPSuT5rsUbZWedgml/XG/y8ypZXR7Bi1nqr4pvDHyrAIQtrhgIe1Nn1nCjROsrHM1Wz6QAzciczmHM2ViczUoNZ+GB6ccOsPZ57zN4n5KTUOjUehJmWwtpFh2hUE6+pCbeHq2wsbTX1mtIgKVNSqEEN6jBmEeZN13ddR90+7R594lM/9Ojjn9ncPr26fXpz+3h/c9Ntt9R12X0wG7IegAwyYzCrUzZzxIA4Va1nKow0Kz17AW7cx3HIOUdRnU2zagG93ZVsat9soqExk0hgP1ZmtAvWYRstHy5ehPCXa8zma9p6AOnsay+Ayco7xEBghBzVmSancHGXrELR0a4zNhpeSGVPk4iE80nHLERQIDuFaISZQBJHaaGmgak5zDymqcUVtQAZo2lWy5HB4WbuxBLxDhE96q1CQ0S6gq10qeuEElxUGcbFynEdxTSpRGpCXFQphZre3PHVnX020CV2Ehb2OnWcDGdmGxBvuc0EYm7cUxcGGa0FCyphuMh4Gqh0nhOt65YTQiqtshUbMnhACAymMuEhaoZQdK6ML6tScfqVYGe4k8XgPP74pF9hLXIBVFryvIae7s7xEEZrrL9oA0OXMBlDJWZwxwR2w6DqxM5sygaXrt8IddyJj3Y/5Bd3ibaySV18iGbZAQHv+93T2/HucHcYjx+++ODoV9vd7W6/kw2g8AwzMAlzSRiynDWHrFuEOYmaqupLkHksEiS9JBogau6wAhJmKSfcsqon3uy3L17kd7/zwUC0f3y72e+PZpRzvcoT4OM4mucSvMcRIur3NhxGJ3T9dn//gb54+/7Dt/Pde/T4k4+e/sB1uk2DHAiUjBKkL0Yq7qZGg/XJdmQ714SssJFFtl3oUTlSjO3uYA6wdGmTdl1vlsfDEcRpk5AY5qo8GsRiwEe9JQrfIevAkieLJYK7QjMO1MHf7Pn6an9/fxwGRRfRep6Q3Q7ZU9DkIz873HcoxFjMkYVEACeBCYyJMI4aDeuGJHVizlqchE2Yt9teM3LGMOY8apT1HaRjcJ12TjZCbMzGpBlm7Fam0DN5n4wwmsbeyORc+3pzzdmFUXxMquqtomPngykWuQ/zusAs4vDhqGK4ud0yyajj0Y95VLe02e63O+EOpn4YTDpK241BRjNyz54OGX44CEyYAahaWLzYABMHXOBCYOG98D7h7tmzt7/Zb9+42T7aqR5yHi16MScHKWCxns5xHdT4hBVov1mTmGJGBpw4YtLZYddq3DXpSNd0qinrHI0Kc+bA+zwsn0CMKYVsGoUQsMJ/iZYM/0UG5gN0XrOFkXQbxFR3F57qLGaWCHt0+GpguMjoLHi3oUnlvJQltxwfLsI4KCSmdA4JqNAb1nPL5fRy+fq8Zhj4ojppbCrd1TKKRIVEQl8nSUKyKRK8X4p4ZpYkqZPYaaYwRJ5ZM47wiuBW0/mywTcTLXuBCdX3RSjdmk7pfp4NzbS4nqnxiresNt91AAAgAElEQVSyRsV+36DfHvq5NnesSlkWpe1sVs7cWslExomWFHh6gPPt66vw3Ck5oX0HjKurC6zYmp0AHDVVlyoIFXZ27MbwZNoFF3KCPo+jHrOOo+Y8jppzLuRBYRFmpsL2dEOg2cRThN7Jlb1eIvxUKeUnVCiAeBxXdRK9Jn99IjiFv2b8hrffxj/6R/gH/wBf/GIlGNV73/yjJ32cvccTAS/z4BDBkyfzfz5+PP/7jTcKIvPNb+JLX8KXvoTnz/HzP1++f1bt8m//Ld79Dj6e8H0vNfV0fKLHpzf442/ha1+7CHAQ4ad/ugAco6FnGPD1OwD4sR9D110ktf3u7+IP/gDXjB/d44q/m7MITATVyfjC8GLTZTCvPDVoCbgviVy+iKz2E9LRLOryC/oQasyIT9fli8C6LfAD9wsR36fEvgezYetSIJg6ybU2pLF9b2qWObjdVx/1atvwGnkZyG4Nj7AWWSIwE2SyD5ocS8pptjLtIZ837+I2RV6sISpqGhx6XvybUjgGOMiN1DH9MYM61VaZ3GCRmuEwdctuCs8EZy8uelzCEMFOTODIAOuEJw+mSO6MEXzd0ZlYmJi5kDvUVGMCFT5eXLQXZaBeoIF4Y1b73sORn2fvM/Wb1PXbbrPjPonIZrvbbvePbm9vH90+enR7c3Ob9tfd9pr3j3l766mH9C7pTtiN/BjxETC4U+XZxU5d4Rg3ZI13MHilZIQRxOQmMGrWUmdPMgCqiRvcODFMm81scxnuQIsJPTWTBdQ9kchOKEMxPkR9fEWmwnk+ZJ5WqWnBDSl9ZHGUNFM3jmSW+v0lTOcr/tSoIw4YhoFFwmMrtuaGNBhqbiA4O4XcMVeklRVJdYcsFwWjyFond9QpqouIuq7run6z2fRdzywUm5BlQGM5aAYFLdds9jaLlw4DpkorpYZyRW0ZQnUII3wCOp1unHSS7uyYUhl8ntA51hBofFaO09jXteLJ13JAmgMXiVoHWbL6HipPxZrf7CczkfoeQn+2fP0uMbhjpiR8zOM4jllHVa/16qooeQBV9zOiEC/LmwNaOEYBcBSwiHN2M1RajbsTSRLhJElApObDiJw4USpBGBZ2rNRL2m/VkUc7Dna8P47OIhvqiBkSajortBKDq7l5tcGFi1u4+FKjBlpNvlbKo1pZlTBXamIUiwjE3cnNyeGD6f04et9db7fc91angiFj9zic2KDJQW7sTjTkfBhzR9KRHO6O77/z4u7FmJXSbrN7vMcWIw0b7hIn8XBaZsDU1Dkrq3aknVsq/CF2YbBRjj3EDKN5Uh/VxSiJwC2bu7hJ8SRQgcV9rUYGMZk3apIp8NvrhJJhHTwxth1vNWXi2OO6JH0iKQLHJmi5Qt88xTDX9ciERJgI2SyM+szJnLmCvOQRuiFRrtMYxkIQQmLqAj2j4s7kcGNHhHYjWDI6rY/x2YbRUYD/PN/m8dvMvAQreTvYoPVEZhWD2eAEc39KLOTIEahMJAKRWO0HkLO4JOo6Oh4xZhsy+vg8qDdYdmI1Gq0TF2EzytnESUCeYWPYLCGIgbvUX/Wb4e7w/rff/djVdnd7I0jk6gondw7NqU2LTSyX03yjCWNaF0D1cj9N4pidZNHCmicqYFqvSA4CW6XL+cQ+WwmJljjwxFb1E77VIlSkQroF/8VLw5J8BiB8dcgodMs5R6MEdEVrOwMc1PBSZg7J9D3z1kOOlrOtRUptITa2cHJLzp0lGifTu8uygArYm0dec2MitSL5zQzE+Ld4SuW9EsV8opR3pbVlLjdWzBdERGRmqK53hHOjwYfRjeZ6pPbZtO4c/OWqn/ZdttMIoGHz1bXK3GmpYJsMbRYsEDpPcSQ6K1s6w0CaHrK4caZXdl9+7LjooII2daSx5nWsuFFtbk0ZRlJIsaOATFxFLlHjgrvMqilrzpZGyVk1a1WzhM5yXs3jNFnZJ1e9vJ8FNS7/V9MVBj2MgIyJbOuvSQSYzIComlN++cv4jd/A9TW+8AXc3My0DmYwffSkj/OIQ4Uwvpuvt97C3//7+Pf/HqoQwU/8xEXexHvv4Vd/FeOIX/pkiY954EsIjxK+f4tvHPFbv4W//bcvHuenP42+xx/c4d7RA88zvn4PooeSXMYR//pf4/4eX9jjh/ZI3wXAQTP1cmqqYVpGTra2znZat+u+Yh6eUX/RotY/u7K2keeLPc+aYekS4JjGK+566u7kK0XFqklrWpQzIrvF9rCyJjyjajsTvLUAE6tY/1R4EmTgcFCsZ5UrRX5KdCxzN5qMGYo7dR2rEAHsVJGOAsUaOcOlqhEljKMAcmI3hIREnc3InBRsVj7y7BP7gczFnavLRpkxm8GUYVLYwxS7VgngoqoxZ5L4i6tVV6nbm9ypysYjUBhqjmN2N3IiEXiYI4aUmzVwDXd1aEhbKASc3G+u0v56e32zv765urm9urnd7Pbb3X67v97tr6+vb66urze7/WazR9dDNuj2lrYxZRzNrXQR3miwA7ohZ5iFaXpRSUx+2MVqIngbNg9ibCpbStpFK88nX15rbUhGZUTOwyinNQ3R4UT2EHUVxWh+MjitwgX3GuoXZ9+WJlpUf1vEltjJLX26laiZD8M0sqLJQLVodWYXyepBoi9x4qVJKDJVi5MqaTLdowTumTcinQhRsCCVEb4bQPMhzFO8eOOz8qL+qpmoS+fFeFORQ9bOeLzUMGt0nc5HTp1TLNO64qiMWGqsMOhEnHdRv+bUBs02bRjmWdEKKCG09nkTcchcp0PiEOw6mIBEbMLWsTqpgtRgWrrNsxMmenlBitNdo2HfpKq0ZmZ3AUg8eEFOzOIRrMHhJGFQI7NqVjll/DAlQZfQ926qxsdszw+DmKWOO4R8zqHWMGBCfOeWNZs1FwYv3xetXV2rn+3klRPOnUQFwPEZ3GZVP9wfD+MQqR6RFzuPsK2pioknW+dgYWe1MY9ERuYvnh/ef+/5MY+yI94yb8Q4Z1eWvk8puVM24jKi83DmJfLkSEVxRfPo2mK0RoC652w5WxKvI0pSDw8lczYWODxn9+ykNEtMSxLRxNsLcb+zK4DE6Led9+XGYyYRTkkKo6wJMm6depkQa7F5KCYYRNk8HuMgNeKyclNxyQ2HTkYSthQOHeiYowWLbdOpKsrb6bxmC+68BB4Vq33geIZTzVsMGioHq5LFIoXJV7jGxAtrkcw6QiG34KaLEMPMGcKQRCJhTpKZvetIEsZsw2g5g4Q5bcA528jmYhAmA6shjxYTaMtu2QtLUoictt3manv94XA4vP/hk0NmF/HE4TRUboQg8UU7Ap6KlJYuOINORaRzodZb5Y9ObFlaa4/JLxmHzftKm37hq6FWuahib243lWXj12bhTMoV9tdzKPNzB3BmtWdiobYCpAX2jjaUDAti22R/vRJP+FQkuEaWkepqDrnYmGghWvGHNDItVzdWGvOwMKdF8U1TKcf1t5Enke12m5LMes9QihFNISZETZ9P5LCzauSP3tAsZSJYW1hd/HcjwG2JPD7PoVYAR0yBZocwbTNNuCR1hcymXpONr8wiCrc1qZ3pHjIfzcn/ezuaoBbyWw5Gzo9uSYo+xdpcoVIgNhKeiaRTho21IiuXs8eYNBREZd0nUErChG0otLPnbOPxOA7D4ZjHIeecXZ2YmYUlEVG1Yl3PCvxCg9k4qM9q0iXNvLAlAUDqi9jrXVtE2Idldp4VHF/6Ep49w7/7d/g7fwe/9EtLQpnje2fBMRcUqg95cLz06/YW//Af4gtfwH/6T/iTP8Ff+2sXeRN/9Ef43d/FreCHd7gWMLBjdIwEdIwNIxF6Rk8QQk/4dsbndvitZ/ja13B3N8M9q68f+zE8eYLn38Fvf4C/8RhvH/GH97i5wY/+6Jo/wlwgj7fewn/8jxDDz9zgEx2+C3yjeHAwtYgfHOi8SFBbh+PpdpF1JPxZlslcd9MyJdYXUamLxOv5qQuAc5FARMvNwc4ZWgNn951TfoefGmjRmaxWxxpW9nNx2b6Q/NeFnIiKZQSYGlxe3XPWUAGX1AAQJJaNQOULfd/M4F5Mo2ciBqZ/MxrIfTrCZiOVEL0HPKEaPvmesw7qmilb2EGxg9UbBw0XuFQbC+FqyCbcMSeGcLAzpLC5SabNr1xVddJ1HIZRTYRFEqfgKob1PZm7mY3jCJC6D6bZYdIHfgGQEdRIHdld3Q1sxJQ6ko5TR9I/euPjb3z8k7dP3nj0+I2nb37s6cc+tr++3d/cdv02bTZxqg45D4PeD/l4dAaD2IhK9IPHmCJEIgW7gGqUvjnrOIxBwl/T93yFk3n1xuPaWy5xs5OtrZbypzP08yOHif3gjWf1pKSY+/OGsasxxiaO8UkTwJZnq/5J+Gm22D1fNsoq7mlUr/ZiJ15nUZXpF/8ujyC6VJMsw42n6UELDjnBoebZPMeFMHWx0okQzMzUsqmGWnS+GYmEJfiQxTrzhKLr5zRiRRlvpksTogaGWX9w7it1zCvUyg1ucnJqVr9oypNqARY6M/RovFvO8NgcJzsnOaAWpunFhIRYKLg4DTQc2iamoqH+HkwuCGfPWCIUOhhzYbk4WKp/pDMFsBp5oW2GXHNUlFLa9G5bDD7oUbPlu/u7zvqd7GOy6FWSSQBRYimaxNCWEROz0HmDqMWgmXAJyCovWJIxiUCilp/f398djkQiqWdOVMIcfZkoUYDvqbY1c8vQAaNrzsOzZ8+/8533zPX6Wvbbru86Jw2ZRpcSjWNB5qjlRBZanaR5kLIiNcaiLMJdEmYEvXw2W+FSKqmiFZBf+nSpXrjMnCQRJSuwgU9RAgUhtkhyXVcYk8//9O/o65jZHaoqJR183n7D+FQ66qoJRkocwjeixYRY4qGx9aoqckQk1GUui7AIn/Tk3w13djYo9JWKI0ak9Z12SRKLGoUZ736zub/zw+F4PNwPw6Hb9CklIlO1kYzJEhPAZn5UczYmyeajmnApFBjYbnfXRM/ePz6/P7x4fri6HyFI3A0+mFoQyf3l1uolMOt7nLR8cYWgs+AoNZq+mRjJi316WU362Yr1ld8FcWlbY4nAiXxj9dKWrQIETo3jAZ22bV4VDhPvb9GgEy0pGcQs225buDa+TLrxhUVcTdmMEXrDMlpa4jaIlEe+UkCtcTdJ1HnRukuknrEESYO9Qhgt1NLEsbTj0Zjb+ytUGd+T/eT8d0532RXwsdiJZyysILlciYtrpoR7JfLMHucBEPr6mJjOnoCmB/I2eplaknwjsIqt6tVOZjAmCpbhC85Ti7628562WKWJAR5b8+SuPlGmQt0JIgFYwWpOosTQo2XLMIMH3zuheqXRSf23visqkZ7clw+fco5n2/WY8a5uTHo9CYkAG4Y73n039lz82q/hv/5XAHj3XXz5y/jFXyy0hfib6Xt5HU9syEgN+shf19f4m38Tv/ALeOcdfPWr+JEfucib+MpXcDjg0zt8fo9ffoKr+qbo3DDKHU86/MAWPeHrX8ef/Am+8IXpyl888ulTfPaz+Mrb+L+f4edv8b+/g8HxP/40Pv3pBWXj138d3/d9+JmfAYCvfx1//Me4ZfzsIzztvgerQJLFUTGjHw7kA9XxEWGREGmqrkNTu6ynlieLfPHna9GKJn678UycJh5ELR2jNB7UErirhSBPVvirMqH6KjW8C1pp4FZtla9XOZ9hvznB0dezXmodQ87uyzQJcHxp0cQJREbsBA2c2GjhUVJaCSd3ViKrkasORjhQN8ElhcRRTCo8G1Rds2UzHTXGcWowI3OGCdARhEhAZO75yO6J0Iskka7nRJyYUu1bmSFh30jUsXQsrdePu7vnqqCukguWWBG7ftNt2AkONlg212GcTSVVc9Yx65DzoH7MdtBRwc4dSWJJ0nWS+v5qd73bXz16dPPoyaMnbzx+8nR/c7u/vt3srza7q26zk24r/Ya7DpQyp6yMg0WQmFNPG+o6uPmLUQ+Hu4h5KWO7Mn+rZvvu0MkturVyXyyYrVtLSdw4225iYaRANae0rmMOs/UicsFtlk/4UHRhUk4npSG3EOOqKq1CGfJXmLwv0L7lONNObv/1rv4Sb/jTNYTnuzYELk5qNCrxaE4pSaGdkVtNoEeFC6eNuXqDx6Te3Iqr5YXunM7VRrS07qSz4Gn796uHijr8UpL12RfhOYPWzx7Aqy38q1wcmgfnJHUUzqWcKWZtYC/1rZjUnJjvKTNz+ZUo2GDExOACcIjU4b8RImTUzMY8blTNPGhkTalILIyeXEGGow426HE83hOOfcdd6inN8EFx2+S48dU0AjQYsrrcz+R1+TwkrcTuyceuoEy1AmCQZBtf3N0fxpGlS6G2IvFpYIY5TonmYF8K1M6UXOk4ZL2/e/7B/fMPj7ur7mq/2Wy6xMlYQtrIRTZoEy5aMigcQpyEkxBLyCyqS9KEjJqPOUuWrCkRiUix+y2kdEgiU1eFaqASmKOL1jEO1I4ppsu3BkFOGGghyhGtx/jR80+ApYjknFU1ZsIBdpjBPAKDKm2SWcAxGyhPTBAJCyNrrBhIhKJ1ixNMRdtFALl5HjMzi3QSyCido/X7Yqugc5NTNDFL5zIU3WJhijguczdnYpGUpMvq2ZyJNpu+S6p5cBqH41E66SW5U1YnMmW3RE4S3pYsSFIyy+K3mwFGIt12Q0Ipj/ri+f0H73+4ebTr9t2oGUqQxcLorcfFpJ6ETayH0hf5Kf+C1nfIS5b9C6uVz63euZel1WpJJx8QEa1hbJ/ryYmc/5LV0yeAI/gW5KfH72c9jWwJskxgDJ0DOMyLy/TSKoJaiKASYEqvyY0VVA3VnAwXmwxerkO36QVnOm2j6pyuUuIubh0qdKoiOamEXRYJrgHxMma5GVdiFXo306Xc/PWzt18LQTxv/v8AwEGrq24W/K6eOI55sBo9RacU7lk3NbNyZ/kMzUQbwvkaZOFLHNuGT4XIYsJMvlYo0bpqaca2ldCLlQjZq6zZV/457vCFDWC1ricK2WRBFKZWzQjVVcayq9qgNirUySBO5kSGoFlOrsvUIknn4qZoyYJeT8VWSw+Z03Jub/baHhk9gQiHAw4HvP8+/uW/hCp+fI8/uMOv/Rr+3t/DX/2r5ZVbS8Dv1eUb3dU77+Ab38A3voE//VO89x7+7t/FZvPar8aMp0+x2+HpU1Q+Ef7kT/DGG4V5YVawm89u8Jke1+klhqxE6Amf3+ONDt/+Nn7zN/FjP4Y//EP81m/hV35l4cC63+OLX8R/+S/4ynP82YD/8z1Ywt/4G3j0aEY3/sW/wD/+x/jiF/Gv/hW6Dl/9KlTx/Vd4s8Nt+m5Po1U7FcL8t/VEUMZUWC1F6dW3uGEaXt6wqm/lhMG14SGtgeK0e7QG2Mux5CLWqvIUCttkoTahyvxfNYHeSKe94o7T8rUGOKpkn8zR+KZf4u2vNI4+BRKTFbRlHhsZyMDgcI/nWt04rLFkKIfHFdTwolSGszqF0kSNzKrHgcFKJiurcTbO4ZHjXrMpiskBUK0yKYULhhCnTgjCSELCLEwSVAwvGeYc9mpVguem09yeSoJHTR0vaBQ7hWYb2VxNFVBXVR3Vxpxz1hzW1wXq6jz16KRP/XZ7nfqdbPb9dr/d7Xf7/XZ/tdtf766u9tc3V1ePrm5u9zePtvurfrvn1IHFKYFEQdl8VB/VVKGuICc2dyo/crtTPZpZoVJPaoZogKvcxFBNMPgM72BmGtGEpZUM+dksvHpXnZRf7UzTQvxPrzCFqLXliT/G4g5tLQJKFpK6w5WsgRSnxmmacpXm6/Xm8cSvUKguw1de7fWXywJNJTXMXTWkNGqWcmICYBEWIkTCEAlyqEhNka0+N+bmiJTRVsV9gR4IrL0tTgrmi/gC/UW2/WfhjIfJa60h+6Uqvo6VK9OnYdsVaYO7qqpZocf4X/joNrkHA7ZwNoK8xqU1cXewsCQ203Ecc86dGbtQWGYWrw7iJAwJn2LNPmbLlg8jXhwTgWSzkfJxmhcDGolLjkHmysZEvIQ6F1vXorKvvv3qACE89ErxaA4nluJVlLPd3R2O7ul633Ub4uDKxe8xavyDMeMmMPNsbsqwdLwf754NL54Pw5Gub7r9btt3XSJ26VJiBsMro6wIIkNT7zAIS5ckJRZxt2zO7DZ3RYCZj54ly5iVWVKSxjbPmCl1/z97bxdr2ZadhX1jzDnX2nuffc6pun99293tfzfEOB3sEMsPsTsgJTxFQCyBLKHkISiK4AEJeIoESPCOLCEhxI8RskF+8gOxI2TyAn6zW7YDDk0cgxN3uq/d7r4/Vednr7XmGCMPY8615tp7n6o6t6uRE7F1u/pU1a59zl57rjnH+Mb3w6Nqzq5kyQVrICuBqrTw6xsJXlmdM9dm9uFZHetUWdCVEEW0kKaoPubXUVVAVEiVQOqsEJfVEIXS1RdkBBwMLFQDaZlc9schWAiBWbPWbdaFPSZTnog5Rg5uHrC4/mu15luZX87tQhHszK451CgEjl3AaraQw9hmmtU5/pFTijplzVmJ0W+6mLIo6yjjMHSbRNSpmYgSIIHU429ULFsAMlNWyurJm0QCzUYpxBi61KUQbp/f4qvvv7P5xP7qYpQpm5A0WqOzRQ4Ujf964dI+POFZK5WP+XHnyXwn0ZCngXH0AB5MS9uOJsThGOCYGZFqomZH4SCndM25NFS1ljtnK9ruSeYrt2eHrYvL1gxbsX4V4jNEKDozYiil30rkUJRPS4ft34cjBYoVgqSGejnPMuffAYS+6/o+HfeVLRGZTq5WgcKPYA47czLRNxUdN8wjrJdAGzM/Zm1v25zxawocTO3u7v5wPzj4fnTely1S3VBvIZ1RzUYhohZMotWYygBwQAhMK+L66ldmXmEYHml2JFBqXrz5czIge9L7cW6jHTGZ7JQ7tSQPrKUfdZ2pmUw5O//ZVLL/5w9TI1AsMD4KJktzXkwben+8LbS6Iap8jQUqrGYidcVPWvIp8tr26BGjFXzuEh3hV34FP/ETuLnBF7+IdxL+xNv4n7+G//238Tf+Bn78x7HfYxjKi79GDw4mvNsBwN/5O/jbfxvMGEe88Qb+5J/EO+88+tWmCT/3c/jpn8Y/+kfltz//8/jrfx0/+qP4i38RzLi7w7/+1yDgO7f49t0rqUKY8O0bfMcWX/kI/+Sf4A/9Ifylv4Rf/3WY4cd+DF2Hjz7CL/4iPvMZ/OAP4h/8A/yrW3x1wK/dIAu+9VvxC7+AH/ohjCP+/t/HX/tr+OgjiOCrX8X1Nb7wBQD49i1+37Y4rX4jDA5pXFSoEDSAxEQFmvJkxhXAUUyT1lyMBoNYwXElGeJ09FXZDMtoqZ4hzKszACsEYnXskJ3LgcTanI8WhnAjQmkYYK2Ehk4thtb+qSubj3VCZFO0tHqb5ZIsqbNiNMsUuSrGvd8mFxybMYxBARSsxEqzmWeUUM4QsWmynC2L5GwimgWqJspiQS0JBaUIiqhOTzEG53QzBfYArlJGphR32z4FdxLz6NJcki48ZLAWmeBAhGkYD0NmChxiDF4oJw6BUSZj3luIsQKT6M3hcH8YxCBAVsti2ZU3xBxSTCn1fd/1ses59funb731yW+9fPrW5vLJ/ur6+vrJ5eX1/vIy9ZvUdUasRiI2FaWCjQoRGIIRCygrsuiULatmcQ8N5CyjyJjzZEpdQox6FPN33K2VXddN2eys921b/zRK49nqztaZQUZnIu4Z1K5WOlHHttMq55k0r3Rq07sE/c7ljid4lfEnE82zl2JMWgitZvaoQ2A9urAXPKtsBY8h8bWHLzWuNGamImKWVaecYyULu6NjZI4hpJS6RCkFKgxaRiSUKa+Slg69SmL1PHawxl0DsZv90hm+Bl4vj2EVD3fyddsevpTrcUK/Xa2lBwaUICqJIkVe7LWKmg/1J8lTnmoVYxzCY1bN4zCR2Ez9TsK+zXM/KBBPmmWaVPRIauu3NRM4cOqSinVThmQIZ9Fnt3eS1UBdSpHZ1EQ0MsyIi+driVS2B/o3OzpKGu2lFhVQK7PyeyEYWAxD1sMoEnjbbVPXA6xzl7Oox+ZBGzmnWxWSYUowvr8dPvja8+EwMMO30MjMhsAxpeBjxo7BzOZO4n7UqxEQXfuQwNEwiS2F6iw7NzWI6DRNMbrP7mothhCI4JS3nHOM/s0fbmbbe1vPLl8qkD7DmfBcoJkjkj5RQyn1NQo1VVIlsPFKn15oJf5cNxI5+xM1zKi21WSDFDeCBp2wF5sJvVLpddZNXYtThpqKuECMiWIIkTFAGehS6lKMAaIyTcM0Jsm9Qa16ZlSTFTawghVBjUTBnhKswGRGsEi77f4K+vzucPc7v3v15pOrNzggMNhUNSvxbCJlZ5zMlutG56yK6TFnyUMwx3ICNsKKB1rUh2lqc9tD7flo9YCGJ2KsZxcfH3g+exjQg+Pdc/4d2uht7Mhe9OSUqt5rNtv0e7q3AxczLliqmeACsTWDo8yoKoBYZCYGQgiBwzFRaSH1YDZEbYomojMxX2fHB/9eHvY6/vkpK0lUx3EqIeBaAX8rIddoLuX8CThBssJdZRshzLl5DXXcVE1adcADAEcL8zW0jQUI5hN8hMFM7EBvA23UGGw7CZpfFRfNyAOzx3JjLaJeoFku4npZPOoKbbbVRBYeCJ/5kOykXllB4A9+QMvOz8dr77E79B+4wOev8b9+iL/6V9F1oIwfeROf2eCHn+A3D/jZn8Wf/tP4gR/Ae++BCG+kx8XQvvTxx97Gr97g395BgD3h64z7e3zpSx8H4PjoI/zDf4gvfhE/9VP4/u/Hz/wM/t7fw3vv4Utfwltv4U/9KXzxi/iN30AkfO8Fnr6aKIYI73T4kWv80jN84Qv4c38Ov/zLUMVf/su4ukLO+MmfxL/4F/jMZ0ow7fMJFwE/dI2ffR9//s/j+hqf/zyePsU//se4f4briN9+D3/lr+BrX8M//+eIwO/b4RP9NxeOCX0AACAASURBVLpbWOM81HKzdKjjWSqazeWwMVPTqXhPtd7QC02xZd2REfHaXuqEjr0YPJYpGqExzAMhWJmhWuMD5FNcJZMGMm5BDVs6qkIhKbOhVUpCy6Sl06Husv8ci5HOORU4S8PsFP4oxhlLQiLBYJLJtGRasMvXiJxaoEaqECHJpEqqNmWdMqlAhUTIlLL4X0EVplWiggBKoA1zz8GN9mMFIjgUL4aK5eqcPj/d3U9mcHkyF346iDnxsuMQGUgpoO+7xGpQoztRGSTL3ZR1Ep2yZEU2UyMFG5ESc+xC3HHsQt9fbHZdv+13u81mt7nYbXcX/t9ut+s3u7jZxe2+u3jCaYPYcUghROJwH8K9sN2T86FFbTITNVE4e9cgaiRle7Xs8Hlh5LEZKyA+HDuZjTSWCsu0/oxd1/oGpyMig99ENQd3rlnXGXao4xo6P2w/Oc6aaVSJa2kr8GqMyKdnkXcxzEHnrrje60dYQ2ktKg/nY9d1L6417RUFousOzxrv0eWSAuJjWxFeCiqbSJhyGKcQQowxhBBjiP5VIXXEmCIRiVO4Z/cVW1jyOke9NHvb7J9AeAjaOFot9LjTFMcv9fDMqYFjj1cLnRoVlazSowkMzpBUy8pU8+RX0RbdKACHqLisTPVRFvcfs9qMc0mtBdubvQ3JGc5uzj9lk0k0q4qaMtm6HIeBjUExcddHaCLTfD/d3g9q4Bg3QBcCzFQKdhSYYpVL+mTqbNu+CAmPKrB6WyuUShyVqZmrbJRoEhmzTKIWQkxdiMk/J1u3QnVRllQYN3cVgUyQie5upg8/uJsm7Tr0fej7LnAgQwyhi0RqoqrgQLTyQlOwIQRXIrpBU7ZCNramXDa/waacUw6qkRofSHfBY1bflXLODnlUEc7igzgbCtJqRmAtYNEuWTcmdKyhWlGULtqNAObwQs9rqMAti4pIM7qn2vHRzIIx8uAt07UKxosSKxbZtAxgY2Q78jmv0++Ss2jNnMUWMZ09FPBJy4z7GM+1irYa+1IkFqJARDHGGMFkgawL3He86fkwSs7DOMZx7JlntQVEKQtYGYhqQZSz0qQgJVa3vDKwKdGm310F/uhrv3Pz0d39zTAdMoEj0qRjHYgunqDWUsLtZJe2h/Bre7W7v7UdPcI46AHo3U58E9Y4iz2AGc+f+fIeiqWqrYge57lwaM2bj4/Ac6b1fmDXInVFIJ5Hd60TuS3ZFnTESm7zBiuDIgTPtlhIT17NFEdP/7UeDMzuRLVilGKeoZeufJmnq4moNuoSOkUuCI2Nzpqv0WKXH+NU/IYRDTvRo7+sHaKTD5TW662+eoyp7zcen6eqXk94ob6YvBt0qSz1FAY0nFm2mMU764vcVIdGR5an62Xa5HvNFhnNEJbYiMG07luWhCQ7ATiO4Y5ldy+CxyYTD4ssoDgwLxKlhWDVptqvF0s7wT5nDEsn44VzwSrbuCangAmRHoe5XkX88bdBjH/5HPcDvn+PP/IGOsbnLvHdH+JXPsDf/bu4v8c/+2fYEv6TSyR+bWuYgE/1+O+/Bc8zIsMMP/UefvkGv/M7xzV3mVkoci7o9jAgZ9zf4/4ew4CbG3z4IT71Kfzsz+LP/Bk8fYr33wcpPtXjva/gL/wFpIRf+iV8+cv49Abf85jUkicJn93jBy7xi1/Hr76PpxH7Dr/1JfzYj8EM04hNwL/5NfzaryEC/8U7eLfHj38W9uv45Rt88FX89E+Xd/pfvoHP7vCT7+EnfgIE7Bh/9E380DWexG90u3BGfYrVY6NiXsYhCs8K9fZuAuBVLxr2+MzhaiRndTFpG6iHE8Kj88vZDTq9jl3KcWpZf7YWjJnBApmSBdIVu9BmH0daB03Ve8poDRFatXy3c4OHUs2cNKl2CiAW8/aWJFi+DS+jbMeMimWGsSobFeq1R3d4iEkWSEbOyCOJkgomsXGCKpsGM4YFVJYHWSAq9k/EEZyMe4udVXN+n9sH9sgTH0U7m9gLNHFzAlIPxWtDphyV9iZHTdW8+ApirMZqJD48o2gAYkQKIaWUupj62PUcu9D1m93lZnfBqU+b7WZ70e8utruLfnfRb7fdZtt1fddvusrgQOiEOzHKRjnbwW0PxcSPElU1qFquGYoilrViXmWkV8MNaAZsTI2V1X27F9UQFnRgztmYWQd1G7cXT49W6LZamX03WTy0OukXHQiBWoHj4k2+5mK3CNycx7p+Ds/SWVoZfjAROzzoQwYRySKTyFRtOGvlw/QNjK/sG3vmmbDA5uC2+bowU8O1MTNtrMpq+ItClCDMEzGF4Ez8kGJKMXYxuV1g/Xy4CprdJcgMxkoLhXkpSGmV9Hea3HTsu/EIOkxT4Jy39ngYjzt62hkukoNB65915g2bnrieqKga6s1u8xceYOTirTrNXp8M9FoXyszgcMM9n6JX+61i6mQEN63ENEjOkrNm0RRIaxttgKmSMoOIQ6Suj2TGRCp2d3dvE4VhECCnxLWtN+RoRQtTg3mWzElbT5ispjroasS0dDdk5OJDVQODidRsmKZhmrIpM4UUOcbJIUiCh4b4VuKAk+8JapbVXBIyTToe9PYmP/swp4ztNmw2seuT+94F4kgMUxNVmLL7gJJ5BpMChsAcE4dEHE05kxFTcJrIUg2bidk05ZxC1hSqKxfMLVHALMwwKxIVVQ0hLOGdTQO8Ckaep5zN9J6wpIRRCVpfvBH8wjJTCNG3MSJ40ICIOPIiIjn7FsGN69ayn9qSRlyuQkFMQJLVzJg4cGAyVRPJHMgsufcAMcEvYMVarYlvnt9q2xzUydDJ0NHOk4EwhywoQdV0tuHwBUKBNQRLkfqOL7Yslg/TOA5hOHSxizEGjyAWoWky9wNXY1FkNRZjBqtHF5uREaHf7NBvwtc+HO/v7p4Pt8/vwzbGLrkMDc1M6KhXtAUi0IcD5uzRN7ydHqnlVnJV7AnFr4RVNtWYvZQvs96jPSe5THTsZENfJVw0QSS+ca7iL9bcsvrDuDRMbJVEPjd51OA0ZG0hXX/kJXV1IQIU1YvBKFCIHEJocG7UsJIl3uxlBL8K2dCxV4rIOE1jw5ziWoLwfCLPNIHZ9/cBVsvxj2Fm3xyH0XaR6LnhwNmvaY1SrQxeaeUFTGDabLd92hTLZ1Vnh4qXVzKHAyzmLtU/6CjQp5kOLzwbuMvVK8pcy4ufRi3YqdugH0mSZdJjrVADcKxD5c7dnE0W8Uo/Zu1aLdE5M9q3kCutdCTMBJo9qpvVQm13SbYKltcFcW6VBdaE3QBiTKs7M8ujPTIY2Ef8ibfxh59gUlxFbBmf7vHeiB9+gt+4x8/8DBi4ZPzIm/j8k9cM3qkhEp6m8vW3bfGrt/in/xQ542tfw/09bm9xc4PDAbe3+NrXME04HAqo8eGHmCaIFLDj9hb39wiGNyPu3scnI/7za/yBC/zc1/GLH+HP/lnkjAvGf/0mPtU/4l1sGe8m/Og7+P5LZMO39MiK/+Xr+M0DOsLnnuIHr/HlA357xNsJ/9O34zpCMv7YW/j8U/w/B/ybWwyG79zi+y6wZfy37+Jf3uKdhO/Y4ju2eCe9BrKXVdup1cBBcXGQw8RUIWZaxfeQGTd53LMhqB03J1TKZZPcVv9zYgNa1JnLHiqQrGrrCfWqgFyJQCwuFaatuctngHU7AQpnXMYaT7f1vcar+uMszGHHCWDcCDqrReuSf0mwYMpmEQimrIasVkZzYpMgZ8tiOZNk5IlUySxkg6gbxSdCJDfLoBQohZhijCnFyDGEhBARooRgTFqHn2YKJ2HXD97D4DgYwQJxYiYHX00MWVVMfWCbc55EJ1GnpWdDzjQpE0Vw9AHkZrvrt9vt/vLi4nJ//WR/db2/ut5fXne7fb/dbS+u+t2eQgyx466PqQupQ0wGp81aVlO1DDJwNprExqyT2DTpOOVJsoh4W+UTVocRHOBw1/G6kLgEsLs5Is++q6ZcdOikqEpt53LOOJ47TM+bdkuOphfO3hv2UI39nackHHjmgDLWbNCGu0gveNRmIKW42fQ1iG0FcBwbhfjd5HAhEZj83B2G4TAMd/f3MhyymIgsL8GsFWd8NPfgZU+yo0L/rLTl6FS12YPQC22/fsfeGctn5AW3FkVOhS2ImWPgGEOKMYUYA4fAzuqgGn5WURQQiAOfUiVNDGpEsDXCglf19XyV60iv+FI0D9lmTwTVs19XwO04bRhz3TVvkPVvRFQ8t6mY7+pyNRsWNJWegPBSldI3BnBQA3eV/q8m1FOZzHhbX9AYMVUot0LSUl46EY8Ru8jMppgmQcZBRachm3YxdDEqQVBi/SKh8rkd8Dj/Dlp1x7qrK9RctQDzfGc2hojdDYf7YVAYM8F3aVUlOMgw48v1rDI4nUZV1CbB4TDd3AyHmzzdoaPQ9V3Xpa5LobAarNjvEIm2vlGEGhxVkr0jKECpvIVjmxliwEQ1i0pWii7TWtoGoqInnav54579LC3dHqCr2+yKMVOmKl3NTeuYI1M2KJSBxOzNhe+yKLQLngVFhFKq0Kl3gRoYxEhdAijnASWYtlQzOWe4DIdLEVCzp9HYeJW0Vz2GMY6yUc68e23+lo517n7DhvJzBqSQusSJp8jCjL7j/X47Cu7HYZimcH+7pU2MG4AVNgkwaJdCiFFBk4LEyiyZZ2qmFxLM4F2/2feb4eb+w69+cP2Jp5tum8EK9oT6E5T+tIFc2v5v/nz+lJyur4Cj0BoWoXZ5no6sWyeGYtW04htDtfgr2zGqcioFNJBxYKOWMVxtExbbC8ye5SGE4pxNVAxZarPI5FyLGeyottmrSsSWEYeZQqkhTJ3cdGvv05PjhxmbTX/EYWgy40wVD2WEn13+r13P+cgDxx7+2h4GQU4Ytj4RSg2/qbrUixTbfMnug6wzy6PoV6xOCXUFC5o1sn8znW0ycTpROaPvYwpYx8S2qNyKgmaUOBGdLtS5z9EHr2RTKNdf19HzPjQxJRAvKRwz26P8eKx1KgfgOIfoaLnYmRqRzk6ZFriRRdUH081oRx81dQKYEAiJ8HZXOQsRn9vDbvB9e/wPn8IvPce7HT53gc9scB3xejfAVfAH4fv2+Pn38bf+Fv7m3wQzThV7M0GBCQEgQiBsGB3hyvA9O3x2h88/wa3gSSrhqf/N2yDCb97hKuFHPoH/7BJvPcbUMxE+3eEr4yrr5H/c4FZBhAtGIHzXFmaIhD6AgK8MIMKTiCd7fN9+lbry/Vf4g5fLb5/G13AxCdB5DdSyRRVBqfsgV8KvSjHjUGvpFSs3w9Vd0d5YBEQuKHvx2KkuAO7X71UFiKwkpILMzCsuosXLuJL9VsxSAxtYHSBZUiB05jY2EySd3X/X3Go7dslqX/7YauRkxr22IW6CHJt/TK1DJNSgOahElY1qlIzq02Y56yTIQmKkxmoBFk0DKJL1m26TUnB8pOb7ehEaaC5elMQYqsiThYxAzAhcJ9CkIAEcUXFjspwlewKrWjaIgy3+K6p7dtyFlNKu67s+xD503f7qzaunb6Z+G1K/2e76zXa73W2229hvu802dl2IG4qRQ7SQEAKHJCEpyJ0yTNlGlpGy6iQy5TxlrRoKzmI5q4h3B9WFFE01AFICCFqZnpE8ScaK4E9hziCuSRC1TAhsDM3QdWFJbRuOBsSGrcuDI7vJFaRgBCCEGLoFmqhU62I6zpjD4Iv41dUT5ZDCwqpuntNA+zCFtpXKi8cz/k3VlRhmWWRSmVTkRAOvWpGER+8r1BC58HIY6FwO68NbvDUYR2XQrq/7KsTJrGBbbWwEKIuJ5HHMNbzYutT1qfMCcibBMDEzRQoo9jTVfK3ZhmgtYDphTyxX/tE+oy9VCC2pRTaDGFr9U2sHXFQWVhtOPd2zZtuVhVZcdXONl3MNZ+Ny8a21mpuzMuib2tbEZl4+z4oczGTvqAJRYKLizqKzwQrREpysZgQtuQkMjhxCULVN3o334zhmySpm4BQpOH9HRbKKEunsI+cDp6Nx1fmMP2tnvWbku40YDBYI2fR+HA55FFhgMoZCxbIBJSumGN61rURBqkRNxcZB7m6G8U50AG04xhhTTClEDxJXVS1eWZqzmnigd3WcKvm/HJgDgaFVfW3rKTeBykUVFdUAImarhvm+FXOAGXyzXnIDlt8t4X0vTm48mrbP7lDt7IUADqzulU0IgS2riljJ9TURmbtVNWM09Ogl1bvO7c2IOKVIxOOYA6swMRcUU0SISTSyFleBwmQKR7jEDOHOHkxrc7La0S1RO3RmxH2aEDLPl9gQYkgBIXAgYdKU+GLX3R0mPB8lyzgcuj4QbXysL2ImGjhaDGJQdRcZCkxBzH09CIEQTRlm2253uc35MH30/rP99VW8jNGimphJNXiot/9DOoCXN5gvzk+hF/771rb73AT+WErw4p/mWEFcxQTrzmZ9qK9aTSZStgYFX5mMYp2LQeYlb+tx3yRvLJLCypqy4hq1UDoNjS9lqWTqt/KbjB6i/FlDICLDOWHUKfqw+pMZS6cVemcPYZRnrcFOl4wtXfc3F+ygV4E2jq7bur6vkTVrXRIRGxlhpekDENTTxVRVUz2UC8miGG/qjIDYYt1Rilw7QSjo9LM5yye2B6P0jmEIL2z41Eto5bSIo1ueGor7mtjfSmjqcVdIwygM5bJmFh14iZEoSgA7A4nZA+sR8Hg8WzNH5xJsjlGiEyb+Y1NULgI+kfBbQ3nxSPieHa4jvmeL3x3xvRf4ri1SNTLE666DPpHwZsQHuSSqfKbHH38bv/IcakiMjrBldIyesA3oCF1AR0iEDWMTwEDHiEBk9ITEiBXymK/Mmwn/3bu4FXSMDWMfcPnI1JJPbrC7w12DtkTGNR+X8QL87oBPdsdtwnzdEmFsPrJUqSuvBeFc3FgqpXL4+iEH0ryUzT4lXyoYOt44WgajLUC4gqBc4y2psvCZiBmBwGxhATjU8Y4QUINJzUlODBAFqhqQOTfPOIgFbfLPaUUW1gbgkNkxlDzZu90DzNactHOHc6ueLH/KRu12sIAaRmzwWqney47jiopCM+cx5IlkhGSWTCrmOhRRNgvGkSgETsQdpcAUCV1MXYxFyVKze+dvaespWDUo8c62WP24Y4WYiZJ7ZIiRgsXIOCBEih3FxKnvUhdSz10fU9/1fbfZ9pvdZrvdbHep36Z+s91fby6vY+pD8laxj6mLKRFHCsHdzcQgBgUJqOjHzVx/I2YCFUMWzaJjlizNAFChYo3Dcz3gl7AssqWvpoZPuKbTLtVjCSqhWZZQMeBihLsABhbQcCsKzZOaRK9QSJklboIbIAIAQgocQ/VBd5JehTSYubp6zaSeEEpDXqO/6AhHafWyqiqtM8TRqNRWZZsBkiVnySJZZBjHYRqnnKecXS8KBlP0E0gX4Tg/Yu84jpY9P6802NF081HFSTU5tpnOwnTuNK8MRSJbfWcrQcBQk6JrMRHLk7QABxf9Fkdm4mKXxsS+YNhtJytiNT9atUiLcDA/XpBJZxgcZ/+k5WgsOEXD4JgRqzVut6ZxNNy2VjNQ0d4l+qzogNTUyBqFuH8005TlrAPgawE4qgvDbGdDdadWGDHIbZMrTcODp80UFOY+U2GQQvQDkXEAU0iWNgZXi7i4haN1SACxGWm2cVQi8aApIkoRCEu3sBxpmKEDzElZs8aklHVkJW4XYBLYIHmUrARjUlNYzpaJjBGLTdSs5J4HCGUSaKo2DXL/fMoHQQbDd10KgWKgSORMPYpMTGqmIqCIEjFepJE8Ky8YWtpzW6K7ZmDJIKpuCp2MiV35UuybwMQMFVf/PmTXvDTwZgYjXtHSyJrBIzP8v8K/Y2cv6jw6nCNmiYgCkSxZKqYwdpu7FWvDFovKMvNwlw0yY1BKKYQ4HKYYVIKF4LeuZhEQRJWMQVbMiQO7vLTO/bliWLOkpnS3s58GFp9OO+vhMovEQVpPkgU0MTUwAlHkEMtYyFLEdhv7Pgamyd11c579MkzdhBlq0UygSgaYBubIxpHAFBGYQs4wYNddCPj92w8OH97kQ2blYCFYFI9OYprHI4umwBHFZj5crVlOmBBm51wbXtSs2SnAUdQ/9sDz7bQ7pzNqiLZAwhH/Yn2INdMMPs7IICphqWcHCytVab3fidftFp34Jy0+FbbEu6wiV5bTzGw1sj7WK9JLkm4f6ORx9CPNSHoWPX6nrYy2cdJZ6ztmOiatbPmbvrrAPA8ycOyFU+2XompGjySj2spv/MhGpHXjKgNVa1g8y6fPFJij37IcqLClqhGpqGdO5ZynKecsXozlnLX4GNcMY+KiWrLje4aJWnfRtX6K2unWMaVoLqSsjbnR9T1idDQKaW8NmkGfeSK8ssQtf0tUvGS0VShxRe6qJ5TKzBU8E99XbQOMlq3HjqtJnCXT9jIuLt3eM4e1S/YrPALhc5d4rvhgggFvRXznFkx4t8cnOvzWgE2Y9+5vNO/j9PFmhx95it8dMBieJrx3QCD8cBXCBFrRHz4GMSQxsqIjdPUSvd1hFx73UpcRVxF3ow+jkBj3D5hB+174bVv83wd8JKuP71Mdvm2DLzzHUE+Ub+nw1msCOFTBvv3ycouMH97e5oHUVgPrmZVArRHwot3AOYDDo/fEp7DLnldCR73A859AmZQQUopdosBgQggIAaGwaSkU0UGdaxMbUWZWWkiGLcBBps3X3horrXy/ayhFc/scn4prY44lKno2sCY2MIrud84KDUasYCcZKCCqkjVnTzzhPGAcZLyFZDeoD4xIiExdCF2IXYgxxsShoxCIAhVB7kxxdHkluNQdUio7U4KChGiyMIEnxSgyTtM05XHSSbz8ZyCQO5DGRCGlzW53eb3dX24vri6unlxdv3Fx/WR/+XR7sd/sLjbbi36z6zfbrt/ErufUDVlvx1zfPRkgismjFkSzOkME6oG4hqw2qbj9p4h5C+JFspiHtJGBy2QRFEJZj9Tav9bGbk7criGg4ozRclFqDTyP8ascXOsIBpHDwvZoDARnVy6XQHo5Hbn4ss6/CyEwUQkj5bA0CwQKtGC6R+7Xa/L6rIIp5fcS5rYODlhh7FqaEWB1JtjiqODxhwIzs/v7w939/TiMwzgexuEw+haCEGOIKcQQYmh1DY348eVgREGO2gOQzj1pNfdowxHppRsxnc1DPVf6rPKsjdprRwR2hldzl5vqOE6VJVa6Lcc1QoGvvFopiFh0k94QYgieFxHq4wjm+Dggsx0xLOzFAMfZLvJsnJxfBz0qcE5Jr03j4feVYrWJi1Nspc6c6r/OOT979vz+cHjcPPfVLoofmqVB9XafOXAIno1EYIBTYEViQEWnYRyHIfYdQEAgEJDr0KryZ4szHygxS0i7rie7e3bz7NmHahebTUchmFmK3MWeDWwWfF/uwqZPtbw3c/2bYxF+klETWgdjRunTlWwClGPoQ+wp9npzyx8GCiGlELokJqKmJgHkDoCWxVREphBi4KRERtCswzgMo40jbm4OH35wM4l0O3CEQRVZbWLqUwwpcUy+WyiImWOhP4LI2KtKJk4pbS/6fpeGj7LBwEQuYGk9jJkDx6z6/OYO2PZ9zxwQPJlciSilNJmIahYZhoGKFxSFEFShpxlFxWpxHcxhZ2a51elTW8gw5wwgpeQLUCQTQ3Q6HGS73aS0Uej9cIgxdanzXlRysRqaCf5qRcXCjMgcY+i6NAxyOEwAttstU765vVU1P0ysqGXa1rAVq5IpRJTIIycIYDPNWaOTi5Yawh5u1qxcbDZf7uM0BbGQEqmzMND3/UZo0kHUQNhf8NUlbu8xZUyTDsOQUhdjInZBFUs5YxGIPJdeQSZQU2NTZ+4E9HFjxM9vb8Zhuvngpt/06SJ1fTfO/pvutIUCENdGjskIYHcZXNRIpZsvLiq6MqGvXfzpxNMeIhLMW7Y2NPMzQPg6j30hRRw17dQWtNS6x1f6BVVQo51PzyXnkknS/hYttFxE3XWwYYDOhMlVHueKPzDPClbWu6sr0FKQ6Nzh4e3wy/bYM5yAdYI91/mZuehPX7CVl0+90gT1jOPjmrlf3hofv8axC0PLXlvBB6+KbyzVo52ukI9xQq+tW/ThAsbHRWRGprI0VUYAcUAXOHWdWedxIyoqqjln/8LE1CxPMo6i4s7eWUWXu4uJ2YVzH6/gaFm6ioZnt4JJynIojstm9vCHvyKEesJ54TsWJIbKdFwVojOpmpq3cEbc0dT+PoFUh0PMz9xmhrUuEL2Kve97otxQUcGEG0DxOB7HVcAfeYqvjhgEb3clJyUQvmOD90ZMVugGr7EhP6KQ7LYLjfH/uD9C0x5NZvKEsI7wnVt8S49/dYOvTuVve8J3bx+9pMzwA5f4zXtkw6d6EOELz3ArCIS3Ij65wbMJHwouAz67AwGXAZ9/iucZ70/48ggzvNXhszvsAu4V/+6ADePbenzr9vXwYRSgcBzfqwZWhYrfCkwhVizQe2g6OlgaodTs8liXmtaxQguILIgBecMq5dAMgA1Z6VDNQAlUc02rkoW5WC0YBaUY4haxg3PK4b3lTBixeYBiZWHTnPvXeMqrNUbAc2xtGaEtFg0zUdOtINRzWwM4gIO/fjaIkiqLkahls2myLMgKURIJpr0RwSJpJKRuE0kDaSAE9wflEJkjx+Bv2Krm2TknXGjX2cgMeSpprqOHTUvOamI6gSbFvdhBiWJHMYaYYrfv9pv9ZrvdXmz3l7v99cXl1e7ientx2W0uuu3FZrtP/ZZSF1If0oZTH0KikMARHDJCBt1ObJncpT1bJ144mZqZiImgRi1Y9t1aq52bUS1QSG3mvFNJCJijyFojazvxTaaG+V3a1OIDyUtLq5alYL91CDnXNDzbvRKxG3QtOhIuLq0hMHEMRVgSYkgxModjTaYtLA9uHGSNaEWjKDWPLZnHaBJWDaoyB2gtQMGapzzfO+KZrwXFL6gKMXme76QyTnmchmEcx6kEeZahrKW8VAAAIABJREFUrymYU9/bTMIlN9QX2NHbWkHfLzDlOr/JHuEctHBCjsizD+3PdDTsKyY8p9fmDFaLV6YKchUcFBsKg5qSmNosAaq5TZVn7AG0m753/Kt+0+MKkNbY1isPnB6srB4JWOvRSKMqTdCsfVrTYGuWTOXicmOQ5C4Lfql0MYLQuf3kEJiDNTSio5Jpde8SveBNNWb85X9RS055tWtzuMrEVIyYKLotpOdtqEiesnk4jlS+RdnCC//DcWklQ+DYJwUyNE1dmjolux3uuv3l9ZOrCJBKUGPTxJwCRabANKtyZoADa4DDavw5kzEhUCAlgZqFLnUhdsoJISigBIoBgQVGVmJMqjGKCwQES+YpqWkWnSYdRwz30+F2hFAIzA6AB08AhP+c7PCGGRHAvNzVzgSBW65y2sS4iYiiE3QBH2caXAlXUjUZZcpqWjo385KfmYNHk0DVshQDF+ZQrAKUXihPOOtPucDD1vxARYWk1vKjvBdTF9KaEpGqimSioNGY2u5wFpDMQiN/KQrMMYRiXwKLIeZQ891nSuZM0zh+P2QrzdiyQ1Ugks56gDR4BxGKq4jDKVWaaWYKNmYX5HOMoUshRcoCBW034eoqKTA+l2mc7u7udjvquh7mSwXDmLtIMUSDZ8nzRBRijBRUgFEtMogDc2LrOB0QhtvDzYc31+k69R0pW4WYlaGOu5A5xamyHytCXwW62nAI7PgwKGWZ4cg7kOxlDA6Pb/MREq2Qkvq1rTaZRSuymjBQO50rMjBqBXpYuLEnO1PlXjYSUZ+bFeMCI1arXodEZqSVD2Vrn307yVtZgijmb2EnT7AGFZlHIGvthL2E97B6Zw0VxGhmhtZhUSUIEz9wTNPJSLN166OTOUmT9dVExtAqrKBhYJ5uEq96hK4oMHZM9ameGWcqG3oBociOmEfnUhStwTLmFN8Zmih5kjRbsnFNmXUfAD9QYVoAjpxVxOkeMtcZVixudW16Qw+UDmdNYdqvWwDJ0GxzZouurnXFn2nj7YVZOkBqRGXtd3Uq04xrWJmcOOeNqN5J54dYvhYD+TFJa3xl/UnovPHYEnUFYNPjq4xJHwdwEGFD+NbN8Z9/aoPfn/Hrd9gE/KeXeKd7/QyONakKlwEbxigf93WAz/T49i2eTXirxzsJTNgxfuEjfJgRge/e4p3+8fJ0whtp8eAwwx99E//2Dk8TPlHxoGxgWnjhlxGXEd+ywe83mC3RM//RHt9z8bikm5c+MqABzPXmVQCQEX3irRaTUWYOtZ4wMlNtdadL2BYtBAo0gkMteEATbTWjHzaHlDbbUVP8VrZFaSHRmBkQs3E0DhOrhtEoYDb1cCo5YU75I56/rkJjskWAwEaLtAGeuerHdvU2xCJk05mVoqyeDwc2z+EDi5EYifp/yGpZIBo8mI8oECcOhUocECOYlUiKkmV21TA2gxhll+9ZCezLWZXIDNkgZpOaE7IzYCGA3Gs9Wowhdpf97rrfxc2u2+y2u912t99dXOx2++1uv9lebHb7fnvR9bvUb0PXx7RJ/ZZCMgpKbAgKViMt78ZETRxcNhNTAZRIyKTCXiWUw7+o3hlaaWoLf5ZWO6xvRrSauM/1Qo32tZk8uKQZVDVgIXFTkwaFMoosZI5KjSt+CswUOQQOtLjBcFnkjWFGaF0wap00U5VsKYiWrdyHgipL2t+RwLDNEDWqRfMSXrRclTZ4iGglkyqKmeBngjkxaJryNE7DOFYdyjSJiAgRE4XyElULcywVoZlaQa84YV/Cl8/84RlAxCrzyxqw6cHhQvOP6YwU57wY1fDAaW6NIfLiveOonFKZzVRfB+fIN8atZQ+k0gSllPqu67oupeQcn+JzoXrCUH7UUOXjD5ZeQOLwq62N6W3dyppx3cItXUK+pezOXgBJrXocLJMycFIVFcky5TzPV19IMGl+yBOYY1Wl0zLfjx6ZVCRGVlyCfReCBjCZcQn4ZDYzyTXQFuKoag0/LhZvzAAhqzBR7DslCpJ3l7vtNg13dx/dPn/y5PLdT71LIsPdfTANppsY+xjzNEzjYbkhKwZvBGUKa8ZgtVRzHwhfbSSmpiqQSfOkkk0VrGTqRlRGRlDNZEYmricpybVMSiUOPGcdRp0mlQkkxGAOIaYYU4ypyvddyqaKikKUjdRzWnwOzuDAsYuhi5RGG4qIEerCSyoaahjVxl7Vskrwfo2YihjawK05jJPBSjIr0Wl30oo1aNWPEE4SpW3uWNEkqsxOOL5jF1871Zyzv7lCCHfQppwRRgt5xKgZfi8HgO/yqnUMCf/gZi9KcySQaAXAu6lr6U+IiYyXWHvVBmE8Y7/RNE6sRgFM7KHC2r6sAhQCp8gp0iTIqn0fri43w4RnNzpN092NpNjRPpiVsa9MOe76btPnPExTJjOobTly15majErExMEEAHex7yVPQ757fn9xfdFpgrhERoVF2RW05b24szf8uHOaJlFgLsIlsxId6q5TC+hpswlhm75wYs9CzRSjtEuhqpZAxPBTHVVXWLzCGVUF1vSyS/5pdfmeUV4mB/4cTdR1dNd6b6VVw1z1ZzazV+ap2PyQAsU4CLdOxDihqNCSRLzY2JrZAzPzdQdIvNhVrf1Tm+aUHqANLS45VhDRlYu2B4/NHWn7L5sI4eXlS6dwJj+cWoCjvsacxmi0PsCIVibqqA477TDhxE9kaUv8TteGnnB2G1r16E5XWDu6rEAQO67STlvxhvKNRvBBayNeN4RabNpCoBDiwoE3qHgceIlzylmnaRzHybUtnkjbysXoQUIHrW1IitSrWOvM0zZaZtXFs19Nq60SE8UYaxtkjUtu2wjCmJpbjkparhbkjohDiKHYPpGKilg2NbXFrmyhgmhTGRgXfzQKTMWYDwtTtwVTFMWWD6bEqw/qjSv8SsCUsXkdnTMT/uM9vmOLjtHzv4/w447x6R7/7lDntAQGEsPtGN1iIxISIdDyJ55GEQgdYx+QCOiXfeAq4vNP8FHGhl9DJuuMB33vxWqreQj6iXSMfqfXfR3vganDflOXCJf9sqd41Xc1OtZXymqvYFojwovxUaMhJQIhq005ix1XNtUAb96F5v2KZ0KZOE5p5jgckRbXA5erMIT0MA13ap6FWo+7olEoYMdCmnTHNDF3mmNycUGIzIuowepIt6Z9trNQqxbD6tMEM1UTzVkgCrUICiCnb5CBFQEUwV0IfUx9Sl1KXexidJaACdynotZjYiLeN7hfR80KASlwP4x394MYFCwgJRIPQE2RU+r73eZit93vd/vLbnuxuXzy1ruffvL2J7vdRb/d7/eXu4v9drftug2HaG7kKTZOeRTLogfwaNEkKCqbVckdyqTqvsWNx8wUmDRPlrVpbObDca5MbHUmELX4VmNMdNQlF63vrKS2yiyvW1UofpDVAqOAyerfIHBw5UjkEELwS12oGRx89h5jCjEtyxVLCbqSH5Z4KRmHUVXnKLdSWhcMjZqKyM0dPMd24UH4N+XZor/Ym5eVn0IIp4ZldjorKLPoGKMSwFCznPMwjodhuL8/3N3dH8ZhmiZ1OLF+x1mxaSdDqZeIQ04mA3RaW9DLO/ZWkcJLlu15Icac1beK57PzDr/HXfTMsmkyPc91VQCgWVSFUIxFHedyA/sYqvykJERSCNynlKJ/Vp7KV8ZAOnvjnutcvkkAx0mxvEIKGhdbAgqpqpRW4CM+spUEmcIUMMAN0KTuSCoqKl5Uiaprhos/vI90KRCxHucq2ikvAw974h49v3bliDEFgMxC8TwoWztYyO03nFZxsdtk6CiaJ5Gskn3GtXQWLpcgMgqeiKFq2bkVHNmUBayMyfKz2+df+epvX2+3u36j0zCOk02SZXTUcraqqLx893aprpXFMKZkkXJRGwc1p16pIE+CYZpG/xlhXAI9AGbvzJ0ZOPfDqqrGSo6YYxjl7nYcBhFBMN/xQkwhdhx75khUDUmc38YVpJtvAtJCbWTm1Ke0SZwY7BZ4YOMmOWy1jlU15wnBO8oqVGBrRfvej7sV5+oTfTCz4DF3SQnBWJokBgVmUxhERadxJDZiP7GWhA9qRKnzUeGRsb6o/JZnZkDaO7LEsvCq4TmydURNZREDqSH4j8coufdzIPkyCj9WHjYhXD7hKJirQbICwkFCIGaKibs+ZpNs0ve0p37MMgzjzZ0d7jSlabe5jynFmEoceM37IEBEBxm7rgfgrWIKgUP5KLZxa2Z3w/3ds5vhZt/veo6cuJvI8UsjWGBultJsklWwBnIel5atgGlReZSiylxsM3uFWkOOmENIiQtVdSZGGjFCZA5wU7dqVmVzzEhFLXih1IiedNlWBJxlCk3OZDJATLNIm/u7kAdpoVQskwYuBkSA6mI/Zwu/o0klPuU7nMP7jnZDPXnag47is5vCQ6bH7UVQK2B88RBbImWbT4uOahFqxTCOUFkBqlC+LjeLOYVrhhRO82Vaw1ImMHEjJaV1MtyiC2qQcT7lSR5BIfXVKqJG51PYT4AMW31cD07CFxS+IcYdKzyOqOqqrYaiuZyNm8SyqxHFFPo++TRWREVsHIdhGMdxGIZhmjIwWWscp62BCD2UNl+KcjJ1AnqVFdWrUBZFCIlByZmRILdFPV252sbNN5lGfrNX9mtBxqFCWcnIfUnYrUk40mqkteyvtgKnjGBU4saKTO5sBToLh7qpXJ+ZOXB9AWzx3ojL1xRMzISriH9vDyb8wUt85xYK9ITANWbC0JRzixPsK9aRzqf4ZrBOfi88njF0h+uL1W1BhKvd5op2dewzG7x5z61zS1Yqu4LIn+Mbk4+vtgZuiUvaAhwoCab+hCw6SdZC01UxFTMRz+Yyr7/NxBTAqAQCb6i4rjPq8ERLnTI30mvzXmvQbt+zV1HqXA3efM8s92w1a2ByZkCoAnctqdeipAYtJLQYUoyhK24HIYbIRAK9m+4xQtQm0UOeRM0K/EoFVqmYgijUPLc+KBGnS758o9vsuu1uc7HfXF5u95e7/WV3cbG5uNhcXGz3F7vdxWa37za7mLaIW3APiu6NOICGO8JdEdi45w9xRxwosqnejVMu5AsVy6oewuqjwEoUr9jqpJYL6rDA07NVsv+WzxpoL+KhB7u86gTq97XT+SKTO7FwIK6tZzmcU4oppXIRvanH6ojk5aAkMwwyTfcDCkOvoCnqZ0lra61WqzVbevI6sCGzxmDObOY/iJr6BAuBg4/9u67ruq7vOg4xBq7sDcfH8VKH76MDVFWnaRrG8XA4OMAxTXkSARC7RMwhBBd2iVguYP85f7vj6dB6qvoqHI5VTOgLCXKzms3o3NDlReuBHurt28pNTadpJr0sKTVVuTt7PHrRGjebEJiISqRwKABHcJMVZv/bwughd5VrGrUSoTojb6vU60cjHC8rq06fykyqC1ZceCilDFZqbchKbgIr1M0aPGdE3HvYc1XNtb8w2DAO4zjqbHijs7ddy2i2ZpJObdDPQwDH/HUjOzgvV2n1znF/tYcpKtHfv5Nzdt3pgWLKDiF23dc/fHaYsngCk0cEe4KUqaqJakmcWo4uAVFIyWGK1KfNbnMYhy995cvTm29+8p13QCYwlXEYJRAnatziaV7Ri8+TLalLbksEYyOYKEHJRFR5ND1MecyS1bNAIWZsno9gKkbu5+SzaseYCUoQgWSMg9zdjtOosABnBfqajczJ3VBrOu0CKpWVPwdIukQcFEKXQh8RSAkiRuZ2Ndx4Fs/5lVDVccpAiIGXyXjNrCxYj87RANzOz4mOm7sm5WY2FZrDSOx0/rsoQJoS3rEJYxibqU7jFBJF5ppJWJcB0yIVp2K/p5UZyAX2jn63Z13uXS2sDHPswqlEZHVoXutJNysoowGmQrt2fKriC7wIMI+QYmoy1swc2zOQmMJE1JBDzkTMMYbAXReyhkmnTkmJL/edqIHGw2EcDsOzZ8/2+/3FxR4IMBXRwzBERozRREUti0xTFjUDRQGEjJSIutAr7H64H+/H+9v77rZP+8QxEMRc08WruIQSPm2L6beB1MzzdGDGJXgbTJZVRMUTVt2y2cO6URgZtGSfztbdzLwy4yb2/F+qrLNCV6e1t3bT4NLxEH6WELTj+QK2caCyZAoFv9w2TE3Pb6vQPWpwdGq5aQ0HpXA91R7oPNdZhC/IyjiOm6m759xgrm4aAp0wOOb7NTRwAFUN6IJZmc6eXpCcRRS1WtHZr6ucD/Avy9GgJqK1SDrCrU/ZlXNt15YS83XEOkUOM6CKJs3s2A2FWlFS/ZTpSE57LGNdDmw8LC5dDXzaBWB0gkCBVpkKWKcVVJ9YOjn7WttaIWRHoBwcEZGqCdXK6T4bRXVuIrWWBjusq1VB5m7c1SCb64Vj9WB092JuN+9FyDJnlC31jlYImeu0uTKuZy9gh8eZZ2qxtXRootnAW0tQfXv/Fv/tBeOg5pLaTIrOsSe336rvfb/Bt76L/+sG35UfHafye+TBhCfpRC1F30AZ+f/rxwD8b4S3nzQXxIn1isRgDuxRfFaFcsW+Ql0Isrg727GisKGbkRG7VUV1ASSj1jjKDFRgDsAIWTVL8NtEYArLRYhR9L0iWdz7CMKqHLirjYg7PpZki8Vir8lqnTPCrVoiFeBmaaxXJwIRwCImiiwqUjp6LpoH3w1Ild0uvyEkkComMzVhNc5CNBXFv4iKZYEYT8ZKTvJgpsgcwMwpcIgxdZvUx36Tuk3o+pD6frfbXFx024tue7HZ77f7y/5iv7m4iJtN6ntOXehSjF2IfYgdUcoSVIO52qWWnaoiauJ9ux8JwUCaVYasIlJwLDXROW0SrRGRb+ieNWuNqqCxjViqUKbFjGJGY4+OudZLy7fWIjwvChIqlAwOsXg6Vl1JKT7AVT3tu6Xk0pTNUwZHH1yEL2oHlUnVNb3H+RPlwPZwrzKrYyZqKNgVW9YjN2fnCUVQrDu7nw28eH/U7bipP474/PQwvLH0AKrTlMdxvL+/PwzDOI4Fw6hnilVDVlWzs+jGA4KHtuLCyf/Zmu9qMwH7Bc9vFb96JHCjo7oAjefIKaix0j6fVnrsjpRVhlSJDH5FOFCpmqsjQ3KYtoJfzDVIhebEmyZMZ/6c9AGSAlbhsecouq/tsQoVacCCo/GeLfWqQuE3tHsAi+acZWp5GRXmsEJBEnXLvLVWeeWrV298O4dSnI0XOIIwjv7kiNHjT4hPnz5xEImLNgswc4WMs7QQoxJvL/b9Zntzc7i7v5FJ1U0zAzNFMInmrJazckA0Y7fHKPJHDoXlYWG323bdsw8+/K0vf8VUL/YXfeQQebofxvv7FOImhqPe2+wI4HAEzHl+QlQBDiEzcBYFDYJhnMZJJwEbi3FWI0UM7MMvru0/g9RlES4IzMjZhkHu7oY8galjlGxji4QIikZcjSdKi1J7tjKp8IE9mbEqjCj2KfbJIgsh+xiCGW41Ou/IdZsT0WHMRAg+YCcy9n9RBqtaQxD97CiGRAu6UXJb+WU5Gutmo6BirbMLNRKVGGMDrEzgGGMVt5uxKXNk4jJrr7AIUdCcrXQLFmNIMcaajuHPMUBUSSUYcbXbzRW9XqKS3VySrFWp1B3BjjbC9VZ/ZDtaZ+QcGKSsEM0iajnkHEIIFGOkZJyUk3BWzaq7XZ+6rejtzW0ex+H99wdm3u8vY4iBWGW4ubnfX2w3u61mkUmmrIdhJGLmWN49FGQpRQsbRtRpuL+5j5u07/exS+q8C1KdKeG+mVfuQuVQuMRBc84F72diJaeNZ5lEsj87Bg4IsQtpk+bPd/XgCnNQ0zAWbh+vnNJqDHOjaLGzTb69YJoC4hAjhWYb0tmBaGH21vwtMytBTQVIqRwplJnYKXJhjXDtPMxhTfG0eCuuMAKrzI5moycrJKRlRZ3xmsYS8kTMIXDbFqqYas348AJRZKbjTmOepgmNi+pSJuliA1zZEFRlXqdn5Hlwh+bYKZwgDmsvq8INPrZ+PeZ6NAchFpiDzgDtR18X7046VpIdHauzS5Rq1kIsP0+xoTp3rYVZbP1olxjtc0BWzjZNzlEs/8pP6mmapmkSEZU5PJhplVpNJ1KvFYhD85wJ1tY7DPbOzJWKImY5O/MkUEgxYq0iMZv9ZLk9YGYYLaQYyN2x2BgI5pYDhDnNrCj+fCepZFoOzql1eF+bbEUyEIRMUan16nJL1aquchGomZmEKaNDLb0FMeCzn8EvfAnvC96y/2+jAP8BwniVx0eE32L8V5/EEmhYl5IcZOqmQBRqUxrmPEXmPE0qE5UYJpcaVh+B1U3mHtvuSCdwbRDNbh1LIjhXe1cDAlMXupqpRw5z+LAxq0wlXkmmLKKTqhIpM0Iw55bHOGu9nNPZRnY5M7kaEtcYC+iSe0jLADgALEJqNE06ZRmnPFn2ZqB0ecbGwQNZi9ElkRFlETEds2ZVkUm83fawI0+yBRliiCn1V9xtiROFyCHFrot9t91c7C72+6sn+ydPrp+8cf30jd3l1XZ/1W933cWOY08xUYoUkzILitHHkPMhT1ks35vL5yJtAvMcckhECOZRtJPmSTwwdMyaRdXIqHouOn2mSChwPImdVXthhlorVr1qjeeLXPVGxd9vffqfAzicNxG8UXWtQIzBAyxCCPNYp4K8djgcxnEsg0CrrX2JfDBTFRFPyxWDABajxWAl/O4sTYC4ORRYa6WhM/GiYHRz1IpzAQJo13W7vg9EDArkfJMQYwFnUP0a5hPO2/DzrSwdjx6skQnPMgJdd4ZeZYqKqIYQY0jHLAt7iGDRUF1bn/Py85WRGNe5l1tjlXEENbG9Jwks8+uryHKvtcTSpWGYd5JVqbAAH6saZvk1xJhS4jBnLFXqRQE4qh/rXBbw/F1s8VVoqrKCDdVq2ulVLXq71OO8mKg0nNNHnEKPonrYTBJuNClLdCat0BgzZJFxHN1wtohNVKacJ1eaqBS8uAIcKaWUEi8+y8fikbntmIOA5BUO31NT/FOSdgvG+dYRD+MBKsVlg+ZVJGZGHFiC5agUpHDLCAbJMk05Evts3mPYC0dFIaor9XARN4V+u9EY8jB02353eXGYxi99+ctvXF+9+eQKMXLfm2HS5nSzxZrQVsB+Zfj4xWHAoMJmIIYYDqKHSceMSSkZq9KUQREhcBkjzMSb2V3IWI1yxjTZMOj9QWCx6yKZUtG3OGdRm2T0QpUsJ6s6O4Ma1rQZwJE5Mbhkp5dkEWMsWZXLlVLTaZpSJEOs2IOhWGMGddR83pMMc/dCi7zEPmZBZ1a7xGPzxxCCiDKTKnJGSKszpQwAmVuHISdriRTZjWesLJFIvpKY65uhUGd+ZfE5K2oN4jnk7T4p5sFo5drTC29waua3qk78psKALw1saTolmIIsMFJE6nhUcNZEHEK6uuzffOPio4+GZx+N93fTzfObzabfbNI0QnQSTapCTCklEb27ve/6Td8nKDR7lDsQwER96gTTcDfYh8+woZ76wcaJxsxZSJXL1LpOTOsYqGDHXGDRRbVBgHiCnJmGUCzUU5dSn7pNms83q8qj5lo2hktUAuRsFoW206r2YygT/tlB6ewFP3V8pcqKd9NHJ+jNzAVVk1JSuP1MofzNmujGjWUOJD6WHtAr7vZ0CnrMROOWGjjbkBFxKVeIENbZLtTKMWBQQR5zfZsqYiJZxAsG1yZWgKMMJNy2Z36R1i6vFsGzDIC4RjJWbtJJQGxD0jUye9HVMJw7MhrQShu68JyGXnPabOVgeh62OAJQTM80vq0j9wJwOEOMFGtfqza+tXUbaYBmNKpSWwWMNw9xE+1i/tWOWLTOrAgvSKOzh5YVLVwRmCnV4BvzFqAajxIrwwMSYWwhSphNZ6sF3kkaXn2vCs2qGAyDKpRscbsjkGSdpunu9v7+7u7+9iBZUkxM7AIvZu/iYtGVo2BPcNodgyOjeH2Xa89MgRgcXMPix2aIu2l4VrIl6sTgU2/i3U/jC7+BPyyvx4njPzx+zz4M+D8Z12/jk280B2wAgGnEkOkZhuCKXiImxOIiz5FIA5NFghJpCZWfK/tShyyt8YpuSg/82hw8oipZUJ2G/f+8nFKwcMwMCWGCetQZRTcbtcDkqbLMJSOiEJH/X/bereeWLjsPesYYc1at9e7Dd+iTD+lOux3bYGzsxAkOkEgg+QZkLkBC3CIhccEN/4MfwQU3SNzlIkoAJRJKwBASwC07cuyO7HZMn/s77MO7VtWcYwwuxpxVs9b77v112+1gzLd69+7Ve797rVW1quYc4xnPoSnU2qeRxkkPCkDibT3sKpzevTLApfqyWKmoymvFWlCtFg1fDHOCkjuRCYV9XSQGEmeI0Jw4p5zyecrTPOc5HqdpnnM+pTxN09Pz3bvT/CxP5zyf5tN5Pp3yPKdpljRRypwTp0lSJslIqTgu7mbsBVbNqThFwUFObJ4MyZk8E5xhtFb4inDQ8sg06cNaNbXW/rT43r1kaZQzc3rD6kj79XKzxB0C6UePsB+6iYOZh3d/Hwrq5i2wJaJuWlANkWBjabbMhIYkIWSm3HkcYMCY49q1oSN9S1eqqnDvfFsExhx0oYZbBPhCLMSnlM45BcDBvY/e+IjePBOHzAnI23rhB7VYxLJMOTM9maep1FrKBvmZuvbIidQBmUcMyujNia4dhdrErtuGOBApo6IQkTyFM9fuPE8HHfKIRjVfiwejkYOKFn1Oj+H5oIB4+PODc/6hGhl5H0SjzTHtPEt32t22xiv3YGkIx4Zj0INufwSI/KgL+NPE8GkcfwLUh2sx6am1lhqD06qlqMUNj05w3Za68AtgZoqYKUhKSZJTG4U0etsmL6Qj4fYTPiY9gmU0Dfg+dntLeZvUFFbdTWJ53UY03lzXzdxg4MTMSRKzqGpZC6fUkk52w35Xs1JhHoAQh5YsmGDNOFNkPp+ZaL2/fuu7H5RS4TjlNKVsqqtWcrAPGRA+DOJHN+ru5BTjVVOCO9iL21JsWa3EC6SwAAAgAElEQVQo1Fhc1AjVqVoSAW124+ExSj2mBeZUq5fF1lXXVRPmaTq7VtdKFG7QYfboLRq02fw0U7nwFiWCE7tDFatXVSVhzsKJAuOIvSQWSX8Qa2rmtapWc2ufrsnAiFkEgKmOyGusunRzGdBbEK7H/7obhvtmDzmkaAQwoWZcq6k1Yl2TljcuNpjIOg+fiGISUgt1RmUlzj30WYg9JommMdkmbxnwgStby3ZrqqId5u9ZKvxQTLORDW6O7zCNB5mpGoWCHULglskRtjeihYWITARTpqJUlLzAXOc5v//eM/e0LjCtLz7+2P1pzk8JLiymel2uc5qnNC1lqWtNKVPYMRQYechIiH2WqXp9vd6XV/f59YSMwlpZVUxJK+lWNGAQFhBFLiZ7N02lfcFQhxF5ONpOc57naZ6nlJkTH2mcBwz0NqaCMVJxjzldIxXwMM3elHUb4WP/InYTnUZk8N0kt41F2nNrAEegHiJyOs3zPLm04fwxN2d3QyB6JA/3wdL5YIk8hHLRQGdwwoM8FGeK0KRWZPDm0N5nVU1c7U3pEAbRm5qseSwFga/pcqMZJ/dhKP/gSNpY5rh60zbT8jf4Zm1UpZal/UM1LXbYed7gMToYqTxgxo75sUNqi48Ax2iNPkhdRl1AaKNatthY+9LBj3Twyh0IDwce6miONqD78X0B3uSm42VPzfNmYPE8kHr6DaBzqPcYHBJ1bLhx7A7O5MQghjCC98oct7L2T23bpO0haXMncUyNUdckJkG3FhGCWFUuXhcuF+J7L5dy0cUaBIogfkWmVQQZdkIuMYOFSNi5ARxtZiVETJIkGPzMQsxJPn+9/xYIdN6DYZPgl/4S/ta38bWP8QuOTx9/jtGNj4GvnfFrv4x5i++dW+9yvdD13c98+MH3E7swCZEwZacknN2TUGOi9YguatGroDY9YuyTfzYj6NFreXw6OhFt85XB9Yg27yaQEzmTJTY2FXcXR3auxErszIhWM1CRrjJuhhPNBcrJnGCs3ZnBw2mipYSYRgRI1K0upXItbEgOAc9+AhPPTGCBCKeElDgnykIi7XnKEmqRwDLmUz7N8zzneZ6mOc/TNM0pzylNKZ1yepKmu5RmmeY8TSllThksRmyAuhvIIoqVqIZMJsjP0btqT1rtpGjTiGw1V/fqXjt/s5EavG3TG2+tuYqHqK8HTG5t48ZAP3xlu+XAIf7zULttA4dhhwTwWA7XA8+JXqOHBEJdzYn0yFU0G7rJRg7tTrI0NL7ctefAAWjrl1ako43WVOGiRhv3h4k45xgFM7EINg/KeJI2C9P4h+5iJkGb6Rh0Lxp6T0Qg4Y1kfTwbjjEJflBq+ia5JcSbTjkHZFVVq1oNFcLA1NUxxn5Ir6Fb6/rj/Jy2L5e6Svr2efcd7/IgHLzqd7+yoX8NT99BzTr8k4F6ekiQORLVt56AjlTVm48/VsgHuGI8sY+qanz8YLQvTNQJBLcbOz0mAKI3kxV+BAyOA3yzKf07Dhgk1mVZlmVZ17LWEniC+24+tBMONhe9fc0ld19LATVtbW/VWl01ztW2KAV/A6gxfjGjpAMDsfxhqu74rxI1eDryF6nLj7FtPG5qAEuWJNOUU861mi9Fpjk1Eg71hFCY+7qWlDjnDJCaCodLpZa1whSg+Xz37MnT75TvfvTig1Lqcl0++5n3v/D+++qq1QLg2NO4Dv6BNKxypm2dbVZ8cAdbcVpXKwW1kjmbSVW2alQsiYEbWSC4HwaCM4MjhbsWXxZdVyvVM6dZzlpWA4ir0+bdaPAevtFCHozAFsbDzG5sZrUaarGiziRZOLeUWVizkwQFv40bMYaYCeZmxWpGE6CAAyYLnUiNwJddDGm8uS25P2qmeLykP8EcLfz8t0zv6N/C8EJE3H0t5lDr/Gm1mEOwJ6PGw4pDopxSSrYw9xTGOk0pCadIaa/hwZPMa9FCCnjacHd1Z7hxcO94JIqE2sMsZKE4hClsUvV23RLfHGvYhph6RcqJGN2JT1xbWqQUZidnZfac6DQlc5jaRdeU5nfffWKeTPHq9f2LFy+IME1pSpinybTe39/zmXOaYtDRks+qGlmYPYLMxTOnOc2v19frfVnuFz6JZffc6akbseHQ4wZvEGo6GiGEiDWOUpLkLOe78/l8Op2mec5mqlZ2i4RHdAr7qSEQsxxx9kcVH7ythh3nH1UVNl6fHY1qrJxa9ChWrRtBshOjWrJQnnJKaZo23GWzLbA2KrrFodtM5q1jjIMQcsDIjz4U9BApYEB64FIj4Jpa1LK1asgQa6folVLrqgFa++Hs7YYRIYsIJ+Hb8LER4Dh4RrQ7tFb1/cXftoc5mg0vPUJxeiRxaBtlvQFJf4ChOm7FcIe/vo18JTTl3aNRsp010T5Iy1ujgb03VBajUfyGtshmSHH4/UH5FfRR8uaDdPyaiDYjEhqGMN0MbIudfgBt0MjdcOJRyGpNZ8LOAmEwQ5hYkISIXcysrrUnae1Z2beyUjSxW0pJZDI3h7q6e7jucFMEO88uc+Ynp3nB09d49cEHH96/vK6rldXLihBpcgC81FhZRIjxtTqKtcOKaXbkK0ks3SwkwsLvPv38H/1zfP6LIAY9g9+3D/n+M/zqz+OrX8Xda3ypERE/ffx5e3wf+HuCL/0UPvt8uMXuGrL64gMu09OPlwA4nBmJKDEn8cwmQokgLWY1lNHgwNcgHJNSadsSgLDeOiZV7d7MQ73cNrooljYHJcIghABAMji8Tw6ttpiVlrAKIZdQVfZ/yt6l9w5R+Fq1OtygBjUrRddSS9VSrVTTcKeAg4QgLCdOc8qT5Pl0Os2n03Q+n8530+k8n0/T+TydT9P5nE9zmuc0z9PpNJ3OaZrS6TRNp3w6pWmS1Mw1NreKWE3VKKpcBxtoBa7wWl1N6xZQEqS/SMCVzFHSOEIkGcn0LeJEtVYra62lxr4Wb3lg0jfJjjCNEj032BZx36NCeMg4uQl9jNJ2W4AfVTxsuIE/OvB9rNjduf0xeA29oDkQwTe4zfva9+YIgyU6oMut5rilvndbZgfCYmanpISAoSFkTTpCecp351NOKYxNU2IhSbKdzEEq7Ab3crmu16t0Y34RGfevHgzGLdmF2brP/bYt2hCZvHXUQ+qdNPNeYmLKibBp3TESwh0BeNktg+oAcDxQFTluVatv+j066jfMI49+W607sC1fht5oQLvLFXBbJfwgcIDf1BfHwcZAm2FmohYf8pbP386Vjz4y287+puyPR3NSf2Tw9GBgMQpSYsob6Mb1er1er8uyrqWCeJqmsJaL1ddG6gFtwW5NhbiuZV3Xh8fFRLLjfrfeS2/6qHhDXM7xb9urjmBfnMK0LBet1bSKsDCbVjft2ZDsxGuFGqXZK0lKaZ7nV9e1XK55PuVqqh4p6CAiTm62lFKVvI2JJEnOaapegMrMUxIhEqK7p0/fff9dK+uLF6+mPJ2nE8NZvUWcuIdvYLMj3DezvuqR2XbVwNAMXL06qoZ9NBtgYDKyCiJP7JSprRfeAOe44eHmZgFw1GKmiHBYmMLaMnJ76rpMhB600aqmxXUlFHOAE8mENAFrM8jyxyTKEQ6qhhtL8bgcRcT6WmC224z+6KlL3H5tBX1cNz0DJdB8U1NSjUvrYVPU1nEW1WpVa61TDvpOqFSMw1bYyKvfJFOamxENs2ci4ubO0GVBBudHdBBdqh4EB3aM6tk4dWqRWtBAJQYzq5p5Ay8FRMnALgkZMhMXLWkxAhGl50+fMmbmj8r6Ya31xYsXz55MOWVzNa1rWYQTgJwzgFrrRoGhxFbczD0HwM8E1LUu11VIKDNzgpA54Brr97ZBdovjKDfCyKDNTJpAhzilNJ+m+TTPpynPSTJb0SZm8a7Lf3PKFw2rd1fowbx5Jrf5DbaISFhv6XcWg26w2xZo3+6QNr4eYOk91c8R42dhTllSEkmcJzmdzymlUKkcREZ8M+ehT9q26C1gx65Qw9Gfcvx4ZqrFNAKJQzRqWlWrBa6h/Vfop4Dge8hA5Hzo2kCdooCtnjgI1oaW+oaN0iNL37hNH/g3jweKj9SHm9tWmNNboI3BAasl8XCPgLwJdLmZcjR/kyFFZfQppQPi0m5iDXu6t+2APvI7NlyQbvNlfGcV9d8jue3haTSLCYQN/6x7SR10ziOPiY/LZ6xQTk6JpdEgmoAfVtzWuqzXci1lqVrUipZlXa+lJSKbBcaJzZnvQBzZTxiLM4PJpfv8J2m7bZKUODHJ2XnC3d05LXS9XK4LryuKVo20tyjRGsAZeWgEEgKTk23kcHP3al6jk6nuVYGPob/3f9Iv/dueZ/Bz6HfaiRTBv/ZlXBb83a/i36v4sn/qZ/Hn7bEC/zihfh5/+WeQNjvZBH4OYqxXfPzBPL/zE9f6f5MF4VPJLMiecblmocQR0OUSWJsgHO2FSWQLuQj7/og+JnpzGsJG8Y1VrGGjbQ9roaEPFrzmom6YDCkyV9Q8XMCq1hImQE4KUrCDlZKBDewsJJlSppT5PEvKU57vptM0n/I8z6fzfDrnec7TKZ+fzOenkjNLDuBeUpaUWZJIivxqTolTlo4gEguo8XwrcXV4xWCv2fllREauQUJD1JVkcCOowOAtP7aTus29XNdS+t6srS/21r72+AYDOzIjT83uyVswPcwHN6o9EW1Y0nkDOPYGZgjuHAGOIbJ7R/8fmcCM6nq/fQk6AtiHa4Mbh7DNnQ9+6Lv79yZ53KMZzAeN8Ki7GKiuIpyIQ7Aa3Iv4T8qSJL7aFKGyzITNa3/z5nCQOql2PCKuz6BGQ5jmJ09l94PvesdOrQf28V1jwz7Gu9ytPo5ddGzZYWBe4yslIhFmaR7UZm4ecpXAHjciJh1P9e1XS7ekKhq5lg/vW3c69g6PuY8fUC6mfcunN9Ic/BZtuZmFvpGeSl3yPyw23AcYdBjeNLDCbHTOe+AeQjtoNhjY3frC0pvN1/90Hr00313wIj9YRKZpOp1OT548qbXWqlVDTd0s38OwRVtsnav377ipE9yB00nmefYhMmjPAG/P979Ai0bkYfA2esyNoIZvZWrvv81v5508FLcGeNKqtVTVasbGZFpNtUX1mjtsLVYNzhmClNKUkun9qlbLqlpUM4QD82YRGJVSKxOnzOTM5Oa1VDMkydwKYjf3eT6/9/779y9f3r94eX9dv//hi/M83U1TBziaAwn1XxjzEzplxFuaeJgHOHpZbA0kYLi4s1UnoIgzUxYJ57XQEwkLExvc1LVaXVWLuYYvNZzh0vfYrVCNOZsNK8qQVWlANbNaqThVBxELpUyS4EJQipRH3mIo+ngzUrFN0RVC+4OJWajS6AYY325jURIefBj6IYhLexm95RRRM24YYMXgd8DdqxrYiALgYLPNGbrfMyIhaSJaVU1rDQsIbsrvyEpkqnEgPBj5u5oJ0+aZHRW4k3cHKGzKwH717/Y+Ww9NBLcWQcNbz+SwkHoYtewXJmY2ohAXoFYnEvKedk4TaJ7odKJaRM1PcxKeainrcq21Xl7fZ7F58mBl1lrv/TLneZ4nc6yloHupCreZSZ8TsYDrUnG/ZJkkZ0nSwQzrzg4tlsrNNRCOSJtqRaW5mnZRKEh6xo+4k2qTCu2wcdf37Z3bGFJsrlqbq2k3FOxZHtidCZp1ByIbqm2fTbIUthKwRv8cTGu9CfxHtmGTthGDkBLnnE7zNM3TNMcyG3m2e57Mxk6lBzQT9/G7fxTVoDFFdY+27tt2491uJBTtx2duilpdbT8t2vCwOEehvIgacFvDmw6O9u53GPL7Xm41DJv8duowxGgdLZpA3MpcfrxzpIHsBj4kmBzZHQ+i6Nsp9AFl2Jiam8h8S/gAEYycbEggfbMB0GZQ65tyZPAx7Vzn4ZiIHOZ0mAWN0MiDDuehl+hIy/XRHde3ldpx239vP+oexKm9cmEMkKvvApbOsupFfuxJxaHOMRhVt2q1Vl21LlquZV1KBziqVbVSrVQ3BwhddeIDL3uTDo9YWcx0OWLLCARSEZPkeXbJkCwsDiHgZCyWSYsoicKNmCix5JREhJoNScu6AzuxO1k34As1lmnc44hwADx754vf+sYH3/z6yy/9LOizwB8Cy14Q/tJPIwn+4e/gg1f4OcPTT1GBPy/KlA+Af5CAn8S//1fwdPRZmcDvwoHvfweX9QuYnv/ML/6q12K11rpqWa1Wq2s4NZJXmIYHkZtV0wqFm1cnGBExN5kAw5k0sQl1fwTsXeoDQvotYt9S07bQqpuOfOvRXBoIHzpWImdGEuckklKeKE8kGWniPMt05jxzntJ8Sqdzms9pPqX5nOdTnk/5dJqnOVgYkieeJskTpXCKjBFRVPO9USMCbypIiVx0QzBVQwXcgscGmUQMN1zJtGNI1s6ma49iVTONcVGLmPFaTGvfts1bSFoU293xgYLiQgAjdNmGHe5t2t6dWXFIfKAt374VKPDDhjPu/o4h8HNDWB6VnzQTWriPIonup/xwww/bql4R2GBxME4aeo7vtsXZRrrvmxE3SsZGtIjUuQRkkcQBBYerkTSUQ8JZoznIbX7gwTsg9zGrJU57E3Nw1PFOQMhW6Ohr5e7s1AsO73nA2kj+dNjyepE38Dj2L8Xc6pa1ub+6mtqtHRlv6MKW5DcKgR7DrvBo6KsZHsbwxWbht0aEQ73wgJNBgyz5ADq9cahFb6O03+IbRA+lEnT0k3zja/sDIGxvqIbSaSsEb7AM79fJEGLif6p54Ns18DBIhZlzzt6sQ2GtYW6+sNGiKNwtEuVHk5ZNjtJiNvcRzSbeoZ2N6zSYzeEoOG99iR9U8M26NWaKkfWqPhSow3ivvXNyJVNEAgM4csq3r8YdMI3Mp8osSTgngWuta62r1qJayHLclwyHclUn81pNyDi51XqtJUs+T2c3r7WEuVJK0zvvvi8kblzW9bvf++i9d5/PeWIwMZlVwHg44k0J150QGbu1ZlMH0d75ezP1cYKxmym8VJcE9ealSp0QnDioeqZVdVVUY+uAOBvYiD2GCRzJmk5QQLtbhfFGpooJd7GqdUUxMco0ceKUKCWuvIdXbyA4HTMG207lI5W+AdKDveDWijF2AhsN9j1juMibGo+29va9k249bn0EfeHUJB1mqGZQZ24j/0ib9wN5LaDtREiq0GoWk3omFid2Zu9TFu+BMNyMVqEOjIBJ/Pl2mK1TN+q0uq2HGTAnbx0JO4hgkSkQp7cCtiU9N5DDgutda5xr4USQRGxE8yRP7/LlivtLTUIp5Xeen0yffvzxq48+uixXXLLN8zTlVKuu5ZJzTtNUSi21MJjdIeRGRuoGKJw9cUqm5VqUlBJzSi5BY+8ojESAZIyyA2gXZgELSBqjzFDVuUfvmbEWKuKqRmQsxDyh85usO1wMlp4bWcFUtSxrLYr+AZpVRiQodPTCu/PNgY9wmy0STDV0qgG53xhFAs0/XwCI0DSlac7n8+l8Pk1zFmFtQU02mrYNuw4fPKu794vfEAV9Ew3QVlASIJzCdS6QicZHUitFa6261lJq1drZGV4VavBH+HLNBZWIk0gcsccXtp+TMSx2r9e24MTmTjzsfAOYMe7qtzxcwq2dPHW10eYUKySpp4TsEEOfvu2xyR1RMXWrg0O7jQ6wvke6bDuWjX3CDY/XHw5HhsDzLcG2O78xC4/MyQCjebAooTEQ6EAEbSeXj6O4mzrj4MpRvVat22a8K2HMcQOXDYHEw3VPuDWniXKNyIjVsbgtWq5aLsvlcrm+vt5fLuulrNdai3vBbswBCCEz9jiaXoiHZ/vms9vkxwwR4kRHKTIROHESFnahSlhr0dWqwSGcTLXeX3VZfK0MyjmfUj7lU46wO2EhCYDDXM3L2L/0jmI/hwBdP/j2s3f+4h997be++DPgJ6DPwL+x//Cc8cs/jXee4Dd+G3/4Af4txWc+lav8f/yhwL8g/C8J5y/ib/4int8dyV/vgZ5AFb/3f+D0+b/6N37lP9Ja6rrqui7LZV2W9Xot66K11LpeX79arhetpdai61LXdS3Xdb2WdS2lqEZ8mbYsDlVodbcwttmjzbd5HR2aj2oa3MlouQkDKXqwPdumCClNwpk4saSUpjRN0xxCkifzk6fnJ09PT59Fumqaz/Pd0/PT59P5zNNJplM+nyXNnCcXcZKw6rDNpA1YtS7a1Jdl80+2gSGwy/NjQBpwAndFKaUYwlCLfEd4VweP0LWoVzfzIBRqSGS0qde671OTnbuwpJ6HwpKaXfA2TWypBrRZD1SYuu4o8DhkbVvwbaRl4yGM3gUHgeReJBii7Bu6xkdsnfeeeggDI7zZGDv6wti7aKiuGRsET3tRsVWZG1ZNxN0aI7JXkqTtES5HiSgDaVt2MZqgdwG39nQS82gXQ/Q9biTRUYTPaNCXgnsUcPfoNYChHu7J8a7Yu0e/teN/E6EhRlMaAzxmSall21Vz3eP5dnlMzHveph84vtGbdKGPqooGQ9BHXvMmNWM0NsfIqXgzlZdubDLoca+222A+PDI58QPF1hvHOvo/+BE+e4QA23wafaseeL9mdp+6plrw5lRCP4S1Bn2y9ubAM+VmjuyDamZDJ7Z6TSS6NObwh2lJpt1cY3BGGKHKXgHaULkHGkktmLkXc3GIpptWmW5fpDccWztYynq5XtdlLcUdceE+IOxsJGz3tFxq+GiEoN+dAVJtcIiTM3NiglutC1yZa05I5qaXdZVUmbObNFkgy2k6o5T11X3Riedn5yQpwZkSedJay9VEaMpTeG6e5qd4ll5+/OLl/YuPXtyXtX7hc++/9/57H3343RcvPz7N85xmcgGSQOCkVt006L7hGCoiYKqmIOcEcXA1+Loul+Kcz08jwFSr11pqNXWdJ56zS4pcCxhbXZbrclnuXy0vXknF8/k0J2auSqvhYuq2gg0zp5mmCSmGW5nZmc254aqkFaRVr+W+1lWMZp7vzvN8rilnEKkah+Bl28rIQRaAslUlYE6A63JZoEY5R3JptGgpsU2i1VRda63sWWai1JiE3pOsB3Pq5nF947nIXXt9BF6ZJQzDO45IaYxsMEuJz+fpuuqrV/r0GZ/OM0GYeK3VXt+fTtM0zaalVF2uobOYU/JqWnWnjjIDqEQ6z0k9vb6SGWoxYWcKO2hD16GYO+/JCRyHYtXVDAITzynllMzVPZC45lkjIilkMCINODJ3Z2Ai93J1qjUnZpIkiSZqNtKlqpG6TIAkCcFRYpznZFrXZVFVs3J3ptP8/O6E06zLUl98dDmd6/mcJE1pmorrq/VCRJwiBAIKc1cagJqElFzLtZoZnymd02R5kw5UGBg8JYVe1yuIZJoIyQzuqNX6rsGgHGvBskDrei+1RdsNhIFGvOg3fMtvO7C/mrdEgza9j/Pd0fgITY/QKoXRxqqx8neuJ7xzQ/d2GpI4iVStqjUmTCmnKafTeT6fT/OcpykxE8OtLqVqsJc7wfbovb6TdfvaygzB0CAe8jvdqIGG2tBD00XrxdXDPEOrRjmt6k0g0LUzoW1ua3SPJt5GVQAxbYxJ2hLBtg+5CRw2bcGQ3tT2N4UjQrJoYPcOjXdDdTtwyMRhT8pEmbMDtdQI7Q6UQIuVtYZYRs2WWt3hCjWLQzZrfmKq0UdY4DdNZ6Q9xCC02t1nyLeFxPdoq81VbrMSHfOzfRA9bT/DTMLEIolTc6sfYH7e4oIYxC4tiW+jcg1pcOE50ZSdDQroU8CWn9CC3XpIPTNvOXJKZuLEjMR97TRzDxvNsLiPd4sg1rjjmm46amRV06rVTKvWMGIpVtWL+aL6uvqiqIC6qbLanfmdCySRMJ16iOWeK9nFmLfTSArTu70B2KwLtmvmBp6OW5UBYpdwhhJThUccJhMQQW5pSpwERAY3VFhgwNo58X4AujepbUhRfMnPfv7rX3v3Fz/66Nm7kK+gvgRejnInfOXH8f5z/NM/wN/5fXzugi8pftzwDJDdlvSROs0fe443ZGXRJzpL/QA/8OnjLacuNCnfIfyO4BtP8bNfwS9+Bafp+HMC+gsA4fXH+N2vTvorf/W9H//pZn/uW1ZFuGeZmWqtVnWIL6sN7KglHLvCub/ldGq1UtwiUznExKZWred4ajet7gwjv5lJhsZ4s3XsXIqgKcs0303TiVMSySlPOU8p5zRlyZOkzEmYE0kCp06aEjA7i5IoC8BeySusDWZgo7AiNlGigzADe6ZDdDtdbUFObg2v37yrvXsJh3SgHbL3HK5GbN1bdgT/Cs0j2Hkfd23JZ4Rj4sPwjdt42zjJ44OxR7qvBn/y3qLcmDLG8tKWlYYy7JKRQTU0LIT8SKs5KJrNb4gLrefq54e2NIo2ioj/EWmYcTvvOec8Tdx35x6n3aCObpYRi20XWzWJ/IjGYDfnb7sSwZ25uSO1c8qjIyah8fbManu5UrWE+vum6vFB4bCPOehBa/6QwDp8VZEQhJYSZLoDUA2C6XutN5LuG/tmH498KBw3u++HTfetavXNZA16FG+gt5IyHqf//EDIwA/+UpsH5Pbhjd7+D3fr483F3h9B6Og4USB/69nwPwascXNFjLwKvEG709cEs+Z/fjylO6zxGLxjjgexzmTD19jYHBGivEXvBnNkW8RFGsYSxXttrxwaCuuX9L6w9aI0mmGk7BlI3ei+1VHujto0RvExtBYjTiLnlE8iBYRaI3EkJWGewKIAMyRhLXa5XnUxrvT0dHd3vhMkqw4DU+p+lwRCmk53lNdVL9dlKev1+vHdk9Oz508VRCkbqKgRPIbZDBAJC7etTuN6EZCbupNJMgYYBq+uBZ7EWZCJUWBVy1qcVnMyFwhByBPcHEtdl7KUZbWlCHKSLEJgBVVQdcCN2MEu5ELGpAwlIoZLyx0lmHtZl1LKasVcFURWC6rGlJS6mYIQN/sEG0ZwHv03CwiutSqzBu+NJb52ZhYh007iUAwmfQHHtR3MH8kT3/UnD3WZKA0AACAASURBVMvorkvnI3ED2wUXL5CYfEpLsVpRFaqUhECiZu51sgwSR3WjUlwYgLBMrkvVIDZTsw0lIzJihOZWFbVqSpZzdNHqfXbf1Rp9Eu7b3L010MKh4yNTqKKqb74hFo0viVNI28mdBIncrVA1Z3ckZxYIVI1MLTJJqsdlHNwPBk3COrmeZF2t1AIWJrGnmejuxYuLVa1rfaV1vqNzklWLVSTJWaS5JpuRm0g78wwkzhP5oquu6otjdalMiSuEIUzi5E6k7tUVzCQx+XGKfB3vnT9JbDOqMDUiI4zg1cZV3KsN34Jy96qh6yR869cJO/ugJ0pgT9bp5qCdvN/Z891DsvX31kUx4WMR1gJRNExzPs35fHc6neYcjM+YM2l1U9riM27YCjvaRZtZOuDVIs95oG8GpmVuClO3qlab5CRwDddmFxpEXjeC7bcGgZ2okWN7qL1vd6y1sqIFYjsdypydkIHNv2uAXgide8gAQYy6LzptWMZeIdNuYgJXrVqsmKoSqEp2w7qsdTW35hNRV71eSvBWraKWkO3BNA5fzSO9tqEbrkba/ay7w80mDxzyA45pPLGYHYZq8eMb89D7F9QIGNHpEEOJmVm5osvjg1YEB6M5QTADUGKlDnB0BgwNpTo36yru6blDxDw6qNExjvbfILqZuDMoMeVGpoxRZxJOqXnax6Em4ahOwyKLOVZa1aJWa2QmulUPhEwV1ak4rWAFKW+5R9zKZm785d4iuPdJ0JsSgQ6K4t0V6cDQOwQlOQ1u9gQW8rCgUmmTx5woJeIEZu+bT2uXInaaRm+/caZGm2xIv/vPf/P8C7/6W//bf/9v/BrkCeQr0N8C9EDxfe8p/s2fx7/+FfzTr+P/+gZ+4wWeF7xreN+QACdMDgIqIQj6TLCRduPtNtGYnwCpvwNjiFcbnm/DZu4h7uMrEJB65HtyZMCBQj3rdrPkDRKUQwKUJkRye5wacczACighOzJQWlojBKg9/5KGtzYg94+kQI5FG0hAARjIgAEVSEACav/wMpzR8Yj8ePgdeYb2M3NzWjYwiLE3iNvntOF5c1kCFuAe+BeE32d8/w5f/En8+s/h+ZMHwxEB/UXwOwDwe18FP//r9KVftrv36YGHM2FIJu8hctuF143LLZJITJsoylVNm6SlpRR6m2WYWhivN7fMTa3YVSlb8Nc2spbmliAiEsWkpIlTCh1yy6FsYQ17zdYkW9jsceCgTSfrGyXu1vAUgaMM1H/33cawp1G7Wh/sqDYybKAXYV2t6ptismMcvtfQD1LPtlWC3tQC+U6s8DF2ijqhb5sgPJx5O32SkcG4Ed4EmY96lfD462/tfYP0I56xEeh25qC34e+YqjJYFwIgFoZ0zlkQYKKW7uGsfTGOpTellFPCVlVs0BjRbj7a0CSDR/aWbe/OPWGUO8LcMPU4l7zn+XTH2z35awuWg7X1t7Ynn9jN00ObTf+kLn4nPR5MvzaKJB116/44CnD7vo9fB/5W2BR9nfmEnxl1I/Sjh6r9B4M7/BM/PH0ijjKSNh77Z0eFzA/7/I971PSD/bwN9fhjUiD/QU6wH2uZdjp4w3L6fJrI2Rv3ztudYuZaVNeyrOtaSnD9TM3GOdHAzGqvnu7oblvfhsQ9M7NqVbU6Yn01sJ+fnVOaXtDLxRZU0GJ+rUiWp0SUSwME3ZXratfL5eX3Xnzuvc88+8lnIrKUQkSn06xWa11CsRZ5G+dyV71+/NEHL1/df+/Dj4nlbk7Pn31mva5lWQUON3UXp/NpnnIO+N5iL7D4fOYMTwpyqLG5OJxoYskymwh7DUCyVidxKypmRJ5JJthSylpKre6K4OsSwV09GlwCEbuzK2n1yl4VVluJGs06Mcz1flnWZSF3JLZiXgvr/fW6qDuYPEw9eOg1RybVbqo0Su32xebgjtHH7lv44nHQbW+9+OlGd/821lkHH1vWsbd0M1NbloKJODkAZ1KzquYGZjaDWgy6xY2MXM3FHNyiEUEwV8CSsJvXqrXatgGMSTHNZ7IliFuz0mhDXddqpZsrR1rbZozXJ9C0x1ZvvoFGEZJO5kzU1DPMzGJwM67VaTXuXtgOzDnRHS9Srstaitay5oRnT88Ez+Ifv1xfvKpGCwS55RfF/matw3OOlPOUk2RJlFyQkdxcF62X6mdDIocTc8pZobXWCgUzmBqeB6bBsLMVN92pJ6iZvGezH/l5+yrQpyK0Fwju3irIIyzcdE8HO+uwv1bVo3Iv/sdvrOCaLexSrqUu05TmOZ9O8/k8T3OesqTEzDBTq5XgTCFc4tE9iIb44dajNrSLI4lIzUxrNdSYq1dtxp8RcRLtfFEtGgAH0aAICb9zSC93BAPvoEGXzOAmZlbVLmv2cSLSFBej00fP2WyBiBsI0r082sSemDmhG1XtKqCwPwn3ZGsK4bqW169eX+/XulY3Z2KvXtZSV9UGH6Gsvl41rONMUQr2bOuBqtm2jugqG0nEOwuiB93FocXd77tNre/RIBi9NzYmAbrIhJnCOTv4a1o6Rag2PSV2BVKkyjThCgCzqq6DiadvGSNhA2EDueARhiTdCO0H9zOCMTQOMnVhYPSoQtJI3I2QwwwRSklySjtH3NSru4IcTEgSv1iIBJQ5neU05Qzd0nEf7PK9nXN3F5EkY/F2Iyr0YxwvQfig5t63ikfy7UDOyc1ghb224yZjqrwNlQKQIh+90nxvIW4TBLZH9ekf/f1nP/allz/18+DPwn8K9gdAPe4djGd3+Gs/h1/4Cl5f8P2P8fKCFxcgHLUNZiDejbcdqAohiLSkNFVEFoQqNnDQHEL7xSCCWqGRWMUICmrMfkJilhLIURU2tFIjltFev5kgINRRwc5O0j8nIQuqodT2CVVRFVn2RSMRVLvTgqMtOAJTwCACYZTa3jE+pBmqg4FEMG/PA7pWNHaaEapj6ilSRhBvEIn0fxXPq0MdiRraQh3u0cCPIsACLZCqEyNbKbClIimjJOCEd9/Hl97HX/8s3nuG6TGVEX0W6csA4XvfxG//k898/tf+8w9/7CsXz/FNjTzBh9Z6w86BLgAObR3Jpu5rCVne73KmPaCBHjz3TgLbgzV7MuAYGMmbHfBadNVRFevd0CLoExgExd0ynLmrOh7WSRhlF0Eya3pyC1+bDuDYtrS7dli+qFbXjftmwyfaakHbb1LiLgT1H4TA/uATW4fo2/fQPUKislVVfyQI/EFaNrZVyI6CgCE5m0ZBXaTZJE7JaSiGN9uuLkIeZY9W1U03ecwW6RIGtM2RnduUTrjh1I3qF/HW3OzMmSLhhncErtvQMnoycJxp8117PYhk90ybbtPIG54e6krwiBdYn0i7Pwiec1dvzkbddy623KDJ/KmQz45f4g+LAvygf/WnxSj7s/aqfxYC0f3/tfegP/ELRrWlGtI6gIiTcAo7A1SzqrrUUmoptV6X5XK5rKXU7vS3hTy1lfBoB5m+97vfCZVvl51JEhaRxDKJEJ+c4dyMlzLm1e0V7qujVPclUQLEKYEMzEjOZ8qezprqx0U/+M4rvr5673x5+hQi4b9QI8qqb2DqZOmOnuWz81NQVffvf/ARvfvZu/z8nI0FmUgM63WxtaSFU2X2xCAISGDk6lpoNYbwVB2rIxmzAmb1shiSidTIBTRTBYopKpERaaFUCJelXlcrFWYikoVnA3Xn40ZHj9mLevhvQIkJ7CRGUFA1X6q+vq5lLXPIZpgVeHH/Wledn5xOT/3y4UtbYIDQG/m5W0rIo8YZ46TP0AwEdteMH+G1PJA8tyfMxI6UJCUx0+vlwsRJUo9zM9W6BZubmYSvRCMMmrsNm0HouGiaJvO6LLXWGhONqETC/cHM+A1HF29RVW0b/rj1eJSHCYuDUwBaWg2ZuVFqXh1NDummbqjVDCVPmFJykKkDPE1TeHpovdZaQTLPc0r52bNneX7J6WV1u7y61LlqLTYpTRaeqqAW9e3mtdZqikoVzQi0LnW5LNMyp0xOTkQJ4u6lVCewpOBdwSG05YkfSWwbocVsmwwxEQs/vhDRYwsWJ/LHVX9mA77ROqjUU6MGHyzQzcbZDWHJSCildDrNd+e7J3dPnpynKeUs/RKOu8qdvAWjDyTWAG9bVrvVHtfSopTdoOpa3eKJakc+OzUgNBYtE9rdEcxk6wI/2zzSIlYvhNt7HeDmxdsp8PChSRQigZ6u5p2m0RG8iMxi744kjceyST8Ao7jP66XotYTrvcajqtZa61pK0Vq1ulUEQZvcwly2rGba/DZMremenQlsRlyYmXKSKaXpLDx4gh8GqhyoYSduBfISReQwL6HBeYw2uamHLSUTNoZ0rFq2+3v0u611HgzKLW239Q3OBOfoSR9EiBWbVlNw5CnRFibbe9qjdTyNPmo4+OlukMIwGIyLgh2k1K6DRrwh9paQvfW0IF9MF7ecMWWac5rylKew6JTUWBlhNtus7tXsYkuwWFo/1QZ53TXAGQgqH8xs8fp4qUD75KHbuDjDoTWcqrejp4Nk/TBoYYDJXZwdiSKuAkkg3Oyj9kiEdiGzP9YePURbPvr213/i5//D3/i7/927n7u+9znITwEK+/ojgzlmPJnxZMbn3310u2lH+fD3h1O7zZfq0XigtuIQmPrXN75F/5nYYgJi8N2frOMs1HCQeF4VRA3mKBVJkBJqRTUkBjPWAgtyDKPU9rLBRhEODmezBVaDKVJqyEsSLAVESAwASwUcOaFWrIokyIw1xKwMJqi1F1SDG6aMalgLhHGacC1YVpwyRLBUlBUpAWg/zLyzo8PsKj6/A6VCDVnAAb4QzhOe3eH5GTk/1LMOJ/w9yM+AJlzv8T//baIf/w9efulvZE7wR80AtouBxzy/uPfCPOKGNRRFWLdQOgAc2K36fNB8eA/YbmsRbjMLmlO1d7sbJ/Yty/TQ0DMTBUjWhixMu4/D0XR5e4o9HcwBX9a1lILtx5qjkTYihm+eDZugryWVeA+33a7bLYeadquDH67qe8SnYMzEJAr6xs6EMHs46z0YH/BYTdC2cT40gfQHM34ra1mWTaKy4e/eG55Rj09EMmXhuaV4R3aJNGoGN2oGSU973VJa+w8Td1CzMSLpYS1pTKOxpI/HCDQuYKteeQjt7RyNzfoKINuTWLxXv23/HyzbbzwKgFGK+Onj08f/Tx6huvXuPkJMnMBk7mut13W9Ltfruq6l1G1q2cweOabTm7dbX3ex2cCnb/2z75MgYpUlSY6IuSw970goMYk4MVIqZ1RyfeG4kBN8AiXGxL5EBwZhBtOcJjs9uZdrveKlX777rQ/9c/beZ58yo/pqUGc3MiNSW9XWlGme8xO/A+z6cnn9aplokbKcUz5LBoHhaWVbGGbVayIBCajF8bX+loFSK1yv1S/GFQxiAxucEPYO5jBVIyWvAVkkghIvq63Fq5JBiLKkU5g0wQjGHg2SkzoUpCAjMQZxchYDqtu1lsuyLqXWauG3L8Tmti6rgJ+/+w5d5o++ea2oIbAYYjPH6gyb28sIRG1bRF+3m46oQQBdO/cjxzkOMAcRASKSkk+Tr0XXtUxTNbOIRTd3VY0mxdxVTURCY29qWtWyEVH0/BQaEqKcc62411KKtuDbzjFqIR4evIDdMTt6G3b0SItmFTAmqfTZSCSEb9sub+RANYe6kyFMYkmaLgTk5urQWok5ZTd4KZUlh9vUCVxXu/IasEWaJhExBzG9vL+8vr+6hcvZurrnlJFS4sSdL+mhEKgWUY0MqqXiivW6eAYyODEBGmNEJubk7tBm9BmSicGZiWikER7iYN2HCK4mAR227ujsR0GSj1P6h3i/j1K6HQXYaEcDhLRHhLX9W4QxUUrObETVEZdID5jVoPMQbBOobviEaUTPqlWrAWFoI+y4AUowJhV3dkVLfukAru+2lJs+ODwwOFgrtpsYbWVa08XSphwLC+nwrmkiMGZCGCE0yrJ1yofWouYGcmrenOqmpgqvzfZN1V0bYuqX4kslA2nP3G3zPVWroaNxbcpfIiQROPtqVj0uA3GgecHCjRhERlOWE+dzlvPEiZ0PZGMHDaKjzmwIWAyQARrwQ5m6/7s4T8zOEVc4TLh8p6H1i2UgEXP3e+kpZe605ToSDRRrr5CZyHnTuNJuDe9DxT8WhS0c7BAKO1ix7cYtZAZ37uM769zIYEVW1eqlulXVdqVTYkmZMQnPkqdINBZhigBL8vC0D48/qLeYcoTwMD4chwZ1VKW2VDq60brTDV2i+dQ2+VIzJBtnonTTwxzYo8zkjuRCBGmmhV1a3s8MdZWU9xwYP0ILA/9+Xxteffid3/4n/+DHP/8r/8N/+7/+2n+s7/8Y5CugZ9DfB179EGOlkSL28PdHf/gtf7vND8YmetT/xPOw537Tljl+HxtQzLIHo+aE3H/gPO8//JDmMOe3Hfvd8G//JHEzIxvzUQP+t7jyux8Ao+352+oJAv0Y5KfBT2CKf/z36Lsf/uUf+/X/8rXkx8n0dBiWHMjwuwOyd/eng7Nfl5/RGKjtA8m53yr+6BH7DZdxu4j7NebMNxhuTz8MllfbR2Jt2bI6d33BBqVv5lZdjFJKKeu6w/3bAtX+L/WQs74yUZjj3+yndAQY+PZofkBo4+j++IB876AbQwQ/6AP81kGy2az0TZ/8QA6ggU1GfltOkEHMt1CWrgcJOKkNhUYUPqeUUkL3ado4HJvsL3IOedsOvLM0B8/8mHWYbzU4mush9gNhDhjax6OjFgdLQzO1VaP7ArmVnZ1aPbp19920//nY3bXIoCD9/hkhBXz6+PTxL4UQEks+OGiFTMQGqGoNvsb1elmvy1oC17CtsKRNGMY3ZNaBzOvpG1/7aBM+MEPCRClBElIWSREBIhChnKcnZ0zpdV0utlaGPKH5nKCpLk5QZPZMICRJd3d3T87XU56X6/qNP/o2k7//mWdEVutiACeGWGVfdVnKq7vTaT6dT34i4lpe3r9YP/zg9avv1HdOT57Pd3eCE4OqUrVyrVZcSMhJdXWvYDh5JVMGslTC66LLZcFCaUoTTyxZk4C1Qpt/SVVojULayJ18XT0ADvfEPKU0Wy3erLvZDeZsxmpo6IaYM7mIEVf3tdrr63JZrlUdoKpObmQSAtIpz595/3Npvf9G/mBFCSEF3+4+tDUIbjBsrIcBBo81lpV5S7swVeUOUA9pUT9iZlvsJy13J6cZXOq1aglzPWYCsZlVN84CSB9kNuqCBXOhKkCShJMws1dlomnKpbgbQlYgW763mzqxUWAivUjiLeHLt5LIjGgrEsLpF+YUeQDUGS6+5crBLbJPw2WGVCgywBMnsmYMaKZWqnJVM1uWNSWfSIRTPs1afS0to4iIhfLTu7tpmuSjF32LJ9O6urkazGUikoA4WL26W61FyWUWdvZSy3Vd7q+eMclJnNWcwKTM7mBu+njVWis85knUOm0HDdESsVmH/XKTJg/koKGsGTrATbW6z/aIHqOj316tY5zVURTjewRD83KI6kUdSyl275d1zUJJNo2MdQF2gzxqrartIg+5RgS+m1ETIrc7hWAsmBKFcS/Dec8/iyumR51EMjMIarVqGIYfx92jlnlLsjAmAwVpHNvpZcDJwkIyPnvwgrBcl8vrixZ1da2qpdYmGHRdTSuanFwJBlJkb6r71AabkoSFeRJhmUWEc/hy7v6RprbmatU2TYiq16JaNRpySXKepien6TzhlExIBdUPZtSt0EKsh/27zTlJTr4nDprjoK84xCwZoTo5mD0MJjblMbo5se+pLb3obeAlgC3tueFy1pRpDTKapvmUs4Us7QG/mkaJP2/khh2RGRPydv1GvzCpkfObWN82bRsAwnUty7oULqWp9/nu7u7u7knYElEPnnR1dVfTuHV6MLsRgxPzJuDpYKLuHwL7kBcQlpzzw73/GPJOPoQFkWwZAeSgtw9HglFAxCzC3hLdm99X/442CZuCmixzcLA7Ni6HN0iki+PbL/6dv/3f/E+//p/W9z4P+Qnwe6h/AP82cP20kPuXNwZ7iAHhk/7wIcD0iT8MADP4JyE/DRKsV/zmP8Rvf/Vn/+Z/9l/9zC/8q9M0xdBl45Zu2Ydbyn1bP4Bvvrj/+7/7h/np806z5N0hd2+yIwqNxtt5DyHxHSIY5DADbD848tBgV9H72l74grpkyft0YCMQdrbsqCsw7FFjPVvKxnz0zWrZbheuRokJ7yrac7M3CV6wUJZXL+6/9Ufl/vXDr5mI093T8xd+cn763H9guvhDvQndoELHExh2m7dOC4+EVDUFjgbK3s/kQ6HK+Mic0py3siW0PyH/iZR42cALgIlSShH50SdFA1LWrUgYTO00Wq01iHnN0Wr7NjXgB91Mu5koBd7bZxebeqVLJttAp7/bgXSDDnJt/q8tQcWaPffhjhpmQf0EBbtvE7lSvNrbdQGfPj59/PkAOFp0HQCRGCW5o2hdSrlcL5fr5Xq9LqU0sRwfsmUGoPEw0DrUJ8+fPLGNPBdxE9WteiWs3AoeZzImJSr0Spl8gk2wjFn99A5mJDUmBzEbe/Gqbg7K8+m99z736qMXr1+++PCDF9//3od3zyeeiBM5w2AKNaxGVVELChLn8+nd9/JZnr341uXlB/cfffO1vqpnwkw4kU/uXAkFWmDVmYzEIXCCklegMq2EFX51u1dNzz2drhOLzWICiIEsxrbbKTInJVZjVTZjhxBPOZ2rOqzACBbBIlBDNVRDca9hA2auZmvVaymXa12KCydmh3sptt4vdPUp5ef56TvPn/sLnE58FTNd1Vv5ezvjGBia1ijfh5pjsy7a0WK4jWa2f5qO8bGPiHAGS3M+NbWaemNp1EZfsdnvFTZQq9WqklJPNwjzNXQAPnbIYtLN/RxuZkbepRDNgfFNtFd6zE7LH7BkQ51LvUgKOZCG9TcDTiwNLSGvZna5wqFqgDEr5ZQSn89nZrlcrvf3V1O9X1/Hmzy7O5/meS11LVVLrbV6rUUNal41pSxJQCTMc57inJWIjKl+fb144ul0YmetCoIgwSlYCSAkcJLwwaKDwaB1N8cexGDN+IpTnLpDUNphYoZbv3frF1I3+TwUvrvUwUzV7MD7pePsmfbhSdNnmFvxtThdFlAzU42vnlqKVvO9bJyN0NkA7kwjuwIco/cA/MDMSICYcRQHPsxU4G7VEOOY3WHE3UFMQpRZmHO/IBu21qhD6qjGyhkzK3lRLVrXujSTo6Uspa61FneFa/MPdDVTjdBwcmd3gk/uJxbGJCSchWdOLFtZzeT7BKmjcMfY3R1TEhF40kmCDBLrQC16hS5WK5ZIMU+J55Qm1oxVrDDKcVi6f+9K2KJKyKqVgMnRJSebr2efwvZfcOqmojA4hR6gaTr4sRa9kWd2qLKxrdsxSlwInY5RzUyvtHkWDdvimBu7eQli9Hfdr/vRX813xztq0YyIIJtmMNuZ576YXaNiZwHALM6pRy7DDwZs3PJrEksThCNcf+0BzrLZ+2EwBySH+7rRT7a7cbcTwkB6t8A1eHeg3zwCsP/ROP8OZX24MLaEu40DdlsQEOmBu7HPbH3vKA5jYHf//ot/9u4X/lL6C//J3/qv/85f+3c/+Ff+CuSE/HOwL8JfwF8BF/i621f65nH3MCXFuxOmI8KW2/dtQ0PWzJq6npMGD4lHn4+vgAd/fuSmfXJRtgHp9uAVbmo3+iTxOj34HceN3D+JrfHwjd6SQ/MnfwjwFPJ50Hvgd+CMy2v8o/9Rfvd3fv4Lf+O/+N+/+vXf/J1vvfPOO1/+8pe/8IUvPH/+XESicd0cqbcy1MzuL5flurC7hrC0czxov68a1bAGxZ/2C9L3JJLBfuzWbvPIagH5oQxu16Ba1x9uQ8AuK9ge2tmy2NCUrpLzbvKBwY7ddz0Jczqafu8QOo1Blnq9vH75sV6v99/95vrqxXK9luu9ffz9P/za73I3A2vkU1UAP/lTP+1P3zs9ezbfPX33iz9FpyfEfPfsuZzu3oJwDPUQ7ay624vL9w/4oBnZ0i/21WYvATrizn0MEx+8s8i5rfpEoCnP8zRv2xwBkTWyRYi3GCveREhED6S1bm1z3xya+s09QNa029LFZ5NmwRExe8xCQiydO8pB6+jBDFH0+ibh7Gnp4Zvv3SvFdqdc2zC33X+bu72oj8G5XZviUHdr4mzyN0q7Pn18+vhzB3A0rLBJ3s2s1HK5XC/Xy+V6XcsazQB3mq+NCCHx4Ap3GH1tCr5ESOzmPsgEN12YdpNAIiUU2EVLIchZ/IQiqiktlzqtRuxsEAoEQZ3MQTmn5++846tfXl9fv75+81vfed+ev/f55yJM7OqmXiCWIGCvWskTQebT+cTP7PWr8jF9+MEHH3/w4t4wOWbzyXHmKSOVxawah3xSEDTmQr66L+RVUIQKg84Ie3s3d/ZB9rYr3hxsTqpQdTNyZ6aU87Sua1d9Uqi+q9paTap6QfVa3QxcHddSllLW4m7d9kC1Luvy8n4q/O75yfO7J+cpL1N6ckqXTFZNDbmtp37rBLmT2XYm265A6R4WqmYGNVczNuOYivyxsI0epE1vvxa3RA1hcqKUOCcGrNaSRcwlRufWVCUwgpk1OQCoqEqtJILuxbRNCUQoJQa81iLsMkkMeLp5hw9Mxt0osG2kbRa8qTi9+yaADGEjSrxrRZ3IIiCjOenCFQYkOHHQs0PZEHCT12oxxI02MjzvmeXufA5WwPW6qC7RE8w5zydZ17KspfBagMissFqLu6lKTRwEFmEiqjFhsP+HvTdrluy6zsTWsPc5mTfvVAOqABQGEiJBEKSaJDiEGiLlCErtVoTC9oueHOGXfvKrf4P/iP+AHXZIaklNW6RMqZsmCdEkJJLCDGKqQhVqvDczz9l7reWHPZx9sm6Bg0S31EJGBXCr7pR5cp+91/rWN6CaDOsBPO0dKHUABESpB0YRhZLWnE0dms6mLdatxG1USgYab7TXHwAAIABJREFUnlm4TxXkVLQn6lduyaZzuJ3rtCQhrT7fc3vpUnDnwocak7gELhYH2Ji4aGVokR1zU9kAKTAYiyVAaT0TdSLxVnIuasY7JHmSGU7tb6p3S2Zt1jXlgocQkQQREVNgCxiC5DmMxBglxihBLaiNCAPbCBZUQpQxxhBCGGMIEoKm0Nvkqg6Ihg7QZas2YECHwISMyCkqN4XPJae6/F5KceivOJ3B3Jmvue4EqgjEBJQWjmW5mmMJKIARidk714HrgFBVBrQIBeCohXdFCChbiNQGwGrtS0AJ+2grXLOq10Ekn0UWlrJWa70PTUdfNTCZIZSmYdRGC2fDPMpZI5mjPajKpL0vGTOTBxFmZ3vQSoZoI013tzVs4beEqADmWAq0YpaSHBwSx8aIzDn23gFC1FgV3HnzyQQQMAQFIkA1VCBQkFFNkjtJvjJ5P9f8cfHOJcDkPpCtA9Wq7AyLcbDVZKz0NiUpl+GEhtS31uasz3yfJ0FVWxjU7rHVIRaF2479U9s3TuKCmkGtZmD33nvjratXn/3Ev/4///ef/vT7r37tv4ULj4DbB9ifuswKTOTwzHajaJv6AkbkSCedoGmTxgyzZhpRuzphZxfCFkFIvzqk+CkAAAsAlC1OISaMDYDAQvOT68XQatdZPsYm7wSL7S02X49zNNHAKFHWMo5jNcWk2oFqkxmjzTOX8gOhCVORZBsDoGAB0AEw2ACgmW+Wrxg1z6eiaOXpWfMr0vXPvHtpbhsHuA+0AjwA7PNx8/5b8Bf/G96LX/nSf/8//+ZzX+37/vbt2y+99NJf//Vfn5ycPPvss1/60peOj4/hPk0KADDzvbt37966/che9869O9Itfb9ooL0mjitruKhhCE73trWgRtsBWwEHp1WqM/MDzTKTWLw0K7sx60fUpogng7leGHYa0Yr+wUSGyv+u81zM+l2VGrf54Nr29s3Tq2+tr739zs/ePPT0wxe+f3R0tFj0vXPHq1WRJUMIIcEFInLnzVfW22EYx8XeSvrlYv/w+Nz5h556evXwY9wv++Pz3cHxh/HCJ8+eXUYG1magBH9Pprz5kjdmFdhAOVzO81Km1qSS6cPCiXDkvXM1MLXNEYPGX2RyFTKbuR23TieNPlLrBn/fa84eSFDcSVOsTvIfzGB37gwIyrOsxng5z0fUUqKBSvGRgkqGLHU7TBbNTcaaQV3D+R8aCY/m3UwL9v2Pb6v30eOjxz9ZpEPztNxCDMMwnKxPNuvNdhxyykQZQDbZjRP7rOnqDYtwZQI4hq2UaSshIheFf5kbYsoNFARGA4wOFR1H0GGQ8XTcnm6707VD5zpHKeqPo4EKge/Y7e/poNvNsB3vvvX2NSE5uHDAiIbJPDiSI9f1KCBRIQoEXNKiX+ydO+e7uNR1HO5ufDAOFrZRAyxWC9/tORSIokGz+TCAMRApaDQ0coCE4MBzx+QQ2IxKeZmynoobEKIpqYGoxZiZh0TknCNi0CSzp5TsHEWGEGGEiBQqwKGQ5EFISOjIiExtNN3E4d7aQ79/tDhcLjuDDm1/2a377mQ9mlguqW0W14ktfaPo6qucPZ0P6ZyIkrNDRITZWT4e/qGktuymddYatKJ7IkQ27LyT3oNBHEPkLI9EQFGLaoSGiKKKmkYEFGMcA7P3gFNAV+qImKHvKEYJYSQy7wkoKREAwZRUUuqJYVN+F5aiEVgNCoKa15anp2iGxulww0TYIWwELWBgkpERMgBCNVJzgIqY3ndFIu+9KIwhRtFxjIvFcm+5t1gsve+ZT81Aoqhaghg9M3XgASNRCElsYRKDxhgwsHfsHXcegVOGACgY6BCjOQybkTuHDojJASKqgWA+mIGT68MuKDaNYpsCKtl2WOvIcQblBSfreYQp9g5AprSlCn/YlB1CROxcC59MLmkzSkgtkBmBCRKwVQbZmb5bzRoolbHJmSWPnSu4oqXHq9qk0vmLpkQerKxfRiKodqXFvACrICKlOoOpShSNIjFqkBBiLIqSGILEqMGGUz39QMa1UiHuE2QpHxM5Ys/MTM6xI2Ikz+ydZ8yUhGTYPkWYFgOIVHBrsi0mneb67TvbytMgY35plElEAGSaxcGACihACgTk0PfseuKOTGGIgsnReYZtQbHiS7k1ifhX41iRC28Wig67uL1CfuqIgI79ktipYar4NFF0zcSa2j4Hs0AK+gKFeXYk5CCP5N+aTO/TWZNsOFNYTibxAk3m9MkbBSaTPrOWrVQvN+4Y41WRG0wZ1JTra0pBm4xESI6NyPpF77uFGgzbgIRIjOQqTpV2aZEU3DOqGRiKQAiiMW8qlbAsIpLUb6m7yh60WedUnunkozdFG1DuJgwBCIUgVtrPjOzT/rcY602+TTPb8vbr7wMy5mjR/CcjIrIXQAYzCe23/+Cddz751O/cufrI+//La48/fvOx39g++jE4OAeuA+eAeKKW5NiU1AmUPh+rpSg3Y/fmu2bGGJg/9WHKizO7O9+4ePTzryzqAOjh5/YX7a9u6AWNe0X9afd/VzWQwN2vB3iAHcZZjI0z6BpW6C0t52XG0WlCxpuPzyaGzD/GElvz1kvw8o/g3au/sX38D+XK8+Ph4y/86MWPP3bl4sWLzz333Oc+97n33nvvjTfe+PM///PDw8Onn376ypUri8WCmSGHiQARPfroo0T007/+T2O0/uLD/sKlLXr2XQmckAzCMLH3DcOuFars/AvA3EU/aVH1vseUZGEWUuRsg/TZFMtSlI4E1d198j+d0cnovkgXBACV1BS3RkZgZjpsTm7firdv3H33Z+sbV6+++hJrXN+9s1wstov+009/sr31RKQOtxLcma7kwWrvYLVnZoga7lx/7903b//s1QB4fPHS4qFHLjz25OrKx/3ewd7RueRGM5n1NPOLSb6HMylfGXPqRMbMWpKCVRQgIz1J51zXdY65CG8aUAOx4UTkzyZ1H7ZDtjylgGpx0p5+Z7X8H1bpMtGk2J4y2KgYlOZ8G67xZ7V2nPFSMkktVdrJAVxMiksRTG55k+FUPlQqR3uKv0RrdLDFRLaY1Va4pqTjfdT5fvT4F8DgKNVg0qiP47jZbNbr9Wa7jTEioivohqiGEAwgezuWnbYkFEFOPCxjkzQyctTsxwRTKh/OeJtmCJ7Q90vzGFm3EEZFHeLm9m3XyT7vQeeEjQwXK1KH0UycF+f7pds/Ooh3wr2769t3xpsfnO5Lv9gnIKNS0KUEA0bvXE+KGkPXkz+3Gi4d6yDbW9vt7UHNRbHbp7BZD6BKhh05BxyjKil6MgeKZmwGJmBBgozgNtJ1EZ1TVi3Joe1IL+0+EjV3omCI4CjZB2pWhZIBmoCOEmyUYBQ0iqkRq1GMqgIeiJFIEUaJJwOs4wH1x93+cbfcJ98bLJHOLRdD3wcMZ3lkzFLtFdpyfZ5/UQ9ayDjImT/h1704nePFot9uhzBG76NIRCRgVlURBDLFxD5IbzKJWIyiCpg1lTnLTU0RoO97gDGEwIwAPRQjLlClHJqBVLiIcBYBGe+jEaglI1JoXDhRs/ScWnEFKkQ0qrOAKVSgHOWQ8j4sxmgWU3Zm8u3uux5XGGIUlTDGMQZQI0iZkZ1jn7w8kj+CisYQYowYAjoGh0oJjTFRCZuwOd2y937VEWGIYghMCKiAplFGCU18BefCIRseTDGgJegCq8b2TNIjFoijYFuJ916n7jMUaApOzQtPJ4kKTl9TCPk6FZo5uxaTyzohl5O/ztGk1JSW2zIzjaAzCnghEgBS7ViNsqNKdq2B2s1ygiEMij8+YASU7D85bIdxO9gomqR+QwjjGLcSg0lIhrhpQGPJcWdp3co7QpcQDeZUHmH6Q4iURoxgaHllc8GQqfLym/xmBSkm+kY069pm9xiWCVp5Wynb/xOzQ8QoRYFgQI7YITkgB8igABtVQmf9YY54nTFBmvrZ5rzpGrKKtbZUmwZZQNmpwQ3K242OpsrO0KUJHvuURsRMzI6YExZApcClidMtWcFeUmNkkChRNETQgBJWXbfnnVlUC8XLJcey5l7bqBnlW+Ow29r2wS6w0whW8jZsiTKRMCMDM4tgMeVSI+Oid3voPBJH1Sga1YbRRIPIEGN6+gWyAjL2yp24PdjrwTly3jnH7JxzvXPporBjJpcuEpJjZnY+n8PJXy9FH6b8w5xsmASoaMjoOmBvWSHeuPAkgLoak1RIglqjvSbIl3aQpvx2Q+VwzYCPCeDYO9p/+4OXn3zomXu370zfPv33d8fN+q1XvvPyn34/3nlldTg8+jFYrKRfAhH0S4ghi22YgD2QgzhCCLDcg8USAGF7CuyhW2ReWRzBL4AZwgiI0C+AGCSA6zIxBBlWh7C5B+MW+hUcHMHdW6AKewfgHWy3oAL9AgBBAqhBv8iJsETgHKhCdsY0SEAvUY6A1QjE0O1BHEEisIPFAsYRYgDfgXMwBgCDrptML4lBBJirNUE2ODcDEfC+ZNPm6A8gmvJcEiWR3KTV323qdjSolZJEUIWrU5C8NtEw7dKnHCKDLQKyg7yUq5G3IAGNIBFe+Vv4u+/g1XeP+ye+Njz/P54cPmGqP7o1nDd4DN3fv/Typ5/5lPf+scceu3Lliqq++OKL3/rWt86fP/+1r33t4sWLyWeh9tWXL1/+7a986Y/+6I/k9O5w472Hn/nNE/CS39fyjNDEQEWLqrRJ2awmnzrZHVSWRmVjNI6PWghmk6MpMZNztoOM2Hy70MkreU59rbCIFsPJGumCk+4FqYLXcbsZPrh289Uf33rzlbvX3rv6xmuXL1088B6IDi89lKpQKuPKBG0kQ5NEe6ni3/SP2WNehQCODw8AbI9pe+3tD9545d0ffOf8E09deOxjhx//1NGVjxVCR+PGtcPTqhtJIahgwkixqvCQKXlkJHy3oWVAiTVBgkZ+N7OWVdPCv8NsaWpngpJYXb6nksbOpKC0tGXEGYsn3w7zijHJTxLZPT+lLPrDBiIsDoaVYlEAjpLtW8t3LListQKkRCnUifNYGzCDJvunHMVpF4CZD/jMlfWjx0eP/zIBjrOCtsk5t+iXhCwqAEDMiGRmEQRI092aRa7WxPzljYowc8bzMeGg20/kYswuHIZVO1yqSgXUJIZGNsNANhiESALx5N6AS7c46jmSrAcm9HsLZlJUQQEW7MAvPW974G69kWvXbkfYv7hYsUdCNgUVIyM0InCMZKpRxo57v+8Pz+/roLfkVMZx/+hg5VYQxaJYUIjmjUFAt4NISCyMQBpUQ5QtxrVFckZbsZV1WWSeORzQ9IJprJhKbJWU3KlMmCa8CJaBZwIFixotIhoEFTVDBkQERTJkYYfIArq1eHfLYzy/PHxodXTklitwS3TK7qjrTzt/SjhC7vmawQ9iu69N/WKq6msjUqEBrZuvTRs47oxzfmkGR7v/zgjMFdLPk3rnGBGHIfuMqohxpriLKCZZUyaqECJHDRRFNc1jy3wScsxt532MutkMzFYg8zRUFlKSxImfm+nNWjCDuY1g9vTWevkstwJg2FhoZeBeoLTIs5S6mviFkOgkmJ0pVGwcRiImYhVNlB8UNDbRJM2x5HpJCEZGxJGEQghJCKUq0VAFjY1QITlrqoxxPB1Cv1gsl2QsUQ3JO7QEcBiyYfK3JCFCRswOCqYmWswrREWm6i99tlZ2bYWAzVQECYhhmlOlILTq+ZJmHASTJhWQgdoVU6cOiU1fi7t8+Y0sE1AY1bABONSkPh/ChF9kO6BZHZMBkLpCKxKbrFyl0rNMst1XmhFpUI1iI8iYzDJs3IzjdrQgFlXHKCFajJpQRyUCckaELneT5Lz3znWInHRDxNW3FCmXLMnKpQT8NdBEZjdDCeBNiztJGYpomWx3hpxetDWT9EQLzps7Zhe0pDMmImbwHau5aOKc63pPno0wklPqbVaOl5u6FpeqJTyvEK+r1U2q5XKlm4wmiJkAGahj7h3vIS/U9+R6733f+a7vOt93feed997lsJE0xGPm4phreYmqaIb8tsMwDMOw3Q6brYwbHddONqZrlQHiIBJTuIypVfZh8yevDCojsQLjV6Iw1pFZbQkTf8gA8noUAqOoKqKbwJvIKfOXYeFoz4xMKKqOopKIg4jgCD12xAt2znvvO9ctcLHExUoW+9YtoevYd957773z3rnOOSZ2CeAgYmTO6WXsshie0iiYiRJG0Rj3JxUUMHKH7C3pJeZMjBp3BcVhZEInJvFJYZUTtaaxidmCVQozofC4I3D90Q/+15defuFzX/jv9h/rZoyw9ou/+Lv3blzrwjZc+9ntay9vb75q97bY9eg7ObkDoDpsuguPysltY6frO7I95f1z3K9ke6qbO4YONLrDh2w41bBB9joObrmvYTBi3Z5a3PL+seuW8d5NQHT7F8Kda8CIboWLY7l7Vbd3gBd0+BBsbpkMZqxhzXvnwQIAy/oO6Oj2zxk4ufce8oIPL+qtt3DvnG3vYL+ycbC4oeU+oNNxRBvRoY5b27uEcsKe5PRE7t5yDz1KvpOTOzac8HKFGtStKJ6g68AEZETXW1KbWCRm265lcex0Sw5sGJDBjACRl3s2nMK4AXZ4eAlPrkuIKbjc0KNFI4cmoJEcGfUmAU3IsUk0TFi712FrasyA/UrHtallsRykhFMANDQAJN9ZDKBizgMTxOSj7LKusJpvmgFRcnzZi3D+A3n08NKz62ee0S9/8r3Vw3tH53sEBNsQ3lD8m3c/OAQ5uvb+0f5qtVqlBfaFL3zhqaee+slPfvIXf/EXjz322Gc/+9mjo6OKcSDiI4888vzzz7/66qtPP/PMm++9g4ujU+r54DzUQG1QscnjIEdNFdPIiYkBjZ53HjZrO+6jkyYn31OU9CZJ+4gTxjNTadq0ynO3irOBCjTVyE5Rl3/adrO+/t6t13968tar1157eXvvzsH+/pOPPVqf9jiOrWWJmRUao1UqR30RFfuokp/0ZTFG59zx4UGM8forP15fe7t/9af7jz756LNf6C8+sjo6n9GWCrEVCDRxGjhzLoAQOUtprRAoamJJIzwp3uYz3OFM/lQj77H76BfY0Mgmqdqs3b//G9BmhNZdqlSjuIfigZ3QmUKKg6w9SeOXKSO2rrNse22lqCrcDUSdFds4n1jSTNQ5uTUjlDxcOwN+L9JR+DnEtI8eHz3+y4E5Sk5hUoV575HIO5/7SrMC3KuoSi8TCbvS6Oo9Xni+2e43iqg4OnzYRFJ2pUQxERMp88X0I/JsV9TGjYwgQhiJR+6VnQzIWxqlx8jbOHgHnTAzR4gRQEiFzBxw7/vV/ijbd9+7AV4Pzy8XzMwUJcYxekTHHgE1U34BHJNze4c9yNE4OFD95Meffezyk2E7jJthXI9xHeMmDCfbe7dPTteboCHaKBCihUHD1jbruCWnblQXoScHLDXtHKpbQRpkiJoEiSFhHwhClNIahFiLA3cGE6KImUY1BfDgkdGBQ0An5BRIzNYa7wzO8OL544f3z6/M9xH3mI38vu9Wzi2RABQnVlopJYpkG3eYlthU6zUouIYUtHOHsq03ARf2gCXVlqQPXHkP4BUpWLK8doiDCEhUFTHiQsZL6RYgYkhZeG3JSCk5qzei3KT59845jiKY0y0KTVBzH2RKplb76Gy8h4bVMsAm37opHURSjnCSPRtRMzMolNdk1VqgJi2WAk1dkhw1c4OGjEgqNo7RIJT4gWwN5Zwj5hhjCCHVZIhghB5LcgynWbVEqK04avFat6BhE+I2sjIbUyQgI2JDE5OOvfcuSzzUQEGiiGgIcRzjOIxhCMM4jGNyvowhhBADKBSrdyvt9ozCMRm6c7IQJyIix+zYOWLn2DnnmJmJkZKJIoLzzncdMSUj8jRyppI4P82Fi6LGlLTwOLIUptiaFqF5FkvkZUl1ut5KcabJ4jR+B1ONkmCMFCYyJpeMMG7HvF1sh7iFcQMSQces56j7WnLK8ISd951z3nnvOu+cY8fASbRX/UryfK4sNJwIGlpi9BL3SAGyM51l84+JU5BEIQTEhsmYBGusUrGSKbd8lnkYNnzZJFbBbKqGAMzkwScchdktFh05D8wRWcBpqskKjaNJNrHJxqUQaK2YSkD1KkLkxEBwzvuu6zr2Pbu+W+yfO3fZrY6h2/OLxbJfLJfL5XKxXC4Xi0XXdd77vG6w8gmnAMi6f0WJIrLZbLebzenp6frkNGxPhvW9k+tvnXzwroaNjps4DGEcQgjZG1+teOBbgntzgm8pKalN+2lCIqZQQ8veqIqJbpR0KhRUo8paYK1I5Agc0j7QwTCGIUYDp4DEjvuuX+71e6u91f5qtX9weHRweHh4dLQ6POpWB7w6iIs99QtwHTrHLgXjMCBO66DaeZQboLkwVXCH1ozyyjcmWhIlAR7sBOJaawSIO2WEzalcWmNvmtMEmlvrDAQcEQCe/sq/e/or/+4EZom/s8Ca9EvPPbEBsIc+6T/7u67gfWpioNVoNe18KQwr7VKkk6peRDRGYmbv0vWKYRxjSFopYY5E6XmfBoki5BbInZXZzjS+t1bKNHlaETMRfcgrnY0bKKnoJqPY5iupIf5n8lay3JmLhNtIjdZVChCNM+FLGyhKraEpzhSJDbu23L0ztUnzxYqWpJjSssMAsiLQLDP3asY2IbHziCAxpu0lOeNojO+HkRCco4OuX/S9ZyJCR+ho/y6CYfy7t68dY/xXn3k24XqqenR09JWvfOUzn/nMN77xjT/+4z/+nd/5nccff7xediJ69tlnX3/9dc/821/8/H/83gtq7iQMJ7wcxdRUwDRFiE/cK6gWr2a2s+hKgTSnKmbviMm1o5primhMbJbCoUpGmNMbumNL0zpU7fSo2E72qdZjALC+ef3eT/7m7//Tt3B9t0Nbebd37riuw4RN7GgwPtyF4Qxx2TyqhpnPHx8j4vbGe++//vLdn73y8NOfPfr4M/uXn+gOjsrWnvUajpmZvfc+n/dUdJc7fL/d31h31Ey03VncMPcofvBgbVLMTEAVtAitwTzmbBoHzKtcg/Z8mQMekKq4JE5J75Fmg1toeRWIkMK81DRKVNEEcFiJ0lWkqilNWStThnpNl6+mrtiWu4246cFYz0fgxkeN/6/0XfjP7hVmm2dTIiRHvuuXlb8WRYrGb0bmbjbcRiI23WWJbxVCkBjdv/kf/qfsEC3RRCyKimgUE9GYPpOsAlAAxDRo3MgmsnT7LvJ4a3P9Xri5wXsnmy2v9iJYODHfk+/3zWkMot545Za4p47v3btz987m5gcnnafLD59/+NKFaJHiQAYQUVVNxTP7JYOMg4Zuf6/rj042sNUQV04Ol1c+8Rvnjy7IYDaCGx0EGDdhux1Pt6frYXMat+u4Po2nN05uvHPjrVvDrRHXg0KvQEDEDiyKKKgyEDI7ckmJD6IgkQDQoSMjVIBoGtGRc5yuWJIjpnbOU3I3RIvGRqyuB4dRN7fubm7dG26MEuTq+u1tf2Opbp8Wh91+p25F7ni5eh9uk2YaeWsKZyo1uDK9SUOwRXNmVAPtBEAzgwGEaC4qO+mYS6iA/dy0MNOM48NuOPoDM0pKIgaKGpgSMDH1HS17Uo2bjXW+63wfwjjGgOiSRVrMhFJNspQEcBCRc1zG4KRGlj0YQFW2w3a51y/3ljHGYbtBUa+qqhEljRSyU2VyI8AaO1EPXmrZ+MX01Ih2cg4LcTKHeMxZ7G25UbipmomHjUP2DmmSyJVJh7BJrILf2uln6YKpKkJyFEgBKJBmAhHC6XDv5t1+tXCekUgjRIkxxFFkY6ZRVSSOcRzDMIwhjOMYxzFKVI1ZbAzahiKVSZM9gBNW3n3Jh7Em413AQDiT3mZGPJXZLxciTmLTMzLnWomSM3n6HwJiGlG7KWet/sz8l9SvkhWHDrWiIa/DN7W824lKVFGJ0VQUVGIIMgwqqmnTiiaSI1lANb1tzsCn2DtPDtkhIxIDEVASnrgkPyEiIMCcAoJqiOKcIhXWgUnyU2/BlqoQyrdeyjIGTWAHZKOgiWtFnCdvBMiCTizbppa6TmfOabWkrom6EmUAQEl2KSFqsf0nAJA4bNaApMiKXtEJsEzpqARARgzE5Dw6R84TeyCH7Hy/cN0C2QF79h07z13nfM9d57qOXcfOJ9wLyJHrXL+H3JWG1UZmdS5QN1LvsfPoCRAVE/w+79AKEwjAsAcHutrnpa6OdSkRJEAcdftZ3Z5Y3EgcxmEYt8N2u9luh3HYjuMwDmMYRgmjxKgaTUSjiKqBggoW/RNgzQLKBpHYxENaNrtgRJeYFB0zkjtHjM4533Vd7/ul75fsPbuOnCfX+b733cL3i65fuK5n1zE7coxIQKxIkb2SN3SmaIEwYiWLVQ2YzmTbbW9c1dloOyNMTOhDhGRIM8szKKalbS/cThRLx49zLo8KYuPbl4MqaxptoSHBWf+FAnDUgTPALGBm51vS0622vPm2qc+osVFo4hoI1OWBqaVtyhu4hAhiZnWBgakzc0bkgAkatqFBBcGteLvixH6nOom1HdY+FreyQp6xnEuNE8w5hXrYpOib5MBKZDTxCq2MaKFVTaZ3RQE0wlg8S+cd3MyRB5tBRoWyEPPlKHtr7QYREYwMGdmBwxo+VBzDgQiBM+Zatp06lk9vT8LBCSDlySWDLZ/jPIvBjimAnRrL8tg2d174f3/46ac/ee7cudpsHxwc/P7v//5Pf/rT7373u9evX3/mmWf29/fT2ui67oknnnjxxRcff/zxr3/tt7/7/RdubO7cWN+JBxeT6TQyNZEe9W6uq751GrXms7ajcWiEAmWIPhFgd2iwO4kdNj888UF96P0HrA6b06tvX/3Bf7z6t9+X9enB/qr6gyRPjV981PnLGk+mXbDv+4e6brh949qL333zb39w6RPPPvyp3zz/xCfOXb6S2GVU7EGnY7m8elFt7Domh+od8+aJm1junTPkw7uh3VCoE9JnAAAgAElEQVRgnQoozXw3rU2a+lWyRcp3l4ypZCAOZppwd6pJtJhTXhsRWF4URORSOjyoQM7RqeEsWIUveF9hac3eOWvnPrQdNfgoGPajx78EeKN5zkxMya0sqsUxKSYw2xoRU733s35OrWLRU+qQ7RpNASwBwNyjv/nb2fVeJSW3miqImJjlJEI0BQVKBu/RZBu3wrHfdwGH63fffffmG29effl0uM4iFCKug1fcI0eo5gA7A1BWXkC/DR2euGErN2+cLvvVuRUQOZ9sxC03A4TGDqJFUUPXs4PlhdU+2T3YvHXn2sEjD1+8cG6P9zpY0oYpODJWsU0YtmHYyjjqdoTt+7evrn7296+999IbV1/erkc/dl1HySU1Vb0mmQiMJiaaeCtoab9TQsEUH5rsCE1EgmoHlT8BaEaoBEJkxEIooGsNd8bx9gBrg1HWw4nB+t4I99Cf+MXK7y15GTYjRCtD61q04CwuoZAfy2wMa0765PRJSIQJfpLSRjfY8BnsjDOdmX+uWzPuMo/rRFTN1DvsexeSyYSkp5EZBiLGztCyB0wSakoyxkAoWbGZO61qRMYMgBpC6NUTM5umEY3mJLmMHVRtT517ILYLG6GlqBahiqpRUajv1D1truKk/pws30qRWizHZ3Hytps0WDLdDYBITTRpTy2nhhATS/r3qBKLGAMRUUC3cQtbEfUnneucEUaTEOIYggSRICoqohJiCDGEELO7Rwp4xckOLDlfWJMwWoW1DaO2OLUmf8VkllHbMLO5WhdztVsvrWV1LhVJS7ZhSBzW9IdS9ZJmRKVXyJ8tVmR17lFNci077E5UiWTSqKKJaZaUOAV8FYEYkxmyGahmPYsHJEzZJZg9D9IbgMQlh64UOUyIjEw1dCrVayQIgppCqCU7nWI7HUejzJVVqEFUJf4FABgNOEXUFpNjTZktBMpGTskLUcmFmXh3ZTZm+c3BYjKRZk9k+eIhpPA9zH1JXrGIBg5cR9wZeq30G3ZIHp1Hduh79B5dh9xZAjW6JXcLYG/Ok+vJe/I9+i5/PTkgLq46KVqLAVBVVFRMhUiI1XnjLpIL5NJzNVMFKdEYDWzYel0yoKdkfEqgBOYssEWQUTVKCDHEcRzHMMZhDGEYhzGEUAAOsRhjiCZiSfRYVPqVaIPVdCa5OzMiZyEWkcPsFcLsHLNn37mud77zXc/Oo/MJBiL2yJ69J9eRc8weiBIcaGqh+KxaTragmvRhDU5RmuEpghcaJ9yG257ynptAVUxeu5rhUJCJr2ZVc45l9NlgEIZwBkgxlywVkCUqJMQqR9GCzRAKm1SRO/X4zPXgrF+XAAshVMSzCv0HnEMp70Tno/E5P6UMdUyTMQtMHZQBFTnjdEBM0ZjYgjj1Nq3HnBWcwxAQpcbMVG+jehGmU7eqTFNI1/zkhGnKO8FRBYfBxLXSYmtZo1OpULsykFGs2aiSylKLmFxY8n6AWXqYfoxHcunjzO3PdsyWtu9EzJtIJdkzM+u/zDBH1VmKJy43VIXY0rMHA9iagz3CU/vJSy9/+bkvdF2XLigRrVarL33pS5cuXfrmN79569atr3/969VU4sknn/yrv/qrW7duXb58+be+8uV//2d//nB/dB3h1Kr/MU5EFmxJLVhAICwQc30T7L6DfiIFYrv+q4/UfDhkE5R1n09xMUeGpve/3yji5J3X77zy41e+85f9uF4S4MF+Klqq/OSX6ATmrsD1HvxwlKT+rs57i8HJ9iff+tPrr/30E1/+2uF/9QeHDz/qO5/e/tn1SplLKrarO3lQl94CQPNewxoxcfvtWELWGpewih00IEHhMuE8J2r3Odh9ZSpiYxprZiYp6jUZahATMdewFNi16Kdkd1aMAtN2IELJCrVkDOfn1xKiy3+zQQCeyaO+75V8+NX96PHPX4jx/xNa8M8P4MiwhWiSIQJYshcjSs4S1Oa8YWnx2m0nn4izFK0cZWRu4w9S4Y5glE+yNOZLOxAhEBpZNuhhIBAUowhOAmxWlx9y7x/cHjYnN8ZhuGMS/B4bAWDseuh7T2gqg7Fyh13fLZcrk7C+J3dvDje69cGq31v0CIIYgVIEnqlGRVWGtW5BrD9/dGG1fP31669du6arvbC3unz+8aPlagwCW1t1fdf1vDjcI1iSkge/cudO3rf9xR1d//1bL59u1v1RZ71nlzQDCEBZMi8J1dGsq4bU7hiREGnJhoKoQWwQXZQtGJN2wpkncBjZRhy3UU6G8V6wtfWRvDraQggynMpWhoHWJ3yvw8X6RMIYMzvfQA244r+EOBGUq0Nz9YNAmw4g2jG7stZN8x+wymcWFA2lHBv5NlFyVVCJIxH1fW8Gqd8ehiEZUqhajOI8MxMmFnEeMhuqFU/pbOSEpsn+1rkU2xZjaloSU4BIU3OtqkqqltIUSmYiWsvGhdZQM6UsIqohprAUY+YCWNQhWNXitsTulgO860iCbVXUfqpS/i3xFsgIULOAGM2QmNicmoKNMcb1OowhgiqYkimBioYQ1qdrUQ0ag8ZRgoiKgEWQADP9WUlbcIBEjAlhgMyyyCqzUieUdT8laE4kAU1sbU/kmhlsbk602JkXpVxiTk/eGXnpocWccFh+bqtfnriasz8TQ7vpUwzSFWlqnAdUNeml9oRLl9/XRC1JAXBMmVOSfC8dueqDb03aVONPkCtWyo2FApha1LhWHYkMCYgZsxNk7nuSCiq5AitiFI1RABGZkRnRpQ5CAQRQJGZPSskUWEZ25lPmC8wMF7j4fCSiCQESM3vfk3PJ8A3ZUUJunGPHlKREzMyMxIjs3ML1S3I9Oe9d77ueu975jnxHrjN2xk6AFVnSH0gfkCIpkABFwGAYDaKiWMqlhiRKNlMCIzDCZCZBzjnvPHkfnDfHUojAhgakeb5nu1vUVNhq3f0UwTw6h4ZOCQw7IMQFwBKrDba1HhwlqiQrsjKhJS0jbcIOKxvaETlXyF9UVEiFDEaMzJiNWwmItqMMISveRgNVkwAyZofgksxDRa6ArugaG3FM2ZSwBqBgNUgoApaqOoE6tbQpISYDHE2XI2atUBGaGMx826hqjHkrOENF0gAcaVYbDIK2AMdZ09dmTNnYRk5Hxxw9mXpFQwJ0kNO48Zc/nLCJjqI5/9wKwcl2ACXAHYUH2swtoSZMpn1PbZIkWEMLQFZyiTNik0NyaooLakFtK1yiSAv0XBvUQoSbxdYgEHskBlLIwFvB3zDhsYYZSwZAYHbe+bKIcLJ1TKBnBkeoABzAgNwS9gugVhy+aAZw5Cl9aVA1CbmkgHPFnqziVshAzrBiEH3ou9tX3/wP3/jG737968vlslKIVfXKlSt/8Ad/8L3vfe/73//+5z//+a7rAOD4+PjKlSvvvffeI488QkT/9t/83gt/91Nej++AD66PqpZa3AbIeNDHkwXdztcg7PxjzfQ8A/6brBPqECXZnKeDCe8vtHbOKFS5+qPvvvP//OXp1bc5DK7vzM5gYVhTa/06eqfEmQ0hMPPJyUkAevQTn7r4saePHn1ieXhomAS6ajtR0DDPu220FxNBJq85wrrY4wz5hHm30ViPIgCkWc/k35m5QtMQCxoFnJpV+P7+HaGFZqrFRRvnVm9nVUE0kSo8zyRU771zDvG+VhEBEvZHCKTIlPbYKBqrItAaW15sR4nT/+0XbUrTaab2q0/xP3r80wQ4fr14hf2DmB//BGCOzITOozrOlEGoPpR140nTUbNsSCS1kk92QamSySqUGEXcRocKcCCkmjXpmWsb4gg4SZRB0BSBDUA0BiNd9v25w4OLx8enm9UHd25pjEvyng1BqIwTFNRI0UO3dPuHq/W99ebu9ubNkfSeXsTFxSVzjtg0sCBhGyKxJ+rUQEm9V+q0O0+o9vqN1++qfe7THV85h8sO2d9TpmRFBaamHGHpIUDXrc4tVseIDoyIHCIn3/A8AEqtiYAJiGRYNzHHKYu5M+QBgKqqqGWPBAVN5b0jIuhQ0YKF0xDuSryntkZnfQfgwRiVOnGCPTEZhQAC4DpSsXjGYmxwbvwF1v5MWtKyXmlOc/1HfqSKScRAjQi8dyKiajHGzWazXC6dc6oxqokqK1upKdVAVVGxmUhgw1PCrnNjiCIaokZRRGDn04RfARIIkCzZ8s1gU8jdfAg4Q380ASTZsUCBsLTwTa5kUgxUzsNEp9nxEZs4k/e/f9P8oZhimoFh8mBQEGtmMejYL5d75LuoKXI4iVZQQAOIyqijxBBj1NJCYQdcKq3qNTv3W1RAzQT30oLX1l2xRoNWYMMyVgFgMEYFgVZNjEmS1YoKSvIZkhGXV60NwtbWiE19kRMzYSYnmg+GsBk6uc4Rc9NilHohuVUS1eA5RiQwSsuiYBNpmkk1KxtTCJJkfwkDBJ3RWEsXlrIwErIJqgaKaMzoXNHQImjZVtXAkqwGk8GLM2QFjSCqCMBgDtQhMyCTc0DOdewp2Zo4Y4/cd6sjtzwCckCc1B/eOeccO8/eM3tyjp3D5HFClFruTPBnh8XdPgmFylWh1AsBJoE9lYQ6EoMAmIwQxEzMgkBU0zw+xiR+yFSYpH5PBPosowHLyTAEBmKigMlIlL13vnPep6AQINQsJpt4Z0x0xkE8sw9KizPlK9mYgnCnsrtdP7ZjMkoF2cPGdAHN7qshUzOvYhVOntLDslGCoAnm2KXksQhk6IvVClbfhQptlJCfwuQvLlZVfzJ53kEjTkkiIxWR/FyzVUoDC07fUphVmWORGQcw8Sxydw5t2W3W5JEXlt9Z175EGCMZUQ2HnDDInRqt/GOWbk6dehrxN5S4tukpvRPetwh++Upv59sNreGnWX3B2eQX5yP9hn1SeWPFImi3b4JEGmQQmuCKevAgAhS9JedheJW3tBmbTUYmNg7PSfpJiOwSNmF1HSUKCUHBCafN2KYkMTOAdnpVkt5xht4mM+rmXbTmCEuEzN2LW6QgVnh/6TyrZLXp9DSCnORe1oyQf+TKYz9+9ac//OEPf+u3fgsapwkzO3fu3Fe/+tU/+ZM/Gcfxy1/+ct/3iPjUU09dvXo1URL6vn/6iSvPLPf/+MXXXtkE4skFyWbD7jM+tgcurLO+sdAdYe5ls4MgzD0yfj7z4vTGtdsv/921v/nrqz/54eXLl6HvUuhJYlu0Px9/nWaSibuhqs65u3fvvn/jxud/77+5/Ll/ffmZzzvn7g1hHe5wXi8NvaiIspiQqV6tuqTTLK4Ct1SSqIi5SFht5mXeVKxTyRdFNcYJY0JkbiJoCwkKFCHxNB8QnGr3LVqcv9Mza3XLUy9IW3smRFmIkZmLRUvNs031D2FxKOVU7gBQFEp6yGziDjrXkica53Qpf2XU6iOU41/y45dEOMz+mb7KViU4xapOO0lDLQOFYihoAIm+nJsDA1SNUWQYhmFIMubgBksuTqkFkkLlKEcqAJpL8QdmlBH8ZNNHEV10Kgh0eHB0dO/w9h2WICQOosQ4AqBjlCSOR0VG3xGuFmHQU4ubU70p6973B6vYd9Z1uR6LJlEjIROqohlDpNGI9s77Q4ZbN2/deTcenb/sl8cH/qGOfByDBUmgi5lStFOUIEGxY7/HfmkjD6PwAJ4MmQhcLsCUAQhEVEDERJRTHh8BYjIxEDAuHNU0fEsKHhEBUFRHAKzRwla3d8Nwe4wnRhuSbB0IbEZo5AiJTTCiKCMvAINoTHqOXISXqhlx3jon9Dr/+lYsMqWyT1biVf1rE93jFwQXz/CRetBsIWl8taZZMHnvVSEEidvB+877XCiIaCRNgempSBc1lOR6kSuGYmsHTNh5J2pj0BAkxOiYOcHqiGYmZqTKmuMLsMHFK1FpV+hYgvpScaamYKJoDcCRFBNQyCI0yVOm62IzGekklJ/hUq03acFucvKskZnV+q+wgAh915FzY4wkUUzULMenGxqaJI8FQynicQKmqglJfnezFq/cx9nQhDin/KXSNvFdlOoouzhJ5rbVFGeHMgHNchaa8DtoPEuyz4fCDqgx5/nORjm1b2qt0RrWJmb/jgYQwXaMRilKs7C00xCo3Diti3txzGw1AVCJBNbAUulKa91iqUnMjXnoT+k2teSukVgr6AAZ2aPzxB0678l35JE8sCPXE3fc9ex61/Wu630RPviuV9eB73F5aHsHSk6TEwhXx7f0V4ecHVxThigyI1FOoUskkxJ2ojaJ/VOfpJKMYFK2kWSPElVJAh+D1IWrlXGugeUKFRsjBiyzMSyz5UTBlSgB0IAZvaeuY9+x9ynWqyjq6kCUAEBrb4CNsqvGDFtL8U76QGvwkWZA1w70M2c+R/NWjgY2v2UWg5oH8JpCyCrAgY3fp1bQLr12yX1NSaPN7AYtjsRqKdY6wWeGJqRpFKDVBU8np0nTuRmoJoSjMdUwxAm2btdu2lfNpMUR8ts9G9BP8MQ0r8b7586GO/NKKBrCZuR6ZoGOCGe2g/jA6RVOv1AR5h6ZaA9GOh5U5en908+ZSGCnsZngatt5SXU3ynqQKTrXskMAABhwtaIofTFmBR6l+MycLDGl0kySsalzLPvoDOCwkjtebxCjeqSUYI82WqHlqVgbygnNDohzjw+FBuC4b5/GBotsZDqtC8h8Jj67fHmAEMbNPgOc3rmwWnzs4QtP/Nv/+i//8i8feuihj33sY6lrTepNANjf33/++ee/853v/OAHP/jiF7/ovb98+fLrr78eQlgsFgDw0EMPff+Fv7nI/irzSVa63W8zedbH9qGfbXCQOqeg8kZUCKY5KiZDmdK1fkhlhQj2wWsvvf2dv7j1yo9he/rwww9X3KQOGP9RQI1f8Iekpx1jvHfvHgKc3LzevfHS+tpb/f7x4vKVfu9wdXQeaqTIDIEDpjT4qVMdLBKn4sHaAhyQhJ4Ik/MXlPivcsRPTCZIWtt0onPmWeZy44xg6l0Hlvvhjplnis74JzudYKMztuyqJqIQY5l1pdsZ0ryACaoALKnTKdEyOe/qSRCZmi6dm/5nws4DMA77kIrcPgI2/kvEK35pD51/HBrXP3V6ywyUxDYKq+66Vf5piaM7zWBzSoNFEdUxhiGM4zAOwzCGEGJwwyRvSK4TCiZQMvTQAJRACQrAoYJRRrPIrOSE3BBhXOwdHBxeoPd6GWDcCkkIuuGAhioWRWO6m9kxL/q+N+9Eot07GVd3NweHm9WKgBFRkcCQgF0ESPbpxDbaRiUcnDtcHO7fOb36wfVrr73zklj3+KVnz626zanEkZgcoUMEGKOtR9F1VAHsXL9vG3/37qkgH3LX9eTIp8EXKSM4E7GIGkHEjFObi0agZqkHIHQIDtEZkhpGS5GciIYiKIZx0O1pPL0zbG8NbkA3ulFSr5gDZIEIjQBRfZrjR8NRdBCNUM7RCebOJ0Q+YtVMEhUcofUETe5IgmqQbd6ylydOx/avcIo+aLZQYQib+nOiZEqp4JwzwzBuQgghxK7TFMsloogx+YmaoapJVDAgwuQPmmxE0qompq7rgoBZjFHHMVCPrnOY9JNqpiaokRSJKhw0BQMYGrZow6x/VTU0RTWTGhCRP5+O1kRXN5uEzTUsrJXlnrGPWO4utErfmxQbqAQrREMCqqRytRTMxpyt/qOm45EQO3TM5DsOHEYXYhARNU30dbKsJAPbJYJihckgo5M4pYwaghWnmzxztRomSQjMyBVESK4UOTUu/0tTns/b0WZogrOPsYYPnbHRYyNHx1nChea4+QI/NQVoM5bJkcSWOz61MzxUrYxfE/uk1R5VyT20fOQUjMtE7BwTAdEodm8zboMCOSQGdMA5rROAgTy5zvkF9QvyPbt+b//44PhC1+9x17t+1fWrfrnql3u+3+sXewngYO7IdcJO2G2A18gBKSZ9UBG0p6Y2Zvu+JPECRHSekVhzJpHE5OQi6RGzP0kptNIntMiONX9ohdPHRMTOO/aUqTDY9JtN/MjUl1HxMTS1aHE0EHJEzqPr0HfoHFLNM1GYEm/B1GTq02EH4Jiw+7ZZaFRyNs2QZ545TUC0NpKzaiaANEtLx+mGAK6ktDIByL94ivYpnVWIEiUm6AuQLLmmFFwjJhQ/YUiqaOpAGRoxQ5WQVEaGtfPF6badxQrajKpn5W6OBmIzmQbO6ADYAjow0fkIP+xMKG/3nA24U2edYcn0c4s2rMdWOkYUinXldPcZtHfizra2YwBVGpwd6t5McFJ/Kta+LW1OBNBGaDQLrcZgJnoYtQnZaADmiDxzPn+pWKEVMcmkEqkaRwW87xLdH3iRCGCYxF5GNZ0pW1lngr6Wv5UbIQvY5m8QnsUoBDNUA00EvZ3Li7uWtDXDeyJJzddH06tW1MpMzXqGT1w86Dd3fvazd/7uhde2H//4c88996lPfeqb3/zmH/7hHybD0fY6PPbYY7/3e7/3Z3/2Z8z83HPPXbp0SVVjjOlQVtUvf+mL/8d/+L/OLy4O6EfFB8Nes48f4HhwdoOJUMye5pvdFKJdaWiTH6mBnSFRSWf/7TdfefP//vfXXnzhaLVc7K+SKzz+Z8r8rAYciHjp0iUzO333zQ/eePl0vf74J5/GvaNzjz6x/9hT/dGF7txDfrE3R+HA8uwT2u2klaW0FMhUiVbgjerXVFSkfFybeAAgRnbs2TnmDC1lvgwgQgri6fveez+hoG1Sje0MUSYPHLXKe2/Rkhb0nI4VNZEo+ZkjMSlkuS8xSYVe0qwOETDFOiVJoANTSPV3tkEXmeQrVlVp+AtyMszsI+bGv2w+xi9N3bF/tgvG2hka5kqxdg31DMeJM2tqpmmPRjCAqBolhhDGcRzCuB3HFFWZ5MPu/dsbMClFnWTZBrRe6pwADgTH3CFQVDJNDHWxYOjI9UeLg0sH5x4NKNt4CiZInUaxdQCS2QSXoFt0B8cH2/UYNsPpOFy/eXOQXrDvOuh7R84xwzBECWKogBGYCGEMd0Pghy72y66/fftn926fSvTx4Y5tn9xCzAiUDMFMRNUMiJ1fHhwcn6yvr09vEOFqz4FzRA7ATA2JARyYmLIqqZIBATlATgmSLQlaAUUhKiRtPBmauHG0YTtubw3xrjpaHR8f71PfCcLp1oYB4mgxbmNcj9E0IrH3nTCNqAFIcriUPPBOSBGaKVqV8KyvoUQs1SynMf1F2JP/CHibQk5y4RhVTYjYe8dMABBjHMex6zoipyoxxnQgzCcKdcg6q/ycI+asaQoxOu+6+24GnRxVP0TFfd9ZkuWvhtg0SDAraFofk3pGfggwak0g2cTgmBzasxkdImMyMiTLebeaOs3sFQAGBMxoiawOeTYPDsiAUw+lohXTTDG9lQteUwnvK16tkK2tiRzNI2oCILLkUkEEjtH7RJfJGQP5eKdaz+Z5qeFOf/nAghObIIaG8lGqf5yP45oZM5o5mspuykyFafio07ulCkqM3nPh++eeUpuaxyabQWxvESuzx8SCkuQtEdQ0ZwALsnJv3Tlc7VO/7PrlYrHXL5bdYtn1y67f893Sd0vfL323zEyNfq9brJA7II/kiTtgh+wN3RZ5k4kVoFuIiRviQBwqgpGWl1vfwBzvqqUfFrGw2UoVyGidHqWARxVVVdHaRxMgMTCnjEu09EtSh51NRBRoTLFRoIkihNXip0ZiWstlSqQYtZwqBVENowBGNRBRlzQqRSJ0RivQvOk46zLncpJpCNh0WImXeN+ZnkzwVedT+7Lis/bIzAATyBdRI6SbzSqq0SSGlHu/ajcsR4lVYExTTV+gtmobndxBWZQsp9W2w9sE1rW7j02wxNRyztrHBtpO7DyHwDZJPWZZvw+Y4daav3kP8D50I9EUBUuw8f2AyE52Aj7A0fpMi+sqybmvkrOzPv659R/N7vDacBnWAJXawRMQE1PBbLO6jcg5R5WOjpnEVwCOZpaMldGqNWemjqqTHWyTdNQ6JNq00cD8La19b87QQjBELdY+DUA+ofbYWCGeneNhO6YERaBYI1zsDKC53YBzn45gMz1PzaWpv8MaA2oD23Pw5EH35GG/urB86tL5Dz79qZ/85Cff+MY3Hn300ePj4x/+8Idf/epXK1Bef/vx8fHzzz//7W9/e7FYfOYzn1HVEELjHY5f/txv/tWPX70WDbuV/YMbi/vWcyqnVRr7bGzQGygq0Bp137Dbdh8EdvPNV9777reuvfjC4d4iuatWVsh/3qGxqnrvzazrutXe8vhgf3v75nD92vraW+MPvrN37sJDn/zs+ac+ffDIE9QvqwUHlHi7VsmFH3J5s1dplrE06e5YNtHCyZtCo8GixjiiQcLoU4HInr1ze0tgdhmQtA/fH/DMDtHyTjEvM9rqMXclzEhF6YaAlGsLVNV0W6bDLNn0ovOOmWu0Q1KngYEIRkS0hEHrg/cuO6uTxTMK148eH8Ebv4av/6f3oDmH09qzBicJfk5gTzLxIBJiHEJI9vNjCCk+MbmaETsmctsR54HWOA3wLIUEJAMORiCKSdfPBogqCGbmmYyAfXd8dPzIKOHOvfc0qusJbAzDlpykfa+0f9h1Dg47QBSNQxw/uLONuFSWg4OOFz3nZLMEeqaAFTMQjSMInTs82l/407vXb9/evH/jrb6/cO7w8UW/pwFiFFADi2iKhATc+e5gdXi731uvUQaRQbUzxwxppA8M5MDEzOWKFByyM2RNkfdIZihqmu0DLUZDzymgVSNtNhJOZDiJvS0ff+I3Hjt35ahbdRG3t+4MJydhsx63m+12vdmst9utgHHXaRgF7kUBiYIpw/KMu6DKa2HiuzVyaJyMoLDwAbJK5efHovxKnI6ZarmoMJFIRMyU2DlKFoekKuMYvO8QyTTGqESKhIld0IIcdaxXcW5EYkZ2aGAhhK7zuWQteEaSvTBpjZutbPQdzaJVGktrjp2ECA2noA4N0g/c2S/O4pM2vwtn9GcAzj8MZhYeVEwprUwCATG16CoqaojkHTGzEwkSRUVNCcyAkyjeUPGEki4AACAASURBVBUoJkfVacbbzlnb4qMI/636sqW5RPqrYdKbETgm58gzJ48JlwgKoNOkgSZOcLOBquXXhXOh+tkYUFk+2TGkmudmNeyuOxfMJ/CVJWzNyAXAtDaDnHJ+VYGsaTvq8LEuOzTkZJeQEqISUSL5U+QgRJcbIMfOOc+uM99Tf+APH3KrY+pXfrFc9MsCcCy8Xzrfs+/ZdcnIE8kDe+ROgRRIjaKRIqqhGFVhi6KpmhpIyp/UHBQDlgeKNpkQW4r9TQtG1EIMkkxTyji3GJ0Z5EDaJKCwiQZWx1cEyJN1YPFmmQ6TdE0KpwfaE6GdFBT7lpL0qWBRooGLGjgmR46U2kKN0Q7aLkVjl6/RqhWqh+POwM1KC1sAv3IeaoG1qq32LNRDi4JHwARMCIUznJ9N3XSyHS7GNdZsFARAibKh2Ui/vbp5CZWILRQ1sZmcodoi2Hweml62TAHheJ+hf07QmO4H3OHJN+qw5nZp8Y3ZNjgHJ2pjnF4QgSbWJz4gbtzuhzft53NxGw/LJizmV5xL4QO2HSwcQ7TZNYGU6Z6TgquBUfZeweL+CKamqISYkIaGapHwgRQlpznk1yoZCAFKlHZZ8jtWknCfjzLMNBWZbYftyHl6rbOjKceogBqewSe0swGkJrJnwsXtAUVya8NZPerz4ptc65ujds/Rk4fdU4fdfucAgPr+ypUrDz/88Ntvv/29733vzp07N27ceOqpp65cuXI/meXxxx//2te+9u1vf/vSpUve+5OTk6Ojo0oiONpfff1Lnzv50euvBfuVGwmc3W07GR1m9e66L+e4FFnYcGtnTi/thbvx2t+/8e0/vfa3f3Ph6CBZrSf6xi+blvJrgjlak4j0lA5WK1WFsL375svXX3/pN/7VF68/8rHHvvjVxdGFskALD6PZZhp7Xq18t7JtUUPzwLrcinYMExRrFe9DKsMFNTVRUTVESGnzznfOeWafgugfqH89g0lTS4yJwoazJOH7HQuy2rXC4tXPSKd7fCq/RbVwOoiImJlzIiCagVJyi0NrV91HyMVHCMcv7xr6LwP4qVzdCf+zWoBiscpIEbEpgFJiiDKGMIQwhHEMISb+bDEwRmJjAiLncA9QMNlqYExOc1ZDjiy55RGAU8UwqkZg7pBQdUQlYgbgELaEy3PHj4iEzfp0HNWjAGCMWwBgKqF3SmrAnvd8ryBBxmEY7p2cCkd1St3hYn8vRIEoRNQtXDqBRKKqgsD/x96bNUl2XGeCZ3G/Syy5VNYKoAobCZAiKUqiRI6MErvbplsatYbWZtPWYzPz3PM8ZvOj5m0e+mXaTN0yk6imRhJXkeCChQRA1IJac4/lXvdz+sHd7/UbEZlVRRAUQCEMBiSqcomI9OWc73yLId4eAY7Mwykt583R8d2792/W44t1cVGcOPHtskH1dcGGmIgLU0xG43E9Pjqy6MUvnS9YjUEiFVVgEKPiRYyI8cICBqhQNAKkSERGBZ0TB6CMzmvjxBpryAqAF53N2/mxhyXvbu3+/u9/9cuf/8rUjrmRo3v3T/YPlqcnpyfHh6eHR0cH+0eHs2bpAI6PD1u+2wJo24J3SJiDGYO+UKELtYqq9/4i6QI2MZEaMIYIICM97Q7RFW/8nBneeVIMxiBDKCAU9tbaovAiGlnxqUPx3iMBc1QbRNPWzvwW+0kpELEha0MUhXMuunJLtKBAUVAvnsSTp3SjrFGa1176sKEgXFXipERJSB9QdzMl66mzORxpPNE15yFhJMXKxrKVep62dJCK814VrLVBJiMqzvnWtc61YRhPyBhoHAZIgnKsG95R3/V3iIbG9r/vQ+P1DIoxHYkRQ4KENWwNW8uGoy1xCJ4cBuXF978rYsJaIURgxrUEvlXGS98eImEfxxgjUnT1C7uBbOZ/on4tZy0FIsZ94MQtF01U8HShtUhAFJRBCqTI8R+gpfcL5xRYgBQZkdlYLqqyruvReLK1Nd3a2dnenUx3isl2Md4xWxd5NBUqkW2oZwBDOCipQrLnJAeogF7JK3kFr+BC5ojGBawpkZQLQ8SIahDENb5tOogyOrT7aJPho/Yh8paChGYwH++jGRARQpwFpNQc533TtopBUpYOjXR8dJVXrzKX4PiT8gqoM0nD4A7QnQYaURvxqqDivIJ3BJ4QDJHhmKtC3eAelJHM6m7S4Xrrm9JgGhKdKfqkkIHgQ1TObOlgNRlBMtK/B8DCQGEV0SdsJJetJfQtz2KMbKbEa+xsJLNxP8fwaxAV9BqtTRBXJvawipuK7zOJhhsncTPWMi7Xz6H8CF+zxaAhV+7cuWJ4JdgDHGvv8AoxTp/wjumeveK5M60nsdfTfBKQZT2kwHUd4lMKgqI+RLv7aNcLAOo9dC4pg7nRCriiAEphINIZ+miUvqQgIxP8ga0xgSOyAiXhGvYz6PYJdPibWccCcqgopGQ/ISakMfcXu90eTeU7zQV0Z8aA2JhzESEKuzCHOQBB2uX13dHzUzspuKsZwtX5/PPP7+zs/PjHP/7Rj370jW9848///M8DeJH/CES8cePGq6+++ld/9VfOuf39/WeeeaZ75nVdf/8fvmWd0VbBFk/LXBi+FliBOeI7QH2IcmZnpsMSiBKVLcb1Yl9sIIE+ePuNd//bX9z+x2/tTEbGmI5n+k/O4DjrPQnmo4HTYYxxzr37g+/UN99tjw+3Xv6ta5/9osS2nXUjsqkKSeKn0SgGspxzXdtA6YxKxE5C5Mhrk8BAtaYgImuMNbYIj0AMpqhExiyMdyjhw5VDbMVaWlcOlcgp1SHxqT9zB9D5piA37323yI0xEDJeKLcwwd6mBzLXpSdsYz9Jh/1NfDyNp8Y/jzeku/xiIoJC8lnPvSYj3UtBVIJEoGnbpWubtm3akLgZ9NsclPWAoZ9REWe4YU0OHhpt6AEiGzfJd+PtTwyFYWYyqCpgQFsDHoX8vAW1NW1N7YWx2fHz+fzwgGxjazag4D0gEhgBFFEkYW5NJeUUG9V26efO8dyZ0waLJZMa1roEYym4//tGtPW1LUtbsp+LNFcuFJbq+/uPbt3+eTW6CFhXPGFjQJiUCkPWEJHURTWpJ6UppfW+aZo5FQVLYZEDW5dAGdSAGlUjSgAGsAAwCoG3wiKgToABiRXIe4BWnLpmIcuZn89FxV66ePW5qy9Pty+TGQkUhFhPLxblFoOq+lbbVtqla5fqWtDT46PDh/ff/sEPXvvmN2f37z55aXj+Zvh1esyEMaX3ot4DgDExW5TZFEXZtk4VnPfoXFi6XgS8Itt+YqUrlYf2zQ5iYa0oLFvvvDgRzsaXHQbhnQAjxvSTp6dDZX1G+p6BxRFMoSKXO5h9DAyudJA+lo3i+vGY9hIKxejNEWjyoCreSfBDkGgcoeJcsDuPzw3JkBFAD6ICBiFQi3zTNMulE0mCfU7uwRRD/rCPl8F+bNf7CSAiM1mmwpI1FGoHZgyGmumNWdfA9+/YitxA18cSGbU+jJkzdbiuetStU31x7XbX7qcPbO1C2x34wyWaimwoq7wG2xrwgs4F6IEFyKN1aAStsKnHO9PplinHph7V4+1yvFVPtqrx1NajoqxNUZki8jLAWCXrqFhC0BxgCnjWDj2K4F/qGCCIfwAUUSKgh6TxkxtpxS39QpwPQiUHIupdshWJzHDRvAYLNmxEijEXNO8wRSGYhPYlnHQSIEQuqY5Slxji0wVvSFpvqfANMifsobGBmY3mJpgR48CE9XRjT1EVD95LgMYJehUQbrIBhIzxvVJFancJhRSQgNPEPi1wsbhfHLrmRIA5cSBSeyKbCFCZQkAEarBnjds33LREgJ1HbbLnpfR9NFdLSVJMiQiIU6eggMTEgJxm/3nZDbmHVvoVIFKBq/yEXJ6QjwB146aj4Yyx52Xruh8Tbq6tFQFCtg6sc9HPKND7dAkdkK3PBFES2qJrrwjOpqBv8uCI/VV+ZCgGrkYC1wdtKoTwp8CKS0BO6rcygENBVwAOjdSbRnSZ/GsS35AIGQ2QRTAElsAwWAIioOANBCvvJa6/P3FFS5780n+VrtW76TkwwQYN0fqnpvShjkPXJaFAgptzHVqsOfvgkm4fp+8w8E1sT48vluOxxUATCB6iXTu9s7Pz5S9/+dq1a3/5l3/52muv/dEf/VHeaQeHCFX9whe+8PDhw5/85CeB9dA9mPm3Xn1Fbj14cCAP3IdSzxAFj834rotmFNO0jMI4Juoe1wxqD959651v/Of3X/vO7nRclmVgg65HMn900I0VBisiFkVxYdc2y9mP/st/evH+LVR/9fNfEuAg+tPh4Ag3jSUgU0Dp0H0YMy1b78cD6kUQEYGMISIuCmuMLawpbMHMzBSNQFxw+ycmfPpBN24iT2CmoIU+3qo/ozBzEsbMkTbtr0RAJhiG94SowLDxE3Fu09ANz4OYz5CfffL45HE+EeLjuGZ0Iy6PGfABKCpevPO+bdtl0ywWy8Y5F4zyVQUBmeM/hADoJdrrO/GGPQP0NTqAKHoFVBSNTUqMjkUgQkNg1IOKohKiYSUEr1IAjApDvmp2J8duuXy4f4wO6pFlAO9bQGI2QTaOIMgtGS1qQ0vWU2wFFq0cnTQCJ9NxNRmXzkvTtgaAEVCBgUkAnBPfINB0VIvy/UfHJ7M7+wc363pqtq6VxRYJY+hUvRrmshhtT3en423GwrnTdtm6xooTAtJgCsAU5xY925gBCYDDhBYV0AMaNkwErB7bxvvGz2ducSp+YSqqr159/oUXPzPdvihYLB04j2RGxo4MIRJY9MoiRJ7AoTaLxZWTo+Xx7I3vfv8UDaCDbKCST2GSHbRK1E53hL/0SE872fh3xngfGFFbL4Qz19JAzGtb17atsYU1NmTQEKExVhVcMORzYEwgJngQNZl8JvOZjunyaSamIZO89SJL772KF+LOByK2gV6UUACRSAJ0vtoyIK41OqnJlvR5gVoxCAHok9LiUxXxA+kK6tBmIwc40oQn+4a5CjtZbEvQGyiG6i0Oq53z4fYPCnBjVAi9D8NiZUVE552J9pbhSQSmSeRWdzdwLD/D4DiNuqMIiJgYTUG2MNawZaYwkOsMBBKdKHsFWcmbOsw4yuvfcMypFX2VoGuz+qQqH3JDYSXnYRCAQMNQoZRV0TUCqIBKqBwYKhLOKzZEpjQlmoKLmoqaihqLEZgKimo0vVBv75pyzNWoGG/Z0Zatx7Yaoy2QCqFI9GgQFUkUIgsjcW8kJhv1Hiyd8WUElFBS2gVIKphDXokX70Wcc60LakGHIXC1C0zIRGqpyEoiGiQ4w8Ig4S354YHdia1AmHEgukUZ/R+igbGCIvQSqA7miJ47MWJG+95XIUh+WDXSt1PUboiGEuxTWHTo/KsbXsKwOQvPT7KtRx2ir4O+M5vl6ZBSlG3nLJK4yx4Kqx4jEJloUYH50x192rP7u9OvJ+erxhNBRTowE1QR1cRvoxlFTqOAZE1FAkiavAlUO1vWAS6Q5RzmrtQZwDrAdQAwD4TSJ8PN01sSwa7H1uS9rcgqanXObDL1k08xu1y3XMUhiSNOjRPbTAEFBuG2ETLMOQ8YU3Yzvrr23kmZMUrIZwUiwxC8ZShkPoQLzoTUo/BAIuWgBQTZ8DZiLvkY8IWSfnJoeTBcJoOsW1E4N9Gj544oQrQVi30dRgCvjx/rLrX4gSQIQyI4G2i9QCAnBwdeBAiRTTGaTsnfevuty6+8ZEejs1rrGzdufP3rX//xj3/8i1/84vr16973xo0hPLWqqj/8wz+8f//+fD7PV6aITKfTh7e/W9aXUY3i4wcamuXAdFwR7S0mk94Ae4JiyAJhQkxG29096EW8xLGErEUGEejBez9/92//6/uvfWdal1VVfUzjDMLTLorixrPP7L/9poog6OUvfsX3+PEAvNy8SymMSVX7OknzgL7EICQEMEQcgHtEYwwzW2uNCZnjJp6BmozAIzVVVyG8zUlM6UQ4yxsoE+QnYzEdIsa9ohByqVoC5COtUYMhAGfpe9E1TySojyPIL+e1dmeOET/p2n9jSAqbgnH0jJtvhTv2WFBjM4j5saFvxHTLMKnCPF4aMZY7ItI617TtcrlcNs1i2TjvOwf7dFcHQ0oFUCcxohQADRMCkGInXE+9EXZXRJCoMAATonhtl414bxgNg3oFJksVMRtb0Rj9RW3b5uHD++oXjIAgziuxcFc+q6gHRbRFYYqCbAHE3sPJ6WKxWJS2KC+MfHtyerooCC1TQaUpTLtYLGezquTSWkO2tFAUc1rIyekvDg9GO6MxVxNkI6KLxdKwsDFFMd7dvby7c6mupq0/bdu2bZw4id06IUg4jh2qx1iVpCFfX5yjJTYGGQ16CrKf05NmOUMj03qy/dyzn3rp5c+Nx3uNx/nSo/MlWwMkrXhpl26hKFQYYBZmA0VR7xb1DthaySqGggxBJA4ZMQxcQxkLDtWBmFRrkUaxCmlKYoyaYBANL6CXiJ6joO6o4evyQD0nXC1WeyFBRdvW24KstV6aMLUwJvFX1TsnxlSImATLmUtmzyFMQZ+p7wq3HZEHaaMPZ+DJa2wtQo/pBJFQ1AcT3DO12kPRf3geArmypBtJe80s/ZJ1/uZyZSODIylyukjLTFeWZP5Z2i8RsbUWERfLhW+9eA8AbK1hMmyUGZkI0YVBgSBgQQaceA/qBZxXLyghlVJiH8PRPkFJlQiIglom4h+KCMRoDFpLNjA3PIgT8aDKxNi7FqDC6gBKM8sMxMfAsYlqht1rRsyBi9w9MWa/pKkgRaUdZN7KffUQfDRVRbx4EQRB76ltFZGYLdvSFGVZj6vRZDzdnWztjnf3Jjt7o63d8daercdmNFEulUuPxpNxYFrgRmGh2HpoW3CKEgw7kFI5lgjtmJJD05OKq1ZC6LOIqvfOudaLD+EmLqWY6ID7kxY8KBGZgFxkIomMj9ApxLGvzHFlIIwZyabzVI3eSRLZE9hHt/Za/4hlIGS/eNCBRg4ESVYHBAgKJIoSW3rqwjXjSkEZwIA9+LaW8zCgImK+uaRnWiEMI1M25XsEjkUWlJOal6Hfflp/Ahn/PicxYDBQRZUeiNW1OM1h0YyAjMTEBhHCRRKpU6v1MW5iN0hGNxgEywzNQ3u7moEVHa5vz7N8+HVN/aFDnnZa3DTIQzqPlKGqG4yyz0EvCM7hauMqv6QH4ta5I0OqukYfWFWfEqQCYhwXFq3DOuKd9yqS1kd/JwUYJvXgEJx3q2I0KsdMjEgmy7XsLVMSnqyiHoQQQ9a1rrslrbxDiokWprHO2xhakXnRhpea+1r34+ec9wOYOL+S8ItcotLjy5q5OqXjINLDPKio7lryi1OZn144vi/LBRkzuXj5YLbYhuV3//Zvdix+9rOfPYclcfny5bIsHz58OJvNJpNJTiIIH2xtbf3u7/7unTt3vPeBFtqROC7vbM1Ojmdma18G5UpNMGblIK0TMIYbhQfzFkyZNjbGFLaIfqa5vWL3bqh6D2Ki0Ig7tCq8eV7UeWnb1jnfqQW753b43s8ffO+bt77/dxd3trrnHFAbxF93j9plpoQUD+xi5taNxM59YtPx6OS9n99hLnYuTm58ap0clDKXFQfHU/QfElFM5s2afJcoCTq6oKK6rEZlFWUwxDEgtkfsQ+I9EDJycNmSIPrTQQ4XnsH8wpVw7LxuoaQmgVVbluGbgyuu1/0hZpiJCDpmIhJS54WnXsBJtHULgYJ65mh9ZU6GT8xM+eTxUWJOnNvG9xEEZ3cS2XWbyagUV38Oro6ez8RJPg4ARxcVKskFYWDZFv9Sw1CwaUL4q/MicaxCvYDFO+fVaUdWRzBMxpJxsIhjOtSeND6obSTdCQoIbNiCqqQBmwkec0IAYAsqdqfbxfZiOX54/3TRHh4/5GphK1TUxi0AjSlM8JUIjVtBo3Hhw4BQxLWtOzo4ZJTSQmFRDAmxKHoEQQJjqSjR2Pmibd3y6rVisgMPHrx++9bRTjUa89jQrqGSCoMYgmKKotqtxntFvY3LfaftolnQqY7qSVVPDRkCUNe0yyOQWWW8RU/iSNUAMTIRazrJwWNzslyezIRUVeHUmba4tH31+Wuffu7Kyxd3n1Wnp84xsbGmJSvIqqpqwbCqcwCgDFIE15Pp9tWrz77UHs2Obt0Eh6UtCby4VtEDCTAAEbJDEjF+qWrB9DR3JVI2Soi2AQfinIIAWAUBaFRElUH53JssK4tosNiyHK/Bx/1xrE7At4JkygoBsHUOAJJOUojUmNAeiXdLlZaZGEmca0DEhBKCiDjYc4i0kJVmRFQiN+wJQJxvFgsoy7IoAEB8wFCMqjjXqnjvyRZFGQjlBMFoINv/ORCRJqjBXm79TFAYpDgMy8WVc2STkCKQmDVvBjK1RpqS9xWpivrGhQtbyBAxQkptDSaYCgqEbAwyGfDYiPrGEALzbOnny1bQEpvgGOKdE+cndTmtSmmX0jYEQKgiSgoCJIAA7IQaT+BQEAsDTMQUslN8TBLsMT4EiE87fwd0+HFPgU6p1PHtDD1CUqYgKmfvZKKKp/FgbE3AK4igKHilkITqRZ1456X1IgICSkRsiqIsq6qyZW3KUVHvTMe75WirHE1H063JdFqPJ/VobGzFtkRjga2yPeUC2AIbBRZlAfJCAiSIHtADCaGPh1qEOAVRQb04caHfDYGNkhwtAx1HkkuaCORYXvgsjLPTDV1aaKPBdfE02JmxDfZhxqHBldlu1v0iduAcDpup0NsMLlgZiKR7+QkiUTBtwYiSwMCkoPfgw8hXCfhsxCYyAASHoX7JrW3DOdRt0yHA0fsl63qP3kfL5sS3wXG1BvJ2hOMu6zhreTDjkggAKA3h2I0Yav7sMIsf7ge8T/SgFeObszMwh/+PH7ysGVT2/Tsnm70aN90km2e5eGY1iKv5SYPvrtmQWM8g++R/3JtAgiooAShR91vrgJ7Mf1ZzA4+CmNhQ8swOUCYzMRGH/3TBsYBEltFgVEb2dMQ+Tyu5WndkmriWQGHtPlm/kSWBuOssSszWWMbkJMR1FHqTm2H81r5jLEbIM5gjUUhSl5Az3frwgQ8ZoWF24mbHv/PKs89cmFia+Pnk0cOHpycnz17d+vvv/ePh6cnOdPLtb3/72WefnUwm6wBYGIeo6tbWVl3XIQK2s97MLTlefvnlqqo6kQskq4irF/f299+qy0Km07Kqq6oC1fl8vjg6uDapjvcfzWazpm2c85/57d957Z1bSzez1rTId+du0UoxGntjhryDTosUxXQSFN24RCJrrLXWFrawhSlsTRwG8j7GVIlzbjmfP3r3rfe/8zdvf+tvdiYjZg7i2fBi/8m6rWQmGhH5p38mARap67q5d/vut/4aELZvvCyQGwltwF4Dic05F1YWITJhwC06wCiYcRIRIxOSYTbIFMzKu9WvHeEsguxrjV/PDEkIJqRdShwzksJ+XxnGdJOn4DMMuYtwd59IooFl+22VsqKJ0KjJAk/VhaogCE+9giIBU+8dfG5/vHLoxSHZJxjHxwHdwMfdvLpyDJ+LSayFYsk6+2j415pFzW9MrPvIAxw4SCDPObyoEkakRBCsguq6bpp2uWx80HiDiIiPw10V7POZVEC8V3BG2K0V0usViCaWvSAgYPDX02C5riKtVxAAx8bYoqqn24u9S4/cg9OHR3eNa3bLghScU2awhQEA8R6BkKi01Xgki/lsPp8xKZPOTucqbmtc4aRmJMPGK6HGosIDNqJOHbBMx8aUfn//YDlzx0e3Tuqr25MJm3GgCjuPQGVRbVXj3XqyY2ajZXuyaFpaKpvCFsIUJo0OpEFtCT2qR+9IlRFBwYuEsHnx4hsIvoGhJTWeKzO5ceXFV1/6wuW963W1M5/PvQizBbBO2UlwpWIwpOpFBJAICkQ2hut6a2t3rxpPHwGGXx+jEJJAK+qSYAOVgFAZfYpNg+CXiAIc0IDQhoVfJ6CkCS1BRtA+72zFtU/JR4yoq2GCKSPUKwAZQwAgEqzCQUQVBUmp10Y4UWS2iBS8YsN3JzJEA0VoNuNCIjJEhhFVmqZhZizKIHInZmZ2TpKDBaN37LmznAwvPWd5ZcPM6Im9ciStzL9WGR99mN/qgYQrbhR4XqhsVsZlraKK9jQTTHytvptCQkQOv2XEwoAsm2beOvRQmtKjVbTOq/ee0JjCGDIEFGQ76YIMDEkUIFEDQuLQIRjQVsCQWFKGYLZJFJrbLKgyi67Mh42wUupELYJ21zMOcthUQUNyCIQokEh2EPXRNSOYZWAAYiQscyJARmOADZKxZMgYY6wty7IajUbj0WRSjiamnvJkl8d7ZjQ19aSqx/VoZIvCFDZQslsN7ChU4DCadk4CCOyVOsGGaMhexSxPJMZbOHFOYqSJKkovU1ERFRDIOUiKq3fWgEaE6xiHX73i8KwBTpyyprlYT6JPxVHStXXVp2wmN4WLE/Pmp6tTu0RSzTA6zTlQXbFIGf9igEsA5tbxuAEvPHPY38Md3ek0YBmscApwZbbRKxLW2EeZsRxmoExG4wKVYcJHqhl0U2TqWb8jfWrIAZ/uk+FxFfPZp9Djv7eeGVKiT/1cNswrtRd39ThTfz6uR8nAQMY+iNUBgNwpMBg8q0jQ7PUSrxQB21vmhtYI0Rhm6m4PYsLI26DgkRu/hjrO+qDb0oGYb4V4u64Myme1uIEIo5sgIxy0QGf8YtakgsPsyURLURwIBzC1ewGNFXBeW6eN823bNm3jRGJQvaosFoumme5UI2t4Ul/euxDYAf/T17569+7d733vez/72c+++c1v/smf/MnGlhsTCc5aC2eG7EBVVS+88EJO3wiPl1566fr164Fa1aEeiIhwnTEmxwdX8qZpRs/u3L179/btd7/+b//n//QXf4m2YDZNZU7miyXauWS/ukATiOY6MYQuYDKqjABEGPpzVQ4XVvi6tm3v/PDb7/z9X++/9ZPt8SgEpuSUjV8/9VY5SQAAIABJREFUVzyG6CUFccBZVrLhHn92qXIMGRRGOHj9B65Z8tf+dHr9U1n0cjdZ7kqBWCuQCRBhyGBGZo6JWgHg4JTRDEyIpMECCVdnbrqCTWc/A1f3RbxpUpCJiRBKeENyjkf/Y1J4WO+5o10Bl/SHmMbJfdR9FssUgwslwIJ9OHucfEBfdz1WQjakq2EOy3+Cb3w8evQn+xTtCAIr97Tq5jta+0U3KGFgkE+UFTn4MX7zEM8uDCPd3jABGwCwbAtTBGJ0UHyL6sAiLuxKhQBGGzS6waVSKb8eU2MrzjfD/AsENaLqFFRAFloUXNf1ZHLtmWfaWXvwzu0fcSvT7cIYEnFEBpQxmRwwUVkWhLCYnx4fH43rqqjLZtE0izkDBKMAsSyKqgREqrJwDaoigy0QeWHEj8eetDmd3Ts8vDsdXWXWpgkJFEimMMWkGm2Pp7vF0WTWPJBWTCumaQwtQKEoLIEUBhqKeSWgQqBEKOqXTVOWlgjDZKMoyZqibb14rWg0HV/+9Iuf+/xnfndrekXVMgOiGi5QuW3UOfFeCcgWFTGgl+hAiITMxpZFXbG1EgabiEwWDbnQPql4Lw7UCaCBgsJ0N/yrQx1ChggpUEhpCIUIY15xndlwb7r2cJOX2/rHOjRDgixYIPsnu6ZCgdRdw8FiMwqmk7I138YiQgRVQd571zixPjftCEVnx8AUkdY1A+Pq1RNB8/ZM5IMNOddojcOaZgAY5fjIqgNgFKxSNmscOF314xQK8SNYl8xltX9w+PDhMRXVznS7VVq0IH7pnS/rejIZS7OYLReoSmgkCgzAAzhABwSKIEQOSJW9NwQGhVEYxBLWZVFY09sVZLBLLt7pfBUCESaMXoKzVvjdBZZmciYIzT96r1688+K8b1rvnG+9d058cEYnA2SQbYAziAs01tiqrMej8dZ4e2e6vTOZ7kymW+PJ1mgyGY0mZV1XoxGXNRbj1lRLqlrkFtgLNKIz71oXNCwhIY6MsdYWbAwbns8XC7eIXiianDVEAmEkvgpJzhaqXiUEUJ/ZugaDDIx18tn3DW4AOGDzsFw3XaKaDGxjOgl1g+c4ypX0WJE8nNdW68DBN6fTE6yv8ySWASWMSbCwSgPGs3bNk9O2I/o3TDvatDFxJZ6i05Sk+NwURBj9b9IuC7M/GGS0DHNhETEjxdATwANDJsSvoOI4D8f4sLIn8cMsrUPY8XAfRSb95lupwySiuUtntoQbn6d3rfOuCzgIXVUU9gerjKCYJwwhDsxEiCubE1dghgTf9hmZHcHt3AV8Dq6kuSdEZlV8PnFmAOZ09gQbMPQNXxygm8Eixwi3R6cJLz7pGb1o0/rWO00JRELm795537jm965fQYzpRYhYVdX169evXbt27969N9544/79+3kGCqQksu5/A9PhrEOgM+bI/zB8eVmWK2/vxm+iqpcuXfrsK6+IyOnp6Z/+4ZcePnxkqvrHb7x148LevflJw+WtmZs5obKOdB5GJGIE4pCJYYwNHI6CDQOGwXwomgWQ9t9759Y//sNbf/8NPTm0qB268cFxjRUxGvbWy6FKsABIogxAiDOYLeaL45Pj+bxpXYuisai21hpTFGU9Go1GI3qap7RCAGH1D37yfVuUKLh944WA7+SYeedWgoiFsfWossZgYskmkVcGLSbPzhTO3F2AmHMMO8y+RxO1K0gGCGFQFIZrGoOYP9TTmBGpIPO3DlnqEZCIH4RLNcKYgBoi2DJRuHYwn/TqTckqt+GFm115T4p2fYJofAzBjSdzEdZ+CWICvHrf2txQCldtYHTwg/LzX/vTIVtC9HE1ptXH/WFWJlvmwhaQOQP36u80FgkAR9iVpmPrhTlrfi0SEQRENlbv4hC89MyZwMMiJGHjvYCwegO+KHh7b/v67PKjw8M7hyfvPrp3MBrx9s6OgixO5wqCCGxSrmFBVW2nWyOCICxx6t2icotSEFoVHNeFLUjEi7YczenDSyIiGo/H4Ivj00eoN3d3nivLcShIfEBf2IxH0729a0fH7x8d3fau8Q7bRhawJIKQgWW4ADDe5YSg2Lgl404n0AAWRGa5lOVSL13Yu3rlpcuXr2/vXGqXsL9/ErIOxAoBti5MqxnIEJWI4LUR34o6Qwik4+3iuRtXD+7svf+O8Yezpp2pEosKeAVBC8bYlBv5RKO5j+BjkIMo0vUMoRqICnkZKFq7Tw6uY4tF2zRL5zZ8Tv7JzumTAxz6NK3Hun71cWBHCpM8Dw1BfOrmBFO2rpqi3rt4uWl9s1w2Xp0AgpYFLdvFycNZSNZEZuJwSVNax7EmRXSRCoTAoISKKAzBRnhJmPcU0RGjrxRSMRMGF166YwU74XiXWd3lxgciEnAFbMGSEjEbYlPbwhZFUVZFWZd1XVQjW1amqKgoTVFX9dhWI2MLW1W2HBVlbcuKrSUuQnJHg9ggCpA4EgFl8Ri04gDRxDx643lRUTdvWpXTUPwEAokkekPX4EoCO2JzHbj6GgUbsMnCIFsqMrRL/ZCaT4jS37D4vQcAn2ONGzGyFTIFdpE7CIPliP38K5qUYh8XOQi/g+jFE1kWmjWJQ+rvauv1FLp0Xb3AN6QASF8DD8sN7Y1GKHp7RtBEIv6GSiAqKdbauxDJKz5ZG+T0U/yk/vyVrWEiWMuS1o4/0wVJJ3h10KHFYWs0pqDEruiij8c8YkMdMpy1WLHPIoScjMFdO60AIJ36F0DOrVz1CdaDnotUnQODrqhL9EmrQu0Sh3RlFAgA4jtfpXxmnKWdqhCACQaqRWENS8fgABGRmeo/vnPr4J03//grf1DXdY5KMPOzzz577dq1J9FEnHMCPPnhcNZnRsYNEQAYY3Z2dp6/fl1VP//Kp5qmebS/33r5wetvbl++dvPwdEnFvaUrp1sKIV4wQhxhyaTJXrB9UhG99+5bd3/0vTf+/78+uXunLowxpuOSfIj7RZGEAMAjAIIwzpbze/fuHxwfsOG6rJhpUk0KNowEqugUAZEMIn5AsQwiTqry1ne+OXtw75k//NdXv/D7RMgUwtei9sRwkCAjI0W4EDPvrBU6WDKXizHcir0904DhpKvARI/zZF8GGqT1pEhKXskFWjhhypaDAMAHFBMzoD2z/UqeX95341wBSggThW4izUI6qibmgdwryPgnh/wnjzMujRW1bZwEYhbygelQRWJUkGSwN9Dz4hDsho995A5u8KE54+pUSHPTVU+6blci9tp6o4HiAZgJuKMIPFB6BURCrAoIEDBRCLyMZQApADExKIsH8dg2npgsj/e2n/v0i19671b1zs3X0OmkqoCcuBbQIYcQAQAQYh2NC8St2cl8fjoHBQJeLP3R8VwFEQ1Bo94xKzMSA7F48aKCYhCLui58UxwfHIt7/+Do/bIcG54SF857EVCloqj3Llx+tH/p9p2Rk6UqeQ9N0wTyO4AgGUSKhuLBlAoidzFOwTHI81VUXYvelTvbzz3zzCt1faF1eDJrlnM1xjDbpkEEL14RyBAjGOetiga+p0JjWVshKmXrwmiyU3KhLTatV1ACJQVR9IzI1jrnQVxH0ul5EYHqFM7wMDdW6MeUqJ2a/cl7+F8VorFxSLsS1wfJDQsAghvW4M+TarcsS+dUZOmctK3rCMNdvHw3sPVeup+bS0/XAY6nxYnWMdpz6qpQu6PQOX1d4jt3TP4YitMhKSsADWIfwACKqsymmkzr5bKhxVwWy6VbWltUdaVcKJulQiOA1oIpBdBrpPtEw6KQbQGKGiI843lK0YdNIlOz62opuHEFn7040Aj1PwMY7QjfhMENnWJwYmwokIhZEJXIjMamHiMbYGOLwha2KKqiqgLAUVSlLaqQzIrGki1sWbMpgEzY8EoMSALoFL2oS2ZvPnSr4AGWIfyxM3pNqAVELYz3zsVPD1XQwPwpNVTx4MwCbOPrG8Tcbtg4Q5OGJy1yzmVZDR3i8+Xbew5k6zNb/90UNJCCMTON7yn3abEFJ9XYTDIzEcAgMgmyvDzsveDCGEKCFxQOrlrc+PE6TvGk+Mbge2S6kuBwALhpz2LwF8Lg/xZbxeCbIhIDPNWr9yLo0Hvs/F9RpCMKdGtAVZ+K6/1PM/T4yH/rCPHSau6VZokLuulOWblfKH9gsihECNP3hKRE2WL8mf36y718o8YFV/VMumETri7DX+UbfhZxRs9jYPWspQ3XW76BtIv52lgQazSwIjCEolpaKxjxXUmbxosYqzd//t7f/8M//Mt/8S+cc9bacFkHkkXO1PgoPGg4bKiq6plr1wDg+jPXTk9P3Xe/93tf+sp/+btvO6y1Gi+QWwyeKxgoLRpNN3wgnN7/2es/+P/+Xzm4P7t7Z2drKwTBZHRm/OD7beVbSAKSARHFESoi3T86eP/+XV60l8aXg0+IyNKz96Teq4qUxvDWqCqrUp/CxiEvdfL3DQAmo/rd17678+wN+tRnx3uXDRvDAeAwkSSFvUHoBt5vMArI9MLZSqTNnruDzK28L+yBj8z7KPgBhtomhAcgATICY8Q1wx0YHYEhyXjin4mE5D+QlIaWQHDV3phQNbVP4U9W5ZZn8Yk+6es/eWzEOVB7eTRsyhIOBtUhB0NEhrnluXy4d4yHj9V6ywJi9cxbce0WDiU9ZCQpPWPHRZhbREIPgxH8JIgGGyree/Fu6bx3Ih4Rqro0xsTwjoCjiBIpISOjUxHv5nNHpGxkUl/Y+9TvG+Q7t+4uZ4fH+76s0RYjpCXAXMU1TUMMbHA8Lqbj8v3WHzw6qMpRWdVN45eLE0JbFqPjdjEjv7MzKquSjQME8Y3zwsqIVJZVW1nVxWx+/+H+L4qi3tt7vrSFW4hz0rTEXFzYvbSzc6kopq1fxLG/tk0DbCA4HMe4O0JiAlQRB6jMGEbgxICMquoaUbWF2bly+aUbz31Gpbp/73CxAPFU2JAt4kLPYNmW1gqpa8V73zStQsPFnL1fOHV6gmWL1gk1HhuvwmoUTGjHEI01plEG1yU2kioldlxwIyRM/4RRdNSUdtLCTEO/3qLnMa2/ipJ1A8axQQIPEMYdzrmw+NYlKvlQaLl0iOi9WywWVVUWRdFhIp1QZcUyo8P2VjcKDgrsX+KlrT/JlReomuk+z4Z+OpfTSKTom80BPBRAHB2Y5REAI7FhMqYY1RUdHsyXs6rg0dZ479pze9eeO1U6FRBbqy0XrS6cQIy3UFJFFRIh9aSSlhESJAIpDVJL0mS0AzhyQgcYY4uiJGYgIuLAByeTeOCGKfw/GSFUompnt5zuADGwoUQVR+aMAopewIt6AK/aem0EgizctdJ6deJ9ikmQzsYzUE6dU+9SCq8kwEyhYxgELmsKqwhGIENno8RjiGITUujDN5mCHEyGKgbc2H7oMGgXH3O+60YX2/PL0N4fpccaYsuXe7khojXGWktrChGGDOBIaAiuVbqaGZlmUv5O26LqXYjAw7MPhDWgU5+8DNA+8KhD4AfvFmW4CZoOAO0OQsjz9mI+ZkQNI7ohvawnUZaHqCsk30j6ZDT3K2k7Mxg3QXQbZFDhlx40/N1C7d0Ek21hBnCsovq4QibS5KwDfcy0Fx/cCDGRiHtagw7wuDyb+El26zo7/eyk3h5hxQ0OUOccAohrAb09h2klYbaj3XcvEtdtfbmbc4XkFgI5OTzw7fLSuPQnB9osXFn86LXX6qr60pe+lM8qPtKV9NpkZTKZ/Kuv/fFsNvvjz7/62utvkC4OPbbj7TtHC65HXiBwIZ1zvm0e3b41u/OLmz/87vs//sftyXgymXjvu+8WPFM/1D6AiKwt2sXsnbu3Hp0cWS6ri9s1GgAVWAoJKhoPVBZmXNWmwCe2N95Y8IT6qvtDZr566eLt17575fpLV6/+WTEacwTFs7DdzKYaVhst7c2P8nMVFc7039QM49A+tiVv8HJr6bhhpdugBMigHDjewfE0uxYxqCsBkON38Mb51gU/XS9evA9CLekjotL8oE8ywsc3b/rkkZ+fPH6TH/kEKD/2cUgwz7+EmUM9E46XQCwV7V1Fs4oIP/YUjg88bVFYc71CBABDYKOwG7wMTxxEYAJTEGDRAR/ggYADtatzOWYiRDUM3rfON6nlBpBiZ/rsKy/9we3337p3/+3RRC9erk1hyJhWls41REQQXAaoKOx4NPVeT0+WVTmqymp2Ks18f2u7mk7KxVIRm6pGU4REd5DkoFwUNJ7y7Lh5dPALY8rd3UvGblEL3suycQA0mVzY3ro8Hu217RJ0Ib5Batu2wYVjRkaS0AkyEAOgijpRH5IKu6O+WTrxuLP13N7up5+5+srO9nOLORwfO+KKuQS0Iti2XkSYxJEuG0BpxC0RkNiz9QDNbHk0nx2cPnj34c037+2/v/AtMBqmArgA45yT1omKjySVlQihIYtndVXrucTXX+NmTh4ZG/82rwY2ohsZzAFFgaqyWCyttUQs4p1ziKtDhl/Pi3osJB9TaM/+8hWAI5AnOo1qkCuvWXtAsP0GZVCjoq0XQjUEVWG2J7UyuHZeVvbSM5dfvHpjcvX6/sLvL7zYWm0NQIAYvhJVSDyLcMr2iE6RyIooqJmMjYC647PDCLKDmpiJIfF4sSN+EMa0zlR/B/fQFvlYSQRFUNuOWhGsO+MoPsQjC6BX8CJOQAREQpZKmCX23p9RVyKi6g1DwQZJAm7Rp/UGvAmjUzsZ5qjQA8m7h+g/mefv5Ms1z8Fc//13BIfEs9WnOamfdqcG3zgAZiZma7JH8BZgSlriSGOgrMHPf2CXfirZVu2zkzUZM2UhqR3xvReO9o6Rm2fOgyGiPnVNMBTX9JVzeE2rKKZ0KcKR4BNZSQkR6yEMEQ/BWkXzv9XOp6O3F8Vf9ul/8tj8kNUVBQS93mTAzEAsrLW2yBG6jqPEiPnu65etyEpBGSXPK/lPgY2GFM/BjkbRh+KsDdXw6ReCnrf+85lcsFEfjKZh8+cPXBl1rZ9UXf/RUXAFlLWg2BMrkzY3MfLQLxcVeRbP0lw82XeL2bXiwls/++Gli3vXXn5h+/e+WFXVyqzsw23yP4x1KDKZTEaj0eW9/+Ho6OjvvvXtG9sjN98/aOYnynMlVWn2H95/66f3f/qD9uHd+7duXrl8abFYdEvROcfM4d8fam8kIoumuXvzXT24/+qFHWurOTRLp8RMxoiCVTutRjwtG0vee+MAVYGeug4MOykgO12LFcgv9x/c+9k//PUzr3xh8unPxaM4Sw8L9R6v+ad0I6XIIkXtKVPBYBQ37Y8z7krCVdPr4adjvsEVQEBFhAC8ACGic7HU6ox4IM53gJgtkYKAomckj14RvQ93SOfJm5eCa0RFzQL7PrktPnls2l8psFEfc5UgIRlGJBBR72MZ5jV21j3W3vtz0sf9zXl8WZy90kCARxykV4PmE6mwT401IoGHGDLkVbPBeJCzcnAZDyCpSrAbZ2RUFVGnIiE+A9EjeZRWQRBQPDULrO3ui8/9FgocHx745uDoYDbekvEWESBm2YsAVBTF9vbOwf7x8elpYaaFHZ+enBwvZ8YWdWUWCxHvvGDhw1NiUKtKSmgMTbesiD8+eN8cVovmlQnsMqMItK0zBqtqOhnvbW9dWS7n8+UjLw4YAFsBMcyGrIgGBgsGvj54BS/qiQyz8dq6VptGUc3FvesvPf/buzvPEW55v2ydL9kSF6IkAl5FFEOpLe1SvRPnmbisQKHx7clycef44N3F/s3lyftLf0ylQKnoBUEwaAFRKYR+Bw8AAe9BJPiJBg0KJuODWI5oLFa0M9jrLpSzpkb9DO1sJOKDAAGPnahsolqsfg4zFYVpGte2PuhQVNV7bwx3porRbmdFL7DG4FgZ4PxKXtH5/A44k/ShKV4dgyY1f0Rz+N70P+bHA7IKizAgIIj6Zds2BnF7PJp7N3PN0fHhnbvv37j87NW9SyrM3jg78mYcUncMKIuQCqk3IiwabTOUQoKKBgOLaGqe8zDDKorC2QxtDqhHnxyjEafQob8jCKAoLJ02Lh0xqj7VRRKbkvBzSSF6hnkRL4GNlgY9SBodFSLSJAogXgFBJBh9YIAzmPJOJHxzRdRoit5Hi3adxIrVZ3IVVFyPI9+4BrpwhjSleiyIcdYF90SbJ31mPs02bLpl0z+JzlATonGSbOq++sJQdCPdHXMBY7IawfSenzc+0A90kiQ/gbSeImCRbrOMaBFsNYKldnLYjvQwyUxGE+qhEjIzMc+PUUziMVpLQ3jKcwN/QyqND2cks0H6p5HYEQIYOnYGG6bcB7R3wxEvabNpLznRWDwi5S4AhMEyJpsVZKUSEXSE4bOAtg34whNtU3kMIJ73dEpy9kGzdner6PnbC/H8bRin7rnTDaPOj462a0vzgxf2pm+/+frWZPLqyy+I97s721/+wmfPsdJcp21+dB4r45AOI+v+vbu7+6f/+n98/+7dF65d+d5P33jr3oMR4Ntvv3Pvnbfe+u63KtKCee/CbodldFKOLhf2gxRReMaqSDCuzpeLR7fee6ko/8Of/YcXytH89PjO7PSNxdGt48Pbx8euGPN2jcYiaNW0qOyAgAhV0jjgKeY3iTqqJycnx8fHqjrZ3Zvs7hXTnW/95X9+8fe+evXTnxuGNPf525gJrTKeA2b/1i4bIiZcRuBjcB8ldeBAYoyAssHeG9bKXMXuW6iABjO++JmxqGJiZhMGAkpIybAHgIONGDGSIDGKB+/DJZKc/xK1ZJhrvbbxzsP9P3n8BmEWT2qanrJ5dCDAWjlCc+ftkIUUDCOIQUQxeBDEelVToQ65Q+/HbZnpKq6Jg//0f406PCFVw1igd8MRyMMb411pTHUCuVmOQGyuBUTCBkcRVEVQJrRMNlDYmEkVpFURJ94jCbEqOFWPCIwsHk5nbWFHz1zeQfXN8ujW+z+5c+vNC0tT1dPAg1RR74IGScqyqovtk6Pl/PTRdAyEpXOz2VwXc1gu0Xl0DpZNa+cyntRlVaqQggEAZJhuF943Dx4+3D8ujmf3p9OLRGNmapyqEnM1Ge3u7T4zm53MF6fOz5FAvXe+9cRi0DsFNQFfQxQkBXCqLXNVFMXpfLlcqIixZnzlygsvv/wFyxdOT9VLwQaRS0X2Xr1XIBM1LyJevRcPQESKBgXm88XDhw/fvf3eD2i5v81aTGSyC61XOWqdFwL1Kjq8k1TAOVWLCAbUi0o0QgiyK0wkp85yQDvHhc2pjN0S+SWJc+nuOctE8JwabkWCsb69Q30aPgilQ1mW3sNiIc7pet7KWSXgms9ivpf06XegPvZoW0X3n6CuVVAAgrXghiEN20ReJbEAeyEiZLKtW56enFSV2doa63x+0py8++47P3735ucabEYXq4vPFHvPzjyfNKGXI1IlAVJgRaPEIklaSgAUeEKeUCimuweyl3Rpv/HjLFUtz0uL6hyNouXgcgAqEqPUwjmDxEljlQtJMDN46PFoLyERMLbPoQAJtuwxvUWDYZkAeHWLtl0SCBEEH/wu5l5VXdIhdAKVHgUYrA/MT9JelpFHAq27sejwX0/cCeeMLH2a67Qr1kMyYtgprnVt51WfFYkhqw+zE3+DAkV6MCQQsyGGa8bk4H5B5raNEJlI+KHxIwOWElZcEJK4xMwQUa9ZXgyAiLTBJFSzRZv4GLo2RlEModr9AghOK+HtXXcR+qgVDh9TBKVf8Dk4BYDOK0k+CU+/RWmbdsNJK8NMnNR1BLkKxdjXqMAP2vuQnAKZ0miQBJY8D/s2uHftiCdETNLQJ701NgYrnH2/qHQJTIhPdSutfP4GGCIgx1koUrr7I8WKECr0Fwo8fvTIHx5/5qXr2+PiC//mX0EWW/ZLX5QfmUr6MU/v8qVLRPSV33qV5t/91re/ffLmm/fefvvSpF4ul731MnbODR8iYyW84YQoKh5k/9bN62r+73/7v3xuZ2/ULhftYiH6B+70ZNkczBY/eXD8s5P7t9tFaywiN+oYWRCb6DXln/ZdCs79qnp0dLRYNp//3O+88PtfK0ejz771E9c2+3dubl26FomaSMgUWKDh+tDofpTsgPvtDpgBHCmdpwtkz+faqLhJ+5nJDnPYo9/ECVigVJ+ghoj4QYlFiCQkKsrGAClKIJP0nFVGJgAO9FGvzmso7iVEyIRRAabbr68gcqZkPjv4BNr4TX7ok+2qTl7SqRFhzdBpCHCsVIspn5I0gvFdI4h9wfdxXWm4wYREzzygRCQz4+kTzVbmD2HXm7//3v9T2Mrasq6mdTmtqklZTKwZWTtCsKBGPEdueQxJarw0oqDACCDaiDgFQU1OXkKAjFxaIluRtVgYunr52fEYJlNcNvsgxwf7J7ZsyRKn3zYCATAATSbbV65w2+qtm3dH49GlvWvLxeLmew+vXNnd2pku5oez05aImIpQhygJkjMFFpU3tmndwb37v7Bm6+Lu88aOuGUA9A6KYnLtyouz2ezhw/sgJwCM0LUKEF6aiHjfAggzECmAD5ROFaNSTUZXLuzc2Nu9MZlcWs7tYhGAXnYevHjvVBXYMBIBCITmwCIjAjQLfzKf3To4+dnB/juz5YPtUi5c3Clwd3Gw86jRk4OFa73AEjWy50KGYXR09CuDVzi/p/go1L7rJdFTBSj0q9MY5pYIVKVpmk6ckmJZfrmn9mtyYH0sxWOlGsYooJAuxz4gCERIpAhoyIiIcw0b2tnZJlYiqqtqz1o4XZ7Omp+/+ebdE/+ZP/ijV7500WshSi2gC7nvwgiEqkaFVCnmtKEKBGJFC+AxOthCT8dQHaTYpsGf5ALZDpImVRSlxJwAoIhaowA6SON/YqZMf4DRxTGGuAEAMABHhkiYxHhQUQ+KueM6xspdlaIhsDgvIi7mQWkKyIaQqRoTYTT5G6cpFK7sKowkuED1wMhr6cqWQbubIxz6AffgY5ECBEDiGAki0iyb3CwgyzqJqJGqiJeUwje4S2HVpQoANDSD4b1SCnQYhtzZdHi1iwpwm/YnAAAgAElEQVTqk97zT7WbVMF7FwkXEiV7zvuQeJIBHFF73TOMkkNJt25lNX0tpr+sFyqaKtjAv85/1wHX+ecBceiv48kjZr+0lN6o6ryPUFoi8IgXHEiXk/wqjFERA0UprmDnVdSElIeQ+MkhJZbIMBAj5oyMXiMZGa9pT9CH/DbnGES2L2Sl4F3B6AdATx+6ed6YAfswGiLgQRsWdr6XxenRbolTf3L0zntffOVThXlub+9CjvT9ymmeHzaE8Us82wBbqOp0Ov3aH331c5/9zE9/+tPvf//7r7/++p07d46Pjzv0rYuE+7DgP42OgV4dMc8ePnhpVP9f/+7ff7oei5vNCpEKrfAebt2Y7qApXzo8ef/evXfuvv/m/sN3m/lDbh0XXhyhfQwjaNMj5Pg2TVMUxY0bNw4ODh7cfGf3xqe/9r/9x5d+76vHh4fji1eSa2gfmSYdXyI3qI4jZh0KxDIGRzLNX99rK392ZuuWjWy71U8AEXxXBKKcUklIHAjoJlTaBoOLHZBAL+XKfhz2yMzZp2RS3Zx1YnzivvHPG9/ozex14CmMsTDFDnpLB0twGF1xCOs8zPS8UhE/tm8ePuHLoZB+uj6hTAz0MHgNxCvz8PD7TAVzUdppaadluVUWW5XdLsvtwk4KMzE8MlxZaxFZFVW0aVtVIbJEBKRGEMAQsbEWgbzzRMaakokJ2Bi1VsdjunChApx7Ob1z/837j35e1H40ZS6ZLauK9xKw3NFozFTfvfNw/+iwLGs7qRbzxXLhTk+csQJaEJnlnBHEGGaDxMLgjEEuWlO08/bkwcObZXFhZ/tKWY7ZsAq6Vq0ZXb50ff/goeFR6woiS+QBPQJFbryC9+K9A1A2hAQK3ntpnYhYgmJn+7lnrr26tXXVmGkTsTNSoF5sEVsi9SLBmpRZrWmb9vj46PbB4duPjn7eLO/ayo2mtt5mWdjxbnV8r3C4VBWP3pBhIAIMkfTRBhIJkTOkCpNBJA7WuUY6Puo/2SI/PwHujKruzEol1BzMxAyqvmmW1lpjTGh5wiTlKeffT7f/czORs0xGdTU7FM95N8550TkZvpPwiKj3wiwITKQhITSkLBtiRe+dZ+ZJUS48nTo8PTh4cPxGMdnjesfsXDHTKw2YRq1TcBqTXEk13Okx7lVEBASgBZTejRkBh+bOWUBa97/dMLCvBjQLs8JuSBh+oqb0pjD+6YeLPTQ7GEsCYKT1aVf9C/QM1m5yQ8pEKQxBo69HjPoMB1/qlyL7gzLIEPtvlYa4OuzaB4YPukHwvsHd8Gmq8ifPIMXcByCQZGKkbcKU+mwUBEQVkcjIAIRBCEUnUwxMja66NaaXunCyQshtETqAUCGPnXy814Y+jUNQUEP6oCxJ/0B8YYSgBIjMHIAMxI7ujBRl1SlAxyetiqTo+YAe6+Y7dMh5zn3LPyqDOP2wi5hfhlr0pM8dh5BiBq5BJzvyXrvozeSpASsRyBqnE5hrpwAJAmsJmckYtoZt9D3maCiQFu5qoHLmWzgYJ2mv+NSnkddvvOBWLsFVqgXKWSDIOiljY2DZWUhS/FqltGsjUMzSFn62DcfPlDUu3Ve+9tWNKF73h+fc2h99BOT8Z5j/rbX2ypUrly9ffuWVV77xjW+8/fbb3/nOdw4PD0Pzn9cDv6pX3XlUBHQNEcR7sDw7XSxu3vs///f/49mqImlVvTI2rbNlvXXpYj2eEPGnL2y/+OylT9+7+qm79396//737t2+MztdWGrAtcRPW/B0dVeoQC5cuHB0tP/Gf/sLZP7K//ofJ5fqLsEhesAo9qqQtYNq1WFjGGyXOHoAgzWOq6lb2H0xnvO8MQs1J8j4FblZDFKwPQOCWFdH+GKFNKIhcS38O+nF+x/VAx/r7dqviMf0iSnpxwVOfTJwQztLuz6nPNj3d1UWIneHOoVMCcn8I7qU4tT9bdgOH7tFsyFCCs8opTVvDFZpudCNTxUgaJSdiIiY6c68aU6axp8eQbMAkUKlqOxOXe5OxntbW5d2t65sbV0c1VtVNbZcgtJsLs5JYcEYg1RQKCdMYW2FSK71iGTYIDAIMHljhMiiMZ968bPXntn7u28X77771nLpmU1hqtKMls3Su0UYDRdFOarLw/0TVWmWy9lsjohFUZ0cz5qmvXJlb3trfDo7Wczno0lVjSyrKgiJKDa20vl8+XD/dlnuPX/jVeJdY8i12LRqqLpwYby7c6ew06atGBtiAVREBDUArIpewHmvAEEWAKDO+8XCi5TGjPd2n3/u2c+MR5e8Zza2rNg57wJbBpVC5gqDqm99C+AKg8iKVtrm/qPjn9/ff+vw+Od11Vy7MtoeWyycGscVUUHKCIxMaJBJWRWkdSGcDJGMsUis2h/8osl9F7OKPLs7NvLGNxpVPOHQY+DNjud92mrhePZw6czvkFsJYlhbCCBN04QGzLlWRHru/ePuhi6WNTTAT8XgWI9ufRzAsfoEhqKA9YJ/c50aCJ8AHsBHITk1hhpjrDEGxC2XS1EvILaqi8JOKxauaSHNYvneT378/t39F3/7y89/pmigXECxVFooKrJi0roDkCpGQYkogDIrpeBhGLqF9Zd6dv5QekuzpjCty64PCU5AEgjfCsF2AyV5hGbvSf7+9Am00XswFVAhoBpAun4zPCUONiVJJk/Q4Y2YIJveY5nS1GYwN8uLk4yj0bfwSVCPZ7bpa4Lgxy00HL7yczG/brLUb1hmRgU0COvKrHAThs2zlqyZh60wpZy/kIUTKBtdyTjc2r02qWPGrL0fZ6cTIjxNTKzhgnXwGHZdmBJ8CIK0KkzjiZLKSVvv2rZt27Zp29a1In2Oi4ZMwTN+TWcFXT95cXNGauBj4dcnKI9/HUbS+CHxOFaWed9O95l5vc9tgLOMtdDZNiXr2wBwrGRPMWFdVnVZMhETWzacFnm8N0NGjvcdghzgvJX9PzjYMYPynt5wdgWeWInKWvm470b1zK8dAhzD56RnquSiG2TiQ6n38+ODvZLs/PBCSa88/6xvmt3nrgYTqI8YU+nX166s1wZXr179+te//tOf/vTSpUs//OEPX3/99Q+LvpEhagigosy8WMwPf3Hzzz73xS/u7DIJeCXD4KWu6vHFS9XWrjgHIqieRubC85e2r+1dv33lla0rr91++wcHD25Te0ioymFnxeHb4LQ5cxQWXmZHaZnNjt/82/+qAL/9b/5dfeHyQF+ZeQZj7+erPWqzQmzsyBSEzDRgT2IPwkPmb5W0qinpbAPqnzMXIzOJhh7V6ydof6b/d/berEmS60oTO+fce91jj8i9lkQt2EE0QA7J5k7ZNDiUWovJpk1jY6YHPesv6F/MD5gXjclsXtpGJmupp2Xd05Ssu6dbbJIgQRIACwWg9jUrl4iMxd3vvefo4bp7eCxZmYmqIhtguWVVRUVERnh43OWc73zn+wTn7g8STs6zd947FzLMPCwhBUiVptV5fP+oBfzUQ+Z5X8vvBgd96hhHnpIFHCOMhNBCPVc9yu1+EIHAM1vrvRfP4ln8tG4HebuKzDRm5URoEfqcjZvZSEMeszJiterEMushW/xhEAHInHXh8F53u8ozelbiSTw4T94D24F3w7G7P96N9g7akW5HUbfZWF1fPbfS22rUe/V6rxF3FMXOiXPBvoAQFAIanSOi4h07Voa0Nt7Z8TBTurbS2/7S699AUp9e//DazQ9d5jXpXBRORAAUASjo9FpneX0yHO0+HKyurXa6rdFoOBoN93bJORfHJoqaWZpZl0UxKi3jJLPeRzHVGnowGQ+He4PD3Xqti1gnpTwzM7KnVmvt5Ze/dOeef7DzayQX15VShKAAph0h4SdYcwGQcxCbbrN+bnPj1bNnXydsJ6lnQWEARaTIB2F+cUFpgJToYJOhsswfHg4e7e/fuP/ogyTdabZ9o0GkMyEBE1EEVCOKCDSQochosOQyVkRaGydMbMWzzaxTymulkbSJxAt7DvX1UllapmYrIHAMhSPXPyuqZFhp7D/BfJbPPPllthly6fOr9XxE1FpHUcTMWebG40wpU69LyMQAINDvifA0J3+66G0pXnN09oaFQsRTXGVyHACCaTB78BoQKNIkikUAyGWOmBqkvFEKYJxM0gf3dq98IGN75sU3zm6/9PAwnSSZbrQprrt8qjGhmMhoYuecZw5NtQI0w/iUx6/cshgkVRngpZYnAzsAAAbkozy7q9GPIONUoByL3l0AQpg2yuTPEEAGBsbqKgh4RPMrLt/HcHkQMkspnFJwZ0KxCrY311aJc9Xruf7/uaQZpOjCXwiMpuKKnF/zIEwCSARQYhRBcwCLRh6tdWT0lNaxJNWCqd50+ISBkLa8QCCPZ+qeJEY4edWjgpfNWj2HIUYIVEjxAwQkWECCz5/33npvnbXWBZNztyhbB4+T5XoaU5gWP9BRcXDVqPd4KORZIRxy8u/xM79FMYBnmxarHKnKLsOAZVgnwoG5AwQKlQ7KuuFfrUmhJlSodJ4JYWkJEUhMObZV6UmpboKFKqHM5U1VN+aZPpESPUUEBEKq/rfIyBZIg7PmWDNLUZCaqfKheMZrci4WLDyClkiJLlMWzxU+wjLatsNzOF5hSZP9N159q9lsYKtZYqaf36ryEyl9LpQZwn+bzeZXvvKV1157bWtrCxGvXLlirS19i8P4edK1otjKPCkgq4HRIYAa7ey8HkX/+qtfjkEI0BtwqEDFK2urtUYDPefMOzICDAQ6wvMv1DdXts6uNTdu3fz7O5985LKRUY5YeadZazA2pAooAJ7ABw27x4dwiNhoNA73d37xf/8HpdWbP/yXrZUNqIDOpZm3Igp6ScIMBUuIsCIyqpQi0pqMLvcXCQtlUL+rfoUzs05gRqu0CgdXIJWwZIR2Ny9SkhSpYG6VVvFcqMgREaBi751zuZHS1FcLSuE3nlbiPQBPmz7xpJvaaYcIPkc4/mkjHERIBU+oMnJx4XYe+1HejDIFOKqjXUQcs3N5Hcl7di5PiQOuz4uVpIJDVbw+lL3jX+CrzyzMHpC00eHiembnPSAH0AgRGcB6N56MR6OxNhHrXJ2SQZDFM7PL2FrOUshSsH7fprVx2hgnXef2xpOdVmOj1VzvtDaa9Z4xDWNi1Cr3nQTBov0FAXSgQrAIo7ABUAS0tfZS9GaToNHvZzY7fHhnVG+aRqvjwXpxCAoJms0YoJWND8fjg2YriutaaQBQo9Eoy7L19VWtG96Jd9Yzk/JCqQAARog+s6PxpD+e9JN0qLXK3QyRRFSj3jlz5sJwdO/eHRTCWsOABDMoIqUA0PscyCdSShn2Btg06+sbay9229uN2qa1YH2hUVAYagIgs0MQQA0kwhYgY5gk2aNHex/t9z9N7G3Q47hh4jqR8ULiBERD3KxFjYgMgsv9IiS3fCAVPB8FvMttD4FU2FNDJBRgpJmijuTqCXLiLpXHMBoe328yD0wcVWh9snglhFzGGOdC7S2IIEohUSFYoXs8HeD8lNjNHNPh2YSA4Qp7Zs/eMWgkjUqHQoUIeieEUCMChUZEZRZSm92/vZe6dlzvNNpaTFPFAuAZhMELAipAYQWA4BEYoWj5md2R5+LzKmA6s9AeARsUTS2cr7zymC9lIaOueChWJYQWkBessmanc+EIqKDgxsLxpyBLobeZM5OKq6TMF1FnjQxYlgAcpXqHzL39HBRBRVdP9f6A/ytc3kgCoeVEFeIRRzdunppsUBkfz2g7DXF4QUeDSX+3Pj74+rneV1578d2f/vQnP/nJtWvXrl69+uGHHz64/8DzvJDe9vb2q6++ur29/ZV/9s++9c1vbp45c/XQ/m9/+TfUaKn1c6bRhMKC+6jl7vEU9GP77BaW1cUkVx77PchxYQA+uwv/rNbNAjmT6RydeuRACT1A2FGnCU3g7xIqItRKEZEmpfWUoBFEOwiBgtlSMS7lKGHdhW6RcFpBmBsXuCEhkcQCWSxMsKaARxXXqCgPLtmGF8xqS1pLSMpKZxOY3i6r5JXmPDmx3GmRmiEj8OHBhrK10d5Gp7nZW9t67cXfT77GyY9AaanVan/0R3+ktW6325988snDhw+JyDlXohtPvO8LAsSeveQ1hsPBwZrQ//jH72x12+DZO8eGiKi7slprNBDn819GRgIGUQ3cfvFS1O1GzTp/8MG1sR3FZEk5QUVKeRd0huQ0NK2AcQwGg/d/9Oce6e3/+l+ZWkMCK6QC3HP5d9Chw9IXonT3C2VQQkUKgz5dBeCQ2c19Vi/Qe2aWaQSA1TYyqPSk5qLUUgE4yl7anMRUGoEjECogLp1xoRTsX1g3qv8NzQRPTgF4ioDI8+O3Cm9MW5aKf+Z2k+oWk7unQGmT5QudnXLsTul1IiLiw25QDbSQlvNf5YuAh+GCB/uyIKmwZ8bgJSlTSJNyaoL3XpjTLE2yNLXWeqe9z3LWdx77k1LKNHWTNIpiVjYjm4FNJzbLHu3v33vwsbdRpDtrq9tnNi+cP/fS2uqZWr2l0DgHPnStgbCIVqYR1UQkS1NAqccdL+loMNGmd35r1WVGYftXv/zxL9/78fblrbW1dcdj6yZKARGYiOqsdURC0j/cS91oY2Or2+s+uPfw4GA/irSJtKAAYpJawUwbRkLvbWZdmvk0GqZ2lGQj4w0hENSJFKKOonq7tdKI2uS1YERUZ2+tTURAaw3onXPMwQBcIyiECLHe65w5u/Vyo7ZmU8NSakOHtm5BRNLITgR9sIi1fiQy1jgZJw/u73w4TG7V6zaOWUeelCJjGNwkc0LS7LUanZGKiBOXZpnysUKFQuyEECOtERnEF0UthtxLvHQvmDod5sN/RvXx+Pn6GEji2J17cQM4iWj88ehBEX9CsSGF1FtrKBpVSGsFyxpGjsBfqrSRZ6n1LnNkRVmWYqPICSu1cxebWdgDAXjMBQUICtBSEZIAoRgUIokUpMODLLU7ppZNsu7F1zbPXe5nPJiMPSITkTagyIkVdt57ETYKCRCXF3KXiInIfAFqCSdi6rWCM+33OXYy41wQpGNkWj2dbXYp3wrnsJZcQWfmNBZL3DLtpVmKwUz3iBklwwCuFHdV01opbBzK08VCPn2OtVukMbzoIAtVzD9X95xXyiAiTbl5SQD7tNYwNRVbQnmvZODM3i95UzndqD4qJK9MrWeSZwvA/o2r2WQkk+Ff/Nmf/i9/9eeTQR8AtDErKysXLlx49dVX33jjjeD8Uj2SJNnb27t69eq/+1//3WgyAoD21rlv/fN/cealV7F/UOt00UTxmW08zQZ8mtY2mEr3L8hATiuHM3ObK6QkwBlnn7n2mGca3SE8YzF2KjgCUlZ7mYN5W7hfUdH8BrkKjFbKaDLGGGMiY4zWAc0DYSlV2LxnFkUEpOawzipdYq7LI3cEmsMTQ3M0BVQFKee7w7RDq1gBuWCTCVdEmMvvn08B9wsIsJcKu0imlmUVCZjin9xYCufSwcUcMX+Gs+l6JHUY9tid3T5z4cKF8PEX587zY7ECpLVuNBo/+MEPOp3O3//933/44Ye3b99WSnnvnxwhClsgCUTMGaIjss72H9z5797+6lfOb2OWISJpJYSra+tRow4AwozKiPeFkyyQiKAwghgmZc5tbdSjmh9ZunHlU28HpJiUFdYiWNDbGdTJS01RFLVard2Hd6//5G+7F1/eev3LYT/SuSo+AYCftoASFXoCBTMxl0Hy3rGwc1gzWpncuLBiNT9F/GY0hZnTNMushSOc8sKv5cpTVRWwqW3Q9H7J4+Xp+lCCotV+WVg4mxk+53OJjC/YTD/l9pobb+Gck86RGnxBKb/sxCxh7HKwIS5WF/EYLAbnw8zP62WvTNgFHvRspqFIkfbM1vu8LqiUMiY0gWRpOkkmaZalNgPAuFHTBLW8/FG464kXZgQkRaRJUYRGgzXeWe9qmXcJSMR+3B/vHFx7/9Ob7U5rY3Pzwvra+bXe2Xq9q02ktRFGZ7ODwRiBtNJhJVTUIFV3Lj08SFc6l7/xtfP1aJWovT+4+/4vrvXW66sbDXY248xzBpKtrNVMvDboT5Iky+y4wapeI5QoSYa7u77VacZ1rdAwCIgVBgStFGoDgG40PsiyUXdtM45awjGBUcqQ6iC51bWznbXzSbYr7IQ9gSoGFxfuX+QZsowJVWTqvd7Z8+dfrtVWnSNQUvqueGYWVIoQUOnAlskQnInAuexgcHfv4EZiHzDsg/I6Mo1GM9KEyF44EzBa1VutWmtgYswQMgeRgEYCQWYAhUQaxFYFqAMOJViS5kSWg2F4usn6xEHA0+VuLIIsWus4jgEgTdM4jgLA8fu09gacyzIQihISIARUAIqIITh6AkQghkQpjgAG6cil4+EdTCfjuFbr9lZiiBoUEaoUQMCBUM6ypEL9E3hZrrpcFrziBX9smlq4zx6DMFQEJuZHrxy1AeF0J/jsjqU4H23O3E+FHkipUZhLewLPSGIjIqIEBl2FVUThMSLEghZbelXmMroKcy4G5l6WM6JpeQSZUzMAkMqqASzRipjpdpDlFxrm5YkXL8VRT4ZZBPXpZsM+Syb9AzsZpTu3x/39bDjYu35VbDbsH9Bh//vf/pa11jlnjAEAa+1kMlnaYae17na7vV7v0qVLRQqHyb2bO8P9Wuejjx4+3H7pFb1xVnVWzca5uNlurG3OVBLmNIOK7oalq9MR4760Z+c57HaJR8ZRIfO012tJQ8vn9OBKRh0ktEkRIRCCKgRitFJKkSJFIY/HkDARKVI5HYnZB0N7H9QlAkWsVEEuWBhU6evP/0NFFx5WWkpKkdqwj/m87b6IPnGKLzCUPux5xy9wvhxIocCcc4cBcdZa4YjbkiucytRjAmcZaRUQNnDFgGa7no6CN8KlGu/vXGqb5uHhhdXOxtpqq9UqsdqlvsjPj/KChOtTerp9+9vf7nQ6nU4niqJbt27lq9aTwRycs4LEAwoLIo32917rdN55481ayoLACCK+3V03tajA33KZDCAUFmRQXLiwkhLFjLjS63z1pRczPxzfu5M4Z0kERQCZGEAIyIMiOJHZbdhYjDHtZvPhtau3fvlTvXbWNBqYW4kXNAlErZTW2mhttFYBaqyUCsJ8cux90EzynqblAcopydNOyuraSEqpqKylVTShuMqcZClMNIviRDkbYdrkEtiQJVIpIEHsa1psqbYDBPbW9BPMAdDPJ84XCuI4bTAjFbudYn+YG0WV4hs+Ji/DOdusKvMoqE6FkPu47lX8HF72+UBqkfo4s8EhCiIXTgEEgiCWObN2nKTD8dg55z1rY7TSejTwWmut81UqIK0IIoigAVGImJQQsTbsvQgDQuY9JWNJEhkm98fp7cH45s6jrfXV7V7vbLez0az3alFbay0xsEdmRhYWRaIJFQGBKKObJsJLF7+sTPM3H7175crPsiTbezSqN6HeCFsL1OsRUi2ZpJOJzdJxmqDWWK+bSTrJskQb1KapjFYEzouIEGmtKa4RoD/oP1pdObjUitvNTpYSewLQQDWAdm9l88zZFx/t0eHwAQBqpQXIuVIrGRG195hl0KjX6vVet7u5tnrW+9izAvGF03cub4siJIgKAsAB3qqIHY8O+ncPBncYDrWZAFpStbjW1EQ+c6FHQCmSwNYzCATOg0FEpcAXlQOhqUt4YaklyIIiyDBnYTHVPAjOFSLwOAHRKkHjyMLyErxcjkI3nhKDA5albKiUiuPYWpummVIqjou3QHj8R1u4/4nO6/Fsl9M+dLolILeV8B5ZBDiHJ0RJaJNChaBECIVINIhDZz0nhw8nNju8u95otbG32eysEkWIkDE7QdShgKmQ8+6mnGlxLEAmgCdYTKXUyxMqbFFwGWZ+5Ohalm4vQVCmGjRyis3sxE+VkFKUp84suRzGdHsrEikClBx9yxWjQj04BzGQCsGMAvcgVRiXVA1NoNI+FgCOKqfpcYNsQa/02SUv8lQBjuzR3ez+9b/78/8jHQ06Bl+6fGnn+o39R4+stSGaT0UAoF6vB8rDYzwsrbVpmhJRUJEUkSSZNBoNl0z2Dweb3W483Nu7e32U2d6Z87qz0r78RtRZ0Ssb9ZW1mbCl8kUs6XmCo3ygEWd6zGEGv1tA6qTiqz3r8TnzvNlFWODZfqvPCgoPX1w+8ou2KkWkFWlFqjyIQoKEJeoqOQpQYEbBhxpJISjCqTTLFJzCWarw/PIj1UaPaWNIoLBLFfOAkpQlPCvKI4UrXaB4VDM6xNMGmzizvi6DlHMVR5BAXINZ9y6ZuZEviV1O1mR4Ubc2N7Y2NjZCPvoseYxf8OP1119fXV2N4ziO448//tha+5TafIQVI2s/cXg4/pMf/PNLrZbOnI3IC3a63Ua7TYpg6rbGREo412FBocJxTASRgQXlzLnNr8HlsZXBnbt7hoTBEzMxfqYpLiJxHE8mk/1Pf9N5+Y3upVdBoOwACTeM1lEcS2F1WxBMSt0oAAEfAkVm73yYrpT/du5/ld+maRiJAGFNgCkqMRN65grERQzKIVoqpm1FsAsQcnPbisATIpQaB9Mts9J1Nu3FxJly83OA4wuGbzzpb1eXVZ7WNqYAB063poIAUtL+EMscChfzlFl9qGlndmVnw8/xtZcjwh5cCE1yeZyAiAqAY7ZZllmbptkkTVPrmDns1Cyg798dRpGJ48hEOopMQY1mJBHwIl5pISWoRGvW+esjkVlbbyPGyVgO9pO7t69cv/G+oub66rnLl17fPvfimc2LK53N1bW1JOH+/pjZe6Eg0KNU3Iqag8PBg/u7vdWt733n5bW1zXZ75crHP7n68c/OvdCr1dtERhF7b0WElGgtaTI5FN+ot42JhsNRmqVRzehItaKG1rF1zMyKIqN1veGzxD/avbe+er7Zqq2sdAZ9myXsvCAiKt3rbVy+9LrndGfnPimIO8YDifUCgEgIGkCLVzbDqN3udba67bVWsztOwCcV+jkK5vUU9iIkAEIZEMUAACAASURBVMgCniVx3ibp/n7/3nD0IK5nJhKBVIC0EoVi2SMobbR3ME6z1FlRgCpH6RANkoB4FhL25XouIIKcv2UOcKBQ7oiFeScjzUAOII9HN6ogwokT+yU2Ik8d3ShD0lK0PNDyvffWWufMsXYtlXOWJ8zxTghqyPw8fSZZB0tQ0iD2VlAERHGgYggJI4ICUSCI0jQMIsSTccoHtz/K2G+9+uZKu06Eiqif2kxEUYNUjIoAPXgW8TjPmzh9bL60RAW52NiizgAeSSZYqsohSwEOqAiaPt09jSXQugQKXbJZbmE56vJkWxEpVRiXIFEpjaGQCKvGJeEXBfO+lABwUPE6ZUMm5PEf5mmJyGccv/jUNvgCbQ2p55PuquP93eG9G4PrV/ZufszD/oYRvda5c/v2uz/5iXMOBUpvlxK8CN3vwQA0OGPMvWZQJg7XMGR0zWYzyzIiajQak8lkMBiYOGooNb5/ix7d9zv3xta2z15oXXhZrZ9tn9mmKK6+YG6se+LZQEQAj3NfmgE+Tm9B+/lLT+c8cIi01kYbo7XWWisVAA6aFoRJBZ/joOclwsAhsMHcQge1UlppUpTrcSC6vDq8ZG+abopcwpTBg6+SR80J2U5TTz/Y3bE2hbJ3pKIgKiLa1Nrr60HGC2eithMbQOOcmDxVlsiqk27xnlBohkBVIajEWAQgV9xY4fHmeufMxtrq6urcRvmcuHGSUGTuHq31mTNn3nnnnXq9boy5cuVKmqbVssqpnNpCICkirAIpUPo79//w7PlvbV/S3rEWD1xrdRq9LikFON0tqfC6DjXd0KeZ93mKAKEzghrPvfDCHw7tg/HoZ/3BISEKoBAjIJD2wHSKLSQsua1Wa//2te7HHzS3zlPcKClqeSuJMCpSSpH3uRR2weTPIf1imFphJ4KlAURwJQcMHbRBqWOKTCIYrYMOH5b0q2lkXIgX5FOaPbNlj8K+6FGWIhEM0fM0hQx6j1xol+c14QoauoA7y0wDzHOg8AuDb8hnWx9Ejt2XsVRwCbRBhUEsG6YMUfbVXWqm0bhCcihUyahES3CqTPC5HIqFbea0EXxJ3IDTGRcaUhGRlEIRL5xZm6RpkmZpmjnvgZBIAQADZDbT/UeCmJBKtEYTURzruK6iCIM7idJMTkgxAiBBbrom4l02sn1Eo6jW6+lWcyuZuNEwc9nOrXsHu/sfXL+5ubF+8fzZVzrtM43OqjhKklGSJc6T0fUoatVqtTNbW4J8OMjWVra/9Y1Gu1WrRWqSPbp/+1GrhY0mGtPotmKfgliZTNzBJGVnGg1qtTpNEeuyvb09L77WqIkQoGan2CMiOZf1hw8f7d4bDHfrtW6S+jRhm0EwDdS6trV54dHuQ4Ir7J2zjllIEQA7hqCOStSIol6vd+bMmYu1RsuxEyAk8MDeeyAQAlJECnyRBCF6rTGz2f0HNw8G1zPXJ+VAMhCOjdGgbJIJoUKNqAFoNJ70Hxz0D4aeCVADCgBJXhsnAGAOgppFmljtkUZ5injdUnOTpYl9GTYem/8/3aOQTsz5oiGl+X2Kz0pz96meJjML+MIT2rMoj+AxD39JQa2G1rJzSXJwZ2yTqEZGg147W2uvpSIeFAGIgPMgHJyESGY4q3jyk3vMQ+GHGGAuH543X5zdI6Y9LY9puZLp6jfbAbD09rI7BY6kjhc8FaJCiCOoJ0DZoV/Un7FMgI0mUwAcocCFhbsOVcVBS3oUC7NHRCBmwMIUKe9aLryvikJ0UShbvAy4HIY4knW5VIYYj05OT9SMdGpo4xHu3//V3/zV4Pan73z3G3FDf3Lv4INPP+31emGPj6KInc8tk5i11kQ0mUyiKApwp/d+aYuK9z5Aos65gHEwcxRF3vskSUJHvSCMx+Nms+mcO3hwp1ar7fz6p5Pbn6pW177yB+2X3og3t2WKc80mLYsWUTP3B35dpWazmDLJkmrF0ucQkhS35DPiIZ9htXlGy7iq1XShD6qNUoG0QUVFK5hWY9G0ERJ5QlSIWhGiqjb3h2CIncucDYLTzNMejyl2P9fsXHzABYAcoaLj279/6/DRA2Ex2hzu7975zS/sqK+1XrRVss5H7d7Z199urax79vVWp7VxztSbp9uC+bgvAI9Z3KrzVIHUk35t8qCD9vKF7QsXLkCFJfQc2nhCpEMpdf78+R/+8IdKKRG5cuVKlmVhVE59eU4+KUBEkUfRiOPJ0IwH73zpv2hLcIsFpVWz0yZFR+ZXYY8o8nEsup2C32TciLbPbn/9YPRw/NGHdkykfbE0EZysQWX27aIoGu4f3PzZP/RefKP74hu5DBiiIqW1MsZEURSZyGiNBf4wDV2xamtJVUKbIOYWdyLIHkGIsbLFg7ZOkSoaz/I3xbwkCdNmToUSCMzekYgOkJ8UMbqwY+H8vBCQgteLzAa1U6EbgCOUpqhYjZ8fXxiA42nslDMdzstanwtjrhmwUnJ/QCpERkuny+UAR9nBnJe0Z4fp5/Cyy4lDTQ7eZ0QIwiLOc5a5SZKmWZY6C3mrN4Sl2HvWvc5GZifWJjZNk2Qy0aCHog1oA9qwNmBiiiIyJhTMtAqt4kgAHhEJM60gikxco1pdTSbJeHw4SneHk9t7/VsPd25sbb50/uxrrcaGjtoCxqfoRVmXaa21jlKbpYmt1TrdXtf7pNWKP/70vU+vp5PRMJmMe716s9Vs1Z04smk/SSeJcpp8p9vURu/2Hw1HIyCyjuuNdmRqIiQcuG02SUYH/d2HO3c1Nb2LXEZZAkGKOTKNei1a7Z3tdrdGE2/tHhAorUQ4s9Y6Zq+0qtdrK73u1ubGdlyrZzZxrATIe+vYgUKEoP5HQT2pyDPY2mR3785e/5bSQ60dIiOAUUaB9pmQBmMiFkxT1z8cPXy0nwzHggrJMDqRIB+JABTqP1NCYuiGKewaCri+RL8w70zK6U65xQgu7NCywL4+FUIhC7T0pZpPTy4tPkejLQXhlKKQt1DVV/qY950BZJ4iHvQkoZLkQa2cbBUNmZIqWkrL+h6zALMAoBfvER3misKolELS7LRjyJz1Sf9eDRWviGsYFVNdVMMBZAzeiedQFUX6DJfoeF9iwADdAcLsNyHHrnx4bN5V1ZoWOJqCsqwNZkEsdfHJBRzBhTRZaJhSSuVWDorUVB8DtCIdRAVghraICLhMsyTIsGHusiJcAThg2nI8tdXEpUbHMw61lWuLFeHKY6k5vzUSAfPhzt3Dmx/vfPQru3e/E+lWt/WzH//jtWvX4jhe7a2UwQE7H9CK8HvW2oB15sSWxzLDS1X8ciUJrxP0O8KjsYlcZsMN8VwzBtJJOh5dufZJ5/y7jc3zW299ffWlN5iUHCf0OXONpYLsHdFONNchiJWFfiFOmgmZyj6NZwlEPINYSXKcOo5rcRQRoSKlMNgp5CYMwUJ26thaFHiJUCkyWitNWpGikA+JZ/aevWfrrA9GY4CCKJXvvfCbqIJNFQWcCmVDmA/3Hk36ewe3rw33dnZvfbpz89PIaBBIkomfjJLxqJTzCOoVeQAqEtXqt3/9UxPFiNRcWdu4/GpjZX3lhZei7mp3fQOUeXqoE84Utpa1qGiQth22xzsdw6+98lqv1wtXo6RDPk9mPlvJZ+7RTqfzve99Lzzn6tWr4/G4fPRUF5mAmUkIGcUNB1+5sP0Hm5uaPRKKSFyvR7UaEEn5ysvmJhe7i+F86yGPgfHZ6DZfPLv12t7DG/eHYxRkla+uyCe5CFUVkrD2xpHJ+rt7H73fOf+SaTYCJ1RrExkTBUpWUQdl7znn0s8lfrl5psyO6SKOzrusi91TEMB5RvTFxBUqsH4iIiRVkL8CZ1IBACHn4AaCgGPx3ov3QcrX5/62U1skWdp9XWSOc1toQGMFnpudfAGn/Gl/6wSTHWdMjhEYkapVkrx4K6hyGL60UwEALhslA222EJ4Wrkh+EH5OlblKI4JlEc+MAuk0zicUAOe99T6zLs2yzFrnfahCCZbRNgqhfuvt1weH+4PBwf7Bbr+fjMbDJBl5zlisNhBF1GrX2+1Gq92q12siGSFFURTHularEylr7TgbeO+01q1Ws7vaZK4PBsP793Zv37/36/d/vrH64qsvf/WVl7/y8ktfrjdiMyZr2aaJtUqYGESAnAOVwYXtV155+WKr1XDOXb/x/p3bd9itR7pei1bMSjsZQzKy3koycd2ONqZGpL3zg/5hlnEc9XSt4S148EFJHZFH4/6tW9fER63GpsKG8wCiiHQUxXGk11bPbp+//OBhsnuwqxBMZNIkS5I0y5xzonWj1dQrva31tbNaR5PkUCAS0c476z2KJkDSRXsIhm0A2bkkGR30Hx4ePuyusDEMSIo0CoJo8YRKaxUlmTs8HO/tD/YOBpByXRtQ6ICFUQi5FDXDGdxKQvQWoA1kQEFipJKYiEF9tAgQp+v346f0Ih1jUQp46n9ZATiOndhPsV4UZrtSFEURImRZprU2xix96afk3PZZZurjd7wnOCUMsqL5ti8V/2zwImwFHYCD3EsFUbQoRcSQIbgaxYpk9PD6aDJEE0XNVtw9E0V6CJh68R4cT33P8Ah1z9Mh2XPojAjN0Ojw2NjgZG9cXRyPfb0j7sTHY8uSM2cLYlVg11cJ9sGJtewWJqgwcWVmkV6ccaWPw8xDMu3SWoQOeRFSLCves3rvGKRZ4JlZfn6mCC+7f+P9//ine9c/ev3Fi92zm3fv3v3ggw/q9frvfK+NomgymaRpenZtbffO9Z//9V+e++VP/+h/+p9Vd715/tJiI8xjRUYpWMItmkwtlmhmjW/mv9wphos45Wp+PrNUBDRKR8aUzsdze00oyULelpWzyUP3ijHaRCqIeIGAsDjHVjyDFWbvnPNe8gZ7gDmrVyhUbypIR0Aqw5NH+7v3r354870f++HBzY/e7+/uaKJ6LcY41lpHIhibRtwrLL2oDECDQrCIgM9gkqVpOrh38/p7P2l2eytnX9i48OL6S1+qrW11z2zXe2snBzKk0vg2P7KCgsB0iMzAHOnh/vkY6oP75zu1119/O8B5T2sXfn5Uyy3e+42NjR/+8IdhAHz00Udpmn4GfRMFSEgZs6CvJZN/8d3vrEZGnPcEaFSj2wYVJEQrPfcLyVNe2eXAfC8szISYAWuy9cLaS7vrL+zc/4TBg0JAIM/kQPTjzy0AwWGmaK0Drqe1HvX7/etX3P7DeOVVpZUiMtrEcaxyhakAWIqEkHTWHT1IafNiaY2mKC8UAEdBSxGW4CQd5DVy9DMoEytSKlRftdKoSAiJlNYKi6qjgOTCpoHdwVyWRULbN2EVLy/g47JoPustFWSBnqvYfBEBjtN4pclRv7L0HixcCssCNBe4OyGQCorbELgDVX4hT9Wvg5OieGafm/hJcEQGIlLq87jCy4JdwTHzilCRst5l1qaZTdPMOuuFhUgRTpX/BYCQSOvD5Apobq9Is1s7J+e9c865ySRNkmQ0HieTSZbYh6Pxg3sTpVSj0Wg2680m1usqiRKlEUSARCkFSFmWOW8BJIrUufObm5sqS9XoUK7f+fndhzd+8cufXLrwB6++9JUoWjM1RFEoJnNsnWUGm4FnlybZC9uvra6u/+zddaOi0XDv4w/v9VbazVajpldXO/FwNBoPsx0c1JoJGdNu98bJxFoej60mNibW2rCI0qgNOp/u7D6s19dqtVVtAhhBRBpBC6t2a/XypdcA+ofjGwJJbpQrwA5sxohRrVaLai0T1xEJ0IVdQ6ECrSFXjyaE8C8oQmftQf9gb/+RSBoZRshAONKGALIkA89RjYDRZTw8HD98tDscT6KoFrV0U+JkOLZg8/xImB2DAk2hb8XPfu9SNP7J0dVEOe3EPiobnwu4gzzUrD3Sb2NShUwgONJbm1mbIWI1evvCx1QCxNNVD0tD1KArFso2Pq8ICYIo8Iq9AwfKxUYb5Q6zftK3gwfXdL3ZpiiOOwAxCBFphQDoATwvFJ0rUfbjMAd5XLwugMLgpy3k1aAcj/q8M1J5iwnANAQp1snjUvnPEpGwiHeuVEtVCCG98c475bLCA6UE0AOkgNX23eIzE5YZynTOBMsIyDeqsNTnCtpQaDHOzdIpkFGyNipFshlDOzrtZnNa9OoUh88SOdxLH97c//hXWzGfeeXy/u7ez999NzSPjIajVrv1uzWtTNO0Vqu1Wq3Dw0NjzLe/9Y3b9+796N/+m3MvvvrqO//t6itvtgqzFXm8p5xgPgunTeJFPCI8NRiegzwA8mEQYpYwHgqzgPxbLr2W8XNE3phZxpMkYfYEocmr0BvFfIJgYZsChQYTe8ceHaL32jvSFNpkg4MsxpE2ulGvxyHUs16sZ8i1iioaHFzyQjinqAMggBuMD/f3xjt3br//8/0bH+/cvOZtFkdma32t3P6qNbqQvgYJGCgK2uUTRCSKotA/5Zzbv/lx/+7Nj376n1c2z65cfOX8m1/rXXi5tbaBpJZhufikU425DdlGzfLuvTdfvnzuzFbpkPJcUvSp50LMHPpTWq3Wd7/73SRJnHMfffSRz61bT/dq3ntUdPho96trm2+9cF45S0p5pEaro029fBoRyREtMEoA/RKGNyny4kyrtrXRu7Taurs/yIThxAaxaZomSQIAOaZvTPApN8b079+1/d12s6mjSBMhYOi49OKKHVkqQF0liMgN28QLlxWw8IemTWJ5z1o1oA0CIlWAI/89IiEIJRSejRjC9PRBlqOw4l663mFFdGNW9AbnXCtLNeLnE+H5cTKsJCBqUhj+zFCT8rKZQoVIlDdehdbNnKAEU4gw8LWd9y406PpyN5PP8YDEU258iMGMyTlnQxMyFL0/cwEMofbwSGlltFYUkYpEjHjMMp+lfjRKxqNkPJ6Mx0maWGvd6NAmEz4c2CgaRpGKa7pWi+K6iWODCBPvguGkMaZWi6kZIxodTcbJYDROhsMD65M0G62tXl7pvtBqbrYaMabimRGAPYkQo6rHq61G583X02ajfeXD96598sHoQNLhUBsdma5R5LLxeOSdT1c3m416w3lJU3fYH4IzvZUoirW3QMAA3tpkMDgYDYcCjBRcD7yAB0FhjOPWma0XBoc3b99vpXbi3QSElDIAihmITBTFxsTKGEUKSbGQAGmMAWMOwDQJEhAKA6B455OD/s7e/n2WxESgSAJJ1jO4jMVzTILisyzp94e7u/uSYafVbupaQ8dwIIfUZxak4J/llBKlSRiLTnwM7NuSpBdoHgzCJTZTyi3KjKT7Z8Y4po9DSRPi6RQ9AT3k9PDHVD1qMaQIJoLOOee8UpzXB474nCKPlRf9TKvBY5VEp+X6k31qOVkKWYhuLBhEYaWLL5cEx2KgAHsWBQLotRZEiyyKAZ0f7t4T09KtNd1cB6UVRSbk2FPJBsECOpgDO2SeHouzfy1KiM4F8VN+wnLAonqRy1M4QiZj7v3wSVbXxzxQKlzPDkbvxXuPU7PJyg2ZxqBlbBdaWHBaQS7o8kRlmlTSgEOVLFckLYB5rIAXR6CRQaywIkxVulae5ALhYzH2I5548su+++v/L7v7yf0bH2+t9nyWPnjw4LA/YGbnXKPRAICn50fwGQ9jTJIkWZa1Wq12u+2c29xYv3Llit5Y/et/+2++89/8y+bF117+7g9w0WVlfnBiDj1WJGOrlI0y2gnP5koi7j2z955D7MIszJ5nBZw/l922YeVg75JErM0KgINKSRoKot1ImEOEocuWhYPVAmqFwXNMESlFWqvQ51ICJEikAIFK64TcR7KAk0IrnxDnV/7+1ffvvP+L5OGdnVvXH92+0ajF7UYNsT63f80xHKtdKks30PBQSAhDULp/4+qtD395/8NfXP7KN1dfeXv9xddq3bXZyYOwoEckR23QsrxU2EoHau/W5cvnzl3+SjCCLdx/5Hc7rT6XIfdjd/BCiT9Pxjc3N3/4wx9670Xk6tWrAf8qh8qxqhyMACDkrN3vf+ObX1oDcmhZGx3Xm91VVGo+Plq+GhcimrNhAiKSKIBoc2X9zc7ab/b6ByCgUFhUoYv1mCOKoiRJEDHLMudcEC1SSkVR5F3y8DfvXXz7D+tbZxTmOhcVbWzBYoKXy2DehymhjVakUqwLhRme2fVneBzBSRoCG6vcUkP/GuVu00EXCxBDu2cAiZnFe/bMLpS+OXT0FtqQQY2DaYpjSBnmyMKqflyd5/nx/JhftIt4TGTqzFV5DgF4APHMUIhqICifI/ihATqEgqRIAYqIUqg8OocOPTH4XDjyhHHeP5nrc/Ii2iy/g6fVoamLkhS1nynzEQEEdK3hmT2L9S4Vi8IKRGkdN1u1drsDop31aWonk/TwcHj//v29vb0kyTy7Wk21WrX1jV631xaueasYPCJoQmfYOU86I6UbTfPyq2eyhEZDuH/301/+6meXXnjry29///LFN1dXOyxMaYaiUYgwIqXHg4NJcnj54ttf++o3/279P0W6/ulvfn3n+rXu5mqj24pMW1F9kvS985GuN+txmmQ2Oezv7adD22q06pEi9uAd28zZJJtMXJaRAAB4b733CJ7AIBoTRb3eZqe70WisuMNhmhwimMhopSKR4N4YwieJYmOiuveKRWvTUrphHTvPApbBheq0tZM029vv3z7o343q4zhGbRBRrPPsvMuEPU+UyzLxzAcHg/2Dw3bc7q5327YRGZXsjEQzC4ti9s5LphBJkRdgBmFCJgp6SmUtEERImIAJmISJoew+lqJfBZehFMfl+jL/j8wY2MExnrJPuCrM7eaFBIGIiCKtjSFS3lcqoMtQh6nBl+Ac8l75kPg7ndRSFN5P4m9RXt58vxeYOiBiKW6RXz0G4JCDG4VKobWZ95nBuK5h3N+b+OuNlbNxawPqFNWN0dprlXrw4X3yAoaQSDWZEhQO6/HcqhNUj2RJEMe4YJSCsyDGzP9njTVFKo8u8LFxCQQsJ8ewpqzeYw6aqoKWFztUhFkYWITZQ9niH3wfnC0nRQlwlCa5WF2GZyLC/Aj1sVAKNsaE/KQUHy1tLXEmPapoCeAUVZFpl4zMYTYLuoTHKLSWk6wCqp1oxPsswdH++N614Uc/V5xe3j53/fr1O3fuDIdDhRQ+bOg4CxIbv8PDWhtFERE55w4ODrI0ixu1L33pSwcHByod/eOf/enm5Ve8c69//7+cH0dznDlhmVXVQyrbMTQUohBVV6GQEQW4pzzyIg157z1IMRtzJ0iRuaF8wttSFf+fnn4xswROLdN7chxRPLNNLYRGj0Jwt3iRkjY+XbIVgi7kbcpmeARUhDOesiH+I9KRIaPLq55PNYVUdXlmf7j76OFHv37vr/6v3VvXsvGoUa/1Ou3St2suHV1s2IST+YJjYfvXaDTq9frk0f1rP/7Rnd/8srv94tr25ZWLr/S2L5pGu7LxfcbtU4O00oPG3o1LW6tnN9aazWaZXcPzzpRniYCUf6+trX33u98djUbj8fjGjRtVZlapGXQkwAGAANlwuEbqle1tsI4Mpc53unVSqkLuydWaTgFPB+gE0TM26s3VVqcbabI5BQIFj/2MoTPFORe8q6IoGg6HgboySdO0v5eNhj7NHDACaW1yYWDhfFcq5LcDVBsoHhKiMiKFxIgzoYDIFJsspAbCQ4pQ8lWUKDcjy9lfqhDfKOsG7Nk57z17lhwxZvAivNCVWtTVOe9gm66HT1o4eX58Hqf1qTbTvJskVOOOSK+mSUeOxM96yEsxyMUXoJwAsLPee4eIRoVo0BhjCE1IAhUqQ+SIHJFn5Zmt9y4vhNDTHruf5VXkZO3lCxXMxUu9VAKJQ1NOcCRk9j6ngkkQ/A9BMIuAsHr7X5/PaQAlJZoIAUS8gGNxpFgbiGNqtqLV1fbm1uraeqfTqWsNWWb7/XRvbzg4GEwmEwTSyhgVIyhr2Tsf8FMWpzU2m5GJwMRi/fjO3WsH/Z3R6EDA93o9QmIvznKWMoiOTANB2cw3Gq3t7ReUNpYlczw4HAoAKgrkhWQysmm6ubax1lsZHgwmh4eEHsRGBkggHWfiFPh6p7l+7sylRqNDpE0UmSjWOlY6rtfjZrsZxdjp1m06eXDvtrOeBdrtXq+74lkz0Mraeqe7GsXNKOpYS0kKzpO1kiZZZjNnrfcZYOr8YX9w89H+1QePrkyy+802xDFYN2G2OiIiYhEirXWcWnfQPxyOxszcrNdbjVaMSgtNhsPDgwPxlm0GYI1G1MLI7D0wx5piRQaVCXayAILgQDyB05h6sV7qhmpaaUSNiMgAQlS4PSA9dhtbKAxMyYEya7Oa83LnKhjVHXHuOKoego9jVhS7HZbWn1KYpeeBoFJECN57ItIhCCh1GUN8LDh1aJ9WtGdtN6bZxWeb9rhYRMn77EpuxewPLk7wqajynNK4LF6WaVEYEQA5AFkVDyUlQCIaWAsbEQNCntk5YERUpOqka5aN82Q92Mx3O93VXhfEeZ85cYwSEnoDqESQHXlPzAqYkAGZwQsKhh6Y3P9NUHJmaWh/p1KRC4GnAMk0tZ/9nDR7gZZdtZlrBLDsAsPRDO/ZV89/KO8pOf4nZF45qMF5twFIkDLEglQ//Tt/dVV6q1ApAlCh3OSfFPMKNimltTZRFMVxXKvV4rgWRbHWJm9gyRszK8SaOXtwqcIZwHkxbXabkZLnM7dvLZn5ZW1t/nah1yizU+oxP/7Wr++/+zfXfv4PvXqEAtc+vXbj+g32XiuttS7XkNMq8z2jpKVaotdaIyB7X4tr9VotnYwf3box2LnXaHVMoxXVGkXJAEp9lnK/9p5zSnQuAC3TYUDTCZ6HNuw9e+usdTazWebyH+us9c6zC/6oXEIbKDlLb/ojM7cX0cJ8HBfxVP4FIlbgscKB5DQVSnzccrdsZhf+QypwLjBf1EDmhg0XFCQv4ES8iBdxIk7ECljmzHHqfGLtJLOjNBtNksPJZJRORpPJOBkl6SS11nnnvRf2eXzDFcXHFgAAIABJREFU/sG1q7/50V9c+dGf//wv/2zy6H7N6FoclSyqRaT+ScZklQPCzMYYArHD/v6tT+588Iub7/14cOfa8P7tbDREZaJ6/TO8F4n3g71NP1gZP/za6y9dvngxtG2e0tX4+fEUSrXdbvfy5cvWWmvtYDAo0Y1jGRwhrEl29v/4zbe//dJl41OPiLVGd3U114jBz3xiRY1IxCidjEc3B3t3E5cF/VLik7y09z40qtRqtQyoubbpWWyaRFH08OHD86+8sfrCZSzSDmaPIrnSX8nakDABhYr9MYjihB8FoAA1kibSioxSkdLG6EjrSJs4MpExsYlqURRHsTGR1kZrHTbEoLLuPTvnrHVplqXWJplNMptaZ523XhyLn0ozzm95FZ/a56DG8+O4+OfI23gMtJ+/eIV0UKUgVEigOC3PSuBuKEVaqSBmr/KkRhBEhFHyl2QRz76iixYoVNU4e3lsXVaAF+LyKSf4yIB6yTZf6oycvvIrszFqmfHMRQYASFQ0pGNOBc31yQRYwAfIwYNj8KxHoywwooPrYTB3EHEiXhhAkEgrVDpSMap6o84+zrLaZNIcDBqHg1F/kE3G6Xg4ySbJ5JCbjbTRqtXqcRQbbcg5VsYp7cAIKam3eJOiwUF2sD/c2fNJsj8YPEwmh93OuW7rbJaSZKCUIUVZmqRJ0myvd17opak3cePDD9+7fuMqC1vHSIpQJaMxekfrWG/Uuo2GZGk62j+EhKTFTIaABdLRJJukClUjrtciYiAWxWyETRRRXKPVtXMmtgf7D29c+3g02bfp0DtgQQbPBJmfTLJh5LrGU+Y4TZnIAUKAhpE8KS+YOj4cDO8eDK5l/gGoAakWEnjxLGxEEZEyBgUzJ0liD0eTzPlQoUUU1KDqSA2EOvjUZZkjUkoZBvEiOYGRARyiIhINuZseCLJoRE2ikSlQE5kCs3cBcJhrGp/dcY9SL5h1DMViMiAchZicSqHnOJhjqvI4zWtBRFgRxpEJRc4iJpf5sLywh0bEYyHFamR7AuwWjrqNZQZ6VHVTlkBLc+DlEn+E/PxklvuBVQkKBEQQAkARJULCCEySd/EgIgihQhDSwplNx7sPBaP1jTOq1411zVGcknZiBDSRIkaFwCIoXGRPwauSAZBzUzcsv3MsC9ZSZWpUl31c+BBHfu24HEU6hp2xdCjhHIN3quK5/AtahnhNWbQyzxPiqt5FCeHPYdEVG7tCV6OA3qhiN1uas5TlaKzQ7SqaAkcI+y+9Ms8gUjt5+tu/e8Pf+zi58etYbK8Zhdpmv98PBP7PhTRAeYZRFHW73TiOD259+t7/+e/XP3h9+8vfuvz1701hApihkhGRSC67UnqElKtCsLzPO1UAvPfOOc8swr5srw2OqblHFpYN5wEO4LJ9fXaBOiIqmRG6nY+7ilPE6uw7buTMUlfkJMMGyjYuxKITrjinEMfg/MlyufGEum/OVMsNgrBgeQkWjTuWEUUp1JqMjoJggFFaK6VJ7X7ym0//9q+v/OPfkXc1raN223sfCERZlhljnu6YrOL7AUDx3iulYkRjjLXpx//wo+E4ufT6mxfe+traS2+aRqveW2ttnT/h6/PhHhzu0t6du3sPvv8n//3W1lbo4nyepvxOgFEiWl1d/f73v39wcDAaja5fvx6+9OO12FHE25p1X3/5DcMgRALU7HVVZJ6UdI65WFoQ8zdx1IsahsegBBGPlxgtfc2JjDFJZl/5zjuvfuedRzc+ufbuPzy68fHB3s6jG5+89r0fQBlrLYSGS2hE+T0hMam+U1m9qLhk47xqV752FoKjVT0j4YI9UjbrzqiSzNx4egDgKTl0n+W2/LbeCE5gQv0FPpmnPx7megtlPsWZpSMXg5ICqhEoVIqCkn1e4OVgpl5YiPn8f7JgKYFHTMAAuAfgtVygqgVpmNMFPrEt/VO/lEdU5FGhQgLUqIA0KUPaeee8F55CR+HZeudhv91ud7t1pbTW2jnrweUOlOy9D7alGEXGkw5WLCYyq/X21ta6MI7Hk91H+7du3tm5d7Bzc4dZ6l1a2+xtv3C+0axJ5nSEUQ0yOzoc9qMoarYb3W7n4uX6g7uDWzfee7hz84Pf/PJbf/jD7337XJaYZKy9B+/AuyxJRMTX6nTp4h+cPfeC0lFis739B6PxQRSB1mRUBMx7jw5ardpqr9Osq739R8ODRz4bkqqhxAohTVK2LjKq1WxoE3tR1iFLBBKLMEhmVKvZ2Fxfv3T+wpfu3726c3/orTCLdVlmYZwcDkcHSvcIkyQRmwFpT4QB4FAYwIYss6Ph+OFwfB9pGEWWJXEeQ07nnFcKldbsJUnsOMnSzAU7cRNpJCECo7WqKYlANEDYcygXmsOCFC6MwIiCBBRMk0s/jSCwVGE8P9sBViZyizv3XCvykwSFj38OFQeUZtGzUnCLXOICwMCjNTtgVv8RF4QdH3O7anQ0ty09Li2vPIDHREHFojMl1eTnOtUbJfCU8zhAPAs7pXWkdMYgAuwZwGtRBrxNR9lgd/DgRq0WxxvnGu3VhCFlBCIRCniJClCZSOnSQYiM4NkLIqIqo49Funyl0l+h4DzZjnH0tZMTyMjMDtNp7DSTGkoFUJte+WVNTlJ9oUpmGBbN8IIq581i2UWZ/x1c7RAR0ShllIZZ9lN16FbZzkdOEDz2+h07gI99ApzKvKN/94Zceze5dw3SMdZqxpirH32ys7MTWCpZllU9LP6Jpy4BsGg0GrVaLbXZg48/OLx/c//GJ2Kzl779TmUzzZuXkCgyEVKuCsxzh7DjalAC1tkss8FsvFLcqSKIhdwsoiAEXS1ZsmbmqEGx1M03KM6IeeXUr5mYBk8wkmYiIDm1thnSjOxgdYnF5fXV6RtV34xwOmcKj2ZxLrXeKkEvyCzsvdfaK83j4f1f/fzWez8Z3PxUCytjlFJB8yUMxdAL9uxgsrKSH7700I210uv1ujLeuXfrp3/7/t/9dVxvbF1+tXvugolrrc1z9fWzVTnS8sv0nsFlMNgZ3Lxq9x58/a03//hf/cna2lpAN343DmK/30c5cohoe3v7nXfeybJsNBrt7e2VPI7H702TYf/iauelXtf4BBBrca1ebzyVBYyZVUGhajabLWOUFSIS8Ccct2EFi+N4PDhcP3/xte+8c/nLf3jxra/+4i/+w9/+7/8eQSKd719Ka5qS9o85wm5YvYClM5FUVsLyCYUP9Ny2CHP513QxRnqWXlOLYSQ+y9v423qj5yfzbE4GZbnohFR/V8oeYKV0LY61UoqAsHAmQgitXuyLJta8kZUZCUiV7AmcBSjnYI4QowapoCkZHxEW945CF5Wl2o+zZPVbtKQ4zR70+Nk0/36hZIukCIlJGa3LaGohTAAdx70k8ZPJIIpNHJs4MiaOQnlEGQmqJ0E53HFmjFZE3vvMJdZZBEVKra6tNhrtF15ID/vJ4WB4ODpMJ/bjD29HcVTvxN1es7fSNhGhIpfZsR/ENVuv22YnO/uCHg+Hk9H1Dz7+T4/2r1/afuvC9tvOa+cMKWo0OlFMijCZ9NOM3nrrm+cvbP/4H//fDz58N80GSZbUtCGS3b2D8URfvHC23jQHh3su8Sxe2NlMbIbWRZPk8ODgUbPVjestzzrJQCQirDtrs2xCaqwMNepr58+9nPT3d9JP7CQbj8eONSnD7DObOZd5djNJWqDYERJ5Lz5LJ4P+wWDQNzEEEfXSDsCzRyStDXufJJNJMnHORbGu1WtRbICANNVMLapppUHUTF4sUklrl0eSv6fdgmXSCMusFn+/w7ucSMECzKwASWt0DD6viWoCDWC9TceHu/fvgI63mq1au6uBKGiNi2dAL1IFL0L5FAlBhFkAAdWCXTUCn2Kh+q2EnpX1mKYpFk3jMJkPUmWW5SGzDMQSRUQorE6oZN2GBq6pZkdoDA5kDAq0DJzqoeXbT8CTngAT/Cd49O/e8J+8O7z+QT3SovWNGzcODw/39/drtZrWOpgpNhqNNE0/Fx8n7J3h21lbW7t9+/bB3t5kklhnBw/vvvVf/Q+6Vp/x62C2zotAIRPKzOw5p2Xk0ne53p6EPcI7v0SNZ6HqEsYnAUSk5+o/VY6eMOBs9QhlKSw4I1tbYmsii++/MKGxmCOnwQVYcjW1pcDj4maGMIv3Vd12F8pTiKCIalENSYhQk9akNKmsf3D7J39392f/0N950GzUVRRV087SpHmp1sZTyX4fWyjDOI5cOmkgUDa69fP//N7/8x+Hw9Gl178Ud1Y6ne7/z96bBkl2XWdi55x735J77b0C6G401gYIECABkYIESaSGIkUNw1LEyA5t4/EStkOWI+RQeCx57ImxZzwxETNhh2yPFQ6HtduyZEoaUaJGuyiSkgAuAEgA7Eaju9Fb7blnvu3ec/zjvsx8mZXVC9ANNKW+qGhUVGVlvXrvLud85zvfV6lUxi9WSvV6vcFgEA36JTCHV5ee+cAH/u4nP+Fe407Du9DGexKNjG87EZ06darZbA4Gg5deesmJFl+Hx4EyaLUeeejJRQ9txlZ5fqWutbLEJESMgPK2Jx+OSU8K/dCvekGoBMC6prnrAhFumbipVS6XvcAvVyrlSmVh7aAfhslwQJ7vh2EeoDKwwCzuMKXFW1z4FiSbhvJ5LMExWu97ihKzCnH77lN3x91x50XmsM/Rt/c15NLLHKacYACufYRcdQiRUDE5OQmB3CW9ABDCdJGsCC96vp/L+ox41cWfkqmoGPc4f82JkWa2xNsaj0FB8NtVDWHa63MCcHQ7gkiKgC1ZA1lqdSKkQBFoj7TnwJ3cLgSRAREJgIGZQSyh53leENYbC7S8avvdwe5uu7nTae32B4MkStM0MWlsSxUVlNHzRGmwkjHEqNXCMmmPSQ/b/Tc2ty5GcdfYbLFxz2L9Hms1s2bGNBFjNWJ5daW+srrc7bWMja5cPddqbghQZkwcpcImSdNy1avWq4JsjLFZChKKsLHxcNjZ2d0Iy7VaQ1j8KGaRUCtIkzSOh0FgyxWvUl45cviB1taVMKwj+mliUGutFYBNs8SYTIQBVC5fkpMzxGmVZFkyHPZ7vc5wMGgEWnva2dvlO++o1doYE8VRnMQiQoqC0NeeZsuo0PUXal+xcmZbU0AUOh9QYS6ITE7iv0kfOCKijEPW27/nX5uvsReP2e81+y2Ga/vXjue0U+LYi1buvTz33IrH5s1e0vXz6fyxvNP7OT8dmeC9MvYZKcqloOtTcjM0V/8kZ488tg1VTtHXGkmjXnMLvWDh4OFwYUUr5RMmwpbdXimuRipUFELBUVccokyIpLyfIkahX+cOiUHy5TFJz2BfN4TCYeDaTCAXgsEi8u3wC5U3nYDrMcmnKBKOJurE8LXIXXe/lKWYC81cxl45gDu8syN667X+ma9m6+erpSCO4+FwePny5U6nU68tKKXSNAUA3/ffW0fYm8pOi/e8UqmsrKw0m00UPvvVF/q93sEHHzv48BOFPZuN5dQYW+CO2gJ9YypaL3KICsH6tALp6GIKMcRIdLaw7xTNC6enSE7NKGC/E4RAZOavnQJLcF/PhvFWdLPJ13Xb3bFANJnCL6YLUzDdA+L+TK1RKyIUJFCgNNKll1+4+sqXd994LW7tOPXN+YWC29YwdYNHiTvIyqVSpVxmZpMM4vVu9600jmM3bRQpAAjDMAgCz/OOPfjAhz/84U9+8pPVavUurnGn4R1PPvnkzs5Or9f7+te/rrW+jshomlGU3rO8ZLNEAFFrJ6Rypz1RAti9eH774vmlo8cA5OADjz78HZ9YPHSPMXaEwMo0YCH7nWVjxHauOP1+Jtw3pJNRAGnvOrneHe99CDH9iUzN4HnWCCOjEGPYSYY6wRp0vGpxLZmEChQSKSEBBWCFlThzgekE0tVFCob0k2XiEqixw8s0ZwoK/s5j2bB3lMLcaoCjGAbMlA2mAI7zbzTXDqysra0gshju9AdJ2gtC8n0KQuUHpEi0giD0XLeqWONrT/seM1grWTJMmZTOAq9cq1UqlWpjYWFlZbC7297e3t3c2trc7O/s7FTr/sJSuVYLylUvs3F/aKvVSq1WX1z2Gwul9au9Vmv7jTf58qUr3/atnzz5wIO9jgx6JoqyNDHlql8pl6yJWPTDDzyxvNx44cXPvf6a6Xc7SRwT+iKy22waDldXVxqN6rlzl6IorZYr4CmJssGwubFxyQ8qpEuApcGQEUQrbYxJM6sUifWq5dVatby1dbF+8A2/rJjRQ/J8JcBZFjMbRCGCkaC7jNM6YRtF/V6/PRz20yxBVFor66YmIoJTL2NjTJokURRlWaaU1p72A08RcmYExWkoeYFndGbBjC1wcmY/Yh4iA3Oe1hIgO6iFIP9AfC+R7BtpTtnvNXO/Pm+xQRG3c+nluCg6E+ze4Eq7kUu6SYD2xttSZvMLmM1Wil/BojJqbsDh8ouJHAZwoYMekYi0ADlgLN/QUBhYg/UILKdZv933gqi1U1k64NXCkle2DJbZGGsRtKeIyDkDMzOCECvM/eYd8oGuF17G+pmYm5O6bxTk49++R8CNw0rXDX7ccPS8uanU3plARNrLMQt3ylBhzAAcWNhxZ5CdoqyUO3LGv2vvZcieuhQWDGXu5ON85/UvmXMv+UlfeTqJ0263d+niJWFYWVk1GbAVRdr3/DRNBoNBo1Zyf6SVPL1EplzWgZCcKbwMQUAYhRFFIaDFlFyLHqKQRiRhM3MZCsl52SARA7IAWSYFqBDQ5AieKef3fmTepjQ5xgWh08NDa7RDjS0b59jW7/XrtXopLO3u7jaqVdPeeen3fv2Dleri0eM8Mia01sZxnKbZTKhRnKhFtYzxXILZYGiqO2niLiTgGOb7pRAz2xcSuUBljHQI7NPWNfOVolTN2JgHi5RcvKlDJ9ebofk98HvNlcdwMyIqyllQM6uv8FbidiXXw4lAm6dfffX3Pn319NePHjq0uLjorC5n+gXGDIvbhI7doHru2HrWXYnziA58r1GvuS866wrHLj5+7L7777//Ix/5yMLCgjFm5Ed7d9wpo1arPf/8851Op9VqXb58+dovtknmWXPP8iJnCaJH2tOen0tb3UmbvafVpTOvrZ9/U9eX3Sw98S3fBQCdThdGlit5zfkGAI55SCWO1Tlg1hpy7qk+17RiZOQickPRwN1xd9x+gCNvPtmbMsjMzM3bRDLDzCkhAAIRqFG+MzoEEZFIIwEqzMURHftgrC7vWmPHJn3jf6GgwQFzWj8BR77r7rcA0ai9fe+fdm1jztuyeYlMKj3joj6MHSn2BMn625/7gebudnN7N7OptUmpHJTKFQJjbdbvJzCIAx98nzIrfqAcbcGwyTtzAFABkAhkqR1ybAE0EFXrYVBaqdaDWiPodDq9XjdNs63NTq+nK1UvLHlh2WOTmmzoe+zpoNEohyer3Q722utfe/3zzdbusXvfd8/hRzJrUpMBeSyUGTRWAdbrtXsfP/Xti/VDX//aV69cPgcQM8Td7hDQ1Bu1IAzLlZKxYtgwZ57vk+Y47abpkAhIaa1BWAMgkfb9MqGYFP0g9Dy1UD94+MiJQbTb6bZqDeWXS8wmzSIW4wrhREWHXQEQa9N+v9NpN61JNeUa+UVXRiIS5iiOhtHQ2AwJ/ED7vnbsDxbLwEBAnvbDMPVSA4ZBGBhg4sgpALnRzWwSRzgGOCZC/n9bcOu/yWWrm2xsH++RAiJOokV5RIoF0swwIOU8NAabgYhPPhCKTTnutrcuq0q9GlTL5YYFFJYUXDFGQQ6KsDGMDFoQEBWgAKCzkYVJFVoK9I3cH0WKnlp30t0dZR2uaWTvGCNoiKgU0sjfi8adKUiuaRGdqLXkMIUwW2tyv6Fi1LYPoDVhduytxu85S+7wke5cwcvfGFy9UK1WgbHb7V29sh5Fse/7WWqsGIdIJiaq1WqN5UODfjYYDCxnvu9XSmWtNWecZZkRtiKGWazYxCuXS15JC1hjEmOthx4KkAIBlVnOTKZpdm6xcVLNSlA7qT1ds1lqbZax0Yg+IpYCz3kfAoDWWmnV6/bKtYr2A2s5yayIeAiWMz/QJT+IouEgGgRhwxqjlapVKibLsmh45eW/zNL4qY9//9pjz8gIFPN9Xyk9N4AQ2KsGhmPjZ5kjFysz6hkEoKa2+oI6XzFWGpmvuuBmPJ8RRwLrMiflKKYFY1qsjJxSZMQFwYLT7Jjjek0ZNxFwZ+iYeTu7f02tlNEfNeFMjf8+3CPUPqKK0Qh2JeCNM6+/9oe/03rrzSMHDwKA09qYe2QUmxxnsaF3cMRco19yLk9wbiroqtxu4bhPDh069MQTT3zqU59aW1tzfdTGGIfA3glWRHeHe3xLS0vPPvtsq9UaDoc7OzvXeC5RmqxWG0uVilWCZEulkIIAGUmcsJa8gyeaixJnaJHAarFgkRmFhUAJ3Qjo5qh2Oco2sg0rgvJjHVCZW2KYqhwUCZIT7ZzcSGl65+B9dMRnrcGmQZCi2vxd/sbdccdG93Pl/SZHkohwbmqcFxIJARzSMTZkGxsjIylFSgGgYM7LQERSSgBoCohwYjfi9EnzUjq7fxhkIoXOudk9A7Psd7nzFE0n+Obtu32EuEdycr8IWT/x2EcvXjzv6bfane1Od9ekHINoz5CnABFRpWKZ2RibpEZrUBoVolJGKUWolKcASFiETWosgNLkK98LSr4f1koVqnf8ZlN1O4NuLxoOsiTOgtArVYKkSmlC5TKGISoKS2UvzUySZJs7Zzc3N9I0IcLAX6zUG4hijLEW2HpK63IYHj1cq5aW0ggJvGbrcr+/NUz7SEmvF1cr4dLislalVnuQZrEgMCSZ6QukpVLg+VVCNNYDCRAoV+8U62kOfF5aPHTfvScvXeFOZ7vMTAQCljlFYq0ViCL0QBQAKREG8DQzcxwNBv2ucKY1EAoATyTvEQHQWo6iKI5jFquVDgLt+QoIxIojZVgQ9CiohLEfxZi4Zsaxq6QLj62r/uJM9Jl7MahRI1H+pPG2ppNTQeDbkxrdrxNkbhvVfhWAvcSk/Qpxhbed8Ru41iXdVFlPZjeumTMY5x3LcxRPZT4eINdENwrCqEACIk7rAcFkmQt/iQhE0ClssNU+IZIFY5J+b+cqlarh8qFybSVA3xAaBLfPycj+lI1FABEH9IlMiYiO3Wvz4INm8o4ZqPo2wUHX3lSn979xspc7uo4UQGd8TEb14bGPDxJMcf2LIqOTcjuPfFX2yFLnbSyFivF4DgvsUU2TbyYUj9ubvHE+2l2vVCppmsbD5Pz581EUaa1dGqZ9EUAdeALUT4adYVdLoMgECnyIVTRgEULRwoH2lK9Tk2UmM7KUDoZxJOCjeAgKhD1jDBjxlGiUkpJsTwqgFRjAjMEKIxEixElETIikQakMAUDBpkcK/FHzt5G1ipdmnSyBTBTokLQyKCAQc5rETErCSpmNAIC1tlqrWebt7W3PZpuvfeXPdzbe98n2g899t3tkvueLN38PyemgMB9ZYJD90uxx/k8Mai8+MOlDmXxFRqESg0z18dG+zIsiz+T6AMcIgLgxgKNoiDXdeCWzMMcIynHqajANFUluCl7Mlty/hKgQAK6efu3V3//0+S99YXVxwTmk7GfY+e7z2Pf7jWOcZUxRLB5qTu6x0Wg8/vjjzz///JEjR9xrin/UXXTjjgLQH3zwwfX19Var1el0HJA6/7kn6b0HDteCEoEBgiAMEJCFb2EMR6gEhK28kzqD+6OIVAGEnIbwZE9r3OzvmxUZKip6T2zIZO97uVMbZ1bPdCB6F9S4O+5IMGMuInCtVxYbrEYHnTsdxurao1PPaX+Sch6yCJNTvtjBMSFHAQApQFJKy0jYike2RE4HQfZodk5VUmA+1oHw7rioTEuhy/XEEPR993xgefGBk/d33jx3+vyF0xvbb21urFcqWK74lVqlFKKxA5MN4jgSSDwPPA+0R76vwjAMAtKeVqTYgsk4zTLmlDnV4CH5YVnXGvXF5XBlrbqz3dlYbzZ3e93OsN8zXjerN9AueiZNszIiGoTI86oHDy9cudha37pirN3Y3nr2g9/12KNH2q1k0BsgekShIqUVBroe6Or7n/AXG0svfunP2u1mZlS/n21cba6tLR89em+jHrc7r0dxj8gY27c81B40GvVyeWVYUiZTbD0kUoqsMVmS+r4NQl5dOaz0cDBsX75yDvMkiAGM1hSGvlW+Uf4omVOArLQVUDZL43gAwNqjXEc/D87ISdaazETDKEliANRaB4GvtQJgdpprwKkY0BhUSzocTKXIoziQnQZHrow/9X3KC3o33Cb1NyJ6gD0N2DPH8N/KrdRNh9EMIiJFkmXG2jFJQNiAFWBUrJVCBohNNNzdYB0uHL4/XDyoSwuh1sZSKq7PBEFpABa0o60LEeY4XY+dU5wY9LSuNN5RYUfRhHUuwFHkceTgtrjcY4ahXziPZA7uRoWy81wR3DF1EPZpLvhmGd2rF+2bX1p//aWVWtkyh2H4xumz/X6/VCo5owqtNXE1yzJhi2DJMhtzoNxZqteqJX+lUTt25EC9UWss1lxFoR8NW+3mcDi8srm5tdPr9m1v6EfD0FrylsgvlzMBEw8JUu0wt9kCCGeCQsrzFdoITBYmFnkYaHtgObjvyHKlFB488GStWiuVSkEYuuxx8+LVcxev7rY6zV7UGm7HSbaVNMqVmueVrEhmhJkVZVrrLMuYuVwuLy0u7rR26vV6tHHxK7/1i0R4/4c+4oxyijyFvRrjPNLMnNnE2MmUTk+GSaTiapSZhQJlVGCPucAI0+MRdZxmW/9wQoxAKMKTU3oXMpuq4DsyWERhMdaK8IRlsgfgmP6BCbDBReuZgkl1kWwV+Bo83d1af+2PPnP+S1+ohgEzl0qlLMvu/JU10zszNmMaH2qe5z300EPPPPPMAw88oJQa92aOzVP+tjM4ZtVxRzAx7pdgX6vW8o78x1FVAAAgAElEQVRO4pFx7LPPPruzs9Nut8++cdZYo5RilkIFQxAQMz60uKSRGUhpzwsCQMacsfsOL4vBqWkJibVZYkzCCVgAT4ygvv57u5aoIsSWpslMD/x+qcW1b6kI2Gne+7WLW87u9nrxz8wnd+GOu+POCc5xnzLnvK1psnZ4fKbLtKT33MR+75jhI7uF7Hna9xUUKBcuHGEGa9l5s7h/ZcQ5HcMJs6DGPrzIdy0TvPbQ/U4ooKulxsnjjUMHHtzYuri5fXFn52KrdXVnOGAZBCX2Q9/ztfbKiEbEGmPZchwPSQ2JQGvlae1pT3meRwoBBUzKSZYwpcxWkKDWCLV3uN5IO+2o1436/WjQxTSKK1Ws1lQQKD8gACGyi0u1crnS78WXrr4aft3rDzoHVo8tNo6aTNmMrCGTIaEmVTtw4GQYlpM0DYLg0pXT/cF2mtBwiIOhEAVra4cU+u3ddjroxnE7TrpRPFQqs5aYwVqLo4Z4RHEyGUQ6DKuEXpoYay0iAxpB43lYCn2jfENB7sNHgsREWWbImDiO+qIyTYJohAk4b2ES4SRNh8M4iVO2rLXn+1p7RApZWISBgIEzNqAprJZ06DOi60ZRAMoVy1kYwIK4r9PYMVyAGAmRxHUd06hv+V3V4rgRqdGbXQBTHesFCZmZrxeX7vg8nptMjvYIGdvE3lL1DZhlaMp1XzwXu91LwbypCxgZfqALdokFWVB4XB1mYFACHiBxBiAhEILYdJC2d3cvv8W6Vj2MXm3BJxABC1aECJQgoiJ0DWmCwIIFQpqgMEgR4HA3QwHQpGKbsyBuR8QxsXkpqDTNjfXc7UVA14GDKBbEoEVjaCyigUXI2xWbc0Y/jnlZo4NjjIOMNThGuEb+18oYgR8Rb4sTbhofn243mJkr+E7mxu0dcWc3O//VwfnXDy8v9Pt9RHz99df7/b7v+044IPcaTKNAMg3ZgXrw0PF7VxYXlqqmXqv62gPO2BoAkH47KJe07y3XFh+477D2dCbt/sD0e+bSpfbp0xebO52L3fVI1ViVlfY1CHC295IsImnfWObh7gIMSso++tB9x4+fOnRoZWWl6mnLbDrbgziJk/agn6buKCgFpfc9eNTz70flx2mapukrb26dPXdpp7PDVCFVYck520TkWgYaCwuJSbrdbqVS6V1967Xf/43u5vr7vvcHVVCepm4Vga2cd1rYHmGsUi5Fs5AZHse4a8NXyIVXF17PI7Ewzj3EAUCMscy5N61hOxJ4yhG+CeGzYLE4rofOzMTZoize3DItYjpFHdU5sdpoP2dr3Yk29iRCJK0UFeBIpRXlPWMMJm2dffXKq19ZWWi4G15Uod4ncYIbzMpuVfZ7IyfgOEnOskxrjYgnTpx44oknnn32WWdqS3sQtL/tDI55zuzvSdlnHHWUy+Wnn3764sWL3U53fX3dWibC6UhBkGVlsa5RRFB5odJ65E2eW6Dg278M19ysgBGBsiiLkixBYALMbuhdnSN1IRJzmuUoswYpoyWM14oGpx0ocSZQdTqKAECFrWES+LHItZ4qzjpgi7tzchfluDve841JpmLQvVbtuH9QTwWGsEzVCmfDg4mUuAMiUARwZHo4LWyTpLndH40C2fxoBSQi3/cEtIjvMBVjOE2NE0gXHkcc49aXiQrguHn0dnquF70P9+54xfuLAKBNGqICRVCr1Oq1g7Xq2oG1Y1fXz21unm+21zvdTZv1B9kQVaq0DUPl+aS0UsoCGkALYIgyrZXvZ0Hge56nlNuSrIgBMYRKeX5ZhWFY8n0OgtTzBiD9OEqjQWpNmiRQLnOpzNYiAGovCIISS2I4vnz1G63W7uOnPhSGZY8a2qvEkaSp+J7yyfM8f3ERHn74/aVSoLR/+fIbUdTqtqVUiqu1cHFhFQHjQY8ljuP2MO4kSRQGRiTId2cWCxaFSSESCAgp7fslIs9asGyNTQU1cYLIWiMwgSIRBAHSQuTABk7TYTTs+eWUgFHGabQiImsgSbI4TrLMIIJSpDUplQf8AOISRsMGFQalUPu+IDIAA2hEAhJgFmAnkJvbVTiGMWNuCoTkdCadi62rzs0/6u/Aisv14Y8iwDEudxe/O0Pl3e98HX0bb3PEgzfwApy/Cco132GysMezTMafTP+lKEBWAK1w7m3snHgYGBS4bhUjzAF5hJiaNIm67auXWFf9aqMcljwEi2DcjqaUACG5pj+Vk8NxorHsLllQimUpyWGBafTl1uvgyiw8dGM/M4YCAWQEdvAeyGTUhzPxiMHxlHNDa51nWWpE18iNjSbTWwp2FWPaYZHLJzgpYO+VF5A9bhd3VhoTD4L+ju3vYino9XpE5NCNUlC21qZpqpTSWltrlWofP7T85COPPPPwsbR5ZWv9ooFDW9vbqJRfqhgraZL4hNDNMmtQ0crqWq1e98OFzEalGj/59OJTHzxmOfuzP3nz819763KnD15ZaZEsA9+bBbMQAdHadK3ifc/TTz1y/MjB+wIBP41xa2uwvr47GCSVits6UCT3De0ObamkbTxMBptaKT8Ifvh7H+tmT5x5a/uzf/HS+c3dwK8aq7IsK5VKIpJlmed59XptMBg0m821tbWrp78GCIcfferAw0/O6T6b7v6YPMppZ5FcXRD3GOiMZgkBIMGkl2Vk7CYwBjjyVhceNU1ZZptlDuaw1lhXRsZRjFPAlXMa7D6E7xuACK4DcIy2YLl2KQYL33KPCYmIlNZaFdddsTwFAsZc/PJfvvz7v+nZVMj75k34x7qn1lpnw3HgwIFHHnnk2WefLZVKc3tt7o45rEKcYXC8q7ENIjLzkSNHPvjBD/b7/a3tLWMMMxDmYRoKWLYEvLLQ0CgZg/Y8KIqLyi24H5hXPSSOok4aZQoZUSswwgTXJlmIo6rNhltTu8+0vZfc3CyfeTZ7cbpJLQD5Go+6EGWMzty8ofs2PXu8K156d7z9rWk8ixxDH/c/MPN1goCSm0AWZOthH+JHHhYU3qQofzM+bSdE5rFe/kgFPK/yESGCI8m6joMxiXLcwwIFYkfBsR5v02qS64Ank3pSLtft6XKapYkxREBK1WtH1g7ce+y+B6OkffHimbcunT7/1utXrp7t9tup6S0ulhqNoFTRpXLgB6Q1syTMSRynURQRDT1PBaEXBJ4feEQIQEpp3w+BfWs0Mwr4CIGnK+1Wr9Vqx0naHwyH5aBSCbKsLGJ8L/N9s7hUXz1QOf36xbNvvKF1EPjlo4cfWqjXhsMkTW3gV4m8fm9ASo4ff/TAgYNEAYH/xulX2ttN4c7aQTpy74r2sd3fHAzTYdoZRl1jEtc/QkioiFlYLBJqjxQpIraitfWV8og0MydppBkAtbEpi3Ufwk6vVhgtsMlMPBz2BsMueTGAneQrqBAUACZxmiQpMysngDthLnOukItgxBKBH/ja09PyTCijF44NQWcEXwhmHTr/hm8Ue0jd41hQ7tgk8BYWp+SGgBQBYBYDObU018sQEWGlCBUZZmHWpDRBqsDYuLt1JaVw+dDRysKC9j2FCNYyM2gF6LkEw0noigPybuIO31nPwm3gMzNKROaCSSKuCDbFinfohlKO44dqtKSJRtoG12TbToF3lLey7b2Yua0rRHTn3Ekz7CdnvxxfOZu2rhJbX+Hm+mav1S2XyyQSmUDrELJmnTZOPXD02cfed/TkE1s73dNvXK5KQlJRgo1q3RgDxgRKBZ4CYhP1tTXCpd3NztZm/+CKXl5ZRqWTxMZJ1FhoPP/tp5567NDZs2994aVL51pBJPUak5FhZiO/VBlE6PsVP9q9fzV75OHFp548WV9dzAT7Q5X04+3LmyazPlvRqQehrwgRPaV8XxMpI9LttjVAUC6lSYwm/dJXzi8sLz928vixwyuXL7355ptnvnzGnE/jPngKvTLoqqgsqCyuNmQ3ieJu6Iebb5x5/Y9+q7p2pL56EG6slMEsYyOYuQ1NU77CkgO9k3VFuUu4K/eA0xAtgCikyIqkSRInCSVJmqVoLY960Iot9GMl0BvfP2+KoSqTyq/gHox7773yPS8IAq31uIPMFQjGr3dhljFGRMCkb33p86f/8NPx5sVyufz2ikh3WpeHu5hSqfTAAw98+MMfPnTo0J22Cdwh8cC82sUNKT/dksc918ybmR0I/m3PfdvGxsaZM2eazWbhZBBAEjbEshA2gAEQPd8bE8JptuPm7UQNTKKQWUQSE/fjK2k3I7CCpBD4Os2jIpKm6ZhM5OKHGYux4uJ952Xbt9enOdOdN94Z7yIQd8c3abQv00KdRXsxHAN50y5LkiefN7SmigXjvXz5cZs2EgKR1srzNQIxu541ttY6/8qZkvN70ge6l6pfHNpYQKU9RU7qYRjZQRxrxUilgwcfWFw6eOzYw632Zru7udtcX18/125vdDsJqcQLJAypXNFBqeJ7VVIMYkRMNDRRnBFlioAQfI+CwCCAsEkzyCwoH2oLqPwgrNb7g8FgwNam/SjKJIrSfiksh2G5VoNyGeqNUHhpa+fCF/86evxU/+QJ4+uFxcWqSGasQYWAqj/ImP0HHni6HC55qnb+/Ov93mZ7Z7i8Yr0wXFtba7ZazWa3320ZkzIbay2IBRBSgAQIxooBRzYh8T1fa19pz8VRzDZN4zSNjUkBfK3JZiIiChER+oN+p72bpRGIsSbJ0ixLlSLfUyVASpNsOIwG/SjLrOeFnkfjDigitJyzfFKbDtPYF+35vg61X0LFoCwCg2WLLEj5/LbMmWEcidAjCFgGEJ9Q+RqBjUm1chRImfRa32yYAHMgwVnxKHyXZu3e6GEc2+G0UuN+MfeNLLlbsixlrsLo/Ax/DFXg3qhoqsw78WcU1ycxhXBN/sejYsjsL0JS2vPHiZIT2wcRDSIIJBlb8dEPxA6zYdZrtjcuqtAvr62VwlIqVgBIGAhQEQmROFUjnd9/ZDt2aUAQ5ws0uhPMYIUIkYByHUcEuQ1yHFLo4EeYlb2Y6ewVBGFr5wm+T6WRoxlESFp5DhMhIoU02f0LnY25nLDwqAOqKGqAsFc4Jn88uCcslMIxNak/Fskwdw41y1x9I3nzK5CkaE2pXGu2O984f2V59VC73S1pf4EGKl6/73Dt4x//gSNHD6S91it/9blA+wqDYbCwduzB3WE2TNPt7vZbFy5UKpXVtbUjR46ElcTjVJJhr9fhKN00HgisHVxLsmRt7cCVK1eCMFw7uHL8+H2H7rn8b/7khUvrG4OoYkoLUFnOOFpS7Wz3ytNPPfTJj3744GKQ2TiybCyLyEtf/Uo9KJfDsqfVwsJKxaedQfbmeuvXPvsXf/nKOQNQq9f/znNPP/3I8aeOL9+zUGntbMTsX3nr7MbVC9/6/HcIH3viqWfu//qbf/BHf/XW+kbmL5igspElodYlv1QKqmmaBr4mgtN//bljT31I6Q+WF1fkRnS38Fq8smkHlhkLxIIQKI4Accxdt9wvNdZkcWaMMWyNscYaK2JBcspVPt1yF1kZlYoA9jKJ5jrI3ngikW96E+HSIr8pd5BV5PRLSClysjj5cssRHEQrwFbyepSMaSEIiBe/9pUzf/JvLn39y7V6PTOmFIZOW/Rtnzvvbd4+dkXRWp84ceLpp59+6KGHHKh6d0wVge7Ixj13KDCzU0t58sknX3311RdeeJHZjgFxp6lGhKQIBIjwNj1fQuwOo91u1MkEUSnn+369qc7MThs1lw1iNpYZkKfNocdCoXLTa2fcL3yDtxTmv3ieUPudpvx1d9wdM7qccyODSRfKdFFDRjXOiQRe3i/qTFJHTZ37LZt5K2T8XSzaAaBjaggyAwIgZ6lNKHO9aSMpc3TGLaPI3unUichUm+ttu4W4B/eZ8t8o3kCd2Ux5+Q4rjMaazFjW4HleGC5Vq0u12sra6n29QbPd3lxsHNnautjt7wwGrTjt9NI4icEPJQzR84hI5eJlSpTKt6NMK2MQ0YoYl6ITInkqKBvQwIRWIIpMHCc2SuNkGIdxWIqN5SzLPD9cWau2doZbOxfOXaiK8PF7Hz2wEiaJGCNEIIBpJoRhvV6lo+U4Bq0rZ77xYjxs7mz3Gsu0uLgkCM3mIEmjOI2MTfPdnRkRSQGIZUlFDIMFBKV9rX1PB0Sufd6ITYxJM5N6xEqRWGe5hwCQpUkcDUyWCBvmzNrUGsWsUBMApUkcR2mWWWbQ2vc8hcToOhhzBTgBAPcLSEhrTR4qD0gDct52iK4AT076QKwwjzoO8vksoolII+ZSiDNnj9zJ4mr7HbHX0PK4xo9ct9UF3su+HbzG10d1zflHt+ylbeAEzECZs2uNSxl5Yx2wgCCNqQI8orJZANGofDC+pGnUbV29gJ4KKr7vkccsKMhGULk+XhY7cpgcFamExTm3QMHFcbTPjYwOhEHkdmbmMhXVIIzSgyIIIhObE5l2m5h1LihIkCIhjnRHkYi0y8BGryiusrHyQaF1Z9+nLpOruh6+Nv1Ot89g/KZHMsBhe2VxeWdzA4X7w2hju4Xa037g+34axUuqd2QJ/u53vf+ppx89fe7CG9846xFWfVVbOXylr144feW3f+/3v/LV0wCgARyBodHwf/gHPv7M+x4NrfiEqwdXWqm5fPnSbnP3oVMPDXrDMAh1oHdb2+3m9skTR76X3//il1/5iy9vqMaqqiy0r+7c2+CVeyvf823vP7JSbu5uWbGNA4e05dde/vp99x3rtzupNbVqI6gs/O7nvvh//sJnexYSrY0KAVRvmP5/n/3T3/29P330aOM/+pHvO3nsuO407zmytL55+Y0zpxfXDrba/UceOLgSfOcXvvjS5155sw+cerqGSntBVqnuJs0kiZRSZOHFz/7mt9Ua4eLyNYOZG4VcZW+zexEaHS87B3a6hhRmZsssxto0S621uVI1O+sumCi/CCAW23eR5+8oU+GF7AEYbwjggHyrgFFLnkzwRELH0fA8z9n2KjW6MJwFkqftJt33TTRQYfne938rAVMy+MZXX1xeXl5aWrrRFpoCpnCHpMeuR2Btbe3kyZNPPPFEEAR3O1PmFifzfjGlldaTpwk4C8a9i3fP9SE7wEIpdfLkyfvvv39ra/vcuXM5Ts2CI0cETQqRlNKo6JbWABBdSzVRvzfY7va7FoAUgVgUmrT3zx+uP2U8Fa21a2uHvFJVZhto3v4Fy8097hsOrm4CNnl3rv3uuItr7D9niqcpzrdblgICMh314hSvW+Saged1IAMY95vIXrvl3KK2YC9YCHUFc+GbG+OYv6PVhPP2n33eQGc8FNZaeYSACjQSki/CxrKNnZyQB1AtBbpycPmhB9/Pkly8dPatt86cv3D66uaF1s52kvZJG9+HUkmXK361FpYqga8DAMmy1BgQIEAjkDGnljMARhDLloGBEtJGaau0ZFmSxTbLkjiJ4jga9Hurq4cXFlYR1KBnr66f2dneLAXe6vICkAZShgFEeV5AqOPIENUfO/WhhcbKcDg8d/6rFy5srCX+Y0/eg5quru8KyHDYMyauVLS1FEcpCyhAQEPIToARERC11r7vh4ix4RRAERJzZkymNE/B685fxwm3ccZsRIxIrn4tDMawMQxAhJpQK1JKgzPncSHm+OFYYKchOlExKB7PgE4Pn1F4qgtrgoHTXT7e36wNcU8gO1GxmFMBgf0wjonnjsx/pZPoMBpMSNaYfvPKOSN2eW0pLAeakZWATQ0jW2JRABpBjRMOQWbgPCBTSCMpIxwbOwCMysUg78oMzRG9a8Y2ikgrPb6BNII25o5xMjcx1swr5K4jUmDKwHLi2FmEmfY+LIFrEX7u/NFdv0ib56M3vxZL1m63F6r+uQuXLl3ZatRrrcsXSgGtLdB3fuCJD5w6Xq/oM197+dLlq6FXKpUrAvjbf/LiZ//q9XPrO3GSKT/Issz3NACI8E7E/+uvfvZf/1+//Ylvf+JTH/lQoCpiO43KgiBsXtk8fM8RjdoyeOUKp1mv27zv6NKxo9/RWDj9By+cbrc3DtfVR7/1sYfvXakueDu762FYFqU3rm7FaWpj00465VIpU6Xf/eJLL37p5b++GGVU0spimpbIBJ6XijUCBuDlzein//VnVlbW/tPv/eAjJyphudHc3qk0logR7fDAauXf+b5vXz168Pe+9PJWr8uwRF5QLy/EkWkPWkKaREWXz/7u//bPv+fHf/rQ+56Ffao2b6+pcNQxBQjotClgrLIswsyZNWmWZVmWZllmDI9Y5SNUHQRAaDoAmQjqjtbuzKRFyK1qcCqucSrdU46t+8YkY5VdmTKFhRExTylSirRWOh+z1ey5TiuFL5781o8++MxzXlh59Y9+6+qXP+cHwdhn5MbR9hna13sOKNRqtfvvv/+ZZ55ZWVm5qyRafC7jLTeKopdffvnKlSvlUnl1dXVlZbnRWKhWKr7v54H3PjH/LbyTc6Vqx1+0xipSH3j6A9vbO83mbqfTQcdgwlzt3i1oRRoJBUexnyC+sywdBUCQQSAzW83ma83NgQWLCMQIhHYeo71wjKZpWoT8LGDj3vsbR4/dzezvjrvjdgBmcvOpv7wrF5Z/wuw2hKKZg+yJge+oodEbMpEBRUgKCQmVo54zWMMigqQQladDRZDEhpkW6ifCB1ePHn2k1292O9vtznarvdHt7fb77X532OsYpWPPS4MwKJdK2kNSTBqUYtJaayBliViEAMQLqVT2hlESDZMkNkmUMQtLagwkCe/uyGDQDXSNKBwOe61o99XXXjBZet99Dy0tHY1jNpnNjEVQIL7WytNqbeXYsx98vlEPX375z6Jut9dOVKAPHDhSrdZ6/Wa3v9NYOEjKF0hFACwRMVAe+xEpRRQEpVKpjJRmaULKI1KZSeM4VqHx1OiUFdcJbdimbFJrUraZNcZkkqVKU2atxMM4jVNgVEoTKiLte6QUMVt0PGMEELQCGbNiq8RaBNQIBCxjcY08dM1FRkeVcFcgJxEa4XiEY6WOOzQu2Y+XcZtCyVtl/4Y3JTaB10QdC9wpKQCvxbYUotnEp4DJ4h4hcSGnaSs4pewjMsF4ZYyPyEgDdPLjCEzMHtmyYpY0jpO46bWunPcDvXTwCJTKfYupgAk8K9oyAigi5eacFSMMAowiyK7ha5T8oAAiT+AVFES59be9yHIvhLG553cuCo2ETgAHAImcPTSNYSQc2UlMGakATvzGYaSYKiPOBQCyTGPIeC3caT7GdJ2D7Y4dUXtHLnwtvvomRP2UaGFhYXfr0tb2ThB4EHUWde+epeXveva+b3n+uUE02Npudpt9baBUDTaH+Gu/+8ef/fzLXrk8jBNCDwRR6cbSSr8/GPT7QDYRr7Kw8uuf+9oXX379O5577u9/9/sNZ4PBoL3bPnjgEFtmhb3YlMKyQYyGkUb62POPZ8Otb5w+9+EPf+iDz5witL1+16vUdru9SrkOVi6fO79YXohMJH7pVz79h5/+41esCnVYgWHPK5V+8r/8ye//1CeDIFjf2vz5X/jFX/nV/5dIWv1+Rt5P/8+/8i/+6//k8RNHdjfPXXzrrcWVNb28MCRMsv63fOuji4vh5//iC6/vYhSlpXK9WqkP0p4QiyENHO1uvPpnv79w7wPhwvLccOSm1A+nKCBICMAgloXZiohlZhFm6/4zzNZaZuu+Pt42ZMJimyb6uYuZiJJNuJ8yrgrJbJ1kvuvPddcrzuoKuvexI/9MFrHWqsyQoqnXyv76zKNPkk7v4r/9zasv/eXuhdOHDh688RaVOwfRKGaYSqmDBw+eOnXq1KlTnufdzQH23qU0Tf/6r//6pZdecgS6119/nYgWFxaOHTt24sSJtQMHPM9Te+bAu8zTISJmfvChB1999dWtrc2vfuWrSitFuYSTm/AgeoyqjxDDW3EsIIJIa2fnrVbrzWxgcHbJ7HfBWZZlWQYFoY00zYJK3SvXZPa4vTWf37o3fHck9u+WFO+O2zVb5PpvgkUV5fwEB5m2yL5Fy7PYGiYM8/bOaTrm29i8btdq0so3LGIFRBTnLGztiDLOYxKBiBSiRkRjUmYd+uVyaXlp8YixSRx3+/1ms7XZbG01W5udTrM/6MTJIMtim0kaE5IBSrWXen7mBdYPWHmsNCuFWpHne4haEEUQJGHDWWZNZoWtcDbotweD/kLdloMFrbMM5crlM1mS+oFfKlcQy8oLspTFWgU+kcdMpdLCiROPksr63a3t9ps72/2wqhuNlVKpOhi0u73tKGl5uoZKgIGZBXKMAABQKa2U75fCsJxKJ80SD8FDP8uSOB6Gnp0ShgAnTm8sZ47BwTbLUqOICBK2No6SNLV5jwAjiNNuQWErrgXaNRWDGGH3IQiklaAVYcd7IUR0D2JSmxbB0f9xrCrnZCTzmVbQJMWZqOlWxHAjP5KbNIW9EUPZa6e4c1S7b/JH3v5f+za3pOnvz5MXlgmAgbin8WE6vJ+7MRSgksLLR5NiqvApk5rN5IdQWAn7ypQYQ7ActzvrF8qV0urqauhrZXUMntG+Ec8ICSpA5RorDCs0Bm1mrAEAtJIDBmMIZVI6vmkGx43ddYR5/TtFwRGnUKiV0iPPhfFNdk0oWLAPn7xvbrQ1dr0d7fYyV7Rpql4nN7yBjw1SvrkADmqu2+1LPqe9NFldWdna3r588TIKVUsl2975liePfeCxkyfuWbt69fLA2qQXtTZ3jqwc+pOzGz//679zYatnQH33R777ycdPfexjH3vuueeIyBijtQaAK1evfPq3P7O7vfMv/+W/2oqiX/7Mn6S97f/4R/6eRLFCeO21bzz82BNapboUMDMj1OoL/X7PcPL8cx946P6jB48cttY0+91QwzCOl1fWNte3O7utSrkaBF6H8Zd++bf/8IU3g4WlSlD5p//kZ77/+79/aWWFR8/mAeZv+86P/cIv/uqZb7z2S7/wS3/0h//2pXbnH/6P//uHnjjxn/3Yp/ys1blyrl5//9D0lZI0Gd5/z+FHf3mlrNkAACAASURBVPRHfvl3/vjzL1+MUk/5oSZkmzB5cRyVQ3/ntS+f/fPfvffDf6e2evCd7yDjtez8FNlaY60xxmRZlqt+5SiBFJ3lpgVHAQD36U6XfQCVYjPLHp8KIbw5NizClHWDjJcTMzEbZjKmKOU+k7jMX0wCCMD91tUX/vTyC3863NlYbtS11kUDiP1GUYxg5pO8ne29gDycfEOtVjtx4sRjjz3myAjvVX5+5yYNiBcuXHjllVcmHayAwryzs9Nut8+cObO4uHTfsfuOHzu2tLSERK6L/F24e7N4GQISatIf+ehHt3e2L1++vLO9AwjArBXFjJ10YNHzCBAIrIyrITdPN987v8FE5urV9TPNjRZJJloQAITE8j7lGHd/nEHsmClDROVaTYVl2Qerfbufy61+w4KNym16yAJ30Y27421Mmht/oezlK8r+JyoUnPbwNqymfB8blzn2TYlGHGfXHi53wmrSOoAss2ysYRQhRb5SAqCBFFFuwwBMbAmEEEJCn61hawEVqqBebSwuHL3vPrY2Gka9Vmtne2t9a3t9a3dja2t9a3sjinsMQ+1lQcmGJQnL4gXs+RIEqhRoRELUwhbYss2MATYgFshXWvvRME6TONBlX4VLC1WpeetXd1rNVr3eCMPSgUMny+VaZthkLMwMNksz34N6feX++08pn1/9xhe//NIf+6E8+viBMAyHcafd3Wh1rtarB7SusaXMWNdwPAqjtFK+9kI/KKcJpiZWngKQzKTRcFgrWQIi14KSTyjX52zz/hTOsoSBBWzI1o/j1Bj2A02IzM6N0nnZSdHcnAEMixGxIkCgtGYyMi2TD1Bwis0J8jJuTgEYARyTJPYui/BvPBg8tQvhNNv0GgDw3JgJgTWYkHAhwBjS/ualdqnE9x0vLa3qcjmhUsw6Q9+q0CIZ1yWFaIxJ0jRNAYQZnAKFjPY5J9GpJnHWu5mBj3oFnUepUkor5Wntvj4mro9UNmiMbkyMr2RCvEcqBGOyv6XlBAOZ35YC83wMv/kWansjO/9ykA2a7VapVBLhc2+eja2uajTNq88+fuw7n396seH3hri0VM82N9c31msLS0YH/8P/8RtxHAPAz/3cz/3QD/1QpVIpHEJ5x9DhQ4f/wY/+sIj8/R/9oePHjwPAZ778pl/+zH/w974vbm+01zfePPPG8QfvJQCtyNjUGCTClEmVykdOnACALDVlv4wYacsKZNBtB1oP23EU1P/zn/nZPsDioaM/8w9/6id+4sdHeyeMHy9a63seABy999g/+xf/4ic2fvK//yf/9Nd+7Tf+8szlxc984Sf+ve/afut0e3fj0NFDAGwMA6qMzSeef3yYpK9f6sSq1lhY3trOPIJyuTIcDrtXL57/yz/WlfqD3/G9oL0bX9vXj48QGMRYm6RpkiRZlhljrDh9KMo7PkaebzPvKwV5z7mk0j16Rpizx+YBHG+HRF+oCMlo0c2AESPX5T1NGfs0qmTdZuulz1/64h+EkjXqtTGH9trw9N6WhxmTiPeQc0tER44cOXXq1D333DNue77DRbXe5WGtPXv2rPPQUUqhMyQSUEqLyHAY9fuXLl269PJLLz366KMPP/LI0vLSe4INudlISAsLC+973/tazeZfdf7K4ZGIIITdfg/XFgEFHaMJi7J57yRSICTV2d24uLv9ZnsnUppZI9o8WkDZwxXNcSLn8D1W3wAAY7lxz/Hl4w/d8txp5vNb9YZ3x93xtw4zQbhNy/Obd6iP/vh/wY7JICgTs13HHiBEBUgCaBksi+TMb0foUCJkLRgDJgO2hBgEQb1RX11bPXrPvfcfO/bAifsfPHb85NGjx9bWDjfqy0FQFw6SmHpd0+9yp2U6LdNppq2dqLMbmUx7qqwp0CpE8NgisFLgmUyiQYqgEHUSpyaz/d6w3elXq41abRFQK+UpdFgJALC1KSI36lXS2Ol2WBBRZRkzMCkEEk/rWq1BpI0BEBIgYBJRvvJ939/evbq9cznOdqNkyw/8MAjL4Vqgl6uVlWp5ia0Ig1YIYIfDZre9efXq2XZn3Q+N9ixzZi0LeybDNDYAFIah1orFKgV+4CmNgCw45roTAIkQsdKiTTvJ2rEMjR0aJeQhISAhWhAG8HzleeQReogTyQ4EQicQ4FK1XGwOUXBiaIwFx+K9JiMyo+M2B5O7Xhx+43Kht+811/2Rt5dPIt6sYM/cbajocoJ78t8psUvIAzXOGTvguo9IAEf/jqUFBUUoBzjyj7wjpPgIZz5G7yBAo14oAbEsmYgVNlmauQQfUdUXloOgnFphINIekGIEICRFApIDfNY6lhHmdHjXMqMElRACIkP+O29DaDmiM02VvHCi+8lsjLHGmCxLRyMbj8KneZaY8/oFMFe0ZmEWcR8zrKiRdw3mRBqcA2EAzHo8zwhwfBMdJHF7x14+nV46E/V79XqdmV988YU0zSL2Ssnm4/dUvvc7n1o5uNIZJEaLdKPNMxfDoL6R4X/zr35uq5f84A/+4M/+7M9+4hOfKJfL1tq97QNJkpRKJSKqVqs/8zM/02g0vvjiy6++8vrm5s7TTzxEnKKJ/VqlUq3EceR5OstSotEELnwYltDzOEl219d7zfb9J07+T7/2xxd3m0OLv/Z//z8//EP/rtjMmQHNzUYc4OL7/nd//ONJmvzpn3/+4vmLq2uLDz/5TG99fWFxoVQOe9FQtDc0Sa1aPXnPQZ22Ll++HPtLUD2cdrc9zzPGhEFw5a3zSXvXX1pbOHpsZpW+7ajGCVTnquUIiEROvMLznHoFOYnvopyE815xIqOSG9kXpM+LOrkjkdJR34uMDe+5OOtxpEqK007l8z/GFEMZy8LnhNrRa2is6usMi2giyI2jyGTi8DL9Mehsf/Uveq9/ieKe7/szOOY1cA1CZGuiKOp2++1mp7m722w1W61Wt9OJh1GSZCwCClE5LR5GQhFGnG21maeshtetTO3XF+O+vry8/MQTT3zkIx9ZWFggorkqD7csVL4eNbKIFt05IqxOfWMwGOCEFT22Fxj3VkCSJBsbm5cuXxoMBqVSqVwuj4Gz292aVOQEuSpovV4/f+FCt9frdXuOhBu1OicXFk4dOqQ8v1SpuuUiOd9cpj0BJrDH5IAXHK1CKXgV5cbwUX/wjTNnv3D5/BtpFOkQRCMwIeevkqnrHOP+cRw7MHp8i1KTrZ146MgHnw/rC7c6S7sdH9dEi29NkekuiePuuGWT6Z394NhvAAt2irfwA2TkYpZXHfZ8jBq7Ed6OrdVtXE06S1kAARXmF4eWgUCQnIUHgiCwUxYRgTxvzs9bRpuXNBFJK+VpVQq8RrXKQGwlMTYexJ1+vzkYtPr99mDY7g/a/X6rP2in6dCa2GSJMYngkGEIFiyjVqAIrckyY1yMk2U2s9ZXKXKqFWotOztX+8N0cfmQX1pYXrm3Uq6aSNgwCoJIlhnPU5Xy4uGDJx59+JnL62ebnY3UDKoNiZPmbovCsLS8cojQQyQRBUwsACDMWkRpFYSlioqUsUZASIHJsiiKTJaNkse8b5/yBgGn1IgIaF1QJRmwEgZSSitfKbFZOjlJXUomMLb0ExGnxQiKPN9npVlyLjGO6mQMwOMWlTw+dJ6UNMrEMJelmsTP83VfbkcJ6EZUNvbFHW5AiWPu+99Iz8udQeXddwHP8HQQc28BZzE9KsPksf7kfcZJy3gGFnxEeE92nU/PUTwx6reQCZ1NGKwlBA3ksfasMd3dzfNvkAobiwfKFHoUMnHCGRMAkiAYsYYNswVmGs9KyJvq2UEDOLaOQxR814hFY1u7cSHXiYkWY82RJiiOW4Mc46PI+8itN3mCQnAB8sM9Ms5yDW+6/f90+SaJlEis174aXTkbKhhmWafTybIsSdIwDMMkev8jhz/+oUfvOVTb6jRVUE9wKJkkgxT18n/1z/75VgY/9kM/9vM///NbW1ulUml7e3t1dXUO3K6UC6/L5bJS6qd+6qfKS6s//h/++5/78itPPXbsyRNrEPd6vd7i4pK7/5at1nqvyKUVUuQ1m+s2sweOHHv1zPnP/MVXWajT71XLAQIjqbnTRik1GAyCICCiIAjijP/bf/yP/rt//I/qpdL/8su/Y8qr331safPK9mHvICkFKF7gD5P0noO17/uuD7aH8Z+dTVaXD19cp+Fw6MxAFmvVjdNfW/7K5489+/x1zWJvBO5ym7v7i0kpD1Ep5bHnpvrYmj5H5UakqrFPkxTleca/tajKw5N+2iKYl+8wI83GsQU53lSEhiOR9gkzI3fBnvU9yBVPrw9Km15r9yufG77+YtraDoLAWnvdo8Qtf611s9lsb2/GGbOQpoCAxUMQwyaNo9SYjkJQAdUbjZWlReURsGgiZhFEER4RTWCE/UzCQQBE4LeHXhKR53lHjx595JFHDh48ONU6h/iu7Z+ODeSwMBhJwTLzXrTl3cQ1iheZpmmSJO6SoOAa5pA8tsZds1hrTLazs73b3H3jjTc+9rGPHT582P24Ukopdcsjov3QKCJaXFx87rnntre3L126BAhIWgJ9cWsnZU8jCjChElAMRGAQLJAVcdpvNHencEAbo4hzTMlnIgFjFA0vnLv48sbWq/3+IAzZogZLIiAEKLSHV+luV5ZlURS5e+JgaK01BSFVF5Qf3oo7Je+46vR2S9x3x91xR423SX+csxHcZjqw3NC3r93B8l4M9dw/+AkETeQTeoo8ECVus+Q8L8rxmdGhkrM9JskW5gVbAbZgMklTGycmijMWDIJyKaxVq4vLS4cPHTx+9OiDx+87dezYqePHHr/36KNHDj+wunzfQv1QvXqgWl7JEtVuRQQlTVVOlU3/f/beNEqO6zoTvPe+F0tGbrXvBRRWAiAJcBFFE9pIrdRij0ZtjzVW2+P2nDljt9tuu93t6RnbY7unPb147F6kaXlkWXZbx2vbsrVQlq2NlLiJ4goSAIkdVai9Kisr11jeu3d+RGZWolAAAZKgJJrvJOpkJbIiIyLjvbj3u9/9PgJ2QVwCT5GnQAmLUqQ0NpthIwwjAwnT6Oj4QN9QHBu2hogIRcQIW2uN47rj4xOO412YvRDFdT+LQDZKGr6fLRaGCH2xDogL4oGQSAuhKVeWKvXlamOuUpvNZAI/k3WwV0GhtzjSUxhiK2JFaQS09XppvbI4O3+6XFnwM1Y7ltmAILArVougdtxMkFGaLCdKoec7SrfOFrc80JUAsSgt2gEttViqsa3GSTVyAJ2WJwUwiBVwXXJdcgg1AqSGKqmIAG7YhrZbPqUtrr9JXOAy9YqXzeC4+vDrasxcX8L/XjWF5JrBwpfL4LjSh25JhGmhGymVAAAICUlhS40Pu7bYBXCAIKRUju7cu+Mf2dL47C6EykXVRgEwIAaFEYRQW8ZGPbKMbibv+IGf6xHl1KI4EUHHMcLNKIzjKEliNgasTbulFCAhARIDMKJBZGxFUdRuqroei283hrzpmu3wOGx7dE5vkiSmw+SI4w59oxPqpaH85vUacdM32q0j3SFJXc3VIde90PRKjsqZY/bkE1FpIQmbAJDP50+fPl2v1SzzgT77/e95S29/rplEiGTiKEN08sQplSl87YnnH31hfmJq93/9vd/LZrOe5yVJUiwWwzDsdKZsJKvGRFHkeV6aq0dRdPutt7iZ3Ne+8dDMuZkf+x8/VK+ux2CzuZznusbEqdGGCG2qOZDSYM38zKylbDnJ/Nq/+3h+fMfpk8/3FHMmToQZSCFuIT9prfV9HxHjOLbWEkAcJsLJTQdv+sM/+Ysnj77w3jtuiiEmrXLZLAESCyqpVNYy+Vwu3zc/Pb96/qxbLNbrdQBIkkRr7bmuTZLCyJhb6CPHxUuie7lM4LJlDNHN/kDa6MNy2sN1Xdd1HcdxtONo7WhHK6XaMjRaKU1dP9vdW47SrnYcpR3SOn0orUlpUgpJIVGb/dXeaekoZRO+eNmo+8DaXsrdLnNdy+SG8G/b2+XyxSJuVEtPf3P5yW9wrew4zpa0oC1HFEVLS0v1ep2Uk/G9bOB7getkfM/3fM/1A9/1oNfBfUGwv6ffqdTWlpebUYiOq7QWYSK1oa8AooDT9U2wJYpFW9C5ruoWkwI0AwMDhw4dOnz4cLFYfNWgjY02vYsXz2q1aoxJdUAulSv6Dg5mPnPmTK1Wgy5eqoh0y1m1gGwiRBKQMAxnZmaSJMnn8ymO+WoiR+kH9fT0LC8vVyqVUqkkIlEc8Xrtzfv3ZwKVyWcAEYEEiIAB00oBwUUzBbsFJiitI4gQkAC16wwsNpk+N/349PnHFy6sicRKA4MC0cidP5eL7KZbfI1ms9lsNru5JyKi87173/4Dw3tvAiR4fbzO4Hh9vKIX08sBOF76tq4W74a0vL4pEt7kOAYXd1BemznD9WNwIBaw7f4IkpYdOOWzpqkJIiMiEFDbNlvEAlibdqRDSmvdiOwV6bbfFUeREQAQp8v2XhzscTKS9WIuRmawaZKmTUI2ca22XquuMxubxOW11XKptLa2XKmsARqQJG42mtxATICsdrRydGnh/FnrjI9uc9ysabACnQsKmhRbEAvC2tFae9n+vsldO/Yvl8/EshTGISpnvbI4vzBTyKtcZoJAo3jCkqrPJ7G4rt/b27e05ltrRZgQjEnCZpjESVoeY5YN0YsWiSJNGZFQMaaElxR8oNT1hFARpZxJYWZGFhBQhIgsYIUZQBBJaddx45aHJbZdHkAEOaUld2xiBUSEOrwhRGDgVi75XQ1cXyfaxeU2K5urgt895wEu6XdoNadYy2mynZaUiRQhClKnBz4t4qbStSStJ7Dhq9KCQrjLeUA2d8dAu5LKBAwgCq0Cq4AUkCJJDQziauXcieeb4OzI9VHRVQgGhNnEiWk2m9YYMUyWlWVCUO1MRwAJwADYdtFYA6jreHvo8OUvwrQ71JFNIHPrXCAQYvsXQERKTzUpRAWAzIAoSJtgpY0kTeTvU6EorOnVGa6WNIARyWazFy5caDQagGitfcv+0antI3UbV8pJQSsHTaO8ngBPHdj/R7/y0YiDJx8/mnNNpVLp6+tLk3/f97eA25VKi/BxHDuOk8lkwJqf+/mf//4PfujOA3v+219/4QNvf9Pi+nwURblc0AzrgZcxxmyBUxhbL68tr5Ymdr/hn/78r6805Ff/1/+5v6/YrKxl8kVBlTC4W+UeWut0gynIEtXr2cADgPe+9713veXuRx5+6JHHj9/xfXtWVld7e/KedptRKA7rIFdqJuMTE/fcvq6rDz/PDiImSZzN5qy1cRzJ4szTn//jO/571XvgjZcrgOBVhygd9kO7XLJRy233KcLGtZ7a03e9t1slV7o95DsMjvRm3SpmgLQ4IRsjfRGuURICAUTSbKz1WdxGAdJ44yLZ3jRN3cqkpXOuTLO++PDfXnjgC0XfUY6TMg6ukLd3fq3VarVaDRGDIGsZSFiRMHICFkgpcVDCPZng8M7RW8YmR3qHSTnLYfNbp089cOy5C+EMDff153oRyRIigLYAophYsLOcAlwCIl8JUOi666U29Xv27Lnzzjs79I3ur+x6pOKbSSLMRNRshhcuXHj2uWfn5+aVVuNj47fdftvI8Agp6k59v4NgRyaTecMb3nD8+PEoiuI4rlVrcRwnSSwAzNJSYkIAoLT1KqVPl8vlhx566OjRo4cOHTpw4EBqtXNdj2LTxrXWhw8fnp2dLZfLpVLJCzKz8zPn19YGerPCLGRBwBJbQgJUQsgEF6kFC7TjaQAQZAFiIRRBYBEAIhvGM+fOfePZZ7+xurSmKCRSggq51duMyEjQJT/UmR31er3ZbHaQ/XRCVeuN3bfu65vaC6S+p25ar2MQr4/vlnj/CnGibH3J4hYt3VtJUOGrwQLGrrTl0kTmauGXV39o1/ERqd21DmnWLMKILX85aXmRpn0ogADClqVLULDl1pCWOgkACQgRrbAxVoAQ0zYQTJUBtNKOVq5icCxIIhIrFEVgbWySyCRxEofr5XKlvFYuL6+vryZJLYor6+sL1epSFK8ltg7AluNmo2zt7AvPH7Wih/qGe/I9lhsIGhUSagFhi2wpyPRtm9yLbjQ9vxDFTeWZar00vzhtbeC7Aw5l0mhKGK2RxLDWmWKh13UCsQiMCGiNjUxkTMJsLKfd+GlxIBVAUO00EwhUill07FyFTRoDpJ6VLGysCAoQYrv0Lq2uEiSlyNGgFSOItFr7U7hpi9797vsnYnpyO0Hrd0S/8Hp3hbzM7ae9VNc6714ZF5XLWGt0Xt5QT4GWdK2xNq1ESaftTbq8ES56bIFebIjOSjcUsIX/QMdMJaUWKWQiIAQRG9arS+fPihsMjG/Pup7vZxmhHkdRHMdxzNaCFSVCrW6PSzL+DnpwLRfjNTPcWmBjO/Tr/tf1fbdJaC1KPCGCIri4P0WrjdESsAEQlE2emlveaTBNrrrzxsut/HJNl85LRSTKK0m9iqtzSbOey2bjJAmbTcdxmDmbzSLieqWSHxyOMj06k8v0DV5hU9H6KsyeiGdPKhvHcYiOri9Oz0/PV9mbyjUnnfKuW+6tVWvNsFnwgmbYzGbzlUZ5qm/sY7/5Cd23e/rIgz3ukqi+YrEgwkEmMMYCAJIRIUJkYUyLrBBbK4SOVlopNDZRBMD2pv27f+BDH/rkX35maNfefb1esriu8/1WayBRSWzUZqzEDdTcUxe29U4+euRYBd2Dd976T3/+Z1nQzeZZAMSSWE60FVYOWrEsoBSKADIqDcBkYxFh5TlhZH3PcR3n63/3hR/64Q//5bef+OC7DpnaShRhKEnGTZqxdrWfCZxGo3rL7bsr9Quzj62uewPlsBpDE00zp7NMPPPkg4Vcdl9hsGdi6gqLQ3NtxUZhY/FCc2EaRQhbEqGpi3Gj0QTC3pFxNTheGJ2klDEumyZCV+c/tA2DumZW989U5if9KV1Xdap8kbZycXv+YqcFVzZ691s9lpvRxcs+B9x6BnQbPm/mYF1mya6cfDY8fzyr0XXdTuPJi94dUsueYrHYQkMELEvCxpjQsyxitfCY0If37N871N+T6clkfBHuc7Pbbjn4voM3fvGpJ//bQw8vFsqDu3YJETIjAIFYQIOqDYe+lICTiFL6Rn9//65du/bu3ZsqiWzNI7uuwSzi+vr6A/c/cOrUqbTM0miaEydOrFfWP/CBD/T09FyhRPFq7qSI7NixY2pqSkSMMVEYRXG0MD9/4cLszMxMtVpNL2GtVbo+cxuVQ8RSqfTAAw+srq6+7W1vg7Zgx6s2hoeHb7zxxoWFhYWFBcfLVJU6MTf3hp0TwCIahUExCIICBYJdbmhb3E8MaARAMowCAjqWsNY4OzP97IXZhxaXl30vFHGIgCV15LuI3XnxVlOcqDOJ0nYVpVT/6MTQvkOFse2v6EW4iVmP18F59vpAJfL3qK7x+rgOSMdVXLQCV+m12u3EJ9fRHxkvF7PIVmpTV4XlvApBMIAOAjKGjbHQatnFlpBoF2+EmbvUm4TFpu17REhKExECCYs1LAypIwrYFppBqBS5AgQW0s4XFrJCzNayWAtsQSvSmrRylMo5GnNZ7OsTAnQ90squrS2srF6YPn985sLJldL51dJspbTWqNfA67OxefKpJ9fWqu9657tyuYFatQysCtk+RV4cxmFsOTKovNHRXQ2zdmb6qTAyGa3rjVrcPO86hcGBcU0+kieWJA10jCjl57L9rs6C1cgaRbPlRCLLsUDCABaAQSEggxJwABwRhzlhS6RUetIYrICAoDCJICADqbSykzAAgkJCUAgagTYKbgrEBdZgFHRE5bEbsbhM4PRacGd4bWK02KWAeEUiVtf/cLtcih0afZeCBoB0Nc/K5Td3scif4FbXjkBbVyIlcFkrROwq0AjMJgwrtXJVZYLl8ydVkMlv38UCpVotihJr23gTAG/wmQSAuVUBVrrNrXjJ7ejXcMvooCMbTijdbnStalW3L0MKanQ7raQaEN0OlZCqOV5x57tp26mfzKu9il+axc2eOvPNv61cOOeb5q6p7eJ5gev61iqtEdEumSRJwlLpyKnTHOSnDhzcc/gdkZPVg+NbH+DqhXjmhWi9NDoyXK1WfUXffuqYX+zLqsQ01t794ff19PZUK9U2VEcIgOScOL/49Uee/vF//q+GB4cBqmy0UhCGiXZIawXANnEJMUXT2AIbsIk0GuWe/oIiwMTRpASNn/GTiP+3f/kv7vvMZ/7LJz758V/7hVq1iiRaq2YjImsvLStybA0r9jJHnp+OTPzF++5zVRYh5WgDUboAAxEAMoJlMmHUCLwMgGqGoauy2vEBlLHkewgACl3L7p//8ef6eoJTs6XhghPEISoVi6Q9/FEYMXOQDe6+5x2PnfisOAEvmUqzXMxkw1rcDOu9heLRb35l4rY3bwFwAABA7cKZZH117ulHuVZenTlXW1kY6utPZQLSa9L3PSR17vz5sW1Tc+v1A3ffO3TwjfltuzcR1jYNSGsOl5DaOq1bG7Id3OZiQnu6thkfDC2QPVUc7XJiTLtYr16DQ1LaRpe8clfPXXtubjRByCU1o/ZH1efOVY59e+3syb5ivnNEW8pGbsrKVHuap9iBEkmQXALkDBmj42gc1N3jO24b3ZbPug54NrGoWFB8MRnED73xjkO7dv/1Y49968hz7rbJoJgHVMgpiZMYRUBpMdihz1z1SBd8z/O2bdu2e/fuIAg6e/7KohuX21p69qIoOvLMkWeOPFOr1tqkQlZEiLS6svLow4+89e63BUHQ2dR3CuNIP7rdpCYtwhfA4ODggQMHwjBaWV0pra4uLCwsLi5VqpUUPEpnawfpOHbsWLVaPXz48PDw8CaA7BU/rg1pWyKt9Z133nnq1KkLFy4sLa14/cXnlqZDvoMBiZlS4iCngt2UFhCkq7ArLIIpMwsZEIUpFR4xXFkpn5uZe2Jh4fHl5SXHjZEUCCIJsiC3Wo7OVAAAIABJREFUaZuIrV+Y2riPtTYMw46ETbo+aK0TY7NDY327DnxPhJR4PYOL6/FBrwfqrw/cGji4qrb27mK2XM8d26Ih5dK3InbgFrmWSXr9ZoHyDm1vNJeIGto12ZwCTASM5SRl6m7omQMyQGITwybt300p88aYxJp2iwUBKGBqcz6QQBEqSvkJHTn1lgohAwISkCLUGkkLtgQpDGNsITIcJRwlLOh4QaHYPzIyvmN4bMfw2O6h4V3FvklUuSSyplEnE+ULnuuT7zuZjMeMxjALASogIqVdz42TqN5sMGMcWxEkEu0QKqu0CrJZyyaKG6hEOQrQKpLZC6dmzp3MB4V8kE8iHcfUPzDU09dvRRgJNVmEMAxr9frc/Gy5XNJaFIoCRBETRwDG95XnK9QiZC0ZdEj5HiuygCIkTBpcT/liIQ4NWlACmsFTqlYJV5aqDkhOiQJRbWU4TYAiHpGvdVpcZhHL3Jblv5ji2043BS7Vs8etur43p9+4Jdeh5VeBW2pXI3R96qWvX9xj3ZHWv5zk/mUfG3P6xd5w8WPDmHDTEcgGQ6bForjiQ7YoEaQ58IYKbMfaoxXWt5VpIRUMbZEDUEDaShsEgDblf7fsA9Awh0kMAK7nAqJYk8KHBEwICIzA1prExGmVM2UhsIBNm05AQctjh1KMAzoyuWAFGZAFmZEZwQBa1EIaQSshNJaTmIQ91yEFlcq6Be4ZHNCuy4BKu56b0dolpZXW6CjQxAoTkMgmDAAIGrWLGi1LYokZhIFt243kig/e/ApAq0Or3aTVliPADUsKbKMthKCIlCKtlaOV4zie43iu47mu6zqe6/q+F2QyGd/3fNfzXNd1HK11h7KBl6SK3VqilydHdaxcrk7h/bo8N80aTx8vPfXgya99rmjqu8eHOYkX5ufWSqUzp07OTk9Pnz17Yfr8ytLi+lqJbTI2Orx7csxUSsunjk0f+bZn4wTIMis/6Gw8XJ5rHHuUaquuonK5TEQrS0vlWqIdL+Dy2+888IbbD9Yb1TiJlCJmm94Hl5fK/88n/uR8xfyn//ejxULgKDeROLYxKhHkZtjUjoNgGmFSrdar1Xoqh+L6Ge1qrRmRBUgMWbQKCYRHRkaePvL048+cuOuWvSpJPE87Oc9Y6zn+pae8tl4N65wdnPitP/jTP/urz+/bt1+A46SpNAow27bMrMVKWT3z1Nxjj144/XzzgQdPnjuzjlLs6ysCJsyJUk65UspkHGNj1yUkPH/u9Oc/+4V3vvsdKE0v4yovQBFrjbWGxTabjVwuW14rzc5WGanerClSSNoP/EajGXhepdYYPXC7G+Q6l019dXH1hSMLD39p6YlvrB17onTqGDYqplnrKeTBWALwHK0Q4jCKw6her2WDjEZxOFk6ffzU44805s4hQn50srWetAgZkna6MVtjTBhFURxHcRxFrZ9hFKUvhnEUx0mUxC05mtRwyFrT0qyR1MzSsqS9mSxyyRrXSptEgDt0w0ued6ZSi/spDMzAjCKQrkDdG+XO57GkqqfSXsHbwh/Nk0cWvn2/h6y13lIY4gqqTN2KA5YFNZEiEdCS7Mjmf2Dbznv239Q7MsyEiTGEaUIspFRoY9/1+oP8rbtv2NXf//jjTzFpJ8jGDKg1kUIRBKSNG+xViVJ1SGTM3N/ff+DAgbvuuiuXy6Uvdr/nlc26O1tLEa4kSer1+uc///ljR4+ZOJG28msLDmABgFKpNLltMiVxfGfFOLqQ6A3BjZTpSKRcz+nr6x8ZHdmzZ88N+27YNjlJRI1Go9FopHB2Z4lfW1tbWlqanJx0HEcplcJM1/W4UhjF87xGo7G+vr68tMJgy+Xlw9tuGCwWleMqQMsWRRORFSOpvnwHQAdQjmMNIxEpIjGCpERzrXnh9Klj52a+fvbsQ2tLy0QJKpWaoQsCAKtWrIiCShSAUgqYOQV9ms1mGIbdx95yI1JqcP9to7fc5Qa563P/wraz0kZL18t53q2OdcmN97Ja7yLAXTf8jnsdbFjTpctX2qDeVWpvx8StCFC6NtMBmfGyMe3VRAXXO2y4yufw+s68rJ3BF7to8eLa5GWjx8uGlPjKH92mOSXdFy12k8lbMn+p+h6/2K7CVgqp1+Or0WfOPrxeGSqvDw8OjvUPjHpu0XXyAA6iktQaVhSSAiIEpVALWAvA1rZ0vpQCgVSxHTFtbKc0+Ya0vMMpg4WxfS5axaEWX57SFvpUGd5ymxgLLGJjY0HEcTzteLmgp9A/3jO4fahRqVXKpdWlnvPn5mbOL0yfbVTLp08dE0r277vR8z0RxZyKpCokAiIkJwgGR0f2WaHGwulEEsdt1qPFxVV2HLenZwAdnxxgJMNKkaN13lV5B3PErsRoksTaemSqzaRClEPHsUpQiNzA9YuuV9S6AGLEJoAMYMQmCNbTvuNIArEVEEImMYiIxAQoigRANFhCy8SpcpOAgxg4ECjIIMdsWUiAGAhAU6obZcV1Wv0uCJbZCoMQdUN4LWACN+wBN7q2cWNFh03WdhfZjm1sbJNxyYvg11f9ulxUvrv+QHzXx8qVSVXX4Aiw9a3yMuFY1xLXMkiULkWN9D5p04qrUoDIgIbZJpJYTqzVtGEQCS3yuXSOowMlCVJ6Y8UUTQFsFXkuKiQJILfLtCItoySn7aIEbAyxdZlIgeOYWlQuXajpwB/cNpkfh2y2x3GciJ3QQmStICCBtcaYBCyTRgWKUGnWihULGkFRwpTiKXI18d/lAvFNFIwuKn7nAse02QE6rsntKDhl+3e6UV5SjfMKf3ANl5Bct+elJx54+nN/tG/n1MGpsa98+SsPlUqjo6Pr6+tKqUKhoLXWjqOUSqxtVqtSrZ44dSqKovHx8fHx8X2D/Y0zT5/41v1OoX/f295t+8b9ngEAUEtnqjOnejJuGMe5XC4Mw/nz09n+7Y21xYmMeesbD0VR0xjOBnkiCsOQiMrl9VJp/anz64ff/p6pbeMZP1NtJn4m1uDHMTjaK1f9B7721J/84fGZ6VljTDYXlErl+bmF7fvVL/7iT9391huLBSAS9NmwQgBXa2PMn/3VZ11HHTsx/743HlhdXZocyRlSpF2bJJsvGCNBceDpk2eyw2P3vPPdSoAl9H2s1lezQb9Cqlbg6WfO/NIv/cfyqt0+dbuJsrVaPLc6Hzaqzfqapflf+uUf++mf+aBKoLenDyACDK2I0vq9H/jAH/3B7z9zevHQOI5tGy7F4LAFIKXI1ToMm/Va49b9k498a9pHP5vJNZu1XKZnvbZCpIqF3NzRp+tnjjmO6xX7okopmj9/4YkHF48/reOGAjHGoIjv5QkhtbQMm81GPUov2iAIbL0BALVaLQgCR6nFF47NPPv4+LNP3NKob7/rnd3BeleQvWHVJO3WrYusFLFlxQUiHTNXvC66X+3uLbw2iuGmyQ4ANmw2lmcry4ujQ4Mvi0SAyC4pKypJsixjXva9ozvuuGFXYaIfyNPYk9h6XKnZSqijWCJxvZzEoJH7xN4zNTH4Qz/0Bw88cPzcmWDnhEaChN2Uv0nKAtO1lKZEJFVInZiY2LNnT29v76tDguj+dXZ29sEHH1xaWkrNPNgyEQmAIiXQclRJkmRpaWl8fDzFlb4by6EbVutMpAAgGwTB9u2T27Y1Go3Z2dkTJ07MzMykOpppbr+0tPS5z33unnvumZiYIKJXx38NEW+44YYjR4709fajSaDSmD09c2DbNhGVkCECsNagBZX6GQKABQBQBECcmHQ/rRVIJKqVKqXy2YXV5xaXnlxfmoUwcoCYsdt27dI7r7RIQ8xcr9cbjcYm0lOKeRW37Rk7dFe2b1Be4XsWymUK16/AxnFTugdbtcZtjmw7fKmNbE6g0zicghfts4NyWR/oLRQVRC771ja5F1/0oORVCSG+m3fgNb8zXcHsS6H8yHU70ks+Ai/3cd38SbxknuNl+rOv39eqkVYvzC2cOmOGBieGhyd37rxp+/b9fqZI5FYrSaPRAFFIjuf7ruu5bobZrq2Xw7DpOo7vu5kgi0hhI0wiwyYhAtfxiVS7fMNbTOdLvCPS/7ACzOJopR1HASJAnEQmiZqxlchqB7VGTYVcrpDPjQwNbhsb3TE3fvbbRGdOHzv2/LFyZTWXy2SCbOC5pCEKY2altYOsjAHPK46N3tCMormFOcsJKBPGpXC1ks32jNgdWg8EuWwcQxSHgQ++l834+cAvEOgkNGwRMI5NrRmve77ragBCEOV4QSYoZjJFz82D1ICpI9tEIJqASMAmAojgQCvPJAFQSrsKicXERgBcx/W04zougI1jg4HkBkCvQbwOaEFxt6DClsyF18d3UXS1ERt1NZ13z70uGyICREXqovcgACGR0pj2qgASJcagVir1Hmx5oIoiJCJ0HKV1i0AOwtakzgZXhGUuzd8RSQMQt5xELAG6mhQJSKRMQjE0Vy7MvnB0GNTA7gPa9S0bhzQqFx2Fjoqi0DbZ81zPdYmRGCESiUQ7rlLKoE3ICMrV9KZfPcCxEdFerK1yKQhy/YjH3yWjPj8Tnnxm7tEv337ghuXl5W+eOOG67o4dO6y1Q0NDnudV6rVyvZqSkIMgyOVyWqlcLlcoFMIwPH78uO/7Q0ND+ycn60l87ot/EuV79n7fPY7rzj314GAuk5qblMvlubk5T6vlaqQs3DA1mnHEaIIYmDlJEqWVUnp1deXs2TlV6Psvv//JbD5gY92MZ4xl6z3/3PTnPvPM449e8Nw8Z3BgcoKQPN8Levv9nt4L89Wf/sd/4cCfvOvdO/6nn7jz1lt2a1+zgCIy1pKjf/Njv/PZj/7b/+Eddy4uLgKIZU4MX3o2bJwUeod/519/7N4f//FmEmdAW0tKa9/tXVkI7/vsY089/vzJGZyYvGf7TkrYuJ475hXzK3T21EqvjAPv/88f+/Zv/6dv/PB79//LX/7IyHiAoBSqsGnvvffd1u/5j7/zB3/+2/+4Ua9htg9NktbeTZJkMkESx2NDuaHe/Np8I8hk641GbIzvZxzHLZfXC47/6J994oY3vycYGlk/e2rl9LN9rqLGOillmR3HieO4Wq2mLg/VOKzGTZMYAdFaG4W+Uim/PW2V37d/X2yShaX5Y5/7o9L5Uzd94Ed0Nr8p0yMi13VbPpqXaHBc0syFLHg91R7k8mHAixMNOs+rK7O8Ot9byF8qnXBpM86lIqPdqyETSBIXXJqM8P1juw8c2NmzbcgSE4Cwccn1BwaSfBxXQ1OO3ARibjBEnqASvnVkaOQjP/LRL33uvqNP7N59U8YrcJMRUDwUQrkWJY50r1zXnZycPHjw4KUGQ9djWGtTzgIRPffcc/fdd1/a5ZF+UUopkyRKayIS5jiOtHa0UtBGlLYU1X91xuW7bIiZAQUBOyg2A5AiFCkWi8Vicc+ePfV6/cyZM4899tj6+rrneSJSKpXuv//+97///X19fddJc/TSbQ4ODt5yyy3npmfnV+f2bBvL9/WWzi5O7N5hA80QhSrRrs9sGQwAeFa0VWBYOFHiQDYHzTBaXTk/M7sc1k6srT25tDDDURMJ0UEgi6LEACsQECRGZREVi2uBBCzZWIsrSIjVajX1hd10l2TmWjPcs+9g36593yvyopcUGV5Uj2NDoqt9VXO3K3yXqJZ0hXAsLS/oDV5VKu4s2G14jW3EeSsx5pRJjXCZqvbr4+/LkO+Z2bT13l4OnrhcW7682AZfwaHG3zXheZTNOgCm0aisra0uzM/WauvWxlpTPh84riZFxpgwjJrNMIoSx/ECP6e1D6Kj0MaRJaHUqw5TQqcYolaVOO39az2ABaX7kRaY2zUngLRDmgAg5aanks9AlLo2YnsZAUUqG2SzmUBpRZqaUaNWr1ar1Vq94XsZ1/MAUGvtuC4ARFEEiEE2lyRJtbZuuB7ZkjFNtonvFn2331HZINNjjGk2G75PuZxeWDi1uHBa0MRJA5RyfK/Y0xvkCr5f8DMFtpAkbE3cbFSnz7+wvHQeuIrQ1NoSWmsSpSibyyntNGNjGLXrasdT2k3pLSQCnBCC1gQotiVPgsSkRddXa6X5CtSFGuAAuaRt6mSDSIC+43raSekvKXmXVEsXttU9gh0UpOWqt2WrCW7VYXW5AvRWZqtXdQt/ZV+/QsXmasZFxn1yEX7e1RezaTeu4HuIm1C6VhtK5yG4sQVpmwNzd3FVAJCIACE1MG31FZNKlfzSNnkRNkkCAo52iKjDbGy1j5FCpQBQRFiArWALHsFLgLFWT8fFyGoqoYmERAxiDLIBZkRQWgkhQyong4zUCGMglQ1yjtaO4yKCEYsISikUQCTf8TKur1EppJQs7LiO9hzQhJqU0kpvuFVezUMrrZVW2tn8XDub33ORPqgmUm2fV5WeqA0k5DWHCdbmp4//5af85fOjQeYbDzwQJ0mSswNBkI+DaZCTsPz8w1/zZxZGNO7NF6Zy2frq/PPPP/X0ifM6mwvyRUCV6ymIo5fmF+fnZoN8JpN3RvP+73/03x956Cs7RgaKQbZerweZzNzs7NzsBXQCsmFgV99+14H+4d5y2AyUAo0sTKhcS6vzi9947sw73/rh73/fD4DX0ApMg+uR929/7TMf+82vIIxIBkf3DHiODI7lQ1PN9HiJQxM7J8vLa4a8oHf0/Pm1P/z4X3/l80/+4I++JePpMKohAmn3tltu/+c/+/M/+mP/oFJaHCjmlXbYdbBtDpq6Dmmt6yulk3H4e3/xtV/4yV++7dB+0XEYJ67XBJX7qZ/8zMlpWDfiDeVMEbiAbtHPeJ4mp68/9/z5aV30VeD5npvNBidOqV/55d8d6PPvPNwfCQG5nnKtZB968O/uumPHRN9wgD0JNzrBK1sLAI7WnmNPnD1tcyOllbWsCi3qdrIt5YULJ+7/6srZ57NSay7PShKiRuW7uFp1+/MJgoplbmb+m489Wpo7MaXorv6RKe2uzp399rNPL7xwOhnpcXt6sdQYcHOL3Mx5vjUGw/ri6ReiKBq5+Q4EBEx5lG0XWaWJFFLKaL/4oVT6hvZjk9LudRr6mpYC3Xp/axGQqLnyzCPnHr3f1+kUpyvnwFduXRHU+cQOhc03TU3dum/n8MSYQkJGZAIgJSiMWrtuxvdcBxy0nIg1QGhJ2YR91Dft3KXEOXPidEKkcz65JNjum7vGpaavr+9Nb3rToUOHuvtorjciLyKnT5/+yle+kt5v0kUzvZi143QrRxBRLp+/+dDBlGBylT1Br+ZgYRAgpK5OAemY3qWdOETked7Q0NCBAwfGxsYQMYUUG43G8vLy8PBwNpt9FbRF0o8oFApzs3OlhcXV9dL5tZWaaUS1Na7X3QTJsrJWG9FM2qCKLccmiaJaLVpdK1+YPX3s9Omnz5x/dP78wwvzT1eWF8E0FSkhJGRhbPHGUw1wFEQhIQElgCCCaAmVSMrdSL/fTUdtjB3cuXfbm+8d2HPz9bsAX+nH5sqwbHjJ4SXG7NgFcLS1+luy4ptkBDYA2U5BBTugyMZJw47oY1dBWzbvWOtj2wrsm+PJ12uWr9kC6NVfwN9lOIfApgr7Vr71m6dXtxL/ZbgWGxoG12dowobSntZeFDXiqLGyWl1ZnltfX1pbmx8Z2Tk4OOm6Ba2zlsFaZEuImhylyLUWmNkkMYiQQ0oRkKBYm7awtNQFL0qx5NIT1l48BNL8HUSsMdw6bhRoOc5LuwORmQWYFYrvuvn8wN49N2UCT9DOzJyam1toNhMCd2oqHhyczGVdpcCk3ihAWmUK+cGx0SlZrMytThNZ34dGs7K4NEuQDzL9AkbAAGoiyGS8QqFYayw3mrXAcZQ2sanWGqVsbhgRrLXGiCLlep7v+a7rWgOcSgykJFxUWjmIDicNBiDQCnWqB4WpD401SrWsd9kyg7IMNkqadRvGLOgIIItlJEEtYjsosAiJUEs0Vzrnt9X9tGnVvuyE6VKBubgaI1sS714J+5JX0hT2aoo5l8UjLydxs8XuXRPwuhU34pJuzYu/AQGU9BqwxooIKaUINRGzsKStSRRbm8QxIbLrkVJEyMypu46xQAoUkoCwtAI4RK0UddrdpdMWsolKIt39HUCtSSfpX1gUgzY1cfG0Is+pS1xbni37QSmf7xcpTHhAXmgtixURRTrjeAqVZkpxGVQKPUEiSTXsr9oo9nKOv5d7fvnvCa/+UvzeHSZshKeOFJMKEDxz8nxxaKA40FddLS9V6iu180OR/WdT+9/0wdt29vUrayS2wEw33iG+Xg7jR85Nf3vx/BO11WXP7+sdHM71ra2UFo9Ph0lz5/492wb6S+vrg7lCHMe9vb2rq6vr6+ue5ysiizabyeSzmVb3D6JlttaiqFq9kc/lj55e+K3f/RnRVQIniXyb0P/9q3959IX5Q2+7swZ2aGzbYnlRhqeSrLbZnth1KDRU7FkaKA/1h1ApBfms8W45Cc4//Mi/++NP/3I+W0iSugLOaLrnne86c+Z81nWNtW7g1OuN4JJyt4A6cuSo0vC2d9wJxDEnrkP3f63x8Y9/Fr3+2Fkv9rviFimnrcaEiXTOdXzWpHctJaJNbJSvOQ7dYnIgd/u/+fffKFfUL/zv7xRVIsn9o5/44d/6v35xZqb8hgNYjxbxknYna3lidLwnF6xHpq+vt16aA0+lLA9EzGazWmunVsP1Rl9+gEGqUWRB3LEdZ04c82srNw/0/+iNU4fvvbvPK3JsksQCgHfoTuU5T6yVHz954k8febg+NbJKsIMLlUY9m81WKhVbr5775pe8ILft8LtzgyMtCcKNSx23nBaXRhZbvP+VZ3C8rAJ4dfb82W890KyU8gMDWmtr7cuZzmiwKOoNw9tv37FnbM92saKsgjQXFERrQQSUiBLwwfPcID/YLK2v1yuMmiVxIemL4p956ztHsrnfvf9vI29HvpAniyQoQNd0GpVS4+PjO3bsYOZXh8GhlEqSpFqtfulLXwrD0HEca60xhgRS7eWW1Q6z0mpqcvvhN71pcGAAtbqcI+93LAIXYeYkiRcXF48dO3706NFz58+V19bS/S8UiqOjI7t379mzZ8/u3bvz+XwK1jiOs2vXrp07dzabzccee+zo0aPz8/MPP/zwvffeu6WJ9SsOLTFzT0/PDbt2zZ08+XS4fjQuL6zUj1w4d0vf6J58j6dd13VdrRwCAGgabHIYim0ArzTrs+ul2XJ5zdiqn6tqYQddJh9cVJIkiXaUFbZAQBYAkNWWUzGMotRrBlodPRd/p47bu+vG3p0HvtdSbunGGuAqGu66GRZXYLC10AzZMOmGLvunDrSBbZE72TCfamuQd73eHauLbF4YX6tU09fH9+AQuLiX5Jp8JeWKWdeLiR68bICDTcg2MSbUKpPPu80wDpvN2fm1mdkXRhbPjI3umpi4YWR4yvfz2Wwg1jWJiiIOwxBBEylHB4DCEltjAJlISAGIWDYISKhwa7Z8N8bRUosAAkK0lk1ihQXa5TiltVYkwszWWE5iY5KQrXEIs747MbFzcHiANPqe88Lzzy3MzdbrzVJ57fDhTL5QEDAiBKAsQxgaz8/tnNoT2+Xp+adJi+u6UdyYXzjrqKCQ6wXwHJdS/ML3MwODQ9FcOVxr+rkAKW6Ea2vl+UJhosDGMoig72d0sXdwcGh1ZaC0uhSFlsUiphIJpJQLqNgIgxAoApUKyGPrXiMsqZMMChCQRu2u18vL55d0zQa5nBuF1GgCk2HgVFihpWVEwiTIqfJruxlhE8BBr8PA36FBV0i220IcrVsap6SbloSbBQClHcfRmpQ11kBLKZQAmK21JmUUEylM2fksVqwSEgXC0hHVaH3/ImBFNoxgt+bgtFRxGIAtAigAIBQARo7FEAIRBh652ayXQLxeay6en1VIRH1Dg64n2thIkiRK3EwuCArWWBOaNFxQSmlXW2bDyUu+YV8k2rwV4bwTnvy9DQvU6mzp2ONFzzk3PR2jFPp7j586kRmbvPD88cON+h/95D9Zf/IZ0GrGrKA2XoaUFWNMVEkygfeO7cUP7727ZJxf+as//fKpR5ZuuvmW/YdmTp7NOMEjDz5ak9o/+l9+orZYSTOu+fn5OI5937cGUeKenNdbyAIwkBIEa22a9lTr9Vw+P1+xA5N5RKjXKevS93/w1/uHbt12080z60v9O0efXy7t33dzo1nLBjyWKypINLhaw/BU1sXelQXHgpPNSVgqnT43MjL2g5W1v3KdjJgYlb7jrsP3P/g3H3zXXcaarKu5bi5eAxEAUTl/+mdf9HwYHM5HSVM5wdNPTP/iv/j8/lvvivNLo+NTxgQ2gJ4e7TpJVFupl2ZMmKhM/pabA9DF+eWoGTmGJVqYTqi6ffjwf/jPR3K96qf/yeHYNscnh0Ymt104V6nUa16WQfKbvhFmmJwY7stnztXDsbGxs/USExIhYirCir7vVedX4sltI8Ojx0+dHB4cmDl35sjZv/m5A3f/hw//RLQwE9N6w6zOrqzGnop8hYh+xG6V7xwYvfXgzT/y7rf/wqc/cTzklR6Pk7BQKBSLRa31yurKC/ff5+aLu9/+38HFEpLXWmXC6yiC9BIBjs4cL519fuXcicB1lVIpunGFjglBtigWKJcoS5AQkDAishVGtCQe1HYHvXds3zsxPiEiyAZQAEhSWSzdao9HQSRPAVjgYGRYarny2lqqwOlqR9bW/sGegwF5n/72g01UmUxeWUUtph0wKAEUEEJDYKEN9VrBtGye5pZENDIyMjY2lqIbr+x3sAnYTfschfnMmTNf/epX4yhSRGIsAZDSDGJFEICFe3t7U8/a4eHhtOnjO2ib0r3Op+etXq+/8MILzzzzzBNPPHH69OlSqZR2b0GX82v3XxUKhRtuuOHWW289ePDgjTfemM/nlVK5XO7tb3/7zTfffOLEiZMnT37zm988fPhwLpe7TqYqnU2lX/Se/Tc8+ewzucX5JIIY7IwjC2srXykv5cjxHDc5ZMvKAAAgAElEQVRDOsMIACFIyCYUboLUmSMQ0BnQyAp9AQAFCAYsCIBWJj0BAMC6U2clCyKQYMvR3NRq9Xq9c5Y6jKEUh7UsY7e8ccdb358fGnvtJ3DdLSRXavDdHEhtVV3Dzr/UBI/aBFJoiah1GgOvpor2+nh9fHcBhy/hr/AV3eC1ARxLc8uu73u+73kxeJ7raNfTgUWTJNX66ROn5xaWT/X1TI6M7BoYmMpnhxzdo4wSUSAKQIOgsLAoQCAiUkxkha3lGAQVOoiqSxVWuqHVDsQjbWEVRGRMpRJbmaAIW5tSf1O7OtTKdbQGYTHGMldqEaGa2r7fdX3lZKZnTq1XVs5feB6+ZXZsv2nn1K353JDnZRlMkjTJoWKxb7B/bKhvZzNaS5rMSU0RrNdyq+t+PjuWDUaJJAwTIjefKyrlxrEBMNo1LI0orrANEViM2BjZYRBwtOu5PhGJMAuTcKt5gBSgYosMQOBo1GmcSa0wj0CQBQG1dnS10pxdLeV0bmrnPlWxUooazflG1HC1Vk7GSMJiANiyWEbb6n0gaBlktM5qi4qZOtRJR9U5FaPES5bnLgGkLvrCJnbNxZVykZcBtl2uMn/p69ek8XgNkccm+BHhYvHNl77NtkcStXH6FmTXEqLfOPkb70boqO0zMChE0irr+67nKqAkSYyNQVK4AVkcEGiEoRXw/QyRRiQxhm3aMs+d+ZNuzoqBts2cdDk4SfdhS1uKCwBEKFVYJxQiC2KRRViL0Yo8LVkXHYWQqKqpNS6cLmX8Yl9PMLK9tzDYYFWLQTNoITZsIm75UmoAAiOciCFAaoFu+DIW0jRs2KIHsLOGXpb9sekSeK2EFXZp+uTffiYbVo++8Dy5rnZ1bXVtz/j2U88d/dU73vzhyam1pXNLBwdzbmEiP6R87SlHCdgwjqOoGa6a2spcad5zi//6R3/8Hy7Of/KZBx965Mu7du4Fx+WS+tA9H5CVCjMHQbC6ulqr1dIaL4MyjXowUCwEnjWGQQu30I005yyX1972jndbGzdiMz8vv/wrf+gOTqlxSPphaHLMUc5dA7sXz0/bpb+bq60ukalV14b6ByuV6uqput737uKeN0Q1G6zM7nJ4fm1g+41v23PoZ77wZ7904/5ha8Oewb6HH3n6B993jwiYJMm43gZpssPzVFheh5/9P34RiAky9QZ96g+P3vTWW7EYGi+WTEBRr6Izp558rLF42qtPB1BVYjOFwc//xd+Fqmf44DtHb313pmeIo+3FkeWzp46PHhr99d/44tKy+3/+0l0W7M/9s586/uUvrq3Vp4b7wuoWxDSXsC/vq9l13/cHBgfnFhdSsB4AmS0iOUO9x86fWicZHuqfe/Lbt46NfureD41Ojp9eOGpqMQWByW8fKeQ453HOFxGoNLAaPlc6nfXc0bONT7/rIx976tF/M3P8jv0HG40GEeVyubW1tebS7My3vt63+6beyZ1Xs5Zuwaq7VgnQVz2malbKtfVyz8jwS047mUUUoHDG8KC1B6dGd0xOBLlcIjESAm9OZrDrD5UiZglyOc/z1leWTKOplBLXtaDedeh2S/DRL3+Rdu8qBD3WmC2UDbe6LaboxvDw8MTERGpQ8uqMlZWVBx54oFqtKiKllEmMIjLGkFaI6DjOnj173vSmNxUKhY616ndJOmqMaTabTz755Kc+9alHHnkkBSmSJElRg7QS0N1cA22WR7PZfOqppx555BERmZqa+shHPvKe97wnn8+nCkTDw8OHDh26//77jx49etttt706PJrhkZH9+/dPz8yUVktAYJSKkUhsXZiSKKYwdFJwSmlFqew/ktJMLy1NSLGhZrNZq9U2t2u1Ta8REbQavumO/r038/fYvVIu5tF3UqxL+LZdL7AAp9rtiJAq/rcDi5awaEtbIw3XQNrdxNDymmnpmLfU/zecaDqsDenoMrYcAKSj9yxbhiWv1ydfH989c2rT9JEuVoZc6ggrW6RcV+7Cun5rjMJdylprjQExiEYpdlxRKiGVxEmtGa6HYbXeWG82681mLUkMp0m5cpRyiBQzt1SdCJRGUgyQsBgWK621gqQlUNBlqXRxv0C7zryRgKZrBRICpG5xKfteEEgppbXjKCc986nej+8HmSDrZjxysN4oVWqlcmklChPP73W9nJ/JKkXWRsoRz3eMia2xSWIrlYq1MarYcYGU9bygkBtAADbSbKwlcXV5dX5pZS5X9HM9LhAROf2924uFcRujWOU6GsSsl5dqteVabT4KV5U2hBaEXe3k80UQWq/WRSibzbuO27rdQmpgqwCUZYwTaEZSq8SV9Wh8ZOrWm9+Y1Xlbt+FqvbZY9sjNOL4FMakcCYjvaM/Rqfln6rbbMhUVBpGW/6ikVbj2snuRFsPmSxC7BS4vcm/d9PpFJb6XizVc8f3XqsFxDW9uS5NcdBR4hUa4F8vJZeMdLduODexAOt5hICwiLdWUtmNt67sSFmFEcF0nF2R8z9VaAYi1CQATtfxdLUucWAHSjoOkiBSDMLexQWq7haT3bunqPO3YUbV+douItLRC0tZcShVuEISAUQSBCBxFnqMzrusodBHYJI1aTYSNsOv6/QNDSnlslSIXwTEJm8QCEioSDZbYgLXQEZBBfDEL4C0BjC3jl03OUpcTjpGLATx5bVVMwpkT0499g5vVQqFgQZBlONezemb6BwaG7u3J9o/0LvjO6I23bRvb5UToOh4KsaDrZ4JsIfDyheFxHBy4UFl1onC7dt+xc0ev8H1/81XtO1jIvuWuu0oLy04QRFF0+vTpJEmolf94caW0YzB4y217Y2GjPEeMpAA3qkpp7ehzz+V33PrOt7+5XJLPffHUN48s3PR9t+nR3KpIcaAvZ5efu+/j5aNf3DdZxHhVmcr6ylwu451+4diJZx4tnfnWwgvf3DY+MHHwzudWI5WNfK/XNjOmYW6+aTxf0Imo3/vo//fB978tH6goiX3fTyHldMKlueLM2bNf+PoLn/j0HxeKQa3q/Nfff+jUKq+76zbrO8Hg5KQX87En//y3YfH5IC7ltYhQYpUYnjl7Mufz6szx+Wcfmj/37Zvued/0bHPbjt3n507edftbPvXJr7/rLVOjO/K33rL7zz/xydtuubHQm7UJbLqCicQTmJlfOjO/XrfiuU6j2YzjONWFAUClVLXWDHI9WGs8f//Xf+MDH/jI7u0rg2poMSqWbP+B3cneicLoSF/PkPYzDmhPuUGhmBsaHN17U2lhsbJ0QWdwx96dq0ee/ZuTp/bv399sNq21ACAmqa+vFUcmenfuu5oLfqvFs90ZjvAdf1y667X56Qvf+iqvLWmlfN9Ps1ZjTIfKcYl6QrvnXbCF5ab0NgSlIB8nt+b779xzw+TEBAMztQq41O7UlM3dcJB6YLG1SmvPzyBSGIWWjCFBY8Z6B3K5/LGzJzHwSLs2lVUWIgBCBhRBYSQURFGd3kGttdb6wIEDt91228TExFZH8cqMLgYHLy4s3HfffdVKRSuFRMysSKXaiUEQ7Nix4+67777tttuctgzHqyYLcoXSSPokDMOnnnrqN37jNz796U8vLCxks9l0JzvioB05ic4l0eF0pHFkesIrlcpDDz30ta99rVwu9/b2pr1jruvu2bPH8zzf9zsevdf1qBHB9zMzF2bmFueNMQzCBAwiCi0CpzaAgMiMllGQUBFDGg9fZSrc/Q0aYxqNRmoic7n3x3Hcs233znd8yO/pf22UnDds5trxkAh0JSbtNO0iL2bcKOp1eVS3oj7E1IWnpRPU1gFLtb+wTdYVABZJ/a4vdrYSeS0GJK+P1yTAsQnEENwckF9bpUK29lK5HkObWIxpNOt1k3jMvmXPsgPIgJDLZovFjLUQR+Vz51ZOnDg6OLB7bHTvju0HR4Z2pm4ixsQMrIiURiIRsImJAZi0AiCxtLWLzJXvZLRhtiuQukO0bKlJwYb9hHIFSdgmNgnridb+vv2H+oeKCVeT443S3MJ0eIKoNzF04ECQy+YcUAIchTbw+3fvuCVJ+Pz5c9oLvawT2+W1qs3l+ll2IXvAipTr+QVSnmWwwAxGODS2IWCIQGsX2dFaC7r5fKGnp3dpyQdAYRHk1JtyA+8FSCvYIsKp0KoirdzEchwl5UqztF53dbZQHNu79/a3vu29Jx57duXUKqMr5DJo+/+z9+ZRll5Xfeje+5xvuPO9NU89q1uttmRZasnzbGzIMxYmEMgzkyEDCQ8IwyNZwTEBLwgPHgHMlBBjeA+zAhjHwYCDsSHItiRrtNSauqVutXrumqtu3eEbzjl7vz/Ovbeqq0pSW+72s5Q+q1av7uqqe797vu+cs/dv//bvJ+uuwgzCnuXW24O9bwtfW4Iv/gTEy1uUlxVGsGzgHa4faIMHeYOlKyKSUgDAzgiIUjrQEIYUBj5VwzAgBHSu98Aby3meAyhjLZKiQJFo0p6WL0ikFPXantg6Z70A6Tapy+aeuF4or7w+sAhwH+qgnmsks3F5JwjiWhSAA5Pa1srFZ490lY527t5XLpYgDLoMaTdjRgQCUqiVBZPbHAhAbTArvkox4gtxf16WYUSyNP/Ml/6+EkhnodmqKE7Tii6fW1teOXrkvf/qX0WdldOLS/sOvgo7wUp3xRVEg/j24FxyYHFFKutCKYebDh1eXLlw+vQzMzl9y579B3/61u/5lf/4D//F/zG/tMpaW+OeffZUc7UZRpGzrFWARCIu0EQKgSEItFhhUKFCsLmB4Mjx87unMbHZMyf0337h2IFXHupIZ01Gr3vF8NKT952952+/5W03jO99Y1FNCzgWuTA7+18+8gdffvR4WC6XTdMuNI986sMrqdn3itddaNrwwlprMvz4Xz/9/d/+pvro6ituOIQA3U4G9TKzEWCf5a6HpUStTgY6HhkeZsn+6E9O/s+HHqvt2rlj5NBsHE7U+ch//7W5pUfeddstt916uFCsdnI+eX7+3Ozsl+66azmlmsYC5Xk+L+cvPvxfP3j4O37pdKE4vW/30wundt626w8+9uXDb91ZjOjCfIthlXgEIN3yNCrnbKVYBIA8tyoKatVGlubsBFGYHSKMDg012+nJZ595722vPTw5s6O5utqKWtfN0MQIAI7mQnm6qDICIPLERiOCasXs2rF/VtPx9lI1Vb/w7e9b+NQnT128UKuOqE43inS7mceFYtpcvswHfjtJGvl6Lh92FmaXT58g7KVhfohIFEXrDiCb80dBEO57pzvvno2AzjYAbxwbmxkbwdDT3VCIhGG9E/8SI2rwVQUkVKSEGVCVhsbDKFpauKBAEFxd6NsO35Jk7U8/9Vh1Zp/f8wiAQFDEITjqOeWiEJIMKuqlUqlWq83MzPTe50orXGzKZp11X/ziF7vtDkBv/SAREmqlK5XKW9761r179/o1tUn56P/fjRQR5+fn//RP//RjH/uYR/SIyGNbnrXhOyy2xSN8f40xRms9sEf1nXcf/ehHP/GJT/zgD/7ge97znkql4pwbGRn5momMKFLj4yN79+5+6sTTZ8+c8VVDIMWCiEAgvuEEBHt2rwIAoJXyVb/LEejzn8UbXXW7XWutn7FtTYiMMVF9ZPKWNzZ2H3i5Bn1fSVi3LpAxeKaUVl4J3ms4ewln/1q+4su+o57Z+QLspXMsz6l8dG1cGy+ZtXNFmJ5X+zjRaSvVIelIdVuZyVK9RjqiQjEoFCMEVAqIOI7DkdHQOQ2ytLj8ZJIsnr9wdGRkV6MxWSoPFXTROjbWucwJgArIy7aDkOvBpZdKQsjGDybr9W7Z8nlReuqjSvmwgEXYujy3AOB5laQUAoGwFU4zF4TlgwcPx1H5aPD42lp3duksPqtB5RPj07XakA4CYVSqUqsUhhvzI0PTiT2XZUvdboaYN5sX5vWZSnGiUhwplSoEY6VSTanYWtvprAnkWa46nVaWZQChDgKtFaqo0Wi022NnzpWAlBNAFu2tG1BY2IMxxETckxoRFnAkOsg6+fJq3knAmuJ1e2569e2v2zmxK0m14SgqDcelRlSqcZ6300QUixYEBnEMjoUHutAIiELAAkLryJg8dyYo2z5XG9tVBqyNTd+HjQHfS3l5DuiLPbHsXosDPq+XmGx+nc3aoT1XFOmzKIAQhNYrgQAo6/wN6YlfiDDnCBBGKgxAkSM0ABBoLhW1MZznnOcAAlqDVgQgeW582YEQiDQgI4jSpJTyounGorECAIJ86S5C65YuACDkwyYSIBAkQPEPGDAgoEIURGFxwgY4VwwB2XIAYxUN3by1Mt88e/L80ccqU3k4tEsjgUMAjaSYSBAtgB306/jKpeBXKpd8OfE09hDRzT+/xQJzPZh4ecQT7KwWC8IBY1tzQXGA4f0nHvn37/oHDXZtikendqpKqZV2SUkoyofI/elCjdhaXhwq1NoB5pXSKw7fbs5cbEf6X/y7n/vW7//esaGxteUFEei2O2vNVhBEhIqFEUmYiTSg8pZAzAIMDgkBAnAGw1Pz3Vvq46RHfvCH/0Nhx/jenXWnYl0rPX3Pf20+8vl33/Cqg6+4bdZ2zOpaFEVKqYnRibGhRqiIBU0QEoIkSyf/6reaxz+/5zt+udXKyuON7or54R//3U/e+UPloiKAuQvzO8dLxUbZOOex48E9JaJWJyOrS8VovpV86Jc//fZvv54q5ckbDmTt80/d9ZGVI59/+5vf8tZ33rG6utrOWUQOXbfrtYdf+ej9dwEwo8KgwDYJdaF94v5H/vZ3xr/7B2y9Uc7Q6ZUvPHwhTTURR1F1Ze30dbxvu/siYbHQ7mYiFOiIrQ3DglIhsyURX17O80Qi2nXohjsf+fL33nZrnLvr3/Ba45wSJSKJy6MwimTQ0wgkAA4kcAb00OSO9KSJcu6ozgfe8a7v+vzfNBo7Y7S5ShVKmiTp6qLX9YHLI39eylEYqINfpR1Yvponvru65LKMEE1/MHMcx4VCYasNxNbNX9a1hziwdqbc2Dk6XKoWWQyIxn72+IKXKCyIKKicMTou1scm2itLJkuVULHt7jj0qsdOnTi9OFccGgUiwU2SQZuPYOfc0NDQxMTE8PDwYO+64hocgxdMkuTuu++enZ11znmxayQSllqjduONNx08eH25UvE/P/BVGbzIc/UAfg0uO03TI0eO/P7v//599923NTP3frewAenedCU+qx88JJ7H0bMtU6rVan34wx++6667vvu7v/vw4cMbbZWvfv4pYRjtv27/Y088vjA3l2ZZv5zVw9jcJZoQvUtyzIBAiHIZE+ibeqy1nU5nI59l4w+sS40WKzve8K49b/4H28iOvjTGJexjubQOAhtUyS5pXPXVIBwQYHsM3H5/LxKgN3NURDoMtVKXeKNIj2bO7CwzO/aiVJ5n4/0fN2wAA1gZLzFbGjy611pUro2vszUlXw1GuN2Z+rVByilUAQmx4axrWs2ktdJpLbc6zW63nSTtTtJumawt3I0jWy7bIGgac25h6bFTZ+975vTdp87eu7j8RDs5ZdyCYAswJbLeX4kdcL/43GvL6H8JkIAC0ODVyUX1nEFknXc3yAMH1g5ASIQD0pdj6QlSAAFoICWCaeYQ48nJvdcduHnfwZuHxye76drZc089cezBZ549utZaNcaKaMSCpmq1MjE9ta9cqnY6q+3OcpatNJtzs3Nnku5qEFIcx8ViLQpLSsUiaGxuTGbyLM+yLMmyNEu66cry6vz8wtLSSqvVMYYBFQuw9KrfvrTYAzgAlaASIRawYBLurJj2KnebFAdju3e+6rp9h/fuuaVe35mbGFWlUhvXUTl3YkUYgUkEWdD1rHbB9bluPk0lBAWgNkzygFK3MSJ5Dj+tHu0Ot9Oh3I40fOUezO3twV/Ui1zO2BppowwUbjfNwwt8rVu/9oxSeiKv3ppNESgFQYBRqKJIR5EuREHsv0IdhzoOVRiQVkJoUSwhhwFEASh0Cq1CGwZSKupSMYgjCkMINASaokiTQuucsTa3xjFvsH7UpLTWYRCGQRBqHZCivnUte8Pm3uX1vvpGtr1PROKd5BAB/QrFnpKLMAArJZocSRopWy9SPYQSZ9nChbNPPLJ0+hlM24EzIYrqz4XzUbNWjGiFWa4wyWjTne01sW3kgW57019+xw5Ap9t1WnGSVSnMXabPLrzvzd9gu53h8bHG8FBmzeCA2jQz1thSuexQMEnHSw2h2O3Z/09+4z+9+o5vHtqzr9VumSwdGWnMzc353uxBrM/sgHTXQmIZELMsGWglIlKWpYuLC7v27vzgz3zu1PJcU1ePtc4tYbXYPS4PPTCaZ5UDO1u5jZtZFEUA0Ol0Tpw4cccdd/j8xLKzxpZjVHZl6eg9zSf+2tx4fe5GRkbwS4sLv/Crj1lwxSqcnzst4AId5rnZ2reUJGlQICb4y08/KYXq0+e7SXnymJyY6RyNjz9S3jX+hne/e2l5WWttjAmCIEmSR48cmZiYCILAWisicRwzsw1V6+4/WfrD3zHjo/XauKoLl4L/86c/KjSsYigVRgHd1nd3bOJS5fzsPFMgIuyM1rpSqfiiMRE5Z8W4KAgMcXFm/OMPPzj+zd+IYaiVIoAkSSAMuui2PswowCDlWnVkciJ31ll749jkECjtbDGOhJAFbZ4tHH98/tgjG3pCX+CLZf3r63nNtJcW5h5/qLU4JyJra2vLy8urq6t5nodhOBDm3LLwEYCUiEIG9PAzIRAKlxxPV6ujk6NY0EYRKwiYtAPqG4c7JYhAvmN+wE7vxU0oPukJlAuwUCrUhhtRoSCAIeGUDr/jDW/Gxfm01WQEp6wjZs9JlV43v+rzLj3eOjExccMNN8RxfDVy6U1P0fGnn37i8cdNnns0y+e61+2/7ju+8ztvufWWUrm8MbHfmOIOTFX8Trv1xa/4Zfs38l1If/d3f/ejP/qjDz74oNriW7S1iWYT8cR/kEvaD/o/2VtZiNba++677wMf+MBf/MVfdLtdzxDZ+EmvHsChEPfs3r1reudQrUEOyEEgSovSokgIRIGowcntQzxQAt5P7zLKA8aYTqfTbDY3CakM+iz8h0XEZrM5tHv/xC2vV/WRl/rZOWjNhX4ktCHi64U/g1nlzdviwGDYh/OklAq0DoMgDMMwDIIw1IEmpQTAOpeb3CcHaZbnuTHWDrgbiBs79LfaZW6+vGvgxrXx9RdmXu2vqzX08NhIu73W6bYdO2aBCAkw7bC1WdKxQZjExUJUKISxCcJYByEpzeDSfOXchfMLi0/PL86MT+yent7fqE9GYU0kyBIwxjpnEbVSwQaaPG5nQC199fseBkqKeiUkBGHfvQYITpFWqHrqnQpAwFm2DkiECAA1gDM2V1qVCo3JyTgMS4Wo0FxeWJg/u7Q8m+dZozESx8WoVESgLHWleGjf3lek9tyJ0y3HWbEYrrUW0vapRm00CMU5QtJIIVFEZBVZAK2JhCVP86Sz1m01V1cWlpcvLi2dXFk9maQrAFoEWQY6zB4ARgSigdC/gGNIWvnKUmJsBKqyZ8erXvvmt5fKjdYaYoEaxVqpNDY80jyDj80tLI1XCkP1Us4d66wIe9cNAc/gUAPDjH59nr4SSO3auCIFyXW8xAujEAERKEVKKaVJKcJBVWk9GmRmZ4zJhTWBUhAFFAWoiclbqioVhoExgJKDEDsXhhSLygxYx44tWiCEfhnBx29KKdKqd/eNzXzUsqV8ulVWEBgA2fed+8eJPbIIAEyAiGEUaATOMiIphcFQSecuXuysnnr0YdDViZnrw0YZoiILZI4ZwAKgpjCKOUuttXI1H8mtFdHnSRJeTlxQkR4VVjSWUZedOpe0X7//hnBxpY1cHqpTHNoki+PY5gmzGxg4+RGqwFjbzbq1uLS6uKor5T9+9OGhV79+9NANiXWx0hCGiysrzWbT5waDLneFqArFjuFWkseVAB1jr+tYEMFa21rL60ONX/9Pn933+ptdoz6btlaWFs4+8Pu3xNzNVGloKCoUyoinlhaWlpdMbrrd7q5duxy7SJPLIU1tCZiY0cHZB//s+v/tH8nsGDUWwx2Tv/RbD/zbHzmcWehmiQ7IWasx3MDMGnypXftnGODeL60euv2m82b22FL71ddn9/zJb+zDXE+Nx5VKhNRqt+v1+uzs7IULF+I4rtfrpVIpTdM8zwuFQpZlFMfD0G5/6c/Vu34grzZAF2sz6v/5f//8w//XP4krmqAeh9hOt6EIpUaW1tKMI00UKu2QyuVyliW5SX22pZAU4sXl5YN799z58CN3Ly69rlrJMw4Ei3HslZy2KhxqpTJnTUBxvcLnRCulV5rDcZzaPHdWh9oag0G4urRo0u6mNOb5U6CXxLB52pw9l6eJHp+sRMVSQGfOnKnX68Vi8fkkMGWbf5GTklKT9arP55E2cfTwKwLyHVAQlypDtMarWZIpUDdPTP/jN7zlz7/8ZYoDiQvPM80iUiwWx8fH9+zZc5VMrAetJcw8Nzf38COPGGN8Q4eIlIrFG2644bbbbhtommxbt39B7sYV32AHVintdvszn/nMRz7yEefcRt+cK46n+Az/V3/1V0+cOPF93/d94+PjG7HdqzoKhcKhQ4eeeuqpixdmCZGFfRFCQBw5eAFnj+0/i7/jWZYlScLMG4VX15E6Ig/yiohhGbvhlpk3fNPwgVe+9A/KTUsYZbuic7/1G9hjGZdEKhvoG0Ra68A7Ovr2FALnwENvnkpmnXPM3ia2d1AqRUQCsGlzuuQuXIvWr41r4+oBHMJJFJHSJWvZWrHOpB2TJ4wkQYxhAWzONjd51gniNIyCIArL1aAE2hhrTLa0utxsn56dPz48tHNsdG+9NlWKRwqFsnBgLGRpRioIoyIIWsc9lB97qTgLkPIlAgZgX1Pu1QRAsFdQ76Vk3BNoJPQNBYKCKAKWGYVJIZHWQQGJjQGBoFgcmpree+PN7dOnT148f35u9uz9D9x1/YHVG2+8tVKsI6lCXEZSYTEAACAASURBVAnj8ZHG9OjQztyurSy2NM4HGIwOTSyvTEVhXC5XKpVGpTJEtJqlmdYiGrvd7mqz6fJikuLy8vLs3PzK6nKrtWZtwmyDiFQQqpCUJsvWOUQkEHK5ZJBb7iRZ3unatKOzTnFycu+BQ6+e2nldKZxSUCAk4NDYmCVGKoaFSrleV4pzlzuyoB0wIwODtTYNMALlZRIIxIl4yjkCMFzKhvU4cr96saHEAbihJLVRfPTSdhW86mnhVxpk43aCkVv1wDf9b/8HeKBq3RfG8B+SYKAl5pWw+y/JfVwC1mM47xPi7RqoL0CDRKJQkJAIevUir6vthelwYKiCACiCQQARY7GoiTCKSGvRmpXyN8uycyJWa45jUipWAaASTFwntWxdZnKSQhQEwuAcE1EQoAg6ASBSgVYaRfSgDsbOWeOcYxD2nTOI2NcA9sI3mkGMM44FSSn0pAthFuNckmUYqCAghUBgC1qPlGLHknTazbOnjj103/j1t4wfvNkiJVZy4JxZM6EjFCTpK+p8JTIcL/DIPe//XoqnIGz518uD18H9BzsHUTkEiCmavdOTeatJxYDi0DILiG9T11pvmjR0kHa7jdHhZGl1bHomqxS/+Id/eOM7v3GhvQLWANPw6Mj/vPfujZ0+PZgDEVXUScxaOynWClpbcb7zwnnxNQCYX3STM3tVscQFZ/Li3r2lT/27/3a6alZWzchNhyvF0lAlWl1LjDFRFNXr9ePHjxOgy1KtAhdY0SG6NAh0cO740NrJWWyYRrWwstIplC5cWEsSULqApJxzmtZFfgc4b5aY4dG6Az41l8xyVpqqSIh/8Wu/0f37v578hm9Aq0KCpXZ7dWVlcWFhaWnJGBPHsdZ6dXW1VCoRUbfbDcOQBboBkMnDp+9fecXbIzXenZ2bPnj73/19NjTaWFtNBczW1ENrOnfhQmaEgZRSCtCyaK2LxYJt5QOLhzzLRhpDi0srXKz89H/8tXt+51db3Q5mtlqtLawuxdUyOLP5qWdBhbk1oAmVQgFnk3IpNgE5y84576fUdyXcKI54uXLOX4HR/YtPPF7k0SACQFSemNn1zm9vnjp28ot/U6/Xa7UaXMq033qgCCD1ogYgRkEkkYrW49VqsVT2x2ePvI7rdpEoeBkXzSBgBbRQGJXKDWjBqumaqpH33Hz7s+cu3nPu2dLuPaBicUBC3gpOwN8o9KSe8fHxycnJarW6BZK+widsmqYPPvjg4sKCVtp/pJGRkTe/+c3TMzOE6DU4SZHwc+IsmxgQG3GNKxgkbLqbn/3sZ3/+539ea3314hCf/3u+Rp7nf/ZnfzY7O/uTP/mTO3fuFJHe/nk1V0QYhPv27ZuZnjlx/JlOtwsbXEuxzzK9fNTN38o8z5MkMcb4mfTf3Bom+e3IGDN2w6t2vu29M7e9Sfp+cC9Ndbe+YOj6hA2IG7AugbGpab5noELorVNEQFgRIWIYhkEQBFoFujct1rHJjLHOWmedZed7o0hr1V8UCIgsIE4uCbT9bVwX9t9e+/wai+Pa+PoCC/GSHaNnRoGoiFjWedODHsBtc7rnFve6mgwOZkNEoQq0Iqcpy0zOubPMjp1FkztncpNzWMAwR1tUsQRxMQrCSAdKG+h0Oc1a6UKz3V7utFeGh5ZGh3ZXyuNx3FAqDEMUEObcd1IM+ib6sCiCgHPeMIUAFRIDsKzbrfTXuqCAP3Z7YmAghETeV5p7ablCQkBnrEFUQVBqDE3s2psD6TyzzebauQsndaAqtfLk6K5qeSSKojhsDDempyf2zy+eXl65CLxGohaXz80vTEyM7WhUp8qlSqlUS127283jOAq0pEna7XSKcblaLSedhnFpsSxJN2h3sNuFLJ913CatdRigAjZsHYtzWZo7S7lL8tyaFGJdHxrbtXfXTYeuu63cmABddKJYkJ22NgAoBlE1jMthoYium3OGyiJ5AAgEHAsA6IHZaG8+QYQAAEV4sLXjut4lDh7TDULRW6NZfM7K19fygLrsQtbmg+G5lSY3dDZuqPivAzu8fqz4YvSG9SgbDkHEnv6mV6rTRIqUDkgrRGJEhwMRO+rdl96ffR+TvraJKEIRDUiESISKhMgpElJeRE8UcRgIISkiRrAs1nFmxDjrLFtD1gT+WkS8UydTX7OGABGV35Gcc9w7uK3XTdjo/OR3JkcoAkZABDT02nMB2J/Tlp0FDBQSoQKJNCBglkE3gGR1/szRI1goD83MSFQhFfb0TViJFWTRQATUa+X5SiCO5wEy8MVujy+rlhUkAYjCyDhn15qFcpwSrywu1l9TW87WQHlkCfM8N8ZEceQuDVfRcRQWMmswUG3Ez9zzxSZYm7VLCiRNI1048sTR1dwOB4F/hAYafoQEqJqd1sLy6vhUI1RabEaKxImAKKWCAB569HRUCxkrhUo23Ljp/s98pBao89CFGL70qc/9wI/+s4t2USlVKBR8w/Lv/u7vIpFGyayjoMRBZHNQUTHvtJ/8zz934J//59mlobHiQjRZ+uJdj1gpKSo6xyWtk9zgZjFdCFQBVGYhe+b0cvmmYVewQcSdv7pTl/Uf/e3n4wyh2Xn9G9/kDVZFpFAoxHH88MMPE1EYhlmWeVQodLDcqIXzTfXQXwx987v46dGovmYXJj7y0U+PUl6pTmRZArBZ2zIKgy984Z6OMawCrXXWSp2OlaJyudLptrIsLRSKLGLyTkEXLXNUHT55YeHHPvgzH/rxn0DTZmND0nm7G+pg0yunSULFMLVZrJQOtEusaN3OOlInCDDpJLViOVESD40UytUtblBfJ2XVFz9UEA/tveE13/lPa3sOPf7ffo+ISqXSwC9jW9TGH3siisQCikMJGYxCQqhFUSUsgueDMgMLiuvnQQiISlR/9+51yfPmsI+BWSGyJrAkLGGhVNV6eWFBWkk5Ne85fPtTF8+trDSDoUBjoPzvkwUCB8DOW8LpmZmZqampgdrFVaInAMCJEyeeffZZ790Vx4Xrr7/+lTe/slar+RRXvE34hvA0z/O1tTVvKer/kue5XyOlUqlSqZTL5Uaj4TtrBtnylYine/CPc+7BBx/86Ec/6ikGGwVBtsYAL27eNvaqDB4kIrrzzjuZ+Sd+4id27dp1lYlOvXCtXqvv27fv6NFjz54+BYDsPAVY1Obu2ueDLHvth9YaY9I09ZBNLy23dvPqQPSAjo7ikesP7XjLHTtuf4voEF/Cx6VcutGgbAA15DnRg95TIBviYhFAQO+QEoaBVqQVioBzzlqX58ZYZ53vRBEi6tMYe+UwFo/TAa6/NcjlbYNyDd+4Nr5+1lJPrg8GlV7qlUcRCXuofb+VbyPYsW1N7rl3wKsDcHiwEhAQgzCIA13kAqZpnmW5tUnWyYwxSQrFsoot5TlnGSRpUCjG5UqlVC5VqiVjgvYaJ8ncqdPLFy+eG2mcmxjfMz21v96YHB4ZTlK3vLyKEERRRYjY9SYjCIIoCrLMpEmuNemAAF9g5ct6goqAAIoAEJyHP5j7dissoBQSBWFcqdensinOjczOnp2fm704d9o8kOzfd9MrD70miquBLjTqU7tmbrJGlpfWTM7smisrFy5ceKZerceFQlwoxXG528JOJ0UsRCHnae5MPjzVGBvbs3PntLGJ0mmeL549e+Tksw8ee/KuZnMNGyqIQx0FeW7SLM8To7AQhOQ4J1KVuDw9ceDAvjePDO8vFcYUVkGVM5bcGI2adah0uVRuBFGRAS2wYauBFW1MzPnSkJG2HEbyMkvlLh/jeOHixgC/RxAB1xd9ep4pQwTvKaIUafJ68+A9RjwzRitShAyO2SL2MHraUCiQdbdC/4oMngbiX61/OCI4ECYgRUopYgZHlAMLsybQGoIAwgDYgbNsbd7ptApxqVAoIpC17OsuWqPqRYG9eiAhAKHWChHYCjtPYOEByiEiTphBHAwERgQZEIF6jBT0LVCoQPsY09papKFROtdJZs89HQ8PDc1M4cgU1EdIh5oCEGGDCKhB47WaxNUZy8vLRWfTPNszOXPx9NmJidG/+fLfLNbf2zjGKq4sdboViWh5OWgoEzBmdOlhw1IJ2toNxcMXL678yC/+0vf8+39n2mmW5o1GY2F5+eljx3bs2JFlmWfb+jonAChxlaI2eeHIqbk3vuG2lblTa6QLLglJgS4ac3H/nsaXjnZ3aLqvGhws706nvrTwwb9EzIq2VKwW7zr6wPJvdd/97nfv33edUqpWq33gAx9IstSyi4JCzAIgkidxqNDlaRDOPX3fOx75+OzN74eJcpQkp1tDJexMVVMlBDp0eVNJyWdovSqlc2Nj1Hr0XGu5kNW5WLblQm3t5H3l4dX5ZjQRr81S9U//x19P7tgxNjYGhNV6bXR09FOf+tS9990rhGmeAYJlV6vVpJtAu5nvmLFPHzmQzj1YPjhULQSl8fvmTx+2K8Ng01LgEkdIIhIEATNneeYgffTZ1vk2hlWrmZ0rQiDO2FKpVC7U084iG3KQF8MYLAcAoO3ozsaHjzz07qOnvmFsPMU0K3Ch7WQLwGFmyjDbLLFChCxz1SDOgjhuY2en6rQS6iZLIZRVsbzjusZ1N778nvby2OT+b/jWysTM6sknOxeeLYTBJtEKD1ddTgClBKthXA7jfhpEKLwxlbxMewX/joEDRnCelx5SeajWTboF6w6MjHzLG9/4B3ffFdZHqe93tumVq9VqtVqdmpq62kdkt9s9evSoc04ACsXiG97whoM33ECESmkW3jiNzDw/P//UU08dPXr08ccfP3PmTLvdbrfbxhhrrQc6wzCs1WpjY2OHDx8+dOjQoUOHduzYccWBgLm5uZ/7uZ+7ePHiuvXm1R/eXiQMwy9+8YudTudnf/Znr+rdGaQOQRDs3bdvcmrywuzFNE1FMYtX28DLv9FZlvnb5EUuYQvpZttR23Vgzzu/bebwm0SHLwPgf1OCdnkPJYoXD/a2dL0SrNJKa6V6MY+Ac2wtW+tcH9rY9mbydrvINT/Ya+MlOvps7m3Or0FngK8JDdR8vk6uXJOKHHudCxGwirRWKsZQa5UZMAatZDa3nZbNMyyUNFvKEpN2JOtAocRxAZSCSGuKQZEBWWp3zcXZ5Xb73MjIronJ/UFQVUqJOGslCIrlQtFZzA0ba9bWMq11uRRZ50xuSYFS2FcBAMFtBM1lg3GbJ/8LogAykt+fWLx+gGikQJcq5RilEFBZYdBqLXe7a/OL7SjSxbi0a+eemR3TldLI5PjBleV2rBcUJIC201l65tkjjfrw1MRurdRQY6STn5eWCnQcx0XrbLvTtC4lYm/qAqDCqDw1vddJ9+yZp1eas0bICEREoDRjAKiUKhKidXnSydLuUjVs6b26Elfq1WGD8VoqAqSxAIxpKihBFFcKpWqpUpVOYpIcAuvpG4DAXuS51zGBgv0OC+D+lG0M5y4xkJfn5Nw+F2SPmwHx5wWXr2wL8XN1oDxPFLXxAi65DJEeUwFA+govPbsA/5Rxb0L9FBEhIm1wQQdEUkRaq1CrPsAhg9dQJN7BpKe5MlBeWWfN9Hxa/PMNfWCfyDdqIvbsXLin+UmkNSEQMxA5j98xAIBCCQkExFpjk64LKFJFEkG2rtdXQ5q8n2GPqcFeKo4CEqWYhB1bB2yBmYXFa5A6RCEA1Zcd9WYqhESaSAEqBrQiASJqCkkFpEgpVNTM81jS1twzTz8aD1//ytFqLFAEFAbFoABIsDdVl5049O/YiwGb/1fC10lXhkbPnXqqWimffPbEob3XPdVqsuhTS6v7Q7127kw8OmLBlUeGuqZru05dOvdMUBYNq9lcsPaef/Mj//if/1NJ8yxNq9UqM589e3ZsbCxJkq0l09SAInBOLl6cP3ny1HU7RvN2J1Q663YjioqFaHSo8cDTx2+cumW4VJVAzR952KZzUVEhYpqmcSE+evToyZMny8WSMabVahUKhU6nMzo62u52Nq10jcqxffzRh+Gm7wZFKgicKYHA1NQuYQERrTW4daKvX7A6Kh5/9uyRo4kulCSMJYiTVjPPMlAFYwUCDWh/+7d/+5Zbbmk0Gs1m88SJEysrK6ioWCiEUdTtdOJCodPphEBBSCbLBeTkk8fKB27jWYkiVSuFuJIbkzurCHvylr5AGoXRubnZ+aWmUjEitNrNgio6Mb7XPQzDOI6NMbQZu4BD1x36nT//s9d/8INmbq5IZIuatvQr8DPL5Uo5LAfNlUVRLoecx8bPdlsFRNRorVU6nF9YmB4al20Uoy9/173K9eqv4ocrEztctz33+AOrZ06WSqWtm/+W2pFPW0g4ABRBduQUU2yxGEUSelVwAN8zcomlgVzOrjJgwBN6YxUBkEJcyir1pNnVbN5ycP9jx59+4OK50tSuUCmWlADZEWEA5JxztVqtVqs1Go2rCvoz8xNPPOEFg/fs2XP7bbePT4wjISJ6jjEiOuvm5uaefPLJe++997HHHpufnx/IUg5EngYEDWvtwsLCwsLCsWPHisXixMTEgQMH3vSmN73qVa8aHx8fBL6bmk2ev5NlcNn+TUXkT/7kTy5cuDCgb1ztVln/+gOtCq31l7/85V/5lV/5wAc+MDY2tnEnvBo6KQAwPj6+e/fu48ePJ90u0cbelA0RWN8DZaCr4hl2HtfwGskbJWC32spsnGcHOHrwVTveesfUrW9yKnzpn6M4SB0GDOZNndjbZRaD/mXfQ8aEqIiUIq21VkSE/rXYsbXWWJtbyzJohul1s/k34/Vu5oGL7yUmFHIZOOo1NOTa+DoJM/sOkWLZEaCiHjWdRdhafyggIgoYkcxY3+u1zpbfSJvH7Z7wrT1jVxDgANIDPzkRhwKEoDQSEekwCCEzYoywMZl1wGCNQiU6FJuiSciUVRRLoKNABRgjO8ectLurne5suzvf7q7UGzO12lQYVBSJ70lBDLQidmL7Cu4+gez7Ym3MhbaIRGzY59mXob0Pk6B4rj6gALCAY9QUREFElYJWcZa1l5tn5uezVmt5cfncyVMFraRSLRTiYKi2Y7i22KhcTPIFy6tp3lprrcwvnltaniXC0dHxxdWSc4SgNQV5nrVaq2natjYxNstNziBa61J5ZHh4R7U+GS2fZUhzxw5QSAkELMq5AAVMTmnLtpc7S3rh4ujZUjhVKc5gECH7SrlmywIcgA6jYqFYLpUrab6Sd53qtZgMHGV6+AZurk/1HsT1dpR+2L8l/5cNDVH4HFvrNgxngU1HxnPqjV1xuzh4oa7gbb8vl+iM9KU0kLDPO8Y+pbCPuxMKiCgfP6z/OgohKkKlSBEqQuz3SqFvvkL23/HwR68Dy7MnAAa0jgG24q+OELUm6sER7Lj3agSiUIhISAGgAAMKKEAU5VcK2661mXHWGGcsAPaUVoiAEdmjfwDger05PjpTIARsGVGsMLC43tPkVb57ovkIHrsTQFQ9GQHFIoY5YBYQpTHUmggZXDV2Q0XX6s6eP5FjKaxNjVJ1pFhqWAhyRu5jRrLlmL+cgO/aeJ5RHJ6YuvWNF0+eTLuLM7t3zS4vxKXKzJ4DP/vh3/z4v/3XcyefGa8UEh0EYdnlqhTEqU02/roFkY4ZKo9/+FN//LZ/8y+tgchKsVgkogsXLqyurtbr9U6ns81iDAIHhDpebi4+fOTJvTPvRNs2LkWUIKRIye6ZqfyJTBrVEhTyQFbuvTeAlUBHSqnmWjMMwtGxMWdtnuU+TE/TNAzDVqvlV8sgCxIRBQQgjz74wI3fh6QVRdHF884AjI6MkxqU6/0J4lunnQiMT00vr6Sfv+vhYnXIqsCpol1dyBOGaiFvAxTC0KaTU1P3338/IsZxnCR+ZsS22512u1AsCrNSyliJg8h0clH45L333/66H0yDoFaJo0ANc0FpAtJE4IUPASCKoiiOPvN3p7tGB2GMAJm1EgL0xfyiKKpUKktLS1sj2ELX3dM991+++LkfecM35hdmoRxKO9/0MxM7rz9z+smdwxOn7n5ijILReu23Hr8/i6Mgz3KbZWzTFVOpj0b14RddSr/6AMdXG8q0V5bap493VhaH6jWtNTNvRLS37Bu+WAIo5P2vAQUFlefn07Z26QgvVAcYbFKDP7Hfh4iAoMJSrd6xzEm7rsJ3HLr5y5/+q3Sog6WSEr/LKnAEyiFivV7ftWtXFEVXb8cTkdXV1ccff9xae+jQode85jXe0wcRvUmJF9e88847P/WpTz322GPWWg9n+Od2o03sxv15AHZ0Op2TJ08ePXr0s5/97MGDB7/ru77rHe94h1dY3AofPP+e79kT1togCC5cuPDpT386iqKNfRZX76TY2uXkH60vfOELiOgxjqt1j/rCMeVyee/evWNjY/Pz8yCXEI/EX9UGwMLb2VhrsyzL83zbFp6trjEDxAoRV1dXp1/5ml3v+Lbplwl3YysuiX0EcmufyJaFLVtL0z3tOhoEkwMjIekVzbaka7jeGr6+Zvon2pXeDK+Na+NqriXZAJELsyD1qrO9thRmRPQgoEJi5/pSVtsLBr1QYHHl14Iq3lTvOZl6bhU7xzmgQ5IwUlEUBJoUkQg7a03ustQKE7ACVmzR5M7mVoRJSRhSGILWRiAxpr26tnzh/LksT6vVcrkUVysla/PV5rK1xnstFYslY21rrYWkCoUCooi49XlYz4YQL9k7+s5PAk7ECXvntZ5EBYqIE/RuWgFBhOh1j10QioDpdltpmrTWVgE5isIojBuV0Tw3aWoE8tyuZVm3012rVoaLxbrSqlatzM6fOX/xVLFQjqNSlpLJVWNotFyuZVmaG+PYsrDSyli73FxMTdtBBzCPC7Ez1Fx2JlHIsc05S9O8ldrVJGnZ+bmWMVgp11VYCAsVQcqt8yojAXCkYPn86eWzz9p0zSRNpUUFPbvPCCACL/gY9IokvYkZuIEK9vdTvGSz3jier2cAXzCGwMvFF65GlWPLIbS5KHTJ59y0uISh/7QM0J+ez2ivWaunMeoDhcFBRgQ9dEORQlSE1O8OQt8ohYwgmjwpY1DvIqW870/f0NV/R5EiJARF3heot2kQgiLyohuekqsQCUkr5X9ZqV5YKSzOssmYiIBB2IfNSqugxwjxfXI9d9jeh1I9T1nVd/wV9uK9KEAE1DdRBERhYVaEQajDUAeBIgJ2jhC1okgHxSgEYWNSUBAUwiRP5hfnKQ7CYiGKo1qtgYJsUfrME0D6ijQ4rgEcl3UChQXgbPbYo5InlWo5tVAqVJbXVvdMjlQEJElL5VJYKSfdLokX0sUNlEKMR0eOnD39Rw/dXdl/HRkIjBRKxXPnzp06dapYLHa7Xa+RsfnMQMitI6WFub3aZAj37x7vZh0BIaXSdrtRrXz6sby6+wZ0kdnTaP/Rr3ayVUB0zhULRURstVpZljnr3ve+933TN33TW9/61qNHjzabTaBeRDlYmQTK6AxS3PneHzRLCy6hldOnszOfvuNdt9RrZdRBbq3CPoNYelEpp+avvnjvYrpDhneZEsbloeaJvzdPf9lE1Zi7mSqGkrSa7WKx6OUDf+iHfuinfuqnfuzHf2xiYvLYU8fSNB0bHTXGWGHiXFyMkOdZceqO95mzFysd3Vw5sa/w6OsPHrJ11FYxi2MXFwrWuqXFpb+886ijIQOI5AKlnQUh8Qp/XiiRmS1vBi8UUFrSX7j77uFK4+Y9+9AZdptnPsmycKhw9L67JyUMOTiVpt//R3944JWH11bWuu1lNiYslap7D+1957dFlfqmFPeyvbQFXkDD96tHN74iOsnmbWH5qUcuPHAnJ20vB/tCG4X/SKQZHQkTayZAiIR3Fgs3TE5Uag3YDrbAry7iIlIibPKMjW2U6+dWlk+sLka1auhQQAi1MKNCRDx06NDb3va2Wq129aQ3EPHxxx8/efLk4cOHX/3qV3t0YyNkcOTIkV/+5V/+xCc+ceHChcEB6nU3L3+79sSHhYWF+++///jx441GY3Jyctvz+nmu1l+YUirP89/8zd986KGHtNYe9fgab63eTcZf8KlTp5Ikef3rX7+Jh3JlvWO8zpFS6syZM+fOnTPGbF3C1to8zz2okSSJV0UZaNNeDkHGgyDMzGFx9ODNu9/2LTtuf+vLBd3YvGhx2z0HtyRaCJs06QiBELVSWimtSCkCb1gowgLWsW/12jirsAHI6OOdA6Hn57ov11p3r42XAmQ4iMf6DkEi4pw1xhBREARaqyhUXp5mc6XhhaXAvG3DVQE4dJaL0qQVkkJAds6wy60IOhH06RDGsdK6ZEycpsYYxznlljhHE0oYsc2sNWmemTDuhhEGAQQ6CMOoUIAs52737COPro0MzUxO7K1Vx0rFYYA8NytoYsAIRRWLERJYkwk4WVdCuIRZ1hOI7BHdqSfSiAM5in7jnN+FJAYRZz07P0dwIq5SGTpQepVWQavZXVmez7P23MJJeDIz+StLUbVcHDqw76ann2nPzT8FjMVCsd1qnnjm2K5de6Ymp6IwAAab2zRNgQuhypkTliSMgjAscF+BXeva6NjexKzOL7WtnXegGDRiEUAZExqTZV1GFxWHJiDF1oXTJ5zKu9nBW9944+1vCXXcyVIkrZTWGAQISgeARBQoHSNlIEYYmIERGJEZmL04K/p/CTpBK+AEGEFhHwPa9oTbJoLdpnnlsup4L6KR5EWDGlvf6wXtDzddhlKkvLMJwqDrsucX05NZ6x9U7GRDMUCYBa1P1wVJhHolgZ6fqkNkRF7X84AedQEvrQxu/I4/9YSF+zETkTeFQGBxxgmJ95vVgUbFQI4QFIGwFheKE3SQ5a611ooLxWKBUAWEShznzEGAQYjCyOyPWlZKCUqvwcarXwmIOHYiIIDiSdo9vEccICMprZQmrVGhWGFkJ9ZaozLDiFriEpQNs5WOsx1r7fLpkw85MflQtaaDekxVYbBOQGvpa65+LYq8/8uMaGh09KbXHvv8/7hw/kSpViQIWomZue01f/zgTi4kmgAAIABJREFUQx969x3hSmv1yafCA1ltaERxYIy9ZOsndSZdu+NnfuKb/+UP7Y6GT506Xt4xdeb8+YsXL0LfVmDbVRxy10LkmFCVz6+1PvOlo9dPl4enh1daK9am5WJU1EPSfjIPXdCB5TCIVtYghCAMOq22tTYuxGEYAsC3/8Nv+8Vf/MXh4WFm/rEf+7E9e/asddpwaU6FzAqAwFqT5GyVLs3Onbrl1oNIqQ4wN6IwRpSNq0oENGevesX+zz304KFdt4NAQIi2G8XQ6Wa6EEGWoHJBEAVBoLXeu3fvr//6r3e7XR0Gt95660/9658aHR09c+bM6PhYIpy03WghWBZXdNwxHRBgk1w8+0zjFqhUygu2E4gopa1zivSps6ceuP/e5aTigFAhSE6ETATY01/0GEej0bg4v5ka04mplEXFXft/+Ld/88D/PfOm+uQabu5RaWTmqZNHq+20HtTO1sv/6Hf/w4E3vY4zaZ4+NzxdXkpBV0d2v/6dtek9X82Ge5WX31cX0yOunTt58vFHdk5NDJ7P500veyUlRwzAmkWJGOW6WpI0426++YNfIVyBCIv1KrNNlperwN/z9nc888k/XWi1SvGQBYfASrNhnJiY2LFjx8TExJXtv9iUfi8sLCwtLb33ve+dnp4e6Jh6COPRRx/92Mc+9uCDD3a7XU9YGFxJLw1+DtfYrW83uP5Wq/W5z33unnvuefe73/293/u94+PjX6mChnPu2LFjH//4xz19Ay5R7/+axPR9dRU/CUqpT37yk9PT0+9///t96fKKe8cOGDGTk5M33HDD448/fuzYsYGOxpZEenvs7wXfwv+WBazvPbTrLe9pHLylPDrV429vW2t9yR3DvdooXkqBHzSn9CDPzcz5QWy2Tn4WFrbOkkEEBhGtlCbUSgGhZXYAzjnrekbtngXrUz/sx5c9ejmAXGLshpfO8LVmlGvj63k5yfpD61cIoXfndI6tswEHzIwoSqHWKgxDa60vDG/THbZhBWwQyFk3abnyAIfnWXm9QUSHyiE4ESvCjpGFFIaKgigMAh0R2ozYGucM50ZMZm0uJncmz/MMoxijAhaKKipEYQw60mFkO53V5ZXFbne51VqYmtg7PbU/iocQK8zO2UypYhgUHbNjBwBAzyf16C0ABahPOfMtAQACnguPAOiFEAVYvL6AIXSILgyLxUIlGU+XppcJYH7h2bXOQnquFYeFWmlseHh4x8zu5ZWToS4KCyK1Wq00eXZouE5qIgx0FMYikGV5qA0pa2wnzVpxVNVhaAw4BmRFulqvz3TzpVbybKvTtExAYaVWKYXloq5l7dZSah0nKgqdSWy+sjh7spOnuhiP7pgpNSYDXUACQPa6X1qHQRAThSAKRIk4n0t78UdhFEYhBPHTwIAM6ABcT4RVVL8NBQfnl2y0VIEBjUGeO6/c3uwHniOs/Fo2p2wsnmzyJdoGB+lV1SjUqBX22zeQGZAZwLEgS8+ZWIBZANzGeogIAAuzp4XSwOHHI2x90x/sKcCuA0h4qeR5n3vk/+JDbxYGECJSnrkxOF2FgQAFvcwVIPas2gmYtTgBRiVqdTXvtlJF2gUxaxYnDliECZXWJIKDllNm7jmhESmNAMJOMbMSYBEERv/JRUQAUYhQaVKkNJJCQlAsKAzWOqPyXIvSFAdKrIBxw8y5g7lkYe7kar1aXxudjEb2FIdqjiXzGJJcAy2uyqjtvn737W99au78408c3TG9p1goGYITjL/zuTv/2eveNmbS1eMn08ZsXKkLFRozOzmD0IhYc07z29///ne8/38vlyuL585PT00sNlfm5uastVEUpWlaKBS29a00qEj3lhSH8WI7+/y9j37rt76rUR7qdjtBsXpxbXE4bHegNhbN5t2dUMmBA5Pn9aEhxy5JUps7ED64b+9QvZ6lKQHUa/Wf+cAHf/Knf8qRCPk2ZgQEDHKXggqVcmC4pthau/q2170icolTlAtGitBYD8150A6FhyN58+E9n7nnMbRpwuU1XMNCLXPQUGkKJYA0V1abmHNrc3PrrbfleY6AmgiJAiI2+VCt3llZokLdUjVnCI3icr3YbTsTr2Wt1sITMyPTYUFrlzLWNaZxgVfaa18+On/fk2tcH7ZZGmpNgOBEEdgN1WkACIIgjkvdTgcJEIHZKaXY2XIQtjrtmUP7fucT//2WH/9pmyyjsQIcFePuWrMzu9iZny8a06iMt0D/wt/8VfLawzNUXllaiUuFdjfHSu2Gd94xctNrt2W6fUX4w9ctgwMAiLAQx54it5VedJkjA+hkxiTmqq7NcqXK3a608p2l6i0zOz915kw+OQy0Lu08OTk5Ojr6XEjiFYE5rLUrKys333zz9PT0RghDRO68885f+7Vfm52dhS0KJr5b5EWc5l5qDgCSJPnjP/7jlZWVD33oQ0EQXM7rDFpUlFIPPPCA/6ZHWL7GJA6P/my0hhGR3/u939u3b98b3/jGK45uXFqDUbt27ZqcnDx+/HiaptBzff5qg6h+0dXF9ZHGda+Yes03TN3yhpcXcWNbZPNSgGNL7XR9hjagG9hjaohzzgigp8gGASqNCr0WW8CCRIDOWSfs+v3P0LNRR1+o8i+zFZi7FgldGy8tzBAE1yMD6WF3G/MsQASvWeNh8efJITd1il3VxaAqtzREnGPjJGfJkVgpIQVIvtXMeVI/kdYUhGEcBRF4rR3jbG6dtdYYdoadEbbATtiJOGanFMZxEERKh5im7YsXznU6betMEIZDjWEi1W9dRgAetKptKLpsQlcJgMDLFgIBePMJEBQvtdlPoRAhAFEgCMACVnr6iQiiFalqtSpiVpsXs6ydpC12kCWuVqvu3bun211ebc4bY7rdbrdr2u3u8EhjZHRoYeFCq90kUgIQ6EIclUqlchDGSoVIQaebJqkLdEwUMrjctdfaZ9N0BRFCVR6p7ds184rrr7u5Wh1pt7tpmvnpwhBYTNJacSApUFAoTk5Pq0DnuQlQIsLmhTPN82eStZXO6iIpUQrACTqJBENRoQpDHfa7TURIgAyg9fk2gdrK+en97IYmlUu2XXy+3fdFiF9cjVjtcg7yLYzr/mcnDDTFYRBFWgdKa6VVvxEEe/ZgPYAfewsYvXLFQB8UgRRp8s0miCjYYxH1+UX9H+tPLuIlbdq9Zb0R8eh10noKBWCPXuGBD8fe+lgprQOFAAzsjcwQgPxmosIsc+12pjBQpAkVIXl5b98OI8LrEAwAeHflPvP2/2PvTWMku64zwXPOvW+LJSNyz6ysPbkUWdzETaQlarMoyatkCVbLY3ePNXZ7pg3MoH8IMAY2pmH41wAzbvS4PZJsYQbS2A2rJTdsoW1JlrU06UWWKJESd7L2ysqtcov9vXfvPWd+3BeRkUuxilSRkKx6lVWIioiMt8R9957zne98nz9P57VGi2NxCOxVeLSmIFBREIS+7wUA2CEIoRAxKRuEmCRaaSGyiKJIet1sc7OhVGAdJpWxydnDhjFzCERAarg16Hp94zc2ANCVemPpYnt9XUzKbER4+uChr33n21974okjNx8/cfDQ5rnzI5mt6eCpv/v7KLcjSUIj8f/5V39x58/93OTYVGtzi0ko1GuX1xqNxoAlfqWkiykUr3TkrKAI0cbykhY+Mj1VLycUBu1u5/Rzl7Ym3lfKzgXTd1x+/H/PG5ogt3kP2SVRkCRxEkcPP/LOR97+yPp6s1qvrm80/9Offfap7z4ZqjDAQANESkVKtzsHy+WRNJk/fP8H25ezsLlKl/7uf3rb3JHJkcrsPDPrrEUqIEQvC+cfdOKxy1Z9/Z8uVkYeDfDoZKmWX/yaefHJxOZNBoZ0psKpSUAwS7ONra23v+snDx6aM46z3H7ij/+f//b4P0SVkUYnH+k2Oc5C6ghF6X0/P3LLT+jV5VrYPfPY7//bD7/rwMFDbe5KZmLtZsbH//pv/uG/fu2Z2oE7DRilBMQhgwJCEMbd01QYxt1uV5iV9hw8Hgnirs0MurHKyIVzFxuA7ztxvKQjWlpeOXPq8umXDpRKaCWYmfmO6f3mf/z91VpltDyxcWklM+no1MRWLrc8+osnP/RvosrInoZEHNzyV9+899s1v/3VbzTobL/6W4n2Hvnqs09snX4micIwDAdMBETM87zdbgOA1hp2TLeEgAKCKEqEkZxCRIhMfuv45PTsDBZy0LCzk/4HZbI4IUDSmnppmyxzEH7jO9+Beg1UoEhArA7jm2666b777rvuDI5diXqlUqnX69BXpvRav3/yJ3/yh3/4h+vr6wOKxLBh6gCtGCaDXLW7ZPid/pmFhYXl5eW77rorSZJrFBn17/nUpz61urp6JX7oa66UXPsSM0A3Bg+cc9/97ndvueWWQevN8EX7Qb6jwWUZXLelpaXz5893u93hr+MaK0DDShyDa24d6ygpHzg699CjB9/2s5MnHwC6BpjmR3MR3hFiDT+HQ+jGHuY87uDYCnoNtqLkwwjbs9fQON3Byh2OsKFQytt+6/4I740w58b2o4FxeBnBonlfWACEAIMgCMNQa6UVOSfM4A2G9h/hg7rvjufw9bOJVSMPVJxkhjNm65zxjfqKtFIBgUbQAL6RnoUdswGwSnEYYRRRGCIRi1hrrTXGGscG2Gpn0BqwzlmXM+RBIFGky+USgGxsbrRb7Varg0Cj9TGtAwG01mZ5DiikcMAg8+cugALkM3gRElEgJIL+aSARFEAWAWH0ruGIystxAHh3CCBCtpL2ck16dKyO5LK8JeLYZc7YdrsZxapSjaxLS6VSmuZrl7cAlFJUHakEATZbW9bleZ53ul2FgdJBGCVRlFQqtVK5xkyIoVIJA1qb9tKN9a2zvXSDCCuliUMzd8wfvvPm43eO1ScIlVjT2txg2y1FEoSgQrTsNtc2tA7qk1Ms4FhChIiwu7aSba21NtfWVy4pjVojWBbHoahAVKDCQAXovT7IATkgA2QB2fvLFLVM2b2IbisnDRbFPaMLd1fbrr58vzFgx65P20Xa3Dfk8sxPpXWgVRjo0NMhFPU3RaQQyXs6Q1/GlT2lCEHpvpQ5AIAoQqVQESqC/uIm/XbLfkReKGiQl+noIx2DC47F7qDAF9jL7Io3WKE+3III/vgGKAwjCpF/jYg0gULS4grk1LNZrRUAIKUGmlZESIikcPur7lu4CAszO2fZuaI7hR0ihJEOwyCMgijQISmtSCOiMDgmEERWSlQgFIjSTIqjAEQcOAtAWoXMtLHVjspjpbHZnFF0LEh9lOXGen79t6Q+Vjs0H8RJc+WS6bSWl5dJ5MDNx/DwxFdPPXdq+bKm6nhtNkCYLsfUWVtH++lvPf6lM2fnbz2xtrZWr9e9/uX3v/d9EfAVVJ8LDRQcd6wZYoW9syQhBURB5sK1y2uddnt8tFJPou7WxsVLqxd7Ywkcy2rabUn38rNemIZIgUCapmna+96zZ1QYjY6Wz556+c//7E//4N//foV4NIaxkjpULx2fqB4ZKz9yBN51zL719uDBqeV3lL/96MRTj9xzsoZbq1vNly6uN5YXu1urK618fas5/LOxeOn4Af3uO2vvu2XjgdJ/eXP82dtGD73j1vCek7PHjx2cjYJbRkbL1WA0lqnRaOPy5W/+/T+uLF34h8ce/9M/+ZP/+H//obW2nRthgKjkkrCXZU65e9/70Rwm25urm0996ebKyx96x109KaWRGwvFdEtf/spT33xqkav1humEFA7QVRa/Qu2+hv4ONSZndlprY3JyAppSm1sQ1Orvn/jmRGdjInP5wmUlUJkc3ei2n1jt/cE/PfZHL3xPbj9MoOnSRqpJBaGtTh5720/f8f5f1VFyJaTgGjEFQMAfsm3X+rX6zBObp55OojCKogGonWWZ9zENwzAIgp2rGXqCjxdvFlAOAAki446M1A9MTcRJAnsUAPF6KLsTApEyzko3K1cr3z/z8grbpFoTZ0JNpXL16NGj999/f6VSeeXM/wdcNP0FGaTKaZr+0R/90Wc+85lerzfoQNkr1LrXdOMVjnCvQucAXnn++eeTJHnggQc8C+OqsAIAWGv/+I//uN1uXxcE4TVj6MNfin+QZdnFixff+973evbQ4HSuy+ENdqeU8rqti4uLV0W+9sqI7hiBRCLSSfPRw/MTd7z50Nt+9ui7PhDXJ66xbPsjW27ejmR3NKf4winCbkCz8CUE3+zoFRIRiroPiDAXARIzOz+1o0JvJEeEhYga7lLlYBkqLcLgAIqy2I3txvajcDtJvw9fdswuCEWXQRxFUahIiaC17A2qPYlPYDeeuA+FSuB1VaLRDBmQIWIBQUYQYNfPtVApJQxefpEdc5FLBYoQRcg5nWUuyzHPha3kjsUwGzap07FkmQ2yNKlEpUo5DKrJSNxu5Z1Oe32du92eMZlSEEajga55GAhoUHLHQam7aAXoiznuML7w1Hfs46S+8o4C4q1jpf8hCEAs4JxwoJQKxkZn5+dPkoI07aSdXpouLyy9XHlJT01MHDl0fHNj63y0YF0uYFutjUuXgIVHa6PdbppnzTxMc9PpZo1OumUlQwWoCBw5QRECDIgiRI0YKMI4qo6MTNRHp0dqU3FYv+12ByKddnNr3ZLbEuEwpKy31bzQrNRq9dnZmbmbxiYOKoxQKIrikdpoGCXMir3cnjgQW8zRIv3GoqIvAvdh3g13bfh/r2khHsa8cRjAe/XL3uthHPsKdBIfww37k/tsLQh0oEj3tQiLmNeTJYphxQDIICzi2PZHO7Io6uONMsQQgQHwI4OylQD4LEL6DSi4b6QgRcANhXdLwRgBB96qWbyiKPXrqCJgjFWAOgQSQhQEUhgQCCK4WgkxaDTTRqOb5QyQl6ikUTOzsRwgaU2okIiYrYgTEXYOCVGAgAkZgRFYFXtnJAoDiiIdaq0974JFHAMICaBvqmFxDNZJ7jhEFQWqHAE7sqKJ1MWt7urSufULpyqTR+LpI8lkGUAsgO9A22FWDIPmVLzqkBxuVvUC828Mye1HYhs9esvo0VsE4PTf/LmO4q7J20urnWZjpFx5TuNTmxd+7S8++9ajR09O1N595x3f++Z3/vCxx37lf/2t5uZmvV73meG3v/3tOI59ODYoXe7L42DLSqtAacvinGORXji1mG985clzOeCHfvZdJ9708LEXTv/Bf/7E29/3p53N1ePv/82Ff/oMx2Wt0WSZSztAkoRhunzmd/+Xf1MvweRI6a47j/zLR2+9680PzkyOTY3XD89OzU1PRnHUTspo26iCLIOywpCg1+2yE10aM6CzzWXurofl3VqGHAEbuPtNo7ZXLsWVMCCQZzF5ezezujzGrV5crXJ3a3VhaaPRudxoP3/q7MsvfkNys/Dcs/fN0ukL7a02KA2NbBQyAgBXGp84eN/62nil137um0/87r/7hUq13IRuuew21+DP/8tjZxfStp5MA2ZlXDtVSnkxEc/Pov2msnq97pxptraMsUppywygyqVyp9sZqY2M6Onf/Muv/PaHR0+MzD5/+vRffevvzje26MDMAw8+CC+1NhfW4yTJym790vrxex++4xc+evSR912/qEbk9YyYftCDwqIPwg/RPM+91CL0ZSN2/dpgyvX/Z+8j6SgFWO62NpuNaqUqIEDwqmkU0rd6w31eImEABArikXq70SsTvOW2204//T3kaSK0zlUqlSRJarXaXvOL6/UFemxruBJgjPn0pz/92c9+1otT+iv5g8Arwxaw+6M8RF/4whdOnjz5lre85VqusIisrq6ura295v6ja0cTrn2kDzR0nn322d/7vd/7rd/6rWq1+nr05CJiFEWHDx8+cODAc889l2XZtVz/vY8BIDM2Skrx1OzMTSenTt4/cvREeXxKXuf79IcZ8ZDthGKHQ0TRYgzAALQdaCAAFCbKAgKGHZPVSisKQqWpUJonQk2QI1gQMwgQedDsh2/UDHlj+zHfXj8Xru37RoC91ChiEOhIB0Gow0CJA+vEWGedc8z76WjuwBnfsAGv025Hax0FGoEQ0FkWFssOgAOlFZFWBCTOWmH2IhGFXD2RRiQKdaCDwObGWcPOQtp1JheVU5ZLkDqbGpdzkkicSBSWZqaTNM3bnYWz5xoXF04dOHDroUO3j47NjdXHez3X7fp5QcFgBrryl8bMIow0BMH6BQIc+raXPjgiQqTCUllbl66uNaO4dOtt91l25y+cB2WUcmsbS999qnn/PQ/cPH/TxPjExNh4q7PRTdNmcy3LGlNTs6P18fX1JsEWgHPQzW2rlzdS281cnjnIrARiiXxdnACIUEdhHOkyiG537fLlRhKXDxy7TbTumfz0i2rx/JNisyTRRA64s7L4wrf/Qb3p/mxu5kASkhYMgyBOSjpMgCIBZmAA05dOYgFmsICE1E+yAUmob0MzHH/tmudxh2zMP5t7e6ew+SBDIyKttdY6DLQiELbMhasIEPT7W1EUsYgTcg4JwAkAsyBDocwhhH1W0KAlZduB7CrqmVKMZdleWmX7ni/EuQGcZwqjIIECUlqrwj7WOetIkSKtABAcaVRFgV2qI3EUl61b22pkxoplCBOFlDA4Z50KQsAACUkVhEmP/6iib8UhOARH4Dw6xMiKKAwoCXWoQ2Jg44DZq3IUZ8PMLM6BsQI5EOiAIFRqpBwyIDBuNLoqbTcvvXQ+iI/czVOT0wxBBshA7K/6zjlNdpPY9pG5xT1KMQNKCA5JnfyYbyc/8N/PHL3p7NNPLD3z7XLWrcdjkmerjeaF9sbBtz14Ps2fb2x94S/+6uCBg//zb/9va71WHMfdbjcIgpdeeskYE4UxkRq0UF4p7ZGw6tiIdcRGiyGRWJbAdkqBfP/p75re5XvvufPuEzdN83996cyTc8dmujfhdOlAu/3yxFg4UqtOjU4fnpus10cevHt+bHJ8tFodnZhIEMbm5lCYENhZazIrYtNUWg5UApYTEZO6nAJXzbom4N56KVQqJIwmZY/bSJAzCxhexaTXIV5L3QgG1o2wC7C3yUo6TVvKu2NT45Nzs4fT/MG3PkQ2N50Oh9Hmyury2nonTVcvLZ594clLp82p9ZHz5Vq+cU43uvbFr73v5OjMmMp1KcFSvvLCl/76yYWLm0gjIWRpKw0UKBgp5HoQPdcLeP+0pFqtCrhOp42IFAS5yWMVR+Waza1YPvi2e//D1786HlXHjx5u3nrrfKV2obfywtkzpVy0VVkAydSxt//kw6N3PnT4gbcPzfbD07sMzVH7PL/3sWyj2a9PPei1rjwC/Ym9P8kTUZ7nnU7HWjvcSrA35uO+hxMAOALFSph7Wi2m7Uar6XJDgfIz06vjyuJVXhQQAQqCkh6p2k7rgRO3/vkT31KcIgVWqFwuHzhwoFQqvd7teIM8nJk/97nPfeYzn/E1gDAMfefFXhuya+8NuRa17+Xl5U9+8pPz8/Nzc3NXXcdF5MUXX/TdGddXeHX4UHePkz10lV2bRzeCIMjz/Gtf+9r8/Pyv//qvvx5IoJ97Z2dnDx8+XK1WrwpwaK2938qgulPIbeiwfuRE7eCxqTsfqh27LRmbfMOwyB+SNE/2nXz2O8HtWug2bYuK3vl++MaOLQs5USyRCggQCYiAgIj9JCNcuKuIiCCo1zx4b2AcN7YfFnSjXxcAgILk7rN/pECrKAm1Jk1gmC2zZWc8grBjGONVx/brN+B1SCVxLK4vetq3csc+T6I4AizcRwGBC8d3ARBBQk0BhqhZaXaW2bncWjESGA0uIac5AxP3slKeVHqlarlUVkGiur12p7O8tNbuZBsH5m634BTWdDBiLVmnoKB4sQhHkdaasiyzJg+DSBFZds75FlcU9kaYjOiKfgH2SAOiEIgGQBblGHrWqSCMKpMqSDNul2sHbrn9wcXFMyuL55u9rNPpLSxeOHN2XCCbn587e7651VhXVMKwbHt5F41NETlQClVoO9kabKnJbL4ODDpQookE2DjusuuRiBJNooHRWrEMrMIco9Qw1WZvuv8dWK70rNtcPtftbKFIuRaK3Vw/993levXS1Kw+cGx08mCSxHG5TGFsUCsQzaLQKQUghsVaFANWqxBD7eX4yBKxJlBYOMqA7KZcCHOxAhIhDRqhh5b3nbX1PhaCu/JOvIrB8fC87g8Cr3A3DolW77voXG3+347GC4vX/k77rqjkgXbvyUqe4gNSuCJDob9JiN6xTxFpIoWUk8lycMzddhqEQSmJCUGErXXO2iRJwjAEJECwzjjjAk2B1oAeCejn3MXSyD7F8IT+gU06szjLAqKUJvQGZGItOxYRYe0EkHXRha4VIrDNc/+NafKAjM/vnaCrjtIUVtrdvNvLe7bTWctK5ahcigw7tKQENXuREE0IROI7ZASZ0GrlEIoxIRgqrSKNWhidQQYSAX9I/QYZQEQmZAALDsRiYCjUQZJEcWpt2EvHq+ExW+mmq+0X/qFb1ulIDPVDQf1gzi5zkCgKEfM8s8ZQEFCgAUkAnQNhIlIe30QsIBjvdEvAvinNt605VFahQxJAFFEgKDxA+q6cwl1Tjvf6P369PpxK1cmfeN/kT/zU6lN/f/axv144/WywuT6uwztUFRZWG7G2lYoqj77l0Z9cXT5dqo002lm9Xn/2mWfCMOz1eohorR1OTvatuHatEpORy0e0HStHcYAnZ+DozbeP1kfn5qYV5SjcWmr8i7cf/b+++o/z+tEXxp/8V+/4uUr1H9901523zh+fP34kHB0Bgl4Kzpo8N73cjo2Od9od5RSSYlQAVaUDVMrqzAXl1sbKWCnbxC4kdVjq1WrV3sbl3Gx2lMrjqum2dh1hZEygap32VqmsAqrmadCorLGFsbiqXIcmkk3Ju1SGTKRrx0ZH271OHEQqrnQ7rfJI7Z4Ds2mnM/LwmzdqvzTeGYPW4kunv/L1r//+y8+uftPUPvKB22cOYHnyADeDxFb+9S9+qGPlcqNx7uLK2XOLm5s0rP0wAAAgAElEQVRbp1txJ+3l1jBhqCJSGtjtLWvneR7HsQ7G8jzL83yjuTE1Ni7GIgBZO1qqNi+tHqzVV7a2OqsL1ajaWWkfqOPlTrtXGc9Bzd/5pum3Pjpz4t6oPsHAsC1bLNf4eL+x9ArT7qs21dr/DUhXRCP3coW26xZ95Lpv3c3M1tput+vRDX9JvX77zmr2Xn6FvwLUA7jUbl6+vNqZOlCtj/QzIAS4ZkFkuabnlahKtZL3mrP10alK5XKnFVVHDWO1Wj1+/PiAYfG6ov/+Xv7qV7/6qU99KsuygeTkviYp1/d4/Bfx8ssvf/nLX/7oRz96LZjF8vKyc25nq9F1AA72JVxcI3fG/66HG4wxn//852+//faHHnrodQKnyuXy0aNHp6enNzY2rqrBQUQsklurdOiCKCpXy2OTE7ffN37XQ9HIaGlsCkjZ17Ygyhu5OF6XD3mlzrIiwynqS0NgqwzueulPjkXREAdRMPYpGZazbo/SXGtSSilddCRHURQGATu2ji07Z513mhieeGG4UXh3mDwoQu4yVvnnH7fcOJjdZYZhoL4/ZgbeCDi0U/+fotjfJ0cjDv8m7srMBtIwg4ntSvpEA9QXAQlBKd+7rLUib2gNQMZw5pwxNs+dtdYaWwz3vs+C+CwLh1Z42a8WsCM1vG5XUmvQTnyRdlD09k3+KH0RxP6uqSjjSn/eKyrZRIiBIlJijTVG2LIz7DLImSQnF4iLc5Mb5h5QJ0zCMIqsQO44M7i2kQtxZsxY/fhY/RhQoikyxhlXuEaIEAAVrXBsET0BbKh9DgXRIToCRhH0OSwoFJ8TKQHlBIyAAGoKWJhtGFenD88jI7Za7U5jvddrLK0sPfdCMDVZP3x4ptG6sLjoCAybNOumaHomNeBExLA4YwxkQS/v5s4yhugTULAiuXDum1VIEBidYyfASueke9ZANDJ6sDaTmcuX162B9QsvKHRJCfNep7u5trbw0oWXnx4JwkPj02Gok3IljEsYRELOiVMYELGIY7EMbIGREBWiADECE1pUiERigRlZ9pF0HNw5BFSIu3hZS9kPEtw9z2K/FjTUvbLf7+HuSE/2ibmGPmdoXF41zN6vrOcR9h1RCxIiei2ZgZYoiGDxU5zMdvyLhNRX+CwURyHN8txYRSTMQAgMDALCzrFjARIEFEH2YjCAAMjCKAUlARH6Gp/9Mya/hqLvTWEPxQgCoHglDkACdIzIYBwLkhJBIqUIUJyxSKi0QkREpxVKhELMJGVRECTUBFG21crbvR5qp0P0MiwBKxBFgIT+W/eH5L2dINBY6CN4bRKliICE0QGwN3ctbOG9BAkprRVoRAIBZme1UZp0GKgk0HkU8miFFOrly83u+qXehbHNaknfhEFtEiXkoowiBKyQAVjEeRMgAWJQILqPE6M/wh3tVwXohoLghWcEEFFAmABv8DgG28Q9b0kOHp/f2mi+/L31Cy93Vi50Ll1sX15uLyx/6EMfVEpF1fE0s5XyyOrKWqPRTpKkWql1s44KlG8mFieECpGccQKAbEXYK9bcV1qav3N6YmJiYqw6NT5ZLlUkDq21REoUbLbybrezsrBwrHzoP/zCc/O3wdGbb6m95+aZI+/xBCJjTK/Rc85pHTjn2DlyZm1pQUCsS5mdz13ZE4Ws9ff3ZhEDLiHi5ubS9ql22ntTlC4A8BpE0LQWIAMC6QjAxRVfDW0DADSZAYGQNhYKmJf6y3azFWqtW71WtFXd0htKB0dPvuc37vlZJFpYuHDq9KmzF9a6L3zD8zFvOxnX66OTs1O18dE33Xub1rq9uL7R2mp0es+fWTl7vmEdn88zdqK1jsIERKxxccypzazYIAjrI2Nra2ujlbqz/o4XVtoaq+MqhkGVcHV1leq2W6oeue3+WybnypMHJu+8N6zWylMHvHym7Ohp3f/xDh4EyB5AQWCvEMW1Jb07BA6vikmLwNBcLbI/MDCw/RoOxfzz1jkENMb0er00TX0Tos88tdbOOWvtts4oIoAocADAQACkfUWEiCFch+zFxuXj65sj1WlBg5gyxuA0MjAZUAZFvRKnA1/p+X7dQQJkFQRxXM662fGpAwvL55PyaAgwOjp6+PDhgWzb9UU0dqBCIgBw/vz5T37yk51OZ4AHwfVw6Ng1PPb1O/Mgzpe+9KUPfOADtVrNu5AM80R2/dbKyopH9l9Vl4owhFFojRFwCEjAgJDneRCUK5XK9OR0tVQNwkCUWGvbnXaj2djc2Ox0O1TIRkIQBAPprsGlU0oNzKQGJaGVlZXf+Z3f+fjHP378+HFvHPBqrXCvtA0Ar4MHD87Nzf23xx63LGEUVSrlwrOWFCI6dnmeW+uyLMuNmbv5trHpufLY5MhNd4RjU2GlXp49EpRKnr50Y0G84uw0UAjwAeLw3FTIEcnu211EcguSK6W0UkEYaK2VJlXETgqVELMly8xe8n2nGVnfO3a/5mWfYckNEseP/UDdri/Ltj6ufyzb6dcA7OhPob6eOpRS7fSX3Luq7mc6iQN5xsIvXBEpharYvNECiID1LiPFX8eOHfMu6q9cJTB4fWcnzY4JkbR2zjE7vzulSGnto0xfIQmDQGklhd/jDsLrAGAiFE0aNSqrgwBcBmknczmrUuSQWTJj252eS2pJtVbVcXVisppl0Os1V9devHhpYf5YUwdhtTxdriTNprFpplSgSDtmMQ4RdaCts8blQRBoTRZ2+ezKFXygSIBQURgExmUbW00VcpLoKBlLykna63VbrctKrZl8bX291dh88P67bj9xfGpifGJ8vNfp9Tptck0OA5P1mLMszaHDQblGymU276SZwkR5kpr3cyHx1BHs16Bc0TeCGSgBYMGkPnX8xL1is+b6qmS2aODDfGtr5czLz07VJ9LDxxGlVK0klUpULhOnIBkIDcj5DMDArlBP8Nw6RQCqSPPsdZ8kZR+w7YeAl7WfIaLXDvCBbx/eoH0mEKZhJgkCeAhAK8VaCws7dtoC26zXU0pprYlI6RAAsizXWiulECkIIgBnmRWyoqvFgdsjFYEUiFgWcVaYEUApIlRI2pvCWgYBRgENvp9faIDkKC80SkKIGoU0KjGOcku5gcyA46zdcUlcEgEMI+Ul04uuUgYEr5OqtSZCkYLBMVSp6DsQABKhUhQoCgLSGpUGUoBKBJ2AE6Y8ByBGxURULiWEeYCUNbgLnWz1zCWEiepE/eDNIZZDIHDWAgdax1Eptc44r9+FSJqUBqA+7rT/zDdwhdnzdcJ+es27Hl/1DW/k49d3R6WJ2dLE7OhNJ48AAEB86luf+Nhv/OKHP3zi1ltWV1fTNI3j5MKFC5cuXSqVSiLS7XZDJZB1MyMYlsLyWM9iJ7WJa1a11bI5N4KP3H/i+JGDE4dvda6bp12xlkCluUOEen1iYWHha3/7lbW1y5VK5Vd++Vc/+K/+B0iSfGOjsbUlIq1W0xjjrM3yzK8pW421QpS3j0GmWbrD6GnIxwGuwC2HPqn7qmnD7pVP6+F2NgAQFsvW5KbX7RUF23xBa01IQRBorRFxamruwfvvD8MIRDY2Nzud9p/+f5/e3Nw8dnz+0UffGwTBysrK2EQ0WqlGmX7Tm+8SihcuLF568cWnnj/30uLi8lYQjh2KahMrW1msyxEJgx0thWOHxp89u+JtQXyKpbXOsqzXS5VS99xzDyTV0Qfefejeh0eO3ybbTbFwLdCGFFJNV0Q99ov/X5ewgwEKy6ir4SZXfB4EEXOT6zDodrsA4HkcSimvOep5HFc18kRgAOo6eGF9887La4emO1RRoAMUQWAPgBPTdbkSIkyKgijWqZ2ZGE3PvOAcj4zU6/V6kiRvzEK5sbHx8Y9//MKFC8aYN9JvFfrCKMx84cKFL3zhC7/8y798VSyg1+td4329a0cmNyIMKCIcRNHMzMzs7OzcgcPejrdSqcRRrDRlWd5qtzY2N9bX11dWlhcXF1dWVjY3t7IsG4grDwAgP5x2sT8Qsd1uf+ITn/jd3/3dcrnsMY7rq6UyNjZ26PCRf/3bv7ci8VajsbGxMRjV3k/XxzmIKEjVuWPxzGEKw5HxKVbBfvn8j8+C+ANFlPJKCVghD1q0x7JjYSesrB0EnIV2vVJ+vQAAY0yWFUvevh5/28DZPmRm/HGLW24cTKHvR7g34OE9hQAYOGsohSDQt8TaBWQMI927/CWHR+CwGPlglg4CHUehUgNjICjI5s5Za61z1ll2Mryyy6syg9/n/r1uV1KLMj4JJ00aybM2MptLnpFSWukwThDQGJvnViuNpGDgfgS+Vc0bcwCA+PyMSUSJASucC+RZnmbsIM0pYOxKbpTN06QSxOWQARWJVsw6Xd94Os83jhw5eSi+HRC1piSuRWHc7fWyNFdaaUWkEJAAHIMbvv8FNAh5ehkXQsnK19WlkE4EVIoAKUBA8LRWRapem7rl1rsU4Nb6Zp42s15nZWXt7LnzztHcgWNLlxbbzWWre1ZvWbdh7AZZR4Ywj52xWS/PujaOlA4iBOehfyIgYiSLYBhy63LrrC8aOQYGIYSkXD18bN721jdWzm+tuG5nSSSIyyN5ml4689LFyQOXDh+thfHYeL1SLelAo0Ew7H1ifHzKDI6BWJiFYIC6ybb768DBar9gcdCrOaxRf/Xq3M6RKNc6dvf5QNlTVMTdH3wNt8d+Mu+ISKT80FVKeUNXAPRmqMRCAMzbGbwAAHLf5ASVUoUbEhIgCUCeuyyzPsKJotDr7uZ57jtywzAMtHYms9YiFd68gIUnCuyDtMrAEZkImdnkxhrn45UwDEEpjcgAzgqiUwhSwDUggAzg2FvSersc0EqRIgFFKrAOmAm4h5KlGWc9Q5IRFywmrQgVFjYxBOh1dBBIeREQ6fcp9fuK+iIm3vhdaVKaSANpIPTHgiLIToQtYI6ogIIo0MIIoiqVUq1a2Uo7GxfO4swpmjiqxg/V6zPGWsciSgkiAiEzAhX22siFfrkUfWcAjOyBPWQEJs/1AEYmwSFut+D1jHL+uW20vrB19sVf++8+LCZbXl42xtRqtcXFpbW1NV+0TNNUa+30CCOGEbusk62enigHxyql+elkfv6mmdnJyfFKEDgQl3ZW89wIUikuN7Yaly+vLiyuxHEyPj7+/g//0vzhwxJFpt1aXrpkrGHnsjy31jqTDvzDCnGcAHznsnXGS+wq0gPASnZWzojoysWAqydCe/Nlf8cN78Y515fQByIEgCQJitqw5LnJBeTcuVNISEhRFCaVSliOfvPffozz7PzS0lNPPdlqNpVWx2+en5yciCLeWGtEujU9Vp5+4O477run3bOnzi09/dxLaxunKxhbh8aRUTrVEavyxITrdNpZlvtZyFcX4jgGgEaj0Vi5PHZPj7lo8H7V6DXu/+Q+S8PeT5Yry0uL7HpRrnDRtysPQnItQMaVNSB8d08ljrzC6OraehLHzuUepxMRa20Yhq+caiIwAFpUl/Ls4srlW8YvTs4fQhWDdQgshIKCTu082NcK67CoQIdJDI3W9HjN5Kkwj4yM1Ot1D2m9AWWAv/3bv/3iF78YRZGHG95IjGOgCGuM+dKXvvTe9753ZmbmlX/Fi0q8Ws1XD6MoRSJw/Pjx++5/8/jE+MmTJ++58+7KSMWxIyoUxRHQGuMDj5XVle9//+lTp06trKw888wzCwsLXnt1MCd4BsfwFSu6Qpgfe+yxj3/84x/72MeuxSDm1W61Wm1kdKw3djycPDEFMHXNGOKN7TXfKFefM7dnJN+tX2hzoHVFsFQgHeT/eKGOIIpUEHr5s+G/ItvKAAV2Iv1GuR0GtDe2H8eROIxK8BUWSj9qHLBztt9zfyXG/IBa7gu+25UkRYQDX0lF3ni0MG/0Cl4ixnizEXGOmdmyY8f+sQy5g6BCgR2mQntPTPbBXl83F5XcWU/mB0VCJCzswImwsBYvCug9VQgFpBARGOphYyhoC4WtBAICAQMyCiCIs85yJoZZBC2SJRaxeZ6l3bgHYWx0bKPAJbGk6YWl5cUg6JBql+OZJJkOtEYkQoPodUMLloJnLxemDEAgKEBF99y2jpnnevk6s8/HhJRo1H4acRacQBLXa5VKa7OxdHGhydzLs8vrWy++dHqkWhobnW1stBWtIVqBDkvTuS12xC4wWS/t9XqdXq+TBQoo0MACjgq1BxRAJ2hFrHXWOltIVbIwiGOIwriSTM7MHT08fwJcd7G1hgBJEuUd7qwvLV08c+bMC7ccPjo7dyQpx0oTGBFnsZCE9MMdmIEZhPv8A2Tvn+vPG3G3/+uVWEmv1h/+6onkNb+6T1v4q5El39Wm5kGDYpFRmpQipbYNyVkQGLfj7GKfPNgXge9UUf5DSHmAw7ksTS2zQxTtSUwizA6RlGIAIKWsJWFglB3Jh3jVj8GdMXhtu33OM65zY4yxiChASEoHTIDCjMAOBRQqy1qBIlUsgALoWIoGI1CIUaCJwJYERJGQJrW1mZpexiY3CMpPaEFApAG9VpA4EQIUIPS9NdC3nhn0gGJhe62UIq1IeRlib9/DwMVV9FogztgcMx2gCrQmCrSqlEtjo/XuVpY1t7YunZPK9ydvwbFqtSeYArEzToBZEWhAxaisALMjJUAIzABOBi1FUBDzHKLvWkEQEh6MG8/Zu0Hs3H+Kv/SiWnhuIlvv2bxSqTBzu90eHR39m7/5Sm2k7tOPUqlkrW11WixcgnQi4TfdPXXfrQcna+Xjxw4ura+nbK1w10VZbmqcVcr1ifGZ//fTn1q4dP5nfv7n/sePfEw6nV6vu7m5de7cGWtss92o1+vW2mazEYRhpVwRYb9w9m9wyfNMKU8WLOpdeSaD0oHPKLIs86NyqJq7l7SlXs1cMZSbCwwv9bv8JgAgt+ke11QgRBH2Fps60IvnLwFApVx+30/9dK1eB8R//3/8Qafdefe73zt38Mji4pkKBh2VcN4JQnnzybm33zGL4r71nReefPH8udWNjUxbGAddGhsbc85lWT4AoGu1WrfbbbfbADA6Onrx777cvnzppvf/au3wTa9tnF+1mX+7nIKvBFLvREPkSpX2/XaHcmXnimuUfkDELMs9tzQcn7n7rT+9ceHUytNPDHJpL25ytRyePOc3U/G3WkuH1kdKY5UwmlAsGnzfYOhQI5jXbOkoiAKiGVADi6MoCuKwFtfAiEVXHx0dGxvzafl1hxt2re+XLl36y7/8yzAMrzvL4FpiBj88/E7PnDnz7LPPzs7OXsl/xL+5VCq9hstCCoBgdHT0rrvuftM9b7r//vuPHDlcLpd9GFhowPe9y1Sg/L7nDszNHZhrNJtnzpw5efLkM88888wzzywuLg4Oe+8VG/TOIOLnP//5gwcPfuQjHxnI3MJ18lWJouimm+Y73QDYCdKNheyHJ/ckKsjU/Whw0IaM1GfW0NCmlFIaRYRkG9jweNzwJ0g/poLXW+35xvajs+1Vzh6ecn3KLeKkPyPteGm/GjYi9okafbiDCJH69A0oQmyfwIs456xxLDwQcWRhxyzs+Zjbx4OFVEjhbLqfyOhQ/wfCGzDAdbPjKpVSFJWEvTSOZSdaR4EiZ21mLbsMAcvlclhO8jx3hQqdDHpiAZB5mFJTnIkOMIqCPJduN3cORAhYAwemC3lqu52WCjvV0WptzNTHgtposL7R7qXtixfby0un7rzz7Scmx3rdzU6nGYYj1UrZ5MzseKAihLtaUgiAuKidDy5dYWPtNdiADZKKwkCEnLXOGpNLWI6r5WhibG7uwHyg1Ia4ra1Os7F54ubjE2MTSVIul0pBAKQMQFe4DRIBU9brMTfbtWav2q6ULAIKo28yoCLaLvQFHDs/iw18uBmQARn1yNjUTbfdbXvNlfOnAPIoqXLaBtvaWL34wvNPTlRL5RO3RkmIBCIM1gBZIh7EWzxoGVSDiMobx746NbhX7Y33w7ptryXbqhtDICgLwbaHB2/fb9uuYIgIQIhASEgigAJoDPd6qQhby8YY5RHOvf1suI3aiPQ1Rq5W2SuEBhwbY8V7FSKS1kFA29Qty5DbKCRFaoDasXiMwXqiCaEKicpRqFBr0nGYgN00aSbgnM1yEGEmLAWBQqVIEYhjAWYH3vanENcqDG7JCyaTQqWIfHcpAQgLi2Nw7HEG9AQpr6jKYnMLYAEtOxbH5STWk2FHms2s0Vm9uJVKUipPT01LVEaVtE3WsyYIylqFpEKHlDtj2AZKEyKjRXE79Wa9qmkhH0IAJOzNoAuVjgLmu1Hx2LHl555Nzj+l2+s27YVhmKapZx597nOfq9VqXu6aiNI0VUrdUjMnZqNDh07Mzc1OTtYDjQhwqmHCZCwQYGdKrlclPH92tdE6H0an3vMzHxyfrUnefeHJf8xz45yTvthvOaZeZ4OQ6tVYRGzWslz0m3j3HxGJw8rgRshzBgEi5aumA8SzMHYewh327Up7DQnYAM4YRJleYNVj9P6PP0LZjkoBkD1lXQc6zbq2baM4EpFe1jx1+jk/9Xzkl3622egtXFp+7LHv1SYSCMdjKkMAIthh6aImCu54+L5jd9/RbqVra43nnnnp5VNPL0YHB71CXkWi1WoppcrlchiGeZ67xtrl739b6ejIT3+kfuTmH+mJet/FaF/5hr2/7gTEE3Aq9dmfeM/MQ++mx7+4+fKzniYQhqHnhKs+uv3KmwN1znSfWFmeS+rH6mMcAvtFVq7/WZdKpXK57GULy+WKBzhePzKFj017vd6f/dmfvfjii95FRWttrX2DV/xBNJ3n+Xe+8513vvOdr9xDVK1WfZb46jQ4hA/OzT3wwJsffvgtj7z1rb6H1BgbBFcHQGu12r333nvPPfc8/fTT09PTp06deuqppxqNxuBC7WJw+Ivpx+enP/3pgwcPPvzww33hveuzKaVuOnqEuvDC+RaWazfWsh+KbBNAABUWam0DeGKwQvnFa1irOwiCKIq8KtAw83/wu57YyMyFVr7coOHcADWuUoHevYHy6hs0VJDZ228ygDS0LkpN/ZYTYC4GpHPbA7KAM5x1xrf+DWyG9tCLcDfx/ocEmVN3fvA9AOVWy2Y9zroMEKkwURQAKW93qzSSBhFjXeo4B7SAFtEBOgSHWDSE9OVx0GsCsggiKCU+ZyQKFZUIY5CQHVkDwiAMhA4wt7abpQ2QrFxSgWZEk3a7l1dXRKRarSillXekRcpNnmcGiZQOWLYRVQEFogEUiBZQACRIUqhKsqATZAG27IzNWUST0jqIg4iA8tygyEi1YvJsa3MNgRG4FMdaqTzrKsUIxtpOlraMS73iZG7QuTAMJsKgPjIyXinX2Dp2DiHL882NzVNpb0MppXUlUBNxPFGtTlIQZ85KP7B21hBApVzK02xrq2GdpJkx1olCh9xuN2amJo8dObp44fzqpUvS69j2ZiQuQlYgCsXLiyoVaKU1kSYgcQgWvCzCQG7xaiHjK9xIV/BUk/0+9VXkG9c1tCpuM8Si6VHrQKnAi2X0tSoLLNz/Q9RPmYa0MARIgLzTycBDaDAzeIFiAHGuj7WLeByFlEJPIxIpTEj6FrL9kwWkfm9lgQfigF7EDL6J04k4y07EiW8VoX7bV5/rxYwApApt4r6gKYjj/iEVbDJCVEiBUiCgiBDFO1NbU1AoSRGR9sifE2EQIRx06PidIuqijVRprbXSSlGxpPt0b3siKxBbxMIcgUCgaGfTupQk1gmzpFneajRLcRRprcIgKpetAxaFFKEKBRUjWXAMgspT4tjPIwiCggLIiI7IEvlLTCCamaQQuxHfnXUD4Ng1uaft8tLzvdNPTk7PrC6txxJqKjdb2VPPfM9SHoRVDdUSUdheuaVm3nPXwV/4mbfec/9dMzNTcRI5ZuvEMgCztRaR4qT03AvPf/VrX3vnex695fZb6uOVZmOt22il3cwaB0XHk/KKVICKKEDS7Ol16PVJfUMj9Tuf1Obm5tT0dLPZLJfKRISonGNEqtXrQRBqHSRxokgRqjiOEajX60VR6OUzsjwjJN/9vjtrZefVAa2zIhJFkTUuipIoipTSzrK1tlwZjeNSo9kIA53mnTgOPUaaZmmSlDyK0Yc+hoMK8iciAoRK6wDAE1OK/kkR6HZ7adYNQrzjzpMKguefeaHVaB0+fBQEEanX7ZTLlV43VUSlUjQxUbv9jpseedsDI83FUt4gY5VTra4SNVqJt3qux0lkUOVGJaoO0Fo7f6pC0k17Iwfn+3T7V/rxc0Uf9h7EJSg75sBdr+6Y4q/awEhX2IoJZ/iZ4g/hD7D1ttazpfN5nh171/tve/+/DMenm+dfbp55Tgn74/Hdl3EcX3WtEQCL4EDSbjbBwZQO1GjMCsR6Fm9/XnmNuZAULLg+qQ8RG832l7/5zZHZA0dvPnHfffeMj4+/PivjoFJHzz333Cc+8Ylut+t7svy/r7yv4ZbPK9U/9n1++MldHzIgRARB8M53vtP3Xl3pMM6cOfP4448PVHJe+VD96TDz0WPHH37LW37qp376wQcfCAJNigBBKYLCVg5wYAY4HH4j+vZMf4RTU1Pz8/O1Wk1rnef51tZW0SDa352P34ang2az+fTTTx8/fnxubm7fa/vavlmP1rWsPLmWQRjfWM5+OLZdYkY+WiQvYYZE4COoPpkdEIXFOpsbY4yxxvbzR9nJ7O+zj4n6LI4bkcyP9zjbw78YrKdqzxZorbUKgkDp4g8pjTRwyyx6wH3Yz8LWutw4Y1xurDHOGJsba4zN/TDNjbHWGGuKDgQnwOKzC1RInubuHxD0kxS/0ElBPtqe82RPsLErfdt1W13nGPgdv/EbhGXjQpHQGEKKBLV4gMDfogSAzGyZc0DnoQ0AR8jozw6272YYSvGQBJEBARUpFWlKEENgzYzi/MIiItZxlmfdbrcVKKmUNKEQcqfV3Vjb0CqIo1IQRHFUEhF2vv8HyOMvhVgAgSgQDaIAFIhHNzzYUgAcgEWY7cRZa0CQUJmmQKUAACAASURBVGsVBDpkx1kvDXVQr9fTXrfV3BJ2xuRKAbMhdEmijemmvSaLQWJhtoYda4BYUVUHlYnx6drIqLMszITWZFvrG2d6vQ2ttFKlgMbjeGKkPqWCOHeOEUiRCLOzSqlKuWSNy3Ob99Kty5dFXFgObJ62N9emJ6fm5g5uXr6ctlqmtdVbX45RYhJCGeS/mvxYRoWC4FAcgBNgwWsSp92l3rdvyWWfl14rwHGluGovsILb/YfX9DO4533Rhkgh7gMxIqIi7BNVYaAKO7hFtxtItqcVH+bCoPfMOYdEqlDNJp8AEaJWRH14r4+7wNAZD9O/+yKeHjcFBAHnxDFbxyLiJxGlNSny9HtP7x86GQJAYZD+jCUy0En1fXCkkEKtxYk11jq2ufU6OX5WYs8BQRHwiQcVPU2ACAr8RIqqAET6d3ifniJ9JhoMTIz6EC4BgDXOGBsGYRLH1jrHnPbSXqutiJw1UVIujdQBNeoIKLSgraARYQIoMBQvNwP9UYyCyIg7+1NEMZPn0BUmLDfYnDu23tL58urL7uzTrtPodDo6wWQkyEz6wnPPhUL1sKLN5li5fXQuet+7733vo28+Pj+LCnLDxphBNlJg/0TNRmNpaXFm9sBDD7+l3Wr1et20l3qZG58yvZaatqI4ijfW12u1eq/X9fHi+fNnz5w+tbS0uLmxsbq5sbywsLy82Gw2XnrpxaWlxTAIk3Li7yKfdbDjffYuoLU21iRJ4titrqycP3vu8urKysry5uZGr9fN0vTspcWF8+dWV5e63c7s7AEfdCJiGIS+8f41m2WKSCkpMXOapkmSTM/MKKVOnz6Vpmm1UkWEPM+GZY/9HHL7nUcPHTswNjVSHwutWd9cfWk9rTqImDkQqZBQtpWjEMiL3/8OZOnY8dui+vjVMY4r3hcIgPue4r6wwpWe34VivMLz/d+nK33QK+xieFNR0l5dVKXqsXf/QjJ7GBHRWbtysbW6FAR6eKEJw/Bq/EQBZAU6N5L22uNxEFbjJCkHKgIBUog/wKQiigCBnKAgoDCw0qq31fv7bz1Rmp2dOTb/0JsfqFQq17evYdc4tNZ+9rOfffzxxz2fZfhSv/IKXqhXingahV9h98U1hr+4fS1vdw2JLMsefPBBL8NxpcCj0+l88YtfhFfsWhq8RETGmNnZ2bc+8sgHP/ih22470T/Z/qKIMmx13w9W+7de0cu7XeEsl8tHjhyZmpoSkSzL1tbWBsIlwwY0g09QSrVarZdffvmBBx6o1Wow5Mv72r7cwZEw0pMrrYtSsjfWth8uGgfAnr4Bz2HfmZoWLiw+T2QWXxl3zvGgRWV4kPftexzf4HDcADhw3+V4eLIdqjEgIQH02+AF+r0kRROBc85rgvp/s9xkWZ7nJvdYht3e/Pt3SeFi0dZCRAqJANVwgAFDclvSP+TtuwX38XJ7w/Rl1M997N/VRmcnJo/oYMRymOfSbnWdRwUABcRYa51VGnWIiIzgAKWvZwlYrAzgc8HtKAZBkFksIBApRZHCCCFA0ASKkBAExLEzJkvzzGY9o9AFZAlQ61AcicM8M81GuzYyOjkxk/aybi/XOo6iihO0VvpcAgRQABpAi6i+BIXvzPfQBhe+oAoFhFkA0LFPE5UzxhkTBkEpSZwziJBn6dbmmrN5nnXiSFWrca/b7HabQaDjKMoym/YsqVirEktIKpqdnRsbnbQWhUURG9NcX/cAh9JUUmosSSZq9RkK4swxI5Iib0ilkAIdKNKVSjVtNFZefkmhG6nH0uvkm2ujo6OVkTGbpuUo6q2vbC0uxASxKpZtLzqgCyIBKAIUBrQCLMD9YXeVgva+EMbee+k6AhyvanV/FZnSnuaUPbMDEGLhiFvIaA4KTEXwXYBi2xqgCLj9ycxirWUW58BzGwbVQuecVirQCsRt8w76t8EeAvIOgMPXgQHIsVhma5nFAzZa68C7jvmMf0AeKWqyiDtEZ3yaX0xsCIKhDpIoYSfOOmPZGAcCLOxP07frARGSIqWx8HsfynwGhdx++VGGQFhERIVF00qhC9IXfRGw1jnntNaB1nlunTXsHLDr9dKNza1SuVapjYVxJa7UrKiMIXWcCSilSGsRx8I7ZQuREd0ARhkAHH3T74F30Q0Gxza6sXwhOf2PneefqEheiqJuq6mT5Nyl5ZdfeFZ6G2VuTFfo7Q8e//n33f/2n7hnop5sbq1mNidS1vo2Ex5M71mW9nqder02MTFurUnTXhBoaw2ABIEWYceWCPcQAq7+Y0xOiKSQna2P1oJA/+1XvhLH8a989Nduuu32aqlULZWnJqdK5cpIrXbHnXfVa/XLa6vf+PrfjI6OjoyMhGGoFQVh4KzZ9cmVaqXX7YxPjD3x7X96/LGv60A/8sg7pqdnJianarX6yEitUqlOT0688198+O7bbj976tRj3/jGQw+9JTeZNXmcxHmexUmcZ+lrOy8Wl+VpoLVSlGWptaZcKR89eiQMw/Pnz5y47fZG4/9n702DJMuu87Bzzr33vZdbZe1Vva+zdk/PitkwQwyxCWFZIAhFkLJEBSWLdjhkhUSHzQjbss0IhsIRjJB/0IqQFA5FELQp0oQJ2RQNgUMQGwGYGCyDbWa6p3um16rqrqquJSuXt9x7z/GP+zIrq7q6p7oxAwww/eJFdXXWy8yXL++795zvfOf71pWivpZqiHX9WmelMTJy4MDsA8cPnbhn35E9VUljzDu+l4t3jAqTunWpdXb/7Oz60jUmPfvwU+9c7egOQrFdFD/pDso12yK8uD5Sm90/dvSByQceDQfYolg9/d3WwkWj1EAxoSiKIDV6i9NDQCMiXjml1zDrpN2ax8naWBQbLBVY7xx2sAiegrkcCLJXIIj5RqartTQxE4cOvP/ZZ40xtygz/OgAx6VLlz71qU+12+1hvsNumlIHSVegwwwoGMNACQwRPG/WKH7j5/LeHzt27MSJE7coeERR9OlPf3qruebNUQDm8fHxZ5555qMf/ej9998/iLCwbwIfGoS5rCVi39N96OzKL3pLzDAxMTE9PR2EbBcXFwdYxo5dM4i4urr62muvHT9+fHJycvAiw1yPO/gGWfBirs5suLsr2rsN3xiCpjcH/7Y7axCLDoNcg7aUsA0rcQSisRcRvgto3d12sI3b5sIz6CLxvhRdsNY6F/611tqiKIqiGPwy2LIsywPCYUtwo98kBcOVCa210lppVXKU+uwk6Mcu2+Z9HJqbYZvWxk71lR8HwPH8f/ZPo2is0ZgZHZudmTk0MjqVVMcAozTzzoF3rLSJolhHESlVtocR9pPjMlPDkgMrgEwYWvTLGrMAARoRHWJmItIaI0MIzN6Jd+y9Roy1Fi95mnc7Nu3k9WpzanI6z2xrbcNan/YKo+NGY8w7zHNBjIgiwBAwKRACUACqLGBvAhyhP2XIzJZIqwiR2AF77worIkZrQvTOEVGj3uj22isrSwAFS09rT8oVacpOIlOJdFLkbAs2uqJU5BlIq5mZ2dHRMfCKwBilnO2urFzspS1CrahCNJJUxprj09rEhfeMGLg9QIoBrWUi3aiPtDZacwvzTA4pt0XXcqqTSuFAA0w0m+vzl9euXKooTFQ/FRdgFoVEhLokJjhAD0H7sVzIcTeIA97ARr7ZktyfpuHWDIvhv259tSGCtNw41rc85bYYHKX+SzkeNrHzoffuS2JIH97oN6dAn8ExBFoiDIxUgAJ+EpTJBMAzA0LQ2wk8CMBgEE1YMjhgE17agcGxWRqXEitQIuA8O8/WulA7RyIiHUhQfdfUwQRUYg9SJkelpEHZO1L20zAhaVTMgkFGVEBAHLP37DwHzE9IAfXpTuED8lBTT3/2FGY/WJE5QLzeMzvvnQ91CQlHeR969kRAAqJsi8J7T4BGqTy3aS81UQXRmKiaVEYskiVdCDiA4FsbvpfBNewTN0rcKNjBBHukMO8wkkcUIN4EON7re7Z4pXH5O7Tw5uRIPcsycHZ8pNa6ur5w7pIpOk+e2veBZ48+875DJ+4/okHlnRRFVSpjCiueUWsVcPrSUpiFSEUmCuKXURR5x9hH4JzzImC0EYE7OE9Ess4mcUVEqrX6v/vjTz/97PPPfOjDCxfOnz93VliCCUsURYSUZxkSNZvNB0+eyPO81+shEQBmWdY/2829yAsAvHbt2sTE5JNPP7N37760m3lXerhwGVTa+bOvLy7Mn3riqUpU+cz/9cdHjx9l5oDVGxPlea5ueOVd7QIAoJVmZu+ZlCaibqcHgCMjzfn5uUZ9ZHDFBjOhVmPiVdbL0cPYSGP/zJ7n751pqqJiKI7ipU6xITqCIkmStbV1A7R04U3Fuao14+bYreAWkbd+ZKdelRuehTdyTUsCWRC9DpJX5eMyeGT48dIee4C/Q5/UCjd00GzKhfdv6s2FHOPmeHVq7+CJNktX33gtu3ZF42Z1PZTcg3fsTSNIES3gURWKCqJ2lnPPxh3bTGqmWRHl+yzWO4tPKSzW5Lwli0qUU/MLV99srbZiPXvk2FNPPblJknpb0Y2wUjvnXnzxxc997nMBpLhZSWPHbdD5hYhxHNfr9bGxsenp6ZmZmbGxsWazOegAKlmNiAH+2OZotu29wvo6NTX1vve9zxizY32FmWu12mc+85k0TXfsqL2xknny5MkPfvCDT73vfXEUE4GAAxAE9IJECkSBKAYnyjJ6EYdevKAAKKABZN+PETdFN8bGxo4dO5amqfd+cXFxuPtmRxrL0tLS3Nzco48+Wq/XA+FlW7llt7hGH0NhkeWMz204D3fXtXfDPlw3LH34pD9ZlRNdsJoI/NzA7Ackpansm1ZhNtucVEWYoQS5y7CyLNvcveDv2V2G1DF2WtNDyRMGPCA/kMyQktU9yHE2h2zIj5CQSBtjTGRMpI1RwSKRFASJNOh3r4uUKoGDIR1c3gdpR3i8lPnHsmKKCMPifDBMotvmDYQ3ywHfxl2zjCktRkmcTI5PHBwZ3zsxffjq1fOLixe77cW0tyKYCqTO5ogZAgIYgLIVoq/1KxQcTIGHMkMlIc8CJWBAkMUhMBFrpTRpRQbBWOsKZ1EhOrKOix4DMSlbq3SlkbG3tpCFuXPra91778UkHkGpGhWxoHhERUNREQjwFqFHDIkSDew5mKXvhgNKhdTNEwKgYhHr0ET1SlIZn9g/MXUg617J8nY37bJ0FKPRVUUEIoaqkfYI2ntn3UaWLabpYp4vK4gNVbVSmiqEVYQk2MN5ZhYLUAhageALIYIKEK13ReFqJmmMNEemDowdOL6x5IrOmkfW1ajVWT/7xunk2P0HJqe0RlV24AzGH4CI9+IdsyJhENqsXosM7KZuw5Fkm2nizZ+LP4qNymbb4a2efnsuKqUGdSBEEImUEtbDoLsMve5mi+NWInc/rpBhpi0iqgDyCTOAY8/MWe6cZ2M4ioCU8izeSxD7GahE9T1AYHvfWd9mDJEGkh8hghdBz2wdU+G18UCkALVCQgIhEO9RPIW+jEDZKAGJcmbqd3iglNhfEkfQoIArtjo9l+ZFYXPHiSAjGVKC5EUIRROovswGlLcTALMgMEOAbakU3BEMXc0IVE6YBMAgAOipNKIh9t4VBQgbhbVYE1I3tWmWZ0sLy1QzSTOpj+uRqbiS5ICFgGfvQQgRUfXhJxEcCH4IcV8uRQABBRUPZ2WI26hx781Nr89PLb9azJ+emmguLq0Yips1feHMK3b16odOzN734KmDhybGJxpF7rMs14myhdvobiDqSlIzkfHe9sVrypshCOtOTU+vXF/p9np79+5dWVlBQGNKNFlrUxTFHZwqEdVrSbfXrdfqL33jr5Qyjz362MXz51ut1r59+zZaGyBgnQ0qm63Whne2Vqt1eu2JiSlrbZZnzJLEyY011bzIRWRqaiapJL1uLy9yBTpYcmZZ1um0i6KY2TMp4Ku1xuVz5x5//H1xXLl86Y2jR48757XRtrBamTssMiBWk1oonVQr1SiOWuut6ZnpXrfXS3tHjh5bWFioJJXBRQi/xLHJslTA9/Is91iv1xmjJ589dfR4e6Njf/jmpW989/sXs3h1tXP06LGLFy4fODD++X/1vzy7cPnQL/y95oGjtzVh3vLxzYlkN8/dWtKEbYTVHQ5FxNub5Hc4gW0nk4xOTp583+prL0t7ZZB8KqWyLEuSJMj77fziCE6BiCcQ77CL5tXWGqJ1Kn0kPlkfn/hRGGHoOQhOokEN2vaKa29c+uHFC381f27knnv3ze69M7ri7jGOhYWFP/3TP72Dfqtw8MjIyMTExOzs7Ozs7PT09OjoaK1Wi+NYRIqi6HQ66+vrV69evXDhwrVr11qtVrBOf2tii7UXL17sdDrVavUWpZf9+/evrKy8JYPDez8zM3Pq1Kknn3yyWq0h4WDi8owMVFjJunat1VlZd52OCEi9gZMjUaMR1esJqZu4GfbbTEZHRz/84Q977zudztmzZ3e8mGWbKhEivvzyy7/5m7/567/+66dOnfrRv1xDuK+qXNqBysjdgva7hr8xmCH7hpJ9V89B1Rplc/YigJD2SR86G8KZyyeV2umBATucBN4lpL5XR9lbyFxvHrApRYm4bS0ukw3ZsrYDAg4UuEsW+BAFaZuRXCnjHwxocRMyGTJS7UvRbGbit+vC+U7axHqIszxz3ioFSlfGp47s2Xf42D0PtjeWL116fe7K2avXLqxcvyLWIlClUo8SFHEAlsGiOBAHwsEis7ThDDkbKAEtoAIHnsGzt8EISVMlTrQxJooqvS57ZzmXvBBlgCItiN7J8tXFbjur1Ccb9bHl60tLi6taJSDR/gMnxsf3rKx2u72eTiI0aqj3h6WcHYYHR19EpC9XDMJG66QSEwAIu6LIiyJSEOlYhApXjI7uufe+hxfmZWHheidd32i1J0bGR2ujzlqbW4Io1rWCrStyB70iV93eYrezXK9OKA2KFFFEGCPEABaARFjAATgAJwACJFCuwI7BeTCKHMT10Zkjxx68ZFfmlk8rlFq9WnTTjZWLB8cnrc8FPBEQAg2STwYWKCvnIlyanAJgyD3fM/NA/4YMRarQGRGopMPho4QD+lKcstkohn2z4e2LmGxFiJRScRwHb8IsK/Lcec/MPkTPIuBZFAGgAghw067LNaXebtiBBRwLOc4LJ6QMAiBqhQQqNKEwgy/xhz7AAaLLhjwA5GArwuxERKuoXq+BMqgiy5DmLrfOWo/KgPagvCAJsCJA07dtL4upm7Mng7APZ+cDO0rYe++VIqOD9AkNGG4AEEWxMSQo3jMCRFoJe08wWom80PrG6vX0bK05VW1O6qhSb4xZBdZDbp1zGEURkgZB7heGGRn67jc0UA8G6vetlF/XXct4ANDiqbNaLC0lSq2vr+d5rmKzvro2Uq/vn937sZ87MTE92Umz9eUuYM2KZG49NnFzrMpOiqJnM1DKDEqvIVesVCoisrS0FMdxtVpdWVkx2gQjhiDAcWsm+S220LuRZZn3/rVXX/k7f/dXN9rtlZUVRFy5vvLaa69886W/ik3snEuS5IMf+si99923vraulS5sQUijzdHQUHqjD0WjMSLM3V630+3UqrVKUtHKfP973z3/5ptLS9eiKE6S5P6T9957zwN5luWZQ8Annn/he//iG/fd90AYxn2R0TvphUZAa633PoAva2tr1Wptbm6uklSqleri4mKj3th0bOn/7PZWAaVaj73Hbt5lZTeiEVXNe925GvBHHj64P2l/ub33hz/84cLC/Ojo6OXLl08dP3b+pc+PHTu5S4DjJ8itvaFQc9t8hBuZusOoSTK5tzIxs748H9QrB4cN7FRCCjrgMgzmeRvc3UQIVQGyEuG31q/30gyocs9RmB1rmiQOZVoG2WRz9NvjEIf+u5WYSAHzBQCBvJ1evDz/+tzCX85fWCA/1qiNNxvwDrSlDH/2H/7wh2fOnNFae+9v7dUyQIUCgaJerR88dOiee44fv+f44cOHDx06NDk5WUmSUL0KhSIRSLN0YWHh9OnTb5w79/rrZ8+cObO+vr7l8t7AdAhfweLiYqfTCSIXN1I8ws8jR4784Ac/uLHosm0MxHF87733PvLII1NTUwN3Y2YkIg/QaruXXj7/5S/Of/mr379y1Xc2CACqDT5ysPrYo8eeefLQM0/MHD40ossQwDMA9jW3oVTHkv0H9n/84x/Psmx+fj5N06IotqmfDsRHAvzx8ssv/87v/M5v/dZv7du3787UVYaPryqEO51g727vxNy2yTYLuhvbMrbAgpWSvAEALMyOBzkowqCqRdsS1mGs+G4w814fZztxxG5RnCgLtTIMjewAkpQUdu82vUa3HtVH4TYHqgRqd19eY8jfFTezpcFLw7urTVy97x/8N0KCCoQgiHhax4Amiur1xuTU1IGxsb3j4/sb9RltRr1L0h7ZQrtCeaeYFYhB0mVHfhC8ACfEoAAVCRpBxSIsTsAiOSJH6AAsc8FiRYBQExkiDaLYI0GklMnTor3RDfIdWVYURdFud9fX12u1eqNR994jAnvPwpGJtFKFywuXebGCrDSCgkCcD5rGoYEFgRD6wJV49tZ7K+whqK8jACjESBtTr9fXWotXFy9FRlcqsUYlzjvr2LPWKjKRdTYvMscFKRwfnxkZmapXZ2vJOAJk2cbK6sU0XQ0ldREVJbWRsUnSceGBWQkqAQ2omJFZFGgUhexrSZS2ry9dexPAG43eiS14tDHSqFZ6y0vYbSthb60HYArsFNSKDJExpDWCuH7nfNBu7os431JiY8fY4sbGQriBcbozvRk30+IbHx+WgcSba/4HeZFd9rvjpttIP78X8cKlPS+LL423SrGYTb4GogAyQJ8fKH2lFhroyTBLsB5ERAzeEMF8xLPzTjgEHggIikgrFaClPkNloKWNUnIXMTS/SFkdwlJhNNDGgJgxy4qi8CziBUQgUEeIFHMgMpbaVCWsJX0PExiAOIGxBsIAqBCVZ3COC8eewTMgqUC68AKFc9aVsqYAKJ7Ze5Shb6fvSVsmbYRAYdIrvWCCKUtJSBvQ0VlYJMhohQhAkQIgBLJerOVuWvR6mUoSNEbXaqZWcyVnBgE1KgOovIAHEQyQHoN4YFbMWkQBESkh7VBbxNwDA1AISvHmI3PX/Pyf6j0785Kc/Y66fg5J2a43eWukuHJyHz5zat/Jk/dYijuZzwoRRIaCCBUmwtp7ZClH+I7TgohopQFgkCkN5HVvkYHsqsbN3mjNDH/5lS9/8m/+0uLqktHIbInhi5/70n3HT02OT7OFTqs7d3Hu7OlzLufxsWajVnO2YHHOFx6sQrO9SuxTENaKakm11+nOX7ryxT/72tyl+V47nZ6Y3bdn/0ijuba8fv9990WJduB6edEcbZ555Xt79u5NszSKIudcFEfs+Y5Dk8El0koLc2SigMDeiJv0hYoVofYOxJPG2BdonEuMqdYaFqiduonp/ffW+cS+MeXTXnu9IFpLe42ovrgwP3bgsG6Mkol2Jrvu1AOyZUfY6rpyC+Xz7fQKuVWRaSDpOCx6GthmKENaY2HWDI12WwixElzWeaglcHDA8A6UVGxrde38GeItkrcB/woZ6Y7yE0KATIoVCQhiocERbVi3sdFJ2x3q5YSolSIVFqaSNFYyVvvB3mCBG5RyRcSjA7G2l63MrbzyxvmXrlz+ytVLl5UUGB3af+jZZ56Zmp4ZJgu8LWDH4GbMsuz3f//3z58/P3D9eMsRy8yVSuXo0aNPP/X0hz74wZ9/4ecff+LxY8eOjY2NGW1KlSqRwTSrjB4bHz104NCRI0empqZHGg1vXafbcc4NN6oMBx6DM/nQhz40Ozu7DXYJ8EqgQqytrX32s5+N43hYw/jGuGViYuKJJ554//vfPzIywqW/ForHXuq/9s35//mff+Vf/G8X//IlWe0c6rl7VXQ/4LHMH7i62vzuD9IvfW3uy189e2XuahRXxyfqWrOAR69ACDCsSKW+dq1ei+N4fn7+ypUrADAYTtsu+6AWsri4eObMmfvvv//OnICHgzQvsizR1ZR/hpetn7Ydh/Yd2geG+gKG9Ni3ad7uoAaNfdl7kM126rv7e3HfkTh06yMHTU+bAwnKRFBw0DCypfVpcEw/X0Tc/J024wEcuKSWhw2SSwAaHtgwZNkmm3oAtw4S3tldPf5r/wRISKOgMIhjLiwjGKWSSqU5MjJVr02OjMzWGlPVyqQ2IwrrStUEIvbKsxLRQcVAEDn4QpQmpkpQMygvwCKAHpUn8kQe0QsXwk7EoyiljFaRVpEwOiuICoCcddY5AbDOeu8FpNftdbudKDJKodGqUklKRWskQPHsRJyIF/TBrc+zLz1WgASCPooKWpMgImxZvLAD2AQFAA1iZCKTVCrrraX19SVjtCYAFm8LZwvnijgycRRlNsuKnmMLCuuN8Up1olnfV69OgkCWt9fWL6fpKqATEAaKK7WR0QkVVZzXAkbQAGkgJYAsFACOSNNIrdJuLS4tnhcuhAvnxHuoxrFBcBvrusjFOpfnQiikwrhUBIpQlwCHB/HlbCmbdshvuYLeOk7aDYj4lgdseXz4RropeWn3qnVbXqpU7eNSuG8YpylLbOVKA4BhYGyXDgk/RTYTj77oTjC/DH8Vz54FnC9XIiJSpKAMejZ1TQf9moLbLz0AigxOgBCVY8iyonClRgYpRVobE/frSTwklREwiVJaBMvGJexTySiAJgDEDJ6RGRmUIAEpAWIAx2ydZxYBCEZSQW15SC9O+j19wTZloEuCJdqBRKgQVbhhZdA5Lyh9v9tSpg+QGYTRMbJAUfjCOUbMnFXVqqlWlDE6ij0DCwEpQRoizwgAEzOJRxHy4VXRARaoHeCmhlvgmryHt+jKq/alP0mc2+gWmG3I2oUTx6Z/6RMfHRupMnqTVMINcbvd+O/cRgoBIE1Tpc3C/ML9DzxQFAV7B8JE+o2zZ0WgOdJIrOBqzAAAIABJREFUe92NjXVjdK/XvXTpArPbd+BQnmc6ipx3RkcDZtvmpYhMmmYEKF7+3z/5k7OvnzMmzvO0VquPjY9WqokxmpQ6eOSQIHvPRsXTe/d/82tfOXHyoU6nY7QxxvR6vUAE+8nR09h7n8RxrVq3hV1cXBwdHWmOjR4+fOj+YwcrWKzPnT2z0Kkl8eKVyxPTeyqz+3fEIHY5kW7lVuAtj8E7pJXicOBewhn9WUb6nrzh8UFHscAu4j8ykQDw9YWNxXkz1JMiItZaY4wxZsDs23J9EEhQM2rpXy5CJtwo0kutldXuejtvW58L+wR1FBOREIooQcWhwhVmqDCXl3USQXQ+62XLV1cunbvy3QsXv3r1wjday0sIYCIq+Njx48+88HPNWuNmefuPXv07f/787/7u76ZpOpDSuBWLkFkpVa/XH3vsseeee+6vfexDzz3/zMTkRJJUyhCrTNiGVZzLPE4RNUeahw8f3rt3n4mM935lZSUQlAKWt23CCbpOL7zwwuHDh29mNBt+/uEf/mHoiLnFyR8+fPiDH/zggw8+SESAAAyE5Bj/zz/51j/+jb/4/iv7IH8/+/1MoxYahasJNMmPEe5HvT+HfQvX4r/69uLXvnYGoDhwaKpWVyQqfKtIfT5wQFLGJ5aXlzc2NpaXl3cDGM3NzS0uLj799NNxHP8o04hCXEj5jc5dEse7dLtJzvmW5lY3oszDf7q73d1+pAEJg3xn2+ja5T4snNF/uiBs93a95djGtzpP2FJ3eWcYHA//2n8JJKgJFCqlBUgEPUNhxVn0jhRVqtWxsbHZmelDe2cPz8werNZGiRLnMC/YeXAeBEmQGIJzrELUpAyDym2QRUClRUdCGkgLIIOUIiaESpGJTBTHFfZSFNY5nxdFUq00mvU07a2tr5JScRIbo4lwbW1laXlxbLw5Mz1loohQpb1enmVJYpKKBvQizotjdoAAQAzEUkpFBg2B0m8CPEDpeQEgAf4AMCImLN3WpcaQK/LW+ioIE/gs62S9ThzrKDJZkeU29+BFKW1qSjdGmwcb9WlELGx3tXWll60K5yIMSEm11hydMFHNSywYIUVABilIJaICrUFHimqJaW8sbbQWiqLX6ax7D0CkAFyaSrcTWce2YGshCEOKsLBCIZKSwQGe+l5nIHDrGBR3565yIw6ymyfu5vG3iuduY7jLTtvwnwLS4Tmk8300pJSK0FoFwQ41LCEWnhVI+H2dMCptoJUKmb6IeO8CMhBye40q0rqvaop9xVvoq/DuJLkqVCrZCDov1vtAcxCgKIq00UF7UynaVDEOYeKg9DlMUkNCUEgaUQOgZwJUSAaVRqWDabNn8B58gB76mjSlJ4tIqcbsXV/fe6s2Pg7MdoNclkLUA4wDkAYOxgDBwSgop3rrvPeCpEyUkNKkdKvTXV5fBa11ZBqNZr0xmhU2tw5IoRpIqAgCk7ACViAoDJ6t81nhcoYCFSkdJZFSCMzQd6h+Ly5paafy6uezL//eKPgm92rZ9fc/euxv/cILDxzbuzR/HhTElWqaWxDus5egz6z6SRaKQgLPzElS1dp85UtffPrpn1teutpo1D3z/kOHry1d63U6E1OTE5MTWZF7dpVq5erCwtra6sMPP5ZmWVKpFjYvRXS3+LO4aqUWmeSLn//CwvzVRqPhWEbHx5NqlFTjXq+zcHX+uZ//EIMXYHb+wRMP//G//f3pmYnmyIh1Rdnq5/2duai8XTsqEGGllIk0IAhLp9tmZysRjVaj/WO1k0f2PXx4amnuYq/Vvnr2lUpjpHHw+NvHxH77o65SBFl2u+0SWC9RrWq9t3q9t3AJbD6omRNRYOFprYdz7M1lbhO8CTZwgIhMkmnsKrqepXOt9Wut9fX1tfb6mm11i26K1ueFFefBefFWnJXcSeF8XuSdbtpqta4vX7j4xumLF741d+UvF+e/3Vm57NKCSFNEXgzpe47f8/6nnon73TR3zOAYPGtbQSLLshdffPGLX/zitsNu8Tp79+599tlnP/zhD7/wwgsHDhwsPfFECPsq1MPWYwAASECbtGiR8fHxvXv3xklirb1+/XpRFDuSR8I3+4EPfODo0aPbkJ3B9+K9r9frX//6169fvx5abHa8RIj40EMPfeADH5iZmQEAAY9IacF/9O+++1v//PXl1sNMR6yNQbRFTwoqKrv/6PpD93SqJu22beZiUiMem512/FcvXT5/6drMzMieqZqCDIlDtDiIoohUkiQrKyuLi4tpmr7l96KUWlhYWFpaOnHiRL1ev61C0VbsSc53/Ln2XYDj7nZ3u7v9JHGTIeRim0roDrqhuwEt5DaOvVOA4/H/4h8DSsltL00hgiZO0F+iwBs3JjZxxUTVSnWk2ZwYn5yZmJgZHZ2KKw2lEsfaOuXZsMQiFS+x95rFKDKkFAayAnoADhlSWRLv9/x79s5ZIogrhsVblwOKICOpKDLe2rzbIQU6pixr58UGKRFxWkdJlFhnAXwUIREzOAHPwICglAYg7xGEFClECr1xUEokekQeWE8GQw0WLaJFkJmMoUZjpNvprK1cR7QAvcK2nWtrjUhiveMgosHEXFHUmBw/3ByZVoo891obc2m2Yn3PeQtESVJtjIzrqAFYBUoAIwbyweyaGbyAE4NQibTNWs52svbG+tI1BIriCGyRtzeUtbEAWy8sQBqIgqQIAiOKNmQUqiASKSUxbieh2l0hETcGHNt+7ws63lCaG9B0d/rTdtvkm/QL8Fbm8a33slEj/C5bWMssIhx+iufQfhFcPwZmzzLI3wNFYYBHYr+rNlyNUrvFMwv03ac3HwcQzwIAwqKV1toMs7IDjQH7oXaQzEfE4PcaKCHM4gVKEgSiZ8hzxwLaaEQSEUBUpLQiTUoRDrq9wy3rQ89KWQAlFmQgLxCQRxb0gtaL9ZxbX5RYAw+EiViC94lXpKgPnPHmSzILO/bO+9JOyrP37AUEqHw7QeHSilkAAmkN+pW64P0enGuRNJAu2BfOpjbPbSEitigUoibSUVSpVAWQ2ZdmMOzRO+Wtco7YowiSAm0wikBHTBELOceBeDJArneXO/5MERrjc19PP/9vHnjoyYXXvvELz5/81b/z8SOHp1evL66uLDbqNaS4l1qWUIkt4Se6M3+Qt1cqXHytXleoOp3uwUOH5+fnladDhw8tLl3TRo9PTuw/dGj12uLlSxe01uNjY7VaDYRnZvade+Nsszk6NTO9urYaJxW84ZWJqN3ujo2Off2rXzt86GhkKrOzsyJuz+zs0uLVZnPkk3/zkxapUovb7daB/Yf+8Pf+j9ba+mNPPtFud4yOSrzyTt1h3rbroz0hioB33mjdHGv2MuvYs7XeFbHS0+Oj+xtw6p5D7dVFTLuLly6dum9/OrL3RwkI+PbGnuzE397861BTCZfcOpa+x8pNZ+9t0vG77FgEHZuRsez61dWLZ9WQyDQRhakr+IhvWez69SZB9ISeQFAICZiQSACZowz1fC9/o919dXnx1YVrZxYWzl2ZPz937fz80qWFxYvz185fuXr+yrVzl+bPXLjy7QsXv3b+zS9fuvCVhSvfWLv+Wrdz1boeKg8RgEJQIkiV+L77H3j6mWcGJ3MHdKptVKxtK/jly5d/+7d/u91uD7qlbv1qR44c+eQnP/nLv/zLDz30UK1WK9c46ItaDN6ib1Ee/kgleTAwmhEBa7Xa0WPHZmdn8zxfX1/f2Ni48a2JyFr73HPPPfjggzerfCCi1np6evoLX/jCzYIWZm42m88888yzzz5bqVSISFBE6I8+/cpv/OY3ltNTLPvAmwp6DQuReeO+wyv/6z974L/+J1N/92/NfuJvNI8egNdevdbaIEItMO744LkL9j/86beQew+emkliREQuPyMggGeZmJioVqvXr1+/fPnybr4gIjp9+vTc3Nzjjz8+rKh6m0iWdKzMpdxxcpe6f3e/u9/df5KdWVKuAX3lAbxJx9ampswuOnH6z30HwnL1vn/4X7GUvo9BtIJIISkseyhAJLTHhyKt0iau1OqNxmizOdEcnaw1xqv1sbgyEkUNretEVYaK95FzioWQlGDQxAwVmX4KtLnjIMjRhqIkYvHMDglYhDQppVyRFXlKGlGx9yn71BZpnqWVuFpJ6kSkNQFYLwWLC+0FSKSUASDnEICUMgQkLP0ybx/gGGiFleYMmkWzIAslSTzSaLY31lvrKwAp+5bnnkgKIJ5dcLstnBQO2cdK1acmDzdHp4xRLHm7s9DLVrO8bX1OiuKkWmuMRdEIqRHEiohhQS9csu29oGWDGBsSnyryG2sr1+avEJGJtc+yvNOOGGJACBR/IkAS8SI+DAxjyGjSRBqp7H/a9Gp9a6rFjTSNHb3Zhm1F3oJ89FbFom2CCMMFvX6iDrus8A3tN4TIJRFjM83uYxzecd+DfEBU6Hd19y9IiW9A3wavxEJKgAMQiZlDG1RQsWDPWhmlAoNDBW2Q0swUJKCGRMGNBKV0Q1UI1IcVSQCRFAvkufUlsxcD1YSUUkRGbdoJhs9XmjZtekcRC3pGx4HIBM6DdZwVLsttltu8CNhOWZMCkSCb6r3XSilVmsdsYkRSGsQ671wwiXXeeWYPLMgMjsV78DzwSBtMcyggpT2kAIgqPV4RMlvkvnDiWcRbV6SpeAbmpFqt1Gr9t/bCHtkrZsNeMxMAIolWrJRoLaS5r2KDIoRCKLsX18WfITfZ0d5y+v99Zr9fOzoKf/s/+YXjj5xopcWFuavdboqA1nrnhFSMRCJ+lwnPj2cjhWna08pEcZL2eseO3/P6D1/P8u709CSD5LYQgv3Te6empwnx2rWrcRw5Z10hhSueff9zXsRERmSH+UYQFSkQmr8yt7Hejky83lqJ44jZP/TwQydPnizyPPUcVHK/++1vkajnn/8AI2dZGkVRKMBaa3+yF8qjG1RLEJFIN0bH11sbWWFNVBWKskI29GizFj+0r37fdBW6a+dePXOkDr3mfjTRjpM53EZRZXe8jCE15vLOwjK62TJP7zxpb2cFbKWQ7OA7fus9Ghkr2q386sW8vR7URgdOokEF2RgTYNxSRl6EQACQiawCT6GlGFBACWpWgoaVdkheqR7iCtiFIr/Q7V1obZxrb5xZXXvt+uqrK6uvtNZeWVt5tbV+urNxPu0uOL+GuofGiyYwUK4FCAQeJKpV7nnwvocfe9TQnQMcN6NbBtD+61//+mc+8xmtS+3pHbkPA5Hgw4cPP//887/0S780OTnZN6yVwbNKx3BhonBlvCuV952AA/QIBAJBBEsYBGVmZiZJklardf78+W18mfCLc+655547efLkLQTCEHHv3r1/9md/1u12gzDHNpYHAExNTT311FOPPPJIqSOL2GrB//hbX7q4cD+r/V5TBZZU/p1043Pefv4f/qOH/v7ffqBezSKtq3U+fk+CzN/+5kYmFcaIUQFWrW18++WzoFoPnTqYGIWMKCQATKJQIeLExMTS0tLy8vLa2lq4VgHI2GFy6w+zy5cvO+cee+yxKIqCHvNtzSoIwCIXunw9l7v2mXf3u/vd/cfoVntLy+Qt3Sg7NK7KLtyOZVuX1ttuE0taey+OXWi5j5SiYCuJ2jsW4dw7cYypIIgiJAWE3ihdqU82x6YPHrnPu16ns7qycu3qwuXFxfml5asbGyvOrovrWt8jcqSASClUhIzgnXgQVgAEoBEUkTJKUZB1dHFVq6jhvLPWFUVuXU9rE9fjwnayjV691ohiXFs9395oRaauqTK791illqy213ppoeNImUhRDAqQQks+y2ZnvmyNnhA2m7dpU/Ys/J1qOqqONPdP7TnWWum0Vxd0bLSOil6apt1mc7JSqXcyh4VjzzYv0rSTpu2kYkCxjrTWmkUcewMewHmXssuNAQHyggwQvCGQKLhhOidp6nXUmNl79PL4OYxHgXsADgAE2LJP2UUgERGVnQ99XUkALyUFAIAAfAjY3mZ60lDTB5YKu3f+IttAk62PD2m13U6Ed+s3ggEosPWJhEgKFZEmpUtDEG2UUgp3COWZse8VEoTr4jgOAAd7tt7nhTPaBTQQCVVfZJhBBjDeDYZiZQAfwJPImCSWOO4674o8Z2FSipld4RyCVxoJsG8zNpAvDuCnACIDBGKHoGf0nr13zkle+Nz5wrLzDKgAlVY6RNeeWdh6Zmec2uSYhFpuQFA8ANPAtYxRBBR5rTlocKjQO0NIhIqQKEBwJTADACSIoEDIe1fYwrpMwNYrJkp0O83S9cWVNyXtdoBoXFE8MqXiescxMAIZjSoCUKSA0BHmCA7YeseCAESoldYkjuS9ZB00tJ1Sy9//7L/6j/bJx/7TfxTX662VJch9urHaXV2qVivBqxsAAGwgNtxZ0vtOkR6ZjEq8FwCnFNkif/y5R77/ve9++atfeO75Dzz88CNvvvlGszk6Pjs5e3DvI089vrq2utFqaWOmp6a11nmeI0AUGWvtdl4iYpRESPzRv/7RdqedpenU1HRQBHDOZexIUT2i06+9+vWv/uVHPvrXPvKx537w/e+NjDQrSSXc4EEN9Cd7fbSPh4kVLJ69u+fYkddfO91ZX5uYmO500yTxWQGiG6N7Jj40tffqwkJt8TvVyZm5/U/fWRfJO/JFb+pV78JD7kfbZt/3Qr5y9drXPuvy3jBwICLOuU6nE8dxpVIJHYiISMIecPPDc58wIiAAnnxI9pmDCXYMGkBD5lkAhETQl5l9cLEKZu4hUmMECetxKY6EBMI+NioxZtsK83ZpcAQP15dfftkYA31zsR2dSgLQsG/fvieeeOLDH/7w6Oho/5vqowkYng4AjADMzKLY63bKWZ4TSBybSkVpg0rKFkcgUKgA4LHHHrt69eq1a9deeeWVgC5t+7ADfatbLOtRFD355JOf+cxndmzDQcQkSWq12qD5yDv48z8/+9rrKDjNnhNcyta/yN0vEV+u1zoffGYWJAPUgITokyo/8YSZGL2Urt+buYqIFYgsz3ZBfudff6darf3arzw2EikgEAXBFg0R4zh+6KGHAi/DWnszt6DB5wof/NOf/vTx48c/8YlP3NncS3hXleHudne7u/1kN7zJf+UmB78rgkxtC8VCSkX9RY28gBcP4kFEUFAhKURAEgyUB6U1KXTItmBOc2YRqTeahyq1PbP7OhsbrY2N6xutxbX1K6trF4p8XaTH7JhZoSgUpUBrUCiEjGKZnfNObBFq3USKjDLaaGOUc9o6W9giLUwcxYbAp0Vq0RuB6Nr8OeAYEKZm9oNwpFGAhRlIxItn6z0gKgB2PqeyRC5htcZy1eA+K0YJBKGwEv3InHDGcW1sz95j4Bez7mXwliUHsCyWgZHEGDJGWees7XW76+3Oaq2RmAiMiY2pMCN7BmRBa23PujQBCS5rAIKaSZEhVICaEaxLe7YSR43m3pGJA42JA1lrLu8tKvCmojnnXmFZEJE0oBYkJFSKwQc9Nsee2SDp0AsA5AHvJOW7cfXdBhYgojDDbSpxDMcBN4M57gzg2KWX0uZdGDinUvrA+kBSQO/AKUfBDMWWGhCotdZaBzK/wMBFL9AxlDFxpcTIKMty5zi3jtKcBQQJSaMmDKruwCjiWASEBhopZfSDRCQA3pelxsiYerXmPWy0UwGoVIgZrLUEYhBAkyJBJCzbn0mQg38KYuBbBS4WWCvWMgsxQ+HYOg7SG0SAWPbLABgUQZHC2iIvvPUmioxRWiEQCnPpUACIZWUPBQMoAtYJIvfNVTD4mCgSQiAFpEAr1DpwVkikdNMmBXGsRWNaOGeLKmqjqMhbxfLlKz+Q1bWl2Xsfau47nFSaLkp61llXeCeMhMZ41FKqewCDJ7ZKiVYGBcTfnvrGuyTD/xG3vRtv7l/5+q/853+9CkW3l+ZF6r179bWzztlgNfVT94mKojhx8qEHHjxx9erCK6/8cHpmpiiKQK8yxlQr1chEWutQeQ7T0Y5OrtbawhZEpJWuVWshoR3mFADA1asLcRT/vb//a9qYM6dPj46N3Zlnyo+V80IoIAcOHVpdWe20Nqr1mvN2wDKLTDQ9PZ3nHX3+O43G3lbzINz+GiDDBvdvdVPJkI/KjS2RN/az9B+md+weRDUyPvno8+0LZ1ZfealarW7LNouiCL4qcRwjopSO7UAChjfPXxBcKazpSp+88rDypTQTALA4xlBb8OWnL1VtCAA9lXWGsm+0vyVK13RkZDvo8LZgHIi4sbHxyiuvVCqVPM8Dj+DGw8IdFEXRI4888rGPfeyBBx4YiFwMu1diGTBpFu504EtfOvvNb745d6XbaueMqlKLH7h/9BO/+OjJe8aVEq2AhUkUAMRx/MQTT5w/f/7atWu7UeW8yWinF1544Q/+4A8GUqPDn4WIkiSJ43hAiMhz/H/+/emN7n6Ikxg2eP3z0vmcoWsePfpGRY0QJYw6DHGFhHQtz/49Zx+IzCMFj3sfCYDIHnEn/+W/Pn3qoUMvPDltbjjrPXv2jI+PT05Ozs/P31odNkw1QcbrU5/61Ec+8pGRkZHbHfbhDdTPypr1M7D9eL6Gu5DW3e3dNCZxK7Vz6A37sMD2TGvb/wVgJ408ucmrvm0AR2GJiJQqE6ZgysbCwoylkBSq0L0NyN4HtqIDEA/es3cgooyKokTXo6g5xhNTRZpudDsrq6uXlpem253FPFvPep201/O28L4QZvQs5EkxQg6QswizRwSF4tmj+NhUTBJhXgAAexYvClExCzsBiyIgvZXlK0VOURR5cWOT09Vao2DyUKozOPEApJUWQc+WBQmp36IiCIQgANSPuShY4AyK/IX3zrOJGxNT+3udPZ2Nqbxr86KLFCktgMLstME4Ju+syzvt9kqrtTw2PqKjqtaxMRUQzUF9Umxhu9ZlIIyB7gks7ICIEDQpo9EXXGRFEsVJpdkY3TMxc+R6sZGuX1bIJtJsXeotodGIBCjBF1MIgBlLV1QmBFQYSB3Yb47Gd+BGEtkxqXhbAA58O/RmduB09APU0Fk9uD6hKwZAOCQJhEEMJtAYjDFRFIUARUAAUVgAfehAUUpHiN6LZ7COrfXOc5pbIAWoSCFqVARAiIIEEHxTVfD9KFU8BDGAVeihbG7TSlUr1bzg1kbufRjMzN4TgA13KaBSiEClaB+XYhcC4nxoOWHvxVopgicRKhZg6WsgY59FDqAII63D9JKmebhlylYaGSI0ISEpIgRAD8FhhUrhVAAKn4gBQJCYQALAYTQKiFIkhCgeGFEpo5QIokdb5OTzGCVCAOd7G/l62u501gw6I8XI7KGoPi6ekNEJldqo5acgCjY4yCS2tOoddL+9N6ANAHhIXf/Q1PqDh+8Tpa4ut5v1mNmvrC4jijHkXIH40xcjFYVFRK30oYMHA06hFJKQiM9zp7WOIu29T9NCQAiJSDG7GxdGrSkoy3iQQEtidsHfZwCLHDiwX0R6vV4v7SRJgiUf7t0NcChyzo6MN6PYXM7zwuYDM9oiz51zSus9DY2dK8m5L9QOPzM/cf/tjnfpC9n8KAFH/0VkO+CxSV57R+7KkHA27314z8/9x+ht++IZQ1taJMK16nQ61tpKpaIUeUQpxYwBwoyKA24tIDCIeERPCACJLUO0QgEAcJBVFlClWAuiEAD4MrZgBQIADlEJKAYCFKZYVyNTAVFv4xo3TLE8c+bM3NxcURQwZAS27bCAbjz++OPvf//7T5w4MeinCD7Q7L2AIIEVsR5feX3txc+e+4svX7k4T512XYo9LBEDALkvfLX9f/+HP3/qVO1XfuXhpx/bG8UsUrZR7tmz55FHHrlw4cK1a9eGyVDhlIKpzVsCHydOnHj00Udfe+21G0VGg05HeJ3wyMLV1dNvrIs+xs5r/2bR+jzoi0FuvujZl7757YdO3gdihZgIs6z43re/vbT4UpqerVR/vlL5aI6HECpWiP3U8kr7f/rNF//Nv/wb9x2fIBAlmxcwiqLJyck9e/ZcuXJFD/n1wFYLmE2ESMR7f+XKlRdffPEXf/EXb7frTUQqCg5U6cxqUZC5m8u9RwCOu9vd7d0xJrfIJu7wVrJjcVF2qpzIj/9uUg/+6m8QaaUMoSbSIij98CQgH4pC1wpC2RwvhbWF9SyoSEdJJanUdJQAmtyydQAYJZX66OjE7MzeI4cO79t7cHJ8tpKMoVSd070uZ12fdWyWcV6w9SKIhEobE0WRiU1hbbfbSSqVWq2a50We5ZVKUqvWbFGkvZ5CpZQSJmc5TV3Wy9M0Y4GZ2ZmJiSlBxUIMyjN6BiQdR4ki8t4BMJVONzJo7e1X5kkGpqF9e+Ag2mAMVBLt8g3vOnmv3W2va6WTyACCZweKkLBIC2/FxI2o0miOjdVqFeeKLO2urC4XRS+uUJRoVCaKmrXaXqR64ciKt5wFGxfFoBmlcEVWxHFUq9W73XYv7WWtxdbihUhJHCEX3hVeozagFYAGIBBF4pEZBREIMFZxrEw5DIn7Sgi7hQB2H1jJEOV494v0cAR2i7gWS8/U3W5wg57ITc87OKfiFt+j0s61Ly4qAizsmUsp0v7WFxkNch7MQUADSnNSQWAWzwKC3pVjKOg5EgJRcEPf0m9OOHClJaTg5yoiiEQASEo5z700FZAoMoggzIpIK62ISnoJUuiBss7leZEVNsuLNMt7Wd5L815apJnNCusDBQsVqYiUJtL9QJ9FGEQQQSmFQHlhvZegw9eX+ihJQEhBkoQASAJjBAhRBWeZ0IMiDMLgmT0HVRPPwDywgWQWYROZJE5K+0trvbUkHtixt94Xzmau6KXdTtppq1BhA9QmMlEFTeKALKAVBCKtjSHSIOxtkfXYW6TNkPJnfjEj4Qf06hP+zSOyHGlc76Q6itmla+trrdaqVqQUMTMi/dT1fBpjlNJBzhYAgzZOX/62XCWDaVGQqRYR7wOjfsvrsLBSmkgNbrmAeg80VkWgsAWzGGO00kFeB36ikqLa3/gbAAAgAElEQVS72T2yiBRFHkVxXEmuX18OMtkmipRSIUd1RaYRVGsxaV9dUyNuZPrHEy29lZAEIryF9PXuAetbAxwAMLLnoBdpXXhduXzHkyyKohRLUqXaLg1otVjO2AgS1gkSVIyK+8FBuXwAAaggtBlklQmBAsQhgdo3WGwC202InPDkxOSDDzx43333DRpk30ab2G63+3u/93unT58Ozq87XsBgU3L06NGnnnrqIx/5SLPZHOh3lLoSYcUm6uXqU//2e//DP/3q57/McytHO/5AAVOWphyOONWwuiY43dlonD+dvvgX32rU9IlTexKtA0qCiFNTU3Nzc3Nzc71eb9vw+NjHPnbPPfe8ZbZvjJmamhqWGt2cBommp6cffvjhI0eOhEd+8Prc//5HZzvumKNIpV+z9nsEG54tqUhpfPP8m89/4LnJiUmFgqC+8sWX/vv/7p+trF1HWff5KovHyoSCCQJAEwslS/PrZDo/99yhSCOwQ1QAoJRqtVqrq6vtdvvSpUs3tt7AVrWRwSNEND8///GPf9wYc7vftSK0LN+aXxOT3M3l3iPbXQbH3e1dMhKHpDTeImbAtxrAN8tH4R2rxqlT/+C/RSQBlIFSIBKBVsooZRCNCHknhfXWCSmjdaR1pHRESB6gsD63RW6t8y7IMwgBCzvv2AuC0apWSyZGR/ZMTx6amjo0M31wbHxPrT4eJXVEA6C8F88yEIBMkrjZbDrrWxstZ60iVavUqpUaMIpHZ7nIWdggRiIaBIrCeeZqrUEmEdBIMYNhUSIBnlECLGIBmFAQGIFBQCRka8SiRBSHzC3w9dELeQEP6IkcgSPJI429jU67tRFpY4z2zjqfqZgogqzICudBVXRUm5zaM9JookCe5yvXl/OiG1dBaxRAY5qN+gHSDeuVF+/RIgqhKAbtAByjxyhKyCRZ2vPOttcWri+dN4ojxWKZHRjUBrUS0CIKQRF4YF/WySihOCZDjAQAyH2B27cf4NgczkOit1s0Zt5CORe3eynDFq2akDnfDsZxo7zNpjTdwLS1ZNuWiv0lAbs0Xi11J/rmJ/07NhC/w+acLwVKS3HSwKsQ70NJEolIBJ3nfpWSy2YoxLKHVkT6kAGF7m8ppTcEAh8n9IAQInpmxx4AnHciHHANhWU/SDhL59laWxQ2K4rC+cJ568VJME8BII3KBFCDUPWhDSylSZmZPbAHFCICROESyRARLy70BQSpVCCUoGobulYAERSRCXIeAEqEtow27FdxhT17x46FJSj4ILBz4r1CNIqct3mRWVcg+FolrhiVdzba62vtVqu90Xae0cS61qBqw5vIgioKttaz88COwCnwilipEt6QXbgt/AxsamPxo9Wre/z6eCPuFb7wEkX62rUr168vGa0Ll3v2cRSJ/PSJWhXWGm2SOCkK65krlaqzLvg7B8AiGHBpbQipLwlMN4pQeh+yOxSBchWQ0MZFg479KIrSLDMmKgprna1WqgE6eTfvucu01iERTZKKMabb7lprSamQtSLiWjttNqqutzE1OsZErfqsU/FtTPhlmWbXol+b9lgImzpWQ9M7lmJHgzY37MsfYWnEgUMhzk3e4jZE0UDg/2fv3YMkO6/7sPP4vntvv+a1s7PvxftBkCIBUqTEh6LIiqUSocjFSuKySmWVqbJsi6qiHbuScv5xVR6VyHKUispK5IoSJ4qTMCUllizJEslQokQBIsQHQBIEASyAxWsfszuvnunXvff7zjn54+vu6ZmdXQwIkCKFOZhC9U7f7ul7+97vnvM7v/P7gRJTa67avNZ96dlEUttHZEgKFCICxDiDj04AjokVmREakSEbkiWOJ05ltCctkZkeVloIUx4xcaEds+EQkEBNV44tP/D2B+66+659ff7X66Jy461cVS9duvTLv/zL0+GUG1GndPfrtDvv/77v+/Ef//HTp09TmkDG8d3dVBENjJ57fuuf/Nef/l//r8ura29Tuk/guEJTUAFR1BAVSU2KYEsRl+raPfq5x5Hj+x46jUQAgoiZd93t7cuXr66uXgOwNFeppsz88MMP33777YdJRRYWFp544omrV6/uBd8QEZeWFt/+wAN3331XOmMff+ryv/43l0Xv9A7Czh9aeIatVkJA0ghrm91PfuozL7546ZmnX/jE//1b//xX/rdXX70GZqDINpK46TEr7JRiKxoCOOeyS1ef+aEfPHf8WJGERVKsXr3a7/X7/f7ly5f6vR7OyLjuY3BM/5kebGxsmNl73vOefbDOax4BM9io9ItXe5odARzfURDEt+jnKI7iO+echIng4+wN+mDMYmqjNrsZvjaEl9o035JwzASAKqZgU8H2NOWf7qGipoJREABYSckRIZgZoEqMJmYKBkTgCBUUAUFFRZyhUuGpkefUKHRhUY9Vw7Ls93rr3e5at3u1u3W1378+GKyFsF3XOzGOLJbO5wXnUeOokmaW53mByCLgOC9yAKugDmCEBo5NLVZld3P90sUXvhEETp+/tz2fEWUOx13lGEOiHSCB2RgNSE0W1EmTGlPdaWPfu2mthKBqEaDZWmq6O9evXPHuKrsBUV9sEEQ8qc+IM4W6Go02ezvXQtVDiLn3hS88eQIkE5O6rgax7oMOCUpGyVjICZE5RDYliMjkCyTUOtTOZ0tLy+35BVc0QUQ0KhIwJpbr2I0mFeWGYCAKQUEcqiIC4TT1erOFXhJGsPdaekOI80HiWTgBCF5ff28vGWQ/njgd9Joxu53JK2asSVKGOyVTm5mJiiqiJCFNYkJSGjMvME02MbuiYJHSKg1qGmJSimA05rGUacqZFZIg2269LTqW30BOPA4FIO99p90GG2zvDCRq5j0YhBAJjRANgYFi1JB+xh4vSMSEyJxajw6REyELDFRlsqOaqCqgamioiKiMlGWZoYQY6hhBhJmyjJGYEZMVrpmCJcoJAxLY1AUJbTqwjzTmRqGZSUgDPGjOsXMmdVlpdEAMnHmPxMNQGQqSMUKDI0A1qupyMNgalv3tXjWsqlI6Qv4YQKOToVPEaCYxmqqyskOfkRnEJGxzyzGVmecOSCntlp3sw6m82Ru4LR2avjHs/ofH+/fhcOXEytb6dUBsNYu1a1dGw4F3HhFzXyQdlhkF5e+ayHwWY6zrOsuy1I723icxER37Cu0x5CCiGyUMAcBNalqbmaebfTkAhDoUeZHcQ70/QKn0OzAIGYG8I1WJAAvLSzlnV69eNVEmUmQT6MwvDEejufnF4da15nb/FGbPde73J28/NL6B9s2u5wei4XvSHAPCWZh7d0oxqTC/8b85XeEby6dO/jv//uDSxerVC8nAwnufBDimG4cQpLeTZEeROckz4ezu4zRvO+CelyBEm+0j6PjOsSsfnYxUAUiNAEkBGclRmrF6E1oOM5ANIn79619fX19vNBoHvnOiEojCAw+846EHH7z7rjudY51+OWqJKiVGa+vlP/7Hn/zMl1DoHZqdD9UGyFWEZpGTMmQ+A4kItWAcGdacRTlD2Pil//6JM2eW/8ZP3MsZGJgjuP2220+dPveNpy/UdQ8TrxQhy7Jkm3qI2t7m5+cffvjhRx99tNPpjNmTkAzOTUWiCI0ni2kUULHphAoua+mBjQwMjRUCQmERL75w7Vd+5V/Rrps4AjgAEBCWS7rzaLZ4trYPkTXFmHnh1evN/+F/+dw//69+wmeYLgs12+52M+867fbyseW1tTWcPdVvYHDsy09+/dd//eGHH77rrrtmz9XDfPXfjfOGb4FK8lsXR3MwR/EXf07ajefi7u3cDtDPmEpY7YFnd7fCPU2Ub8eJ7hyR6DS7GN+XFUBnNeoQnPcAEFTrqkoflJmYOG96IgA1kSgS0qsQkClTYDGSYKVo2jvnOs25Tnvh+Mlzd4+GW4PBxvr6q2vXX97cvLy1eXk43CqHWxvdsLXdaxT53MKpRpZ5pt52bzTsFj7L8rxoNEBtpzcs69p5h6yK9XC0fuGZL3e3t/MsbxYtV+SM3gCDaF1HIPK5A8Cx2chucqKwp7WLSa8ax80bQABTiAKd5nyzVXTmThetVzRSlDqaF2MAJnI+d66WWO3U/TUIXYahc77hwZMyKKlAFAWxsEPW9dDKyRWeuUlEBmJUASk4ci7PREFCdBzmOnm702i0WzIo62qEwMQIwLarjDBhBiiYgADEDKIlAUmA76rb4d7+0pt3ce57r6mb3q7Qh810tdL1uifHZmbnfJqhTfU9pAEVDDCxMEEmYnYu984zC2BUVVFNZBHnyGXKjhkIdxkvSfNl8g9VRGV2BDhxowUm6rTbobb1aqAM2GEwqOpgpoigYM44qopCot17ZiJyPlE2mCiNMWFVh6qqQ1CRMMm4kQhtxlsoITmeSdWqWuuqVo3OEVHhHBMQgJlJMiohJscejEDSnAva2AYXgYCICAlJAZM0CEYDMSVCMtRqCCUstubmi6aKiAXwnhqFBxPVOgzMqrlGswlZrxqV61c3RvX2+mbr2tr82buPnbu7c+z4QrMZwPdLqSQErQAc+wYoWBhTS+ymzDjc2x+5EZubPV1s9sHr0bC3b+q2dNiYx+r+uepsvbq83KoHJRgUuV9dvbSz3U2l/mQ3+Lv0Fp3qtGR3knCKG10YZ30xYeJTcLPLf2qTOX08i3fM9lq/OwAgytN1mz58jKG92J4r5zZW12KMuc8lKkhNzu+MKu99q9rOr3ypWO59vdHi+eN/0Zl1EjbeoyS9B+C4pTzTNxGLd7/j3I/89Y1Hfm/74tPOuRhj4r/MbqOqZVnGGPM8L4ri9VaSr/kJDxzJfNPPt8TfEZHHHntsKsm5bzen18Li0uLp207f94772dFe+CzpldBTL2z8o//0D778pWPID5DEs8ev/8RHWu9775mqF7/2leu//W++cenVp1XXCJmo3ci/V4uzAvMjOYN+8E/+s99+4L6//eA7F9EUAE6ePHny5KmFhYX1tUFy5QKGRqPR6XQOecaY2Qc+8IH3vve9Tz75JDNN13MzK8uy3++FGNxYSQpNxBArUZCb4pUyRn73puFIAS53R5+m9nmkuwGhFk9427/+jU/+/E9+4KEHlwkpqbf0ej0R6XQ6y8vHmS/cWo9sdlkjohjjZz/72SnAcchvFvFNTYyO4iiO4ii+yYzW3gCMsq/j/u2oUh1APW3Mz6LReykkmBDsxNBMVYSOJ6INNWUopOCnfVJFRCBJpBAmMAUwAiNRNEZEy+Y958fyTmf53NlqJ9T9ra3VrY2rw8HWsLdVldu9sjcc1mSVKZLLKXOUEZiaRJdHB7VIAPOFbxpYWa31N+DVi3MMeu62d7U7jQz8UKxXBSMm3wCmALWCTlU2ECRVbgCaVMbQcoQck3erRbCaMGeEuh5ZLcdWzt4H73n5pa9evbKp0ESHVa1VFIycIaoMq/7V1VeeaLrh8tKyVUNvmz5ux16tQwHkirLBWkear5YBjYkzx8xEniJzTaSewDvXdL7lSVwWlpfbd9x1z/VXaO2VHgkyQqVGGj0heBZVCKrBUCBz3rEry7gZB51Ws5k5MEIwUAEY9+0T4yOlBWY2HdOYpEHTXsoeNdv9FIex/wgY3rjNLLcDX9/Ji/sevr5LaMIPttcuHc0IZkZQ9vvGwg2NOxTRyQhO0grGfZuiKoBFQBXNsmxxsdjp9fr9PhKTUhUUyyiqIaPcc+ZY05wHAgMkyq6BGahoBGCmJMNBIhaj5I4W54oQQzkcWu6LRiEg3f6g2Szms453zmXeLNOJ59FUnwMTPQnRIxTMIiTqEnojoiISQjSTse0vjrE8Qmg3mt754aAHaiCgEaJZchsyA0g8bTJCszEKOD4zksJeql5Mp1wKMkJF2omhH0o1A7AthXZZU8pQY6jGGSIyEyM5NA+ylDmVWPY24rCyza3y6qXh6it85lzz9OlsYX6uUQwz6ANUFgZVIMy8y8GcpQm73W+IUuo6Ia+PCfHJ1mbGaxl3qVsT7yFDmYxgAWnifOGNStF7zSZsH1ydfoM3vW+M6e7Jc+E1T3kM1buyS+/O+qcWiq2tjRCqVru5tn69398RDWPX36N4i0WUcOz4seFw2Otus7JzPmhIa12MMS8KHXZbq8+e6tx2ubkEU3CXJrMltPcanrDYDA+JdNjrWd9nLk7c89pksnTjNYCW6A+4+2Lb+0a2pyO0bzkXoOX3/pCxiyK955/M8xwOGu4ws6qq6rquqqrZbGZZlmhBUy2JA+dB9pWvB0L2e/SzEccYT1JxfmNNiAOVvLvd7le+8pUpPri3SB5vX9f12TOn3vmO+0+fOWXAYIzp+AMEQYOqNvwvf+EPHnuso/k9oHzbmeqf/tO7P/R+bJMBtf6jj8w/cN+LH//5T5hpVI0jCKNHrfW2vPXjVXyb8cp2uO3X/vcv/PP/9sMgQETNZuP0qeVjS3PXVi8jKrKZ4dzcXKvVOiR/QVVXVlY+9rGP/cN/9A+rcXdt/K0PR8Nut9vvDzudDpEu5lhk1UCjsVPnfPQEUINHqBT0xq7h7MmiAExbYfRl8u/GYgXCImXOwjHp3f4nn3/uwYeOpdc//Y1vgIGqZXk+vzDvnCur6pBfpao2m80//MM//Nmf/dlZF+rXnE5SlaanO08ee7YnRyved27pdxRH8ZfrnLQb/6UzRSLesI3dHAUxnKnvAPY3mb9lAIdBHOsO7ClL9ykaTPaIYGbeNfWfZ3IW5D31buK/01RO3cwU1NAIEZmalDWKYr5FyigEuryztrO93tve6G2vd7eu7myt1sNuGG0DVASVktQSQKOZAIPPGIKoBLQSITKYVHj9yoXMZXPNxYwKly8XlFXoorEGUAUFFkSARJQUIEFUtIggqIRAKA51Mt2BhmRMSqgxjurYy5vZ8qnlK9fyWtV771jNKojRE1EGHGtPO72t59aujJycAoDMtlquNKshCiDY6Npgk6t+USVxEnLsMnYFq2dxqA7MZ1krK9pMjICA/c5iu7vRMOcNFNAkSi0SgCIimqAaKjqlDJ0jX1Wxjpo18gwdjwn5uwU8GqbZFUPUve2ym5mewEGcpz0S+GMu802sf/Cb7nvjm3JV480qy5s4BIxT/72awWo2PQwIeEMimxIQUxMF81nms8JXFTknAHWIyTzVgGHszEpEDEBqBgrIu5eHJQ0MSllPouaAd9Ru5YOhDEcjJGi0WlG1DJGjCFjGjp0HY1MxjUm8fyI0AwCCgI5NCMBIgczAFEKUOo4rmGQDm2wQk7ir9xki1eVIYlRRCUqWUnwcFxoGJqaoY53V2QNhY5gAx5nr2IRJ2YZRtsQEQRFHKr1QOSIGqsECJfVH84QO1UuVm7YAvGkeMZZlGOxgf2u4fU03Xqm7txVnz2QnT/pOp5F7NaiiGiCZGwsJjT0d0+mtliaIkAiIkA2SrCruFQGclliWuoAGpumamVReN7PI2isrfWOF9Rq6H7Z7Fb32aX+76787697TskF3g52bmz+2vb25vn6dEJzjo3zrrRmKRsSnz55a837j+lq75TSqc46dU1UzaxX5crhavvLYdrHcnT+PYJhmUKfrHU4FMMbX8y668Zo2sa/fiPym6AfeuBrveQB2UCJl00sQD6LSmrp8+d0/YCLEvP38U/4mY1uJ3RBC2N7eTuajSW75m8Ma/mKgrhj/+I//+Nq1azcWzLNMpVarde7cuQfe/rZGUSDSnoPmo4z4n/3yn37yj2sq7q91Dq37gz/Y+oEPYguCAzRTYPnwh9/1yYff8zu/+2mrIysRuji8HMKws/I3h/Gk8Z2f+sMvXroabjvhzCIznT93bm5uLojknglBgpw5c6bVah2uezEmcD300EM/9O/+0Cc/9cnZZ/v9/vr6+vb2drJfPbbQbub19nBAMEd+EUraO0lutwThRAAMIpZf9c0HBRdrUcfOd1Y+9/kXf+7vfiBnWFtb73a7jl2eZWVZOmbvfVlVr7kXCS9j5rIsL168+Oyzz95zzz2HZPGYmWc+nuu5pnump0cr3lsjjiaSjuK7G0Z5rbT22wVw3GRUG28Cdhzm2pstG2gm9xhD9lPInAzEgBQYlcBac535hTs0lhLL0XBz2N/orl/pblzeXL/c3bw8Gm7VVReBGDnzTZehz0Hq2Ot2Q9Rme8HnNOhvrl656LlTVXrq7NuK1sp8Jx9UttPvCxHnGTAIKlBEigTCrEjmCMgAFRAErU5z21ke80LMBqr9Km7WsinSK6t1pW3fqLMsZqxoQMkpUxHanhEy3ir7cQM2mZ3H0WIHnMsBTTQQDUb9i6pa16EWCMpInrlg8GQelEEZKUMuCBkAd3Z63f52oFGx1MRRRVVNpYBUddBBsDaxJ+cdMdF4lJcQECJo0DBWGTlaJt8QzPm6OSgiMVqd5fnC4uKgvzMaDQCMEhgHVAdV1WYjc45NopqqTbqoiAmMSp23VHowkXfsmQnJFGLQKgQgIO8BsQoBCdllpiYhjK1oE2iBClN0ayxKypR4DAxExOyZqHYuSvJ9TlqMZIrJJZqJjVSCool3GQLNMhVUFKeSdHuz/BsOGY3NBYoGoRdMejM+ojOECFYGqKJJDCqKIBzVR8gjlpHbUCzkc3nhVHUUtrYvbXbXX7WrL7RWbz927/2tc+fbJ082Gq12XgwDlpUoEjKnVuXEOVdVNSkaAnmiBGrs7SLPPLYb8AibFn77tz1A3WaGd38Y+A0mOoaHW6a3r75/8foJ3UY/J2DtRrG5tb66eiXPnEgcH+qjeOuFaFCwopEvHV8qy1FZloQ8ddBIs3UlFstxa9S9AEBbnbO7qqDJmnoKb+DkPPquvW1M/HT2wB/mixPf91fIe1O7/uSft9vtA3AiVQDw3qvqaDQajUatVqsoiltTLW60Bf0LjMFg8IlPfCJJjSS52X0wQfqcy8vL58+fO3XqlNn+eb6o+sd/fvkX/ptHaP6vmh4DbgFe/Z4H2nPeOHoEHygA4Ymlle998N2f/vTnh1jFyhqSB3mB4NHelWPtpZ+uaOXaevMTv/H5/+TnP+iJmPH48ePtVpuIEUBiJOLTp083m81DlveJkOKc+8mf/MlP7QM4ev31tfXtbvf8+fOmurKydPx4dvmVodkS++XXp20EIGlRjhcKWa3prkBezXa0uPD8dr+SRju7+OLFLMumQnVJu+dQKKRqItE450aj0Wc+85l77rlnlhn0muERiiOK3lEcxVF815de39Z7pVMtbryr7EvG91BRbLZXsisqggem9JOh+OlERFIlhKTxiWiabOeRwNS0BkNwBM08bxf+5Fzr9tOn+qPB5miwNehtDPubg0F3NNwOVS+EQQh9tFFrcSHWVRhW9WBgDuqwOqx0s9/dHnVXTt89v3iuaHSMMQIDowBIMq1IjW4VQkMzNEEAhBLQDCrDaqe/UW9thLgVwlY52qyqLlGFNkR3deVkv9NyzYIJAI1AhAwylzF6RkZQtB1Ens/IANWimQIqmBhUgFAULMqibEBAgKpkwTSaolqlODQDM2y0Aucy32nJGaf9kfZH2hvq9jBsjKRbA0oqjwxAQEzQEIBRrAzinBOkZGkz+03sAZn2jbJ/+4ejvrNRcXy972wAqqIWnXMuK+pqWJcQYyxL88zeEaGBYnBCkLxQ0nQLJldWgBmAA4kQyTmv6jPnPTODaqzKkjPnnQekqg5MlHknqlHUkbmxv9/ubLtZmk6aQqWIiMTsCZAcsUbREDVGNR3zFIJEVfHeAVhV1WaQRSVPhGRgiKZqk7mnPSJqu241MDPqNqmlkAidBwJliN4H55URAUTYorMYLEZTBRGIarVqJXUcjUyLOPKYIWWce4+janutf7EutzaaL12cP32ueepce+VsXiwMqFVbVhsDGKJkhMQeyAxUREXNki4K8owWhyJgEkZBMLSpWOoYdjBgAFBATZz+/WMke+kX43EUO2BJx5vBHIh7Fs+bJru38/bb81ffd9zpenX90hWX50Q0Gg0khszng9GoUbTsqLf3lgw1KXJfhcpn7vjK8gvPvTDXWki4RqqgiGg7NlphdObKF3T7+ub5H8G9Yhy2f1wxwZJ4GCj4dWtJ2OtbWu2m/9jD70g3wolZFu0HOMyAihPv+UETUeKdly9wNUiuurP4bPJJnR6H4XA4HA6dc9577/0soWPfXh84kAJ7ZWKSQEYIoSzLfr8fY3yjmeINkiVf+cpXnnnmmUajMZXjnf0k043PnDlz9133tIqOY7c7+oNRRGtxv/ZrTzTbP1Da2YieJTbI97q1miFWbEgAalrVvbX1K1UYmhm4LIZuZssitcFjWn0/Nt4f9Lbf+H8e/3sf/eBijuSt3SwazSYSikbnHLO/4447Dil3ko45Inrv77333o9//O//6r/4VYkiqimHW722euG5C3fceWer1Tp5vHPPvQvfeGUz6F3eP1i6z5g8Z4bghMSh0S1UbA0NgIAg6mZZPgWte5hWoq43nFu9Hl65OhoVa4NhRTrGsZnZOYfEiAk5umV6MCNvzMx/9Ed/9DM/8zNJCPYwMMesTs3RincUR3EU3zlwxZvz+m/ZwubU/A3Vmu11EBhn7wn4wFkaxq5f6L60xWbeKgl22ExNMGkVJQ4EAKYqQs1MCTwhOGo6tkZr2XV0canSWNajXjnc6fW2+v2t0XBrNNwajdbregcshGo42NgaDQalWhnicPPKIAzLOOiVW2dvGy0snS3yRUWsgtgYYxFEHf+YgIrESqWOVT/W/RB2JG4PRtdGo1XVnupOjH2VgXfiOBaNYatRtZu+kTOhkRmokaGnVA+pRI21AHCeNRCxqms1ZUYzEQlI6DI2wyioCmrJ6dVMwRQkKYKYqYFn8IhuDh0UOGQY5WHL1Ru8FaXXr8FMQVJWZwqaTNiIotYhSk5oDIS0RzbAdoGmWe2No+v0TbrWzUwNBJCZMctczDOJsapC5ipmyBwzulALGnrHjliTj8kEFzAzVcAkdEFAhM6xz1yWuSzzQTTkuqUAACAASURBVGJV1RlilmUAFkIMjmMUVU3uzqpASSkkzVVMZivGYxuYJHUJCRDZeUQGigIoapHAzHCicGrOOVUDqFVFJDKPfXRnayGzsejGHjF825/0w4wehSEaoXgOubOMicnUoXqSgCKoihopCNSxLkMsZVSXPtS5+Rxzx0005RDD5mjQ3Qjra3b9ery+Dmd26Pi5bPEs5m3kDAiIjGyM/RkAIxujGEYgNYyqE+2BMbRBppPHMIFfdwdYFKbze/uMr2yX4XHgyjcFSmzGOhn34B4IRqDTgZkDoyGjh5rddzYkDHuNTrPs9hs+e+nl53Z2djKfVVXwXEygzqN4ywWqN2EwIOfydnv++NJwvddstspylBeFiDLTHFqoyrbjlZ2X7opXXqYTt844vvW3hMN71trN0IT9b4d7MIUb9R3M5yc++GON46e3vvLI1Ud+X3qbWZZNTXamGpAwGVdJkaxkR6MRETnnWq1Wes/Uut9Xc07pHtOKNMYYY0wCHzHG9KyIpOmhNwhwzP7dEMKnPvWp5D10i2g0GseOHTt9+rR3Dmak1wygBvcnj77y6T+6XPj3CXmDkTe0avtzn/viP/i5v5GxN2E1I8cvv/Tyl774NdCmRSIrA9TEZFghXa/1WV+8D+ull58PF1/ZeNe9ixkYO242G5n3EtTM2u32HXfc8U0kHkWRf+QjH3nssce+8IUvJMEpM1xfW7948WKv15ubmyta+mM/8o7/73OPb40q9LcT3SfxqnO9CKTgARRBbn5GGqcpFda6XGt0urVlaLWYC3Xrkc++8L3vVI31PsHj14dFqqbT7OWXX97c3Dx9+jTMiL8exVEcxVEcxZsMcNw8BbHXxmz2gx0HCT0mba3dLWxiYjqz9BuAAZN3jjVqFK3rYBIJlcA8O8dtX7TmmifmlgUsglUaB8Ph+mCw0ettVuUAzPr9nUtXXtnYul5WO4PRzovPf3Vr43p3e/v2u77njjvfTtyqhyMBdHnmM/QemA3JJNahHpXV1rC/ub19ebt7aTC4NhpcQxogjlpNaDah3aKiIEIhDBbFNIAOy2EgAAZy7MxoNNqyyJlvOMxMkShD82CgoVJTRo+gCYowCaqiEWJEiagqlsY/wXRS8UyUXFCBFbjTbrTnW3UOlcOwORw4AIHkmIYKyUojyT2EEMligz3wEaPx245xoAFqjJVInWXOzc31e/3RcDQclaphvtMBoLoWiUrNhiNKdAhFhbG7wP7LjAi856KRiTb7w1F/VCGTaUMBVLQOUoXICIhsoFHNEXDSy9CxQ2G6uHZ9NUGJkYiQEYmIkAmRFGYskxKT1syYSVVDCIjgM48Asx3Og7PtfcY1OCnxo1pUMzREBQsE4MkXnoAJPYCAKZuxCYhYiFrVOgxhMKwGYVjWPpYNqDJoeCq8ZQIR+lpVg+Ha9SsXnuvcfv/S/Q8WK2fyuWOcZQSurKphWUYgQSqa7UarpcSCPBiVo6pkZqYkcpLMbgx3WRs48VemCTaLaZ/3LY5ocHOZGdxnUWx73Jom1ixjKpzxLbGJd/H178+uHCuyaqj1qF5cXLp69Wq/1weARN4+auu9lSNVR1GiqhZFcfr0mVf7L5VV2Zmbqybyh0bsfF71u8fnlqqXH+kXy1vzt/2lXYVveTnM3fuu9sopyov1L/+JbFy1umTmhGskSdGbvaGqJpAi/TIBHFM8Zd8LY4xpuY0xTtfMtKiaWQjhjTM4ZkNEdnZ2/vzP/3w6nLJvamZKTmk0GsvLy0tLS5OxYRvP5pn1d+A//y/+rWX37CiJESAiXg/y+J9+9v/92M89+Q8+/rfvOHebGrxy+dI/+4X/7guPPRnVg6Giw3FO54yCxhdRtz23Y9W+dmUd37GsGoi5yPLMuVFdGuDS0tLtt98Oe8U1by3jOo1Wq/W3Pvq3Ljx3YXNjU9UQsNfvXXr11RdeeOH0qVOg8Yd/4L7zZx7vP7epspwtfv9w4yWlJ5w0o72Gh6KBgiEDEoYQ1sF2SDqKEgER8q8/+fLb7znBDqfeYwkaM1V4PWpjiVE1Go2SFUuaGzosKHjUizqKoziKo3hdAIdivVua3DAic4DAV8rLZ7ac9bbdO6hiOKVr7P4/9atRjQCTgwAoEACICQRAQGRENgZOzeeIKiZBNSEAiMiQsfftYwuthdsaO926HLJD03Duzu7a+qWLF792ffXlcmer111/9cVvhLoM9eD4ibNz88ddlgMHkSpUg+1Bt9ff3NnZ6O1s1nU3hm3inuN+q10tLARGYmw6UiZFDBAqhRqg9gzO5SYExhoFxCSAGWXY4ixnzMAoRAuKUgZRraugpsQiEupQRolqRshEDoxSpwdUABVQwSE4BMKkFWkIQQCVDIuIDSwVNCQjGEPQSTVGiDAeAeAQahMJmYkDSE/hwZkf3fzOjHsLs/0nw9F99qZHTdFMBAwsz7KskcXgVYKKVqWWPjASE6HjECQNeRBCVCADGs9zcMIl1NJ/ggiZ99DGoNYf1TFqHQIzIYBEraqQe869UwlRInnnHFuMokaESIklYGBgOnUYSRqanDxiREzTj5qaIQI7IkLnKM99HUKMAdHYMRGqKiIQ8cRO54ZKQM1wyhVHMFNDUHCojQmhBLyYjyokSkAGpFMVgGQ6azlZK4M55oqpDDAIMpTBqK5KyWOZae4oI6hASxsOZLSxHbqjzRdbK2fbJ851jp9pL592ebsoiqG6oXIVeLgTkRWcAblGo6UaTAPg2HRFcdeie6woa4hgAApGicOhMLZfgll2h+3jpE0wkpkV03BXbWNK4rAJvSOJmJIeAB2n4FH3gaU+bW9G7lRlGaJ5keGwB6BMKBJUU1tYjxgcb1FUNV21aGpRJOS5P3f2/AsvPKcyNgGp61qMcwYz02qwZH7l2tfY+/X2mZu3NkzhsAqI32LM2G72G7zBfOvA7Q/45cLxMz/xM42zd/We+JPVxx/RwY73PrXWU9W6DxpI6MA+bLeu69ndnzqwTgFHnER62ynXIzm2hBDeLBeVBBM8/vjj165d63Q6aTrpZl9Wu91eWVlpNpt7hMARAPiJL7/61FNKzRV0DiKxANpLsvNZwNV/9X/+we/87qff8cAdJvrU08/3+yM1JJIoRpazuSTKDCaq3SA9tuPo5tbXB2pGZEkxm9HQQETOnj27uLgI+6h/h9pZdA4ffNe7/s7P/p1f+qVfGqNFdXj10qXnnnvu3e9+d6vROHnC/fCHTr34/AsjN+/dQ9h7VqtXnQlAuPUKKQBg5MGhOoBSbACgQGoYjGUw6hGeFjMeC3CASAwhRBFEsEMT6NKOhBD6/f6s8utrHgdCmPO46HGjPlrnj+IojuIoDgdwAIYbEoLdBGLPmOoBqcM+aAP3PpNGLyZP44SXjWP5dgO0cR9BATGVWKkwo906W8HUzEAVTFIVQoZMvkVtduxbC+xr7zHzlmVx8dhpA2R01/TicLCzs72mFkPdq6vN5n1vd64Z6jAY7vT6W1vd61tbq/3+5mC4STR0rmy166xZN5vYLIjBs3kQNEWVEEM0DWLReQKHEMmELAKIobGZE2NVqCRKhLoSETNF1cSANSAwlZC4GyJE5FiZCAlp3NUWIxmDQohAqDi231XBUtQ0ZsGlqVmidENOpSsgEZJD8gakEmqzEE3GVp3p7Wb7JOM7NM6Mhh4IcNxQdB1KjfwtW2jA2CN1OgWkRJzn3qwoh1WsQzkKCNAsCscYopqKcw6ZVJOF6Xh+fDIJIqbJWsWcZ/IurwIRmUGoo3l2TCoaQnREkJEZqpg5RHQ2ZgolBdzd6nuqKqiGpmamMWqMMYqK6NhRBceyHQSU5ZmBjeIoCqgKwFimbpKY2i0KnrEEQGIlEWYELQKMQAAxaAwCUTQiOABUTL6z451QQzOHgIyCGByMPAwD9KP2RUYxVGpSkzpQp8oEHLvd/s7L9frFcvVkffKO+tRdjeVz2dLpIp8n3ymNSwExNY3siTwDgKRvCme8KQ1hordIhmOhIBDd9dbZlX22Gy4TnE5h36i5gdOBlD2HCmF34u9m8b3t8m7XL4zDqEKXM1h3a2M4GBSNYiyhijwRVjy6Kt+ioQqOMzOLUQF0+fjyteurw+EwTUzEGIkgCjRanVazVW+s+9XfvyPD65rj3PJNQIvvJFIQHgL7sAMq/1u/57GHPuSPn6Zjp7e//tj2i8/kBLPCnLPFZ1rTEoSR4I/pMrhbHk8YcPt+PwU1ZjU+yrKs6/pNxIbquv6d3/mdPM9DCHCQrMNUkKXdbi8tLe1KY06Jd6p/9KcvE95vtqQmznQOqrp8UvRiBGFsbHeHf/roEwAALgNxCGomCMmZTSHNIMeacEexYgOQrFdGAzA1Ua1DLTGkr/Lee+9Nfr2Hqe1nZVzNTFSc8x/+8IefffbZ3/7t3zYTBLx8+fLTTz994dkL7/iedwLIT/zYfb/xW7/V723b6Hw2//319QtRLxKMgNSUbuzU2G7HhxTQ1BuYaG0EBGIYmMssG5vET+wPsa5DWY7C6/wep+fSlL5xSBKHJ3zbnNuu7dHr1Xo4WvOO4iiO4igOA3AcnBnj3uThNbOGfaYvU6c5nVnc0ca4xh5qwGTKxcgDI4mqWAyqqjImixMxETEjpj4UBIFKsL8dQJQxZ8x9rVFFQPLGyj33fm+r1YkKunZJtSrL7ZeevybVRqtR+yLrD3rb21vdnc2q6tWxn+ewOIetDrXnmt4LuyCxrKoSY07aYPMOHYCSoSpZxKqONUSN0VQZ2BM7V4Di1kavtz2MtYQ6TZwgs2N2WZYxEzl0nvOs8I4zz2CgYsyYOWY2JlOIEYKgKiswAKMiKaBGsogwRC0BgJC88+QzQBkfXFV07Aiy2WkjVYuiyIkIcsS4+DYVGkmEA4mYSFWqStm5VsuB6lDCqKqiSJYVBfkQooAROWCaqZdp8j5gpqqTpJnIMfncZbkLQUMQBGQkRYhBxYEqaHIShiRqQwBkk2sPx/62hNNnDVVBROoQ6hBCiFE0ZXg4YVMgYpZlqlaWlZndLIOHm4Mcu7rCRjmgI0IzFiijQohWo7GNnVU5+cuaoghERQVHxqCqmEHW9PlCXojjgUC3qrdGg82BloqRctdoNloFiEpV9vrX11+6/spz2F5ZOnf/iTseWDx378rZe7VoiWv0Y+xVoarraiToED0pgALNLkQEQGPBIGCbABBJeg4IZuxiZ9CKiScUToZb8IA2MsLkLWxqEW5T9+ybxTvc+nuy9U6OZe0c50HjaLi9fX3NM077tGlKRUT4aCTtLRnMnL79ZEVpZsPhcHFxadDvs/eq6r0njQKk5K+sbbaazfMFDK493XJnhwcBHG8RnMyIO+fvKY6dbJ65I/vCZ7ae/WrY3iwyP4tEzJbfBwgqwx5U5cYydRYZmda0adRlNBq9efCWvvDCC5///Of3fcIbP4yZNRqNGKON+WhAmlylLJo9+oVrvvXOqs5ZTUgIXiwHX1S3gTEDGSAAISsq1MjghCsgZUUQdVDV0FJkyKKIFj6LQQozU8VISHmUnRCHEWsxyfLGfffdt++o3gKW2rdTTGxonU7np3/6px955JHNzU0iquvw/PMv/NnnP3/m3Lnl5eX3vefcf/DX7v6X//JqjSfN382n/hqsfiIzrXXHIAiMZWgZvAMCCxEkAqExgQFU6pBpDsGLqxkCcwllubx8h1rMyFUSHTtVKeuq1++HGIhQ9VAXTRJ5SQt1URTJ7+Yw6Eba/VNN94FjCpD/6Vq9ecTjOIqjOIqjeG2AQ3k/qJE6i3vgh6RWeAubF9xTSNvEmwDc+GU2mW9PWoPTCRacbD0WMTVAIGJyBMZT8eg4+euUlAPIkXE0Z5BIEKCgAUKslMExL60s3/PQg/nq6nOvvPLU1sarUbbXVvtf+eLVrJGj5+St2shjo4jsaucrtBCqYDJiNwJTVAPxGkw1RjWzCBYJEdGbgInE2mIdqzLE2kxKFACICIbs8gYzeud9lmXOOWJENEAjAmLzjjLHphArIUSHSGAEBqZoahCjiKAJgiIJkEUGYS9FxrlJpsaABVEGBAoKCqCoqe8voMnuE1EMoiqhUZIaT9KTBwFYRwP8b24kfIDQVCMocEbMnOe5ilZlkKhVGR3ViMDMISiCkUPHSEaqCJgUMzRRb8ZXHpqZMFOz0RxhqEMUURElZCKMUcqyRjBEZ4YxJkII2+S7nQIcY40QBRWNUUKUOsYQZUK+HrufqlmShUck5zjLvKrEGAHMez+dNt+Xkk5hjV1e10TOlkDJ2BspqKEaq7KaA3M29fMhRjepHJKzkaAhqYEFQyAzBxlTnjfzTu6PtUO/rgf1qNR+ucPGGTj2ru0zpCGEVbkyuLb5Qu/FUxtLZ1rHz7aPn3PtY4udYxXnpS9KotJcTNcXjjU4EBVMwYxM0aarVQImFFAnjA/YfYCJfDWZZ09Z+OQw4GTdTCMpPMafkqzp+BLUNJmGCAi693jysPvuY+srccPVwTOSxFANttZXBULmc9U99OYjdOMtG9Mm8HQyYqTDuZW56pUyc7lV1iiaw9EQACSGZiM3MwRYCRt3jF76Ojx083bFYf/6N/ep35Qdv9kTN+wCHtiiMTPf7Bx77w9nx8+273ty8NxX+y8+XW5eQwlJf/TwRp4Hbja1UJn+P31Na2trw+HwzQIly7L8xV/8xaqqnHOvuXGz2QwhVGWVLDwmRwer4F5Z7QtgBEIwsKocXTbpOpaDZDkDKqq5iATABGRgbCrqmVpshQAojVoZMSMY1GU1HA7rqmLKz509d/78eTjcXMaBGE2Cn86dO/dTP/VTv/qrvyoizrnV1dULFy489dRTH/rgB5ncf/z3/sqXv/xvv/jki0Yncv82WfxwufUHjBWajDWVAIiDiCGDQSBkiwjAAGCW+2LJcVHHII6w9AXn586eNBuICAImGLEcjba63RjC4b/EdKkmR5hWq3VIi9nZONHK3k9iYI9er9bro8XvKI7iKI7iNQAOtz+z2X/fGbPcbYJ22MEp0R4PxYk1QJpmH9c6mmAKm2wxwT0mgyrjyooRk3pEspYwNdOZQRdkAm/owLERydgbE9QIBNi4cM12+8TCXHuu7UF2ULfWqqtlubF+fTVv5o1Os9Vq582W94gkgEOAvsYqjEp1NbnIQIQOg0JUDSpRRGqVwAlGqIOEKDFqjHWlsQZTYKBmg/M8c+ydy5icdz7LM2JQjQCKSWMEhChNDiCzkSIagKqZ6Ng+xQQsmtZm0TQCgyAIi6IJSwU8sipgVEc2HvFBBENODqNjmQVCNY2CjEBEBDMAhwGkNv0hbQBfT7J7FMnuNZm9mqZHQkjOuaIoVCDUsaxqMyuKgghjVADxyISk6TtSNUj+PkBMyVU5mZwSUdFoRMUqiKiJGDMAUBTVUZVnLs+9AUhUIEDiKTtaAdBoDLMBxKgSJYRYhxhVRc0ACQmRFWBGtBIRjZmyzIcAMUZVnDaKb1m67KWOW1oHlBQ8RI8Sa3JONAMNZkjAhEaJ4MDjATZMJBYkUzAzC2YKquTQO9/wbh5hGLRXxp2q3i6xkhgtRysInUWWvuys1RsQ11qDbK59/Hx5/Hxx4s7i1J3cOd7srJhrKjcAyIgUMLnDopFZNJMJhjGmV6ABTdxSDEBxrAGsM0w0w2SFYrvQRgJHzCj5spiRApuRGRmwjl1qFTEiR2KdNVhJR7/sneLh8QwlKKIDgKqqpmXS0bV2FDfHWNEM2p1OqGoG1oMMhMOo3+ldWdh5pTt//jt/wT9w6OMGZAFfCz3BA5EQROzcfn/7tvuG97+n//zXul/7s+3nv95du9puNpj5Rk+Wmwkt7ytlp+DI9FWIWJZlULj77rtvuYS+PnznySeffPTRR+fn52/9numenygD3W53fmEBAAwNTQ1xbWN4fSMmkU0D81BX1SW0bTKQXXm2yTHHaObAstT2EqC0yokQZ/NgHkDNRq2OIwDROBgOB4ORqhHiAw+8/dSpU/BNSWZOv4sEsn/kIx9ZX1//zd/8TREZDofPPPPM41/60t133rly8uSJ09nH/u7bP/bxz0Z5b6jnMPtQ51S+c/V3gV521gNNAliRCmwvzA13unUQQweGCA5xhfLbFdugksZ7FxaKs2cW0XqqSuxURVU3t7ZWV1cByQ57SVr65CJSFMXCwsLr9U9J259s8A8cz7rd7a9Ev61HuPZRHMVRHMUtAA447CKb4A07OHOwG11tJ/OOu9Mrus9KYD8jJDWQVUWTxgSOO8tEyKnRC4agFAAUzAgMrVYBkwzEgXgGNJf+jve2sryS+weaxc5g54UYYfnEXLOVuYwcKWFpqhoDYAk0RAuAwYJqTDVeYItsUYLF2spqWJWlShCJw57VFWTe8hybBc8v5u1Wp8gLNGBE7zwRhRDNFDBGDVVdElmeeSSNWoWoqObQ55QTEGhM4wWGSf+ACSn5XohCEATxoL4a6s5gwCXxEEfbZTnSXCgDhwTkxkqiakEsAgiAqqEoihEnvv0RTvFtCSZCxjrUIQTHnohVY63i0GdZZgZI9WhYl2XwviByQVQsEBETpOlgFQVQIiBGZiZGAA0hqiog5o2iigaDSs1E1QCQWDSWdUmu1eAMLAYVRmJiHM+ImI5xxJQcWggSQqzrEIIYACARIzEniQ24obeWBlXS0HjK+NN8xOuQiANAVQABiwiCATEwBsSI5sw0IQM0uz0bMKACCZqgqUIwiabBNEOf5d45lzfa2Xyrc1xHW8PBRq8/GPYHO4VZA6DhsvlGZlLrsDt46frmi1/Pj99erNw+d/bezpn78sVT+fyJkRYV54EoEk/kT/d5n0zXqjdi4zcxo939GWuUjlPfm7z5j56CM5lhVAEkQhHt9XYMjCfQ1VEcxc2qKVU5e/bchaefbeatpMtww1Ll5kYbKxvPdLEFc8f+kuy5zcIbr/saaZ65o3XiTHH+vtZzX+0/99Wdi9+oe1sWA4ElYPdGVOXWC2DiGoiIGFCWc3uhvbjy4L/38H133ZFtXur3+0lr80Ac5zAAR3r/3//93+90OlN04xafLZXZzrm1tbXjx080m00FIRA1vHpl3aSpaMQGgiBllBfJRhadAQhAcrNOI4UTd3oHSYQMAIABIhiBP6PKZBXAzsKJjoGqhldfvbS1MSR0nfb8Bz/woaIovgn6xr69AIBOp/PRj3603+//3u/9HjOvrq5+9YknThxf/tEf+/Dc8uKP/tXbP/733/4v/sfnt8M94pZKen9jYUEGfxarL4NdNQjNVv43P/rXf+zHf/SRzz72P/9P/8faRg8wM1jk5rt9dvfAGpSRWS/z3TvvxHZzi0QUE73F+v3+2tra1tYWIqga0WswfaYARxr2fO973zs3N3fIZXx6oKYqMMsF/8gdS9UTF54Z0mjhVKVHqd1RHMVRHMWBAIckfbwxd2PXU3LGqxIJkRCTnysoJLZFcjYdq5LBLD0gbS5iMWqyPCUkIE7jJZr0ODSJigIYIBuNqR4Tv4IJW4OAEQiRxy3esRagIahRbaigEWHMak+ECnYEWvV6692Nly69+tX1tZdbDUfcKDJwGEgBbMJLH/dmHURQRQUds0oMBmVVVyONJhFEokh0DI5xbjF3nBUZZzk5QsfIRAKRCAHBTFBRUZKDq4GgC0AaMQCoYkS2NMAQJDpw3jkwiyIiGg0iYiAaBRsFKyPUkuQXXRxI7Iv2ou1E6FcYjdRYjVENzQiIDEwQJLWeQzQC8h4RGZAVwEQAgIDGyo9jhcKJv92eLh/uHzaY6rBMOTyHy8DgQAXTW07bvpnp7k0SiDfyh24hUA8IIpKOlHeOkNKsLxiaKcB4VgUMRXQ4GorGRqORsS+rOqo0m4VzhMSmGmJUQ3JpvkFVwSyJaJB3vmgU5agcDEpEajaaZobIVVV3ZafIszz3qqYqTEzIBmKmIiqa9G3TYxOFpGtKREiUcmUDS9MiaZ/UxMAM1DlqNHIikuTZkQbL0G5aRdiebqqBaWIbERITMRBAjDFUJuzUs0tOKonvDMCAqIpBgUkJBDSYRgFVC6aKosgZkc+YEYmhQewahQxrGZRxMOoNRrWFKmqTfLOR+VDnMcjWC/XO1e31F0cvfdUdO+ePneHFU82lUzR/HNvHAvlAPkjyMyEEBRQziSoGgOyByCaOsjbdq2SmmOaSZkAknBQbCIkdYmZj42dL7A8aL6OKJjhR+5i5ru5yvTvjVSxH6CgKOIKqLKuqIiTv3S2MEo7iKNKlu7S01Gy1UDD+/+y9aZAl2VUmeJZ73f1tsWXkvlRmVdYiqaQqqSSBWkNJIAmh7gbUgLACWohFagx+YIgf2MzYjPUCPT1mMgwz2mzA4A8YwzI0DW3T093DNEhMM6KQQHupVJlVWbnvkZmxvMXd7z3nzI/rL+JFZmRmZFWlJLrfsVDoZdQLD3++XD/nO9/5vhhvXfEo70A13HXtuM7vO2YLW+AE9xGDuLflNxFSYPOM5YQtNd60tOME2/TOn8qSePnYWQoAAKk4eLQ4+NDiO97Xv3RueOqF+sr54dnjw6XLaFKvXDeJKZsRVZrQ40j+KQCgZik9AuJifhHIFXOL3SOP5bsOFAcfKRZ2lTPzX6hGjy/QxatLc3Nzt1q63lOdf+zYsU996lPb2cKk0Ony8sqJEycefvjhovBgiuSWb4xIvOQ1UAnGpqtcnTOrDNOUno7h3/RXGMEYQmNBnlpXBGQdbr0uhE5GN3btokcf3C8io1F5/Pix5eUbCPDoY4+8613flsY0Xj2KBwALCwsf//jH9+/f/7u/+7tra2vHjx8nojqEd33Ht+/bs/d//Ll3Htj5tV/8X79waWVfpEPQeiLLHvDxyVH/Lymc3n+g+Nmf/dmDB3a86dE3/vknv3T5xinmA777Omo/UkkHiUXUY8Vw9h+890mTMwA9BDODOoTTp08fP3ZcRIg5ZVN3ZfTAmHtCRD/2Yz+WILNXjO/s72YfB03SdwAAIABJREFUftvR//KFr76My1+KrdIV00VvGtOYxjRuBjhM4tijMiUHKYHXlJOnsccmUQcQMwNFAEu2aEk+Y90BbWx9aUhGaWONhZYagilZKrrQABVUTVMpRM3QfzPYMtbjSBLdaXJ9rAuyDlejAglQAAxgYmSgAhzAFAjL0Y2lSy9fvnDs4vkXq+pKnkGWeU8RTUEalXhEbsp25fSgFlVVSSIEVVXXdWWGqRAkR1nGec7tVlEUeeacY07DA2N0ggzWt51kRhRQ0RmgCQiAIukYP2iwHQFQhSBSi9XRInAkHAYa1hjNRcw6xXy3Nb8W16p+v6oH9bD2FThBZyhmZAaoQAZsCIKNWxtEARYwQ0BKpNMkgzVGYczMLKVoCIi2zdzW7hcW8V9FUdGggoaIRLyJDTAeHmbmLM9iiKGuRaL33jmnIoYQRZNFrAImsdIoygbWXCmIQAjE7PK8CHWMcRSDhCgIQMxRJIQRIvksU1VTNYeOULRRnJUo6btauhgw4RrJuMUMNA1bJAOjDfsAAzBizDhLJUFz9vHOBcymabWxRIUBAzEQAqpaVAkqAqqY5ljSUBoBsRlJErVHYIxjz5ZoFg3U1CBaY6rLTMzOUTvXMsoor1YzyTmUQauIqB7EcSwQpCrjaCkOrvQvHneze9zc3nznoWLXA9nuw27HQWjPcjHD6IRdYh0jqKFGVDVMGKICmk1y5aFxxE2MDMN0kkANjWBSrMMMwARBAbFxW0m+A+tDLmYT1DgeLj82t3xkhlwtq6vDdqc3GKysrCyDwXg+CKeErGncLkSCYwohHjhw8Nyps1tWv1WQ2cKHG2fzE5/RhxZxbtfXdx/viaqw5T+31AHbMEUy23ptmkQGJ11db46i2zn8WOfwY3HYLy+dlsFqtXRp7fiXYn8lyzIiHFw+3790VmKYZEw4n3V2H+zs2hdFoej0HnlzvriHOzP5nkOu1W3ODgDknRj8xUuXHjv6ELwiNYrxiZbf+73fW1tbS+yS28mLwsRwRwghaZ1eXbrS6bQffPCQmRBwJVHRAGuwIVABVpkOCEytGAMcEY3QkkqFACiCIFINEczQ1QYO/INMD0d16i6/+cldu3Z0iOzGtaWrVy6vDpbN4Km3PdHptV7N2nXTZzSzmZmZj3zkI1VV/fZv/3Yd45efe67VboWqfMuT33Jo74EP/v0Hihb9z//8zy+trUVaGBqyO0Lz+119upJL5y/I3v149spgOHqwO/Ok+t3m5gJ0gMmgZqtcvPi+9+555GjhYTWlnoh44/r1SxcvXrl6xQww0WXp7ugSADCzme3bt+/tb3/79vmPtzZm0ovC+8f2LMiZi4PiwJdlCnBMYxrTmMYtAIdqhZCKHUr/n5JttCYDUDMNakkrwsxAiQmJkBEJN2ZQkjcmGKgJKAp4dnk7A7UYRIIGqS0CQCKEONzgjTRkDnZITGCSlAhMTA1VY0O2AIfABA6BgAxYAAUwmJWqIaghqCNACyGMlq6fOn78cyvXT2WubLdQJICFRA4HU9NohgAKQGpmgFFABEId61DFGEVCVlDecs6x85x7573PnHPeMSIhGUBQBRlbgtK4apnM4HDc38Xkz6BpsMYAkJxvZVbrsAwSISpVAaoaaoAaoBJfqsvymVZr7uCho0cOPXLm+OkzemqtWpK160BDsaEoRDNOrp4ENHYEHZszgE580UZGOK2L7jfOsZHQWIM3IQLR2DxjMukpqwoA8twTUwhBNDIBMZDzhKaiKkYbBqWY5km8z7Isy3Ovpv3+IM98nnsAFLWoWlZ12gk1iKjNLSyJn7G+qZuKhq+LdUK6RVQBLUF/qJhEY1LJHgBUjcBMDcXIgAhQAV1yUbIKNKqKQQxBQBENGImcAgRTKJCyot0puotz9Wq/Xl4ZrtSDlX6PcSbjdjtrUT4YVIPBmtTD4fVL/Qsntb3gFg9mi4e6ex9o7zpYzO10vQX1uTILqIAhUUCMCAJqyA0E3LA4khRsQmjT0klJApka7SBVS8umJo9ra3Q6EpgLDaNjzHZZ94t95257HK616rUY6l5vVgEHg/7q6qr3lKoaouno9TRuG2oKCOVotHv37rMnz2z5Hs6KcrjSy4or1y/gvjX4egMcXz/Q+abXtwIcd94CtzqdI68HAJLQfcPbLUrKV3oXTw0vnDSJm4b1iNv7Dmd7jyAROt9Z2Km8tZBkludnzx57lejGuXPnPvnJT95TqTwajUIIpuIYLpw/nee0b89OMGMEVBHpAwiBEGi4PYpKoAAQgREQQQ2QQcT2tGbepbyjzZXBpQ996D2ICKZnz55bWlpaXVtbWFh461NvfTXDKbee3OTtxcw//MM/TER/+H/8YX9t7ctfeY6YM8rXbqzmM/7o4fmf+PGH/vDfnHzp/IrSvGDL2CMeutzf8T/98xfe9vdWvvL8iTMrj2sxL0C1IYAjEIYS9ewTj7sf+OCbiZcZdqgJAPT7/XPnzn3py18uy8oxqxox3dVVeZ2nE0J45zvf+do8ThEPHDhw+uzZAzg8B/l1yKdL3zSmMY1pbAI4yDX+5Nr08rEZEEFEACJQSFUWEYDDRArARg1w3QxS11OHDf/EqCr1aKwpSoQEnMbP09QJAQIRAhihIppZsBgADVEJDFyiFxBskAwskRQMQQiCpf4vIqDGoKA+J6nWrl48ceH085cvPx/KpblZZBcIVVXrUoiBGBGT/qOKWF3HOkQRURNEZUdFK2OX+xx9js6x8+TZeecaiwe1GCUR0skQAYk8IUpqu4/btghNe3ddy9PMwBRUQVWBJJLUUFUkkUSdQoZZroHLGjmb6bVmd+87svfAQ73ufLc91+5RqyPDjAxiYkMqqIIoiIGYisLYcwMBCEzAknKpKiEBJcd6hPXKagy+rDPrcVONblt2iW2KkdyheJ/IvBLWle6jSbfkhDAgI3lW0bIqzcRnXUOuQoUBvKcM2GWO0EIIAMYNu4rSiAozeU95nodQ1KFeGwzNWlmWIRISx6glBCQjwHViulqiPZiq3eSDZMlqJdXWjQjppEiOTSjnjJPbe09E0RTBwJREHaozyAwUQUk1qkS1oOZEgcQhg4GhQ9dMy0nj78JEjsiDmoioikqAiIrgCJmhYABQAQbyRpgjFVz5/tCsLxoMSsQukXiPBTlR1gHUAjqAuEwrZ6rLz8feDp7f4+Z3Zwu7/dxO6sxRu0u+hexFIggCKSIjEiEhEDYOUM3hSSo4hhZBNsonNENUpATmNFIcYDY2pEUDFEM1GlM43OD6A/5cl5alQFcU0Ww0GtT1EDAyF6qq2qyZ05tuGltG4Xw0KaXmst+e6YxW17a4betRKbiQ53OD6w/3X3wRHpoo/tO69U2xzL+Cq3xynsXGBm62wTLdEOponn3b+6BKPl/cN3abgvb+I3Pw7XfBIG7/n2LW/sAHvy+EQESvwE0DAJxzn//859fW1rz3MUbn3B3G1tY//nA4rOs6Ye+hDi8eP2FR9+8/UOQesUIsTRNwG5BzEFYwBDFUTcfS0qBrsiRnMCJCRWfWYv+Yb79tVLtclw4eqt//vqMOLNT1qZNnzp49rxqefPNbH3n4MTQbU2w2FFhfTZGfhm7m5+c/+tGP5ln+67/266OyevavP5sTBYwHDuznunrLGxce2Dv/+3/03F9/7nglu2rcJdYe2vxnvhr+6rlj6jOIe8gVogPAmhFYht6uHDmw8qM/9Pa5mRU2Yc0FB3VVnzt//tjx41euXGEmVQMwQhS9C2oTY0zDKSGE97///Wk4ZfJ8vYLjkNxb3vmOd/ybP/3UvsXWALJyKsYxjWlMYxqbAA5uNDVgrK6BBpDcS8clc8PUMERKIw9ohgnUaLKEjcppHR4BMw0xIBonJjm5JLGX1EEBEA3HNoqGyUJCIhIgKSEQGRo1M++aBl0IQC2lawoGCgiEjAnxMNFYDVavnjv71YvnvjronyMciORKktpa0QzECMFQ1FBEJUodIIbkTYs+93kL84KygtkZshEjMyaJ01QoiqhqQ+dnRMI0jEDNJAEggFGabMGGFWMNEqSWZgdEazWLqoKquaoTyRQK1TZwu2h3unN7ejv27d53ZPfeI4SegFw+8nkfaBh0mU0YVTGaBTNUABE1tfRXiQERFNLEjYkYkSWbULzp9OCkM86tiV6T7NpNieb0GboNrOO2B4mAAA2QkQ0shgC1hFgQU4whWb0yYwOSNM6kSLQx/0yEzrHPsiwv6hirOnjv6hAoOZ2ahRATorW+GxvYoG2hoTLO8u2VFhR3KVDGu26gymAAkBmogRIoQxLxNS/KlFxXAZERMYmkilgzU4YAyISOUBWM0p0otYIaMDrOMkA0BwQQAYAy50mIPHMYVNWwrgVHUXKirGAfxYmiDikMrb5hay5eK2LWqbqLMLPodux3i/t5x35e2E3dBWj1MucdeTUFFLAGLySg9Rvd0voCkCxpGqr8eCZNEYySZ4o1vkkNDAoExmBsun77UT082IoHdx3uXznJXFy8dGWm1w0hJHnXqfTGNLa5CKVppizLBqq3Mn5Ugsuyfn9tb4dt7dTV1XM3evttsnLc3kJ/vy/Ie9u+bQFz2ETALTyOZjT3/u3SbeLkUH7rj//DR97/bYsL8694I5/73OeyLFNV59xdZSBS9Pv9wWAQRcg7MyPMXj55bjioWkWLOBBGRTJjw2jcNXVgASCN0k4Kx8M6sovmyFjpkaL9jhJ2KY+q8uS7v/1okQspXrh46aUXX7504dLcbO8fffAHut2e3ewW9eou8zQhSJTGPz/0gx9qtVq/9Vu/de3Gtc9+4fNrdTmq6337D8x2W3vnw0/+yBve8uTKp//q1JeOnRyGGeSOCTMXrIBUg9YENWgfbXWhN3zq8dl/+IFvfWC/WBwCeaUACpcvX37x+PFjx44BNrY4CJi8Y++6nwnd+MEf/MFHH330NeGwrA+9PvXYQwuD+tzFi6Pe3unKN41pTGMaGwDH2FFyo7PRDIjf/CBBMFQxVYFGJRRuUf9qqAGJ5wEIScSQiZk8ozcjVVBFTT3dpEUBYhYMApGyGzeSIc3EpP+BCqT6AIzN2FLxwAREROTY5ZnDqP3VK5cunDp7+vmVayfyrCq8igyCKTMwAoITCWVd1qGuQjM961yR+W6eZ612nuWQFUZO2SmyGKqaKUTRqBsGMDhWGkmG6mYmZLrBYbFxXTcxoQ8AqiBipqSCdRVHo8CU5UUXqWWWD0vsD3Bh194DBx/dtf+hnQceLGtcWtZ23m632gbXgeaDtUfR55AxFWBjG/TkOWMKDMjQNPxBFUDUoho3bSqc1NpYhzqmreDXtKzAic4nrl8qALg+JtSQfgwRLIYQgpZlmTpjTJjsUUIUnMScbmHOMFNR5FVVIkIIYTgcZpn3mUvvTSarkwJ8eHu3Dli/ZO9jmTLhnLr+lwQsgFQgpBFVQRsVDkdETI4paXM2Rrbpl8kRgUckUlRQCRrqsmbzuRNyjMSVWiXG5LKWz/xcMT/fX1pZu7qyulreWB3OZ8VclmeeCjUdjqwsSY0MIavUqkE97C9fWTp3cpTP0I592eL+zu4Ds3sO7dh7qNVbqCUEAY2iTaLPQB6ZgViBIpIaqgGSQ++QOMnCNsATrHeTDcBMxbQRw7nJZvBde3A2jlYv9X3mV/uDfbv3XrhwWiQwEYCm62Qzp2Ya07ilAkcgJFVtt9tLIlsBHBEoz/KiHCx7vNIZXr3R2//N+3FuqWlvi29sNjqZhDZggsjwDY9BsNnFxWvXr+9afIUWNqPR6IUXXkhl9jbRDQAYDAYrKyshBO8YAKoojHTyzDnz+3JMRDUVEGAF19OQIwQE4KbzRZs4KahACkKIs9R6s289tRqKgi9W9Ysf+t6PEsVQ2mc+89enT5+q6/rJpx7/lm95G7x28l03ncfk8NXr9p555ocW5uf+1b/6lytrw8/87RfW1vpvefJNDxzQPTsXZzrxXd+68C2P9/7i2bOf+ZulF85dXBsx1wUpoYsqCsydIjzxxta3fdtDb3r9QssNM6wAcjW1jJYuXHv++ef/6q+ejRIdsVgjUUfbcIpNn3rv3r0//dM/nWXZa3ghEdHBfXv/+k/+3esOvvGLEAfgpgvgNKYxjWk0AEeIWUP1o+SUMjYS0XFyoBsOK0TokLAxb91AMybqr+RLYoBq6AQSAR5BVCSqkQmCMRqncXVAM1ADNnOEyiiAghbBJBFEEozSDLoSE3oED+QMOGrDxCDTouWqcvXS+XNnz5wYDG4YVMyRKIrUJsYCmGbiNYpEUUEyZmTmLPN57rOM8xzICVAQq2OMaIaUXFUUgQyxcZsAJkQwRAATUYsgJpYMSiYL0qZBq8kC06ARMBUTwahOkYk74OZD7YYlsp9b3Ltz9/5H9z/wBteeH1W9MkBtypJTnaOfb8/ucfkFo8zQK7EmXkrymQEGcKAKYIoAaKaIYCpJAZWYmpo6jdGMS26CdYwKcMIUY6wLsEmf/r+uAuCeYIvtmqEm6i1OXABjm+Ob+DKECMjG7CkGGZVl1FjkmXMeAES0qmoiZGZEMMB0/6VBEzXUdEkRZVnW6bRCiP1B2TKj5NyS+vyq6a/A+K9u9nfGOyIddxhRgc1iLts4Msk+xYDGbWECZEAUAEAtAUBrEzUEICJmJCZUtYBmhIakIIZmjeANEaEnaggRQWIIIVTVSj8v8qLTRnTKJKZBY5ZnWTv3ONPLs+rayshZVcmNehAUg2LLuaI7ywqgWEeta4lQIsZ2FjIKulza6OLg4vOj1nx/bl9rZlfenW/15jszs3mvl7U64LNIGpBKwIAoxICM6IRMQDTR3BofFTRA0CSXnO5VXJ9fw3TLjtGo3TzaMzcrYbC0cqPb6QDKcDBA5CRby+zHRdyUSTWN261vEZGYWUTa7bbKFqMSeeYr5OvXlvbvmoO6f3R0qhzsvNrZv/740u2NI96zeo/d81p9k+/p+miDTXRXbGLjjSrOeCx0kxHYRp5irwLdfy1uPXauPcfO36uLyjpk87Wvfe3SpUu3PtfuYFJmZoPBYHl5edAftIvCzDJDIANH0QY7d9fhqg0IDcuIme8dDXIK676ZmEVJkC6gAwVGw5gGZQ0dtd+ZzT5d8nwelzG++E9+/MEnHp+zWr/8la+8cPzE6XNnOKP3vud93ieB0mYHX/1wyq0/UVAkfPd3fMfs/Nyv/dqvf/FLX3rpxRMryyuPv2H5wQcf3LGwOD+70O3497378Ld+64NL10aXr6zduF6Wo6AqrQ7PzeV7di/s2tPqto2xMpVoRGyjsrx28dqLx4999m//tgoVM0eV5mq8Jam4acfSyTWzGOMzzzyzc+fOV2kiM/m7jdpoUTz9997x1ycu7O3tOBFYkaZr4DSmMY1pAICLWiAhApEmMjwAaFP6WsOaQGtMVRmRCcbkDYXG3sTGpfK4RQlqoMhIHgFQAc3YjMnYgMHQQNEQdexQiw4QU9GzntLoZL6CBMBIjOAQHYIHcAaEBmjBacBYV8O1q5fOLV05H+OAnBAF0zqGCk2Z0NRiVAAgRvY+88555z2zy5xDZjWqFYJKbRQAIxgAYSpSCBmJABJ9fuwU2cgjmoKggSHhhm5FI+VoZmaUuCeaxlsERVDNA/sI7UGVgbUpa88uHNq5+6G5nQ925o5U6vsjCIACFMyRsGvNzuzYXXRn0GXg2BglStRonHiSPLZZFxXV5HmDIKIxonOqxolAoJYcIYxwY3RgMtPDbaZ9UzWOLVLP9fO+YQG0kUk3CdDGu4jRZWymVQiimmUuyThA1GjqHBM5RFr/BR0LVzZzYQg+821or60NB9WQHGeFMFCSajcz3swz38Kvdz3fb+Qk7lNvs7kj0JAaPJQQ0AQMQGoDg6TFASSY3PPIgkogQ7Y05mWgCgqN1icxESYeByEiSFWHsjILjoGyAn2uBkpqrMDGM1m7nbE3chqur/WvDxAcoWPKHOcmhIJRQrRIADlKATWYxrIfhjoKUFu+6hZGrR2t2Z1xfifu3AXzO2hujjpdKFrkc+e8eQ+URc7YZTVQVBQgAzIgAEoKJKiIBmTEAAzcYFFJm2R8lI761b2ji1TQKEZm32r3rlw4pyLJJcHMEhddRKY+RtO4M4CLiCKa5a0tdTRVgnLR7s70l5fNZYOLZ/L5xzc0OPCb+nNNAh+3SIfircKiE+tQc9/YdsDerVf41yay7uw177/84rGHjzxwr4Ya6c1/+Zd/ORwOqUlLtjW8hohVVZ07d+7o0YcWdywQESuqGRLmPjxyZPbcueuQ70Fqm7Qy9xBm57XqA1wByAhIkQgQwVqF+54P/sPDRx/4rd/+48vn51oz3yXugMEK48mHDg3+2X//EamGLx8784UvfOHY8eM3lm88+ODh/+7bnl7fidfy0bJ5a4nM4r1/6qm3/tIv/dInPvGJZ5999uLFS6uray+ffPmpp96yc3Fx187FTrc7n7uZWTv60ByoM/RmRoygNYGK1miKoEgUoy5du3rt2vWXXz7xhc9//sbyDWae5MvciU80gVs55xYWFr7ne74nLeCv7WdHxL179x6+vjwMay8Oa+vMTdfAaUxjGtMAAAfYTpOqqgayIeuPAITITIzGaIRKaIQBLaoEiVUMVQyVxEpi0BjMIpglC7HU2PFFUfR6nBeOM/Ytl7cQEIAlSAwaosXYFFXskJnUgoTKIBrG8aRKAhYoKVolqwjVaKJgwtTy5DJPaHG4dv360rm15YvV8DpTcKSmVZBS6hLNlFkF6jr6LMuLotXJ292cHSGDqsQQ6xi0DsRGznyGjr2aqBgSIiOM2xeqYKqmTU+Mk/YjEZFBozCa6pYN3MdUTcAUVUDFVEiVDBmoGIzgxtryzsX5Bw+/Yc/eh3fuPhqs2x9hMAqQKbIRKaEQFt1uy2l7tuMKwgBAQaAMMlRmYGJGNhZN9qBqqknLVQ2imui4Hbc5EsahsH3BwmlNdffjM7YJbrrzaS7IJgRom5QEAci8ZzCog8pYfFYQxUyjgmHmk7Dvhv2GTrCtAdQ5Ym6VZQAAEa2rkOWemRP0+E3VxzFAA9IGcyECcgCZmgQDMRKIaubEKCKRmdUQhJVb5Dx5JmwkcCzNqkFiUXnw7MhhBSJVKVU5NM06mntPnolIVYY6bPksK7I2dloFr6BU5RAhYyiqkYZyRJFYyJMvihYgIKpq1DBUFCCYyzMFV8e1ul9Vq1eunHUXncdWJ5+Za+1Y7Oze017c2V7clc/MFZ2uUCtocMgMGMEpeAVSIAVs/LQVcKwvimgEhIAycfcVKAvzndrVdRVaPh/1VwajGwqBx8TjGCNMXZqncedlyOdJnxgBKg2dXfP1csnOJVWOROYv1bULHFS1FjNgEFaX/XAZZv7uQTmbYQ6A7amGTpJBviFRGS6Je2Ruh4jc08xCquGrqvriF7+4jmtsc0FItiMXLlxYWlrav29/nrcUCCASSl2vvf2pQ3/6/3zOF7vrSKzq3Cy03ljVQ6trshIxEiqCqtm73/X0v/yl/6E3153f8cgnfvnM9XpRZQXxAsTjP/Hhb19avnTjysWzZ8+dOHHi2LEX2u3Oj/7oR3YsLq63fO7f8rW+cWY+ePDgL/7iL/7BH/zB7//+7y8vL585c2Zp6crBg/uOHDly4ND+3sxMq9Vq5W1ENsiICATJAFQQIYZQhXowXLu2tHT27PmTJ0+eOXMmxnsQQjKzdLslIpWq/sRP/MTs7Oz9GJJCxKIounm2T6qj3faL0+HFaUxjGtNoAA5iNTM1UzEQBEEQJmVSQAEUtcosoJWqZSjXQrUmcRDDMNSDUA1iGMQwUqlMa9AIJgCSjAXQFZh3Oes632215rrtHe1irtWaYyqcbzX2qcAAxI7ZcZRapAKQJD0KCEiMxJi6v8aqbBGTsqaZkkZEcKSgZTW6OhpcjPEawBpYCRZMNSl8MAAReOeKVk7snWMAqmslMXSAKEBKhITJJ4VUIBoYJj/LJBaIJCQ2HplJLVeEpDbIhIigFtQ0mXoaABimiQKLJhEs2U4qqLIABOMa6nZv584DexcXH9y963BvZpdvdRA6mhcQWSKSY3Ps2JgVUS3WxiOlgXMDzEqoSsWRpPJp7HeTevyJEQ+QambQZoeTDoih6dgDJzV/tjnPj7dRIZ3GxPFpLHS2Ojhp6Gs8iUAGiECE7DDLyFRjrMpSnGNCZiQzEFEwpUZUJV2J0FyijX2zmZn33O5kZlbWFaARYTNYhoY8Tn9tU+dsvUXbTLA09I37ouxgyUAESNdFiJHSPUKAXg3MGCCixaFI0pmIqJkoAogBGyIwAaE2IIEigCojIAEbMbHlOUCsQqhDjUM18+2WbxVEpISKWmPgDFyHWju6DCDXyms3Bi2hFnLOaX1RSNoamEx9CRAEVGNQE4ilM2byRt4o0ziUlZVydHl09SR1er4752cX8tkF35t3vVnXme12ZswV4nLlzNgLOiOKhGIoagoSQUICGJP5kSECuOHqPrvU6oX1DDjGqFOyxjReadmTLiTvfQ3lzeg2UQghoR5gti+L2fXjJ1qHcHbnvaLZr1gH9NVs3G6JMcDRPNfuDG288v1/7VD+G+quYvHymbOve/jovWI6KysrZ8+eTXSARCjYDnCQhiP6/f75Cxf2Hziwb/cDEYxIMqci+LrHFl73kHvp0iWiPJAOTTA/AItelj0MXzK4ZDZCcwJ+/wMP7Tu0Q0Te8ub3Fu3PGlZmy1ye+N7vfODoQ51TL32tquvzF88dP36sqqonnnjiuz7w973LAAzs/pKD1o9AAhd6vd5P/uRPPv3007/wC79w6tQpRPza1146duzEgw8dPnz48NzsbLc3UxSFzwrvnCNnilVVhViW5Wh1bfXy5cunT50+d/6iqKooETBz8kO5Fea4lUsSQnDOlWVJRM8888y6eUr6/prHkcMPfObf/ru5h94O2JuuftOYxjSmAQDOwCzZD1oACIhCKEyvaOY1AAAgAElEQVTCFMFKk1EIqzH0JayGerUaXq+qGyoDlYHGYfOlI9PKrAYNYNEsioEaCeZCHcM2UKdVzHZaO2Znds3O7m4Vc1k2K8IxQvoyQEMIEoLUBuOuBBFzxj5zruV8QVQQ5gBMxElVgtVIESWCrqCtoq5AWLawgq5GNNPkQEGEwEzeuywvEDnNxodgqEYK5IRYiFJi5NBYFTQasjUGKY3w6rjnk0xAG39VNEM1ADARNEUjJGhADlNTUQkqwTRa0klVMAWqJQzFii7u2Lk4Pz+XFb6OZbV8NcIoWLs2roWAEZiJoqPg4xrXqzEuR13OeEh5bWUtHCNCSBoHjVA3mlmjJ4rJiWM9FwQb7/8EiwAnCRw3z6eYbf7pWJphWnDdNvMdj6jckvnYFkPfCGjEmBcsEWOMIuLFeec5ywExRjFKQxuGY2dQRiLHqjHdswbgvet2W6NRORpVhOSY07lN40iw7lXcDINteAVP7FBDubKbLgLbLMpx50plYyb5Jlp4ozsC2NiHjNFLIMPM0Kl5sxoskNSmQQWUiAkQRdWigpkxuHRDgCEkNgzaGP3Jcs+clTjqRwl1qCTmFoyiz/PMewQTC0CEHvO5VjvPl+P1Yb9kBIfgBA0AVDGBgAZIaIbaiIYKaCSoHSI7z5QBhwhlFXBUYqkYyZtrcXsm781nvflsZj6f2dGaXeRWx4o2FR0uOpC3MC/EucguEEakiBihYeWAUnLCfrgXH2tVcv2q7phPS01dVTHGMfY0jWlsv9IzIhRRM2m18gGs3fzUdy7GuD7O1s7YVQOTeM/w5X2Gum1iQUpPLLt5fRqTT5s3TxISJ9cyXH+kTUp0wK3v2Po12sRidpvtb2MzE69XjZY5K0WTyev2jwkRraysDIfD7Y+qJfgjDUeY2csnThw6eGh+Zle33SMkiQKA7Xb5Yz/5jk/86qeH1bxIK9mpIB3xM7OUv87iOdFVQnIu//wLM89+YbRvZ/uP/s8vLVVDxQriS9/57d1nvv+Is2s+z0+fPv3888+fPXu21Wp99/d8d57lZvZ1yxrWAa9kMvLoo4/+6q/+6p/8yZ/8X//+P63cWAPHLx07ffKl8+1Oq9PqzMzMtFvJZx0NLYQwGKyu9df6/f7a2hogiAASERMhqGqCTu46VWRmeZ4nNOS9733vxz72sZmZ+8uPKoriTa9/7IUQ5rS6Adl0DZzGvSC221y77unN9/v1a7vBr8fKNL3avhEAh5SgkSASCmH0TpwTxsBQhnq5Lq8P1i73164MB1er0TWTAdiQqWKK3sXciyuEnTIpooAmC4gQRaOCmCjhsCr7g2srI1q5lq12d6zO7up1F7u9RRGua1hbHa6uDgbDcjAaGWKSIVBI/V0uinZRdLvduW53rtud73TmW3m3yLre52SspWqMUo4Q+r12HLWNyxXor7i5golNEJDyrGACIkDipv+dmsIT9o5iKk15SmicWuzUYAHJuRKJUmnJlMRVkwSriqpKUDNFQAQGpVRRooGKSoQQTIJJMBNoBg3AqroeliW76+3OxVjCWms4LGl1TaqY1Zpz3vZ5W8xUBbBGCItdt9Cmcu2CVtcAhQqVEqSC2mBkIGYK5skckGMEQh0P0WzHHwO3omfcMducxh0fFjAxidIkQoYIdgtDwkwTvzQGXauHMUTxRsTpYgsiao0Zz7jpY0TgHUlEMFMRMWXmXt6LEVZXK2YLTtgRMyV4C3HDBJhuc55vd41sqSOKtyzZtsW7bNOWx55KBpDcQ8gMjRjAGwBAECAzABPVYADsipmOshtBFSWKqiiAT/Ic63iRihgaErEnXxQFGarCynA4GI5KCaM4mp+b67XmksqFQqhUu+1OZ6YnUQAVVqtyrbZhqYJdzNh7QgLDIKJBhcAYvS8cAcaKNCLUoFGUHDKCY+KWcxE0gsRhGQfXy0s+okff5rybtXu+N9eeW+gs7CjmFlpzC9jtYKej3ov3gSgwKZAYao2iBIBsJWqc7bUTNwcAqrqq65qJpvfdNO4F3SAAJOIoYgZFq32bt2GaWTCzokBnEWKAm6HPuxfx28YIXuHrO+eJOvHCxi6md9qgNSwCmwBjx+7ZeMfX49VzTNF7VfAGgAFclOzzJ148uGvH/OwsM9+1bl//vra2FkJARBkL9GxZb6//fPI7ACxdXTp54sTCwq7WkQJAGNirRxo88tj8B96z53//t1/y7vWksyOPCmC8CPkMF48yiSKI0udfHv3wR//DTKs4ewrBdSm+8IHv8D/+A2+YyYdq1bHjL7/00kt/+7nPELmHH3n4O9/3vgZbv/9r2CQ5YnJ458iRIz/3cz/39Lve9Ylf/uUvffmLM522WjkY1DeWl/wVBwbMXIW60XsyxTGgBgY83uY6ZYM2/2RDWt6MiEQk4YYiEmN8/etf//GPf3xxcTGdpvtzvzdTOY88fPSr/+WzvYWZa5Bt8zr8JilVpzvz9dyZafzdQpX+jqJQ3yR3kGvzDYXKrGYUpshYk5T16PpgeG1t9eJo7bLEVbBhz8f5mdpkCFYyC7M4AiRFVAVRFRGJEkU0Coo2BQvowBt2PAihCFkYrd1YGq4W11xhxqJYB6nrkAwYx9CAESQTWaoCh1XXv+qZsjxrF3lvbnZxbnZxbmbHbHeh15rL24VqPRotX7t27sbShSDRyEsAQnbcGUtYGBMQkulYcqJpyhioASESj/1tCWycDSQzGFMzA0QF5DRECpjca9UMDRFdoiyiQZobiFEkqEQJdQxBJIoEVUnPTUFQA4sRLNhQr12sZCk7x64ThKqA0ZyYJ/LMPgEsCBFNBh4ue+tfvdjrYItcTgS+i73MlZGroFWog4Iamvq0N0RpD0W0rgMTeOecIyIGNVURMCZsBF3Vki/O1hjGRv1qjeSrwa2t+u08g9dTj9tlcACb3U1v/d3bVtr3tLbcj1Qrye1uuPEaJBmMDevgdHWvH9Wk0osICMjMRZHVFCVoWcXMR2jGjcwAHCiBOMfeMYCEOkgMBMoEZGigUQITdNoZEoqqiamZ98RIapZsFBCQGTlZF6X7y7TB6dKJTL6sjUPzWE1ksvNmAKBoG1SV9dR/AyKhTXDJxFpjaJgMRciADQiMbeJwoIqaqIVoUosNa2Exp+BAHUYEUFNUBXCEjOgRHZgpgCqhKkdw7LvtVu4k5KOyXFmrGIYt4FaWt7IiIgUGxTjSkfUog86QQlkHCWYBMySHCDGSIrHPvBeJKsiMDEjCKIBpQgYRyAwljXwRojMiQG9kxmaEwePQ8WrG11qYt+pWJxbtQatl7Ta0W9jtYKfNvQ5121R0OO9Q1kPfAfIdrjJn5DiMVejquhYVJp4CHNO4tyUOkZrLBou8des7UhmWKADMLNWoo9cetqsv0RFobNQ23cI2XuFsM3w5mcpsCXnc/Bo3rcB3fz9seJsbbvpDiUnZzNfhFo8P2wTWbP16/HC5a7KE6yWt3bzzk7ZZt/7wTq/P9etHW3P9UTU/C9sUp0hEjMFgEEK4KyZyuw2Kyleee25hcffcbGdublYRSZEpOrz2gfc/fOXG6qc+fT5aBpgTohmpYzEAdUAM7AFmLl2TayJOh6Yvfuh7d37wux/ouMAAFy9cvHjxwt989rOZc93e7D/7p/+01Wp9g2C+TWeZmd/85id//X/713/253/2m7/xG1evXiF0mXciSkghBuecgpoqwrZkdm/Vsk2IYcI40vf3vOc9P//zP79nz56vw5ihmXW73dcdPnB9rTwf85oz2PZduY3b8Ov3eroz97gzZnbzsjUmkd/Ucbslb77Zjm2r13hrq+tuv3JPrw22/1u68cDZ5s5M3sl3eOcGyxrv76IEG4D6Ns77vVyH4znN7VwD97zxjTJmfES3foLjLdv/ht81juNZ1BqsRqvBqiB9DWuj4dWyf6UcXI3lde/qzEsnwyIHsAogEGpydVAzUQlRY5AQJUSNYlFBDQFALUosASBPdo9MUQZSW0iVCjZ+kQSYefTexEBVx7UfmqVpdQu1jQIMgZnysjs/7O0Yzu4o53fDzkPUW4hR+mvLV86fuHrpbB0qIGcKoMQ+ZzbQgKiESAg2bo0ianPSEFARiLExvEXAscucJt6+IoEZgIgoGFpi+Jsl5VFAI0UGAA0ao0nUWGuoYwxS1yJRVA0EzaiBUICSwmCOACFUN5ZKvKHARmzIqfoTxQhIhgCAqmjaN+mDMMJMhxyRJ6DCccytX9mgUrCogcXGBqJNOggAqhCjxihmKek1A1KRVL3iLXADbr5YJ5LXcdfK7J7QhW27id6uRXfX1eK13/ArSS8mAaAG4kDAyUdPg2VsWpAsmfoiInrvzUAlRtGyqtSUmRlRTECNAIkAgUxFJJgIUdPQi2oiSgStlo+iaipiqsbsDMmaQRYAsGSSNH5grc+t203HsvFBMrvlkrCbk/6Nh+Ckh8xEHj+xoKMlgU3gpLtjtu4QYwhm4A2igo8mldT9Mhphi6kgJDKCKGamQGbA6NgTMDRTYIAmZEZEOWc5ty0LKxBHdTWsB7Ka9WaymRzMBEAsRlBoAWa5li4MkYNyrTVIppjG6jJ2TMRKIICCqBsAhyYqCgCQAUhaBZqPg8hGDeQbERTRyIwMORBF4phlkmfU61Kv4+dm3GwP2z3szHJnB7XngPyOeZrNnBCYgkoER1U5QriP9I31njARsXM29Wf5hgYRxRjTqKGZJT78K9iOqiLguteDcw4QJ3n7k7oV6c+JCPevuOGyWFrzDTaNFNjNyYpttt3aAhW31whi3trvxMYPuCTrYJvAi61zX9wqd7cJzodtmsa89fU6+eNV4euT4Xvzl5E+/8JLh/fvnfTmuGvpHmO8Mx1g3Z10620a1FX13HPP7dzRy/OH2905M4dWulzatvbRf/Kumd6Lf/xHL7ZmDhrNBACBATt24EGxVhEtOYcgS5me/dEPHf3u734oVBdz6p46cerU2Zf+85/92XA4zHz2Xd/1XUePHr2vqqL3FI5hx8Lc9/+j733bU0/9xm/+5p/+p/+7LOuiKDSac66sKkBgTkYxYHAPu92IZKmmu8k5V9f1M88881M/9VOzs7POua/DEUhrhZO6tXItIkFvcbqi/rcQdpt/4k052F2y4LvABHh/d962CYjYvafwuF20BdKNfx9PFOI9PDvM7q1eabL29aN5C2Xnlh6z3dN5sm1pExhsLgu+GZb94fJXmNWhleVqVa4N+ldGg2sOS0f1fJd6i947QKzqalXiyLERmahIjCHEOkoIWkerBaKCGCqQgkseHRLrqhwAqGMiZkfeOTSXyPKE3FiOQGM3YnUd6lCbmqmBIhiiZ8rZzIOSRNEwlHKwtHb+yhnyWXv37sMzvUURGJXl9evXVlZulMMBGjAxkwOgZLiQ/hyANqQSHOc2CpA8Y2xcRyTaBhqgSQgKwp6ZGJLtbQyqyuSc897n3nkTENFyFMpRPRoOqzIkVMQktegJwRExOWZyTIzEhKn/TA6SJ68pgCAqrg8EK+jYc8IA1dBA1bTZb6TkR8sEhJApBAUfoBag29iljEvv28zB0paT1Djls73SFdtu7vtt7zcVELAofIwyHI2CxG6365iAyABENcYQUAkNQYmADc1ME8lDDQGIkQxUIKlzsPOslhCv8a4QNKDLehMRaRN/eL3uGSu23P6BilvgO3da12wrZQ+cuArZwCuIYqy0lEoq5Lm2o4w8K0AtUcVqUgBkxw6JiCx5qyABMSAaGBARUqudmxY0CP0bgzZl0OqIxaARvQP2wGQeaabIqw6Gkda1impUZiRAVVEFRHZEoKCmrIDNbdIcGwQg0HFT2dCMDdjAGThAxiRDh5o4KQYBKJRYMcVVV3s3KDLNs+iL4IvoutF32632hz/4ztVT1Z5HHkjEMQQNde3I3b/JsGR5GGKwaCzRO59+Mr2NvyExKke9bm84Go7KUZEXr5jQngotVU1WxInSN1mJJUhrvfJM72/1WgYSYsCJybpbq7ibkNpXsJP26uGNV9FCe4239+qiMrwA7aPdnafOnD24f98dUMhbwQuYEJu4XckNm/1iNrAGQkE7d+H0p591htnDD/t2XoCy9sGRelz6oe8/9JY3FP/xP37t+PHTK6OFituCHF1hIplWTDd2za699a1z737nE4f2OYzLpP7FU6dfPnXiM88+OyorAFzYseMf/+MfQQBiGufUyTCK7qwCez+iuc7NiShicfjw0X/xL/6XH/qhD3/yz//8L/7fv3j55ZdjNJ9nCCgiqd9gqoS83hfdqhpq7h0Y02qS5quZPfbYYx/+8IeffvrpJO2RkMrJe2p9m68t8EFE+/fuPVzDw1ock+mCOo2tng7J0O8eC/P7hNDd6+PDJpPX7akPbU/WuMnYqakAX9udv5f9vRMI9Qrfb1un6/e28ZvnOe+wDQO8V+fz+wpwxNFXR9UwVKXEkcTSuTjX0VYGeYaZCw4DaKVaslWEiqYqGmMIMYQ61lGigCiuYxUqEiTGqFGSG4s5ZmZyjokZiQAJkQHIKGljpGtF1Yydz4VVTdU0qESVoKJqIiZsimaoaqoYBcJALl44fYWvRLEQYlWNJAZC8J4yT44BQVQELAKYYqqFFCC5jqRG+8RX88/08/XeO2owUx2LlTrHaRqFQhXrUQhBQh3rKoQQJahJ0w6n9HZ0hMzMjI6JiZo2PEEiua8biqY/1fwjSQri+Dtt5vrYeEIUtVEQbZ6TREDJZMJUk4iJrQMVaiBJRzaRThA3mBtbXYd4SzI6BTvuR/KcdF5VNSEN3vuUCZZltFpiFOeYmc1UJSazYUfIhNbAwZYYTwnEQGAABNQQgpmISJrTTsIVKcNSNUPFcWpF4yfX+vTMJPqQkrvEC9qwjx6TxvEm8lvajjZoxfrFYwgKoAhGgMk7xoAVEiKAhjQmnJOCE8gAVU2FnJlCDUGx8tjiVk6QsRGAQRUsmlYOiIgKZ0bpqiYkh2ZglBc5UyVr1aAejEZLy9epyLHIDamRGUTMWoWfBekbDqJUEESJPQJLFFMlT8gooqqKANw4IzW0P1ZDBGv63OmHhgAKKIRAqIZooJpoK8iWZgZImARB6iBRIoaIQ6ORUj/PW1k5OnDwIJghUpquV1NHdP/uPzMViZn3RVEMh8MQa+/89F7/RkWrKFZWlzvtTqvVqsrSe/dKwSbbnJls64SqKmID+dtmEGJcJI9f22RtZrdJ++7gw2qvzKJlS0vUNBHYYLS2JcsYb5vVNfc0brPFZ/fhRrxq2ZmBfOov/78f+dD333XkZD263a5z7g4Z9q0eH1syKc6cOVMUxWg0fOINj890WnmWV1HLagRUvfExeusT7zx9fvTs35z86otXr9wYqvQXZt3BPQtPvumhNz15KMtHoX+9pTQarZw4fe7kmbN/9sn/TCAA3O12f+VXfmXvnr0wFub8psghDEQk817VMu/f9MY3vemNb/zYxz726b/69O/8zu8899xXVcUxA6CIjHOzu2MKTRrtXFVVO3fu/Jmf+Znv+77vS9hTspWF+2/svQ6jzPS6V068MHOgMOpMV9T/FjPPjYt9LNlzqxz8vV+P943bYK/gffe083hPO3Mvn9PgXgCO2zaY747MvlaXxKtZXu6wJ7d1OvvmyCRd6H+1Kod1WRKqY+vlrV63KHKXZyQhSD0KYSSxTLVzVBGVIDGKRFERjVGjYjQSozgupM0M0Rxj7jPvmJiYmdghogEBkjUwQ1MsqSEZAgJRKvRRWSVoDdFEophoNKXEESdGNpRog+FqDKt1iCIKAN5RXuSZZ+dSKRfNBE3ULAIiWmOJijaBaIy/DBCRxmoBkAQUiExMVQkZGRMxRFVjtKoq6yrUdQx1NFEDYHSEPB5CIUZGYkZmYsLUtUBQAFBNHXnRpIwmjb+KresegNo6g4MszVGhAY6HDRAAKVnASETVdWWMJIua4BGbYCmpmfz/7L1pkCXXdSZ2lnsz8y21dHWjN+wAQaIBiQtEgRwRAihKoMRFEikqaM8wJE0wNAxZMx5L5gRpWz8cMRGeYEyERyPF2JbpsH54gpbCliiHY2Y0MxRNjSSSIiWSAEiAINFgY+sGeq/qqvdeZt57zvGPm5nv1dZd1egmQLIypGahlsz3Xt68957vfIuqmKUKsxWf2E6eiQ2u9XtuALtASnc0fTVkcibXlhmIiGYQQs2MzAymSSBlasrkiJKfx4ztWaIYJMhCVUSJVKTTaSd9S8IrmgySFmW1tkbHNi1AbV0Ko7buqIaQ8m23nPawZRB2KS3pVwUbzkPEZPMBbMAIbMAKZI0Uq+FBiHkDVGDGyqSOMVbRJoJDz/M5glPiKFqb1GYI6jJ23pMiRmNEzw5AVaJ3nrKMS9FRPYlSXrg0v7Q4PxxIknGaIaLznvoU+7X2aomxMnHkPaAGNVVqVjtV0w0unwhG7ZvtZjAATBiQAQrO9A8ADQgACZmAHKIBqJgGUVU1JBSwmvOyZ7K4uG88ueicY2aR2FYm14tSQcwQbVKOzRTAHHOK3th7lF+Ro6rL4WDgvJ+Mx5PJeDAYvuxd4y4ADjADdYQMW7gkzQrr1qMGM5iDrRMEd/9utrTYFfHWdjiNbnqFV3OqnX2u13gJHBULR+6659nnnr/rNXfu8DOZm5vrdEyJj7OdwmUDQoQzrkcAIBKffPKbZTkxkXuOvW44N+eyzDMToEOtw/LRI9kv/OxrflYHtRhB7ThkjAQQ5YxV0Xs8f/7S8eNPPP7Ek986ftw5BsNQxQ984BfvuedeVUWbXSKomSfNNo+sThm84fu2nkuK62sEw43cQdxyHbYGAfPOmwExJX8rQhwMBu98+J0PvO2Bp5566vHHH//KV75y4sSJM2fOjMeTKBEAUrOqFXJit0BLcrZCLIriyJEj99xzz4/92I/df//9S0tL6Y6kG3SdyBqb73I6v/f+yA37qzjal1UXId+bVH9QIA7ELeHgLacCol3019Om8brhGzs976zxBs4YM13DS7Q1+TVncFwPzGEXUMh2ZMzdzEiYum4b3vvsv9d4qb2GAEe5/Lj3vt/3vV7e6+W9HIpciITAIlWBgmFUSJqUEGIUEWhMKQnAROKkjOPKajEFcJ6KXj4Y9Hq9wjE1TovQ0H8SZ1vMDEwV1DoOAwJAHeoYI7PzLmPnvGNm8U6rUmqIMaiJIYEj8t6rcqhihRJFzYSZs4yKgpxDAzWLqsFMUiGoZjSlsU+HsbX8K5xJTW160V3vVBtgTw1Mtarqugqj0bgsS4kABp6d947JpxoVgQAIk+mGgYqJCVjURnqjoNpgPCkMwjSCKZiYdQAHqFFCNzQl0oIaJOgIEAHJATpDV5uPSqrYWEJOafTdI6Xd36rCy8hg32vsXifsXVURyXkCgBijmeY5qVpVlZacOKhZvUTEVIUoTTc2DWBtUCszA0DzHhBFNFSVeZ+2lobUIvo6C3BMZfTYerJYY29q0KAbOiswmRla0zCiGeVd9x1qN6eGIACJ3tGdRAGUkFoIjwwRkMy8gDcqGIPKqJ6UEwmTCmphJVQmYMsI2BRBFKKCU3AJNAHy5E1DHZU955zRYJApnDs7Ontujfu2wARtnKSpMSF553q59HthPBILGVo2s9QlqAcQtMFsbIMA39rZYrYlHcGkabx3nWFFQAYloLRBZwWXaC2KZEIaHalTZyqm1m6gtRXSXydbXKirkGVFvz+s6zrh0iJx523kveMar8ScqcLJF07mRXHk8NHllWXH7mqn6q5cpLawvNLfSCiWT9FoGeb2T/06N2ITG/aNV7kmXM8NEG7e67/Kjxr4xPOnXnvwnstvT2dL5X379u3bt+/s2bPbZXNsuXmd6lbWW0GdOHHi3LlzQeLRo0dvuummfr9valFRVRkioeQwyhnUUBSDGBOy4+Xl0cmTJ0+fPv35z39+ZWWFmclQFW+99dYPf/jDzdw17bNsFmhs1RCYpnLhznsHM4YwuFVZNEU/puIYRJ65xGAweMMb3vCGN7zhQx/6UAjhmWee+fKXv/zkk08eP3781KlTdV0zc1mWAMDMzOycm5+fv/POO1/3ute99a1vvffee4uiSFusWYXXdp3Pawt2zJYrzrnDBw8ef/KZuRsP7QEce8e1gs9+MN7m93ShsztZyC5FJDsFOLaDPF7JbdW+fNzv9/vDLPeQZSY60kpqsWarrUCmDBhFJWgMGoJUMdZRqwBRTEGAsCjcMPMuy5xnanJFlBkcOcKmVlBrup+moGqzRoZpPSMERFCVEGpEImAAds5ZRgRcY6wtSlCJAUzMGIm9xxiBCJiN2RAl8a7NooISAiEhJCl920+dWrlP8yBSrITi1JAg/X+SmqhYDBJCGUIMtcQgZubAZZknTnYAbI0eP93dxioVARvvD7WUvZIAjuSsAaYdwCGq0XQdwDHD4EjSlkZmggjJdACIDLXR1LRFGGACcFoVA5iBqomoihql4pjanxvukPG1R9zYAcA8/ahsp5+oATBS06k3A1VC9FkuIlVdSQiT0TjLvPeMU0hREpk8SaHS8E3PUxoFzjkkqqoqBFUVU2pK9I2tTmvr/WaPmCAQbRpPzWCcHSLW0X86r5rG2AM7tUanqyKbwoVJGwYI2rKVNb1shIRxgAIBoFr6F8QY0WMRWOug9ciC1LEUmXgbZtnQs/MRURRCqSnKCA1NFcVYgRUJMM9zR+THAZZhEiYXL634LPd5nl68IgoB9zOaH8RRXY9CMBVU9EhECmoagdo32jxS0w6jzVhe2ew9t6kVTvOxoaW8Im1U6IaI6Z4TEQGRCXlGshhitz9uI3Su4+G97w/6q5dWH330a8Ph8OZbbu33+zHEvcf5ldqhMPNgOPzaV7/yxc//1fs/8IujtdF37eoE5s49e/T2Cy/Y/vXK5VmJB27pt4OzKSYw/dq28OR8OeLiaUhr9w2bcZHDJrlqyifp9lvTJ3f9Diz5Lr+CUD+PV+69Qd/+d95008Educ4QRFUAACAASURBVEIm4GBpaenYsWPnzp1L3I0U2/FyXsby8vKf//mf33nnnadOnTp86PDc3NzccC7Ls3S5Nm9NQh3KqlwdjS9cuHD69Onnnnvu+eefn0wmABBC8N4fOXLkd3/3d+fm5pIo5qo/U1z/k13dI7yqO9W9Wma+884777jjDlUNIay1R1VVSXXS7/cHg8HCwsJgMJjmwJul5/eVnUOIaHFxkRFMotJeT+oHaP955eHe1gNppwk7Nbt8VUgNLu9pfXnEYhefIu66mYS7o2zv9uS7OTtt82JsmxGzCxbPRr+nbRkcr0KA4+A85wXmhTJFRqsk1CFa0CgGhmoYo9YhllVdVrEOUtdShlCLRmFDcpnPMu4NsqKfZUVBTIYqIiJCaI6BAA1MFDFZnHebIZ35zCwtLYTkYxSRCIagkTEjdETITMgprUFEzIwQlAmY0TlDUGIgEoNUzEczQUTkxuJKU2yItk1qnLUNmGm1YuOQ0qxYhKqIhDFKCLEsy7qqJYIZZN5n3jvnHTsEBAVJ1hdqDbihktrpYNh1xBunW1WLYlHM1MAUNAKoqTQTD6IZKJACASQxv0NsbaqSwCbRTogIiSGFvCEbSEJxwMw6uxzV9JmkDBkDbCJlmjW5YQLY5onS9lgbV7vS7Hj6NUraBQMVUTUEdMTe+4goMYpIOUn7qsI5IgQTbUtfJEyWMASA1krD0nNEzDFGomYodwbvhOtclKx12k2Jq2CaDORttqLpAlNw5t/ZiC/bwkE0AQApasgUHIABCDbZskkkI4DY+gCn0okByYBUTYQRCu8NIaCOq7gWgtRR62jBCB0yIqegWAUmJgaFWEcwyZAYkBWMGHMsBnl/MQ8mZy9cWliYm8syREAkA1AyV+Q8z7gy0ryMNQTT3DkiimKqkj6y2RKpi29o5TiwyU22/Yi75QxbmLHlgbWR1IiAAkiG6inCyHuJhuPxWp5nasExmcm1whcbXw9Vn2UicWFh4fSLp7/0xb/23t9zz72DwXBSTkIVDXRD+/EHpIHzih+iIpUMB8OfeMdPvXjq5L/9N//vMBu85a1/pz/sXxqtRIl5UegO0CfnXNKmmVmMMS9yU6VGt6mpSNt8T3uY56CqKqIbevydx8UWQ9E6d3i8LKVjvccZ7mqSXL8/3/rEU0/NrZXO69tzdlWb4Gv+HBRkr1/y/OLjR3747TtHKFJOxzvf+c6//Mu/TDfUOfcy84+YeW1t7ZFHHvn6179+6623Hj16dP/S/n6/X/QKQkqJwmVZlmU5mUzOnT/39NNPnz9/vrOZiDFmWVZV1W/8xm/cfvvtl02EsURJxfVIWWiHGDZw2/rKzWaA5U1791mhpLVXmB10OrPRu2It0c1+zOy97/V6N9xwAwAkTUp3mza/wc5w9DqWeTOSsC3FL0kyw6a9WPpsrrK9xtQP3LaztVXbxlwvxWrvKgsRX13vE3djHLq7cyPC9cEgzGy3cMiufj91va+oUtwMT+zoxat1bmCvcr7GFtuhoweW6rquy0kwqA2Is4IzZxBMV0fj1dFkMqkmZRCzOsJkYlHM5ZT3/Hyvl/cKn3nvCRiQUiKJIgIzoScwMGkKg1RVK5EBkgKrhSg2TWM1AHDOO++rqi7LSoLGECMqgrOIGiGEEEUSDYQodZuTq2cESLElqioAYGkbuM6s22ZNXnQmTW49pZC65YOAADCKRA0J4FAxAnbeEZH3zrNvFk1N/efUhzYDAwVNhA011VlHAwAzNNMQYhVSB12xcXDsWuVERIRsTQmEAN7njl2DUQACYobskX0AT4oRWIADECUZgG3eHjQSle0fkI3BgHvoxncBljZABGY2tbKsVM1737hmIGZZVlWhLANSzHN1jpCowSS2PluicaSIHXTssizrRn+z6WyJHJtmJTRtCB2GG3BehNbJD7uBYbPxiZcdNEmuouABCEEaZcYMHtJuaVFg2v9qA4+JkJEAWVXAkudPKUAgBjH3Pecy75k9sGms6zJjLnxGgKAQTGuLxSA/fPP+s2dXXzq7BpwVg+A9MTdKMsyZ1PGgoH6pZkE0JyQkE1FTbh8NRZuVqMy8+40rCgExEzbOIwYIidFhZgKqIAqqpG23AEHFRD1Hzhiu5+YYEUWl3+uHEEQky7IvfemLP/mOd2Z51uv1nn3mmf5g0Houwl5Y7Hf/8M7HGMuqzM1uuvnmI0eOnj350p9/7rM/cv+P9of9+YX5lUuXMi6uDJSIAEzha92ZaT4zA6iIRdHNVVP7r80wW9v54Aodvi09O6/T2rJu6L76gbm8XL0JL731h+7OsmznhrLpfT300EM33XTTc889dw0fVWYOITz99NPPPvNsv9/PsqzoFc651A2p63pSTqqyqqpKrQkNSS87YQG/9mu/9sADD6TvxLi92G2r20K792e5/qvzuu17gja2KyG+C2m4OxzPzrmlnl8Ly9+sHAyX9ubVvWPDZI67BTheNfuBXZkg7TqipdmGXk+A42XcuGuL51wmgWu3AMeWb/DVk6PitPIWACOjgalJ4IhYBynrOB7LZCTjiUwqCQKG3O/3szznDNmzy7zzzI6IEVATJR0hiekblkAju5jaPJFB0kc0lp9d1GVy3qxDSOJzIsoyAmAEFgBoxI1peBuYGjSmAogKmIoIAm15+0m5nhZbSyZ60JrDd9UaNjeireKaL9MrNUSDUGtVhyTxyLx33jF7ZjJVE00d0dZpsLEPNDFNYhJNupQO2bCZ5rY5l9JkwIisde0gYkTi1IKGKcBB6AAxsTw6Dw4P5MBYBViQcBbYTP1m5PQJpSAalRYdSRtTNaPERZ7yjreU827xDO1VP9d249IwganJdExghHPODEQEQauqBPBF5pvEnPY2TJkFTbodpGgVRGPGHH0UkRgVQCKCM/QprhihMagDbEynmvCEGSibCMGwseelTsrS1TPrAQ40wA1AB05ZIGTgFBRBDSKBIAimWCQwQEnEBkJTYDVWcOjQLIJiMFMghp7zgGwqZQnVhbFUASaBh3k2X2ChJioaU8gfcXINNjENJuhd0cvytcpnVtflxeWV4XB+OPRIhIyqGNmwn/FcT0MVqlibpNxobKeVLl9p0wKLTbCKzeCpCfNEU1MxERBBEdBIKmjKpmjqQJM3AoJz6hwA2xpMgLZ0zzIAvSbDTDX2+vnkwui22277v/+vP7zxxqMAcOjQ4b/+4uffdN+bYwwvvXSKXRJbGlyHlvXecZlDVZlRVKt6AqCIuLhvn8+yu+8+dub8mbXVtRBCxtlOzrMO1Yr1DvdS1ugodTrIcQPAATPNgG32bTMsX1y3S7sq0w7EDavP9nBKSw+b3RzOwqhT41Pr7IZ2Ncav7dOAoXrDQO6d9zcdPnjF8nhDux4RB4PB+973vt/5nd8hogRpvczJITG8OnfMtdEajAAvotpGwMvAEqeje0nD4fCjH/3ou971rmSQfNl4F2hJpjMjrKNsIEorbDQ1QGwljY2iN02yjQoSDInUGpc3NRAUAEBDXo8+I2wwRdrFsYFZs53jyXdzN98RZLZ8MUTkCHW8an7f3vz9/b97TCNwhiCAXV9qq39TqYH4qgA4rgqDuI4nt24bu3Mzi52e/eo+QNzFi7etV7MtGRy7BDjArrQ6b/7Rq2TycaH0KtzSDbSOWsc4rqpJWY/LelJJiKjmmJ3LsvnFuX6/B5w6lYQESG2SQCNLBwRteIgG3PAbthieBl3hnz5sFIkiifFKhEhEZgTa7FOapZdMoJF8EPrkrAjJvcCMmMgQidsECDOVqXOANPVI5yPaWSIiIraijjQUlQzAQlCJyZEglXyOkRkoqplACpVJyEVzQTFTUGlBm5n8+W6viAANTMIESXLCaETQ1LdMgJQADsMWjcDk44FTgIPYkFiRLNVFBqaWrD3Sx9lEphhgwyZRM5sV5HQ5lxufJNv09R6h4/og6wAAImIG1FmHtlNPIgoB5DHGqgqWXGfcupBpVZ06xiASYXqKRYWZnfNWaTSVZKmTxrlDRm5tNtKAQEvhP9MZi6Zw4jQ1dtM0ur5ywZl1oqEgp3wiMAJkSxmvjcVv2ugqorbNOzUQBVZzBuCY1CxGU8U2etkD5mpSSwzRgkJQCkqGEEhyEFJLRh/RgBJ6Z4op0Yjzfr6w0ItRL1xYQ8qLYuCIjClEMVDIPQ96uhoDhNoiGhA7IhSNakqENDNf0/RNtuuhYaI+WCJoIUbQCBIgBAiCFlnNo2WEGWPGmBFnCAzAkPew6GGuRW+ht40d5LUyGcVBf3j2zNmFxcX/8O//dDQa9fLBE098Y3V19XV3H3v+uefMrOjniQQH21Cg947rDHAQkwMEIjazubnh0tL+3/4f//m7fva98/sWsiKXWnc0r2BaKBAAy7LaydVjjIqZmalushGaIcZvYPJv8fXsd7YkS3chtFc3rOxyP9oIf0xf7VZJYO0cuMvd5rV5HI4U9ob9xT427/0VHSu2FEQ8/PDDn/rUpy5cuJAaQi9vJZre3HV9ObAtTfhnJ4fBYPCbv/mbCd3YyYzRuINhk/UGM+Kh5DyPzKhoouSdagyhTtFzKqqoRMTsEFnBnGVkhoxqRmZCamCIZK3qcec3bIez3Cs4GaZLpzjYZLwiImnwbPi1LMugUsRuu7t3fB8jHDPAcYeTrotOmMGmAQiAabbQ2Sn6ed1e+/UDOHZ52hlL5J1MGbYbn+1WM0c7fvG7Y7RtqRbZNsB1twDHTiwFX94CdB0BDtMiSW9DjCHGcRlGk3JlbXV1bVwGE4Win/eG/YXFhd6wZ8nokAApIQ6AlNw1FUxUVUFMNCkzAJHINYW0KVgTo9AW2zMG10iIlAJUu/VbVFVABSyiCgKAIwZSJdAgqubYqAk4SREhBuqQgJAMTFQ0eRsiICUDD233N2gzAEcLOK3rTYW6FguI4Jq3YDFIqMcEREDM7JiYHKHFGEUlBpEoU5pGWsSJmDm15ZmIkAiRAJmIqclIbxj7NLU/TYGxqgZqjWUoYMIpGkX0elaFtSkpqIoKoE2wpK3nBG8zoPGKT9EeunFdtywxRgTMshyRQghpB5N+IVF/J5N6bbSmIp5Dhuwcr5+qkuEoEVFCE1IkhnPOe1/XtZmJqESl9kgkkaZVm4xpcapBbKp4xC4PxTpViq6zBp7tk80SOxqXCgSbdtuUNowoBCUQRKHGrwPBkIAN2EAAWAEcYoNvmqqIqZESQkbkBKxUhbKWqCXr0GHOVDAYaFAgMALMyHmuVOpJWRTFkaNHT75w4eKF5V4R54eRMjbGSlViyJlckYsbKVhlgoqFd4QUaxDVbkcAkN5LM2skG+DZN6UAAhDBapCAoaZYkUBGULAfZPlcUcz18vkiGxS+5ykDyqA/dL0B45gXDixuv424BtsLEe31++fPn/ej8Ve/8pVf/Qe/1u/1v/a1r/3+//57D/z42++7781FrwihbkKyO8+C60+93juaoUVsBszOORdiuHjhwmPPfG1tbfWnHv7pP/vMf/i59//CaDIeFHM7mFWobbCjGZTVjgCOuq4Vhgq4qy1Ui6vSDmo/3PmKc/0m29kX2ZkWvQL32nQfxpNPPvHQu96xXRLK7AO4+TFExMOHD3/84x//p//0n1ZV9fJJHLsF4xKc4Zz79V//9fe85z0dunFllAhNDZTSeFJqKKRmMY4ura1dWr1w9uz5l148f/bsqVMnw9mLk9FaVY5TKwka3zHXm5s7cPjIDTfdfOTokX2HDi0e2L+4tMh51i5JlOzGvv/IpmntTtuGZ599dv/+/YuLi865boSYWe7dgVxuH/qn92bVvU3mephjk654V/X2NQc4di+suA4nn4mepOv5+q+vO89mzOIyAMcPzvh34xLVSA3Gk3pSlsura6troyqGaJYPe71erz/sFf3CZ449G810LVFT6moblWxtOEiyyGjkJzpDmzIDMRPRKCqSShaYyUFsifKJWqBJ7ALaMM5FokpMrh2GhiqaLDcducYbT8EEW4fNWSo/wVRE37RgdaqcSdQJSpOBmoKZKpgCUkowSR4ipqaJfR5jylJpaC+JOkFNwDRy4+eIRMRtZ74zeETrAA5QMwUTgJTHaeu2YtNyU0TVAJmJOYpKjIYEQI0hJQdFVABQY0jmqtTAPgBIkBLRkgIIETImShqVRPqYPtZoYJd7Hq92a7q7J+p6qtp27/Oz8wvNAEE7TVFJ4UGEyYwGARN3Ir3M9FypMuPcMFeJdV2LcuZTEeQamdVG6ngz1jXGSpUQe0WROQ0iMeqkrA0wS7/Zwh0AYGjaaFQUAQiMEySXgpUTGqINDSSNk6SrseapBSAwxPR/imgIgim01tBUVKOqmSlorRYgMTAgIsYE8GGjEiNEAiAxUkOz1iuDqCE6QfIORgQVlUqC1GLOOENwBI6cEQEwKEEACsjgyGeFRbUo3lOvRyGUy8vLS/v294qBeJAMQghiip6p8DJpGDUJgkREA9TUEUmzhhhEQzMyY3TMlGRyNWgNUqNUqDEDLRz08qzPNPCu713fub7zhefCUc6QETgDDzDncOCBqIYAmWMyQTIDZm8AMYpz/lotgTHE/fsPPPH4N973/g8Q0bnz515z113/1X/9Tx752lf/42f+9MCBA7fcfOvi4mKW54YaVCAxzIxVJTHhk61gl4Y4nRL23OyuVBAmO0ZrpGFmaEyUqFsAUFUlExdFP9Zh5dzySy+e/tYTTxy++dBD7/hJn/v45zJaG+9bWqqrcOVrmTAgE8Yomc/WVi6lS3QOhVsz29Hw0G0v4L4dx0C15XfrUAybEIR1/cOZvTU2jEPY8Fc2VZHMyCFnJS5X7pLZzjeWmNx2NvWqNucFtq/LbPe1wWxlP/2PcvW2hfo9P/FAGhWXWXcu44mTrEa//OUvf/rTn76Ksmf31JWNfy4iP//zP//+978/oRs7UdmkdOwkM0aFqJEIq5XV409/+xt/+zdPPfaNp77x+MWzp+bdYN/83NLC/KFscMP8cDgc5lnm2JFYVVVlXV44e+7Fp058dXLp/IXlicotx+6+577X3/fmt77xzW8q5pfIo0CcaigNr3LtfxUfvV4vxnj8+PEbb7zx8OHDCeNI04tjHr10Yv9rb3pqrzP1A3ZYqqCsE95vfC4JgJsHwdZNsA2HHdbN2M1mbyNMvG5WmD37ZecU3Hq1umL2yzqV4nZXuLy/5k6dMrplaQfPzVUUILsNpEGcWX06zUN78dmzmdquAJ2rG1qX33ZsV2htdgq/2lLs6gCOAHWoq7peG43XRqNJNS5D8Jnr93pzC8Ph3CDLHXunJgqSzCG6MNSWsGBobTSCEQIl7kAy1Ws7vomDAMnGLEZN/hWq7ftH60T5zX7JsO0Fm4lKSCwJULFU1akYqqEiITfwhBFoo7FF45aVmkATNEuIAQF2kFdXGzIipat3kEXnPACNiAWpUd5Y4zbf5JIApgiYpo1OjqYHY6tpR+xKYAZiaj/HxiBkuuPbPALTg0eE7DiqmqoiCJhZyzazBqoAQgYCIgUQiWDqOBWxqmohCjNnLnFiJV10xiqhvdr6iIzvNuT8fbYTueycgQjclR+mG9W8ZmrGBP2eryory6CaDDqRGtSM1id5NBk71BoGOue8z8QZSxyNKpEYYyRG5xwRp5q9kau0CE0appRoIYBTXUmiFMF0IKuZdl8jKJkiKkJEULQIJq383ZEQaXqTQiCEkUgJLT2y1NA9GrjGAKShexEYGRAIQwsRYiMGUTWNKiLBq5RJr60gimxAqAQROKKxy32WC8QY6zxzg75XjauX1ga9OR0k0ghHCAbqHPvcxwAxPUuIhKRICNgEL6V4WwUyJENu/AZQASJqDVKi1B7qHG3gYc7xfOEWch561/eUAWYmjMYAzswJOwQPkbVCBYAqhHI0IjQAMgPPGSEHiX6XgYvbHalRjIjjyfimm29eWV7J8zyEGhHvf8tbT5584fjxp7795JO5K3zubr7tlqUblspYO0eTyUhVe0Wv3+8nYrTPXF1VdQgA4J0nItsDOC6/yjrXpH8RZVlGROxIYry0einU9dz8woED+9HcY199pBxPyrI6ffLFX/0H/8W5tTN1CLGUH3/wHadPn1lY2LcjMMVEFDx7AiCj0cqqa507LrPP873exf4hG+633WzEzGaIvZtYteuL84bZ2EQ7bW8YZ5u3j9dpOUhr+mZdxnbpd7prUvX6dzH9co5Mzp26dKE4MHfL1ZGkuk7+hz/84ePHjz/66KO7OsnLmlIMEHF+fv5973vfBz/4wTSed2iSipC2aKDBLpx58cQT33z0C1/8zmOPxbVR3/DWGw7c/8YfPXjD4tJg37CX9YscFBnVVNJFk+OzGSpSACxNl1dWz6+snjzz0rf/4kv/53/6qz+cn3vdG9/84E89fPs9x4qFhZfVlnl1HyIyPz+/srLy4osvTiaTG2+8Mc/zBGWm9prGAH5v6v1+P3BrnHcLR4ZU7ZiJrXNIaHZUMy2L7n9hvdhwHewx+83ZK2zhyrThT2fmgg3oycz8j+v2yN36sfEXZkom3HCSdavR5stsekkNrI7XYcK82ts6azvVKmKmheuGdeq6vsC0594l/IFb/Qiv1He41luvAHB2efnsuTPjiUyqOL+YLe4fLi4tzC0OidEYYqwrHbVYHlE3hGxml9KwIXDq6ATactxTJmwCDkAVVEyloUi01X0n75+OTU0llJgEjUEliARVabZJCGQCyfOihSZb/YzR1DNgWvpB8gZpH9o2KhaJkDA5/hmoWRQVieyAmQBaJ1Rtg16bqIqkVHGElKAVTsaqDdcj+UWmMEjGqaPZzJht7FevMCwbTBEBsfngE46S/jKEYLVKVVoITpURiJmIVbc/sc0+xnj55X8P/3/1rGOzsZ1JgtvtZjbMPgn46NITtIXxvE+CJwkBnHOIkAI1EkeCk6VOEzhFG7bLNLtUWFKfUaJnGEKC2wJYBA1mtVkAjaq1NCFJvcxyj46ZHbs890VGmcfMA7M5ErBoFtWiavoLJgIDiVFitLoOIVRRTARFk6CFWmQBCES1LCtEZQI0ZCNIOAuBOCAFAHLsOaMi71dFqMoqlnEyKi/5ERiogKgCGDGqZ3QSo0YAl5JcGlI1qKqpkhEgee8ZGQBFtNJQmVSolbPgEOZyv68HcxkMHcx5mPOaQ+XNMChEBCOAPnHhPOfOZS6AhrLkii9eOPutNb33Na9J1Cskcs5Fqa+VRCwBqSLS6xVlOQGwuq5Szs7q2qWjNx49cMOB544/e/bU2dHK6Oknjp/bv29ufs55N7c4NxzOieh4NElOhFirc65f9Butk+2J2K5wVHXp2KXI4bKcmBkRe++Hg3nr26VLK8+eeIYqV44mp06fXNi/+PZ3/8TJi8959nWo8iy/+ZabH33kEZuS/K6MZKlqluV1WccYnb+yNWlQFMOpZgOvwQKwfgfWRQ81hJLtunDb+UG8Smbhq0YQZr9z55B+8W0P7HOXCy264rXSinD48OFPfOITH/3oR5944glouRXpI+5Ah90CKJ0uBqb2ZKCqCIiEIjI3N/eRj3zkAx/4QFLgwowZp81uCg0spcShGZsCqBoZQKwf/cIX/o//6V89/8jXX3/H7Q/ee8+9N952aGnJI5pEqetJCKvnzp+5tDwux+VoNB6PY2qIoTKzc1meF/MLCwsLS/uGczffePTNt92CD7ztZLny9W899Rf/8TOf+dSnHvr5933oH/3DpaNHagKPng0IN73HKXxm30Nilu5uLi4ufuc731HV8+fPi8idd96ZJuTUWgthD+DYO7aApKNql3GPG+CKFuDokr+x8VufsXDeGBo+w7Brzrk+pnnD72x50R3DN7vDCGxjxWPtbnZjJbR37Gza2eGKvJ3v8maC5/Ve4t2zLz4zKccBq3yO+0v5/GJ/fqFf9BwXEiWIRAUBUucdMZkGVUv91mYwWycAaWUg2pDeDVNenaipqIlaFIgCUZPnJbQMDjSDhslhrVpCARIUEhtoQ6KqKGgy+2QEipqiQRpoA4nQiLShkCTXjySWTztLmVoNJ7sdtIbin/JjMPl+hBii1Bmy8+15ps6JzZ8hJSWIY2QkIEo1ISFaUyJ2oXqzeFB3a01VW9fGxll8i/1QwikSS8TMYoxBRBKBI3U1aot1BIloymBJ1tDyarptBoI21FBVU1BtSCy0yaZj73j1ovRE5LxLJoCiajEQswNO1J4U9JGGC6I1whNNEU/JXgYTkbgOEoJkmRBRiDHEAJgMgzNHjACdNEqbeFMgRGIGIkjBQCk3ykwJjVEYhDCYVSYlSKUqDObQFcVcUfgic0WOGIFisi4lZmAyJiMCYmuVNdzkdFmTFINIqk7TxBFFxIJYjBpEQ4whxDpGlRqsDFAiIpgztdwoR3IMzCIWKhGsajGHxICOsmFvTiqd1NXo0tiUfZY79iIKBs47yFHKGGqNKmrACqyEzaOa3IEJkYUpgEWTiqQCiQ4ldzDwPMxooXALhfRJMosZCEe1ICGI1mq1WgAQBmIkRnKECMBoWchO3Xzxdbf8MJMHqMyMmXzmQ2C7ZvBBQxZbWFyoyjKJ8kQiAHjnJEYwu+mWm9/8I29Zvrj8hS/81be/8c27Xnt3XhQXz583s8FgeMutt+Z5Ph6P+wuDyXhSVrWIMDMTv2o8s1+lR68oqqqKEomoV/TYOQy4ura6sry8srIcYxwMh8vLF1986YWfee97KGdwemm0Wk4mRV447+qq2rdvMYR6J16SRKStmGgyXtlhcXvm4lo8xFeNvO54p9KEN80SpKfw7dQLr/MnxZ27oZnteiHboNS4/JWIcOeb7ssYuWGoirjyyJee+emfePvLMbjpPvaDBw9+7GMf+/jHP3769OlZbGLWl+GqMY5Ol8PEqgoG991336/8yq/8yI/8SJZlszqaduNm3SYHAMyaZgyBiWk9qR79q89/5k8+ff7E02+66ZZf/ZUP37h/KUdYuXD+TkOgSQAAIABJREFU+Deef+mll86fO3fu3LlLK5fqqqzLKsQQYzQRMxPVtM0CZCTMszzL87zIBsPh/v0Hbjh0aP9NN7z+hiNvev/7njp95nOPPvbf/PLf+8BHPvKTv/gBdUhKhoi8Xf/wew/dMLOiKPr9/uOPPz4cDmOMZnbLLbck6ZBzTmJrxrZ37B2zFX9nxrGhKOnqFJtS8hBAWhbFlLGB62yiZ7qlG+NZtmNvdIOZEDecbgYE2UjKaO0It/pl24ikNOrpGdU4Tuco2GxGYrZdDsm1xJdeZp/gMivULJ/mmqMGrVBhvdBy5lobvp+KiC1+ZDOTWCMcwF05nu4a4Di7csZnlA95MFcMhkXRK3q93EgFJgJBIUIq4B0wk4QIpgnLsIYrQS3tAhuueYMvJLqDpnDTKBbFRCwIqIEqqkJHq+/eX2szm7jsqtEkWkI3TJqQBASiJIRR0djeW0Q0SgKZ9YwSQiQCMjBsHEyn7W5M+EXr+9FaU4eowZkZuim00QSaYAeZEBGT48ZtAwk7t6wZXkQXrTkNyTNM5BJdR1iZ7Zu1LiTWMZLSz2KMQRtyBpmRmEbjIKzmmu2hqalI2rdNnU3StbvI2k40tJW4dusn0r4X9wLfdwCqc0602eqpJS1lUmO1XKlWLE7Yphm1WbKAyMyAWAdVjTFK6vaIqJqxmsuS1cxUASLahvohumZ3Tyn9WFSDqAAoYkQQxEBWo0UiI+LMYc7FsJ8PB1k/9708QKwhGFgKXt0Q0ZAULp15h7X/Arpu7WVNk0iEOlpZW11rWUkUFRXT2sSCoKkJgIDPM5dTDBYNTCqoonfs2aFh7gvGkUWYjEoJ1p+b6/VIRBHAnLOcEg8kqqqgN2SlJsmFGJiRSAgrtMq0hFix1ZlB4XAud3MFzhcy4FhgcDFQCCKxjEpBMQAIYEQUQlWgCESGbMgKbCZQH7904tiluxZ5mJTU3nvnHBFdqxQVRFQFRN63eEDUsiyr6qohfgOUVe2ddz08ef55Arr/bfcvn1/+zrePn3rxhbnF+YWFRTB88olvItL8wgJfWp4bDouix8wxxhjjnhHp5Y+yrIui12eu6vrixZU61KOLa+PRKMtz74vR2sVTJ586eNMNP/mzP20e6lCRUI/7dawBSaKWVb20dCA5du/gRmtnmLI2XsvyHK5kQKmAduDWE7b0XegfbpBdz7j+t6Ho69eZNg7mumwfZyGAnVSVu10AZ91PuiveWOD9hw/+8PyRa/LUJEPZ17/+9R/72Mc+8YlPnD59utfrVVWFiMkuB642+yMxQTqkIxmLvve97/3lX/7lW2+9dVbie7mTkKohgEmsL7105lP/8//6pX/7b950912/8PDPvHbp8OTs2ae+/LfffvpbT7/w3MWL52NZk0IKckqC3zYvFhDQRCQYOSRSC6YhjNdWUwYZIrJj1ysOLh24+ebb7n3LW//+L3zgb7716Cf/2f/w4ulzv/TrH0HudUHe2wyb770ZjJkPHDgAAM8999za2lqyRlpcXEy0GrW9/vTesWmcY5fluP0vzQAfs4LBqXNHw+aw2YIWpsksm8HDbUAORKaty5Btc7a2smTask+7SWu53Slx5m93ayHyqsA6L/8irxF2gNtKAuyKLYed7Aqu18frXAFzC/nCQn8w6Pf6hZqY1qJRTZAg85RKJIlVCEYNa7uBCayx3lifrdBW7KIgBsEgKiTfDVUQBTXU6a6dkp9ics4gItM2sbalb2gEEwBDAkRgBMZUvQmoQMPHSL1n4Cm0Z7TppnekJWsRO1OVrvBXEzOVVCS1MEXLzWBsl1xMdgDYMDVwRsrbYIY6RSlAWz2cTXFCNLhi3bJ5bIQYy7pOfW4GYANU4CZrAzlGCCZiYMLsphYv00kqQUsJPdpb+b7XAA4iRwgCqVeT9p2qSgiGNAuCbjHxJUNdQmZmxhghhFpVAInZaQgiCtroHbttoDRkHwBkdI0dqYKqSRSrxGoJlcSgViNgwVz4Yq6Xzw1cL+d+rgQRYaJxubokDsQlrhUQABsSNKBhmwRjAqYAYhDVokhMAUiEjZUNInkiR5RlWLhMez5K4iv5ciLj0aSqy1piLKuy6vf7fQPL2JQCRoEQkjErs2eHQBm5WMmkGjufZ65o8GnnLNPIqAARTM3IyAEm0x9mb8wRoQZZlXoCMkGNuYNBRoOc5wvt+9DDsY5WL67WWkUKigqoLgefYb/ve4N8MBgMBkWvn/d6WUY+JweVYaUe6FCx5Ac+htjVXZ0t5TUphNJJiGg4HE7KCTGrap7liFhVVeYzEaljDTmamZItHlh8y8EfK4re5//iL7/6t3979Mabbrvt9iixnJSTtYsnX3g+baYPHjo86A9CqPae0Mscw7nhuXPnVpaXV1cvpTokh2JxYencubPPnDhx6PDhv/v3fum5S0+zo2pt4jmHSKQwNz8/WluLMQ76gzrUeZ5XO4hESSSpIEFFqrLKfBYkXgHgQF7188v9g1fdX7rq35+dtTYc8D0eUdzly2wAOAYMJ77xyIPv+alrdaF0lQceeOC3f/u3f+/3fu8LX/hCC2g2kaIdF2PnYajJFrf7W2a+++67P/jBDz700ENzc3PQKqFgEz0Ep61RauEzDbH6xue/+On/5fd6Zy/+l+9692tuu+XC2Zf+6DP//rmnvr1y8eKkHIt2VVciomKyeGsD4RqYizgFzAkAiCpCY8sEYKZSTcYnn3vu9AunvvnNx2+49c4f/tE3//2H3/Wvf//3vXO//Gv/UMFotn/43RaDXyuIcF2+1b59+xYXF6uqOnDgwPHjx2OMa2tr6X7tzbp7x1YFcLIrnNYGttkaf9bWc3fW+W3Ns1Ulg1u0/yHlY27zWnGd5cd0ldhmd2M7AwGuEZrwisgn11mubsSXXxWvcPbqO4lxud5LvLvxpqUs4zx3zptpSOIQRmBsFg9TMzWNgGqQ7DyNrIkRoMa1N9mOJnf4hiNgAhIsRI3RpAE4DE1TcCQ1rhKEaoBgZAaAaKhiKhCDhlokqCbfDUVKUIgiKJqBRtWgGlO+gSU3ACNLcZRmJmpT6Klx89TGExUUWlRDVZKxR2I/IYJjACTnWwNHAm7cQ1M4ChE2qXjYytSmbK/OdhWmzo2tIessikq4LZRlUwZHowZIgWdNJYjEgJgcTUSNFKyhj2AyhSfDKSqGTfSnaUrnTQ34BvxpSE07iXO+qnCpH1iUfMe/uSM3v6bBREhEifoj0lB7VFNK0bolKKFvCShkZEQSM1VNRjHeOVWIUWOUXj9znlVVJGoICoDMkExpAJKThSEYgxAAmaJFUDEtLY611szAO8p9r/BceC4yyj3mThwJq6AJWWBVxMgWXXIiNkr8IwOyFLpkCa60Jk4IDYEydshGDZWjBQwVkxUrKZoBaTOFFtlc7mk80bVxDHFUaYQqmLo8c3kGTMyUntAQYwRBpTzraZyEOmglmgkIALIiCUMgJAJpEFViRCZO+FBQG4OMUFZRJw6qnLXvbOisQPNBtIrjKFaL1T7nuaLf7+fDQd7r+V7fZxm5jDhDckge2VOGlCP0HPf63it6XT09ORFWq7tufk1dmgrPz+1bXj4HZojXRkvdZQM7dlVZOnYpXbKrZLzlEJp9jYCJluVa+ea3vP7YG46dOvXS8ydOUY2HDxzqD3rFoF+Fur4Uzl184UxVy/7Fopf5DH2GvWGRZR5qYucQIFEJAAC4ywVqrB6oLY26rUyg6YLXIDIyraOav7puies4Bdxa6h3beq2BMXASKTeRWYCxrtMbSKQ+RKxAEBCU6rJeXVkty3IymnAVM/ZzPFeTmaOz50/W507uXzrw0E+/48CBG146/1IGPQvgOQcAIzWCqiyTrCyEgIDVzgJfQUwN+vmgLsPk0mhufgFgI8CBUrEvqqjsvKqura3ZkAATBr6LaaxZ4xA217cbdlwdKXXb0BBsztQKX6cn2DF/42qWp/X9QLuKifwygwmJNnSyctB9LIPMXcMSNGEQzrljx4791m/91h/90R996lOfqqoqkTs6JGJXW8nEAiCisiyXlpZ+6Zd+6d3vfvfBgwe7SODt8PQNXuWIxip/8Zk/+xf/7X/3rh/+oQ996D8fv3T6s3/y/zz29UeXL54nTHYhho3vYeq9IBKBybp9cCKbNRsh7Yz3sP1mg9QRqcpkbfWpR75y4rFHXveW+z76n/3df/7JT77tobff+UM/9P3EaEg3otfrLS4uPv/888eOHfPenzhx4tixYwmfMjDd27DtHZunC5smc+Bs+FRDBJ7KCjYYQeMGvKKdcrEliTezsLW+gRtlC+vlDDh1XtxadTLzizN2OYgzipSZ5EncbD+aAND1S9NMdteG7yeHIdw5wLGrJFrbPZTaXnOdK3e6g7hhWdk4+87kkcE2GsxdLAc29XDd6V8g2Mb12C5XWV4/gOPAgXlTTW6aKhEaXxlqxp8AqIIiaQoAILBk5JkgBQJDbeUPSXehjXemRYtBYtQopjExMoysM6mAWfZ1MrswUYjRYtRYS6yiRNNoaIiaso0olUEqKtE0qoq2JhqJtNH0TJoklKYyJGBN+EZLrtB1rA1NVRVQim/1REwuI/aYOs6ExAgNtoHYABzTkdSCG9pZm3aMlq6KtfUqD5vFDAymMRYwK1GxzoNjqlVJm2uTqCIohkny07wl8ExsbGY6DYihLs6vdUo1M9zSe2N2zthC+n8tnOe+7xHy61d9ERMBoykamzT7wZQFPHsvky2UTWMLSEy6l+ecU8O6rqLYgF2W+RBqE9EgUQ2dJ8foUh0HQKAIQmakQiCoASSYhAxCxpgz5476mesVnHvKnRFGStSPkEgZQiAIAbU2TaMU1VASuUFRAdTaB7hVqRABExC1eZJNVmt6SA0VqXHuaf7Gu4K9EkeDclLXFoKoTiof1QfNisxnWVLfNOaswIUvagx1DFJJ9JGRgSjlvwQEAtMWGiRkY1SDGqw0XTMdkY49THKqC5I+Sm7igiCIhmh1nlE/z+eGxfywWBz2F+cHg17e63kkAdIIUSAKiYERKJrmzEMEryYr8PSli5NzeseRO33m61AtLMz3isF4svbKDukaoQZ97bG7bzp8y+//y3/1Hd8/evPth26/KZvvuz5WUscCaW15MqHgHKidnZShrvfffmN/MMiyzDvvfYZEy5cuJMMOZvbeIaLYxtBTraqZ0DpsgL0Zv8Mtu9BX16nYfJ7u0t0Jy3qcKEQuAd6IJs0oqkJI2M38YI6dQ8QYQlmWMUYeTc5fuDiZVAaY9waZcxFpuLBAgOPJ+NlnTpx88eRbfvzHjh27pz/oV1U1Ho2dczvModgJjJVluamePXOanavreov9Rz5fSyTUejIaDoffeelUb+mOQzx5Eae65x2HY6+TKjRb3s38i6kPf6vAtW0iXTdd+rp2orY9OW7VfrDdrH+tM83sH4S1lf3+wr133HLNO1dpsT9w4MCHP/zhe++994//+I//5m/+Jg3RLfe1mxGKWcFOste5/fbbH3rooYcffvjWW28tiqJ7ANfd8fWPZIJKoY3ZilX55c997g//xb/80IM/ft/td3zhc3/21S/99akXX8IYEkkDGo1JUqJo0ysybQunWWOVmU1Sg8CnFzKVYKkZIdaxQkQCffJLf3vmxYs3zvX++3/ym//bp/+k6A+hMxWF71W4Yzal2zk3Pz/vva+q6m1ve9tffP4LT377qTtuuxW3M/LdO37AG3BN3TkFOGDGH7RDDmzzVIjrQI31aeLt9zdGrDbf7yxLt0CR1/3ResxiNit8ihK00ZjrcBfD9dBMd8EZKc3sqyDcdFEkJNRN9K51r2DDJ7krgMN2PZ9v1SLYrhCz3dUf2zFhthkzl7Vj3VlGxSvFJnEEqCm9qxscCW3QxqMIgQFdhgxEUVPPrzHdMEsVCqiCJpjEpAU4NGqsYxATtcZSdHOCkKXWrYIqSFQJUaLEKLGWWIsJmAABcrvnMgFNwElrzGEgAJheA5F1pNDp4MPmNTeAhqmBQgpj6IpABiL0GTrHnDnnmdiAp8giQpcIo1MocfZOTi3ubdPQs52Oopa0kUAY1Ab6EJEGQgJAJCaOkGwXFYJF0ChkUVAMHTFzFIEtXNyb2JrNyXWbl/u9XIRXLYJCRMDTVcEMVKd4FULHHUocaSQGbsJAEACYXWY8xmAgAEBInj2QWIghRPRGlhEyMhKTkAlqRAsQIlgArUFrkmzYGywMwZOSKVtJiE6AtAUmAMCiStAYowaTyqTSKGCiaiFqFItJrgZorfyekJiAyRBrUUNEz+QdMzvvmZ1z7MgRMzlHhgSWUpNUQaL5vJgnV/RCXVf1ZFKVk7Ksx+O63+/1h5D3nPOZoioqESCrA0YFqWLFZZEXQCQAAlaDckOMRgMUACWsAcZmY7ARQ5lhnbs6h0lmJdRVrWZAxD6nPC+WFocH9y0Oe67w1HNUMJIEGQfFoBATcYUypIwzhIwBtF69oHpm/2OfObe/n6/ka+999+Hlc6dVokhcWNxfliXAK2kWFw3yIj9z7sxSf/Ghn3zo//vTPz31V+Wlb53MF3uDw/MLR5d6wx4VGQEFM1XA3iDvz104e/7SxZXEa8iyjJ3rDXLwHhkYCAmQWrkcgLbOyJnLp7O3AQCIBpjRLwCgarwiVLGzOsG2O093+cL30n9qNLEIAGSEiB5dnmUpuPjS8nIIIYR6UpZ1XZsqRRFD8J6cq1QmleRATx9/ygDm9s3dd/+b3nXoZwQtxHpluURE59AsXqu7nD7S0Xh0/sL5whUhhEQDWXdPKdcQC6IABkjPv3DyDz73B/e+c9Xd/3OweINfOrTjRcu29GLYnIeyrmGGV4Ytvj9cXbZIn5UYJhfjPn6ZqM1G3kT7n84559yDDz74xje+8bOf/ewnP/nJkydPeu+99wmYS7450PqIJTpVp19T1TRg7rrrrg9+8IMPPvjggQMHZsfPrIBouxemKghpnqXvPPHEP/tH//hDP/XwQ6+990/+4F8/+dgjcdrFta5DaVv5YV6GkoNbbvuNAFBQrTWkIrOLJ56ZLAyfPP7U8Se++fr73/K97ieWdE/pPqZbNhgMhsPhuXPnlm65Y+61b3yuxKefP+mc2zPg2DuuPCnNPAlbJVrjdgXrll9vgjZ2fsKtTI5m5RgtODET82Udc2TKZ8B130846VbRLTL7/eZH0l3T1gMLuN3Xu4IJXiWzx1X9VRc8uqMOwZYq1Ffqg3IUPaTOfkpIULAmSZsIiZHVwERFTMwAXYpObXACMwFTs6gqZpJkEJ1ERSXFnKRGKzTJHZyMtTVlMTSeo6aqMYRYBxVVsRSY0tQ/gMlGERVNTdRENAUfQCfrSPBJy5ywdel0ANqFwGrjVgqGDExITETIjMTkPbEj55EdtuKbDroyA9D21SRpSgNapmtO98vTxNv0qDQ9LpxdhpP2J63hTWCudNqeBHBIC3BYCqDRqKpNLqeJqoI55zKmDJwPYKUqSOuIgutRJFOFRA5vaon0fFoKk9GuM2XwPb36f18vS2oimqQqSC3lqcHskvUuTSORDYiInUviKk/kHKqZmIGhkea5B8IYYwVGiMmCwaIhGUiKOEKlJvw1oFaokSA6jM6p59DjSQaYI3oGR+hQQAU0xLquQozJD9ealFg0Sdx3QgZkZGLHjlLacWcalQQsCqBgJKpgRmgKJhKCBqgQAI0QkRGJiJGYmZDFMAoAErHLey4risp7Iq7GVayqalypaIxWGDAzE2GavMRMrC4rVXPImcuS+2ot4swUAQlFTUFLhAnhBG3CUDmqPFTOatLKJKgIqSPXy/xgUAznioVhb1BknoFMLEoUQAZ0wA6cI2JM/wmIbCoj1fMHn380nHps8qNv+bnP/rt/d7K6+I/XJnPDhfF4ZTQaD/rz3l+IsXwlAY5RPVhc6B/sx6q+90ff8OypE9V/Oh9eWpmcXRk//+K5gff93uCOI7f8/+y9aaxl2XUetoa99zn33je/mrq7yJ7ZTZoi2U2KpCRSckBRlERZCRUDVmLFSGDAchw5NgwbtmLkV/7EERAgcBBYFixRjJFIDiwJMkhRg0UqomYyVLs5NFts9lhTV9Wb773nnL3XWvmxzx3ffVWvqquq2e06RBdv3brDuefsYa1vfev7Hn5oZW15YOmgGaqmtaKbxWxjXac6MvPOzjaMTI7zJ9/7lvuc9977bIhAhE3dtDnwqIdPoS1Bq7aO3beK27+wJpNDlkzPBwCJmplTuTsRAKSWYTUcDvZ393YH/X5KqWSfUsqaBUVZOhcG3GS5a0QmAzD98h/+8fv/8vc8/I7HktV7+ztJhlUS7z0yZGYhEZncmtYbZogxbl29qiLoj4jAVMjUEZRl+epO/7mLex2/9uIXfrv68pfe9sEP4/s+Fh545/EBjqMCqYVfPdF/OirisTFfGm4IZrcbfP3txlYWXhxTBbOVlZXbSkshouXl5Y9//OPvf//7//RP//RP/uRPnnnmmXPnzgFAXddjaCMjHZna1u1219fXH3rooccff/zJJ598/PHHl5aWvPc32hFmqq0Jl4g0g3/7C7/wvocefGRl+d/8i//j5ee/5aI5YABIpNM6YE4AM6uNrn+Pj4tgIqECaWP7+53CfevZZ9/5vu8EAHojY2cZkJq+KWVZ9nq9C3v9b76497vn+72VR++pZHnrZV36tnNZvnt8u1TJrjUFcA5ZMJtbWY9SXMYjdla0I9bVUevDYjkcW6g4PQt5tFDH7AphgIsXDJw5nzk0JofSM6050wa4hx4jIvG15FpvZs06xt66cJ+atNUCzf2wo7azG9/mjvBPwePait3Q87cM4ABlUITMhMjJr+V+DEZiAAIFU5WUkhoxYSaI20jVwSSZJbNkKZmoiYJm1UAbs1dbnjnlBnwwNDDJcoWSH6iqpibFJoLChPQ6mXAIUx0bLQ8jJ+mT1q8WHxjfi4nDYk75KTen5GxLGRCJncOMa7SeKIzEQKRZ6GM8HybMJRzbkrQ/MPuaTBGwxn5Goz7R6XatLAg5cUkZuUiM8KUW4NCWwWEtwNEeYoom2RAUEcoyLHHRBRci1JVInRRMRlSP2ZOeunpjpmcW9jKEY3I27/I6bjVqsRhAP+KlKtaq2hIBoiqoyAibmrC/8wc5Ju+8ASABsSNyMSVIomIIVgRHjE1MKaZuWQTvU9O0Mmya2Vuohg1YBdqA1qTiSEuG0lHHWeA6IDoAD8AGrFFS1Nikpmmq7KxBlh2dwRE5JEImYiJyTLlPgZnzIG01idtprWom2YYWTDIkKa3BkUoLZWZZXyRGIkQH5Ig9AzrnvHNgHTSERFqJRh3GKs+nUITgA2WjXQFL0KQYo3aLHpSoojFKEkUDA1TEBkDADtAGDEOGmjE6aBgbsEyAQeIQXFmGXqfT7RS9siyDd0wEiqP1zxBMEYEc5h64loU9eBXxwj1f/f+aXnN6JaTf+fzvKZdFd/Vf/cuf+6l/9Pex3tVohK7bWdrbfz0Bji774f6BOUAm7/kDH/3e3/3qZ5qtqkTHyPVeGh409cW/uPrl53il6J1dXzt7MvQ6tV8uiqIsw7jIrzK/VV5+5RxlvI5y8x+GXjcPDO+Dc4xEkK8aknMuDxiV+WLviFV4o0AAH04Ls41W09QpiZlKlVJK+ZkYk5mmRsf9wYzMgcmw7HgAbFV4VR1wczBs9gdb51+9/OL5/v7BiYfuu/fe+5LEYRr2emWKjQ8dMMsdBG3CKbdmbXXO7e/t7+zulJ2OqTnnDscQJLWnRAZF0X3u2fPPXe6XJzYpVb2Dc1t/+Gk499Lquz/sH35P962PvhY4YHEz0fWkMg67vR43FLtFoVKWFblNSfC9S8Xw+atrq0/eJhnI8bXK8+i+++77xCc+8fGPf3x/f//ChQtPP/30V77ylQsXLvT7/aZpmHltbW1zc/Ptb3/7e9/73nvvvXdpaSmEMDdmbigURjRFMiCv8sI3nv3aH37hn/wXP/GZn/25cy89b2ZE4CTrKM8QqJRH+cMRyc6CTGFMpp+UjrQN1wgjA6ghQQJ0PjT1cDjomwqyO/S+N9IhIjs7OxsbG+NbE0IoiuL8XvX0pf1LbhUADtYfPam0j+FusPZGAx7uSMS5qBpvR5yIjbx47DX/CrMFi8lco5wdOqeZ5xeaseARX2uHjRyu5RqZexJmn70elHOsO4bzEk/HeNNNSHffhEv6zWYrx8IsJlpm1zS4tdvcLuhs1K2BRMy58x5FTFTrppHUDhNynMtR2moBttIPkkuhKmKSrWB1lJy0Lq3jHBuzeEc71rNPiiSVlMUvLTVJotDILW6EUmfTyHYfzKIgAAKoxG4kfjFzhQgYWr7vWAJD21PJVIYW5kNicB5CQeyY3NgIJRurjOqMrYwFIgLRND5maqaiGVPn1ib2+gNMYeQ9M5L7aZtHRjobptoyZMa5AYyRRVVLKEqozvNKr7PRWe6i99F2htVwOFQTUQMjPJJQNGNMi9eekHePO7Hj4HGw3qz7SK0EaEaOddIVPtZjomysB8jEnvPg9I699wQGIrUJmJQhOPPDwUHdpG5RBMfEQZnyp4hZMk0ANdgAtWZtPEAJtOR9rwzLXfBkbI00VayHVTWMwygpaiJCIiiCL7u9kl3pHCM7cozcSnVq7u/WzCdqhWsQAJCJHDGQa0WAwZAouzOrWeZOxxibJjZNHZs0rEXExKAoOktLyyKpaRrnnPeekcuySwm9wnBYDYdV3W+aqKEoi0ILZgaSBCrQRAAwWQIQhAjWmCUAASVMRJG0Vthn6DPWDmvSGjSqJhBwyL7o9EK5XISODwUjaDWoHFmvE5i9I+fJAhoTEBqASgJTFQIQCgdnXvr81c5weRl7F69cbJpmoyyFZdc6n/6jL/7lP/qNR7/j3a/2mQzXlnpb21dUlR0QYlmGwXDIx3MMvSVHkzl7yUgBDdeWNpa+6574/1xeLVe3MGkRsd5nWoEa4LKLqRmEAAAgAElEQVQOLl8dfPkqAOgDxcY9Z5ZPbPRObWCnAMJQpRSjihCgd56IEq+ICJqZWKbS7R0MRlgsYDYUrhozUwRyTEVg5sJ5x84550Pw3iOi927k283EjIhy+PLUAlksO2UmnB309zJpv2maJjaq2o/S+izk9kAADsxZdhdbx6plSgpmCGrZjRkOyDrelaGwqtm6cGl3d3d4LtUvXsWDyAgIDYO85X2Pdk8tXbxwYW1tfWvr6slTp+uqAkAElyHJFG9yyRWR1t6LyMxSSit++eWLLzsNHoOAZNRm7l1RayYlDsNKv/rsRe2c7ZDVBkaOY9x/6gtw4VvV5u+95T//yeLBv3SjkdYxq1KH21hskRzam8yB+B5qPvDYQ2Xwt/uLxl0nAFCWZVEUGcj4xCc+MY0JZhwEEfNUmn77zUrbtLtVNay+8Nl/f6Ls/dav/9orr7wII9mkxHY4zjhk4IDX3zaP2DDJgMQMIBKoOUIaaowMRbc7Su1upy3hbT5U9cqVK8vLyyGEPE28951OB/YbGYUSr/rVy8sPQyjvRld3jyMmj13DxnFODQoRD0EJeMSCf/vdGY9gnxy1S1ybrjVtQcIGwIyHciOcVzZdsFktEEh9zXn7NZbfQ2eA0yX041cgbgQ9WXg21ypX2MSkx+waL8bbuxQ7QTXK4tWqLYEUFUzRBDKRISvM6jjDFsuV1FE3CWjLw5gVvbZWlRcRCDHbMGTWRkxikjQlETFNmRBiZBjYiYiKZJ8RVdOkktQUu93OUqfb6XSDL1KThv3q6qWd/f0+IyOzKZqiRhAwBkQaW7hmGEENRFNSU1NxHn1ZkAMkNUwxCYUiFD6blSSJIjJNk0YwBEVDULAZglOuppPZYRmZBTv1WFdWVaIIAKGRjl+hI01FYEBQEAVLKqJCjjkwJoPUXvLlslzt9h48ffbM2ma1vT+4smuATQJ24NqmGJ1GY9qEGEBUo4hTJEYAS6I4Rn9gljFmdxRanr1MNxJa3dgEVruhetTxP9/mBOiuR3eZ1nc6hmGwgimoqRgQG+asyxGropqagqrm3ocMFRhjAsEsFmxJk6GJJwPCBGQmpFZ6RMDYVIMUA5D3XsASWq1Sq9QKNVJdUuo46TCUjjveAidKEiUN6iQxaWo0Kgg69C447513gdkRewM2BDVJUSklIBhL6pKOyHTjCgGAoWmeYqOGNkFANCJDVDYkZO98gZiIk5CIJDAFTbY/2NcIktQxB+9KX5ahBEXHBZEARI0gSUASSGwsgUFqEKlESKZa9Zt9PZCYtIowVFKGECIXEdNQ9ICxTzgEjWaCaOQwBFc61/GhdM45RBIDFAOFqpLd/boMXDgqA5njwEQO27WQYHAV0rmV7b+QMt5f99OVvfPZ97dpGkQ0JQ6rn/qlT//jx75juVemZn+545eXl3d3dx07kTQcDr3zh/Uj7kBcMd7q3va2x/90+ZnL21d5bQUMO53eYZfY5ltb55/fouDKleWltVUfAp/tLK+sdrodVxaCGE05RkcEhImhtqRmxXQsxQgG2uuoKdmIOZdk0MQ5CDbbRtrUuoGHePXT/bL5/0Ut+4SNt+9lcq0kgWNiIkQklJQ0JgQsvCOiPYeOPSGaqCYxEX8gly49f7C3P9zZr/v92DRUF6EPFAVXyuR4af30Q488EmN03gNAUZZNfctcdYuiqOrKkcvoRrfbvXj+YlVVue9AVQ8LcABAhz1KbJSeefHcy1cum19NKY7dbTpFqC6fp/2987/ys/d+6Af17GPFfQ8hLO4smV+qcXHhbnrDXMRVng/NbBEAfIzVGg+h9zfw2KZLSra4CnDc3eCI50ma5775te954jvuJHAzRpGYeZwYw8jqdew4Pm7RuiXfmUQ+/+nPyvMv7Vw53wHzyESkaooGAE5vW1BhBOYAgAKZaKxgQE0K4cTpk4R4U+Pq2+hg5t3d3YODg83NzXwTnXOZyCwKRtTKb/XWYcrk4qjH133BnXx892SmV47bMDhtEcxxjYgaJy9CtPllFmbquTb9b4bX4nHMoNgZTDnsDn5oFWrP4sj1ya4ZZl8f4GjNXxZJjI6TgLmuyWkriSP3FJyxArNrbY6L84hFYdjCX38obRt1reBi3Afh0Cvnz2lkw3I0wHHEzx6jGTiVGeNhZdfJxRmTZ27xzHIJ0qj/Y/x7ULOEKINiq7WRO/5VW4aGtNwFUFODdtPKZ2yAbZ+LtXi6tRCBZZqHiKSoIipJVAFGLHsCRiA1MTVCy1aXoimJGFAo3crG8omNzaWlpVSng71+1vBItWjSFlozMEU1y5Z9gKigbSMIqmJGYYyZO2VANsVooGoJ0JPDiey52tiWfQZ+arU0cAxWZstAzKinLbr/ExvdSVtLlidAM8Jc12gvnLW+ETiiuWiGH5BAs6kmGjN5dutrK2c2N+87c/r0ysalqj6QmESjQYmjJiydmt8ZrMlGKpmer+odZz4OmnH7w20alTmilvJtR+7AG1vgb/D8jx3v2S3beI6GZkAzvp6hKwYkYgUUg7YqrWq5CcKxIggoExKimVgSVGAwYGDEKKqqwSMgpdioUQhdcj5paiwNVIZqFVB0JF2nPQ89b4HEgULSppamSXUFoIgAnrz3EJiCI+/YO8rdYMks5XUj/2/C6GpVRbP3nxlMzIfGAjojuSdEAzIiI9Dc7gLojFEVVU0ABOpBHMYqiWo0i6J1Y17UCyqhIoJzFKKoJUmm2jR5jWIkooIQk8VmkLCuIAlF4QgILOQadkOnfbA+Qx+tQk0EyEjehdL5MvjCO0eI1CrmECGyRqz6SWtJDpOn6Dg4DA4ZgAF6g/u+8lvPn/Sn7jt1/5//+Z87ZgT03ufsFACCKw4q//IefvnLz779sfvvObOxu7V76tTpFFNV94siDKu+A3dnZUdttC4qAJrZffedueeJR7/xh3++6QATVik6nM+iN8I6qEojcn44eOXAzHb+ovad0vc6vfXVcnWFgz97aoODh+Bc4YHJEKCpMiNOVCTrBhm73KMCSICgljO02VDJwazoVz0Yzs9jZpgSxTSzoijHrewtUS7G/EkJFUAFjIWKsuiyB7MYYxTpdFbq/mCwt7998dXdy1diVcPlpqkqS+qJPZEzDmXhC4QCttL+wZI88v7HT506MegPOmWRUlMWQSTeOrNbZcIYa2b2ng/6e6++eklE/CiPXRiZuKZRH17e7v/xV76xGxtcRVZC9CIikhCxLAswbZ790he/9IVTT37o9F/9O0sPPLZwxV1clUE8Yn2bBzhmWKxHAgl4UzvBdQjGZtd45hqr9GtKPeq67i31sjHz7TY8Xvjg8PPYik/zrSr9tY28qoP+QdrZPcHOS0JQ0EkkKzljsLaIpNh2l6ACArRMKsh+YDaVKYyUzWw6WKZ2s2AzwwFTDaBAdVULmDLtIFpZPvS2x3IYdJwdd0L4NkPElFLrSDe6ZXeeWDSeKYi4tbW1vr7eknSQgvMAIKLmcNbY4jqPb+jFt/vx3ZOZThtuT6RsC5ywceFKh1PSnfML4wwSbZNkAScD9SZ9zbJV2fRWPkVMMKLZDja7Pt/hOtN0didSO3Llt8UMhRmWw+J4Hm8s3r9OWflIG1u4ts3JnHqJIR3+LYd7SaaaTSaON8fBF6YAjsPOO4ddeObAjls5s1wd40i9Yvx7WmOUVmMiAxwAqppEk2gW2JDpgTxlKmIT1RcCcGAoCiKqSURUkqoaSJbFIAaEVqkFJUrTRADgrPKGKChIEAp23q+s9lbXV1ZWl3q9Xqwb77hgt7G6/OK3zm1f2WPyRMExq1KKba6uonVViUQgIW8cAGhc4gMfGB2pqWgEgihp3ArDfsa0b3q3A0CzGYBj9JtxAehlADIjNT+l14MCkLKGgo3acDQzN3IxRQ2NHTGGpLFqokYBgbWNzomN1XtPnr5n89SyL2NT9Q/29vZ2kzTsABmAEOQ688da3dW7x7fJYcd9DR5eBZGACXNbR8tWAlXk3KoFEzMuAzRgAMrwIwFTqxRjAOA9sKvreCBxF9PQUFyAkqlXQM9rwQklNnUTqxgbVHEG3jsXPJfedT04AofJcmFbUCUYMzB77xFqS6IpnyuOxWEMofWnHgPdoyaxqQz+sCOR5slHbd9k2Sm7vqu1pGFqhk1T1VW/6sehI+fJM/tO0eMk2MSmjlXdd52uLzrY9pSpiSoRALKysxZWqcUA40DiAGQImNU3LC9MnikwOSQEMmAFp+iQmJxDc4bcGNQSpWlS3I+NSQRJVtM63rv17EsP3PNOjfilL33pxIkTe7t73rvcZeCcE5HU9E+cffD8pfP/7rN/8JH/5Lt2ty4C+W6nu7G5+fIre8QcfIgx3aYG/uvmS6oGYCH4Bz/4l1489/Lg5b217lo/LcjT9mLNWV+j9GQeDE5UGIeiV/cHF/rDcBmZL4WGi8IVobO20l1dZu97GyvomBxzUfrSIVFHxBDBTETVFHCseTZZUjOHdNrOI3MlFmzhU3ldltvAqTcm751zRISq0kRSjdGGBweprvt7+8ODvqQUzx+kqtYmWpNYDQEYi4AlBiQcceeixFqLXlFp8+B73v6d3/+h4bBKScqyHFZD7zyzu1XaWk0TvfeD4YDZGeCLL7yAQs57Zs5tCAsFStjbfrI/+/oLX3/lMnbXZDiowZhdrrGbaUopxUhEJwK6F56+9Ks/6z7+X8H66bB5ZiE14PhVMpi6gXcE9L7G4+ueAh5KD17r4ZzrlB1407XeLDjIbZy658VvfFUcR4vBMNe73HRagu3gdIrTNWXWUTSFc56SrSekERjkrrHJbYoaFaARrU0FgAmys1cN/N7v/tB9Z++/mR9BZGbZxfnbQbMzF713d3ezqnHmawKAYzdNfL2u4QUsNr94/R//x3wyhzFUvPXjZ9axaFFi3NoUTLT5JqmN5WUQx7kMAuZcebYefOOhxTUm4GzoN8sSWAQ3TLc3Ihxftfh2SAzOFRjwtcPH176YixpnYCFzJOf0LZyXvexsIV5kYzXKN+IUdjGOdRlalcsW1Gid+1qtjdEldM61bMbWDDa/JYd22tJA1MAUkmiMjSiYoqpmmxBVQ8giAoAAqgAKrR2qoiPfNE2MkRCIsCzLleXlbre7tLS0urqy1FsKwWcDRWJbXe91y1B4d3lt+/Kr2wf7lSKDOXZORWOM7Pz65kqv1+ktlYapiv1h3R/WB8iiklIix0RE5AI7RiQDG3G/EQ0PgVgtJjUBOGwafRqVGGxsfKswaV2ZEe3KrjFmSMiTZ9LoqgIioaEBqloSkaQiqisrvZXl3omNtRPra6vdpbLwBKgx5bKbio7M4yfez3ZomE9JjdpIbAgn+NRd2e0jKjl3IhQ/1mYwwkcn8CIiAiKRWS6L5bnGBIiuHY4KoICGCGiIRsTICkqGJGaEyaCy1AAMnFWOoyftMKwU1gsSWMBS04hGTZFEg2HwRVEU5AgYgFHFcgsbIjokoEw6gloNNIGpmAgYIpBlkvqoSpKlFibgbSZ2jF/SzqxW9afthgRqS3+YoQ4EJnYQIJA5ahz5alBLrFMSNXMM7MAEyAizB5GAqbaVZAVQU9HUqg4TIolZLVFMK4k1Sk2WGMETeQ6BvMfg0TsjiNQYNLlLJjfkgYpCiqCCSVASJiHRe1Yfo7hRH/gf/f7v/9znPtfv90MIu7u7RShSjLkol0U0ieTV3a3O6Qe++eLX/93/9cvf/0Mfa9gPh8Nut7u+tr6/v+ey+8ydBSen/VMz0HHysbPv+N4nnv3l34cERbFizcHcWzqFSyIiMZrmsv1yWHYASTXGmA6iaIISk1UJquGLu1uEADCMQ9/tlN1uubZc9nro3foKgXcUHPc6fqmDzCXOH3VdTZ+nmXER5s7Htyvt9G9pZ1KWETWzg0t7UjVpWMf9fupXqrq9tR+HtcWIUQIyIa721lN0KYEkarcGj02rjWvkPSI6Q9/xtaXuaudd7303OJWhIlJKwuRE1Dm30BfzJg5ml5L0ukuqeunVS3Xd9LiXdTfGKdDhRQwL/upffOtL33i+8UseXAe1UU0pMTNRJmDZq69eeOKJJ15++aV6f9d944tff+HZBz/wfc0H/0rnLY9cA+BYqDY/qaiY3UR97zYtwlN9y9Mnf43kAl/7OSNSb2npGgHuG118ZNTlaqEIH/3hj//z//e3B0w9IhYEAIbZYLktAI8ofHiow57HmjxgAEJtn6OgmUHdesNJ1h1WAkUTAgNARVMSgoYAe0s/9ff+odkNX9CdnZ3nnnvu6tWrg8HgzJkz73rXu4qiyEXm1zEgMbPd3d2LFy+ePXs2DxRtyW5gdyGON8HJ2I0Vvm4w3kQkXrCq2eLUf06jExe+0KaQERupGtxUdLFoQZ7a2QF1vG/aNGi+eKE2mF9sroFv2E3Ox+M+eUyU59prix3qH5nbiqdviE3bjNpcIpi9rmyqK/NQm8rU49vTUHjdXqNb8NilNGHt6qE/W4yjJWUgcTYuodZGxVpX2NZXpaXJayaASIImggrmhH+U6iNhdifNtpCag0NVy44IGThAJMe8vLSyvr62ura6urLsmJFIU2ykVhVELArfLXxZuF6vzLKnVRUlNUQAhtGSIyq7buPE6ukzJwxk72B7d39rb1/qVIkmEMMELjCzY2ZEAjUwaV1tbY5lO7rjNs2ZmnBeCBCMpgCOabeSBUHATA2+veA6ZmNmI10FSRqTJGYORTh5av3MmZNry8srvZ6TXE6VrNHa3inDGdjlWltk61yLU8vLXTjj2/mYNB9O2xGDje4hEpKOzINMzJhaEdLJHM4vJUMiAwJENWQF5qTat2RqlYPGe+0S9Jz1ghQsCDHGJA2osFkg8s6FIoROaWyCImDSmi9by+FFACAxS5C9gRRtZEtsma5Es6A8jpyNx8gno02j6hNTJUIkQMsJYkb0lEyRkMgzmnPkCR2BS3VMjaSkItEMTYGQnQ8AoFEMCIgy+qOiYmLsANEI1axRSWaNpYiSUJUNnCNvznPwEhjZBKNCShaTiliS7LxiSbCJqMZirMZqhbv36hX34ENvXT/d+fe/8zv7+wcrKytN05RFGWMz5jy3zaiE7LmuhxS6v/Ybn1teP/mBD3/3XjMIZbG6eeqVC+dPn9hElJRk3EUPI97yHRuKqmpob3/inS//wdf2vrndVTOa91xIVY1MgZwhKhiYHUhsZZkchdAlRIkRKRMfWk3lnvdSq9VNs7NVw7aanXPVoK6SqgV2RQCiwN5557wPIYQQiIi7RJwNelqR0cNmkzZonXgynKGq9e4wNk2KCQmc98RcVpCqWkWonTXqoCyQGEoizAZDBwd9yCza4PIvVRCHbrTk51YXc54GVm8+9tZ77783Dg6IQhY0zcSKORW3G4EzOLPl8z7rvVcTA3Pe7e3sbV2+2i16mHBcbW7VRgBFpCgCmkmsukW4sl89/Y1v7Q7i8sbJVA8LR2BeRPJ0zf2MDzx4/4UL55GwUxYq8Yz1t//gM3bp0qn/7G91zpxNlDkyef2ZilYOP25dyOwaA/Xwk4eV3F6vVXcuuDzU2DJOBGaai486caK2oeDNu1FRjkKQ+cM/+JF/8b+e3rp8HgWyKywDOjfd/E2H8i+GKWaHzHQwWa2pBTgADCCBAoBYS/QwYEMVNDL0CgAgSAMHD7/7Xd/53d+lM3VOu+59z/PrscceQ8RLly597nOfe+GFFz7xiU9474+StrkDQzEvHQcHBxcvXjx9+nRub8wFs7sx0punrnYb8slRcxbOiX3AIT6dTUi/s/FnXvDnEwabZEj2WpHrzKkct4NNqXLk/2a8QmYDYlyYONsRtIRbgo8fna7bEfn89Jnh7O2e1qm4xk84+uoZGo6UEGAa25gIfU5Vvac6kKbwqZmbOv4Pb8JX7DhONLj4ytzSw8Vm2nq1RSiyV+nIdhVHCI+qpjYIap1MR+/VvMaqtjAHmBJx8K4DxCqta+Io8DLILc4T9xAAAFFRgxB8p1N0u91et7Oxsba2tlJ2OiH4ejisBgcxJlUpi+C9E6nVIBR84uRK8G5jc+Xlly7sbB9IaoC57DGC7O1f8QWsby4VpS/K0JGiSYXVqWqSqoogKfOsdXDO/WnBHcUj0U4AVbBW626hSvcMWYIQkFlF23dlxX6G7DIjKiIxtRa6ZgAr672NzZV77zl9z6nTjtABpUFd1zWhJ4EcNxC2QqHXRSrM7C6a8eaKKWd4O2ZZIwdVEI8ckK0cKRiDOUlSSRQQKYJ0C1gO0HNSYI1SN3WURiQGxOB8GYput0QGMTUFZGJCRlAQM5Woou2gBSZwzOyZiA29Ze7TjHz3qGKHUzKD2XFkagHSSVlwVukJ1dAAREEkKTIzMbvQCYXvLHe1GlTDg2o4qIaDCgDB2DkfyrJuYqwjA5HD1mwpwzAEOursbkQxFwMp4yi5LcZQEZJCElCFmCAmaCJEgagoQIIFUonOGTqBwN3VtbPnd/xHfuA/vXjx4te//nUA6HW7KuKdUxEmntulqsbKXmhihZ2lc1fcL//6Z88+8vD6xlq+h0++732///nffeD+BxH1Nm3bxykvqKg2tS/cicfve/b5S0uQ5LAjOnsDkMnYQzdVczFJ0t72FlEGyjfUDImZiX1dN7FOB3ta16qixCBYmVkfbCoGYkTcqa/gSL0yIz4L+jLi9AKoALBarKaYVNV5V3Y6zrmlsgjOmwuKSU2MjBIDgIx0omCaiTvrSI4APBrYRFBXg23dec93/iCwhqFV1J5zNoV9LfdCVIIPmaPBzCopBHflypWdqzsMZGniGD0ZGwSOOcbGIRZFSLH+/S899/Klvg+9TLsSVSRyjia7uSrEhh0xEIARY4r1cK+//Pyfv/Cpn3nooz+mD7zLrZ+cZPzTKMdRj8EAYa4A/vryFG7+248x53In7xzwke/+wu+1Nwl90sYB/MZb7v2eH/nh3/zkJ1ljTw0ydoaLUPtR+G4mAIDSzhGZ5O0IAIIzhdlWqqMFwxGNDFDbV4GxxOB3Y/yRH/9rWcJsrJR8nNQLETudtpnowQcf/OIXv3jixIlf+ZVf+YEf+IHNzc3X6+LGGDPAUdf13t7exsaGpGQjw+m7odCbCOOYjPub1ExekP3jVBamRy0+hwJGHNspTPEEZj7fprUKbhgpOERxP/I40kXlaDz6uOamt3M/woXCpfM3e3YlPIpMMcIh7FBgb2Na6EIdjTmCA+J1IZvRSmuLcJcb89C9cUWtWwVw1HWaAzhyp4ravKWo5X4J0Wklnil2C2HrpWpgAERmJCknEFmuHrMgX1vqghFzY0Q/KIqiW5a9pd7SUq8sfFF45xhRJA0brUUiYmJWJmBWJAEzFa3FwGhto+cCD6tBTGlnpxaRsnBmWlXNlauX1ZpQOENVi0kbyNLTZJkIr6IGiKCKudLc3tsZq4Jp+U8bR2sTyGN8TcZ44xy6NuLowmixQFNrYqMioJYl4qzFkFITEzrlYEvdTqfXPXPPyVOnT3jPUSoRFENP7DsFNSaxaeq6aRpCDQ4QTMVIW4LMfAoMpgqt5qOR5br6XbTjDQJjTHla4RTGPqL2IhKAgoGCgkqSBK1c8givQ8yGUjjiECEhM5oZYZNSzaAMytaQRkiNWERNpkDEFDyTc57YqYEljZaMABiR29lNQKyZx2SjryA2ZqGgGBSyyK/apIcSZ42OMgPMDAgZgcx0yiv58L6N2TUaANQwmcZYI5ADzt60wZfYYUsgtSZRkaznq63/hVMgIEBGxtYcV5OhadtdhojIAASEwALYmFNBrAEaMwQxSubEnJpT8sLBMAC7BE6RDXzntITNnbr77u988vOf/3xOucchQg6gD++1TMhqIJLQW+/Us5d3fvnffvof/YOfTE0lGmNVveOd7758+VWHxsRZSOLOZ4kxJR+Kuq7e+Z53feuPvrY/GJZwaywJA/pIJgD9pt7tHwyrGg2IyQU/aruQ4H0GF7K3uCmslJsAIwYFtPauc5+cfNPiY9QmVSkBOseAajaIlUVAkJWlrkdGQTYkc+nmfgbjtg7XHjj96KMPS4py60TjRBICqAoimGmMTQjF/v7+xVcupCZ2im5sEh8qLWOqg/eDeoDd3qDWL375K59/+pz5JfC92IgzNUgp0VzpDA4pOa2vrzfVoHfx2S//7//jWz/8w92P/Hj5lkcXFqSmgyacLUyqKeJi4GympeXOZGvjcziq/3hGimthkepIBsdItn3+coxlX6a7UXLWMRwOe71efsEbXaSDHLIr/8p/+dd/9f/+JS/RGcmolfkoqAhN22iEWsl2c1P/CKjgppMrmo2X8yUTBUFDTxXyTpITDz/88b/2YxHME97ohZ0D45588snt7e2vfe1rH/rQh14vhK5pmmy51TTN1tbW6upq0zRZKMQ7f1dX7c1Rr5qeHbeuW6aVeBwlxTQNQY/ovVOrIgIA6IRvaKBi01WmUVIxAT0wUwjQjmcYazPr6hRabgbZMGVaOrz9+8TR5XALJE7ZHtoRRC27zikddwbZjdSEbP5yZBt6mwPEYQGx4hCoMb1N2ewwsSPPzWbkP6afseP9dryda8vtZHDUjY77UbJsRA4TdXRZx5dR1SSzLEbZ0ihNArB2thBkm6Csoo2acvGTWgHfTJfR3AIEzMCeKVueEPW63aWl7srKysrKMpEhWNPUKQ1NSQgJ0XG2wTJEMVNCNNQkiZCLcgmwXF7p7uwc7OzUMUkICQAAZTjcv3DhgBhd4FC4UHpiYObc/a+qJkBZMZQdZpQGzdJIU2rKwu7wMzQSa9VxaXo8F0dYqCnaRFmtHZiIKNoSX8DATMTAVJMkMTXQonSdZb++sbq+sbZ5cnNjc304HNSDIRuocRG6hfeWYhRJTWqaCKbMrZuoZceBRfjctI/AqKkO7/anXBdgvnEQ4racyEy9a3r3azeDyV1X0WSGxMQEaFPtd+3sHkl1kjlWg4haM6hHYYigtVotqmRAyC+fwwEAACAASURBVOy84ywRoQh1EgA1hKw/jGKEQEhM6JDcSHNKzCQaqZFoIVAIQFJLIq1WT9v0BkRj/RdVExUzA2IE1BbgmCwdM/u/QQY4IkMialQaSWDIxoF9YA+t17Nz7E1TtmdSE0uKqiAGbITkW8VHU7PYouAqgATogBDQKzkANOBkHoQVSI0EnEEwCkDBMAAFIw9EZii6ce87Lg7LdzzxwbqJT/2Hp51zIYTWCHZGsfjQcsyMYAwYYyo7a8DdP37quU/+3Kd+8h/89wfnv9XtlAlxua6GezvZGxUPdy7diQiMTJQRNs6eOvO2sy9841vl8NZ8sCIBwLAeXjk4aEQpFAyCiGoqKsiITDbqtiLKKy1p1YZbOFp4TQ4lo86N+kfahd2XLmumAgIyIuL2oD+UernornY6jGya4Kamc61VPME/8uM/YpaaKALO3zKAQ7Iqbd1EJg4h1MP61QuvmlgROiZW+kJsHpZxRPWwv7q6ir77pae+8Zt/8vVBcd9SZxnVRCMRNY24wmXiRgY4nHMxyeF8L6W0VJZLabD9R59ZX+oOLz/RefIjczH0fNw2G8MhKiJcC9q45vO3fE29ZsnrcFsKHG0rNieqvxiiSbOtBNMatzs7O1tbW4888sibafd853ve/Xd/+h9/8p/9LwcHlWOl2Dg4dupzzdRv0bsUEAkZ0CqwJvje6to///mf7/Z6QPwaN+jsenP27NkY48HBwfLy8usSh8QYiYiIXnrppaWlJRFpmialCIjsAwDB3ePuca0pZWO53pELDwK2nb9zXq0ZUhdJ4ylgbQKTdUjHkMiE2JErWxOm4/EgDphTg5hk29bCA4hjN7fRn3h4j1i0j9DxoYkb4rZP1bTxml+AMGsRMgvuzLWf2BHb0ZEWJ3OPcYH75SHr26wO0V5vvObyOoa8EPCNCXCkOC08OUrCp4bedA2CyTETTPnKmLVMzKk+QLRWtZKYsqBmE5OkFFNSVSNEx1CWnU6ns7y8tNxb7nY7nU5JiEzovXeOY6yaum6aOkksC88cHCMhxmSSoiQTw8IXzmeCPMbU1HVjoJn/KyLDqnKOyo5TpbpOSURqAYJQtpZaaiKQiIm9Y0fERACOOOM7YmpyQ6UgRM42mAiH3JVaPxptr1huAwcA9kyewUBSrKqBiKmaL3il59ZOrG2cXF9dX15ZWwLGQb2nKsQKKVOIo5EDAMoTWC0TqeEY2Gl7t+8u+W9O5D+z5QGykC2Plilq8SwDUDNFyMKdgiCMCSiRSwwanHiWloWVVUOJvePgkUghGylF57jwBaqqREiaG9Icu8Jzx4WMs9RNrJtaqihVFEWRtrlDVCVjnABGZESAqADJLJpln6VmJFQwBjgmIOPUNi0ACcACQccLQtRkgqjAwA4dGZJRnsWE5BgMwEQxW+UqgBgBgaPsgC1maaSDQwAMgAZOMCgzMiEwogdgADIjAwfgRhCnqNWaGjEy2Djz2NfP7ayfeeTEyVOf+9znqqpaWVm5cOHC6dOnxwIK4z1pbndUNYzqHZECqBFxbeWXv/bir/+bX/2hj36PQlKR3tKS1nXTNGrKSHe+akeMbX8E6lvf8fDlnavwgtyST65Bq9T0q7ppIrrCs4uNtGUhQEeemS0mGPM1TA2UXBjr0rYtKoeScyOdC0fEEoDmii6RQ0RBaxqpqOl2Op4JyIPczO9qUnP60Qfve8eDu69edq4rTCDNrUpyEJkIAch7j0j7O1eH/UHwZeF8PYzk3DgendwvH1CEuNzu18++fPlyKjpLXlIDKowGiIY+pdyzmUbaLuwPsWCKIuzt6eXLl++//62XL1954fd/o3PpEp56oPOWR2fjraPMR3BEidCJ/do1AY6cy92BvHHuzymLnmmAA49utF7sEXg49o2xGehwGt3Ij3d3d7/5zW+urq6+iTIpMrDQ6fyNv/3fJbFP/szPuMGgB4xqBKZoC+MUmx0x813mI1ZRi9jnIvPUSEcgRksK/QB7ZfE//c//7PH3PEnkbIpac3yMY8yzU9WqqrLC6MMPP1zX9etVazk4OMiK1OfPnz99+vRLL70U62ZQ1Wn9nh1zdwkcd4/rBoljb5ERXw+RgJB4kUsrQJExWFWVkXxV7oeayL6M8wlEwxtOVhcABEdkJ5nhO1Zkm9s75iAPOMTAurkvvRX7Cx5GRmZcNY8HXsC8Bsd18JrpvRhn/rCj33e9Jqdbn7Dc3sONmvcmNYeWJTRjn6sjAw7Jef/4X7Pmhmrua5mKA7KUKCEReMfdbnCu65xzLptLOueC974IPrjAjp0jk1yokwRoKkxWBA6QKfASm0YlqQmAOQrMbtT3D0Su9B0JTMRgBIpowK2GoJhlVwciRu+9Y68gkrI2oDgPRKqIgEbU9s9MNNquOQRwGt1AbH0UbCJn3YqMKIzkV0eQkEpMiZk8uYwXqYElcx7ZudW1pfWN5bWN1dXN5VA4V9CwGlT1sNvpdHul1mKNiqaqHvo0thtEVTABzo4FLZBvdnh65WUi3zDKfO27khxviLixRc1n+pbNRtShFn8npLb5yBSym092McruzWiKrJR9WDGhRbDGLKKJI/VojpGZmYAAKItQoGFWejFFQAZUIkCN6gE8OIeQrRooATax0WgiIGpRXJKQjKOxgIttFwqDiZmCCUDWCVEEQVQAw7FGUovSTBEPYUzfy6uVKQiYgCbR1K+zhH4mlSVNjTSoiIpkRK1tE+UP49Y/xSQKMRNT1k0WUVPNViqZIgmAJFgolkYeyWWaCoKBZpMjQRWEKrtmqypLr7hnsO/uf/t7NzZO/sZnPgOI3vvBYHDixIm6rsf2rkftpsS+bmIwcqCqVvjQdNZf2ev/0q/99tl7T7z9HQ84ws7yCqvubG8Pq+F0w8udG4lqhEBg/br/xAfft72/d/6Fr96ST95Nzc72jkYJocPktBZDY2ZTTCmmlEwVReeEHoWaLNUMMGrTRzsUG/FcIuUIkVwr8NwkNWNkNBgMKhNNK0tFUfBN4TZLK8sf+Nj37euAGc0gId0qVUnvfQ4xQwgxxosXz+9v970rLGmU5F1oqoiHvmwYrdtZOX/lyp89/c2nnrsYTr+tm3ZUanashk0U8p1UD4qiXF5eZuYcwlb1YO5zrly5ury83Ov1dnf3er0eV5V988v93/oUfuy/Ls4+cmSFZ3qoo46GPs4WuBbgIncqDsKZSuIRgkWzEeHxacxz4T4a4PbW1nRzShZQOHfuXEpprBn85gHcDYte9yf+5t/cunDu07/4r1Vrg2akDn3DUW+ej9ZaqcyHLYhopskUyk7f0V//O3/3Y5/4MeeL6ZrP8dfJaXLN1atXq6ry3ue3Z22O1wXgqKoqD5jNzc0rV66cOHFCouwPqkvdcBnLu1TcN0WkdxuXvZzfjKtXI3UNICQEQKKcP4y5Gd674B0gEqJDVMcjucX2D1OVkSukARgxEE5U1Y6xRMwYb82sxPPrcxZQGAM1MJWkjaSscSptQzKg6c1nKozEQ2CH4Q22RY4+Qqfu2uzSPUH2R31BOPdKO4K2cbS9y3Wr1/O9MFMadxPus82nsHOfP0OytLbn/MauzqiT6DqIiU2+5PYAHCnJVLtPex3GQMdoiddJkzzARNYWEYCYgQhad1PEtsRESGSOwTny3oUilGVZhKIsC+dDYIe59tiKf6hpNJXWk0UBs10C51zd1FSTqCQDI0ImYnKaUIVUEMEheiZ0rmD2aEiGznHZKcqyTEn7BwNRyROZiE0t4w5maIqgoGJqkmf1GOihkWrn/DDD6b+PLY7GDhZjRkyuQWeAY6w0YiNwEQBBTTL/nhiK0ped0FsqNzfXNk5sdJfKcikoiGgSbZLUAIXzrGoqhmIqIgIppZQ021TipHkoLzEyN4mnPWLbFi7MxZC7++IbAd+ALHUzJSltNnLksZzd50E+ahzTTNhoAY48KJgs9zMjRoBo1pg2COLZAinn4WCsmKvhKQt55mmaqQ3MpgCiZBSAvIEDtCSWUmqiNNFigiROoBDwRsEIklHKZwkMoIARgMAMQEAUQQmU0IiMEInZEREpgiKO/G3bVXcsGCRi+X0okoXWjEcWhbm0LwAClFkiSIRjiV8ERFMTSQgII9m/TCohQuDcNYMmiIouUlAOyJ7IHBlpIlVUYVFGdWYEwmhA95/8jnNP7/7Ej/1VZv7sZz87LSiYGc7X9YBUTc6hgikgMDaakucGfBwWn/w/f/On/+F/c8/b33r1+Rc31u51YfWFl57rEHnQqqoslGaWAZSU0vjxbSoCmZJGdMyVNB/66Pf+wlPPrH5jd6WzcYViKFi2d6HTu+7nqNXO+aaJPnSIeNDvH+wNHHoIHsBEIyB4IEiKAIEctLKl8xcPFa+bFNPhJU4nLV6EBJg1ndQMho3IfsWD+Na1TakrQlO0hGKOOM1/sgiWBXuEg/39bnd5Z3tn/SOP3HPy5O6l3W6nOxgOOj7c3HUOIdR1nQUakqRet9ekipmLsqtRty9vb13YWuougQEQGmiyGj2wNhw6jWITE4EWwZ+Q3Ze36Vd+7+mvn7vK3SUYXEiuS1xE0UwpCgRn3/rQ/BUjAoCDg4OdnZ26rsuy7HZ9rl0758zMOZfi0D33pa1fG6x+8Ic67/3oEZEOTcWvufSOh6POI+4g3ubu36M+Gw/DHXYrzkdFt7a2UkrOuXEKff78+f39/em8+k2TqOWAanl97af+yU8z0G/+6081+3Xu+EObw8TyNUc76qMMKGs+twJiM+3jgGgKQJSQtyT96E/8jf/27/39EEp7bSpjZhZjfPbZZ4uiGN+aO4Amj79oDF6bWUppOByaWZ3k9EOPv/z8c1VVIeDO7g4sP3SXlfvmAjhu17iaaAu2JVkEgbFs+YgK2WKCqt5y6kTECI4ImUdhmKYkIpJinFg5wlg3HW/wxKaWY5xv5RinXHatt8+0BSLiaJ2YATIW/HmTFx6n5aLGqdXcFB5LaMxtZ9dmbcxGiUdBwXhUHWHmaiHALNfDjkDQ8BCidI1zO8YgPlbB4nZX113TNFMw2BTeNPphIzETA2yNChCJiZgdscuS98TEnNkZ3jmffVedoyLktFpbZpHl9FtVmtyt1RrNqlkGNYgIEA2s7cZXU2MiYixDh7BroGagipIAIRA6YgbgYT/FJhVhaak7dLgH1hD4zY2TjzzytuFw+Mwzz2xv79RVAktFYcjkKBCRoSEjIEhKSaOKU3UtfoLMo5k8umE2q/Q7uVLj14wsYjMkMwI4bG7qQQiu5NDEWFUDFQWDpV65vrG6ubl+4uRat1d2ekFBRZooMWrjAq+Wy2gwHBygkAMKIXR8UQ2ralgN+3VVxRJc8A5T61NxF7T4j+HQ8Wo1CeLyDtUqwox0pUxAkACpTeOVQBBEIYLVYA2iBQeBI6pIxARACAFBiZGNyFBzSwiagQEbBGCfDGPURpomWRKLSZOAKok5gSBQCrIJZ3aXISACZxpkJl+YqYhZQksAQqyIxgye2TE4ViKlDFdiS8LI/TWWRTQEM9PZBDWqqZihto4daIgJQUCjaRIVlah5O2d2jJTEJAkRMfMkZ0EAZnSc6xkGoIrJqFEGJDFU0IQSMQmroKFDCkwdF8rOveEB2HEf/fD3PP/880899dTKysotiTgpSum6tFw8t3X5f/tXv/ijH/2+97/33XU17HX5vvtOv/TC8w5sqbfcpAQAIkJEI+/A22UcSET5w8fW4O963xP/4ZnfbA62eG21rqqVlZVBlOMECNWwIhcUYH//oN8/aGk7r9NBzNlFC8Bi00TEYV11vZfUmBkxNSkx+EO/wqSJUcQVxYENpYtvf8c7x54pAJCtYW/ifEREVLzzRVFw4qyQRcT7e/u7W9t723vlokoy+bI/GBRF0Ss4RXEg+37jC0/92UuXto2DpNQrSzTOfIGVlZWlpaUQgh0aLBn76PV63W53b29vd3dXYmLmfPdzyFuWpQwOqq/8gTvYbpq0/IGPHQ4lD91zxlET+KFI7lrP3C584zgOtTm/Njx+4D4nIzo+2LnBcNjv9zMLQESqqnrllVdgtqv8GuL/d158tHWwnrU8mTufqb/yXOlHzYB4+cw9f+uf/rR4/MzP/yL0+12nIeq4viqIRKwy9kqcK+yNWvFBAIAAcpijDgCAxRGggSli8m7H9Mkf+P6//U//h5W1tTZYp5tZVTKygIjb29sXL17c2NjIc/n2YRzTuY6qppSc99Nfs7+/nzU4BlQ8RSd0Lb5y6fK9Jzfve+SxZ6QDd4+7xzGWuzERqS2a2ch6b5Ryi+oY4Dg4qFWSc857XxahDME5F0LeBDUlTSkRAkSzBDcXchw7TMoKADCrmnDkR+XH0yrs121pmVvibhpCmm1ynBjJHYWiLLwCt+JMrnV1X3cR6zuTn7qzZ8+OPWPGAMdkfzKb4pIgYJYEJSLOzVuICEgEGfQgIkdImdVCZDiyVxw59LaevGqt62LWjCBgAGRyjl3r9oGW3RiytRgCZGCxxR8VTQkgoDkARmAwBItkQlSwI0RrmtRUCkob66fe/a7exUuXXnzhpSbW1bBBAkAjx8yElLn7ioCSxFSImIgde+CRkigxEWWONDONCi+5xmUxZhkeHgmpwliYRKeNfCbNaSqqUVRViaDTKbudzubG2smTG8urS0vLHbWUpEnaJIvg0PlcB27lewxEVFvqlZmJxcaaCjqeHbGhWTJFzf1BCACmakowYXOJqEiWbcc3iuz2LatOHBGlvQF2plYOasJiwEm/CrUzySb2lZwbEM3Q1BQ0c3syd4NQiAQhASbFRJgYIpmQaZ7OhozZfgVNRyaZBADgDLwZN2p1I02CJlkjlJTUnCEBEBAJsFgQ8Cm/iYQhMQlBIowqUVIDkBAhMIaiKHwITpiESRiVMBEIghEaYZYUFjMRSSKikoVItYVLMaemDBQw94Bi7sAhZTRCRVSQqKmR1MTUpLx8ZT4mEapKElETQwNGZkKmpGKqldhQcQAUyHl2jonc/8/emwZLcl1nYme5NzOr6tXbenmNBhogQOwERZAUKJAUOeIiUstwJFLmElbYkhX2hCWPI8YT4QhvPxwO22NbPzwRMxP22Bo7HOMlZhS2NKKWoCCOKIniKooESRAkgQbQ6OX125faMvPec45/3Kx69ZYG+jXQAIhBouLhRXW9qsrMu5zzne98HxqTslMSZQVv5NQ7Pcu32Ur2jre8c319/Wtf+9qZM2dSfvjS73sLHBlva9Ci+6XHn91Z7Z+cO3nbHYujUb/dzs696Y719c3ecNjKfTJVERGzxPK5WWM7mbGaNe6EAPDmh+5++q6/3rmwdZrdqNcftel65O4IHAL4ohiMqs3dHVVQ92rOR0IiTwAoEhMLpjcatloLKkm+EE31qNNSVSB2I6uHXN/zE/ffddeddVWm5gMiIIKkuHT8xNIIQTWGtFsoFkV7OBhur23s7OxatJlON4SDcgC1YlEUFspQKzsfDX//q09/+cmLQ8y6swtl2bcQqhhbrfbCwkK73QaAEAIegpaKohiNRqrqvZ+fn2+1WpvbG0mqYzKwq6ry3t9x5vQz3/taUVdE1Prxn54A//vCiakKYqMUhfvjrEm4uf93u5mrNB5pxndUfWyqXofXU4ZKa+1hNkIwN39qaWdn5+TJk+m8VlZWXsueKS/94qdSqhnMLZ789f/4PzmzdPb//J//yejqiqOaRLCJkEhVEigIAHbk6oEQeN8V5kjJwlBNEXCU8Yjxo5/69G/8F//Z6TNL9nIEN1VVXblyZXl5+dFHH33FAgYzq+r66vLy0pkz7TGIaWZra2sAUNe1Wzj9HVicaxlfuFBk/omePdU9pe038vfXwzFVUr2e1PSQF4YdVFiYdCQ0rPtpZeVpsaF9UkPNhxARoUuWCFUIqppnmSFkjp0jIkxENEBQqCVMiaa9rOsZTlgSCEdKWuy/Goevzp4w4rhzIuVT+99ueg86cLlxqll6z3R37wuMmfv7H3vxeBOoH/Q9mfqaKT6HaRNPPGpbOWoYvCyiii8g6oEAxxAZNUtR0bQFAiUb0v24/1gkxY4xZo55nm5p6fSkjSiN1H38oOmWnD2MnpAIgMbamQZ7qTI1cKAqiMQYmn7LMT8cDA0StNGUZQEJgQgZgUFIG+eRpO3R+JyoqmlMJpKqpoqmyTKEG4ADMUYZDupyJApgiDFYVcqwX890Fs6eWcx8uxyG7d2tGIOoGMhEpgYVAIiB1FSjGoGRgaKGBqx3zpxzoY4hBO9dqsiZGTMhQgx1jJGIAWhK8xZgGj7A6fYQVRUDcd51Ztqzs7ML83OLC3PzC/NZzsRQhyAxVcMjAxOxmqgZWdNBk9hgAJAMLyWoBAQmdiwmDRY71g9Kl81wr99GFWSsBnJdbk6vI+zjBeLIa73PayD0tMkacQC/RkKASTI59iUctyoxEqjAlHIwJvoGoABEhEgQECNgJAsAgqYJwARyDaAIJgjWTBcAcKZejcuAgxrriHXkaCzmATNkJmJAUiA1J+DUDFGJAkFwWJPVaJVJjapM5tjPtHy7Ra0MMi8Ekck5jAgqMZoIaDSLSchbm4eCATW1NRorZJFp8qsloEaKTgGNCZiBCVBqjVWoRlxBnZRnAIgYAdDQVGOUCIxIrGAAFpJhFBgQlpljFMfIbM4TOiBO3TSKbAX4O1v3n6hP3/XA3ZcuXVpeXj516lTiNbwsI0csGoCquqLjT9z67OrWb/3f//Lf/MzPP/SWe6pql9rOny5WV67GepiK6kSTgiretBm3txelXaw133rz+9757fprw5XddlEIEV1HRo9ARastiruDQaXm8xxFX8VpFmthB4RE6IDQzPr1qFMWnhAJTdXh0aVgR975bL3cPXHfrW//+fdE0bKsEojGlJpAb+RexCjee1VNPA5mHvYGK1dXdrd3PbssL+qyPvyN1BqiVtHurvbqz//lV758YYezLikMBwPvPCKdOjXfbreTokdi/RyOG6qqSk1VMUZmbrfbLuOtra1+v5+WoxhjjME5NxwO5+fn6tXndv/4/6ivPD3/4V+29uyhiGRC1bUDahYHCc2IL0sl7XoX1uvZPvYp0h/Swz9yrk1Hq1PHqs2csGxja/tuRDOrqmp9fT29CTO/9g1iU/hy/TeoweIRJQo711089cu/8R/c89aH/pf/9n+49PWvF4CkgQ0AFdUIAUEBQPZ7AUwKyuknGbACAxBwBDQiMY2mVaf18V/9lX/3P/q780tLgIQveQGs6/rpp59eX18fDAa33XbbK3eR1dZWV9fX1xcXFqFopfOoqiopjG7u9q7Y/KWarg7hls7C5ZW1ePYtu4H1jRaVfy3xkCNjVzsK8mgWL5EDuTHuN+7GqXdm5nFOZyICpsREwo4RiTG5FgmTKBI1Wo0HDP5erpPcn21f9x/i+GJMKvY2JjzbVCeFTaHY6YKMNfuntiPE/SjDVFps+x5ohySb7Gg0YSq9NpjsGXYE4n4QwHnFqrNNOnnMm6VTBBIisilz9AnG0bD/jgNcHPesHR7tX3PULBrjRKQMZgqiCqraGD9aSsEoUdCbuyQTm2QCYEBqFG2QiRghSWwQGgFQVYayrDRYjBKqUNd1VYVQ16EOIcYYosYoqpJsVJVUyKxJ8IiJkMCgKsvRMIJ5Zg/qBv16k3d2d4cAcO7WNy0unur3dncHvX5/N9RVXdXIRg6QgZgZmdgSQaWuZFjV6WI655xjVRGN6XLFGEWEmYgmEUlSKrBpDDTp9kAj/5tEiE1VnKeiyOYX5k6eXJyfn5vrzhKDSOgPhiI1e3KemDIgX0ld1lWSHbEJ32k8e+o6lKNSo2DT1JpK/GSgbyz81xPRvs7bVo/a9gQsgtaANUBACAQRMBJGgghgAAzA455nFkRJ7CFNnCpWdWIchGvzAb16b+rAWIzUCAQAGZAMGQCRlUAYSrC+xZFqhWAe0WdZu5V12q5VUO4Dag0WEYTBF5lzpBJjXdfVcFAOB8NhrIOZIrHLfZ4VRVH4zDt2hIhgqIISUQ3BTMAENRWJFcEwieAAA3vOMXc+q8sqVHXaWIgJmcwYyCKYggYJaBJBDQEyJnbIDpjrhoMVkI0IiJXI2prdUt325uLexRMnvvGNb8zMzKRsMISQ5/nL0iQSXDSM3VarGlZGzp0+/fXzy/r/PvYzW/13ve0uDFpwdvbMLWtry8PR0ETzPG9ikZt2qNpEnizNIPV6xyNvHe1Wz//eV3OXl96gitcxPlEVdga7o7LGPI/ETl7N6UJooOMkChkQSqm3+7un5uYIKUid5YWEg/cUSR1mo2E9c3rhHR96tHvHYrkyYG5wcO+zaXHZYx3MLoUBeVaY2ebm5ubqVl1WHtmhN0ETRD44xz2ZhNr5fGcU/vzx8//qiWU/N1NkTstSoxSd053O7OxsHmMMISRpGOdcPHReMcYsy1JDSlI2JUdzc3PO8WAwDCE451LssrGxcfr0adndvRWHF/7idxBw7hd+/VABbCL+igDT4nAvZPX3+lufLw/q+7LWxuZmuvjPPPNM4gqJyNra2vz8/LVQdZzi7sGr0cIzaVSJMZZlmXyUWq1WYrxPXna4lSbBZN6xmTITFcVPfuhDp0+f+Sf/zd//qz//ggx6HUQvdQYoYtpQN+TAm9hUyZQUUcnAAsGIMHqu0J15022/9uu/8bHPfKo1P6/IAI0iE0y3XB9HYTTGePXq1c3NzfX19dtvv31xcfFm427p7FR1a2tr5epKCGFza7PT6TjvYNyfoqo1un4+CwDcmR22zl29sH2F5vZBim8cr6PjhYfcC6+QR7QKqkURsCbNwSQ7MM7YGmkNkybVaxpdmySfmZ1n551zDohSf7QIBLEgKtqYY93kJfuVaL4fe8KMERGbeNPCWK7NmvaFPXx+8vykN2QPuh9Xtu06s/fX2sZ3rFD2wA5lU4X9lCxPKAJNmEqIySvtJpy0Q7L9tlz2AnyndH+TtkRDfVR4jQAAIABJREFURkoagJjaVSi1T6qYihIQUd6QPZARx1igogiEoDHEuopVHSRYDFqOquGw1GgSNISYHrEWiSKNU4tO9CzU0IAtaQJY8khAZjYVCQjKGnHQL1eW17Y2ts3QZb5VtEKsh4PhqKzqkSgiknOMjJgaQFSDSowaFADReZelkUqUBACQqXGlBU3qATohuaQRQI3TEjViBaaJTm9mAOQzlxMRYbvTml/ozs3NzHZnWu1WnjnVKCIA0gAVREYABCagqoicTlw1efAm+gxWZd3vDyRGRiAAVECd0mN8kbrKj+oq/5K++o9yyIx2GMa99rw1SBw3BDKEpMOoZlG1Vq0RK4SaIBAKkjAIgVAyHAJJmIABK3gxNmMVEmUzEmVRVmMxr+gMnJITIzFSwwnXhFARasKKtCLrofRINHdQeMq8y70rCi4KKjLMHJqiRpUYrQ4hxloHo1FZV1FFVXJHhS+cY+dcnmXeZ5nPUgNOorYREKNLgh6ajFWSmZGiCUhUDUaAhkyefY5qEmMYm4wSmiEhAyX0ZwyfGyCyJ2QwisLCntmTc0l6yIihLdmbw11vPvHmO8+++Tvf/raqbmxsFEVRVVWn06nr+mWJhpFZJVoMrgFQnZs99Vffu3Tx+X+un/zIhz/03kqs7oWls7evrq72ejtVXYGp9z55Nk3EIF7eyvDEQLFBYUqZ6RYP/9TDq9/8Xv9i32czwoBEzBTrAKqZ82GqcDRWs/b94ajfL9UAkdRUTMfASVPKaLD0RkYQEZCBtNFtMiJGQtPDggW6X6EdIiqnVny1ZDgUYRzGNe8Nnp00zUqAzIREkQajst1qzxQ5RcJ6IhKw11cBWgSKQ+i96Z77773//tXdrQJpgmhoUsy+jkNUJqWhxq6PIITgXYaA62trK8tXUSnzmcucipoKeyKiOgT2GSBpjMyUxR313Wc2Rn/95IUvP/l8e2HJYaxHVZEV7dlOuzPrsrwcVWqKiI69gdVVIDpsCpsnIQAYkyrqqs6yfKYzi8C9Xk8kdjqd4XC4uLg4HA6zLFteXp7J8tHX/wgJ83d8qLj9PtjH8G0qatOa7jh9m6boojYpZN3EBfulvLMe9S4v/oYEAM7v7Gxtb2+r6vr6elEUIvL888/3+/177733tbwFi8jW1tYTTzyxvr6+sLBw66233nbbbVmWvfBfTUMeiM3CevdDb/vP//E/+ty//N3/55/+02e/891F9V0gwqhNN+Q+eJQNuIE2JlcfA7mq4L7oAOTDn/jFf//v/od33f9jnGdKhpNZ/RLWt/X19StXrojIzs7Oxz72sSSs+wrgSnWoryxfCSGY2cb6xtLSUgI4Njc3RaQK8WK/XlvsAkDF+bOwMNs5uy5OHcEbx+ukLKVm+yw/ppNtuKZVx5G1rSN0Kx3zZBSnJHOvg3Ls/diwNA2cZ+89ERISO3aOHTMxG2CIJlGiSF2Fuo4hpWnARofdo16utfrG3hOv+3fEaeHivWto413MppgdiUk8sUDBQx0kUyuQGZjRlGHltH/KNF3D9m2Oh3edF8ezrvuC2vVf+mNd92mVE22kKJtTTh2vKTpK6MbNTsfc5A7tnzm2r8GowcEn9W/a4+wgGhAiISRBC9CmBYUI2JFn4KQxKooqJqKhlhCkHFVVWQ0H1XBY1lUMVayrWFXR1FRAYkMMUWmMgRAIbPK5oAaGnDwiUq6CYI4VEcBc8iephvVmvQWAUcT5rNNum2lVV1FCjJE8+syREgNhY+WqJlEURM178j4bE/6bJo+mxWbi9ioKYMyIhGlVSroX2CSTKqpR1MCYKPNctDqtoiha+cxsZ36+mxeZY2RCsVpVAJUYiRkYFNTMkuYWETUKZ809aRxmTLEsq0F/IDEwNt4RuL9FeNyHsn+iTdupvMakSK+nT+SGgwx79b7/S1mS8AWfuZa1oU23EiAk+EvAglmlWiFUiBVhQIyM6kAp9VSNSUIGoMACWbBM1ItyFBal9MBE9AAGZEGOQIZslsA1Q0wetCOyEemQdOiszNDP5L7bdnnmM0+OwXnNGBgV0ARFYx3KWmJZV8PRKIo457Isy1t5nmVZnnl2jpnH2jLY6JAAETKhgkoEVdSxpJMIqECsJZIooRKgIRq6wBw5hqjBQJtuFiLihL4jGgIaGAIxogcFAQ++jVnBee5dxsz2Zn/n6bB01s7OFN0/eeyxdrtNRIk9kSw8X7ZQOCKDFwNgJECtxYxcd3673Pnt3/9CpeE9735kbunE5Wcu3HnHm55+5ikGFa1DHYncdLvjyxiaH34rCsgaJIvnHrn7ict/nUVVEFQ1YGjAiylGollK4INgfzAKKsgkElXVZ7mZYcKqVBpW2lhKSFQBQJu6kyMmiRJDYHZH4S97WRUAsPeIqFHqUHPiGQImgw8bm8+NQum8Y3bAmCoOTC5a3auqIs8KzqAKkNGB6+DUr9Wr/mR2zyMPmmpRM+JeuVt1DKy8+DTf48Kmu1bX1cxMd9Afrq+sD3Z7uS+S1L1ITLmygaghsUMkVVUVx9jtzv71+dXPfv3pZ1d3weWdjIZ96c7MLSwuZFkmInU59N5zc+4AgHTUN5ycwh7kkRWNNGl3FgG3trYGg4FzLoEgqloUhfc+9tZ3//Rf5Jefxl/49eL2e/dXEQ3QjuCLXsNL5SbXA/G4i/tLR8up3d3V03FQrq+vp4spIhcvXtzd3U2MmGtRV66t2/oKVfDM7Omnn/7KV76ytLT0yCOPLCwsZFmWZdmBFebAN5yGAsezMvX90sLS6V/6lV9953vf8xef/9xX/+ix849/O2xu5aIODVzLYnAOIaoZMCGSmRgQRybMXL+qS0fZ4sI73vWuj3z8F97zUx9YOrME6ACp2RWm7q6O9wucIuRP1sYD1rzp+dXV1QsXLsQYL126dObMmaWlpZt35cdRmAFAWZaXL13u9/oAEEMoR6N+r9dut3u9XmoNq0QH+eylQYQZAIBl7l6dvdPy+TdwgdcbyjEmERwgAhwr2j38chwP+CTOl8rqUxoF46Mh4kNe5HmeUXomPdtYzZqIJl3CEEKIMYqqNr6sxzUUvTmJ9o2s7natfWFPVWqy3JmaTK1ve/vZFDi1d3KI+51WbbptxiZLz4FL86J70PS/3KxigO0/k+vc6YhS/DNtCDVZcveiC7zRuXGdAMcLjkY7hC4HM8uynNkzOURWBVWLMUEYifTtMsfMjozRnNRa12E4KkfD0WhYjkblaBSqug5lDFWsQ6wrkWAqSuQdZZB0CgkdIVoSLE1x3zh5byRMrFZp6mOmamJNjtZoAifN+VhLYnnUoa6HIfFAAAwInQGlIqEpsgEBETMWPkNkVAEJlnQ6bGxma5Z8HqjRuAADBGYiJhEwU0ATCxpBFWIEUTMDn3FeZHNz3cWFk/ML8/Pzc1nuiS3EuqwGdRUlimN23nvHSC5qCDGIqYKSoywrEgyGMO7HSXofBnVdj4ZDlcC0b87YdQzZm1wc+1E9fhQlSKeIHVNwZNOZse9lAhBAa4PaoAasgQOiMBoj8Fi8AwwVUY0FXNAsWBE1i+qjclRSxRSnMqKZqSZVD0LiZCWGVKNF0BFaD2QIMkSFTp7N5vlMJ++2yTsmiiq1SdojBKSOoayHw9FwVI5CiEjYyXzRKlqtdqddFFnm2CGYRpEoFpUAmMgxk2MFjSoAigzGjS4wAElakRjJcSSJKBZNRDmjVjsbDjWEoBIhInJyU2HHbAiCScLUkIE9OEdcUN7xRSvLcuc8zm3P+kv+1NKpPC/+8i//cnZ2dnNzM8/zV+Z2ewxRQVonv7/dW/3tz59//spnPv4zZxbny/7WradOrG5s9AcBCU1iIodP8zhuFkxOPNjpe+8eeuc7Lj9+afPC2gK0CCnUkZgVcRSrjHz6PiLivXfObQ36o1gGEZflCKoqsSrHbXZojgHNVQ0c4VwT4YlVKhIlENCYqKSH4zjb1woKWAkQgqpzDEyICDU1cqnjrIZaCAAKQoIMAAaR0BCquiqrrMgK9HyY3uhiSbP+3E88dOqBOzbWN7p5Ud9Qh2DqdpzcI1XNfTHoDS9duDjsD4qspVGZDtZpBYjQwqjvHLfzfDgqv7hc/dnXf/DMlS0uuuw4VMNud3Zubi7P89RZecPNU8yc+imcczMzM2a2ub0xPahUdXd3t9vt1tvb8cmvDIsW/uyvtW6/91ghy+t7V6pcvqqz54Ls7OykidDr9a5cufKWt7zlueeeS8Td11qmlUQ3VldXv/nNb5Zledttt00EKa4LoJ+mO43FZQnNAPM8u+f+B+574P5PfPLTT/zVX3/+D/7wK3/yJ1eev1AAqmobnWMmIjJkYmWrRUuTug5+tvvBj3/8Y5/4xIPvfPv8iRM2ySYSGfc6Er5rKYmIyNWrVy9dupQG8/Ly8ic/+cmxGN7N3cPNbOXqyvLVq0nDeXt7W82Gw6GIXL58ua5rIrq0PdhYfMDZQpyUgjtvoBv/2gAe184kD7zysAvphP6RyEET9LgpAIyPVGD33jMjIhCn7gFMaLomxkeMsfkhMUZTFX0F1i18ZYuVR+K8058r0wvI4RLstNB7k8FOvYamtvLJzTpgvPXCfZo3fMWPXYW9gWLA1GdNf1zqdU0/0zYwiVFvVmj6gpq9++4aAHjnzQABVdQkAiQnDiJMpipNE4oKSJQwqstBqEehquJoWI6Gw9Goqsq6DiKiKmAxFYodE3JSRbTERSBAaPgaE3RboaFZNGCDpvLthFpkCmbRoOkuI0w0dQAgcmyKKkrJzwUsibpqNFONtQAZkDln7MB5ckBoQGiYUCiIpmBJjVRATMZ1gEScUDNjRjMKUWM0FUDCPOdWu+jMdGdmZrrddqvVyvPCOVYNVVUjqZioCZI5j0SApKICClFFVA0Bqcm7zGJjtAnMxAyMihIllKEuazB1DibZJk6kasYqyQBNaR0aNAga3Vaj18G6f7y5QYTXDSS/FsXepifr/lLZnrzTxGpl3EuYysMKoAZiFi1pcGBEiIRCpASIxgCoygZO0YtlEbLa8mBF0FzMC7Bg8msxSg61pqZgBJhENykgGtjQZGhx4KzvMWbOcsoXOtl8h3PPmUNCQwM0EAlRosQqVFVd13UtMXiEVjtvFa2iyLxz3rvMkQMji2hmJoZmpATAaAQGihEkSkwtZAZoQAqaCn9E5IjZARAqQrQgQYCAvSNGQE1qWMnyILlCJYiUiYDAOfY5uzb5grhA5xSgPqd3bn13974HHrjz3J1f+MIXWq3W7u5uURSvWGZCYEQcXOHnu4PRyh//5eNXL1/67/7+fw2j3miwe/LEydO3nvvBk98jiA5c8jUcs15v1nhGUxBwRd6az3/8o+/93O9+dnQ1zBZtBgym5pApg9js4hMsf2uwC47YoWhk7733FqVBHxL0QFiyVTFKrCcJScvUZd5MY4jMnOdFqOuD34cmvTATUrsSuTzPiClR/vq5SQymhojsHCK20ZsmTU8RMzQT9EBUxVCGUvPCEeEh8KJvvQfe/faHP/r+CoJzFOt9LI9jVTxCjGDgXHPXylH1/LMXJOpsd96i1mUNh7oBjLyGkXfcmZnd7Fd/9d3zn/vean9YtudOOeekLjszM/OLp0VkNBolJctJ/eTYyXlVpWA6UTbm5uaQYWdnp6pK7zPnnIicO3fu2WefPXXqVIxx7euPVcPBwvv+ZuuRj1wrMD2CQnhE2fFmCh8cQ6/ODlYR0V6srnbEEQHKOiSoiIiuXr36vve9j4iee+656ftiYy36m59dv/gxHA6ffPLJhx56aHd398KFC/fee2+WZdePme7xJvaunCGYWWpb59nTS+/52Z9723t+cvfv/b3vf+87z//g/PPPPXvxuWfL/qCqKlFxnuu6XppbfOs73n7nPffc/eCDdz1w/+z8opEBJVDDps3SDw81PDTdpoOH9A3Lsrx8+fLKygoA1HV96dKld7/73bfccku6CzdrS1dFwChxZWXl6hjdCDGura2dPHVqNBrt7Oxsb28DwE5/0Js985x2RvBGQ8rrE8cA2EPdYc/A9QhRyklyrRLhKJUZbISyYLpbE5NHRCoiMBFSghCJCQm5yZwaeQ5AEJEQJCVdUTS52EVJrl6JPa+TCBMQIdlSHq9FBW9k2b5JIOOLwAEHDVzQ9u0FY5uVplK4t8fg+H7hfj8WnN5GUi394MaHUyoRh3+HSRnnpukumoGYoh3nOqaYEEBVmt4dJhBEQlHRmARrjcmRTeo61zVm7JhEHjfdCrRvGzXcMwtqiDdIDsFI1UwsipgJAhF55mQmxBK1DqEuY1XFYa/sbQ/rUYxB6yrWdR2DxCjJGH3POcURAjWtH5JOkvaNp0mergaqlv4zQ2ZsPFtxisGlmLRMkZKlMwIQEhKpceqtt0YJxiyqYlQQQwNUdcZskoEENU5MLSVq7iwhEYKoWBSgsVd7SvIQnGNiNHTOMZHPc9fpZLOzM3Pz8zMzM61Wi4hVNcRY15VaBJQE6hAjIyWDC1VRbYQAEBGI0noxPkECIELH6FRAqlBXIdTiAR0jBrM9EQR8odG352PU2I3Cj4pb7H704Qbk1uz4uOb1y8XfwCncpBV9AoBMO64kJqIAxPEjIEZCJTRq/I3YzAtkYlm0LFoWLA+WRcsEvCIrEhCACVjQBh0ABENSwkAYVGvVvoW+xTrjKvc0k/uZ3M+1/EyLGJOZsqqIRdFY11UVqrIchToAgCfMi6zVanXa7TzzCIBoBIYWMTkjkyICMKAZajQDlYR9CiFB+oKNNJYZOCBHzOhZAFg1RhCMiAmJNSBL9DCiZPOU3goQjAGAyLPLvMsK9i0EZ7nRLbu3Dc6Xj973nqWlpT/7sz/b3d09efJkr9eDRm/8lTiCERJ5La0eMWVaLH338uBv/53/9FO/+NGf/Im30aBHiuduu2Nna62ua1VjdqkynDoybk5po16YW1hbX8fZ+XNvveud5Xu/+9nH1zd2u64gQA3RtXKLdbLOJaIQQjka1arsMzDTGK0SYgsSoVQUhTpJxWrpkgw1pGAMEaOShCSN6cEw1kLgrjnPrSktBWYpKxiUrGYSTcUKh2popgB1Iy5FyA6Y1JMRGjFK9JmLMYYQ1TTCQX47ABQPLD387nee6HZWtlY77XYsa7jB9IOYfIosR6OyP+hvrmxotHbRRrG6iu3WTC2jgycqIc88AS9v7n7x8fNf/u4zfWz5vBVjDRLm5+cXFhaqMqrqBNoYjUbe+xuqX+k+wgvRzMyMjkWmEgJ1+fLlTqdTVZWZzni2Zx/vDbeCxO6jP3P0omcvvkTf5NK5HXMJPsq2AI+xBYwA5269fTDY6na7m5ubWZY9/PDD3/ve95LIRbpTE3RjOBy22+3UvfIqVhHS17jnnnt2d3cfe+yxixcv3nXXXTfUNYMGBGBjl0ZzTACA7EV1ZmG+u7h46z33EEAsy9FoNBoNQ4ymkZm+/e1vK/JHPvKRJIdhgEB8lEHBpEt+gggfDZNNF0hVdTAYXLhwodfrIWII4amnnkrNOC75Yd48dBjQzJavLF++fFmTcpvapYsXe73e6VOnJMqVK1carYRW97lhd8WKN5CA1zHGQRO/vL0+8v2F/T0jp9S8KRPrbtx3QNNZMgWIjBEN5D1sg4h44vuRVvIoqR/UYkwAh6pa4myYqeieFsQeNwGT5wPenEIP3nwBU7xGSI/XlVBMvXa/KJhNARxTv8MezjHVx7LvFPfpsEx/mUNfDI+FbhzzKjYiEMfZL6YvSBp2SEhMDM7MNKnlAdBEf/TmMThecDwdLoxx6nK0lAwAAjAYmWI0k1gPh2Wv19/dGfR3h6NBXY+CCaERJg9GzrxPHrMppUeNqAoqKqLEREk3Xht5scnwaCIRMwCeSEc0rA4VUTFNMooNckaARCACIqISKSoio/GYs4+N6yYCADGyQFQQqesIoqPaUJCRXLOGOE/OcZ577zmBmNyMLrWUZQsgSu79/MLs/Nzc/PxCpzOT5xkRRxURGZVDUwMEIsoyVrMgEUCRICmSwgS6I2SkxrgiWbo2dJ4kvcGETMCxknpU1bVIBD9uolYRThnk62Klv5buxgFW2PVHHmb2Aky6I//ltezYd/2r2STg0zSoAARBECJBJJDxKbJCppBFzSMUwYpoebQsghdgbfLMcUFgDI0RAhEQBQCBOJTQD/UQbYSG3mMnzxZmisWuoNRSZ86zZ1MwgLqqR+Woqso6VKrCjHmWFXnemWkVeZb0ifZYlDQhiaVmLFU1DRIlRomGDeECiABUDAxMVA0V0AiRickhe0IHwCYqKiogwOiQGBgQwcgAGoVxSBQOcMyeHQMkeOXc6I6Hum8rHp7xzn/xi1/s9/ve+83NTe99lmWprP1KHL6QUBcy6Hq3U+uICpe3L26v/OPf+md1b/Pn/o2Pb6+td7tdgri+vl5WZQphXhZLl2sdmfe7m1sLc4u16erO2k997KfXzw/Pf/kbbQKHFMoSPBOASHTOM3NVlsPhAByHUKfe1FCVoa5L0NuWbrn19Jm33HXvXbfe3m61uzMEADHG7a2tzY2Nsiw/963Hzz/9wwpgPm+3Om0RybL8Wujn5Fjd3ugW7aUTJ996zwP33nFnp91ZWmzneY5EMYThcBhDOL+88cNnz1+4fPH51SsDrZF5sehmRDD2x9JDKoNm9qb3vO3cXedWli91PA2HQ3TO3dD6W4eakFIbyNra6pUrl7vFbJ7lo/6IiVtFZ9Ab+PZB6IQREGF9fetr3336z79zqeqczaDKGHPP8/PzRae7urE1PzObtB5S8pxULW9k3HmfPGWdc6pa17XLeHZ2DhF3dnarqkpKNN771dXVs2fPhrDrLeLKheHn/q/M+fzHP/RG+gIAy9E9VSturd9dFM8888x73/d+ch6JRaSu63SPJojSxsZGApJexV04DZ677rory7KFhYWTJ09+61vfWlxcXFhYOD7uP85S7CB2hlPFtBiFfdHNWzPdOUCMKohwcnXzu098rzcYzc/P28tHV0fE0Wi0vr6+urpaVVVCN5599tl2u/3oo4++AtBSFFlZXl6+utxcBKL19VURObO0VNV1fzAQFSLqV+E7fX2KM3gD33i9Yxywr2XBDvOUp7G5ZEsxkc4Yu8UfPBISwQQ+I9qzRkr1c4hBRGKIkvgZMcaxegICoILp2AVjTFQYe0Q2LhWviKv3sfU9XhsBvE30MWzM4NiDog78fmMHYaod3pRarOHxYseJ7gaMW58atTLnUniTrAbHLxY7JgXyWLfVIXCS2TsIQwHAPsIMmlkMwYyYPbN3jk0hBKkqKUejclSXo2o0qkZlVZchVGKCmcvRESrankJ60rgWaMQ1EjcKmQkUoZlCqbdaIXFvxlKY438aa00wE6BINBVCI04qFeAYmdExK5mpKgEiIzgEB8aqmHhVjYAocfoShIqOAcVADCVqCKFOH+9dq1W0TpxcnJ/v1nUVpWYGYkS2hE6wwzx3PvfeO++99xkzqolGEVNVQzRkaNhfjAREjkVBNIjGqKkXiZHYEVtTbE99OGNVV8AEbSSoqKzKQX9YVVEEFBANVRUVmJLUq9oUAoxTrJ7x80foj75GQI0X62o7Gua4zomN+8HCH6V+b7vm02NIsPnZ8BLHbozQuFeNHwRGoARCoOmBAGCs6tScaB6hHaAdoCWQR8gUuCm6QUh0Ikh9LpC0EiKCmVYayxiHpgPQmLEW7Gfb+Vy36LazdqsMQ5FaiR1R1FhLPapHw7IvIkCaF1lCN/Is85ljRxNbGAPTxtzE9oiPZIgGDGZI5vYInGRjkWMgQAUwVIEoalE1WjQ0YNRaogTRaKaAlDbqBrQZN3CbKRqiKkbFGrLS37/4wJ0zby6kRWRPPfUDEWm1WntB6iuGbgBQrAkhunzLADwXIBojtZZG1fxv/c5frWyO3v/et9x+7lY3fzJrdTc2Vrc2VzvtXGtRJTV17FKCKlO2Ji/xKBV90Q4hIEA3n7n63JWH3vfmlWe+X62WrOScB1BT9cTVcGSznV0MG6FfianCQpbfd899b73n3lMnT91zxx3t+VnyXtCMEB1LaISlz2jqh4IP/szfLEeDjd2dJ3745Le+/fja2sry+nBufm5YDVu5k1gbqIEPo5ED6hbt++65784773zrHW+65a47Xe4BQR0LWAr5pleA+wQ/Gmogqspq+eLFrc3N7zz15PnnLlzZ3e3X1SBvLczPj0aDkzwXRnXfVcvF9oOPvv2+t9x9aW0FnEc4oNHxgkEAN+riiRMhIjPYVrXdtZ3tra3RaHhq5iQAgkKWewCoZeTbFE0yZFaLMZgjV+Sk+vUfXP6jbzy9sl1xPteCgQp35xa63S4AlMN6tj2TPmgSUtywhXBibUzewTmnUZ1znVYXlHq9XqgiMojI3Nxcv99PLw6hwqvPbP/B/z6zfL7zoU9BZ/5aTKLDjLwjOslvJoz+YqevR5fu7HiptmXZdiyWt3vz7XXtzPUWb/3SSn8UKUV+IQTvPQKqagxxZ3un0+502p0b02N7ueLzubm55BmMiPfff/8f/uEffv/733/nO9+ZZVni9UzXkI+8vJObSOnu77cF5KnJaAbOu7STpT5jYgwxDsNoZ2frB08+edfddy+cOJH0DhGpYd4BgBIAGDatt2KU9rcxvRdhv+JpakvZ2tp6/vnnh8NhOpG6rp999tk8zz/84Q+/XNawtr9GbGO+LiCGur506fLK1WVsqvEazVbW1h/+8Ud2NzeuXL4kIilYu7QzvDJ//1BmbypU/cbxagd5BmCKk5qnTbExUus5IhFOhcQpb5zOkjG9JNVwcfy/ZhpKXYexvqilRhOR1JbZPDFhzI/bnXEi19E0f+Jei4Um94mxUC7CHnpynZn29S/vTV37eGTmY3RW4PG3iQPr27X1MsBSbdEO+qPvo9wc3P6O/gKI16A5Xr9a6/H6+pGAjtFxRDBJLZmICKu6iqPonXfOARo6M8ncAAAgAElEQVQ7YmYEjFFEZJyu3JTDIaZ0wA451xxm7KAqmCETIRAoSZTRKAx6w97OoN8fjkZlqEUVGgsV5zgBKLrnA2xmYKJjNUMETbAjAJqYQiqgJvEMAzMkRZtwfpo5DwgGRJiZoVkEUCJIAWsy4yFKwAU6YUMAdGAMRql/BZIJS5Pq0h6Vi4jIgBRQIQ4liIiYmkffbndOnzp9y9kzoS5DLJGBCMgBMSABO8xyT0wqMUoUURGJMYzvNyWbJaSxczICIWmyP9RG0dBwMkhxMrjHvsuJ6JM0SggMQhWGg1GoYhN0pfKiGtBkIbTpFTNxViaj2qb+5TXF97jWVH8BgOO4SCdN6VHvW5Vw6pkbWQuu52X4Ut/gmpviGGwd18fQ9pouEwFI04PQJg9MjWgGZk7VR82jFRFaAdvRCoFMkA14/OeCoAiGafqkigAG1aAyCKEfYslQOeCO93NFttBpzc9wO0NHBEzEhiYmdahG5aishnWo2JHPXLvdardb3nvn2FAVddyvnQCO1OupiTWGkFSIkdKUBUIBEAPFxHxGBEYExqioAKltNERNMt8ptE3V7CRFrKBTUQBSwhaTC1IMUkMW87edePutdFuhreTYd/78+fm5hdfOrMkcDwe7TL5y/n/7//7wq9/5zm/82mduWZhbPHUyo1PdduvJHzx5YvGEimYuM7OkV5e60G/SVzp17uwHf/GjX/n9P9t85uqpuZOD4W5EysGdvvXslYsXLZT9jeGPnbvjE5/+9Jtuv2P21GnIcxiVVa51sgMRBQUMSmMap2GD9/rFjvXt7OLcHfc/8HMf/Fnt93/7c3/w+c//acvzYDDKZ2cVIGysOdF3vfcnP/6LH7/ltnPgvFilqqXGhEZVVTXD2YHFJEQhZjB1rezutz4IzI+872/YcLB8dflrX/ryk9/81vYPn++cWRxUu5z5Po0eft+jj37kbwDHSY9GWkCuq1lJ1KV2DzVE9D7DmtbWrqyurKhqnudEpIfsb6NIp9Mqd/uOudVpr22uf+X7V7/0+PfXK1d0F1FqR3bi9C2pA2UCQ9w89C1xOrz38/PzALC2ulp0isn11OZWxna78/y3vrRz8Zkzre7shz9zhA/9S6gvvYow8w1UFNNxQfzp7olnNnZ37n7kH3x/uxf04dniRHshRAkhpI2CkOqqLsuyqqrUkPFqIRxEVBRFWi4QcWlp6b777nv22WdnZmZuv/32ubm5G0m5cd/lnMoT9r0gweixCheff6YaDBCg3++df+qp+Y2122+/vWh1zAQg0WATvgEHajkAJkBNdjYuMCaaRq/XW1lZ6fV6SQ8FEXu93qVLl2ZmZt7//vcvLi7epK7D5L4HiP1e78qVK1ubmwCY9PJDiM+trO/ecv8Xytl5HRVIKkKOd0b1+swt39iB0IbXC0P3jePoWC7ZIBAaJs58Sh+IkXAvjZgKiZP+UcIDp8wDJi0nmkwZ01MSY1VVCcxIzSaW+k+mBTQxZUljS69xFRSRxhAh7iUQ+9glyMcCLI5LJYCbafv40rxtX4AaPvYOm1yw6WUKpx+H0I3p1fBImBSmNCQMr//LHu8yWpM1TeWne98Rp0kQCAAMhIBmAqaENYBWo53BYNBuzRStDhFRsh4mjholShrj4wrmdV3q6x857tB77m9xSBlTmmvErXZB5OoqjIZ1v7/b7w17/dFoUNZVEDEAZM4y75gcAUvUMApmMjEdIiYwBIJxZ9mYqNDcMU2Kf8ndJFnXudRzsV9m1jTh8SDaQAzOMxFAVBEQFRMFBNPUYU0IoGahrpOGBQAzEQEZqII1jS6YStWGpIiGyBlntdRR1JFrZcVcd+7k4qmqGpTVQCyqBSQAMnIAaGVZqUqCopI06ITcaI3WacLvDACiSpQa0Jg9eUTD5LoUVAwEiIA4qSOmBhaVpAiKDEQGICB1qEel1AICiJBsblGRAGhcyb+OvBkPBhqvgeNAv+sLgB3TecX1YotE07ZwL/jT9NWJtfH44MeE3WDTblfprWS8sgaESJhURQ0bpZqkZsVqeS1FlFa0tkBLKBfKFJztjQ+dPBJAl6wuAGrVQaj7QXcCiANtQWcua5+ey7udrFMIaS21z13hu1U1Go1G/X5/MBioChG1Wq2iVRRFnmUe0JLsLqAlUltaEAzSrAQC2CsPYBLysOTx6oAnJ02IyWyZEKOCSJQ6SqWxVIiA1ohvgAAICIhhUl4EckzsgABBVURA6mCE+Mht71xyZ7rZbAjh8ccf39jYWJhfeE1lYRJDUWQCXCPMnL3v2a3Rb/6jf/Yrv/Sz7370BKGb6cw+9NA7VlaWVYbJoYaZkxLKzSNw1hrO3Hv7Qx/48a+P/nx7bSsn77xHge219ZzdfQ+8/ZOfuu/ht/24a+VAVIVKwxABq35kYuc4Iy9RJEaERukZUl3WQHcGRZaB2XB3i52TxZlP/9InHn3/+/70sce++q3Hn798pTUz89Pvec/f+sQvLZ1eUhEZ9GOMdU4qAgaO2AM68o2F/dQaotQIsInooBoBQEupJlt807mfu/22R9777s3Vtb/4V3+6vHnV58XMbQtv/8BPcDeve6OJBeYYRH7xFYmANSoROXaqWg6rixeer+rKeZ8onTHGw+6tzvtRWWWtDrJ/4vxzX/3G17+xQuBnuHAxxvlu59T8rJif5KLHXB6Pn6qN35yIOp2OnTrVG+ymBDKttCKS6oFnzpyJaoNvfXHuvrfbuftflngXXp3F+WX4kgPMqvlbLoTwDC7s5Dnk8PXN1ff7dtQxwAGAhHWoJcpwOAR81bjWaQhNS2wWRfGud73rs5/97A9/+EMze+CBB5JBz82AA4wYzK5cvLR5da0g75wry7LdaW9tru/ubJ9cuuXsLWezvEijUCZifQdsYo0AgcbW0aq6vr6+tra2s7Mz6d0rimJ1dfXJJ5988MEHP/jBD2ZZlpDQm9OiYoi4vb391NNPxxhNlAgBgdltSXgKZr/vzz633fqpQPeGaAjbu70ntsPjC+fq1gyYXCOE+xFM5eFH9LsfzIphP/X9hn/HfVcFAZHZucTQGP+gCcBBY/xOUHSyj41NKpIcaKOeoSI6Tgt1ytcZzCZipXwgG2jqS2OpU0ScSEsd6JoZi3AQAR632eBYa74dh75x7N3kCG1rfPk/5eggHw8/f0A3dsKogYNqQse2fTwOQGB7sX9DSmCApgfXEAzF9iqsjbaCQ/bgDKJZBdpT7dX9lf7mJnaXSE76vEN5h4g4Y61CgDqjFnISsnjxCz7d/3KdAIfY2It7IntBxITYEMQVECjLCmYXaxmUo92dfm93MBiOqrJWQTD2xJyMTAARyBQ1EVrZN5Xe/VMacWL5sIc5pprsZPaoTsCMxLiYtFeM/8SCGSCl0q1aIz9sRoiJoA6WcrCkwcJZIjNKElBtrBMg/TFaynk0TdXU6wFRBSQMdoZrAPPduXZeuIzIEQEBsmgUETIgbhpJYJw2pnMeC6M2ubLp5CKwgxYxsBEBEZMRKGtUiTGKWYyq1nBDmBnMTDR195AaBqv75WinF8saBZjRIxEbMaCKmGqSFeekXtts6waQfHfTVBFR0Yl07QFEz647tT7GWnPAAOlIsgaO+TwHVxncY7VMiKzp12uSx47cjWxfQxnanm/1tNBuY6NlU5QXG0PI+3ketgfK2kEP7X2/7gUiODmXhh6CU1f6iHjFUvsETpDgMd6bNp4mbNuTY24mVipqISiYEilxTVAT1miVWTQEQzbMBdE0E2kHaYdYRM0FvJEDJiIAMkMFM0mgLyWpoOSQLKoRtArWq3U32o5Au5V3l1rFwoyfa0FOwQVFMzQFQsFyMOr1dqu6smjJJyVvZT7zRIhJ3QCBkCEJ0Jk2pL60kJoRj0sI6XZhcoJGQAQmU1JBNTRFFTBVFTQBqoxr1Aq1BItm0WykViorIxOO5XgUU+datEQWIDUEQb1z4c55XZifWdje3t7c3HTOjZ2dXlOhGYnESIbsI3jOsm2pfvN/+ue3/ovf+83f/C9lOJpbWGRy6+uXh4MhADD7cWp6s85CyyoWcM+jD2xtrn/zj76sRjyIw/5waenMp/6dXzt16y3FmdNrly5lAp12d6h1iNLpdts7ldRRRlVAcM4xuSCRYKpqZNBGHvYG6ohnWpXDOobM7Mz8/K/+7X/vvr/44j/8B//jZz7+iZ//uY+oyPrVK935+dbMzHBzowsz4HMAKIfDKNF7X1mY7lhGRIlx0O8jYqovmNkAJOu2DKCq68U7bj191x33PvjQ733hd//oS3/wK3/r7/gCh4Nt0iQb1rzVdNr/QgGOUStvsWMRvbq2fHX5SovylCI2puBHLWsezRedUaQfPHXxj7/0rSvboypf6OZtFmm18lMnT9ZVaRp5rB738jYiHT5SBqiqKb89depUkLosy8QZSUhNURQxRiJCCXD+Wyu/87+23/XT7Z/46HFB3OuqS938v9on9reP7nowZ0lx/5G5jM4sfmm7LnIcYNF03SG32jOjUTkYDBYXFxNdYzgYisqg3y/LstVqvSoYB05ZKU+IOTMzM+9617see+yx5B519uzZxcVFmJKhbU7/KIr1AS2BfU9aaqcEdWpqYjrsDy9dvrS70zNjRtfJZ7c2dmdbczOOI+uVKxfWr16dbXW6c7OtuW6r1c68JyQ0RGw4EYqOSOtosa7qcrS7u7uxsVHX9WReMPNgMDh//ryIfOADH3jwwQcTupHI/y/PNZ/U5wBMraqrK5evrK2t6TgiTH0By6vLT4T2DxbuXsY2EXDmk63SWsArc+cuRE9u6lI1Vth2ZGa2P/C4dmB0IL7ZF4dM/o+HJwoejG1SiHmcqYQvooZ/+Podf+S+7AvJIcdJfPGzPPD70bpxZvtjUkoriBqJoiFoNFENKTxpes4niVJiX9ik62QMduzBEHusAWTkVAgzHfvgjUcT0H4lD0BMVil7Z7A3JhD24YmI414Vs+NFR9cyQz3i/qVXHlgz7CgcZO/leIzxeOB+veAAum6YYMygJ0TigyoQYx2TMb5F+4eLHUgrEsAzzZmA408NO8b0SOwGBYjJeMeAVcmQDRBIwJmhGkgCCtiQgCyiaSw4ZFxub/+gt/29TKqThXocuRB8dtIhiVqUWrjGzFL+DdcZVKf8GhBeVCDcAACcoSRBCht3WWED1jXYAAKhoUaMtQ57o15vsLuz2+uN6jqogne5cw4dG5CqJOmMpIsKgOwzsCbrSqN/7ISDaaCapGaUyUSECSl93CGm6dodOJd9zkkIqjgxWE9NHCkxAm4II0DmGqKEQePjQpOeNRHSCQW+uXQIgAzs2VWDuh7Vl/MrJrJwYm52ses8kXMi2hj0mCExgpklf4iYFhiJYlEl6fUogDTTmIgcc1JNJEfOO2Zm7xgYnQOJqsEMVI3EABXUKKk8GqAABA3DstztSxlIgcgIwRERm4mqgvFYDRIBadKkOmmjAxyvjs3d1gOb3itB65heS/c6Xc2O3BWa4OAoFOaoju5rs53smh+x76zpINaQGrDHCzhOSQUbQKPoYvtLt3hoDU9rM04vkc06jC9ckDmgzGaYxOjTaRrCPgmdZuSjGZKARQBFFKKYjE5MYtoQ1ZwCA7BYEXU2SCfEPCrr2KiM0MjAQJtJigSYyFmGIGZiWoOOgg6CDQ0qhs5M1jk567sFd5wRRA6J6iEisbZyVFbDEtA8u06r1ZlpO8fo0LTpMGmazDCxqozSuYElvA7TWgrW8KRSixuRAhs4QzJDE1A1jaDRNBoEwNq4AqtMS5OoEJQqcIEcEXoGRENUVAWLMA4VwIAx5+ztp37srtk7F91CWoiuXr1qZp1OR0TxtQRwKACwYzKx2pNHwaEU7uRd66O1v/9f/ff/1r/9maLotNrtU6dO94ve9s72K9Ci4hRqKS3HB9798HCzevqb37+1mP3Qp3/5jrvvLtpFzbC1erVTtFRksLHl2HnksL4T81a2OEfOGQJn/z93bx5k2Xndh51zvu+79761t5meFYMZgAQIQVxEUaIglUnJpChLsmyXLZWt2KIluyRXlEpcUayknKiSyh8p2anEVUnpD69JHDuVsKyqRC7L1haSUgiJiyQABEAABAHMPtP7637v3eVbzskf371v6WWmezgQQDdYjcdG93v33Xfv953zO79FU2KwibIOIQQOIjAe7XCagWcsXcqYiORKtbsdP86/+zu+4+//0i/1zp3z7ARxeXWlstXecNu0k6IoGEFnqXRSpBSTpF3VqzSHEFNmtFIma9UKv3jHWi+FFQAKQZNSwr7fC231yb/0Y2cePVt5S4FVI3WJ0qdjlg4ows6P9/YGu4O93V2jtCIV//weKIkhvnv3zu9+6Wuv3dreUgt2+UzH7WoIK6cW0yzz3qNJNWMI4YGNNk6Gq81kbYqI935lZWVnZ2c0Gk2QmizL8nycZS0AMYDFK1/avHNtMXDve3/4oc+E/2QmzwfXeDl8x9y3sM/9VVg8O55Z8AXItFp5sZHneX3tMef5uCxLY0w+zmcdf97xL+fcY4899swzzzz77LMLCwsvvfTSmTNnrly5MneQJ/88omEGABghWxZFnr/65jeqqmLGdtrdW1/bufmWUXLd5mfe83hiOsTkFW5Xw7s3NvCqKJWkadZqZZ0kTZIUsC4g82q0NyqcCyFwhC8nqI33/vbt23fu3Ll48eInPvGJxcXFSR7QQ4eTEDH4sL2z/frXX0dCDg2IiZAm2fXr128My83zT9yQtghj4yq/vrX1hj7zCi0JGZy6bE0xggPRlbLPB/kefaOAHNWny1TVfxjPdw7hwAcZZc+kmB6r+zz585/spp610jnS0AAnYNXEB0Huea4PHa0jHhzNy8wMOCbaxfk4ShBk9niE7+jkIeLclH/ficapliGOcCI4xjOTxdgs1MpfUjH5Is5bD1nW8OHIre95nx0ISZyBTAUOw+YOQdDwmGt6XUi/fXXdFO/G2bntJO1C9lE5cKbwr2Gvwy65g8HrJyAPHfMuYoSA9QVmABSArgMOlWdkgRDiPRGlTQzKM4UhwSbmX4fxHy300na7VViwDgyTwtRxsGyFCI2GiR3k8Y5owvE/2vFEZgtRbp6dANBorZR2NgQXFBlDhrQJjtfubg52BsEze2bGRCVJljGgCLAABwAErZKY5BdCcNYzA5GuTUVF5sDh5l7jEDVgiMy2qqrSTW5YZhEW5hlHjv2VxT5GADWPatdWJEAgksZiiqHW1zfyNKjzWTE68kzsCwCksqXzRdZOOu2F0XBcjsu7N9aGw93zj547z2eXTy312h0tJoCPQ27mEIKz1pVlkY/LIi+KsqiKypXWu8CehRuQQUApZYxBQgDRqU6ytNvt9Pq9VrfV6raSRCWYevaBmQNbZzUqg1qL0qCQQYL4ytvcQmCF0WYgaNBxz45EmhOKrPAIudc7/zUnKPymV59D8QM87upci7VqtHWmNuDa1WXq7HnEHIAnrJFDM1sOHObcxED2598d/vc0A7UIAAMGwNA4aPDMXEYxoIgOkgVpe+l4MUFQgCkKM3mKaysiIc1KASGQc75ythCfg8+DLwJABq0OJF1FrQQSYi2oJjci2NJW44qZkyTRmpTWaZJopVRkZKgoHJEIAQLHXCIxhKhqpwJhYfaRcykihEhaaVKkEgblRUcMJIIgGAS9oBW2wKVgFaB0Unh2LI4T1O0kQ0WkFRIBoYPgJNjgnAQvQUBA4Xee/uDTi0+tLqzayt24fvPWrVtxnGkrr5R6t1nzAgAyEpCwCEhbs3VubFae27Rv/IN/8ae/69v/yk98ot8zSEuq1b959S0uy1aWKGMQ0VqbJEkIwTprtHk4h2SSjk4H6zuLi4vf/qkPVcvu42e+56knP5Lf3KReOs7vdFb6UlDqJbAqFIXVRdVrL3ROBe/Zh2ggEQCocXbUpk78oqVVCp6ryg52xltbztpuy6ADAXESlp96LxCl3jGgCw6QWFMl0HnySWpCxSNKiUg4H+iaX7vmq4JAEqVQgvgA/fZwb4RI3bTjnZj+whde/VV9Rn38hz51df3OyoWzb1x7azVN7jvwCdpWpe222hIwOJ+l7USSt958czgaiojWOrKRasVYjXqSqMwxkFIYXIvHp9v6Szfp//5/X3p923WXH02hgtHtxZVH2u12HKQTBBQMb6fy6PALr3m5EAKROrV82lW+KIo0TUW8daU2ygcbK7aWAnvjNffZz4yV6tQ8jgfmdO/7Ie6bUT28x3iPvqlpKfHYQ9xDth3V6e3A6Qs8KsvSWpsmaeVsnhf5OG9l2e7u7sLCgtIKcYYA+LAG1kcXiEc9pzGGmT/wgQ9471988cXLly8PBoPnn39+aWlpZWWl3+uZJJncbjPTi+lexsw4S9WMIxcAL5KP8nxje7CzPRwOWYMBTJQaDTbWXn2l9eXfX3/jTf3tH7p159bKBz7YWzrNChnBqCRFZCGu/KjcG0EAqS1HlQJhIVAkSI03Tczf3draGo1GKysrP/qjP/rYY499M2qU+7T3LAwy2NlZW1vf2dmJxvfNmQEUvHXr1rpX249+6OU8c2zjWRqTYKt7u+DniLaIEP1EhRltBmOeEaKCAyJuONRl7Igh0/5LqPkW3n4Nibw7njw0UYVwREgf4r7RFM8C0HhYAvEszfi+CX2zv0CABBTnaShzkqRDclUiX2JmWKgaRuLMRG8aN+tDqJwFAEWktNY6iRIYmkm7aNwJRQQ4yuDfwcp/xnm6bt3wJB36iV6RT2BOMRvBexwGRwNH3pcYsm+XOc628mCn99ggiDTEgzoeZNLMsGcbwIlYYULRAAoBEsVtgtHmzY2tlxf6dx67IO2uTzN7++7m5jiAS5HbAAJAQApQQ6C3byHQEqRBkRShEhYXPKFSiZEA1tq93Z3RMK9K66wHjgQNEEEiqiM/JEaZSmCWEOJ6YZ3nACC2doaZATiipegE4GgMfDk4772PHaBM/2om/VVmO8VIEpF5QDj+ixteAFHts12jmIIU3UUbNgNMlnRBFJSJciDGmiiltTEmNY4dg+RFtbW5E9MxyWidEBPmo/E4H45Go7zIrbNV5arS2co764IP4gMIk0znOSjI7IKvSIExSAaVUjs7Q2W2O92su9DqL3T7i32TGJOmzjpvHUJUKBEBsgu+dFXhqzJoAa0AAoQAPOFBCaLw8S4YnP/fwRrx4VfDszvrfTlg9wDlZ/72BId6BMBxuNXqrG0+Tl4UJyNYgSlpLl47MpvWPU8ObLh7c/y9eAZi7sccrD9/BhrgbfYt349kg1MwBqa56MAkQiIKGRGBBRE0s2JWgApJxTiROgOZBRpYHzUJAUYNiJTej21ZiC+BK2EnYFq6u5J2F1omM2Ai404whtYI58V4tDdKtE4SnaQ6MUYnKoqqSE0kQrPJP1GDIiSADSeLgBQYaWAbYkBQjIoF4sTaew6WvfWh4mADW2EroWK27K33FYdI60Dl0SqtwRhltNIaFWrUhjAAewkgePnUlff0HlvIFvI8Hw3Hm5ubzrlWqzXx3od39xdzIESjdSDa3t39rT94fn178y//+I88/dR7zWBTnT89LsqtwUB7R0gCYq3VWqdpxg9p8s+Bx+NRkiTBh+Wl5T/9iU++8JtfOn/x4sK5RTsqTMh4BGwdJ4nqd/r9BWilImjzIbIAS5TWIUI4cL96V2kAMpQtLSTdNnDIN+8W1ilArRR48ex2CVSiVZImnW6n3QGtXADZT8Tef/P0HjkfysrnYzscUhCVaG99L21nSBV7Wcy+/OqX14aDZz72sb3xCEXGO7vLWfc4yw8K9DvdqrIKdLvVDj688eY38vE4Uvon8+T9ZbcdZ5pCXiWt9napfu33vvLKjfVdb5Jufzje1ewunj1ndKaUaoTXDO+CYDzn3MrKymg0GgwGWZZ5qfb9wunTpzfefImf/TcqaWUf+D6ZsxrBkzzGexZ8+PAe4z33JjzsPwkcd+osAFCguQmdM7l7rKoGg8GZM2ecc3k+LoqCRQaDwbnz55RWCHhMDOKb3Kn36UkP3ce99x/84Ae3traee+65p556amlpaTAYbK5vAGKv2z1//nyn01FaGZMg1ma6VEPaUcAS3Q2BiFxVlWW5Ox6ub2/mg7FmpbUmnSoQa3fzcrz+ta/5r37VfP6zT4DeW98YvPqKGuxuXzjXf+SRxVNnyGSoExASYJGAhCzMSgf2Y1t1TNZSCQlb4aqqdnd3b968WVXV5cuXf+AHfuDChQsx/PhtOpPWWhC5cfPmzRs3tdaI4J1rtVogIX6MN27f2XSw8+iHXqFTKtNLMcYC5NWtstO9UKbdMjuXBuRatRMpw3EQwEEcgL/HJ3VQAry/gSxzM7iDVQHCohPfP83dpYbIoBrI9XAn4H1zVDwZaYL5hA73J8rLO+Ezg1KEM1jbvpsb50ZNsh8YOpBhMfuTqQff/uec/GueQ1w7ftYtPR6QA9XoSVPaRRPSqOlnZh+CeJntlWfyVDBJdNZOKUYw4CQ+tv4cZzw8OLIajyh4joz0ewCzoKMwODkYdxgtx/e9wD3yQ/AEPB484aEjIuExAY7ZCMBDJDkHc7hmcWHZZ7x8yPnBA/SN+25tx98ESSD6brDUYRcs6AGRuQpSMXiBoEArMApBgwjvWbdXVleL8o0zp0dnVtOspZSmnUGOGEJYANtFkymz4DkBNnUACJzg7j4Od6MGOEAm1ouESEGYPaMiESnzcjwqtjcHo+HY6ERTgoqI0HuOnxYSKlIcl9rgnQvx3mAWzywBOEzcDGZm4Ng4VAhzqEnC9bI9qScmYAXgftLNJFAFZRY6iU19DXAwESlqYLM6v4SodkxAAZ6291ECC5N2NN5KRBoNArEAGWUwARRA2dsbW++V0UzQ6mSoYWtnc2dna2+4N87HIQTv2TsQxmiYQACq4TxLs04GD84JRW8DJwLiAniGtKU63WTl1NKpyvf7vW6/SwY8VJoAACAASURBVKDSRItnYEBAAnK2KkZFlTtXQQQ4KNRgEAMTEgB+C1k3HZ8LepCL+ZArPLzXGAAPcEGb0mGKv3EDYDTY+rRMvF+lezj/TKb6u3nWhiDs+wOcuz8mXlXNJV6rPCK6QSJKgEQiwKFYlAgJEigirP17pXaxaTKGFAhFUWcIUnqfO1eKrwgcARMkrXRxuZf2OyY1rCVgzCFh7713vijyvBjpblenWZIlaaKRAFXMTo5Mq6gJ5WgEHlFUDI3oE5FAIRICgZAwcODg2AcJLD6EEIIP7F3wlXfWh8qHMrAXdiJOxNffMdQ3SxAUbUgrSBI0hhKjDBkiUUqUPtO9eLH16One6ds3bz/55JMvfvWl0WgcL9SjzBHedQBHECQJ7EEl/TOXfTV+9pWNV375H33io0/9zN/48TPtpVtbgx7A3vYGEXXanaqqnKu01g8L2Yzp1GmS5MXIe9/tdL/7L3zsb//8z//if/hfvffME/10pcpt1k/dQgs6bU4TVTJVHjNCRFFCdX0H4cDJVsAM7AFAE6YZIrRg1Y9yzivnAgASUFheyBYWdNYCVFVlvfWJmoJoR1VUI4LOYi/ttVWSlruDyvuUlBkVvirVxVP/4jc+c21v/ad+9idGe6PReLS0sDjcHbSy1nFKaYVqPMpBsN3p7A1G62t3be601nrGB/SQMaD4FCTrmat313/12ddeXPf9djoKrDUttruL7eRUrxMpjzEG4t0AvUXld5ZlSqmqqqy1qPefn6qqVvq9jdf+yAP2l86mj7z37Z/gfvOP5wdcMgM8z9NJDlxdx5ySyVrAsr+aF+XGxsbS4lI+zitr83wcgi+LYjwet7JMQGYxjrfp4z6O3GCCCHz84x9fXV19/vnnt7a2zp4920ozAcnz/Ouvv64UGWO00mmaRh2u1nrSczBz8N4655xz1jrnXKiIOEEdRLsgAOiDG25ubb/ygv3DF6ov/eEKmyBVVvn2N94otjbc5UerK5f3Lj2qllfUwpLp95IsM8ZEz04hLAPrtDUcbFPl9/KhlwAAy8vLzzzzzIULF1ZWVrTW0Yzj4Z7MeAK990VRbG1tbW5s2MoarRGRhdMsdc4prauq2hzmV9PTgwtXXleLRdJpEdWJMCLS6b+4u8JJimSy2jGysY1kkSgBa5zQJ6bCePSUePKfSIIfbKYb12jrVrmz2RlvDm5dRYC0v2QXz7UuPu5OXypai+rUxfg0Rny1swnso4CTtEmXTjnU34zCUWbnNMe9IE+WP3qC5rae4jSlGu5vvGV+KcAjWBtHlbiMctQ5wIlH5zR8KrDMBhzOe3c09oGTV5tkM0LtxMF10xXtBBXGELv4pY1JsxaRqlsGlkajGSa4xuRxzAU/CbPpwa+IeyCqh2IWR6GuD1z51/aJJ3QPOcbrouxTeh0P4nmgd4THznLEA6zDe4wQdN3fxAhDFIEAwCyW2QIKIWokg1qLU1J5u27z6yw3svZ2p8sLPdQJAHKWuSStvGy6spNkpzQax0a8EZi0xvLQdy789D//aPQkC56D58QkmsxomO/ujgbbg9EwT5Ms0SkHEAFjUkSKakYAFS8J531ZVkVZlqV1wdexQkgSUygFp/NmkYnzQJShTDJRIrdDKVW3YxNJVJwFT/5Oprwv73lipDN5MDWaoNoQkVBFPrtWBqJfQrQvnOsVcd7WVHywQRwQoIrWKkKaiKDMC+9c71S7u9zp9FrK4Nbu9jgf1UYQUpuJ4kTUBgiMKBC8MIfghZmNTtrtFnOobJSGxmCoOpvJJGRSdWpleXV1+eyZM2dWz5R5UY6LjEyCenBna3Bn8/ab6xs3tzsEbUBlhRxoj4pBoQIiHyFjBU0orTT5nhIFFYogMdDKkm67pQmB63wMnGM0yNtXMM04GdHcljxjkDE7JTh6DzuJVlaADttSa5ACD2VwyP12r3hNTTCH2lgWpoYd849lH9hxQJZy0GoUZ84LyqS8ju+FZL/hCDdEKVHoARwAKwpaeQQHUIZgRQKiEKHWhKiCz0LoB24HNgAgEKdCIXpRoCbUigwyiWfvvLUht+WoKitkp6AwkGtYvrR05vFV1U+grT1xoMAQmH1R5kWRl+PCltXiwkK/308TYxIlEgBYK1QqxiCzhADCSilsMo8bVRcSKAKNqAmUMAUnzvqqtJV1rnLeuxB8CJ59CC4EF9gJOJAgEgA8IAMyiK/Fbhwg6gEQAbUirXWa6NToJNGJ6bdXn7zwgVR1jDKtVuull14a7g0nYptYDb8dCu2HjBsKI6JnqDwnSYpEvizb5Fo8/tCTZ37qr//lRy5c3Blsbq7fGg1HSPW+/nBdORAxcNBKK6WccyW5paT35d/+wtnuI888/X0666fdNmemJHGBU9EJ6VzGGJFgBmEGgGisN9dZoTBIbd6NCgETDFg6OxyXed5utU2nHRY73vnALKK0MYQaXb7PlvzgV0lILCmhEnF57iobNtbb7TQY+Z1n/509lTz13d8xHO4lxiRaF3meJUlVWTpGeASiEKnUJBt3N+/evkOCSptJyklMlj145jud1sbW1ldffeNr1+6+su6K7FQbRoB6obfY7XRTpSEEUCqO2mbNIN/BCy+EoLV2zsXW8ebNmzo9APdQAiC7u3v902eqx74z/aG/bi48/jAkKn/SjwUmq/EMwDGtA44JcEy3gGfCnR9NNlb6nUcvPToaDl9//Ruvvfbq+556qtfrrawsv/eJJ2rzPwAA2NnZsdYuLi5GT9yHCPffeyY/CdueHTCWZfmNb3zjq1/9qiurhcXFpaWlJElqJkg0CNi34U2pszA1CxchYRRPQQ1Hu5vbW/lbr6uvfs0993y4ezuloLxqZoosDMQUBCuTuX6Xl9uwsKRbXW1aKjHe6HGa3QL+th/65Pu+7YOdTqfbbvW63X6/P9uwHUpteABWQryLa3W2c5G+tLu7W1UVzJgCRoNqAnLebe/urTt8s3/pjc4jO5jFC0Ero5WeOOjJ/MHILB0UgJmddzMBGbXrzWy63LQwjiCILfTGdbz6UnfjLXvrDcn30iRpJWYScQ2kAtJeQL20Kt/1I8Wpy+29df/6H6Wb16u9be8DIqb9Jb96mRZWpLss7/2Iay8+EMAhJwc4TroBPcitve9kzyikZ/2DgR7oRjtKN7S/BpYprbjWPe937myOFti7EAJH5a/RiTEmSbQxRmutNUWAozHkg8DoHYYgMWQlhOC99z4OicK+A5tVvhzz7Z0k5wRmQ74OCoIOOTMU5Vl4b4ADH8gUBgEU0olYQnJ8ht4B2sRBfsq+ZzuR08RhL3b01R5H+nj8DbRO1GEREEIghsDgg1QeCk1otNaYaEjR76EdFIOXi8FLq4vF6kK+1BstdscxlGBth9YGenu0MLRn+2e/N134wLBIC5toAn1wiPtNLAtzHhxaaQ7srFOkjTJVUe0We3t749EwZy9pkmhSCBChB+YY0YyotQD5wFVZFWWZF4V1jlmQSGkCQK7VHtgQ5WvfLIGmppu4ywJSbS8YfTSwxigFJ7a9URRTO6HGu0hEIzJTfDpkCIEb+FIEELiJB8EImaBWikjVR0Qzxj51FG6TstlkuAQRrbQyyrMLgTUJEoBCEcir0u74UTEmg56dCElgmeGDRSyQEAkUUKxva+/iGNQigCFI8DFbVyVG6VSH4J33vmI7DhgG1pbsBQIaZRIyhowB7Qq7u7Nry4oEkKMTlVIKwbOwiHq3szemSiLEQ1WIOHOHzxMlmoWgvnxqIA3o0OCS+8anyYFkabgnJL//9w8hymHszhpHoGnIVn0vCMwBHLMPGl9emQM4JigrzgZez5mkHHQfZpzxAWmKbmJQCAygWViY4nGGQESKWbEQA/LkTUxqshibTAAoHEII1rvK2TI4hxwIggZMIckwaWvTSsAojyIogBKC996WZZGPx4nR7Xa/22232olSSPVdGwARBCO5EkJAYAIg1AhULwJQp6IEB8H54Jyv2NvgLFsb6VIhBMfBAQcU1gKagZiwxpwIqUGVSIRBEEAjAIVINHPM1koVvLKSlP3l809ceXq5u9rv97e3t7/4xS/med7t9BAp1o4x5+Ldn2fpBdl7TdTLCMULQKutN7aGKu39wfXw5f/87//4p77vr/7Vv5glarCzs76+zszGmIf4vuKJct5X3mqtA4d+q3vjxvXv+TMf+8Jv/f6zbzz3qR/+C84SuKAcmiTT/S4mSTddhcDivCsrW1UhBFPtFzgweARtCFFUNMOuQJKspXWSdNqSpZIm+Xg3M600yUQgOOZQoNqPivIBGV9HUifOhxAQVbeT9br5aLwlw9/63G93z7ef/o732dF2r7NQ5MX2cNjqdFSrVZVlC+4/4CIgYtzeHKzdXoMAWatV2mpiOH0UrvTm7Ttf/NqNz714o8Jksb/cK4dKOmdOr3R7HWZvA0PjYoCIESKJZPt38MKLhxHfERGdO3duY/vuvt9ZX1+7cOFiCCEFpuvP+/+vXX3Xj+gr739IAAc+bO7GvseyD8uYBzJmvKdPTqVc072rm68vdrL19XVC9N6xSJHnCwv94WhU5Hm315vtqKP/xaVLl5RSb0dK6z3aksn2HWVWWZa9//3vf+KJJ17+6osvvvTSjZs3l5eWlpeWuv2+0XoCnk66dpyzqcLa9ZyhtH53Z3Nr7RZt3qG7t4fPfqV1/XYncAyuC3EwxYAsSMDgg1Ka82QwMntk4VpACqKcSE7p7VSn3/mhv/YTP4FpW2SunHjoRLwIbVRVtbW1tbGxUZZlPbqPGjTCSdyaMDsJtzZ3rlW4tfrEC7CwVzBCCSiCQFASUE3Fj6HohDjDQUZCApxkNiWKeJoqWNfW8dqYpmhM4I+ddfXys/7l30t311saMxRpt5jZWhvXf6VUjEdfUipsXtv6zf995fJ7b3/95a4bdXqdBa2ZGABwdLfavbO9u7t4/lK5t86Pf6c7/8SD0YYRjjm2lQd98mPd1DPNamxJaFp81d+l0Zg37NxZ5qzcO3YQZ+QGIHPC432Ye10hcjMWpuYjj1cBIQFBHTfX5JgohYoQFSoiRYqUIppE4EHg4EJgH4IwB/FBnI06J6gvmNg0wTQwdsqfxxnHwmOfcjzRJ0SEc+SUOuZiP7RRm80fi8ExxQVOWNDISZxsmw7keNfuDMY71+fIgZ8c3G/wyMtqesUI3I+LAbOeGjgPrB/1+9Lg+Nxc7TVVKHDgAACatEYwiBgq8YWr7vriDobrWXZ3aZkunEPyBYfdyI9J06zfx0E+sm7L2aF2FQcDjCLRxEEeYCe6P8CBMXrAi6AHwb3BcG9vryq9c6GVtEyWcBBmICIE8j4wM4ISgMDOWp/nRVEWZVkFYK2NSXQEyOv5Gc/jjSjCLMgzNhhIRIpIxSaqWU4ixRCmaZoz/6vtE1EREQgHRGYIIiDMKCAQamizbhjjc1GTYouIaiank2US0RFxjtqik0AEUSlljLc+eFYaAYlSrRMQYu+DLzw5NKnW2kRe2aRvJ4wjckBRSIgSpSoxwASD99Za71mEFJHSSiXaJMqH+vg5SDmuXKggUJW7Myunzy6f1kpr0K6ww8GeLy0JNL4PqFDNBO28u1xC4Qhp6L6k2IMErfkc2Zkla7LLzFSRh0zLjr8HnnhrPlJfXYuvJqYSiDKLWswgLzHfa5IdxNMguVkkFif56Lh/AZKDc4r4OozTGcmENh1bKAVgInoXAQ5EAiAGzTFXeartbNZjAiQB8MwhBB/RDWctB4/gFQQNlFHa1aZt0ChW0cWXRZiDd856a72zvW5rYaGfZkmSaIAQGUPIDYQpHANM4j2vEQkImSCgePBWQslV4WwRqjy4KrjKBw8SEFgQRDggewRWKARR9RKPm2LWCtQeptJQQgmRfOAQ2HpxzN57Fpdit42tzLRbrda1a9diTGA0A/bO72sj3+UAhzbGI0qwiiEEGxgo0Z3FfiHtjdIvQ+uPvvzHV84vfN8nf0ApNc7Ho+Eosp8VPZw2qSiLVtbqdLrOWmZuZa1itzh37vzW9tZH/tQzv/ovf+31G9f+5s/9HSy9FlRpC9otMMa60iiFxiRZK2EGAHft2gGAQzRKNHgBFmAPKQgiJlppLIELV3WzVnC+KhyC0soYrZ04mcCNR9zwZZ6nrQxJO7Ehftja/D//5tfdIn7ow+8HqcjbKi8BIEszRLq7ub6wsAilO07bv7G2tn53nUS1W+2yLEmr2GXFxi/mre77q1dffe2PX73t2heTVn88vLOqq+WFxxKjuXIMARAcY2r0pBCMBON3HOCw1qZp6r2vqmp5efkgwHHp0qO7u7vnz5/f2NhIstb46y91L7wvvfQ+R+Zh7DVvd3t/ZCNzSAl6LEX09P9eH7nQ6hVFESmozjmlaJyPQcA5t7W93Wq3I2OIiNIkbbfa62vre7u7jeDCMIcGSpjmtOJDterYd4HNAitZln34uz7yvm976s6dO9ev39jc3Nja2Q7MisgkidFaK6OVgkhr9owCEZ525ZiLohzs+O0N3tgMN2+627fCndu9ANo5RmJmRYQYjaHijolOISjSZBSSAVKkvFiFiB4LwA2Q/+IXfxGTVtRDx1pigipObpn9pq14mEp0WmbI5F/CwhystWVR7g33RqPxeDxyzgsIYZ0uREggEKM444Y8ruwbW3tbvfNfba+8mZtgEMEhYB1sEeoIciFQoAgJVZ1tobDJ3Yt0QkQkVDS3X2NMPqc5b8v4PR1tlV/7Arz0eVm71u60fRBmJgyCBAqVMewhBAvIpBQEIdC4fecbb7x85dKlrNsWZmftRK9BRCvdNg63khc/Z9beKp7+mDz5UUvmRHTayeTn/mGrD1ShPdifREnvYQyCpv2X2CMIgBzv5WSWg9uUh/stJ6eIYc1oAkRQpJTSpGocXJFGihO9Wk5BCEmitaba05AlypZ88BzAe3beee+DDyFwYAmeOYhIRM9wbtw4f19PDEdPdDrxZBBHxO3wYFNw6HyxHnrjfaQcs8SD40MWdQrF8X//2AyOZlXBI08kHoJwCMhx6EszrHA8trPGBGi+H/AHAIAM4EEQMLo+AIfIoSUERcZwUCEEO3blni2u2eLqQuvOQn+0vIT9BfSjscvHAApAJYlqo9baMytXDakYC2fUzKzhROSf4wMcrvRa6SRNNjY2NzY3vQscuNvuLfXbwYv3ohQS1TY5xhhmKYqyLKuyspX1PgRmVoky2pgkUUorVNE5tJEITq9Jjp6iPBGJyST6BEgg+tpDjH/EGYZFfdNPp9XTUA2ifVebAFPtxyEQcyCEQJgxBA8ASmnEab4dIwg3o/aYi0s1NV+UAgXR/QIU6MQkLaMgMDCpmAQsqACQBUVrjZPE03hodVxu7dZY2yELIkBw3jpHgGnWjpm+gbkalwIsAirRJoueIGFnc29nbWjeo1e7yxGjt7kt9gquWDFA9C2ZdOlUmwnBu33AfJ+l4CAAElc8kRmdR6M+fWe/ZlijkRY04xg15V/gQSlK9N6fGbCwIAjj/LIphy9+96SjzB/bdN5IggqAWTRLhDIIiUBIwAiqBo+uaWgNCUkAgkgIwQfvvKu8q0JwKJ4gEHgEnZi011GthBUGEIYQJDCEEFywFiBoDUmm290UCQUDSIj+agpBIepmdwVUKKJFK1bEKB586Wzhy5ErcluOrSuCryQ4BCYQIlGEqOoca0UAiIFYQEIU76g4Oa9lrqRAxfVFIr6KJEYHJSxifWDQZx/9wMrZxxGSqnRZ2n7ttdecDe1W13s/qemPnwP6Dl+WwSsE0EkFAKoFCioWAuhALko8LbyUy93P/P6N28VHv/+Z82cvXrdXh84hYqKU9z5+JEWR9xcWbGUf4AASk8yGlTrndKpFUCmjNP+5v/LJW7du/l//8n/8xPf/xXOrl1lpTJJBMezVgcAkzgELJYm+/AjvjsNwLFWpFAkCSdJwLxiIgUAFYPAAQADtmioIhBpU/KXAEuNXp7dhHKVqrSGyJ0RARKciIOyBlEEja1tr//rL//SxZx5//wc+dPvWrc7K8vYgb2kgQCIFgRfTzqHohleleNBKIRMCajJbt7bW724AoEp05WxEN6BxcxSRJEm8D4lGQnABXn7r7hf+8Kuv7xqlVvq+xFHV7vT7/Yug0dY25gQAGmFyhuMDY8w7e+GFEJRS3nsASNN0PB4/+sjlrc3N0XjMHAAwSZK8GJlEFeW4020xc298d/jZf8VJO/3IDz4kk9G39fG9k7hmq2s6oY4GVG/prt1p3Xztqfc8JkG8948++uhwOLTWKqM2NzdPnz7darfjWM1orRQxcz7O33zjzXycn79wIUlMMyUWjrQFOTGCf+/17d7/lZnbnc7j73nPY48/DgDj8XhtbW1tbW0wGIxGo3y8G6xnZiYYrm+Ud9e61qVlScNdHu5VG+t+Y12PxktAxNZggHYrXV7UZOqRQFWEEKpxEbzViel02zrrtLsLWTvTOhHUIh68K4vw/K2bf/4XfuGx7/leJq2RUWHjSnC4DedBEe1UBDD39uo9tSzK0Wg4HI6Ge3uj8ZgIhWEyghYWpaj5dRABJCyK4rW3rvHqlZeXnvrKkFy7B3pfrue0ngWAABCEwcfkgljU8azaBwlVdOCean5h4hw58Y8kItzb9H/42/r5z8JoPW23WIQa3wEREiBhaBTVyAKKhEEW+v0iH3lnxagaDGom6RFAE5GkGsv1l4j9mDQ8+T3fwmXnkUroA22yTFjfx+r8J4adMC/6qE0+aer0GStdbYzWOtZfhKSUQoIoM5kphpsATwHvOM89c/DBO+udcz744H0EO+K1RUiA1AyTKdLaZ9eFfSk8k37qZBKVkw8+oz0CzHO6Z7/P8F0mQR7HqslPJCF5+xqJuThbuf/6eVSjfnQzH9uhk/j7ylx+wr0PngGDiGdGIg1EMeGQARi1UgaQvBOX22K9LG6zvRbs1f7p6sol3TK7ttwlcYnxiApQBWHDNkkg0dbbXR5tU9LRuhdk0qo8jEZs36hPoRruDfNxXpYlBElMohKllZYghGQ0igAzBOHG0VeqqhqNR2VpA4s2JkmN0hqViuCmr9McQ5OyXNtaNPIMIdU4f8abh2pJR+PjiI3RRrOC8FSZNmXj1IuMQMwNAaIpAtTc1jIZ+nFg73w9VFdaIeEEyBJogmFAmh/WhqsCwQUf0JMCZcgkRjwHZkBUikghoFTesbDWmiYMjcgfI8Q6IheBgSXiHAgCSuksa3GQ4IMP3gXPEhgEiWLTy9FImRk8AEu+N95e3/ZJO1NJvle6nMmBgro/hMAcgzMVASI35w7fpRvJIfSN2TpxZrmHRvMzCxaAIEUoQSRaizMcFtR+ROqqnHS5OyrN67D6tr7SZ9mNE07YvtJJYjBxrb0Siq0OwcRKZmZ5ZgDAI8LZZ+lpE+/RZmQQ7ztA5kkATOSwRncWhUIgxKAEtRA1K19tho0ESAzEIpHo6Dj4KAUhEAWBwAEYo7NuS2dJIGASRggcPFfOueCd0SpJ2kmiBGOyGqMAiqi43wqRYNR+YYRSvHjrQxVCFWzuqtyVI2cL76ogHpBVIqRQESgEhQLITIAKVPQnQeZoItwAHEKIRKgRdR3xjhEZQyJSkSxCgTlbfWLp8nf0Fk8F77e3t+/cuVOWZWzVviViUx6ge9ku4R//q9/83Jf/+D/72z/z1NNP37z6jY3NbUYkIucdAPT7C0VePCzqe2zmFamyKltZ673veeLiheJ//pX/5qn3fvjTP/efDm8Plh6/AtZCsJsbt9udVrvby/c2k2xBd9uq3bLra0VRtFotcf4hkVy0sy4qKaIUOWstklZ5Meye7vyf//xXnnvhi3/t538aBL7+2qvLyyu7g1063qkgUcqQq3w7a7ELmxvrG2ubSmutdQSPtNZxPh9FT4jonEvAGtXZyf0Lr139nS+9OHAmaXdEJE3TTqfT7XaNMdUBwc67/8tau7yyUlbVeFS2Ox1mFpC5nA5X+rdeSp/7DV69iJeefhgI+dsMwDdd6Zz/4IEpGeIJdM5Rv5Az3EhOXVkeDkfjfqfjvX/yySfv3L2ztr52/sKFoii2t7fPt1oxeUtpHTUFSisRuXP3zmB3sLp6ZmVlxSQGiXB/aNef0PIyaTCIqNvtdjqdK1euxIvcVZWEAIhBwvVXv/bv/uk/ufr5L5zeHp62VdfaJSGixClqL3ey3srCqaVOd6nb66kk1cYwB18Md3cG2+ubo8Fuu9ftnzp16uz5/spyLEEBFQXcHQw++/wL/Q9/+w9++j+gNNVHsLaO3MplZrQgc8idtTbPx+PReDweF0VhnfPex+KEg8RJVd3DEE4QTGZ23g+tu1HC7XPvf65Md7IV151NfMfaLE0mMvQJ9xKnjrbR4U8agnkdnV4PnuEAsX9SQWXjbXjhd8zLX9DDLUAEASLkEBAJWAEQAhJwIBGUmOkRC3UkaKgodQ2zL12EJ0377TeS9PfL/iqcf88xm75GsH2sxuZBPTi+qWn8PV40FhWHsTwOKRpNksy28VTLjQAnORw4/QkAICmlqB63CrCgCHsv9cCYmSXEjx5AArOzwfsw0SnFeJ2GAUyA3FxgyDHJqBlc1YsOzAX+4ayxHe5f4x76WhqdHebKq4nR55yT/nTCf+Bz4odE4xE4oUTl2Csrzh7PsV7jwAW5LwFu7mENcOAxhPkzV/txoKIIcIAEkAiFSgBwQIJKtEIxjOystTu+usP2apastXp7S4uu3wtiB7bazkAbUkgigJpZU2gZ3U6h9GObb7f0ilEOWKKtbhzbPBQ4aVrmVUU12hsNBrvG6DTJtDaKdPDifVCEpIhDTQ4IItHuuixLW9kQPKAyRidpQkoJog9+EjLEjdNmPZ2OThkoEWFWE1ffGXRQ6mu15mZMFz8Sqaf3U1MDmHg5IgABNtakVEd2Nv1hfeIgxIQtEFJEABiZ2DHktgE4ZqFcIlCqkXwxMiBqRBVHhrXyx9qPsAAAIABJREFUAAAAJQ5JSFGjJgOJFDBApIhzEDCQkDCLIDAoVIlOvAulWIipYFL7j9RKyphwwUACGqgc5hu3Nlyr0zWtYrcMJZCAFjCKDCr23ntOSJEiYQlSC+rezS3WUU6NE3wbZiVmk8+5XviI6kKKnPO1+8ksdnBkhN/UxwaPvDvkHj8/qKbBGV9WmHOmQjjgDdK832locCxWpDGamaw+jZJ2ZjmqmY1HDBr2s57ru665i2qkjQS0cP1KLApFgRBHF12kaN7evCI25sYiEjlZnkMAEQVAAAqYwAGIVkk7ValmEkYBkhC8dZVzlfeu3U7a7bZOtLBnDgKsgAiJAJUQMWLMimWCAGyDyys3ttXIuty50vnSu4LZCgTUQJrIoNKkCRQARpEPAeiJLAWFMOZegwIkgBinpJGUohmLPiQkUoRKIynqnKJTj7a6C5GZtr6+PhgMtK7J/zGG898/gIPTXvuR5aujrf/uf/pnf+sn/+xTTz++QurmzRvtdrvX6wyHQ2bP4h+Wq491ViudZYl1Ls9HWmtI3M/8R5++fe3O//JP/t6Hv/+Hn9CuferxyuqV5YuOucy9SU85NxZB025Tpw1VCQ/vg4jyeIhXiDEJoqjEq+raxs0/+Me/eumx1Z/7+E8XXhhk5dQKc3Cu7PZ6zt5fkCJBguc0yVzl1u6s7Q12I7oRoQ1mjqhZfBwdRgmRdPbmrc3f+oMXrq7vlcmSU4kR3+/3FxYWiIiZi6J4Z+UnD3yeRWRlZSVJkvF4RKQEeKYfAwA4deqUu/kGP/95IwiXvu1dfgPNF514xH5xMpqJNEjE10bweHuxV9zutluBQ9ZfOJekb/7u51ZOnWq1WlubW2fOnIkDXgLsdXsbGxvGmKiILsvy2rWrG+vrZ8+dW1peMsZMfciOgQI9lOjZg7adk40+SRJtDNfkFv/0R7/7yW9772f+3v/wlX/2v6lgT7c4OMh6ae/00rkL589dOH/2/HnQBshwcDF1j5Tyzq/dufPWa69dunzlkUuPkEkBBdgBACPC2N4e7H3+jbc+/Yv/oL16hhQiRgru/iH9UcmXNamKJXKLmbmqqqqsBoPBxsZ6VVa1XEHRbJEVuYHTT75hWgTmu+sbycqZFwv4WufS9dDe65h6BCLSjC2ax/s/oFrwOmP5Na/KbZw29k065uqTvU165Xfbr3zejHYISAsyU2BUcekTIRAAoQCgkBVFAjsBEksQNpqIkGuadW0VhCJRERF3Rq21OGfuvJ68/hV77j3Hu0xkTnx+v1brQbm6xx0L74ugOjRbd/aCUUpFhs6BgnbOISJ+N8YkSVrnJ9Q/lwY9iFrhqf0HNPreSDNlhghtNJ6gHIKPgTrC0WFDYm7lhLxDzei4GRjPuaVOfCNknukwfXfzNIracOdkHaYc/7cDc3RIPGrwOYPAyL6xIdwXL8CTXSszLItjXcHHWScnALac5GKetV89zu3QTOfxOBjBibgtzcAQ66uWgR2gIBIpFiNSucLlmxJuk9zod0arp+1iL1eYB9kTHiO2CFMQFgkKKCFpJdROsRrn3u6gjDXZIBAQv1l0Y97VaQpwXLt2LcuypaXl2KUxS/DRnxNDYB84tuhKKWY/2BmMhmMWUVqlWaZMonRtJufrZKEGTiYErj0tmuxYjqlF0YhUKVKKGs8nkenHidMFe+LRCDizVuFMMzuDWzWz/jrzdbrc19IqFiDCwE4DAoSmxWQAnmVkASEhJKAEVZqmaZYNx8OiyIGCF6sTNJR49kGC84E09HrdNEt9cD6EJmWJOXAAjA6giI1jItV9sPPOVg6ASKvMtBJJnXfWuRCc9wFrUEQrBOQAnkc7I79bum7fZd1yWIAFIlAEiTIJ6bIS732SICAE4RC4JrR9izZgR9yUk49bTYy3EJnZB4/zV859ET48AQJ4XCz4wYxPYhVFE0xiut9EC/TZfOUHHk4KAKjmyaEOZQIEUcJKEAWieuXI5Y+hlnZCLctCFQOmwccyJ0swUTUjGyGwt7Zy1gZntW51ux1GZvEEAgCGSJNWjMRYh7UAAZNU4gspBnY8GBc7lSs8gWiAhJUi1diBK4rbnESjHUYQYlEStEKjdKK10cZoZXSMtKaJVWntTQuglCJSPNHQ9S7IwiOV7rYBi6LIx+Pt7e3Y/Uam/b839I04U4WJ4R/i7rjstJa2q9F//d//w0/+qY/87N/4yYsXcXNjc29vlJiUSJuDGRgPzJhQifNOxBljtDKI6AOohFYvrlx49MKv/9r/8W/z8s/+2N/68A/+GRiVREnSPz1c3+z12+wshKCUSkBx5VE/rCYfmWvBkSECxNs7b/zyL//d1fPLP/1zP3X95tVhUXR7y6PRyNqKAy8urayv3e33F+77vEYlwpzqdH1jY29rgIio0VorzEmaxpCRaObirCWiLM2I6NVbu//2s3/41uZYtXrM2O9mq4v9NE1FJBI3Wq2WtfZb7qpTSpVl2e/3kyQpimIKWE/LaFFK7a7d6r/wufzudfMjP2suvOdb+S775vCgVv9VkL5b6wwGhcp+b6By6eH5J+5sbF155EJe5Nvb26dPn471UNbKACFwEBAiEhZAzMvi6rWrm1ubKysrCwsLaZK+fSTzB4A/6kpPlACY3qm/9At/Z/XS5Wd/5R/Zq9ffe/bs6tnlK09eWT1zLmnkYxwCAkb4QliC93t7wwuXH79w+TIgAgdoEAzv3NrOzhff/Mb7f+zPv/9jn3iw3TKO6JxzZVmORqNI1iiLIgL/qCimPgoLEjZUScGZUJjoc18Wxdj664N8vHj+rWLxZVF7rhsmgVWTppbnxLYR65xs9HxUAykTKkEcBgkehtq08h145QvJa8+q0XbdPosAIGEMAAKvarKvgcAKIgtFECxC6uvBHxzhcQCNV2tVVVprGu3oN5/jxz7kLz510lkrHu9zOT7MEUXoJ1qjJvfI7OR1n4RkHwsDZnqO2JITTfUjE7ADIHKN68UhFnUhAHPwfjoSDnUcDvgQgp+m/7LITNLQJJIoHoBSCo2JLrZTKCCyxQ/BGpAE0IcoepriMgcDO+7dYD9E7HtCdJo94Uc7cbzNx3MYW+JPsjw7FIM4htMETkxvD1szHsKqrbRCUgQkwBzjFQUUecPOhV2w64rWdbK+soRXLiW+3Brt3mlpbqeGPAQXRCwLkKFEJ6mGVLOCAnhIkCuwBISg36ZTrnu9Xry6oi5rig8gBM/AoBNNSKNxPhqNy6IMIWhjlNakYgwpxJFUYI5ik2hWJyIhsLMhct4RMUYWRbtvrdWMxw0ohULELBEqrFdfriM3RQBIQBBlBibnhikBAHVoEwIiR1ZWHEEfSFZiYM9esxJiAQghhCilUaS1apKfkVTEqwTIu1AAep0AEgs4ICJCrVChqhtUDN5Xnn3jMypEE/gTEOuJBU9xGURCUBCByzhujgCSCCNytBNWhDoavETZSeDx7ijsFi4vUgUJggaCwBwCgWiFAhJiUjEdBDlngFUBYGCIro6RV0PwNtNY5/Cj2YJg5muyrh1KVKgFCNg4jdTLISbGYPSZ5JqxybPoF96bRib3xD2Oji7HA8Dh0Vv17H/Hg+IhmbxZbKY2dQ1CqBrrdQCAuA0eYnK33yd11iq5sf+OOyo0wo1m0kDMJICCJDUcOSEo1onqUWzmOcQgsTjTj0l3CtKEMFFZW4liRgaCGHjig6+8NZraaSdLU4WEErCx+FRCKpBipEAQUCw4G8rS2qGthlW+V9ixRScmaBWXUUGFqEBU9N6YVA8EUaukFRnSidJGK620VkoTkppDPgFAqJGWcggBY1npVC9bfkwvnWublnOOiK5du46ISZJAbTnED91y/x3vMeJ3zb6bogCUkNHSpd9/6UbxD//Xn/7JH7t85fLt27dtZaXeB/BhvW6apM65eJ5DCMZn43JMiTjI/9xP/PDe7uitr//G88//6+XTFz/w0U9duvRU2tFSVARgR3t+OEwFKIDXD+1UKK11lhVF8cJXvnLt6tU8vflz/8mn2710c3tjcems9zAcDREwS1NAGo9Hyysr/hgCGQJUKtlY29i4u6aUMVoHYWOMd24SsRnXwCRNkyTZ2t564bk/+u23wtglqt9XWi1n+txKr2QdK+D4kX0rohtxYddaj0YjY8zp06fX1tZmXYrieRiPx8vLy5IP/KtfTi89GZbPYdZ5ZwCGB4Lf53cInMLtJ9CA15PDAPCiLJxun9eDN3ZN//ld/fqIP5A9+kFrT49G/V7v1q1bC/1+kqQi0mq1bWWTJCGlojtEPfRn3tvb29vdbbVap06dOnXqdJZlk5ZB5iv4P+HFjWLdwxSn+NnS6U/9zZ9dWV79zH/5324Z/e2XH11ZPdVKFECk5AJF4XCkafow3Nrutlrnr1wRERZGAuHaHHtvOHr51q01Y/7jX/q76erqtL9swh32Bc9POoQIZ4uIc25vb293sDscDvMi5yYUPHaWtYig+acWAsyfvBBCPh7f2tpZOn/p1SBvnX7PG6F1R1JIJ4kbtfZgTu3RPAnLUVx0mf/BNE1t3mR9ejQJe/jjz4U/+HVNBUOguCOCYoQAAQCVSAsrw9BPWzaUA4ZCo0CihAJKQLbBCUiapFOW6fx9Fk9anDNlWTYYDux4OB2H749BnQZlYD2S53031VEqj3vsYjCvymnWnGjugDPEnPjz6ePZp2/wjdkDwVk7uAmjZlLHNXGONdu69h2tsaq6zpiUvo0FB0w5tTyJk2y+TwTzPJns1hTayUmaijQQI69CEIAJm2DZ+h/Bw3t0aQzgJmVo84xziVAH//iYa6ocTyMxV0xTw2nB6BtUd4Ez/JnJIqkQIyfrEKYI3nPFnrO12/+3MtF5yCHMdzzanQWP0v+JHH7mov3vvTkI9TrANdx1jw0I8bA3hSffsu7TIIlICJ4ECDHaTioQDYF4xG7gqxtV8cap03tnL7YXeqPgBshjQ0CC4gEYCZSAQiTPLGizxPTaam/sxuVI/B6HIXAL6+jvmVOHeKARFLkfveZgu6d7vb611ntf+woSASGzxEASRlBEwlDkxXBv6D0rpZRWWulIWeEQmHlyZUtzPgJzzFeO+AWRMmYCbVCjQoAZP2FEFuCp5IoxAhXTT3PK9mkQkChLrOWJdSYDsiAKItcU+9mECQH2wXmmIDoGwTAIopBGnWAIEAKTAqWjRE2CWGeDACvNzbEyYBwoR78NFnHWVZMjxRk3u4myTSTaRMX3TNHAAxjrZNDGboeZiRhrBQCqel8ADaQYXWl95chJQmAAdQy3ECEEpakWtiAi4VSUiW93wffQmq54VUyuYplr3ucUZhGDq6WMRhFh4IAhIuABJ2azUwo0Tj6bibfSQSPW5na6t1Dl4CKD915J5tbHQ+gYswYaM0s6zu2yAOA9ovdcF3pTaeRh6VE0fUKcFTFOTiDVm6cAIUd51xR9ixOexgC1ZkZ6V4e5CggCKVSJMh2ddXTSUUAiyIAY0Q0XnA++lWXddivRJor3UGodmQKM2bPoiSsJBVfDqhpW5W5ZjSqfB3CQaZ2gIgFiIY64BlP0JSVQiIqANCpEhWSQjNKG/n/23ixIkuQ8E/sP94jIzMqqrOqqvmem5z7AwYAkCALgIYIEseJyV1yuzLTUrijum2Qy2UoyHVwzPXFpJtFkfNGDTJKZtCaZSZDEh6V2uSTIXQKkCII4ODMA5p6e7umevuvOOzMi3P9fDx4RGZlV1dPdM03OgbCatpysrDwiPdz9//7vsJZNQdCE8FZnySmAYfMhVcMkXIrRyYdTs8QYqfOT0fjVV1+11kKZBbuwIf6w4xqLAqsw4iU3CBAt5bD0Z6+O+//bn/ybP/3YJ588lk/cbh/RdEB7QU8Rwj7uuRsczmeVs0tEPsoYLACoh8kktZF98lPPGWbv/T/9H/9L7+UX/9a/9elHfj5pLkfK7Bk5QRu56a0gNwru14DBdHauaPCSL6yKec5RkoRkbRPFbC3w1E/2/+wv/uhf/ck//9Rnn/v8v/35ne1jAjAc58SRcykAhEwZEQXwTHwouoGEaZomcSIiucvjKLYS7e3tbm9uifeNZjPLMgAMBhyhHmBmQbNCk4h0Zzj+w+9f/4OX5PRygpA1La2sLDebzWGWE8nCxv1DyWgQJDTEoALWxGfPPHj+wpvLy8tZlqlqkiRpmi4tNbMsHY1Ga51O97tfS04+DJ/8wofiqrrDHvXd7SgRvq3Htpt6c+K30wgsfD/VtdbpY723I2u9l729vVOnTgFAq9V03l98/fUHHnig3W4HRkBBFEUAxNFoPJ1c29ndbbeWOqurrVYziuLgzlEP3zm0WVpNgHfVDH+XurT0ZQtq5VwUVInwU7/4Jdtu/ov/7re/8/YFtfToieNxnIgqMSJItRGQ3LHI6bNnlX0gHooqEWVZ3u8N39rc/NPzb/yNX/+vlx84C0xV5R96JkUNON+jDu92MpmMR+N+vz8YDPIsy50T78kwMc+2A4XaeuaUoaKl4FFzl08mk+FwuJeDW3vgUud4L19+zdNEViZwZADkbFMyZ/d4F4NFYbEKrI7pm88vvfjVFcnAMFKIbgdFzEGQwHi37N2TDfPoibNnj2309wZ/eu3t827s2LKSz70zlIkkSaPwqdW5RkrgnQRSeWXYPxn2sbvFk55L2nAATqoa81RsUIJ7yKwmm5lQHPIvwKJmpLSxwJlrRDVVlnZbVO9IzVgVwcm69oEwGKdWxeIsdrfy3Zx9L6rqPPiSY1FHKYKZaLjDeynNrPUuJTZBbhvCGY7oL9TCqf0hMxIeOR3VesSzf4/YSP4VzZ81l9/bmk2qMBogxIO7cbwtZX3OiKj2QvUzo0e4Kd3mesSj7EkOUZAUUdh37tuBOk9IL6+mGrwyP2noUU+tdzpRH6J8Kf8V70FREUnAqFrwEWXg9lL3juRXE7u1uuLOnDSoaT7djcBFbMl7dQrACAbRAJIDr6LWNpoNiDgjHakb+HygxIDRQi4RqOJC8aT3srCa4L5ORITMxMXFjoqo1sQAOJ2kk/EknU7FB0c0AlEBH8UxIE2mE1GNo0hUJtOpE09IAFA6qAXHjRC3GtgbXPXqAef726hQ1OYVEUsri4zDvjdcrFBrtLBC0TNH2AlWAo4IyBAxIgEHd2EGRS/gPLgAL5TmTlKaxhb2PIgEqAi+0kFCcE5FmKs8D8fesIwSnpNLFfqjxQ8UKG+AACRAHtADeiApfUBKl/aP9oGLoxoPztihnR++LZzN4QJ3Byi/p63p+1ILHPjcM70kMxCxKIYl0xcpswI1N96SK1lxNxTmRYt1G6ICv58lFVF9mg+sHtKC/aHOgwgDkIUoAm5EZimWpvFN5iTiiINhqXNumo+dd3UlJYoSIAKDKAiQAgmAB818NnDTfjrqjtJ+qlPFHFuU2IhRkD2QCImgCAFQgDYIrAFrwFqyERti5hAoC6zAxacTUF9kpYQeEcLM20R8oZgDtmsPudaZZGk1SZJ+v3/lypXxeLyysgIf16O1vPTCq29eu/z6Fz//yZ/5/CfjxHndBYmIKMsyIoqiKMszRr5Pb8C5PGwN//4/+LVub3/z5q3feeV/j22SxK0Tp889+eiTnVankXTUhZgudIKKxF7rJRkiAlqcIZoIAEnsMCJA3dvdfOu1t/b3dob9W55cZ63zK//w36MIb23tmHv6XAgY2Si4hyZxwsy97e7W5q1gGTAZj9kYAMjSNHAZwptMMBt6c+X63ouvX/ruW7fWlzpZmq2urXY6ncp/9MPouHEnxwMPPLC9vR14UkGtE9Jtl5eXRaTRvSHPf0XJmE98Xu7bSPtArnKz+X/IjZf4AUhKwC5qfKNvV5Pja+nkRIM3NzfX19ejKDJsms3meDw+f/78Y48/1umsBrs5LcMAA0V0Mp5Mx5OdnR0b2bXVtc5qp7W0VDc+/Ctc4UjreelYNEGp2XzuS19Ybjf+h//oPx6//kaTotWV9ur6mrg8lDYlOpI319oUkROvgKiEAC7Pe/3h/mDy9ZdffeIXfuHHf/mXTBLlHpF1ccdwIIp+Mpns7+/fuHFjOp0aYkAU74mIDR9MAcYqoa6UOnqRNJ0O+oP+oL+/3106/eDlY4++5DuXvRFKIIaaY9x93DEc/P5ouNe88ap0b0TtTqqpFhUWqiobBu+iNH28vfSLjz729FNPdVY629e2x5PR/s0rewBS0DvRuXylvUxIwVBvrk8aGmmlviDcne/eir7z+zDac8/+LK6eqMENc0e4PzIcW6p3aREXNyuH36594qPUMwoqXoN0q3T5kOCgjiWCUd6vAOqc987VgzlnD6gM32fRmlrsIGb2cAg4ay8vpAwHL9G7MaTEAx75d57EdLvb+qGOVwTwoqIu0IsL1X8xZkirXW/VaseFUYMwa3zWaCAz84a6T8J7bSYd2NPj3Z76ytx9IeCmekBNQ4TveyE412ZGsKHT4zLyYEAiymIzGU9u9Ha+v7Y2OPdos7W0l413Lfcj9CFfFCXswSwAl0CcICBhxpQZTi1NQMbqRmCawPdrZBobWwphiQKg4F3gZKiKWkMAOBwOu/vdNM28l8hYZlPQ0rwoKgUemKqGpqhoLnnIXEbEkGTGTMRsjGEKoUdV7aMLzfBK2RFSqABQ1WsddauDZgigNEPAQ0iWInIBdRROiRXiqUUX14vzPidj2DAxEVeBbqLqhUq7RZFg9Vnk1hISITEQBycRLYQToDQP1hXstRrkW5ukqUCMVQEpvGdAKtrpgZUQbgMSFCmYJB6doJeAbrAEGwQsAQ6cI0thhYV9KAGQ2uwQZrE5WlJJvpAyT6XMWSFUJSKpNDi6cPIP7XzcLdKBt+2jvGuXr+YxepvPD3MEE60axYwUAA4vAqJFcFupypmZYkuBa8yEwTB/9lTnXiJ40gYLIZHQ7kJQQiYUVA/h5RQsg4mNbUbYiDRmZ9mFrNdApUT13mVpCiBRZMOPISJAFARBA4aRQvhKOszSQTbuTqf9LB9lMhX2zEKMaABRCnGKwRDQpExgWI0BY8QYYEY2wKSECkEZJh7DCyEE/Kcgi1a0zcDfkCJGho89ROtPmvZ6FEVZlt28eXN3d7fRaMDH+EhdfvKhp9Ju7//8Z88Phu6X/86P5tnuOFtCQGOMtTbPc+9zpvs1q4j3Wtgl5svt9rFjx9gaQyab5udff/P3/vt/eu3qlWef/rHnPvXpxx596oGHHrfREngFQyAhmDj3XkQ1XmoWq4iEsG797ne/82f/3x+//c755dXWj33+02cePP3MqU/t7e1Ps3Scj2LbjBoNmU7vbSvATN57G8VMOBoPdna20zQ11lKpySai3DnDHCQnxhjW9C/e3P7a829c3h11VtdgMtw49WCz2QSAynEjz/OP5DBbW1sbjUbj8ThAjcaYpaXW5ubW0tLSZDJOkkbvzRcky+O10+b0ox8bdONdsPV85cTzsITDC58Y3zx1/PiVd66cO3fOWttqNpvN5sbx4/t7+/v73RPHj7fbba++Du0GQzxVTafprVu3tnd2ojhqNpvtdjtJkiiKkiSp0LRKQFq/cfvW3z18VKm49qFHpChgH/zM5//R//K//rPf+u2vfPuFzz/ztI7TxlIrakbEjAqqQI0GiHhVQgLvIcv642ycyvW9/W+98kr70z/2d//T/zxe7fgiBhWrbQTUutSh0z4cDre2tobD4e7uLiI2G43CjfvIti2qCgAF2688zQaDQbfb3dvf39/f297evnLt+plnnnOfO3uj2RDLt9kxvJ9lyIEGNQCQer51Ed55bbnZ8OKQAJUISD05JlW04k4n9iceevTZ5z4Vr8QOwCa01GygIUeaZIpIuWZJZIw1zokBDNrtgPI4mKNmBCKM9559vtS9rt/9V618PHz6p/XsEz4kmwURR/lf2P5PnUunflHsi4CHlug4X65XQor6FkbnHo+KGuJgNCgwSgWILgIc4XZ4fM3VfvEBlQygIrfqQnGJpS87zrb75S4L9YBD7GG3A+ec5mGO9w3gqDarej8RN7yrR8OdxopUZ/EwgENrt/GQ27XvCGoC9gCOlB1pUcL7OMnfVezKzKunDFSZjbv6hKy3mRdml8ahL6F3okOa8b5BBCU34BMj4PbGg02fX06SWyvL2cYxYp56GRN4IkOBKBskfcAALOpFvaJHBKbUmjQyccQZ+pHLhkoraIrcH53jcLwPs6cBRGJSBK/eB6tM71QQAb14FRiPx8PhEJGIDDNba6tOqCIwswK4PHfehxUiz3IvAqps2VpjTMHaCEcwFi2ZFvMkHJylYIgGuAGJUEBBZoX73FdWnQAqpkEKiSTBpRHrWW468ypFBRJiMJbZIJkQrVoEWAIroA9fSXhw4G0QETMQK3Gh/5+lU9QgweLNV1OJVhN0uPZlxi1DDTkPgIoy0/phwVEDCjAHIqmCE/RFoicX8EdZr9aFHMWaAx9yrBbmDTIU6uorLfiWFX1RCRSQFZUIJKSd6QIG+f7sP9+3Da0e8ezziVm1NbuA2LSkbhF6X3gbUxCBKlR5zOGSWGh7YP08lKtezcS0ntlWsfYEVYIGABEii3Fik1ZTYk5ZlUCwTFkGRQQVn+epiTiO4ySOImtYEYN+xZEhY9H4TPKxm+5PB3vDSTdNh45zYEEDbAFJBBUskSUyhJYwMsZaDNAGMzB7CjgfegRBwCDSQkBVV8XPacnd0vKzeVER9V4BwNnl+PjTvHKGo3g6nY7H4729vWaz2Wg0xuPxR7Vz/u6LAeHO7n7EybFHnv3Gy++gTf+Nn/zhTnul1+8hUvCRbjZawXv1vrwBY0WVifI8S7MMEAeTvohYNo89/dATzzwsIv3ebr+7//23vvqNF3/fOwRAy4yFiXPpWq0uoNlevHgBgFMnzv7Ulz77862fRisKAij90T5F0IwSABbvsjwz9+TjLaIiPhACu93u7u5uPkmX2u3JZBIkGEGLYawN4pQw0f/9epi3AAAgAElEQVT59976F1///jQ+trx+WsQ/+sSTCsY5l+d5eECWZR8l55f6MR6P19fXb926NR6P4jgRkZ2d3Var5b1rt5cHg8GStf7Gm/T61/2xk/duxvGhBzvmAQ6Ft2HpdPvsxm432d8HgPZy+8SJkzaKTp06ZYz53Oc++5ff+csLFy6cOnVqY2ODiGb+6oizYFtC550bu9FotL29TUTMvLS01Ol0kiRJkiSO44Xm4f0YhwFPNwAeFCnsaECAH/z0Z3/1v/mtL/+3/+T/+JOv/vJnPn0m7zTH1tpkaWmFmVjBsFWXezcd9gbZMOsrXZ9Mv/bKd5efeuzf/cf/ePncOY9iiFTnWz4AIEU48Xg83tzc3NnZcc6Nx+PpdNrpdES0yG5jhoVciRLWEa/9Qbff7w+Hw263u7m5ubu72+v1JpNJyNV+8Wtfocs3z/w7/+jq0pmMovu5h1isXOo5Oa67s3z5e/F4D4lAoYjYCBGziCIaAz65tvZDjzzUXGo5cgjgp6lHyAzkCDGhRZpkmTGx956wkAJFwirizWzDCTW34Ol0aq1dW1n23mdvflOn4xGinnmyXIw9CmK5zUUA8c67vNon15CNOynXC7152ETrQYCDIPRRy20AzuJaKrADZn/LxMwGcBE7mbeymFUrGNy/ynder6ihBnZUeEkJrhzc/y3cxkVBNuLd5jEddVvvFYW4n1v8u6tSSo2YznbGldXeAqgBACHIsmB2YP0xNFO9AYHWci2wfn7w9teu3klkDM4hkXfzeef9aKps5crEpcYaCiajc8QfvQ1uobeN/j3YFgUVECX1BjOLqcHUuRvTwYVmfHXj2PDYatpMFHWUO0eKJBYVocrGCa4R4Lw4ZYcITJk1WWzy2OSZH7lsQHGKBW41s20+CnK528XIDAaDAD343PnchxUtiiLD1nvNcheopHGcWBtXpAHvvfe5CrAhVU1z51wOiOo18MKYKTIcGWOMAcKKm/auwFVRwcrdc3rK9PnKHQgQtbDhKC4JZiI2UWyjKLKRtRFT0AeBiCIjKXHoKAjkXhwW9qWESMQQMiWJCal4q1r6DZUbaxUtQAy5jbRtLhMGkYFCmjnXlg2AYKlIwWrUVwAHGIDC1AA/BhqVxYEezi9CBbciUFWuh05PIUjTMsaPP6gfCm97f534AwBa+BeHIUNAzCocWtSBmOC9xyotBKu4FHz3y6bCkKg+DXoQAfUMGjEwUxzZOIqSOEpZc8hAVDygMKgvwVrx6mO2jUYcmcgygxPNhZWtMmUozqeDdDKYDneHo/2xG6umwAARQgRgRSHPEChpNBrWWkJrih9jgFmQfJAiCYiI8yIqimIYoiKxCXBut1f6qngFp0EiAwCYnHpaGutxa1m8jEajzc1NEQkMhY9qVXknh1WIEivWpCjTafKNFzffePPP/4N/+FOra2vj0TjLs0bSEJH7N+lkec7EuXeNZsvlrtfrr59Yn4zGeZ4Os2FiIiKKW0vHl9rHS89YAEDFAkNnZmZEmE4nMK/iJg+q4jRTRWMMcTTc22+3l0VkNBpYa5tJI8vvkaEaXrnX7W1tb2VpGnMkIlEUhTZA5VSfZVmr2RoOBzdu3Pi9796QxrF8mrai+PQDD42di1EAwBgTQmHzPDfGfCSHWZ7njUZjbW2NmdM0JaJmsykio9FYFVqtlnOuZXDrhX8dbzwEz30BfnCUx/fy1vL609x/W7v7165dazSarVYriqJer3d84/jPffHn3r749iuvvXrhwoX19fWVlRUMNpBQSWNRREtdAAJCcA3o7nd7vR4hWWusjYw11tgoiqLIGmPZMBExMRIyFaHGhWfWPD1Q5y08EfEo9keVGUZEAmgCXZfIqXaeePRXf+s3v/5//dC//t3fa1+49NTZs2faq8v9aWxNhOKcVxVF6Y0nN/YH53d3thCe/Xt/9wu/9vc7DzyqhghQvCemeUfOEOCizrlLly71uj1EnE6ng/4gjMOQOoGFuL22tfeSZlmWZf1+f3t7e3d3t9fr9nq9Xq8/Ho+D80JxgTMfP368v/X27v/7P/EPf0nOfILWTv61DJLG9mW59IqmY0UGIGKDCN6JISYVAb/K9OzGieMbHWCvpNlomo6mgzzPRJDJkYDzoMDWgpeOyrk4Wl1bTcBe2ds9nw6UmQG1bDuqKiL0h4NGHAejSOum2VvfabEZAWSnn1ig1hcTMiIZiyWDoVLU1m0ub0t2WIA0FuJzFUSkvJeqwg8rA4+K4FqFPeP8lktrnbEKyMEZObYsOud4JNU+qu4WW+zg6NC97IFtHx74ea/QxqF10ocW/8UaD2XW6te6K0kNY6IZwFHpVw67XeIIeLiHSR34qEtajtix17bt9yxRO8q35TBPLhQpZHz1hLLbOL8cajCHhxusKqhXlzO5pnWU9X22k00uZ5OLx1dHj5yLkmjg021D0DCsnlQEBEGrFrwCiqh6dQAeEZh9JD6OfBTlWTp22SDyGSw4ycyfhPeyJze5y6IoJmYEZDaGrWEbRwmT2d/vTdOJqlprrY1CrLoIeO9AwbARUZc75zwIgGBwZzJIGEw3wtrIDAhFYmNhvKGHfoG4gDKqFsAULjS9oYAtAr0i2Gxr6eSiUM+kLh9ZNA2MMXESxUkUJ5YtsyFg1QCogBArI7oQeetd8BBBwOAKymFtDx4iM4ADagw6xfI9S+UFifUhXs2zWgLAUtgugZJq4b4YMlcKHoqiV/SFPoXDjyoVLIZCm6MUaFuVQOFD28DCeRWHzk/5JU+tAAaLejZYfaEicRBLgKiX4Ox6dHfsoLTkruyfD1Aw7slTbsHWrXLAwBmgLMVOS0voOgzJ0HAioBDk41FRCVFExJf+WBKun1mHROvO2TV0rDT9LsS1wXhDvKoXVkGCOGZjTBxHNrKGSUkywBw1WNxT8BsuPS+IyEaGEUUFnFfnI7BWo3QwmfbGo/503J+6aY6pxgpIYASMV4suQogTTky01IgSawmUURGVUDB4kYtT9ABeQSQMfZgjGdadbgQRgIJYxXlxHrxXJ9RYf8gee7Sxsibi0zTd3d3d3d0NeZzBEeBjWz6JquRp7lKwxkTJNIs3R/hn3/re3/75n2lZJg8iMEp9w94vgMOwCUV+Ok0RcXV1ddgbG6bYNBFUVZyoF1tF9BXrIrIX8KLgHGgegPJ50zIl9aKARKg4nWZetNlYnkwyJmwvrYh308mE7ikT1ygz8GQ06e123TgjQGNtnmfGmMDcJmJBkHxK4sep+/7FrRe+98b+JG4n9uzpY+12W0Eqo7wqtSfgIx/JYRbsWpuNFiHv7GznubPWpmm6urqapul0OmE2k+nIDPvZN393ud1KH/7hD4wZx/1rKdzR+tHn5BtCuvyw23ld5HqaZcePH/cqk3SKTEmj8dQzT5975OHXXn3t+eefbzQaDz30UBzHIhIMJlSlbvalCoRUyNJVvXjv/XSagi6YV0Kg4KpCMIkPUXhhaxfZKI4iY00URdZaE9nA861vUhHAi8wFUgaXJyr9xyozAyQAaG2c/pv/4X/yI1/8O3/xO1/+g//nd+zg+2tRvNFqtmJCxNz57nR6czwexvYzv/i3f+1X/sEDz37CLEUKUeHMzYU8ee78ioLq7s5ud78bkLWbN26eOHHCWltbzBFVQ1WUZ1mv1+v1+/1er9fr39q6tbW11e126+6kZftYobhydaXVHF17nYfd5Owz7lNf9A88fb9Hy0JZx8M9fPv7bvOKXQrZBOCRSJWJPQBrjkaPoTm3uhG1kpwmKDzZ6/XG2ZX9njhMFBz4HHxsLSktkfzoSucXn3j8xMlTnOGfv/HG9WuvpyIE5BU1xKGgqOped/fxs+dY0Ssg4RLp/stfJ0Xf7MDKxoIrQShSJeRQLJSmhzTG9VDhSi0ep6L/V5VqoAXN6CG6+Nf1vr2qgFS6FKwbcR6mDymG1kyiogs9fSx2dvNXEd7J5HKHgrX3PGbw/ulU8C4fe2fVK9a4Pag1no/Oc37qUBNW8i3UmdQHlWqDB+tMkALgqLrk5W2cc7nVEqGV2mviuxBtFO5GGw+gh0PDFTa9UDYtwFZzGcGzHJk6/ekQZgfWsMIyUoNAEBxgxjBFmYi7mY4vRXRrZWO8vjpZSjLGsc8nBIaVBEC08IcMdkuCHkAEvARVCCIBEGpkfGzcKB2LH4qkpF7CDI10kGCCNR7+3fIejLHGRjaJ43BpxzaObGxNpIK7u3vj8ch7N4smDqi/AigYZg+aTiZ57hBRBfLMqWqcRMYYMhxSG5mpiHGdQ55UjvhaodZOrmAOrV/7IQ4aj95+HGB4lYunGstJI46TKIoNEiqJgHr1qr6w2yAVEOfyIAUPX3QInTKGjeEiDbsEOCpUuNpMF2SbcvKUhUsPZ7VlYShCAohAigXAURbwZZEKXgoTBAFSpKCh0UUPXy3nXF283j5Kh85DAVrh7EQBWSpqewokU63zZKpTfn/3v3c13c+jIzo/1SzMVaIzy1zSYGpchYVTYT4jREogqs6JE6njMDXFFFRNPSwz60QEQYkIqTTzUEFVg0CGbHmQNQDqUS2SIWEoPGi8iviimcNM1hqUYPQZJjcAB9Nu2t8ejHrpZJhbBKMQIRgGFCCAGLVhtd2wrSiOrYkYQQJI41W9igp4Ba8hdznIu0oH9cXpoLgISQG9QHAPzpyK12TjkfjEk7a1kiTx5cuX4yjpdrvVzjvo71QVPpaHR4RgiekBANRiDvCXr95c77z8kz/ydMK8NdjrrJ/KJ6P7im9W9UOe5YZpth4gAQBXq8Ns37u4mFSrSzVHK5pidyLAyMwg6o1hAMidB8A7RDcCNQMRgw8oALRMY3d3d3d3ZzqZJHESMh2IOGDczAYRRb1BaCx3Xjh/449fvLg5ipciG8I7RUG8S5iD23dd2f5RHWaGrYiIlziKl1rtvb29LMuYOfCniFhVvUsbxm698Z1UNP6ljjnz2AdrAfrrO/Y0eh6OwcYz1HvbbW0DwMrKyo0bN7Iss9YGJ+BPPffcgw8+cP78W+9cvkzMa6urjWYzIG4h8VT1totTvRwVAQCv6r0HxND4KRuJFDhzVOR2ARGRIUIipjiO4ziJy6ORJPju2LFSYNoa40FPPfXo3/ov/rMv/Pu/cumN125ceGu0u5MOB6pq4+ThzvpPPfPMmcef6Jw4HXVWlNkRohfxjpmPkhj2+4MbN64Tkni/tbnZ6aw0Gklgdhg2XrxzbjIZD/qD4Wi0v7e3vb3d6/d7vV6/10vzDMpAWSokMIdMXyLSarVwsC2v/ClLlqHA2acc/BVpHkm9uXnR3jjfbgV/WmEFDxWDIESW+qjZXGq1AIA41u2hdCcXd7fO93Zzwx7YIU0TtKLtfPJcZ+1nf+iTjzx6JooTmsj65urx60lPs6myBbLeKwAz9we95ahhokbqBIHJAyCQmzb6W+NRVzsbMBc2V26XtY5mLNppLFxu7xJWV3VuqpYvLuaJ6gGuRXVHsXMvYJCiKbpQT+nsjVcGHXOqhnrGRc3u9J4K/9mGRu/H/KX3DajFe3g03kn29lzOaz20cz7IfnGHrwAHs0VrDXadkWRm0VLFrrjCXxClhnDMm0RUycG1MVNHb2ZjutJS4XteaeZ4czNlTgXq6nxTHRZOgs72TkftdcsLUwAcgjPkSEZ5uiPpVfGXW+3B6Q3XWUoZ+qRjQiEQVAm2N6pUAhxQsQcUBIEQGZUIITIS25xxojoUnaI6KaPAofowh2K4dytR2djYYGZrAoyNhgwxi4NpNh0MB91ul4CZjHM5ADIzQgiTDVQOKXw3nHPOISgzWTbWRjayxhBbJMI6T37mtaOLeRhHZAffxRUuhQNGGfBUHxIERGitiZLIRtZYklA/ifeSBxQhCGOc+Nz5kKRCCGW/ojhw0bpxTkRXRqQIAyAwQlFqq85jaAhIlWnqnNlELQpGQUW9V+fAexBFRQLgUnFxu7T0j/JRZXjT/IcOhqOgRMHXSkThw1Sp6u1+VV5DZdFTJwgRKBVDlZGDf4tCCk59voDV6pFOQjq/6hVqleBsGrGJ48gYy2yEMBcPqMyBOCHhR7zmmaiKMWwsMzOBgCgBIUA2ytJ+NulOsoFzY4EMAItgFItgGCxDM+ZWbNtNmxhWn4P4mpeM1Joq1cxBVXYdFrFqc3JWVfACzonzkjvJnKYar5x4srn+gCB779fX11955VXnXBzHlevBx5nBceixM7Z/9I1X9vujL3zu2WPLzUnvBkbLH9uzwUzO5VXkLRHt7e5tbt7y3hOzc85aiwAh8zvP87B8NAFTSt64svm1F1+7MphgY/nkSjs4O+Z5HjiSAeD4OByB2BI+dbPZdM4NRn0ow8JDlRjHyXA4ONlqT268QW98w39QAI4PxHHLm29gJ+88tnPrDYd7j5w+YYzpdrtra2vBDNg7f+LEyfX1DSL68pe//Pjjj3U6nY2N48vLy8aYAhCWIuIBsNxaHrZ3RJzLutNAmCwrxiKopaxVRVVcxsRZluV5niQJMYGCscbaaGN9/ezZs1KWoHWfi6pGEXFIKErACAxmpb3Waa89/viPSUFihNJNXhSIORABAg9ld2/PGNPpdMp+BngRJhIRBRgNhxcuXEizVEG3tre9yOraWp5lFgkQRqPh/v5+r9/vdru7uzu3bt3a3t7O0gyJvHdERbg1Mx+KgAdZWQVNNuIoUe2+/s0W4hgJzjz1V4RQ9/aWLn23Mdo1xuR5zoCkYFCqwkcADamAjL0qGHK6tzO4vrX3l9vX91ScjVSBBKxhydwjJvrZxx998rGHTbMBID7vGZ8m6qJclQwhGBaQ3BMPxuOTDzyYI6kKE4MooUaMw+sXGzuXJ2efOIQJLzV31HqGJx5RJt9ZWnaxXZCSkTrXJtKDt2fAHDPOgyiHRLRg4RU60zHpfAk5X4pB3eVs/v5Db+vcM94/H9APZe9TFxwo5zwyFrxESxWJ6lEBnHBwSywV4b7spx8RWlyNGcQ7FBAhHJGs+T6clqOx6rpQ5SgpShXRsvBv7brxTD4xmo8Hvf3LMVxdaXY3jrnTp5h9lo+71uSxNYSk4EUwcLiLEVzwx6s0aCaMvDIAsAEbeaYpwhhkKpIr+PsxMI2NrYqGeFdC9Opd5kfDybA/HI9HqsLGWmvjKDbGeifiPSECYJ47lwdDZcgzJ6LWRtYaY6wxNrIRmypqZAFAw0OmNlg0Dz1aRlabfWrQbJWjE6jyWpzWkPAKxGQtR7G11jBT8YDSc1REvOSKCgQi4iWwNpBN7WBm4pKkpHNBVXXLIFAqjR+h5J9UBpCVbpAQVNWrVIWZAiAKURGkhj7kPnjwHr0YAQrIWJH5HIywQMv+peJMokL64XZJrMLD8HaUpOBJEbANBGQK9NLgXUKEpKhy97OK3hZYuSsU5k5AbVzYWeKh0WdYfdCZp/dMjohaKFdKeRYoWmY1xawqgY8BRbJIsRHDeZiXoPADKto9SAYZKCJjjYmsYSIkdKokwUFIEbyIJ/EEoiJOc0SI4zh4B4iI5jk5wFynvTTdSnXiIUWrZEgNqAGNEGKGJKKEuRFx02LEHnWiPhfvy4QhCpiqAioYAZTgayrVucDSFrQ0RFcUROfVieS5z53kXnMPyw88lqyeJBvnadrv9/f29qbTaRTFoa8VnqS68YOjKOmTztZk/1/+2UtxI/mFn/6kRRg4/TifkNxlhBTHcZ7n03Ry7dpVgMI5Ip1OPRExBx47AATek6T5KxdufOvVC2/d7C6tnbLN5nKrFdQoYbB9VANTDj2cc6FV4JwjorW1tcylgRFTORpMJuOVlc5gMPAO4LVv2ac/l59+4gOPRL8PS98dPm5fo69O2o+sPzcavdN9/XyMuL+/v76+XsYkg/f+hRde+I3f+I3JZHzz5s0TJ06cOnXq+PGNY8fWV1ZWms1mcEVTVfFCty0diy3ygd1OUDTOdsQIAMrEImKjCIkmk4lzrtlqAaBzkytXr/Z6/YfOPbS0tFRtpufWO1Wk4gmDKYNRrhrlyIV2s+hvBKkIUXCsvHnz5v7+/lNPPlk9Z5jJvfeINB6N3nnnnTRLVbXX621ubj7x+OPhIt3e2e7u72/v7Gxtbe3u7na73el04pxDpCDqQSQADZfqoatDffmoMA4iWo44v/Q9MHYMqGeecO97lOOBzY1mE+xvZ6OhTSKsAugUtDR9Q0QP1JtkF6/esKtLOhhcuH71W9fffjXdw+Ul7zyCYYVGrtbhUyeOP3LmwThusFdx2XRv6AeZZJmQCjtBDLECw143SmIfsAkmD6osoj6O462trfZ0OK3ZsswqKC37zgcurqOADD14vy72eXVBzV7fPxWK7rnCuKTvoyji/B4PFwGIGuNjwb+zHr2iCxtFCchtrfn/Li6qeHdbzXubwfA+qe3u7q3PUoDucNrFMudVK8E14iJkM8viLMRJB6g25Vd24AV0jnhTQ30RF7vwpHN2GIiLA7h+jxZBzTAXkPguK8G8fF0W2Ppzb7v2nQLcvWlFHQqp/xsUJYhOZSSu6/Ltdqu3vp6vrEwt5yhjASVhFgISVVeWFYhoBD2AIjpApyRIQGgRGigWPDNJFOVspkRjgFQCyWCWtfH+ARzEmHnnnETGIpMX7zPp93r7e90sTZnZWDbGWBsxG3GpeCEkFRXvvXMhdjWkkltro8gyG2uMMYYYAPx87ktJDjqIgWMFu1cnfd7LZx6BnQ0VnZMtaJWaUPnNAgAoMyVJHMWRMcGpwBVMNCyUR957IAVALTsbdWjDlPYb9U9xxKDEKs0IoW7BgWXiSrAVAFFFKTwxS81AweAoDDpUQURdkXpaFKEIszT2Ei9Z/NxH7MXwdpOSzl/ZH4AaRg95lzj3diuyIBEVSe+FLevMiKU4KaWs7s4CZt6vSwzvHN84GoJdmNNwHorHeR+qMkSKiSKLhcZDQrmlJepXjh6sOgaKWHKXVQCBiRnZEkdsbWhVA4AKQZmdEshSKCXABF6FmOLIGrYq4DMnk4xTpAlMupPRzijyHHmOFIjRAFrU2GBssGGpYSgitCwoqaqoOFUpAoWQERgBEEmC38xsiZOwRy5ENapShA6qADinuZc8l9yJE83BNtbONpdWBsNhs9nc3t5+5ZVXjh1br+JjQ0bsx6rUvJNDdEytJY2Tr37z9cj7z3zqGYg+zuiGS+ImM08mk63tzdFwiME0JE1DXcfMWZarKhEFZpDL3UuXrn/l2y/tpsyN1WXDx9sNL4UIJTCGKqTj43AsdMKJqNPp9Hq90WgUfgUAzWZrPB5HUawG01vvTF78E0xWeO3EYbvSwybPd1Gy3/7XC3Tee+l/4ntZTvSOntSZ+LzGWfPcVGBl59KjW1tPPvlkKOwB4ObNm7/5m/9kNBwtryxPp5O33754+fLlY8fWHnzwwfX19eXllY319dXVVWMNM+vt9FB4RxUI1nfJGAZ2a2nJObd5azOOo5MnTzrv9/f38jx/9NFHl9pLh27ECcmrL9xJFUiw1gmcdTZEJDBqvfdE+PJL33vrrQs/+8UvRnFcMSnCb5l5NBpdvHhxOBioKhm+efPmw+fOGWOuX7++u7vb3d+/dPnytWvXKo2YqqgCUaHcLF+FQqRxBcMt9HIDbFcVBuGKjiSji8+T+iGivt8I3cFdWiMbDm5dOxVHxXdxiB8bOqGtSfanb752frobj/XS/varWb+bRDZTRgouVo1MYw8PrJ7YWNlQEMjFjdPpxO2Nx11IM0s55wBWhbzTfr938vTZ8IdElIuDoF0N2usDX3Et+uGo6xbv8Lo4ODCxXlbWDDRwZuZXekDWAQ6p6EG18Xz73j/WX6LaZtZftHJ8BIB62XZ0w//uszY+UOjsvQxgvdtgkcXTqHoAuynLQtWjT/ii+Gk+ZPjgGdPFa048hCUbD+Bh811Lqf0K38Oi+a6r1yE3Z5kyMAfyHPpkWDfoL3O2DQi6SZ7vqtuJbb/dGq+tZs3mSPyQxFni4PXg/dRDpojEAGCLNFEVBR8yY4EI0SLEIKxChGJNZowSTwCmqrmCUxUMvJjKW6c2PvCOh3P9XhM64c65yFhr2Tn0KNN0OhgMVDGKEgDyTh17VRQBUHDeiUjgOKTjaZ47a4jZBOZjHNlA0wU9MAOrFomWC+oMLDnnlfxDDgUdj9qO4GKpvvjKygaj2EYRE4KC9z5HBkJiBAB0HtTrLEYWgLGuTCFmJFrAUcpxh3jodibgFFVNCbA4umohthXAAQwQXDZYgQW0cFQM/XVEoKNDi2YvNAtEulPDZL1nEPZ+9rL0iNsL7zUId0sDTlIEDTm+KPWJ6b0Dg3jbO/Xo9/8+n5fS96hCw0gloFwiJWeFkI0lUcQAQxRowPzwrTxcZxRhEFUiRAJrOWZryZqityEgigTMwCXWBgTAjNYCkjrPzNbGDAgZupHPe1NOgcfqBzmMVb0T55nBGmolthmbxGJkkNSTOvEu914QGNGE/0rqkw/hTEoKUoi0kAgZiEvA1BVpMiEqRUUVvFfv1Xvx3pukvXLy4eWNM2yMc240Gr380kvtdhsBiSgUqCH99GNVat7JEcf5KCeyzW5/8qffePnim+/8vV/9hY/t2UjixFg7Ho1u3brR6/VUdSVeDnhHYCVMxuM4aXjvA+dv0O+Px+OvfufFq30d5vrwg+sPrTZk3O9zM5RDYdQZYz4+zi9RFDnnKiwjy7KlpaXxeFxdfWV3wXrvCQ2Mh/lL30iOnbI//gs5mfpm9NAV4d2QZjywRdSZMdHROwm9U8Qa7w9YfvhxGZau45lnTnXWb7zz414MAiK+9dZbv/7r/9XW1tZKpyMqKoqIorK9vb2zu9tqtTorKydOnDi2vt5ZWVnpdJZarUazaYNJB4B4wcqc6WBwYNmRWWBoV+VEgJ8JEBSsMadOnuwPBm+/fWl5eXl5eXk8Hr/5xhunT58+dea0SsGMwFoBw1T2TFV3utt7u7u2EW9sbERRZAWDOvsklEcAACAASURBVIAMesn3+4N3rrxz8fxbqyudn/3Sz6+urCEgY6Gg8d4j0WQyvXDh4mg0Cm+z2+167/b29269fuvGjRs3b97q9bppmlYKCC1sBQvXSSQULSyBKh3KAi4T9rN1Y46aORZan+Gl71GUjDobk+YqHB66cC+3Dw71aPtyy40sB94KKmNKBEqkRQfaIzLQNKKLkr195RqCThHzqElQPIZRkLIhSyejpU5DGw5IhbJhb/9Kf/+7/f1dbbBwjEYcAmB/kK8fP0NkCQEzIXBGBZm9gENFwIN40CFYxwI2cYBUX7Gz4cish3fZ24Y+t6i8ax/7YFVxsNTUOfBiBmGUfpQ8dyXMMgfuNOhED9tHvi9j5sN+1BRzqvNdzurrkTv4oAgwL4ZCBGQEQBCYDynVBT6OVGPSewWgInNnDsUggFLPFDjRWOQW33kP4L1gnXgkWFjyPTT4lNXoJwVxW4LqAovuoreQ+XR/Ong7oZunj2XrK3kzGpL286wfgY1sg4ERwOc6yTMbG5tEqqBSqSgKvKSsbsOlIYzeMBj2TFMPGUgG4BAF5x5/J2XUu5woI+CRlBjYEDNPp9loPB6P0+k0b8TNKGl4F7BYRqDCPFbEe+9yl2VZmjlVaCU2ii0RGcvWAFGZklQ41paFN1aiedQa/qEoWnITRFUk8EJUVRBlfhFVwAIzQCSsTUQiKs5LMNMAZGRFEXBEykxxxEnM1gJipuqZBEBD5oRzjgAatpHleTrJQNECW7bWWjZUBacE4WdFlYB5bEZFBbRKLBVQDCKSwglCSr5TYUQamGyERSatelGv6JQ9sCf2QE4pF3CqHljQAJIUKpRytqQiOQVBEARn2dCIHEQGwR4BVIkRgSAUwFK4chKVlNPFz6WHtcYQ7iW6992v4RrLqwI9S9URACGVPIVQZM+mtZBSFxiYXj2iBH0uExoO6TKAEMwvpdRe6KGkiUMifarpUkRUrTE2irz3hVNDWQOLqKqGHOTaOazNLYsTjx62ogssjKfiflzEY6HwaalNvQKVS4fWpKoo4YRSYcmJiIpYwKkyY/9goDGVDQkCQmI2lkMEEmGZ+VMNDAFEVRQP3oGA8y53mSWIYo8IOZBjS2ymEU3ifHc63pvyyLUVGkRxzJEha8gyWhDjgRQIhREC+IuFxS6V60MhjdSQ1lzWD0Uoc4nyeiUvQdevUlCzqATzBRDjjXPNU0+AaYyGk+V259KlS9YmcdSo6BtV8+0H6MbC4fNmAgAuk6S1Ba2tHkT//A//5t/4mY3VlWk6TYWBrboJAlprc5eraBTH7iNBhPGcUmAPCSEgKlGKvZ39fr8/6U0SjI21zvk8d1EUO+eyNLNRLKCEYhh2BqOvv/D6+UtXrk3arWZ8vNVaaUUDp56bVTkUivyPla9tFZ1bXXFZmq4sL7s8n0wmQTcxmUzLi1GSGOPJpr74B5OlVfrE5xAEa7tSBC4oj6F9UiRBh45oWB9qQlmdy18sKZYVr00QJKSyB/EwljvaQLyUym6uNh/Pr5OF4TFqfYeJBzqHh1DE5x2QDitPDo/cgryxch7b59ZWvnWj96njbZ2Ofvu3f/vy5Xc2NjYWrC7CfDkej/q93tWrV4n45MkTx0+cWFtdbbfbKyuddrvdbrdbzSYAivjA6xMvUJO5h82QBp7D0YeUSgQ2vLa2trK8fPXq1V6vd+bMGUB4+9Il5/3ZM2eYWeYK17n1cWVlpdlsPP/ii1/5w6+0l9oPnjjVbrfJ2L1e7/Lly1ub2ydPnvypz//EQw8+aIxZ2MuzNf1+/+JbF3r9fqvZzPIMka5fvz6ZTC5duvTGG29OJuPgZxxinGdKnDtsbdxxScb5tHHx+XRpHZ75Gd8+9r7toA68q7zfjbKpJtH8/n8RcZsyp2HaYa/CAGTFe4Rg8aYAY1QfITGJCokM93Z39gfPb26+OpykvGwcyjRHS7f2tzpLiZKk+ajZaAp5IfJemXy1TwuFDur8PubwSmVeWXLQZRCP6nDqwl8dae357kgIHgRGbltK6YF9Gh7sut+NcXllpXj/Go34AWlkHuw6zhuWLFISir1hLUTnQNtzHrg4+qxj8a3VUijCAoLF91nkWEKlgQkFliC4clqPAAwqAWDw0SzL05nzBGBQVGtQf5PSAgNljt1Ti5fV2xJ58ABXIzh8Fs9ZrnYkFAKFsIJmyGux6DEAIRoA9F4AhBmIHIJDdIjCiIYY8pGf3tLJO7F/uxPvnGqnndaoZTIU550IemGPhEiEYAwmSKjCqogqJIoAGKILFAFVRQUyRDIGPDjyam0cWTfxY5+NbaLI7FXVCxCEVVsLu8pqDaocHSSUhFgZFOMcxl6dYQMYurKBG4JZmg+H4+k087lSI4rjRg7eO0VgVQIlUFRR71yWTbM0F69sOIpNklhmImJERfU6i52u88Jmry7FN1XncSiQgoiCePVepdRbzCmddN7wYqZZU1XvxQmWFZIENIHAWoojjiJiVhFHKMhS0EickyxjExkb+1TdJDWGjaGIrbWWGJiBCAJBHw/AZViORykdMErzZcVq21TzPSjK0/IeJERf2ImiE3SAHo0oeSSnGGg7HliRlahO0ihiZEFRg7FLFY1RrlNBqyGlfS5BpUAInQkm5jpv7pBr6tB2ld7rMg915QguquaKQ0ta0uxrpopgoBAyh6COO2KgGIIgIIEgEiIZhgDGggb/2Apy1zqIULFqFwiEWLtcVFFFAZCQpACqQjRqmFq8eEUO+XZ6kHp0yPKKt0ciDxLQ6us3wiErglSsuLnzGgBRUtL69aIo6rVmB1OdSEQiIiY0pgA3Kg2LAmlBcNIgthJRVFHNvZc0E441jsWLT4UBlZjGhgac7YnbzBoES4gtw01rrWFiUnUgDkUBlEwYjcTIWpQTpOWlE7SUWNBFqEqBBZVCW6wgwU9UStMVLPFFFVCfQXTmoaczauTOL7fbQYO9tLQUwgJ/AGHcIRxZVaTffLN7c/+Pf/Izn/iJz3yC0n6vt9lYOlFBRXiHnPYPRb9IKY4jcZqmWWLjuBFvX9+9euUd51x7eZmZQ/xHlqYOMVA2AIAkNUmzO86/8vUXv/XaO6axbIxZX19PkiScokB0/8Ggqs//qrq8vExEw+HQWiswZ7mK+XRy8Y3o9PP5M5+tzbEYDJVnwY7lxnI2t81QhsKdqQ4uaDFjY50BWUIeAuCLf0tovPo5gG7g7EX1AK5xsFmgh224D9ZYh9c+h/xmovT7e/ZyPvqlne73/u//+dvf/vbJUycJSSvJYuVDoKCiXGQYu+vXb9y6tWmsWV1dXV5ebrfbS0tL7Va73W43Gkkcx1EURXFkjLHGEjMHIEAXyo86T7K+pGrZEvOIeObM2f39vbcvXlxbW1s7duz6tWuT8fjkyVPLK8tzffvCMwIAgAkpij//45/95LPPbm9t7ezs7PV7zity9MnnfuTU8RNra2txZKHW3ldVJPRe9nf3r169OhwNG0kymUyJqdvd293Zefnll3f39rSMrS0qm9KIUw/9hvQ9YRzGGD8dtd74c0BMf+hnxs2197VSLekb+zeS/mYznouX1qJ1IVVNKECCICQAYARJlTTgeiSqDECCFmkIeH1v76neaXTZ1o3BCzevP795fUyECJmKiXky6nUafMqYs2RXlpq512tmfGOaoWVfCLSpHAao9wg3HNJzvxN4AO4HUjX/HHjEy75fUPXHBPDWRQKO3uYUaNngLqnphaYCa2DHgrJw4f5DiTSz677EoZRAEHxpvI8IpIXhAIKvTe6MQAoE4GfGBVowOHQuq0dVQz5h1aKrCqJqicJ5FA/vZGyEYtQHH37UkL9NBZdAC0wmnCQMzrtYLoIGwGhBKiiSCgEdQkrgGDFC43x3OrwWuStte3Oj2Tvecq0kZ8q9qAgpgQcHCEgMhhhjCMQQBVCh4GkiBTMmuAeKZEjGMuSaEYm1bI2bpFORSdxQNpTmzklhwSQKikihkR/oAlRvHcs8E11rSCNWp9MU4bREqpLneZpm6SRTAWZbEAFAANR7xZKG4L3keZ5lznuJI4xiMgaYMaTuhZPIQIAL1d7BoOLbfXeFS+dh0xJSSWYJfQQBEJDZGNMiKDCInDHUa8QETEAIouCLYChgBCZGQHBBLkQMJjKGmXFR+nKH82OdBFEGxy58ZISFIByq6kwF8oBOix8PoMBaFXZHw5FH/grhIxEZW5NTHJqysxgVUn3y0JE/lLd2J6sRszEGvfe9Xp/ZWGtrwkusIKR5LqH+dZ6kQ5f72RAQACltWxAVgyMMIxETEiGFoKT6yZzZX2GJ7jCxYbQGc4A0y8FajACEQUgc5C73e2N/q4eDvCnQJFxibjAmVPRbtUgYV0BgIqZ66nIRRD2/WylDYQ9MHwrgiyYgFwwq1dAods55708++cPx8npnaXk4GI7H4ytXrnjvrbWTyeT9NTT6qEIbizBl+9HLe9s3/+g7+/3uz33uhzaOrQ6m3jmHiIZZVdN08tEIoyGk0WAc2Xip2ert929dv9Xd6zVbrSC5D8p85xwxA0AQmwCAkn35/Dt/+dJbr9/sm7UHcjCnl5tJknBpPhooDD8YWgvjqtlsAkDQqhycQpvW+Euv4Ovfkqd/DEtAvjJZLmanshUxj9nr0TPybLeMc/9Ls51zEXc3Q0zwdh7oB5Lqj1yUD/lzvV0JiO+igjT25vatL//R79/42h+fOnWKCEOw66GvX1H+C/sk77e2tm7duhW+C8vGWhtFUbPZbDSaSRInSdJoNKIostaGGyGuxVhr5qS8ZG0UpKIhIBkRKdhTIwLgsWPHOp3VmzdvvHX+/Llz53Z2dnZ3d1dWVk6cPNnpdEJ/bH4Bo2A1vdLqrJxbeeThx4K9RUhyKZoMqCoeKCQVqoiOh6MrV670et1ArnTOM/NwNHzjzTdeefXV7Z0dpiLCcN6b707L2bs9grtH1Nv03/xd3LvhPvml7D445prBbn71rZCuPtspqzIIoJSjmQg8lYgHFqhdYQKHioDkkCzRJPd/cOGNi7e2DJnrw8E7k8HIkgP0XsT6zLsTCf3oxqkfPfvQJ86e67RbytFXv//Cv3zppRviRxwjqIjL81zhBxPd+wNg/eA4pEaEYgN+qO0gBnfXo+fTw0upAzO5BsndIaiWHjar08LTBL9kVfAy8/q9fcf3HlbQGtFvJspCUDqMZUhIXiHLcwVoJBEhpWnmfGbZM3minMEhCLgtn12L7M7pdXdiRVaaU2vy0IMsmKegXpyoF1H1hfshVL5JxZLK83VxaF04AA+QIzgAB+pQfdlX0NC3mEO2bpfaMCcm1ZpkUgEMhpAtAhHJXD6dTsfjcegyIaGIltaVAqrqRQp0I89zQaQ4jhqNiI0hRmYCAFd4NUFlhglzlH3URYZNRSvCKnBE61mvtXjVgLmHakYFQhpoADjmDJWLp5CQ2BdFoXGMTKDAWGiEQouADIMIeu/F+5B0G9nIBOIGFgmcR3kfYZ2HukhexVlWzuKfUegwh7VIAxEnSMAE0AvmAs6jE/SCijSDLasWVQGWSUmGxfoAKBCshVZSQV4gDJyUAB7KB3Ne14MXZS3EW6swclWsd9QqCVfoIBASYgAzsfaFHXS5rc84MAcXhQQxzjIZjXwcI7NhRkQq94iF03BJcD3ckuMg//ZeZrDFPS7OX+E4F8RettECgqmVZKr2F4iKICGc0bBhQ4ioDMBhfBTThKiE00aKCEgEjGRCkJ8qetVcNHNoHCOzsp+mo2HquyPfS5tOW4yJMbE1ltGUaq9yRIfIPypOP4JKOJNznBoshSvlVyNBIVOg1wLel4JpRATw3gd0wzkXr57S1kZjabnf77vc7Wxvb21ttdvtPM/zPI/j+GOlDrg3gKMuIgOA3Dm0S56TP/zz17Z3u59+7tmnn3hAvKRpqgrM/z97b9ZkyZGdiZ3FPSLulltV1ooqLI0Gehmym90NsjnzMDKjDY0zkh4l/QOZyfSiBz1J/0amB5lkMpnMxjSkTOSQw+kh2U2iuwFUddcCFGpDZS253i0i3P0cPbhH3Li5FApA9YJGhiUSmVk3b94b4eHu5zvfYjoRzl/uwyAVw16o/NbDJ7vPtl1dZ3lR13X0bYkOGrFpHELIsizPclH5dz++/u//07sHnu1wIzPZqN9fXR055yIgErMYTtOIj44xRCyKYjgcTqfTo2ZTdV3r4/srd9+brG26S19HxWZXZ0A5yjRZhQST6LKLfoCmVTTO1Wnb2qFqYwtncFIfA0c78CaTG1UQMPaQlmy3lqnsqLq832nbSkdm86VmTyN8fgHi+PG9lurRHfjgL6Y3/uHC5mYIPqqd0/rUcK8OrU2RSRS8j4YX7ZgMQUKoyrKaTCaqWjuHmJSLbCjPi15RRLAjL4oiL2xmrLHMbK0l4rhiWmuZiY2x1hZ5UfSL3GZ5XuRFfvXVV7efbd++ffvNN79uM3swHu/v729sbLz+xuuIWVckqEASgQwFQOQF5qGJxJe2WNEjkhR0e/vZ7Q8/dM4ZZgWIlJMQ5KOPPrpz586zp08jRJJ2EoS/hvk/nlvv/Upux7d+DDbf7q/i+vmXP18xgU9eIapKiAhCECILUhEA1CSPcBZAoS7oBaSkiBUJqVo0d2X+ZPuJKM8yo3kBEFADk2hdb0L4F+df+9O3f++Nb11l9EwIlG+urA6zHMqZGhYFCdXapStVPjyd307Rjc/URznxZOiirIJDzhvH9i/hheIkG9G7YNNTF2XpJAu2f1mBBTgpIzSAlqgcC/jFS1MFDA2xOGn/lyxPm9n4aFzrUWL7C6M9iIq64CFKcn1OrI3mj6RSkjQ2/1ERIEitschFQm+IJMuBZD6fPQzV/dw+HQ1na6vY78cMEhdEVJWJWv6JLEpLomi7oG1ff3mhxGRKEnMYG+Q7mU3iwuKkWbebVVpPMLbSFp/QBtFpqqH4FEZVY4UjQV1Vz+fz2XyGQsaa1ssaoseEBA3ivXfOOedF1BjO86IoMqBkTIhIKBI55SfLn5KU4ijbvuGiwAlyyIVWSdvokPQLtBgTiUEZA2KRDGWZtZkhIqIEEkjjdRop+RIkeBdjRw1TlmVsAqEkI8cjfZBjRl5rKNTGmXQCmg9pbVPMZic6lqItpgKqgldwAZyACyjAissQRTsEOi31JQBA0/BC7Y6DBXc2duibknK5atYvWIe/3J7eSVOhLjyrYYGJps8J3GlTeDABHCpNQLMeSfKJm6o0Ppb33I1cHLwHIqlrXxTWGBOraAAg4s/3Rj71MZ2fv+AV0SUwaGEqsYQWH7qjCIGIjGE2FPlrSrQoMDpWS0kCqcCATMggKILCLBBc0HmNxhrial6VuwcwLrEMxFRYk1uTWWsw9lehdQwjIsT2qoGqtKBRZxbDznVO1iwiKqHNTAGRpQlFRGKDvRJaP/f64OzFra2tzc3Nvd29x48fx2tdVVVRFKfoxmeqP+Mo6sHEUSbcq+25n9w8uH73x3/6vRvvvPPD/mBQV1Xyt/udOLEqerC7f7A33t/eA4U8K7QxBI1vM5aIRGStlRB+9rN3P7r94K+2xOWbNMgGg8HmSpEbdN53LYe+UpaiL767revaGDMcDvf390xmDj0mz3NkfPi3/8/I9OHsa2IHLUUPkRu7DYldDegykxOoKxFD0MVutXE0WmrBYGOHtgRfNFsybDQq2CkMmy1yx2KpG+22FPPW3e/hSZ3J55+sY+y3SWXl43f9tb/LwQUiABTRaFLWrAPHNC9jnU9HsLa2BRVxY2PTtRAQ8VLVBwfjg+7SGWeGaLIbE7estZHTEWOSsyzLsizP8yIvBv149ETk2rUPrly5snHmDBFub2+PJ5ONjfWzZzf7gz4RdWi0MT62W8Z0zrWAggk+7O0+e/LkyWQ8AVXDHIJnY4IECfLRRx9++OHtmzdvpQSfheYOPs07/OVsZtqUWRN875MbwwvX65X1muxL/Ct1XRnnIpKSUFcNwJAFtAEq4spIz4fNgJYwkIxFJsLIrAoQKFqJo8AQVckzgEcsc1YBTD5ejGgk0ArZdwb2T7/2ja+//Q3BUq3xHtzDZ7Pd2XhelRmz1JZ423m+dGV+9urpXHd6vKT7aAngeL6BqqZW2At1cBe9vCTD7iTpaicNAhjAAMZs0KDgARiVQQ2AbSrUJBlZtK8/e0UV798Xv3Ewybe1aahLM42jQKeowag1R1ERUDaxX1WSQkbEZEGQFTIQ72ezycesDzZG++tr9WAgxkjwXoP3IkhIDcChjXcJEiI1YLpAxyxxIb5J5xI01R2YUlNAJSIS2LQt2igVXJhLLjmwnFgApTefzp2JbSVmqmtf166q6rqqc1NYa5MOpvEEBRHnaldXEd1ghizDLDPWGmmycACAiT/fjKYKQUKncO2Sgk4kfEbMimKMJJOixoW7VcIyo7U2ik5jA1pFMNl/AAAggWqoXR2CIAIzZpaJ4x+UFxyb7f5IPi3lTTsvWxrjEWjyUzBqbVwAp+CAJDnP4uLyHeP5vvzk3XjaYzZQMWGEThwrX57V6LnKWEyeEsmm5NgZcEm4iycGtYYQECXPQTXM58JMRVFEgIOImfm3JnrmeTNm9DUkipG6ErOQozyEmROmQRA9a1unC4RjxzQiIASQEDizPc4qwbp0YBCNCbO63J8WTgoDPcM9k2XM3EC7sBz+dAhIb68IIi26n7oIZVJVEW0ADk0OTk0AUysBiADH6OI3so1XbNbT2Z419Ozpk1gpiUiWfYXDTj8X1NgGpAsZAFFfWmMAVqYK/+uPp7/46K/++duXfvhH36oMPD7YN6ZvjWWktoGd2Sx4n3w6fgsEGkRUuxohgRQ++IxtbH6KSJ7nNrP3b93f2X6GiLEIRCY0uXNukWcGsOp2s/UrW5P6z//+zt/d2B2XhYVqYzQcDodFUQBA5YVoYV57ut0/biZPa33wajh79eobN2/fWF1ddc6JiLW2qipE6ZnesB6P/+H/tW/9kK/+s0XTg1oRbsQfGJp+zqLjkFKkutpRhIWnxsKwo6MHbTsCSAosuGTCsVBC6sIEr2sotojl08Mr9HEOkfQFamv76La59Y8rLEQWGk3Er+jgJe8uaCHpCJdE7kBZlu0412QbrwBgjCmyLM+LXr938cLFtbW1u3fvisjm5qYx7L17+PDho62tM2fOnD9/fjQaWWu7u5IlymL0WBIB1YPx+MmTJ3s7u6KqIkgoIswmupvdv3//o48+unHjZsw2+k3dgBH9yQB079HK9b/ZNzl8/QcvE+M4xrMgKp5BSYP43Lvv0+idy1eGK/0S9NaD+z/ZfTwHnKiv8yJI6LMZOFl1ssbGsT6p3IzQo+FAgogagkow5pzHP7p89WuvXxLrnAnEVD3dffr40a1nTz5RB1hYD0ZhOp3wdMKu8qfz2+nxG4XOX6D0jKS/0PrTN3M0QcdBVpEAItob9RQeUFLndAlxVlhYQ0VnZsSO78bRz4co5J95bmnXn0XEakJYkgmOQnTciBvtAAKAxloAqMvah5AX/ZytJWb14GZu/qSe3R8Nnpzf5DMrgWnu/UzrUsUrAJMhIkwGRtKxLYTwGTwRkBiIAal55bEyTdE0aTVNOZGEAMBIAKoSXnwuNBoUERgp+FBXlXdegqJF5tigDY2sRkXEVXVZlSKBGbPMFkXGjKoSlZwiESBIDS5R7ZTRXf1IO6Y6nAPAIBJEFvyDlM3VUjUwJkE2FA+VICHEkIsI7BE2GxVsuCudNn47hFrSZnxMTJQMznsANCk2BaMTARC1LrSwFKpzdPWi2PGDloGiSxbWHXdciPdEhAHjnUGCFJCCoA/oRGqBGtCDUTAAJIkPo9i1yly8Juymfmv7L6oN0yVS/CO6QZAkKonH0U2YxSMF528AtJAjjN+lkRMhwBYIO+zDHN8yAhISoRIqERFICIsNqQYRaBNVu89wxNVZm7ADGgx6ZenK0lWVz7JaVZlN2786kq99wkx1vNpOT6oqn/vz57gQKXSs5eLgbKJziBmIMAIcRAnjiMah6fZo7KoRWkgVW/hBBEQUgoIIejFBOSScW6pq7kq/P+Uq5EpDm/XYZGwMISNRtFTXDnO8S7qBpRfctNcaklNLJVMQiaFFLaGtgTZC6KIbgTIp1ouVjSDS7/e999PZ9NT74Fdx5EgfP9qux/uVhu/98LtvXHljOp1MxhNRtcYiUghhOp3EKSfeMgui+G9u60NIQYJzLnaYg/NlVRZ50ev3dnZ2dnd2/NSrKjfuocxcVmUEN+tyTkzWWhxtvnf7zrU7j67d2nI1F0VvVPSGw2Ge5xE6+Z3hs/w6j16v1/DjEixrjNna2jp//nwOdf3gl+7yNzpc0MQiDqCqfHSjET+kAf4b4EMjSVcXu1gGQFXC9JP4GdODRDGupJ3+gWqHMt2uu4f9xjp0g9bqeVk1nhD448cJnvwTNaD8ya2Va381GG9FaCOerl/pjXNIDtxadbZ39KExHx8Q5955Wc7n5d7e3uOtx1menz17Zl7OvfcXLl4kikZQuLO9fXBw0C96o9FoMBz2e70sy4ipA5qA924+n08mk4P9g+lsFoJX1eghldJ5mMqy2nr06Pr169euXSur0lr7G7kf235sCvpSzZ/cGf3sz8fq9e0fVmheznXBw9sGBsSAIKhGRhq+09/40zff+ubbb+ZFHhTevnr5jY/u/PT+Rx+Ot6cwHop9dTB688K5189dOLs6mHl/88GjDx49uDk7mDOLBhZVFsD6Qn/0ytVNHAGSBx/8k535o/07T5794tljzfsiKganvnZlWd67Jfd+Ia///umEdnqceHd8yr3TwYVjcNOxtOZjN9WfydsCF8A0CaqaJtY0Yh+kAIAGgQEJICDViAGTV0KTSwIEGBO4KDEHlxJSFm8Ju/v5BtuARUWsn+0EarMkxYzFCAQgQJPiqdpqM1URI7ElKKCCNQyA6D2oZBbBjScHd72/tzoYn9ko11agWFDbmQAAIABJREFUn1fop6AVoiITJNqFJsI1LDjXMZKcADmpYxZBjZ2smmhSIRiLUCZEUQgAIYbOACGQYrKyiCpR7JwhQGqYm6kwkLa+XkSuNn/OtMTJ4H1VlsGHCBYQsQQVUYryHlUJoXaurh2iWmv6/SIvMqIo0acYec2MxKSiMej+OBlK0wmEQwCHisRgYWwUPQht4JouorAlgSDRtF9FRSPlpZv3hsmoofEgSB/JVFwjLBQvfgRKJHhh5syyMURxhNBx6pTn3YmoDTumSStpdzV4KAApQBTJNGE4ohAAvVIt6gQdoAcMYAA4RsEqQtetdPmWpq5lhS61iLr27oCtSWSjUnmOIyY+rznwmytLmuGrUXeT7BqW5sHWsYWACGWhxllYHR/Cd7tB69Cxgu+2rbLMiGBVeefCZFIVhc2y7Eg8+/M9OJ5zKk+cipe8XfBTl4ZDmrcOCQojxkHdfmEkcRCiQkj3YYfqtgRx6wKUVBH1gKosqB60FmsIkGaTcrI35ToUSn00A2MLJJNQWjiq8+rgjkt+NdrI4qK9fURF2lCbZcFlIrTFCcE36Iaq8vDM2VffWlnf3Nvf7/V6H3/88fhgzGxO2qmfHp/7MAKud/nDefX47+9+uLVzeXPtu9+8urGxSYbmZSkSMmPAdGKg5Vdehn3qUdd1r9dDzOq6ruoSEXt20C+yqiq3Prm3f7AvIbCQzTJmjrQOVSWQcnrAzL3chuCr2fTPf/n4/V/eeLpzAMXKxvkzbPO+sbHL3f7WKaz2WY+NjY3t7W0AsNbGxjuAXrhwwTlnYexvvwtv/xDXNqNHBmCc0EjASOI7Ygobx+g7JIoLgKPZU3Q3hm3Id5qIUDupK+lBIcrjOn5m7USrx3pda+dhi87E51lUTxw/fuvj9ff+ovfxTy0INvKEKIj41ZXrsJzy3q6AbfjxoYd1M5iSbDuIqjrnHj78ZH//YD6bV3V16eKlXr+HgKJBvJ/NptEEBAGKXm8wGMQcohjWPptOK+c0+vUSRVQ8AvuIhAzT6ezRo0c3b964/ovr09m0DYKNoeDwa+RSHSLBIaLRYO5dWzNmGxne/uOX2a/uVkyKBKCoLOG1PP+T11777ne/lQ0LBbUeX3/t6pUzZzdHg2sf3p7Wk1cvXH3r4qWrly/3RmvEQdG8ffmV126v/7ub198/OPBsAUnBgfe9kSlGQ8IcZ8Hv7c239m5vPf77Tz5+6EpHuTGmVv945xkAoK9sqE+Dyk6PTxm0x26C8ciWV2Ne5bHzIx7zIwSiF7Sx0C5pjwBBGNUAsKLEUEwFUmQABGQATyxEPmViJj8bTlTiVJYILK018CnBKHo4i+eFtg1pXenu2BGU4sIX0Zqm6OY21BNBQcVLMIqZyQyhVpXKXNVJvVVO7ljzyflz9eaZMMhmBkuQEsATY1ShRB/DSKRexN0CxKKckBBZEI5DANpX3DZcI1ISUpJLVJJGrVB0FdGuyKexEloKVcJD5VH3T5q2onDOzWelBLEpcgQEosEWgqoE7713PoQAec55bnu9wmbWe6fHuWi9yHVJr10XMa+6RCPAJS+RDjs9oRsh7h4lElkUNGhoLFUUSBNGcTRpWSEJlhQkqPfOex8CWMtFz1qLAL4BjT6X1mYRN3T8A0TBS4iyowTLeAUnUAWoPNZCHlgAI31jOU33JHFKC3Ms8j+PnO+Uldc1Gf1dh4PjroswRnZ0T9DhltQRqCJWYilMLh7WUlFwXcvBQYXI/b6Ng4eZDsXi/Are10t48si17+59W1qTiELM0l64+yYEuMNhSry3eOcSQgZGHbhpRZnNMzsZy/hxvZbzSj/ve8o9WcVDnpMNZk3HeYI0OFTyD5bFa4FD436BgKckcFEfL0YTZnH21W+tnLmwf3AQtf1bW1vGmBYMPoU2XuLBQHO1FeczB+/d2r59+9En9z/53h9858LF8/3CZgastbPZJK5rMW8h5o/8Bl/zcDSYTCbe+8xm/V6PiKpx/eDB/XI+N9aiQKh9rz9ExMgJirOBIRyNVk1WbG3v/cM/vnf/3r13D4rhYLjx6uW1tTVVresaA8aVqR1jp5ain/VYWVnZ29uLJI7WLiHGHqkqP7ljn92V9c3WTSLNLBpdt1P6W4I2oOWhiR5nt4+LEM228xJ5vZFFhml/CwLoO07vLYis+mm9SD2p8XZkXvtsx3wy/PAnePMnBE6YW/ubX/94O3b1fN5KlAzpPQLs7+9/8MEH48l4b2/v6pWr6+vr1kYWsBChAqrqvJyXZZl6GomJjYQAxrSbLZUWcJH9/f379x/cvHXz5s2bVVlyJ5g5Ljq/ziSjQ2tNBOyKotj78L0cbLmyKRff/OJ/xVpLRCqdng2AIBCJrcs3Nl55+9U3TM8gBQ3IyApAq4Pv/f6337p0Xrzkq2u90cAYBg1CIajk68W3v/m13TB79MG1eyEEZUJSNk9K9+GDLSlFpu7pzs7t/d2fPf7kdjmd20KVEGE+m0kI6+vrB6Vzp3nYp8fLQwqh8RXC4zCRQ1+3OdCfVq9JzL6QpAEgQsJgUA0oLTh8iAFZgAEZgIECYNVQ7wQ0RGeJJoE11XWdPj694Pzw+coDhBZNoDYbCbCxTcUuJN/8TwSULZuMSH2l1fhg/EDcXYYHa8P9VzZhZSTq9l2YGQVCYsNRlhIk+OADqAIQErVGkESMDTVBP/01R5mLQHDB++AxeJVoFxlTrmJFG1JCQvwDAEeavN1CHaOEQ5va2jAZBBIvdeXK+VwkGGM4lb+acJogrnbOOZVAhFlmI/+WiYWCRnvxhnscyxKI+RVNcK0u+yXE1VCgE4YRQ107LPWU2R4RDIl8DRFJek4RkWjikp5fNDYGo28WAhMYIka0ltlgTMBUiCzK1jIdVSR4L0FAwRouisIYUhBCSqMdD29ellsT3R/G19xiMaInDGYFDaKgyIogSAIYgtZB6wB1IKccgAOQJOsYiGHGyVoVpNMHoo7mNzGQouuWSoS6sLOrw6RTWOhTmkCS3xrL5oa3c+iebxtBCaCQY1/xYc8wbOhaESkUxcWAWggctKnvQQHSIIbUjIqZx5FhAyKAaDNbO+e8r2pf1TWAEjM0frEnmM8+r6vznD3wF9iBJY/V7gzeyvNwmZyRnJZRIukIFuQjREAUQEGURPKWDvGOkSyAD+pKJ3UQrmFa2VpyY3rAPcAcyAJy657bULMOsTeavbG2Hc+g0k1TWg7TwbYRqrgQYwcJPtqiBCXC/tlX8vWLtfMA0Ov1Hj58WJalNdlRBsdpd/2LH4EZZFowWWtLtzat3fS+v/Xkpxc3R9/9xtVXLqxaluGZTWMMIGpjARuVU7+pYzYtM1v0Cvbeb2/vzMt5uVMioiUrXnObD/JBVZeqGry3WWaMcc4x4t1HT+9s7b730dbWfuXh3OuvXbDWEGJdumgyYo2FEzx9T48XP/r9/v7+vnPOGOO9j76VsS6lcox33odzr+H6uUTgAhRFRZSFRQa23qANjICNUcdCJUepzSYAhHGHqgQaUn6aEmiS5wEFAC8oDWekk0jXoSB3BCmNMrrbg1z6Bpdbkwup6XMRkvTvmbrs3nv9ez9fz9B7+rXhaJ+NPo140juJJtMiYqwZTyfXrl/f39/f39t/5ZXLly5dHgwG0agek2oyxZq30JACqOiCmimqCERUluWzZ8/u3r1748aNTz75xDkXsdQY0pyo1LLwoWv1Nb+2gR19QFR1lJm9e9dWL37tYLDuh2e+8HUB57xX3ypiGAlVPSkpnhmMBmvrVkjVsxKBCBqjCkV/45WrkQ6OKggCCCzIAB51uFK8dW7zzf7K4/2xAzZKtcrt2fjfXvvF1ewuU7Y1339/Pp4RVlneC7ZWB0jT/b0rG5sVAJQu7dZOj9PjBaaIRjN+tJWVylumI136EwAOOBJt+dyqAxUROOHVpMoiBIqg0cJPCCQFN3CzvJAgUlLEB0AHHTFImt5jxkgqVBUX7k4vuRmKIBRNPzTh+4qssYQBFYy1dbN5V0AJKMpELAxeVRyHeQi7rvyQ8eP1lb3N9dkwdxnMnS81OABCxnbyDEGCSApNiVWCKqhSrJ/SuV+yGkDoBH1G9QxhBDgURNQLBFnYNqTFUFIoCEpr8tCBErQjW4GunWlzTTECHAAgQevKzWdzIsvGElHrMKgiIQRX166uASS6b2RZFrenRKTaQcsQY3ESuUELf5OF7FU7WbDN1x2g4BAI0sULugBHxzOieVOajAGixMYYskyG2FpjLBMT0iJNtpGBJ+mNiiKAMVwUmYKKhMZe/ZiC9VC/pguKdd5Xl/5+xOc3alQiqhc3WiFALVAL1EoOOAALmI6zBnYVB81Iwc7Fbn3h22vflaikznxHrZOEAV+2NrbGXFhoooioeTuL+VHb0GFs41TSbagpuKljmd9QbeIWKYq/IjxAbfaTaGQxiQIQM1IABOfDdDbP87wosuBdCJ5wSSp24lSOn23SX8YsXgzM7TYJdSkZJ1InYOEyHRUgcWejyZ1Io7swQqoYEAVEkRUVqJlWkBWMovHKEmrvSh+wlBWmIWIukCvmgBbRIKLGMOcuxtFpMy39T0E1KLZCtqMYviYYMYXpxAUkiISQnH8A0A43sv7IGPPkyZONjY0PP7zNbIwxcbKCU33KSz08wMDWKLO6Zm/O4PDsTLRyB7sfP3v08O7vvbF5YXN97eLBxsaZ4XBU9HoWMYTwm/XgGI6G08l0d3fn6dOnztVENKBRVZbEHA0gprOZtRyF/ZnNFNQ798GNGz+59tF2xebCNwavX5oHNNOHUEusnDI2wOB/O1xUv9yQWQhFUezv73vvsiyr61pVY4IsM0M19dd/ZM5clHf+SwBUoSbeD5borIv/GnN2xUWamGJyJW0gD1Qk1UjoSIbuSq2vVYCg6BVFE8DRSSnrmMzpMQsywuHtDS6jHfgpUPdxh7359+vX/9Ls3K98bYz5kl7oiHHEndj9+w/2dveePn3y5MnTc+c2N89u9gaDzFpsN12Iy527yGFGUBCReVXu7u4+evTo/v37Dx8+3Nvba3Vw7V/5bXjLcd6LgMs6htn1v3Vkpt/9M8l6n/s5WYNO9qvZZCqz0WjUQDkNgwzABoAqhBWWgFZtABQgA0t2fQFREEHBxDVeBZxnpzmQEDhEkeAZK7W/nM9vTSdE7FArNRA4Cxw0sDW7k/Hq6mqWce2kMbs9nQxPj+cBc/A8d7nFZpGIDBOeHI5w2EJQX2guTQL+qEcEVRWUwOhZAJUVRFBCsnhQWPKlo450IkBSVVhNmZ64oASiHlkFPsVB5IVBkJgfpgiKiftAClZBVVmTEb+PQpWINUZAGBUMsSFC58WV6PbUPSZ80M8fnd2oN1YrCxW6GYmALAxQo2llpKciIDFj474kPjARclOPHf1Y2sgrNq6izdIdPTigazHR8MkPrY+tyWWLZbSVMnYWBwRAY9j6EESCc74q6yK3JjME3JA9QFQlBOed8zWAGsPWGmsZIIgKESIaUYnpd0E0OK+AzBR7s59ar3YBjoUav92g6EKY0vB+ZVHrLDnQtIMJiMFYsmyMMTY31hpjGLRLqUgSHE2JwBFZpyw33jtpYidfZgHUfS6BuLIgAgtwAPIAHsBpdN+gkOxF428FhBfDIZ/zkyUODR4phb+8+G9nvtAvNs8egqWS7XnMHCWiuCNRVWbIcwjBHxyE9fW8KIrZLNSVN4Yz4N/KJURPxE0SlUqWR6qqoAJCg3uAAiopcCMJQQZD6smrIcgNz2cy2XODnDdGeQ7ILlik3BgDYOKEGPyhARebchIWZ12X5EOHFrkO5AoJ1JA41wICYgN9AgD0z7/RP/+mV8sBBv3R9rNdQjscjOq6jhfxZBTp9Hgh9K3LqAIAhlCHHKnQDEIopZ7lAJxlwaw99qOn99luuW/funblyuW1jdXVlf5w1MuMGawNsjxHAOeciCJicFWsRqI9p4jAEYopyeGfBPSwsJtMpeehpYfJxv52XddlWXrvt+8/PTg48N6zYYM98RK4Lno5gJbljAjz3Io6JXKCNx88unv/4f744GN3kc7+3gBRVcL+gxEAWVLQoCqERAqApKfj6osexhTGhOFwOJ7sKXhAT5xNZ2NiEvWuruHJXf/+38qr38eNS9JlepHComzTZd1gnEOoEcg2NNHGeQi1u6i08tFmGcYQyEvcxB5aPxO7oOOUrG0yy4ss1J/5KB7dWPnFX7sbP+mtrGiHm/Clg7FatxpiBpGDg4Nr1/bv3X9w5ZVXzp49e+HihY2NjeFgmBe5tRm1O9dmkx0khBDG4/HB/sHWk8dPnj69d/fu9vZ2XLtVtXbOMP9WGf1GzMV7b4yp65r3H2e//Ht3/mvlq5/fjNM8us3X/taU493pQb/fT5iOQgTovGhZV248pvNnqY0Q1oXVd2yILXxkIrcOUcqyns7mdeVQggENGlgLx7WCJ9Ro90dIAqSqBqfTCdduuLbqVVQDIjKxO53OTo+Xs9UnIG6SQADgsA+APrfqeh7m2EoTAQACgENQAkNAqoACCiwx4QO9gqQ+Ophm2qcl+ELxuaXKMRuq52zaX6yuTGmiHUgTQEjRiwZBEEikd2y6gqRoAC0oQS1+dza5y3p3beXgzGp1Zm3et1M/mwH63FiKXukpsrXNOEUybKwJIQQfnHN1VVk2mZHMGHohwF2PXxUb+Ag78omlhGBdCgg++qTdvoIhJPHOVU68NKRaEhGVAKpE6FVDEOeC9zDo571ebo3prOUL80/vvRy2b1xyoooKkURxUQkLWCMmNySQImo7WjNRkEZAgJHulkxTkrAJURVcHSQIqBRFtr62sroyGo0GGsL4YCwhOFerEBMhIBOLSPBBVZmMBCpLIKLBgKwlDQFVI9sDNZqQHOokIxyhwUACmkRAIVltJSO9NmjD++BcHRSAGQQwKAEaJPaKXtAJ1AGcxGhYA8AIHEU6AkgLksIxY2Jh2tLu41AQVYJqMtVNCiwBJLSGrDWGmRCCd5GchSc87efejR3qk6dIHDrGeWHpWwV9bl+380gVUYqVLyTlxQmIbTvmU1dDIp8ASRWqOoCqscSchFuRwICAKZdHG64bEcXsWQ7EIArOqw/BB9FGfaYdsO14MAE/1TUav8DZXmAHJ1+4Ji0FFgTqdKOhpsCmKF7SZlJBJKAGHkYBFAEFUS/ivVdxClSHIWmfoAeQE1nAHMliE3KMMY57EZ2oGh2FO6+685oR2zsofh9zXqL8T30IjXsjEJL34nwQCYhoLasp1q5+K1u9YIvefD5fXV29e/duLJh/s66WvzNH7EB2b9scAxGLBF9Lz+YmNw9rkysyI0AdfF3X9T+4zZ++93SAD97e5O+/ffncxuqN+3erqhoOh1euvLqyuiohDDfXvPeT8eTgYNzr9QaD0XQ2hYUFkwJAXhzBEGtqXliC/C0ZakiF8aLXtZ9Mx+V8Ph6P5/OZiFCdig0iyrKMiJwLIQgAGJPFt1btzG9/snt/p7w7M3t6weGVftgBQqWM88IOe0DGzj7xrtYQjIhhJKIa89NB8lJK36IoJlMMIRhj2wUltlJUPU63p+MDWnsVFEWDiAAJUEBUolhHptjXyJ/Fpi2yEELKwutckk1VE0ydVpVUBCpqIAzEC4DjiHSuO7Un8mB8Augu052221I7J5rRL+Wg6ZHVOH7dn233PvqJPrw1HA67/p2/WdDzxRs92JqPEEnjnCEhQExiBpjNZzdu3Xzw8OHozkdnz5xZXV0brYxWRqOi14sGPgrgva+rajabjcfjvf393d3d3b3d/f0D7x0iaRMoY43p+vwffcG/zlPX5U7Gq0ZEBaPbvqfX/tqbvL78jc8MbYDywxv2H/9t8fHPmGGMWJZlDKiOxgEEWDHdr2ZPd3fOz0e9wgD6NDSXpOtq0tBOzKIQYD6Z74zHT6USBAweQQkkqACQUYp7YwFQJq8ynU0hhNXhKLLeYs4AEMkpg+P0eAH04tjKFzuFpGJQrykKs9so6zDcuxxpwkQ6WJpFF0FM7c8RAIkMW1tXs8nBLpZV7mQl668NVwFzJxaUVMFjEAiCqhSRQ4o4eVQypo48Ru8nTUKMJowcFJvO/GEhoh6X8HxsLXN0ssJ4s0pQDQRMyFFZGWMARCkoKwOotIUeCUBAUmQQBo+6r7Il/l5mHq6vTs6u1/18YqEEEFZiMYgKGETV1T71QokNMSB6F2pX11UdvA8hmFQExS1iKkmlIWEs15kpwbbxgkzmAYkeqaogKeeWKHIbFr8sAXQ5RqOpGwSSW0pr3mAoGXDUKsJEhNRwTgIlyo6EEEO4qMiLQa9HjAsOSKOcT6Emsde6vHg0LoCycNIQ1SMMHFVo/TU62enROAHSOp6MoVVBmienmKuARL0i21hbuXz5wtmNjeGwP51MnCtnEyfqgxAqMzOzUfHBOUA0hlSoqqDXo37fWoMSPKAyAaEuOTseIcx3U4u1GaTxnWHymYUmrjSql8Q7EVUGQgEjGCE08gq1agI4ADwQgEFgjci4isridj6EXOnxMETjqKaqEu02QJsZANEYY40xzKgiIojKaSt4nBPxS1qcWhHTSQBHgw50Bu5S8kgnNTr9X46Ct50ok27yaCPuaVRJICG64yiAc0EViIF5YfsiqqjKBF1JDzHH2yzJneImQNR5rwrMhvAl5+ou78meFyX7/PjY5ftxicrXgEPY8sCSpKd17iECIERGQBDUkOxGghdxIi6E4J0XRlixkDNkojlizpwBctIjKmO0B4qhKHCo/78MpmGzw2+ilhUxodPpLYhoSKAnKIgPoSxrIrSWjGHIC8iHoYm+QMT9/f08z0/tNl7WcbSmmmFPXWDKjKXSu1CWK1ZkXpL6HoqlQCi13x/mlJNOpuWPf3qdEM5urJ45c7bG+sGdu8Zaw0w55Xme5UWvKEhxNp5kNusUpACAXg93BHOTAXQSlBREgq9r731Zlc45EZmO5yECvoAZZ2iQDLbuhN45AAS2ilDV1cH+/nQyDSHU9XzqwqBPb/Sg1IkI1JN9D+yB5iVVUxTFyhTWFGyYVCVoEAUOp4PkCx7eeyLM89wYG33B2hkjQpkFs+4/cTd/JFd/X4Fi6DdBgNhaRohBaAAU9xExrwwUIeX80XIfpvVik5Qki9o44Wu0bg9IgiQdiWoH6Fj4dTWB7oCL1bObW9dZj5LeGBeNIlyCTTp7ji6ZVO17fzm6+SMrJRJ96ea05a3McrpKd1FQnU6n48k4mkP3er3BYJBlWZ5l1lpR9d5XZTmdTqezWV3VPvi4w2g0mMmxQ/S3kU8Vp9AQQtwRrea0ff1HBXLVX4P1C5/pqfiTm2ev/X+T9//DyqjHxQoiTqfTXq8HAKRAAQhAmO/Pxw/299YfDQcXzmKOwiGAtmw4An/M5mHu53uznfHkaV0iFj0lBQmgQuqBBCAqXAisqk6nU7Y0HA6cBgUkReecF0kdwtPj9PiUOwKes9dN2X0BggZMQSfNbpUan4KFy1xrE42EePSPYJpRF99pomsb1dl8NvUHz3i2b1dXN4evIK6B9gUoACMEhRA7faox6YOiKSYINQWZKPqEPTTt3XbJeMF74SRtjZ549kQkINIidDRaNkhslyOCAAWEgCmehFiQMZBMxT1Wf8/yJ/3i2epwOuzPM5hy8EwZKUMgJUUG1eCdU0RgJmJiCsE758qqrqoK4za9YSpIQgGozQhQWOIDdEo/akkSUU4TIokBMSQ3AVFFEV1Uo+k5OwCHLkVwtE1mBUj7Bu+9KmBktiSGRzIU8d55XxNLRmAMMROSdnsPSMit7V/HeattxYTE2gjJF4E4yzh+7YOkcEfnRNUH6aTByqLX0ShqiNJeQhS990FEQdiYXj9fGQw3N8+cPbOxsb5umcvZfDI5GI8PJMj62joT+9otrbMRI2qbL4hHy/mWY5r6OHhyzU+oQau6ds4ZYwlj5xDjXi1+TqfcqwFiyFCRPWClUAaoBBxgSBl3C/Disy8OCqAQEooVTW+bZ6HmA5ODBRjixsD05S/h8Hleuxz3nk96gdRBZvHkmfEz7Dk+xyv/Elo56FEr4qRtxNbRZ+nRoYMYBQEv4kW98+CFg1oBICCADCADtAAcpewdr5xPtVXuZvcKeEQkMpHKEURdCI1vDREzEnkfvA91XTdMkHSsXnpzLtxXRMQ8z7e2tkII/X4/NpROfTe++NGGQbbnk8jY3JSTg/2DJ2dWR2fPrMr27a9/7Y3XXr36e998+9Urr/SLYnBxCAFBGTAHMwQy8yd3fvbuP/3sp+/ev373a29+/erVV8vJJFSyW+2V83me50WvFwgMG2bOssxaC4h5/zA/YjybJqMo52LbtprO0ioSkgKqPxhym2GpAAp1VRlro29UfOxHd298fOejc+cu/Omf/evXXnvduXrsK5YqQ8mhQjcH70JxZWfv4Omz7Zu379y5e+9gMnmMm7NZXdZBoMiyPtsMZH46SF4Gtqt5nmdZVpZzAIi8+ma+RUTCquzd/6k+flcvvyUcVCXP0FhUlQASldOiGAADkAqJsCoJiCb/biTiJaIdRi+Pw2tQ3EkJsCSD+kPthqOqutb7eOE4Grs88RM2hBHQTjuP+LCx15GvSUP+4T/aX/5Idx5xrxfPRjec9csDc2ALRyKgqkK3YxQh1Ab+qOu6ruuDgwNoSKCpYdYhe7aG1QigydRDfts8fg+pI9s3wswFCj26ER5en7wwwEH1PN+6vXL9b9z7f705LPI8994Ph8MQwmQyWVlZUQ0AGgBra5/U/sbjJ+dHRZ5h/9wamjwgGZRDfuMNjz02zKtKJwez+dwbNgSIAdAhG1DWkAET2Bo8MJdl1esZNiZ4x8jA6IKrvR++8rX9s1dOZ7PT42XdPhrSBCy46Nq3zXZcYgEDERPBcUw46lDGUz5W8OrnTgMMBv353E+n92e069fBGg/+DBGQIUJh4wWDh2AUSUkFVRiEMQV/qEBqDmwDAAAgAElEQVQQ7ISnSDtB/UodAaInHgQRAR+AFQgAECwBAXiEgCIYmYiiFrIcwUIFfmc2voXhztn1gzMrLjcH6saAJQIaAAQSAY1xHgzIBggBSQCC995757yP2AMlhcRnXIniBKghSPCCXkLQABrDa4JQ47CHktxR05SOh9KDTy4YDSHHkBQJkvgtCfmiqK7xtfOutkzGGGs45sC0oEl72dJkrXF9wkjHEAmiEg0LERsnsCASNObqRPAjSEs5X3iPJrPHJhhGm5RdCck1gw0W/WJltDIcDQb9Xr/o9Yq818uJVcETq7GUZexqDcE1ZiVt0AY1PBElBCZiMhwlhdiGuHTulqY7325HWt5KqgBFfQjeeRVFpBjWIEGccxKS4iaatJMiAxMwBIU6aOll7rAM5CHy+GPzWjSJdaRhhzS0BGxt2XGBVjSPiOidAKImukSTPIIIzGhMBIlENQACM8UXhy+GpnSJLMcYpB9JcgaA5+sCjtmB4It1gJDiCDnujmqv3PGhJhTVdM2806CH1OYRRu2/dsNnFuay0GyzpIFOJe6lPhOe8vl2/C90AkFeAPzVBZANGkOpF2+xwSmTLW20Xo02RqpB1Ys4H0IIKsCAeeQpMWVkMmKDaCBSPhK7W1v885ig8yPdygXeGw2TRDXKrdLNR0QiGkS8l4gpG8PMaAwzM/dWNO+PRqPJeLwyWvn5z38exdix9D1VqbykobgwfgaAdbe1MjQX3lj9zrf/5ZWvXRz2s9ev/Ld5nglAVblIVH7yZAeBCJCAVR+rgGHzz777ve98/wf7+wc3fvmLra1PZs929g/28jw/f+FiludVVSmig3rprx/BY4UkyawapyHSmF5GnHG84pJigLRp82JeFNPJZDIeV3U1Gq30+/3vfPdbf/av/1WW2XlZPnp0h41xgTV4RDBMCD3UntZ7aOD8pY1Ll8/+Cf0RoD64d+/Bo91HT/c/fjTeHU9cgAPsnQ6SLz7GRIK1NstsVVUhBFWIPI64CYisjKe33l+9/594YwYgIFLPqRZUZVVSTSpjRGu4QMqAckSraBVMbBJpMhtqPdCjz3z0PJMmaDYSK0iERG1igrStpEbVogviYSSKtEZoy7xP0EUzaMkpjeCIm9rROdxu3d746B9ofyu26KFROnxJuWkLXtYJ+pFD37b5IM/vK3Thg9/+iTR+7he527qTv/dXbuNyeentT/1dc/B0eONHfO0/jubP8kERV7eIlYxGo52dnaIorGFFCEAMphL92c6j80+ytZ7NLGVnMmOzDiBHSx2yCLj185VzZ1eKT87SwQy8j7UkGfJBvCcDxGCc2nrSJ/JeasXM5qDg1U1nB2XtQ3+9Pvf6KW3y9Hgpt0vXQhq1A8o1KPOSNBsBBSiF/h0COLo6l9jSi1wBVA8EaqnOzL76/fFe2e/XWV4omNozGiUWABfEEVhAAmAEEz8SBxBrJBc7tSgcfTpSyuWL2p7CIenic6qjiJHHgl0UQFTAC6AiY8ycIQOREQCIIKRiRHOUDETKXakeqv84s3fXV3VjtbRaYfBIhoBUCBJvQiVFVKSwhhCCl+C8d7WPug1EImIk1kORtScXkulDQOKHLj7itZFkHKKqKAucSJs/0G0OwCJXURcGLQpoCEmC1FWtQQmTk18UL3v1wXtXu+BCr1f0eoUx3KIbepx2HhZJIilORpuQFUYKGh1LJfjgJYXeaofBom3pmp5NO+dCFBRQkZCQjeFe345Gg/Pnz62vr/Z7PcPk6lok1G5OAIRgM8oLKxK8d4JqkJPPrSIixaB1EY21XcxZadkiy77dS4CRLoLG09eiGvvJqoDITEwUDSnFuyCh0V4BERILGkADBE5CFUIZYO6gSqhfI0datL/1yF1OHUzyUHIKLCfXEmJ04wJVJDSGjCGOsgEVRWSOJ+TFwYXDEMZJMEf3X09KTHxukuKxsFxrJQhHIkWWY3uXnkXbUh3bP9sEsiC2GIcunmURUJpOZJtI0r6vdrMl0Xrl5ex2jvnmKHRycvQsHD0H3R82Xx+2CMGjJy+55hEAxZhXEFSF0AActQ8RIiRAJmBmy8YwW2JCZGwgQYTDQUknx4Dp8kBsML4EbjR6AhHVNIcEEQVDaC0zEzMX6xd7Zy5pf1iWs36//+TJk/giozgNEb33MTKwtbH8ikAeUbLTkqIhmRxpLBrrugaAY7MYKotDmbrxjinW6t6FvVILznW+Y8NkUO2c6cvKoPg3/8W/+rN/85/DYFA+e+Zcba2tqtq7qn0SD6Holv0IwOB9LYjew2BQvPOHP0DEfLjCxL/84P3/43//3548fry6uvrWK6+ub2xYaxe/Sk7cPITgTT7nQSV0JgaypC44IaIDA3kdoKTaFc6wx1mOEtSwZS4ePXz86JNPtsbP3nzrjR+88/13/vAPtre37t6708vXahdqF4lC7L0i+Gi3F7rGQMkGKkQzy40Lr2xefvUPAHZ3d27fvrX97Nn0o+l7u89mvdHMrgZne6YvutPOG8YYRBR3+BYOIVhr67ouiiKS/r5SrbkQgjHGWhtDPRUlmsIW+WB8MGNmhdDJ9SQAsBnm5aT+4G+y0TN/dkUFfGVDbQAK1BzYEudsesb2TTY02QBJCNOkL4BB0UnMdkq0teRPhAngaNXUaTusCMKoyVYIIJrSK7Z6ls4OrLVCbnOjEDt0tuMI2bqYAPH41XD3Uf/nf1G//9dn+l9Fk5ffYf5dhIlXVlZg94F8+GNZ26z66yc9OBenH/5seOfd1YfXcHcry7MYuBtta+INsr6+PpvNVldXBEiA2WlgeqT1Pz17dmG4atkMAhZnNiDLYs+vs59UQPBACKrIg9XNb77xtcfBj58+2NWAwCEEVGYm1ZD5+q3cvnnu/MpwMCn9B9vb92dVTRhciZWj0Vp15ZtmdcPDKWvy9HhJiOihIgyWnUYPi54TzwOPBzigcSRPckQQBC/iHGM5GpTWj2cH2yRcmPPEFjX6FqiqV/AAsZhnUBs/Yl4skkP2AIKglOwcGYBCY373gnPd80CNw/+qGk0jVQU0ha2iQVJEA0CQCh0gUAaxIJk6E6r57HGo7mX8aGXwbGXAg8JL5SkgY0aKwSuqMHO0G9EGBo2Uau+Dd8E531RURMiYYlFS0GGz4i2xZbrhKO2MrocuXZtJ2jQCGobfiZe79fPTtAB3JCqR6R316t1Il5gf4b2ogrW2KAri+KuiIJL8VTBZhbSLkEBUyKf+3iEjgficznuNZkXp5DBRkBCdpY0x8YLUtfOurmrwDpjBWhyN8tGoPxyO+oNBUeR5UQwGvTzPCAk0AAYAL8mfBJyvg3gABQY67G2LquB9UBFCYEJO+MbhyhmXi/tDIop46kWS2sVaS8Qxk8w555yL6EbjdYcQALyCCKtAGXTude611DY2JQIcvrWRWKbjHNJjvMhkEPNnEIARrOHMsGGiTqn+a+tUfI4tzXNucvh00cMLAjWL69j5+lOemYjaHamI0JeygXZkHHV9gRtgSrFtbmqABuDw6n2IqUREyEiWOIsgwyJiWqFBY48NLsEFGbbb0ENAZARR8T4CpKIR8yQC1RAiOU4kAAAYA4aJDTMRM2e9we54tjHcZOaqrHZ2dlTVWjubzYwxEdqIqZPz+dxaG2GOr8LWICb2xR1wnJkjnOG9R8QsyyLecQwK6dwMimL9jeCCTsebWVYdPBr16NzZ4b9454//+I+/d2F9Nc9pfLBfPX1irSHi2WxmrfE+xPgt772KeqkPPXNmCiQkImszAEWk2f5eXbvLly/9j//T/1xPp5PJ5OPbHz7d2XZV9Xhrazwe28z2Vs6urG0gaF7PN7M9qzLFUZ6bCDhGQeRQ98YH5NQ4sU8nk2o+Ld340qVXDIf+wH7vn7+zurJ69vKFeT2bT/auffABUlgZrbn685xY7308matra2+//Y35q+X+xYML+9N7j7Yf7M13Qz2Z7MJglYgwhruET23UQ3zCr8jIbKeF6XTqvY9XsHJzZpNlmXMuApQ+hKNnngFk/+neg2sKZxQIYANxHSOOxAYRiJENxW0egAqEoF4EA0gAimGZyVsaW/lu2gJrovlFZzEgJAMEEDGOxUKCy5sCbKJbnreEUNwZa+M2ShL3Bicfubjs3s/5w59u9LIIVn7lipvfUQelrkNWXo79e/8+G56t/uDPjn/07uP83s/P3Pq7+c2fDlaHmtmIWTNzzHqLc7i1djAYVFVt8x4hk1EJ3pG5Ptsf3f04I/o65WXY6V3YRJOJIJBvWmQECgSMoAqB2Fw8f+7bO1s3xo8PZlMFygM7A6rhLOAfbpz7k0uvv3r1Yj5YdbX7D//08//l1ntzsmHmoVJ38RX/5vdDMTyty0+Plw1z4AtWAbqUsLlYYLsGf03/k5EheO/mkx7M10aAVeVnY1+tVrMHUIDNqQKoqxAoSv9RBUUQA5JgkwOLAAKY2E5x3YgAB8CvqmnRAPTRIidEXB4pwu6AgKCCIAzCoBbFgiM/C+VeNfkY5MG5i9XmGbBmT3xtgC0agxaCeFciIFsGEyNHVQFC0Lad70O0Em20DsRIhpmP+GKf7CeyILS09gm6sFDExD3oUv3Sr54QnaNHrB0MKkoQ77wEJSCEZJCpAhJEfEAQIrTWWGsA5VDt14HVU9NVGoBDm0yU0Ga9gobY9SWyGNES6Mov2bCIlGUdGcVEnghWVoo86/UHxaCf9/t5r5/nWZ7lmbUZMQOo97WqIAiiGkuEqKK+9gpB1SuEaLSJkt4XaGQ2gPdBRIiAmZgNES7CATrGKId8NxBAGkvV+Dpj5ZByNBTqunYuRM2/ZRvRDVUNPqhXCgpO1QnNA808lIIuJXBS4rA28h8AohgP0uLry97XneDMpZzlaKaQUmtUFZiAiAyziSIjEJUgAiEoHrXqPDJuPvey3Q0ygOXkBewc3almocBZ/Kx9y5EhFQc+EBI2Wb/drOBlSARxwd1IFPZGrhu58y1E1YxhkUMuubHpHdFRlUjVIkSBhqaExMTpxXzec3UsBICfY8N3rD/8yfYievxzAEU4VgFFIQQJIeIaEoL4EEJIQ5+RGdEgGkRGaOykVVUEpKFdIyEdAas6znnahiglOCREmkZyGo65CBH1EOckiCIAExvDhCjNfagAZ89uHkwmg8FgMBjMZjMRybJsMpn0er1YO3nv8zyPrhzOfVUy7CJ7OTb6UqR3CO3dF0d4CMfUWD00Pl9/Oq1WrenL/t5H77/zndf/m//6v/r+D743n08meztFTtP5pMjzLOvPy3J3b3c+n89n8+7qoKAdEkY6nEt0uQRqEw76o/X1dWaqJgfeh16v+PYffKeua1U9d+HC3/3oP/7f/9f/effd6653DvOVjUG+gQfWT8PgXHxrLcAxracM6/OZ7Gw/GI7KMxu9/+6//x/eeOstADjY2UHELMt/ef3a3t62sbyxsQag8/mUKftcN6/6UKsGa+3Kymg0GmYFZ/f9ty5+4/HO5Me3bx/U8stnPqhaa6NOvq5ra/nobdtKqCKzJtJqvgpH9FnY29ubTqeI2O/3BVTVhxDimNTjEIPpdDYaDR/u7gx00wkK9yhfp+yC0hBoyDZnk6PJhHPh3GGmaIJyUAyqAVQRkFmJFbDlYCikxlPns0SRHgUlqUk8LYXP6kKx2rjdLczOWlYyJtMNXd6fJ188jV3EQ42MpflZbr975tbfsZ+SNV9BdKMdJ8dGxnypdTqRRRivaZ7n1WRnZetGvfN71cbl7sNYg310e/T+X/Ltd62WvVHKgo1nI9I32q1LhPUV0AkY8tJIUGZs/2k8sQ/vhyCvnD9TZ9Afrpi8f6iVRCCLASlhfWBW+racASBlgdSHVxj/s/Ov/MtvfevS5YswFOMxq2h1zVpbT0M59VJnK/C1H/jzp/qU0+Ol44GHmNt6AghyeJN8Ii2icRtQUfUBVRgcw7yXVzYD5/bHe7fMis8KFsnqCoIt1PaCJw3KQdUDxagLVCANLCIBULDVdsSWKaISfO7S6uSeKwJChOkBUQiUBFAUhTA0oS4BwRMEAyFDZ2Tqyu0w2zLwqFfsnV3zGyNQNwtVldGQ/3/23u3Zkuu8D/sua3X3vp3b3AcAB7wBJEMKhEzqZjmkaCmIJSqO7NhJKnHFskovLj+4Kk+ppCrv+QPynkpVHmKXlbIqScVSWSWVpUglSzQjgSBxxwxmBjPnvu/da33fl4e1uvc+lxlgAAxMAeg6JPfZ3Gf23t2r11rf7/tdsEBj0eQVrIIKyIisBlGiiEY1abUZncVnErATkmOfswQ6mcg559xSJZ5+AAiRMAWHJhUDMiCjJQUQddc8GWiczNk8zYW0k+JPl/wHJKollU5XXqtpFBUlQkrlPyMAqp5zqi3np2SAQ9uMg66rlqAEBVMDYiIiIGRCTfavqokrSoRiJjFlJnBZ+X6ftzY3tjY3RhvDwaCXZPYp9YuQDSyEJkowjQTgHSOxYzIFUHQOs4mYaSuRbWUOQGaQwmKJkDKDHVKozXmqiZZX017PTsWQzgZRYolACFLXTdOEFEPLhWNKFgBRoqIaAVE0mDWwEFoKBiUBIqRWmmMdZ/CMD3CqCOmsocIa7EGtXyqsKYCIgBkTUT/HWeS4AU2pOet7K3xw7bsucnuQFPbchJTTU9TJA84LVX2XSQ5ba9iTDdHTYG1Hx8AOj2tvS1sRdtrriJ0NzOlvAdhd9ta7OYX4mooaUr4532f3xt7zK9/9+XPpEvYghYjBSWh0BZBhTrsCEQuiIWoIGmN2yzFs/TkQu1iCVThBC3Wmf5CR8Ux0bTqVWeSlWfWehq2mUKZOpwcAyU84JUwrACCl8ew8mKpERRT0wY1mdRiNtkII8/l8Op3Wdb2xsXH16tXhcNg0TVEUzrnJZHJ0dJTQt09UnzzhOylEMIXLDIfDJNvpun9nZj6Ms6Ohql9Mn3/2yld/+ae+/R9+c2Nnq5kdSAz9UTmdHYfQ7O7eC6FpmsbUiIgdweryJWbn6Q6Gc0Xil4VYx9gAwHJe7+/tkaNBfzAajbwvDcB7jwD79+8/99xzP/fXf/4Pf+/3/rd/+ft3xvLDfW1kazh8wk32VWOOxEZCxCO6yLPphZK/8fxXv/vC889++bOq1Xh/v27qul7MZpP5fK4xbu1sEGEMQVRyo+B97TwIGQBDyC62G1ub275/+M7eoG8/+9wX53W9+dbsjVt3xvNxI33wA2R/rlFOV5+oapKrfHIK1+Fw2Ov1FovFZDKpl0tfZa1KcrcXkbMXpywLibLlS3+k4alNrXZwcB1715WHygNyBZMDYkVSYDESRVFQAEFTMCAjBuC8v105caRo19XbUfIfIoss0SXf/HViLSZ4ItWDGStpDZshS8fb1+dGGK5W07zMZyuPc9dec+PdzZvfr1/7/3aGvQcpQz8hM9iDvvtf6ROyfk03h4P7r32/euIrtnWpxhUqXLzypxff+FP64Z/0UZgZidfVsrDmkt796pxTAGeNkQkiKgm4ceH+zcHhNDS/gOHZCLYZywtNORgB5f4fIiKKqSFZBJ6HCaOxOuMioEeVy0G/tXXxF7/6petPXwdDQ4Qok3t749l0Xs/nC11qv/zMF6ZP/wSU/U9dvT89HvO98/DpAt/1r6xNwBRVUvEErGJhWlbNxZE/Gs/HR28Ej9D0ot8UHCiVhmwRKZoJmACnlYDSP2Papn+iGZqiac4CPafm/6CTRlcX5qQuRCAzUgDVrL2RnHJukSEyLjEeh/nburw1qA4ubC63BjIoZFE3Fhr0igSZnJDCYfKqhWoQo8YYo6iYpq+DJ4vR5D5pomqySmg8XWSsGXAkfz4jMEqhTy1WQgZkRgYERpa9S9GQYF3Gvv74AQEgrgtuXdtnpattiS+a2muJ27w+bnDtFLem4ZATHM1Uu1A31ROCKUu7Fsmmb6mSUQNDAiTq9cqtrWo4Gg6Hg36/1+9XhWfvmajLREt7HaubWs3YceEdGZtICE0Iy0Dk2fmi7Per/qAvcd6EhsEq79a+AQNAyl9w7QEg78Fms3MZyRrbJHwCzXh3TK4rgM45x5kEnmzS0LBC3/cVLYMsa1hE16jpKiwuK4MQlLIyLG178CQvIeep4gMq4847EgxMCYC4/Y7cxZsCAXaxnfgYhCofldHXehTfe5g48hTzQT9VF5GTJCofg50jZP/aNJ+RtRBZVAuiddAmSogiYqbGyN75BA05IofokDln9GV1iuG5ncgOZsr4oOZ5IwEcacawqGpgCVVVA1MJIWcmIYJzRETOuRVxjQgRBxeu+c0ryEVi+BPS888/H2Ps9Xpp81cUBQBMJpN79+4dHh465v5gcK7xxMez8dFyBFKU4Hw+7/f76cmMGp8HcCxFBjou5PjXXvjWf/H3/w5vbhzdfWe2WDRNXZbF8fH+nTt3+mW5WC6qsnLOBQ0islg2iVXh2HnnELGuT9NDvE9LjWU4HCBqBIDKVaLN7ds35/PZ5z/7patXry0WcwaKy3Dr/htf/5mffv6vff13f+df/7P/+/+9VW8ez3GrGuAaUqhmvaP7n3uieuEXfvJX/uPvFEU5my+xCct6UdfzplnMJkfTyWTn4k5RFk0dpotZvxoMRoPpZP6+TiytnVsEgDgNbrjx1PNP3Hz1tembNy8Ohj//DN3Yuf7W/cmP7k7GWoPvg+i5XejWElU/IcMyHYlmn8DH1BFpmqYjGRFRCCETPk8AHFVd183RQm4dFP/BRm/jhhUXpdxQ6itXSATErbdQBABKnSFkIAZKu9HFWbbrSSsiA0iGpeY1FhAIjNbc6Sy17ZLwGCn/QA6qTY6kiqSdG55lRjF0dMn2pQBnyKIJHW4WG6/80ebdH1TDXmf89Gni9ccM4Fv/9QLJ8pU/ut3bgi98AwCG84Pei79Pf/EHPLnfZyDi9fbSQ0eCESjktEYIBKTUhKjefX9y6F8J9qReiRc3VctF0+v3i34FvPKe0xCmhwf1fDGe1JPpogpESE7D5wblT37xySvXdpIxbqzr+mh6f/f4h3fu3RvXRD3auTT5wjfkiS98emU/PR7XLaPwLht+7Njf8PD/ZOcBUxVhsNI7F0GWCy6ajV6hEo/7YRrv7u+hbH2u2N6szdU1sIFXOt/0L5s0nRJP6AMyIj+Ms5HOR8pGR+h8whAMgBMniyyA1AbT2BzE+m3Sty9u49VLrqRa64UDQvIEYBpTLgZ7B2QxWU4wRZUQpQkxxthlvnYQEiK3jc6Theg5eP3ZYjq7jZqe6PusdAkrA7717IiHS2DyB3MmyVcLs4FpgnFFJaqImGpR9sqqZCLNBGZbr1zb9NpkumEtwLFyEOlMRnOHEDQnGhAaAjN774mJHfcHvcFwUJZFUfhev+r1iiSSJ0yMdVWVljWariUyIKLmJiEqUeqQqGgkIdFoZkSQGSOI7WdPdhukaqDIzI6YidVMRJLdzMlmSsIwVt9Lk/RDsxNJcj3UlgJAxEXBWeIeogSRKExcVVUJ7CKZGAahoC4CGK6ccBA1u9NkpCrdEAndWre6xo5OgmAnh1NngapqBMAOveey9GXhEkvFTMEMuzCcx1NKneVoPORla/PMw7CHVp+CHYOj5f9CZwL6rmmkasnmHtO4TVdaFSR79oK2HBltwZBOJZRIVUCIhsmgOQm5FBTQfbBz+SGYjK5XSqdnkjMTA6wRW7qt+hp8lwRlFsQa0TpIiBpF2zY5sSuSnQOtPI0VsmGtGpqhKqp1mGnrOWR2CuAASCEX7WhXMzXNQYHYhkhJcmsGImZ27JiYwXIiIKNLIdLO+6rXW9a1iHjne/2KiJaLpagwcdPUt269ff/+fTO7fPlyzq7+hDQ/CZtQMzM7Hk+Ox+OxgRVFkTQdGTk28L6QZmkxOu/ntfiqN4q3v/VTX/32zz7/la88U9ez+c1DKovZZCoS7927s1jMe2WlqoP+kIhCDABYFIX3RQdwN00AAGZ/pqzVFvWnFvJIuLOMj8fMPBpt3L598+7dt7e3dwaDgS/8lSuXjuaLAemv/Ke//PkbT/8v//v/9dbdtw9lJ2iFXBakcXqnV8Av//wX/u5//t2trWpRj+u6H5WXx/vT6WS5XCJZ4cudnVKiTJs5IQ56Q1U7Phqn6Kv3d992KCciOlcumnq2Xw8vbDPg0d4+SfPFq5eubV8cDO79xc27+7O9QE8VbKiBCI1dHYVbBkdqvd66deu555770Y9+NBgMEr+mruuPK+qRxmFd10Q0HA4Hg8Hh8cFysQgiib9jZqYZSoJ2CUZ0ZmFjY3vhBoPNz1ebXwzAAZyBqi5NE3ya3cDYxJInKAJSYu1pwmtTOhR2vbCVrjhZBGUnOiLg1mssm30jGRAgGzlAMnAGbOAM2ZBFUQ3Tr4CEyEmHikBrMy7CGjGzXXBOzN69e6/5l/6QDt9JUd7dePsU4/i4gh0MMn3p3w5GV+TSUxhD+YPf33z1j3X/dq/XS0j0e27+pG09sYKh1QxewXtfSzP25b9bzt556c+/2Tz7bHPt8rxq+n0/Kv2wLIrSATdNMz8cx9n8YP/4L+/ee2s+rXDTR0SUJ0YXrz95zfVKQt/Acn9vt9kf7x3X33vr9gRK8P3ma99Z/MS3tfg0TOrT4zHsZNaiVM6LgD1Z2Kz+51QCd/u37e6aEImoAPKADoEUSAQ1DCp36RLJdHw4CdTfqgiDerMKwRM6QkfIBEioQGYEgAzgAZJII9ECtKtuPjB/w87vGCYXzmShg5mcD6oEiinKxZRiY2HZhCMLewUf9XqTzZEf9gRDkAYcVExCYAaNgQESsjMktZRbKkEkW29EUdOUZkicduJJAsEAEESSjwXBKioEc9pAV0+nmQna3JSuHUoGapqJkGBdaMn6BTzbAjg1DE50Clyq2jEDXvn8i2qibxhAURS9qqcaVbTtNXS+y9AFSUQRFRUF7eAWhURlPzEE0ZLmhTyTc2VZlmVZlIUv/MbWxubWBiEmO4tEGZVKMFwAACAASURBVLGkAVBREzNpBzgiAZMDREkCl+TdQMBIoApokj0KxQCYiIChdUzMDHzA5JLIie2ObCnwF7MXK7Ut+vw1wexEeWYrwY+ZiIimqowoX3GSqLGJKlqw71X9jdEIa6kPp1oHjEYCrLnf3bJ1EsWoVU2AqQKCoaGdvHoPGPVn/FYQnaOycFVZeM+U/OHbIJkVhegRbrrTxfYp7UN35JDaNXTjQa88/TXW81DtpPNl/gTrPrB2+kufCxO26mhrlWOdBKy71ygb23QwC6KhmnYy6Q6GzZYemFBBE1PtZDL2bqDlOQhn19sDfBcPjncBQc6IU1Y+PicxzzV/n3XL/w5SBRDTaBDVQszcjSgZjKB2YmMDA8PUgldTsXxdUA1NUAS1Q5VMk559BaCsKbyykbWuKSct9fYhoxvJqKe7tU7kmycLZwBX+MTtv7+7e+PGjcL7g4ODl19++dlnn+31B2+++SYh7+7uhhCSFcInqhGKCFFi1atms1mUcOvtW1969svJkiNNX4hYluXe/tHW5rDql/Px0ZXtrR/+4Af/4z/+1e9+91cBdbmcF77w3vZ2707G4yiRiXtlqapErGqqgkBIGblo35fWs3vOvwPaI8EEySQv/YkvXYzx4GhvOh/3B/3JzO9sX14s6sndg2ef/8Z/e/WpP//z7/3P/+J3Q0DvBoXMhm7+X/7a33rhb36nLP14PEZyiM38+OD4+BgAOAEo+dMxU8LoAADfH7px9mY0MyAlVUfEADbqX+j5d25CPV1s9Adfv3GtdM39if+LV+fkC1dWUWRZN/3BwCRi5gBGIrp9+/bzzz+/ubnZNE3SFn2MtVTr+c1pnFzY2Tk+Ps5bixgdMzsXY0y27czsXTGfLUejjd3DQ3/xSV9eZbcdmzmFhUFEi6pRNYJF1EgWTQOYAChYRBAEMYuoAiYEhpaJsCvexYpYgek3dQ6KUhEV0ZANGJCBCMkZOUAHKYMWfX5gZOAMPaRtMxUIHijxzshSl8+onQMNsyLwxG2Ch/e2Xvmj/vHdgikNg7/SfhOfHu/S2Wj7E5e3NvZe+dMdM50dF7deLEmw3+8cNx6lHkIAiOgAoBQUFLFQkpnIXsljV+y//cYPDw5++sKTn9nc3u6XvX6x9IhIJDqbNLfGh9+/+9afHR8cOAouYkBnWvVc0RsAc5jN5veP5GD6g1u3/+WL37slwFQstq5Nn/0p27y0tjXDd63WHnH/+X4Kwk+Ph+/m3/XxI734cT1eNXTxAaNirfN5MnNjpZLGU1WxZam1o8LYRWREMgIBkFCVeHEHpzaHycTkEGRJYI4KNk/I2bYy1e9kQADIBj55PZpRVyPbubzmR14oT39pWz1vq7CuvL0WA0ACAnMqoAtoJs18F+WdzeFke7Pu94KjGDVCIHIlkQA0AAFRjdioNeAzi6JBVMREQARSxU0MDhGYHSeXfzKwKJEsXYAWvj99O+LphHRAA7ZOovLQM3RWn5lbtAhr42LVznUGslZEtgWJaersAYBzrizKZa0xSooyyE4FqaFtJposVfNfqK04BSmuQ6LERCggZEdlVVX9Xn84GAyH/cFgOBwUZVEUXk1FJV0jTPWLiYEoiFpMH5I411cAoCoSg5oYmBFiEgQBAjEgETryAZ0DCiJmoO40vKNoEXOk5QPTSs8MMJMuG2ItVIWYATFGkRiRQMlASINaLaUrLm5c2NrY2hiNJntHN4/25GjRj0ArIpOBgsIqfi4RFNI5tswsQHhP4orOxcwS9cM7LgtXlY4ZTcVUwSKAdd4XYI+XxPHoCxeenrDaI2WWZnQBkh7LLLN8rc2ETnTg1g4CTkxzWVjEcC6Yiq2LBAMk332101PJ2fnlr6bK9PRnVgNTzKAqQDSIplE1ikZRkc5MFx2TS5ahJiBRRc0UEE2AHKLmLGZBjdiuSorUodjWIaloa/nVayeWHKNYClGSGAHRmNBnkRUhACTmRYtCRlBF7I8ufu8HP/q5SzeuXr360ksvvf7666Ph8POf/7yaLZdLdu6N194g4qqqOnn/+9gy/hU9VLWz3jDTxWIxGg07QCGfeGm2NwbTOgpy4ezJ/uyf/Pf/8Pmf+mt1M48xINr93b2Dw/2mWaYi0zlWVVVZFzB+6DMJEZpZE+p4HBAxRrly5XoM/mj3neHmxi+98Iu1K/7F//E7u7sv3Xj6iX/6T/+Hp3aGS5HxeFGUbj6fvvPO7bquy6L8KE81IqqKqnjvqqpsnrh8/41b4+Ws7PWfeerGU7Hph5t/9sb+ki5gOQQzkrrJIxpjjEVRXL169Xf+1b/6j1544aWXXkpgcbLF/YTsvIloc3PTOTedTheLBRHFuoY2UHY2m4UQ+v3heDze2dl54507dO+mLOegS9MFWGMazJJCOppFgAgWwMQ0mAbTqBrQhFnJLC3XCeCgrJ3GkwAHCWJDXJMTIklheEhAjERAWaUH5IG8kTfwRkVRDKkYABVIFXIPuGfUMy6RCkVv4AH8+q7rlFIVAKrF0fZLv1e+/CcDhk7z+ym08QlBPfjg7uH/879euXRpNBykOyLZkb73BcsABajdOKVMSyEQVCNyEY1xeMh6fzn7yzs/uHCHrlejC2U1co7RFhrfnixuLWdHLHPvYuFIGnK8VHt59/73/+yHVzdHs8Xxmwf7f3Tnne/t3dtvoisH9sQXm298165/cVWnrPZOaKvRnZpKp8lKD8cyHnWd/vQ++feE+NhjgDge2N5dmw9xvcRtafEP6heeADgIzDE4T04cAwJQNKfgAJ1zCrwc9fXChi3oOIxvu1611bsgUTUaABmCpGQEVENRAJVEazaNEKWzacSPZkiagViWe3gCBHAojmqwoxjvav0W682NwfLSDjCO67ohIHQugpqCJyY05FQCRAUzZAFrYhQxVYZUAAuoJNQU2KFn5xwTA5jGqIzkkKGjv59QkVjOMwNRgBRiregMXeI/5r9ozbEecsbOBqrbOS9BR4SiMYQakZ13hKigQWITAzvvPBlSiILI7FIohwJSJrGbRpEYYxOCiBoAEjM7NY0xiCogkENXYK8syrIqq7KqyrIsy6ryRVGUhfO+KIjIiKOJIMYWYIFsVZj8QmnVVc+5K2AIwqiIljQqCojMWXgCCETKDovCXIwhcKJ9MJIBiKoIaiQTx64qnXeYRqVjBkwaBlM7a1Jj3RZW8k+CeExFUxvQE4GCBgkhFFhc2by0Pdzc2dwmxfn96fTuUb3X4MwQHBIBY+fdTl2Zp50EBUER1JAQiZPqBNRwPeIl85I6SMwQsvlsUWDhqCzJewCIpmAqppJEMKuVBs+yDnAF/p9cLwzs7JrU2W2c4m5AjlXHUy8DSHqhLgoX1xCMDoroyDPYrY1pX8masT4yROAM6qZTY61jCaLmvjGooWYHQiBUg2wQk91GCUwx+wCkppuaU/ViaS+R6NAGKCleCEFMzSyoBYUSiNmpQtMEJnPJY3ONImGn5tb10N8cv50F/KZioi1vDpmJ2mxJaF1fOtpNtzloBT4nQW1bsbHgHLdRM9N1VCfRn4woUcaiaFBtRBrRJpqogQEjEJNzzrNzSIyCaMCEmByjzdDa0JPkrQTSuqMknHtdttZ+85NJyAgKaGJ1LVHUVADMOWJmz8RETCmSW9P305RcjhDAGi6sgRuff/af//N/5pz/0Y9e+dt/+7tff+7rRLRYLF588cX9/b3RcJPZpbZwYvt/cpjeZlAUxb1792KMN2++9aUvfakVca+s6Uwio10Y9fb2733tmav/03/3m0TN8bz23jHjWzffnM+nG6ONvDfNTCtDfIzbJpFIydqlvUx7u7uHB0fXrl3b3r44n89m08mvvvA3aDn54z/+k3/8T/7Rpc0y1jNfjURsb+/+/ft3mWk0GjT1RxeXoyreezMIMUA0ANvY3MCnnrh786bMZ4PBUKL99FeuLlRfvjedzENR9puwVCBoc3yZeWdn58UXXzSzra2tvb29siw/UZVtwh/7/b73nogmk7Hzhfc+GY4musfrr7/+mc985ubNm25ro7z7vRlcAQhgDZigRQDBpClMUkKTTIrVFKIiCEqSQrsSfaNlcLTz9Mk9MxJ4bw6VckIZaEJYiZCJMCtW2IDUWMFFrIxLoz5wD3gEfoTFBpYbWIzID4H7SCboDQlS3BSujNCT0Uf56r/devWPSlnoA4iQH97kcA50cq5Z9WN9x78Ks+hjOScpA8VaArCqTqfT6XT6+advUOs896AEmYdX+Kd0s5j2TQQA4BQiJ/crN0c/B7g7n/NsmhjJhCS+sKI0AzIrakD0quKpfGm+ePnF7zlH0/F4uVjsAznv0dHy+hfnP/Wf2Jd/DkGhDWExQwNSRABS6CzgjEAIIpzZT54mfeB62+7k/unE87llAlmYAx+im+PHCt0wU9W2EX6mY4qn+t8rJOAUinBicjwBTJ/EFFYXBc6EfbZ7Q3wEgGN9J/BeoK1T7KiTz5/4nEzgKG1SAcij7ws1tShJcBw2Srs2goN673D8MkVzRp63wW/WEZsmsnfOezEVFZFoJmVReO8JAdAkiqpiu916TIgoGIAmIgMjuJwMA2SGAAFlEhdvwuLV7Wp3WI23+k3laqLaMAZyKafckMk46cuNABnMpJHQiNVipg7B1cvl8cHSEw/6A69GTfQV932BbIoxkTwAHQA6cgycq1vVlDKW6QuAACRmdYSlgKA3LgM6Axai1GrNMhlEw3a7n1mVYKCYl4/TAEeuu1YqJnNEaKYhNt5X3jtTVDFRiSJl0SuKMvnDEzM7khhTtadmZho1hmTBnzjk1KkHEAiIEJjLivsDN9wYbGxs9PuDfr+XLEuTcYaqmtVRLEQDBDpjXZpFsyf0U2Ym2T+JFA0wV1aMiIoYtU0GJge+BBcihNTpJwRiUDW1CBYR1DFUBTkGMAE0YkpXwlalfiqYuxzKTMdX1eQMIGoiSSLMBXomkigUjY03+8MbV57aGW45o6Pdo71Xd4/uH8JUnTIyW1JHZeODbPKQHljmiKT3Tqrd9iriuroAU0nfRcylB4zgHVQFlZ6cJ8dgEDVHoRrCerbsWSQM4QSz6NTMZqdmi3NlKacmlXVo4xQacuKNWqyldYewbtWitZRcVCBsu/8ImOA2o3ZQJ6PLvBtJiR8JFzIzzF7hyVQloTtoeSOckTMGcAasmpI/FCyoCWab/SxLUYtmYmDJN1gtaESHGZ0EOwVlr2bVNksWscVvEBGSq4um+wshqa0dIiSeSjsv4oP4W+vx0Pgw3Y6dvL86cIsMWY3EQETrmJQpGkSjggEwI1PibpCnnI2EBoSAhEiUDGrUxBQsoR3YKYPQkBQ4W9omDxhYjZ6uRLZUeajWTRBJmDq6JPMjTKM9yfHNDBWUTAACY/Ck3hb1ncX4zq/8yre+//3Xvva1r375y1+p6xoRX/zLv6yb5vr1J/b3DwrIbP9EZ/hEBS7u7+8fHh465xDxiSeeWC7qRMRZMThcGefjePz2d772hd/8b/7OONSFKQDt7+/tH+wCaL9XHY8PyqKfQOh00z+SLPx91RRoa5uDsvRIdOvtm5PJ5PKlq8w4Pj76hV/46z/7c9+oqnLaBMfVcnJ8fHQ4m029d0S4WMyZPjoGR56VAQmdmsWozsLO9qbJ9f17e01onEMqy5/52o3LW/d/dPP+rWmwwSVvdQghzYppWD799NOvvfbac889V9f1fD5/JELcx+BIVV+6T4loNp/XdZ3KvBTzTOQuXLv4k7/2rTd27y7ttq8PbWXktrL17FaV3CChzroqJZ9YB6DDgxLTDQjQkzkCAYgGptEsIiio8cp21NTQBMxIjINwNG/UNx6A28RiG3vbpBfQAqISgiZtDDhNslQywuToBQA0uPPyxlvfi7tvV70qJYB+Wp99TKFnS966CdpQ1dlsdnBwcOXKlU639fhgxGTXrSoAEIhDglmpTMr7vElBapsBFEPYi81yuWxCZMfiXM8XdTEKF5+af/2X7Ms/25DDFSW8Y22QQu5MdVtMA83uXeduU87sP+1sKMZadIKtWnIG70Ee8zEeTg/gOKyiNrLS+iTtAVexTieqfzzRAl0/8eecWiIgWsc+8CSMcEpLApQBjvdWwyPi+TGx52QR2jltF3sI5QQRwCQzj8iDH0ZeLmVRqFYQR05xABoOlssUTqlu8LSryqgkSMAGnqJoBDUxNEBkxwWomSlK10V+DGT5tRObVSmESIyYgw4BzKTRcGT1Wxxe3tkIl7broqrZAmEUgqDRkDw5BJTAqEZoBgqsCho0NIrRnAhoY5NxPN5bjvrD7f6oQAGbF+BKcoKNWkicDEUCVAJg5BZVA1BNFLKEEZiRmNYCywiCHlwZwRtwqvpyyECSMUCK8LDslJW4B+de8lM1LQAArAuPTVXBKI1cIsqeXm2RbwDABEgxhhCaEOsQm6jKRFWvR8yisqzDdLJgR8ONarjZG20Nqp7zJZdVURaF8965VB5FhTZvctVMx4f5Szzg6mKS2Kx8QVHzncxI5pwndgaQ/UDzv5Zav+t6KFvzH2jpC2s3tgGogYhFlU6Ok6ZRBmDnnPNoFOu4bAIEHZbDp64+9cTFa1e3LjfT5es/fPXWq3dvv3nIYpd2Bh6tWdYxJlRvZbGJa/lx7d3sUvBvjDF1sNMlaZ1PVEU67QAROgLHVDgoPRWevSNmTI6lmot6gA9KlcJHulEfdV9u53+41TtqJpIAKoiJ5kILKRmfMFPrWaiiIDGGqCmkV82MbCWVSK29lcfNSbtWa7k0+RfJPyYAcW2JUAFCw9ZUYg1COvtNug1zK34BAFW0TAeKMcFrKXMq+YQgrNvm4yOtcDk0eo2v0a1fBOvvb6ACItoEbRqpYxM1G4s4l04sUVpczGIIJqpREIAROM0UCVgn7lqQgHljBAZRDEQS+zt3QwlTBpWBJffSqBrFEp7iCmCHgmiEEYFQMX8JbW9NIAIlUkYcFLzRx8pZMd/sbb35zmvf/OY35/NFCGG5XN68eXO+WBDR7u5uVfW884j4yQngXB8Xd+/edY7run7iiSdDCN47iSuJipnN6wiLxX/2nZ/9R3/vl3yfjwNMy9H87q17u3ersgCAJtSbm5tNLamXqOdmhn+46/fa1JG2+2JNXEqv6o8nxxL1ytVr7Mrx8b5jVKrU9yKXu7femC9mZeFFrQl1r+rpR2gmy5TL0ZQjg4gQahG9dOXKZDI5uH+wvbMzFxjw5JtfuHh9u/9/fn/v1SXssIQQEkmBmRHxwoULr7322gsvvLC7u3vz5s1er7dcLj8hgzVFqKQxVlVVWZbzW7ecc2kMpK5KWZa7B3sX3Ziuh7IKBstV4Dnaw1t72Enl7IG9zpP95NTkMkbwecslaVOQcoDSpOSA0BGABwTkErMspQ+uZ75E76wAcVGxFpuLqGFISzwBlg4Yk1W72f7u5R/9bvnW97Y2Rk3TfJq1+TE+umScpEBpmmY8Hj/55JPOuaZpHp/6L91lyeMmm+e2AcgCET2xcW4GqZlZXdfT6VRVDMnMvCtiaJDccnCh/uq35l/4Znzqy2vbqNwKP9OHN1iTpq7hG2fQiLUKxs60i+zcIrVt8JzQJ396nBhsxA5zKvVpQ7dVp6ODL7IhwAkChsHqN1vVK3k61RPc4Q8LYTpjqPHgChdP4Bv2HvUyKmKgxmbeOXNlhDKCjxYA2BGhU5C44WeLwuZWLuZgzkNvw+GoLAcB4iIoEpF3XDg2U9HFfIaKZECOHDgBscdGKUIAQkrFKTlC4kQLcIQOgsVZXO57GPfL6aBsekXDGAmyeCYCGhAisiUXKAJwYDGEurEYRQE8czEd1/du32vm4iI7Kgsqe87YkyOLdSMuCEZ05NmZkgpIstZQILFsJsqrC6dKUTBGisKKPu34gVyeOTSeAepyQ9vsLAb60CnOEJGQmBRAUiiIrYwyiTnRVzCZyGmMEkWjSDRTIizYAWJdR4UAoL4orl3f7vXLqu/7o3IwqnxJxJCKz3Qr5GTYri3d3mn4yPhGV6muMQIM1kj+XPjCOweZcpEcumBlpd4mQGgbkKGQ2QIG1BElTNVMk9lh/tFk/5kQKjbFehlNsGS31RvsXN66sHHhyvYlb+7+rbt7d/befv32dH82KpgNrG4iGCrgehZKezayifpJ6AVM0QxMMWNymDgHGaNJQzmZIzAWTIXHwpNjdLwSQCT30hYJfZjvkz0AcYVTgbK4wi8ekpmyYmo8QA53YiTbCVg5ecd0O1ZpTSq7D0DesSdLnTuECICmIJrilVOoj6qgKQMhmLSuvQqggIooBoIqBMQQKaGfFBEDgiIgghoE0IgQEQUsgiVzCgVNQjNVzf5wiiaYz2361rTmSLpmdtJmYicdUgoISuMKAIDT+yISJm4nGBi15rMr6BzhFEvLTl6YtuutqQe+ujTJhz+RkcRETUQkaogWQiJuiBogARMyJ8YVYRKDqagoGjjmFAqbwCVN4p3sy5Pvqc5imIg4tW6y7srSjyAIaDSIBEEhMIiZERaVY8+QpAmEiJTOJHYWp0xITJ6RCasC+wV4DsGPhp/lGnpVz9Q06tu37hwdjlOih3clGIYQuuYVfKwF7ck31HsfQogxzhbTqucdl/v7h1/5yk/UyxAdUI/q8XRY9Oo6CsEFOv6H/+Db3/6bv2gFjyfHZUF3b70xnx8ndAMAmYp6GeHfE8M8vSmBL7xXVe9cExa3br1++crV0WgoIiCyHB/u7e4RQTLdYCqYCpWPfh+Z774U00PsY4wo8cLli3WsjxdHfVeGCETF9k7/q5+V2UuvHNRXymo0ayIjuRgtLLa2N1764V++dfONpz/7maPjg8lkYore+zR0i6J43PXPR3aklbmLyFVVw7xWp3QyIrpx48bt27fruk6MIWYGrC/0Rj/813++9cxl/GzP/MPWtbX1pC2EDN7j+M3TrQiqUUs6MyQBVCBBELBkOEpcMBfIJXPpy5ErBkAVcA94CK5v1FPqReQIIrCIFh3UBgRgpMHNl6Q1ajDV8tbLg7dfhNgEtA5MXEnJPmyT0VP/WmfN8/hu8Mc6dZyy3P7x/9jp4iKiiBweHm5ubib758edmpSIG0SYAsUsedlByiaM8xDSRr2um8yaRCTihFJE4uXosjz1pfC55/XLPxf6W5S1z3kLSanxiGkPJAiEmAKVCQ1RDY3RuCNPtU1OW5fetxWCdQSNzHhe2yeeQj06+IQ+AfSNtTLqnP32qT05IhAaZZnACQtIXKdkrD229UDWc3w915MKAA2Msor4bPX2ge7Hzqe8C9E8GSdiK1D69LPv8Q3aZC4kVyoVai5GDgElMllJhOBt2ItLmWq9u1jGWI90toMl98oNi9KEQM4TgWNyiHWYx6ZhRCZy5BA52zs83Hbm/R6pw6oaYwxM3oEjNCRmCKS1LMc6P+hjPaioV2LpEchMxTS3eS0HeJKqqQETi8myiY1FRSdKMer4uL5zZ+qBr25vlKUjUnZUFiVRkNgoKHokQEISazVqoCZgkiMZO9KkGopgjBgiRSEkz1gSO0yENbPck8fz58lHmoddaqgisQGKZqfGnN3HREyYq29VlZBST01MxcCIkJxTtbqJhlCUbmNzdP36tdFoSJ64QFcAsrUxOe3eJcvATq8Zj9jnz/nxqjn5FZAwUYEymx+ZqCwK71yCjEzVVmYeq5+sO0g/rRVtkhC0TcqcNSdtZgZIR5hDRDbBpo5kvL2xfeXChasXLm9UI4p2eP/w9R+8eu/t3enhsgC+sNFH0flkLgpJoNUJBs5wqdYm7SzJTXCIrsiwlrQMSQOMzrHz5Im9I+/Qu1R8WjcJtjUJrFsRv//5ZlVsnw9trF/Whw/Kczh1Z+D8FsJPjixZAG0IRUllr1A1yRdJLKqKsCjlrNJkGmdkCLaKFO4YOomXoQRKIIQRkQwRsQFzAAiQQQ2AmOkbafQroBF3binZKRYkZxDmr25pgc+3tpquT8s5JxVM1DSqKKhC6+ObTTGST29bULaID56Gr3G97ZhXg66b0q1j1JqfQBLvqMQYJUYLUUOwEC2KqoFYTuHFhHJSa+2ZZOeAhMDMjISdiNZMMQcdSYsVWrsA+qw+w5x4jSAESiQESmyYBOxAyabDERRevEteMsiEzMgETERk3qFz4Bx4T47BsTEpYazhijw9aDY3L7herzebzV559ZV7d+/7wqcj1fyfHEvRVAnXdT0YDMbj8Xw2CyH0qmGv15vP571qIHFy7/b9a089O5uHYa+Z7938zgs//Svf/VVA3du777179dWXm9CUhf8x/7J37ty5dOnS5UuX79+/f/vO7bIof9x2tgnADCEMRxtbW/PlcmnmESg04h0/c/0SafzDHx3XMZa+b2Z1WPaYQwjbW9u//du//eu//uuXL1+eTCZVVSUr77Zb8PHZwCfYUlVDCPWyjpaihROeQIg4HA4vXry4t7c3m02ZnXPu4qWrd+7cuTjc3vv+vR5dKJ4ZdTXQu7UCuwbjOTX8Gp90Deg3QBUKwkiEZMzGFJAioACZoYIH9MA9KCryffI9KwdQ9JFKpAKpAi7UnJmiLFFr1ETPJkRwIChLXB5SnJPWNJ3yy69Ob715aXv7XDDxsV73zqLoUR0fPj3e99FJkKbT6WAw6Pf7H3FQjohMJ9MkASNCZj5VNCdz0zTzzMXc1sX55S/On/mZ8Jmv6qWnCBRNu0jIrs2IYLm9g0ipUQzJII7QGJXQqNvb5t3BisJ7irex2tl3OY1re2U7x63D8GM/fNf39nBSAE7tsSYez5XwGje9c+Jb839dAz5EVEHe3Qp2vXe39ufrE4jZuZyLRx/mdqZIetjLznUnPfG4G0aq4JiJSqNCjGLEpoEYGJSYDFkGvRg5NJOjSVg2caeZXixoUFaXGlMWIAJUQzVkMxC1Jl0DQQMUPQXLfbijACAFnqgKqTMjAiUElBriVOojXB65XuxXvvLiSSKAprYwAqWkgospQwAAIABJREFUTrQ27dAMWRWboI0ZO44BptPl0dH84KDeGvSrfllVDBiRnHMOSKIZGBJwzgXRNhYxZWeotUT59FEpebFGoRhJlYm8d4UR43l2je+xZnwwwAEIxMjOxKJKrs4wFTVdd0ijRlUBQgSKdR0lIBmYhTo47za3B5vbmxcu7PQHA2auyqo/6omFRT2JMcBassoHATXOu7cIQNtCKhPTsA0dcUg9Xy6cd4gCahYNMUdoEALjKi0Du65+t6MBQBABSZYLIpb/b2Jw2a4hIwbkXXHp8vDC1oXPfuazG/3R+ODw3s07b79+8+j+QZwHW0rfAce4GE8cUuW4dZCwdaMLxFNhqCvlMDMgkKmBqmrGthDBMThHzjuX2uyOcigzpva5imo7GvRx3Fhd2+3h1/FRrvLpmr2D91sGBwhYRBM0QZjHJdUBEYEIEdilhZRACNQwKkW1qGC6RrrAtcFDCiCQES7B1HaA1rfVENK4gQgQMaEbFlVjjADmHTjsbmaAaGh5GBIh0Sk1KJAljXVCRUxFxTpDlxRXuS6DRDhhQWydecWaQ2vOlgU8G/SSdhLAAJ3u1VqpnkSJYiFYCBKihKhNsGgJ6kTHjIRERAiAKGZJkIIAiOQcgoBFjShZhtLa5FBKNWlRGGl7KMsoixiSQDNlh1PhqfBF4TDRjUpnBZt3xigIASyiKRMwIhEwAYNxgmIJCIVQkZHziq0GoZah27rQvzg5miwWi42NjelkevnKZTNbLBZp+/jJsRTt2rxEVNd1OgPJb7Xf76f2oNSLzz715HEQpaKe7Q1o9ot/46eX9Ww2mw6Hg93de3t7u08++URdL37sd3k6GR8TwfH4EECrqgih/nHbhhKCaCAsBsP+cDhYHlvpS21qE9ksi89d3ri1u7y5N1kGIl+lK1hV1cbmxp/92b87Ojra3Nw0s8Q/SgKWdEE/NuhG1/9ARHa8v7dnpsnhJQ3m8Xi8vb3tva+qXmLyv/LKy1euXN3d3b1y7frhwayAUTcHrqSAJyLUTz1G5BPTwUpgeM4+wxgiQWQgAjZgzT+IkCzfTQ2SBpJMTeJ8PBYdIxVEHtEBJMgdYlRVywn2iITqIDpb+mbqdOFCU9467h80fnOzY1Kc2s99wOr3rFNmh6GkQSWSXHLtg7/XB79x3k/367HhMun8dLdeZ5zxAS9HOsnL5RIRR6PRKT/Rx3f+LbO1MYQQYkBCUKjrJvUhXVWlQllVyJcw2g7kcetyff2ZZueJ+fUv8ZWnG3JkeZ2nMzFAbR+nExcY5sZH9xcnMIz1P0M7sQ9unSM6i/01Ju+pbVbr+rG2g/r4YxzvfZx0+NAJt9a1Z+wkOaItA08HxSLiKcWHmQHEE4Rsgwe2buH0Z3hvFR+eMg9Ze8YemjOJD3lsOdHDDB1wqeCjcKNQM8QKRJAREGJVRCi1hnpucjTfnU7fJDfw5bazXo8HoqC1xBiFBSC6EpEBUKPWIQKBJ2AAwg95QKYuuYkBQCJ8gyowGmPUMI3LXWgOWaelk17lHFOymjWQtPw4Q0NwGWC0rME3iBHVHLNfzOt33jk8OJgCxF7fbW71ez2n1oioWrrrGZnIaZDYNAEREtixnsva/qIKFI2iUIwuRi9aUFE5V8YV2gCnsqISPPf+ZnVnSY7ivEoUFQMlpARkJCZTUoXGLEsxtZgKpRCVmTc2+5tbGxcv7Yw2R0VZMrtEI1rWS4GQ+KXr5rGnuv3dzZnpx4+wY8PWiDP9SYojRrLkWoOoRkjkXVF47xwETZiVJoZp0qcQAuXuPSTaPKzN04YCGlVU1ERRARUpo86WufiKaFigvzjY2RnsLA9m0ztH+/d3997Z27uzV08WBaAHLtgRmDYBTQ1pjWiS/5tgzR8aoUXB8wNGTF57+aUGRMCE3rH35JxzzqVeOyaukRmoarbOhFR1t2KWbnZY6ecf5Bi0bvW05l7dJdqcJm6cnWEfNSz2FNKRPphlZQokMnBAi2iBLKJFldgoMaNLTANkAmfgDRyAc5bwKzJERYLWqt4MEZlQgKztPSTUIImX1NLYNUJSs2iqmI1uwJJGxRwgM3pCNmBDtuSaIWn8GJqm/hwnrx9MzrwpWVkTfyK51GabjBxum9R0hEzICLTy4UrkFdD2YnWuM/lStFFUuFrgswUGpuDWhM4m1U4MEqLEKDFqFAuabHsRHaFjdq6bU5KWDFQTbsOU8nk1pxPgilNCbVwBGkiChA0EQRCiZykdOAbvfeld5bksXVVw4anw6J15VkfqUBExuQmhYZLlEBqhYgoSR8uhN61XacaF8enq6Y24OZ/MEXF/f//1119vmiaEo5UPwicpYTFVKanP/84779TL2leeDHfv7z/zzJeKolguGselqVtOxqUvejb9zX/w959++vpkOquq4vj48N69u5+58eTR0dFHGbD6/g5fcAjLd96ZOebhsN+EJf74SbCd8yGE5bKuyt61a0/cmtxEImRfS/BhudH33/jChbCcvHo4V3TeeZFlrGtEunHjqd/6rd/6jd/4jaeeeurNN24654qiSMp57/3Hw3syDde0Hnnvy7Jc1PPlcpkEPmkiWiwWSfKTxKcAcPXqtcViubOzPT48ZmW9NffXK0KC1Lq1E8LttZZv57Fu1ApF157XtSZwV1spgiJGdpEQENCoTYpNMxQwqgNwBoWo11AoeRFMcA1kVD2XxKiKZpSc4vMGRMgaCnPUxh1LsRvro1gMhg/qEDymeayLp2mapqqqVL1/NCSO9U3g+j7wUb9p52dxtov2oXyRbl7tcJ8P/s92EqTlcjkcDj9KFF5EvSNVresaAIkoahyORqKyiBavfd6KMle+o+349E+EravSHy0v3tBqaIgR0DCzTsGA2m1AzjgwW0MnsG3wrDqRimsUechtuTUORmaCtE4K2mavrZnltQAdnlAsJDN6ACSDjz+JA/FEskxiyOOa7invwLPNRuu1fKLUb/1Hz2AWiT2HiGf9T86kp6UbD9/NHgHPwyzeM7qBeF426AluSDdiHvyaE49bBhAagqIKOIFCoVQrRFhEQcU0mC2d114Bo54tRBs5ntZ3pB4uJxUXT/R8P5gLymJ1lIYLZUeGqqASVRUYKEWfPoqr6nvu8JiaCSB47yARy81QoyzHOtutbDIomn6hlUfG1PgWBSEkAkRgA2AFhNaWQzQKGnhTiMHNJov7dxazmWyMeltbVa/vnDeQAJgYEinaxhDJVETUISAmqlCLVObACDFM4D5E8TGWIpVIhVgRl4gsBqn3j0jrVxBbFYmdVWS9FwYHEjvnQ6OqsU1LI6Q2oMVUVILGGIOmiDUyclQ43+/3rlzbuXhpZ2t72xe+CUFUEUg0LpcLQHUOidAMT1W8Zxe2R2kUrK8rmGt3oHZuQ0YywJRpz8yF96X31ki2S1o5GaRCFC1Fiq4kKis2RWrXmyqIkSEmXYKiqZkYRAMBFEAzbjgchzt33z7cO1xMp/VsGeeCARP/ovRMDEKqUTRKjnJdN1TIhSmuT+6tgAYwgRvZnBEJkbPjBjsmZnKMRIBkuJI+2Em3ilZ0kFdlXfN2fQCOuk7RNTx52u1cZcq5Bs7nXvF3429kkvDKVQazC6sCRIKAEAgahBqkBqEscFAmZAOnUAB4gBKhIPBkTIZpHGqHYCMigVFGFrKBS5Z1ZD2eJVMXsxRtAu2CKwYCxFgyO0ACyHvY1IFsAbKkmkLNKTcKmvBRBVNQzbkpZmvwOSIQEhETMiEhUPJ0RjA0bR3JrcU2EMHW1pl1Zkqb/pNwOwMziGIikk10osYYVTWqqYIhIQM5JO8wjaekrFE1g/wh18KLV3hXknJaK5FMXqDtUCZEYTAm7JfUL610UHqqSq5KLgsuC/IOHSdxkCBEUAFTM0FUSCkD2F73HG6WYZp0KlEBDA03ZQMPiIZUVdXx8fF4PF4ul1/92lc3N7aYeTKZvPrqq7PZrDMp/NgfZpZUOePxuK7rdOWapkaE4XC4XC7LshehvL17tNMve3Hvv/57f+u7f/e7y8Pdpl4eHu2KCDHMptNer1T5cUeFVCMSogIxAViITeF6P4Yb0aIoQwyoNhiOtjZ7B/tjdn0sq0WcFw4+d6G6f+3CnfnRVMSzF5F6sUjeE3/wB//m4ODgxo0bk/FsPB7HGBOo/bFREJzVjm1vbx8dHU2n0+6ZXq8XQkgl93K5LIpiNpt6X+zvH2yMtqjhxRvHrkC+VJ3edp9dXlbAh61tx3P3qzXoOAFwAAREQRcBUyQXWjvNEhCDQ0BQNiWLDECGjoE9MgBgiuVccxDoaPaJXMmgpJGtcWbFMfPSV/3BR38VEmy0WCwWi8VwOHysVIhzirTz4Iz1xtjZNvX6M+ushwfl3X5YQEw2c3v03NaH4Caz2Ww4HH7EN3UKoZ9NZ6EJzBxiZGaRqGp65cb8O/+VG26l7btwWWxfaVxhiA45mihQUnynKLokfEagzr+foA1gzmV1Fga3DnMJ6lsxT7G18Fg3/seVz0a+Y3DtnsUzclzL3mrUxil9AjRWXUqK5SnlIUMIMSX0Pay2Omk+mswTsZWxwCnL2DU9S8oz0XWA49yW58n3Q3zvAMdJGYCdY/Sxet6yPMoezt2A1g8/l/ag0VjBI1aApZkziABmGk2X6KAg6nvb7PGimc6a3UZ7izH0h77iiwgOwdVaCwgCEkMEVRMlM8aUjoWA53EEH3y13sP2BwDVVDUyO+985hWamjRaH8Nytyqmm704KLRkI1RTAU12eW1kNCC17Vsx0KgiYOZVrVnY9FgO70V0dOXixtZW33sgp4hKbJg52ph6tum+T/A/5uT19v7NPdYo5kQ4iotSiVQqPYAKySejQFs30mknc2xNbJMb5iPNkC4tbM45ogDrZC8EBTOLST8cY2hiLRLVlBiGo/5nPvPk5cuX+qMeMdf1clHPgPPXNQTnCYnYJaYAnnQVPWfVef+gNWVTUMu+JuiIzBBEgNCxK52rqlKbKEHUgDqOELWKtJZHo21sRgpq1eS6EQ3Sj7V+pALQGASFYBbVDBbz2esHr8QajvYXsY6jHpVMlUc1jcsoURWViTw7UQwSMoyHaCfuuHZe0BOOObZmI+odFd5575IvAa6Sf2NeVjCzAIxWmjdsST5wkk3zXkHTj7g2ew/gpSEogTBSURUVAZMSKpiYQojQRAfixEqFQrHSrEMiQAD+/9l71x/LrutObD323ufcd1U1u8nuJiU2KVKUKcuWTcKJPyRGEARBkMQYjAeZJPDk2+RT/g3/HfNXBAmQgQ0/4LHgGcsjQ2NZGj0oqkn1o7qr7uM89l5r5cM+59xTj242qe6W2NRFo1Fdfavuveex91q/9XvYuTVYARQ4iyuGTDMDlFEAmSkiMmdvzs5rg5m8c6x97itAhtBQO2AGTLNT6J6EYl0yioJ2C+uo3UYCZnbM7BwyA7qOgoH9Wr3XuMKe4Yl0xk4GwIDMSAGsk1epqkmy2DluSEoq2qURQu/j4gsmR4r5NXMS83CHYUcRySuCqENywWd+h6gmTaKarEfuPINnDoGL4AJj4fBgTquZONbA5BicEyLhfCIsgSQzURVTyVk0yEA0WDLZHsPpVjuHhK67opeyPGwOVrQEgDt37iwWi6Ojo6Ojo9l0nln9d+7c2W63WeT/oqrK8wKbR/p5pQ2Fb9v48OQBOyYi0fTzj++9/dZX80WuElsIq9XhRI7f/fLqf/rv/+DB8V2LSUFOT0+auloul3VTqXwOnNoQSNWInCQFxOCKX80T5JzLASspxtlq/tG9+wHa0k9FnRg0Zm/dWH14d/2f7reNhpKIkebz+e2PPvrSl1/94Q9/9LWvvfOlL33pH/7hH8xst9vN5/MXxlNmXMqYWUqJnZtNZ9vNJsa2LEvTlMSIMBReVdumNdPpZF43zUtXrjZN21atO+H402p+UKrvxH69RMUAL5V/w1ka5Zm61+xcVCVCVyd0vnt5f+64GbkAyfpjkTw9JiBG7iqTAbUfUukoL6hqPS/POdUHOq8WIYRMXXnGDdEl348xbjabjH0/09VyOOMXvxg/J4tBxvBHthUY15P5+/k7Yx/WjIUNXwyDls9GehofiqZpiqLIxhlPJcE3+4meI2Q9Bx4HEqnqbrdDQtUemEBqCdLrX/dv/CaaOTMyEOCEzAYGpEgIDD1VdRTz2hPRs5zbHnmHDRQMHfxI8yhmNFLHy2JF+5bVLovdHOVljLvmL1pO7GNBPdsvh5fyGi5mjmiMaRhqfiLAQdTbtSGexyTwklnqp3cDHBHdrceLzxPu+lRK5IuclEu/7sz4DEghCQA45yeMJXA2qVSABJIgGSRyYKWz1bRVqu+d3tmexsSHwtfYAfsCDA0cmKWkEVIEYWIiB4khPdO2SQGBXe+2IFHbCtKpkwczXx/ObFqYYwUQ0wTZQ1DPQO95kiUGSUQFAXxq08npbn2/SluZr6YHy4Pp1Is04MwX4AOyRzUTMUuCpkBYuJKUz3r/DW9RBFISjMmn5FIqk0zVZggFgFOFpKk3i8Fz+PVnl6goABKz80iN9vNryFY0pmAmoiIxShRNxDgpJ4dXDo6OVkdHB5NZAWiiKffr1rtuImLPcJexFOJR995nG6uqKiAQuTw7N9Osq2FiU5QkZoKMnt2kKFOIVdypiuXQo579nlUqOdnB+nE0GqqIJLUomBSSogApkBlG02jaiNZiySxpTrxUM4jmVdmAE5BZ3gEQgUw1RUFiM0IIng3AsnnrYAo9Yrn0qoMhfwMcYUY3vOfgXfA+v3FTUxWzPIUfnDwAxzwu3MtJ8kheu1l43zB+ArqBZ3cPHCZP46Lh0pN76e++SOzcE0D6fc9GPAQYo6wAfSSpIRkwKKMSQnDoHTEiAySFKBQjtaJJYxSpEzVipiQYwBhIbUBtUQ3AkAAdkDfygM6AVEEk+7QoAFhWSWCmNKAYKBCScw6TmqogGHb2Oj3y0AfAZErU2RKgb9apv99ytYHILLxn41DmlmSrE3MGZHtVRkeMygipWg95GmQtlqhljZzk+NUkIpqkQxCU+oui08MQOWZGyvjoqMzKWGx/YjqMJqIKkIIJmrAlNiEUduYJAtMk0CTgtORpSUWg0ree2+CUUDmT18xA8ifpRjOdmUcnjct9wMDuGpiqeQTUO+4gAFoNr/HNWVwAwN27d69fv/7w4cNMXmDHKcr9+/fv3bsXQiCilNILyeAYr/656XWe29hud9s2tiEEYkzJGN21q9dSSmUR6rpmz5ra9fHt/+Z//d+ck7SuFezB8T1VmUymZuA4fE4OANEzcu96qi1ll6iSWe7ltJhNLWqKjUMygY3xlZm+/fL0fqw/3Ak5l6cfIung4PDDn/3sna+9M5vNFotFVVUikh1kQwgvwAU8vivznqICZTEpy9KqhGCUE5sAYmwBgB0ZaFU1RJSSLJfL3W6XqgS3dTs7mX6luFjF4sXqNhM/R7EqZ6petLEphwGacbLO1Mh6Cl32jQd0ebDT+TEZoAEBdpnkOvL/6EMkrAM4qBs4I5hpcerb+60v/S/F+QIRB7ui53xr5LwnInLOFUVBRL5/hBByjld+ZIBjYFJkz92UUs6Katu2bdt8a+R7ZIjNGrztf5EDmy9O733btjnR+Rc/XIiYOVnP3yKKmU5O1gaWGRZ5Vh9F7Nrr9Zd/S7j0IgqGiAoswN3fylk+SiNDgTwo7KzMDLsguL3hqA7QRe4uOiNC7FPfe3nwntDRu/jvwcFRWYB9Y417AHLw5hhe1exFRzjOUlRw9HERxt3A+D9sbMWMl/yaM+yG0ddnqAdDFzo6wmYilqMqHoOifvax5xi6GuVhjT6F7YlymOMInwTgwGztJwYI1pAyIPrCzEe1KClKJJJO3SPkFEvEeYhG29hCUyVKt+PmCpfG5pjQE7dRomiDlkidY0eQJeJkZvakK8aTcVskJ2gYqGrMAWuEKG2Vdg+LdFrQdhraedkWHAkSSFJTzO522fDTNBOjkdiQBLRuRQUZirpq7/z85P7xOoG4gstJ6QMqbAzMeWZnSAbSRZCYCTvnvAMjE+wXAeuzQlVUk6Uo3Ai0ycc0STpTmxIUBk61S0zLbcmwXFvncYwGmCQnsj856wdcBgmIHRANy0sH5ZmaWheNKsnAprPp4dHqxquvHBwe5MiDGFtFyIGyqmaYfcFzHKxp58z5SNbA2PX3CfU1Q6+o3c2X/Zm7vhvQCMkwHyxEM8dcFqF2roZOtZ+FZYMY0HCkwx0m4WLWCiTFaKSAApRbulqtFdlFqZMlADECRnRM7DN+x6KimDJ53jwjKpiIggACIzGTdVYKWf7QDyJ6IJIICIAJCTuNVHDkOykKeSbubnMDUDLTrK3pUG3sB0ujCOjRSKp/uf3E7Ixl9SNXFhhh653F6kXM4uIZPBvg8jgf+IvWyB3oY/udjACtc7XBrNQwsJTtITxT4V3BWQ2CMVKM2CZrYtw2xlEhIZioutTZnnBHpugsOAiQARyQ79TSipYBDrQ+tFD7+jVDJOjYNF9R2WwCFaljMewTgM8QT0ZCkuHw62Bq0oMJqjmEMAMQmKWtGfbQ/bjEMFvB5CTYzgTZQA3VRERj5m5kgEMka2syZQMz0t4/jCCDJ2iKQ4Tt4II+yhM31ByDYibKKIzqyTxpcFCwlR5m3iaFTb1MS5yWEDwG36RUifRwvYGpWjfi6VEyzMamTETYB41pRjcMciBOfwnumW8GUgMirR+urxxe2W0hC6RjjGVZtk17fPzgpz/9qYjk+IkXeFyT6eW53CciADw5ebher3PrKCLVrvrqV7+aZfZVVZVlGWMjm7tf/+ob7733u9vNpizDBx980LQ1EzFTRk7hi2Rc8jwf3ofVcvXg3nFT19NyFmMMhdsJ3Hztxm/Q+sF/ui3qQxFijCKKiHfv3nHONVX7yiuvfPe7312tVnVdv8AhF4hopgcHB87h6elpCEEvbFEiqShmMUbtXZ83x7vFg5ISXQAyxnt8b6WHgGcAjvFedMal1DooHNVcz8NA2As/c9hVR9nPun8yQwPKmeQDkwTzYAMMUQkUUQETWCJIjFBRsfXBY4zxmUa0XrqAEFFd103TDH4oT/fqGjQduWwlorIsQwhFUUyn08VisVwuF4tF/mI6nZZlOZlMJpNJhjkyxpGzXQZORwY4MrSR0Y38EXa73WazyVrF09PTk5OT9XpdVVVd123b5gtm4IOcs//4RLv0bAGz2+3MrCzLX9ymxMyKohgfnOd26uu6rqrKOS+pC/9GxORCc/1tefktUlSgLqywd9U1YwCHlgeDWQyeyzOFzMw/I7XWDtTAIf0k+2OgZRXJPucN9vZhnfUa7uf9Z8COfZuL+zncuFM3QEVQw31swIv7wAtfjrr3MxmxOBRfoyUOz1Xdj4UDLmFwnF1pu7zNkUnsI1qJwc70Ca/0vvpDHArSiyyMPcAB/WWWg/4eD3DYAHAAACiTBkNmb0hNlCbFmFrvxREQMKn3OZqAE5C2JcQ5VPXP6+3SlEAdhoUL0zZCBIgEicHAgAzFUJQVyOzxdJLH2Lhe9rVmVRaAJYmiyTMwU2y3cXs8sfWEdxMXJ6510IBFUwFTpGzXD6hG2rUOAAYOxaCOoolL5mpn9z7enjzcmSM3cS545hwVqUgAqAMR3AzUoGt+MjXibOtjYKIaQVuxVqAV38ok6VRsilaYsRqKmoEhQubeSTcYMKKuURbVHPP05KCl647kZcIsBRMTM1FTUfA+vHL9+svXX3IOU2pC4ZkRnBNNUVowQ2IEsmyjmLEWs9764fyg5hfdFTrgBLi/W7oqAoEJzSyaggBYJn+yc3SOiPCoY0SAbGgJqBUQgwSkxIKYABOkWqxKuk1aJxBABSAUTXXTguFiXhbsm9RoUgBwjD4UaCaxNVUAyLYHnU3DaGnJ7yWj4szomZ1j75gJGdE5dozdaN00pdR7cwCiMQByxmX6uJQuunrQEeOjUMPODHw/hcDHsjmeJzJ9Zj3MRyvPztjAAQigM2uTiYl6JmEDMiBgQEZm5wpmMydKK6FWoBLdts3xrl43CEDIjlnQIoAhJAI/iFgwR3kD9gzkQcGUt/GEkAASQ3KoCkn6K5zQ2GUXzP0VfnaIMMS1Qj4lnb9ot+YriqEaoqISdqtQdl1RBII92KDWGankJUZySG42MVXoAqM6XLcDQXJkbcYikXuAwxBMwFREwYypi8bJMxBRM5Oc/GoI4HIaFCqiMmJwVHo3m7hpSdPA09ImrAWLw0TWkm0xJUvS7IAcONfllPVNB1mHDuXPoklxb/QKIzgDuW8n6Ny2DHpAV0qd+GWIbfvOO1/7m7/5d1/60pc2m81kMjGz+/fvV1U1mUzyNO9FNeDI/Un+InNV6qbabDZt25TlBBHbtk2Sbty4sV6vnXMZ5sB2fVSmf/W//4tyUhzff5hMdtWm9D7X2d1zfh0V+Yxmp0TL1Wpzutk1m66W0VQJLRfLr1yzH/xYfrKl+YTyTNvM6rr52c9+dvP6qzn9N6VkZsvlsmmaF/L4IKKqzWYzM1mv14gIlxg8UR59/+QnP7l58+ZsNquq237DxZ3ol/aYySH2BfGlKm47X4D2toXABtmcqOuvcuo3Zvi1wzWAFCgrIS0n8O2h4pzQmPs66aM1E2LDxK60Y4r368CTX4q7ipltNpt+FtcFgj5Jp31OJzJeYwcsI//tnJvNZrPZ7ODgYLlcXr9+/cqVK6vVKv9zOp2GEEIIGc7Ii49z7uJrPead5MfAb4oxxhjX6/Xx8fHDhw8fPHhw796927dvP3jwYLPZZDFOBr6HJRRGhLhzmpfxd7z3Dx48WCwW8/n8F8cjnlFgzaWozZCu1bbtdrvt5l7QsyU1wZWbxRvvllOf4qkBKLAhK7BiR+JQ8ApOgbOWF0Yj9VGdc1EVhpeMph+denGJBqUfde25HnhplMZgqfcFyFD5pAvg3EX1+BTtT1x1LgavnP0+Dm1d1h5FAAAgAElEQVT5IxCTjn3c+6Vkk+ZPbvUN8UJ3cumTzyzdYgBJnwjgQBA0AQMUJ4kMGFxSklbrJjVtKsiCd4zM4AFQEYKlZO2y9MRw995JVX+QlCSBm95gYhBTBfBkxklBUJwgKZgqGT0ZwEGPVhKdBziQjAhSSiKJAhaA1qxTdezCelrUJTXOWrBatTVNCEaADAw5ALiLcc1xHWSgMYFEcMax5t19SDs3OSimZekcEyoxAKpAQm1NGcEROeszFFIylLNZZDjgCZAAkmIrrpUy6jTpLNmMskTF4By8e44cl0PWLtUNPA7gEBAX3HQ23aw3SRKRd12GiMXYNk0Dpuzw4Gi5Wi0Or6xms4lBAjTLriKg2VPcrPdSHBnVjBkClzqBj01GP20BREQdWmtdUHdezlQEFBwzAqoKkU0mZVUWyAgGyJgzf5CQHQNinvo6xwqWxzRmiq1yC2REihgNo6YmpTpJJVIpRvEJ0IgMKSFmZQIiJbUOEssCHRVLHYEFRzQ7ANUsuOj+cGcsSezQEeUhKjN2lqLYOzDl6sh0P/LPippuud/rGeEM4N3TXc7SCPbb9vAjPQdQVbK8Jn9bkuRBImF2bDijZX3CsNhPtBe1kR02jrY4sjPQvWY7CARBCIgJSNU0JoukDOgZHZtDgxyCQ1yQE+fm6JYTmk5k3aaqbeq0bWOTUkRlB96jOhQEEWlFWNWhIaChEXNgX5vUqY1kkQ2m7Gc+Mj5IlZkaCyEyIvXHq1cmjvRCfdIr7umBe61Z91+6Z8ggSPdrsrNtj75jL1qxDt3NZl6d8aaqqFlSyH+LdhcbMyBjr0Uh4ux3PshgFU1RBfNeiCSorVotJmQUSBhaQHTMwbuy8JMCHQGhm4QwLSh48E7IIgEEwkDRpDUhz94HjTGlREoEI/vunshBNhjOdGsY7jfMXlvVB9rr2OM2Px3NWjo6uvLzj37etPW//Tf/5qc//eCP/uiPDg8PEfHevXu73a4oityxP+eh6C+llAEA51yM8fT01My8D3k/yLEI0PO0M8Wa4vZ//h//q998583t+q5ovH987BwTuT6rgolYRLLd7K8fT/18FaGYz+apaXMeikkUKtumOgrtW9dX//l7m6ZpmLksS1WdzaZ/8Rd/8b/8i3/JzK+//vrHH38MAAP9/sXFONR7P51Om6aBC+hkURSZa3BycjKfz2/f/tmXv/zGhz/5wWvXXlpCfPxvhgsJbns624WaZBwjMC6096tRHkkDogEZdrldAKjDlNMGmqWiKZoQKIEBRKLa+bpyxz+p5jgHhuePbmRWV9M0nwFbGRdyY9uODBkURVGW5cHBwdHR0SuvvHLz5s1XXnnl2rVr8/n86OhoWJQuWpV/trU6E9ky12M6ncIoVyU/NpvN3bt379y5c/v27Q8++OBnP/vZvXv3shPzQJw5F/k3vhIGY9GsTzk5OTGzTDP5vCw7wxdVVaXOVXTktzWdz26+NntpZg+/n9AJOUGv7AW9sBcKQj5hSOgFXUInyFlm1bOCuzqOwGiUEDjAhNB3tJjN3nFv6Tvi8O6ror5s7mwgcwmoZ+whAYbat78b0TTH49HQaZ1r8uFx9ILPKYvjSUjYvb/JpQ4l46iUsWx8xG+3R1ibjATxmTSBdh7gOMtfhrMhJpe+mQvjVTvjX3rhY53DuQZE7JM9ODoKN4KhRoks4okRvYEX88lYgRGdGamYITKQMy4AlBFAmnIXZ8dVclWV2BGFidMiYABD692BzBiMba+2/+RP/cRHBkFNTSzvKtpSUmsean2/nFSHcyh9RN2p1qotEzBx5vWaAinkGboBqmhrlgR8mLR1/PjuvbsfnVZ1y87P54tpOc05ssxIDAqiJtgndRohZ7MIUTImIBVLqowGZAoqCMpk6KK6OvKm5nXthZaODwUKSabWCRYydXs4xdYHA5kZ9kDDk/OynIG54KbzKTlOIh65B8EspbZtK3Zc+PLqtaOXX75STgpymeVgvfLHOoCjz1iwzoejT394MmjwUqT58fsc8RDtkQGOzvFARRDQOUJDNUHEYhLKSeG86yIjQJkYidg5y5QtBQZCM1SFZCBKLZAQSdYkiTYiuzZWrbVgrXkANmQg7MOtQqbAiKhaXlUz7ydphN6Mw7qYjI5VRIBMwA6cQ0fsHDsmx4N4YJQX2wkp+koqt342xrgVz69TSOdXoT53dkT963c8HCFSZKKqudftfkESadvIRM5lDQFBD/mPhzZPJ80Oz3yOvZFFx1gBh53PWw63EYCoEJNYm4SBGBHJHEg39DMGcIAFuEI4zOdFJc26iqfb+ni91WiGgTAFSGRRDZImFW+QrydRJSIOJKLRQAJT6VwZeFLUTbNralU0oTzLcAZOjbK9PuI5jh52RfBeYYF9zY69zUReQfIXYHsii+21jplYm/05RtV1Fz/beQybdgU3kREDMpLDDJjlezMTJ/oEl72xvyAYWc6paZAssF94C2QIUHiclDyf+tnUPBOYK0MxKxRQTFNs6tgQg2OMSaK2AQrPpIIG1Iv9ztDBM6FwRNjrcKEOvB6olXtb7L1NS740p2nx8ffu3fjK/YjxH77/nf/4H7/9r//1/3nt2rWTkxMROTk5yc6OQ7TkU+dd/+q0ggCQP2bOmNhsNuWkRMTdbhdCMLPcJeamMYRQVdVB4f75P/sfmt2pmdVN/fDh8WK+GuaZuWRPkrzz8OvH036oKrObTKfbzSbWsSwnSSL5otrdv+rTzasH9r1N27aTyaQois1ms1qt/sN/+Pbx8fFisXjrrbcePHggIk3TfF46q8/WiaWUEHEymex2W6bzbiNVtQuhKMvy7bffnk5nx8f3v/Wtb/32N77+w7//4fvvvrQs5RNfArs2q5edIA17WZ4X9asRMAFaAo3n9eydJzV1e7thdhCnPtatX+isY0GjKqtlBgeBIURmSIW0q5VfBC4yvDgyBX+GR3g8K8to2sDgePJ1EhHzygO902cIIZvFXLly5dVXX7158+bLL798/fr15XKZr+esNHlUjXepq9eYZj+gDMPf448zdi0de5fm/12tVsvl8vXXX89KluPj44x0fPDBBx9//PG9e/e2222M8eJvuwgJLRaLzBAUkUw/Gb+fi+jPL2tfuPjOM7rRtu158ghhuZiu5lp8/G1F31IZuRRXiivUleJL8RPxZXRl5CJRAAwGTinTOrpJzGCgRn3g2ygfsFfhgjHokPxqo6AU6IJS0M4MubDLjoQz7qI2KrJGAAeQjoobswuzf3z87fD5Wy0fz7U4+0wEhEcBHBc1EZdK1B/zDhDOC7Mf38Dbo6Cnc8/ECy+Fl+IrFz7Rk5AgLPMXiAHMJIkYKHrCAqBUCGIsRgqEWUaBAIgMLiArkqEuyloXYBtrYwtxrs3K8WHJBYAzgwimZmjcxWkhPKFE5UmO4RCYqGYEwGhkDaQdxocUH0xdu5pBwQmtNm1ME3IOWc/5qGAGRIzoMmLRJknAzpUi8eOP7t39+KTVOJ0Us9msKMp8d/Z+WB01Rk3VjLCbjalm5hSamiRF7lPWAcVIwEfxTfKbhjeNd7MlF4cthCigWes5/vyjf3Z3cW+29uSPLkXFexgyFM2kvw3AObc6WBwero6uHMzn8xwL1eeN6CMudbv0Wns2wCU++oYbOFEIQD64xWp+cnK6Xm+DD/PZnJ1zzqlAN1dOxgCUcWcFBkRwbVXVm6rdplQJirFZMPTEWYIEkp0eezlZ9oeAPWxtjwB3nMPguAsCJcgxB0zERERAOE6YHg64nc3NuriyPVH8yKc8tpdkKDz/vbp7Hx2AD9lQVQUcgkcQBGAwAkuqSUHUVHP+kSL04TfQAjRoJUJw7Gbz+WEJR2Wx2TabSuu2jaop1aIFQMEG7JxzJtI2UdpoqaZZUR6sioN5ebikSYGlr2Os2ma73W63W2maWDcWDaKQGkn2+lTYA7bI2YEFiAkJCdRSTKZKmBVLSBleIsIB7h6n5gICuM4DRHM2ikq3vEAy6ZUooAhAUAbnC28wpMSCgUlOPR6MO4ddgIBLAsZkZmTgmcvycD4P04mbFlgE9E4ZFUERlSCpimqqm12K0H0eK9E550IZmsgUMcW0qU/Y+YIdGqNxvh0126COl2cCRMphLRnaGJlrm47rQ0NE5hyIQoQnDgT/7b///954/9bRm0f/6tb/cePGjXv37i2Xy+Pj45OTE+f8ILd+zuZ5z/kWMdPspFQ3m832gUIrSmYQghexzWb32q23qno9d7hLQXCm9clv/dYt7zmhnm7r9el2Uk5wNInNSMev0Y1nVZKSNbG+dv2lj27/FJiqtiKAwrbR8THMDpb2+6uf/83mija0mh6cPPyoadubN9/4f/7f//uP//iPt7v17/zub//lX/5lWZb6ghrLpNQ652Ir3vvZ9ODB8aarycyyzWRKablc1XWdjWaOj+/91//F79756Q8+uPNxqVK0tnKfdL8bIKKNVaKoA00kq7T6zdwYgSChpSHbPXuhAaChKagZ5n5tjER3HqN5ztVrdbOFfR4/KBOxaTPVXTEr51lw9KzDni7+8mxjkS0zB7TiyX/b4EMxm82Ojo6uXbv25ptvvv3226+99trh4eFyuRwvKWM84hNf6NLjgOf5kZcPV4bWfZDvDf+VHT1ms9nVq1e/8pWvtG374MGDDz/88J/+6Z++973vZVrHbrcbYPGL9p+IWBRFRooRMWs9Pi9swbZtd7vdeEPMZ5AISp/K9Z3twzs1+spNGz+LxVyLGZVzLGc4WVi5sEItWBdoz7kvzIYy1CEOo3RXHfmr4354jf2wz/K0ZYxTGAwVy2AUasjZtf8SM8wzXfi+bD7jRPioAMdz+NcX4HGpcOcx/bNdaLU+4cmfaen65GbePs2TP/3XBqAKgqhAAOgASoUpwDRpaBNEhQRmGblWAsgZoViSI4To6tbVB1P0zm/bj6uTgmcSpoWYF/WqmRtNI0+Np/vmc8PpEBKDQGpMKw8b5+qSa08tQw1WDw27dndYl2CUd0AxUEXNghqRpk5NnVLKGkNwjM4RO+L98P3cQt05XA6RYQgwMkAhAExJa9UmFVEnCeYJ5ohzorlCYZ0ZwNN/OJGECM6x9y4EL6IxRUbJoo9Q+IOD1dVrV5fLRSi8alQTwGxqooAX4DvE59gK41nxVTcbP/eEnLzqg5sv51XT1vdPDWiR0QRkAEMFVnJGZIQG0qbUJKmSVSlum7RprVZojA0cgstGBGLYOel0llcd9gxqvXXoyBgHEDsdCiEQYmAOnpk6Dj712Th9omhOBM77cwdtII4XJ7s0IOt8wPQI1b4c9/ykY7tf9/tE2mePbti5JRXP/EEzYAUAULQg3U6KZIiWGMSBeTRBUzNHSiCEGWaIIDVqDRLQTcjTxNN0WqwcbILsGts1cdfGXUykiUxBzRsaJe/aJI1IOeHZ0YyOFniw0MIlh4qFw1moJlLNrG2taXHb0KahpJhUk6gkTSKimepEZqjGoGTYORgTIPUy7V6F0ZmE94ZcIwiT1JJ21KmcnSM6ZJ8TGOJwGRlCJEsaM/+nE3l0fxCJCTs4DR0ZkxUM0yCezFSJvPNlOZnPF45dTAkNPDAKgKiKqIpls2NCIFAyI2ss1inihLVqnae5D1vRGFti79hpVJWERmCYRTJ9izDcIdB7qvdlKA0Ofj2XqcdlFEwsRYX64Xrjd6/8y5e2tp78u9n1166fnp4uFosY4w9+8IMvHiOAiWC9Xtd1XYTy9PT02rWXT0/X08lit9tNy0msWwU0hLZZO2x+57d/M8aWiNfr07qpzaQIpPprx43nBHEgoohOp7PdthpOIvT0matXX55WDaCyL9gFJFrMJ9/73nc2m002JijL0nvfyAurUhnyMojo4ODg/sOfE3FuOLOqdAAgiqI4PXn4wQ//6daBlam9vwGShLH95E2OCM910cOaZEYDg6OT12mmZvbpZtlPY5+5mJcn6/bsLipFAQQxEQpiIkpMiTkxSXZoZto0RV0t642ab38RdcanxTjG7IamaQb9c5aznaMeXJrnmpt5Zp5MJgcHB6+++uobb7zx5ptvZlxjOp167/Pp084cjn7BDzh+2xfhjEuZII9Jc8g/lVVgWTjzzjvv3Lt374c//OH3v//973//+7dv316v1zHG/BHOUUXyB88MjoxxZDfrLJN51Fv9pS03PaIUY9ztdimlc2BTSnE1mywD+5gKLtVP0vwwzQ5jOdMwszDFMMEwszBVP1EuEgdBl5TEQLo5itqeYTGSPw9Ool0xSQhA2km6hqJ0mBP2/7Sh8OyAQ0n9vApHA5oOouyd9DvpNmUbVHiimPMvjM0UwuNsTy4HgT9V42mfvkV4khcYL9D2tLtLA1UShWQQEVpAA/RmC9WVyaqVh1WyiaQJJEAH4MHIlBDZYW7LberEJup87fwmpp9vd8qeyDsPhwBLUEZj6stdw6d+TruMhOx1DWkrzf1gpz40Ex+DSyRJNSEgMCrmkETLnBUDEkPrJe2qJMnqOlabtqmSRCVC79l79g6dQ2Zkys6QAEA60CtyNmdn+QcKwF3tnh0+MIE1iXcRqxjqOGltnmiJNGeaCPhMfH8Wd6ETSURMjKFwk0mx29VN0ygRE7PDEMLBwero6DAEJhpcLO2MB1Cnq8fnAmqMb4u9ohAvIJMGZxx62btyPvXrneZBS87eRAJQVHBK3hgVSUEblU2bNk3atNYkqJUTkKIzYwDOrWKOjM0rab/gWt+V6ojbgp3LBjqHjtkxMpEj8kRI+74dh6SrfIT3Q/cht3qs9bmgBj6/TBueWRo+OS2rP5R42XK/50GZPeMzbJdA8QMNIuNnDAAKDsHQTGBQYiIpMJgnDSjquhwpQkFQgAgKAJVEB7Eh9ewoEEwLN2OqC9k0ut6lk6rdtVqpqolThwgFNwmqBDT308OJrMp27lrGBhWDoyLAnH0sSYSS4ukOTyuKgq1Im1KMMUZoo0axJCIGomKGAmTGBJ6ZiHJMC0jews369NQh7CafAjEVBc07fBdBkkOLMj+EkDO3AZHRCJOIqGYXJ6TMGwFi6NxrnfPOOe/QOw2UJiHOgpQOAYjIkw8uBF9aHdv7J1BFNA4KXoySoagnF7wnZmBMaBFtncTqOhUQCwyrWThYJOAWiZGIULGzuSXC7AOSyUu4n/T0489+LckwDxFhdgwBUwBVs0xdyXEhB/DKf3vlgA+u3Lk2e3WeqzdE/PDDD6uqmk5mX5x2vS9em+12E2M78dOszXHO/ehHP3rrrbdwcDwhbHan1wp99ebVzWZ7cHCwXq/LomRGEfmci5E/P/CGIQCkGFcHB9vtDkZU/9w0vnL9+urOT053UdkBelUJng8PV7dv33799dc3m821a9c++ugjzIFZL+L1DKOQi/l8/uD0rpnmKa5qYs6KAEXEuq7ni+Wm3t6t5L/7+sH3fno8wd1e/P/Jc8OzE+D80nlp7WsNgmzlzTAKI8McsJnzwXt+ZWbfdc0ZkSIKUmKOhJExOmrZReeS4+RImJtmqe0kOIaRC/szxTjGbhd5zRyrFWKMs9ls/E4yljSGlobIj8lkcuvWrTfffPPdd9/96le/enBwMJ/PLz2PF1/6M3zMx2AW56gcj8I7HoN0ENFyuVwul1/+8pffe++9jz766G//9m//7u/+7uOPP75z5w4AOOeyXU6MMaMYRVFkP6MQQkpps9kAwGQyyVyYAdP5VWAHDLXybrfLpxugCx3z3rdNs5iGq6v5araCMKNyybMVHr0MB1ctTMBPjAqjYBwECyEn4BOQGImhWF+w7m8n60qYPvxMs5s59uZfgNz51OC4+sV9T23jWLlsQm465M72NUJnIjYAImaDPgYGHugTHvwvkCGpfYpnftp64DMcQ3yKb/gzT4gAkkELEBEMIIB5sJXYqpViF3WmKUIidBk1MyMyImMCZdPSGTNwbJE2m405aDAFbRwjIk3UEMztkb6nepn1pChCcFnjYWmTqjszOJ2X7SQkzwoqqgLssrBdejEAcjbCBjFLCknBBFJr1abZbZqmTirmmL1n78l79AzZ2gGRwcCQYM+x2mONQ8s2mHGKQTJoE1Ut7tpQxbKFmfJSaAZYqjk9Y1f8VAGOoY8qy/LgYBVjWq+TEaGz2Wy2XC6Xy/l0WqbUphTN0mAn9Khr71dmkciHui9SCJ3jonTTeYGKSZKKZa0s5nBQY0iqMaVNXT/YtOsUNykAFegcISFCSiCCCmDGhJwtQAxUUhpsdAiQwWHGr4AYkMgROSJ2nHNemYjAUPc40fkTa/pYtoTZ5YcaL6wJ+KkXh/P8F3r+5xMvfATtxmij4R4AZzMVALXOANkYgU0dCgMyKee8D0BCwAwdiGIC0KqtGInZFS5M5kWYh8lyottpO1vHh7t0spM61anpstsLx4sSX5rh0UzmRZpwA7pTRUoAag6MwYlzBpMiTA5XlBSjahRNKcWY2ihRpE2SkrQJRDQJiplILaIiIKrJFPIlCSpmcjbhdzASGmJdMu2HmXKwKiMxI6NmtQhjDonxziEBMRITuQ4B6YxemInJMYPj5Eg9JW+tZ3SeyaFhirau6vhgvb1zDNt2JjxD7ymU6ApwBbsiOvaMjhJbS+aTMOhpXZ82NfiC51BgkJKNUQ2cDz4461W2ZqpgpgmHz4KYTfvzSDWJqomBgSRJHabRc1oQCR0iOaIFYh2PtldmzbTw5b27dw4PD9u2vXv3bgghSSJ8Mdu/i8VrLrjX601uj0VksVjkCMCTk5M33nhju60QUQ3AcUrbq1fL61cWRVFst9vsVKKakgiT+zX68FweCgAppcODw9sf3s5NYD53uTVaHRxcX93ZblqBKfog7RYx3bp16/btj956663NZvPSSy998MEHwb+YV/h4Zp57y8VyeXpymv22MuO3qioiylN0IpotVg+3dyarG7/J+otsWj1vcWSt170PRqAuuEqSqZgmtQiGYClHXmIXBIuGkMySiXap7wyE6ig5Ts4l56Jz0fkYg+4mm+PNcrF6/r0uEWVD4uFQ58H+uSdnJ5TMl8nohnNuPp/fuHHjN37jN95///1XX311Pp9nN9xfnU7+sz0tAzqr1Wo2m924ceP999//zne+8+1vf/vHP/7xvXv3mDlreaDPhSnLcr1et23rvReR3W6XLTmyXeuvCIMjn18zy+jGmISSIa2y4MODxcHVl93sgKcrmh+6+YEsD+N0GV0hWAiymEvAAiBqyVQAJEN5HZ8TeBhX4MBv7maPSmiEPcBB3VAvXV7XZnqGYBdL1FeiORzS8LxY2/BsFZ3FMmKPNIwY402DfOnXYWFPHT99Wrfqc4R9MouNO6Y+rABWSYs6pVpSBGUEQgfCAGgKmpKBgEkZeOJIrKmbZl5KFNuln1W1MnniiccloBPI1/uz6KdyY0AdaBk3UN91xXpetqVLDiWBiCkiIKF2nO8s9yJDFoMElsySoCRIje429W5Tx1rA0DlXFM55cA4cgyMicFnmcpnQaW8c2HdthGhJtE5aJ2oS7xq3aXyCObiV8SxBoYAGz8rJ3jnOshqbTUvQ1Xq9zpm1hLyYz1566Wg+n3hHEkVSJDTk3FTaJRFOz/9eOj+HsQvIltoQPUkUymJ1sKy3TVVVJOTJESMaOCWrU6qadtc0J1Vat1ApJ2BE7pNFTCzrsxyhI3aEWSUgYqJA3OehMLAndjkGJZNjkLAjKBEaWc5DGTSG5wGOse9z56t0Js4OxwZAY3edgb01mouPKC1mZ2ynHwmY4chRfm/02L2ijbOmn/7ZJDgvpsnS5d699uzzDVjN5W45BxIDKiERCJNyNnElwC4IQhkoEJBJTKIRLYolBENfuuBDYBcolr4O1JxW1bpRNUSYLcL86Ki4srLVJJYuOWgBkpGgKXS+6wmA1KxgLZiUSQFUQU1VLMdfJ8UklMTy5SJqqpQ0Xz2aRGICEUiG0nn/dLOvTrs3JC3nACDCLhEFkQmp8x/uYlSzl4Vj5xmwy3fJTzMEIZQuY77TgAhhRGjAxCgYU4JUt/W6au6dpgcbOK2K1lRdzmsFMAABVvSmjEagATHwrCzK+Yzium5OtLVqU+k0hLJsQaMqO2LH2Y47GxWhnb1bMbuF5BOtJgIquaLxSEiEzEzIzMzsvXOZgcIuPtDZx5O2EvJtruFOTk5SSmVZtk2ELwS+AaoaQpEDEZ3zzNTGiIiqstvFd999d7vdEpIiihoSsMmV1XR19ZDB/f23/64oipRS01ZlMfm1ROW5oe+5aZwsJvu60IyZsyGC9/7q4eLHHx1HROeDxJ2m2KLeufPzoihms5mqvsAeHESUvTZzR51SWi6WpyenIuK9HwbjRLTZbLIUIoq6ydG//+Hxf/n69FPvT3Ye4MAzEv5sA81mTlVRVSWqtJpaUwAFy1ZelgfV3dZKBpzZdoZqJoZsyEaU7fTVMUybtXvw4em1g1eeMzQwcBbats352bnGaNs2j/SHfNZzXqQppatXr966devrX//6+++/f/369cViMdatPF2Q4jP8wif8kcc8bQiCXS6X8/n81q1bv//7v/+nf/qnf/Znf/bjH/8470GZRei9n0wmdV1XVZUBejNrmiabOmd3519uFzd4gmQf2bquz7mfIGJV7V66cu3arTeLo1dsspTJQspZKqbKAZI6TZ6AwCEIACMIogM0IseEgGSA2mcfWJ+SRsM4F9EASDvUz3Bfl/bkjeGHtGssBm/1zsLDenUL7d1F7bzfg/UMEgXMICOcyRbFCwX2/s7v81y+AHuf/cq9l097g9jTbjj3bU2nOGSEgDAFWCAuFIomQaPaojlEBgZiNDRLqglJicwhEmCBqSRZTAgZbGNt3Wo7AQgUxHsGYDE2IH3KVSntmYOGoAJpDe3dotzNQu1ZDJKaabet0chTmxQJiNQsGUS1KBajtHWs1lW9qSUqARXBF4G9Q2YgttxbgHL22DActZKIo3ODOfNWK+YAACAASURBVNPVMSJhTFrV0mgRpahjUbUhhRn4pdDEwGunCsFncXE677pwgbIMjrgsQjb/YcLFfHrl8HBSBoQuhRIY8OI9Yr/MG3VMWjsrzLDRf3fFii/D8mCl6eHD9YMAfhJK5wgMsNHY1PW6qk4q2UWohIU8IgOCoqmpdsEWlNvJDCZb545BCMzoHLAHdugD+8DM7IiJuzDbnOUJapCxNIRH0TTGPKYL2/AnWn4+DnWyJ7jVR0A6nNskejXks9mJH0Heymc3Q/fj51h3GwEBuCzayAAmAZIhozpDcsDY34mmCBQIGCJKElON0XSXzFApTGnifTF1hSNH4nlrKkmYkY9m85svufkklS4SNCBCIIjJVFQJkInF1EASWkVG3INiQAhDCZBteRXAUA3UyIwUTayHyZKJiupguNUFD1POB+p03xngoGzLmU9Ob9wyHCvrPD0w8eCGl3WvnTuMQb6iddA7maEJojEJYqvNSb29c/Lgwzt6spslIuMElgAjGVtSBWVvISlaAoGSYRo8LaaLmZcWhNo6xfWuCL50RdKkGvdL8Qgvwy4sZm9PZJrFN8amCMBEnjk4750P3gXvC++9dyGE4Lz3zjPvan/a8mReVrvKFFPUe3ePrxxdzQ6jX5CxjPOcNK63J0m09KUBmMWcMXF6cvxb3/idqqpSFNEQiqnuTq+X8Hvf/KZ37sc/+s/Oo6oAwKScjfMCf/149mMuLEKx2+4mk0ld1QKIRLnDBICU0msT//eeT8yVYVlvH7ZTtG3z8OGpD6Fp2xDCW2+//ed/9hc3b96s63oymTRNQ/SCZPoO3pBD518WyyLMVBMRqAqiY4cA6gMDaCdvJvrgQXr3tcXViX3al3sEwmEAIAamkIxUWQAVSEHVWIAsL2NdkZFDYIfCA5GwC1kxYAMWcAgJkAHZcLdNct8fTA9zYstzO3eD0KNt27quM+Er98Db7XY6nXa2YqOYkoy4vfTSS6+99to3v/nNb3zjG6+++upsNtuPQB5rePE5vQLzJ/LeX79+/Q//8A+vX7/+13/91//4j/949+7dfH1m040QQtu2McaiKAacKMa4WCxCCL/cjzCIiXJqzDkDVCJSlasvHR1ev1m+8ppND2IxbcOkIdeApbZCrR0SEidwHn0iJ+SFnFAQ9koO0CuxIauhqOko78xG2XeABMCGIx15rtOyjsT6d6u9j81euYqjm5J6fKKvkW3EJ+9LVwUwRnBnItvgEiPSz95jf9EAjie8rz81VPFpD/s+befpenAM1TMiZB+CAFYizohmBkWj1ChEgwjIQETZf0nBWgfoGMkEBDzo1Alxw16a1NaxrtMsSnDEzCHhBKEw8M/gUsPe3gBRBWUH6ThgmvrIqKKiZorZEaGDErALPCIFFIQI1pq1CdqobRXrTdPuWlN15IJn79kxMBmRISIY5biD4ZSY2RCJsz+WZiZCxGjQJq1abY2Tlk0KTSqgmGJYJCrE+Fm2leAQQVVUlYl9cD5wCEBI3ruyLKfTEgFSimaKZ9gCl8TanDncz3qT3lNIz9tt4v5OMN0/H5EoFGE6x+26SkkdgWPnjMC0qZv6ZFs9bKqHrTfwQIwO2ZmYJs1MOUJy2TRFLaYUDbMGqyzBe3KB2VE2EyVG4hwLK5h0kCXx3khDzewc/+TpLAGAA6yNT/94n3mVZ3dm4YIIykbHaohZzd9gA5B8jDULoxUE0ZCMO8cOMsIceMMIxBAKJwptkjZJXW+bpm7cblHODqarYln64KBwwiZJ2fH86HB69SAy1qmtUqpTAs/ks6YOHTvPLKgCEE3rlIZCb4j67cg9COiGyDREQzQcKA15zWYbYNCuYLQ+LLeTtJlC/rj9Gm+WGUFnNwADsST9hYAGoGij+6L7uqN9EBs5YqfOAavF1Oh2k47vp/QwtYDRYqNNDVyBC8ZOYeL9tCwVIYEkh1KQq3euWt9p1x/vHuoyoEyOVquynMdYczIDTEk6blDvbz5E5O79T8FQzRFNyklR+OB8GcK0LCdFWYaQ0Y3s1JuLl91JszlmEDrZnhShzK5vdV3HGMuyzKmoX5Buuaqr3a7KxH7IHt9EZhaCSympKqKFwqslRPDev/HmG9K2Ivq5jsd7MTqoRz1hPp86Rk2CAIycDLwPRRG+9a1vff3rX99sNmVZ3rhxo2ma7A7wYh+u3Eyenj4E0ZyOdPE5VVUVs8lPHpgHmRf0hPcODNZWNgDF/ffBzCCJimgbtY2SSwpVMUsA0UzAlLr1lBFwLz4lQmBDAiM0IgJHYKrqEgqYAW8negpFGZ4nugE9KUNV1+v1kIbbtm1OPHn48OHYKSN38q+//vq777773nvvfe1rXzs4OMgY3Au8boyPQF5UZ7PZH/zBH7z33nvf/e53/+qv/urb3/728fFxvmCm02nbttmcdTi2mUsYQphOp0VRjC/XJ8yOeYxfyaMW7XMRudA7++x2u7quxz/bvU+R1ZSuvzyfLfzm4Udxd1JzqNlHpITk2ZXOA5AiGztFnzp0wwn5hCzICqRICojEzJ4o590hAvXDFQZgRAJkRAbM/uKQNCWLXQHfDaAJicDQkAHRiAHQmHNdIHamUrBOtA9ZvT9Qm/MYXnoO/bkjM/773BH7IgWpPHNM7amjJ88j38AQ1AHkCGMHRoiOXQFYJHNROSolg4TmEJhzE5eIOXhOMaUmOsJ5SZhaxXpRlknh/uZeXRfIU6LC+BCY4dmQig3QjEwBRFBq1o0DDSxgmpIJGJBTALPBsCZnGiAAZO1MUovJYq3tLjXbNtWJwJwD58g5YJfntNbLYTIXy+AsE9vgnPevpZTEICVJCZJxVJ+kTDBxPAc3Ey0SMIDg+XjQpwdwmCYVMdNsz1OWxWq1RMDCh6L0xCApiQiYMmMXdHBpV322A/3saOGTNcDDaT3z/R41sPEfBADtMh+Yi4Km0+l8PqcIKaVUqW5ju67adRW3YpURk2cCYFNCzfpCIOxDVrS/g9GcA+9pMvGhcOyIGCAjF6CQ0zvNtBcYkRFnsQGBAoiKXgA4xtbl5zCjTiv4iAMx/lbfwz7i0I0xIey3hWySajYmluAoRaVr1YccC8BnhHEMqkvrENXOaGPMKsRRSDr2tEWnoElVVEBIQVEBBUmJlbIAmsRIOUtBERSJHZBZFZPEVMVIaoE8hUlRhsnBTMDaJiaR5GCnjSILGSAyMTB3ecyGbEZJLCVN4picc3sNT49cZJKGdUKpvd4Hxg7SNApQGy0W2huyZFIVmkJ/Gvb8C9hzPjpAw9CMutthlIAzjFb2/CDEbKSc7UwIAZAxFG46KVZTE23ruImawBJoRCsQAmINtomtgglkFxEUbaU63WBcQyzm5cSV3hUOvUcJKECIRB1tRDoRTq4dHVJwzjtXuA4kLLyfT6eTEByRYw7MPt9ehNznOmbKeKzDvZ+ul9NrOKO6aubzeWYLfwHris1ms9ttvQ+9uR167+q6KSeTtm1VFcGco6pOpGm2mL7zztvN9l6KjZkwO9XHJX//+vEs9rFuvkqUye0Xu5fVwTR4ojYRGCGRARFNp9M///M//73f+731eu29v3Xr1ne+853FYtG27WCX+EIer5TSbDZ7+PA4SrNcLC6lqxRFsW3Sdz+4vwrLeflEbjKdf8DYNL23CM3nQkxFLUmS1EpsTK2P87JOswqkHDI1HgaPUbMuucoQDNkIjVjIIfiUhNRZSGnWejeY5jzP/ionp4iIiBRFISLb7fZP/uRP/q//n713eZIku8oHv/O47h4RmVlZVf0E1AINSDJsZhiTAD3AJOOxkDDxMJmNyYzlbIAFLDHjb2HBYmbW7GaDAQv4YYaxYGTDb8QMI9E/Sf2orndmPNz93nPOLK57RGS9uiTUjbqlsOrqrMzICA/36/fe853v8cd/XNNPJujc/caNG5/4xCc++9nPfv7znz85OakZq//xQ332K7z/pebj73jsUlE1KUTUdd0v//Ivf/zjH/+rv/qrv//7v/+3f/s3VW3btm3bnHOFGo9vwJzzer2ubh17h533+lPs32jvu7FHNyrrpNqFRESX4oVVvpHujg8vlDVYOxYlNWIn5upPDgFJiAanYHXWYDVWh/hETq11D4vwvrNTTfxRLcFIwExUifxSG8FG5HOXJ5gAhiSIgDRIgyVEg9RZncQgTuoVUiFxiE9fsLNM8bREqO4bxBmcA8XJn57RcXzFf3Sgjb0N2vdYcz0fg+P7CiGg77GwfW+WN0ZolUi7ixs5nNg5cbgWT6OlobgyMWeQgYjFarJ4BIUXeFERsGYeM9tJJ85ltE32+9neGvoUnZAsgPTe4EqEYHd3KxKjok9kidwtxhEkIFaDuzvPtEIA7oiAEVl4ds/ZxiHG3TjucskmRDo5LZCIi7hUx0rwZLQ9RalW0hXvw44mMjYQRLnkMuZsAtZxpD6To2U9BS+cWwstzoxgBL03F1bdDFO94QAWi8XNmzfCQ4SbRiPCSi6liJIwO2xqdTzraILe06H4lME+5cQeJ2vuGfsRFXEgkkZ5tVjdOL8+XPRlPY6Xw/hwiM0Yu4wMcQhBmKqvA2ra92QcNtmIAmBhJrQNtS13i5QaZQaRe1BUNU/49BI2HU2l5zNz5fIY9q4S9IxPNQPM/FSQ57nv/eeTq8zmILNvyZWN9xyEdzxF0rOB1iekBsczjnCSLSBoTuupP4gjQ5GJAhDB828xEAE2MJzgcEA82JBACqYQSF0NlZw5iDlqaq8KkvTuZcwDdhtJDEgr0qXl9RPa9WW9GyI/3F5K10rbqqgQPODhk0DEHRZUCptrVecSKrYFj1m8jb275v6MXIG6K9BwlCI1RelMCfEOuFC1zK1a12Ojkj0gshebcvXw4kqSOEJMqtDqChUniMAAauQsE0hFVsvVC3DEdtn09y/LdhxyIDigGZqCxR1epvxbYmLuSxk2OVaNrJbdydnp6XmTuijBTuo1PZs94AgHVb8UJjSijaZF1y3bdtl1y7Ztk3YpLbtFq1JxGtTa26cYq73/6u4y3/+uLLvTO3funJycuFvTNN/4xjciotL1f3Rq5b7vh2E4LmwreNT3/fn59aqxR8Q49gC75+vXz9NqcXl/GIaxQrhxYPX8+PH+FFQVuwRR9T5/wqNN1CQQOcxgUyc5pXTv3r033nijpjlcv369FqjVRuFDzLWu6blt28ZQnvYxVbUv5cHOLn1ZIvSZwXNx7NY9rbBX5ZlAuM9JZg4YYazRsFNISm19VHcikiCmutrUly8RPjWmOMA+0zfNjGRj7Z2762s3Xx2GYbpD38diPufc931ljtTK/Gtf+9p3v/vdGkLcdR0zp5R+8id/8vOf//xnP/vZj3zkI5We8KN9z1LlYpyfn3/5y19++eWX//Zv//brX/96Fafsdru+709PT3HVxtXM7t+/v1qtFovF94FuPHLOn30J9nyE+kallM1mU5fCffNMVWuKyjLZT5z2r10vyIOYNV73qkQkYAniUrwUgCRIwArWIAYrSIK1DupHaqw9/XSWZ0nFSaoqi5gBNhYngSZo6yzVCCBIoE2wBifnFKIu6tw4N4W1cHJpXZpCe42MGieX5CxO4iwgDmInNVaBUDCTWLU1Perm7Y37phOyb+nNe9fZROeKF1w8dSv9/ayY35eLRBxXOUe/TFczB/Zhlo8EKVI8lkkQz2iTPmWYXbEviSft8el7OweH34/nKVziueobeu7CiI4BjokR5EbucBRmh1BArDTF2lw8C5RyTWQFGwMRXrKHG5NVLwKFNWTeOCSGPGZf3x/eGXvWdMJ0jdE49BAc8IgfDD31WCno2WcsUJXnppGVspIJzB0lSESE1T1bBEld7CLcK/vbmCxgjmKeBxv7nAdzi5RERIhBHNVfkvZGG7GPPDpqnk4OekfBl8SjlX7oMy3BqTj3AwV1qqfOnYd6sM/8ram79giTg74nYOsRugMB0EAhYaqlU9jJyaJtteQSEdpqiVKilMhCCUI1D+o/B2J78i5xL7TbZ24fTvkV+CCAEhJoKEl3ujxv7u3uvLN+Z3e3394dknsLagnUhgTgzlFqfVhNoGEWCCc0yqnTRZuaRlWI2d1tHHYgnz0riBnKBBIKkGBylPaAu5nDwx9zjX2cI3csDvzB7Svoe5t6HtMhHYMU34fXaDzlZbFPyT1ySH3+KfDKqxYEPEZACL1DoyoaXAkqjXKlCTsgoqlNbWr7NO62gxXv+w25U0Sb2tQlhVLmoeTd+sGSTk5XrQqDaBjHsR8ELCR1TlSRpOrVhf6KjevBd+KgFN3jMjMrJw7pvxQ4In0x9mgrvJSSuU4As/0G9k54R1OjhUXAJ4cN4upFSlwxhZhEdJgcMPYGQQICg1Wb1CyXZ+fnL7zy8vbBxd0339k9uPQ+02B5tDwa5RJuMKthre1isTzrtFVJdPrC9fOXb6STTlZtJl+v10YOWBnNw1QlibRN2zZN1zZd13ZN0zVto9okbURVRIkIAbNScs2YYyI+rOtHLKRxMW7IjevGMaVmvV6/8847tT31XvfKfqgeVVxdC93qDlhsjIhh6BeLRd3Umo3D2HeLUyv0wos3y27j4bkUImIWM/+Rysn74SjYA8DeZOfxdmJ4ToIksosIK9I01eX3/Pz8n/7pn774xS9W1sbZ2dm9e/cqfQkfduHAarUMWClG9IThSkSLxcKL/l/fevsnuuvXT9IzLwD2l4CuLjmH/OrDTREi4FZq/pMFzN0DXuAgg9V6j4iJKumzOkHJHoLn2VGAgIemr9/qPd3IOe9zHN6fC1e7+lWcwsyllOVy+fDhwz/+4z/+2te+1jRNtW5V1U996lNf/OIXP/3pT1+7dq3OpfuA2B9NdANzxkpEnJ2dfeELX3jppZdWq9U///M/V4+SilUd63fqeWPmi4sLEVkul5Vh9wha8Qw1ynOG3R5PK5VFYmbr9Xocx72XTcVAKxxjw+XLi81PrTZNKRTREVjrKCWu5vbBruzCAfLgoMk6DGW21Zj4HRMSOJHMDyKv2PfK9mYclethYIcYa+19zCIXDhFncVIjraIYkILr3wnaQhpwIk7EiTWRNi4pRCEpRIkUrMHirC4tmoVzchIQY5/eQlzDmyfdMCSInLh4FA+vbqnEk7cOkRM57T8v+QErmTUy8RTBPr3LDjzebU9+iMCdeGEgGGFP+56OYVJpTziNKwqFMYyjPjmqT11hNWKHUPWyPqAecDpsrDhiLrvnP/uGNlW/WNqHIkxHEnG1KqUrkBA9ozDc+/0dZyPsKeQ0n+dHXsH5MeAmQN87JkJPbLDWt3CUAicurAhLbisvvZdwMUMJ9eqTrwKMZcilkSZpa+55NCbqKvxHcX4SkLK9c2e9y7w6V5xVoNyQYgpqkWr4P5euEbVWPPrc7ExXysUnVkM1l9kQRgiZ4xo83CkEMhXvXiUyE2PRIxzhkAjyoGJUSuQcpcAN1DIrIBYcIYhqwnHFeRvwK+4B9S2cBCTMBMaw26yHgbsltC2W+jGhPWn0fEQHZzjYXagIFYIRKiIhT5cfxGPjab765JiHKx9hmbq3AYIHEKkVTWyu4SFKHmOwsyLY5xe4AvzF4d7+fpxfHhuJz/UCNFFIZXZTjmAPqmnblR4Tk8gCxMHkTk5iSMENuPOOtOvHy3JnKHdHf2icpG0UYRFWQ7TDPawmjUI5RIOFlTkpJ5WURJXm5G2fg12PBhsd4W4TJyH2GSFThgUOVs8TvBz01PNzxV8znn0yiZ6A1saTlmyaxSk0YdnAxMFFhJtlZqnJkQfz7Uo3iAC8NqgoaDJ4rf32yf+TZzfWqA7XcbjE8RQ4ex8rNoMdAX9EcLRvUkYVPFQYMpzq+iSGKE45o5AHFQSzMbtwV62Pzd1Iq1xIiFiUJFiCd7uh3w1hoSLEgJJLcMsgs1JGH3b9OjVdSm39mCySVMPC4dXyM2b+S8zDIA5qmj11k2dh0NxDqGTgA8YxFzs872ZotqgNizn6pGatBVV2D4P50ML1EmHVDXeyJZ19SOv6NeUKRe0sTvalLNPFdQqjQCJupU2r8/bF1e4sxoJsGAuyRTaEkU+EnqZtm66lxBBqV4vmpKMkoR5h8FLdvrqua5uUVJJq2zRN07RNaptUk1CEWXgaLTxJemySC8a0AB/6EgGALPvdW7lfJwpsN5vVyQmA7373uzU/ZRiGrutqeOSHsjKum+xKNq4NWFDt8B/mUaF08XB9ujrLubgZg0TaEiIR58vGCaM5E7Pw48rkD9wJadpms960bVusCMsH4ZjBxFUFMOlK6NFOrHnpJJF7EJxJYqqXbty48S//8l9/7dd+bV+gPnjwYJYmfQgH/DEg0XWLcRw2m0vVJ7i1DUMvkh7cf2gt392U6yt54v760bbQpM89LJIeR70TIhZWSqQEaIRFuHlYwCwswj1KRAR5Vf9NXufBRPulnq7ERtDWVyM3p2fXcs4VUHjf7j4zq8kpdbEQkTfffPMP//APv/3tb3/961//2Mc+RkQ//dM//ZnPfOYLX/jCJz/5yfor9SDxo0TmfyoqOc+WRPTJT35ytVqdnp7+wz/8w3a73e12e4DjSvHhrqoXFxd1eXr8Cc/DznhOFKbSc9x9u91W+KzODHXJqDSoYbd55aS8utysJJPHHoBjECE49pWkxFQh22wIToErKSg4bGmPq9wDadX39I6ZHuwgB7lrkASxg6JKXQrVhFcnmQTGJEZixAZx1krWiCpOEXWW4MoukZjACw7iICZOnFpwqkGYYAkWsIAVklwU0oSkkGbig0hyToXVSIto4eQsxmrEhSVogmBsIq0wkKpHI6btXPhEX4hpLxdzaiGA6d7hfYph7Dkj+0r+oBbfF2cBQjC5gOAMozB2I3f2oCCEBFKAnVJA4U6exUf1HZctlx3HIBTatEjLUU57pF3JhuoGh2Cq7rAhGlyBErgZmZEXdqtVbe2oFbhFOIuzkCipEJhBtdHFHuI1XwPuh1oojvtRtCchxH4gzKE6c11f2cd7TX990lT6e4QLh0oQpq1nhQE8Zqyn4i90UGrXCaumLM6ozH5iJ48jWIXAFfkhJzaPGIJYo9XWfGmbRdl1ZZOBXqVIZI5MHuRBwUJEYA91j3AwkzABDZGY5rFZX1tpgQ/5W+NF0dVHtHl5V7riC5ITgrJLlZM7e0gJdog7R0xoOIcR2eQoGUHVu5rp4CxazwEJIZecx8ZB1MLHsOBErG7IljPALIJ5ZFb0qvo3hLFlGgdsN6XvLcCsEhKuEQlohJoO0pZgjjpRBMMpDJNCAU6Tkh7gQONI2axYGQJFmEmddSg69El1lfha0DKQLECRBTv2kdkJUsX1UxoHRfDeXVgi4OFRI5umkSRBMgMcheBcC02nCqZykIJnwjtPtoMACaqSMAyZNAjkVaG9x9RmwttVP8sr4pQ46sc/dVm8qj1+yk8eBf4IRMEUjCCf6lu4uDM5oXg9P2Awg6kEBcSoMW5NuhDaka0LPbC4N9KlpR4puGFxJ9ubO4SxRyIkRquUGk5JNGn1AgAiUOpdx5iSLGaAIPbnJfZ3+pyAekiA3ediHC0KTwOunnNPQYfGf8VpY8ZYJweN4yczUfVBq0ABVcZJ3XADxOQeZkZKrDWCY15BmSAUjvBghIMEPL1HhM+qBWKSmvexz2HaO2c8lSpyoN9VmkEtwWs5ACKv7qyT/sPN3T0MEdMKwEZwiAVsjGzhVlCXLFcNZSc3Q6KkKiKokBgRS9JOYOi3uzwOu15ICMpgcMvCbJlz5PXmYmEmzAxXJlVJKRVYmW1XJrv8qkGbmRgxC32OIK8KD13ZL05kobofqGgTzbmp1YSEIxhCJKIgBolPCWsCZmIlFqoOMQ44lFiZHqF87e1d5nVaQDwTPWha45BjHrC8ouXqhPykbknIDOYwB4KjjvrKD5nJUxGGmjNAItxqEmZlvrZana1WKpxYREVFRVh4j/FEWJlR6IrnOA7E0UclbwSsL3N/ufruf7v10ouvdF3XNs0wjPfu3dszoT7c9I3KfEbl5Pd9KZkYHsZSIUEI6247wLlrF3m8dHOBN83qcrAzxFKj6dp+LKpad8AfaO+G2rTcbNZd11W37A/KRazBATiiTR9/KAM1nLxkV/bEBNQr1bbten2x2+0igoRr7EUtZvYusx/G4hLhoSJJBPFkC6hhHFfLtFwtb9+9f3dz8vG5yHiUEjg3FY7NNK/sY460hMxgFoAJaUrDRMXW4V6XuzC3/T8jrkQ30CFEb2oQjJ7uXcTy5Fo1+Gzbdh+d8z483H0cxxr80TTNgwcPXnvttT/4gz/4i7/4ixdeeMHMPvWpT/3Gb/zGl770pWvXru1r5nqoH76olO+byrHv93z0ox/96le/KiKbzebhw4fDMFTS3CPnvN6bl5eXwzBcv379vTuN1VV0vV7vGTrVNqWq2ACUUm4s7KdWuxe6qO4X+yHvcwrJ0fDdV+J1GxPP4hw8th/dW4kf7+anSEjyyXAUe3HA1B2b3Mdqc57Y6y03E0BqNevEfjhEiit9s7qZZSIBKEicNETB6tJAG9M2tHXtTLsibZE2mkW0y8xtkWbUdtTWpDFtCqeiaqQuapPfRwpS4gW4Dci8S532K7UN5XAP2B7hoIofkFd187wLjOAphXFm6U73V0zGf2CEsCsRFQDsmcwYJmFULQ+gDvZQQkNe1L0tpS0b7O5R/4DLZeJoT894eXNILZEMZiWi7mxRc/yEQwSqAUbEZMnmRh4SnsIZzhQEg0dAgpSZREQoGIhisKKWxYzBBM7gAjGQ0b6imXeTNAv7Jrcvp0rHiCD3mQvDgMyYGTkYTo46AkLCGwrAAm5BFOQTZ6gybqZMYkynj6r4NvwgnakNxqlE29Olaq9zUiwZsRncPFKCLJY+nJRykvvNuM4uRbpR3BgDuUdxoVa5c0gxcWeE1HZpfdWR86IZb5w1lPyd+6/328smZVHLcd0i4A1Fwy7h6uEIsqNoMAAAIABJREFUA5fgCHGXaaTUNiYZhxOMaiQzV3cbuEREZPciiVngkXPuw4ijc0MpnprgBoMNJZcmdSINzMONKCotOpwR5JnKwOMutpsy9EYiwhpSXAyJqEnSLiBt8RCYknM4V7gtrN7lRnBHEAc00ASaPu+2YxmdizYBzUX60ox5KXEqdKZYRqQSiCiMnjFwgCgFkrvCKQLOEQgWruXgREsnIvFqtxlEQQnVQou8kpg4otIa2EEOPS6rjzkUz+MWE+/+PXpPdzwUT5rgtZLHDliiQBOljttFtK21d2698+//97+v7647V01R2hJm/drarjk9Oek3/W7Tr1qsTqCERBBFUnAV9mGfpHiFbrEv1nAcXHVsF0pxfHLpvSKEX0Gcjt5/qliPuLhem8BPMcE9pps9xhL7fqk67z6oZigmJu7GXroxcyJpMuczJ2IJRiKUCAtzD4oQQOtkZ2EOmIkVKiNyYCm0hKTUaMsq2UopFm4klFJadbDTstn1683awlPbakrK6hQeUcyHYRBJrWWCJFUmMq8ZORWFmnun4dMSq1UdIgSmoGrWW4pZMStBxKoqyvtFUIhIJkaVu5vbjDcFUTTKi5OTKuBwcEA8KMDFySLcUdyYIIw2dSKAGzxXSvLUPphBjYA42OvXdZWFB2x/bX3eiEyczkrzrEtN3QRZhBsdEQzrJCQqytK2Tde2y+VytVy2qelSYndxFyKpKcss0zisfN0j74ApbIrwuFzr+LG5pLyjn/7oz1xerlU157zdbPcCjTqwP6wb8ZrauPcm7Pve3OVq5140ffv17/zcz/1crXtFBOYT+0MlpYSIUvJVdtQH94SglHL//r0XXnhh2oZ/QMCaWnI8I5039k3jQCD2wqvT07Pbt2+fn58L6Wq1yjmram3Sfrj750SkKU3ngR+9wRdd5+5t27340iv3drbufdUdnsRPGuW0Z1DSU5sq1YV0XkwZFKK44u9BV7SHhzbHEQd7Nmajy02bm2soOmvH7H1DN2p9Wx9E1Pf9Sy+99Od//ufXrl37m7/5mxs3bvzSL/3SV77ylc997nNnZ2d1hjkeqD/GNQ4T7NEle/nll3/v936vzsbf+MY3jkkcFRXai0Tqc+7cubNcLisu+Qgl5HjfeGw5/wxA5PiWN7PdbjcMQ32140VwsjSG32iHj51tX7sWsGPq+xORC3r+TfzTJp7H/fhkv9WMcoWjfAitjyvdzCN2ytEPDl9fmfQmCOTgdxlE1ZTUSJy0Jt0WTsatcZM5ZWpHTiMruIE0rJ2mBaWGUqup9dSEtjU+DtKAmpBGdMXaBdQhc6HFU+4miRNVNMQgRlSCxt4tABaA56RRCZJgPoiYDwBQhJk5UEMOgqv2AOZhJm7hXptAAfMoxcdw7wQdlTMeF9hFeeD9O769SzCxc3hm6bSTrknsVDF1Bwg+WqlZF8CsfoYKkypzyYiMcIQ1HK0CXJwKlS3KVOKqubqlceBcslFGo8vz3J6NlEBzjV4rJd63xn1SMkxRDE5wYsZB23RY+ggQJSZhUkSQjyXGqQVYdUaoZ5JBMjk67/kjHmYZ4czMwjX5w91LieLHAm6pu2NngDggBHJ2KEy5KJueQG8WDH22fiw5DwoSARNBdSzR555ZRSQggBCYg+EGKq36SRPO7sh5zIzo1zL2Q7r2CW1P1tv1WLDQViUZEJSdDXBzC4CEEOHmKKBC7MQkLOIq1QsjihcvYdk9CxEJhw1RhipEcUPJgVLEDHCWK3dphHnd4ANWUI7+WL1azLia6SwgiWAHkVctDMIQtUqonIOaESMBWFif87rvnWHcbXraDLYrJ9S9BL3pcq2gG41KoEAYyvX0hwL1piBCzLkLU87Ek/1d4tgrYYZG90s9VYnKB7Gbc8V3EjOHP+bFONwqzQLkxCGJUietb/3+vXtvv3H7rW/ftd3YEUvEpC7woAgvheAiaBteLVhQ3Yqqi0G1PohHmBVEEx/iqL9xFeCY/var5f33D3DQu//4CRvdo+jSCTM4gJj8hK0d0VN4NHHFN+ORdC2aeHaHxPNHtn2PH/1xnRzEzjTLT670wgjHio5wrxZuBAKbu7kiEFDmhqggMiLnsMHQ97HOvhY/Fb7ZeNOWbCSoGZnVAJxZmlZOmR283Q27ftz1uwWRppRSAth2fc4557GUnJQ1aThVCgkQoMlEM0pEcGVtBHEwBzOCUBUbXvfnqW0OipIaIj0lqh3CqikqHM3CRCIkFLCqh5owAGYFC7MEKqdrIp7xtIh4+FH/cNotTFYL+0ieiKnhS+x7tgimkJMJIaxEOD4SfRKBhYVZWVQliapqUlERFU0pNVWKkpqk2rDAjKwwIHTgOh0+/l6NSQcm0rMrtbyRf/k//5//4b//hYplMPOu3wFIKe33du8n8fv9BzjqRLfb7Xa73RP8cCJ22+2rr75azwMR+UyEmcgaZj6Bmx8GgGMc+tu3b3384x+fbLA+GNedmBkBK+WJPqMRcdiRHKVcEdHNmzfv3LnzyiuveIm2bVerVd/3tdP+YcX1mDnCRLhpGtU0jj3zozkpIrrZbpI2Xbv85htv/o+vvnjSxTNWtStA6rMADuztBWivOcFx5XWgNlyJQrsq/oqIh1t7GNdHtBH/CVeq4qHV09Td33rrrT/90z/9xCc+cevWrW9961tf+cpXfvd3f/dzn/uciDxRavHjx9Mm5BdffPG3fuu3ambKrVu3Km51LAw5vtY1sybnvFwum6bBD0geWEqpgSl1wt9zTI7ZN+fN+N+drj9y5lEGPNMJ4knebz/QSbUe3mMYCT3lbNDjwusnAhzTs33PPal81QA72IOTs3mFIbT6fRgkkxRIIXGSCn+4iIuGaFSbD64dTg1SsLJ0kDZYg3TKl5HGtXFtXTrXtkhr2hZpjJtMKZNmksxqpEbhLI4wcp+OivY+gjN5Nqg2nwwxyUQ4zMNRJXJRvWChRCDPhNzCVujP4sGy3C39Ldu8ldd3PYyiD5boblBaqWgIw+EexXKUosjgxKLV3GSvWS5BRGREiYhBilFjTONWfMd5w2UteSt5l/KgZZA8ULEtum06G178OU+vuaxG6mYtwSypnlVNc2SGI5zCeKJ3T/b58H2UgU3xHLBZzo9wCpIp2YcVxFH9Zadoj32lVcGRGsxt7sWj5icyN9RwAs1xEIYItwIIk3aTZoZAisJliMHorDQ3B99e2K4r+bQUZagEOIyRzbJbCm/clERZIlDcnQwwYWsllgkeEkZKu7uXtzcDo79OcdLQTRcA7nCIEosTWzBCyJkrWdCCqz0Fzb1KCaOImqpQR1C4TITvTJ4ZUJEAcimRzUthxYyxTt1Rn9eyCJRi4xjjWPJoubg7iEU4gksVhySgNbQWGqHsPDn/e1zp8fMcpAH30Txy3o3jSG0XtNgMeueyLXSdFj9RuhdMT3do+xBjdbB5oikptr4hgZ3gVMngAao2AKB5qNRSmhBOsGMDRyZQVbIgSEAg/WAuKZhVVJN94hRK4tW6lbkWaRYooGAlVSQJvbh8+NZ/e+PtN+5ePuy5mAjplKHDDPKwcVeYsVrKciFdq1OADR3jAo/suuix/c1hB7Xf30zeCHGVv/re9bmmEvjpuiCa60qfGBNcNVlHwR5XsIyr534uHA+f/YBDMO3NqOdIqoOA6dElKh71EfKaxxswmiCOI6EcKpOt3lxR40uqc4gZFavwOAtDpCBy+GA5WzGgMGwBG5maBRofpZAps7AQyST3YJVl0+Ti93lTiq/XW4BPNakm5jQOxcxyzuOYVZImLdltLEeYDU1UO8O+mGSudiWTPhtgVdYkjSRiyuNYrGBWY8Ax8ayqbRSImCYcQdmtlHGYgQAJntPVmJi1+rt4eAWp3atHxiG75VhZVvuQFHzwiwriOBiKk2PGlw6+vULEYGFikKom1SalRrVr267tqq2GiExg4EHqFV7y/OKz5vLKfTHn5R5BZVeJRU94LBbLX/iF/2mz3lZP+LZth2GocZt1W/kj0lHcVaH1oylLKKWcnJ7WRnflAe1/y91LKWF2cD+8CoN/EB/F8vpyA1Ra8gei2zxFqCAmj4Mn8yH3FXLs8XRy9+VyeXHxsG3b3oaIuH79+ttvv4330avyP3HYi4hMxjGPftKc86JbEPFut2vbzuNA8jxenQ/Z3LO/6NNyDa6eTHoegOPx3z0uwHY7feO+7UoO0Ps8TUXEOI41QSMi+r7//d///S996Uvu/nd/93e/+Zu/+Tu/8zuf/vSnKy5cqXCPHP+PuDjl2cPypZde+vKXv/zw4cO//Mu/rHmxe+nf4+yP6pRxeXm5WCyapqkjoT7/eNg8+4Tvr0u1YRrHcQ9n739U5xZ3Z8T1Jn90dfmTp25leJ7RgvcSJn6En3K0K31yC29vCfw81UGNng2a92GTS4hJuABaxdJR/UZ4hkOq6UN4kM1eIQHUKNyJn1tpGsyYZS8hGtKGdqYLTwtrTyytrFmVtMppldOiSFfSypuTot0YKVMqlAxaiC24gD24BE1ZcQEPYiZmsVCHlODiXMt/duLqFTnJd2o5GMxZUFbUn9r6dLy13L1Vtm+WzVvD5n5xDyo5dXHyEO0ZS6MMgrkbW1FHOJiTaAPx4HBwCZql+gQWhikilT7li66/241303C/6e/p7oH2D2RYy7ghy4hIzXVZ/QSdLPLptWA2iFfDA0gluIOYruQyVokKMVXT+4nTEeS1f2lwRwmvthocxAgC6STqIQULmCFypU4JRzi5MUJVhVHGnMsY4aDQJmlSbZiIw8KylTArXowCGmkRJLUmIqKCoS8IWll3vR8vrDxcWR5KNMqJyMShPtowjENjnstw0moj7F7MC7TmZmWBtcLUupImzjmvyzrlzVvIy261QsKQs0HB5Ax39hAGcYQA8CBzcgKEQcHh5IWsJr0QOYszObMzh4a7Z7KcKFISIHIpUSyyJREVcSO34CoJqrRr4ggqxcbBxiGPY865uIeIQsilCJGCm0Dn0VlIOIeBPchtKt4Ys5vh5FEbbmUYy5Bzdi8Ui6Cb2xEPt42evKiLV3Nzw3S1i2YIgbRAg7KCz+Y8KBSZ4RLGUXgCcxjuBJZJgmSTnU0YUCiq16/v+/dOYZWhTtAP+MpSIQ7wXjroQAFAZMTODFKkhAYjNtv17bfu/vs33xzu7046eE9l52ASJRFRQS7IxZar9vSkS+SAvescfQxwPIP4cCWR7jlIGP/hrcxBcjZ7cBwtmpj1FFT1bh7hHuBHFT/f70HSc/zkKiOS50sXAbdwmrP3ZlzfD/6ksV/rargIPNzM3KZinRNH/ViwAi+IqqNOKNl3690ovWXhZbNarbq2TaLhGIYs6k3Xpq69dn66Xm/Xl2t3pGaxWGhKOoVTFBvHsWna6qASe2gZAKDMYDEKK+FxKNFVWSotJazYOPT5MhcPm0xHI4iqWwx5mY0tiJSJKp0xCIUEUBVmYhIHW1CxyH0fkMBImlh0Kuws4EaAgCu/iw6Ezqr6rOh4vea1dxxeHB7EJETEwqJCxExMXFWXSSRJUhFhapqmbduaI1TDcSdgY0JwPSoJx7xmYnPMjiqPee48Tdf9jN3M9mJc301tc3ZvuN80Td/3165de/DgQd1TVke3Z9D+PzQNbXdfbzZ5zM0ixdXJahiGV155pe/7pmkqoqFzeVzGUru4H6bqopRycfEQjzPKfmjXrTjs8p/mmnGFBYBDH7gai965c7dWSqWUV1555Z133tmzmT6sNaR7zACHuPsT4QH3aBqJyJy6dzZ0Y2GnC3lGiXUEXTybwfGEr+d39Ge//n6KI6IHO3773ubs/Ka87/yyUkrOeT91/OzP/uyf/dmfnZ+fM/Prr7/+1a9+9Vd+5VdwFLfxY0Tje52QX3vttd/+7d++c+fOX//1X+8RiicSCet33H232+WcF4tF27b1Gu0lLc8GlfYM0L7vN5tNBTIeQQ2qpWjlkpw348fONq9dQ1im55si6L2dAJ8r0/pxPtSzb+Ta9nbA7dgDcPo/IxCQCi7vfRr2sOdhoj3gLHEs06HJ6MEiCsFJComzFmqKNIW7rIssC2hnsoQsQrvCHdpTPbkuzZK5S9qYdC5NcFsZIqAUkur+z1mCaHQaSxhSoabAM1FAIqbW9pSBBwecwxSl5WhpPMkPTvu7q4vvLC/ewIM3bX0795cZNPa8253kzd2SlspClMo4KnCi2ignYljvw3YsZcxmwU5CqaGUUuKk4LLlfIn1bazf0e3ttHvnpFwuy6X097l/4Lt1DBtlUGr4jBq9odqTjqYj8bg3e6v8YA5icpmQJCc4hTO8tj0dUWNrjNiYCnMBMqgEMtVMwKDKNNlDTkyPinvgBBdyZiM37zfhRTlaBlMQhdsYxW1biwgmUEMMqGtTBAVsoVbrELjDcxQyZj1BWWVrx9KV4tV0zyi75JLgHfqND/1WpWlTlHCLUIIq5TKWvNPUiDaJU6JUcrj1ty/e6Ld03p5pe2rBZjRmNzAIygp3CocbA0JCwoA4YAizUtyCDeRCpuyJTWApisIsesKY2BtiAqwYiqGYhhAER/3mOGouW4kylnHIOee6bRYRUio1ZwikoCnxBYh6GKiMCwKBWJmUQiecChhzv9k9LNGQNoZFLqejNSWWwi9Bb5ZYjUULJtk8MYL3BqVTHIchIlzh5IU8KIjhE20Hk5ae6hUPqwAHV8tZ4iCq8n0nBH9gAY7JoZlqGv2+rVL9HisjirmaJiOJ6+5yd/+7d+68cWd3scVYyEkpgqH1yrubISl3J92i0zYJh5MHHYx/j2e5w36lAhyPb4YeWZUmeUgQ8Cybph/QmZl79tOCRwSKoNn8tLq7g4iJiEHmsGJzUsWVeLzJ73ivLj4QeuNwCmZr+HgEuCD45LFJj2dF0fFZOGTmVmCwOn/OYR8UAOwgZtgf3XTBEWEUPn8+Zgdg8AIfK2GLgcTSMSUMxTZbJ42UOBdjMUMmJjBpAFyI5OTk1Azb7W7o83a7E9blqmFRUa3dkmpBf7DIJiKEu1U0gYm5maN4wsLN3M0N8AgzLx7FKIOiSZJUkohKFaHM0SaoTskU5mFWzHLOCGYkkQRpSFKSxEyibDVAqFoOEzEYkiDCcInZzGn64nDuDtZWVE1yiZmVZHKQ4moCysLMzCIswiqaRFWk/ohruOW+AeoeFvu2T8RRfABx1ESq2cHj6BY+kt4+urt66j3iY7u+X2K4X7tVNcWw3/Uiut++f6BdM9+l9R+oGqfL9QPDSKkEJI9WIx7NrOu6iwebj/zUi8xc/QsXi0Xf957LUqXk5hvfuZ1OT9n64z7hB6Wk2R/tfot80i1f/6/fXPoCIxy5kNdJ/Yf5kUT6fjTi5WLlYw4QmCuKWkk3RNRRd3d7sbx+/a1vfacjHkAdkbufnJzcuXOnAnkBI0bbtgFjlqbV+LB6jIYxs5UQaZaLaxcPd48/R6UtpYxDUdXsdmsdL5/gbHkEoR79/Wg0+7sAHFeV/s8xtzzegX+wo3tbOj07f//FRHv6RjWeNLM/+qM/unnzJhHdu3fv5Zdf/uxnP/sMuPnHj3fnOwAR8dGPfvRXf/VXv/Od7/zrv/7rPqfmabNrRSTdPeecUmrbtmmaZwOU+zdy92EY+r6vQTyP+BPv/1lKUaZrqf+Zs+1Hztyfg7vxNOzgfZvbn/id5+Sm7XMS4iDMJToy4KeoLV4cGMaV9z7/Y/KLuLpJnXe9NKXF8LS/JZhFphgpRLDhkoRUKSk3DaXMzYIaT108XIUujNuqYQltoR20pcOfKd7FOfWcetKRu8xt5nHkUvN0aWJcG0UBMkVJnpPnhY+LvF1u75ysb508/Pbq4o20uUP9w1L6kWTLfJkWvnhHmkXXNEXaXEYlLEmb0dI42HaT15u2jDBv2tR2nXQNmfquuA0+rmO4jPXdWN9t+/td/3CFcUWZS0+lLxEurXQdL06a6y835y8U1SFvToyUdmSF3cSKehErybJ4Vs/ihb2wV1VCOGCgQpI5Fe1K6nJa5LTMqRulHSgRpZFqdOpRMoMHe43Vq4Qcp7AaNsBwiUJeyHv2vGRuiGDZ8zjstnkcqxtOt1ikthNNTmmIPFoMIQVuLoATjGNg7zUsaXJOBSlcS5FSNFtyD4eHKsG9zwWlL6P2O1WV1DAbwsOK+5AUSqQ0EvN5i7IYxv4hjVo2/5+5cfuakEVuItqUOg42A2pyRvUSZQpi9yjuAVBQAoQjUU7YkQ/kvXpIOPIaZcecWbxGfYU5ipuFO9ynuF+AQAJ4EHvASuRsecwlW5UrMDMxaDZemGJMOILc2LN4oTBCjS5iEoZyMAeFe7iPZezz1lVZm82YLsdmzNeZbzK9SHQOa2GkFMw5igf1lY0URIFwsqCCsDmZkwkugMCZAAqj6YLPTXw/4qHznO0hs4LggylRmQsjB8ARlZnCoJi4TsQQJlHSRCImkeny3ua7//7W+tYFSmELy5ECTSINCMIt3GO5SGfnC6IgGIfvca6Df+iRjcUjAMdRG+eYoxFXC0t+f+TuU8Tm5HzKMWXnRq2Eg2KSxBERyMNzqUFd9ePwtCD4hGb7gRy4t0/AYehXdGO/lBwcOqjmfFZiGY4CUugpAEe115xGrFSnB/bJodp8dt6ow76ih6jfJHaeTFeCPODFLZMXgQlYiRrGQr3FEDGat6wsKYJy8SH3xJyaJsgDRVJadKuc/eJibRbb9U4lte2SiZM2VqzyuOq+hGYRiZu7W7gFkFJqmoaIAR9zGa0fc19sIDLiECZOkRpX4a6lrpGu5SZpoyxEMJ8+OoiDLJc85L4fttZbIfcmvHF3BZS5SS1JEyQBnfVvwlTZFMRhFIYpzMkj7NE9+xT9wwCEpU1to2kGNXT6j6f5rjJHRFiIRbiSAuDV17gOEocb9qEnVKkfE8HJY387xdN2bMdKivoZnlrhF2YSUq15hyKyXq89/EdKMj5dgjkN7XgXuE8M3TOf63dyGbu0GouV4j7mD27axjFnPiKGYWDmYejHoecFm5n+0AMcdfZYLBe3b71DzDVL5bhRSUQ5woP6nK24UGCOBjKz1Wp179697XabUhqGwd1ffPHFW7dupZQ+9JVkHduq+gyKZcW+NrthKA2OeT1XAY6rXYEn4KxH2N8VXy3QuxeBj5KJON269LfuZ2oWeO/FRER03CQ3s+12W/Hfvu//5E/+5Itf/GKdY//xH//x53/+5xeLxZMP+8eP5z7bqnpycvKZz3ymprT+7//b//qtb35zeXJavUUxJ3wfCwb3g2oYhmEYUkqLxSKlxHPu++OASA367fv+kfnwEcbQ/nGm/c+cbn7qzCwP3xNmEXvjmfd3Vn+cu/E9Hfbejz4wRUjSLLOd36nKb31Sy85K3nlaAE974KPUvz2qTpUkwM40R8OC3RM8Iqv3FuSgaq5hJAEtxBnqSM6NcxPSQtuQllJH2pF23HQsCdqaJNN2aFdjs+p1OchilLMhnRknl8k9HVHghWLkGBvLTRm6cdv1F8vL26vLt08efvtk/fZivFDbOWwkfYhgTb4+b9oFdY01i1xGcm/60N2GLh/YxUO+uN9EWQqfni6una3YyHts+8vt5qKMmxi3sbvEcNmMfVv6BVMnTGBiLs3SuOGTMzo5j+uv6umNtXuzvrvEZRMkedAypLJrSt/kXZN3qfSp7NQGtpG9UARABTSAe257WYzt2dBdy6ubeXVzXFzT9hrpKqhx4oKaexiAcRB7SDhFiDvDGU5RmIrAmApHEYxiQ4qysNDisduW3VYuL3I/MqNtu1O61uiSJWXXddY+VonMaOXUVK0EYgNbJx46jcw8BHMhG1ESxsQQiiBi5qSeAg12JVveXDs9WzSdR282RhhHkZAUQtYj4kwJS/ZCurn/YPfNfujb65xSaKw4Tls07Fqs+pAYUaB61pIbhSEk0EDa8BaWfCd+38YLGy8FIhAMDyKvSfpAdiolnM2iuBbnYgiOICYOrmwgimBzN/OSbRxKyUZgFakhAEzMleHNCAlnd/bCnnkCOEAMUoZOAIeFm4eX7CVHIRC42Q5696FkXEvpVZUbEidiKXkQlaBSSrYoIhDhEHaRUdlorhTBIGWyRJ7gwhZEGVxCHOKVMFCDJqsmbV+IOk8l4gfVg+MIjDVU2EkETFWdFmDSBq2SEjiG0l/2D29v7r61K5dlJUrhpbck3LUK98ilUUoqq067Rq2MJY9giPChDCT6QS38T5Nbv7f76cf2bj5x8bwUH8dgAZGLssrelXIf1blfY/DUunMfzkJXEJ549Cnvjr7POj12kAccXipgEV7CHeF0CGLPJedSAjMqIDWEKrIjO4qj1FWai7uVQGmjPUnXrp+3p0t3G3Pp+55FODUKKQWgUJW26c6vXd/udn0/qvZd15cSTGqIknPJpRQ7agEeFEBwVMlMIDxK3293/XbIm2KDClLDumy6Zeq6pmtT20rXpEWbupQaVWXigBIl5kakkVQNCPNQxqFsN3mzKf3gw1gRvWiXulidtN1J051QNV4CA6yiKhJmsIIKc4RPoTR7uG1yCqU5LJykav8qRn7FBdQjEB6IUnIYQAhzL8Uqvlq3YkoEUdqbhEXNfi3VhZWZWOj5dznP4K+OF7K+FeTp+An37t2LD3Uu7BMr5DzW3h3T0XZwHxSaUqoWd+M4ujsQ5oWZIyiPfnHvgomBcuQFHM93m/6nl7gHjK4q7vp+l1LKOe/6/uz0xGy8knX4Q3r5Qljatn3zrTdFZJpsj3bzzLwZcwZv+7Gy4JgpPICoHhx37tx+++23X/vIR7bbrbu/+uqrb731FjObfziJS3Vs7wGOtm2HsnlinVnrSWLu0b1+L79ySteWP7B9zgyUfM+/+GDdv7NZObPOFLP38+zVUGEA6/X613/917/2ta8tFgt3v7i4eP3113/xF3/xxyDFf3xUVIz+pZdeunHjxk+8+sqf/C//83/52//jv/zz//tgN4IUxDVG78fuAAAgAElEQVTe+4mXvg7dyg9V1RqKVDVoe2GamdW/3zUjbILP3K63+aMn6586s+oq+vyb2P90/uOzD+BpP53ciihImK+mQ9PB8p6n8immTjDPQRDTslKrpNk3bx9k5T7boYtNmluaXKz2qCkOpGYJcsAsKDssyEzM2UvyUY00SIOSU4JodZQgSSGpW17rltdbXQ66GPVkSKfOjUuandpy3RGT52SjlkF366a/bHb3m/5us3m7He52vmtjCI4RamW0nmyzXLQpLShskcd+2G3Gy8ty8RAXD9I4rLycNXp91S1H6dZcLsa+7Ky/LNsLtYF81PAEa8MbBFuQAdyAm9Q26NpIjYnkYecPb6M8gKkGi5vmoSlDW3ZN2bV525ZdU/pkfSqj+Igaw8cyQCQ0eJFlhcUNLG/iLKMQTBAd2q7SGGp9xygS4Ahxk3CJUHeBCQpHFh8UWTByjAljR0VtLNuHZXNRNmsd+uvwRmS56DrpmrLFWrL7rjCyJDpftC9Hc53bVTCCRve122WD7SL6wYet5a5k6kdIQSpIRsXA1dpD04n2D/vdZr1crJi0ZJRcVFWbjpkRhhJUYqlNWiEJOi12+7b1paxbWfr11WugRRnXXjRBgoqhBMK8RJQCrZlhLXhJWMIW3st4H/0bw/Z2v7knuhA9if4eD+uQTbGetYh6FI9i41CCSCVN1dsUQYziKCVKiVJ8HEspptpR6Jwsxocojam2KYAhfOZJMVXxS3CU+lJmVgwkXTdSU6Drnh+u0Z4su8VN1aUQM9wxSgSs9LuLMq5FsiRQ21m7YD4ZZFEmQQwRhQopxgY9R3YPQ2IsQVINC2Om9FSJAjkRIF5xDwJ/EAGOo9SNqvBHkNCEN5GTO4Q0SWIT7337YHf/zXv33743bkaMDgFZKCAIqinAjEWbVsuWFZ778Mp0qp4ClQXx1IWB8JjXdByzTDDzHRgIJor5sPF+rB8xgdWBfSR3dYWpsEUxK1bG0YYxREEa/z97b/YjS3beiX3LOScil6q6W99mk+IiU6Mm4UWyrRlL4MO8GB4bftCTAAECpD/ANqAX/VuGAcMwDD/5wQYMDmCMZc1II5HN7mbftW5V5RIZEed8ix9OZFbWrbq9kOxmN5uJwu3qqqzMjMjIc77v9/0W9KqOoH0klx7H3V0zNvx4GDbJhA6g//7U0HU8gx9lxtyWqBz9GQIiV4cnUDBxL6AFTMlloqChETpXp2EEDEyITPULmCrETu7sJubiNc7InIyCpeg8D3E2CyHmAu6i6mo6jsWdiMgcEcSd2mZRsu/KOPSl2wwA6IamqOL1a892mfgKREjMBEFU+l0uknPJ5qOaIoUYkNkouIIOWUR9GCEFSoGayE3gxCEyJ8LEoQ2xjdFTk0JsKMxmCdpGlySCXV8222HXl34oVrb9VkyyaYlxFmPLHImJCXgimAVwIuBrN/FpUrE/+xWiqACYONikK4FDwLBPftTTSNT38WsOgWqKk8Fka4zXl/w0FNmXBe4TJ/R2SVivp2uDGjoMUt/UprmFVy9WvtUUUy0B3f3i4gK/NkGGdTkSkTGPk8bbrge2zFxKYeaUUtVS7ZN6IIQgIjGk7ab/h7//6eMHM8jlVpzTlx/geN26pdtu686967qzxyd4KFG/zEcB1qS0Wq3GYZil+WFae8hcIKKr9ZgNd1mII4ERejWhAIBSStvO/v7v//53v/e9euyz2ay2Q1/pQJxPCX0SUdu247b7mHE6M59fXC2oUQvXS84bs8E+bR97bFN6bHbwcWgIAAAMlj4630K8X3Nh7XMGZF+jb4zjWC+b5XL5V3/1Vw8ePAAAZn7vvffefffdBw8e/Mbb037e9I3j4JIf/OAH/9v/+r+c9O99O778F9/G9y7gVY+vOnGMx9rJOxUZ1X+0mnEcrvbXlr43BYRVhKUSJ1X10UzffZC/+6ABzdCEzwxwfJ6O+Gr6+kfgQLC4/awHmsX+t3j0/Y2fX/9BcZDjInzP0Dq2pzswaNAR9hJyAt/HlXrtnepU0pm8ujygK5pWjfx1qT3VTVPUooM5ogMSUkIyQAU1R4PiTpXi4UCOBDKNlhxZkbxv/Wo2o0Y4FZ7nMHcKjozgBAamYLWkFTRFEyyZdWxt1+o26AXBGig7CBNEwNYHFfMdG0vCjTEP/WbcbXPXwZhDKTPkRUwz4lZ2kMt4NRYdig4B9QzMdFQdE1EKHAm5ppiqgxVAYCIkMBconeArwrDwSM7mAK5BctScNDeWk4zJxqglWg4mOPVtZBQDJoRkEAqZ+RQj4xAVEmND0CK0ARgAk0njFkyCK7miG7uQC3thzcGGKEPUIWkfbQi6o7yDcZO3l9KvUcYAMm/irIkNBBomxDCJJo9zWub4sLTnsHiLT+5bgIK9yFZkG3FoOY+7F7x9mdKWdEdBeWZYCpQMbECKFCEFZxLw3ZA3q517QYAQU4ioUFTNzBE8oCVSjiW0pgtMuFqVD23Eds5IuS/RtAlhjogGKu5ZwJARjYkDcAu6UJvJqs0XYfcBb99r+vNmdwntGcwfFOmK9uSD+QhkgOSOqpBHUfem4ZjqRYmIWAnsOauISjEpYmoxMGNQt/1SBpP7gBkYoBu5BTOutp5IAAzO7qTFTSRLGSVLZI/LQZrtSDuPyi2leZrPCI18S+6g1oCR5bZclOECdI1UeHFqdp/pm4g8AOvUnBgCkGe0tUtXSlFaYCTCqLXxnAQChu5IRu7kToDBCQzBv6oeHHsNjrupugMSszMBuRMYMHCA4AVkK5vz7dP3n6+fr6CUKk1igxAgoLsIMzUNL2bpZNEWGcfcQyX6EzBeZzvc9nx+rR+gW/kgcIgQPgj86Npcyj43qTReR9W61dGtkxkAMNZJOpGaq2oWzWMZs+URogMn48ABCYgB0Q0rgG2TDGFvqlplbwjk1+SWa47HsanTtKlMRg+3+ye/6TrqlfTEpODFtbhlVwErBBbRAnpkCOwRIZAzOlNoQmgSBcYYsNKcwI2AwSOAgou7uBYTVhXXgIqEjpTLRC9wJ1XrumEctWmaIKClhoVExKhKYy8dDbV5MHWVur9MgcQItawhZgzUMKVxs9lux77fjbkPEULC2MaQIlIBlCK5SEYQQo08HUcgaJBTCE3glmPDsY2xDXHezObNfN62KbWzdpaa+ZB1uUirdXd5JV3f7zabod/w9mo2O53PT2NqY2zFGYACcUTC63jxvckWuOP076GScPN6po7evhtt5D48q+K4TjjJHxxwCuy1oxjLw3taRxyOULUsR6XIASw7ApX9IHD6GMt0Nz89OcGw3HVdjLE6563X6xjS147BUUoITER6VATX2jfGEGPs+/7ass49xtD3/SI2V5cv/vb//bv/5r/6EXSbryLAgYju18X6ZrNhDUS03W5U3/pKHAUCpib97Cc/adrWxEKYvACPAY6XV5tulH5QQASvKj2ooN5qtTo5Ofl3/+7f/df/6l9VPZeINE3zdehRK3jRNA1s3+i/WFet+eLk1dVqlOaWGuWXtZt5U3v5pp+M4i+2ycMJcfgCDDgOYFBtkivHBwDatv2bv/mbP/iDPzho2Z48efLHf/zHv02E/eWxpGPs4OHDh9/97ncv/uF96y++9yDcn5XzXt+7oGfrMggixbuTUO8y1Lxdeb5JynEMf4zjeJLsP/wG/rO3l2AFIB0DKJ/2ErLPOoc7jhr8hO9re3nnh+XOz9HhAG+fips/PySFVuLqwVQRbpiO7unCh3S+I/zDHXhfBtE0xKqSbgACJRe2TOoA1dhwYsYa4pSEMjFm3er8h5hCFb04IQCoo/g1cfIagiFHALCdm4ABGwahJJzqyJ3B2BWmrL6qCvaaPOHoKVpDJeDaw05AEAwJGKC1EdygB9NdzOfmFrrLWR5chDEkbmZx1qY5Otiow7Db7TrzDFCaWWzbpFiK54ghIhIwMIqhuoMrgEE2tJEHqLpYcEjcnE3hABa0sGt0ja7JNLgENwYlMAc0IsMoxEhgxBqihERNE5pmTE0IiThSjRF1iGbmMJNxqUOwHL2gi4OiF7TMOpD0sfSx9E3umtI1sgt5a92l7q5s3IDuIluKuPDUGsHOtOS+63TMIAY0w/ZeaR716SWcPk72WJIP0A15m/M2wNiA8ngJ3Tm1I0vmxGHBVDLkEYM7uyMrIyXGFLvdIFudz8K8ZQJiDiIumgGQEAmMIc9ROAQ4iZFH7150xagHoCse58EXAc6YGyTKTqjgyEbKEBqOC82LcWy7F2n7Udr8NG3+SfNKykYWg4KPUDKMwUe3EZIjBQd11ewKqsSJAyrWnAEEwyw2ZiliKqZFTIGbEChoyWaOBBOhG9zdwL3K3mteCQAhMAC7sTmZFBHJUnrJztF5thvS1c6zR24WqW1mDbv0UHaYJYjOQJMVLecln5fdU7NdtEdO38Q4d14apOwRDcHNsbh2Vi50uBz6ncUHtFgwzQQNgL2ag4CiC1lBVzZhQ/aJkfUVlqjUca+Dmrl7nJYnR9RpyfHBhs2werl7/kGX1+OSoWGMipEwIaA6iKUmnp3OAoNIBtPAdL0KTmEk6Hepc38BmP/O7erzKp/hetszN6+TemKkAEgA9ZKGIcM4ghQAgqT1IKt+iQBsnyGrh04Yb3ZD+Mt1Eofm2/f/GgGwZbfRJLtkEAtoEbGN1CaeJ5412ASMwQMao4LJlAoG6qpesquoedVfBAZmQzIPUvPHIZroatOpSAiBiEJIOpbVZYfEp6eekmUWImbmMggoiNqwG2uSiimA3hT87NMQCIMUGUS6bd9th5yHLFkdxCGrQS+OI5K2M57P49npyXKR2sSRwCWjCXtlFSGpQZGxG3ZZNohNSPN2Pp8v5svlYrlM7fz+WbtYnj14sLy42p5fbPpRxrIuxXNx92yaS7aSbTFfLNs5AnGdDtCRl94UHWt72AHQgZAwELiB7Sc3CNXaBo5MuianIjeR7LfKkTdeDFSdbvcWpFPiuZOj+dHDuNvhmfeo2XFxZMUvnww6zmwc6xSUiJ4/f25m12DO16CiBvC+37k5IpUiNfom55xSrDrtCv3Ut6aKVgxRyxBjFIcM+E/v/cz9jw+acDUNHL4StqzVPZ2ITSwQ932fhxIJAcHU16/WZ/fvGziHkMcRCQOHXHLgX+dOd/xGICKHAAJ916/XWxALGF0dUQHZDUOIYA7qP78cEYJuViGgcnCUaqNbvVeYeb3edF3HzPUnbdtut9uvSEruLzgnP8Y4wNHcKu2/BichKhKYKRI4GBKNmJ6s4Zv3fyWfOt+vT6+bcR4glTvpG+6+GellFxU57hVkX8wZq71upQOs1+s/+7M/+9M//dMYY3Woffr0KTPfv3//N9iS+ddyizH+0b/44/fnOj7/u9XTf38247M53J/58zP88IrOO7vcju1s/imvhGMA5dMIN4Z+9+Ck+b0H8u43IliB2nBOHhOIN7CGNwIQiIj8WdXUnwHgCCHcGfsCd2WmHNORbt/nToADsdq6u7ntzdt8z0k9lK4T108N3Caeq4ODid9kfByMrgiMQN1H9oyHCR1V/njlNJBNsSDsFfKgib7KN8rmihFMViD1uWsSRHAinGJrxXvRidbKoMG1RqpUaztFEqDRUYgC1BURwFAMECAwBIRo6KIlb2XM0K0C2pkPjB4iAUYDt5yHYe01HgbhpCXGyIjuxYc+orfoYIJZDViRATAE3LcKGaVaYGgz1XbVD86hRpq6sTu7MxhXa4T6Gqt1CXglNhBgQ9HDrAmjhCHTtsDloDCOZSer+TirM8Umd7PSBcvBslsxL64FZQTpqexw3FHuIHeQd1Z2oMMMcgM5ksQggRRNfaPu4mbs3rgTIKKraelyv9sZXeF4Pvfzkhxsa3mjwxYrg7x0Ia9h6WDA81mQlkqGMdcw3awqLhxCu4jbp6tXFxfvPH64aM/A3QxVWAUjhkCkMqoW8ICYZi3dIx1xhN2LqycX4PdO599M4aHnBYZlmJ0GTDVbIIIl55mPy3G72KzC5Qf46mepe6/Z/YwwI2tumiyzgXyg2nMYEYYQFFTdRLKJNq2bQb04BQEMilgppgKqIGImyEQcApTssK/7AQyggBVAv+HUWyG5YM7g9REkiwxiIAFKO3TYrZw53G/b0wAn3uvQ2W7LY45SlggzUCwblcvV9smQNymoNW2ZbUscMiariQs2AmxNLmV4VrrzYbvBNs+bRxDnSrF+hAAEQAjGAEOEHCFHcAYnNwQPn3I68aWseCaJigMwEgNpMS/IFhLEBppNt3nx4fNXH72wcYwADXIwcDEAJ6ImctNy2wQmADdTRfTIdAx1X/s2fdK6fsPn6ZA14kdajuvHQUc3tE88z69pQ34h9ACP5p41u9MAQcxFvYhncbUJgS4KSRGqYa8Wn7iOhEQOWNF2IqTKTprq6INgZT+aPzyp3+QMHmNEuFdK4BTEZTiFYo+gI2omK9GU0EPEFLAN2CacJW+CJlYCJRPQ4mrgWv0txdXMvKZnwwRwGE3eLPUMMlW5ZUwNEVdxhKiJuqqD6m47SPKUYgiIKSCEyE0upe/GpsW4SGDuhlqsjAJAFKlGpJqBqq9W69Vqm8dcSlEXRyFDAgyRm9msaedNS7N5nLU8a0PbUhMxkqM17BrqmocUHNkARC2LFXFRNx361TCur654fnJycu9+O1+cnC4wzDj55aq7Wu1E16t1v1zcXwZSLVKkjDgioiM6BuJAzEROeEOoUlEHP5Kp7hUpMCF7aAftyYEiDjdt924vHXj7Dd/35XiDgTqJXo7ue+tauvEsu65Af/LBT579zjd/BxFEpG3bi4uLGj/x9RkZqkrf76qNSsmS0hQX2jSpMjtOlidVqHJtO0ookt+6t1zt1OdnH7x4vunW7p5LblIjKsfxkF/mGxEwUxlz5MbFLs9fMYbKWwscrl6uls1pOIkqUqna9iUwZ0FEUankCxEBkQD46uW5K1jRZjYrY8FUP5BkDpFpu1k/WQsTcx6JWueE5AGDiIhISklVmya9fPny8ePHqto0Tdu2l5eXMTS/qQAH3PSaIWIthkSmgoHc1MmI0FypLnQI6/VulBkRHq8qe7o7VhnqYbx7u/i5sYHf2Ns/4XXe3Ilpm/Fim5mXx7v5F/BZq1kbZjYMw7vvvvsXf/EX1cCyShh+/OMff//736+L52+9RX+ZK/MAPRze2fl8vnz07Qff+8P1+UdedgDwYA4PlulhO77o8Nk2PbnqByVAIg4Hrs1rpIxj2Qsc6bPqmnaATa//xBRMvv9W+J0z/b23E7oA0jG+4HeT9fB6fHVj88Zpwz4qXT8OvPDj6LMjJcjt++ObXFGvU1tvG6zikafGmz04fBpvotXsUT+mf9hrVsLTFMWsjqgns1Hf228cUUl1/5dVkOtQoxym4dwU62CIVcTilVhRyym71uHi8de+/L023XeYoimQDNAq9x4VDqJtl8q7RQ/oDBgQyJwRAjmBAvjCPSCIQZ3zuTsBhIARIYADmwUwJmNzq+Whk1k1+qcAyAjBNbq4FbeCaIjuiO5QKNRnBGTAesxedSLBp9hQMJnKyv3YHys0DS4w8QHq+2Do1SXO0Qk0mLSSw9CpXcTxmWxPUpwXXswxLTHVGEDOfShDMGGfbDdrrAdqQcuomSSzDqwjaw5eGrREGt0DOouhT37r5rV0YkByInQih+jDQpX6Pl1dcVDxHegQdQwOrVOWYSc7yaY7551y74GNkquAogIQgIXQhCZubLXr+vOXl1rK42/fO53P3UYriNFpn3cqToVIHALDo0SBR1u96NdP/PLnzg9S8whnj1EfezxpqW3jnANwKbzdzi9fLi+ezbfP2+4Zj89pvHJWd3DIluxKsuTeeDBWBEJkVczuQMzMKj4MI1ENZgFwKNmK2DDkcchuwMwpRSJ2VzOpAQOGKAAjOTMqE5iaGAMHZMIIHoesuyEPNg4+ZgSISa3RvtWdQwf3TtoHqQ39mjc7Wb3SzeVMpVWdO8zAybNrn8btzksZdv12DfEKaJXawAGAHMoOyrkOT6D/OeTL6IV9FnRFOnckpIiEDgUgR++SbVm2lHcgo+noJuASfvma45N6f/yUAMrHPNoNNPeo9vA9kT5wYAilFMjGyJFitDBu8rP3n18+e9U4pkQNBBDToo5AAZo2ns5bJnMv7grgHCgwTwI6qP6Ln5bOVz0O74iNhWOTjsnNw4+KiU+E5OuW9hmLj33beCjNpkCUmlACoiqiIiYKBkAMAFAERMEd1U1KqRAgISFhpcUBEBOjVxi7TuXf3OU63sLeD0m04ISV1FfXfwMXcmXoXNcwlgDQMLUxzBK3kZroKZRECi6oo5WipWgpJvVR1VSnfJXKOqgxqARlXwIwBw5MwYkJOMYUQjQ1ETUXd4whStFhl2U0a6FtQyBkiCnMymi7bY8elrOABi6g2coggROnGDnEwLt+7Hf9xcXFixfniEgEHIkjEnPThJOT+cnZ7PS0XZ6k1FAMDiCEEtkjeaAQERJ5RGqIGwptiBEIDXTMQ7fb7bput93tum7ot/1qN6xP7z+49/BRatLDh3Nkcyyr9bDdbkKk2Sw5OJKrjsOAlToZOUaOMQRmrqxJQCR2JCDEeuoMDnGhcMzprIKS1y/U/RjI737rAY7lrn6QyLwGePiduSpHHcitet3dDL73vd8tY64ek3sHTfja0DfAHcZxqHiEmTGH+iELgWtZMY7DW4/ees2o1R1iCGAK7hznl92rn37w5Hvfeafbde6RiYrkGOKXv8kxcDTLJc+bxdPnTy4vL+bNsqYaEdHQ9+fnL99efsNMY4zVt4+Jfr3XR63O3a0u/OY6Zr28vHCzpm0naAlmLjkEGIZdPD35yUfvbwfqB6EGHRQAQd3Zj3uh2az98MMPHj9+XJucpmm+VnP4tm33QUJ4C0Sfbg8ePlSVCnDUAK7a9NQtsUouaynhR1vunaPpQ2jep5lJHJc0m16erJJhU91P6QtxC6pQWikl5wwAy+Xyr//6r3/wgx9UEBMRnz9/fnl5+a1vfevY5eG3t19JMVy3pPnpw3f/6L+8/PDfXv78304XhcqjJT1cwDdO/J1leLrFy05Wg4pNkk+6aUB72xilIlMH4WFVENe/LWP/1ln7oNF3H+M7p4Ro9Zq9dj9zv7Wz4tEd8BZgcbs6vW2xe2StdrsgwI+bCX5G6HkfBnnLRefWR3KSjBy/oOP/4K0H9T0xddopbZ/pVleGgwFZNXl2EAgCfLBtN6+KXzSA/b91QLTPHNxbm2GNu3NEcDRCcJwAjmvTDwMsiFXeIuRK5uCARmDmSuDkgE7k7EAODB7Rk2m1oCaEBkENJJsQGAA5MFFCIABnx2CCXlxNUYVIESDwnqbrbgpWwAu7UM3gA/OpkHRDN+CplJ/GnM5uwZ2gjlDFDzPLystGMKR6oqbYC6hRvZW4og5KUKL1VNZBo/YhUlCMLQSFaMiCYSJ4i6AKu5NDcA8VvJlYITY9LSqAIimBkju5kTg7cH0RQAY1g4MVWIiFWIkcPLgn3ZF0vH1FVASGiArkkeKM0kjSUBm09IOFHdCOOBK35IiCPsV2UsCYQkjgdPFqtb7azE5nZw/vgUU3cnVAJY4Qg2gcLYgjApwGTKA6264uV/n8PbeTePItXP6OlG2YP47z+5GldYF+LefP5i9/vnz54Zms7vsW5Eq0K1BRzMzB8ri72l1BGqEp6AmQ1aCIpSaEwCIuOtZrlmrzZlzEhj4P/QiONf8RkMxVVQIEQFTwgl4IciSP4MWklIAEFAgDGHdSrnZ9oVw4Q2iQWx3TOEbcUTvQg3n8pkNevcyX67h6DpvzBdjCrVVMjkQADE2ENoXLUrpdp+nSw1mKEZIimMo6l+c2PKHhKct2zsy0ZVuZzBCRMQYisOzQh7IO4xWOVzCsrGy8dGDFvXxVJ58OICIOFmNkCjVgNGBE5mDBR90Om82rzbASHWgWQ4KKhDoiBIYQKNBhST44FEzsXj82y/wcit1PuVP+4qOe6/7zMBSgmrLhgGYg6mKm1yODQwMJUjEQqsYZ6FAlQHb82PRZzo6qOnjVMtLeedQAFGuityu4uGWzAtZRWUOGNqXTpjmZpeXcGYWsy0PX9bs89iUDOxDEGEJkm1AbcPQp0xSRiOuzqJpVMys/uO0yOlatToU5Zu0yBRto2Fm/3e0Gk7HXMjewwBzIo2XqNxLA/ARMQbJLcikeuTlbnplqkXJ5cfns2fPtbldkqABHaJq2be/dW5zdX8wXzWwRQzCRDABunhKGgAGdEQJWT1Bw0yLFHAtARErEEXmxaJcnLeLDYRw23fZytT5/df7y8lV88sHDt95+6+3fObs3W5wuz19d0curPHZPXvTL2b3F7J6rjLIDJTBSUSGVEAIzgiMhM5EjESBOahHDQ2lzXavcBhb9Nl75hqva9xovfENt8Qs0Y2VQsJBSGvohMNV0vVrh+c350W/2reu6WuZOx+4OACHE/W93s9nstXkgE7IHzSNYxHZu6exv/+Gnv//PvpuadHl5sZgvarV8HDr7JWVwII15nM/mRcrLly8miY1q9W6sjgNdt33w8OE4DEVKNVv9te9XKUZVVbWmaTiEZxdP+r5PsQ0hlFGY2Ll1lcgwgo+iH7y46uVRX4QbLiUzRLCJ5XywqFwuT3760/f+6I/+eb0S2rb9WgEc8/m867opiNqMiG6n58zn813ZjOM4pWcjEjFNU8XJXgqOqJeHkfhdvZPf5lTeJj7ctpAchHptxiINf3Fkonpofd+ratd1f/mXf/mjH/2onoH6Ct9///133313uVz+lrjxeVR3iHj/wcPcb9/6D/7T5x/8PU0x7dPFc38G9xfxnW7YCT9dw9MNrHZZIA555BCP+SBvMn+ty129Zsehv7+I3/pG+NY9ezTns9knOqrgm7+BmzDHm1TIt52b/GNRjTseB+HT1pGfeVlzAqdbiMtruuI9hgOO1W9gXyhm2/cAACAASURBVDIjGACQ83EptAeI0KDmrpDtrdDt4GN68GD3fankoGqq6npQvr9WJFU/0uvBktEEz9jks1F10bL/d3qN4uhAjihACuhOkyOqgwMQIAEd2hkD9YknrYBASABGBEQVkKkOaEbu6Ibu5NOf1wrRqpkaMfKxhfdk6QYWQOurMfW9nSaCI1YeigM6kiFabSnQJ+tWsKpKR1AAjVAQRoeaQUrmXFU7gBUqmgBmQiAANqB6zH7MGK/OMXv2jAuooSN5zRQlAAasSZtuDuYgjgYG4MFK9BzdgluwAjAKmJlHSpHMVcRGFzOwMBTYjhJYI/uiCU2D3BA3rqiis3Z2du/Bi6fnq1V3ebG793CAEJtmodr1MoaEgFEBAClxAAfPm2DjN+7RmcSdDePmSrrR8o7y2Mg4p0LjlRWBzapZvVqunp31z050O/fOtBffMZBQtKGzy5fSb2S31rkZulmAKVoxmKNovWrMXN0tBGZkUBepkY+At30k636nDlY/LQxISMDB0cicRF2yDCIFQBAsECCBU+68u5Ioy8e8WGwH7D5o1uu0XcfhIslVa7lRbT0EYAEszBBmgosAQj6QrCm/hGxAcwQF2QZ57nYRYEOwI2e2dbBL18hYFKICmA2uPQyX2F9CvoJxBT4QDETGaF9hgEPdASFyIIqgaAroFDC23JRerl5eXT2/ylvBgoGJEVGVzIkgMaVA1TVyQv5qrhMdAcN4h9W6+xuBjxs2Zn7jm9vsk2q1fE3C/1hX7c8+SpjQ4oPqsC4LUBcEwyn6WE3NfQ8vO4IZqLmaE8H+XKBXGaNfOyPsQ1McPhUMVHWP5oiG5OBO4ACKIAiCUMAFrNRcb3adp8VyaTPWhsYEo/amVkCzltFyYUVCCkSMNUctERFOLxIPmV9TzDMqV/llLWPJHNVcxUtRMR1HZcohJEYmDG2a4zJKUVeTbOurbYopxcYK6ggSLfeapfTdmELjSyQnxtDtuqvLyxfPXr14fgmsSBYixUTtnOeL0LQcIwY2Qq0CEdrnNYO5gSo6OZADMCJiCDXNxrkKsNABnZiYcRYaThRnaXYyX3fdutu+ujjf9uNsebZYnlGEs/vLFy/XVxeXzHG+WIKHSsypj2TgagY11trrCo/HhcmxQcY1zOFwYz5z87c3ioVjnclNHuiBkPn6HzrcVXx8bHPbL189354uopsBU2VwVAX+10pCXvuWarRR1QpmFuNkVLnb7dq2NfVDcYw45eVoLkwpC6X2wT/97OnlxdVbj99CZAByR6KvgNegmTJziPHZz5+aWdO2Xq5p27U7vbi8PD29t4es6TNCsp/LfqXqqh5CVPV+6FZXVzElIp6sUhAEM6KAQ2qan59vX27AuR1ty4mGPDLSIVXh0PbM5/P333uPiEop9Xr4WjWTbdsedsn9Hvr6u7zt+pfqH1zkd06QmYkJq2CejicHR8T6mxRMvDX+PS4GjqUE8OZw66shbstkAvPFoAn1UyAiOefdbvfDH/7wz//8zw8etPV0vXz58k/+5E/2yTu/vf3q2RzMfP+td97+/h9evP+3z3/2t69vcSb35vEewsO5ffserYf40crWI20LnF9eLRYnHOLkoVbZwftr7MD1UFXJw7KB770zf9SW7z+i04Zes+A5DiPbE5VukB/2wpHX8wCnzNO7Cu/XGRSHB8e7C/XrR0K4DTF8ymr/Tpjjrvlf5RUj2E2CMfp1PY7H5UwFOKYaZT/vJN+DI4hHsX8ADgxOCJE8oFdSQB0PTchI7Z3B7ZqU4ZU3WQXA1134nhcC7jD13BW6cqcJJ3FyIq8aCiJQgklCb0hKpEhaNXaoDua1kHcnV3JjcJoqOjPQ+maTG3gdWBqaVf0M7fdH3CfBKKBVabdXAb8rekEo6IZm5DVkF53IUSwWR67mIGBIlchyaKsqdoI+oRtQIYb6e9p7HE4YxkTqxT2YTPsf4wS2XYsNQdH1SAp1IMJwzQ/1vVJpsnNDR/PpkSZ1EaMlrBNdZxCCgqBU7U7Awb2+FzVPgZEDQFLH0W0r3qDNiFpiTGBcaRzMsUlNO8uxCdD55eUqfRQevLVcnM0yZHFhAHIF92QQEME9ayaU2Vma07z1sqFu9fICd5KynUl+hAKG/WZjuzX16/l4NYeriD14zyjoQhCje8596a6o30C/cSZLDDYHZERGYHcw24cfm7u7GBg6mImZWvUtqH0T7MOT6nVpYIhqVDxkC46g5BLc0Byy6JjHsYiAGyIQu6EXk63IKzxr+WE6Sd0Gty/isInjeg7dHDr2gV0CRIQoQApJKEgwYTHs3V6hGIxbhAbBUXsoFy6XbDvykZwDdNFemQiWCwQEV9TRZaDScelQe9TeMTvlqhAIt42LbvbqX96+YVojiQDIDFCBjIKHJjRS9OrF1dXLSxsyqwcDcgdRckhMTeSUmJkQ3SuIeCh7iBxsL3t8/Twg3m7M3oBE+K1/byHmBwOET2PG8dmqkEMq+4FzQeTA6uRqolqKiphWiuDeQlIngMOQauzqPoilYrK4R1APRME7jphe27/2LJm9GMHMgJRAHAShIBSwgiCEhWkMHpft4vFZCb61oZdxGEd1NTCISJGb2FAg5oks7O4pxMTBzFwV9os8Td7XtNdbV64lq2NRG4uCj+OYcy6mI2OOIabYBk5h3mrRPORhyLtNl6IsFiTZQFGz9d2Y89h3w6JZsrEJ5l6uXq1//tGTy8vNdjPMFtQuqZlxOwuzeUwNA2opAxFXMJVoIv2JiYEFtgA11wgxMoVQYZsIwIBoFT81V1cHYmzapl3OH33jrfPLS3z6/GLdvXi1mp9uTu93zeykXZzwCsVL1mGUPvEixRaVwQiU0QmcrCqkiKqExyrxadpc7Sb6cFQa3GC1+oSd3TWfuQV/TFMSgoprfbx09lMU7hAWs/kxs6m29IhTUu3X5FZKPqw5tdI9fOPuOZcQYtZ83P7hRNG3GOIqa5g1r65Wz549XSwWs9lcVYdxODk51V8/2eETbqq6XC7LkM/Pz2fzuZkxhcPUupK3u+328urywf0HgDjmMYb4a9/IcslElJq0Xq9fvnix23UnyzMVl1zQCQBE+wDZFZq4OD8/78eApzMDJCarCso9/HRgp8cY+yFX0YGIfN2yMGKMx1ZZd0bkxhjX3XbX4xDtJsBBiFhpHbBPdYI3aVD21kLHHd+xteFxo/Xa34/i6xFfvFqd3X/4RdI3EHEYBjN79OjR//Df/3ff+c63j2uVf/zHf1wul/fu3futOOVzfReapnn0rd9bfvMH50/f8zLcudM1kR5HeOuE3lrkvvirnQ2PTjeDXOwsiylAbzjmcrjqmHmWaMaUWnj0IH7rPt9L+WQWA7n5x5eRcLto87umDfvLuGZ/fEpixcfd0/YTsruGGb/SldkdgGq1A9PcHve5sl6/vbYTPWTJ4VGpiPuSB/cAx2HY6QDA6AG8AY/VuwEmO0NFNwSdkiYcCbR2lIBEqfJD9v2Gg1aPd8e9WQjZXtJiqu5VXuFBPYqze1BjNwIFBEMoBEKYiQoRIzKa4URcQXcyJ7cq5aheIXZQlSi6TNgDgTPsLUynIyQEBmJzQg9wyM8AM3RBNbQKkBzecYWgGBUDATBCQA+4J3DQJPTfD4+r/qZ6lVTuhk1hnlDBhz3EhDT5e9TTcnBlda2TTANXqtGgh+oTGYDdq3QlQIVGvPbsDtOdjdz2bwICsXNw3tsJikFx8BrfSx7I1cDr6QREZgiG7mgjWqcyD1aIhF2DO4J7DMwcxxhjE+YnbSnterMd3y/UfKs5vS+xzVCtZLVVS+bJ1R3czAM0MXoA9KKWd9u1Xb1qez3V8pgVim2urnTsQHYNDS0PTFkts0JAZHRzcxl9hDBuw7jVJlhObobIiAExuLmpA08MRQdQBzUAtawmWi3amJgR3aD62zq4oQMZoRiOQogYEB3cSAxEbSy2y569WrgQIUgx6YttAVawAHzcJOk6PX/S2nZu3TKO8zCCjoACEBWTARe2HHIOUjgr7cDPSXYwXpJHBATNOHZQOtKBTBiNrWN5iboxJS7mkkkKirCX5EqghK4kim7u5v4VNudjDg7VpkZJkA3IgR0DBB1lfXHZra4iCgUAETcAUWJOgVMIIYR9NVgXNWRmJJy4Wr9Qq/QZMAgEQjrwY2/vi78CHsetZ6zHquAiWkREzNQPjWM9EWagBgyAzDUoTMxNxcCA97lan7ydHXe9RyG7AAJuruKQHYpDASyMElADawSPYUDbba4KWwERdEXDQIEjNxybWLkbddVVVVcTyw6lxnIgADlNCMzeMNwBKkBgptUlJYQwm3EIKYZSspRRxqEMvRIQAbuBipesMoIXMelMLYUEBt16N+bc96JnEEKTe3mVL5599PKj919yhJNFSjOOTWgSx8AAKCLaydBDjBgTztqYGgoBCMwtB4KTRdtGBhMCi4RN4DalNsZZjJE5IjFxYCbmwOTo4mriphLi7PE732qW22a56Yb8/PzFYllOz7CZN9/8zjfL4Beri0f3m7PFDD2isxd0ncYMjLXCr+awU0m0nyv46x6fB9rknRMVuEuWcmNeNCEfNsHygB8LZ3xiF6pqs9nM1M28ZD09uffko2eL+ck4jtVw4TdyGHjo28dxDCEUzfPFTETMJSYWzQ7atKnvtyk2m033+PHbqtd0hmkA6OqUMiXwfC8CCFzAd/73//O9U7Tf/f3vfiihOTk1LV+2gNW6SB5rzpe4zJfl2bOnbIyKmhUDHYb57WymqsHji4+egeG9+6fIoF7oKC/sC7N4vAbmoiViABh3/frV5fZiNU8nOlrdxQBAQRMkdmnb9unF5ifPznfxNPgq91t3n7cPSilNE4uMHLDIGCIBmLnFQBcXFw8ePLi6uloulwBQSqn5UPXUHRRMv4kwn8/ny6urV7N5K1KQ6PaBcnBKQTWLaA0TOXhOM3NKabLYpImbWIGPm6DJ626I15aFRzv47b+qt4sOn21otjj5YoZGB9hlt9uN44he/tt/+R8tx588+Yfmm7/3n1O7MLPNZvPjH//4Rz/6UUrpwAn6LR7xK+RuHA+l2pP73/mP/+X2/MOX//SvP7ZYstMZn87g7dO6ZMxX216diuGLLRYL16uW2/05nTXKCGfLFqwAhF+5x9DncVXcRcH4nEaffheMcne54ogHvuqNO/mt1+lQTUbRhRzr1Abh4ABqAJXQbwCukwHF1D1PGytdd+MEuAc4cN9TIgB4CoCTwUYSTwJszupc22h0Qw8EhYEZAnlET2iVe1FhETIggwngADJAA7J6DOZW+SQVaanqln3wJzghMDiDMzoBkLrZJPowZTGW6qI6mW9ABI/gibxBRwYIYGGPWRgeAgR8z6mompUJ4NjjQY7TWZ3YFW4TeuGVxQJYJTxFs1iZPi0AAtc0cnRXAN7zkA2AocIyOlWwE0sdDWXyLqnH61XyAu5mLlTdUSpYZAjuDlSLKQYMAGCQM8jOfCTQRkYsnQQOgSc6ChGEJtx/eD+17dOPXq6ebxb31nGZ0oMQZifjsDNRcA+mUEYEaCI6BQA1gnDSzPPibJfFRn61Dr3BRU6O98dsMoj0IViM5l7MhZmYWExcNAREoAZKCyICKqRiJmBGDsFMAZSJJoi+Hh+AqouYiLn6lIR83RH7NWtJTHoZ1QtVwI/FvSgMor2YM0EgAABx7SRfKW/axUjLvpyEPneb0l2c0HjCYytDA6O5OZjWF4ERSByyQQ8gBCXZALKFksAjGIIa5hEkkxZCYHSX3bh9AhgBKDg25mhKbqRG08AeOaExQYgQKLy2KH9Ma/2lqpNwUgz5JFJzZODEDRXarbvVxXpzucs7SUix2i2ZoQMDhMAhcggVzdCDKrLyEwxewzju9BZ4HTm4afD+ujnTLVm73y6DftW77M1XiVBlbOau6kWsRodUThvuGRwH+lzNCAOo0VlV2uDMQHRtg1y5HPWkwWskXj+ArpNTNE520+gACl4ACsAIkAEKgTBaREtkEQpKzqOxQwCOIaWGIlFgZECqoJw5mLuBOe4dpw/kAPf9au01pGUCjaubswMCMiNhAKaYQmuNS2slS8mSBxmHUoqaeF2PVV3GkZkCJ3cbdlJ/awV09G7ocxk3V9uxz4vQzppZbGKIkdBNQTOCITMCkzqiYzYCYWw4RI6BYmBSUHPQom6GbgTCPDLsggbygJRCaFJsG26bSOyGUqxkFWROTbPABM3cr9a9rIZSdL2OcdEu5mPuNsNuKVnQAgEBT9zDuvkiAWHdO8y02use5huHaDS/QW09jll5Tcn68QDH6yqUXxLgAGERQSCsfi57BsdvcMV8HV7jXgfOmvXAWzk28K8Ck1LKYrH4NOckcvzw2fn/8X8Pb33nO8tI682rZr4E5y/b4VdiwmE8LkU++ujD3W4XQtj7wN0CFIgR4flHH8UY7j+8t16vkDylVM/P3q/hC4RpxGNIMcanHz65OH+V0uz2fVrPzrga5P0X66eXOzx5p+suKrZVV+PK03ntNpvNxnE86FZms9k4lK9PP3l8bdwpIHX3fswjRHe5vs8RwjXZlBLintNR0TTaszwO4Nqd7etxpXSHKwfFq166YbJH+cJWKlUdx1Fy/4NvL741u/jw//mfuhf/QOjv/N4/j+3i2bNns9ns0aNHd1JOfnv7VS3a9cSend3794XSg+8B/RvJ/W287O7zb+VsPmGyb5/AzWKyXo3k7mDl00zafjFItzqafU6V//7T+hnc7j7dhToFyh/lv92ohI9c5yaNbk1jvClGmxw3Xx/kTRoXI8jk+WBRekzVdqwZqHjM+Do8240El2o4CkiHvwVwBEU0ql09Ss3ncFC+nlIaupILmZE5O+PEgyAwNmB3nt64ityQwSRmcUQDcqx0ksmSA0GxQhawB2ScJ+9OmPwpJtNWKkBl8iwEcmfH6B4dGvBUicHsQl4fzasQxfZfjrDnxVTEo9JelCY8ozqA7EGmKvqBSdOuAAZePBYXqXQSd7VpSu8OZr431gCdfmBIXJ/o8OZPTSPQ/guhGnQAmKE5OU4eg35tSUdgXMUx7OBmKG6j2eg2ggQ3FmoDMauq6kAM82VDjAaWZqnr+4urjT/BR/HhaZoTGFFhB0RxEwBkTI5U1BTcQwwni9NvYIGNlEvZXq23wwnGE2IAydoDIggbmJoTurGrm4CiISskLzPQTkFGKGMZc1EDN3Ywg2o6DHZ9aKAOom7q5hAQidAnI7a9L+4UeAzZzMTdzZGdUB2Ke3HLJMwhBEJVH4ttRr0Y2w5mlhbdJhTg7dW89KdRT0hRlEQJaySOAzoFZzD0ARUCxcYYLSaLVoJrMCNVB9H6ogmIAMEVIFdKMrkHA3ZgICakyeqFCpAbqIDaTQ+Or4g4Zb+sTEFWFXwKgWLCxga7OL88f/aqW406OscQCdGsYqRMFJlD4BAIQV0NwREJCQEnMdYUY1W5bHDLh/MOXsRrrchrAAfdiJvd4wZ3Lt+3kaZfLLzNX4er96lNCtV9Y2/AMSE7Np1H9+oIDYhI5mL7GxIwIzEe7EIruOGvudfvjZLqskFQtYx76hmiIxq6oBWEjDDQBHBoQGf0AAIoBoQUIscmxSYRMwZQVxUxE/U9pQ2RiRiJkSt6be62D/Zys71Van12qrtZ7fYrZS5yoEQArMWG3dhZX4atFpFRESlQMLUylpRSmkU1lVxcgZy1aL8ZxpL7fjfsckBiiowNQUQIXnNZgJk4ppRiDIyBkNxJKXozC+3JYp4Sl2EwGcEE3BDM1EoBAe9BwYFAU8C21VnLs9ZjBAwkTuLEkRMnCqGhZi40CO2GvNp28zkvuM2mo+a+jF3um4CJ2WEvrqs223sBk5qaC+AUXH7sBvpaCP0nzEGOLrzjO+BxIuwvJ04BAN3Epz+9fDifuUuNeKwhiL/xtfKhfa3dVylZVfY16xTMcQAC+r5/++23zT75rIZAo578mw8u3v37n//hH3yvMOwnOV+iGxF4HcK410jm86fn69UqxFgDBWJKr4FxAECGjl6yXrx8lZqmia1oGYYdIDAx0Z5U9EXdAsc8jBcvLtaX64bbQEFv0fS87LA9+7ufPP3/fvYcZ/dCM9s+31YT2QpzqOpe8319WyyXXbc9hEeenJyMw8XXpI085EeYGdzNfgdVpTR7svEF8eOF7SX106VSE0YOAMfhxvvbwZXztSjQO1vTY4eL+pPVZniyDt2oJ+0XVFDV15BzHsfxmw/nf/LDxzPfOsDq+U/+6V//zyLlnd//L548efLDH/6wWnJUi4ffClU+v7dDVf+TP/zPZPviH/+v/zEcJaTcxjhuq8U/DWDxpt/esJL5hTAsfPNO/YnZf5/iJwCf0cv/Ux0FTnSAoyCV46PBw2zuZl2/l19Ps75Ji45HHcH+RdeHLTWUdd+MV4tGdGBHqt6fALVzxpo7e9C+4JT6MWkoaI+mIFRjDHBgRVBEQFRCYUAn5InlUQdRhmakiApooRrVuwfHAF77PaR6/0rmoCrLUyKk4BScar1nDEqT2uNwkNWvNBz+rwIjCEbIiGGPxUx0eYdgkNwTOoMjGeEEcIDVhhPAaths3b32AAdV1kZ9AW40kTz2VA8/FKJYieeGUFgFTarHiVp1NFU1tZr/aGYKB/eI6SkcwCqrBa9jAfesln2SY+XjoenUNTjRXtFRPQfhOujXigmI66ilK0bokS0AJFARcwshhhjEhEaYL5uxzLa7YXhS4nLetvPATcMhgIGLwYg1HgdC/YQoEf7/7L3rjiRJdiZ2bmbuHresqq7q63CGw+Fwd8nVcldaAoIEASs9hf7qARZ6Kz2C/kmA/i1WAAkKBHeGnFlO37suWZkZmRHubmbnHP0w98jIW3X1zPRwLh0oNALZkZHu5ubmdr7zXbpuIW0B6odd0cuz1zuieLJciTuMWY20YCWsq6AKmpt6YUhs0HhZILBpSZZS4jE7oiN75e2oH3gySAwA5jWGwcycAlWXbnM9jIqDO6IiJvDsnooaArAoYIFJ7xPFApsPxXbJL3o/2y9KfAq67C9ge9mmixbKGnwBUIqX4tUYxIEMmZmDA5eRc2lQALmhUEpU4IJcjLIhKhowQCRkBCJSwuKewQuZiQEDCTGBMHPF8jJgUUwZyu+0RKVW6MLCFEQDmRDQfr//7JPPv/r0+dgP6ABFAYkRiQnB5vwUnBGSiWx1t5i7JmM8iG68/fL+BpjmCCyfs2APtlKHn3/DPK17nlLurmqlmJZiE7hx7xHhUXB6peBOXHdh+iW3QVbdgtC5onbghMpeCDLDSJ5QM7gDuYM0smi7KQMZoTh4Ka4Vu9CDlfIMsqAWVyt4IN041M/NULtPpk+O1eSJ0NGwlGJqYEjAIpFRYmh4E9uw2Hfj/mo/9mkckxVHYDCyAmDAIMSM4KkvL746VSvZshssu7UW215cwR6pocVqsVgt1uvNZrNedl3bRkIkcDBF8MAcWdgDKTUSiSuzccLgEarCUbUUK3nMOqR0vh0IPTbUdLRcdevNiZH3Q9nnvB97I16fPMm+3e7Pt7v9rteUgUSGNL6+OF+22kVAYzQCdVB0dCeera/MwKXitIepfxvgmJG7Y4jO/V6A48bP/EbN8atyNwDIebXYIOI4joRUC7+c8++9T15VGdQK38xKrvgO1wShim7Uj5nafr9/9OiRz5uMN92XOljT7vrNf/7bn//wvdWjZ08ShrpF+G0COKZYRAAfU1Ydzl6fikiMsa6KzFyK3t4EO4Hpsl3sLncvPv/y6bNn3WaZUzo03s1+o3kx5HR5fvXVl1+wy6Jb9PtBmttPXonNi13+u09efXaR1+8sdhevcs53Wq+3r+p6vbq62lWAw93X6/Wrl38oAEd1IZmRDrr3mrp7LvbF89c/OlkRzZ6BdxPM1cHMiOoUqtDGMYnj+IcHWsfxUxvuMxkt5qFdIw+Va/YbMEmpFXXOuQv+Zx923388c7a1vP7iJwpkYX15uf2rv/qrOnTf0Te+PZhpXsEoxvhHP/yz7//pX5x+/Hdvftgd04XeEqR46DNv0Fi91fP3jSDFrwPg+AYQ8zf6c3jDHbXaNBxO+xpSwTsr6sHPgQ6Qx8EifRKaTPYFkxpl8veYnzmI14zomlo4ISaI5DjxRarNpePcDMK5F40zb7zUPTOaoVfCxbVyYL6YPmOsNEWDwMFJAhAVaDIOB3Kg2uirLuMFIHsxmwAOtCnyBY83dAgO6tPMOSARzj7RO2fcxxzLFMECCsAACJVsMR0JV+0f1fAVPLDlGWt+ixtOaS8zp8P9ADJdt2bn/quIOE/9f1OoUmXT6h4IBq7uDq6T7Z4xTLoecicz8ilfxWdxkEKlr1QHWgXNE63ICGYfD5wEMQ7guZYkSIUoFxsudrGNnXRW7HJ31XSxaaKDq+Vio0JZrJdOzfNXr7bb/vXzbUPhnXfWzbIjHIEUBcGslAEpxNAA4FjMBSQG1kUYN6NbP17uDUpwQQhFyAmxEnSYA3JDIEBaJTdlIbSh+MozmJZScirSRBHRyc82q7qjOXtN+jUHVVe1Gp9HXP1Y9FjkNadekgOMoAbkIJUUD2jIAKBQzPejnfW0HZtd2XB5Kh76K9wNLZdNQy2BMJYixQqwGIgCOzBCEKCQtfFCro2xGhajVDyRJagutBWku56eRF5tWKqdC7gVcIQ8J3JCMkiOxaG4y0Pstd9yNsdxPggho7EWu9xfnr44e/Hl2fnpDlUDHmKfKsaB1TyzRgBPLX9Cmvr8U9Z1Jea520NFAuL9e033ezxDK28A6Rh0d7zGkW/wWg+b7+M4um9O37j2Pzjw5Mwnt1Cdvv2gXqtHhUhAM023whwVBZ3Z7xRCqHtowGt5ykGygn5d1h6cF/DmUTnMmC2CVodR9ISQEHKNqCIsYFoyAxABCdGkWaQJUkefmro48TDqRGAJwiIshPXew0pRKcWSalJNWbVU1EBdDdxgEUCVqwAAIABJREFUjvZGYAJhDOQMRm7AKIQKRgTVOoc1V8JIqCdRkm7TZU3iksAxtEpqqJt3Npunm3bZtou2a5smRnTIpaAZAQSWGGIbYxebGFkIwYpXkYgrmLnrjHqzBHGJ7qqqZlm1DMlSKcO4v9xlFAQGEETuWBCYJGZpxqKQVIuBOuzTqHYFLgiRXMjF1bEmTdY0d9eqxpnm/8Fj1O/f5EzTGo/TVfDoqt9BPK7pG/c7rH/TVcXNukXLWUopMcRqTlFyPq4xfi9fFeKs9XyNRD20+2xqCc7wh9o4jovFYhzGrx0T5JJQcP3OJ5//09/9v3/9F//+r+KTp/xbt847IopIKeX01auLi/OWmiByGJCc892ylpGLOxgIydXlbrfbP/vw2ePHT4ho3+8RsEbP/MbO4tOPP9leXAqGIFGzNbFVuG3mOhr/7T98/Gqn7eappnE4fwFzImztsd97v8TYDMN4mA8HL5I/EIDj4Mzyho/FGJdxMdGg3tATxuvvqbFEt0pErmTcGdc4fj20WbrK8fnrnUh7ONRvvetjtt/v09j/2YfLH78fb54mfvHJP3YffnKyeda27bH66bvXtzQ/Dwv442cfvvcn//bq5cdo5Tgb5diqFu4wdt/+/dvwOH4ZgOOePsexOdftzxz3NByOXXhv/RVHpF8F4LipAcebh+2zDZsdAI6jXehM0T/+uR/2sNOwzSX64azoCB9BdzTgOdxj/sxsqjkFekyC7yk8Do+7PNf7JrSZTTKZoqH7jFbUShypoig1A7sisI6VGQ7E4DTRT8ARC1FG8gngYKj0C0d2JHQCI8+M1VajMt9pMhadjhmn3j3CnDaChjNs44zAFaagaTOIiE5QDMpMjivT/hJngOOAwHjFWSbkiCoTZRbXTF4oODPncSJ963Vt4UwucxSNIxqjIRqRAeq1RWn1lfMpJsZq6m11Jp0yZKvPa4U79DoPkjhQjXw0Z4CAIOREZuSTJ2wiTExEQmiFyj4VSS4FB8g9DNRQlGilFM2AJoLahmghtssx+3AxXuB2RdEwGFech8ANSgI3EiZmIC1Igzisor7/WAFy8X7nW2fksAzcWmXluKGDGITKbglcnBUQmYie9zsaey02pkwhCopPmclTXhtMOT41T1NNDcxr8TfnCtWQYqglo5rZhAqRIgOIAToYOYo5aYascDnC2dDuPBTeoK29R9+D94GYhRRAAQeKKbBzMA4FuSA5Ipm35lJMixXhHDAFZEEUdAETN4RCc/EIpqaumdGZRURIgpuZ5mz7YjuDbFi4DV0IEmOIUe6JfXoY7PhVkQ5/sOULtyqm+37v1vspgMhrnDPlsVw8f/3V569ev9z1u7JiDIxcU5jBEUGIhIkJCL32yR2sog8wqTPcKuLBZLNv5U0047objTdWrEkZMUMTdtSAnK0NZifg2bMdZtbr8ahP1mWl6IGaTkQ0syfwDU3z4weLHwgZsyW0mRkc+EhTPCzihO2CAxIRHO3YCBzcDNwRYdrbwURivwY4DmYNh+J3BjhoRrP9KEjUACqult0yQEZIiJkwC7gQCBXQYUykIEwCLJWgw3QIKkesESlAiII1sBZDiDE0QYKwqEMxH8cy5qKWvFjJNo4555zGMfWDFQ1EhASGaq6juSECCwahiC5g4IZciX7E4KDFiDCEANUktaRSEgeWIAQsLF3XSivvfvjs2feeYQBkcNWSy9D34zCgGiGtFh10yyh8LSGqz+KKpGulUDiiEyNTECbAKiQpWnLJOZdxv0359Z4bDG3o1l23Wri7qrN0ixUMQxqGVCynrKpJM0dJUQoDsIOpVaPXOWRdVYu7IwojTcvaTcDiGMjwY/WJ45vaOze6J37DpftXADhMTViGqz4ERnRV3e/3SFSDNn9fIyRqCOgh9EFVU84HVtd81g4AwzCIhNrGH/rhaw3ciNpgqGm44Cf/9z9cno5//z/81Z8/++ips+3GnjkEXo3DyGwH9LYuDr8KoezNL/V8QFTrKeeUHj963O/Grz79/Gq766SFac28DrVFxJxzre3rWBUYgSa9jSCDw5efP190q67tahef0HTuChwA5cDN107RA5vmUJkg30jTQMRS1M26dhmlef7FV69evkSDRpppbUYHMAYrYTWkYkXXIa+l/J9/89UnL0cIG+TlbrzcGjL5pCBjmHjQdy8ic8pZzUKMwzAslss6ApXW9Jv0ffhn6ZPH2BzugpTGpunuFPwliHTtAml0n7l9M0ntFujgeKNRcWsCzCSRA5vjGuioo33swlF/5WwPry6Gk8erh9QHv95CGuZo2EfL8MNn/P6TBaJOMQYA5vD0vR98+fz03/+P/93dROHvrEZ/7QyOw3iWUpbrk/d+9JcXn/+X3Yt/qpDlXZjjIQTizZKTNwAcfhtzqL2se8E4f8OGHO5yO49/jm/xW7cLgLmcx288w79m81C3tli1uEd/Hq8Daw8Ax5Fzxs1eDt6oQ3zqJB+4DmQgdmPLOxUuB/IIHjmz+xRFMlEfDmkuFXmZFNxH14TRBespeI2gm+t9mhuHThNfoqZdT16ehSATK7JVdAMYndhADMicTckMKTtkB3VwAAaMjgSTISnbVBS4TdErdk2hAHdD9ckDxqdcvIpN1PxCq3m0RjojOwdmCaPzrBiffZ6n9NeaZTPZXk7MEERFNMSpGwoTESW6c7FqpFqxHyMyZAeUGaM5mmUOWhyrJsMmJrmZ2+TVcUA8amguM1Xrbi1qwI6BMAiwqIkWB3XQMdAYWNiFIOvYlwGT+dVYJOWQU0liAqbuhQRCExIwBGgXSy1Y+uEyX+6bxcCxXTlGdlQkIDC0DDoCMhAY8UjkHUPcKKIbjKfj2bnF0D5qNh2QWM0GsIw5UUEyRuPinL32UBeulEctqmOKTYtAiExgxbEqmskn2ZTV/qkauBMBV4+LWeTv5magWuqn3NicwQU8IABAIQcxpTF5P+A20UVejGEDcW3Wlh34gJJIgnIc1bK6cizCjkGRjdiqv0cprRM5WsLC2AuyEATyhrx1JwSpDW4rAOpoZqbmDECCFJ0aw1xAM5VkO5KRQ1ksu/UKV8u4XoVvJFH59Tz/8I3oxxsgkZuKEQwg5ISJwECMh6vhxWcvn3/2suxHAYocAqIYcjErxdFBkKjCrNWCtwAoACDwvGaaux8KA5u1Kwf8Fm8fxRGyOyv+anjwATUyvge0IZjJNzdNDSqyWgrkYmZgBgiOpDFijG8zWjf+Z4V4AbC61kIxKApFD8CN3y15kGjyEr3+okpuY8YJ9pzO+mj5B2C/4bVE84cQCRCUaqAUFPACkABGh9EtARZCFYIg2AgFJqnwU1HTYprHQoVEJDaxkaaJEmMUJiYmAASPEqMENwT3NOZ+SFe7ftfv9/th16eipaiao83GHMLigGCmxdxgoklWTYgWLz04gTMBM0t97Ji7mgaSw5gxCzOzIDPVMJ6nT5++99F7l2n76Se/GHUcy+iqplYZQ0E4suwHjiwxSGSOIl2Mq+Vi0bVRRARFEEBMbRISmZERUjWLCijSSNchFM2l5CEPwzBc9lt9fh5akS4ulqt3nzw5PX29u3w99mm/y12I3EwB7JNXrCqYE8KE7lmpAIeDBRDyCuffCHn1Y1bQdbsG705C/7o7Gh9C497uNV5ps2802eRKoI6Ifd//2rDX35HXZKuJ9zMdDpYNb8eIUXBgCoDxYuSffnV58o+f/mXkzeN1S6LuueyyFZHmgLSWUnLJQcK3heYgsoiZlVLcjJmXi+UXn31+eX7Z7wchQcBf7jIzyz/89KfL5fLDjz5o25hzBsKpUU8YJBCRFn+b8b/ddL1VcrgzUdstxyF98cnn24tLMBe6jb4piu1OlyLLzfJ8p//pJ199ftZvR2sWDZBf9Bfig6O8zda/lHwIDK6vP5DboZaIMmcA30uRIGJz32V41dO7S2X044rPTA8O41NFhEA01TNHTYfpvWp17odSDrxLYj727GCRKRF8yKYgxFrzm78lBsetC62qedx/+G73x08JPQFyLboMHFype/LjP/93T5+9+1BN/t3r23hVAC6snq7e//H+/CsqAxnNFHDHo1Qy05k0O9Nv63u6JhQcBXocCSfuyzR7YAU7UmFX2vLBXmLmGxzRSX5Ne/6b8pbjKff2yxTOXMVbv3vwy5tpFHOT/+H64y4YBDfuzkmYcI2Y+PVWd7JsmN3m/BgqmdqJs9hktm1Av45sxKN/cHDhP0RWIABaASvXAvkD0gFWHdR4lqXM2/jZ/B8BkI1IgaeM1hmSUTCaW2o0MRjmNfC4BsHreuemguhQ7NCBFV9T5+ucmkxZ0Yih6hZqCXI9tybj0NqjdHS8WdIdiqf6HnU2O1EABSCE6gtyDMj57e3kjfqMAIiFuNbsNv2bgcVq0zf/VQOwihSYgx4GioAJBUmQpikQiBqptpajcbZ4kdLFVy/52WK12YwpXZ2enqxWq+XSx5JBy2gJtFm0BDK8Knk3Xr7eNSIQFhjFvBBSGwOapTJkJW6iIGYvjgJNxM1KMhS9fH15sRD+4MkmUmwLoBXUMmqPpScGYZCA0riEhkNs9zu5hJRL2Q+l6bQtBsVB6zVHBGR0q/Ug1B87EKAAiUM17GN0BHUvZsW0mBYD5GvADQB0YvHAUOwy0VWmXekgPpKmM4OxF1cWAPBRS5/zWFSaBUlTHA/xN1AKa4qo0cHdChag7IIeBZyRnJkjUSJPoMktmXHgZrlUK8M4XA37IRVHZS7d2h6dNJuT5eZEVou4XMQoHJjFrtUF9z3ijohgD37m7oMW7/uGedGZm/7XAaKTNAPAwCb86GBYWD8zq2cN3A3QnI3EQ+MhWLTeLl9tX372+vTji93LARMEYFLGqVafmP/MhIQTcQMmJxVwNZ04XpXYUIqVUqp0DamGNSiaVpy0clTrcLiZu9XITTjyQUbkw1Jhft0dmVbN65GqYCYhTJnR5paLjxnGBBXgIAQi4ICAfCjHp7GZKXW3iS0TPaOq9xAc0dDUqRhmQ63JUEAEQIBMAG7T1J+8LQiQAYuCjkroIkDgNavGvXYg6eAniQdymwNNMHVlzUwiGa8EKRFH6DXtVAeBROgSXdDIbQJVaF7/3Ey1pBCkbdumaWITRURCCJNjLyKgMIswASLQMPb9vr+62u13+2FMKSd3RMfAIiTqbuY6523UoQaCKkYChrpQu85ZqkY1QcoL5JLBsZ5u0eJg7ooVOUdwMLXspWy3Fyhw3p+d7y8Ms2IRERHquibGGBuOkUWQSQ1LAijguVDah12OMUgTYxe7IFLFmtX9FUgcMCsQEhEZVOgSAClEkbgYS+rTOPQpX/bjiksKOsiCN8lhn3MuCml4tPTAwWrsdfUMqvvdmoxtROCazTQzEtXQ8OvNBx6TlR7eu9x977eKA7gpiz1aMfxrsM+5RcSl++wfXvr24snjd9q2TZqZebvd1tv2994k7zif0t3xAZfiajM5m1Z83Xe6sTtgAIm7tPzFRcK//zwg/fBHHz55vKIWmLFtyUopWggpxhgCl3I3NfjXVwkgl1TMTViqJu75ly9OX7zSUrq4RIecleSX2nOrP948GdPws5/8w3vvv/v06TMkFJLaRLVi6op3ZtHdYbxLVGKUnLO5IWITG2IeU/7Ff/243+0QuJVoBma3BSnZcRMg4lj6/LNPL/+fn7zIzUlxehxlHPvx6nVkG9/CKdbdx3Fk5lLKwR3z2A7z97gzX8+xbdt+2BER8z1hmUSkar/4/NXj7r2roT9Z3KWqvqEWukEsB7z2Np9o0AgI6k6mRYmYmZhVmYiJ+GIIr3bQdsuDkda3fSHcvd/vPnqn/YuPwklHWrKRTpUhkbQnFE+K4XK5vHckv8M4vl2KDcckj0aFBhH4uEC/BjgQ8dgf7QBw4Jsekoj3dRT8qIXg97UU/E778HbD4Sa/48306zvVJjzE37jui92QuOAtt66b76/hgjukEbz5X7zuwvid0Zi2MzfC4PC+UcVbbI6bD857u7TViPJIwH68zzkIfI7gFbxFEJ8e8ncydggO3LBK4vCKAsyrE05c9voBdsQjzItr5YRgOPvXQQBkB592uZMWZvpemqqLwzDfUOwcyGl+rf0hAJkiOpArxOTHzqyTrT3duVKztQbMJquVLo4HN5O5gYzTn3aDQmhe8Rf0yQD0Ohakkm3m7N7pKswgEyFgzWSpZ+wH4GiCkIzQzA3FDdlRaoYBVIcK4Bol6QJRwAnWZIA27M7zbovryBmdsADts+tYgNi7ADmhemBiR2uaPOruKiFtS4QNde0ixhhKGSGn4sUBxGoMgyuCAwcJiyePhx6uTq9ONX+ar1JcPm271mMw5sGClcDURHEHMOMYJcauW6zaxdZh7AdbjJYzCnAltJqTIdUEYwVUcAOtCRwSQWKNrUFndEbXmrhDE80cQB1dyTMRck1CzjBc2Pgir/Z+ArEFjgZcHIojICEbkhNiEBEW4Yo38YSOIJGxelNcXAFQHAAyOXDJNCA6UGFpJMTQhCYTZQTVpHtVz66joC87bBayWHWrE1o/wm4B3QJiwBhcSJlU7MYtjfeuRrMx15H/5D0LnN/B1RxvdlsO//tgTUzTPEafOWszYjqnZdTpTdNUNjdzQ0dWChpaiyHJ/mz/6h9ffPHxi8vne915SzEAYyFwtCnrg4mBhZDBXM2NSZEMzd29FJu1GgQ1HFgBMCILIztRtX2ccpuFAuMk9TJzBwJB5Gm5cUAnJK5GRQZmZo5uhExAjIAONok/wGH2mJgcfdUwlTJk6EdwAzNgBhFonYAEvPo1zAiy+72SlYonTOCJU4XiUA2LgRqo4xRj5chEQpW5BYjMzMRT7oi5Z7NkFEAQCdxND08bc0BHmtiAE65LDhNbZYqPdgVTIAUogAY4uu/V92CJKSOrBBc0NkNCJDe3yi5hRbDAuOzak5OTruuapqEJmJ+aDm6OTISSxpTH4eLiYrvdXl3t+v1Q+cNN08bY1JCzVErKuQBkBzfz2Sdu4rhMjw1CQwAyRVPQ4iVbGouqIiATTzbEoABOCI7kBgRgxVHh5cvnL0+/Gj2PnqVBaZGZOEhoOCw4tBxbloAijmBVIYVextKn4lI4llhs3cRWMDAGIiES4mCGqmZIDOygpmoO7hRibNqmUY0pnV+cX+3OyzgOVxchxBiWEXP0MScrNniBKDFbVssEDoiMxETVilpIECCXbG7GNVH3ulsyp+XctSvDG62fo3v9WHZ7hOPBYagf3lP5w/umyef69euzH77zLw4tdCI6Pz8/lDG/323qw/tKb2bGexkcWspmsymlvCXbjsAdMjrFpnOLn+8u//M/fnnap++//+ijDx9tnqwlCgSZsNdcjmGvb4XB4SKILALg56fnu93V7moHBoIR1AFYoEpov/ErULy62CLislttz7anL149fe/d1WrdtG3kULxMOPc36ifWDWmBLi4QMae82+5LzqevX++udm7QhrYgmSrJ3eOhpn18+vrVzz/76m8+6y9p04YusA/91e7yLJeMMbzNiVZ5DjOP41gPSUQO8sZvVRnxW3JrLBbdbr+ty/7dk63sieVy+fzli3/9+AY2RlS5lgdO2lRaXiOzN7dEhHikyj9a6MwUQBVVJ70KESHyfsTtnkTab5UicViWqztPIP3jp+H9R2Japo09AAByiJvHf3Ty/p/+8E/+9CG/huOV5DtU4tc4S+t4/tH3f7CK/jcXPz//5G/hJofi6EI8qLS8ZXiB8ACiMFVvR4X9cSl/3Q/zuRvlhztgej8bZtx217pPPHM/9HvXmh+vW/k3DDm+yeL0xs/iTXYGwj062jcSOb5OOH8TmzG6+Wt0jHLcLIWmjq3f41U2IQu1jTsDHMdrDSIS8bX4bRYLXxvtzY3iiimwIWE1gJz+QE1eQZryFLAqHg9dbWI/ACZYU1QnJwu8nkWzhQ864fUSadf2qzTZdOK9rNwjq1Y4EvPANe/lmhY8K/8PLPFqSTpdUCYF0EP39PDlhzjegyMp+JS9Mru3whSxDOi3Lz1eT87a20Sbivqp744+OY9UmZAQOMEqgEQ4G3ZcHEbVvnjDJNxn2Ftq2o6jYGPBHBO6QtO2MNgw5ny+zy2VgE8XJyFIUjPUmoIRzMWNDQqiehbm2HW4SVcn3fnlmHavkhdpwgkKOmMJIceGueWYwYqbhwAhtm33qFuNw3DVDzqMNo5CgRjNAQxY65mxK1ZvDHVwJJfgEl3NjMGZTAiBndiZnWmKyAF0ZUtCLEw5WdrpeG67M19jPGm7pXKjFBEDkSAwIgp64JZqzO6U7FF5SoAgAKxIo1OuRhLOpExA4FgcDDBTKaIlWGtFKBP0Nl6VvZOGCOtlszhZbB4vTp4suiW1CwdK5j1AASt1Xr2lRAXhl9rV+vEEnjyGJ/3VRJcwrf6X5tUOozJEiQkndtHkFOQ6JS2ROEXkhkKXg2/z5x9/8fKz0+efnW3Pe86wDk0nCwbxrJ5LSdlQowBOjXAndqKby/K1KgUYCbjKlCJwBEJAAvY5Kai2bGyy4MHrnp+6a3FVqEmctXyuWMANryKc3YKOSYPVwaaShuZ/B0uE2ZgY8YiIdn2D3zPmWAABwKr5mYEZJPARPFdlDk7KnMnwY1LXcwyNiDBTKXnsR9csEUQAGYiAJ/yWsOZO1cFw4LoYOaAbqJmbgat5qXFDJNg0CeH11XZnDssG2w4DKfk+pwToiwhI1XPEVEFQEB4/fvTue08JMJcC4CXlGJsmNqqquRAQMJax9Ff9+cX55fZSi5lZ27Tr5bppGhFRtZzzfr/b7/uUk6kRsrCErmGRaQ96SEw1d0c3B0MtXoprdhareJ6puYGZgU0PaANDNXIgAmZHBjJA8KYNy7aF4CBOgmrlcr+9GjUEkAhtFxaLuF5360W37BZt00QictCkeSy5H8Zdj8ZtXJ6snwiLKqg6ABT1XEpsZLHYqJdxHFMp43aPzESyWT9Zdif7vu/7YdcPKV86eNesXfuc0jR1AJHIVd2slAIApei82SAhmdgdt5o3bnehDTxqfhx3QvyOXMUfJnpc8z3v6TbdB3AAMNGPf/zjMCz6fV/tIYnocrvdnJxUwsIfiERlxjvupkUYEanparU6xI68+asMgJgEHHRwZEAamtXPLvvXP/3yxYvXaf/+9773jnRhefK42luM41jhwW8P4Khp52kcz16/Pjs/S+PYNctqEFOyBSLhmGD4Jb65jKVrV4CW8wgAUdrPPvm0Wyy6tnv0+PFmvWliW/C27ehdI9IbRgtV2OAwDuM4jhfn5+fnZyml2HTr1QkDlmSuztwo3A4zDj7+l8/2P/v89Bcv+zNtm9XabOgCXZ2dXl5emsSdYXwbzgtzBTgOWcLVkPVAa/oNEAf+eV9N01Yu2K08nQPAgYixiY0oHpkM1YvJjMcOtfcS6e/sFe4WPX64NdXc3IkIUcccRZZO8hu4CqUURLy4uPjeY/rBO9iwHjeWAWBIvnzvX3z4x//y0aNHb4aDv0M3fu0IVJ1XIcTXl0k2H4XuF7m/+G5k7uAHD/FUvun738xBvz0iAneYKfeCLH4EAr3JgfXm/upQF8w4y+Ta4bcPBafK8ubx4b1f/HAT4xZEc1DW0PHvvk1h+Ab3l4OC/pp5hMd7BLT7j9BufBxndOkWeHLt9FoHnI4YULcEsNMeWfGGByM6sIMANkBraZ60ywyS+gKKWoCWHYc49LnsBiYJQmBugqEJ3jQJsUC+3A12js26RQYozkBtbNkdi6FrAGIGBdCS+1FB4J2P3t+9ODv/4uWihHdgzW5QMCI0sSX3ks0RgAmAESiyLCQGGDAXyEVLgVINRIERwR20ojizCmgaV5p2ldf8YJptI6vTpQThiVOjRZPnbd+fXzUFHm02HzXrH3SbZcZF8ZBNigsAoSuDMji6utXYG3PzGnQDzuCEwM7VaNKJKrOteiEgYWDMDIOXvt/2mrZ5j52sHy/bzbJZN4tHi9WjRbsK3VKQi2MqVrQUgAyg1WBF8FpedsPuEhxvrT34NTvmu1R1R0KY7Dt9Yt6jAU78fp+a/aAI1b2LiSeekVPlFAEAThoDN3MGFKQOo2TqX11efrn9/OcvTr8473ejJxMMjORZDYB9Mu+ZLhE6TdaehOjH2PPBGRORqnoWkBTIDMBdUedUJqr0LbXpyKb0I0AzBGCgyu3C2Sf45p3i19j48XBVPZ45FPdillSzWrbpl2qYtTmaIx5jHA/YnxugIRYGqxbLSKZewJJaIhvJM9eo7fm2djB1Le4ySbgBMav2QwriTRuFHQlocvpEInLHGputiABWKoJiUypNNTA1IiM0ImPw4CPAXnxwp4AmmMgzmYIbzV5KZhIodt1y2a4WzWrZNdIQQmCZ5g2A5kJIEoKqmdnu6ur8/Hwch5RSkBjbNoYQJTi4ljwM/TAM4zialsBIIYYQJMQQAgsTMx6E1u6VLOPqZpW74TphHISEaSw5FXAHOhp3d2JkwRg5BEZ2JI+LEJfCDVKLEpgjOhXD4pAcMrEVHYexAIylxFLax+tNbBpFFKYuNmXUfpdyHq4ut00sMS6RGNQRkZkQUd1qOowbeKXnIDERCrUtEAuPIw2p7/t+6MchlVxSLqUUN0dEmykAtf6ZbnpEmO7SB2Pbvi6k7XY9cB+Dw28a6fgdquwbGBxeWYRhjjA4WP3lUm5tIv8Q0I03X4x7+9gPfLYmtqGWDF4MhNrl4Ha63bY6nD3plitp+gASmqaREIJZNXPNOX975ziMw8X5+cuXL4ioWyx0LEJCHIgQjFwNfqlkcwlRVQGtrv+IePLo0dD32+3Ffr/brtYxxne/98HbEzcOb16dvry4OO/3e1Vt2nbdtqq+u7pi4Ca2zEFV7+7FNA8/++Srn3x5ea5NXC3INacR25hTyqVgE3v1+BYUjoMI5dr09A8J7KsQxoGx8tAYEdF6tULcvv2y9uYy/zhJ7fZlODauAAAgAElEQVQ6B6BqivF0R0mRGH8DGJOI9Pvd487/8vvdR4/9dlHlENrNRY8X2933ZyzsIa7BdwyOXy9343hy/smf/tnlq0+Hlz/NwwXcLd78jdWhv7GQf+h7HvpOv6n/eOjD3/pCgr8N3/oNF0x/Qyl0ZBHyNfjGraSWm2AEvt154TXE8QBQdPNHNz/ygDssvu3w4lsul3dFgP7Gy4Qzf84fGLybqqKZBwOO93y5P/DnqqP/9W/VpvVUcs6xED4n4hyXi7VGZQXLvondhydPX+p+f7ajVdNh44ObF9BiriQOxOgkxNQ2tMJyqZpTydl3fnp6Xkq36rgLou4IfjAGr26t4OCqQTieLDGlcXs55vzi/BU267ZdiaMZos2z16oVKzYclk0brq5qgz+nZALMzAjIZG7gSk6z56RP1W3le1aHAz+oN9EczUCrWrbqEswtpbIf8/lVeb1/0iw/OnnyYbd5v9vEbGHMUpyLMwChW/3nrqDqpqbu6qZkgO4MTgYYHczNPLupGxDEwMQkRFeW96nvc96jYsvvPF51j1arp5u4anjB0rK0TGJFR/QCUBA9cACg6lTrZsJ2t57wO/iiP3yH3kDi8MC7A0cC4hpYonOq3+RVU1NJK/fHndwIzSs74JAm6uoOjtXb15GVwLxqOdBL3pVXnzx/9fHp808vdxdjFIzCDATF0zCgUxsaJiAhNEIv7lBTQipns8ZVIJpfU07JnR3EAQHJFVSLuTsYMzA78bSbVAcnZEQnBiCvNi3VotHNfXYtq9tgr3/CAACtpqbY7NUyuVUYkIJntaSaima1KV16lripV17WpMYjR6zs8jtXwhGVMBMUImdRwIKW3BL5SJ4IjIGpquWIAOutZAVcZ2UQQDYbVDHwoo2EhmBV+odzeLeBzl4f5qZmxVQNTKeAKAAWYKlKLhXPiB4adCjCmWwATQAQkIUcjQCIsGvbk8ebk0frk83KrYzDXoRjjPWClVJKzkGCxFjyMOz3V9uL87PXQaSJoWnapmkrer3f9/1+1w99yomZYwht2zRNwyFOgSw1EImmeQBqViUjE8ABHECLawYkcnA1S9kqY4eYmAic3FWEJVC3aNuuJTZkCx2FJTULjgtpl027iCjmZLn0Kfc59yUPqulq1/c775tIprBas3OUuFqtvMAFXV1tx+32PIbx5BGJNA7IjEHIAVLOOecqtq+BhQCgprmohNB0XZtLSjk/f9Hvz1JKqppSSjnzdXTZlP40+2LXW2rWO735KVVtyPy2f/udpJXb24VqSAXX7dMjx657wI67z1IDQNBS1w4mcjMJ8dWrV4vF4uDB8ZbGE7+Lr+qtUE/w1atXMQS/Xfo6YrXM9LZtp6H4uk0bIVmlFtDEFQipbyiUx9/7NI/nP9/+m+wfPVt/VMJ4et51zeLxI1quCzWIIyEe4kupehNPxl2VHeoC4QZlGgDkgM9gBaq8OAsDQM556IeipT/rtxfnZta1S0QsqYgEADDQiiEfyobrRG2zpmmGYUgp5ZRjE/v9XkKY7o5K9kF0HA/zq9o8QYLIbf3OcZ/GfTp7+fchhBhj23axiUR0l0Shg5dSVMvQD8PQq6qEADB/lYElFzMhMQDVrGhAMHjoMLMlEdmN5eJq/59+9vlnr3OSTdd1xQbAvGyaXT9c9GNxjwYbc3gL3dUwDPUcu67r+75pmhhjfVNKeXu063f0vqhvum5R17q7gcFmhgDE4qBwR4txCzB8KK5i9gizI/I/HqWl+I32ngMAXPX5bAhXfV6H38T4I2LbyI/fffz+ej/dJzdrkWff/4s//6v/qVm98wb84qE8ju9ev/RFuTWeMUbnptm82599rnn4boh+N3Gr23uV+6ya7je1efOtN7VZ3xpm/S0dn3vhDHzAmfFmQCU+BHYcGbv6fXgF4kOg3BHt7gb92Gdsw6rjKfmxTQj6tT/CfWwRAyoGCpuuXayW+1fpxflVII7tIvU65iJYq4Ri5IIiFLAVcupT78WLqY7l1auc8iK+/6SLbc7J0FsSQNdSTL1KcRkwCDbMtur0yaacbp+fvgwbe7JYCiPl6wQeMiADNm8lrNouIFkuJadxHEVARDACC1sxM5eaJ1OrcndCYiRGctCqrTjQO8wnPr5bdSd1KJr7cby49Iuetmnz9NEfrR6/u1g/aTocMyCxOls1wa1etNVbwTJYxpp6oKLA5jypitDM+pSK5uJmjLJoKLCC+liGceh9tIaXT1bv/uCD1TsnzabBSCZWXIvnoqloRjQhFyEJsWra3YuaCj2AFD8Mnz2E7vq1lfH83gEdvIYSOfnsHmpThEj1A66xQU6gUAwih0BBx2KppCFpyqumWzSLVbeIHC7PLs5Pzz757PnpF2f70zRelNxrw7Rq2sBSko6l5KGgUwSOUSQKqJeU7muGISBPKdNAAKRGajUsVnPRXKxKLiRQiOSRQGgGHQiAAdkBs2nNBTQDVXObkkhI6JpxgUdD5HbkasIVDlaAYp7Nsml2KAeoCI+chA+CM7hX+nhN8aDJdZgVIIOPDr1BMqj9bmcQJAYGw5qoIgwIpppLqVwXkwgkYKBgCqZQ3KasK1QCJUQmZCZCCjU3C9W1OBS34qBQFNWAQEK3auNiGWIc1c52u3EcErgSYmRkUNcgsjlZbx6fPHrnpFu0TcPj6INbmYxqsOY7S9OUXLbb7dnr169PT4lps1rG2MQYEAkR0jCO47jf74dhQIKujavVsusWMUZmVlcDQwYnByzVPHnO70JEQsYa/YeEREjkWmCKKSjZzQEosADxJIIUlBBi0y6WCxJDNmqUG5UIElwChAixDSGSUzRf5dKXPOQ8lDRaTlbKq1fPL8/PHq9PTlaPijRd073//rvbbv/Fp8+vdtt+GBeL9Wb9GJGK5npYAFABDhImQhExAJ+JDCEEkbBer8dx3G63+/2+qKacA4uw1KL21lJtZkWLg7Pw229t7wAZ90eZuL+xBeRv22yhJGKNpYmJXYvzQ4TK773D6K2S7NvsptVcNkKSbYK/+a8vfvrJ8//5B5sf/uiH6PTi/EtaDd16/e6GmsWCCEsuKaWSNZeRmQlJREQEEVMZDzBE5eX1+6EePE8KMUKhMY3DMGwvLi4vtymlxgMixqaplfm90b8hBDPLOWspbdc13eLy8vL/+9u/+W/+zV9+9tkn77//wfvvf3B+cV6lWBOS8naD1i0WZpZy7ofBqiWx3P5FwXgAWYiZRe5+uQqDGQIAZMIMAJ1q13WOi5eX41///ce/+Pyr1DxK1iE15IiODB5C+OqrL3NOMTbz0H39YR9axH8grI1bAEcFNyv8d+9n6jRQzf/08fN/9eTkEeivUtjYNS/cH+rRwsz2bLsF7+3bo28cs3XMbMH5gxVuFuGuB7A6edz8/U9//h/+lz/5jqPxz7V018v0wx//q7/+4h/3ozb03ah89/o9ne236savY2ocABD022AH3mjfgh9Zq+DRlx+pe24QbBwc3l55cISWHCq2e1dKBICi4NZ0YdEs1hgWBWU03mcPaAIUmYlT0eK5sDtilChtCIsmeDIfchnHbW9aTlbLQMJuQiiBaCoRzVWRIIigW877EODpe0/OU3711cuLobkY94ARmdBJfAq4RAMu3pFs2rYVYXPLOY+DB/eJaj5bLFbfA506R1RzauaO4+EpV20T2KFUxKe4afGU835M2/1i1BOJz2L3rFksgWHMnpKVXF0LD+atCDWHAw2p2kOge1AQmxqkyS2bFkbA2DXBBAfLl2n/4vL1Tkdey3uPnm0+eNo+XvIieoQMezdEIBAQAnImdzcFL6WomRHWUA9CIKG74ne/F1Jzv/Mw99u4nR+/d3DTakRZ28MHIxiYNf82m48iAgXkwAKKJRUsIMZNWApTgxIy5cvd1dVw+vz16fOz0+fn29OdjQAFIoAQoBZXR3VBaAOjI4GCORL55J0wDba5gTtNpj5UnXzcyQxLAS2mNahTTa26Fnh0BzDmIHxgZ7AjK6AZjEXHsZTsWsDUwZGlhEARhKXSoZ2q4ectaRlOqUsGoG7ZvZiX6mN5VHAYThnTAIdRnOJlcZ6NB7wEps2VMFAxdLeS0RNYditgeo3mVFDgcDeb6zAMxTg4MkO3bAICujGAEAV3cTd0BU8ImdwQSm2tWz1Id3YnAAkYJcSmaSKFyG0TFysKTTLrhyFbnwAU0BCcFIlClPVq8fSdJ6v1sgkBVcd9Nte2aSe5FkItpVTLdru9uLhIKWkpbbNYrpYiwszDMAz9MPT9OIwA0LahbZu2jU3bxhgr94oMDdDJbaKtuLtNhjdQPUwZYM6HMVc0pwKkFRetKkMkJMZKR0BCEuLAEgOJkigGQzIHLQopFeTgGABFGgqRQtMAiJXGNXspJaXcD2Uo52eXuTd+JoEICGOgJ09ORPaX2/32IvX9LoS2iW2MrTQtILZtWwEYM08pmzsxQ7V8dXeHxWL53nvMzAAYp3jh2QB3mil48NKYa6OazXF/I+IuxOm3bcSODcPxTc+OG0+3ty3JPlr/6Oc/+ez80+ff++CPqkQFEC4uLg4VzlsGo/6uQxszaWK2DvwW/krRZARBAoTHqSzGkv6vn48fnn/2vXdPfvTBZnn1As4/+6embds2hLDoFsvVqg3NInaVFWFmmgoAUMCjw1YA6EJbYYtxHLdnF6XkYZ+Gvi8lmzmLLNsllAnUKEfio1sHmXM2sxiiLBa7q6vzs7OL8/N/++/+2/VmAwAvX77cbrfvvvde13VuPqbRzfDtILBjn04MAQCK3k4/IaTa9PCH23GOUzoVOpqpg7fCLy/6z15t/+7jl6c90PL90RsiBkdQY3BwOjs76/shhFhFQCJi/vXVOBFXd8l7yVN/AACHMpMESSndu+KYmYjkDBA3X13S+0s9aq0DPCT1vDmQB1O/+2MeZv8/pBkdRySGlDJzvIsm+FEM569y7jV6tmK+w7D/43f92RoB7one6Z589P4f/+v1+/+yaZrvqq9/LnQDAJi5aRfUbN793p9cfPHT70bmmw7gN8Prf1Mo3l0W2EN3+t0Tuc0Xw9ul9r1fCL91TKs5m6Qe5jG2gfcbfeBNv88pZ+X4534PwFHtD/0WenIzbOEQtAwwfXgup47E0neyeuqX3zqkWx88dvitSb2kzkk30n6wfHyZ89WrLZ0slqtuUHAwIiRCdS+eDZCJ4zIuaJF3WUdwx5T19dmlqZ+sOgwyFBcARq7bDARHU3c1hUAcO+k27fKd9Zj009OvdPVkuX4KCpq15hOjGao1RKumWYTQMGXXnEfL4BlDQ4ZkiI5kXhm47lUVQchTpkAti6rNJLpjcWcHAwKDosXH5P3ou4H6csLtDx5vPlqePKbIaj5mdCU3pGrXMPsYHxnCTj6vMKXjVIbI6JAYcdFwwII+2Hi+7y91Xxpo2m75dLN4sl68s4GWR8iFzcmmbG1HdPBKkACspZ0r2LUZBd4COK6n6ZHpoB9/xO/WL3gL4LiudtTKrKwgJDKcp5K7WcUayN3QGAGQOHAsqehYokvjYSFtR1GvxvFi9+qL5y+/eHn2fHvxel9G8AxCIAxBkBDKmLIBo0TkpgtgYEVB1ZHca8JrNf0Eq1dwsjutI05VX5Gy5mQ5l5ynnaXWrFZ25sq+rjsYdGIDMvNcrE86DHkYPSdwBUYIARonJEBiJqhyHEZnBKzkH0efBF/kAOY2Rw57qcykma1hCNU3WG1a1GjKhfEpDtYmgKMuJITkwMFFjUZzU0/ZKTllxwxUT8CJqtXrRJBwRzewISV2KEjLRdMuOrJsaUDCQNQ4BHIDV3AlAPZCkNAdQRGc0YkxADUUFl1cdu162a5WoVtI26LEodj+4mKv+yFa0goquIE1UZbr5ZMnJ08en8RGrJSU85jH0IRu2ZlqGkY3N7P9fn+1256dnZ2fnS2Xy/Vq1S3arm3qNMtp3O0u0ziUnJeL5WK5WK4WXdfVLqipGigT0mQe4gpT8PXsmOJ8rc8wU3dUNVXLBgVISdyNGIhrbpRNxtTVlwenf46kgMXMLCvQaMAGQT22ECNJjCwhcBsYHN28aO6Hq4vd6fPteb/tYkPmgYYYuqfvnDRNU0p6/fri5ekLCc1mfbJYbrqybrtl1y0BsDaxSynEzDVv2qC6k7Rtu1qtqgyl6xZMghOUZhPceGgQ+8S7rnI8dH/DlmL+icO9Dnw3XELxNh7+tuD5HQ2oAwD8r//hf/uP/8f/bhnwQ5zUKIDb7bYCHCLyUP/29+B1i4AwCbq/Ham0M4KZ2UiuEjqTaBhf8rMXr85++uLzL7768r//02cfvLMsoStZ+/3V2ek5i4gIADSxaZqmWyy6rmPiPNbMIlPVamR8/uqrlFPJ+f9n782aLDmuNLGzuHssd8ulViwEAbLHuntM1ov2MRu19KJHjfR7JbOZJ73KKE33NMnuJkGCQKGqcrtbRLj7OUcPHnHzZlYCKLKBJhpAWLGQzMq8N26Eh7uf73xLSqlUfR6dcy5wAAYRkZy99wfJehFhTYXr0UmqrparlNOLzz4rOcHvvvfecrn6+c///sMPP2Lmi4uLj3/1q2fPn7ezmff+gJV85TGhgbeDn94w4i9WRMAMEz3kzde3OPiqJu8NXFIRsf/nH379t79+cdVZzzPyDRNrkV5qcszgQp/11atXzBxCOKAVb8NuKo/AAeD7XgEczBxjCiF45yZJFr75M0VFdbOPSWdjO6DQkxEL7QjwbpTjuH++negOgQ/j/uwo1OD4KFqtMkLi0AzqeRISfu1HIYYUjRgA1A7eP3dNkIcSDGh++vyz15uf/sXTb2Vp9H05yiCZzeYf/Mm//fX61wA/ABz/KjEUu80X/RrEKcf/Onad8Cu8OL6tz+8ISExxknDomN1L/sF73o6TqyqNYQVT8sv0/dv0xqnja2gPGiYcCZ7t2PLtzkniwzvPEeAAo5IhM5Xkd6L+cPRVNQAicoaQTfu4dBWuzj9+/fLi5mrmfT2bpySgSo0nTzHnJDmDeXC+8a3H7bCDAZm9Kl5ebXPWEBrnWGLyhG3lCQEhg4lJnmIgHDisl/XZu483n13+5tPPa/bvnj+3ZDkZgzgDEjPUwGHmeBZCG8IWrE9JE1kiL47NKSAQqYCKlj9kxgAOcaxPreAepkBqACUvQkFEYx+t63HX8z5WyR4tZh8+ev6smc+Bc0p917ND70rla6a3gIAdTD5tVLWrQQZQgIwwIEZHfl6Lh223W8fuOu8SS3O2aE5n88cLP6/UQ8SYJCopeQK0bNkETKCsuQRIRKbHnpoEhO6hYWpf/k17u2oFgRz5Uc1kWAQS00as6LaRsSRiFvsMyF1uuWpnK0qAUbevbl6+vlm/eL1+ed3dpGGTdBAXwRsggENwTFVVgdFuGFLKQEpMnsEQUhZQBSEkdc6Y70wWMiECqGgGWUCSxajDkFPSHME5cA4YgRlc8atAhMm8QgFVLUUdYu4GGaLFDCJgWh4S8NP2hxgdGY1PzBSOYrdCstFQRjRnEVErF4iOMI6JNmSIb+CJdlfyVmAcKhG7mi1nTSnnKMWBZiLP4uSXgAjgvHO+Ek0xD0aWUTODeooDdDk7hIogABTdvxD0BAMYVB7r0LRNaGvfBt/UWDmqPHq24JAZnDPm5Ji8S0NaX/VXcbuVvtNBVbzz88X8dLV69OisbRsClZQQjQAcMQJIEiKqqnq3220268vLy4uLS0Jom+ZktTw7P5OcCqKRUopxYNA6OAyurkNVOYcAkm2cb5URkNCYtLivQsEAaVyMoOSwoklJ9s0555xyinEY+pwygNAIkGXJRbwmIpAzpjQMA5MISXYozhkSsCPvXaic92P5pzknE8m3OBcbVN5Xpycns+Vu071+eXn5av3eO8/CKgBK0/qnz84NbL253u97tbwfhsrv2tlyPo8hVOVlmdkATHW6tUSTjKVtW2ZumsZ7j0cZ8mJmqnxE4gAaQ7C+CCZ4aOnHr3WdxS+fWp4u3v2P/+d/+t/+w384bOgBoRgNwPfJYRRuZ45vhvQOaISsSpYwapHktXptTZtk+bPL/p9+djOv9n/95OMnT54tFosqVCmlPnbeh13c7bZbe/WqnKfDMJ6s6njGnoqvaV3VxfHKBFRVxBCAyDGjah7VH0QiklJ6c5Axu9/85uP9bkfMz549a2eznPPNzc2//5/+5hc///umbd9r2s1m/fnnn4PZ6dnZcrUiorcxRn3zZ8jua2RKw3w0Y8rZzNjdX0NnTDnrvh8+vXj1288vt/vu0z1eDzXVC2Sf8wCSSxg2gBq6fbJPXl+CZO9933dmFkIlIkhvOzAKhPT9sRc9bPRLnU/EX/S5zawARrNZO/TxrhO6ZZMxW2BMAJxyHksn4077tDQH6ABnHEpWPJp7iYmYEWl/7V9cbFenj74hftmBGFIgtndOq5N6d9d9Yzyi8PL5n773b//rtm1/sBH944LURXbnQxtm575dpf0PWSo/HN+50X43b+KNPd6tzATvet3qOAXfwhz3AI4jiQres22701rHY7zD7v4rPnRiE79m4njQ7Qne+SSjLUUBcRBdIeBnrdChpzmHBgj6NKy31nhufALMAOpIETSLmhITElVNlXISyZJFsuw5rbe9GXjCJlAADmBU4jFUTCWbEGoGcq2fu5P9rt99+nqd0zr1M+EKYHRUVIMkIUDr/LKqTto2Sr9NSTJZpiElTEyEjASFXSBaOueMwARMx1208fOaQs4yxARmw36Pu553fR1tieG8mT9bni7JuySahLJ452rvSy6qgekdOVGxFEMDUEQlULOEkAmzd4ltnffbrrvZrweNvvXL05Oz5+dhWWfKvfW7fo8e62VDnhR1yDHHFGNKkonIsQsuBB+YRzfVQ+apO2b32JE6xe5gYMcBaV+6wT4qtgmRgK2EvoxqA2AAQEZkBMaR2UBkSEqW1KLlOGyGblh3w3q/frXZvt70V9vhpoMElCAgeqYSNA9gxFS7CpGpxgGS5GwiWiQpWqQeRgA0ghRFlTHSZcodUDURzclyspQ0ZZBiGmplMw1M4Bw6xxMyQAYsWVPWvs/DkIZBSzgdOVAZg2CLk2V5xxJTPXEuysCxUcWDpgaFLTB1OgFKfulo3WGmYHq3PYUPIJYj3IiogNlgUNvnvE+pj1myAoAbN21FDjUa5RpAzqhZs4koUAAGIBSmpA3kUIEDdARMRoRM6KjxvgmeKkeVD3XwTeVqx5U3x+ZREDJBNstoYtlAybCzuNNhL8NehsEiIdRNszpfnZ+dnZysCKHvOjQI3jtHhg6R0FCSpJSvrtYvPns5DHvNsljNz85OnHc5Jc3Jsux3+91uXwUuGSoheCZmx4QIIDTt49RMc1JBcuwcG5DSkcucoamWNJk85DSkHCWnnFPMKYGZd0zAjGRqagJWaGOWkvQ9IGZySk5qQHQEbMigYpIMSQGyCkgGdsQMnhEImRCJmJ1jBDYGtKyxyzc3l5Lj+dnjEOqm9auT5my72Gz3McUY96CUsq7Xu7pu2ukAQDMT1SwZj7bgwQfvPBOPOUJ2B6BUO1IsjnL/b7Y2etPIx95Y+e60Uo4WRGK+ul7/6Ec/2m633vsYIyE3TVP0KaWGCSF8J4UqhWNfDCM3m41zDuk+Bk1Efd85F5DQzLz3UdMfcjsNEdyojJtukWqF+bLCIP70osu9r/+vn3387/9qcbLb7i4//9M//YvT5aOYU9d3pub9CL2JpOkWjgMypYSH6VABEWIaDtVhMTUod7AocSYbUZjNZt75lNN2s4kx/v0v/stPfvrTHz37CAC6/X693Xz4Zx/NZ3NmfvdP3n/x4sV+v1ssl0+ePN13+1/+4ue/+fjj07Oz5++8c7R4l2Ds8bCj437Hle/392j6OMU6C44sYEqVCwC//vUnu+vXVM3+6TL97WvTajmHfu6SDhtwXl0liiSC7IFhSOnm8kJubtpZbSDsCADU8oPoxiHCppx5uVAxxvl8fnNzU9hMzFw4Tc65W0Dwu3gMXax8I0mbMH+dXldVELs/A4QQdvt9UzeM7AMipuOp6FZ1UoblSNA8/k+R8o73/vanpmn2GOYY13sqk7sT6Y+RiK8XXCh3f7zRmB+3tmw8mD4ITyeBtp0fYyI/lGH/wgDHAeNAxPc/+PFnv35WLx7/AHB8N7oOh7v8ld9/K5PRO1DA70ES+TZAG4cy8R7icAAajACOi8m7+0OcAA44yi65rdkmnf59oAJv86wM7lge2uHdEOzelR3P4o5X9KinsDtalQP2oYjHAMe0LAADBqBV3T5ent6YbDY74zk0IaslA2EEogJWZMsMVFWVZd3udlkFyCfB6/U+Z503FSNFJ0jgzcgMAUqYigIpKnpCYl7WzaPlQPbp9cVjPz/3swBAZqqCWZ1hQ7SoqtO2We8jxqyJcsIYHXiugifmEidhCqaGZjRWhlPwwFQBlyohJxm6HkTzfvD7VPW6wupZ254388Z7FsuSQNUROkAGAFNTsds2Ph6uMxd3AkDFwt2wyDZw3mG67jc76a0G38zmJ/Nm2UhDPSVhVSZf1xnzLu7zkJNmHYM9MDjPxI4dI2MRjZiNNpRICOiOBuIonSqIhpYRWfgX+FAlAvfoO9MTekgQAWL0poBiaoekUyJyhB4LrUFMRSGpZdFBpM+7y932YrN+db25uElbyTt1Al4gAASExlHFznnHRFnUiAI7JHYtDsT7/T4OKWcpwCARIBghOibnRr9/GH1PQUVFJCXLyXLSlDQLqgAAAltJKWGG4IE9O+eI2IzUCBRjsmGQrk99n0TMFNgV9qoRAnExSRhVTWMSKkxhscX5YLwiWsg/xwDHKH+A4sNrk9Mt3oJMOD2Kt8auUwMWUAB7s051K7nLKeasYojFlbJgNDZxkAwQosKQwAjRex+QWsiN6yvwTajbGQWiQOgdBHbe+eArX1e+AUJiBgZ0aIzGJggZNZtEsKSSFMRABcmsz2NzYHgAACAASURBVKnXOFgaNGWQpqraRXtyvlqeLKva55TEMgEgOUI25CIj6bp+u92+fnn5+YuLqqLFvFotl+dn512/3+22aApmsY/7XVf5WdOEtm2bpi5JyypipuUmlPJec9YSSGEMVPJrVFRUtcCokjUlSUOOg6QokgRUCMF5731gZELOSWJKkhWKel4lJ+shFZNRdI69FwBWMAXJysLsyTlkD96x94SOySE7QigcJlDVKvj33nmy2+4/+e3v+m4fvFssls6H2aJ69vzcX/CrixvTZCBd13XdOoRqNpudnZ2FEJgYkQrCAYRkRjziJ0XIJ1mOdlclagYFxuxmRGBGQDIT+2pwAr844/0+5H2kOz12Hje7s7rhfYQd7rEPb9esg6Gg9744QB+3rL+HJotHtAJxzh+SVkREROhr2v8QMpDv+zRr3Uxj3Lz4m7/8yf/xv/+vy9b94y/+yy9+/vEvPv64dT6EUDfNfLEgut3KFyPfMq8V4ONgJmJmTIyTa1AZLcWgdEpiBjPbd93vPrns+95UfQjO8V/89V8B2BD7uqo/+PGPZ/N5xlRGQl03z549zzlfffr6+uaqqqo/+/M/3263McYXn30mOQPibDZbnZzUVQ0AMcVhGMDskLpy8AIsXx0CiQ9HkYaVTmxd1ew4DrFkzfZ9XwJiFovl08fni/ni/GbofvZPH3/+6dA+IfbgFAxBMoEREwAMw7DdbochNk3zNjqjYjBcPmzxLqmrwMw554Op6oHNcVxdf+cLyC/CcXLOTDRKopwj0uPSYMp0hGOJycTGOAAZNJHdbMpOuQ9w3M544zfRO6+m91Jsvok5SnKy7uLp4hQfTgTFtnLx+jf97pqfPocfjm/B4ZwD1/jZOftPcux+uCDfeRCEpgXuq6Kpb9kP/xrn7TEj0+C496qHyRaLswNoUXngxMg47trim/vOIldBBOCShGpvbEPH/4/2QPf9uAOM981HiwEfHrCk4gxnZsCTKrG8nAKOAhlAxSmD0ABLTUiIgKt2AT4Mm4vL/Q202USyYFI0x8aIYIAiJmAWvMcK+v2QTJCCKK43fUpCQJ7IE5JDBiUEJjBCATSwBCIISOyW1dl7j+Wi++TyJS1seTY3IDIjNRRxigS08NVJ27yMW+qyZMwJMUbwjp1zzKBgSiYAYqRAAIyFoq6jNeF4hdBMJYnue8qGffJRZ5nP2/bd5flpPSc1lSw5EZhz7BAwZzRF1YkzgTZF707ecSiEGaEn6Fn2KFsbtjqsbScBlmerxclitpyBh13cScyu8S44X4Wh2766uOqGvZKGKjRN04Rm1lTMjEAmqimrmlrJACEgQiT3JgPD7kog3m5k33VmMSQjUFQpeBeV2A7n2JW/yGnSHKXfdf12P+z6uO9vXt9cv77pN9rfiHRZe6nIWoLaY12RM/QGnpxnF0JwzhOTKsSccoyOGByJY0uioGrABAhgAkBAjOzKJDMJbs3UNGdISeIgMVnKAMYAxIxujAdVQHCeuGhoAAvqowop6RBlGHRIVkRzdNQbF7MMJjAKgo6eQTzO4iyvZmKjs2j5M0YTjSDRGK9p9yInEN7wPChbNQXMAFGtzzLkHFOWZKjgHDhAJlaErJJBI0pGUIKwrM9W83pe121VN75qHXtAZ82ybU9mmTRCVgfqoNw8yJRGcowJZDG1bKKqNEKbSiCEwMV7hAAR5dZRt6qrR08ePzo7a9paLK93PZpVjQeDKInInKv6Pu53u+vr64vLi2EYFotQBVfXIWdZr9eOcdG2u912t996D4/O501Tee+YADRPRbOO8cSAROgIXVUZkgJNliwABpYspzzEGIeYc0pJcrKcTTOAWBuq1WxZhbauG0JGw77vu66PaUgpAUjBs5AAGZBAU+73AhHIAXviwL5yPrhQcQgEAVABBS2bkgqBOAlEjhipGIJWjx492u/2Lz7/bL25efL0qa/C6nQW03B1c5OiAFjbtsvlmYjmnC8uLi4vL+fz+XKxappmNpupqprimP4rYlIcEApxq3SAJy9S02KEA1D26m9TRRxB5d+MyeUXtWr7vq5vCRpFe1+KzOPQ0O/VrunurQFEKjfl8vLSe79anqjkr+WdiEAhEDtIMch62XT/y7/7s5MV/+pXvzx/5+n//NG/WW+6l7/+mJkvLl7/57/9f810sVguZovZbFY3TbHkQMR9t8e7QqqmborWK+VUdATz2Tzl1HXd5cXF1eXlMPSz1XK1Wj1+9jhUVUFGUh6eP3u+XK2qUKmqqiBZzrEM0fm8JaJls3j18vOb9c16fVNV1Wqxms3mVVWZ2eXFxd//3d9tNuuqqj748YePnzxpm7Yf+mEYxnwiIu/9AUc4eLuWM6zr+mR1AgAvX738/37+s+vrq67bf/STP3n+/PlyuRKVGKPzVeo26/X1qqr/+scnj3z/f78yYvauAsmofUAT5K7rttvtfr9X1RCCWnqLvbIScQHIAcB713VdQTQKWaNkPn1PuvTl8wLYYUS9OYWIaAF9mJlInXOHlh0zOVdu9GFyGx+lqet++zUAiKqoPIDqTsHDZnpoLop6x+5gKPO135HysiICJh+8c1bTUHSxDyAgqY/763lbf7fpPP+KDhH54KN/83evf7Xr0w9ZKj8c31PcZ2rPGt6fUO2BLsvIqxgBjjs2ZGNuwhe8wx3HD7z9+fvvdKin7IGNFsKbFXFxT9SsgKFufKiNkzlexK5N/W7I+/XWThrX1AlAzTwhe8cKmKHYh1dVpUaDSI4CCISy2w8O0RN5cOAYAEQyOq5rn1T2sSdyztVu1iy5vdq9eLX5fBVmaTRGZEgCBgzggVrnF6GuybFZFoUkOWVMqZIa3BvIz32f1uPPCKAKOZFCEFygP3X0uF28e/Zo4YOkbDmBSkDwjsE0xzRS1A8BoHcunmWwZLZH2IF2kDcyvNxfdpTP3zlfnp9UbUWeupxUlNoq+Bo97FN/c/Xq8ub68vraBT5/fNK2TVUH7x0AppQlC6iaqCfyY/cYTEVzcnCkiRp5OHD79cFb5fYuGxAxAmphHIgRII0UEYRi+SoAigzeQ0XoCnRGipYN1PrU5z512/1+s9ut+926j7uUutTv9nHfWQKK4A0cQs3UBKqYKiSyUkgWfUoxqQS0EXwyFVRhUEZzVGJpxxHNjuq68p4Lmb9serIUhCKnqDGWIJfCaWFEK8PRM7IbJR1FMaKAkjWr9kMeomS5LfREx2eM6KCFuf+4GY62ZGOsc/EMBTUFFdNczGrHvI5yV6hQoA0lqXNEY5ApmEoWLWa3xGV7VzxvIUruhrSPuR+yZnMGHjEgEWDOImADqNbsl227bOuTRXs6n5/MQuOdp0AYGAkVUH3tQhsGzGZpIImsxTyGQBixyG1KFI6hKZpO9a9Nhkml3cXMmdBMVBMzNE04PVmuVgt2pCAKQgjGVEx3BRRE9t3+9euL7XYzDIOZOId1HeazWQieEFRyjmkYuhiH+aydzZqCXKlosjh23sqdGDeegMVyxsgEspqCaIEeJZXHw9RIyQN6R+AIjNGQKTgXvAs+VMWWtfLU1l61FRFAubUcYgU0cAAORmJZSSzJkNU0SWJxPntPlefgKDsKjqkidoQEgGqoCLBaLr1zKb3uh/3l1ev5cjGbL2aLup1VUoe2WlXVogrzlKTvS2EDwYdiCaIiNsV7H+aTEsE8QWU4Ov8c8prHkWh6B4t7s44+yg8/guzMHiy5H2JUHi0c9qb51N3fG0cWGhbuk+nvfvc7Ii4VZqHop5REpCSGwvfGhuPLK72UYvDh1asLETlZnX5tGxEFAWqaVby6frrs//v/5qP3nj/69LNPZ8uVMl9evjo9PXc/em+9Xp8zNPM256xm0qVhGLbbjYgSIhIVp5h7G/073e9pD0LETdN89NOfOucySUpZAdDRarn03reL1jEjYtJcJp+jrg0WMyNEePbu8/OnjwpO2nV7NI4xIuLq5GR1clKG0H6///STT4YYD0PoWHVwdwCPGnpmVlMwqOr6/Q8++OgnPwlVVSCGguAQUdftGIDYzer63UfLoMPfXXc3fcpITEhmTLjr+6urq3JKRXjC7q16vyJqpojI7Ijo6upVIe8URKYYD8NRfOx3G+kYHXcnSsVDc5gRcUqprRrnrarc4YIUOlip+d/sHL6JSuDIsR3Xt3t0NgS8MyPaFxoNfi0zVZEgmVnq1s8W8+W8VssPtn7Z1+fPfsS++sF944/c356uPDMTuy4Ws/J/0Yflza9/T3PNL/x5eyuHcvhjfd6v6ye/ljHwNYahvM2Zf5HI5S2nprc/w/LLerzpwwMx4iAINJwKLTUQ1TFrZcx0vJUNwl1zwclIDnXiXuBUTd1CE8eMPCgGFrcvdTBmOOrGT286ZpBM+9RilXhnjwWH08RDJq0al0VETIdEoAH5dLbInn69u9xdXKMDrB0hIwKZkSqMAncgotXypKrSi4vLfkg++Kyw75ND8IQsmT3WDn1gQJApXrMwK7hyVWjcvNHKbSW9XF+7ar6sFuAUk+SYZLv1gGez2cm2nnuPiCKWhyiEwVcVBw8U2BMSlqwUMzjUcId7oYAGHqncJyfqky5D++7p6dPlySIED6g5mQph0WuQZrWxIgR07InATEuwhwI6KtyBBLaV4TIPW4x7yjbndl43j2ZhVRtDNBkkI2PThmxydX15cX19cXmjoLP5ar5o5vNZVTlmQgCRQz7qGPUAqNP9U0B1Rqi3AIcdARxHiiq8bRogIQKBgimaGAgCUGHeF8I9KpoAKnmsamxInSWQlCWmoRti12/Xu+3VZn11vbm+6Td52JlGgIyerHLgCSqGwFg58syeHSO5sW4eHxcFUVHIUCjBRBRzUklgwmSOAQBSBkPwAbznuq7YkYiIGoClLDHlvs9dLzmDZGBG4gJwEJioKHmo6sLbICQGYgM0g5gkJumHFFMWu/X9FDUDcAzs0Dlm5umJHdcFLQ9RKTmNRhiRGMw0q2Qr6hiHY15SUUExIhOQgYoCE4+cWRDNWqgICMBIzGYgakPKXcr7OHSDSAYyCAgVoSMyw6RZCTC4+mTWvne2fPd89d6TZjX3rQc0k0SSXc5sSqAGkjVnzAKaIEcVAVAFNnJIVGCY8Ymf7HnwtvYtm72Jc0UgGTTXnhZtvVy0bVupZANjxwAmIMUgVVVzHLbb7cXlRYqJR86wVcHPZ23xpO/2/W63SSmCSfBu3s5URSSblUxGmMRIaDhS5MW0yK5yxiyY1US0XHRRAyNHgQjQIRETOQZG5IJVICBKLudRe2pDU24BkpUM4JGmhmBESmUGA9EkmrPElFOM2UyYjRli4NpzCGzBsTIFU8wMgGjBu/l8xsz90O3225v1laHMlrPQ+Nm8QWgX7UkVlt7PcpIY2xE8yjnFaCopDkR8nIhJiFRoNEe7k4PXxuiZizjlpyg+hMo9lPF1pwZ4cEkFuBPC9MXL8MH4Ce/A5GZQCFBmZvrZixfOcSlIYozFbqMwPw9F8vds737nk6pq27YiqirL5bLv++vr68V89jW9l4L5nKDy7r/6k3f/5n/4cwNuFifb3Y7ycDqfb15+Ws1PHz0+q+rnOedPfvvb169fSc6rk5O6rh07URGRogoxK3ZMBgDe+cI5KpoaM0sxVnVdPEf6rtv1vV+Ed99/5/Tk1Aff7buYomgyk4OiRFW9rw7XoVT13tGQejU9fXR29vi82+9x4MuLi8120+33RETM3vvVamXL5WR9BMvFsvx6adQfqMUIt5KEzXZzrFAoXfQiXckplZdazGdDylls08d2tvjwo+VPX/3ib397mYWBGkMUs6urq2KhWl5KVd/OOBZLOKhzPud0c3NTgleOYwjLlTwGOL6r2B8iFiZLMfe0hzQaznkAjDEtZ4vValXX+7fcvj90zcZBNzYGb43yRj+z25kMQESPC8KvEdo4groETH/8fPl4LirpOPv29nMh9hmffvhXzfzkB3Tj24PKnZyefvCTP3ObX61/95+/nTX/7/uabwN8/POxoW8DboL4cCPnn3/Zp3yWN7dbD1yHb+esbmO86DTvTQ1dGn0BzKyoB4CQ1ExkSjsYm2h46EwfOurFl7D8lI1NLxu11jR2M0tGPRxSA4gYQMRMFCZEAxFoQkSKc8DECynhLCiMhlbsAMjuxMSCjkm2xzYeZhDQBedjzEPqzJELdNrM/aJ92W1k21kbMLBbNo68iZpkUEAFVHLM7WzufILLq5wyMedMg6WdKQNgYgyMjWfvQS2pZDRDNiQ18EzgnJs37dlq6PXTq1ezE346OzHPmFyKqRs6P6/O5rOTdbMKlUAeRIdoAhBDTJyCqx17h0yABjoaPYISAfGUPyAGhJ6YRCCJT1IlPWnCu6fnj5pZQU1KZ9QIgMgIrWj/TUEtMHt2KjmLiWlWIPYYOGnei9xIf5l2O87a0urpcv5o4RuXnSRJWdUcsiNB23TdJ5+9eHV5vdvb2dnq6bN3lquZjR5xZloa5FisBrFUM6UWN0A0YHN2l9DzJY8XkatCBQabm83QDZ595atZM3NIqUu5T5aNkZu6qZs6UB23efNq262HYTvsttvtzWa/6bptH/eSdqI5W5YAtkKoKq5nDCqgwoieyRF5YgJioKNkH7vDOhoHPgEAgTEBleTOApMTFA6Jc2WAExKoSs6asqWsqkAIzKO+o7hiICAjkGN0BgTOuxAcOY/kUtKUJcY8xJiSSgliIcaRwSHF28Q5dJ6dZ3aINIolSjv/ECFjAEgMCinmYUgxJiltt+LgC6PF36Hmc85VVSCCbGJTjiwFV2aDpDbkIWWJKfXJBrGM6husyJEBpDwk3eaEjuqlf3S2WD173Dw5CY9XOAtSUY77PomhIpoDc2ZkBcpQBRWSzGYA3jnHpIw2GrkeOBqHieAO12wCY6V4nLBa41zVNKvlsvKeRu8cA0IDzaO0hHLWtE9936mM5S0j+eC99947My2te0T0wYfgAGy/39V13bYtMxFCSimlNJIyihctIIjFOEgmwBrReSDvEFxhequamKmqlITXJENUUzUidlyNToTl0R+9hpHgACFrmXun6FgehYhY7IoJjbMlsQxZVCwJaMypz5Fjt411cE3lK++YEQxTFEOs69bA+tgDQdfvhyTk0MSGOCAMhKGsAYToiJEBnY3uwaPUEycR1n3GXZnej2GOsRwCYKY/+u738HQ779W0H3qR7D2/+Oyzk5OTgwlCqeKYuXx9CLb4Dm+Ij483P2dxSiZiBPXeheBfvX55evoniNR1nfc+58TEf9i7M1IiHvrN47b/d//tfzer5+ttVMT5bDns9znn2WI5iBhY2mYAe/rs2bN33rFoXbfv+37f7SWJkt5sr4/QrtHq4mB8QESAuDhbIhIzzatlU9fM7GqvKinnlBMihlApqJmKTq175sLiOWz4ysrrfcg5913PzETMtX/2o3eeAaQYu67LxcBcRCSnnFUEADb9dtQuqhaahiMa4ekp88yzAwDJxQq6QPoQfCi1rx8xuIHYUVWLyL7rmfn98+YffpeAQQmGodv125giUdkumZpOy8hXjgQAKNwNHvr9ZrN9+uTZISbWJj/ag3Pqd52+IUSHIBX3YB4wIuYs3vssdjX4otQ7fqzepo66+/17znd2//4YvNro6x2zC9/cZy8T4LDfPj+pHy3v0UzuMFB+/Gf/4+nzn/jQ4A/6lG/HQUQhVBkrv3jyw9X4nkBab+MM+t2YrQ9xJ4c5ESfTUCqghxZ+szpAB2wApTEhZedMPNrvEyGAmmUREU0mxeSuRAEWpkfpFphOkd4yNusdmSIREDkmwLEdO11h1IlTrAYKhgqgiqoixgV8Qed4pI0oaNmxKOBYyxXuPRERA1JWJ6ZqDMDAAKjI750+Use/2l6+3rw4f/9pxashJpUcqjr4gMyqsF1v9kOsfGjbtuv6FCNWYTDbijoJM25Tht0+udr5thbQnAZQQMIuptStMbhH7z2Pn99cfXazTv3eMoGRQxBwUkYTt+RadpuYUbNnT8h5yHvsfEBQAsDCjJ58EABAALJqNlUi54C9EqVs+zhDftTOHrVt6xwDaM5sxoBEzEBgmlUJAJ2jUqE6B4QqliUrITAmsgHy62H9ut9dWeoDLJ+ezx4veMFYYYKYchTJyK6dzWJO//Txr19dXKy327ppP/zo/eVy4T1JBkICQsCJY2NynJBjo03KiGe4yUbUvqxTOKXHxy6BgafK14GAGBgiAFJNDTpQ0xzz/vX+pr+RTnbXw83LLm5j6lLqh9h1eUgSM2TgBB6AASqAiiCIBVRP5IKbDF1LD3503Zn0Mrfg3gGWKNgaFb9LRTUUMQAwB+yxql2oAh4UHNmGJDHmlEUFDt5kqmULq4SITM6T88AeyTvyHpAUKEnqhzjENETRgzksIkzVIgEwo2PynpybQgBUbVItjFyo6cpmsX6I/ZCGKKITOwXQFG1y/C1/xSGZaBUoBALPRFT+WQHUNKNk1UHToLkXGBJkA0VAVnJADfqT0LSLdjlbnszaeVM1FTrW/VY7U5SMmi1jYFd7rB3UXpwZYwbMYIqgaITotWQ+QrbyzdEOsiQqTS7HZaCM2q0iWIEsKBIIZ3W9XK6Wy0XlHEKBDKFgQFPFjTEN6+1m3+2n4GQjJh+8844YY8x936lkRCyQh2f2jhFLxKkBESF7hmyQJeeYR9W0IaFn7xAqAA9a7HSKX4qhkQEyITJSOKTfkHPOuYpv7eYIyUbCCuroNmwCJgoghtlQpKiTiICIHKP3JJmTaDbNYAIgIFlEAc1StmSWLLtMhKkWJnbBeV9JMWrNcrNZmyI5VsOUImOsvIDhwaSp/BlrHBUooTBHvlZw5Fs18m0Qy8oBo3nnF/QL3motezBU6Z52xQAf6HfYvZ+1McnFEEwEEJx37AjAXr16dX7+6LhxcWBolxb6wTHhu71J+kIMgl3fxWJwsd/fvPvuey9evHh9cfHOO+/s9jskXCyX282G8A+pcJAwJnGwf++J//DH717erEu6iPSDI86Td+2BjyqqoCom1bxulu0pnJXRWXFVNnoFUzuux2j0ZMbdsHPT1CkiapaLk8htMpwhFKXAV1ShoobEUAKDAIVETAAAPDa+Pf6VQ03I7I89UAHA2a0NR1l91pdXJZq6H/qUkqmC0abvvPd10xShEBW1iSnTuAY8Pp+vlvMX+7TZ5c3VJaY9VbPj5/LtG2SEHHwVY9zvu9XypK6qYRhMlYmKoWZ5HL68Yv9uHKqZ2YsUwY6PMb8pxS4sjxBCFtnBzHR7Z/6xuxPTMXj44PfxeLBNbZcjeKFP+tmGP772v7nIy9Xqm/vszKySvXWPF7PjnOI3AY7Tpz+erZ78gG58e44y433w4w/Xv/2Zb1apu/mXfOt7q8nvyy36EpHF91kl+pYL91vAHPYlkMfvq2355/zMg9//ktSYW/N4HPu5k2SlkDYm3sRh2sxWIqoKf0PHTW3JQUBVQBu5FaVxTeAEYVAZK4cidSmnQVP+DJUlF40YaHKELuztEROZZDLlfGgKA0ciVEPUInBQyCblTNDKOyDBqDwfNRGqqECEzhECElIUsCGRISs+bRa+qrb73eb6Gi83hlhXjC5YAhMhQDAUEQRcLubk3NAPKSXzXrPFnPYAW2Yzq8x5NkkgRIBBATQXVrrVVajPmrjpdpBucn/V71vk1hECOSgpYDDzblXV6xQ5WwAWZI3SS19nBvRgSEiTpZeNjg8wUjCYyBs5AReNop01/v3l6dPFsnHMMIrcGcHBmFyQVQiLPwMT4qCifczj/UIh26b9LuXL2N3YILOqXjazR4v6dJYpRRuiJgPzdQWIN5v15dX6N799NcR4enp2dn6yXC7qqgZULNQMUzBCsNuFGA+dswObwADBTVXpnUrovueIQRlzfT+g0apdVk2lUWXIss8K2lSNN0qS+pv+89+9uvz84uZi3d3EYQ0QAQUYgA0cQkUQECtfskDBKThDUqMIbe0bH26dZibVjAIojpEfCPdCUscirbTVraTSqhIbMLrg6rp23iORmmXRmKQfck45ZUVAZEJAokMwoRkqOw7Bh4CuQnJsxKImOfdD6ocYY85iYwYsIhiIqakSgmP0jr1j58pzZqoGKtNzS2P8kI40jZikH+Iw5JjNAJHIgMbIjyPrRzMdhth12rZe0RsDIiqagSbVJJJUklhUGQwiQiJQZUUCJqqxOuH2yfzs+fPzx2eLxQJVd1fX28v17tW1xeSKIIbAz4I/ncFpA9XMvMuBE0ECMjMwIjGnU2nCrA6FTAloalpNCbij+8QUs2QIiKZkVnvH0J4ul7PFnJhKOQ4Ek+am8Mt0iMN6sx76iIyMZCbE5INznoEga+qHrljIhOCbpvHMTCgiMcZyS0piEIGiaU4xxoRIzK6ug+faxIOyAZZomuLKXPJznSPvfVWFpqlD4Yc4x+yJDvtFNBMwNcumOWsWTSpJNWeFrDAkGHLBqXm6HGamArnYI5qKalJNqIKgaKbZokgmAZAYExE2bRNqzxyAXEp9t9kyh+BbUE6DqEoh2hkhExKaFZmMiYmWvNhSnZXAyDsLJpZgoXFc0ei2dDCoxYfIAfcW3TvJWfZG+PgX4CR2J9froNo6fG235cZkgWpEFKpABCmni4uL2WxWasUi/ipsm/L193JfdW8bRCVj9aDcmc8Xv/zlL1NK77333tXVlZkR8R8WBKyqliNZ/OmHP0kpGSDAV8fxhuBVVSQXL1hmGnIc0TS0O0TPImw0MAPvXZljphhX/ENgt7eDhw4j5xBLHFO6DTRDBIA8GiuYjRaudvrOk3GKLl0nsO5ys91u+74fYo/F8+aNY9bUT86Xv/jkHzbZ9V2/mLX5D/pcpW+fUtpsNmZ2cnKiIsxjXqxzrjjUfN9ao0dF1wPi/0L7IqSu60X0S/bxBvYl359SpPChFhAi8aub/pOt/2zrrjqoZ4t78NnXTwRA+OiDMibs2gAAIABJREFUp4s6Mzu4F+ZyMEY1Cs2S38bf5YfjX3DQIuJieTI7f387P/+DAY4vt7r4Ip+FB3/lIZjjPkHp+GfeBhb5RkUr35nmxDeERP9esMWXTYlf7MpxZ7DBUSCeTST7sQou/ytoBo2KklKjl91f2R0ilZZtNrOcFEbhhDEhETADUydpn2IhG5ROHSFy0ZAWsIPQITGiEBQUgUxLAB9OoSAFeiEaYzZ4dJMGRKHiUjdmWhoZICBjcQYgHD3hCiPALIuJEQMDEaJDVpGUswmQwOnJcta2F/V8h5f5Zp+zLJ+chUWzjzFqBjZDJoAqhNDU7PzN9Y2kCCIKIGB9n67NstqKWNh6FApMLqhpLk1UdsSOvbPa5YAbjZ9vbx4187qeIagDRTQEW4Rw1s4uu85Lx0bJuE+STQbxwGZqRFwSCRQUyJAQEEwV1RyQV+QoVbJa8ZGv31+dnM7nnolUzRQB2IANEaDUQkTATERMiN0Q+74jJmIWsAj2eti+TvvOYW54djZrH638slYPQ0qDDALK3vmqGob0u08/f/Hicr1J88X82bP3zs4WIiJZHBfrgUNJceuPeaxwv53AzL5s5TsOfkQjj9y0DQNbtNgPDnyw4Hwjvdx8en3z6ur1i1dXr7ebmzTskkVhhbakmRhQMWE0YIPAEJAr5sq5il3F7IgdEaiayYHlUCwrjJAAFMfqufwZQ9tMQKZgIGImAGIobjFAzN4F76sASKIQs/QxxphSFBETGaNPpgadAQAzOEc+uFCHEMgHVJUhpWHIcUjDkGOUkXZAzEjlOYXSF3QQAgbP3o9kf1MRM1AjRGIaZQ0GCpAFkkqfcp8kqY0qMSJTyKpT0i4xk6qYKTGww6SS99LlgSNyIHTUx7wbdLO3XQRgowBNC7OFW56czlfLetG6RU3ziuchtI2vXALqN7vLeH19c3n98jptEgkQAXtoTtws1TUsK58QK8OgDoSNEJmIARjHD3Rg6NLDFdf9NZIQvOO2bVWtbWvvnaiqCoARYGHNBO9TzkMfh9jt93tUbJvWVFOO7MYEEBFJKcUUQ3Dee+e99x6nDa5zrqQv74dOc4l4BkRXV6E0iSWDpgRqCM6xC56dC86z8+QcOcfOs/euCiFUwTvPjqlMnsc1D5aJV46ELdlMsqIqxAwxYcwak/bDMKSYcswyRi4xOmJHoWYCQkNUtGyaQbNqVosp6s1638fczGpwVrJYJKlJSaMh733bNIv5nJAlCxIyYrksBf0TUcm5mI+qqYkcsrBG7GKy5JzclpAQseAgf9RdxxulCapBSrmENr548WK1WpU1tQA3ovKtTYP/Y5V5hyyJnLNzfHp6+tvf/vbk5GS5XN7c3CzmiyLE+P0BDmiDawyfPTrt9p0AE3z16/RDV5oIROMsWyQyhHiUPH9Hv40AxZbiOGnlEJ3zDfT/9U6vGzB4PjorA4ASK36A5ABgiN24ZNioi3n0/PEjeNzt95+/fLG+uRGRmu+7nwSmkzZotzFoONTmGsjdH3bO3vuLi4uc09nZWUqpmJwVXoz3vu/778+wP/iwlDHzoHqr6BkL4DtOlXexgLevBG596m7/FaeGPH5+k//2pfvV66Fqax/8UTL3NzJB5Zx1WL9zcr6a12BfmJf06J2frp5+5EL9wyT5rToKBdXI8w+35ofju9x8OXiLFuh/WveL5wVYFlG8zZCMqoNJlDTkPOQUJQuiIQATMGU0QRvJ7TA1isEmp8zRJYOQ3Ah8GBl6Yuc4OF9579l5ds4VszocNTCgoAURKAQBQhoTZXkMC0CdYgNAFCb2NkPxJkijiSMAAzgAFYD9wCI/Xp237D5+/eL16y24GswR6ti2ceAdg/Pe+1pttZijSep7YK6bFsBu1vus5qvasYkkyuYrKKRy79gTW9Y+RvBUn8z3Xf7N9WvHdLZYsBEXk0eRZaieLlevt+tXW4gKKsYCYpBjRi5RuKgGMt2iYtlXMnBJkRQwShA48/Wjuj2rqoYpSzZVMBBRSUU0bVklmQBBCZsFhCEOSRIBEcg2p63FV9pdQ6yWJ+3jk/n5Sb1sd6nvNkPSDAzzxYKYb663Lz6/+uUvr1O0j37yzpMnJ00TTMQhAZikZAiOEenA1DjulB33JMav3Rd1ksbTHL1GEY0IpigTcwREQrJP19frm1ebi89ubl6t9+t16hNkcgksmgOoCDyCQ3SeHZKjYq6BDtkzOR5Tf7n08AFgqu7H9xxTOYAQjpKTx8axoBU1lZYYISx4Hnl0gMjOk/PMnBViSn2f+j6O1d+kTZ6acIBgzBA8h8pVtasqRwwKNuQc4zD0MvRZxFSsyBUmBxBDUEIjgjq4quLKs3PMCAg6BXiU54IUCAxFLSWJWYcsMcqgaoV/gjg+8Gp4dACCaLF+ATVVhSGBCUBG9KSk2kCzaNvQVLOqmlfNnKs5+zqEWdMsZ35WKVNGyCYJMiPlSt1Z3eAi1xh3ybISATuo5j6c1GHV+mVtFVtBb0oCApICJAQpAcdIiAe3tamt9WbzDCf2LgF7185aNWA3UhsQwSEDmhUdPlNS7Xa7oesANFT1YjEXkb5HdkyEappSFBUDKzmOo43rBE6VIkTFJGnOmUZ5vi/ZzAAoYoAUgvO+Dj5UIVR1qCofqlIyF5wWiZCJ8Ta23I4Tug/IACBx8XU2BlA1BEAxp8oxSQE4+mGIOaaUsoqomKmZFXccNAVTAkJySAooBrVoTHFIuR+S+Jp949kVYNhiEjbxAMxch8DE6rWEHqtq9h4BCEhEcpZSoMU4xJTHaaCYCJW6zFQLaj4aHPJoE3ub+/0QzvnA8nUvWMoe+pXbHKrJMOroXezNpdCO5iYrwjEDvXn5cj6fHwq8wuA4rh++fzAHPnhPiv1kCGG73T158oSZ//Ef//Ev//IvT09Ph37AP3S74shmxKt5Y6iqTPDVdHfHoeAUZlaMfBUFvmiITd9kcoeqNWct7I9vqIfG7Ap6Uk7PzLyng1h6/Bvva6sQrKAeCGUCwO1+CwBVVX/w4YcvXry4vLyA+MbVIHy0mr/zaPWLz3dUzzZ9bt0fcjdC8JvNRlVns7lzPsbomItWS0QAYL/ff6+qxIOYqHz9pnJJVYi4eJHGkpd2tPFGhC928nujPQ44ZsIfgWIAQOw/3+jfv4ZfX1nVrrz3B2Dum5uXqqoy41llYPnY1LmgOYfD14t6dvJDQOy3c/QuVufd2fvrF/8IMnyN89uX8Dju0XwezFIZv7ajlfgtXvxfwGr0W3b3/lmrz1e++pdOTQ+/+BcxL97emvQBasZXaZFuX9wmtfMtxf6WoVHwAR01H6CAmaxLcd3v+5wGlQgWwSJDJswM4il7iEgZQRCs5AzSlGl5YPkbgJUUx9EcgwAJjUZRCSAAWUIAVPz/2Xuz5kiO7FzwLO4eSy7YqopFdpNiX/WYZjRmY7J5kc38/1eZRiPNzL3qFtXd3GoDkEhkxuLu55x58IhEAoUiiy01Ly9ZybIiKoFMREa4e/j5zrfQiAxlh4+OiIkdMTMxkkMMyDWyR3KGXDrOCqiGpiRWWNkOyBOVcgHVUCHnHCWDKbCA4+ACETiGISaN40VdrU6fQh8pWr/pd0OmdRuWDQZvjgcVkYQJEXS1qDXF630Xk0ioATEJdKNc346Voms8GvQpLlpeL2tCS1lM1aFxE5qz5Rhvt7vrs/VqIKsJPKGpQNKFc0/c8qxu1s5vFWIUMnRAlk1FiEvzppBl5jM8qVYAFTAZJWkQz5v6pPJBBeKQU0IDR6RRxj6TGRaHUoQMKmjZTECBEYLvJY5xuJHh1oa4Cm61qp6tmycrqChCEssAEHyFzoG621384t8u37zeVC48PW+eXZyeLltAIDMmK8UWTsCATj4IppOny+RQO2uhZpTAFd2NPQj8nS0j0aCkfqAhKmgSMgsusLpxP96+2n71xTcvv7y6ftGnfa4YaqbGMaJlA1LzCpXD4KgOvnLBO3Zc6n88QBZmKofeIukB4IACJEwY3bS9sJn2pGYlskW1WG4U9RaRI18oS+yQWA1SlmGMw5DGMamW/iDy7MxXyiwicI6qiuu6SBNILOec+xiHfoyjpniYVIiApqbFhgLVO/CO6spVwXlP7ABBp80TAQCZkQGpoKrFLGPMQ5SYclKQwgYhZwCqICaiRgxc5iiSIki5MjRdo1EhKoiaiTQntDj3Zx+dnT17ujxb1+slBCcMu9RlUls24jinFMc4jD2YhhBcw4t2XT1pFp+d5JznfFDzIdRN5b0r3o05C4pisQYhE0QBEDItIB/gkSetHexF76khpmDdsuRQvWgKqUJk8j4hJgNNEg2NgHJK3e1tGgfv3WLRrk9WKSUgBTMiUpWUxEzZsfPOB8/Es+viZOGhWTUXexRGIASmEkxEjEjM6JxbNG3dNCGEEHxTVyF4F4oNkcHE8RezXGx4tUyfeR03gMmzuZiPFFlemVpkONl3+BBcFmtql3KVJWeRmCXnlHJOMaaUUo6azUwBwTE7LuAfJBnz3sY4jHEIEpY+cKgcuqgpxsSWELOZFdWf2ewCzeQdF2SmuCYWVeHQ8zCOBrNTiGrWwvMqMRZgBsZMZIXGcYSAfi/GMbMOv0uW8vB5uwM4HnnGHrPyULWc0xCH3Q6fPXsGc7BFKZv/nI3Gz3WvTIiztieEsFqtRPTNmzcnJydXV1f/9E//9Dd/8zfOOcn5z9vK5TRWC1q1TV3X3V7ec0unqqXqZmZCmuWdjzs7TnhuKmY6UDhZ8JdncByzRbKMh+OZnnkoBcIap7GnqmX183WVcx7HfhzhyZOL5x8//6//+F8f/K6U4ulq8fzZk399sa2qJkEC+HOuRdM0X3/91bNnHy0Wi81ms16vTdU5f9h0xhh/USXiAd34DiIGEeYsZtb3/cw7xO/Y7b+LeaET4frhd19v9fcb/6eNLtZnf2YB9MMfIvLJ09PAcyvqkbUa2dfN+hn7+gO68dMcvdfb3c1AQ5T6P4Divie08eirHuC5bwMc9gMBjl8AtPEfgkMexE4/Aqp+p6Dt7cXn7fvpX5CZ8diN+x7YMTWm7K6Gu9MOEBiqgSEWC7+E1Ce4TuN27HcSO80daA5klYeqoqbWyqvnTJAIzFRBPKIvEbMwZTiWPFA0QyylbeFlTAmBjAYAklKOKcWYU9KYrXRJET0775z3oXKuJreAsCRfgwtAruQRIhAqihGoA/CAFRIxeXaOXSFz58GSZLNsgi4QB1c58gTpdrRxWPjqrKnz+gln+P31m83NpgauQ+0bVuY+p6RJLCFx2wSJ9RYp5TiO0bE3ClHoatu3QGtfm0HK2ZPBgiXnNMaKkR1zG2ppd1e3l/3+Jg17Sw4VyCxnlVSHFkI4rdt1aAZRGzL7CtmhgIEaUqmf1EBNFRQZiIkIDQBFUYgFmsqdtvXSM8QhR8sxEjvnvcYs/YBqxVsUmMQkqoymCcQta1+5277f5O7Who5ye7JefvKkOl24ZZVSlDgCYggh1I0C31zvv/32+g+/u4pj/Nv/7eNPfn3WVMEjARqikQmyMU2NdwCZYmxKHOwED6AVmzmjQ6nh8CG0Afcdw3EWmCADe2bI2G12t5e7l1++vPpmc/s65r0sCf0isAIktZ0wYOt8cOidecbA6B07htk74mASA0wTf6GYgZnedf6PsyMnTOYgfobSkBYrsABAMXtDcjPJhgwg5xyzjWPqh5iiZLFitz43CfNBTO4cV5UPwfvAxGAgYxy7sY9RYpwj/CalO6gqqAGYZ3aO6+CrwN6jc8A8MXQe9FKSqCRIWcYofcwxW1IwBGQgRiNUtcnKFgvySAYoh+NjRo+T2a+AKKgDrLE6X6w/WT/59ScXz59xW6mj7dj1GrUBdRShtyiWMopyQM/OBwaAmGPClIJQ65s6iOo4DgkAKCcRzqBZNE9dTWQiogkuACYDNKQj8wV7q6I1etDEN0JA70AhpzyrDIiQSutURSVCGsau60DhdLVerU9Wq+UwDDGNqhkQptwEwlCFELz3DhBEpSyzKaYUowqAmWPnfWDg2TiZQqjrul0sFm3bVFXwwRMaTDhySjlGEFAB0KJ+IkQgJGJCAp7cRQrRTkxByvADQ7lzv4VCwRsIPSIBMjP74AACIJVU2nEYhnHsu34YOMGYc4Li5JESM1aNZ67a9oRzPaZeRG9vR/IIBGqmSiqqqR/rLsYRTQ/Ev0mwRYRoJfcGiBmpbdqmbrRoClWzSsoljSLnnHNRCeHxRv8vuSO348GC30dOQHIEYGMcd93+8vLN7Sv67LPPiv1kyUwpWgaYk0F/xjAHEaWUQggiUtd1Tjk4/9DG1cR57rq+aRa/+92//f3f/x+7XUcEXbdbrRavX7/+3e/+23/5zV8joIg0TVOuf5E2fD8QgKCa2VlV+33XJfD+/Q77wd6IhL4PBJuD5mcA4i/dcTvsDuffxfcgvON/z49416Kavik5igoyOnYKOsTh6dNn33z9lfO++GKICDh/UrtAkCjouF1Yp9i8x6whMyViIlLVGOPvv/nd2dm5c67rOu+9iHz26afX15vyAyKScy7A0DGv4ec6Ow74VErJucfFtqRqhs75lBL+5zlRHAbndpB/vQx/usnt6vTH/Oxx7JferSoH76ZT9VGffPa/Vu3Jh4DYn+CjgNG7rhdV4J/KIX24Ln+5lerHuXyPaOt+dDFv2TLTnatoSQsr5ZsYIRCRw7ZtP26btaSb1N+kYSupAxnYkqdIkEGzgRKZZ2KHjIalzCtCFGKaEjYLqZ6JmJjwDuDAQzqGTbktJmqqIqIqknPOOYmkrF2ON3FwowSlirhyvvahCVUTqppCQ44V2dCSjGMeY49JPLnA3hi4CVk1gSYTjL0zT46D8wzIMUPunoTWP/k4Gtv26vqm28W4MPUnC0BgpiyCZpX3bROenJ1uN7e7mz37sD47NaYuJekShhjq4FyTEmwubxwpgbrGqWfwBLXTwMnjTtJl13mkFklykhi5Cs7xwofTtr2+3VlMTBUxTwkycrcl13n2lwpIAUCMAVsflnV90raNIxl6Uy2OZISkIqBycPIjZDZAMO8deexBbrrbrQ63LLZs23XVfHRWXSyNbZBRNAFY7ZvgGwO/3Yz/8n//6cW3b1br+rNPn16cnrahDZ4cQ2l0muYpqhdtljSp3a8uDpDBMafclfY7HvdRyw+XSWGIhmRIRqQI2cbd+OJPr19/eXn5zU1/PVACJ+iAWA0TsLIHXzvfVi6wEUbH5rholODgY6tW6ERoBIp6KLSA7PDby4HRgUZaXDgK1jRlcEzXx6bMUcUiW0FUUMkak41RxlFSFJlIFWRAqnjHQQYgRufIeSIGMM05W7Z+jPshidgUmDKb7U5ACyAheubau6YOVWBCQVI0NS3Jo6WBWQAZFIGcIGZNSWPSXIw7EIhIELUoByYziaIEKtobNQBwjExGGMWigHkILa6enKyenpw+P10/W1frhbZuJE0mozcBMFblInNTAiBCAkMoxgVqkhHUMzCDR3OMXHmwiZdBashIcw60TjBmMRc2MGBD0tkGpaxlRyS1w/7fZvcKNSA0JjSYPnXJyLEpegbN1ERQ1RNz7U9PTtp26YKnFGciyKStIELvQyl0y4be1EwUzIqyBAwmZ2Vy3vmqqquqWbSLpmnrOvjgiAo8IwYyAWSmBnqHCBZihBUb1CleqnyWgxWmAQIe85txbqCLFOtVREBWI0QGpLIme8+IlWNumlqzpJwmWlGKqpKikSdX4FXmUcYYoyQ1MgRiYBKwJCICppOd0+TPWdRWAIRgYirFV5qZmWgGAlVUg1oWySJJcp5zMnMJq5juRz/gDvbDcuDhEPH8dmH7MIKx3InHGN9cXm421zc3G+mXVVUdek2/VGPR79ncFEyBmYdhWCwW49jv93tmvri42G63//7vX/z2r/+npmn2+/1yuTSz/X7/rrLwrTfXEKrSN3ahgZw+nPDDwzmHMvkchxC8c4TovC+gA8xNLSKaVHUARKTvMX73+/3JyUlKqaB4r1+/Pjs7a9vWzHJOVVVfXFxUVVXArxACM282mw9X5D7QxoBYZHt915m1D7uO+BjE+q465cE3KVwl+Op6aE+eOud+TCwpjmMT6jrwd2B5Bli1ayT+MAx+mv18ZgcUTp/+Km2+/ItCEt8VfnGsyHtAsPwhDI4Pj+++3N+9MjwwbD9CJb4HyPgxGRzwHWqXI0WN4RQ9RoAMwEgIaGYmJX/dkAgdeGPnOTh05BjZc6gl7S3vLXemfdQxi1Gm4LAmX5Hz3jlw3njaEBPRXQQgIjLOoSgwVYs6OfHhFM0JPLs3FpRDcs4iYlkxK0alqDmqiPYqJp0fhhBdS2Hh/AL9gnwFWDEwECOqWpKRvXfeqamaJski4kBYXSDXVJUMCcZYty1Vi0+ffGR1E69e7Pb72+sbtuxWNYbCoTYEq5w7Xa8g6/62yzknUWRnHEaB622/Mjxdr3KS234fHFSOCAVQMCmYWCC3bDrNLzeXTd2eVI3kpDHKMIhpRXzSLOpuJI2mhvPufbboLs0a06kassmgzyAQL5tm2VZ1FRizxQSmFTKpYkwoWrJOCZiRCcihBXSZiTxfx9vLcTc0GJehfrqunyxpETKbQFZRInPIBjb0w/X15vXL3fbqlhSfnJ5+/Ox8vVxW7AgEVRAVQBRK412RDNlw9kSYMZkjwGD2hywFrDvORjtEr04dbsAiTiFjp2zR9jfD5tXNV//27as/XY83QBFWAWoAigIJIaMnv2oWi6puKnKUUA0psSvHpEU6o4fil7DIpwpbAACYJx4zqE2ZNTbxGYqXAKihWkED8V6wzfQyNEQkVU1Zh1H7PucMMjmD0tTRKYGnqmYTulE4SWYqWZPlLLmPEtM0Y2lKIppsTgmNHTqkKriq8lUIPhBomVCqpWxWFVUREwURyBkkQxLICocRBIzGrIdjUUNicg4MDUyK8w0DOidkKhYFRqNFw+uL6pO//vj5579qz9d+1Wxjd5vGXlIC45rZU9YEkh0VC1sCNUtJJeekYIoIvpAUVHGMRBSY4cA3w6KCAAUygAymYFJgBNXiOUFKZUzZXG0fgq+nj4azpZBRUeHZhBtACa8xBBVRVSYqLq+OeNm2IdSnpyfsggGKlbOoSGUqKpEL3tNsqpdSkiQ55SqEygdCRmBVA0AfqqZu1qvT5XLdNm3wAUDUsuqoGg0FQIqOq6C7E6wBBgV7UjQQAEIo/jBzivbBIhELkjK5j1BhSRW7WhMQkMl8tgxQRmJE9o6Db4iYAHOWbr/r9/th6Mc0JsmalNgxc6hYE42iKUcxJTSHyEKUTaUgTliO0dTmyCsEK8usTIY5hocwQ8aJ8l9ByGCiklJOOQ3jAKOJZlWdCErvhVUcbiv2jtrAHnkN2kPXjWOZ6RwIXbqjOcl2t3316tX19VVMMW1y0zSlfih/T+m/v1Q04+0zr6pEDAbOudvb26qqLi4uiGi73TZNc35+fn11/cUXXzx//ny1WvV9Xxgc77+NNrOcs4ExM+Txw7b18MijOee896qaYkpDevnyZYoxVFXhF5TzNmfcvNPi4e3HycnJOI4hhL7vb29vnz9/HkIoezLvw8nJSdu2XdcR4TiOzFwut+Pwy54aD3fkakbMhKRjPGzs5pvVI9FRc+XwFlYyKxIP7/DlTf6qW64vTsWmgJsfrdhYrk4ud7Lt+aR5ZzX7m//5f29WT4g/ABw/xYeqAtLy7Lnpmz8b4Hh84Ju9c4Gxo83y8c8fBUrZXXLilCX/9uh61zh/f7uH/9Ehi/dDMu3oJXeJYEcpcgcetN1diKM4iO/4Le8Kspkb8fjg5W9H5OCj0AkCAr4TM303SeQQMmWIIqpmNEW5EgFaFhOVlCesX8CDA7PiwU/GAaqF871JZ/k2p9sUO0udiXnEKH7BHsy37JxDBnDFd3+O3LO57DAFAwOdot1LqByiIhY96gSLACKT9+TAwdTWhQIXyJjTMA7D0Pe9xsF6qYwa4JULa1evXXVCdeO5Ck5T0pgduxBQgAQwjRKzsilncRU7dmDJRDlr7fijk3NcLLY57jb55rbLMi75LHDNDISAKgS8aGpZ5Jvmto95GCMj+7pJIrfbDpFX7crU8piUDTyqQRIsVH91XJ+shj5/++b12enF6LzlbDlr1+cUHdK6WbRu56EXMxVFQCBUVQMrZiRQdEAqWrJrwNiscrxu21UbnEMUNc0OoGJnapIjGjnHAIzACIhqDOQJhVABesmbOMC6hdOWL1b+yTpZipIABNB88I5cjnm32f/xi1evvr1Fcs+enD49vzhbn9WVc6wiWSEhKlBmKime0UBpRrHmSYUGDFZwAoL5zwHgYCvaiMOkmphFxRsTSR2rd8Ldzfj7f/rmqy++hTH6CJ6AGDgCAzTs6+AD+kDBo/cEDMIgzMWnQOEIb5lzOHjKEiqVmSo/aDUUgoDZu9MrEQC4EJJ0MnqcWAMKOUlKGhOIFkcIAmAzEBVVKykepcwHdoAsgMVHNGaJWeTOLoeKHQOYqRkjIznvXeV9CM55D4wKBsBaYmBEtYAaCrlAGwJZSgxq4RYwEBGgUkmNlVycIwyZED2ralY1FYXsmH3gfa/7QU7OwrOL+qOPL559/GT15HS5WqlY2uwl9hZH0IRm4MAcsBMmQ1QggiIHQQT05hTAJjsPNFWTlGS2oJ/q+4liMfn1HCRCVDqPgCT4rirr6Lrg0Zc0uQ0BIENx8FDQJAnMKsdmIGYhhNPT0xDqtm1FbRhTSjGlCGDuMDAQkMkAsmjOIlkAgB2LWh9jcCF4v1q2bbts22Vbt94HRx5Mx9ipiYEQCZAYCJjMPloK9wODJpB34tlJSYUqEwIPOYF3iVizaeghlxsACRjKSlrMiebMmWLwmYttDLZt2zRNljwM3ebmph+6rhuQ0VU+cLNufZI45jjGcexGSOaVU0w55UyuvFkZ9ASIjAgopmJaiBxXNwsGAAAgAElEQVQpicZ5q1JcSLxjx47IoSdOmCirxCyWsqgxw9tkiv9MhgHYd7713XP9GF++fHm9uR7jAMAGuNlsmqYp/gKH3Mdfck/obefXCbBAYObtdnt2dua9f/bsmZnd3m69D+fnF99+/e2/vPmXv/3bvz09PZ1wovfIVUFEIu66fUqJ6yqXJfHDY35UvgIzSbLb7S8vL/u+w4yhqkII04hVRcd93w9DX1YJFX2fDXJKqaqqV69epZSePn1SzERzzt779Xq9XC5V9dWrV8+fPy9ZIYXU5n7R9Sw+WkkSs3OueK0c9vlzlWHv8yaHzcbBeKrPfC1+MxK5iT/1Y1Z07NzXr2/2vz4/eXcKx/ri0/bkKSJ9kKj8NB9ElNToLyFQsT/3Zz5wMv7zr8TbVmV3fA2751Nm9yAPLLv1h5dnCmH4ritF37tBPz6yB8phe2yH8ecNvnIMioUjrUnERF2pR0TADEYhsMDgmFrP4oMwdZb3OW7jsB37Puah7/JtNzrQ80bPWwwIAblIVA5cYsTSiC7wTOn7ueAnIfOc9C0AMuv+Z/lMKVAAABSEWgrLZY2rU4AcUx7GvB/ybtgM8abrWuAW3IL9gsOqbZdniyiylY6IkZnb0FJtMUPMKaVuTDVQ8EHE8jCgpAXz337y67Pz9T9//cW3m6vORPp2ebbydWUlmTYbM3307Nlmt3+z2bLYol2iwpAk3na3tFktq5N2lVK3u926iD47Ll6qxPVqGXfXu6vNJ6EZlitUAdM4DikBLRbLEFrvWqYRLIkUNUk5EcTM7AEZjECAk7qsnKUSWXg4rdwiEGgUiWSZ0QXknCV2IzjnqgoIFSGLWFZhUsZNHjdp3LPwSQurFpZNZujSCKAIEHxwzAxoSft9vNncXl7udvv06adPPvrool3UOLHsC8smqY3MVjXOee8MDcQm0v0779fHw94pOgMBNDMBM+eYkfIompLHyoMP0Gikl394/e0fX736w+vhVRcQvIETcAYOoSJovTXeamcOlUAYlUkJMlNGLGqZYz5JgQB1iqgwIzMEIEMqlbAa6iQCoHkU6tQet4I2KBatUKFDACNRkZ8YSoKYdBw1xcI5ACIqqUDFO9IAFAgBDCEjIZAqpjSJYLKQKB6FZxAcN5iRAEmMkoImTZooA6GCiapkSaJZZ9J/OZ6SJKsHm3NDAmLyapazgKIVK05HxihsCSVhViohApoIaO1PztpPP33668+erBbtom0MLF3eSs4pJcipFl0UJQuWCGPNmKNEZayWjasDeDJGZVYyJcsqMWVAoOARrLQWD6tugTuwVO9T4HAhZEwRIopW8nUmp23EWdE0gbhHADHSZClrUxY2mKpMP4VoUzw2sffIjsjlnJG4rqtxqJxzOaechUrUCjlEVlERVTG1iVHhfRV8aNu2rdumaZq6dS44xwCaIRZ5S/EFNlCcUiDx7mZgh+PFo1vM5J06/WV46Izgw7p9ssOgO8wcJxkg4N0Na9pRa8nkxiLUQax8IEYFCJUfxkFMcNZzFH/jwgpJOY3jkMYpEbbgFmZCxOzYzNLkr8o687cOBqnT4p4FVMsbp5RSzkNKSaQErk5xRFNjkx65wc19oRnEt3fdBO/fzwtKqYBGzMRUzE4BEYjw7kQRAqrqMI7b7e76eru5uZ0RZey7IYQwjuOhh/DLBjgeBZCmGqZIVIgo58TMy+Wy7/tCd3r+8fNxHL/805d9319cXLynPqVsxPf7XRzH9Wo5inzoCB8/ut1t1/fdfr/b71SEmNk5Zs45S84hBOc9IfXdbYk4KbjS+/hBENHr168B4OLioqrqvu8Rsa6r9Xpd103xo9nvdycnJ865nHOM8YOd5NvwnIgYEaGq6rzGzRFxQG+vYfiOfzDdARxZ8JvOf7tDZH/4RSWs5MeBOcxsiLmPpnq45dwHkgtVkvgDtPHTqHLnIEMDUwUAFU1jakIzHusTDA6JjdNFPP5y+v4EzU0We/dHq90rn+fnZy0r4v3Sc/5ilqgjHvZAcPdL3/GR7HvQEPuhUOT/WBiqPb5BenCKpkuPVgrtez9ojw8TvBsMh4uB8JbvHT52jfBu+j+EUo6P/z6J8NFPcq/ZdT86D48OAOGIh2tQmMOEqIymBmiCisTgUQwGizFGBmigrheVY7QkoMqlAhIyMDWqQBdGJ1wNtetT6mPcxP5q1yWTTjMtKmp9FQIHmlvkRV1uilp2zWqiYOwcMpVFf+aeEEyKFSKc3B/LRzKYuoXgSs8QKTBXHmqkhYOYIUqOsk/ap3iVhjoOje48ucCuwlATspmIoGTMggokkI3JSDRnMyD0TKvKKXBXr2vJ190Q4zZno/WyXiyMecyJiJq2jpLDFi3HvN8yubMqmMjuzWuXVkt3xsgh1IoyjuYIHVIgDjWPfDuIdDlvU6qIqirkOI45ORXn3emifpYWr7sxDj3VFfpQCo0sAMk0EalbEDrM44g82NrpOdtFwCUr5NE0TWb2OaNh8F6JFTGDiSk4pBB6yx3EN9q/tg7byq+XsPDg2SF6MTMEpMrXgUIeU7fvX39z8+r1NYKeXVSrU9euKTRKISkWe82oINM6N9X8XGIgcYoaAFG1OdcUoCSNKjETo5qqmFNkQwATQEQ0duSZdcyShYgcOs5uvMl/+H++/rf/949BoNYJ2ggIAaFyUDmrvVQegjNHSiSIhKBogpAnIQDaYdkuYIGW4nkCa+ZUitlbYyZjTN4XYKiaRdVKnk1ZKpDKEkI2ueeKoaqlMY+jxNFyBpjQDUakKT+5EFymjSAKguqUoQGGBgxKAAo6RYKWPxMpxspJtCiaphy4EntUDCgtaxYV0xJSikRMjAX/MLRJEWaASohMYpAVgQgdMEEgJUuUR8yRMhAikXoyT0+erp4+OfvNZ5/91aefxF037Pb7zba/2WIyTEoGFdK6XdYVi0IGS4wjwC5LdlAn4xVYTVJRBjRUUY0mvQg6busAYJZT2fhRCVuy+TZqh3YtTnlPRSBE0/3yEOo7nZ57W6154zfTIm2GA0wVANnRjK2aMSMRKajYMI5N3S4XizRG70NRyqFjdo7QgZGIpCQAgFOeK7aLxWq1XC5Xi7ZlckwsIlHGYowx+SpTAW509qYhOKrXv6NPfrexuH+DwbvMkcPsmqCSYwIiTjjpPYIUIhgUl09iZuf55GTVtvU4jsM4xHGMklSNhLw6AGOHHUKXBhFFKA4mMJnuMJMPKaWcExKhYzE0LbQlsgOLTzWnJMWJ0GTyGRVRLZoe0kPo71vYxTFrEo+iXt/aOSPYI5my8zEoO8fOiURRBSI0myYXMSGbgWS93XbXV7e3t33fxRI0Qw4NoATEAEBd16rTSTgcHvx841SOu6/OOWJS1QdcNwR27FJMIfDTp+fffPPVf/nN50OvacxN1X7y/FebzWa/32VJdVOH+uzf//jFi1ff/va3v/XeO+eqqtputwBQV7VkPQSLTDTP3Hn3m24Pm/7KDxLCZwDpZ3Nuj2M4xPLBDW5Ci4r9z5xFCgAOXagqAOi6/eb6ehiGuJ/yUBx4YF/WijJWiXkYBgDwdXN1dfXFV6879xsddp96uiy6Mbx7/+JIemAnEdHvfvevH3/8yenpac65aFXQaLVYL5qlquYodV3f3NwsFouiQOu6LoRAyA8q/J9r1Vh4K8zMM0HjYcEHkBTZ1znn4NFyzDnAEVt7inR7vILB+8WDlW1UGR1X2f9/33Y7a5qWDtK5H5nEsVidv7iBMz+eLvwULIkId37R5Z73AVz4yQEdx6tPVVc91xRWGnfTduRIs4ClGsMjgqkddlL2oEd/9EOlHWdv61Hw3lYEyA7jZepw4aGPg4+jEHOr0mYLsHerJL5vFbL/MF3kP2txO5Z7fMcUxjsTHnvEU+zx86D34YzvPzPFIeDuet8DK+xt0AHndtNcNeG8qcVZPI53reX7R24H+sN34FFHUBbO8a9vg1+TBYIBQzEfgAgmUAAOREdi1GPqcqcpn7CeuBOuiMEwi5mhIQqagAAwYgV44j3XTfQSXf5Wkfrxupdr7DADKlLjPAAhcTFULA4fIGJZTLJlMQXHyChTqw/LbpuIHTEhlYRFMioNQURDBkUxlNndziwAVz6c1ATIhrmPqR+62y7edtJvdZvWVXvSLBeQV6iclLO6BF4AFFDRJKdsOLkiGIGxo4Wjv65Xp87929WLV7tdijdx1JZrboOQmiMFCsEvmjAMY7+5WtSLs5PTcRiut7c9yN5zvaybdjXm2McBjYkZ2Tvy5II57lU3MZ5WVagq1Sx5JM1s7mxRJ7RuGG7HnhyCYyIExZRVR5UILH7h60B6O7If7dzBhbNztho16ggm7BgFc8qMoamaCNCbJdAIwCG4ptrHfBXHNzRe2rhcNssnLRIQYYUUStguktfaSRg62V3GF19u3lxdP/345PzZsl0D1yPXRKE4nophAjYCRgJR02mfRSLKjpi9qopkwMKYL7CCqSqWbqlIytllE8nZNDkGxyA5QxY0DFx589rbV3/65tUfr29ebTgBKzulYOBBK9RAVjEEhuDMsRDPbhnlfyg6GQQcT913U6fs2AL1aIoXTA5Uih/EfXYXIU9JL4ox55RlGHNMKgaAQDz9LhEVzbMhAk6qjbmBY6oqUGwrTdRMPbFjd1hIZlTVDkd0l22IUBrgYGDARZ8AiMWcIhdfzxJv6bhEE8mYu31nZuiIPXNwhbuRLQ2WEpkQNMvQrpvVerVaLz9+/uz5R08d4E23e/nVV6+/+saGBGNa+2bpKsoAhtYTVNkROoe+pqZuz07W0dk29WkXfagIfbaURaNkc9Asl4LapwhgjEA4Z6O8m8n24Bv2/tC8KTygveE7CEXe+8p7F8r+Nec0s+gRkc0gJUkpp5S8d86Hpqmbumqapq4q7z0iWvGiMbEjRgrcfbi376r4w/cmDx8K9xKxzN6J95fbQEnvBgVEBZpMXpi5fATHrhLJIjnnlGKkmChCRhKofKUKM1KhaqYIQFjyaMmMAEVFRZJIylltMrgpcrvZy3a6y6ERAjNPLshmNF2rYnZ9mIYGQESIxETE5c79lroBv6/rgaIKORscdGVQvH9DcICYUt53w83N7fX1zX7XxyjM6EpSOX7P/umX047+Djf2Y6DnOFyGmeu6HuMomruuM7PPP/+87/tXr159/vnnZrbdbp8/fz6O4+Wbq7qqDy8vD0YWyUy4ve0+/dWveknu53I+C0Y2uWOAVcGXrw/DeUhjSTYnogJGOHTb7c1+t7u+vtrtdjnn89XT775kZpZy2vUxq7mAoJBEge/0w+VRVVXfd8yuqqphGF68ePHJJ79yzqWUCt40DP3F6RPv/fFgGIaxqqrCU5jIWB9q2nc/drvbhwDHvbDGQ94BzojB3Zxj9kyKiEngxd5Hatt6UUKdDpPuOLn2L/pBcs672+2bUPeLvPTAjqF0U3gCzprT5yfPPkNyHy76TwBIfbhvMoCUkpk6X9Xrj8ftH2PcPYq9Hpxr3/aqPJSmeAds4B2ecfS1Hb3pHdHj0Gx5sMd7P/fKByP8sI79rEHVA8nmkTrm/umytwQpfx6zBd/188eErck40uZYiKn1OPV07e19gh0DuUd06wNOepf5qm8HweJbB4oH+kgR/wsoggAo3W0hE4N4zh6HFCF3y7jPnBEE2WjGXLBoknXi9DpAh9R4Tyeni+XihcUGx23Mt5e3He0HR4tF07ZNqIOv6qwpqaWUY5ZsEiXHvksqwIQ024webEKAHJFzzrP3jp1jQgPKSAoExMUNz7FzACgKSUQlo0NcNu1qcWo07rpxu++utpevvq6UG6OLxfqiWdWAABBjwjEHpQBUsQvEKObBGJAB0EDZf35y0Vb1t/vbm6vtq3EM69XqyZOqbjKYSG7bJqe86ztUCEx1XX3yycfd0H359der09XFR0+BkSkgMgApsAAIo3keTG7HofUeiInZMTsAMm0B1kxnwQ2BR00pAteNZ6ZD6q4BKbCCV2iJzupwGjhYYjFfYncLjwAQFERFyg2SiRwmgF7ijcaNxbFCrNvccI8SiAJD4Q+w8+RCFhjG4c2bzZvX10li1bp2Hdp1XS+cr4G9AOHEYSj8/oMsoFjEIDIHAEu58OC9TbmrCETMyAgiOgwxpZRzdnaAFsAQQLOCYIW1D1W8ld3l7dd/ePXN7y/zbe8NnaEz9AgVUuWsclB5DB6mhNSjyBOYMlHmdFcwLYc8f9vuU5+OnraD1gEmdvuUBKFWMI5ZGQEIyIBc+s9ZdIgaYx6iZimuj5O+akL2spY8TTKaXCnmWlMNyMAUnSEQmSkzO+aDo+wxaG1mxywzOzRLsESKFr1GWSmKaacW1F1BspiYAihWpmbFdVQyl+hR88qBmmUVFu36fLk+X6/Wq9V6tWhqrvzuZrvb3Hz17csXX772ahWYNqpBcBQnEH1qQ+WDo4pTVBmRc+hRvt3e5Iqe1r5quGDDZRfMzAag2co5ecdaindPH87Xo/q841USHhpN3d323mVBVe7VhN65uqoZ+fgOMd86NRe4SMXMvA/L5XKxaJeL1jnnmIuHy9xuVbuTUpiWzp7C2y2+772f4TuFGPiQqPDWTR+gmPU++iqbCDBa3EzBAIjJoWfm8ilyzjH64HyMPrBvq2qxWCJiUUPNA9EOOShlPTAzUc1ZUsoTolFa8cUB5MBjLO6ps4EulBE6029oBvXwTnk0uU+XVJt37H7ezkk5OJhMsEhZpBAJDERVRZw3UOv64eZme3V1vdncjGNUMOeYyTliuCs85sHwS9YKI741jO82qERsZjEmOMpqbdtWNG9vt957Iiomozmnf/7nfz49Pf3000+vr69VdbFYlNSoyQWdiIhQZTd2Lbk//PHq//z7J93rLfwsbAtFpHzAAl8AQC68MKRCYUHE4KoSJ3e73+67veTU7wYtDmpEq+UpEVmy7wabEHGI6d9fXO8S1a0i2j4j8GGlKi4nFGNsmnYcxzdvXqvakydPCuIpIsMwVFX1/PnHdWjK4lDoHmZ2c7NdLBZlZhW2yIcW+Xc8UorH9x4RerBkPygmjwEOwkTkiWir7auefdPmnAtr45DO+2Nic01dX15epqdNymjggA2AEQyZAaBanq0ufs38AeD4SSzY9xMn0My6vlc1Ztf10ZGzI5FwkaXO68Ohy45EM/p2WO7tnUj3o52qO7jlPeNX3i5i79FJyt9Tk9D0sTR4fLhLfNt74j0Qoh/1dv8uBsqdlug+wPHY4T387r115n29znC++A90Jw9c7r4PIzkCwVDtHqNjdl3GWeFWVOR3F0unkuboSh82sXb/Kk+dYJ0baUIERMiojIIgDNgES37fyZiGMO6js4rZITrA4g+JBx4xgIFlSYBkRN7RSWjUfNBwnfqbBKOk0aIlHWOCVQtQm0cMwTkUdabJqYCqMylb4hIlmFPOKeckKooITOzYe+ecd46RGJ0n553zxB6ZAJIc4gUIPTniwhsHDMjeV03TyulJvu3zrtvEfrcbFoQLpgWHpvHZEM1UU9REUykiKgzInnFV1+JImHjsb8axv97mrPV63Z6um7per9dJdDeOvUTdb0/96flibRL3cbTO+d2+bpuqrk01ZSUiJhCHFqiXeLO/Pa0qbFsHCEBegLItAIX8k7pJMV+OMY3R+Uo9Ex7qWjNTACWyKvBq0bR1RWaYhQ0ZaEpTBTQFETFicsjIxjyY3MZhr7ED0eCrpYfAEQSJyBMwGEOoHLtwu+u3292311eXN9fosFmtmpNVu2x9Rc4zEkyWAnAIOkGiyVnlEEWiYCKCROxYAVRlkoMQI3NK4ziknLOoOkAjQkQmUFC1DCYYqqrC5mb75tU3b15+ffXmxbZFrBEdmAfzhIGxClR7CA69A2IgAiI68jIFANRpjhYLhMnL1I76/zOpvwxonYY2HZVHNudcmgjIJBic4msZ0BsxAGXJMemQZIw6JlAt5qYEgGaocxDrod3OE9g9aSZomr1IVPw1AQiN7mGlWpZwKwv5nRASDGjiPpGqzW4WBUQBQFQjVRMtwZwgAi5Q3XgEE4lRNRZnYU/NOrSn4eTJycmT8/XZen22rpq6quo0jt3QX+03l5evv726eXU9VAQtAwDFLNYnzNry0PqqaioaabAxslhFnck3NzteBv90eXoazDMwgZGhqYrOLg0lifXRG9oB+jqQGfE+3v+9aP2jN6e3c8uKJadz7L1DQBVDnDpsqqoqOR9ijZCZm6Y5PT1t6qpp6rn2PXSeFe40yUccTZuRsR+0O3mHx+1jHxzfZnbiQ8NqvFNBGhBA6btOshAscStlCIKIOOey9957axpQaduWmMtwno+hwA3Fo+Su1VyqpvLtqSltUDKi5nlQUpdxZuNNO+cC1hHdyX8nRqwVRxs7biC/tRd60DE4khUjqpaPSfNhF62kqZpC3u12V1dX19fXt9sdO3aemZiKxAvfOtv2C9wlT8oRRHsXGQEA7qwonS+dXjNj5ufPn6ecXr16dX5+Xtd1jLFpmvUar66u/uEf/uHv/u7v1uv1frcvlOhiVzm9s6FyNPJffb2X7NrGpfhzMEAJweecU46lR4qIy2pdYrxSyjGOIvLm1auUU0pJci5ry7JZUaByYlNMosn58Chr43BdELHr+9+/7vYWljoAmUCjk8IRp3mKWFXVy5cvc07r9XqxWJb+Qxn2IYT1en1+ft7vh/Kry6tSSmDmvS/2HCkl7/0vOl/o/UqXI4BDvvv+da9tboiYwNVfDfrH1zer8/r4tSmlQgn50VYDH8J+OyZtRHLZcqgJGZOpoYvqh5jXH+xFf0oMjoO61Uz77i7KKks20/tsCBGV4uZ2vP7jrFopHTrQB+Xu++7EDl//gAhYfLwunyaHIj6QaB3NnXs2I98T0vzfbVl4jx+4Q6DmTuv7MDjem9JijyEW+AjUZEd8d0Q43oq9pZK+v+2c3PPgIUZmj/NN8L51Cx6DGvd5QlPnjNHQVDSbAREQIhMwCZgCclNBDB2YpJGGLgVeu6Z2ziOyGpuRzlIXRBUTTSURAH1AH9bIDfNKcEd0k7ublEcdx7GXnGIe3bpxoeWqrhhJM4MyEwKaiiTNY8oxjjpgUpGkMUoJRUViYmYuRtTe+7qqXDDnjaiYH5BzzgdH3hMSIqlIVPXsq2W1PLtovd9dXt2+vrz86vLN1XVLunT47OTMLSpAMjUdEkTxyGwkklURKIBznnnpa66rehzoZvO6219vX4Zd57wPi8VisRwkb8dut9tvhg7GulZJjrGpE9jNbo/smnYhalmEkJhYHFngfkibbny+WJGZN3RGLEDJlMiALkKbG+2H3MVIIszApfFpJfbTDIwceHLtsq2qylJSNQIiM1RCJYQp0cSAGNiIjVyWtNOxx5wQOHjfNpE1qZRIA2EUj1gROrq57l/eXH17e7UZbp+cn7ZPTpv1qm5rZmUqxUZh0U4jFUsdDTP+UjJ11UoEJzkHWkQX03LDxDlDjCpiauAAxHv2XOVx0KTO2IGHTDHKq68u//S7r+JtXDjwCg4gEAXmiqFyUAUMHoKzOWP0rl07uwbeTUa9wzwPSPUdjnuYwgp64PDrzJpQU1HVA/xR5jMxYDDwaiBiMVqMGmPxrCm0rSm7tBRmiBBCQCjwBRXXSzC1WUJScMqSlgkI6iYL1MPiYVAMKkDhyJGJAADELKloxjsUBQriU+p2UwAxE4NskAEs666LvoWwgtN1s1iv25NFc7Kol029qnxTuyagQyDo8n47bhdNuzhf9rHrhr1femhhGCAOoBB7lygbi92Omay3DQqgsGZn4lCcJS9L76PlKMkMACn4kCAP42hozjuaQkDeWTQaPIIb/yfeVI52+QQIIlJWnBBCqcSGYVAV06K25qqqSuTK6enpcUf/0XC/Y+YkmN0pWn9AT/A7KILveNLe6152UEirGsDEjJgwy6mYpRACMzvvy2z3zs8MLkBCYkZ62IEsJzPwZBagsweHmhXLDVErApeJnK8yOYwa4iRJJKTia3PgdkxupzqZxeIP6lgeUZ4OV8nm5GZQtRjjZrO5vLzqut4MQgg+OADLIqIZ72+VfmkMjgczBR9B6e7+yXOIcvDhYMWqqrvd7unTpycnJy9fvlQV53zOGQDOz8/HcfzHf/xH7/3zjz5er9Z1XR/AFOecjMk1PA7p9bX+t3/999/89mmKP4ezmrMicvB+5uXC9norIimnruv6rhMVB1TwR0IKviIiSRolFcMFx54951kb+vZVO4AX37x48c02QbV20quh+AXIUAa/mY3jKCL7/b6u69VqVdgciNg0zTiOTVOfnp6FEDabDaMrEhUiUtXNZvNXn/9Vqa7bth3H8TiM8JfZLP9e4sODW8MPnIm6GfD/+uISl88OMFZBA3POTdP8aGiCmRG7i48/3+sIEMtyPolqiPzT/2WDT0N78gHd+Ilg0/NtcG54G+z3eyicTe+UkOiOB3qnazWVyRkXZ4fEsn09UJDvSNz/EYDjXdDGfQEXfi8U8raO5r8jEeMvNvMM/sIf5C0k6e1OErwvA2e2QbsDKXAeMO/3KWiuMN9nlCEAA4gpqBIRGqOAmYIKIDh2yCEKdDHDfm+OKQRz3gDYDJOQCIoxgSdW1SQSJY9ZkAiZHTkGXiK0yBWEhuw69ZthGMa4uyW3b9zJwi1bt6zJcWCnM63aewiuwtZgrZZFsqQY4xjjOBYtQ4oSY+xlzKKahZwLVVitV+uTdd0ExiBRx64r62sdXBMqBRSAzX5/HWPDfPLs6cnpuf02bd9c7q8uX437Vy+2y6ZeVPXCh7apCCpM0G22cYy1Aw8cgAmQQZFrtz5f+OrFzU3Xxes/fO3Xq/p03bpwcXrO7K5ubvZD9/WrF8vF6uNf/7rf7W82G8++rdqizTCERKCBoQ1D39/sUx+ziLABA4EYqgSHRnziq1jrtet3Y4wxihKIAIHklCWqD+AgNOgNqcsViiEAACAASURBVCLwJLkEbfCht++ADEEIkB1xACQDjKb7nGKN2NRYBWJnkJJOiB0zqWMCSzled9vXt9d7iVBxOFksTk98EyZS8EQ3n9FDfLDPnewhRZLCpKo5DDpRUwHMCjHHaCIkimrgTDMyEyIZqZLDEDDsN8P+Tf/yy5s33/S18iJ4HIUFKqbGcc1QOau8BWeOgWia8XondyEEnghHk+GAHZyR7Ii4Mfsb3T1h84vMQG36T21+19LLRQJkADajHDUmiTHHWORfdy3OYyaczR4JBiXVZD5SLnYId1pFQzO0jJaPFxu8K9LU7i8z5W3RCsvqIGFTNDU4xIsQkXce2ZFjDMSeq6Vr17w4WSzX69BWvq3IMzr6/9l7kyZJjuxM8C2qaou7x5YLlipUFTls8kARClukZUZ4mhP/5/yNuc2h+9bS0iMjQjariyzWAiDX2HwxM1V9781BzcyXiEgkWAvRBRggQGZkRLq7Larvfe9bzDE4VQRFUzEB6W3QpFDT8sX5yyGR5+6u7+8HTXGTMiigggMhEFUAAnRAFVHj21W1uFosni/r81YYxATMkBhLRsokwEE9Eg49vnYeob74RC1pD5bNw95sLivhgJA50jeIiJkRQCQjoPPOeQ6VR4Rh6ImIMFRV1TRN2zZ1XbdtE0LIOaaUT9/dPmjr6J+i30D7/W9CH5hITGzAw1jy+d4pFKd9NWMjiIeEQJOUgxmJeAycQUwioKZmDFTEWSWa2Mx49PI3GH1VebJ4LW/EdOK+ynTojHPo5DEKIyhokw3H/I4RgRFsxC6PUYYJqDSAU+3O1EkUDGt0CgYCQGZHRDnn7XZ7e3u7Xt+LqPeeiBEp52wgNPpef98r9Rm6MtSna2iY2mYtZ37mQCFhSVf5yU9+8uWXX3bdrqpq55yImOnPfvazlNK//vKXiHRxcbFcLpu6aRetmbFhaHiz0+3Wfv5P//xn/+EK/iRsHgpSkFK6vbu9fv+u7/sKG5kIL6GqvA+aMrObEEITyToIO+fZjz6sat941Yjoqy+/uuttdbVwqRsMBV35+fIk7nbbrus///zz2V60cHA2m82PfvSjYjIaY2zbNvapAFglpWW9Xv/0pz8t19c5F2PMOSP8kHLzUWi1HexjB/vZbL0xYeEjfaxI+Wi9qTT4OlQzPlJO+3K5/GOuUYV78t//v3/4i//zL2H0mZ8UAoDeL774i79hX/1wxb+L6JuBqu52W2IyM++9BY/B26jzMBRTKgxtBjHT0fZ9Kq60VKFYsjHhm1ND8QlbjUcxPjsgcz4FUjzqx/moQ9QHvx++O1vJ4RTh6T+1D9rS/2FKyicYxEeX/dC48PG3p/PnOpCKPzSSfUCusZG+fVTRwV7ldGiKi1AoumopgSiyUXGHQDQVI6I6kIJk7PsM3LFzIdSgqOy8CMVMMUNKjtDYFVI/qIBkIEIh0AEFHREQL9kcMqMPVK81r3uJtu37gbcdb1vX1txUFDx5NjCd9NZETJ7ZWfBVW4tmySlJlpw1ZU1Z+yH1XT/EGPt0He/u73pfuariELzzPgQfgiucdjJFMw/oicV5856DUVsvHNAi7O7uu/X2TnUdd62khaRzBy17XjZNHRgZREmSA6rNHOCC6rPanUF4t9u+vlmnbYI+WxtqRwtfpbrtY+ruN42vm6rRQcho2Ax3+aZZNs2iBaISt4tNSDR0yYYkKe8BDjBlMM/QkjsPzUXTbCXfqe5iJFAA1pyzZMDgAoe2cgrKmAqXBhihML8Fsch0UNkRO3Auoe1EdqobU/UBF7UFzoDZINtItXAIipD6XmK+ub+7227Mc7Nc1as2tDU5GmMqDE/432PhNRG+C1tdFZAIiQ0xJRl5B0AGmLOJSEyQhVPKQ8yutDuGBEYE3mPlNbx5c/3lL968/e1mdwPtwrWesxmpVp5azxVbcOademdEhmgKOtrEjk9MUanQQUDm9C9OTqOlqz50MpzCZHVK8Zjs30BHFdSY0grFWEVIBOIgcZBhyFnFgAiBiAxAwWRevgkK82KCKUqqEIyC6wl3nhSFqqgJIBUrApryQiZiV8FKbGaGISIDMziH7MD58gawMH5EDACcw6oO7aKp2qZpQ2i9b1xYVNUihKbyVVCEDBolJY0GqALouCQZMVAf+/VmXfm6vVp9FvzVi/O793d37+63t5vubpABNIGRIRoDkLPQQrXwzXl79vz88tMX1aqNqANmgWxmDqmoPLQ0ymBoRie8NQAsQb1laySY/F4eYB1H28Aj4PIj+oID/l5JCy1KeGYGBRU1UiQochUD64c+eA9VqKrq/Py8aeqqCiH44g9YuPRjQg4+uXnPjE60b0Owt8fbyJOSAhGf3KLGrJAZ5jjiMU5/ZEUxpRMeqAg0mSDQWGuP9Y+KzkYaaOP8cNTmAAJg+R2AEeg09C8GS0U6ZaU+1oPDyqioQIlFESSmKjoxXyY/hjI64iJpPHUhgdnh8HTP1ANPhxL4DaCIFLwHoK7rNpvNer3e7bqqqkMIAJCziCgSELniujLneiDibBVRGkg4Thv50ztm09Crq6tXr79y4TRGJaVUVVVpez777LPb2zvHvljTdF3nvUdAR15VNdtnn3y+3W5v766HuCMidtj1GyL6yc9+3HXDdrvdvdtUVR3uAgCcX1zGe2bipor/7R9+8fKTT//jf/zLbdf7Kgy5r4OLsSMN4zTbyi1sNIr/95NCNTtw+kEA8HTaij+UVygV8PVI9DGZz4wPuCOGY2EIGB0ZKCBYlpRzTqnv+5SiquZOh2EoEh7n3MqtzMzPJ1ZUROEh0awpz5EJiJg8XG3MTB15RDZjsNaHL7/86r+8dww7Tu+jD5Lzqoqbdd5s1jkLMy8Wi4uLSwQBExFRBO/Doq1+8uOfAkCOAoCOvCQt5A6Y3DF/+ctf/u//x39KKS0Wi5RS4X18rwkcj7QBxauoTCv4lH4N+NBuY6YvlQXv4OBB/Luvh6wuhFB8N7qu67ru+fPn89L0x/xwzG7uaXQefwGo2avXr/8qpR+u/3cFWDuU9pplkX4YmEhVk9hieeXye0m9iJmpCKoSEQkTZdRC4zhIhZ3WmjKnMtOPolToiWHk4YL5DdyTx6GKwxJrzoSCj5O9fFt04w/K/viANuf4E+0BjkdGWb+vSBd7DPXA07vJDmJ1jtL9Hi9EZx+NkfGjsA9b2uO9CGYHc/HxntnfNjZl4k0vPJOj59GwgIrGBKJAGdBZMftTU8+OiJKCgGTtuoGYvas0m/hQK4Qk1EcbBkMgYmJCRkZ1qGRGZpgUBimhAVVwPrjKVWehutWhluG269e7bd7FtO552bqztlotqa0UrehLwYAAGdEhOucqXzlEBmAkABLFrNYNadd1t3f3t7c39+vdzc2NQiaW5XKxWp0vlu1i0eSUOuwJlABW7aJeLDLCThVVUc2fLVfnK39x5teb25ub9d39fexC121DflYvn6/OWg7DtstdgiSkWAE1xOT9pWtfnq1e4b3cDO/vumG4hmWNq7ZiXIUGMmx2g3ZJojDwomrzbri+eXf18mrZLhQwIahnqIMyR4NBdEgpKBAymIKokTFo8G7h6KJd7sy67RpSLkbbJdWAiFwVQtu4JAkhFkcnIgNU0MSGQI6YiQmQwAlyp+le0tpkh8De+aZRZyKSDDKWVBv1oioSN1233t7e3XfdsLq6WF1d1IuGPU/rBtKei7bPFzE1RQOa0IGpzWBmUYgpITJyAGIyiin3MaUEknm3GzbbzhGCikS1AFUdGs4udfr2y82v/ufbvMmrAF4EFLxRKPQNh57NszEZoQLoA+cGfNgCHyhTPsChLVjb+NSMdgr7n2IcXUvBFFQspZQixC7HmHMWKWaZXDwEJqcBGk09iJnd6D0hapI1G6iCKc6mpkxAAEZmBMpgDsABOWBH3pEPwfsC4pUED8/es3PMhA6ZnXMlsq7YlIKUMbkWgIN8CFVThyqEyqE3pWykxqagvQ1ZJYMqGzhENzmAmojGLELM3DIgCKhfBt+E9nz1yY9Vk0IyS2DZTLJmSSkaCAcIDVeLOiwC10EcgmZEY0RBjTkBgXNOVHKKdkzc/RjC3O9eQ0++GzTn/BESjX4Qp98mAlS5um6Wy+XFxYVzTISF1P3oPnWYTTAPUYEQEEG/NbxxdHNPuNiDPclGcviIE+FTEMnh18UEcc9jH5s3HQUYamYio+nIZIerJiJCgEROzYpMt7DoZwvPw5Z4OoezaBex4NjFQ9dsT7QeAQ6dKB4qBQURUVOZ8EkRKWoaeHDPGHwsj3G/XSKAQdd16/U6xmgGzExMfT+oadPU7aI5P1u95XcppYJxlBvm+2kyenirPCzRyvyfmctI2Xs/u1EeAkAi4r1frVY+8O39Tdd1ZjaDSk3TlG759vZ2s1kzu9jvFs8+Sej+5d31O9zVV//68tzVTbtDOL98Lok011UV5gevvJ88YRXzAxfcKZyxGzYnX6mr5hTgiKekMoNJhc5jC5pjKkD/PExqmjoOsev77Waz2+1EZdhsD5tXRNRoRQf3e6meD+djBugZTRA5vL7b/vy3b968vr28+KSqqu12u173d7ddSsP5+VkIVWFkQMn5EgEA76vLy8vlcpmiPWhoOaVUolW8913f/fjHPy78jhBC3/chBPsB4Dh+LhCRJv/pqqoOu77Dpwk/dBACIeLNhu6zhLopgpTNZnN/f//8+fOUEv9xnXfLlu29Mx1blXIjlXuJiJz3wzD8cAN8l7gbON+Tfd+bqhGZWXt26frPN6//R+OZuVhxs6owi4g4x/MQ4hBFLXDwPizuCUbGocPlo96Zh7SLk98y4omk61GA4yHY8Y15q//LLiYfolr8Edgc8OEGaiSpHwC3ME9u9+kPduw2q6qzJf+EZRzcY+PkbHQdnEANPQU4YAQ4HCiqWRYUBTJDMSABFAS1IFHUlANgwoimcch3t90Qh7Y95+oMXeDgArIKqJoIAAJbKd65REq4PR5jak7REzGFmt1S/VrzDmzXW8y7uB3S3Q7bimvPVeWbylfBOc9EBIZqIJKLLaJqYeAjsXO4XDWLVfP5j15mkRjT/WZ9d3tzt958/eoNADJT2/jlIlycn11enO9iHFKqvKucd0SOOBqwgVudr1YX/vLZcrO5e/N+e32bht1mGIzpWb000HKdHEDjvEMn2XISQHkG4a8/+9Gr3frXd9d3d7uuG1JwWjlWCL6KfXzz5ddny7PPXnx2/frt67e3m/tt3W5QR6UPeAZHyjBI2sah4qp1zkwMUADEwACJ3aJdniHdpOQlOUZBMBVRRWYmx6ECSBGgB0NmQQAAQUolmJTYETM6NFCRtaZbiRuSGNgHR8GVsM6MYMiqIFktxpTz9vZue30Xt70DXFbNxWIZ2IMqcoFLSqo5l8G6mdg8Hp0Y+BMSQMAMiKIWk2Cx/kYG8AYgIjFqHHS9Hq5v1s4xWjYTZaaKQrfp1282t282m/exJW6d8xlArCJuHdeOApkjZRJCRZSiipmsQY/RjUM98MOw5/20DeYZn8oeIrS9reXI2kAs7qmgCjlJ6nMcTJKZ6JjbagYKSqJgAqZoiiV9GBOIJBM0RQVU8CM7gxgdM3vng/OenXfsCR26JvjGIwM6cEzsyDnHzjnnnHdcgoWcZ2YkREYARAZCQgRDVAPVrOMEHImRmIjZECOpkRiKoShKsUAQVjGFyTQWSUuLq0WpA6iISWO25Ng5duydNzIxEEBBVDxwFipxR0aehHSThiRCwYEjovLGkqk5ZjwYBTw0ux5XQ5zNXsZLOv7/GDb+QDM/E+LmePWRkTAKSfdzskJkADLEMW3KOfbe17Vv2+bsbLlcLtq2KQyDsusz0xEnv4DQD7putZJENVFWHmA1T/x67wo+bxcHIfFHX8fJeXpy7DwNCZ/YhnueasHqpvCdfd09p8nZNBacdi8rhjHlO3Xq6mYQsHxlrNoNDv1VESdTw6KZG83KaKzeARSnczOqw0b+VFGyJMkjWWYEToqqC48+ykkhgAcDiWmfFS2fc8wFUzWVtNvtNpuN6l5PYWDOueVyeXl5cXV1+c/NL2eAY86P+F7hGkcFKD0ocaZCcy5PYxxmM47SD/N0iEiMkYhCVV1dPttVu81mnWIGBCbOOReDiWfPnsUYh2FgyK9++2vfrM4vLu87/5//4cv/9EXz+Scvbt+/C+0r9U2oF20lzjkm9t4755DIjd4W5MmVdyVZZtbhBGd8M4W+4gB48A8AIKiqqUnKydTMUhwKOpBTzCJmdn+3GX9gOiHB1Uf1oe5NiH/vl4kUUuoJwXz7j7/5+r/+4ivvq2FId3drVXUuiOjLl+flwS1OKABgqm27XK1WJSt6GCKhf+qFVDWldLY8q+v69va2AB+F6ATf65zYR/j2M8MLAJp28SjAMcdnHlI6Dr+z7HtRNSmVB61oiD755JMZXvyGOcEf7APbga6mPF/lSf8hVec7u553XVc4lQDQ99FzNbtFll11dtcgwkN04wA7QBXTrCoGdJw5/VS3jLTXJOxXxz2oMUcjz99NSABHS+U8Q3oIcEzT/rFPVoUnvEq/iwvUByQqx6f9yfzXBz/4b/+geMjjwIM52zc5IuM4Bp9HzcXWzQ5ZF2PixOi5X0RRJWGvWK3pHM8HR03aDGfYAW3jCOAo+3tJbCA0hlFuJYBGbKDJVAiwCahVktib9nGIgEKEAb1ndhyYSTLkZCAKKqAZDQGyASMwA4+zNbGsKgARPOHSkWffst+arkU2KW67lAfVLmlbYaOaTbNJUGMG1DGuRZVKcAwB4JhLyoVSjmRAjXHVwHLpzzfL+/Wu6/qu6yWn6+t+t8m374e6cU3t2qZpm9YxO+dcSUNlF9hZ4xzXS6pcu4q3t/12+/Xufr3rlugX6NvKO2NShKwkxoYBkZxv6oadT6rcba/TIJIsCTms2eds29tNzbU7903dLlfnBnh9ex+wcVVLWchQCdDZTvNtP9RtaIMDQEVNZglAEDMTc1UT1ENbae4hZYBS5wMhMClRQoyAPaIyIqAAZGcZ3YgyETpCE8mS1pDuIXUebVHl4IxAFDKAFrTCyHIxUZb+bjvc75zCWVWvQrVg74FYjWdrh1Gi8kEcEUdbhfG+Qzajkt1hZilCihgH63bSdTr06hyxooGBM2bl9fvN1//6ev1+CwP6imt2qJnFGu8WVQhOHGZGJRCC4oy774kRRwfcva4DDt0dxsfqIDF21ItMXoswARyToKW0w8yIbMhmqGYimrKlKLGXNCgYASATIICAqoEIFGhDGZTACIxhUOrFlBEduYp9oFBjqNHXPtRV1VR1XYUmVFXlKseBm1XbLJsRXZmg0bHzn9EbnHNxTVQMVBBtDGwZS6Zia2kIybRIvnKKAEoMSApUWno0tBlbLSrLchWBiR2amkoSU83qOXjyWOCekbhO5Mg7750PwROhSBRNAtrFfNOvRWXhV46DgSkWx1crpgsESNMFO+XBTaG3k1HH6Q1HU8TGh7eNw5J71jafEIBhQo9xjNgwVUGEEHzbVstlc36+uLg4b9vGOU7pUJRhoy5rGhRTwQER92tygT90bAwU/o0AB+75g3YIcEyoueHebx+OGUyH8Vq4z6cpiVwKikZmM+4DR5Yw5XnZ407lcaFC3pJ5QcCizzHTYjRXiE6H12FG+U33tBE6cBJFhBHymPUsZqqac06Sx0OyqEqBVg5Omh16iZxU4FNTXjgpAMTMxTpNsgxD3G63JQYiBF8uq/d+sVhcXV09f/7s8vLi7OxsLvJyzsz8/SFwzFXSgWklPfBvH4e6M2Wj23XFCLbve0Qs1IDS+cxtWIrZh+rly/Ozs8t3795tt9sYcwi+0O+3200I1cXFhcbdYnW+6/qvv/q143qX5b//4quf/OwvfvRF2+126y7vhvtOuvFxnp7rXezpMIUV8eryqniVc2G7IQY+beD74dS/dL3ZFJgm51yYSnd3twe2uWZmF8uzk2p7WS/KEpFTEslmhgY0QTzl1feYHcBoqPE7gB2H/TADBzYf+NVm+M//7z/+t5//tmkvyuU7Pz9v21ZEUhqmQCgqtJqXLz6b39uIIj7gBJSbv4BW9/f3f/3Xf911nYisVqtf/epXP2SCPsKtG5nzWoRIVd08nFp/YOZ82KOo0SA2pJSNAODVq1fFd2MUzT3tZfDxHc8jiZJPHIUwgkQHCe77TYKYGTENsQDnx95Uc2z3D8e/E/hWAA5CU6WJ+DOFI443bLHcKjFoR5EX+5sKVUxpdMo6XA+fWsfmigseBCE/XMRG+bU92fOf/HcUuk7/LUvrCeXk4A6F76ye9GO0rhPSYw/XkKNSzb412nHM0d+jGkehLLAf4tnBEHGCp/Y/OgZSqIJOKRRmYqDzRZnd52ejqXGqOl63gxukCKJsb76GdiLuAQBBUAJmBCYAAgMVUzBgNrYMksmoqRBy6nXIgmZZMgyDA645BMeN8ygEBKqgpoksoyqomXqgwGRlyq8iUgxDFZ33zvkqLLxvQBvTSiBo6kSHlCyBDSaDaB2xYvQOuLCYi9aCHSMyAZppNlAEOwgvglC5xfLsxYsLM1jfr29u7969u3337u7mZvNqd39+UZ9f1G0bFwv13nnvm6qtKz+YMgsiEtfti8Xy2Yvd+zebt2/evX7/dnP/PCyeV0vfVDX53GU0IQUEKh6NxkEazkRut7b7W4m7vo8UnGuDSR6GFLtht92Fqvr0889vNnfv729qr01LTtVnMzB0sBW56YdFvVg4B0BKErNEMCPIjErMhNVi0WjeDFvVVMgsaqiA0dTMeiRPHM0UbAAosTRowGYOzZFmzRFSB2lLmmsPy1oqzqYKoISAjARoaBk1pxR7Wfe6i4umbtvF0oXayBkEBafAOqrtACZwAOekIDj1mUEEMzEDIO9YlCVDzpol9YPEwfpOd9ucIpoFRwYEjEAgKEmuX93+9l++jpu0COBELKJXqMk13tWeCQRBAeREmYIj4MsGDHO86gHAgcdIx8mSX0xCdLTanftBmIASB+AKwpZFokBMMkSJUbKAc8CMSAxgIpJUo4IgKIMBIIMRCEN1Hq4ulvWq9m3VLutmuajaql4EDo49AyEQwtTuI4GAREwAI2/mIALmJB5qXMnEsoGNojEruRM6otil6yYAh+ABjMFQQfaFB85J05MXVIn0NAQQQGB05CirZCiqWmNiQjf+ncWKX4c+95ZMVQ2EEEPtNWBYVArmmgAIXd8rKHsGYNMMZp75g3bK9mhqFX37PeNkbsZT21OOeV/EohWcGraqqpbL5eXl5dnZ2XK5DCHMlvXM7L03G/fROXZxhk72Hi6lvBUxxDHpGz5EPbHHKlSzIwDdHn59jO2yU4nKU+dxhktMQYv04zHc58FrAUAR6hbEHZEICEtaj5lNmZdjvfR4pa6PFdMGp4k24+G9d97ptEEaWNcPm+1OVD+uI7TCSspZsmTnAhGDmYDmnIeh7/shxsjMiNT3PSI9u7q8urq6urosF32xWIxPmUixmfi+SVQepPMefXw1Lcodkayq3vuUcpGiwJTyEEIoZ688faXwFNHdriOiZ8+en59f7HabzWbd9z0iNE0DgF3XVY7YZNVUzWcvk8H769v/8j/+9dNPn//s+VmFcn75chgU2NnkX1vukSrUiIdkMHv96tU8MyxlmKVTuRjhA1cOVrCD6BwD59zx9BEk64nKfRjSKMZizy4AAAONFZ1qHDJAsR0aOdgfI0f/eIyDDHebdT/0//UXX//Dr74MF58sK2CmEIKZ7bo7ZlLdNxVnZ6vV6qyEscyZ2Y++nxjjYrEYhqFpmvv7+7/7u78byTghfPnll9O690MredTUFQOX8lyc3l2qTyELDxuSTZ9frQ1cQwK73U5VV6vV3A797vSNb3UHTg+EEeHhV0ojQ4iOXN/3MaZQPjXi0yjQD8cf9VDTA3WtOcfX19fzRTwyxiru36f386g0ZUL0aIZz+zpDDN8IcHwM7mYiH7/uzdD5IfFzP4j69olFPxwPC297pD7fp7QiwN6+3/ZAk4mMIIaOzNzjBccOjDfGpmtuwqj0REe67IPKFOHIAtVMTAGtOOOzMqiB7C1LxERA0RMIS0Rhds6r0TbnYEOtzMF8BRWYsylFgwn82KOYoRok0VyqfSbvfEACJAPKYllTICZ2TR0u0G7jriifU04yiFQDVA6Dx9px5SEAMBkWfyYBEEJBUEQr8z0dB+2aUmZiRFosqrp5+eL585T17nZ9e31/d7d+d31rb9cGby8uVxeXq7OVrZApERIyOXasCJXDcHl+0bj2bNlf3958fXN7/ea+6Z43yxf1WROqPCRQZOczwG7Y5eDOLi/0fKGrVu+ud3fXAwEAOOealrqu++Uv/+WLH3/x53/+v9mXv3lzcx1j5l1UMzMBBULaitzEuDRbMAOiMXRogwoiKEBGSIxc1yFHzL0Og4nkrKKQBLooOeuA5JBMJZr2aFIyQQ1I1IE4gAQyQBxIIgHXzi2aTBZLc0FMBaIFJINhENlFiMKCy6q9WJ079iwSPIcC8RYbQBAzAVAgAFIkI3wcJS7gF7MPoYnRhi71fex6SQkkwTBIPwhAWDTBsREBIzrZybDe3bzZvf+6b40aci4DCdTOL1wIzIxGAEyjd/O+6cIxR2REEkfL8TL+FiuQjNmE0ByTmnSWdwEAOnYiplJ4DUTEiCxAWVHEkmoUiVn6KDGpkJkHYUUq6a2QwBJBRgCHXHO1CO3Zol41Ydk0q7pe1b5xXLGrvKsDB0eBkdAIFFStJNGOgS8KGUqOCtoxQ+uYpjYmtpiyAgCSzpwO29spwD7Sa+RGjGqFmdlfhC1woPuwQ9Y/iqEhGxsimWEWLFhbuRLFQNUUTcsiBkZIpeM3jwCYIZuZ4ni651aARtYNfsToAWco6iPAgf2qjAd8SKID+7ai5ylsBbRjP+hCtDAmXLQNwrOqrtixgaacpMBgOC9BpFVOVwAAIABJREFUYAcLdKkLcP71QTJMceH8+G3WPupLE34xjsoQvtmixODAkPMQuihMFBxphrafDBz9rSXPeL5BTNGwEBEBAVANrBiRHlK9JgnMnHKidmLPbfMWenDaDptqMLACLRBnxG8aoB4irwUbAQPEAjaVOyJLGmLMOWcRlQwAPvjlYvnyxYtnz54tFq0PPqd0eXlxd3fXtm0Zceec94ImAJ0wnT/Nali14HoxRpu8WrPk48kbIEGWSIyiSTSlHFer1atXrxaLRc65bduZqz/3dTQzj0UAwBFdnF0smsVuu9tsN3GIzOzIC+ZsBiaAwIQvX1zcifxf//c/tY5/8snyP/z0+vys+pvVs/OrFVXU5c0gHYASvlAwABIbCUFMOzAzJCBGdkQE+ZaZgdgMiuTMswqgAWZDBTYkZ2kPiYw3YT7p8oDg1Fstp/kHCss67wHk8ST4obyIKmmxwyZrYAraKjfvAFUBC4vPMgAIhOJeDZJMBQBqvq4XZ75qe8FX1zeb9e4f/6X7+atXX9+u75NbXPwZgye8ceTQUEVBNabE2FxcXCyWi2KVEvs0W6UczjlPjqZpCla12+0A4PPPPx+GgYlvru+63dC2LZN/Krb2T5LcVJCp+Xh0CRDJIVQppqZpDpZRm6zM9/eNfXDvS6K9+Lv728VytdlsPv/882/ExQp2D3tn3N/nslCIP5OYdz/KLZxTYh6GYbfb+fNzOMwvx480Svrh+L0TOMYbQEW73c4mt+xDCdUJIvDUPTMpqiYImcby0QyQaLq1H9yNhHtzhg8XNFNN9eQbeMxUfSwtCAl5HmSNc74pEPHQBxfMHgWIH+WJfCQa+F0mhjy6qp9IY8qWrKoHVhp7ldABlWMWl4+KoKLaHs0+EWhEdUUkiUgpvggQrYhWHibv2MjXgCObUzpqQ07KVjjkMs/D9dL8qU2Jjg4BUExMTLMBo/cuqCdiMmXnQTFL3g3xuheupTIEx0Wln0WUTF0J0ERVSKolqYKQiQCZiFwBWkzKeQMH4Ig8O+faFv1W0jbnrouRzWpvtYfkJWWpGBKbY2AENnYQHDgsUt89HaYIyQvSgcjeuSoERGoqf75qb++Wq9vVdtNtN0PfD69fx/v7XdPcLhZt27Z13QSoFHIUDM5cW7E7q2uXiePN9ibmIW/7TGe+rRbegSvwTU+qzsCbsm/ri1WAJYnGvlMVRHIuDrEb+m0cupy4qq5ePO9l2F6vF3VVVyEbRYUOYA14B1AXlwbAFDgBKZhCVqMMiFVVwcIPO8pRFHLWpEpMQgxou9K8EkXADjUTIiMaMCADMkIPeSMRGCBwqBw7FstZ1QigSAwQHHAA2HWxu9lC1sr5Rd0u21ZUISZXVRU7NgGV0WtjRBHGjWpcJXB21cWSEmGAgCwCWVJKKIKqbAZ916/vOlFCCExoCI6V2Byh32y7+zfb9fthdwdNxXXwYOYMGl8tq4pJ0ITZmADIEG1OTi22VlNYC8x4H4KqCWAuAMfUyU0sp/IwjigZAoBDZmITVVAAInBIHomzWBYZkvaSU5ZBdBDNZujBGMRUS8/HhM6xZxfI11wt/epq9ezFs4sXl+cvrlztBU1QBCWDZJBsIhBljI8QtdmmVQ2MuUTz2t679VHsdF4MsIAdYgeb2aweOFnLcQQnaQQ7jrfAaTBp+33EVE2JED0DmIHYKHSaGG00b3JIVnJjLUIGKzQxixIBgVwRa+q42E1sGcIpjAr3i9aoyDjZDR+GgB9K2R+QD/HYvO3QnX6OB543PcQigiur9zg9qOuqrquypmcZa3d2BGAyGRniNMayA3z6ZN87+AQfvwXix+Eb45UjmwGvk2/Hkn58iA1NCscyaJ7f3nh15u3t4DwaHn6avfIDbXqBAguKAZRF5viDHA7U8YhpOQNw8+26R04mFM90Gg/aWFjbqf7yIQVm/BdniRASlUKHyQGSaI4piWYRGYaISC9evHj54uXLF88vLi6YWVS6rlsuV8MwtG17Utt9f+gbh6Ue4TfPipu6/vWvf118NMrjVpgv39g1ee/PL87Pzs92u916vS7Q03HGswVicdrl/M9fvv3yzdfM8v8sqs+vrq5Wyx+dn3/x7Pmibcz33jETMahJVhMhLqsrWIY8AEDiOpuCACKR845I+ztEAmRPbCVwTvcnQEcDxUen9KeUoZMKUiSdCM77alFct8wyZDUwRzRHbJX/19xPFlejIqvGgZ0H4uxcTKiqX+2ef/XLt+/e/+rrt+9v7rdDip3AVjWTD6GgGtG7OsZhGAbn3GKxcs4t2nOakmIPsaePvBmapkEAIip4x9u3b0tiTkrph0DlB6frgKwxuRAcxCE8jifZUeT56MBHzN779Xp9dnZW7Gm/8dWLnujbJlZ8zN9MRDnLpGwYN1oehYdsZjnLzfX12WrFk78v4g8Mjn//G/L25mZ03jmkVeoowDwsYD6seyqlwqmj/yiUfUwz9aCE+dA9OeoeHx/YmJ3eSJNt3oQ8Fv7/gXRlT+iYEBz4IEhx4l26B7j/AEyQI8LsY9m3J1sw/o4GGw9eqLzEVBZbccQYxcKmU6ON87ComKTNWWKimtKQys1jRoxMBAAlvEJFAYEQPTkiwv3Qzx5raOYyfl749veNTVwRPB7TzU2QMQBCFhU1AHZA5BwDWspZchYDdt47b56Y0ACJAVDB+pSs713SBh3Vtau9IsTiODetboIqOBo2ECETKSNRudsxo4mUjkJQgAHOfFiG+n7YhaHjnLuYY7acsuYsMeaKJHD2ZA7BWVW5ReWUkcF4zgscM9hgDAoFUTAiRaSqCotmcXFx+eMfy/X17c313evXN+/e393f3QPY5dXV1eXV6vystYykxBBqVwUOdfDBnzVtera9ffX27d32Pt0vMT9rLmuPOYsoiHEmS9YBB1rUtT87I4n397v1Wspjw8TBb4f+t6+/rqrqsx99/ubNq/uvb2oldLUZZeQBeUN0i8CgimYMxqyIOaesGZQRGSvvuA3bxqUhSxLVrOoQwXtR2KmpmXOcCHrQTABMpOAMGYAQNqA3Mnjv66Ziz1LMPE0VEIgMkUt0h1ruUn+3qauqXtR1VVWh6rpOJTNAIFLNplK8F4FKeatjSsje8hbHzEnDSWHvYrJdt1NxgMGMEajvN9fX91W1aNuFmYmKg4SEzMjdXff2q7e561oPHgySOsNAHJiDI5jEKQYFa5lnvmCAM1Udp5huMAQUhIwgOKkadPQvhFK1TvSN8WdjEhOpqnq5rLNYFktiOWZlFuII0hXuhqqr2QWKmJJprwAETcuri+XLzz65evFsdbkKbVA0JVNSYNxRBzKYszHer6hhaFSn6YiGKhw4JQCooT2GbBwvVPhEPzwSOx7yyuYSAw+H60+8yjxS14fY6VzK2xG7oogk6KGOBI/afaMp8PbpgNMndz49qgzxGzePh7KLE4T+YHc8Tqr9fc5PPnQtf18vIbC/7vgU/8OO7h57GlAx2zuX4oELzDefnvGb6WjzeexHTvatgjUK6t5mSlXBVFXUZIyqsJwllRTNJwAOO5rpPHL/EY9fUJWUo0iq6tA2i6urq/Pzc+e9SM6SACyE8Pz5891u9+zZs5m7+73q4mbixuja4AiyfRh5WywWP//5z//+7//+7du33vuPLAoPxdiLxaIgStd3b3a7LsbBzKqq9t7HGEPwWLGCbVVV9fW6+9fb9zB8Xauc100V/F/92cXV+dnV2fKzZ6vL86V3nowJwcw0R8lRVUPlVUxVLQ+UtYihxnK/PEwAGWwflDzJ2R6M6E+p1P6g+SwfyrkjJzwAAE6IyAZkhEBokId7KJao7IjIgCBtyQdmdq51ziG5V6/fbtbb9a7/7av3X71+v+2GX7zto4gCka+8XyJTpo6YKyIEBRnMdLOJbduuVmfL5bKuayJK0WYHkKK2k48ghM8XKITgvJ8/++vXr733RFSCVL7XY/IHmF0xo1EPZ2dnAJvfAVMAAIgxDkNsmibG+FDzcoK7lUxf+AOEWBdo7G/++q8WVfbez1vD/JiURaNglOx+MGf5Dh3v3r8XlRmnLiGaJQztf/WP9pCFcchdOuRbaRadnKEeJrD8L0HK+DecmQ9XoKWAJEIXeJbqm4GpqFoxZTewMost+nczFRVRVc1S0oShuHNOJ42KlgmJCYjFTLOAPdpz2DRT3c9WpVDbcZ7TzYMyPPRSMcTSgeYSOkGGAEHFATGoIXbOBsYYIAaIbEOWHeQdqIfkiDlgzpgQKEfYbQaQ7Nu6CmFVYQCrYDfsun5bV76pqoJMR1UZP20mIkZH5AF5HBKKqYqBInBzuWzD5TnIJg9vt+ubuFt32yEjWgVUqfdiKjH3OeZItXOV98E5ZjQELZZ2gEzs2JUBTfGi874CD2DACJfnq9Wiubw8u19v319fX1/fbu42t++2zZIXZ+HZ86vzizMjr+DFOBOzI1s29acvoGnWN3c3/frVTb9sF5cXV86FmHNSy6YGmSRK4LPnl1YHqqub27vbuztyftk2MgyvfvOb5y9efPLpp8t6eXl2lYb+9W9fr1xYXV5BShuRWoVBKThizggKpoxFq4AKTGBMoamb3ErfETIAATCwN7aIRAhKnBkESAiJyVDVtOw2whDRjMEzKR9oGhAVAYkYcehi6gaNEjiEEFwIYtDHaATsHGCJkgQgMhAdb10DNCAgREQGGjMTFcxknJgiERlnyTFZztkUttu0vu/7LofQIvg4JCKHGBxKyc/Ezc3uzW9v0ja2HpwYiDp0lePgyDlQVTSxUXJiMxEBynsBKi3z+E6KfgoEQQAUwfYDkdFGZLSymfI5CABLtq6BSxnUSBGyyaA6pNiLRJWoKozGvANIojmYVeja0J41l8/Onj2/ePbi+dn5yjcByGJOajmbGgE6AwJFKYiG4V6KMrJH0PZjv5G6oAj6kIsFe03JKbp5yOw6XECmfI/D7ziN0T2wLBppaHjyggeUfzuGSkZ/y/H3dNDWHorn7Bg5QJqUKR/04DiwJ5uSrmec/gE94kCPcvCTXCgbk0wFZjeZ/WmadD/2SOt+vBTbaTFrT9a2J3/dvwHd+PazAjzMP30yKtaOLsrBH89GroYPDE/JTr3iJsLWyOYayVsTB1UNCXUPQ84XyE6BDjuadNr+dI3kGi1BP1OGbAHbDvjgI4Q/26LiCZRTKCaI4xAcp9zaySdFUsqiumqbq6vLq6vL8/OV905Nc86IUFXVJ5+8+MUvfjGnnH7fhpDlI892hu4RL8nT0+G9v7+/327HbNQY48eUiSek6EIruLp8eX4mKaWu67quSzETsGg2zAYEWCHjC60ja3Kyo3zPBoS/+ce3Dt8EtmXtV03lHf34Yrlatqu2uTpfrRaNY8+5rzwHRu8DIaBJB1UJ14G9ZzAWouJk22z4gMDy8CtzNMn+o40ePfuarMkbGP10Rw/vpm3EIIsOIl0UM9sk2Ly/W+92767vb+43OcvbLdxvum0fuwzGAZmo8cw1A6pZggGRTD1mVc0E5itHnl6+/Nw7T0wAkKKqZmY3O4A8yTt7cMzf1nXdxcVFSqm03Lvdzjmnqn/ksNLv/uGcm2fj3ns72u4OWOFP4RmHJx/w/fv3KaWZhwgP/AVnILJcrJxzXdf/hg5NRD58KYs14N27ry9+9tL5cCSQRxhiDDEuVth13Xa3q6pqL3yyE+rAD8cfA6GepwgxxpubGyr+9GZIaJO7Vc5ij6k2zODJ3hjxtIh4Guz7GEDwsfLp4/70kByERwSPwlElJCSYUzgUUCe8Y7Ya+VNFN45LVvuG+6QwcwuHVk1EzWQU+aiV6LmxNoPxawpjT1ie71KtzS4WRf+OBiaFITzze/em9jgp6OcKbloaCZEP0hP34MaRhgPREJQhIypN41YxtZIBygqAjrkK7JmRaIsoXdr1nWQ2q6rgwDOYiPXab5Pe93rmm7PQ1MsqrIIkrzEMjnTCarUUpmZa3iIyERMyAJZS1USt5G96NobMnKBx59zkNqZ+yHGraYi7ZAQO2VHNzEaWNPcxsjp2wTvvPRceKqBqSfoAx+Q4IIAVZMkUkULgi8vF6rxervz5eXN7s72/32Xtt9udme62u6atmrZaLpZN3TASM/Nq6Z1DtOF+c9cP93nXa1MTYM1ZLCUBtKL1AsaqDitdaC6qjKx9NFFTlc0u3W9b9j968cmb16/fXt+3C0+1j6KiaQvmUB0hOcqgUvgwCiRAaB7VGKu2Xpj0ORU8S8yAGJhT4aQDimGxDiVEUBzpDQyiEjUROHB0wCpHQDRCRcwAwzDI/UazuhB8Vbm6imCQo/MuBM5kCYRQGQ9CHSbSzixNGSM4zEb3USNQVIMsaEopahqG7XrYrHsE31QLNTIhAmb2jtWBoGZdv+/ffrlpDBtHrABq3mEd2DskKvmrUmpPmG/9kSlQfjFbc5QiTNEK10NGMtVoDQImhTSDBkBAAIwlctt5Rj/E1HURiJE5mg2gd32/6aJ5AEcUPDLtYtqpuSbUz8LFp4urzy5fvvzk4vI8VB4I1qmPsY85CggxsmcXPKCJJjWZGvQCwUw8hwNKwqQ8UdhzufBwi7H9lBofTuZPh9ilAz0e3hvgpPPZN7E4pczgUe7MceeM+y7SxoVlfjmb9HO6Dy4ZM5tKoAvQbIsNMEOw9sCVyuCgybY5PcTmDwPHFBR8EKp3uDMx8V5lOssG4dSF+2DjtGM05ol6c38lEAAMPoRGfAAl+f0VMXAifH3i5hg3DjwsNKcLhscylkND7HlCdzotObgbZqNQGL1g8eTDTzDavm6asaUSzjrhU7gPQzdTmMQpe+HsXk702Dl9HDQb/V+QSlbLIXPVzJbL9tmzy/OLs+VyoSI5i6qUUv7q6mq3282YyJ9e3fON9fH82RGRmB8gpPZQDr1cLr/++usXL14QURH4fCNgNwe1lF8XvnRWaZqmrpvV6izGKCLv3l5n3aoNIIagCLyRHSAhcwOsSlmtWl2oalK7Ub3vGRH/55trzK/JMuvgQND0x3/+l8umWtThatWctRUzXy6jd+yZas/eO0fQuNMyF+F0bD4Mwym+0zSzRLn8wuOpsr3rfFIYVDdx6CSb4fu3t9s+brvhetPdb/os9puv/hm5MvYQWnA1AufYLZfnzdVVZdb1fUqJFBBQVdFyFSrn3OZud9au2rZplstwvqTgu7u7MlZCxJKU8mi+wEfeCQBwfX39xRdfDMPAzLvdrkSrAEBVVQ/Bne/TgY9hAZIzFKxBT9epp717HsyimfOqJiZwoZ5H0yc/fihFyTn/7uk8HzjiEJ+drSpP7Bzso9gRELLIzc3N+eUzQFyv15cXF4D4B9v6fjg+doafctpsNqp6SJwV1WeXl1/+WoV0jjB7OEB62nXi8ZHMU1//aBDEPjhFeEo7s9/6Z98umCrVYidRSqUCcBxaoj4wv4Q/Jtjx0X85fhv8CB5UuQZgsyT5RBozAqOFN2AGqiX+vMjoC1VjVDHvvQytgAvAiEyGWiaqYipggAqExaNPwMSyIYIn47FjI2QkRHqYsDMiH+yc8w72MhGcoZDDFHZElPIeHAMzEaIBiJioEgEyErJ3VFXqeAAIax84wTVs7nag1oaq8p4dx5jWQ7y3/l2fLqp8IXjpw8WyQl85Ok+aO83jTA/p0FGuIDn7xqGcGiI12w1xkEGZMHi/OG8cSYppt72/eb/ebbohYaK2btDYA5pazMKknrWpCRcEnoldNlUVJiTiKvhQhZxSjoNqTpLK2fOVb0LVLq5evDy7vbu9vbu7vr67u93c3969f3N7tqxWq1Yus640VMFXwfmKllwRxipsbm93Kfdx3ZC27YKYMgKoMWY2IkUiaOvgz89Wobq7vnv/7j0BVMyw3W3fvrt4/vzyxSdp2929vzazIeWspkQDQofgyJAhG4gZgjGBQ3AKBEaIzaIxhPvtOhcXf1UiEmIRywoOyQBKXCMCsI2JJ4hgIimnoBXyGGtQhBsl9kDMRLXv+uF+UzPXvnZN45o6gSbNLbMLlNkiZGcGYASKUw8LOGcU29TZFtdKAgM1VAEDyRnNnOS426Whz5IteFdXrSrmZMyO2Lkaq74fuvVuexe7ewgVciAHEAAqz1VwRKqWARKAAOrkJVqAPYaJvjFN7ZXG1rgoUcRUilyscE/Gk1DMiEoKCDrE8sBRVhBAAeyGOKSUQJPpAGoNDApJFSUSU/MsXL1YfvqXP7r44sot2DXsvEskvQyW1VCxwbBqEAFQRVOfO1NjgvL8z0O9B6P1o9/RR+8Gp/DAvKjvB/YEBziHwpH5MH5DiVbMFmzfquK+V52axiNUxeaZ03h34Inw46EU4tRD4cFoa/4pRiqWF0+BGicAx6OylI+gSMwQ0kdMnr+TlduHtCd7psTpvXM4CLGD7BZTLQjpE4PG/bJ+oH3aAxwH2+vkhHrg6mpgh5EoYzs9uqaOuTMHdwWeojcfbDAePTeqomqi2aDkAbvlcrlarUJw41tEIAJVjXF4+fLl9fV1cRzw3pch6vfElf1EG4yIhGQKyIW+Y0ws9khP2y7a12/efPb5Z/fr9WK5yFnoI9RkMBmsFGI/Ijo1FevzUL6BiT/77LMsneQhxajJVO02CqiRAolRyVGpewYqjmaWkwJQtTCf1QS0UVBC+KfXO5A7MyXLBIqAqwo8k2PyznlHhBhI2Dlm9iF45xDxrGqnYmycojOn094vc4mOljyaxexiEpEsOcVYgJs+uaQaVXuRKCIGEqOhU0ArqeSAzbOfGkAZeBiSAp4HH1PcdDswZcYaKasP5NmTY/bOMdOL8+eVDwSU1babrQI4HJV6xRnBzEpOykH070fFuJQM4JKZ8rd/+7elhY4xppRKusr3Dfgr54SZVZSIiqzp8EgplfWsqqq6rk5ApRPV5EOC/eFxvqi+eKa/fDtQVZU0okcTK+bntO/7ZgLavu3xjWQcZu77/uLTK4D0cEdwxN0wEBOArdf3KWfnHX6/nIu+i7crEa3X69Pte7RcOKyzPihY/hb77L/PI/nN1R0CMSOOwebzkzgbrB4+CGM1/junFH03TovNT+GhavuQApYlF7YGmJqYitloIDrdJ3PnN1ZKjAhqkrNm0wwiaEaAjsgHDm5MinRkBOAJgrPy6wPx+JzyXoQBM8Bh8LA1OOB6wHG4CqKUMTcxIUJKIDIy9QmBHYRAjhkgQGqGthp63OyySgRF70Lx+fS8yXGT4qbT99fxGecX3laXy+XZMmmKOYrmPHpxANHkv2cmWWbZNDkGwiH2WYXbQL4B4gy4kz4nFYRQhc8//fRZztuu22y22/vtJg3JeOHrVd16DoFDjnrdbVTFTH1wVeWrEKoqZJGu751j//+z92bNkhxXmthZ3D0icrlb7VUASQy6yaGMPWaSrGWyeZ1+lmxM+jN60X/Qb9KTHiS1mUZm02IPFxQIArXcLbcIdz/n6MEjIyMz7y0UQAIEWEyDgZeJvHkjIyPcz/nOtzgfvAsQxEQ1i8S8aZmJmE5Pp83E1zU3Nb95vb696uIm3nQaV7KcLmdnJ81sFprMVfCT6byuYVLfLBa3t7eLRZxqPpnNzy9OIdtmsUKE6aTBbLlLFGp/Srd1c1JVi5vb5e0y5mVat9PJpHLuwcW5mtxeXl1eXYaqCk2NwVMIEDwExwCEiqqkFsScgjNgIvaOCKprrzFJSpITMrFnAwFmFwIgKWUA8EysSkYAeSsjVlAtsKWoSDEABWR2sYu5jV0buy76yYRD4FBxqESjoGaESEAEhAAqoOoYGHstsuJ28F5M2BCQiJCJnQiI5hQlpazCqiQZYsyEPJs1TFWpwoInM1ABV1G9WK2uXl23iw6l8FGUgT1T8Bw8gcUsCSAhytYeswAcDgvAYYQ7Lj32SbYmUNwuSvBy73XR258iFFCDAViBes5J1iwSJcec1im1KQmZECSGTBAVMkI989Pz5uKjB+cvLuYfnVUPJuJUSbMlMxUSMANUQETIxRxGTAQykOHBQLynJBwP2we8Gb+uc7uL8L9dA46W+1Gc9U79grA3W7kbU9j2m/t96ujv2c4dsuem2E43Yz3AMWKP4OFc/eBT4o7gUdaLLUOtrIk82mz2i8IxwAEHyPT7TyxtR5XBPcnDkfezjZkcu6GD3cny+DasjPfGMuwgmfxdbf9OyIJHz6Pdc7UV0j7e8S53AhwwaIVs/6PYbth38O4DK3GnZMEdOGJbBk8RnNgdB4N3f+4BSjErjZyAFvEogDJT01RIMJ/PJtMGwFKOo8sezOTp06dXV1flLauqSikR0n1dyl/fozTGo0BK7sV9SGaKO7XZ3h00m88/++yzYtLlvE8pvycxfTifQ3GJY5deA5VE4Mg576bl2RN4kFIqMpYYo6rmuB6chctygRSRS3BT1SNobQZiADbreafXQCAAAtaNXZ4yogD0dga6enl4wHKE7zgP0Cez9AyO2dn+RUJbG2NE9AAeADgQAmzbyiIL8mBGJqCprGSrxMxM5IupJyI+mM/LoH6IvhaRaLZN+B7esF8GiRDgsJF+T4lKjzExv379+uzsLOfsnGvbVlXruu66Tt4v2fGvqWnUMnFSISI9AjiK4yYAOOdINkUlZAb3ABzv6h4d43wSJk2ViLuum06ndy47pU8rnr6FWVOuk/vo93duiEPG8zsug4cX59MAjMUB7Q7zkfLOy8VyuVycX1z8sFvjDwKkRsCbm5uRLRUaQBYBROpTrcZWDXhcwdxbHeyTPe5+/mgmYd/ZXfkem9o2LGGbstwHwO8/xnXjX2SXH/vE/TlmKjvrijEjtQwVit4hS86Si/cGmEHP5hgNTrdf6bZALm6jamjkMPjAtec6uNpz5SkweiZGdWQM4lEDCWMZRI8s0grRY8TUKDkRfTz7yMPOtoOz0UVULAwVMCkoomMGJCXFbFZCx1CNwBDVHCF5xmnwk+A9kyQRydmYkZEZq8oIBUxUN5s2X98Qjwu+AAAgAElEQVS0kE9Se5JiNa3qSYXKmDOKFtMGUMVt5MZW7l7IxghsyKhsiqJmCgimDOCKRAdpCjwnaoNvJ023ie2ms7Wuuza6xNyyI2ZmRmaPRpKh1RSTlM9aVb6qgnPEjgABmbb+KKpqSOA8T2cNgDmuZk3qFqlbp82i61Y5Rpu0Uk9jmDa+qclzVTVT0a6L3aZdL1cVO3d2UU9Dw94BNz44IyqTFrF5qC+mszev3nxlsFxuFsvN4vrm8vINET1+8lhSXN7eqknOCRFCFXxTu7oCNIMCcKgTc6KkxkihroiwrkPSZJpMk3MeyIuC966pK+IQcgnaQzahnEViyh0DkBqaoRV+au88AQAEJDFvVuucxJCQHLmA7JEdkSpIAgXJLpAnVgPtr+8debyEihqS9ZQKVmNUzqIpQRc1tpKziEDbiooxh+AbMGcCzETOFf6x81i3y/jmy8u43gQHZGbZiNg79o6dgxyzSYeshLpTThRSFDgAQiM0QFPsM1K0pAoryBD/otuwFUAm8oQekNFIDUVABEQkZUlZouROUjSNYEqgDIkgMVggV7nTJ/MHLx68+PSj02fnre866qImkdxnIxEVDouoSMpmCqCAyIw4ygelrbACdi6bR/KFHqc0OwQqj61Ej3u6bQlb3k6Pu9ixSHHYs3C/rx6wfDPbjXG3a+6BE8bwxWBhwA1pUrRL14GD/vmQzrjtY+iIiEG9eUa/Fd2Pph9GYR3bR71bZon3bTB3nGY0O7Du2OPF2N1GSt/ITfUbAxy2b5ABh6jC4ZWGdzx/pM/ZyU9KfOU9f2Ef+MKdJQqMpEXjEmN8PoYAOTw+7SOAo9ffbV3E8Xj7Pr4eipjUdikyVlKVyo4Tgp/Np82knp/M6jq0bZe65JhLiHAZkz579myz2Qx5Ex94TkTpl0pf17cxR1b3qjqfz3PO6/V6Npstl0vv/HdawYcQqqqazWblmfXmtrR5KSXJWc2yiplubT6tbPwHgyy0OKZ+AQDYNsvKtlDFfAb7cjC05vB+xA0gBNiJhEuKCm3NSkvE1/am6RdoyTQkPZfDEdGy3DnniQgRaj9jZsfOeVcYLrK1yhubhn5H57lEyX7xxRdPHj+u63qz2TRNUxKU27YdmoQPczxuZscbMjMXGyHP/LDJft+B9R3pCcdPElGosKqqGE1EYoz3+bkW3VBVVYPg67sAPTeLq6f/5uGs9qZ2YOEcQriOydSISVQuL69m83kIYTcf+RvM8ZeAOVar1XqzPr7IPvvDF5MwIdqA4UibfDyJ2Hv+gO159y78p/Tk9qfeku+Ge4jQgMb4xRC5MhhzfAsd3594tId67UOAw2AfGfhmCBdicV8Z47Nl49A+YEZTTklS32X1Hth9sUa0C1OBrVdf6eaNAAlcE6ppPTmbNydTP2u49sqmaBk0g2W25Cw5VQKjojvuN9Yhu3dv2rk10yh+Aoo2LgX3ZOZ9WB4K9Cmu1terhYoiYAqWALOQA3TBdOZ45n1FnE0tiWIWdoTM7Mv8XHOXJV0t16tuc71cTq+unzx//Kx+yuYJCSCjKWouB8dovoR3gAmomIiC816ZuiwxJjUA5JoDEZMiJMgpYwJWx1y7i3q1aV9fX10vVqvVZiVZTeumns9nftrUdQNoqinGnCUDKKB1KXJsq+BCCN6zC4hIyKSWC+kDQL0PJ6duPsV4bjevV9ev128vl5tVFFt1nTRtrDbRT7rQVNWkblx9Pj1ZKi2Xy7Rupe2qqpldPGAgzFo734QGosR1e1JP7Pxs4r1H+OLLN4tVd3N7mz7/7NGTJw+fPVkvT9rlar3ZtJsNilTMs3rSzCcCqiYF4OCsLAKihFg1FaI2td9EVEuqqaoCAaeswfumroOvCzOGzQiUNbfdWteRAZ0Zm1F/GWmhNqAqiUkb28Wasjof2HlyjogJickZQjbRnCpgZeodREueAWBhIhRqKwJS3+uRGZpoSpYixM66Trsud21WQTNi9sEFyZBUDZUIQNVUnUZY3WzefnUpMU0r8AIg4AiCKzQfABCxxDBYfaDZfqiQAWkRrwhZBkgIGVDLC/sGq8/cYSSP6ACcKqlByj0vJmXNIkklqyQT84jMGbQziwrKdPF49uDF2bOPn108f+AmTnw2EoC8/WfXZTITOwZPZqomWwejXUrH4L456nep5//j3h17V0O83ysi3MUQuKv53PsJCQaz1jtBkuHX+8AZ2YPuD+T3Y3fSHdWifAzaFxUgHrJVGNGKnwLu5bz20AbgqPfdIe7veLw75+y72p/+6iv49/6MB6wW3LfAHWNb+3TYvS75XezSb3PwBqC4uxL7P8uO6zqcnZ0CwHTaOMcAmnM0dUxc2o8QwosXL1arVWkVSmP/oyas/uld7rivtntyj1X18ePHt7e3IYTv2nsSR3Zx5ajqejIOh0bEtuvGxZyZvXnzplRXhVlqZpOps+IcNpS26sp7jHpFHkN3AGCwObpG3ajvBQAwzWomR7mD4wxrBKZdkjWVKJnCy3CuhzM020HJW9QKQwY23JXq8mf86s3sX/7zv/yHf/oP5SOklNbr9Rjg+HB8Rg90anfuNX2WqhkitOur2ezi4L8ONIpxh3OnQ4qZEceSFJtSWiwWZ2dnBXIq9+OWoUPFXnQ6ncI7aRr3bY7F/ub4FiuJs+XWyDn/5NnDWTAc8VH6//HTZSvgSERKjXh5efnk8WPPbjfn+ZvL6Pf40J45b7//3e9ATcv3aFbsCdeb9n//P/75Hz9pnk/u5BDdZ7SEP8Cq5y4Jrb3Pbw0150DzHMdm/RXIUXcw/rbOKvvg+N8F4BCTwkTb2qj1ZFrqTR93NRXCbtKJiOQ4VKGeNtPT2eRs7ucNBo4mUZNKypYjSmYTh8qgZGrF8GMYP2/HpLYbtfWiocLRMLKjEnH/39spKrERFr/G/V5ICDCgA+9wMtk0cep8wiwG5a2zWgZBVQRCDsSskLqYFLqYMpITgdmkmU3qOoS6diYZJKtkMEFCYkAyBcuWk4kSIFrlyDP14ZKKIIAKaFCjZ0/OmMkxhWZWTerJw4u46trb5eJ2cbvarP/w+R+QwXs3nU3m83k1qaqmKe4fYrmLKWWlLjETMzrPzjnvyXNwrjjFlsAgJLaUKoUpNSfLxXqxWtwsl6vUhfVmMpvUk7rpYlWFeT2ZuDALderiHz97Gc9XP/noo8bXKrm07MBAgRRNMpw+uji5OHWz37eYbtr4xZevwftqXs9ms/nfffqb//Ly9g9fxmUn6004OZ370OWYpJf2OAQmAlAkYFQmDYGCJ5GYk4OmIaSS+RuYA3MCs6LCIEDH2kEXY84RQNEUevyD+ytIVWJMmy6u24Z8VTU+BGQHQCDAjgA5S4omIt7AM5NjhpyzimazEjjCzjETMwCJmojmLDlpyiZCKqRKMcpquWGumrom5JQzKBGhqcYYTYGJXLvsljfd7WVHESoGUiAAJnRcfB8KIceKgYsObfnWXgINwYC0/8USJQuog0mEYjEjZEA2KHAPqlnOqhlizgXdSKJJcpLMwfkQImbBnBQyweR8Mr2YPv3pg0cfPZhfnFQnVYSYNClkQqkIjKiodVSSiQoBEhKXdEFQBME9dpmNhtb9DWiIBmOLdcXeoHMPCB/RMvY2H9tLxMT91+zxA228URnuETEOMBccxvmFGLODW0YvwJE4ZeCDIBY7pxLYtOdsjXvmINvwGKQxwDHGbwe2yxbgGA/27WuR+2+6M7379YfY+hFj857sd9hr8b8X1OQdv4r3Hd7wzOE1MTjLon3tMQ3JwiOTjQNQY/9ng51NzBEUNw5OLusBvtN9w+46mh03Rc3KTt2DZswEwU8QCak0b31isGlxJ0BEMH3w4MFm04YQuq5LKTHzh5wW4VxhcOyIA4Np2fjCSimdnJwsl8uLiwvvveT83c1tD1r6gsCrDkB4UVcVwid439fBZ2dnu9TAgopuNdjW/wBFg7lH2UDqo320uH0A+UMbAtRqP4HaHM8GUzTc+r8DQu/uX/h6JSN2i8iMP5eqxZjNjLf+uKM55C4Jpbz+u0PfUkqIuN6s/+Ef/qFtW+fcl19+CQA553F+xwc1FR8jFPeYTPTXjXO+aSbvADiO6ejjf6sKUZaczZyZFReMEvpbTj4zl36grFF/3q+j/MXiuoKIN1dv//7idOYZgHC/zEjY/O4PV49+8kz7/Dbruu7y8nI2n/8Na/gLPlar1fXNjXeun1Vu52ldFxeb/NtXLV/okxM+xgj6Os/eVWjch6Mh4vczbTr2svna69n2Xz820h4DHAUx/D5mSHexRe5kcHwjv9Oj1+5YGyKScx4QfzMzNC3hd2WOjGb9rLIPMBwZt/UvKMWUlbiV2Mka8i2uIbpUU+2EURiUTQnQM5CIZjFVMusV60bbi2wsRSmflaAPv4Otj+DgxTZylS2/iAqgiAAoxTUOzECJlAAYS7evqMKoFTL6MK+qmQ/RpS5hGdOUwBgwIwNmckSmZeMnM17crrsunsxnpyezk5OpzibMSI6NrXwYIsVeMoEEVG4OJiw6A7DS5hAiEzMZEfRaHTMkgLoOrvLTWXUya9bn8+Vqebtcrtt127Wbzabroq+9r4OvfAiBGMmRKhBiVoNsGAUxOucCOx9cCJ6IkUgBM4IExFmYTuY079pXsLnRnDW1LRCqqMSsTeNn08pxmExXAteLxVV+jSIn85P5dFqcv6hQBYyAkT0zh/nzB88oyVevr758fdvefvmanl88fvjg4s2Xby4Zreu6myWedZWaZbGUQIVM2YABsAwdJZtm79A5bHNKqVWdAoFJMkl9SSaSRUWSY0SmqHkVN23qTKRgD2AOXR8xIkk0JdlE6ISbyvvKOc/syBCTIiiwohqYahbNGRwiQv+UmQGQ9aosVDAzUctJu5hjzCJoxjlrSqK5fL3syCOgZiMEJpasOUVm58i55e1mdZtWtzYhqBCZgMmYiRhLFg8WP5ritrGtVcFKLiyZUiGXDL0m7fI3SqYMWm9HyqqoajnnrJgz5GQ5q4hmNQVIakmBnHN108kqiULgULunP714+smjB88fnjw8SZgjtF1uk0UHyASETMyqmtWS5CxZVICBvWcuHjS2YyGPQYdto1XAGxuCSczsPoDjqJe7A+CwEcBxqJjEnghWaFXjbFoYyWG2PESD3nfa9vM5xmmsuLdD9IdCJW8XFGAHcMDYHGQLcGix/ykAx8GuOfbsGHHi7qQSvP/eiYdwz7GL0d0Bq3Y3MoBfhyjYYM5hI1OP9zzYb4lpjJt9+8bveHA+xkYW9u73wKHSLXekveef2SqpDgVMg4vHuDO0PhBnBPvfe0i7uCLbSqt6bIMYgZCNECpmIgKELMlAiYp4zJDAUHPWqq5VrQxLc84fOMBROpyRL90OeRyPd0pdGGOs67o0xt/dwG+4qYdKtBTwY16Dbmta1b5kKimnexM88/3ncf0binbj8hcAuOd04MDp6I48OEjtwORY6VCJMOifd6N7R1tSRomf20EVW+E0mB5GOZZL8fuhUscYiej09PTs/Pzzly+n0+nbt2+dc+X5geL04aAb7xMMBAMDkSiEavw1jQEOuJu7MZgQWc7ZcVeFkDLnnNu27bou5zybzbz3pVeBnjOSC1z7rW/w+4w5BgbHk4fnD+e+DqOVv1yj5IRn/9f/85//6aNfxBhDqMyAiK6urx8/fvztMmv/9viztM83NzdEpKZElFMmxwBgauvNOoTqn3/9xfKx++//bnY+D0fzsDsLJ7tvHf6LoJzvFqTcsTyaqe0Vb0g45LsVxHBQqej2Ye8kmeKfdvDvs4bbkaD8G52ZQkocoI3hsTtXCEA714tC2d+VUUUrsuOYb60CEEQlx7yRKHGJmxu89tQEbjw1gSdVNal8EzgEMNOU1HLv415mSCN7QgMQ2zFDzAraMO4G+sJSR34gxfhQAAzLSFwBIJsACKMBQj8WyAagpMLkKqaJ87Oqan0C1SRoZmLQB8WgEdDWsMqInXMuxna5XG427WK1OmtPztJJM62aaUWOAMEsm0lR0jAjIRXOCSMxMAFBkfEQE3oEh+jMyNRS1pxFzRDBO2xcdXoyYX4QJbddd3l79ebt5dvr68ur27TKBhrqupk2k+l0Mp2yY8P+/IiknDNBZuJQhboy5xx7bwBZsEWONXtf11OpNXUE3XKdc+xisqzSRWszJ51Nm0lTgw8d+/Vy9bvr69Ozs+fPXyBzTNE5X9V1CMGFgECgQGfTpyefbCq60nWXui+++uJ8OqvrJyez6vykZs3d7a1uNhwzp+Ri6tkuJbmZERTFRHNyjOxAU8oZTLMZao5CTnJmziKack65U2AC32ladW0bOxFRySIJzBP110+OOS87bTMLMLBzjtkxMxlgFgAlEQZTZ5pFclIkpSJSM8IiUUHrJSaqCjlrihqTdFFU0MxilHaTVKDyjWNPSKYICsjITDnlnCIhsveuu41xJdKCOjAHCFhSfrAfXAEiMDONWkoDsoEttZ3xbqsqQuRCO9C+ryQDVkUxyKI5S4wWo+YMIoVmRcXEsqqrxvH1Jn11e4ONuhk++enDJz979ODFxdnTEwoo3IlGhUgsHqCc0NhFNSmancqFJtSGICA5Z805WwYkYuISvtVTHaiHYgYLjtHY/F1hXHcQBHA8cT+0wD5udHFAML5Wc2B7QeKjZoaGDOtx47ndHLaKEyvCPTq0UB39bUQezViPsmBGXp9qaLALwPn2RdId4h37GggA3/W1vBfN4hsEsvwQK6PdmRrZs9zzJdgInBi9YsuMfMfmTbSHFu3bE5hhiSDac9C2g2t82P92aeo7rxHCsjaVQ2EEpB6mLZtYlEhCCorcE7CYKUtetytRAYCu64ioRKh8WKXxKBm3kBfOzs7W63U5GyGE4mYyfjiH17evnz978dvf/LYEbXjnvwdK89FXUzQce/yO3SsGCHng+JDtL8ZgyDtLXkAASCi7Rc8EEY2OlmVHA5jS3wB6aEl7BxCQZXeE/aqjd28Eo8f3CShUtf/888//p//5P759+4oYrq7fXl9fD/KZlFJpDD6YO8OZ9RaeohEwH0efmRki9XYwMW17CduyxAl3aymOGodj0hs4x4/Ppw/m68VlbwZU7qyrq6vZbFZQ19KVtW07m83eMxlnfI8XaCPGOPQ8YzxuaPlU0qyBsxphK8UaHm9v4z9//ptsfPnmbfok9cbmYOv16u3l26fPnjEy/M2C43uHpFXlzes3W+8kQCrfDMbYrdfrzWYTk75d05uVnf9oeTYHV/u7obSte9qhJqcvZBERjMs1X9iAKcP+SnsPI/UHBMBu61sbkmLKnK2gGymnlFIBO8quxNzT5rfTo+Kv0dtm4tZptLAdtgR5UwElMEZgQAWIGnOXN606hEBUe668ayqqHAcKTZhMJyE4KDx3ZCSEnoiPaipgIqYlvAWsqGT6YSkedAq6w0G2Oa0IzDSEAZgCIBERGoIZZjUr6aRgiOACT6ZV3Xabbq1ShDlFr8B+S8CXnGMnJgiKzWR2ev5g061vlut1iq9vrx8+evAQLmYnk0kzydKJouRkkotVICOgIRmyFbFPeY5NQUFVkgEhsg/sa9/Pfnu9joGKZ3TTpplUTx8/Wrftcr25ur25ur6+XSwW1zeL6wUgh9rXdZhMJ5PJpKqq2WxeMCpVia221hl0Bf0x7wWpa5eqNjudNXVYXt+sbm/bxbJNm9qH7HPu4ma5ntRNM2keP/lovV6/fvN6sWz/9Te/n85np2enitJtNhRbLGpapqZpJrPpwycPBPXLl1+9evN6ebO8PbtuJtVHHz9brVYpbjRFkOwBkEl6T3ZRRWIHCEUSxY6DD7RpsSd3QLFLVRMAJQYqcg4G8gQEUXIWUQMRy1EgKYn15V6McdOCCPd5m72iAkwFzERMBRgIGAQkWTQlh4xEzOzKcB5VMQnknFPWnAtcAGBOxGInm01cr9rg65PpzIBizEzknGPi4Y4rNijuzR8uZR1nIXgTy9ILHnrMlIxKRKlDlaE5wcKMAjXMAGSIW3IHKpCiRyAAE9Wc1UCBMClEkS5bSpbVJINpYVYBGRAYESpoVlNM6vP5k/nFxydPPnn06CcPeMJSpYRZNYEJgjAAESixAhqhGZdujsgREZRWDEwMyAyQCKhEi4wWSBzrLHpY1HZlDm2dde7olHcitb3FFvcAhHdOzY+iMu5wxNwzjdqJxqlY5QEWXjXd4f6BW3QV93qFMUSFh/gKjocCd9lz7mntzO7nD3zNoj92DDg+j7A753tWmu/8e/aO8DQ8cnu2b3C038BkdO+o3g90Oc6IHf7njhM8YlTcYay+g9gHFK/comUYgiUFDKx40kh5/4KP21YMgIjAhFZy2AGJQE1LIhc5BFM1h9STu7bCTTw6xhHRsXdF3SqySohGL1xBUEUzAgNU7GlghS6pIOUNUu7W7fL3r3/DFb19+3Y2m5XRaElD+JArZmYyM2ZCRD2y4VC1+Wx+efk2hHB1dTWdTlXsx+hUM05RLdO8UIWyOZXq8E7DAu89bx+l+e827TCuL+/zYxxlM3OM8eOPP95sNsz8+eeff8ieuwdayDvPg6oiEgDc3N6I1LZbGvdslEcb+B17cI/pIj4+r549aP7vX/9+dnI+BBup6u3t7cAnIqLlcum9d869P9g0XJmIWEhqxx/EOZdz3mw22t3+/OcfPzxh0Ly/ucFNR4vkAO3m5ibGiIAKJWgJvvrqq9PTs9ls9jcOx/f/WC1X6/XatpdtT9IxaNt2s96s1+v5ycnnr15//LB6fm7TCuzOydhgoDLM2+1emuaPQK2GxyWgbcPpyz6HBIhoaAgIxNgLOXpfCDW14zN1SLCwe1eMg5/fweAY9Cl9aYx2j0PfcWVXgMsiojDJoqo5p5xzzinlXDynehWFWU901G2oHYz9PIeKmGykRcZepYZ9xKUCqFI2SWZRsU3oVH1WR8Kglbdp5wIDF6ODwI6IGR2j682nHIKhUzTttftYPEIFesVoSX7V0Shrq/pH0nJ6xPoPRUAoWBxTSdgZbkMhUaCik4v5KuW31yvRxFxmMMbmuPh/iJJh5RsEkAxdMuvEwPt6rqhd0rdXy3Wbzi9OTs9mTeOrakIuA2UwUVEmx4RYGClAtDV4VTQyUSjMEis5u70eGmC4vggQkSvHiG4a3Nm0OZ82y5P5crVerdfLdbtab0RFu9hFiddrFyrvgw/eB8/OETnqs2kA0EwzEAEqEAb2ygQpQc7apaiQs7UqklNKGBNlCBwYqAnVabdaLG6WCm4yPQHq7xkyAVLJVnmHKufz+bSqqZV4vVqvlr/97WcXp/NHTx+6K1qt1gqp7VbsmT2JoW4jEJMZlDA5ZCbnyKEiIXnyjhwgKJiCKoihIWUiBQRVURXrZUCsQDkbRuWNFE523uTl7dI7Vzc1ORLLhgF46/YCaIiCqAAxK3SZjQkIVIgoVB7R5WwpSeyyZDNkU6e9cyymLq3XKUVF8EwVUQADKV2DmvWhJsaOgUBU3Je/eyWb7qwJuY05ipZLmUWYREGNGAgNTaB0HVQI0ahAoqYGBEhGuL3cyxVOYCY55U5MDck6tU2yTiAKACIhMVOBcEB7o4goqUuZJnwxCx//8vHzX76YPGzqs3rZLZZpiSRE6hEYgADVOAMqMbAnLG9gYiBiqAIGBI7QAYLRVtw1jKPHi9HOp6DIVHAwpTbFg5COManBDoka+4j1EXhhd/hG3e3GgKMg211Hi1jaVKbiLlJgjt6fY7z6jrhkZnvxoHCELBxhI0fcx8Es5G6Phb03tHsQhvFrDhQlCAfaExs0fWPg5Z6dZCQJfHfRNkZs3t8C+xtVCN8ocgXuk/rciazsymwaK4xGe5/tVGGDPy6VmGoVVV+ke4QIqCknFespTEwEIlJooEjgyANA1oyAjtDAsggZeGAAUxUjR+RIESwfZ9kh2pCjYwi6Ne6xQT+6s9lS1F4opr13vGLvaauiGRUMOUnXxvX/+r/9L//Nv/93by7fzOfzMsb8kE1GoU8y4kGovNXmHr7GzHwIf/zjH3/1q1+tlmv8cX7SgmIwcwiBiLrUppRijOv1uiSk3qFaRwwhhBAmk0lxSSg6naJ2/vGCAsUvFhGLLOX6+rpkoMI+zefDATgQ++i2saLk6DWAiKvl0vkX5WyVRcgOl+Cv+bkMUB+duWcP57edDtDwYMIyjn7YbDaIWFVVwdfu/HbG7Izx823bDhmxg30vAKSU2rZdr5b/9sX8wVRMZS+N3qBL+vpaf/2bL5+/+Pjq+mq9Xhd3eyJQs/V6/fbt20nTIBESvP+w/W+PP5HLYGav3rwuPnHFqKXsgaK6Wq/Wm3W5hCbT+ctXq08f8bR2+6koRxVlv/Pb+/z17w2Jvu/yhn3f+j3IYFdtH0lm+6DSPniECIv3jZqaqKiKSu/LacMbluKZcFxF2t0QxgEv8jhF5S40ZMcmNDuowe4cBfafvWQ5iaQSK1ZkKSIivftsobNi8cwxNVDDIZEQR0ZoI75ZMTODXU1rBsAGZhQADEzLRDeVGkwNRdGU4pJXwABM5IpXhHPBu8q7KlDl2XvyDj2DQ3CohEoooLl/S0DTXbWNfTwD7JhwhrZ1zEJEciXtNhsoIDAZI/SaF7GK5w9PFm00emUmBQ9WVVRFUxXLSapQ1dUki8QUl6uY1+v56cnp+ZmqmOXVavn27c3t7er0dPrkycNHD85CaFyA3LWqCdERoFlxhEQwQAI0K1BS+eb70bxKUcWUK5JsK9pWAQEDcIQecTafPT05Kdfj1fXN5dX1ze3Nze3t9e3q6va2LP3VpGomzXQ2byYzHwJ7p2gKJjkRWXDMjsFE0OrA1jSWdUM+bmISUEA1SKoZYpK19+zCzEXLsonRuk68q6rgy8QHQA2Es2jbzepJMz+V5dra1euvrn7z2zf1Lz99/tGjBBE9CsqiXUzdNLhKkmVQJkQkLRRtZooNlWwAACAASURBVGQgcsWRhJACByYGxB5VsKwqYEokaCYpShYwAGRkb0Y5G7UqlJCdY5fbvFyuzs5O62ljplmToKizMvA0IEMQBDXVKKLCCAYmOTOSYGDG2EnX5XaTzNB7T+jNUFViJ21r7VoQuKqa4IMKIaJjEtGcFbY3tQsOEbNm116vcowpRc0CuddQpawRhQDQinoJCrBABERkW1MZAFATVckC2UwUxEyK6bEamLJSTtpuNAkkAHAUPAMRIBWdiJBms6ySRNUbTODpJw8ef/L47MXZ7OlcXF7mpXBmVwigSqIgGnNOWUomjZioGW7dOAnREZaJ9bDeFPEe0Db6dT9jdZAu0OhnPYSY9zpe3FeYfJf7yWDws/fPKCxqNywf9wX3ggJ/mSnuu2Qm96tPvsV5+it+4P0fHe8KgcVezmQAAqpiIABABgHYsSOmYpWcJCsaMRUAW1WLFiUAWYFoDYhKxLclyWCwxcK/XaLKFgnTAforBr9IsNMy9FZQgUMdIrS/+Idf/O6fX37y0096iTu7D7mALtyEQr8vPR4elZsppbpucpLf/vazn//85z/ST1oG1wCQc765uRGR29XlUNECAvGd4KZliXkT15tlb2g6fxBCcM4Vu4QfKUYWY3z06OGbN29OT09Xq5WIBO/HbiMflMmoiGwNd7V47t7V7KkZOudn0/pk1vzJm7E9PXN///Hp//vZuktWwLXy7+GHoR3abDZd19V1Xdf1YNSiqvf5Bw00pbZtm6YZ2rBiX7rZbG5ubhBxUtHzMzqt7xgnLBPdRHrw6ImZ3VzfXN/cqCgSFRoLIr99+/bi/Hw6m+HfRCrf4wrWte3V5SURmdjWZtsAUVWvr643mz4EajKZrNqbRUeGDiwdbZv4V1vu4I60cXj27qxYCQmpgB9aYlZUofALymQSdlKKb3qpH5g33YUZjRnD91FChh6iX6kKeX9IhCmox8jjacgKA8dkRjiORNxq6IazNZ7oDVMtA+C+NSvO3ON5JRqCoqmaCCiooimKwiYiREJgAkfomZxDz+gdOAKH1bSpZg0wFjvPyrOxK9Gepa4UUFFT6b1SbDtUNdh6xCPa1sVb+9gEKpAMAzh2Te3PTgJJJykCuOBC8ZAzQCYSkU3b5kI9ZgB0t4vV9XJ5cjI7OZmdnFycn53fLq4/f/nl5ZvLP8wmL54/ffLk4bSZVp67dpO7yEVfoSoGJkLEnh057MExVQbkwIaQRWVPlGo4uBBKzzuh3roQLqaT08kkP30SU1pt2uW6vbld3C4Wt6vVYrV+s9hk+coF74N3lXOVc7VzFTvP7DyTR2APYMFB3bDSBlyKWbLFLCl1Kcl63U6a5mQ+D66aTU8I7PZqMWumzx4/yzkulzdVFaaTKueUYoy6hphmofrZRx+zosQ25c2byzeShT1FiavNygXP3omKmBowlTWlBFIgOB+cC6DFzCWB6/3Zs+QsGYcecxBPle1QQQQka+oSGAIlQJSYHG/NkrdWkVJyeFALrVv7VptEdLncdIzTSYPsF8tNzmtTMEVTMqU2Z0RwXMUIy8UmJXGuceQdewQHhqpbNdTRwmtmTjad5gwqqP3XCQhZrIOsZkmEi0UGAvVhfWK73GMTMzUT7QEOVcva08cI0SFrRs1Ihg0SGpGSiHWqyqoM4kEDtgYb09MnJ+fPTh598vTpJ08wmHjtJKbYkkN2Jd+YldnYMrOaknNIVIKWdTsmVgAhUNDCN+p1bKDbAfi2Iyx43v6a1YMfg62I2Tfos//sDg94+N5ljcDBBWGHW4+80XYSB7xnJvX1rtpHrpbvNabYeX3c8/whbfC+8cO7gAv7dpjGCAqycVzw15az3zlw9T5/egfV2QgoGjs87Z/urUcOIqgC5T7bmZGYiEppkBGSgWVT5TICQcXeGwPVWIEoo5hqUkNAxwDEDKaWVAiJkQgPv9cxkQS2iwnd9R0fZrHY0UCqxIqz96Eytfmj6X/37//R1O6jcH9oAMeQ3UBUMufp4N4sCIhzXNf1559//uL5CzmScvwoHoV5sVqulqtlTtk3e6WdmRK546XpQLPw5s2byWTSNE3TNAUx+TGacb58+fJXv/qVqi6Xy/V6Xdc1Ag+d8PEQ9a/7sRfsqlamWnf0SGZV8BXlT55M/nS1/sVp9Q+f2O06/cvLlfOh6OfhSCMzoBUF5vDee+8LBekdIFQx4DCzEMIAiLRtm1IqySySuo8u5k9P+a7dEBedff7VpZ9eiEjbdW9ev16v17PZTLfRXG27efn5y08//bTi+m/Qw/eDbgDAZy9fdl0HAOxYRYH6fiHntFgsVstlyQAWEfbT/++r7LH79Gl9BFr/+fGNHwgkeme47DsEI2Pb6eExeqWp2gjgODyJuEeGwa87oce/clCn2nsuJ1s4w4qc7fgzFmIZAhLyzqyvwCg4IoHv6CmDSMVGLx6Kqz1ZkxlQH5OCBqSgCqZmfXoFqiEYoTEaIzAbgTJkv2grB4zgkELg4CgUBISJmQmN+uNW3IZmFgk8oRgqopYgSzDFMv8uQEhh2qBjmvvq4XwGm3y1XhkqMxiCWnGMpKwgORW/EC0YFgIixZiWi2UVfFVx5Wt3wqC53aSvvnyzXq3PTuens0nwLrAvOAv3J0zMIEkmJCb2jgHQ1FLqFACKa8f2DG5DKEZpkqU3L88QM2Plq2nTnMznWWHTtuu2vV2ubpfr1Xqz3LQpp5yzgkrXxqhGSkRITMgIrAYqIMlyNjLwxM73EREABKqacmpbNWGg2G4WN7fB+dP5tGmqaTOtgqu8RzWBZFli1uB9fX7RtS2AiMjr16/nJ/PpdJpSWq3XvgrkSE2J2QDEdKBTI6L3wXtvACI55TSMLwvA4frLdQxxwHBdiZjFrGLlipKUvfMlN2CIq9v/7ZElomEW1WzBq5l0XU5RVAGBvasRHRhKtti2scspCQKFUDnyiIxQ0I1R9zuiJpqZKTjLGVW5lyn194aYddmSKhEQApVxLRIBIA5YCYJBD9mVOOWtZGdL8CElQgXP7IEDOQNQsTbHNqXkNQfINcnUxYqlcvNfPvnolz+5eHTaXMzXy+t2eZM1qqRAHpSymoJB8ODZfDHfQALsQ5dKTKypAkhvzTPO1jIC5G2QAI0dgXu4A3cZzrjfg70Ldn6PEI8/H9hxB5Rh9ygGh6fxbiDjfZ658/lvl59yx2vuc5qAkUTnnZmv30hAMnKFwG8Ei3zT7f+OBuMdtBV8L/hjsHTaLQp4hKhtM712AEehX4n1ud9qwZFn540JIHUxdVFyNtHADISiCoQcHHsHxEKY1aIIxGxEiECO2bksknIWMyOj3f0Dx+GxNLbePUTWdiOp/SJkZ3JTCKfI7EO1ltW6un392dtPH/zc1EpIwTA+ZeZiY/mBdHeFrFbXzXq9JEYzOf7YpuBDyCkB0cXF+eefv/zoxUfFn9V7X8Imf5CjvN6PbcgE2Ww2t7e3XYxmRoyenUpmZlF17EpwJiIMMXtl3F3eQEWkZ4Mbe1q3q3W7rDfN2dlpUzcEqKplV8HeoeaHdf0UHYqZFd8ZRPzd737/T//0T4WEslwuiahP0f3A0mG3DQOaqfMkOaupSCbnjl7DpbT6xc9/Nq3+PGfpJ4/qVy/Sm4W+velExHs/oBvHaSxD79q2LRFVVVXACwAYdCjDmBcR1+s1Iq5WqyFLcnAoTCl9/KD++6f+6Vk1LgzKVbvY5NdL18zOpVcjp8urq+Vy2TRNT/JCRMTrq+vLq6snT5584Cq/7weAI6Krq6vLt297zqLaeOq/2bQislqtChhtZqL6n379+bPTF5/+CQjF9xYN+92dt4PHfZ9rML7ZQ5S202WwdxVW9n5V+53gy9Hs6fCV2DfFu/+0XR/KaFcHS6lB1DaYiyD0BnvbWghHamzYN+Q4dp/DbfF18Ol6UIQAC+URt/1O37GZGZhkEzRFVRAFFbQup2VOxgAEHDx7z8FxcL4OPT3BO+c9Ow9MxqSO1JESKGFJx1AAQZBiIGAgatqrcIAYgscTVz85Oc8LvdVWFMyZoYoiEACzZumyOIfOu0LjqEKo69C17c3V0nsXKv/40YPz88ex28R2s7i9fv361Ww6PT+dPXv25OHFORgxInsmgMHdFRGbynnnHXOMsd2s1SDUNTs3nEoaEKct52QcRCc5qSmxY+d9CJNQnZ6dELuskEWWq/XtanV9c3u7uF2ul6v1crFZbNatqImYqJr0mcCETOQLJYG9L14YpiBZQKVbL8vgPrXd8mbxpanm7uOPnv/kJx+zA80Cio5YxVTNO6pC9fDhw6apX758+dWrr6azaaiqlHPXdev1hogKjzVvyUSDDqxYlQNAqfDLMLTfvHImVwB3UIWeg7GlYGw5FJKzZM1ZBQmD92VNG+z/9gCOrW50e2kSgHRdTDFrIUlkIyDPxOwNMce4XKxyUiIXfFWFCgvDpO/5hzekrWR7aCHMBQAjtF52tO0szASgSFqG6MneVRdH2MsgB+vNILZ8HgADygKxjd6FaTUBhZhERQwEPc2bycLiWmJm1So9/8VPnv/yZ81FU5/XkfLrzRtNa4OuapznGZayN2sUMwUVKCa3OSdSdWhEAIVnAmoAuU9ghuLgy0iM3HvAWt/+4R4Eur148YfL/BvcPVV1bGXwV1scHP18YJd9n9n9u7217cd9Qmyf5oA4YmDi1uuJFEgNzUgtoPMc0BRBKRpKZhAS1S5aFzkJmHkfyJGYKoKwAiVwRI7ZkScTZSUiQzRQRCQCZgAT3Mm4cBemtAd2bCOK7cDWpacXbRcR2xuFlO2817shADl2E9Bkzz96Dpuem8CsRWWQcw4h5Jw/nNl18U2u62a1umVyBop0R10mWZ0LOeemqS8vpes242q4WJn88D6amhWPDIixizHeLK5Lxq0Pvmf4oy8UHudCSmmz6dhZXTfe+8F5dLPeiAgzT6fT0lvO5pOSJt7FzeVVds6dzE6rqnLIImJWKH4/LFrQmBqAiK9evZrNJrPZbLlcnpycLBYLVS3H/GF6KBChmThX5dyVK+f4NcycUlJR/LM2e//VT+e3q/R/btY3677RGoueyo1W/u8QkVB+LsYxBwDH2Pv25uZmMpm0bXtICQH9+GH9X/9s+m8/moGmvSsEAAzaBC9f3Sw23EymTAQAb16/fnv59sHDB0x91V4O8tVXr05OTiaTyd+sN77r+zfG+OWXX5aqmhBFhYgIMYsS4e3NzXq93rTtwAMiotnJ2ZvbfLVy59MPLizsAB88eGZ8zR+wpUoz1uMdaqaD/+huaDJYgR0lGI6f391vpbPZup7C15K0x4GGAAPVeu/5Qm4foI0CX44ftrXiOCxvjyaCO7083kEwubeCVFCVUpiVeXWZtBdzfwUVUymOCwYGMHEN1XMBEVMx1c60iwJtJExEHRMV8wBmcwTe8aSmplJCc4jkwBExEZNjBGIgBiIoLgfIgAxKjoObX+R5vq6u122ELEoAZS8u2hnP4B1WIaARVF1cX14uCNEV8yPRy7eXy9ubyaSZTOoHD58AyGq5uLxadF26fHP18MHF6ekcIDCxKABwCA4RFbBNCWJkpvnpiQGI2uAUh6NqFvfTA3HbWgK6QnmQjXRtB1yYzQ6ZQuAH4fT0ZC76TFSSpJi7rtu0bbdar1fL9Wq5KelJOeacTVOUmHL540aDsRQiVFU9nU6qk/lsEjab7vPffenRX5ydNU1VEjUYg2MzNhVdr9chhLp+uFyu1us1ALRty8yTySTGeH2dHjx80ISJdl0p/8xMRQDROc/siRgg5Zyd88754oAmIs6NpF4750PaszMzENEs2QcfQmBiUCvRKFuLmC19Yx8W9KEisNh1qtm74DgwEQIzOzDISWLMXRsB3KRpvC+sVdBinCJjjG8/bhQQAByJask32PKcdEtnKCYXMGSGDoGP4y/eAMHKuHjnzFE+BBEGl5EWIg7AcSFRUCbLJtDwvJk0L6bTj+cXP3v84MVp9jnCWnLMGj2YqwxIFdEUFAyYiZ2QMyBQw6yUzas4BGY0NEEUxJLsZ8ORY+/PYT38hjtVle36ZB0MicYqCvthLf27m05htGSOO93dHP1bczTe/Ur7uuO8b/E/fI3d8/xdMMRg5HRgemL3oyF3/mx3Rsq8x477Z0Vs8P6/j/cc+V7s+S5Nxe5KWTPoY7EU2bBCVwFrSrLJedNJGz2gM3SKwYCEGdEpszIyJdR113WShQE8u0nFlXO+ylwynkFNFQ2JihXxgFeULOgdqDswpAY8cRyn3COJqCWVa1hE9r+pMu9C7HcSyL3ZZOFvp5gH0XupDD400Qoz44jmenBBEVLXdVVViUhVVefn52/fXj5/9rz0/wMj4Ic23xsmcm3b3tzcbDYbcuAcA6CIqEpJHKuqChFLbPDZ2VnKnZm1bQfbWNqiQykxuog4nU5yTsyuLJld13ad5ShnZ2fllTlnVWX6YV1CMcbBoA4R//XXv/4f/+P/UKQKi8WiCB8+8An5APqr3m0yyuy6LqrIer0++I/fsr1HAIBpBf/t358gwj//l9Wb63VVN+VrGvqZwY+jcM3Gfc4ALMYY+2HgFgQpS1yhhMAo7ifG+LMn03/8dPaLj+cgybDP4Bgs0QHgJjl1s1D1ziAIcLu4/eqrVx9/9PHJ6UmhtBZYc7lcfPHFFz/72c/K9bOjnxzvQ397fKvd3bbD+levXl1fXxOiARSyTxYpo31VXa1WV9dXXdeVb78Q65pm8tmrm58+9GezgJbfZ818RwH2bgLCGEX9SwG4w18f/CkOoA04okQdAxzD/QVWuKNmuu1dbOA663aCrNuGa1sQKuwNWY5kKXfYWI8cMcqAYQxk7JuBjpWDW98DgFK0jBkcfc+pslXb9wPnXdU8JnKMEJkjgMPuu0YRjZC2BdfWTWHAggwBkXstPxkCAZGxAUqxdy1+AKVLVURFFEA0JFU2dQbR8jopo/E2E8ExOgamktSBzECMxCWmUhEnyJWfts387XR2pct1UjVDBkMUMGNEdOZI0Mh66RETMSEhFT5vSqlFS0lSypNJXQff1LPga83pdrERuVyuNrPpZNI0dR2Cd4hM5QYtioTdF2TlJ9pN8XHszDia7hcrVQVAJuw7zd4EptjlEyA5ROcYkA1cFp/rSqY5zU/jeeq6HGOMMcc2dzHFNnYxdm2MKaUkOeaUk2RVNY1dJGBmz9iZ5K69fvv2899Vjx4/evjwAYCJ9oSIrJJyYem6s7MzVd20m+vr67Ozs8lkslgs2q7rYqpy7vcCMzMQFUQCQGIqFuY5Z1VxziOiZMmkVYDig1v+GUwvAbahOAMHSZWIfAiAoKoOXXnPMYMDhnugWO8hExiBMxXJhgwhBEKngl2M61WXYmb2zJ65iItt6/O5j24MXru2hSAQHRRhdn/kaAhQDAR7l05TKFc0GJakHdrlIPXvZYV5R9B/0QXoIOer0LRZrjcbTzitKucIGbuc1imdnE4f/3T+9O+ePfv58xRyLE93a0MBNFeF4L3EFFMHRgDsfFO5kARAlJSdWm2uMmMAUhDFjJhLsggpFhcQK86/BiZm6Epf1Tddg+HoYL/RR1Me7Fn4zh1l5zvxXe4EJZITEa3/ZwdwjByWYaD9mN4RwPpNgQl7t0Lk7t96383S4JAjaPvN/J2/cow52Tf52QYvJvj2p+VPq39GFw3eDXzc/xam+wBHH7ZqiKO0LjIkBVZ0gA7IC5BpWnbdzbK9XabluiFfkw+hmbgQ0DliB8zInn00oa6zmDpQDc4hk/NUh0i00ZjUhFQZgWkch16Om7cYB/VHtYM2SHvMBbYSoRKwgrjDO3QkOR328LJwAzKQGdGv//Vff/Xs3xGWcBA/tAofXn6ElbkJ3V+bIiKAFeWOmZ2cnFxfX/30Jz8tbVXp/IeW7Ic0k+/Rjevr64JfeM+lFtQy/CSaNLPVatW2m+l0JiJ//OqPs9k0ixauSlM3OefKV2UGXsCO+Xz+5u2XOUdEIiLnAgCkmC4vL2fT6enZ2Tba4If1GGA7RNz8/+y92ZYkR3IlKCKqaqsvsWXkAiSWKhRraXLm9JwznH4jv2D4PPxjvlWT7CZZ3UACuUUiMyM8wjdbVEVkHtTM3D3CIxcshQITjjw4Ee4W7m5qaqoiV67cW1Vplv3+978/Pz8vy/Jf//Vf43CpwAf7iAzYPjUS2odPiYgxNF/M8x+6ZHEwcv/t98dFQl+/TM4u2mXFgTVer0gbiTjFsDpF3GGbl7EtIxp/qOs6TdOY8wy3g4r/9DT/v38z+S+fTkA6dCNykjdDgXi+aB4/e3Vyeg/6kMaH8PTp088//3w8mUAfGCCggp6fnxd5cffeXeoV+be2Iv1FgvR9d/ebGzyLLBaLZ8+eadeXAmQMb1RpYb1eL5aLsxdngyLDgNELpk9mcjKqTqfvh2C+S3PK3mP+/F0tN1u6hmn/5i+wF8TZYBxdL0Z0OeiygP4jsM+xUFW2IQPBa2HYfl3P7ULSoC32VoBjt06mMYuOqwTs86YVZmG+RjnpD7tWZ7zJScFbyoXYF3y7NC0CcEOHzNYMNkhoEZEw5qjqBRAMoiOLFHUYqTO2gYHbgIzgVZua26oGg0AoAEgoRGgNEkIEOIjAWDQG0IBxYIzJsjRLpja/U0y5lbZZiioYCqCiImTQkQCIMLBHCc7gqCyERUWYOQSJedxyuVqt1mWRjcvi+OioPCjXq+V6vby4WF5cXI3Ho+l0fHJ8hCMHBgwhUvQSQRWu2wYALRnqLMSHy6xbbHntc65Ix4vOg2StQTJIKICsyixBhMPAIsJOvYMZYt0wK+zYkU0MEQAGL03j19V6tawWy+V6ta7qulpVq/W6aUIIHLyvFvMIW2hoMwerxdWXf6pA9OTwCBFRuhYEERARDtxiOx5P8rx49PWjq9evRqNRmqbraq0emqZZr9fWWmNtdHwdsAkiMtYMrI00zQCwbVpDHHtNtnw4cKfhZPdBxjjnWJglAMTdDTfAQ5/BoGKEO4QVEQ0laNh7DqJZYght3barVbWYr1DNaDRNXKIKITD09/JwpwIgamcoOsCAsQJgB0PRDpzoZGNgl2w+SACajjsEupHx6dIu3S41C4goM7fozCgrgvilX8c6y+R49PD05O4nJ/c+vZMeuCQF0VbbVeY0zZyiEVJAkODbum5qX2SjPMlTkxK45brSqi2MzchlCk4RlQXZByAjRJ3YL2Pf9yUqGucWdifbe8Hizzaqi2bUPdaI20u87ttuf76Bwg/7zvrzFh/Xa3iQAlwjJ/b3rAEAAjJAi8v5eraoLubN1dIxpmIgJWsdtC2TMFpjrMlSw+CbwCg5OZOaFrUhrRv2WCMSpwSkZICiybqqou5unjsdQ9dCPQKwgK4PCHpq2PBPuX8HBBXaZAASEZGov82cZtnscnZ6cuq9j/ssM8fQcEgePpCQOhb2kUiE9/ooi2qaZk1TJ0laVdVkMmnbtm1b51yUdYgAx1/aeYUQVqvVer2OKExUV4lRbw/ey+xyxho0gYtmNj2dju8fmMK5TkJawdl21uqqvZhfpjbJXda0DS7RuTR0GqsY9/SI8swXC0AcjUbW2r80sCAmn977PM8vLi7+7u/+znsPALPZbDabRSUOwg/XTkhVo1drnCTW2pvCWXGeL5eLP3z22Q++4xcp/Lc/HP7qQfPkVfMfT9cvZv71xSL6uVR1G7udIzsjYlU33UO3YSzvvYjEhrtY9WrqalImn92d/JdPRn/4dIoaFDuxBoSdlpz5yi9ad3zn7kASiZjdy1cvX756+eDBg0H4Y0Bbzl6cjSfj8Xi8t0rxy+N7z0x4/vx53Kqujy8R+3BxMbuazy9nl9d2LhFB414v9GJNp9MPdOj2bnm3kU32VziifxwQbqABM+CNAGZ3zPdIWiDe/HnrHlGELRG/G1/g/UKRCGV2bUqIYMy10bhpcHvt9bcOY0/5QhNVLDtvXoRNMw9slXUxVoOZOTAPcgRb59z5N6h0vpkMqgjWEJETVg7KnUKC507jY6DuxqqcAetMmpiidGXNTcjB5uCsAA88KFEgACIWZvZWxSKoig+RQoCRpxkznxACc1ivWt9w00hZrkdlPh4flsWY2fu2eX0+XyzWZVkcHx1MJ6MsT4HQsxfm6yLtW4MmINF5mHYXRmsNkdNIKOAgQTuBP0RryBhQVY4FdlVVIGsRkRSiXbBCo92rIKIOYTLKxmUWD/Y+VOt6XdXrVTW7vLy4uFiuqsV8FfuR25oXV1Wevc7Sb07uHB8fH7XBt74BAEMWAIXBWLSJy7Isy2JzyqVLksMsq6qqqqqDw8PSWqRokbpBzZIkca6NpJhhAyW0nUJnB3B0cHyHSDJKpFaDKIuyIIAzhoVjgc10F+iGXUR3OwOzdvVbMIlLAEzbsvftalk3TUC0iUsTlxDaNoRtk+L+9tz0yMTeL92I/KGNs1ZhG3HsGjw0rhNbiVVflN2sHdhp4MRT120NX8AAqKzGCwUMPgnpOC0PRnc/Pv7ok9Pp8Wh8mCu1gdcGfUkoIMrMKCE6+qimgNa6klyuFlde6tbNVrjyRZLkxljwBAGQEUUtgkE0RBbJERviaODcAXIGAEiRAFA7lFf7JCqe7v71YDMyP9qur++2HuJOjSXOMNSuuWgDHvfEH32fHeWavdWeJfMG721/F8l7b11bfjC3tpzsevN+jzF+/+3nB0yY8Zb3xHf4LH0H/GfXgr6n0izmi1fPX6wv1n5eH6SpSTIGxxyqtmlYnZrU2FDkJjFVaNiAG2WQWjUafFj5mlvjDCGmkBIBEiIhsG51It6Mh68xYAExyoKwDvdd5zHbV0G071WJZDfC7n6MQB4hAWIwfPLweLKYRMp38O21QuiHFAJuuo5Vdb8btGqWpev1mogiBZqZvfdpmkZIKPxFOqq0bXt+/tr7UJZlZOa71EKvObperzCjpVl/8rtP26yxI4sJHZ7m2vObYi9xzBi6tAAAIABJREFUDiOZ8ShModL110usgCsf1kGEjbHx9JnZIKVpGkKYz+dJkkyn06b2f1GjEad6bClarVZ/+7d/++Lb59bap0+fWmujdWiafNB+ybBFX9/roiLCxpiTw2nh1Fm6uYTu7uz4Hgt5/7h7mN05LB8cJU9fN4uqiIWdF7P20YvKe0mS9JpW4q5IIca5HePOsixVVYUFeJzbv7o//fxe/slJ9uA4B2CFoa6x4Up3Eu8Qzl7NTHYYGcKqGgID6Gq1evb02eeffXbnzh0V3RSiVZum+eqrr37zxW/yPEfqhe0HqPmXx/uGGFsxtIg8e/ZsMZ8jYlyvtw9lZu/bV69ezedzZjbW3pwSz168+uz4pDmB1Jk3wNxvCK7ekc1x2x/qbvD1ZwPu4Ts12myeuSEVsGWLMbzR9U8hc1O67fYbfvBv7WkRO8H5NvqwffieQFlvhPQDlEObXGzrJd3j4PKuIfemx5koNhVjJOTvcFVibVq7ZQUURUikc2qR3iJUJHo79OL2CNKXxQVR+vZkGeRQYmm7Uw8gAAEUYKHgrfer4JetR7IsqVICyAISGAHQmF5goGf59OKcBsmQRQIVjT610RFcFVmwqlpmVUEuwBlCSoxD4ND4EBarEMJqvR6Ny6JIkzSx1lp0pErXEqfrBguKup1Ncw/bxCnQm4OoKHfQc6ymD6yajQDFRlIxEoqwa5noo+w0tUWRTbyvq3Z6MDo5Oby6Wl5dLeum9qFdr1vm9upq8eX/eqxKhwdHPXuJopy0gjKzihZleXJysl6vLmaXJ3eOi6JYrVZN0zRtm6QZkYl/GIkYCJgkqXNN0zTee0BEQBHh2DO1YUjhzvy/kZcQoDEGWg0hdApiXZo5+HpotAPtry0poES3RpuoYl01VVXXtUc1eVZE1IMZoJ9l3cXRDcFKemdm0R15GqsbBZVNCikKypsVYng9egrh8Mq2TicoRTeSTkZQ1bAiB4WqRcjJjt3Rw8MHv3pw96OT0wfHihy4Cm3F9SpNTJmaNoSmbkQZgInIGiptZvPUBoOrUF+s2llNc1/UUKZpZo1Cq8hggSySM9ZSsMoWg9FghSyBJUgMGIuWBDQikdoJc3QD1QEcvYI+6U516C1xziCyqluGLd8v/d3/KuE1EwrddDMB7DpmdfSUd9ZIf7NXyF4Xle2aseqNJotrDYG3vTm+RXdjz+6K3yuh3d0A9R222x8KS8FbjnnH52Gjv6HbKjHYW8fS9W0sMiNEV+v1xcWsmrV+wW6MBZoGPHqVdaO1N4IJ2bxIyZpVu2aLeTu2ReoJVuJn7RrKdFLkSZYgIMW9UDXiErr7dakD+Dthmw2BrWtzFPFKg2ZzVAQzgApIgFuQR1xCEVVUOO4TiAi4Tit3kKDHqq6ttXmRX15eHh8fq2qapoNu34fwQIToI+Oc8741xmyT1Ydj6madF6loGE/Kql6NJ+NH33z9xRdfoKGmbW3i5KdmLMQiQGTyR8Dl5atX1iVplrdtG0IoyzIEQaC6atg0o/sFHds7n52ixawYUZ/CQg9wSN+JiYdxVkF2XGAF9dO1fONNnWhQAfU+EJGSeGaXuBDC64tXi/X8aHInSZKIKWzhRz/ZIwqmjEajxWJx586di4sLQstBX7+6iJQcZ9MPOae0iRMJLLJcrzCqjN+4Eax1oDrN8XcPJ4fj5N0x4vcrwAI/OMkfnOTDM8ta/+Wr2Vdn1dmsnS89Gne7ia8alFGqR6NSRcscH54eHpbmo+P0/nGRuXinyPY+36XBhvq+Z6gkU6riVjvw2hCQAz958uTLL7/Ks3w8Hm85CgMCVOv1n/70py+++PVoPB7o/b+gG98jtgAVYZGnT56cPX/e06WvX3VCvJjN6qZ+9uzZNXSjX9Lk8PjOk/P23pR+ddfiO8Uqbwc7/qIqAdcwnYhi71XfeD/gpiepX8+98M3RHW6N0ptKC/3BgwLhNjyhb0wVtiGU7S5/3Xrnnr2/pfGhe9rm8a0A0C0pOggqR9FEoqi5oF2rRg+oKIsoiIigqpK1JoJ0qsIsqiCszKqkKPF52nKihSDM3PUmd2KZqEr9OXdqbIIggJ6h8cHX0qy9d844lwjkYIOy90yARIZUWRhViUg5iDCKADMaa9AIq6q0bQiBjTHGGGstGcesTR2El+t1U+RJlmVZkacZeV83bfV6dnlxdTkeldPDyZ2To/Fo5FJHAOoZZavYrbJ/NmDHvAviscdZelk8ZRHhvumna+iJdOMQezGofwYAlTQeHpuFWDp/GWNMkmR57tLUHR5OyLjVqrq8vJpdXs4ur+bzhXPLxaJ+/PisHI3v379nE0PWKCjH3F00vllRllmWffPNN1dX8+l00n8ZCoHruunKXaCAKKqAmCSJc269XvsQoh1vlLqQTREhTk4iNISm53Rcx+uJCLQDWYhi+8i+BE8iEccAkHaGd6Qs1aqtqlYV0sQVeWmNa9vALIgmfoPO4riHEIc98SbeYsO+2x+7vIMIKGJ98bxEe9GevpdtaMaXQcMToqMyeICKwY3M4ZE7vH90/NHp4d3D6cmBTahtG/E1+wraBtvQcuXZKwQBH/uJkjx3RZImqSF3/vx8dnaxel3Jgh+UB4fFdMxZbhKkjAyY1ERnZjFUA1fsV21daWgxsCPKEsqtyQyjNiyhMzKGYf3rxGL24at/UTs9biG6eyAA1a71BhGIiAz+uFv5zzcM+blGb7ihX6u+cXLGic0AAEppkk1K8aChqrl5PfdzXKeAjskpOTAWeT5vFFWMeNK2mrcKlYA3AAUcuJOTPMtHI28laGjbVgyYxBLg9tqPNySMNyAogiJ434Z1MIoEpARqSAnFkBoUS2JAlToIRzeIUHQvo07yCcQIObJs27ZNk6woikEp80OzA4grexTFfMewNcuzf/+3P/3mN7+JwMFsNkuT5KcNeSNDoa7rKPF9dnYmIERU19Xh4VHTNCLStu2de6dfPf3qzv9xJ32YZScu8tNkUKzty3S6k3B2xYJk4mgC6emkPrHn//0CLsG09otff/Ho0aNhtkYvnmpdrcyqLMvo2pgkyXK53Cb2//kfWZbF7zCfzyeTScTynjx5Yq2NnqODgOUHmlRuiYzetgIYYzj4PHN58mdtyCpT+H9+d/D5vfzJq/Z/Pa++ebGaXa0QIUnT6G0MANW6QoRffXL34Z30weG0SAwCJo6Oxsm0sLflgcOkHX4V0YvVumo5M0LbwsMIxpir+dXjx9989ODBeDJGABElQyoCiKqwXq2++fqbv/rtb5Ne1egX+9jvU50SkdnFxauXL+PVi5fj2qQlQ7OLWdM08/kcQPfuX4g4r+HF0pyM2mn5n19LGHelCm9DN94N7HhLL/Jb3/a2T9dtz8Xtdo3vE9Lv+2KRjPBeayC8zUagS9UMxnhKokYXx273DcKCnYCaRiNZhq58CxuGviFDoEAkfWFeB5MXa7osc3C9VZHBnLPTglaN7ckMFABrkTUHIhBHJblJkoW2adgziVVV0RDEEBoCstYYQo3OtjhMHGcdkeXATe3bJiDWzjlnrSgwawhcN6EIocjTNMvSLPO+aNt6sa6WVTWbXU4mo6PDg2lZFmnujAWVvtsfN9oMsBt0IxhrLNqugCs6bMSEAL26SnfeERgCiL0aEHVBu46KTikyjjKZaOULqlzXS2YNzMYkaZqToYOjaV4Uh0dH5xez7PWFsReBw+zq/F//5/988NH9jz9+AIgK2jRt27ZpmiRpaqxR0SzLkyRZrSrES+uSaZZHazlEHHTK4ySJzNDOWiVW1qPKVX8ZARDQEBqDxnRoRudfBEBiRECwE2YFvR6cbGlib9IDEAFCTJJcBZaLdV3VbRsQTZbmSZIyKyhHgS2J3VRIfV0+wjI7qsPX5Ictx1PoGowIAElJO7nUHnbrKEdkkQQxerMoYXc4AEOQKFuMCghCIARU2tEkm9wpD++PDk8OD4+Pszxzlnxd18s1V5U0dSKaKmjbStsYA6kliKWzFahpg4aGZfH8fPnqyqlLMXOtFdTA4ltOLTpLiSZOLAWjlgqDHriGdMnNZb1aa9uaVgpvDkpKjSVSiwrSfcMIbUTRQ+3u7QGMlA2Z4/Y8/6ZU5p8FStiDwGxJvkbnn5tZMG5pW+KOYYe+gYmoe1pVdu2r3qII9abR2flTxB8DU7q2i+j763C8Y+68ZSe29/LtY2eo7rjg3AKq3fRWua2rqacgRm0LRIv5dHz04DRLl1Wx5FXbVE3dtOjVMTkwDsggRkqiWBADbEQdaZa6IkunaX44xsT0TXbdIoG6f+L3LKhtrdCoEqrL+Xz14sIIkmL0SzepozSxeWry1KSOkt7CelPEgC3QGKM69evX558ef1pVFYBOJpPogBW73D+oRpW4m1pndcMUffsEPT4+/pd/+Ze//uu/FpEsy5iFflJgKF7fNE3X6/VsNgshFKOsadqiKC8vLyPqIYXOT5af/M2v8AGJFa8b+2HUTXlsoybXqVdhp5cNSgqkmnyc2nSq53j15fx//Nu/TkZTwKCqIXhjjLVGVVer1fxqnmYpALRt+9OiG/E7xB7jP/7xj//4j/+IiEmSzGazSFn6JRGNi0MIftC5uHmM962KrNe1AItyTxjGDQr79i2jTx4QFHcEON/KfDw9SE8OivuH9um9dFlNBhnUAZFRlbuH6f1DdzjJaGtL1d3K83aBtwP2dCNzWLW8qn2aZjc1IxVURc/Ozp49f3Z0dFSWJRGpKHaypoBE88Xim2++/vWvvwDlqDD3oTlS/YCPq8vLb775pvV+q1SP29MVES4vL+eL+VdffnUbOhk7Cuu6ff5Kvjgupu9zR3yfI3UPW+DPhG7cfOZm6v4uPoC6acX42SA7b4z78W05wXucaHT7INnptOjz95t90H3H2m7QjADYSRHQlvDixkAKN9WtzrumV6QE7cz3Yq8KCpCScRygbYJxmGQ2SUyS6GpRzecgIIogwKJKoKZXdlWAoasiIi7GGENMghj1MVmkDa33zlprDWHbelZhYQFIU4dkbZIGZWa/rj3Lomn8slxNy1GZ5VmWpM45axF6QQfh7dPc2T06NK4L46OSCikqdDY+vbolbvgGqgP6IbrlULplGKGsnUQpqQC3oUUygGQSU9hSkGySGuvQmKbxT5+dCQAZKEdFXuREAZGQCNEwqwiPJxNFmM/nL1+9vnvvbjnKr67m3vskSVySRImJaFFsnTXWBuY4wgDAIsgcfCC0sZMg7raJS2pjNyCOqoIiknPOGDOYdsWwPhrwGGOIsPUtM6NDNBTlapEMCLVNaBu/XKy999a6JEmzrLDWiSiz9jEvQLQMUd1JGjcpCe5I5iBYjWDElhhpTFWMdlYkXRqGACSGrBKyqKBoRG0MMoKqBhEfaZEW1BIkNHkwuvfF0dGDw8PTg9xlDqxUvpot6stlNVtA1WDjCV1mU2SmAJlzWWyIMmZd16u6qdbVal3XV2ts+OT0+ODwqK38Yum90cyEiUvIWVuzOESjJjFZnlKagqMFVNiEsK7XYcV5rV7MJKdxag0JIZOKUUHplUY6RIdUqdNPRASUTmwEbwNEd1YdvBWR3ff8+2McuuPR3WkAbfcbbi3xseFt00GztZLiDc2kd7eP3dzh32nzu02DY3OCWxQFvf6ifrc9Yxve65eit/M4di6cvutJXRtvuLX/5gZfVLW3poJtFe5NwArR4mj77VA3KV6PjxBK31ApgGSoOJqmRV6P19V8tby4Wl3Om3njl74OSqxWOeqRKgEjoKVsnBXTfHQ4LaaTdFyaIhVHdWiDQSFw1iqqiMp2AIHXl35BGL5gbN2cLa6+ffaUGIgBDIGjtCjScVlOJzlpZg1tdkftjdQwuroNtR1hPnv+/Fenv4q/TiaTKAf9AVYdO4DDWti4PL5lSjPLp59++k//9E+/+93vvPdZlrVN89MSmnr1UHN1dbVYLMbj8Wq9HI1G3vujo6P5fL7kVfHbA/o/izoXVIkuXxtPYoWhYytGUhHbJwRSJQQDQKJGlERR+GBioNRJXr5Umb+8LIpJktgQQtexoqrM5xfn9+7dI6K2bUej0WDk+VMBHHmeP3/2vG2au3fvhhDW63V0h42XPoYaHzLAQdSFtD2Ti27OMd+209MDiL0cm0aM/XvxbeiGvoU2d+tWdbN75U1oP+7DwPv9YHvr7e0TEACual16Zx1Fv8kB8x3e5PLy6tnTZ8dHx59/9pl17iZm//r1+XQ6Pb17d7B0+eXxHR7r9frx48e+bfFmGIcbb/cnj5/M5/Pnz5+9AbYjoiwvPNBlY+/d0pLw42P6+7LvW2Na/UE+b2+t4rbWlV2DkuF+eQu6cduaOYzq7ZH8UHyJbR7vgii8x8jc0AO6vq3va9i5/vNtxww4hjIMHW/X31l3sKHBErX3klXY852GrDwyP1D6t6XB2E+1t3fojusZC6TGEFsBlMTZvMgNZSABcbGuCDQwgIAisCiLKooid+4WWyKvRGiMtRadA+992/q2rn0IxrNxTAQumCDBh7YNPs/TNE2SxOTFWJU5+ND6i9nVYr68yhYHk/HhwXQyGlnryBhEVREJAFsWp91lFVGVAZ2IWhax5o8IIkoD0oaogMwxlx5UKDa4UUeu2UKSlAABjSFDRhRDEPEhiBqyxibFqMyLklxikvTs+bfnz7+Fs7OqXjx8+PHHH39EZNOMiIhFvG+Zw2QyGU/G88Xi4vLy8PgIkZi59T4wawfLKAuLiHGWrPXMrDqUDRi4bb0xLklSAIz0wzRNbWWjLEokUbKKc9amzhCJSJSANcYQEAuLsLXWGKtN41uPgAatMYbIIhCrLufr1WodfEA0eZZF+gaRCT544RA4KuvDBuro5Pl024Bze3oiAIAFBywQojqHMAIiskVrDBkwBKSDsoyqamAWBg7CQVQowhnKpJ60FTAJ5mM7PZkc3T+ePpiM74/SkXOJEe+bdXX5/PzV4xe8aLDiktKxzeq2ruvVqCgmRWnYgLdgLFiTi0thFFJuyV/JcmWbHEpZQV1x23q2og5LREXT+sDIqXWYgnivVoQUIUwggxSscZd+ffn8ta2LSXoKzsX7K04pxqHy3M23jSHQRjXqZ7jTfthdtLcKUOn7Y9672t1v3Kuu7bbvY9QTUe3b3jz2I+zaGul2m9UugiLdXsQMQg6MSXPnsslofHzgq1bqII2HoMiCDBgl6ggptSa1JjUuT1yW2jShxKlBJuDO8KTb5BDA7KI3gzSI6EYNdxDxRYRyMrn30QMKikEVQQzaNLF5lhR5kiRgosCwsoIXVgIDhlWApRsXVFAVlPsPH0ThIgDM83xwlftAW1R6JuS7nH40DXn48OHFxcVkMmmaxpCBn5r2QkSXl5dt22ZZFtU0kyR58eKF59aXXP5hUvxfY054W7k6Lt0bYDlKYSOQia2cYBSMihW1DIbFMBtWCoGCUBBrZPQQrlJzMWtYKEIbRCQiZMh7P5vNjo6Osiz7yVkSSZIg4h//+Y//3z/+Y1Q1f/HiRfwh8kg/8GJ7XAcGHVZVuXkfJEkafDsp0zx9gwrGz3kQABeVPnr60hVHMTncC3udnZ3dOb1zfHx8cHDQ+fbFBKfLa+Tx48fOuclkQkT4C4PjPeehiiyXy68ffb1er7djjG1KIyAw83q9Xq6Wr1694g2LR68tiZHgQ0RnLy9eHx3qvQJBP/BB3huJ3fJ/05PPNyz0d0Fh9soAvy9wo/oukvDvEsH/KCtV74FxPWrcDVz3Bsr4xmQDb35zGT7uGlo7fIyoKBuEMsmCMaFlICaAiU0/Prnzcrn4djEna8s8a0E8ixhQJCCKkEHMrkVAhEOQXt2CsixLkkSY67pumxZA2gbqmtaVydZZWeZFWRRFmmWJc85lCWQAyty2dVO/fHU+m12NyvJwOp5MxuPJOLHW2GjJoxS7VpRVBIwhJQQEVRZmFgms7ONEjTZY8Zy9DyyCSEB0LWLfy8UefAY3FyMOKvXgPAEipFkynoxa3ypJ29Sz2aW1jlmOjo8PDg/atq7rBgGITAjMwuPxhEWrqv7222/TLJ2kk3W1ruv68PAoSTPfMKsaY5yz1hoRWa/XaZo6Zw0lABBbVIaNJbJmdvjlLODAoAEF9gEEDBiMGhcCHESsKAGhdRacTaxJEJA9r5bLum4lAILNstRal6aZMVZYQwjBc49oYG/h+h5tuVYIFaL3SscQ78kcsTtIBgXbKEZCJAIMKoAqCAwQFATAZGY8ziZHo+O7B0en04M7Uzd2mCkZMADVYj1/fv7y64sXX50nQSdkOLWSITfQrllZgdWRWqOWxBpIrLVkUdVwYjhgGxZN5WW19q0XHmU555CpRQcYvAFNyTprjCMwKChsVRICYqOgbVhXy8ThOAjG+BhRUARVcNvgdlt7tGc9A92adb4BSn3XnPY9IHl98zN4A1F94/p4Gwz/TtvA+29N2wLjb9kwblGz/u6Lvd4Em28wK25HFhBph2YKb9j59I2bAN48mU29sRODuUVkNPbvKeC2X/tNkH04HEFBWVgFLBpnDGXWJM4USepFgwALiqIoSgwAGAgpMZQYIEQb+x0xIAooqwSVECWjt3Y+6r9nxNL7ksBWI2xkgCEg4fhgPLUZBkUvrMqoaA06GxtVwBm1yEOBvqtP9ou7xpZQXWXLw7vHy/N1UYzapi2KYiBUO+dCCB9I7ZHQJNY2VZva3Jl0sbiaHkz5rVoMKIGr45PpbPZ6MpkcHBxcnF84+yN6cMQkPOL9ey+NcVTX9cXlOQDkeb5cLgBM0/iHDz99PH9077/eT75IBZlYN3JuG0xj574iAKNqAY2AYbUsLogL4jy7wNaL8cF4MUEts0H+5IT/rWqezGR6fPfqat60bVGUIQSbmPPZ6zRPTk5O/LK9xTzuz5a78uzy6u7dO5//6tPlclmW5ePHjzv9SEREtPsUCj+oxJKIrq6urLWxQHRTbVfFJgSfnyaf3Sthl9DXa4bh3qTi2sAOzI+3c/t/NJj+xu6gADBftc9mmo8OPeu1buQdGPHq8sXZi+PDo+lkMphQbvXBoG/9v/37v//2r357dHT4C2bxvo+maZ88ebJYLt5MDzXGvHz5Mnj/8ttvqWNk7hfgiEa/WTG6rM189UHIcLwZ3Xjrq9cosRuR0W3U4rYy1T61+zeH3Dc08fbFm7cI6LxtscDbAvh3WWX0rW+te959h5yw520Q3uLzh9AVwXrOO+5gGdjlxopbHyOqIkLWZs55RGFGBoM4solNUw6ynC9bFm0DGjAErWiIsInpxC6jZ0inN4kAseeB0JBVY3qNNo4guDTCrCGEpm3rOivyLM2SNE2dM5YMGWesqLBnXazWTdsu1uvRcjUZjSZlmaTWOqvCEjj2fcQhIyKDqEhIgKIdoqYAvbCqDOSjXu1RcWhR6cURdKOIO9ARBvXZTjIyZucIEhnSRC515bhQ1CRzr1+9fvVyPV/MWVhUyRARGoperWKQEKkoChaZz+er1eruvbtJmixXSw5cjr3t5dgirmqd8963bUtEZAwhsQgzD6wpRLTWGGOICFA3wDqANR23tEMlFFSgI7sIgIIhC5YIjbL6EJrGz+ertm4TmydJmiZpkibWWARiVubeaqBX3tVrpdW3TXgbFBAJDZJBo4iK1AmcCisH0Y4pDgqEZAhNTGcUDSACK4ghzEx5XN779Ojew9P7H98vJyWl0Ia6qufGa2rMYrZ8+dWzbx+tzp/w1JnJ1IhiwxoCtsH6tazaJjE2sYrqCaBI0zwBEJUQFgs/n9dXq9WiqjwqGGqmzAwUtDbWKlsVB9HxRgFBjKBDyFzjdEW+DpX3nmLhFyHiGkIgCBHgoA7GAeiMawbgTH8kWUp8/wV+z6KM79QM/F5AxlvbVW7lQLwpGMNt7ejvCl/jrcv5O38Z7f6DLVR0x6d2z4ftOk3g2xCNW0LMTb/09qtEJmIcN+gh1wcAAYBFg258z/qGmJtKH3HRDLHnkDSqXlhjwCI623MFkXrrkqhKExtVOucTFVZl6LWdFRQE4JpD1HXRkNie3u80HTNKABBwNBmNxw5ZwUsQDRp1iBEsqSExyBHPV7aoDN2KSZ174UasxGNblAV7ttYETzHB+wBzvK0pRDd17G6DGZumTtOcmdM0XSwWzrkfj8ER2fLQd1PvbSMSkeVyCQBEGEKw1lmbzGYzk9LD//oguWvQi/bhmPYS2RvTr62xIFViMaxWwEZoo2XnOWk5bThpOfFig9ighhmFAfWvpqbx8OU3Xx6e3B++m4gkiWuapqoq55yEn1iEdT6f//3f/30Eif7jP/7jR82of6YYxzDTbpuHk9HooEz2tnsibHM6cE/zYDfDcNMp/eOjG/veUG/ZP9Uzv75qXp/PDw6PhrvsGqtLQTnIo68fHR4ejieTjz/++DrxJ3KqEb/++pEIn9y5s9vm+QMUGv4TzLSNi+52Gqy6Wq0ef/3N5fwKMeY4G6vdXk5Po14hc7i4uHj27PlisRyacq8FC5G+ETGOJEmevrioPj2efvC3OexrPX5DlEs3ylF7tUv3MHO32giuT/ntCA23bGK3XFRutxndeh7fcraw15Lwh8s+bmIcsueQffHz9UVp4KvgYEapW+XJWNzsPk5jjqqAfV6voCKk6oxRVRI1AI7AGFfkWVs3q7Sc+3pdNZgYl1hV8cJgSBGIOltUpE6grYOrVUAi3weyLElSyywhhOBb5tC2vm19ta5X6SpNs7zIiqLIsyRLbeJsmheEACJt21wt1vPlyryeHR8d3js9nYzL0uYqwIFDTLtFlMVa46wxRIYsOkNG4oMVuOMXAxISmuhsuK1aslHoUJBdNsfA4OjcevtkQ0BVOBZGyVJepjaxo8mImZfLpQ/h/OJcVFvfHh8fHR4ehIYDM1ky1mZ5Hphns9l6XYXAHZAK2npv2jZWC+LG4ZwTkSDMItYa7KVN4tIUj4x9soYo6lJFCAkArbUC0gEoI9R7AAAgAElEQVQcXS4h/d5JoEQISKSiLYeqaqp1tV7V4jUp0ZkkS7LEpQAQIRWRTkY0mr9cj/ZxwNZuD6JAKX6+gLDEKdI5TxICGkCHhggIFLBh8SxMGhBaBkyxPLAHd6f3P/vo6P7R6GhsMxuAL5tLbjwoG2BrbFT7923wnkOAivkSm7XxFldEFsAZCkSts8451za1bxprjKMo8iI++Kb185VfNgxObarQNt7I1XKWEU6ztHAuIeOQDCpZMoSBeXV1tZR2ob5JAUbGpQmY4c7bLEu/WKL9/He/73QwfqeNoWs2vLnTdv6nW79tg9gbgGM7osHBYwkBrxNWdigjCMDg46r0tlOP7Y1onDHWICIoMgArK8iAFUe7bQNEZCKi7CVI7BIcaJ2xndAiIBAahCiOjACA0vWPvOODQdsIPCMIAUcoGkFAOod0jHhK3J0AAAyiGNLe+bo3ptWLi3MCk2e5cy5JkqZpPrQWlc7lETFuRVEg8623gSoYY9u2cc6dnZ09fPiQg6jyj/QlI7lmaJvcmwQ2TbNYLBCRyMQuAxExBeV3XXZPi4SQB73avodwH8KKAiisIWAQKxHIEOfFeUkCp60kQdIgNqhlJVEEUYKjRD8b1wT5/3jy9Le//+uzs+dRpjFJ0rqul8vl4eGhhPATXuiiKJqm+f3vf391dRVCePLkSeKy/5R9Ft8Z5ovR5FZ6s2eaVVXVh1/xsGEA0fz8KV8ienk5z7IMtnhSN5VEkLBumkfffJ3mWTEqT45PVNRaExlwQ7tE27Zf/u8vRfXu3bu/OKq8S8pdV9Wjr75aLJZdtQX3We0iEKKofP3115eXs0ePHr1hbLevnYi4fDKr6N7BLwP+HSoZ1wtAvViVDjtSVxfv1CGHK4u9JMLOqnKjARl7wUjZh1Ho95BK+dHb4983atZ9nRTbivO3WfLqjQ+MbcsIABR16zV4z4gGMEEkRGYNTTtx6ad3Tl9cnD8/fy2qaCwbDGiCQmBgFYTOSarvlUDoPE0jj0GNMUhkDBJZQ8CB2uBDCL4JoQ1N7ZumDW0Iec5FJnlcQRFAwSTlJFVhlnC5WF7N56NxeXAwmU4mh5OJcwmAsG+DD6DKrKoiCEQYZTUBiTkIxx4dJEMGMQzOD7uDKftJQ4PIWEdPGcZWVYVFEUGBAFJnUuvu3T3Ns/Ts7MXZ2Yv5fO59iI/xZDyZTJumruvGWlOWZVGWrffL1VKU0zTN86JtW+9DWZbW2sAc1UCttdZaJBQVlYAi1hjVbNBRtdZa66y13MWQKsqIYK0NElh402kjQGAMAYIBRWYIgUPwTd2uV+u2DolNk150A9Eyg6qwiAoAoDHxKhNsqW+8R5Woa+WPIHNMv0wP6oOCaui7NRjUo6pTm2NRuuPppDwsJif55Hg0Ppmkk4JSFBNC8EG850AoZIwSMEoyKu48vC9yJbqQta+9NCwkQUMQDs6Ss0RoAE3dtHXTugRdAklqXWLcOLU2t8vGVo0H3wC/Bj+rfCKcky7Q52xJyCgaBGsxzUiQ19y0yCGBZFQefHSU3ZliYhlVtlVI9PodvAsH/ZhxJO5ZY96wICLi3oX2Fmfs61Jq71kv+oELU+8ls4pd08PtJ4B4DZbf/xn7RmYDUuz4yWzpF+96ndJAVsDrAAduC7b2AqDYy6PuftDw9/EPqad6bdUDIqliGy3vFVEVojm2Cnbzc2fabguh4mZSbHZsHLbszvcKFKKNNKMSKiCoKlNcUTpyZ0cQwdjw2CHvOojboQIp7tnQdBCRgq0alheuREmgZ391sLREZoiA0i59JQIsvd5qXxVQLw209qA8MIbQmDRNo5nohxbqDX5jznW2Xm+93Zm5KIqrq6uiKP/0pz89fPhQRH68BW6oJDNzpJncvEzr9ToEnyTpYBBoMjr8uDj8NM0O0QZxIiRKPSrXzT3Z2JRvfhABZmAhESNqWOI/x+JYjETUXjc9wQQI8OkkjDIEPHg9u3AugZ6i2bZt14BqfkojlcVicf/+/dlspqrz+dw5d80W8RdJyIhcIG3uiJuP6Tg3JMxhEDLuh5EQt8loiHhz79ss8bv9Kz9Go4rCjqr1dchmr+XLorWVR5ekb93iiej169ePHz8uiqJI82JUyj7GvoI+efzYt+29+/d/ATiux4K71+Dy8vLx48eRhvamJFJVAebz+dnZ2ctvX1ZV1atpypvnNhGt1tX5HJuTJHUfujDKe91fojtdJPoma5KOBdj1UGBUFIuUQdRbi6FvzRTwe021/ez779ukoh2+sD8g3w4jb/R23wQ4EIb4cxPw4V6Cim71mFL/A0LUxVfloEhEZOMqK8KtFmSy0TjUdTVf1KDeS0IYjANUpmhCKwNjmogAFAlROq6nKgCIiiIhEpK1BgkREYg1iAh7adWvtREP3nPT+CR1SWpdYp2ziXFIhoRC8Bx4vlzXbbuu6vW6LsuiLHMyzpFTYWWOTGeUSOmJoTIiUSw8SW+YoluTaZiWg1S6blvR9nZakZ4YD+tNBjvv3RjFEFo0MB6XeZ6HwE3T1nU9n88RgZnRUFbkIqIiiNYlSRRxr+vGe396926W5/XllQ9NkiREJo7kwAsWEWMoCvyHEJgDgB1UkK21LnEQQKOviQoiWGvY87afFyIaMoAorK34pvXdf61v26CKeVaWRUkYQ1lklqGBp+tE2nT16L6M8k2NKhYHP2ECxOgvA73RTwiiQdSLegFGdDllIyoP7dHd8YNPPz65f1JMC7C4aJdrXoY6gCWbWHVIrAioBEFFNWSHo09Hk/LwVTp5evXtavm6lUa01WYJdeXTRAsAFvABW8aWIcsxK9AeuOSgnJ4cFuNxsVzMl4vFer1crhdXoVlzkWBtoaLWcistACMhJhZyAJOgGrCly6fJ9MHJ6ecf0Shd28AkQl3eSH1qiUA9XWgb8egoLG8R18B3XXXenPbf2q23d00nfBNUoN93k3gL5IHvu3YPCs16DXbYYRsNT+nuSjtgBze2gI4BpvpmQAU36ykS4XUnGRzEMK4/j4gUJ8AuN2Pz8/aqHmn5oroxL7r5QdA3kg26olFqAq9xODbUaxERZQURYRiQH7wGrm/XL3EYm+432grrqR8zFRFRYehWSkIwnXQTbOR24/LSq5qqdNbdCEB9D/FNn6HocwFbZM+gLMzU2apc6zbcllSIAx4VjYHiuKgAAKEq6IxefXZynIjjIFmaDkaeH1pZezhfax2RGczA34w4MHOeFyoS/WL/5q//Jnj/4wWj1lrvfV3XkWtz85jVamWt6/0vkJkh9dNP8vxALGvmNfVRK1RBFEWBFUVQFFiAFaTrcI0TuqvgqKAq9v/vDc9BCToFJtioKSDASdI+nKRnTxdgi1jziTzMEMLl5eWd49Of8Cr/9z/+8f/9h3/w3ltrLy4ukiThsCEr/dKlgogiLCKEg57RTdcH+fhO+vGxCcH3qyD1ZahO9KevBOrtm2D3uu6vZf4A10KvV0D3NqXGz5J+qUcAuFzrV49f/Oa3R7tMFth2o4j3vqp67588eZIkSZkXX/zmN1GChwNHKsvwgU3bPnv2rG3bX/361yqCO5odCh8kgagPQjBwiHDt1eXVo0ePqqoyHYduXwyGAApkiAOfvXhR1/WLFy/IxF5Qxb7tDm/HiK1Lrho7r+mOg18e77UBbcebt9ygw8DTLYAFXtt1YZNoDeCg3qJ1uiNZ+t7xyV5E7YcAOHTfNxkAjjcoye39KjsxvHZDuQ/gGMCijYxWXFRFVYRjwYyAFMCIGgDryFp7nBdhPJk1zVVog7OJsUzqoW8E2WqDxdi3goCIxpAqhsAibNAQEhmKDb2GTDA2BBYRFWjrwF7qulklxqY2L7NyXGQKrGCNIUpc6tKs8E21WK5W6/r164vj46PTOydFWZR5jsyCQThw8MqsUR4YyBCSsagqop5DZCPoVpVa+4K69pOzhzlwM6qiwtxziRDMMCkkmtAKqJISqHVJliWnp6fG2OfPn3/77bfz+dz7NkmTJE0itQQAiXA0GonI2dnZer0+PrmDZFgkxmlElGZ5kiSxZuZ9C4DWJoAoyr1bGWFnFIzGmjRNVKX1IXrKIKF1xjOKCKhGoMQYE1trvPfxg5qmZRZhRbRplhTFqChGEkREmDdLZ9dBL9ESRN6JqX3jdQtChjAySBSVlVsOnpU1+qYCpWASSBLMyvT4wfHx6cH0ZFweFDZ3auHSXwYvapUyypJUDTKwqoBRZm7bYJQs2TTJijI9cqf5wWh5sV5erPzKc9W2K+9XrQSv7I1zLk3BEFibT7NskhfTUTkdTQ6mWVnMl6vlalVV1Wq5vrpcrJdrYA8cjLBRcMamNkmdy5x1KbnE2tS53LkioTzB3LVWAwqjwI5QIl7rRhu2sa7G98vjzxKnvhnxxlswc4MIvVjxzTfsUYid3H9DOrjFSnbn1QHN2G2VvanZ0UGy0iOruCPtoVtvqBvN1Run3G+Noqp9B5r0AEcXj3c52u07YEev3EA/CjwgodjX1SP+vcMggZ0Gri5zxA03IP5Nb+mCBmxfC99/jUg3UD5GOaLNtx06JndOJg6bgKrIwALp3c675UqtEJu43h4cHLx48SImpR9U8MbsVQUxdoAmnj2+/S6jtg3OOR/8ycnxkydPqmodFaE6k9S+CfMH+YoiQBQzq7BazYuyHI3GsSwJCsaauqq893me9/Ocg/qD46R0lZ2DFSUv4BlYgYUUSIBYSYAEUAQFSGKAEMslEZ3XXpJWtoz9uqIS4RY03NNAEPDYLE+y9GyxzEbTqIpqrWVm770e6TA+26zyQViko8/8cMtgTETTNJ3NZk0TTu/cXa6WSZIu5strKN4vjSqqHIJn5jTLhbt2poENFOEqMuTQi0hfD8JuHe02gxgWKwISxuLiz4yzUDftycmdN8tpbd/abdu+ODsrsnw0Gj18+BAAjDXXDLwIkUW+/fZlCOHhJ5/kWbbBnz/sqEhUiCj48Or1q6dPnwbvjTXMTEhvSApVoWmas+fPz16crdarPaz92x/OuWcvzpuHd38JFN+84t2Uztkh4+LbdC+2AJGIId5o/NTh+a3P2g9wfG8XlR8Xqtsvpac/wDdG3RA0Npjs1q0AvbsKbCmXdjGxdNmZIZNZG5j9cl0a9+mde24+a2YXa8/NWrxDttGpxG5dgq68GOUaDJIxSEiig/WIAkRjUpNYZJbAHHwIPjStV2aXu8KUq6pdVlWSJqOiKMtiVBZEJKAmSTNrUBVBzi+vXp2fH06nR4fTIs+LLHPGpJkNvg3eq0hgBrR9cVRUgVk6+she0EhvcmZ694tdHxXckp3oXhcWFe+DcJ1nxeefH8bVxvu2bduXr15VTX1ycnx0dKgKzGqty/IszbKWw3yxCMyRY1tVFQAW5Sh60CyXq9VqlWU6Go2NtVVbMXMsElhrYrZjDGZZGtjXDSswABhCawwCCPNWSZVAhT3X63pVVb71IbAx1rmkyMssKxKXgoAIDFH8tmWSSCdR+t2qmBalE7cVUEEJykGEEdSCLVxaJqPDbHSQF5OsmObjo3ExzU1mKUE2yhBYRUCUQIgBgkgPLiEqihhRUCUUaNoQbGLT08JM0uK09JUPVYMMRqGp6qauXWKTLEFnyBKlBhNr08RmJJlv3RrQJylmMDqU8qQeN23LwoFZvFdRR+SMscZYQiJ01rg0Mc6iI69chTYoC4FQx5Wi3oq517+5tuXEyg7BNf+L25Nv/SHWbn1b7wnCHgG060s8buer715luo0Kq3vLEu8cg75pbK4hC/0NrHjLCW4zJwbRC7o56bfeFvdgCDdO4SbAsfvSRuLtpkjV9ZKB7p0Nul0B21xbGuxP+lLAwN0QYVEVFdmQ8ZGki80Bd+25trtFOg0dIgRU7fleOghdd9gH9nX/Dv2AaMYa4dLezQRUh+Yb3LTzqKKqSqdQ2l24a3OudzsHBIyKG7rZ/bfuty1cvx9njdjLNkwUPzkmmJeXs0k5DSFMp9Mh//yQ4jwQCV0xmoy1iQ/vQsRAUGgb75xjDtPp5PXrV59/9qvlchm1DH7oYSTVTgN1uZoriDGmLEsiE0JQleVqGX1AVqtlUZRElqwcJcvxjEiBVCkwMaOAdkAGkCApGgWjECEP3KoFEXbaXbAhdW7+dWwkjWUB2NgIAhym8OkonF+1wefjyZSZ27Zl5lhzSNN0GJ/o2TEajYwxEZf5ATn8IQTnXFEUl5eXaZr+8z//8z/8wz8AoLPJ0yfPmCXppc5/ATiGfDMEjwjOJpWvuspSL9AYh2i9XDGnt2xJwqy9aJpBGnjp710r/gHLzrdvo3seq0YvF005GuFeGfLhViSKPKD463y++Oabb9I0PTo8KkflwODYQifVGBLVl69etW37hz/8oQ86f3RpgL/0tRcgML989fLxN48j7RyZieittNkXL17MF/OvvvxqD93jbVOi8bxsVNGhhg935G9f7vZQJHSrdvIOFGftqLc7N+F15dFN7V2vdQnrbeYs3x2C+A4vvdsxt4/ijVQH90IjuHdp2iLzbiv36yb02A5DNshfjA+R+isV6bpKUXQ++JCmSVpmVfDzpllxLb5lIAEig2QoNk9D5A+wiEQ5LgDtuJvadTd0YAOhjX9pDToWT+zRe+8DeAlQL2pwKFbbwCLqmb0PSWoTZ6w11iYYe7tFgujVclk39WQ8mo7HRZYVeQaKaAwAgooCsPQegIidXv62Bof2umKbDuwdgCMqUETxvu4I3SRAtHFaEQWUIG2rzqZpkh4dHvngz89fz2YXTd0oqLUGEYqyzPIMAIwxRVkE4bqu27Z1SYKIvm0AMDDHqMwYWq+9MW2fB0Os/RhjAEzUAUHCJE1sY2JNtuPOUAQ4BIkQNITQNG0IIWq71lUDAITGuSRL86Io0zRHQWaJYV5f6cShULGDAw3TZE8H1S0AB4iyahAVZEERQrXG5ZQUVB6Ppsfj4/tHR3ePJ8fjdJIJciP1ol7WoSYFk1CSO4PQsm9D07SNKCNRZH0SkUktIolq01TNuk6TbFJObGbzgzJpQ/BJnmZFlrdN3dQVEhhr0CAQ1KFpfFPzSmQxr1ErUBajNBlNR3k5MVMgE4gCqA8hMAOLCjMLMLOKIooxQCAamrZdh0pJE5tob25Jm8nWCwxsiRcroPZE1rfveLBPQPmdUAH9Luv8Nt56zWv2uobEdw2qbuuA+U6Bzd6h6aGNLXih68i7kbrfTrXYbah+px1RrrVm3hJF3oAtdsZKb489cYdWgbe8+Sa9711UNirfQ3NKx2Lo30kJhaIMR6/l0cmF7nhxRfAOQa0x1lgWZA7S6xT12/igJYpAaAj/f/berUmS5DgXc/eIyFtV3+aGHcxesAAvRoAgSALSeToPMkIynZdD8UV64/P5BzLTsx71T2Qy0w+QHVEkSJAHhgMC2F1gQZCzO9jd2ZnpW10zMy7ueojMrKxrV/f0LBbA5rbN9tRUV2dGRka4f/7592F0sW603ptCtzRKlsKtXvViVFnYcyPHLRH8WLpx7WOBnRm9lyAALLJKx16km7DSudfuerFEj4jIikbzy9TlSp1Y75VSWmn43TviXYgJdmuIIFctVAsIlYgQcTKZ5HkeG8ittUVRRFnQ2zpDZm4EXABE5OLiQimVpqnWOopcJElyeXlZFEVVlYbq1+/JGxJwZONpMnDHxscm+iIUIgECVICKen563bwGlsa9p516bYkkqs00ACEvYG0BeOOA/ZtH//CvF2mWW2sRMU3TEEJZloPBwLdSo7PZ7OLiYjgcElF88RYFbo0xkTYCANPp9NGjR9/4xjdOT0+11k+ePNFat+HFF8dijllrldLe+/aJCO2Ojm3F1R0fnSAt+Vj1E5IYR8VQkqgjd6zuXJHOtlKYvU1AcM2BYZ8qyrSCca1MYnbjvCtUoyDh8vLyF7/4RZZn3/zjPzk5OYkPGgsrUoGZiKLhLhGNx5Mf/eif33rrrTt37nDghlaOG7bj34Kje5w3MGJYBGQ+mz/51ZPLi8sGOULavPQ28hqChIR0eTl68uTJJx9/AgDtGPaCx90YHnOSHz45tV8ahpPhF20qGx492dym3drwytURL7Mw84oP9DaAY00UUl7ikd/xOm8Ku1/eKHZbIN/rTVlrU+mP5KrDytr3uCw7GpN3Wu5/iUoVrdICKCIERO4yf8YQKIgSMIIG1TDL7x+fTOaj5zMXax4S405FRNgSOVlCDJujOkdsWm3U3QiQgECRirU/IkVKkdHKGBM8O1tX1bQEDTg0gDiTsqrryWSaF+nBsCjyLEsTpRBJpXmRF8NqPj2/HFnrqsoeDAeHbpimJjOaFMW+Cs8Mrdas0jpI2EgyQlnlcXBDlwaApiEEUBDaOiU0XdsNHB+lxUQQxDk7n88Gw8Eb+ZsMPK/mEZU4P78oy/nDhw+TNInQ/2AwBMTz8/Oqqg8OD5TWtbUAWNd19PpIkgQEmANziOhM9EYJET6KprBIsZ8lwoOdfgcACQMLo0BV1SzonLPW1VXtrc+yNEnSNCvSLEuSTGvj68YtpU8EF1lKBxqtQOC1PHj5CV+b+3qMFgmAwGRgMhqeHBycHB3dOzy6e1gcF/lhgSmhAatcVVdMElSAFAyYAN5hsNZKg49JkiWNSE+ETwlJ6RDYW4cai6MBIdVQ2dD42YoK83r2omSjVZIZlsASIiRnwVlwKlFKKQIkIW8ZvK946qvKeXYsHpGV0mmCSjH7ELx3HgESrQmRuWYXfAhElBxkiFGCtZMXwI1p/Y0DFvzcMtJ+s2JWiksW4jL5oh9L9bvQd4i9bYn2VuXld/AycP1Zuirgxt0VQFlt8+Z2vWjcWeMZdXpEDTUCFUbRX2jNWLduVN0rIXgOnhttI2kL/hSvjtlzRFWCMLcody85wD7rhCVgiC1/TWAHSA2dYr29a2XXbF+gRRGgSbijsOqGpUq6E+mJyAIAqAHmbyaD5wOjTFVWRGQSE1PN352CduTedyT8VntS9vmp2M4jIkVRjC5Hl5eXWZb1Z8htx6ANTBXxusvLy8FgcHBwgIjOWef90dHR2dnZ4bB48w49TMfHnhc2aYpYKWkiKlRRIZSx4XdsCFu5tROOXSuCG0m3y0r48W8DI48G/tGdvFZKKYUIzrmoWdA919Pp9MXzF9poY0zXsXKL7VFJklRVNRqNjo+PHz9+/Fd/9Vfn5+dKqXfeeSfPc+fcF4qPK0eUg1VKdSsAAopwZPWJAAeXoH39hKgVTl/OWUQEEHk3/WGlWvu5GgHPMJrMTXGvG4G9HKMBOfDFxcUP/ssPjDbf+ta3isEA29eVopWqRvD+l7/85ZcfPvzy649QkBTdLrT3eQOOtwV4p6dn77//fqzJ7n4YhQWJQEAYSlt+8MEHn3766enZqVJK1gKTq3snAH/x+JNvvvH2F4/8njBHI24m2CtKrctkLN+CThN+o6nFduygL/GGPXygJxW676KxBni9CsIUXvVLrwWL3OQ9S+/FpiGaEFCREoAgPgTnnDJmWOQ+hHI8ShL92vFxZXCOMmI/kWC9886xQlEIClEhKCKlY594I7OIhBQV6KhhcAp4Cc5zkwUKEpLRypBKMpMe5NbXla/qWWlBtNEmTRAEBb0NVWLTRKeJNkYbQ1k2SNPM1uX55WgynZ2Z85OT45PjozzLsjRl54Jw4MActFJECGH3/oLbxqgPuTKvG6ViDB6SRNfWj8ejJDXa6Lt37mitXrx4cXFxVtdgbVUUhTFGJ0ZpU2QaASfjaSl1XVlSnllCkPlsniapUirLsizNkMhZzwoZgAACLDxrgzAAaK2JmlgMUTVfkSseWDyzl6qy3nvvgwgopbKsKIZDrROtNTNY6xCIlGJsEJzO9z3GXVprQGBgAbmJi0ryFqV5mmXp4CAdHGSDo+HwcJgf5PkwV5nWqQooHoIXF8QFYAYGgjZ8jNwuidKACrFH6QcQRBZkIEAkUjG5iqWBWA8hCRI8e0AgUswhSAABZAwgoAhUZB6jAKBGQQrEQZyX4EU8gLACZkLFzYkFAWBCAAzIjLFpG1G15uQdL3n1wcZNz+j+0YxgD+LtCa9flYYuZ3a4mRS21PfQW08XWajsll6+7tXcAkZ8xQ904RFiXIKoaaJHVNgo4qOsL/hL+4Vs6xqU1V+6jDKvW5UvuZkvjSoiyOrIL3+/SC6pVejc583dWfASYa1lAWI/5Gq0SUk6jLclGvXL0NDnBTa9ji1Kjj1sHdp+FVkE/dKN9wJDjd0u1BXIVxyGRJZqG616KHbTGFtboh4mg7DA/yOC0Y8woC973jbsyPKsnoVproZRaTm6kHr/O0fc7fQaVBQ32SvTaOhO3nsRMcYYYz7++OO33347NmLcro4JIjK30HcrI1rXNQCkadq9ZzgcXl5eTkenhyfmYR66hY4RhIE7iLGd6p2aBi502aEn0QX9J2e5FaqZ9NgoOHb0o+ZHDnU9IHwxuhgeHDnnvHd5XkQJnMgUmM1m1tm8yDsH3D3zyT0Pa20bqSTOucPDw9PT0yRJPvnkkzfffNNam6ZpfM8XRzd/vPex/yJyWxCpgdUQmYMwv/noXpaYFTpgj8cUff2QqFvneH2fvrqv/uWnQbPCbmzSlqYes6kW7Z3XItz6vO6TEIqIIhKR+Xz+k5/8JM/z3//938/zXASUovWSrPceEH710Ufz+fz1N97Ii7w/+X87YI5G8rPH4Ojg9fi8v3j2/PHjDyKdHhFlWUa0t5020FvzF4JPn376+PHj07Ozxu8RVnmeu9PC2IdoqTifysND3Cvd3jYbdziJyC3k0qt2PLLtiq6MD/cJYRcOehtgi8ZIoLF7hRX/wQ3ymLDcR7H263AR8/RGSkC2RPerfuadodxSoL4SJfaZWrKw2ljzoAXZnE70SRhbRVVx4yRAWQ2ccSl+Rtw9j2Tl5BfMY+lBPriYJB15O0aHC3ZcQxduouCAEiA4xaiF7yWZHJ68mM9elEyElAMAACAASURBVLOJh1kIkpAQNYLjCNw8ngQsjTFo405IkekQom5/5D4jERKSEAgpJCKFCXmUWry1IfjgmNmyZ1u5KjVJkuRZWuRpmiYhhUQrbRLFohhZuHLhfDyZ1/WgyIsiT5PEJFoUAqNjAQ4aUTVrS5M3tyKpUbJfRRWoqMe56kMYkYV2c2r6gYTiNYogEkSDW2bnvQBwniVanzhb2bq0tg7eT8ZjQjw4OhwMhlqbLMU8K+raIaB4AEF2Uk4rySlJ0sR4EGIPHISiogkiAwThICHKZSARaTJJkqU5s7iqAkEiFY0BJACLhODZxaukJDFpkubFIMuKSF0PIQiDIkWoGlZ550KzuhzhErFoA29o88Kh7/5ZcXR8dHx8eHh0fHh4SJqUVo6dD7bmObOAwmhHAygSAkPoPodQ4pk1H87rDyITAKECQQjLzCdEQFSUJCYBjNAUIqpIwyEgUs2NbUQBlEJCboyFlUHRsWELAoQQGcttUZkjPKKp0QwTdtIDw/oQwfLztjxoO4vxa/vD4uqwV/xH3IsCIFtaQdqEWWRpYcW+nLksAxzXjbV2i4xs9L7efyNs+n9k4/4nzWrU2EcTIeG6K4cAbFCoXhTxFrj5cheIbIxAsfHKERFc2RRwKU+S3kfuwixkwQaK+dxOgGPl+4VOSCtAjXH2N82I0uygsuji6K4G+w/25o6lNqttGV+N9KIs/f6mG6WT127HpXG8QgDVN51tKyTQExyRVThpZTfEThlpmZsrSyPcvXEBnSz0RxafTyjE09EkvvC7Sdrvgm+8qpa48iMxEYohe1EUv/zXX77++uvW2uPj4/F43AvNb6u8thCLCoGVUs65i4uLLMuIlEnMixcvjo+PBr5+raj7CxHFwiVLhxavaM3IyoRc3RFxJV6V9Xisi07bH3rjmJ6Wta0rJBVdY4OP/mdyenpa1/Xx8XEn7qC1jhSPTtrg5YfLWXfv3r0XL168+eabl5eXSqmPP/74/r37kb4xn89v63f91jwFzrksy6IubJy9HU7HzFFDblkdaMEBVEpprfsLCC6TOFfxK1l1L8dNeR1sf/HKcAI3bRNreVYvI2LRWllrtdb7A5QNNiEQJDx79uwf//EftdZf//rXtdbMYb3VhYhCYK3V2fn5aDT+6te+evfe3U6A5reDyrHe/QqtOOt0Ov3oo4/OT89FmCIDjpcvee3qmZkUIeLlxcUv//WXl5eX5+fni8by6y/1tQvjuQUoYC3k35RsXg0Q4OpEXfPGw+tWtxp59P3K+R2cBJtMl2UjJrISBK4f3b9iL9pfSoyWIj1ZQRc3BN9bLnRtwsuugYndcYviE8IyXRw3QCNN5NcXblisUBtOrH8+tH0OIAhuCd9XobFlEymQ/oKIG34whu6rPdwYm1OiV4gsEppeaNhhR5EUAAioUCstIs7WAGA0enZh7o+T7GhwXDgwM3vGTgVwjA7QAgSRABAAVLT7RWy8+FgQAKkJoUPEDqL+JwlhdFsLwoBASutEa6KBVcZZ64NztfO1qxCqRKdJ6grnXciykDl2qUnZGJMd5MPgrQ9uOp8+vzjP0rQo0vv3753cvaONVqhtWXkXCmU0KRBBbtT6OfjYMk+kgbDNfkSilQghLIase7SwuwvS0/0nEIBAxFqjsHfWJ2li8vTk+Eg4jMfj6XQ6n82cc4ColVGFMToZFgfsoLa1cx4E2Es5rUF0kQ0TzezBhxACaFDaaAEIIJ7ZcQAAJlCESCpJs+HwwPswn5UioEgDEAeJmq+RS6ONMUmS50WeDZIs09rEJhdmDp5FgVILone/mbSfAHRP0rXq7eov/tPXTx4eDe4OzIHmlB3ZCiorlRXrMeq8+YA+sA/iGQJeK70VIFhShtyJFnQTvq9aiI3VZUtqj39KLzltyEZtmrZNJHhnZo57vnZFeXT5oJb2vfJ1zbBn/ewRV8P59R94dTEHvoIPj7sjg/RsWNeQknZYCRd4yEqes8+573vysu9I3nDUF90gsMycwJ7SDrVWLoiK2i9E1agsdcgQLQ6lkBCWvqjxf27+Tw1xr7GGRuh/Le1b/S+BhSUnEjT8P2p1XrH7qL2KNv1hFtkVNjUtO5G6hg5hru4kJyjgnLW2RgTrasLfZgJ/DLWjTEOkYMQ8JE1TIhqNR03LZq97a1MQJi1rQQBEaRTwT5998pW3v/L002dHx8fOBbq1XEWMUVU9BwhVVQJEzQwBlMC+thUpSlMznU5Q3KOBffOIcQ0xjidLvfrOhsiqhf86w/i12QobREcBo3lcbwoTgjwvcVwyAzO7waBgCEB8MTqv7DzNEiTRaLIsiznM/ujSPkeaGevqPM/+83/+f7773/+F1urg4PD999/v3pAkSWSUxAalEEJ85XcEzugQvbgUaK1Pz58rRc5bUogIShGh9t4PimEkvg6z5I37+dtfSrNEwaJHeHGs3MFNibq8TFRwszx7426+8nq0Hz2dwpNTF0BfD2WIq0cbk02nk6qqj4+PDw8PAJFos6cmMyORiIxGl9baJEkiqLSABn6TFUhbtzDpVQXAWvv8+fMPP/xwNBotmB2dJiIsg1LLZQUAmM3n77377uPHj89Oz6ytBUBrHTgs1/X3GjMiyg3ePzSZwc/zE7pn0Wt19+/JXqwqkfX+2ljKbfrrym/vcobdiMzq5tgFOgsm/ubXEWNhrSOe9sNTbIGVDmdZKyLKrkBS1ugfV60+62vDLhD1BuH7lWuLLLE2dp9vLxNqqm6Rm7B9r27o/kAM5DlV+rAYKE0A7L2fl3MgIqOVVqQ0M7MPhERxgyeFikBRjIRFATYxMCIhARAzh8Cxm6SlpBGSUkopTaQICRhAkAOHICGw9977CJ57ASHCwAEAtDZplpEiz1zV9Xg2dSEAoVY6SQwH9rUN3vsQ4jKitNbaKKURKUiIhiaBQzetGggDVux8FkkxtDYlRKgURqOTJDFZlkbFUCLSWtd1XVUVISFgCGytJ1JGGa2N1qYqK2d9mmZK66qsRGQwGAjLeDTyISApJCRjBMD5gIgmMQLAwnFeeB9CYOdcXVVHR0fHx8fz+Xw6nfkQmBmRlFJ5nhfFIM+KNM0AIbBEUVFFShlNr9KcSx/eO2hxZXFsWbiJmRT0u7IXgRRuwiW2zmW8DkEAccsKsM1fBzfB15vP5VU2z17hVLplK9gumb4Cnm51Sodfw7Xe/o4Ymich9qcIkGrVcnvurMsVk96t7uSv+0YlsimAWWr22UevXq6h6IQ36dBehvJl55RaEgSR/k62csUNLwmXWJmtI+sWwVTp8yA3KZggrBYSdkg2yJpXjWzfrGXRXCMbU5q+AisAzMw0PcztyOZpXpZlmqaj0cg5l6bqt1IFpyNrxHjOGBO7ctqeTIZo63j9aw+Bj49PPvro4/F4fO/evbqub7EQ2zOoBxFG3EC0sbbOskSF8iR1uH1Bw70H6jqVZGzEsHvg++FAPzrCy6pKi/t1Xc/nM6VMWVWduiczq1eWX8RGoadPn969d3c4HA4GgydPnsQX4woZVVSg5Y/8rrmodMK6sTEtdjz1tWOYWSsNgDFQTNPk7iF+7WF+cpCu1x427s79ngvZEGHcZkqwZ6KIa4J/Xcl9PLOfjhQlA/ICG70ktp1VlPNrFO4EEP/18b8e3zkmrR49esRdCbnfSdE9XAIh8LOnn15eXL711puHh0da60YevE3Gl70f2/8vqUrDZ9ne0herW9rleqEVM1PLwYwCyfP5/MmHT87Pz0kRyoJvuWFVijRVFlxgQwKIH3z4wQ9/9F/LqprOZ/H9LnhAvNbKFtf/NM0+ORtN6/y42NwrsBtc2E9iZmuMss+H739DsR1w6bDoHikDNtF1t6mq7VBbw+uoS9wYENurHVxAerZ0ALttgmVDOgM3vXubQZCbXO2eL27+JbJ/sXDzm5p9mgUkFMbkaeoxoAKYUZj70ktVWTQatUJBJiWtkH5HsmshK4YIDGAnzx/1O1kAJAQEQKWVIqWIlVJEzpNDjDCI1DYEb2tVGsqLvAh5CMHaOk2TLE+VIo3aOgiOa+tq54IPdVUfDYeDPFcASCTMnXcMQU/vTrBH0+jC37ZTG5YyhZ5KcXd94iNAgxS1/KP+mVY6S7PBcOict855F6qqdj5oZRCoKIo8y7U2RJaIYu7vnYudsGmWB5C6rlGpJM8B0PsQOZJNXAeNElmSpsYkWptYMxCAwByJ6cZobZI8z/OiMDpRSnsOIXAjz0YUXXiFb+cxXZ85Oq7mcbnp5D36VQ7o3GiZNy8l606lv84waCWPW04mZfP791nH94xpdkMbXVb5MrzW3cjIS8Vlrx4AWn2El1NzJhYl1DPobflmnRbFIteXlvixedWVTQDH1WN4M4ADbgBw7NBs35HD9ZARXMMJYFEzWL3yXbbBXbeqbAks5Cot8l2XsE3uFbeeUv/3MkfvlcW/enS1q4bpkJmzLIumnoQU4Lezmh3hjDzPIye/fzvafI+C37ONeWn8meXRo0enpy+USo6OjkaXY7q9DL7bO+L3vHZKRGo+nR7m/ijlVoR2K1i8e/7sNlTa8tO08gkK4MGQPzyH88k4y/I0Teu6Lue+vRZhZnhlHVERvfrBD37w13/910VRTCaTX/3qV5Gv4ZyLXINOQiXu2nVd/+60aHUoBgDEjgxrq8hYa0FA7myAGoaLTga5iWBQR1rrz5y+ntm+iMNV0c6rCIE2fqYPMq3l+Yuz45M7e2pw7Djee++9SAp7+PCh0aZpY8FF5+BSwgtQ1/W//Mu/HB+fvPnmm3meoTSSWbiWvn1+YedlyF5aW8fpdHp+dnZ6elrVlUkS7x2tCK9e/SzLJ08//vGPf1yW5Xw+f5kx6FhLzgdZ1YgRuPaue/V7RK7WBrkyEdjxzjbKkE71vwPr9wE19rzGlxEE3haV9S+Qha814MtWD7tEUvpdLDvzuN2sDdx+B3eAHVeO2RU9Mis8Dlnpq96Ufm0whpTNAbhqPEQEmI+TVCUaiIjwtJraWclGU2J0YsDoOrDr3SBpmqqldcOlVpK6I4wjL4xXpRFn6vidiD5451zg4GtX1xJze0WqrqsJyMnJUWIMqLgXkSLFAsw8G8/LSRnqwAdhmKe5MRA49rixQGBBCNhIWlLToB4bvdoOddhuEtL/18CRgCKklA/sg9XaaKUdCyINDw5JmfF4PJ3O6rp23o8nE0TSiTHGmMToxLCwDwEIBaSsSqV1PiiEYDQakVWxh945R407HsVHABmJKE3TJEli7a3ZpiWiQ5RmWZrleZ5nWYZICATc84NteolfYdyuq6rqtv/IOewKhiGElZSjNbj44vjiuP3oLdI5RJCQcQ0wiitSX7hCQHbucLJ5/d6POPMZXHUXla4H2bf4lC2LGGxBnTqmACwYHDu+72gVN4vQ99TD6/E2lsNH5Ek5OVLHiBgtLTCWIn9Lj8lkMplMjo+PDw4OOs5hx34iIq2N9fUelZTVjDpJEmYZjSaPHumyLG/Xp2NViXDtRpbV/Cint+6lwzQsTN4X4AjuD3DA9RkcK6MUf/Ykk99/OHznOZTWpmkafY60NhEMwlfZBuWcm0wmf/RHf/T666875z788MOooBmbktI0dc5Np9O6qgfDQVEUWusQwu/ONhHjqticBQBlWXYiL53oYxTjaIQhvcuzPDPRFgd/K+OWi4tLY8ytPKplWf7oRz+qqurbf/7t1x+9rhQhkrBsUBekhcbm2elpVVVvf+Urw+HQGCOfLTXjluCNJsBgEB/8xdn5J08/mc/mSAQAtq610cEH2gNJbDrmEc/Ozt57770PP/wwcq9uZeZbx7MaBDXKb56o9nJZiyNYLE0it4vBsQ8Sse3mysuFcVcTVF8lnPub68ootxs9r6h2ILK3PtQ6SQ7TBAaHeZokI8IgM+9LXxMDCgohIQaQsAS09rzkBUPUcwQEIoowBpEgSUsqj3NAK6UU+aCTJHHOOmeD9xx4Piu993meZVk6Ho1ns+nB4XA4GGijTGqctz74xBAhTMaT2WRy7+T45GCoSSsiVNFiiQOLRGvzaGRO0eB+B+y4YBf2AY6YrRMSIvngvPOcggC6wEEgy/IkSaFZnLC2trb1eDImrYqiyLIMAC8uL61zWZYposl0aowZDIYsfHFx6X3oFqLAIXRgukAQVkRRGd0Y3YkrNz4sWZZmWZLl8fUQGuNcpVQjIcXMHNmEryqy0p1/5EIDSSQWQDozvDbiXA0id2Oct4Le74xucfdp7D69K/71pqe+T+PJFSbeC3xOrky/f+2UmZvdyq1XHYF8RNxeoe16VuT6+5Bc58a9UgbH1vR9y7it7fq4np7tvf1vyg8BJco4Rx8Z6SuISq+7RwSAQ5DAfbReVlmZPRS/N7rb7Kt7Jm2wTXKsu/mzZHL3wX0pZTAYRHxWKcWBf1P7v3ce1tr5fF6WJQBUVTUYDI6OjrqZE9dnajeMZdPeq/pmJapIoHMWEWezWZEP4nZ7KxFtw1dcAByr56OJhikfm9oo6LCD3rTEfSC/vhzgdXG/9SEapnTHBsXMjNZaIoVISum4G2qtX13YqZQajUZ/+Zd/WZblbDYbj8cxV48YFgCcnp5aa6uqIkV5nl9LV/K3A+DooIoQwmQy0TrpFK4aV2mWzlRFsfu9h/lbX8rbJaW/mS7qi9gjwOESGU5Wvt+0KciOF28MR1+1szcnz61RXwghTpWXHFvn3M9+9rOqqr7z599+++230zQFROlzQxYWbpFNI0hUzue/+MUvDg4OHnzpwdHRESnVEjCb/aKjduy/N72SwGNlu1o4LImwWGfPz87Pz8+nk0kXwRMSahIRpZXIpr1tsZdHEoiIyHQyee+9d3/wX37gnAPCjd44Nwgp0WRPx/KlYXk8NNcNPq+Oi276g1e+f9OfDcABPTbHy+QCWyOznUH8UjEcr/mQvsKgG/daSX4dUf8+M6fzQNia48i60i12Sy0u5T2r0q0iLMxIqBBImAIPkbRJoThMQZ1Vs8u6rF1wXEWrVAfgUBhQEAmlLc4BtbORAQIAIUJjJhvPPLYzSJcaK6L485FJ7onIe2Yuy4qDeBtMQiZRAOhtiEm9MipNDEjEL9D7MBpPXG3zLMvTNElTrTQohQgMQZglMKIsmg/aHpAOqxNZTUsj76ElsKMiFQuZRFppDIF9qJAUKU1EiJKmeTEIgdmzhBDKulbTqQAUxSBN04jnKqUAoZ7XPoQ8L2I61sAQ7eMngRul2qb3CpVSSiuloxGMKKWSJEnTNM9zkyQR+I6Co7zQxceu9xxfZdyuI4Gzr07X1++JLxJRJJys9hS8muaUHg9/rwx5tbVy44IoOz4Nb+Xc1x/pLanpFavTOkXwM6PCvtI1cb2FZwNgL91/G3oqcO32vWRpbn9W4asAODbHMYg3O9uX3wuxL0O1jH5EVefOaZkBWNYiRoDW86X7vp9YyJb9uz8rmmFn7gGUtGL3iSJisZ7NZ0fDoyRJYpX7czjzV3LvEEI/aUfc3GUbuw9iOs3M83ImEAbDnIjKamZdFdgbY0ilREqEAaVjBl4zo9aXF6PXHj7M0uy999795je/aWunWwHLCE902fUNDu+9MWY2m0RZBBGMtdAQfJKkzKxJZ5oThX1iIOKqxuKeDI7rPx2bP9gQJAryfBCpoiYxhOTYe+ezNA+uSSZf0jwihGCMiQ7HWmvvfVEM0jQbDIbz2fz0xZki7bxXiqJR9WQ6mc1nWZZqrWpbzcv5gAbOO6PNjguL55mkpq5r51yapCKChHtG9D0hFYk58Ct6WOIj3D0pG8c2PhfxmxBCWZY6pT5MjIhEEILTxlRlrSkcFSQt/XXj7OiVSTa4l2xZPeXVbcRbPkoWbYhLp9bIssSReZnZ2Dmkeu9/+pOfPv34k29/+9tf//o37t+/T4r6ehw98LTxU0dCH/zF5eXFxcVgMLh7797JnZM8zylq3Egn4IR9v+9fD8UjXkibEzBztH8+PT0dj8beuca3MiYz0ITjcaR76lebp5GIsPDZ6dkPf/jDf/qnf5rOZ0VRoNzCZca7E4I8fXb+x68d9YOlK8OUKyfnS4h3XGPmL7udcA/UkI074LVW+02nsTA82kcmg68lAbBNCP9W4aGFlPBeUMjKT90aBLKLIr17bqyf2e5btl30rWcQGTW2tdY6MPuqTgiUwiQfnhSDg9HoGY7OysllXRMCKIrzJiiUdinq6kLRoC+0foQUhfKx1XwDYeFGQVIEQRHFgdVKkfc+9ofauq7mdTWrhwe5UsVsPJ+Op0WRDwbF8clxnubW1SGENMlFeDadTkaT4aAYDgbD4UFR5FonypAgsffeuQhYR2HU1pGmIalLH5DtGE8M0BgjCpFSWgcRFlBG6wTm83lZVUUx0EkSQvAhaJMUxbB2vvbBV5X1blbOhShJc6WUSZMgLAjM7Dmwl8pW1loWjgEhtooVHII0IEUr/B+RIKWQSAC00UVRpGlqTJRQxZau1VBIbsWUet8o99/9L29Gfkuj4cocT1drbYzR7dHF0Nd7UGVZQHhPD5M9AI6rnuFr9Z7hPs/nLQIfS5d59Rq359Xt84O3hTHf5MM3xqxLHSitdmUjYrk+JZZvkLR0LVkxUFjSvd3czriPBsfeF4vX0EPfb5T2qF1vY3CsnbBccQtgyT2+80nZcmJtwVSRikrTEeGOekFq1T+obSxahqKWT2PVCqfLOpqZsFSJaf5JV+aIj1Odee/H4/FsNtNa4+eMwdFla8YYagByQozNxhyHbH0exhfjCmytnU7HDAEJACVKek9n06qqvfcCrLRO0iQEX5bza7c4CSqlvQ9Jkjx//mmSJAcHB10jQF++8aarhCSJGY9HIXgRCQxa6Z/+9N233/7K6elZlmUpyVePqzcOeaMG5HUBjhssYhs/YZDARa0nLsuLYVEUP//Zz371q0++8tZbRVFcXFwq0vfu3WvhqpufQ+wGjb0nVVWdnJw8fvz4K195++jo2Bjz5MmTqqpJodLKez8vZ+PJGDG6YoNzDhCyPFOK1ue8ik6WbUup1prZj8fjspwPhgNSxMz7MELbtCpEYYskSV4ppN6BF9sAju5h0Vo758bjMen1TYEBhIhA8NH94o/eKA4LvfHSNkqN/oa0sTQnOa/Ds5kpvWa+Hn1pXXSzf+HGmNHl5ZMnT7TWg0FRFAUpFQP9dSEz7O84iM65y4uLyXiiSCmlTcMrkaWS7PXJhreTmwkIc4QwQuCqLM/Pzz/61a+efvq0nJccQt+bDld2vD6HZT0i4KbIOh6Nf/zjH//t3/3teDLRWidJssVV7CZRARJenH76jbcfHGT4Gc+0274XIiLXLQhdKfCxSiW4zshv5NLumJNXmid8JiE23uwnX+nJI8C1P3zdaLINIAlRdd8TggJQkWfB4AMGJhEtkJBKSWnETOsmCWeurfXBBw4cPUujkS00je7xf4LAiNx8E4t20ojY0cLhvkuQoVX4NsY0abIxJtXB8XxcOe+inQqzWOvqqiaiLM0U6UbSnJBBnA/We+t8K95MgNE6tnkq4itX56LLIKdIoygS2R/MEltFuq1BQLhFGr33IYTmncIsEpP9qqqiQ1Y07Kvr2genjcniUibQ2Y91wW18oaqq+Xye5/lgMAghxC1JYmmkUWgmaK+rK0kopZqqySuLLHSURe2e8L6DWt+iaS0jul73x7WWMNkrN46YoGx5feNq0DzYr+Lk91ziewYTuH/W/dtxbGMobBCb3KlQ3ccisFcYwuWYa7dS1jb24ktwjeVajU2yE+HaKtT0crj7BthC1hxSeuODvUFdpc90DIQ+DafFm6ATgW5KWxga2SRZkfWBlVy2R+WAqDxJCEJL4yByDi/u6QdH+lhqefTo0YsXz2+79fN2gKp+X3FVVUSYpIlJNAdmiVA4bsz0lFIhhPl8bq1FtXQ3E2MQVdOtQOMsy5jDDbYIZsnzvCxLY8zDh19+9913v/TfvRY3v2jUEtPvG7NjsNEeb3QfjTEifFyQvXhy/+7Dynrr54WWlTyzxz7YOplvArVf50iQ52UJpC6fP/uzrz14/4NnZTkHwDzPJYj3fkcevj/4NZ/P0zSNIUhVVb94/xff/e53jTE///nP67oOISRZVtf1ZDKZz+chhDgl4uVH47eDg4PgeOOwd/iatfbi8qws5yIQQkjT1Hu/z1k757pA51akBK5EN/pRx47tg5mdc9uWQyJVVWWiky8dqS/fy2SZHbaO6srapoC9PudXmPPdEHBfyXohkjhekk+0sjOmaTqdTL/3ve+NR+M/+/M/e+ONN7IsQ8K91ljEWTn/t8f/VuTFnbt3jo6O8qJQjZP4UttPRxv5jMIPEGa2dTUeT0aj0Ww6res6RK7g5oxP9vnQNmXE87Pzd9595/vf//7ocqS0TtP0VuZKNzGU0mgOzmby2hHvjmKuuTDubpHGvSeq7P/5Xeviyz8gvy6AEa9x5gCdi4os4r7taQguajqy/x172Tu+5Z+uRx5fEcRcXIbA0r6+1ISyxuoVXNAV+mbwKELivA3eK0YjTWtB8AGBhiSkjGSFIoT51NkSkABFAIMEYBIiVBoiXbTz3gIQhBibkjABNoIcMYsUiJqg3a6NbT8DZpQkqffOe+ucY2ZnxTMAg3fBW+9qz4GDDcpobciYzKTGWeujl4n3LoQ893maaa1RKUJiZhAJIrggze2lxsIiHDwqhUoFH5gZiJI0ZWHrnNKR38FIlGZZlAsNIQiAtVaEvfdHR0ekkvFkHDhkJlNE1lmWqFAh1taJgI50DO9Dq9cZJ0OktCxqBkSk1MICQliBinAVSMPmgFaFgJBkWWfl9gGOFSv4hRRqj9nRFRX75ue7A9DPoE9sv6aV3XDG5s/Ez3ZBvdZv+43GQa5AyrElZvXS63X2MLYoIC7c6GDhw7XU4yRLyfm+AQHCTkXSrQDHLcRhqxe79K9b2j/XocG1ggZuw5jWN5nV89h0S4tOVgAAIABJREFUluskmybSI5S+NGnMA0VAcJmnutTT3DhntadKBD1ODsGqpQugAQzw8Scf379z/+TkJEoofT6PGMxZa0ej88A+z/OiKJIk0VqJ4IrkRT/oL8uyLMsQgla0emfa90SuPuBNJh4RVlUVGQQPHjx48eLF6emLe3fvRwXTRij7JdJaIvLexSaXaBHiXf3ma0d//FD/1w8/urD6KANmWlHu/PUubt2oHh7dr6v523fVwyP55ClwCHfu3js9PVWoY+tN1xdwsxOOKXqe56PR6PDw8G/+37/5zn/znaOjo4uLiycffpgXxd27dyez8eXl5XQ6UUpHoCFmsx34NRwON36yUipu0+Px+PLysrbz2BMUXVe01vsIrRRFUVVVbJVSSllrb0XPctuw9xVbdvTCxGuv63o7j12SJL08P0uT16XPBFrzGe9rVK87gPZZtNK32t5PAOtVTeMO+Zem/UNEtFax1+kGUdPG140xw+FwNB79/d///Xg8/vZ3vv21r33t8PBwwS7ejkooosAcfJjOZtPZLEufHx8fHx4dHR4dJsZQFBPeopvzknjHei9wjLnjzJ/PZqPL0Xg8npdzDs2yFuu0/d3nqspIfxnGZiMUmEwmP3vvvb/9//72+fPnLJInidIKYK255yUWJSJ6cXZuw2t7ZKpyrRG7pfR4UQdd97Tqb+ixlB7tw3fcvmtRKtb+Va47wtfiCSIAbYB+tg7yKpdINpe3ehpAuztN9kEo5GY3cfcrezkj9XtvZREYy1pH1bo5aH+kWLgDSBhBAFgJK7GuslWdgVaoNSokYh98EEp1nuhjpTHPbbCOfa2xUgDCViR4L0gggkqDIiBs4Q8QBI4xaljIz7U8cmjcaXu4jLAIQqITY8y8nAXvTWKUIuect74K1jsvAYTR1W6qZ9kgK4aDo6NBmudApdTonHV17XyorHOFL/IiyzJtlAgHH5zzwrH3kAAA+ghAbNrGBXcdBAXQ++CYFSIhee+dc0ma6sT4uvbep6q1ukaMNRXrXGCu69p7X5ZORA4Oh0prQAEUUkiKiIkUAkLwvqpqBEqSFAGcs0QEItHmNcpZxDoWNvyRxtpyJQ2XhdZVr4UW5JWGfHq9ONMROjqjh0ixvnEw98XxxbH/wVsWV9mEJWx8Ay6XHlacqz4nZf5rd7fiZjOUX9fJ7zCKW/zZFbqZUaCh4fXsqPcLPYBkVbFFDWDsL0/u3A8ciOjg4GA2m6tXaXJx4/sb9QUiF0MgjMd2Op0URTEoBmlWwKZmgWgHO5lMnHNa65V4ouv9ic0IIQREIXXta0ckkcZzdDKZPHr06PT07OT4Tpqm1tr4+dbamykvdGKQIfgo81RVlbfVoTHffL2oA33vveel5Bzyz+ESVAf82c9+9uhY/8V/+PqnL84ePXrt3NLZ2Vme5/W87gCOl9kNY6gRwYjxeKwT/e///b8vy/K99947Oj4WkdlsdnFxUdd1LBh1CWH8k5nruprP51myeQDrui7LcjKZWGsRSSnlnLXW5nm+5yrIzKPRaDab5Xl+cnKSZdmrU7rpLIEiHJYkyfrvWmJwWLsx8SDCKG7ypXvDL99N+yvGeivKb47fx04o/KUFODbeepOYwWAwmUx//v7PJ9PJaDT6wz/4w3v37yVpsnvyNLoVLRRSVdWz58/Ozs6yLBseDIfDYZbnWZbFKlrHGt4ng91nr+xr5EeOm7V2PB7P53NbW+YoUkiL3kDpKc3e6DEWlsuL83feeef73//+8+fPBcBolWXpy+M1K2PCzEmacmCA3yRn6HWvqyvV1Te6qFxbRl1uB+PY+KJWaluwsX5hzBxL3J/twrC6TrzE931Erwuor/WDK9E9tkuFtPyIJvuVaOfayGcGbpuZGJlBPASHQSEqQvDOOxcYkEGQgMgFa2uslDgDwzxTB8VMyww48W7ubO28a3TxOWbxgMgLgkRciABbAKPt0EUiVEQRT25kL5jj8hLdV4p8IMzCwVprrfXBexfmUtnapVmaJonjUFlrbVUM8yQxJs21SQOzreuysiGA8wykskwpZQQInN8BcHdNQEhNwVMAtEYgYRbnLAAqYzx7VzoiilJf0Wk+BhJa68FgEOeqjyJrCFVdG+YoaRcvLSIsVVUzswgkJom4RqM5urbkdmcYtY2ivCgpIlIs7DiIIAgSkdI6QpwhBMeOgF6dP92qEnufU90t0H0P+W3iiNtvx1Xb09oj2S+Fv3ws0tFJZKusMv66lvvfyuNzgoJtvtvy6i5zd9PJy/+6XWffA5hxa1MO7Jj7ApuLEvvyUfug7MaGMgQkBAQUESIUoU7Zq1sgpS2rCvc6Wdqe6FbnCQAAFNii8tahQ6XU3bt35/Pyc/ggxNK0976ua+tclpmISsxm0+l0cnR45+jozvqPRIAjOqckiQnsVgImDgFa7WetdZQeuHYaIzwYDKfTaZomz549e/jwYQi+ruv79+9H2mGSJC8jLRlTL27VyPM8m9jKGMOU/OH9Sv3Ryd/9YhaCF9mxt+0ySNqHvrfjZ7sm7fXUd177P3x08I2HGufPRCjLslzlo/EYWpunW8khiWg8Hj98+PC999777l98l4ieP3/uvZ9MJg8ePPjlL38ZxOV5kSSJc845F7mWjW8OkfehLMt1gCNJEmvt5eXleDwWkeFw6Hwdgq+qOhJArLWKruZiPHnypPOpjYyJV7d5xUg38maj8fO2d8Zk2G+BWuKzFrwbpuG1O5lqUb+Yw3ahTb/ULGuCZyIb0mboyrb7iUBvi1jkyp6TqwUUG5d0bKfxyygBb9wo4vgUReGdr+rq3/7t8fn5+fnZ+Tf/5E/efPONNMuuSCzXPKGdtVEsCYlMYoqiKIri6Ogouh13gPiNEYE4Stbasiyj51T8Zok7LaAQRRGzQOdgLQIvM3Qik8n4Jz/96d/8zd+cnZ5Gtb9iMCBSwtKjh9zOPpJn+XQ2FTnsz1Tc21PvWqH7Dj7CPq/3pX9hi9h8l9X0xYzhOgZzW1txcaGUvoln2saHvb9h+2jjsmjb0u7QW2dob4ADEBUARteYpu7OPUn9PtQm0Ci67LrAFUGTjaiCyMbIURC6Yd+EQeBKn7X0fE2k7Rxpmo/XbT0A48njIt2Kep1Rlz7+b1GZFOboWAKtzCvGSEYYBIAlCtm39F8QRgYMgCgA4kUYkGN3mbCw96EK4lIS1GmRmWGRF8mhoYm1k7I8vxxN53PPDDEgacXrXfACQKop4KNwz54zPnoEEVIBFAQRCT4EDiAQAibGKKNRKQRNpOL26pxjDo6diHgfsAIyVNuyrPNiWBSDIkvTxCQA5L13PkznJaDynrMsI0JUKjqqxIdbWIRlPp9PJpMQPAJo1epikiJSqBQqrZQGZEABJEIMQUIIsX4WOzF6ehySpomAlOWcaowtUXVdMYfY7RjLKkmSxNgvhFBXVWUSbx0ghBBUUCGEaE7Tuaw2N7llg3dSfBHKYmYiTaRi5IlIPc69vLq8Sa8kJ9sQzY0rztVrEF7R0fpqsIMNOZ5cN7ndYbG9dVW9WuBjW675qrvKbxWRaYZ3/7O9VtRCy/JQu0f7uhjBbyK8JEsTWK6B3W+ZWhsjD7qGuc+G9WFHU1izH6K0ETl1PfCdUxRHJajWvImZl/1wsW3Z61nwaKilqr0NgU/u3Pnggw8br69eG/+txP0xYk+SxIf6gw8eK4WPHr2FoPpKBxueeiLrrNZaaXn+7GlZztI8FUAff0obABhNxtP5PM/zg4ODJEkAwDmXpikzj6cjnShEdN4S4XIWh90rApszPfZ8fHBw+uL54CB37OZVNRgcaTKAWJZVmmUgYF1d1XOTKJZw995JbUtBmcym+aAAQlR0dnH+4MGDcja/Ft7X3AJkz+5yNAoMgRFAVfUsK1KjQAByzW+dwPlrZNTL3JfrWSyvRMBK0TY9oK/cVQH01+4CtVRW66o0MyyOVCiriTaAqAEghJvvzUqpNE3LsvTef/3rX7e+/uTTj5Whew/ufvz0IyDJTOJcBSJEZJQwe+tcmqYCgcUlaTIaX5wc3Y1ZPQAYY5h5Wo4uLi6qqjKZIaJ5PSHURJQXRW1tVdcbEStS0MVA0+n0/PwcCAWZtKpdJVO+c+9kNpmLSFQbtdZu1GfRiZrP5wcHB9ba09PT4+NjhTpmaPHp3ohfkEZEKuvZ008/ffDgQZIZoqbtokE0vFcmIYLKltNqHKAGJTF66R/WWqW0q2evvX4ny0ySmH6+FB/YGEqvr1FXft+E8Lu0b+XKNHLnpKVrvB8bbytmJlJ9z6aXLaUgkFKAwCL5sGCQqqoux6N/+Kfvvzg//dNvfevtr3z1zt07RuvGehGAmiW357+10gUcA3YiEHG1HVk7urh88ey5SRKtldYmyzJjtFbaGKO0VnGNI0RZ2wfbHcI665wPPjhnrbPOeu9dYI6UZI7iGg2du2ns5EVa1q4CgJtBVYl89tXWFREgQm446/Ls2bN3fvrT7//jP744O42pSJal2pjonnhbEV236x0cHCi1ZGVILb6xD+5w/Y6q69lUbTQ62cctLj7jfYBjnz93gyCoKO6S+4i+7XlR/dZ73mb+suHXkVbUP+0VjnxX4ZHtUd72+yi9Vm5ZzXcWWnbtW1CQGlBgawC5pdeHG1ymO3NZdB60r4fmKkSEgUFYgLn9HgS46baQ1fNd2N40CorYVuuww5y0IkPEwbNzwgRAZMiQ8sI+BC/eAbNOKVcwSPRRMbhzSMP80IfL6dSTWHZc1SEEYIqmH8BSWweAJksRUAIDQmfpFk8csMFmqDGLRSboUJKIzZNSRMoYVI3yvnLOeu+cc9Y5QACS2uqyLud1deDcycnJYJDkxSB4P53O6to6N6qq+vDgIM9zrQ0qkMAt4Vk48Gg0/vDDD+uqFOY0TYuiyNI0z3JjEp0kaZ4nWYZESpO0NgBKIbOE4KMEDHNTF0BEbXSGiUm0NirewbquvPdpmkFP8DvKqTrn6rrSSpf5XCnNgUMIUakNoZGtIKWCRHMaQSJjDBI14JZwZwuoTRL7YpTS1Dyir9R0GTR8cXxxfHH8JmAcn81veWX62hs8CxBBBNsCKXLr38HEXR4isEohju8ps+ng7lCdk5/61157rQuPYrHrdl2r4++PRLbZbH764sXBwXGe59FYEXoWD/2TzLIMESeTSxExJlmnQkc2x2Qyqarq8PBwMBgkSeK9n04ns9ksSRKtdbQPv3byTDgaX9x98OB0dBlQp4M7nKjno1NNdHJ8fPr86SBP7xw/mE7Kfqnt4ODg/ffff/PNN8/Pz6O+Q6vmeDXW0PUwNigVsrWWmaOpqnNO6WgoQxcX58c5Hebqv/1qkSefdVdRF0zveM/v3de9ExNhBliYiFVVNRwOCZE5JIkOwd3wcROJBJx79+6FEF68eBGppFF34/Dw6Pz8/OjkOEnzuqqC4KAoLk8/jhyH4fBgPB6naVqW8zRNW9aPLcvyYnzaGfcwc0wJ41U757z3RVG4epUE2yFr0+n08vIyhECq80TCEMJkMsmS3Fobu23j1F2/qNlsVhSFtfb8/Hw2myHig3tf6hjaurHVWD2qqsrzfDabG2PKsrx//35w3G9hSJLEBY6/1FkXh279cwaDQVnOM2X/8I3h/ZOie343whmxkWFb1rRnDXljIrpnQrj2Bm7C/LXcr1+V7YsUdIn0LZNrsBk0Y0xe5IFDCME598477zx79uxPv/Wn3/jGN15/9ChN0w56BoimBCjbF/+V9C/KGLc3aKGl1Zom0Co8HT0Ro21hnHuyoqKyYDNsHhDpnYNccS9b1s76Hozxmfrk6dN//tGP/u5v/66sqyaYNibr6C2vYB8lpcYzO6uhSH4Xo6B+LWH98VzthSHoFwZuJR5YTLZr3uA+/z1ikSvrTP9yYl69BR7qcv8eSIGbH7gVTkqc9IhAEDP4Fb9m3BipRSgm7iPeR+gweB9CYJHAzCF45hZ1XHgmiUjTkxyvEGUhndo+qNLIQqwaw0tjktqTF23IyQKKkQCUIo2IAoxcAXsAS8KJoiQxh7k6KvD4gIdZCc5VLEabg+zB668Vh8Px5fjyYjy6mLN3w2GRpSYZHPgQKluzMFGkaiAhISARBJSGtBmEQ/RWoZj5x/cgYK9lQ6LTWZIkShGz8dGthH0QCUGcZcCaGbzjWTEfDIrEpFlWsE7KqpzP5s66g+HB3Xt3tNYuWOdcXdfQcjYPDg6IsJrPQwhVVQXv66oGAAaIyEqSpUmaZVmW57lOtNKGlJDCECAE4dCKfkrzkcfHx2maTqfTeVl6753zsUJgjInFEmHOkjQ4X9oyioNExESp9tGKt7jlYHJDvgEgBAQGoFfJat8rEv53//Mb26qy+z+3uzbKvRwxtsLHN8Jft7D05Rrvv8EJvwIG7+YL2eM2fb5sYq85Mgi//kae/qTFq0CHm9jEXku8tPslcvVdWHt9tzdz/yKxb7N71Rd2g9S2UIKsfQK0RI1l572+IR8upjS2rXB9r1loJa/XpVEV6/mTepgcJEny4vlpVI5YVzh7+ckQgg8hBPbW1ojADNa6mL1HivWmOhUkacLMp2cvQvBKKRFeOSkiitXXmD9UVRVhgrIsozqDiAT2N7gURcIcahZWaZpmCvj5R58M08MiKdjBsDhGSObzktqak1JERIp0Vdn5fP7aa69FC5W6rhXtZSnaDXisYCDhdDqNXTZxfJQmW5dcjb96V+WGENFowi3Hq1jBNjnRrpbc4vdaLV68LMP7H49qMdoYZkYQZimKwpg04lbM4WYn473Psuyf//mfv/Pt74QQ3nn3HSJ6+vTpdDodDIaj0ajIMxAO1npbjy7OPv34SZZnSWKstURIBNbW89ns+PigGOTO1RcXZ5ejc4FA1HcjJg6N0UbUQxkOh8GvYhNpmsTumNls5pzrGAGd3Lj3fjgY9ss7m81cFQLA+fn5ZDKJSezhwWGnExElQjf9FFlrz87OosmLUipL835SgYiBWSmaz2fzctbqU64+dN67+Xz+5XvFt37/7v2TLNbcooM1xRmuOntrRYqQKP6VWrfrxkKu/9WuRLTcQtKvxMIaJ//Gmw6sRoSyCReOjVThg+c+2sS+ZJl649Ex1GKTVAQjyrJ89uzTi4vLELxJkjRJVOsF2+IUbV5ydYTSre2rW1dExEIncu+b/7M0BI1G7hQRpOVCE77cqG9IZ5f+houRr+v68ePH//D3f//DH/5wNp91T0pRFGmaroz/rShxxA8JLIjy8EQP0970WIuvZXUL3hp0CGy1a+3LQq6/p+fzuvSvy69ve/8aYnTV+Kys29iDwFaOyEHrHtz1n7qlwGBTwIObxwqw1xHZLSYU6f3xMrBblJRShNT7a/y++dJx3dJKqfiHUrq5ZKVI6/aHtNKrX1ob1b6h+TSKHx796hvKVEzuu7CrlVyQ2EzSNzNtsBWMvcOR+EAowiyhbVHpZCWl97gvTFiRsDkNwvgnEiAhKBICoOje2jF9GYSx+Yqez+wg1BKsEmvQF4YPUzkq4LiQYRoKXaLUyKwBNOk0KfJ8MBwUeW5IGyIFAj6IC+hFIxhFWseTQOiRaaIYKcCCKxUvRxEp0gDCHAJzkBB5KIjxBhEphUQxaI+2KHEEgw/WOls7CYyAxiRaaZCooOFCaCCl2APFzHG0uD2CD0opY4wihUQsHDj4EFxw3jvrrHPW2jqu2MwhJg2xxSZ2iS/6vBUhYuyp6TYzIkoSg4jO2uCDMUYY6qqKVvHA7L2L5NOGIUVEisqqnM1nWZ7nRR5XbIiypoQYy5YgijSRigs4IS07ebyqjE/fSuAIt91eseA6boVRr2dasYS9fnH8bh77ePuscGLxmgjFKwA4rvF+3FCvkKvFN6DfMy37juUGb72dbnurYjorzgWNctICLOC4kyL3yzXLrd1Q33vtYVqnZVkeHx/Ne80Ut7gcKaVio3td18yslBaWKF8nItFcYD2KjY0DUVu0C7ZW5ocPAYRjWMbMVVVF1YMouAALuYfrd2MBOw6JNlz7BPy//ORn/8f//r/9X//n//2DH7935979oweve1Z5fiBQx98St04A/vKXv/zOO+987WtfCyEMh8Oqqoy6eo/oK+HFcxbkqqo6dQCtNUCYzeaHh+o6tfGr1TT2qbmte9Cuh/ErYk/9Hzw+Pj57XqdZzsxa6RC4rqssHWitrbU3C5hjtj+bzT7++ONHrz/6+c9/PhwOP/roI2bOssw5d3JycjjInjz+5SdPnt8p4H/6j9/9D//j//BX/+l/ffONt+7cuXN2fjYoisHgoC4r59zFxfnl5aVzNkkSIOyavKK8qDB30qQxmtl4PpPJZDwedzZq2PrHx6kbRQ0iW2RHzhaFRSK6obX23k+n04ODgxX++Rq8kp6fn3dimaenp4N8GHOYbkbF7+MzorVabh9YABwnRwcP72dFrjtu81Klchkp0LToCtlxRFo1h9DI3m0BNfZBV/tV6O1tfSs1atoIcIBIVdfMRil9C50p208VEYfD4WQyifdiOp29++47n3zy8be+9ad/8Ad/8Hu/93tZnoGgCPexijUhjg0BWVvN7nxtmvtDK/Sc/kZB1MLjKAJIuOj2v9a141XxIiKARM/FJE28c0prRWo8Hj9+/Ph73/u7n//8fWaOjm6kKE3TLMvWH42XvCP9iWGMGU/HnvN9lsENmPu1LD970c+1BdFvtErvWRtb7xlZ/xNAOtrjNimQ3TpiV00OWTfZ6wKYFVyyWalWIXXs0S+W1QBUz61kea/srWG4uNLV93Q8qjUaRzwZbhW7lrpmNlDYItTonFsGsBogG4kAKKaQjXoIc1lb5117B1oteRHkzsyqwXlguWE5nizHhjaQrhetaYJhAWAI3ASFAF6YATyCR2BjOFNwYOAwl4M0DBKfozXsAQKAECMGY0yW5nfv3sEv8eTe5PzZ6fOnzy5PL+tprZQaHg0p0Y7ESXDsArNwA25EJCraF3JLWIgrEVLnDRK3WyJAQYg0EBQSAiEAQmDyznkfgrBzvprXpS5dbb3zCnVRFFmWK6XL2Xw+r+bz+cFwcP/+/SxJlVISWDhEiqW1mU2s1rrDF6IiawBmCM772pZVXcJYjEmSJIlqR2mamCRVChUQMwbmEDh4T1ohAhHG+geRAIBWhCDeudl0ppQ+Pj4BweloDMzeWiYKwYfEhBCQMGrbM7NAjxQJomLHCjO1przQKnHAZ6tE+UWLyhfHF8fv4rG02bcMwGvEhzE2XSk7NrzCtoDXjyqutGFDFMCV0ujuVtsqnc/MRE2SQTbopxadS8utaHDEGmIsuXvvAYRQG6NDCKPRyFn3/7P35kGbZWd92PM855y7vOu39T7Tsw+jYcSgHSTL2sxOQEamBESYzcYmdiAIge3geC3KxMGV2FWpSkhVXKkUKSdVTkzAhCCoQpFGAiQZjUaj0ezTPb18X/e3vOvdzjnPkz/Ofddv6a97ukcI6623ut9++93uveeee57f81uarea0cTdXHmBRFKPRKKx7mHn/mlopFdJzp7T/oOaYlnOTTbgFA1ExSWM0HnfS9OqzX/6ZH3n/N6y7X/ypvzTM3/vZL1/8//702d7OzmCcRHFgI5rJjqKyLDc2Nl544YX77rsvz/PgDHKcXRSCRay1/X6/qiplqCgKmGv1O+eSWJ892VXUe90G9msvM5LItJI4MjWdPnz4cDhqNDpamdFo1G43b+FjmbnVaj311FNve9vbRqPRzs7OKBuE0Byl1HA4vH79eoT28Uce/Gs/+B13n1g51VJJduknf+KnfvM3f3N1dTWcr9ZaIuz3e9Za753WBhFc6JBMsle891qbAJwppZxzB1qTbm9vZ1k2XZEQBb4CBpfZ8MbhcBjHcXBZP+zk6vf7g8Fgitkppfr9fqvVUkrNE0OWbmVZZtm40WgE4lJZFqPRKEmS6cgM3T1ry7IsRVipqChyrZcHpzERSfXQXeunV03wjYdFUdISjFVv6WKxdGhcJQtMGNcHTk1LhdaBSMdh43DaoNs3+0GIHtj/gQIgLNbaWOnbQhM47DwKU1Oz2RyNRpNNwN3dvU996lMXL14cjYbnz59fX1+Pokhq+vxxTddw0W8L5AYXi/pVsxoDb/jiW2+GSE0k0Vp7z0F8fv3atS996Uuf/eznNq9eDb3tcBHUSsVxPFUfzM97t/fQ/MfgUn8HO1zHiyy47S3bAyeK4/SORGgOpD34jTLRqszcMGqRSED9FvJZmZk9hziQ+dvSigsOdfM5ItgQiCBJTDyFPGpPBoEgUZlt3L4WF04ADgQOlTAIC/sgg5HgNyroHDALe8/sED0ARBpirVqpbqbQTqSZVJHiiCqSgm0FwEhaayQqs2JcDncqpxhTnaytrqy1O/npbHd7p98bDEbjYmi9BlbABDUNhoiUEgFmZsfOc5iGg8Uns0zlySHob+IYxM7zdP5TWpFWWkyllLW2To1BYJY8K8Szq3y7017pduM4Np0oG497vV1vnULV7XTa7RaScnaSMjYRexpjAsChFCpNnr1jx8IT8MJ7ZmuL/qAYDPeMiaIoDtKVKE6M0SKV98LOA3MSxyiQF4V1biplrSprrVWkFanYmDRJnPXsgxiJnbVFUaSUmsgQEQMAYEimr/eJUd4Ks5ebhztv7019y4fP7z+9jz75D4tTOsiv+OYkKjjH5XoNZAu8ES//xq//MyVR2ffJeKPD9DUuUTlY+3r7fv7NvegmJFF3fPkx91XHH8zHOWRTTp7IsTQqoYoOxEGZXE2DyG/6fFBNT17AIjwxzg6yzdmCvn4kB6AbPB+xMjdL1PVJoVd4Q4PRSj///PPr6+tFUYSifT8ZPkRCKKXKsux0OlEUXbj4CmlKGwkprGyJBEqppUmYhU2kWbjX67MAKS0gQIwKUIFjmxdjUjpOGhL2CQASCfheb3s07gczau858nCquzIYDcTo67vbq+2O0eS8AxSkMOdJ/Zh5K0rPAAAgAElEQVQAUMJE6KxtNpoAVHlud1YHvf71Xra6fqYZ6bK3s9pu53nhPIIAArEXECRSShlm1qiKXv+Hv/c93/6ut472tr1nQ3jv6dX3veXh/+Rdj59q6Sc/9/lrl3ab3Y5XzaE1jFFZFEm7eeHSpfvvPa8rp6zn46SoEAmI0jQc9wajPVLg2ZNCCs4VKABCoKHceWCVzrRet8A82D9gpnUi4lEz1fRBw/Aot5f3bJSsIGoBDjzP0Xg4GPVLmzeSZnCOiKIoiqLxeByu9EffItGj3c3dK5d+8Af/8oWt7U9/8SvjaN2j7l2/cvXFl+9fMR/7ax/6pR//vsfOr7e012Ir6xjN2+49+eyXvvzy9WFj7RShaM4oSkfjESltosh5j0QdVaCOXdR++pXLp8/d9aUvfGGt3Vzttna3rzRTZYwuve12utZZz04bJcDbO9fLKreuEvBIwW3Nx1DFihqN9PLlS+sbJ4rK5tmgu9JBVMwcRakIRYkqqxIQ4iR23m3vXM+LcT2AoR7Awi6KTGRiRARQSkXMLuAdABCcSq9sXiJCACFCQNFajYbDtbVVpck5qxQJMCkcj0ej0Yg9axUhKqUpUISmO1xYn15LHr0nacS1Qmc6dezXfcw0dMvTy5wqDufUKkgzLUvNIQ9M7xm7fGIyV3O/lQ5/TWjYREodyKynKeH+IK3WrJDHOY5eVrgLOzLIJHz6nTtroBbTUTCc8+zD/3rvd/d2X7lwIUBX2phg3AMLxJZ6qU9EwWJkqi6ZB8EX6xy88S+jW9UayLRpDsI8ReSR6nB5CakrBNl4XJZVs9UMZHYkeOHFF/7ks5/9w098oj/oBXtdARBhpfXKykrQKi5pIl77snD+A5VS4PIHziTt+OBq+XZajd5kispxXnMrMQW3trBcUBjj0h0PviLsl0nenKrlmJ7rx4FD5mmvNKfXnfn7wyxZdc6Jd7bQCgKvicbLee+cd95b56x3NjwOzzN7z25i8u5ZuDbPEBbh2pR0QoabY8XV8hwRnhPpiNZKG6006VAc18oa0qoWyyhNZiKcmYlTFKEm0oSaSBGGJFiNqBRpqt9vFBACgVPoFNhIuVhjO6Fug1ZatNKUdsKNyBpyCh2Bx2mcB6AIiRCgIYq0TqI4iZNGmjSSpNlImo1G2khNZJgmnTER9jM/1KmkOuDsihAJ2c+ohYHLUONiEJa5LMJIQcGhtFbhShJeQEiIJCLe+rKsXOUEBAGNNorqFVMgCIe+UeCzhHz0oigAUQWyCE4xYgZhUmSMMlpFkVaKkBCAvXPsvfN2ovfz3nv2DADBajU2RmvtfG0Y4p0XCcgUGG2iKBIW9j7wvMPMHvySTGTSRopELOKcdd5prYPwU2kdRluQS9XWM0RzhRLhzRVZtwpwvOPD5w88jQ/jWx7NxlxaQ04tfuUWJiw8en68OYnKkQmaXwMeHMfZ4X8OAA6cgGJTFf5tvP85ATjgdgIcC9KPm9DXzEMbUx73AqVbJszhGu6YeGvPwA5Zomnw5NrMUzu9w9qk08dZOW7ZbjmoGkm6ubkJE9rzlO6+tLHBDVRr7b3v9Xp5nltnQ984iqL6jYs7ghSKSJZlWZbNVu2Ln51lGXtO08QY7ZxFhKoqBoO+9z64bITVBwvm3pOJ0qSRJGm/P9D6BvCB0booSi9ASL3trdVOes9qeu2V53a29zqn797LvZCOjA7uVkFcwMwVi45iBF6J5cd+4DurwbZG9nPHyLO/+9zZ7/jAe9/37rckhDtXL1SDbXC22UySNB4OhyvdVaUjpQwfg9gTyrOyLMbjUTBu3L/z2ctGy9zVdq3oVgAOPJwBdMTCdAELm6shF/Wfhy5Pw4PCydVRtDcs0jRlWbbnRKGQdhn6vcaY42wOkd8eFSWZt7z9nZ/8/Y9zbxuvvfj4ueZf/ovf/JHvfff3f+DtXeUubV5xzkZR1Gg1tdH9fq8cDc6cv/cPPvGZlfW1vCyFNHsfRTFN5CTeu4rRMiaRjly1Hvnz6/FeafLKnjx1ZpjlQNjv7TQbnYC7BUfb0WjI7IjUPGOiZCqdMGK3uzIej+PICPs4TtKkQUTeM5EqytoKNwTT5nm+PzyRvY/jJI7TOoZPAKBO7tRaB5Pdssr3dekhVNRhPIfqrtfrOee0NjDHxJ4ipADgKvsNd0eP3m2Y/RTXwNoYf2qpMat6FqeXBQh30ZmlXs3MYR9BRg7zZh0zPXmtrsf5wmqfSn/563DmILAAfSxCcigTmkNR8W7ZvLo9ThuNA6e72wt2BGNXpVSY30Q4bGFRFJcuX75y9WqWZdZaAkzTVCk9FdqEKdc5j1DbP4c/X8sl81betCj3FmZSNP0gYUEkEAneur1eDwGD6Yx4zvLsxZde/L3f+70nn/xCWRY44amEA9NoNI/JdHuNNyISX9x/KukkdxxfODqx7WaL9uN89YGUgRtiEIddIGQBJ1j8TKIbf+xBjw/UmR7YazzOyXjoa6YLp6lMaOL0EZZM0+YQixfxkxwTmeAaXMMW3oW0C++d8zWowd55Z8PLQhG+YKhRz5ZzuMP8WnxW8QvM5eDNu5AoRaTrdwW4cjY9zvsaqYlvDgqEspcwqDkQEYKsQyEoRIVUYx9KFLIip8lG5FPDzZhWmmqlhd2GdBIba6vJkTgUCMAKkQJg64B9M046rdZqp9NptYxWiAAiJtIr3c7GiROnz57trLaFMLhjeva2slO6hKIJIjN1Uvd+6hcbfEOwzgOZoBsBeyIECntAaaV0oNpJ7XkCDOy5yMuyLKuy8M5rrZI4brfbimgwGFRVGUaB0UprHbyQxuNxOLQiHJzOnbfsHYsnAq3RGBXH2hgTRcYE1xYCEPHeV2VZFEVZFiCildJKGW2SONZa26oqy7LIi7AYVhNsPkBeWilEctaLCKCIiPM+juNWuwUYNC9ehEmRiJA2xkTWubIqtTGRiSRE6MDEMmkOq3s9AI47WMbfVoDjNVfgX8MAx+v1xj97DI47iBF8HeC49VWjHONwTx2wD3fUQTh4fsBDvmgxKRaEWSiLVpM1dDQajQaDQVhreu/3RzYwcxRF3vs4jvv9/rVr17RWla0C5T6O4xB8tfSVRFRW5XA4rKoqVCChszH/Gq1UURR7e7sA0mo1mX2/v1dWuVJ6graAkMqs0yYqyyrPC20imtEaD715V7Xb3aJyiLDRip/5wld+7e/9xE//yAc/8aknXtktOhtnUXxVZAAh9rwm5Ks4tda+8NSXf/GnP0zj6ye6jaIogPR0PzAz2jyW3LjsvrNrH/yuD7zzTd8w3Nl69vnn+/29dqvVbK+wV43mivfFcQAOAOn19vIiC1Xr/sOtEc926WRqE823MtxvJHEKEMYR0Ma+hupxAQ4Pejs3UWt9OBzuNySxlTfGpGkaVpNJkuwPT91/S1J86qVLjz7+tk898cnBi0//5z/87T/3ke/61jfev5aA5pyrcTHsb9x17sy5s2tra6trq3Ecb29fW0vjzsoKED3xxGdXTp8uxMTEIjwej0U44CwVxIbwuT/94oOn9D/82Z/8trc++q9+47fuvu+Bzes7SbNly2Kl2ywKn6YpMwe/DO9dWL2JsHPWOQsAgwJa7c4oK8bjcTNN0iRmFu99p92NoqgoKmMiQEbEsiyDOykzkzoA4NDapGkzUP1FJLANgkFvNs5293aBloeEIl1VVaPRCLlCoSTe3t4O9mZVVWmtvbdaq2AfE45vu6kfuTu960QSfPUmNn01cLB/FB0xZg4YG1LHeNxscvmBQS37b1O/TZqQQuY3gYimCYoBznAMg9KUkjgvd4LBsbRp0xwco41zbionISJn7TjLnn32K1evbmqlsixLkiRJk1rlFOKHFdmqIlKIEEjaoS99q7/ntV5DiTA0aetpgUiYkcg7t7m5maZpq90Ovf7Lly8988wz//53/v3FCxeDpwELT5UDQeX++ihHiEhc/sDpBYADX68Fx+t2O2wqPmgOP6J2uPH0fswfcwCADgskr+NMBfvnlqN+Bs6Zcyx6nS22hVjES+2868OfzJ7FsfgpW3aBZBFAh31kxnkgeP4ZZp6Ep4T+U+BxYICJgn2DUrV9KSkSEOaaAgBzzLh5Tv5MvAyTLhgIi3gQL94Ju/DnxLzTCztgKyxGYRpDI8ZmrFZbeq2tV9u00pJG5BPlFHoCVBgZ3UjSVpw2orgZJ+0kbcWpFnJVNRqOsnHGLERKRSZKYpPEJomjJGq0W+snT6xvrLfb7SRJworBsw/A0cy0ZNKIw5A0SyhYk5O9+OCIAQH+VvX8VnucCCKgpmBLTzKJnglKE++srWxRlNY6pVTQvwQ9qfdsjI7jpNvtMvN4PHbOlWVpjG6kaSCFKE0mVojC4pi9cxZBlKI4jhppmqZpkiRK6eAlZ61lzy5gX96FYRPoNK50wGLiCJGCT4e1FgUSExOgt1aEBSHkWMVx3Gw2wxKWxTMwAHgRE0VREldVVZZlFEUhkIVFAno0lzDwugMcR8tPbkqccmsAx8SSZHl7bxIw/nMOcNzoQKDc2SvTnQQ49hNt5HZfrP8jADhujdGzMPMciwxz3MN9uLvr4sct0mxmdcXy6mIKcAAYTOJE5aatOwh47dq10EKfRmMuTSOhUmLm3d3dLMuiOJpEbNpAdzfaLE02nt1wNMjzfC6AdpnBMWlosGdblEWWj60NgVt6ahQqKMw+NtqAiK3KbNRqN/2NMjgIEYAKx0kcvfLM0z/0PW9/8wPntl59+f3ve1+z0fjcp59A9o1GrI2ZRtUGWfjVV15+1xsf+N6/+DhV4yhJ89IprWHea4AdsTdag7i8vxujf+M3PvLGR9/A1Whn5zpifPLkmbyoiPxxztrxeDwejzzXtej+MVCNB4+dghNJ8ZqG/4Fui3PXjhu2+w7TVx8BcCSKrw381b6LohhgeW+Ix1BvR1E0NX85Tkvz4osvFrvXvvmhUz/14e+460SaVVlWFt2NEysbp9obp+595DHQEsWxY8sgSOjBZ/0xs3vrW958bWvr0tauarQMsPcuiqIkSZ3z43GmqtxUxS/81Pd/3/vfZaoB+bJ94u4vfelp02iZNBXw4H1ZekQcj8ej0YjZGxMprcISFhGNMVrrlWY82NtpN5LQBuoPhnFkqqpqpC2ttXOeiOLEDAaDnZ2dsiwnrh+8f3AwS5o0gm4ZAIjqM9F7PxgMsixTenm0aGVCnMq0vA8YitY6vJGInKsmaBoppb2tTq8nb32otdJJ9CxRQM0Hji5jCjeTqoDTPIRFM8IDhetHDNelUm16m3yITCpu2jd0YZ7RmcTGenn24h5QfCcK7KWO+kyuoiiOY+ucdXYqKAmBj4PB4IXnX9i+vt3r7TnnFJHW2kRGJnN4nmdlVRpjiNQBJ4oI3Lnr6NLFS2BaXUy3t9frD4fDlZWVNE29c7u7u08//fSnP/3pT3/60/1Bf+IuMjGIREySuNlsLplEzu+923tcjgA4bqc45ZCV2K3JSW5Z0nKgo81hTy7v5yMBjhs+f2PpyiLAsf+2fx44cBOOnGhC5ViTYee1vByq7gndNTxTq0vYs/ipNK9uL6FMvxMRg8KiDoXCWTjQTP4WUAmZA0RmqTRBP7sQdIZTvtsE2Ji+fT61GescQJlSP6Z3DhKL8BhFEAKJAxWRVmQUGo2R1u1mtNpRK0292lbrHb3e0Sst7DSgEUGiMdLKqDSKmnHcjtOWiSPBBFQ3aTR0VOVFb69/+dL21rXdrMjGZT4u8qwqxmVReusRyOi0GdCAtJE2Go1mmqaB5wgCIuy8q5O565yb+rIydQwJ9OQpoQOp3t4piRkBgzqn9k8SQQCtDREBe+d8WVaBOeJsJcyusuPx2DsHAFqrJE6stWVVhvjYYDWKBEiiNGoFSEK1pChkm4QME5pKazQpbbTWWlicc9555521jr0npQjJ+zrsLDA+nHXWWkJKoxgRnfXM7NmHgRVFUZzEQYPjA2OI2TPHcZI2GmVZ5nkexZGJooC0zQhJNc/zTuXlHQpw3CyiecPnp/mQN8ngeI3bfDsAjpvPr3kdGRxHBZfKHYfe7ziDY4EWd4fEKXjDbbxZcEXgdfUAO3RsyKKsCRZ50kuw0bwg6LUPmcOMePaXkwehMEsvEJkunOdjY5HmGSIAQKKy7QKHeHLj5OXLl6fU9wO7KIHEMRgMBoNBML0PF6ppwAShMnpBZZDl+WA4CG+ciAmXB2ZwCkjTVETyPLO2qgMsRJzz4RpW2qLTSuywn+3u3nv29KWLL6soUjo6evDGWvX6g7TZGfZ7b7h75Rf+xo/tXN80cdJW7oETyV942zddeOnZC1e2TZIGfUGo/apieKYD/+If/cLo0nNVWcattcx6NWGLhNrJCepGx5PJ8mLjxKkoTgY7V7/xoXseefihe87f9dwLL2rdSJKE2d7wuHvmnZ1t753SU3Rj+Y4uf3AdG9q99m4tznzhb1odLTNLF9hvbYT7vxQBQAYu/dwzl+659/6iyJa3SyiIUwID6JhiAaMb+cUnf+x73/Hh73pHpMtT995z/t571k5stLvtOI0FOStGWqH3LlS8StPq6srm1iiNzfUrFz/4we/++B9+wlFsFDH7VqsdMLskidPeK7/6yx9tuEFKvipL0smbv+kNn3nikxA3RUcs4l1FoMKAn6p8SWEgSgSYZjQaXXn6ufOnW89++cW19Q6YuNFaFV9Z6xRpbYxShlmGo/5gMKiqaiqPktrkYHZXpKyt0qQZRZH3QqRCLQ8ARVEMh0MiAlp+lzCEBLuwYxHx2rVrU3RyglJxaDQRKRHuNJP7zjYfvafdbMRTqcd0kjnMS2//2DiCYTGFHKafM7MP2uc8eqBX32QGI0JUk1VyWCgHYrlM570DqlNcsN8SGZfy8pZFnd5Ricoy+V8EEZMkQQBrnQgHGEkEtDaENBoNn33uuUuvvjrOsqIomCVNU6M1IhljtNK7u7ve+7SRsD/kZ78el1FBojrXFtE5d/XqVRE+cfJkFEX9Xv/ixYuf+cxnPv57v//KhQvhuCBgVZWh4CHCOImbjcb89egwbOhOARyvOb7kRi/D+eyz47z3Zr0nDsRfjlbBHxHGND+RLwEQR//sGzqaLyGVdBhgsZxFJ3BIt3puabosBkKZ+VzMzTE1O2Oi4Z1OZTwlbswrf0OXc95OaJ9UBKaLKVxUoEw0Lywgk/TZYB5UO01MNXcznGVyn/V+JnGw4WAQAMxDG8H/ZoJoMAojCIIQoAJSiiKlI6PjKE7jpJGYZkM302R9JTm5YtY7ZqOj1zpqrY3tBBsxpYYSY+IoieJ2nHRM0jJxCpoqbyyvpK1E6X6vv3l1+4UXrly8dG2Y93tZb7vf2x7s7Qx6g2JcsXfCAKBJpUnaaXfW19a63W6z2TQmCoQFayupZTjKRAZr47QAbdTNfJhfa+NsLq+VKVJn/gIE11VURJExiggBmKUqbVmUWTauqlITeeeyceactZWd5qAprbz3RVHU3h91wi4QMhForXSg/hEKiPccNEoibLSOo6TZaqZp6p2vKsfM3rmqss46mkQWhzVM0DB55621hBhHCQp4z8xsnQOpBaSBumPiyHtfVZVn79knSdJoNoqijl2L4ySIqkJYbkilmWLFx+sxwxH8A7ntAMfNFn2vOwnitjI4vnYADlgwJvnaBjju0A8/thMH3gj1wDs8Bo4D2uAh/am5jt8RjqSy6Fh607a+8585KfbwgOfrvcbLvAfEm2OJTPoHs6VLGCmVKttxt2273cbKxYsXg+/9YXlUwSVhOBzmWZ42UufstOXCzNZao3WSLGRMFEU+zsbT2o+Z9zOrjTEiUhQ5IiZJikjMPhRCocGOiISslextbb73ne/8L3725y5fvvTyxc201bjBbmbPIml39eLLF//J3/05O9hCVKSNH22rfPeu8/c9+s1vf+qFVza3d6Moqi+BSmXD4Y/+le9Zj0G7MQNt9caNZgd8Ob8zVdTYGxVFZVud7ubmZr8/aETo8vEoz86ev//Vzd3d3jhNW55vDElY5/b29ohQazWNhl26rRHf1bHxTehTpt6KOEfqgTmZ0vJpuLhInd0XDGImFN9p5Ts7ZXDy1/yHIwBCLsml7VF/bKNY7zsNalVGSP04ZmiCxvTeFfnn/+Dn26ZqdjsjIZcPNMFo3LPlMI0UcK6TJhKayAiAZ46SeK9X2WLU7aTbuztbAxlWjkiFoms0GmZZfv78+X/+S/9Z0b+22oiQbemkYsp6m5lN/uipp1fWT2RldWJjrSqqsLuCTsRaq43y3oUlzng82tra/I633/exX/zFj//B/6t0nDtAFZE457xSJoqiKIq999e3twIsMk013r/phGStazRaURQxg1J6YsUbwlMyYwzv48Ww5+DqEjJKRWRnZ9uY+gQM0CGAEAUXUuW9h2r4podXH7q7A4frQZbmBL9440NuU9W7d845V1VVAEPLsizLsiiKoijKpVtRlUVZFGVRlGVZlWVVlbaqKmuDBsg55yeebhweTEdm+CHe8/yvmgIcYW8zs3NumPvrQ+UwvqPu9PvDlcMzxkRKkXNOBAKjJwRCsbDWejAcXbh44dVXL21ubfYHfWutAJAiY6JWq+W839vrBctnpXVoG0tNWAsRsEeeR8cIW1l4MeLMX3RG4BAEyPN8e2d7OByurq212+1eb+8rz3zlj//kTz75qU89+9xz1lWkKDDSAUFrE0ZdFEWNtKH1Dc73174eWE5msdkDZ9KjPTi+dlZ6R33IQe1SOSDb6BAM4rU3ho9QteCiU9xCEyksq6Z/SnCZQKoJGbU15yFLyHDBCsITz+K4dgO1zlXsbXjs2Xl2HO7ihb3AzBk0fEeQvuLMMqNePBEuUDPmrVeDi1CAhidmyVMwWuZPn/nOGc67EBEKTfY8ARJNnTUYwCN4FItsQSxKhWxRHIIjdApYoY8UxJqSSDcT024k3XZjtdNa73Y21pobK60Tq9Rt+tRIGkEacaRYowfxk5CpCFWitBFUXri0vqw0UKyjQFgoyqq0VekKFUl7pRk3UjKKESrvsjzv9/p7e7uD3b3RYFDmmffeRCqO406n1el21lZXu91Ou92Ko0iYq7IaDkeevVIAwFO1HQV6y6yAnOxkQI3KaKOUct5VtkJCbXQSx8ELP4hFwjLSGBP2aTiS2hhEstYxB4V1vL6+gYi2qjxzWZQAoI0mBKIFC93Z8SUgAiRBFAQv4kS8UhDHJknjODJI4L0fDYdZlgWUw3kPCHEcA0JZlAgQmQgBRdg5X1UOiUwUK2UESJsoTRLrbFHlnlmAkyRpNtIsz/I8i+MkimJhYQYQDMjIYTLh1zLzHAFw3H1wAx3kiEWnyMG/74BW7U3y249Z7YHc5LwsNwJiJveagY43A3DIjNh1uP30cqV8AEPzBkXsAVs5H8e2CG3g8Tf9z85lT27Dz7uNwIkc8eRBgxqPFzCGcIMGzOT6XCOdeIAV+PSbZdLznDzDAIwyvZjyHK1j2tCsfZ1CfNeE+TPPHZyxCxcBC5zFmR8g5NxHu5l8gsC8Pd/kxQQHbtG8C8YyLL60NyZfwMTXIOK42Wxub29P6/x9R050pIqy2OvtAYEAA4qJlGcn4tud9u7ujjZ6nI1ZOE5iARkM+6PRUGkkQs8OQJBAQJN3CbLFRExLinEMzqNSSgOg9ywCCCpwLrUyIuAdV5Cwlf6Fqz//ke+UnWf/0tveEGv44tPPl6WnuMHsxNskNuMsj5NEWLz3jUajLIbS6O723bvvXfm2R7qCZWYdeXYYFZiO80L74l2PP7DSMs+98uqV3KfdVplvn2/wj3zXt1ubD4pMm6QZpwROSCZ5Z55FvK8iLbEhcC4xaRo3lI5HTgRUylVTspe3djPTVuIPPJ0D0h+sBzevXdKaiEJZQgBAlj2oOGlXpTUAmOV3dcvzK9VxS5KJPnfeqFYWjKUlRM7Pk+RBwnhf8oysXzznOic1XRbnxvsSb3bxS8WVuYsGuYsVOlZelIpSb52wV1oDivPWuiqKo7SR2MpNr+JTn4KJ4LZ2KWvL7kd/9kODwRUPlFnxUhhKmEGpSOmEQSHFge3LPvSN0Fm33mleu9YDx22iuNn6tx//TKfR8GQuXtlqa//zP/CBn3jno/1sryzz3DMrA4qYnWZ/5vw9v/27n2q2OkTGVd4zalIELK4CZkVIMioo4XT92tb2GVP98o9/8N3vekdjdPEbH77///z9P4k3zsc8EkQWjwSkIMuH2ztXAYEUIkFYYSOBpxyBhMnouKqqKDYsjATWV0qpRrNRVpXzZZxEg2G/1+9xbdQP3rsoMsw1bMHiWVhpBSjjbJwXeci5QIKQtwIoWkXMgkAiwNbee7b56L2dtXa8UAUtunniAp96n9PxHOf04EE56aeGKL6QSOBcLWT2LnSw2LOwlwUgo35Qv9ja8Ng562zlrHV28imeg8n9pIsm0we1weA8FQUBxlZvDxnxzqao7Dv9a69TpbRSqiiKhVb2pLoCAGvt5SuXn3/hhc2trV6vV+RF4Pt02u20kQ6Ho52dHWttMLoLtq+BnKKIpI5gXAYyEIGQDljiha7wdL2BM1nRlAADMykQWGsvvvrqcDg4eerk6ura9e3rzz737J/+6Z/+4Sf+8JlnnsnzvP4x02td7UyMSql2uxPw7oC1HUZnvo0AUz2f2OzB03EnkcOWg0evmpdWNHLcBZYc93mcraGXUOb5rI25rLaDVlY4/ajZtHzDkgCXihTCo5X1x1nmHtjagokn8NyBCdMSKiASBM/oGT0TgwGlBJAZWUgARWh+3VNvHbOwB8/ivThmJ2yZHbMVdlKjGA6EBTwAhzsiT2JVpS5fw332eJLLNn+HOiN2n8lx/ZZ5yANrhQXPMVJmTaqFRWKoXhGYao2JKPAEHsUhW/AW2CJXxJUSp9AZchFBYqiVUiuhdqLaqe40dbcZrbbMStOstEynodsN1UqoGUsaSaJtjG2DREkAACAASURBVE6jGBKFQvUYIREloAUNoBFQHtBLoLMQKSByAhV7VuRRRsXYcUWRoSB+IaWUQgB2jp1jW9mqKIu8KLKyyr2rECWKVLPVaLUanU47TeMoNpHRSpHRCpDZe2ctiAcRhaBIhZFBgMGkU6FCnuT9ojDbcEEMWiFA8JN2iyJSSiMRCIogT9xKEVW40o2zXCvTardDGpXzPs8LwJo7iWFarAO5EFEQPYAXdIAewAE4ECviALxSGIg5FKK+ghE+ggBU3pVl4ZlJoUwmy6pyAhDHMTOUuRVQSsVIGkDFcdJIGywBcq/KMm82kk63mWWj0WhkTBTpCAQBiD2KB0RFSDPuw7SYx0OZBvt79vOBZzKP5cxgx3Cekb7VWffGU57MNZEPo67NVymLzwMe2VGXmyx+j3SLXq5IJRSXdIha+yDantzoWrFP8zAxyziebuJQluC+fyDO9ebxGO0OkVs77HdOdyrHZSrd2a6EHE2MwgO5MzekaE5BkH2C7dl7SfYzThAPPHCz3PNpeisIz+LQpxEAQAAyu+oBikBtBAUAEK6WC8IsXFwT4WIDY3E5JVOMb7ockdmeCbJEOP5yipfZHgeCqvV5ilDGo41TJ33fnzt37sknn2y328aYLMuWAjsD6X04HE5tCz17m5VRFBsT9fu9U6dOjceZIglOTiEjwLNXaqF+sCCr3faTn/n8uYfv66ysv3Th+fvvPg2el8ZZSAULPVhE1Mq/9OVn/tPvfc/qSgsqqWz1F9/++Jvf/JZf+bV/2dt27ZMnKEnHZSEAZVFEUZwXuYxYmxWtGs++8Mff+UM/rjT3N/dMez1JIq11v98T8c6xx+IbH2j8wPf97f/5f/3t3/jNz9xz/+N33bOaaD/eG8SgtWhEPRwPLRRaax2Cx0SsrZQiZRSLZ2e1jqZ2JwKcJlEjMaUr4SAjQKVUVVVpmuZ5funSJdhXXqm23t68erp5RmhcAfu9K3c9uFKnpB2zcQnz4whxYRKlOlECeDLRydJqPRQ0U3+AJcaHINfX8wVClhxAnBQAhHZK509E1wf90pxaX127fOnV0OuI026VjeM4Dr5fg8FARGKTWGuDllVEnHPBF2ZeK7HajtNYRxjX3mNKwTGoLXGsTGKMoPPlQ/eerwajUa/vRrv/3S/9zJsefeiFp75YqWQwuG6MaTYbK6urIvLySy+uNOI4jX7sw9/9P/7G7zzw+JtAp1JcwahBUewrzL03ynB6b6Pov/TZJ+5ehf/6H/9K/9pmmQ3BF4+98bHvef+rn3z6smskhBxFMQD0ej3vHSKG8yKsrpxzzF4lXQXsqvGXnv7KGx5/QymemLU2VVWOx+NWqxOoLoG7MSX7hBMkiuIs2xOBVqsVUvQm0TB+f+QzAPT7/dXV1fF4tLGx0d++8th9Kw+ea08m1cNmm9lMMvG7wKUZGA9l54XgFQREAuFgDC9LeW4IwUoNkBmC58hsYp6NAdjPEgrL1PDuJQOOeqN4Yf4jonYqxGWRS9JowVfpFsfxyspKmDD3/69zLpg9v/TSS5cvX36y9eSZU6fPnjt39syZM2fPdrvdNEmqqtra2hKRZrOZpqmJIkT0zGHyRNy3upVpN2kRVqihr8mruD6bBQAJUSCw+fM8H4/HRZ4DYbPZQKKXX3r50uXLL7/y8quvvtrr9YJB9cEECpGg0g8JRK8HiWKOzCIi7Wai1XxHvQb9RfZfpPctQvaDdyIHqbOnoPCsfDiENHHwAlVmHb8jeLTLLAbcV7/I/GcgzhMDb7SEE9y32j4mkHTgsk3mztiaEwhBs0bAggIhk1MBAnjPwE6AWYGKDAGKs56BEQkIQdfgjYdgS8Ae2It34oUZhIE9iA9OFLO2FcpswYWHzGp4cFkks+vYpGtw5NJYFh6L0DKD5sB+rgAIigfh8FOpttXwwh5YCBiRFWAd+6rRkIoT02zqKAJTP0lGK62CigYQPIAVERAvlkUYCJQSYGAmAUIy0+VmyKjjuiWBikQpK8herC09QtRI2rSSbjfUaFBZK8w6SZIoVpEGQHFevCfvrC3ybAh7QkStVrPT6a6tra+trXXa6fpaZ3WtdWK0NhyORqPRzs7e9s7uaJyVrkIEBMI4VqQDrFc7YJACgMqVzlknFSoAAkIREMeemRCJNEUUC9d+qt6zALAX77mqWISbzWar1S6KvLezB6DjtJGmSae7Wjk/HI4FsLIcbD80kSgilAky5QUsi52BUQKAClFrHRMa8agUGZOkqW62m0VZ9QajfJyVRSkAlittdKOTZKNi93q/2Wh2uh0WQiy9R2eDNkaz18xKk2kmjbIYl9lIuG00EzmRir211iqKDRkG5xmACUghCCAHgIL9FMHEfcN72SpivhqRuT/hgO4+HszguK0kNDzoR9+u2y3wW46l+Jgy5O4g9e9O7Bmc/+Q7t9vxzntrfxW8u1+vPXPYuFqgMMxRrGGSrVhD/aHxOBdVXv8TJp7Z4TUT66PaAMnPgtGZfeg1ei8sUkeN+eXUVp5pP3mZvA3MwPu9oubaLYsJYhMfKeBAMDnkPiFoHhKluO8+jy2ZMjKjuLfbJ6LBYFCWZRwvM7dJYV7ko9EoWA8AQJxEOzvb58/fPRgMJgGfiIAT2qAXEVzMjAQAIf3qCy9+37e/9frmduH96skTripx/9JxMRYBuGyi+y9/7qeL7avWFnuDoUFuav+d3/ZeZ+1/ePIZJzZNG51203tvbdVsNkREILn04nPf++4H3/u2+6rxuNVcz7LyzPlzZ+86NxqPRtlIGYWQpGKyzStve+T+t735jXnRv+dM+0TKIGJUlOcVMDa66ckzJ06fOX3u3NmNExsrqyudlQ5qVRQFM8dJHBI0SGkBUMAE/tLOuFd4tS84JOxVY0xZlnt7e0VR7MfJ80pvX7rc0pFir8qdtzx25nTqCG+ZjzXTpszrqw9cFs+W/Yvev4hzJ1lQwS5opg8HZxEQMTWs0vYr1zN0lR/3h73dpNUZ5S5SMPUW9d7ned5sNIMX5jR4Yh75ZWbv/TeeS77pjfcgSlWCZ0LyOCvHDr2LrwoHJOCKMerouZcufOPD9//tj3zwFA33Lnyl0Wxt9ceo7anTJ9c31rvdDiJcu76pmMX7NzzyiCZ++oXLVsVrDTfOilKITKQJCO217XKdyo/+8Pt+6kPfUfava6NBrPUsgA/ed+8nnvhj3T0FHAa5IEJwOAOAMKkgYshhsV5TnqVcvvddb3n50mVptsi5MFSYodFoEikiGAwG4TQM3SelEAD29vbW1lYRsShyrfWEcR2KzAPw+ThOqsp2u93Nza2zJ5rveMP6Ssscsxl+zOzJAyf3aTSPmrvN4ocZpkYhS+mSB3041sb8YYacM/VY0MjM6tflCIZeET3xH57fOHHqjqpUjuB3BCAvWOWH3zA1eJ5CAwFNFhHv3NXNq88++5XnX3h+d3dvd3e3PxiwcLvdaTQb/UH/+vZ2r7c33b0Ai5Tm+TpTYIGJjTDRIAFCyHwJh0LC+Kyqcndv7/Lly8PhII7jJEnLonjppZe/8Kdf+PQffebzn//85uZmWZZTrfvSwQobFcdxADgC4nZjw8jbyuAQ7042iodOG6P2LxvuyHLmjpi93mIwMN5s+slrYcoccRUCgMCzqsM+RZh9VVXWVsKMBNpobTRpEhLHFaOoSFGk0YAocOgt2Eqq0lelLwtXFr6suKp8ZbmyUllfWV85to6tA+vEWXAWnQPvkB15R+yQHbIjtsQWuUJfIVv0lsIDtjR3V2JJrBKrxCnxGt3kbjU6M7vb8IxGp8FqtBrs3Cun/2vnnzHhDk6jM+C0eAVeI2uCSEFsVBqbViPuttLVdmOt21xfaa2tNNZW0rVuvNJS7QY1Y2xEkMaYGImVRIoNskanwWlgAk/gFbBC0ISKavqxMHgG78F5cOExA3Pg/PAccYXr7h3aSWTIKBuXZWmMCW6aAEKBrcJOKUrSOEniKDaAUtgiy8bDYT/Lx5Ur2XujVRyZRjPtrnRPnjixtra6ttJNk5QQnXP5OLOVtVU1dX1FFgBQioAmcN3EgI5CEi8ppTSSQqQAjjDPL3CRWcqyYpYkSVn83t4us7Ra7XAVJlLe+2ClMs1Bx5q67RFZESgVrrDC4q2zVVV5z8xBpUuexbNHRKVV2ojjJEJiBmddIeKiWAGyd5VWZLRBIFIRoqpsQO8xSqJGEgOygCurvCyzTqfV7rTH46zIcmMSYxJCTai9B/bBsJZCKYBYh84eQPo+wMb/AC6AAMqRVZi+kxPz12qRCjANQbtFg6VbZ5QcY75eoLrgUZyeJd/R2/NTvn57TZdYPMCBTAAWnDinNnWw2KeakRgmLOElAk6tVxEUBJBAQcIZNR9leRahyQM5XI6Ds67MzE8DJkZW+7gsC04lMuUu4nHXYTfLywo77rq/cvmlzXe/6X1Zlm1tba2trYXck8VFqlRVFdIZwip2d3dvZ2en1xsAYJo2er29OEop2CVOl+ahGzjflixyGg8/+hM//Du/+7v/6n/7ndWz92oT718chipl+l29673/6md//Nqll862osG4PHf3+Z3r1/Jhj4eD73vvN7/33e/4Z//tv7xycadz4uxKd6UsS+/FmPj69e03nm9/9Mc+NN67fC2HVmLTpmHi0lcnz51ur3V3d3Z2NrPVdPXExqlr11+8a6P1M3/1Pb3tvaLXb7VWx1mlE93spCfPnhQS7/2oGAfFaNxIzrTStbW1zctXB71BZOIojhm1r6qqLJtpvNpuvNofABwg+A5GJ/1+fzQaNRoNy8vZKDws/5tf/nv/7jd+/frV63/jI9/yysUXFfrXePrg3EA8eKDgUW+cex73m8ktte/2cc6hleAj69Xdayf+9b/9wl94y7nT97z533z8j88/+iYY9621RKS19t4XRT4ajVZXV0M0T6j9yrKcLtBDyXp2owXsHHPhUCuDPK/fPXyfKNvqtjZ3L3E2bunkb/3Eh9e6KY/2NGC0ujp0BSV0z333NxtNZs7KHAjO33dvf7M3HvYaae/D3/3eP37q2QKdWE8marZXvKv2Ll2w/d7Jbvsf/tLHdL417F0jY8bjohlTicY7G1fDNz1071OjKIIoBCoHVKIsqyiKrHWTNAoEwNHulTPG/eovf7TZ7nz6o//A2RMRIrNobZg5y7KVlbUsG4zH44BuhF2tlLK26HS6pPQrr7z48MMPlmXJXE99U9eJfTQiba2rqmpttXt2je45mdxQHLh06VzKQznilVDnA4Z/Su1KL6S0EpYaAPaeeeZjikgINEdsmzNHXOy0TgRUwlLP4VMLIazVgBTk7ks52QjQTeGB86eqstAm+qpc5gK/wBjT7XaLosjzfMpZm0IbYRoMvrYBD7LWffGLX/zKV55pNlurKyura6sbGxsrKyutVtsYfeHCRUSIoijEA8VxFEVxKEhC6u8SlDw9WCy1YYq1lbXOWltVVZZlVVlaZ0WAiLJs/NJLL29tbm5d2xoMBuNx5r1XihhgmrS930UIEdM0bTabABAyg17/Xe2cXWnHjWgfkL58VTyKXn3g/8oh4uDDTqfXgqbd8ntvF4R3IFNjfuafp9odsNhGRJA6IgPq5hITgwgr9hqC+tU758AxOCRQWglCmCccOy/swXsONbrwtKsVGGUy4YLMgfVCM5GuTH5G/RihttwIJA6cGWgLTq9/YboIZCaCBZt2mQNbce7ZWek437SCGWsYl+YygqBNmVyMFSIpZbQyRseGjA53VASEgjgxFkVBAERGnKAAUotUJx8dYlop0NNhrkKro0sWFoRzC9OgAgrdOo8E3W6ndHa3v5sXBTvLThEEZYlGhSJKExmjCRAErLOVrayzWT4aF+NRPmo1Ws20aaIoiiNldJLEjUa6trY6HI6Gw/FgMBwNx6V1VeWqylprnXWAGMXGxEbqpsoEgxUM4AUCYx2+iooUalJKe+e9c94zQB3cniRJkkRVVWbjoVG62Whoo9utNo6gKgvmwF9BERQGxulgppoUSADiRRDRibCtrEOIYlRaAXhAAHBIFCkkpUilcSpZyexZsAD0JhZkl+XD2LSbzbagHedDtoKIzlrnHCEjkUIiImHxziGgmYv2m8sdAplvaMohjKPlx3I4aWEfSQ1fH4Dja/kmy4RnuS1zrkzL0NcA/9zQqvrOIUtfB0NurTabByzkEKOReUBt7vX18RScKVEnFlYydbEKL6X5pQlBuFZO55LAG9wPXhAAMiDLXLxwDVLME1Tn6agsEAwpJqpMnNMCTLwbBQBIJjpRjxiuvrd9OBILCiBh6+TqF59+8tTa6UAhnmcaTxeIZVmG4jxI4JVS73nPez73uc/de+99V69ePX361HiUBWx7dhT2jfq83/uVv/s3d1986t2PPWg/8kP/x2//YWV80lywC0VCb33o84hIlmXr3ejeMydhvNff3bzrvvtP3XNff1QwGc0Vj3fXWp1/9nf+1u997rn//Xef6O0Nzp49HZJrG3H183/zI7J9pejb1vq9u7uv3nfXWhybIh8rpTrtVhybVqO/ubn14o40mhsur/zF64pERQ3UicXyrnvPClUYe1cyEmgKpt3o2SLpRjPdOLkhnqvSOmdNEpfMviqitN1KYwVuv3IiVPI7OztFUQR1xn6Jyj2n9UOn/D/+6I985cJVGV1abafZ2N7sGXTYGnRaVu2XvsPhQrnl5+Xm5kpETCNI4vj/+V/+yWDnyuW+/3d/8Ec7OztrsQrcn9D7jeNkMBhopZM0CUVdWZZLP4OZT641ga33yKK1jsRXx4F/nC/T1roD0UQENiXDg5c9NLa9Ek8nT689eKoLFJdliQihBltZ7V58ddRqtGzWq7Lht73zrf/mDz4br6yYqDXYGw13tx45tfIDP/Jdb757bTS+XAJx2rGu0Cmh9ypqFdk4xeKN33Dut/6vp+4/GU+lE2FjrbUAoLUJRgyDwaCly7/+ox8yxfZ4vPf4ww9/ftNijM7ZKIqc5TzPNzb0cDi0tgpJroHnn2VZkiTWVq9e3H7wwfu2trZWV1enoEbYY/v3RlkWxpjxeGwUn1o9KXJcS4H5kbBwph99Na8DDWfJTlSHA6CugwR4PlRlKYRi/1fMf1sg2XFNdFv8nTLRLIoALs3eeG4F3/Lw+jNXJbfyOmZ4LZwX040KPrtTB9b5F0yPzgS0FyJy3vf7/X6//8qFV4LlrdIqjpNWq5kkaZokaZomScLePvbI/WkSEVGRF6QVIYGKLSMGbEikmSRl1kfkqvKb23uVAwGofU6qajgalkU5zrJsPB6NRtZZmIT+hirAM+NEBDE/PMIvV0q12+1AWQr/fN34MvMamV5vT99/cnEUIRxgZnEIZneQk8UBG4I3t8o9Ghz86i3g5ejLyvzJMgdK4vyInark5rEPRFSISAjixbtAsaUIgQgUWuTcV5atY8skZEBAvDgvnsUDCCNzWCBRvU5AQqUUkQrZoqSJFM5Yh4SAOAdw1F4aEztPRK1Q0cRLA6S25Zj8c67cCJABTwGO5Q7u3BITcAnggDnflKln1fzYIgEEMIgGAHxduCJhDXAYQ0aTVqCQAVjYCfMUqZi4bk0SSAWmxOW5b1GAatIGqBe0uOgPPm+djwExxjreRUATdTpty76xlY6zjL11FjVGSiGR1JlWIeCqhklIg66R0pHLijzLslaz1Wi2Wq12IEEkcdrqtrorHe8ly/JsnA/H2Wg4vn59e2dnL88r55kU6kgDIIKa5OrWeDb7oEuCCc1Xa03hsljmhUjlHHMt1nPOWWaPgHmWb13dWltbWVtfLZTCqWhKkAPWxXWJQEgS3GgAicL/ORBfFpXzTsAaUcYgEQr44GVOGjqrURuorFSW5f3eiMXpmHzpRlkfGqbdWa+cAIRgWLC2stYaBVoTkUJQzGKtQ6AoiokUMwsJQG13OjHiYUCemV4JHsLg2O+nBvNVypS3J4ckmnwd4Pj67eu3r/bFeEbaOADgkDluxpQXQQdlqEy5AwTCDLUNXfBQoH0RZos/QISRFz5kKtuc64PXc4iCRZnVAYIonC6+CCZOCXITfi/HX6vXP6IhJx7pvPzJqw+tPuzYF1WpjWHvp86OiOi8y8sxxXHpqmYSI8pjJ1sf++kPfvfHP5Gddt31c85aQiGNMPHOCD3DPMtPnDxzZXProYceuvDySw9vxKebwLqxN8ze/ciZ97/xr/79f/E/+fhU7qFXZI0IwI5IJWudpsuHGZlXdwZnuo1vve+ubOslY4xvxu2zGzuDzXvuOzXoDa5fv+Yrh2UpPv/AY+e/793f8geffOK//9e/fdcb3pg79Z5HzjfKas8rTqLx7ksbnVa7swaIqJBB2DtSam19Y33tRF7km1evDPOMoygxjZhxPBqsr3baact76womUhOAqsZgPIjNx81WE8+euX51s8hL8mUsRdRISlbnT69dfOXFF8vVJIkAxDkL6IkIwV/b3goEGaUUIDhxZX/77KmTg0JKs/bcl174jV/4nu1XL5bd5lvf8s1bm2umkb7w5c/f9iXs/JL05qs7PNxIGw980F09+ehjb9nopFcvZSvt9j/92I/+nV/+9e1HHziZrnZ0Y6+/7WJfUZVycvXa5Uajefr06SgyVVVpihtYjHLr09Vq0DvVjtOVrpe2c1W7nY6zYRIncAxJv+d2ynRipbuVZRXGWJXjyFTVeH194/TpM41mYzAYRIaw7iHW++me053rV8aFSpXR7/rmB37vt34nb9w9uPpqw+39lfd/yw99/wf6Wy9fH1oTKWfLoiqa7daJM6dOnTrz5BN/HIlurp97/DFp/A//d/OBbx33dzVymiR5WQ2GwyROSCegEmbPw637V5Jf/dhf71+/ylB5Uh94z5t/95/++onHH7O24HKkCZytrmy9MhwO4zgJEGTYsRGqsbRbsGcuX/u1v/+TH/qZX426Z4ht06CtCmaJk9T5amlvJGnsrNNKtSN3/5kkWA0GCJWPHVF5NLRxxKCa6+4iAiCBQjVf+nofJDYHMNf2OXHANGdxXzbtZM2+yICbfoshf6IFX8gGYFbCkwF//GoB+gG3SpIEEQOaPH9u4ryXzqIZerBxsc6WZRWCaYzR3vlY8/u+9bEVfwH6YwAxAGVZaq0hPRUnG1D7+oiMLkfjq+ALo2I/qP7giS95MMEBpCzLOIqss0opmudJzXm0L0VmTIUqIhLHcafTWdqE1w1Lmi+58zw3oeP69dudAZL2PzmHV4ZVGNaNeAkVuHBgcCgQAiZx4CpXOXBAqGKVNGNS5IQEAVAhoAnWHbU+QU1UCkQYElzRU/ioukoVIJjiFDMLtZpDwlib7sJ0lSiy5EU1pUJwvQTDA/pqNcw6M1qWfWepzNao++xpBUjAg7AHywI0QWAJlAatQRtQBlDVn8cSMBAgRYvN9zkOybSIncXSzr6QFIlMvkimDtDzPA4QEM/svWURpRRpEoQk0hvra8w8GA1tVSitAHTYc6QIRKyzzAwCiKg0KRWzGPbsmIuqcM6OstFef7fd6rRbXc82y9hZ75xnBm30xsbaqZMnTp06ORyNd3f2er1BUZZlWfmJj0vAtIK+SZMCteD6JMLOsbBooxANEYaALe9tv99Lkqjb7VRVtb39/7P35sGWbWd92Pd9a9jDme7ct+d+r9/Q0nuaEUhIIEAgBAZhpjCZscwUGwixoSB2GWJXOU6wKUxSdqjEuOIEJ+VUxU6qQowDAdtgQwkhCQkJpDe/fv16un3vPdMe1lrflz/WPufsc4fu29J7T0/U23X69Lnn7LPPHtZe61u/7/f9freZfSRo9Pt952sXHCIjEWgEitwNAxAAOHCMwBGRlNYpoTFc135aFOPpnjYmSWzWybTVgIDIAA6IbSpIWqm8mPjp2E9cqGspVV3XUwFvDPgAAD4EV9WlMpagubrec1V6EEpMFoKSAEBxzjBzTTg2ij95pyqHnqEFhbRAsVdIg+MV5RN8thoc89vjvlgbL3eJyiHvmFaPIEe//TKNua9pcBxzRVHuHRYfmfG4++S/YRsKNQj9nGABiNSAHThXbyZAatTKG9FrmjmyRLsoEqToXiYNcYMECBsp0OZBQDOtA2rSlTCTwIvrz9ZsvgWLx1zCGARFCESx6ACG5YQPK2AFLcPdH4ZBM2gBEiGAUbG33l+vdkIxqcbjsTF6nlePL8aTofOudHWeZeV478bzz37fN391KtX7vuar/s3/9+9Nmg1HI2uNDy5exKaSXIRIlVVtrL1z88VifOf9X/L2U/1EaSXMgcNoNHznF3/xxz/2iaeffGp1tVcHENQBiOuqnI5YJWfPXXjyYx/5hq9420YvRUST6JXVNedrAMw73dXV1eDD3t4eM1sIodi7dGbjve96a7F7ezMN73n7lY5VLBw4JFm6sr7a6XYPtJQonK216fZ6SZqycFVV3vvaV+ubG51+N3A4bG0LBD54rVQIbJRFxOH+0GgTvCOlgVTl+cb160O1Vtd1YG+sMkYrRTs7OzE9GwkyIQRrUaX9SY2K1O0nPvnNf+Hd73z9A9pSEL++tQF14erizu5eqMv76x7luA7zUDWmICAer9iMh3CNGV2pJZHQ8gaaSzzSXHBhbeP09rmHNrbPMwAS7Q9HG+vbb7hy9sMf/ZTzfq8YgVWpUjCttEmiLPm8RMU7bwmcAOpU6vFart/x1stpmvrgtdIcuJ0GvzvqF9XXyqr23kkIrOTCxYtnTp9BxLIo7VF1Cv1u/87ODgI470yanr+0Ndy79uXvfN33f+fXveHKhfHui5oEyHr2Sqv+Sn9re2uwMiicYw5cu2kxtWmW2NGv/94n1jc2GMl5rlzo9voVa2tTLkfXn/70N37Vu3/g276uGI+5ruqy5MD9/uqt689+6IkbG9vbQFqQnPcSvFJJBALmEBUpXZbV+Pqzf/dnv3+Qqiyjf/uhT2xtrI1HI5skckyaWoRBYLWHb3t08/EHQKExmAAAIABJREFU+rpRPIU5gft4D+q2U5zA3ayq27KjsuxHMZNIWnC3F3klJJzZBzYGiqRosczk65WKz4oURWhAa61VTONRU5CB1G6iM4xS5u7HzFJwOiyRReZqF58TNkc7XIkOxPP0+AnDJKVUW4Kql8H7v/jB09luwrtc7Ei1L9U+hTG4IRc709tP1LtP1rtPut0nw+iq5T10Q3BDw6Ozp7fu7O4XdYjnGgBQ0VyLGJf0ULBNlGgDCkqpbrcby1JeYVzjqLm3rHTUlbN2cNBC5Z665iclWRx6E+Ee/fDxCZPjP1wWjZUTt6j7yHkca+ByMBu8ZCXe9hCZvdmomc2FcURYQvDOs6vjn569i2oaUtVQ1+iDZcyV6hk9SMxKqvqG+kb1rOpb3U9M39pBkvTTpJck/TTpWttNTG5NZnVuMNecK5crl5PLKGTKZzqkyicUEorPIUG2GCyyQbbIGoOGoCFoYQImYQWsGogkPgSl8VyZ/dlQa+cPEJ5JhMbXvPQVYJzJqM1Wbq02e4B44RpCTXMdEHEEnsArcSgOuYZQS3AQnISAwgSMEOLW2iZ+MxV7bFUczMqBGmm5A0vcwkxmdHHlAgcR0FqRwkizQ0RBKcup91432FKMb3GJihcdTqJCBwGSiuKdPriyKqMynQ8+EjC0jhYe0ZMVtdF5nmVpmud5kibGWGOsIkOkAUgYhBsQPgZvSkX9jAipBQQhIlKoFCFGmRfvnFNE1ljnXFEUCCgs1phev8ccKlcKBIEAyJEfp3TcJgkgs8QCFsAGUgOkmSpfCOwZGSCQEtKCGJACoCcFSWK0UojovVRlICRSGDjMgKqgtdJaGavSNKmqsiinxlqlDQIpZTlg8ExKUzPi88zjIOBstgQzZ6EWjwOPUdKFZXHiRrWv5dDEC3NmFEB5jcHxOZwP3888/pB/3QHTmeVt42sn+HObDTgmW7gAOA5ylY/iV83qrHGuUD0PoSOiT9LSJp1Zr1OsPhTxLA3rArHFmJ4PFQsAn1CUIowzhONaXUuPQ9p4jMBBdH2WFKCIsAgQgwqIACcsXD5hQj4Ot4HEITCCSkBpt/fcnde//vW/+7u/myYpzUCKSKevyyrPMiicJf3Cs1ff/saLD55ek3J0amPwnrc8+jsf/tOku6pMEhW7I8oexerqulY2J5RBbm8/vfcFb35dEialKzmEQXflzt7Oepb83I9/23M39378b/3Ds697bFhQ3smoGnV7g6nQzovPa1c9/uiDbrTDzL1OL3L7AwcfisTYMxfOra6t3NnZGe3eSawpJ3t9a37gA+9ghjrItKpD8KhpY2urN+gh4Tw7HxfP7EMQkSzLt/vb6/X6cGf/5o1bxM6mNgRX+SKxyQEIjYi884k2VV33Oh2rN649fxUAmQyjQsDc0ErHVrdKm2hjEma3v783LcZV6SJsNFfj81WpVs6NhtPpzo2f/K73feU73nz1xRui3IMPXXLsNi5eLgAve/7kh373vrq7pcYochfwQiDm7k8CcDRv0HLIvCRtcIjBEcCcvfyGjTOXsv7AFdPtS+d3dveLO7fe9vAj7374hd/55EfPPvb481dvbJnVUAwxRa21c240GgFAnufdvAPgWci72opfSbJerxu1fZl9NBKBk9ioIDhf6sSgEle49ZW1rUtbIuJchYjGKAA5oBcDAEKc93JfOjee1tX00Ycuv+nhs9Ykw/3h+GaZ2Ixs4oppkmdrm2vdfl8ZrOpiArxyauOZm7cJFVblX/zKr/7v/s+PjSejpDMQQdB6d380WNu++fxT4xs3/vHf/5k+TNLyxvV9We33NVej/d1BNvhPv+Ob/vAX/7fbu8P+oA+otAGEOjqktIniNklHz37sl37+p7oyrqvim9/37g8/t3f12vWkPyBSHCU48bDolZqWk82uuXQqsRrb8hZ4r3w4LMw48KStsVFvYwGeUe5mPXnTTS58UhqjKVqgEocb2NKztARBWGCmMipLsqPSGj6YZ7ZNXQObHXpxmI6Lus2LebkHuLvL1kStDWNMFOZYlPvhUZJPM7WRZj5PKCK9DB8/n5yyux0LEg5tH1w3OfICy2oOHTtafef5f/eRF17YcVXE6huY4OhuYY4wzqWXjDF5ns+LHD9XgFFEN5g5eNdTPlcVgGm1yhMVp9z9/WMilrbHCt51/cNeb3ct+DoqI3eyJocvR7udjYZtGOWQunOcOMdqAubgPIRgUksKQdiLL0PlJZDROk+yQWa7qe4YSjUlhKZJqsf4jGCWTApNaBRrCpghgHiEUvGUxBH7WPUh3FIEbGljyOw6oSyKTbhlrscLw3M4iOgsKlBm2bW5KS8sO/K0OCOyvPJRUS6LcBzIsCnlI2AlnrxCJgpz32cEAAJUMiNVNSoe89ntjK+y5LMZff/mve48qYgg87aHCBRD5NhFI87uf2YOnggG/Z4Aj8ZDzwGEg3MEAqJEVEOwABAQ770PnhAVkbHGJDYqhdbOOVfvDfd293b7Kyurq2v9br/b7ZRFXZb1eDKqqipN8zRJV1b76+vrZVlNptVwOB2Pi2lRTafltJjUdRV8EETUsZhEEwLHaykBYqUMKrKGCIJ3DKAQvfOj0UgEtNZ1Xe/c3kkSu5lsVr6AkgP44JmRGBSpBJWN59EHH9hFTEgpoaZgRHW6XZumk8mkqot6VJYV9QadTBmlAYADe6UwsdYog6jZk6uCq+tpua9VmqQ5oLgJO1+XVZF5i0hEWpFhD2VRpWknTVPnSu9rZYIIz9AHntWntOrshJZz53LAjvVAOqtp8LiwnT4u6/4awPHa8trysseCy5oah6IEORnYdUyRiczmRu0cHxFZpVpGEwgAyNGQutFninrT0hihR5d1aZGXeDHitT0RQZiZ/byCEtq50NaYCcCRxAHESGHejS2pkB75GmeusieZ8gmBVsQIAjKpx8qeN1Zvbm5WZYkzQnJjY+m9IjTaDvf2tnr5933LN6jgXAi715/7uve89fkXnvvT526mZ88opUU4BGYORMQc1tc3buyOMquffeLJ7//2r8i1oDZ39u68/rHHkdBkyZ0b164/96eD3trf/s+/95/8i3+DJdZcJRonVaWy5NbV577z699lpXYAIYRet+e8UwpJIXOYVGOFlCTm9Nntzsr6pAx+PCqrshgVwdVZlgdmx36tv95fXUWS2tUHzg4SWKVFxLnSuVIp1V8dGGNHk6FJTQAfXa9l2cg22hBI9L2MZuvWCqCgdqCUSGbVaq5JodYqhHp/f3c03g8haJXwwsQxVqnkxf5uX+sL51fe+0Vv2n3+05AMTp87ra0Rgmkx3dg+ByD7OzdeeOZJPMlM/uVOMMNB84G7T2AefuTKytrglMHdoq7q0iR668zWzgu3d25c/Zb3ve35m89+9Pc/uHbuwnBaJt3VMjiYSRVGsn09mayvDJTNELWRuqN9YhNmJlIh8Ewn994tHg1iEAiirVlZTy9cuuSgdt4FH+KUkugIDmjpq95K/4Wnnq3qqpMm5WTsyyLtgCuAIEfM9vfKMw+czjpZmqcMoXZeCLSgMYo1dLKsmhbdrPOj3/ON//q3f19ScSLdRDvxo2vPvOuxi9/1X/yA5ZJcNRoPVwdnivEwMWiyTlWON1fXfvjbv/5//hf/d+jkgdCgYieIYc6rAgDv/a3nn/i2937RmS7cvFmA4nS6+5e/4+v+9t/7bzv5duGYRego0D4EP+ilj17o9JNQFkUbFT4AlR42Tznyoh8nbjVHNGDB0oO5UUirJ1oC4nDJ2PLetMfWL8oBOGZuF9Leq4UuicBK4stJYdPVWFX3soognHzj8Sp3Op0kSaqqqus6hHC8BCZwLKkkdHW91tOvP5u89aFerv194Qtx9xIDmzD64kfSp27ZT1yt9iZ8dwJAG6ZJksRaGzVNXz1yElVVXTq3Sli/FlO9bKPCEaVkc/pnU/bFAgJGRStTABAitMbYJFEdnazmySA3vYQy7TUHxUFxoBBQuJnRsXCkOwCA4GzSR4zAwCABoUQpEZyIb2mot7s2bE30mtqKOS1mVrLR4IWySFHN4AxkWKIbR3yWGwgDDyUU5rmzWXJOmtWWVp47kRLGPW4MlUSCiAOGwPF45vwdBEDBSBMGmNONZ9GozCXkFzNaBARUsxh0YSzVcB2ikInSijQqmke9WmtpSBBx3AGjKM/TjbVVRBiNx8HXIWqeYiyZQWpIHQABmINjH1xAXxtjtNY6UTbvVkVdTMtpMfHe11VZu1praxKTskEEImD2gV08tsSa9bXVQX+lqty0rKaTyXQ6Lauirirv6xB8Vbs5iIXYFHaLADMrRb1uN4TgvasqXxaVMTZJshBCVda7u/ukyGTY73edLytXMnDlvKAECVprE5W8G/oJIBIg+hAAMMuzVCmT2Glh9/d3p9PKs69curLSTbPUkg0hlNMKROV5RmIU6NGoGo1qoGAseC8MtXNcTsF1cxDQZBKTgUBV+MSC0RagirXeLRPFA4yqI51TDpcP47Jl7F0+fQ3guP/+7jiO5Wc8/uH9VKmcjE/YDo4E8DUSx+csFjkMbRwaM07e9prbPrIhGrx61vW34YEwTxLM4u+GnSZALMSCIhREsaggGISi7HKI+hvBBx84RMBjxs9gOQLgaGwNo9zeooq5Lcc5G3eFG1VslMbHHfFEAAcAtSqyjl2/2VNCIVpUq6vxJz/x0ccff/Pv/PZvr66sxvRXU1DNXJUlmLwqyh/5zm84v9a59sIzp7bPTYe305T/+g9+9z/8p7/2iedfyFY20jQTAedqAK2jaYjSxbR49IFTf/F9X3H7+pPjctpb6XZ7eV3XK6v9qpp2bXL9xaubWfLf/92f/sOP/el/+cv/fJLp8+fO3tqbpOTe/2Xvgno/Wi3keT6tS2PMpJwqa3q9njDXZSUi/UFvdT2bTgb7u7vXXrganM865L03abKytoaEta8PT5ZqXwuKMQaVEhFGIOHuSt9mRkgAAbXimRDKojWyWGOj5GrwwfuQ552qCkJaUBH41NAgT0X8zs5eWZbOl0qpJDHeyVwcOyYY9yfu3MB+8o/++Bf/8c/dunVdJz2dqMsPP/Ti9avTyXTr9Nnbt3a7HXvu8qN5lj7xyY99ZrHmXbLxcAzrBxGPfX0CgCMe48XLVwbb5x96+A3Xrj6R257K8kk5TTpp0jG7k7Gp3c/9xA/96j//V//xE8+Ne1pnma7riDXEsFhE9nd3ESRobxK7reVUL0MiAjTaOucQ0ZgT6SYIMINoo9c21zObAcJkMk2T1CQ2uhrjUUWuZDDNEyBRihQKEEGn+9z1a+fPXzBWFcX07W99rKo8KHTB1b4GgiSxqg7i/cXLDzz75NNW6VEx+sp3vPlf/h//EtJU6ezFq1dzqH/km9771sceRr+/c/O6TjuDjQu+uKOMjMsy6XRA4Nb+3nvfePH3fgvvoJ+I9oLAYNXiYlVVVRTFl7zpkW/40jcWN572IfVJryxun97c/qK3XPndT76Y9deQFPsC6WD1jfdua6NzYY1S3VJyXb7Kd/GCjbOX4/RWDqV5Za7X32wBgZCa8pEWxrtUKL7oxXB5UGil4GfZ15hqbc9FYEnpYyHgDLMii4W6p5bTG72ru+5VMiefoxtx/40xUXy0KIq6ro+IfaTJ9zIzAQ465vXn7JsuJB0T2vyX+13OrCXdLADAx56rh1NPSs/taWbewwgtzxqtdZqm1troE3SktO3nKhAd9Du9jLTC+0Kd7tkY7guuesliJAR8BRopHpENOvBWC45c1EUKLOzh5lW6jNjM8JmRlEKIrqNBCSpK0iTr5Z21frKSQaaClgJKD8zoAwaPzNjQPwQbKQzEKK+BJEgA1KhDApAQiJ7FNy2bEoSDMvDzrmOOBWBrGoht2Bxbuafl0yCHFdSOTKoteeYdmmE0WTKUgFHKtLnQTSEfxyKS5emsgPDM6aVh+zaJMZRZlcIBrhBS2xAwdsKKVBPnINC8OgmJEHh28lgCy6z0AcFavboyAODg3bQoQIIwzouS4iVXShGoELxzLooVe/aaTZqkRtsks2Sorty0nAhw5aput9/Je6gwSQ2zBA7gqkABJDrColLaGJNlWb/bqeuqLIuiLIpiUpRlXZfO+xCC8ALgEQneB61MlqUhcF0r5to7nhMlhGk8Kmrn1k/1N3oDoRDQh+BCEBdcqNgEH7RWiuayLxH6UoiAwMLAoLROk8x3fFHqEKpy6ia6YsY01QIozETKaK06RpEhNfUsIKiNELGID54rRO/qEJiIrE1r5+rSSReVsgAYAQ4Rjsc1L1TBZXDs3rIShzwlZ3UsJMfc568BHHfL8cn9gB2HfQdP1vt+tkPLPX4UX5Yh4+UNjP5cwBwLZqDIfZ3CI/mTCKBA9Jwj2FJiavu38rymBaKSMgozBgEv5Jk8K8fGifasnejAikEFIAEOfloWta9hBnDgHNxvSI+8CMpFKMpxNO4usDAhOwBwNJpXIoBM89HxZADHvddpXhMgtaYShX9qdKvnLz+ysbFZTKdzhdHhcGhIl4Er7y9s5V/+tkduPvNskq/0t9a3z279yUf+KO/h3/rxH/pvfuXXPv787rjyndVV8d57l+fp9Ws7W9sXb9z55I/+xHdNh7dIsNvrXb78UO1qbQwzn71w4eb16zrNxPGLz/zZmb79+b/6Hb/x7z/4iT99YlTwt/6Fr83SzmTntkfO+x0gJIWkyBiLSNNpiQCKFAFW5cQaZzVubvQ21q6Mx+Pd3T3NutvraKu9dxxYqYOFPkabSJCfc+arUIsGQWBmBEIBDkIHy48EBYWFCAN7FraJnY73iRQBInAQTDu96fCZvcIjiQYvwlOnAIwFNopq55XJXGB0dRfsP/2ln5XpXlXXJdGDD597/upVAM6z3v7OvibqdLq4bbpJ99r1nenutZOE9Xef1RzH9j8JwLEkpnC8zCSjfd1jb17dPLu6sfn0c0/n/UE5LsgqBVopGqyvJ1nn1rWb453r3/WBr675N377E1e7aQLKshTiakClTLdykqZhPBnWUAWBrTW/cWpNZn6igHBCAQ4ACC4WgnOWporUqBjnWR7ddmI5wNHlCQyKaGNza3dntyxrZfSwHm9fPM062G5y5oEH9sa3EDvIgAhaaRauK29RBQmbm5uf/rNPJXlac+ga/5YrD3/q2kjk9gfe9Zav/tIvGqDzxQjYd1dWPJnrOzc2V5Iz57ZfuHZ9Op5keQcBy+Gdxy4/+P9+9AmzcloIsPaWqhpT1jm4SkZ3vuXLvug9X/g4hCEDrva7RV2XgcbXrn3ZF775N/7dH1F3TSvTp/HQ+SRJYrRkjWGRRKvtPm/1MZrXNm2m5d95iAFxEOCI89g22NH+9NjRdh5xoURwIwrcYGt2MRsADppnSQu2WLKMje2BD4KX7fUbZnn8nEhr3XzKstLVa2n9bO1MZxCdm16xRPdxN+m8Vc9fxPync64sy3jJ5s2+WRMQAde66nVnzVse7OXGf/a7N8j1Wy+nwnsfe9aNqsbTam7QE5/jvdOkZ7VeVMq8slmiI4t95q3Rl6PNvNPL9aH5+Wdu8HfCbueE6MnJ+zE4MGV/eYLPGex4qJKCj7BHlOMaUvSqg8iGEGYG5ohIeBcc16yESCtAa2xmE2OsI3Zc16GquXLkA7EoYZLQqguBmWQaRZ49UwTcFKKRQMIzYsWyV4ksz/QQRCQIt6iZ2KYFL0EXM1JuWFAw2sDrMggy3xq09O9nZ04OCiLhjAPMPogH4cN+eQQoNHu7qQSSwALLyqUz2bgF1aPVJ7O0SlcJG7lOpFgNRyrm9GIhdEypIQqEwIG53dFwaBxVEKQsCmFfey/cyHqEEJBQodJGG2N88KgoFOxq7+tA3gGCMipJk27SHe2P9t1wWo4n07EPnoWzJLc29T4E550PIE6RQZTgHbMyxuaZVd0MEUNwZVWNJ+PxdDwZj6bFtCzLOJpHMg77UNc1WlJaI0rwbDVSrhtzXVBEpiyq8WSSdPTA9wRRG4MEgBhC8K4OgZx3SWKMMUorpaMOKBprRKQsS++90UZrPVhZTet8PN6vqnJ/ryiL0Ot1ktRqnStFiKSt6tlUkDyLqyIK5UF8EBQHztXeexGyJq2rUFVOGLU2IOi9Z/YiId7vMjN1FGxlKhtw77C22uJGbvcBsiSSuUwleg3geG15bfn8AkwOaOzRzN4Vms589o7M/LoE2DmufIR0oWZ2LM6zC+CEHbNnDqIZOAABoIgB1gvb13aCIPYvC+B8Nopiy0QWWmaxB6wMG+5iuE/oCk94YgDmgqlxZ3rgBpfXPvqh/5BvXAzed7vdvb09pVRd1+C97q1+8k/++Af+8lePrn5idWVrSKmHUIG6+PDrnv7Up6b7uz/2vf/JT/7833/u+ijr9pK8VxaTmnEwWC9HxZted+7Mur35Z88maW/z1CltTFVXUZzfuWpjc21tdeX6tRv7t3eNsWf69ie++2uevb57fWf/dQ894Ipdj2yyZH37VABWmgSEkFBoPhsRAFLaz9OGCFmvk3bzOVGWmRGAmdXMD2UWX+CBkYAUsTAAECoQ0GiOOMOCECDmPARFGaWNDsFpFEXCzI6V7Q5ScELaJkY7F1ALGnHBA03Gxcba2rPPPH12+/RjD2382Pf9pdvPfqrgMpCcOX+eFFKsFefGG63y0sk7qcnf8c4v/fQnP/r805/8DHgcJ4c27g5wyMnQ1CuPf8EDlx+uIbcat7bO/NmTT611ByEwgZIANs1smu3dnk7He30l3/GNX1nhb/76b33wwpUrW9sbw+FeXbvR/nBtdascj1DYJGmoXZIlm9unYggSL+XJc8UK9Jz7Fzhoreaz2btJS/pAyuS9/u07d3zw1titrc1Ot9vv9bXWrg5BrFHz0BYJFAigURLYe7+5vjmZTAnVeOfFb/vAl1WQGK0ubfR2X/h0YQfa6sK5si5X1pI3PvSoE5eneW88Ds5x8FqZTqf3Ze96yz/7v/7D6d5WHXA9tWna39/Z7/eTP/nYH/+NH/rGNz+wgfWwAACTc10YADBp3/S2yH3F2x//jY9fXz93EVC6nd50Os2yrCzL0WiSWHVmLbl8yiillqDhe83T2mfJez8XkW3UP5U6DuNofGFxASOGECKi1Cbc4cJxQNqTh6NMstouWTEChCNKGZfWxDlBb/67kVlycUNujM3zt0edbg9eHVadR96PsfTDWjudTg+wlhBxOh6eu7D2+Hn7maEbRy4d4990KQOADz89ndZCRGHmrmWMSZIk7s8c9Xh1Lqc3+/2c8c9DAuhVl8ya21G3tYHm9K42yMjRNYUAEI2xJFSDZ+bpeBoUswoZ56qXqBRyMpqkEnDgg0gQnqOgCxE1iAqJ2CgwRY6DsJplmHh2H7MsAQvtJBTNgKI50atlm7nUoOfindAqap5DTUsVAPP/+JiLdpQGJM4E5vGo72FzsALcyIogYqMALHPR7xjRYVRmbmjIswuB1JjpQmPW2xigLtXVCEa9lMBMSgGAc7ULwdpEEbngQ2AgjLe85Hm/2w3ejyZjx+y9B0VAFKOsiDVE3TxjTUflIbAwV66q96pOpyPA2tLq+qCuXFW52lV7e3e4x5iT1saY1Nfeu8DsgQORVQQc6qmrZnU4CABJqk3S6/WyiPw65ypXV2VVTKclMyDUrt7d30egGK0ZkwiDSDxBkKaaVMfXcv2Fm2lHp51E6yRLc+dq52qREDx7xYgM4KOQU/xpRNCajLENkyYEADEmEcG6ruqKJ+gQbH/QIeS6nhJxmugst33XKaaumDrAgMQSkCUEDs4FACAyABScgIBChY0WOC+LwLwkqXY8vhtZtIjXXFSOeRPvkVo8XND7WVyhexyXHL82Ht3VLFsmyF1Pl5zglC6smF6ChMC9rijC56dI6lxM/67nAQ+D0wh3aUszBWmQAAGQkRo/cA1gBIxn68TU3pReF7WZOD0u9bjUw1LvF2ZcmXGlp7We1rqoVeFU5an2VHt0Hj1jCMJeOGAs9YDGz5wWdgNzE5bmoQCXrVIaE6jFn4gHH4CEqODlecjBHQDSkK4WYofD8Xg8TpJkOp2Ox2Ps5tdffP7K5ur3ve/d5Cc3x3vnH7lMhMyh2+kYrX3wVTH6wPu/6pHL5z74oY/WDCbv1iwE4ebVJ7/5fe/sg6far21t9tYGROS9j6JZLEFrnaRpklgBZPbsC+8mWa7yTLPb01LVrjxz7lK/3xcORBgtNu7Z2xNhI3rCARG1VoT4kgwSc0E1nGVV2IXxcMwhwMxEABD/5KkXb08CkJJQBeYgZKWCZKA6K3s7tzeUu7y9+p1f+65i58XMAGnMVwfbZ8+EQ6aeAcEQKIAk6zP4Tm91ONznWcVNa5mR/pdy6vdYjpoVHu7HsZ3/OubGjNNdEzB93eNvPX3uctpb297o7+7fEdKCdDgh4D1W5UShhLp4+1vf/MiFjSc//dTzt/a86ivbN8FZX1KaEQiT9s49dKrz7jc/lnSSEEI8+feamH+2S+CgtFIKvfOdvLOysrpxejOxFkAiyEJH9Tza6LquFenUpju3byuldfDGmF4n01L76S5JjTqtXJXl6fbp7c3tLdQICIqUNRYYimmptR7dfnFtpb872vvonz3XW91Mjbo5sdZVp9T0r3zne9/4ukseAvHBw+fpPhF+4bu/9EMf+cikDqJTDgFmsi9ZlnG19/jF7usvdPVRjQSOGaCx1VM3BiTcyAfGEraoKs8zKf1Is5nriC5vB+dGiws/k5kEv3DL8DXK/rNI/IUQonJ982+2sG8+4rstsuD+zIccARBINbgARTBe1HEq1/i5LlydS3gqpSKygIhNxhIRgc9vpI9fMGfXks84d3/kkaaGNlZyYR6X7JiSJEnTNMuyPM8j4PJZuE2/lOjP4R2IQMxw/86DW+rSuiyXqBxgIhzQxTzaSQTxHvFe64tLq8kiBDzuJ2BpB1rKDAejPDxeWf2IvI4vWd8rAAAgAElEQVQsXA1nOu148HeP6uNbgpmzW5Rl/sxzkxSZfzy/0XFuXIhzt9jGxBkFGoWGqDpMwiiB2XvvfV3XlXOVd044kIBC1EAxUGleCJEQCsbnyHaIlrONWGZD1JrFXXGIEKS5T1hTx7Gk1IxLetxtO5L2SQdBFGyeAed/toU1Go8VmdEt5q95YTTbWOTKwvqkeT8ye1vBHmlAjWiIDJEmMqSM0oa0UToxNjVJYmxibGJtYpMksam1aZKmSZYkSZokc0EcY6211hirjdaRbdXYUBFR0+PPU2yNu0YUiwseALTSiBgvIWJTXBg7a4RGY7aOdZ7MgKh1ZIMAC/vgSVGU5dFG186Nx1NBQRJjdJ7lMdnHwsH76MeitDLGcGCJ5W8Q6xmjp5Rn9sxOJAAGVEIKtSatlbHGJjZJbDJf0jSxidKaqHkgqliqymGOx2LgUNcuMDAjobUm4yAhRNYMwpxahRLdFgUCAJNGpbAV3zf4vvfMATggkUpsCgghOEBQmiI2IiIcxDlX1z6OddYk1iaEypikKMrJZNrt9Xu93nQ6repKW01azWg1c/lamVuOxcaOTX3YcbEQzenpMzCt5boyb6ZC7Yc+0vz5JRkLEQ6I4H7mWz48YLeK+U80u16Q9w/PqOWIXZL74s4dNSzdfR5/l5Kjw1+luUvs4c/aGPPh0P5o4tmxwcNx6yz9rrRlK1/GTNHd7Xjvkw/5GQYcLy2O07b6O3RBsb3VdkpwblHuxBOCQQUkStAE0SyqDlQErGosHZYeKg/OoQvEQEHm1IsDTiiN72ujooFHRSGH9mm2N3hgawKHtOlf0cxMVC5dyhjUN9e73du7Ok3TsizTNL127VoIoRqPqjs3f/kXfmn3Ux8WS6fOn7dGNJkQwv5k7/SF0yubq0//2Z/uXfvUhfX0b/3E9/zwT/1if2v11KVHpsPr5EdvvHypD6ECoyxprbx3AKIUISIpU/uqqIoszc9fOj8ajm9fe3H/zv7WqbU0U7duvGjypN9bX1tf48CVc2lmG1X2E5Qsxbr6OL9xzi+LF74kLbzxZbCJVUpVzsW6GwBIkqSrJbiAFjVaBWII+2n64u5OmubTG8/9vZ//z06v5OWtZ734NBncHu295wu+5KlnnsrsQcUEQapZep2surP/Je/56g9+8PeCd3s7N+7cug7LdQSwLFVwbJnJsnvPie/KdlcZf5FguZzh1LkHzl98eHX9VN7pVtX46gu3V9Y2nr/6/LmLD5Sj0YHNrZ9a3d+7LigKuL5z7QseOXfhwoW/+Qu/srtfrGyeet2DZ68992RRE3gngQB40O1sbqxNg4syNtEAMtb9vkw3CGmoXJmYdG1rLTM5MNShbkfHeBRk1qjEhdDr9+JawiKhzJJkMOgM9ycOpCzGlx9+aP3UZlWXZTU12kRaRJbnYRCG+6MQwqmtjdFw90e+/7t/84f/RgpSjqZ3bt744ke3f+p7v3b35tNSDQWPopH6iqi788JTv/Azf+Uv/eTfoQtXUj81xuzv76dpOhrub3X54bM9qw4B+Hhy/tdi8tNO3bfLVSKtY47RxpF4nq5sF6geyAAfBr5lAaQ03igHC1X4eGQOscXgWNTULOYuAihwaRVv7bkndsimnVdnDqAtdKKUyvOcma21VVVVVZXp8MaLnUfOdlH8wQTPcfqvJ9aeyLV786WUiP7wqWp1dTWSdz5PEidyenNtvResDoeOS44BO+5yfu4RqS5XytBi4yJw0N7gyPJbOcIi58DlawQt76b+cNSet3hPx4krHcGfOsSZOrT9CKu3EZdo7jzbFMcMEAJoogibhCCA0UFUkUDw3vm6LAvYE5WrpJt0VvK0n6XdJEl1IA4kAZlRPEIQDrO89owPNkNUEIC5YXPNvIVgfhlEeAZHyNxHpGHxQmOcMjt4XrZTFIQoYMELsfhDpfU4J4rMJp+06CmbGg6YVd41ZchLEysVbcxn877or4qNJ8iClzG3YydS8z+WYOm53qgsqmQirhvB3QZymu1OO5BuUjci3vuov6aJRIQ5AGKkdTBzVdXMIU0SREzzfHc4LG7frquaUQQksUZrhYRVXTvvLcUqD0LCqnaVC1gUAkFr3e32DOsQgkNw4suqDJ5JoVYqsGcJSIoAQYJAQA1a5louQURCmBceIWqyRluwHSSFyvtQV64sXVFUVeGqqnZlqCvv2Evwsdl4zz54MkiGfOCyKMUnGpBFCRulNBJwqOrg4uXJrNKGvHfMLOADIAKRUkppQGQvhOScL0PtPZeFG48Lm5DSBAg+eBFUCpNEM0te27KoOdTOhbIsR8PRYKC73QGhCp5d7evKEWGapkjgvVMKlVJE0MiMS7zeBIJRU/Vwj4JLpHAEaddVLUnSSNtaqM3geMe3XXj5hrMDAMcrNozeD93h6ByBvEL7+flInME2wPEKXr6DAMerLhC5V7M5DHCcoDE0yJwhzLXNgBIGU7MqKhyXMCpgWOCooFGpJpUqal06XXpTBxsgCWgZDINm0AJaQAnQ7NHILOKxZK9jyEGtI52pfbQlQeAEqkGvwIWoi2EJnZ1R6PX7ZVnu7u72er3JzRs//6Pfvqb3J1yde8MXrK6t+WrqOfjgbWJLVzPIYLBWVXVdFv3Mfv3736Nr95EP/3E93fvub/riR09vT/YrlentS6d9iB10rO8Bx06QlVIShIUTm6xvnhJQ48l4ONoNLFmWDzbWtdXMLBIQgYiYAVEt4dCHHtGrvBVGNKpnd//WSR6HN6JA7d3ZrasqSdPI5DfGfPqJ557b9TrrK+TgaxHYG05w/8Zj24O/9v3fsJrbYjpBXwXS+5Py7KVLTgqlBEEf2DhDYOHxtMi7+XPPPXPpwqU061Vlfeb8gyNnIJTB1wfC0MN3+vFgB2itVWtp/3notT5yUSY9c/HhMw++cf3Mwyuba1kOThQLmDz3QVYGKzu3blqbHTguQrA2uXn7NoAiVFppZfir3vX2x86vX33yiY8/8UQy6KukZxSh0sThjZfW3/P2NwyrOrafeBWY5SW5pkc+VILeO0UKBJSiqi5JG0RSSiNSo5Fz6NdZAiEhIDDs7e0BoFUpEu3v7/pQoTZr26cvPfCgtqb2FYtXRqMmDgwCWmmFqq7q6WTqgXxVbJ46k3dX/uD3/9D66lve88g3vv9dGCprkroOJHS4o+im6ZR1okGVd8rafep2mRuqqtJaOxgMQj151xtOX1zHxNBnMajCXThCC4hnzsoIkd5xxBIzfz76Cnrfft/P313+6DDS0XaKPfo4ZDlJO19CwxcxxILq5pArD0TqAP7y6hw04yzHGBPq4sr5/PGzOrfLssGIL1WCIbW0tdrZnYSrN4Y2SdqZklfPmYk7094lQu6b4qFNyRM8SY7tuCYtJ1sOMUqgNfVsZv6tR4MBHggiZhm3KJcYMT5eMJqEG8ONw4nKY/b/OKH9+ZDR9lRuo4eHD+1Iqaa7eC21NjifiS4YHG1LroYJEURc8FVdjafFcFKOS66D1IGrgA4UkwZt0BiylqxBo0GTKGACBg4SW0BT0oEQWs4TjCSRzEEkSqFSqFQQCNxQZSSytxfcWZT5Tsa4fSEbf0S02g4OZpdbaZqNnaSM1kYpo43RJrEmMTZJksQmqU0Sa7MkyZMsT9LcJrm1uU0ym2TWpibJTJKZJDU2NUlqktTYRFtDSkWuR9zXSP6F5swecZXncOddkrGtuDUyxUipqF7Kwt772PMKCAIhkSIVjwaQYpzlAwtz8AEBjLVGmyRJtNY800nSWvV6GRFWVdmkHp0TEVLKaFuW1Xg6TZI0TTIfQgixrEwE4gueQUw8x/lmJ11mFxECh6qqa++ZAUkZk6RZ1ul0u91ur9/v9rrdTqfT6eR5lnfyPM+VthwwSzqdfFBMqp3be9ak/f4KB3E+aKWMsaQiZ8WH4EiBUhHvCnGXEGPLonhTRymrwL6qS5GQJkabmW6694CU2ARBCaCrpBg5BIVEed7pdwdlUU4n07yTJ2kS2AsEAWYOSjdAyazpEQIhULy3omxtRMGO4bLBXOO7jZEhHhrEY9cCiICvaXD8+Vnw5Ydm8HAa9KX+vYV0zBG0HYRXa3UxzDmNn10QdkQULqAEEoA8IDmAyktZh6KSspbSQR2gDhgYg1AACkIsJKBEFC7wzGV1vBYzpEW6YFgyoj4IcBzewn0ADi9Ls7zLDqTKr9B0N1sbjUb9fj/4MBqN3vzIQ2954PT+zY9vPPTojmfvwoB0rVBrHWOWABKUOv/wldHtGy889US3t/ZN733rlcff9o/+x1/+mi//0vKF22m+sXKuX4kDbtK8zjkBUZY8+8q7RBkkXbtqXI9Pn197tH/+5s3rzz9/tb+Srm6u7O0Pu52uTWxVFVmWcbi351/UaJgnmV9a+cADN9S82FUpFcvUEbCfJVo7FhxPir2d687Lo1eu/IP/6q/BzpPV/q3pNEyc6iiVdtfqYmLyVDho4sOWIEqRD5J28mFZbJ05c+3WDQvhfV//XZ21c89N1Sd/81dvXn/+xSc+0g7TDzlx3u31zCT13ms26ayZEHx8Z/uBN1x8/TsuXnl7svHgix//He2LyXDXa5d0ens7u908LYf7D126eP3W3qHjkrzXW98+s3d7pI3dHU1UWnfZvX4L3v1zP/q//+ET/9O/+vXRUzc7KZq827OUWdPv5C+MhvNg+uXu0FzwSEQavRcWRlLzGof55T68D977xCbIWJSFTZK6qqcVM3tEOnP2Ymd1UDpf+coYTQQuBB9qZZRRJqYRjbXdbu/Ozp29wm1k3eeefOKdb3/Lxz/xqb/6Qz+Yj/5j4Yf7pXYeekmOoToMcbBOioK74lKYfOArv+if/PT/YC6ePXVq6+mnn/bend/oPnwm7WWf1cDXJkEcmNrNX8+qJ+IXeNZyZgj/7L8FMDevUoQDKhuLFNNCV+8wqLzkTXtoSt9icBxGlOO7A1OfXUmeHRIqBbOKnrYp76tqUUrFbs3V1VoHHt3WvRTnQrnz03vCweZweHB4Kpuq+uEz2bA2d0bFvEbmVYVxzI89Ov4SUUL+kTPpep9A3CGg535bvZzgnaYlMjORHBVdHr7hmqZ5FzX8ZZ1dEZQ5bVTudQWPU20/yeuTKFUfiXfM8c05wDHnErVrX0Air0vF8l5hlJrFsy+9UyxKKNFJJ1GpBkPKGJVYlWi0BoxC3QhjEoJCZBQh8RACeJ6XgcSjRolSHTNzVhEBwVgWQqJmIRsuOpt5yc2sgGSusEaE7ZgMZZETb9yhWkwxWliP44I+Bi3Uq2HAzKQ/cV5KM0/mzdIys/Vn4iaAHGt+Fvrz2GbqCCyhUw0W326IiAfq7xfFhM1RzWpp2qcjKrKTINBMywPyNF8ZCCqDqKq6dM7V5LR2NrHWWs8+OB+YxbOxJs8zASnKoijL2oVup9vJO4gKGQEjPFFNp1OltFIKmAOH5qS2KKfzEz8vjZpdbg4NOwWQNGEDBICgMEiQ4I13NkS/lADMMh6Vw9E0BC6G3nkIrCZDjzAxiUqSLqmAFACccO2FkVlpJCKBABCaIQxYQBOBMpiiRhJEnk5dUZQCPss1mYQifQlAabLaClMIOB17gKl3vpxOnXOxV7fWRhFTJE6sKSrnfWVSRTq6GQoAARKAAsGosD1rSItZlPAxM6nmEs7EbNpqxbIoT4vfew3g+PMJc7xMifHDuX156TbessS6G+/0cyVy/pIkZz4DmEYx2AB54K4LpqhgUrlpWU8LX9dc+Wj4SrHDiPg3Yez3/TIwgTO5YuJGNTRWl0TYmGePYwGOu4Id91i/sThfyGCeyB/lnq/lmJ0BQABbvmgh2Xe0N7UjVxbPPv8T3/odQxyvXXlrkiQDqJm5BELGtuQksROR3trqNj106+ZNV+8+vJ78yt/8senNO97wmUtp3tVVxTRLiDUahwEMZFGpkRlImTQzVZBbu2M03QsPXgGAuq7zLGX2zKDI1lVAVCdpMy9T/fwRkzoNhZ+kvazyjgCBSTyYLLvYHSXdOt/cfPy9b3zg7KmtgR1f/ZRzTqBLRP2MvMBwcqvTzbPMEEHl6iPcDJ3XMgilS1UoRsOOHoxsPl59c+fCIxe5Xu392O7+nd/6X/7BnWf/aD750VrfJR79bAAObgdClHzBe7/jwuu/cHX7gaR3mo0dPPCFT/3Brw+sImCZVoMsBwGVdA6jGwDgAxPQ5kpvdPOmOJdnCiArwULS2bn+wtdcXvn6n/6e6zdv74z81Ru3Axfb2/2r0/FCGf5lwK0OdiDOAoCvgNAEBlQHYaOj+yJB74KIJJ3U5PrOeKc36K6tbQ0GKwDgfWkIxSgBEQaFRqGBACyilJqUU6100k96G73izqRyknfSav+pH/v2Lwm7f7LnO4iYkmQJitRHETigqKsUOc17L+75ldXkr7/v0v/64TvD/WwwWNMULm2Zrd5dRyk8aftvA2rH0fVn0TXP28wBbpEsGb4eNzS2HF4BD+Ul7vLTRwEccqB+sOl9eyldXuepq5/eKbOsE4UzXz3esYdBNGjK0stHH+yuZlzX/qCdTSM1iPecsp6wh7y4QXfGsrtX1DXmeX5f333F4oT54TtXn16VjU4A9nJEC5H7NS65r/HheOvqo1xHol7UQgu3jTK0Z58zAUwRlHs48syDpYgyHHmPHBdonaSFHKhkOfzpMsCx6Cik8ZuTSJKgRgiCQJjBB+98CF6ClyBUVXqKhtAoZTUliU6NTg0mVmVWWaOsVdYYY0CTGCzFOakYOODBiTmzzMpEFhdeK02K5FChXFtopPHCEyFATVGKARawRtOttGWwqNXFzf3GZgDH/PkAwBEdSmakhBbAgTP4pSmHnGOXBCixxKYV9M+hrPljzjuZE4YJF4Y0Aq3imgPsNmnXORDR4kq3JPNAAKxKVvpG6USRHg6Hw/HQ16HAQkBIqbgpDhzEa9FKaW2MTZNiUpbDaZKkSZbGwhFtjDVcVdUQhoP+Spplrq7Ye0AACO2SxOhEwgIswjwrHRKOoTQqoigzISDCLGFRmUSgLRhLBJrAIOokqa3u3rh+c+f67f5Kb9BfH+7v375159yFMyu9NQ+F5xKQBVWkbEQx1mhogpE8gk37IqWtpugnX3sIU19VMikKIMAsidpoWiutVZJQp0tpWihDHEJZlnVVx9K/JEmEuSyKNNdpZqpanKtSSbSm2rOwCBCIkghwNPcVtdnkjSs7S6sDkYihzt5sA/3YAH/ShrrkNYDjteVVCAO8/FDN5xdiJaAZaOpgWMK0UtMaqhrr2nqWaBguFNmekdpHhAIoS1WJBwPhRq36UHRNJywsOQZTuOu6chz747N5feCI2i1oxYQH8+qF2zWhgsmt3/hnP/vBjz1x+vSZqO7pnGPmI4hwAC4EQ7S2sWnT9M7OznBnbzKeKmNOXzjd7fV8qIUDkP5zeetlee7rMCvBBRF5w5nsm97/rTd29ge9Dk9u18XeZNo5gIxE5v75cxeiYR0RHQ6AiXTcrAgEUUJWdS9cfOSh28P9tf7q5sXXb472u9/3M//61/7rO89/HGb80hMCHJ/RFKURnnjdO77ugcfeuX3hCmT9UcGZhe7K+sqZy3defHolcfc+Z8yIlHc62hhfOZXo2K6iy0ZRFACwudrf3OxcvHDm+o2rD57fRl+/+tuCVpqIIvm23x90ut1etxcnzPHeOQw/QRQ0VSrSjqyxG5ubV3enLBJC8M5NmUXEGDufMESC++GpS11VWZ774BstmFT96s98w0/9o/9nVJrtAT90qveSHCM3iaOTqINFTv0CUl3ukbDVcR4lotVSlj7wev6ll8rCY7MTzq/QyGUTt6h3eHW2scgUm06nKfqVpEYOXg769RKRaEVA9+wKlix1j0JyZyGvOzfg6xv5MzfraJ4yN9y9y5T4FdAaa2Nt8TnWNa3muJJ95pu9Ryd4LFp0EMg4hmnU/pyXKx8OByBy5PtHogwHXh+pbnMSm63P5qK01X2XWhoAQ5NfRpkREhqYgwRQo7JkgnCAEJBFRLwwizgIpQsTX6pKDIFVZDRZHWEONAoscUKQKCAgBYIzkzVCQBC10M2QBvEQEWEvLQHYtjsTQqxMEECERj7E81G9G7a0h1q0/yYMWGKN4RwhwHkuvSFMULOn80bULkFCbGMqsDQhbSvTHtKr/YwAuqUOGAmUIDRevyLzsgiea4oAGrLdXFltU5tbm06LSVlNC6kCS5KYPM0FOc67q6oiUr1unxmqug4hVGVFpEmpJE0IVV258WSSZp0sgyWfU5BITYh4OcsM45iZ4HL0BhYQDlH6E6k5ozM5k+Y6YyMbG0BUt5t00rzXzba3Nnd2b9/Z3VEKO1m+v7s3mez3+mnetaACKlFGESIH8TUDCirQmpo4SySwCxy01kSYpKrLljlxzo1GI++dSD9NUmssAFXOhQAEkGdmdTWfjOuy8FVVTsdjYU7TlMUXxTTNu9YYJGAJ8xQ2L93/iKRoZovR+OssVyXhAo4TXObJz25VxKPqrV4DOF5b7m9C8DKNsnCwK/u8xzZewmqahm1RBx4XMqmo9Og8eUaIIskzYmI7xMam5u8uCBK2voHQyHOc9NzLfey9LMgW8nJUqsypKIeXdHLtbWdO3dq/8YH3nv/47/9bb1Y73ezWrTERRL/MmRpXa2sKmbmop8qrJLWnTp/qd/uj/aFJTG/Qq+vCB6dIHeWD9vmPbwj3ev2dWzsSWCkTI7zaMXs33LlpYNWXVZ5k7LltoTcPAXv93u5wD5uh6lC2DQlZtJKK2aHRpjfYvvLM88+cP3+urqdSqyTf2HzwsXMPPdTtZ1c/9XEF4Thew8ki17tVU8Wyacf60pW3b196U//sY4XpJ4hpRwHAeFqvX3i8hBzu/MFJujgBMUYrUlUo40mL52ceiI5HQ60rUtqN76yuPlrX1au/MQQOStkI1BijOjbz3oUAIQQWjiL0USf14O0OPJsaYJ6lWZYVRUFEUfkEEZkXFRMRLjmMZEXSQVVVSDQej86ePbO/d+MHP/CG3/rQ1a0+nVpJ4Wi57Xs4hh3oxObJoIPz5aWQdFHfN3tflpwUlwN2xCXqxUEZMjm2U75vJAIPT0Kb5cKqVME9saNKtnfzD/6ct7EQ6roui+LsFvWMLKZKrWkOM7OXk8vxHGa+HAA4RKRreC2FZ0I5mWCv15t7Lb/aFiLqdfVqWgKYlxBJOWE4dkCnQe5ltzfjGxznCbB0OQiQhGA5TDpJycnJkRrE+wpfDqZIZr5IgaMk6GLFWVPBeS5ehIHj/LkB+ElAEYoCEWzUOXnmphSCBASoQlAhkAOFqBVqBRpFE2WGUgMaQSEohYqIFOooeYJCiITRjiJm3YMIY+NvEkAYJTqexPoVoCje0aSYkLmBY5fF4GVmFwMQvyExr69IIS5s7Fs1Ie3zu3Qn0gLUQPj/2XvTJkmSJDtMLzP3ODKzru7qmZ7B9GB2ZwbcxQLCJSAUoVBIEF8I4SH8zF9AEf4xCEX4NwgKSAi4BEksdu6+68wjDj/MVJUfzMPTIzIyK7t6erqnp12qs7OyMiLczc3NVJ8+fW/arnKN7Y40tGt1a9sb+cOU4G62IV7rpV7zMkbIDQDQhv6pgYlnRTC1vGQMgdEMGGQWBRaEgIykOSdN7aYF8BCCRCGmPqc+dYRcVXE+V1VLSV++vDg9PVkuT0TAM3aQU85t222lYSIkHngTE1aKAZij4UhCmfYaOhb7PB+kY2HwsYHhPhc7XHMwQqeAyxhP6ATraq4e+0QODmgppyYpUQav44zjjMHQFTWpmwEBOzgXSKuoTWlB2gklRAaMgL5eN5eXW9WOqEGQuqrNIOXkSoQ0m8WHD09NV9t16ttus9lICFVVNW3u+9ZszlykYIrxjw2+RVDcAchLdZZ2yJP7lAg59oAOTVqlM5yokF93VCYbW0KnE7NM+e8Ajj8OsAC/yNb03fF13VGENwepb9dxYKq57aTtoVNWF792YAWAgkhb2YeLQdItk8YRgHbcPISBD+dADjz0LN41o74YybUE+Dh+8FcSZOPtAMeSYQHP/t6Tma+bdj378V/+/PHjd7s2dX1nBiKx7/uDG2EOyCIsZpbUiOjk8YPlg1N3BfCu2xISxWD6LeQXOcDZ2dnLZy9UHXYAR6ofvFqn+eOnHeD59upUFlFsbK+Y1uFXV6th73GHGxVXAwhujGgASpXUZ8tHj/ru/Nmnn3z/+x94EAP49DcfPXr0uJZLzj/85Dcf3m3qdBufeS8pnTjITjDH4puFP/rgZ997+kO9evHRh7/68T/8Jylnhr7vGgSfP3jaf3oe4c1pD6IjYkq5kBf2Qj0q5FuXquqaxro2dc3p2UMn6DbNN3wymKk7IjKRmBVB+tIKFBjAzFR9jH3HQ4TdAZHNLGcTkadP3/vww991Xac555RUlYgL3nFHoVVCyDkT0WKx6Lv+8ePHli8eyvqf/UeLxydyMx2ZVHu+0DVOQ6J9XoXf+DopsR9fB30Ce+BgnDI42B1dUe3G9J18NB75fBi1PAZKOcCR/NO9wvTBaV5t5f971ixPHsA3VbhKRDabzWZz9Wj+8PGSxub8ydIO7m5Z/dYkFu8oKkwVKGFS+kaAdxa+jHbR9l3X1XX9zeG5FMGUwi3arC7/7MezHz2duaX75PVvVKm4j9zsbsl09/3E/h7b921Ui/KguU/5BwTIRxvl7m9y7IddWl84ap4Iix5Bx0Z0w0zHwSEChJ3mROmyGXw9BoWInToFlc6NwQRlcLF0Izc0BVOzbKqu6tmgNyj/BBSERVAQGEnEhFmEg5AwhfJHQBiEncCJnNGJittsRlN0BVcAA1MYwkIdLXvNR4bFgZYPuqOVcaZxMQoCwtOnckfq2ImU0/WaOC5Ze6EeAqBP+1xuTFc4XMVGF9FRGWQ0Cr7mpuzaq69lU2/cei+Ik5fppz6QI3xnB7NbdJEISRVyp4DIEiqpeIkIoLbT+7wAACAASURBVJpXzWrbbBGBkWuoq1nZtoqnqizmS+Hw6uXls8+fMYfT0wdl1SckQGq2rSueLBfzeW2ad64v5gY2XBTumsuva5m2UzNxNy3TxLJbBs/uBqBgCoOytIICKEbaGG3QhVAePuDZ7OHF5dXl1SoKAXLuulXuHvAZzSrXrObqSIZIWFxRnAmZEA1xhzGgMyNRFUJQw4vLrmt1jU2Q6vQE3U1zBmNBquvqwcPYrPMrW/dtv9msFycny3nd9pBSb5YdjMiJwMHMspkNE2TXW49jb44X7Ab2BKbRwQ2KQTooILHIzsB39H62AeYAGGR2d7PtO4Dju+O7448j+TRwc1M3uO4xmTSemdP1NrLj0o1RN/7egDC/44f49YxMIR/i0bQHwXMDCG4WWOqqWp4su5edu7OwtXZQPTZ3zVo0HRBRzbTvEd1VmXBWz9zVVL+d3DeHup4Vv4gxBKkDv/r8w3ffeaLmjx+cMbNqN6XslpCHnT/6+MMf/vhHRJBS5huprxqwaymDGwlUc6VNAAmpOn92WZ+dXGyvPv70s0ez7jR+b31M7eLO6PYLIYYIAL2S53z++e/+7GT+4tNfJ569/4P3oVuTqbV55VV98hCe3+O9iMBhu9nklFhkbAqYBuVNglk9x8oWy7MMvN423/zZw8TmpqYFwCp3fNrVdZQXUJq/iv9OGYS6rnPOTDSfL+rZzEwBqO+6tmtNlZhF5GZ3RgihiE2qatd32+12OUMAKOjG0Tv6FgvaQVPAfWYcHp+BdGxp3NfaOLp4HiZox6/jJk53h6N7+f8i+vcW3eads88uG5ZYBPBhp/bytSfz5Rnp+75t23kVKjkiQ3OzO+JuBuAXMouZSX50Es63ebvdishtDI7f10DdXdW44Rfg7s4E339cfe8kofkdaMJtBs93f/9Wt2wKIN4k1Oyd1dACsLt5U72DXZhgZj6VeLhbDuPo0N19dbfBYXdPjwM47CYoOn1Wy96HPjxT1xiHA/rO/wXcswE4lmyu6IoiM1oAMVCnXVGf3MG1U93m0oHg2CmiESYmYEJhDESBURgCgxAIcxWoEicERmIkRiEwQkM0IAMfLGm9pNUEOHhnTVeM3d+HDoGROmEGysM6Tzt/lZ11NlDp2yu6b0MqOtielsR9z8/Td1oZPhTR0BGPPndvInLfbx5jOb0diILoSIiAYCPVyAaGXenkiUGKw0+gEKsgFGb17OLq/NXFq6ZvLi+uNs22mkWpRIKUtV2YoaqJ1qaw3bRXF6sYqqqe9b265ZQyQr+YzydWvmhOdg1uF+9x8n1/QnfLpuZFzCWZdm4ZIBGBsJOAMFCRvXFAQ++23m3dyE1m82qxDObQ97pt27azEIRY1ut1l/r5sqpmERTNwNFLT7GbSwRmIozEg/DKbk/mEKrlctk0XdOlsN4u5jMRQSQWDsgA5O4SiAjMcte0s9l8XE9zToWvGqIAeEq9OcHUYs/ARiFAAADe0X4K6aPMRTPI7mquapby+E8GMLCXfGJ/XCjsZdZ9B3B8d3yDjkHvaMBf/Y3lmm/iJdyvOeX+tOHCMHRCZ1LGTFCkphgQ3HnYIga2H+32oQLb+23mtXiwW6DdLs/nx1CDo9uM49GP8Ske/1VMGj+mte/7vfIvX312+vzjdNnN69Nn+ryq6+16FSXo/mUwIhftT3MA5/HCUMBBMwDQN/85mvLSD2L3kqOWHx4kluYGKGE+4177nBbzk5TSooof/fL/+dlP//yjV5t89fz9B/GVBip9KG6MBbAgFmmbbvV69fjJEwDO1B/ww4XIxLYGhHGRL+DVxYdd++jJB5u4sNWr9a8/67bn4fUvHjx9/ze//O3lZfOVrjHFW/Pq8uqjTy5/+rOfx81vN7969ovXH9RyGjBaXm02H3f91aOh5/MasEimo5ppIbAI1C9ePL+8ulQAB0N3GXq2yRFCrEQkpPMYH3XJkzprflKHi0bf7raW/peiGlA4Dl/RMBUhFWEpgMVNRODo8lU0xsap5e4rbb73999/8OAhi3RtO5vP1qv16dlps20+++zTV69eCspcZmaWcy5jm3Pu2sa5QuuqvLpqukcPH+bu+V139K1A25uqB29ewP3OFHzK1j7GJvFDn5Rxp0Of+KyMb3QkSRtNEq8zwuPpwI+eVM6te/V84wXgKGP7Tdg9y+rU972ZPlzKe2dyx7Bfny3eN1G/eSvH9bD89fGD6r3L5sMXGXjWNE1VVX8AlY37oBsFcBcR6K9+9gP+4GmEW+kbhz1i92G4vDGIGhkciDslx2vK95izTjwvRmhjYs5q+1zzPUeMQWwA3AaR0ck0ntb0D/kZBTP3vbT8xhN40z/l5gjATVwGi21NOXEzR9wlmj7pY5sM+8BN3Zmpgu/MQ3b0gsH1smS26KO9ydCZgIMixFi7Lz1qgOBKtuug0NIzAGaoTuiIIOiCLgRMzgRCFgmkgB1EwhgIhUUIhIAIqGiDoiEqoaJlNkXfycnv9EbhUOSzDGTO2dVgADhotPAkYiIrNsGI6ETXUSFeI84F4i1etdNe5RKuDoPmR6Dq63mwbziFI2/DJ463ey+Y+iXTMOQ2cIkRaRBscDNzHdQ4BqCBgItlOwCgUxWqEELBsM5XFxdX533Xp5xmPmMWR3e1Eh9UVVws5znn1+cXjx89rpdLosbdc1bCrMUTpXjk+LXmhw9zmnYutq4O6qZuqimlzjyjG6AiqlQQRGKkKnIMGAIxAxGwOzl4m63NBEwgSSGnrI6I8dV5ypdJ1XI2UVM1InIgFkBmIDDTogwbDIIgi5TQ7nrKOwlXJycMsOm6y7ZN6/V2VtcxBmYmZDYghhClnkcwb5pmmdLOANpzSm3bAHpVBQfvU49UAQ68FSg1WSusH0RwvK7Z2m6x0ILOORSCiZrl0TGZBt9kx2FKWXn4Rj9kORYY3L8X/821VYCvr7Z735P8oijhN5+d/pUM+x/iXiIeLXwdjV2+kbTbAxktv/E03TaKflvQ7ghGbkJeifWcNJc2PAY08AAekJAAHMidHBgA3XW3R5Wt1SY8Dp9ELeOmYwdR5M0zO1QpPgJq3IA/rqENeoPNypdeZW6jqEx+/uTxEyRkJmIOIbSpM3PAb6eY7dFgd+QX3KFoKCw9aAn4AGC+WCDiJx9/FE7e+cEHH/zmb/736v2fAo3ITwmH+6IzulqvTk5Oq7pyy6NCpOyaEQ6Ountx9elGsyAq2Ar67ZPTs1/8+7999vmL3XvTWy4ht//kmorsvjhZivS/+fWvHv/wJ48enH70/NfOyw6C68bxooKucy4x7M7HDeqq7vu+7VoACBKIqGu7osQpIYQQCEmVQNXdZ/Ws7drXry6WIRv2pw+ePHy8zqbbZls6gN4CdBjV7/5Y5mFd1T0RIpaoDRsMIaxXayJ6+vQ9EXn+/FlvfUntCmWDmTXncr2G9Ph0jqJXrd5zzb3/A/LGsvDeo+QTHsVdMcKdiht+8Hu47x7rdzA4cOLAYkc52bBfYQf98eMI0DvE101CkhF++tqhjfJN3/dutqhkJmrOeCz63DthvO9tPbjMqeH0eH8fLISx7XIGgIJx/IEHZ1yNp59b7pGm5ifvhPeWLai9HWx3FM44GJlbdJoH7rwIiYzZ6q3B1gholja2gX7iRwpUE4ADLJurTxsPDGx0DBkhvH1Q4XgLEkwS9H05x/uKkg6Qt+p4/gdjhdfjOQIcg7kpOpdeDQAExp3440DjICAE5EE1wHcc3NJBYg55cLIAL4QIRIwcAociOJlN1VTdMqhlVzBLbmiA6ghOqOg9ZAUFZhSRyByEY5BBuFRYGIVZ2IVUsCNv2Do2H/wrhu6InQmFw7WShRfQKnuRfgCCifgoDm5HxeYWh+cLJDBxKbENOSvBIH6PjoilXQXIEaE0LUyVWW6qi+757vgkppvaq+ypxeB1gIvEjJRzyYpHL5lBICpnTVmzZlMHQ6ZQhQqB1EwBMAMHkijz2YICAVPSvGk3Xd9yJzEal2oGgjnM5jVzWF1evX59vlycPjgVRC4tGZpzzjknBUcHGrGjkc0BgOaoatksm2bL2VLfNU3XAOQYqaq4qni+CMtFXMzCbB7qyFVFzMAEjEpgrCqqkWOU6tmLy+fP17Guzs5CrAFQz89tu+3nSCLebLs+az2LIQpJIJJkqtlVTQPFikWYCAoCVGa9cDxZLk15dbVNOa9WGwSIMe4eEHO3GMPp6XKz7rabbUqluOUInlLXNCCRq6pqu5RyCiGyEAC7C1wbOSJimV7uw6QzG9YIBVBCI4LBP8EAEYhBBFmIGVkKLwpwkDSxHfi7B3C8nZ38ffK9PzpEwI+d/x/Ltfxxneq37Lifut3xW3Mr9mHgEIgWFbgZurXJ0GVX5CNAKkLMWoSCnAABhwaWkfzlMJpjjEHFGA/4lGT6RS/vjSrXo8zV3rX5fefoAVRxE87w+51qOYW6rgsnOeccOHy75yEijlU+vxZUBNu1HuwHeeDu8/k8dcnNSqhtSF2fV6uVrhvqHz59/4crQjNFQCAuQScDOJJEWV1c/mbbLk9OTh4tq6qKVQWAqtnUbnIN5s2nGJYGTO6W1n23+e3vrtbbTnPWpMfwwbu/p2PLuO+3D1z/fmTfrM+7jtrOfvP//t+Pnjw9feek5oTARq3DFqBP/OiAwdF3uarqeb1ou251ddl13eXrlZkRIjHnPrmZYh1j1NSv1ysRfnh2tm3Sb37xu5OT1ycP51Bx22n1VtzJElG4D+zuAy/GbyzQRoRlvjmYahYRtQzAIYTHTx7PZrPXH79smm0BwlQ1hOCq5o7M7piJcnvR99svuex+eZQQ30zQK63pO6J+efT2CtG+j+D7V3XGAyaSfvJOYO7//Qt5vrYYIwB8jZqa07KEqpaUMlYzv96aJtjPDSLnfZovjgIcdyChhdHW930J2f8wWPNNJOIaXxYhyN9/SH/2Tj5b8N0zpGCCN9/q2mR3/+sXAjiKWvAB8rfrXxjsDq5rDD5hOxxSkKbGB+BFzJyRgKawnlou0YuqAbi5ltb7si+pmpfGyesnyPdUd9CPkitv0yWZ/kRVCzpzDdAwFxuvQqgZAbJBF4Bgd52l08EGgAOKJOeQ37tjUVRAw6LEg2jugFNJTR9oIriLa3qwDP1E0hgJIRA7DnR82zWSmIOhR66AwNw9gWV1VMVOCZERiZAJmYgJhLKAzRhOIldcAA4iQCQYhTSABo+PQRJzcPoYj7Kg7WILuh5+HO5KiMJBBu7KrpmFCRkJkYvaBI3MjqLGUFRNr/U0fCc76hOPFfcdf+PmwrnvTjD8MQBNOWdtu77t+q7t+r7PWccjm6qaDW9MAIROwhJCcIBsyowSw2xRz05mVVU/ePAQrjCttO/0ytcxhhADsjBL+bbddu7NdtteXa0MoKpn6/Wm67azxaKuF0yEyA6HGLYZqFtKKWnuc59ySrkPQo8fPAgBmYDFQ4QQQJDAQPuc3RiYAlNkIQrkVcCKvLAZfvD9937wg1nuqevxxYvN8+erjz85/+zzi6ur9Xrdao/UMcASkCMxELi5mmq2nMDNNKLIQKwpiBszs4SqCjGGvs9N28QoCzUlc9BsbgChiqcPTlN3ueq2lpJDLo4natb1SaIEjq2rJQVBRi66qlbu6TD6UHix4GrQZ+uzdmYZQIldGDlQCBhjqKo6CDJDjBQjxyAhUtGooYGQVKxwDcAFJ9PDjxcdjmzFeCNJc78bI7lPlcW/XADzxs3pljzoSLBxNGX7OkPJt2UrTFV8/B6D4m/8+WHM8YZ8+LD19F4XgnffToevvIsY3+YlfoNMgJMn4vC/Q6QDJ1behzcfAALTclb0iI0wE2i2bKbuDi4EAgRuBFSqC4X9Nn7eTpuuULjccVSCmoIfd/kt3XE3pm9zvY7sy39MraFuqoLgbXxw3AM4fEdIGWX+SghMd77JNIBbb9bvPDwTkbZty9qdTeFbdyAeeVjG0I2Zi2j20TVheXKyulw5es45hHCyWDjRg/fe31w9X61fPls3jx8/jiJMgAap61JKOjsFgLqqM1LfdRv3V+cvTk9O5/P5fLEIISBgkHjwQQrJHNbN+vXLF9vL875tHsYzBnBdf/zJh/Pgd67Afu/NZU8ucozJESCn9vHj7728uPrrv/qrv/13f/Pp61hV88Vi+ejJ49nsxMHqOD9sUVltXz9/tV6v15t16nsAWM5OHAtBF9XM1Oa4vnx29c5737cQfv3rX33v/e8/f/HpP/+v/7PZ/OTXv/7tZrtxejvJCDDTiW2lj4SOb/KRc3I31YyIQYSZc04xBFXdNhtmfvjo4Qzqjz/+qO/7EAIRqaowqZcgG0OoupTfHBzg72uTfnN5wOFYqHRda4QijDbpNtmLjI4xZg/rzzeDq0LzKCufDRvr9GnfJbGH22f+4J3gaMT0apMBeYpufF0GK9NkckhgcABiR7RyOjL7O9FxcdXrpQ6v3Rrg+K8On0lEuc8hhFJnLQDQ1xXglXWGIP+9h/bTp/b0TKAQtSZwz/TSSwI5+EOUrzcwnpsAx9HYDCeaGr7zBXHbYRq2S8THUGEwMJgUS3zPKhn3z3twifedtwEgMdEABRa/USADc3NzHuYFuWNxkXA3zQOb3nc60eajvOdY/jecRAHXK/7QUgJ7XTN7FSQrioXllIlGp9SdZgWNLqqD36oVOoBfkx6G9cBtUAJ2cEcbRmZ4Wkf7EBjYC4NUWrFb9V1zsbnt9D2GLqEhuUdEcNppryE4gSMQOJbVRtVtUDstK48WZogROqGJW8XQJI8MjMAIREiEzMWpE4mQCAidCssfHcEAC9agRekRyp8d2FFESHYLUc6ZzQbTXIRRbZWImJhx+Lr7GEQrnFopwNFgyeZm6EPjAZi5q6mpIiGXvbggQmVokIoAQ0GUinBF36eu79u2a9su5ZxyzimnlM2HZcfcyh/YqaaAoykyi1gwsz4XdUyq23rRLxwsWTYnxGBqXZNNMWeMlXAlRSXCnRF4u23Bz6uqEhEH73NKqtkNgAk4qw4tMEQSAoE1bde0TbNtsmViRHB2Y0c2IyUaJrmn3nRrDSiiFlXQECgIB4HIOIsyD1yEKapqGWsDiO4ym9VP340i1XK5ePb8/OXLy3XTdn3uu84BAKoAgYgBUN1Mza2XTDGSBOQyJdAB1Kxj8ZPT+Wat2+227VLbdohcheAIakpC9bySioGsTc3l1YWDLRYLhZQ69RkxVqC9poQVCjIAGliGwhIZmqXUzT2ppZw79WSYMBgzhIghUggQAtbR6oqrSEGojlJXoYoSIwdGJiQoM9d2tHUXQj9ANo9tsrdVLW7ywXAPUZsIksEx8vA+9H5rYn/shXDAeb97m54qHt2SCcCkRWwnVn4smL5NuvmIEtiRzRXvONX7iUXfWgrYr1FOtkO/s1bufjyXvfHzETPf7xK+8zxv5rJ+D1ABvzyy8xWhGzdKLvvh1VRReqe1hDCxsJpsrw5+RAIdbwAfjmgEHgVFkNmJrPDS2t5bTWDZrXKuiCLyaMaEgGg7d6XCy5v6iw/tb1jYfOVVO7UfxNs9NvG2qeRHkk7bMbtt1PzZ6SIfvM8kKL2Jyu/QjcEtasfp3J0bgYPfZRY7HpvV+vL88sHTd2OMm+26ipWa/VFoarx1sXQUCxcRAEgpuReJbrxtnVnMF6VQlVMfQrh4/eJnf/GPf/e3/7ZeysuXz9SRqJ8vHjLi6WLu4KcnixaEmDVnU2VmU42hWq3WlxeXiFSy1nICe6lvskb7PqcgYVE/rOLZdn21Xj377NlH82C3w7Bv+H73fE0ZxUeWHgTom9VvL9c/+Hs//Tf/7m9ms3ouczNfXa0uLi6BhJjEdFCR26383g/UXEGRKCU4LnKYIhIlgIj3zZMnDz//9NckuJjr1dXnOX3+u1/8Xy9e9//4H/0nS6muNh3E6i3uadd3MURm2d1Z/OYzOIiIBhsFB8CcDYBSUhFZzOuU0sXF5ZPloydP3vnss0+7rquqSlWjIBhksxiri/WqNLnfvUj7lwSoD/c9P7rI4e2w/i7h0+s5R/cJIa7B8Nt8QKbvb2MkQXjQfDWmtQdsJYT8k6eynKW/e84fnps6F2y3zNuRVfGFRDq/TBpfqAddt9MqxuLnta8HtHcPccr/m2orTE07ykaHODF0ML9rGXEXkZz7ooNb1G1GZ6ivFPcZ4Ywp7mBmJ5X9+Xv4Fz+MNfcAiMi7xJgmLRJDwZ1wj080nvlNROOoje64NRxgZDvMoDik5gGsA4AdFXA6R6e7dkloR6DOr52Sp//BCIb4TgxwOGVGcgKCQWrDGa4XXhtcI1yLf5OZmqGZuu7S1TIIwzv7+JjtRE/tNnmXglyESR8lTo5JI8YIcDg4+eQwHy+wWIHa2MViYx/F9G2vc5hhRH0n2olUuhjGs3Xfq8LioImJo7r3Tm+rKEwg+U3Edcf64OSp1X7VK4ExFhUP5yJZKiRCQSgKCWNgkOLPgk6UwRU9m6bSOQNmADpY8g0Yxs7U2VPOO2rL0BZScBpmFiJhERImYSICJqdAWEUWDoSIquZJURUUmVDIQc1zTt7lJECC5OaquoOgCMGNyAzdQdW7rm/afnW1ulqtVqt107RAxETMTEwsjIJMTNfWt2Y75QYzKua7lt3QU8q5z6tu8+LiFQkjCwAghtJ3otmZMjpE4b7v+y5pD4Rxu2436+bRo0cnJycDbuuubghoTr2qJieGgBhCZa59t1pdXl1eXiLY2dlJVUeSaJrbqxWiCREzMrpa0pxT3/V9WxCbYjoVGIRwUcfFrCJCJkBgIAmxCrFenDyYz0+Xy2q+WCyWi7Oz08+fv3z56mLTtG3Xui1nPo9VZBE0U+1TTpRclWsQpMCIgJpNNbdI+OjxCZFvtm3X5/WmYYn1TDznnLMDsKBUQHPYpLW90MePHz969OhqdbXerC0zeQW69QSkJIP/kALk7IboDq6man3WNmuv3gNZiBArrmZSVRwrEgEiE+qQE4pwFIkWI4bgwsoAbI6g6C7ghMAMhCT3iB3fZqHHb7Nf6TdfWOS74xuefb7x8dibY4aQCTpCqhihMgYMDE3nsctdti4nzb3mCqhyikiBqXDvdvEH7To8hz87mH8Md3Y1HBjLD9dnsef4hXchZgcgxWDGvb/dIhwX4/A7/zr9CNoH32iCbtz9QG63Tde3XdfFGIUlBtluGwnxWzvLJqlLCAEJzUxVr+0S8UgNOlaRiAytkLejIMr88Xvv992rRQAAX51/3G3PmUn7x03ny9MzCYogRMQsVV2r6qbvqqoWEQQsYhx9fyiVN3NiJq5nrv7RL3/54IfvbdfPLl/9dialJPlFV1c/hqS+QTB/FvzD3/2HH3/w533CtNk8Wi7q+axNpmBBYt/aJANEd+fZPKVkZghQVRUzd9ttYDHVrtk6ZDN17WzTqG3Wl5fl82cC7lZV9enJyfnzzz/4yY8/f33xFjc0pRQkMHPpGP+m6hAd1upHpknhe5dSubs3TcPMjx496i67s7OzV69eXl1eliq6uyO6m1d1vX7+4mRp365H078gsH5YzLjPW+/XqPO7y/KI0IevNel1dv01dqwUQtkUhphCLTcBjptitzdJTLelsjdHyQe3z2GKln6ZP8xVj0aw5XPLX5cV/Pl7+A++j/OQC7QxorRHW05gIqU0zZ2nEMbNdoxrjO04WXSEBQzc0BUOKd43ql/Xt2ivzDYBOG52hWAupNJrRaTruiXsA9XX35tPEK0dZEA+aHztQAYb1W18r3g7BX0KYDGKbR8ooeD+AZNezgJw7HQrrCAnZuN3pU2n4BO233IxBi+4AzNxREAH7VEzMC0mtMNYIuyxYW5xxJuSFI9J1gwkHXInpGBs5JBh8OgkADbnDKJA2YVUCJiU0Rm9wBxMzohCgVmYAkupkhd/FjUbJC7MJ01NPpCwELAQb9TUPGVDTEWaBJ3ByjdXRMRFqwQRGQcLFgIiRwIhDvNFzklzZpJqFrOaqhXuT+mEudpsrq7WFxdXq9W6rAEi1elZXVCGocZIYK6Ws483CGxXM0MDBmJCAQERoUiiwcy03E6DPuW+69oud20fgoQYUobUGzMTSZSZ17TZrLumaTYtAvddNoWu67fbtqqkClJVM54xE6XUPXv27OryYnV1pZpijDEE0Nxvk7syURAREgRALR1cAAUd8MgoQbx0IAlR6czo2tLqY2pJrTXYOIDEVzFWJBVyaDtt2tx2WwfNWdtezdddn2bzuppVMXIMtZM45JzSRpuub0KQ0okjEotWCAlVlbhD03Wh6WLo+z53qQcjBAECEgCwnFNKqe/7pmnX6+bszIWqWTU3RQLKXSJxZBYGIjCAbLltNm2/VWuBrJrLbB7my1hVIsEpgLAzgwiBq2ufcg+OnlhbDoRCEBADQbFRliAxSCAJjF+Ji8q3Ie9/u36Xb2qeA78vKgR+k07mGwZXHEsXcVJUgdtauG4zfh/f3gA6gAzGAZgEBakOOAvURNh2tu1yp9ZnKww8AHMkd4bS21b2dRoYq0XPGgwMFI9wqPbiYzyoBE4kO+BaSmsKW1y7l/s1kXvCuZjESJNmEz/mgTKdcehTX/QjD+MeWfu2R1Z7dT0RT5F+26VQVczfTvqGuSI4EQXm3Nu//lf/6l/8d/99qKv1+hNhytpVVdW1igfrP2Gfu6Zrf/ijH/ziP/xicbZIqW8ynVae+gz5euRTt04A6/VVUn/23ENcPHn4GJHq+enFs6vl2SOW6G2XKOScXV0InGMR2k8pp9Q/Ollcbl/PZrV11PQ9Sbt9+dHrV5/yH3ysFtE//ugXXYbvPf3++arx1z3OTk4FReurrXZdQqIxwOU6REEEt5yvGgU3Ju7bdemJ/uz5Z8KACHXcE6/tlRjjD3/w1MXiyen568v7JcFZRPo+1dU8JY1V/MW//Tf/9J/+pxeXF6cnp/ANdpLam1NEsO9OWrgDI96x3WwT9rM4RSy+yQAAIABJREFUO3v6cNNtkisRZyBHJu8E+PRkbt78wXaorxH12FH8blWXuGNLvWk1evPXnp4RQA8mv33lKUGs6tHs5muZS0Tk4G3Xmsc7QJyDzh2/6bsw/TU8zN6HTQ8PB4rJTVOBC4sn0Vc6DlP2SkophDDCzevV1bsP65+/L3/xwziTBG+yOMUJewX2ZddHtsLYBAS3K1AcTJLJyw3cCIDQbnckPjw9nGh4wDFoYwpwDA1oB2jJQO30owE27k/sASBAQHJEmAqUDqMBeHQAiWgKcBzAxEdpLxPQZeqCa+5meu0eMx35sQNrdMzd9QzRyAcp38AUjiqWHo4jYW0SNwKMDkowsZ/xvfhtZ8F62CddrJq4lLJ0lFEBI3B0JzUCR3MCY3RCYzCGwa5FGBghCgmDEAsP5A4AQzBHBVfEDJgKGwsH5vCE+mjlknZtaEV+1AjYHDSrOxAQE4kIExIRmrorEwhBkCAxWNaUswUyZEQmlr5Pfdc17arddqvNdrPZtm3fdYX9REGIgW1oiFMbjFPKDTMbtPV3MvwAGRCImQNz0VIBG+w9dv646EwhMJmgq3fbpAm6bZ4vFrPZnDFWgbfWps7bRpmyKYFL6r1rcx1QOBASOmrO7bY5f/Xq/Px137ZMEAgNre0zogsjiqg5MNFOfZYciSSQuPg1AwgQcaxi7qyJXM0gm2bTLlnTdCiBJJhzdgpRFsu5Y5A2G7iqbZu2zzlGDpElDE8TMnhvZsnUzKCqBZGyKhjEEPoutU0n1EZuVT1nYyBiFOFYRUvetb1mQ6TCYNFsOSkCBwngkHMOhIgw4CC5TzllTQhexSiR6kWoagoMbrnreu8yoRFDYARQz4pggiBAEYERBEAQA2IUjMyVSB04CIvwdzaxf+rHbYjDHcIZt/3TF9ba+BMY2LvwsfuNUOH49a7qKoRBOFYxAnJfcZtg0+Gs803n2zb32XuzrFkhAEUqZSAfAgEYvNgBwJ0GH9Sd2xbyUDJwnHSZ4XFADw8QDR9MUgo/EndW8HTjAn2io2EIhsPVDVobeKQoUd6WJkwN2pfbMATFKdn11uOXv/7Ff/5f/XPjQMwhRDP7ljqowNAWYCYsXdflnDebzfuPH81n86ZZq2upH954FWpWIo4hCnPXtvVszuypa+d13cN20ujnAMAILCWE2Vy83gBAeo4Pzh42L1YOhoAUZ7E6vbzcAMC7j05erdqcNcb4+GSxunq53by+usxudnl1GQUAQPD3lqHe/fRNg1pErAQqgc3lp+VVs7R+ibiczRazM2Sp0FVTInOvPK0vL1du7TgU6/U2yvBWJ/X41BzE1nT2zjsPlg/KrVHPgG9Gcuq63mw2dTUDAAny4e9+F2MEhBijmampiBSk4NuxVNZ1PZvPU5fdHQks5RBiduv7lcH2271Z+DWn/g1WqbdlXxPmu9+2Zbvld08AIIPDhy9T11OMsdAHvha8zN2J+XK93vbV7VnlEdTm+ur8yO+M3S67NoObjQaIiBJcVUXCGALd5xy+/IqUcxaR8tXMUr99eoY/f59+/n2ah3ybddTRNpODn5S8elRvLejJHdDGwXhOYBFzNwYgvK/B7U0Kyd14irnboKQ1aZZ0ODQqmmT2Ry1vkWgPSRm7PvCITfPUHmXPJOXGhdw8/x38YD50KGQfbF/ggIJ0cAxlJxvPi0b50iJ2PoIs7nhdGCq9woeC6ji90hG/GOfMQZ1oyuAYKBEIPKq9OQzJP/hOvlQNAQi0wEYEIOhMwAiEENiZgRGEUJiEkQmFCRGYs2BibAQ6xgyu4GBadEYGqdJr/VlwJENHAgzsDhldVV0zO7EaZ2AHyAlSYnABSCwSQ0bMABAce62rWYxV33cXV+vPPv382bOXRdlisVjO5ouUUkq57dvSKmSFZVK0PFzBytn42O8DCNmsV3VEFhEOxIJAAGW5YCYp+fKsmqmCKqxXq6urVeq7tbamLFiHGISCm2ii1EESBIiMaJlz70KhDlXf923bbLeb9epqfXHZbbdgBoxds00dau6D8HI5d7UutYRAiEE4iAhziCIszIPbVM5ZtbBnlK6nszGYgJvlrDqoQBE5i6AIhXrGC6PFqXe9bpu2afqmadq2BTQSrOtQz+KsFuFAaKbapJwzmAsiFTsYwdCbttuOvIlUA7AroBCjxFDNqtkmtW3TmnkIMcYqhCpn224b88Gbz9XNDBCa7Xa9Xm+arZkulvOTk/niZF7NhdjMurZZd/2mS1vVDsAYnQWYUBCYgAEYUAAYnAHYgQGkfCWXHWP9O4Dju+O742sBPu4LAZVs0gjMISMYmCIoYBCKs8gsVNc472BbQ9Pbtuu6lLosCr07O0hBBwaYA8a2FUJCgOJ67YN0NvrtpdB72p34ZFOlXUGHfOrWMglZJiItRwV+cIdr3AQ4aNT1GpRT7zHyrs2267scqhkz931bIRjYt2+OqerJyXK73fZ9v1gsYoyffvLxz/7hXy7Oz9eby1K03LXn7kEc7l6mRF3PXq9fzRdLTamKQXh5njddhsi+L7K09/rAvlm/nv6k08/KPF9fDT/ZAly+BMTyVuVV8HuvvH+ZRvqmXSFi2676F8/9ug0aAIAQ633jnXiPLTTOllU9f/TkwfOrhohMFfjNJ5ZzJqKu74RjVc3+z//jX/+X/+y/gIHLnAlRNcG3YvaWHLuu6vlsftldAYDmjCQhyOXl6/ksrBv47rgnePfG490Tryi/exL+7rl+dn41W5wcZPh/gEdsAjJSq/HFyn/0zhf73NuGpWSP4/fTUvn+V4wxm5mIHChi/B5rM9MhHT9lVD/JfRso/YMfVD/7Hr33gKMct1e7D+xVcukCbaSUiqRIQT9HqsJRrOGO21eULW5DHOAWxOGO27QPcOB9ooqDppuDnxxhtUwYHHDjteNA3YQ2blOk2sMqBv8YdXczhVFdFPAOcCRn7fsedt7egyoFYtGlGr/u2ByEMIhm7sVdE3bMvdwupwzYaQPLrklmWHgH1RIsDUOGYDC495qhAXhGN9BsCm5tVhwbWwiZKDKLkAQKgoEpkEdCwcyoRXnDEYAcrQRtJd8u/SAKaA7FDhwICRiwyMGWeQcETsJlFnZqbdNlwARAETjT1eqyTy9Xq9Vqteq6vkR0SOQA26bpUko5jxKosBOWI2FCJhw519dy9QEsgO1US9G9IAhFVAWZhCgwB0IBIHdiqmY1tG2Xu7Zr0hq3IVZBJHcOmazHzIAIRKgOyu7JIZv1qdmsXz5/fnlx3jTbrEmYgBjMRMLi5DQGFqIQpaoqQjRTN3VVzVlzvjbmvW4qRCIudVC3iTQli4gMYpvu6pA156TZsEilkvBiOa9n82VeppT6vkupN0vbbZN6lIAhsgRipgywXbcAuIOOBYDBsO90tWpirKNEADIDBA5SESTIoL11XRKSk+XSzK6uruq6khDUNGtxR4b1et217cl8WVeRGNB9fXV1ddFna807oMQBqpmcLk7nsypGCQHrKixndRRmABm4GyAA6EauoBk1u2bIyd3c9DuA41sbAvntW8V96gO3/usx4t/dL7l73/qTDTodx7bJN49GWdbKfqsOvZsBGqNUHEUoEFXBZ73PIrS9tn3ute1U3MWcFNiNDMidAQmIAdiREHkQSvbkg9jSFOSYUk7xTVvpqBlWNsgRuUB3diC71smamn8i3NA9n8yzgQmy17269yZ+/W73QmDc6TcffvSTn//9uq42F1ez2czsW9ilYp5DDL5xd18sFmdnZ59+8gmKnJ6dvX79AqkEeXQgsDrwY4n6vl8slxevz0sNUFPXNM18cfLg9Gy7Ob9HrjHJ7UlvX2dunfxvlzXdZJPdti7drDEexM3lmyh4423vYmzv+9VdHz/54IM6zM8vLjAut83mvYenq03/xsvpuq6u6/V6QyiXV5fb7eb9H/xwdbVCZABilpTS16We8Ps9RFCTxrqqqsrdiATdCAmRrzYNcfud2tU0g7r/03Ebv/JsIWcnQthVwh+/ulSs5vP5mMeV1qExD7wjZnjrHXy0c3L3Pls2uo2VMHZWHmDte9ancK1nz8zMoyQnIQAO2pA0rdwjIDPHKqaEhblQ+BTl2t9u9x9Hb9THKWNYwIXpBW63W7L2z3949uN36/cf+sMl3xMXuBkVTPP2aX/EKClygG7c0Y4xQQHAJ8Yp91nrb8imHB+ma7TkWk/iUDurCKOA7+f1vucLuicKMnFGHrwm0f3OuXowtw/+6WCspl4/YxFn5z4DjqN8+h4lZHyVCLiL6tC0UiSwyt0pEHZ5EEZgbmxbKdqco1ksDn03eySPMVI6ZATjXjfxdUDlAO446ZtGHJgMDmDojlDKDYZoDm7gCIqg4OWPD3YlBIQkGTkBJxApzA6uJATmQFZ8ahmByImc0BAUBtc/G2xu1VQREYgJcGguMys3mxkByc1xJGAgO4a+99x2q9VqtV63bdv1nbCIBAc099SnlFPxxEGk4aEn2MECu2VgBxX5KEZLHtChGMcYqHouKpjZXD3lPHSxOIOTOyKQcMXoBJo7W+c2BBOWfmuWODWOlhGQ2T1SJLfec583q/XF6/PXL85XV1ckLkJBREQCYx3iyfIkBnFTIhQS3DnR2C7yHyee2QSw2wn4qqt6LiRsYiKhYmAz2vkUTdhd1w0CEAlKlKgxpth1Xddt+75ttgnJY6RYh1ldg6NmQyhTkwiJUYWzZV+vmsWcq8XMFdUcnIQjE4Nj27SX55chhDrWbddu2y6GILW0bdM0Dffobn3bmmphcqe+V+3VkmOWAHUt9byeL8JsEefzWNchBg6CVQzLeRWYCTxAAThcEAicwcAymoImz7kAQ98BHN/eWAgmGk73AzLuBXbAoTnBF8NHvqUtLTdtem4znPfpDo93lcWmWp6MXCKwrGqmOZsCJABBzsIiQeqAswhLpT5Bn/pNm9ctq0lWzsYZKBtnEIfgHgARXIyKUpEj2L7Ixah8AbCn3zmtHkz7TfS693LwaPKdlTQ6sLnYQMSAfVvH0sZCfgRJmQY+12xN3FMJ2bW64D3xjb/71S/+/Od/BYiL5XJ9/hy+pY1UwtK1Xdu1Z4uzpmnmi8XLjz/qVlcnZ2ez+fzq6hwQqjgzPdTnKxFz27Xz+TyEkPo+sKBaHSRTmJ88ulxdRN4Tl/mTOu6L5E50ApIRV6dP33n07NUzIFwultvtBiDc8+Nm9YxIfvWrX/3Hf/1P+r5PKcUQS6n2W3MLiKjTrhRdzYwIZlU433ZJCCUwoRr8KR9HefVfGgRNf/YunVTpyTL+8ln/+ipV9SyEMJUdfWPrypc/GTOL1ezlKp9v6MH8iDTmLv3BMfWlG+yMseukuMPcBCkmT8rgcWoO6y6rOdzgWbzdVUy/H+UY3D2lNL2Jbds2TfPk0clf/ujpX//ZbBkTev6iHz3FYacqmEdbMPaNO/y2eQU79dOdMUgxfzC4vSPmJmTs94CBcK/KsY9u4NT9eL83YwLl7JxrR6fb3bVc+xANNq73RAanNiu+k249djsGvbEy4yaSrEfecKqQUlXV2KiSs6nqlGJTbl8BOIgoBBHhEaED2glWDGqzAEijt5fDXuvHNDyj6whuAiO5gw6p8oCD7AYOEAxwtOe6juIQDNEBjcB2AIcBmLonc1eApOAZQAkgCkfhKBACVYKVQBU8sAplAiRzUC2irF6EbB0AiXwQCjFTd0AwQmcyKoCMq5GqR55FWW7Ory5eX52fX15cXhYf37piJOxzzrlPKZlliSEGERFmRkIYMv2J6AkUmf3dXIfBrhYIAcEcTCEHSymnLifIfa8paU4pJdMMqj6fLebzJaMIVSlZ1/REmZA1mSl12XPXAwARL+eUxTVZ3/bnr14///zFxet16vXkLM7qWFUxBGaE+axezhcxiuaUc+r7DtyFkJlDCIQ7ITADVVVTzXn4xswRHSFbTpYKFZuFxZgCiQggQXFjAQIQc8rqOXvWrApETEJ1mEmMzOQOXZtzTqkHzSgI5AwISCwkhOSAgaGOsN20200jWPmMzBFMXYFRmISENttt+jw/efxk9mi23TZ917k7C+ect9utuw5UJoKu3fTtuk+Ne5LAi2X95MmDR49PHj5azhdRAhBbobATmTAKOnnGnUdzmdlUpEaFBYtsi6M7uH8HcHx3fHd8bRDUfUKaoVPDALMReAA0JJcx0ceMoADJgSKhIEViCzCLfDKjbJAUuuydWkreZ09mybNaUmdXNmMDKuUCKMb0h3AGTMCOvUDkxuZ/a0CGQ4sN7b/VVLX0EFWZvi1O8JRJ7DNtlrhPoI3WaXMe5yTqy/rkM6iS8UHMU4K8EueVQpypPjhdrrfbbAkIOLIlQPuq1DDLHlwqPMwcOHTttp7NO22btqnnNRjim1gnSPR6dRlD7HPuu3xycrq9WHPPF1cXJ6ePN5t2FkPTNnSQCTjWs1nTNBJDVVU0577roLe4PGs2m8hSzR48evTe+vKzW/G5e+Rp90yWvmQud7ci420mAnfF5Xe+4V62AztrQAQA/PFPfnr28J0XqyZBFVXdHGUGOb/xc2NVoYkkOD09/e2vfvXf/A//bbNtmHnUT7lntRkRc86L5bJrW3OXncbn7yXxPojmbzJKyjTuUx9DVNMg4eanq6qw9F336OGjzz75LKf0eV68FztMq4cL/PDF5ekc/5T2hT/cxT49k6dn9o/+7On/+r+9+O1nLx4/flyWvtLgPdqXlslW/lpAkOKL/GUqE3jNuZDnF5vLLT1chCPCQEzMRBM16Jsungf5/M08/GaKfr7qf/usSxamzRpfpt2mZK1935cmEZscY/+ImXVd9/Dhw8Xi5Hy1/eylB8oPluHh4i1nSLmqg36cQiEZMdDxAm96xNwUGd0PPGi3wNvRAszbgsRvCBfcHeALqPj/Xth/9x12HHANVTsKcBz0AZVwoiAXROQOzEX5RcqEKbNiirCYqjKOSMaQll8zEHBgJE2ITAdT3yecJx/3L9+VhworYxqG4g2Bd79Wj0fEEiTZgLEMHc3Xyqru5sDgCuCq3oGLumSL7IEsige2wBAIBIWRCAOhIztLscXNgwSolWnsCE6YEcyLH60DEojkDNu2eX2xfv3qqumygZRF4Wrdqq6QgJlm83pWn3AQYhzkcgFh19g5KLTY4HY7tByNuOfgX0M7IVgJEoS8Cp6z5WQ5WUqm2VVNs69XjauDgWewHmwIyxBBLIMlRSRhgJrAsFk3fbd98ezi9asrZnvwoHr46OxkOefAzFS8ZPq+S7kbYAwwc++SWmeqmlVzSqpmGYpZD3hRzHMgACZgMnBFLQAHJcSuZP5UAA4iRhJiIQoskZjB3Nw05cIzA0ARns/mTJz6LueUs11crKsYZvN5VQUAKeAWughV6Dl3nqNrdqZCnmIhYBIicYPUZQCMUoFB13bNuiHmru00Z82qpsxADOAgjPN5VdeL5bJens5OT+fzRSS0vm/6lAiNGYJgDAyI5g4I5I7lthIaDTO1wN+EwEVABfA7gOPbWWg8SKRvqT3e3CoO32T6Owdv8PttTsF9C48/ykE/CubvbXt7sAXccyd2RCgNi0qDEzo5IlBRzSjWaK7g4AiMJEjOHEUWtWfzbNZlaDP2PXbJe7VOc9KUMiVndTYP5hFI9vU7pxYno7jGlLthk5/snNkAd/YRB7GSFbGMfSCDJuYso0bpAbpxLWs5VhXgWpTU4VqY4z4J99Xqol2v266bzWdVVTvk27gf4xQlxI8/+vjxu+9myzGGXpMpCPJXNIXG9LV8bZrm7OTs+cvnpw9PF3PqNdM95o27M3HJVaqqSm338NGj/+Vf/sv/8X/+n559/FsA6Ps+iOj+Y0hEpevB1U3t7OzB5599Wku92Wzm83nf94BycvbOy5efRbZbnIO+KZnh3UyxLwRw3Gcp26NrleAPHAAePn5vfvpYqmo0g4whtl3L9Ob503XdTCSG+PFHH1VVzSIA6e0mFTM3223Xd3Vd55x/j3dtmh/eIRMgLFVVvXr9ihdHLnxMvVJODk5IQThlRXR3E/I/EUf2u+G/u31Sjr72VokBCherJqtfdfJyZcCvhbltm08++aSYH48p2WilOdK7Ukqj0SkAiMgXmk4je78kfoWoL4zJmCXQTUtUQhYqfiuTPBP2jGMHj5TheVTTwzgID8dk3dnlFro+EYeRCvEWvT8Fwuj7fgR9RGQ2m02VL8rF9n1fRszMPn/+6gXas9ddDPTeY3jnlB8t4KTqT5d1JXazwnFrmOfuh5gPIyIzmfGuLWJEWEpN5ToUwRttDGPKvhtWOgwIb4twEHz3FB+1n4X/n71367Eky87D1mXvuJxz8lKZVdXVXd09093Tcyc5Q3LIoUmL94sESCJtC5Bg2YAAPwqwDfg3+MXPBiy+WDAgA36QLNt6kWzZGpKmIFLmZWZ6unv6Nt3VdcusvJ5bROy91vLDjoiMPJmVlVXdPewhK1Ao5OVknDg7duy91re+9X2rZrOrNZRzPWj7r8hO9X1cfFPsjFfysKnjjHcL9CAUnPShrDBLuuFKsP6Jma6t6ICehelhQBHqwYoEQjFzj3H0oy9RNFrv+9PiGkOAo2u2SucnJiaC0zWHjpVx6roT8bJzFYITTdJOj1VT0mzd3OrvdoJJtK9EWepuNUMDAmuH1wBM0ARVQBqJtQgBMKkncoTeUcaQMWZsjsyRMgBDbGVNVFWN0BCNSJkMQJEkYRLKAG42WxzvzhezqlqGEDRGSBk+IrMn79l7znJHjpEodTWbYt/GYV3vFfalf0tEGOyfJZP2nrVYBRAAMiOCMYFj8E5VTKPN51XdVEkezwRUDAEVjNq4S1UME24hEJp4eHhgEKpq4T1tbIwmk9F4PMrzDNCI0TunGuu6ihKskw61ZDvXQkkqoqBgqfMG0soMyIiEqc2DEZC5hW0gcYZENWrbM06AjMRIjjnjJNCJCRBAAE36RVmGzK5hX1VVXVXLqoqNmToTQmUmMkONiOZASSLERpsqZJ4ce1ADVTQiYAQkJAQ0tSQkMl8sxKRuqtbQRlUTKEKc5zya5JNxvrY+Go/zvHTsEvClSGLYzsT0N+1kb4WHoad3m6GqSUqY0AwB4SmD4+nxEMjjXKfzs7vXX0bb148S7l+EKJ0JW5DO5Ehna01p90FRCEqATAyEyAyERq1gtZqogaJ1ew1k3gE7EjNRiwqNYhOwDlhHrSPUAZoAtVATXRCN5iOSodOuLxEhSXIkoxPtPEqG7ScnoEaHVpCdsolFsNYvnSBS+4dnm26Hivg4oFnawGIWqHNdGTAn08EK3O1bl5njJrBcLIt8fGVr83D3Ljl3Fhxs+ZNgRByj/uC9D1586WWbGwKaBkL8hMQdzdSsd9ZEAD08PJiM1ojdZLx+eLwPgKpC+MjzmPfeIYU6jsZFqOrNzSv/+l/9n3/z7/zOZLI2noyP9vfKIl/5FIgYQu29NwMz2d66svfgPhlJjLPpNC+Kra1rD3ZvV0FRQ1v7uXRKcDFJ+FxXiI8uMHEBJ/mC/PBcCboLfCtWMZQBhXo0WR+N1ssyn05nmc+apuGy0GVkevS4JZ39D959n4iKoghN82SzLukLhBAn49H+wf762vrHhST3Q5gSJ0Q4e4WIgGjeMzuczY7Ho/L8KySXCPwpgmdCFVrWwTP8Vdhautzk0nNsMIHPzakuOA4WcPewvn2AnK8dTJtb9w5UlX1+48azCdrIsmwoUtB/0XesDFPNjwiWtVgJZncO7TPXYWstH5IyADr7BwQ7Lf91jmSmwfA6h9dGSNCLOyAAwP0j2Z8pfDScul+jRqPR0HB05QJSxb7nWw2FORYib3xY/8ns+MXnrmytZ5v5/DPX3dUJ5tmjlz48NRmgGzdgRiI2I+dOWZYSYZ/JnwkzhvZYPWYC2LqRDvQ7H363e7nuc1xUznV+XTE6sVX/X1vBcgZmJa2A+eBPTrN17JSD/eAk52Lcq9Ik9LAPOpSuSA8FDqta54qMdgQNSXlv31aV0L1E5UgYR/vKKCLaD/YprZnz+o+GUwvOa2c79XXH9BmCgz3AYafuw0k/cTK6PRnxHv1qWSbYnROTwIaqilpoYjCNYIJgjsA5yBkLT7mz3GmGkSmyASpwGzgagoAYoiICkSNGQAEzIY24t3f83lsf5r4c5aMQY12rWQTUre3Nzc1174kYltWsCRVIKgK2ahvdJOwS5RYOpdQC1Cq89auctIYrqYMmmbQmSIcQkVv9/FDZEpoTtRq1PlpvhWAAGJmRVbRaLmezGWDjcrx2ZW17a7ssyxhD1KgxsJHzBARRZbFcLhfzEBoVI0Jm8p6d5yzLypH3zjN75oR4EWJrFlKlThoC4/YeicYYmxCbEIMlY6WoIlEMVE0iEPF4NC7LUe5LJidRTcAAk40MGItYqEUlVFE0VtKYBvTOEbIZmqBGBIHQxGpRU8GuyDRabESjEZBjz96ZYV03CcpYLqtltcSuiEpESEqMReknk3w8ycbjvCy9y9AwiimZMoJz5Dw4BkQzC2oI6Ig6mkZinmCSsLUooqJExl1Z9inA8fR4evwIHEREnrFNnlSjqZilZsWOH5GedEMDg0ZiiNEBMqAj9Bk5l3PuISoEhSZYiNZEaKI00tQyWzRNHb0Ad6GI4gl3Q3G1jtNDG32whb3LSRddYPe32LME8eRXeCZ2UDzdmXJa5sNOR2FPdoS6uvvBe888/1Ld1Jsbmwf3b5+NZNpo2ZIuHdV1OD6emtHa+ubug/vomB1b/EQADkRKpE8iAkBVXS6rd95555VXXx2N13Ye7CITGj6Sw2GQztK+LPNZlmUvvfTKP/9f/9nf+fv/6fbWdjWfhxDI8Sr6A6Ca9EeBmbe3r+3derC1tX379oej0fjo6DDLRjeffeHurdcfVqu7IBnoWe6XASM+RrmBc8/zuADHxQnnqtEgExI16rav3hivrdV1SHuxmsUQmdxlKAlEtJjPl9UoMANMAAAgAElEQVTyw1u3nnv5+RjjkxEZ1EzViqJEwqPDoyubWx9Xi8pZL4OHYEnA7KbHsxTDn9vGAoyIuFwsEJCImtCwz2LViF4KDPrLCHng5TGLyxzHi7gMeFBlt/Zkb8FHs0C8JOYr29f7pryUovdEg4dVLz4KAWo4Z5xzTdOY2bIOR0sX1CU+yEnqBWZgqqam/Z7xyNEYdtqfO4BVI/tT2d0/zovxEGe5vGzqcEFIUqlDvZKVt+s1PoeD0BPyy3JUlqP9Wb1zMC0zfH9XXnom+8x2c2N7hJcGNM+FdYbGMWaWxrbXIh2KTawc/dKOZ7Ckh03Os7jJxf9DpylxamKk3PrsrHvoTUmRxRBPSWqKvSipDZk+ZxVVhxjEyid6WMHpgh6bsyPQz/aBd54mthB0DX3ptzHGhIURtcoTKyjJuUbRZpZA4eGmudK3NVTWJWbnXfLdgOFvhk8MdSMHvepnN52wJ1J1kyRxDEC6K+B0S9iAgBxQm/4LmoKIalMLN+IgsGlOWGZ56YvSi+NAUJksY4gxKhl5T96rmkVdLur5vKnmDVEWI8xCzYx5XrJDdgiA09mMCIgUyIgIUAEgJkEP7BacRFVov+g163sJeyIiU1MQFYlBRUVV0RCMOgYygibxDiSizY3NumqWywpBwLTFATV2YJyBqkCczRZIWk5oPCnH60U5ypCwiU2KeUVlWS/2D/dUBAkQzeWuHBd5XjBTghh71g4hAYKCanLhhZa53ZhG0JPSKhgQkHdF7kpMUssgoiIWYgxB6qpugjRhWde1yjEaMaJj533hXebYE1Gelwwuz8pqWS1mi0WoQajIiiyjVCYEQQKnwRbTGsWhZVVVzxfzNsIx0Kiz41lsAqBNRuNls6ybOoERxOQclaOyHLksI3YkKsu6BlalrHBJehWIVUGjKBg4R86VzqHjtL5bZ3VsUdVQDYwTaIUAhERI9NQm9q9YwPQJUS0e9+Sf6MX8UOkkQyXrxx2088jzDysUayt4nQTSrGfdmQK2CtTIaINtKa2ypAgCAERKwI7BM2QGJZsoiGIUDhqbKPMmVsFFJUmdeaoqSe26WzBbkQ4ERDU0S/ZibC2MSu0G0kMY1tIcsUU9FK2FMM5WjvCkWfRUKNGLo3VkSbSh9woCdP4sl7vnd2+9u3XtWTBxzoUmZj47L2nElsqIiEhN0yDy3t7+Sy+/dPvu7dLnqoqfDGceTwzMCABE1bvsze99/+bzLyLQ1tb2vZ3747J45IdFwBADO2Tm0AQiyvL8c5///L/99//21/d/a319cv3atXv37618dlVz7FOMxcx10zz77M3j+8dR4mQyiRLNbDSZ4F4xWds6Otx9XIDj4gfzcQvRHxHgeLJXPgwHWQmgkZmYPveFL65vbK1nelBF53yMkmdF04RUdXg0MKHyYH+vaZr33n3n537pF5gxPpHYZgrmsjz/8z/7062tbdWPreOjS4lhqFN43mqMSLyzs5P5/FyzBTXtJRgxafgpiIH3qNIUGf7wt4lzfmuP+NuPvO/gxwhqrNyO+1P8/j2aNq7SbP9oUY7G65uctDaG5d+HJbGfBOaSoIGUe2dZcbSEuwfxxeujUygtnEM3uIA5coHr5/Az7hzGewfis7KHNpxz3nv4ZI6LV7b0EOV5PhqNYoz3jpZ39453nit+CsLNbb449MCBv/rDENsVd4+HIRqrXwwBjvM93Ps36iGIDhs5+abvj2k7OlYAjnPwhb5Oc6rR5Azh7qKnz4ZUFDttuAIDUVI41UJyduTs/FDP4NTJTy9o5wE67Sg9rINvaIXDzBZFMVmlrt6gFQGps544cEY49tTehABEGBiZEgrvmImYUw/MYJq0HzDdzdMTKZmdDCPfvjd7+HJEQCNuK1cty0GiSTAiAFIgjTVq3VDInY0sB+cJzUwgoHHyOUKyIHUli4P5/v7x8jigkilGM2Imx+zZezILIQZAARTHyA6AjNAg9e9w6glyiASW6IGe2TvnwDBGCyGGICLaBJUoIUhoQtMEkSgiLVu478pupUkRgRk4RjEVMwFQMDRTpESrSKyXiIbswOduNM5Ha3kxyjijEIPUohpVRDSKhCCREPLMO89E6L3LsoyJDHT4BCkYYGuCkm69mKppNBMwgmRdk8T9UpafrGoJCYmVVYnROWIGHyQ0EhpTiSImBjFQCNGRd5wTOiJmdqMyQ6V6XkuQ5byWxmKmhAyAEo3AmWBTR4LGdFHXTV2FLuQAUwt1UBXnHTFpNItqSRLEoXMuFd6cByJQi0EMGzEKQGDgRJEdIBpSK+FnhmYESh2NBh2gS705iTaTEg8CI1BCxMfR4DizZ/S6vA/db+wj7ASXI0DiJaOTh9lcP1ase+aS8KNEio//YR91krMjj/DEb3EJDAIfGRI9VkpzyXn1qW2HuaDkfOJ4d+qu4MXhY/qgmurqrfQ7tI+2nbI4YWsZeO0C2G661GIECAEsdD8zRkDXUhMBWMFH1UakEWyiNVFDkDpoHayJEIREWY0NvIIHcoBJEAQNGMABOkhCRkidAVerTi1moGjABq69OoUT65OOJ9KzRWgIasCpOpIBgJG2bcGtdyyuhC6XOqbHB8cHB1s3buzPjjkrQ71M9jS9w9+w7KaqEmRSjt99+50vfvlLYEgGEhVPV6HVhFMJFCgGkRiLUemzbLlcEoGBOediiIiPJh7379s1qlCe+de/99qN557d3rq292AfjMwkcUYdOzhPPQ4BCcgUEFE0MnNe5NODo5df/MwHb73zE9/4KV+OOMskNM45TWr5XUtvb72UQv8rV8b3HxyMxuvNcnF1YzI/Oti8ck3j/Hg2Ra0/2ZTyI5z5AkLBRzn5uVnfWYADiJQLLrevXL9RHdz37M1UVJ3LVJTO2xmDBccO1EwtxRb79/dC1bzx5msvf+FzeZnPlseOsse9WkT06Jl4b+fB66+99rd+5z/qdNce++iriEVRLJfLEIL3fuhAcf71oCAwBLv17vs/9vUfNxCA1bSNgU0U2c9nczQiIEdW17WahFhdnMrCJeq8HxuYfV6qd4EZ2WVEYc5ufJfea/AyL9ud6t7Cf3gA7+8qkBUlj8ZrABBCONdw5Id89Gvdvd3Dg+euLetYZHyCZWBfPB54g57GO87mcisF+ZWjjvjOnfrBUcyyLPl0Pi5945MIQswsCXkURREC3z3GP34n7BzFLzxfjjJ9ZBB1rszQBZd9bsPgw3xSnuyDD6ki5/XFYKIoJjOR1hNqxSmoY/4n14+eWoInMMOwJfhhyUfCUM4naHT/n1JHfjhrY/iCnueCF9+Uk2LU4Jd2Rv2qvwANUUIcysSu3DJEHIrXOudW3ILhXI5V65MCjSoQJipH5p333qFzSdStp+x06GJ3M3r6ycmnxuHHgaHlysk5EAAVQK2vSzGBEWSI4rCWuFwEWFbQRBzlrvAFEyJGdhEdkkNhWQY5rue70/37eyGyqQNEYgfEBpQEKpISiZkaWBCJZsTAjHme53nuPXvvvc8IWcQQOfNFnhdFUZrCclHN5svpdF7Xy/msqqsQo4QQYtMkeZR2ilnbBQEKaXWJjUojWZZluTdVgqT7aQjMBKaKIGBIwBvra2tXxtmYfUGGUsfQNHXdVHVdxRiIMM+z8fqkKPM867RRNelwCICpaRdRt8yfJPPRzhZJ0ZuqGaW2HiIilHSSGEWlDb0Hc7so8rIkiSbRQiNNHetlaOq4XMxVgMAz+Twv8ywvfOnZF1lRS90sQ1jGmhtm55xTAYLE1IBKmqaKpqZqnTUvJnwzxpiktRJsigaE6JzzWUbkwNgsMZbI1JrGxGKI6qqQZeQzdA7ZISMSKWHNTJ5bkyFH6JkL5wrviIiZOraNKRgbiD1lcDw9npC3gE9H4Yd5KIJwl/wbUlrdO9mLvmlyRcNiuDn3Hq5KJ5auAEnmBz2iY3KFZ3GkOYpRFAyKQTBEbBK5TSQoRSUyYmI1VmA1NkmAC7fXgJCszRgRCM1UojXSMlIRAYkYAFv6Xdr9tAX/zw3mWmAgNUqeNE1aavq3x6prV8v59OCBZwMRn4+q5SyjTE1NjYgSwDEMI9BgXI4/uHWL2ZXFCOQcCxMzAzSRmHGesd8/PHLOXb/x7PzDW4wkElSBCB8ZHKZQGzpJPyYWCc+/cPPP//zPfuabP3v12kujYhSl6bXrLnhAPflu7BAIstwD6AvP3nztT/7sZ37t1xZNM5qsTQ8eiEQkMxAEI3RJnTRdiXe+qqrJ1sa9vd3ZdH9rfevgeBbqeOOr/8H8cPfLP/6N1//sDz5l8OJleWEXSBg8rOL6sGT13FBytHn95ktf2L75ylHtpjM3nhg7zohDqMHEDIBXy8VRG+dYVBx5Jne4u3ewcxA1zpfzv/1L/3GUcBl0rJ85fa8BIpZuFGN883uvr69veO9CDCZPPsjpoXDevf3291999QtwRkjvzKNrCJahe/t7b37z53+usersaxw5MFwslqEJRVaqKJo475bT/U9I7OavxCZN/v0H8u4Dd1D540Uoxut9S8Kw/SRpAazU/H84VYSUm6UZNVnbvLPX3N2vXriaD/LcRInvHjG86EG+JApwPKvuHerhdJnlZf9Jey7Jw9gWn/SAJD5Len6zLDOAd+/Vd/dkUcPPfWlMEH9EJ+HZrWr4ddI97TPmc9eQTgzLEQ2901piwIl8ZEse6UMIfJhx7WkT4nNqaWf3kdWv+zNb/0YPLVue3U8unkrERJSxqIrEGGOMQ4+V4WxJLZ9nfcHOKXi0sqJITGWeJ4IhMznHvcnLaunyFHJkp/DdMyN7Uk8l7Mm27RmTQKqlykniHIuYWVSHlgNIrXq8gCbYKOOiHJeFoA/kFTMDX82P7t/dffDg6PBgAeSRM5+Tb52VUDVWdQQQJM0yToBGXnjniB1577z3bZMWIiE75wFZgi4Xy52dB8tFFZpQN7GpY4imEVSRyGWePWcJekumvhJVW+liS3Gs8+jYMSECMCE6UlURjVJHaRIxJ8+LsizLceFypyDLpmm0jlLHGNUiOSry0mfOe+88K1otDUhP3lFAYCJAJAYCwpayrVGDifUYX8v4RQSANFvMTFTFJPFVnMscp6BOo4iqYOu+beTQofPsc5fHXJtKmlpi0BhkPp3NdY7SCiCBQmeiC4Bg0UCRksRs0vNsIS105JxzYiIaYxQNMZVhvXfO5z53WZFluc/yjD0Tk6rUtQABMiAZNoYkSAooiArY+hQTGKIxkUukHARHSS6VM8feYeYpdy7PXJlnRZkVeVbk+VOA4y8l+vBYP3+ssz3FNf5i7mhyWpVO/MIMDLHt1TQATSWOVXJIR/JoeRwtwIHWCnYCGgKhRQBx6IgcABswIBuQGYlhMpoNEZoIIWIjmDCOqCzGYihKUVEMVUmBzMgMDRmAU+uKttg+dUZOQAQ4FMPvpLra/6ErGiToA/FE46MDOIYqHmfsYy8+dm6/f3i4E2bzLMsKsSOVEBoi6lzYNWWSKVFUTaQROj4+WlbV9tWrO3dvM9GKmPwJoK4yHq3BHuzs7PzY178+PT6eTg/NrG7qIi9NHvkMmkjsor2ktEXLevHsc8/94L13t69de/6FF95//10zSSId3YvPpujDSE7NIC+KcjRCwMOjw9tvvrn1zPWN9Y1qPpvPZ1nmkui2Yzy7SmC5uTEqquPDxXy2yK+99LWvv/KNX/yJX/yN3//n/1O5+fby8N6nBN24MMR8xJ888jUrkooXR8CK7iu/8Ldf/cavv/D5r+zcer9xtxbH7+QGDJFIEAwxkXZPHYwOFTx7Rjebzu7cvluWozvv3/4Pf/GXiqKYzo+Logj1o11U1MQRI2KMYmbMDgD3D/befeftX/ut34ohqj1hgxViYmDZdHacZdnx8RER9m4CD7OJZWYTODw8nM9nWZ6Fuj6XaeGcu3PrjveekOq6dg7JY5bpYrk8V9fgEoSIT9dxyWn5cR1H87gzp/cO8rsHDTnMsqIHDRKo0cOpvR3sD/PyVt4rXdjhrJrOXbO+oiPQtV2CDf1TzsIcJ5Dl2ZcMLDt2Du3+3sJnxcos7cdk5U59cnDP8L1WVhhVLUfjqqq++0GzOcavvOgvM4yX/+1ZBdlL3/3HYHb0zSBmq65xPWKF2jXratLpwp6CAAM6J6LhoCGnv9Nk2Gtmdf/TQEzULrbCvcD46VEPM54LcJyHpKz+8bCR51zMJQliUKfHrqogJ1YvvarIsAwzwB+sc45tPU8JkyABIhEys/PIjN0PUm8KtW/aTwbsI8jemgVXipvDW4GD56ylHIBqitMIEBPEkTQqzDRBVA6QnQ8gVRVExETYyLscEZRBAQRgPq8fHBxPl40gExGm2j0mBRlUiwDROfLej8p8PCmKMivKzDESt8tIu5AkwVDDJoTlfDmdLo6OjpfLWkXM0MChEZEjAE2bXNcEAcTk0XHLwzkRiZMEN5ipgaIySTQDEBE1y9h7T+U4G40KXzhArUNdWxUtKAQEYOYsb6ENJgI0NRERwHZCWzKtMW3bw7u7mTq+OyOYNP/aGDl5rSSYD4G4W0JBMSYgUNP1YksC7548z85lIAQZWcPS1FJDqCWEKFILAjlyAJi8UcDQBFQUgCg5H7bWw9ZqzqagvZdqUUzQiCPOsizPs6zInGMmVoXYiKgKaGvwwowESGo48Ciy1hSold4wTWxvh8ZkTJGJGI3JvOPMu1GejUZ5WeRlGZ8CHH9JM+KPoWHoKcDx6YmOAQiN0ZL7UVpQ0uqibcUCLe0eHaeja+xYEelEA+zMWvFEz8sUITKotQZgnDSmO8oHKqNkIEpRSQyDYhSKyjFRPLp/UVGUxEiMDdiMUhsLsfdkQ8ClK8OcdFl3gtSpUbTX9u6FyMgSawMGouypcQWGpNXLHE3T3L+3+8zNF5dhjwhFI5HvVbSJOCHoRKzautYDwOHhwfb21t79e0PK3zCSy7KsqRoiGo3H733wA+fczedvvvbannPMwCJyicTSesNCVUHELPP7dX39+jN3bt/+/PT45udevb9zezY7QkHvfaoqOOce3qPRYhzFuDSm2ISbN2/+k3/8j/+Lf/gP1yZr88laUwdTAXgoQ1sMrz1zY091d+F/7m/83RuvfBXKbHo7fuOX/xZn/Ef/4h99Kta7x1T/eWTj28McKy5zEsrXv/Lzv/X8Z7+2RHr+898oRi/ceVcXe7dY67Uc2VGMCmegrsLlKpDl5exoeu/Du2ujiRGq6le+8tV7u/fIJULOoz+mYwZI8oHmvcvyfHm42N3Zcc699PJLuw92UyDyRMVYTJINzLRz7+4Xv/jFAY5mD9Pec86J6He/8+1XXnm1t1c8e1tU9ejoMM/yDu6BB7s75TheBtGw4aP/o7BBnTdzPs7z3z+GHxyMPngQpk3M8/ICK9+02qhqUsr8YSIa0DHzE2kuxri0uHfcPL/tCaQHOIiQmHoDlNXGii5N7gQqTzmqrIQtBmbo3r9fz5uTjoA0Jr0Ax8Me6nOL/I+7Ol0gxtHjGn3LDACUZblYwnfebzbG+PxZPY7zvUkeA/JYmQ9P1kL4ENmdlaXyzMdPE6D1ugQkVAUw6krSLWuhdWIzaG0yT/Wj9nDAypOP1jqirup9PsRB5tHbx2miByDQYHd9BMAxnIKnsRg7l3/UkvnR0CEjAbIIABqIiSSMo68AoRmEGJLzdw8Lskt4HSeDlaHrMwACnTKa791Ves14O72SDqRgcTj+p7x4T5qEjMySJYwomKWUl9se5qTgkVi3asSYZR4tNlUIGkUF2VsWFVxkaihUAsfLZn9eRaR8fY2orZGphmBGCklRYjwqx6NisjZaWyuz3DtPAGKmKgqQ2nGYGEMTj6ez4+PZ9Hi2WCyjaGIyOvZZXhKyCMUgTdNEaZomJETJOfbeOee8d9RGpgAAEkVFm6ap69q0jaGMSIOAgMuoKLNynBelB7agYV7NK10iI3sssizPszz3zIQEZhJFwARAEZG4FXk3FZEoKhaFiDw7ZvbeM9JALdhMQdTUMGFH6cYzO2KnqlGkbuq6aUwUzMgRMWGCwdqtmBEAkbxjT5wxBK+Zi56bmkPAINFAAAwYGQxNIWFUjEjE0KnImhkSIYGqxhAMLZFPjBgJiMF3R9prmhBClCBqSIZIntmR98ye0IBQIdE3CAiBUlsOsaqEpjFRMTBAEUBTADMR0AgQERrnqsxxlnmf8VOA4+nx9PgRgThShbaV1mxxDaOekQmGAAakHTmw24e0N3btXkkGvWFWCwQjGIAkYNoSkNL+PQG25u0ZceJiiIK0NDiKilEhCgS1KBZVY8SgQRRFSY2isShHQz3xsW0xi95WCxGRHCARooGJWnsBJw2gdBLW4IAk2sLtjxWbTw8PjqaL7RjzLM980YQmfWKz5ANGiS5L5AA0hJBl2fb21Z2dnatXtyaTyWIxt1X9FGhCVRYlIcUYR6PxfDa7ffvDZ599bjyeLJezoijqqkHiRwVSiZGLiBRjJMKiSFoei+l0GkOsDw82NjaXi0WIwQMROVVNnvQPRzcAABVw+/r1D955ZzQa1VX1rf/7X//GX/8bmxvbCG5/fxdAUp5ztgJfQhWKjUURv/zTv/DyV74+b4yr5ebNF2Xr6udq2f3gjfe+/a1PCcbxMCX8JzjOsnwHeT6dVaofvulP/NLv3Lj5KiL4vJjN5s88cyPq13eCxOM7IFUwaYK4My0qCGQiD+7dPzo4ik3IXfH222++/PIrx0fHmc+AIYTQ034vhiFUFZES7LVcVDs7O/t7e9/8uZ9vmmCQJA+eRE+RiBENgMpivPvgjVde/cJ8Nu/MhlLl8JzRjjHGoG++8fqv/+ZfDyEidlo7p+/eYrFogzawvCgyDOwoSny68j/eNkHu3mF8c4ffvLPI8lGeZyvanOdm6Ul76KO7Mn9EoEcxv3uMLxzNr0x830STzASR8CL1xEt3qN3bX97eE0A3tHQ967ryQ164+sFPnMHhxRRFcbhcvn0nbm+UpWt+9EptF+AIeLJkQaer3fufJHnSZPaSzDvPWZPt47zOyzeqrEyWh0280yj5I3CT4bdi2k5qIkfIzqmpiqokA1OFVItHAIC8KMo2hCKX9iZmGjqJ4kmVyMxA9bTI3SoM2BIIOtITDsSPz4xGr0XSqa0yGYCABpUQJURVTfTi1HAGbYQKqijWqFUaURsTyx0yoyefO8g9kF9UYe94vn84my0Cep/75HQCqlEkesdEvDYera2NJ2vjyaT03vmMUhuGnTQuowaNVYgxLpfLvb3D2WwWmkjE6+OJd1lH+aG6iXW9CE2UVBvI2HHmvMuzLM+zBBWZqEqUGEPUzBMiheCy2oU61E1IzAp2iEBFnhdFjgxBQ4wxWhO0AQKfu7zI8izz3gFaVEkQBaJh6uVpETNDMGJwziP6Du9T1VAtm5aqfRIEI3HGnImaqYYojQmRIEUiRiIHBfnCXBqTk+qmmphZR7TpES50xOAIc+dQhKWummpRmRl1lPEk+Jk4Iq30aWKRExCQBKlj7bxzGTtmYrJUVlWLdQCzEEOyf2lCVMByspYXI3QOmRwjMXTEbzUwREuQYiq8EoL3I2OzhHAk5REAdIqQunuiqdYhVsFwLk8BjqfH0+PTHyYAAbhBO7INGjQgmVhZ61qvasNGlc4urU12sVPotIEKeFuHGHiydqQ36BiK7aJoiGrIRMStpSipoQKKohpEBVWLEaKqKEQhURKlRriJKIailnY8NUwYPEBieTAAA1prro5nC7LWZVEwXNsBOu3Vxzi++91vf+1nf/Hw8GBje8t734TmRMOpY3H3AUcMsXDlla2to6NDER2NR8vl0s60qDRNk/mMnTMDIgKEO3fubG5ubmxsHB3vF0WBl8gfhprqaoqGZTmqlsutq1fv3L3z4Ye3rmxtFUVZlGWcxV6OdCUmPjd4qqrqxc9+5t7t2yL6y7/0K//od//7H//a1z/z2ZeY6eBgDyAJrJ4jGuqb2ZS2n/n8T3/uJ39hWcdx7iHW95dlPdMrV5975Sd/dTndv/fedz7NgfV54ebj+VwOEY1UCks1seHP08v85JkHUyqiwMQ1JhuTMdSQT54Zr18PYYH1A7BWGnblCEEsyq33P9AgV68+s7e79+Ybr//6b/5mXmR3d+6ub643oeFLiIKnj5ZKPYvF4uBg/+jwcLGYf/0nf+r23Q/xo6lis2MwIKLQhNl0NgzN0zicTUKapomNzmbTmzdvLnTBji2ec+ZltXTeaxRCHI3HUjd5QYvl/OKbe3raPwaH6y9kBsKFRiQfC3/i3pG8sePfuddM1reYOYQA59mUrhwi8kNjcFwIofF7tx589eYzVwajJ2Jtn2DPvO+YHae+6caU8AxagdgP7r0jmDVknWpTWj+Tf+pf4OdOHJZ0C85hefDo1qGO369/+uVzyh5nLTw+pojDHvmTx33lwzB9gLQ3drrhbcpMiVMPRmagrJYUZPpQxlpPWBgIa56Mw3mOrRfIrz4egN6jaYMF5+IetIsn2PC3qgatnykm9lLfgJDaVBI/wpIAppljl5QagJCTkyidPAU91XVA+IfTNjF4+saZrRCk0FY/6xninnWyKICiABE1oASVICJBoyQnkES2NXQAZOZUyITUmCx3VGY0ynGS4cirdwH9dL68f3h0vFiqERujkmhUiETg2MoyH4/KzY31jc31osjzIjMTMzEVU+3aOcAMYojVsjqeHs/n87pqQCHPcue8Z+eYETBEqatlXTcSI2KyI02UDZ9l6UtHiICoYiYUHVNM40s+oyx3y0VtmKAjYfLeOe8y51lMY1MLiEIkz+w5y5zzDgnVVCXZrxgRECf2A5iJSDQzBGVG8gmzAolqGlXEkjobUtfxAypqUWIMiN5zbghmqGISTcAQjYiJWC2JikTV2Bn8aiKBQEJXkuK/EiiZAioxIDAySaIsJ4CjhzMADTvxnJR/JG37qFGCEBEYJ8WShE+KaCQQFQOODpwAACAASURBVBaGpAMogs4XeTlZWzciQERMGQYAqkECqtrERaVFM4g4pR5mpqCQwnYyREBSM1WJqsFUxPQpwPH0eHp8uotyqeKpwNa2d2iSrEi7Siex0ZdFew54C8Fb25ZyAtOmHryOTGGAiiYIQpbqAAhA1pqVpFQ7rWhJuTutdGndRQJMOzC6noKZXpXk0UmURLgW30SKRlEtCkSBIBAFo2JUlFas1KkkmIMBqfPS7ODmQV81JpVV6DzKsGtvufSh4eDBzvrmVYyzjfXt5TKIxjzL6nrpnAeAJjTe+aZp8qIw0CjNejHau30v53zt+gv37u8SQS9KZ2YStcwnpqRmyrasq+duPP+//8//9Mf/u58dT8Dsw/nxsiwLedRFDkM07zwAmMYrm6Pjvf3ntm/+3v/1b1747Gcna2ubG1ebWpbLZVkWqhEfpb1nZrmnnZ0PX3j5hfffeXdvf++3f/s/+YNv/ZvNq1sb6xvbV6/d+fDDPHfUFTajROdcUkOI3olggbhWlIqgEFXdlo+HFJjpuVe+dvetP737/uuon/Zi+yOUQU8HmivxaIpyenQjARz9tz3AMdq8ufWZr+XXvwhr200l7NlIaluoHkw2PnuwWEyrHxToCDcqO/Dkk/8zATG54/29e/fuOe/XtrcPpsdv/OCNv/cP/n6ttQYdjcd11STLkkd/To7sqK4Wjifz4+P54ZQcXLtx/YM7H5SjfLqY+Sx7MslCQ7EIIyreef2tcTlxGUk4Z0hTvwMiprRtM7/+2tvf3nrmaraeV9M6RPXMIYQ0eukJmrjR3YPbzlAAiXGxnMp8GrE5e+MuUovAT/WUe/Qy/5GPo4W8vZu/txt9Me79Fx6JbsBp56aeRLBiTnk5jOlSMFn/dYxxiIghUgPFzpG8sJ0N8r02Dh+eoQfUzqFTMRPTKpCEAAAPjuMHu2FZR+d8Uh7pT/VIjONh3Rzp5xe70j5yiLIsa5omxphlWd+lMpTJmFbw+q3q6lr5mWuAYJefYxdY/MCFGhwGZ1Rd8SEn/KgzN6k24uq5UtzShTVErucdmHa4fndYCjl6CEMNOlXOS4IaD/P8ftgw2rBA9HgPPl5oG2yJQ5riHibmRMdIVp+tsUybLybcYBgX4VCAxjpVs+RBA73YzaDlBFfoKDgIIU/scK3151sBOPrSVzsMCiYgYioAQiZkAhZAg8YYU/9E56CVgSJYTlZmNM54Uugoi1key7IpGZgF3LHG+8dH87rJspLZkVKIITSz8aQYTYrtrbWtrStrk8l4MkpYV4hNCAHBCNFx2weR6Bbz2WLn3oPFYrGxsbG5vl4UpRnM5/PlYu7YVXVzeHgoollZFGXufVYURWJtJJGpZGejqggATI7J5wwKqurRl1QggVgUi0HBZy73BSIZQBOCREGP5KksM1ewoZpp0zRpEiOad4SIjEwIpioxxtioCoI5R4iS2qEkRokRARxjnruiyAkZAWIjTaOLRVwuF6PR+mg0IvKIbrmsq2WdjG/ZIRKpmojWddOEGkAAtCdHJyiNkAkEjUFIFSWCCqiYRG19cBLMYS2Bw7pluTWkBcPVdi1UVYsmGqPFNIUUnEdjz0TEjn3mJ5PR+vpEUoZhYqkEatiCYi2XC9QMRBDROzJDa5E+QEBFJEPHLd+bSFuwBp+6qDw9nh4/ChgHJjOlzpfMsGvNQDNAHRqlpXhuZes91bXaIRfdb3pAPyl+nc4hzi3agPRX0mmb9vtdchlJRq6sQAb5GEEBRFEUo1kUCxFChEYtRAvRgkijITE+FNigVTm11tkaO63UE0LJoHtl9YM8cjyl+uC9N65ce2bzyotFyaOynC+mImJwTt6b6tWIOD2eMjszG5WjZTVPcUkKlNveV+YQg8TovS/y4tr1Z771r/7lL/7ar4zKkUMIMeDjk8DzIndZxhzyvFDVP/jWt/7mb/9OvuYWi/nRcdOlJY/2jDSAPM/n86VzzoF3zr37/g++//obn/vcqxtb2wjw9ltvbW1tamewISLsOc9zg3rZ1IRxOj0qt56Z17CelYrcRG0ir0/GX/jp3/j2H/8/3Bz+BT8jj59oPSyo7Xk0Qw7/MIka2vL19Jla+O/9V7/7D377N/+X3/9vK0M3SghdWBwfzJfCYbGcHxeuGDEf7h/6DV8tq1FeTiZrx0fT9955e3F4nGXZczdvvvPu2/tHh7/8q7/63M2bi/miaZqUdib9i0d+riIf7e3tXb96fTldHO4fmuIbr3/vV37jN7Msm06neVlUTZ1T/mR1ZkJ3cHjwnW9/+5u//AtEJCBnRzVFlgnmcM4d7O8f7O9/8Utfrqo6gSBN0/SmFemVQeNiMR+Nx6q6XC69d1jmD+69vz56Kvl06TSR/L0Z39qLebk+6O84hW70aMK53SjOOREJISRCxxC5u3x9+7H6XFYgGBGpmlgFuzhL7KvxiTG0AnCkdo+z3SuIuHfc3N5dZlmxWCyGohvJzOWJTaw/oiN1LwKyXC5ns9na2tpKvq2qeZ5How8PYLOsNic/SkH7BfLP541PKzLa25QOQhAenKfreGh5HydA0kDQ60St9JFAz7n7wsMkPD5ekthZGIWobdk9e3mp6cQNbFPMrKmbEEOXC9ppEVDDbiPrGA2op2xgzoYJbdF8AHBYT/xom5rPtrW0AAfEtq+ALGcqMxTECE5M1TSl1IyQgWWoGeDI0djjyEPhA0Nt0CDVJhqDGc6qejpbSoTCFYAACo7IlX5zc7x9dWPrypUrm5vOMaFFiSIRATLnWu6KQQxxMV9MZ7Ojg6NqWZV5sT5ZIyIwaKraDAhJoz3YOxSRosiLUV5OSuddgpOQDKyJqkn8Mw1ZqwTB5NiFJjS1ELFz7BxxpxOkAKIJYAMVNYDc53npyQGASYzRoqkimmNmJARQ1bqKgEoICJa6bxjBOc5yxwRoJsIxMhF55vFkvDaZlEWR5zkAm+LdO/sffvgAwTXLiGAGKgIIHiTGxhazZd3EEINI6ogRwFMAB3TqRgSExmAOjFopTwONAr1qjJ6aN9q1O2G78iMoMHGR5+ToRHG289KhxG9xSUMEwCSGej47VIvSTjkFNGvpGIAndLyu1gmqJgAEhAStlFLykI4xuQYrImBym2d6CnA8PZ4en3J0AwCAVgCOLr9vBZ8NrbN9HTao2ArxATrHklPdKUkAoK9IWL+9pzfsT9N1j0BSbj5RMDXTTnsbDKwHIBCVgADBUAFZmc1AARUgRhTFoBgVQsQo2CgGMRWNGhvFKCxGZihAamiKqRcm4R3WNtoAAJ3ecC95zI4OqsX88Gg2Hq8Ts5p6XxClJVtPtFtBEVsKd1VXdV0VRVkU+bKamgkAqEU0TGodRIBgqtE5x0w3b978/d/7N3/t13/15vPP3731gZk+QboWRTa3t+59uDsuNz7/6ue/98ZrTbWcjCdZloFBV3RFe5RVrqkheWbO81xqBYBnb9z4F//sn/6X//V/AyEURXn9+vXZ/Lgss1QGVVXVSElm3aKG2f7u3Ztbz7CDum44Lw8PDzdH2fZzn/3/fu9fPv/i5+6+/e8/hYH1Slv1ELQ6t4d/CHCcFdcYnnbo/pB+Eg2/88d/+M2vfakGcBkKwHKxpGauTYCAs+luDNMMiYiKjERhXIycy6plc7B3cHxwOC7HzrmDg/0XX/zM7p/ef+7ms01TN6GKMWY+axXiLuGZOp0er43XGGh354EGBYPlclkWJSLGGHMEZn5MY+Vh/GsHB/u7uzsbm5sict71pCQzmfuQmUyPj+eL+Re/8qXQtIwMteiwlaJLE2x2NFXVqqqIqCxLM63rxtFFSeNDdTo/HZDI46re2ke++h/cr96865RHKtJ7o/TSlSlPThjZEJ7riQlEVNf1YrEoimKoSXFu08TQtJKIQggxxkRreqwhauuig4drbX1zbxb3Z7o5OjWGhLQ6qnaiHqWmJ5XrgYdKK0CASEi10ge7FXAemzgajVLzTv8RztVe7T/7xUYqZ4eo73aE02o+F0AhzDwejxeLxdHR0fr6eq8zmi6vqipT/f4Hy5tXJpsTHYzAOTPmkj7ZcCmR0cv85OyUHn5zIoR62li0Y6B2IUiHS6RfaLLN6d7RBuGFAaB12hwAQNT2tPaRi/WenqtzxlauEs99HvtHcgBraKLlr5zVVs/xuA/+6dsxyDU7WVwxURHUtBO37MGWq0RkZs4zdMBOK1sygGXSUp9avNKEkX4s2+E8HR9iGyFqh2v0wqpK1lXb+pW+jfTSHyqCojMCoORi4hAdKaWITxGVEBjMG3jUDMyj5aCezKEgqKopiYEEibGpqyZUQQI7guT+MVrLJ+uj7e21K9uTyWRUFF5VNDYmAqaOODlei8RqWS8Wy4PD49l0rhKZKPNZnudJzKVpmhiiqMZGMuc4z0aTvCh9Vnp0CGCGSYkOCADIiFuAhwABDUHUwFCQzFBFo5ioafL/S50kaqApSSd2zrPP1IKGICpqMVGWmJCJEDSJiRIZO84yVxbee3aEWeaLMvNMTCgSmiaoRBPNvXMEuadxkWXZKPNls4Tj/WY2a2bzeagtNEiOkdmUTCk2FGuIAUSRyRExmLQ6rNYSoFpfN0t+rA6NkmgqAiYGNwKoKHQEcGiZy9KFSgkTAlVNDsTtnAQzNSAgam2JHXOKV1VVNFoMs+lh3SyMILkkEgEkR5XkmtNq4lKyH0B0qoLICIRASG03F2jyiFFL3I22Y+Ypg+Pp8fT4FJflTm3NqnjCkwDCVhSjlxFt0fSBQ5OdbMEEAMBm1lVd7cRelQzJgAZuJprMRbsXplUGB1lfMl4ZVDeGNundxSMaQFpKK0gICZIjAuLMJz9aMiA1UmMBEmM1a2KYLq1qOBnQRqOgGCOKUgRSY1VUIG1VVgGBh5bt58FDZ4/33n3rmZufffb5zxZFOZmsTaeH0MajxowDOggCosSYStNvvfXWV77y1dFodDx1UaJjhy3MginmRyQR9RnnReGzOoSwe//elc2NzStXdnfvP0ECEyTmo9EzN59bHC23Nq+Qwdvff+unvvGNK1e2ptPDqlomccdHhlUGFkPIfLa2vr57Z1dVN9c2PnPzhf/xd/+Hv/uf/efXn3v2s6+88t67b1XLOSA4dp2VDKhAzgGX+w8++N76lZvr165VCnu3b11b8xgWr/3xd2fLxkSfcFpfAtp74nxyhYgxDCj7HpNzAQ4A7HTvsK9UnCU8r+QGQe33/o9/8gs/8er9d7979Znn5lVkpNnh3tqogMXBdO97DMcmsNSYTbImWqjD3s7B8cFRXdUba5um7Jge7O/80R/94V/7lV9Wa+pFQKAkhKZqSYTvkYenjIHf/v7bhw8Ox+X4e6+99pM/9dM+88RclmUM0XkH4QkdtWaz+Z3bt2/ceDbP8ll15M6IlSaF/yRDo2pHx4ez+czUbty4MZ1P0yObWsVTl4pzPoRw64P3nfeJbc7EUaoQZnlGnyJFjSfCOB7WXHMZOczHOipxr91ubu3J5pVxaq5OdIz+LRaLhXMuy7Ih5JFwEGau63pvb288Hq+vryfqzQU5eQ+dJOGhg4MD7/1oNHpcdENV67peQSGZ3b39+bTKN8ru56m0mAAOOJ2N93VFWG2VWrlsInp7R7/7fjVrHBLVdd1fbS+6dG73k6qGEJqmEZHxeJzgoTRoFwxRwm4uL2vStwWNRiNEnM1m6+vrIpJlWQihfS/mnb2DO/vlc5uWe/rko46zpkgXfpgVn5Re9GFoiTqs/bYBRh+h4MBOrecN9DZNg/DCztkakhNLfx2mZKxnt4aHPY/n/nzI2khSmZ3ix8MMo55o+ztHOKj7sNi+dT96PYFw6I3CjlyW99eZctZhC0+7j2tbfZeTHqcTo70T0KcNKaEVhE95bs/MxVP/TsCgTo6evUPPwAzszGVAvpOXaK1qjcGcAhk6CNos40I0mKTnkImIgLW2uAxaRRTTRhpt1ARA157Z/syL1ydrfjT2RGQaYtOkB4SJMu+c88vlslrWB3sH+/uH+/vTUMvNm9c3N9aaJkgQZkbA2ITFYr5YLIu8eO65Z0dlqRYUopKYSa/pxo6ZHFIykEYziEFi1BBCjILI5JxGqWOomrqJjagCoaoFE0ACQGbvnEd2BhhCFAuAQgRM7JidI8LUSqVgSoC5d5Nxub42LorMM5dlNhqVRZEVuY+hqepqPp3OjqchNIvZkUljMaxNaJSNCpdNysn0cO9g73B6GOZHko9cVuaj0XpejD2XlBeZEzX1jolRLZhGkUYlhBCiBbFoaol6Aiqtp26XPTAigCUfQEROEVPS/SViZJfwCBUV1TQ91VQt2sAWkLlFwE0tiojFKEEsBqupAnJADM4RMZFLbVmpB56S6Gj6R+SZPJFH5ISZEDEht53tXY0WQI3Q8KkGx9Pj6fEjg3acIO/DfTJZpg88u3rFp7aZZTVa6YkeA9dWSkGCDVzaBiWAFHVISzfrN7YTk3pCXN2tTxXgCKiVRUZo2WnUSZkSGpGxIQMwAbMjP+FoIAKNWBBtBJoAQZI9LWgyowVUI1M2dZDw31MRxMUdK6jN/ds/uHf3znhtfWvryt7+/bqqMDluwymAozd1W19b/7M//ZMvfelLWZZnWV5NaybHnHxMUM1UjYhVFQxG5ehB3PvKV3/s9dde+5lv/uz29vbR4YE8fkqT6H3Pv/Di9/Zfm89mL3/mpbfefPPVL3xha2trbX2tritRNXs0GsDsltVibbI5Go0l3iVmjfHzL33uu29879/9v3/40pe+8BNf//rV69d27sZltQRrnXEBMCqWpGDHhzvv/Pm3mi9/7eerPB9ROLrzwff/7A+P7n0Qm6U21UcK8j4autFjEMOEYfh1T9fvg9dEHBhaGK68oWpKuuzC0H6ImCABqsXZ/R98+O/+t8NnPusn17ef+9x4bXOxqPff+w7p+3kGnm5UUas4Xx5UP3j7HVXYWN9cH6/Pjqfrm9dn08MPb334pS9/5ZVXX97f382yyTBJvkwzPwCMivKDH3ywd+/BeDSZHk/LfPTlL39V0ULTOHZBo4gw8BOsPzGGvQe7O/fv/8qv/bq0/iZ43o0wA3DO13V97+5dVp8yQ+dcHWpo3Vgo+byI6IMHD2KMWZ7neS4i88UcsUYMTPZXcY0/NbXskl9//051a1/zYtyX5dO0YebFYjGfzzc2NoqiCCEMyQWpmyOEcP/+/evXr08mk+Vyme7Cxdl4epemaXZ3d7e3t4uiSH/yuOapZ98oSQ0gJZnm9tFrM8yHpKbDJgIAOLetZrrUd+8t7x8sJ2ubqprkbC6DPhBRURSj0aiqqnv37pVleeXKlSzLLh6ixMgIISR1j0uCWQnjKMuyqqrDw8ONjY0YYxol51wIYevqM/sLOVradW8/3Nl4qYP6TtXhKZJsV9dBcRKKWM/ggLZldsU21ex0u6w9xjUjDGlKjxz/FfDxhymdc16XTo/7mKIJSVSVTmEy0St6gIMdZT7jZKSMyK1YGSM6NKOuWGXaCRogMjvAk4HtC2DJza6NJjGJnyBQy9IFBE1yp9iJ2qQgEE+6hZMNnREooSIqshIpQEQQtIgqaIqqoGpiUYEMM4dKIpEAiRiNwUhis5gvY2g8EWWM5vJyVIzyGzeuXLt2hb0QqYg0TZCYMFxE4Bg1hPrwcHp4cPjg/2fvzZ8ku64zsXPOXd6SW23djW50NxYSAEFSXCXKkmzPYkuKmdHIS4QX/eRw+M+zf7E9E44Z0ZIXmSORHJEEwQUAQQC91V6V69vuvef4h5v5Kisrq7oaRHMksV90V2Rl5fLefXc73/nO9x0Mx5NZlpjNfi+xGhE6nYyZi6Ioy8I1lSLY2uqlNkHwwZekiaKw5fzy23sbhNlzlHPFqPhglDZkkTShnrmynNVV2VSV4yAUjQEFiJRSRiutlGL2rnYCAQmj3icigoB3gVCIwGhrsyxJbZ6nWWrT1CSJSa1RChvvQhmcaxSR1kmvp/K0UxRFMSuqohqdHHA4ElbHx/XRYc0M1tqdm52dHSOIIgQYmcURo9EyNycKHIRDROxIKU1EYBMEjLmHKA4qgsILWZCm4RCEA6EinDs6ikgIslAIRgLi6AHIiKAgKuFCYPEQED14j5E+QpqQEBVopROtTapMopRBbchao41eFAotehrF3CjG9GFdNc6XIQgzsAdEhWQUKUX6jDzGwAyMoFeJY89/HrzGu+Qaz+Nzn9zXqCldpATK+Ujz3LyxHCDhmtdfvw3l+qnLRTh2jfZZCkqfaQaXc2n6T3Pm8twWjF+h1+Elr8Gn9cClpO6nOpnr6pOvpJha8c3F2cyrWM7+vLxdljVXMwff8ZxVyiKgb5WzCWRpk3Lh+i8hi58XG4qaodBqoy5f3dzjDJAIIq1Da1SCxIyeyQt6xoU0qbggwYsP4mIZizcebQg6iGKY5xiiQKnMxcfjV+GiBdvv/ejDD778zdPJ6bA7yDp5Z2/vYLDR9b45Z1AvwiGkaepDyLP8Jz99d3I6zPvdLOucno7YSGJtUc6UUoRnDn/OOZtaIt4eDB5//En2n/6jwJLk3WI2jbNvbDIWeKqrBSGFEIxBkypr7cBsfPLowd7ubpqmadpBNdRKOee0UvH+aKWXfQdXuxoKKci6WTErSdnhZPz2219896fvAuHkdPiVr31le3t7Np2WZcUcADB4b1AZlbmmLE73nxx+3Jw+przHrtx9+ElCPtWQpp3poW+j0UuTW+eBNlk3V57v3AtZ3AuptuU6heWikjZ4u1SAcImjcZ1wbEUxa+30eTbPM97bqLL+1smDX1aT2ebN04/3f9nd2C6rMg8jVGkzq0azg/GsLKoR1LLR3xJmDtxIk2RZ5aafPPzwm9/65ptvvzkcn5ok5cAxjrpCDcFzo0gjogRWpLQ2+48PRyej/sZGCOFoePR7//g/9uwDsxeviEipEMJ1ZlkPXiFF4q0iRaSHJ8ej4XDzxsbGzqDmRil18c5FLbCoWDYZjonJi087WRNckAAIFCtXIAgwIdR1c3x4lORGnOaGjQ0N+bqaTothYlpqzYWZFy+fawU/m9VBntIbnramyFr36oulKO1KvcI5uHCNyyvMOYCjdnw8CWXlbYqxtKGFA2azWVVVGxsbEchoPyi+JvrsHBwc9Pv9CH+s8D4uk3QlotlsdnR0tLW1FaP9Z7WYjQVTF3cvzFGoOW6+seV6nB+HKxPCSoJf8AK4fToNR1Po9jbir8twTGyNlSqVlTknQgz37t0bj8e7u7vdbrff719B0IitobX23rdVPxeNSJfrRJZRp06nc3x8HEkx8Y2xAsh7/3j3tL63sVRhtupXftV+6lm2z/MCDjzHvDhb/+V8KiMWx6/adrQ0jjPcAqUtWjm/WYEzHa/l8bBkVsJ4yZmfE564/uR+yXb64hFJEMtlWfN55mJ9yhktYt0eUs5IKYtc0sLZJFJYQEAkALMEBo6C5YGELQpRIPQITCwIpClCxloTxIJYREIUIgICQozpqnkzz/1mUEAQiRRcxI1aXZO54BnOTTqWbzUt9pwLMQ5Y5s3gXGc0mpEGBAYMyAEwxIoIhADMwAzCwCJMgCrm54UAEUQhKgQt0jjXOO98YCI0Gja28u0bW5vbqbUkGASik0wM3Q2iEsGiqIuiGJ6ORqej2awShjzLBv2O0kqEOTjvfV1Om7rSCk1qsiy11hACUUBknO82YMlRN0JyBBjxHiKMRdLAjMLoReoqVIVrquAbQSCCeT0FAS7E4+KdFERGgBi2R6nY4D2iGKOMMTZJ0yxNUquMCiJNEAxBASKKEmARo22qtNJGUVoUoapmJ8fl6cnEu8BB6oYar61NsjTV2iplvRfvxXn2jkU4brxZgMPcz0QkxHyeVhpihQnO0WWZn+FcSTR40hbYq+ACCEDEqDwDglKRQ0ESwHvPIsgoAdhJ4LPOHfNFIUQOlJAgKUSMP2lhCqkUkdYqSW1ijbZKK0KKHO+F4DAJMzsHPjrTOHZ1qOuyrDyB0ZQakxmTBY/M8+vViNKu3evU+C9Zv/Gyfd76+OyST75oKA1PO5mz/STOw5k1G4i1pMErUNs1S9RVYkIr5lwrJ3YJErDyNJ5TpV7rg3B1C18KM18SLq9hOMvT17q162MbLD0dmsFrhQ4XmgauuIlXK5Zf8QIBuRxcwiszaddCReSZgRtZRH3XADgIos7WojIV5WLnX9s35GzXj5c2Ora+4efk0xfAB11O9VxD11/llyAy0hlvZF47LOfjXlHAAEHmflskQARKR+YaUYQqArMLwTnnnK8dNk7VlNQ+q8Q6MJ4VAAFoiK5XccPIcXpvCSOysIVBbo4PnnR7N2/cfj1JLIBGUCF4WuTc2sx/XVSdbrcsSwz8N9/5zh/+83/e7Q7ybCzgETEW9MzZd62RhKZ+v3N8eFxPZtPRtLuxmWadqiydc0RCCmW+w3sqwIF14zDFtJsWs8pq0+v2/vIvvv3f/nd/lnc7/f7g+PRUKaMUMrPzDtT6/s8sWhsBhyiD7Y3JZKYUoNYuhPv3X33w8ceHu/t1Obt97+U0TRVRmiQCUBZFP82m08loWBazWa6b6eHPkVW33894mmddER6Ox1pbFLxsPMnFsA9Xn1nxBligG0IXJr/lLN9FTdBlZ5MVaGNl+hH5rLFUxKrJDobDvP/68d7jxx+/39/oGkOTyaiT78SQMtYOdHReY40CREpYBDjPsv/3O3/5W1/92v1X709nEyJyzmuyT6X9J6mpytrqJMu75ax4/PjhbFxZncyKWafXS3upSikAA4GO5agMCq9H30AmpV1wRllN+vjg8GB3//T4+A//+I+KZkaanHf2wumleTqdTK1Ogg+T0cQo+9GD97/2jW/MiplIYPEgoBQBYJ7noQknR8fiwqwpdrqvjY53d253KkYpqkQh8MKZeklFqE0Yzi0iV4PSX+meXmbJsjTFXR/BvigMJE9bu5d7KV+x8K78tVrNSQAAIABJREFUejKToyloY2MFSitGW1XVZDLZ2tpaFhxd5gEx8/HxcZIkg8Gg7Z9PldtEROfc6enprVu30jSNJS3ee2PMRZPgKz6kaZq1uzKEOXv6skIeuZh1P59cWtldCJmTmTudVJgksNAQeVZEJsIZ/X6/0+ns7u4657a2ti4bni0LIE3Tuq7H43Gv17sMEIkIy/KfkiTJsqwoiijGET8tiqSg8yLnAC65CLletf85t/uVq/KHZ/UHbQoHlwiesvx4OVRYd5FLqlxz6I4v+J61k/TaYi65csd7cXAIPF2qdu2TbVnHorjjPK8EFsz9mD4577EqV8UIwrKQm5nzHaDlAcUVilFYJEgI4BrwLtLsE6WyRHUSnWmdGlYgGkgTGTXXa4z3ZQ7x0VxuA1EIBVHm/pmxKSmqeiy32LIdjCyhMzKHAjkEnmuIorQOO2cqpGchIi4wXVxojgY+M1gBBmnLXKgln3kWgUjcECFUWmtDRAzceFfUVZLYLNODreTle1uoXONmUdAj1tgZkxiT+Ibryg1PJ4eHR9PxtCzqJDWDfqfb7WVZxuy8r4u6rOuynBVI0N/o5510YYyGIBLYs8DcbVeQhWWRICTVlkXoEMA7qb1vqtC4xjmezepqFlwD4BUu2BlICNFaDwIIaaVIRVGTiGNGco74IIiCAMYioAXSQYgdszioWSlIE5vnmSUFgCjURIjIwWjc7B9Mjg6Kk8PKGEpSleedrRs9QI2k53IhQVRgqIOg93XTOBdC8D5mKkGpqPl5Zni/EOuMN2yO5cUYw4DS1JUg3gXX+KbyrnbsWSltbKJQI1BTubpsotkcBPDBB2BBIEVIGkhEiRBL9HIJYY6YMRBj7VE3ZK1NvWUJiEIkpA1orTQoxUAs6IA8QEgMbWZW6QSRmjqUs+boqCj2TurGeOgohYnpOVF1E41iXmhwvDheHH8fjuW1U57Lx3/K2GCdVhauxKoIgHwVGMZLW7SFjOo87FUgCDznqSlAIrFGWENIyLP2TGUDs4or55smeAbHisEJawAFSAtxEl7IYy2HKT/+8Ttf+OrXP3rw+M7tOycn01kxjTBF3L9EsTIiKooizzta6/uvvPrOD3/wB//oH6tEDzYGx8cHRVlYY0VW4xkB2byxc3BwmCTJX3z7z//Zn/5X/X6/nE3KqrRKzUkWqJ4aMjFLlmbFbLa1tX108L7pDzY2Np88efyv/7f/9b/57/9sa3OLAw9HJ0JRkgWca4gupn+BiHyQyJrudrpJmgKjMFdVZa29d//+6enpL97/xWQ2Gww2kBAEkjQlwoOHu9PpJAS21qaZZWYQaup6o5vW9Uwhdi2OfSVPS2c/9cH1+9v5SpMzICOu0lfgGuuQVfysWGMIqBSg3hSou73cWm1N4hrXzW/OVdgWZxgTwtFPxBhTFsW//973vv673/z61785mY29eJyzZJ/eNr4JVieaVFWUxwdHJ0cnBNp2Okma/s1f/7s//pN/po3xwX2qKQHZB0JSqKbjyeNHT7rdPE1TpZUlW9alNXZJdW9+lLMy0akEefzoYXAh+LC3t3vr1ktFMUUUrZWAuNqniSGB4Wg0Oj7tZD2TblXjUZonk4pD2RTlLLWRBMttzCznAQ4AuWau4u/tfH/di6odTAonYsuyjNVAsY9Np9PNzc3Y02JUv8IXGI1GALCzsxOno+WXXZzS2xgvhLC/v5/neVuZIiKR+rH8squ9RUSkrZdZjja9a+5tph37WS5xo0m5O0ZRGaw7t4uXvDYMju0TywJu3759dHR0eHh48+bNZUvX5Xe1li7WWhGJshqRhXE1thKRpk6nc3JyEsGjFt0oyzJT4JxHNIsECV5/9roIDcN6OZh5ELvwzTgHalwtRXQZEQIu2qYsyADnIIFl4c+lxxIrKK6RtrwayLjicewDy5SNC9DGOf4hfqo1K8otzOVFEImIF1UkKMIKRAElltIkza3qWJ1ZlRs2FDQ6YqeYSUSLEIoCQPEIEOZo/byoYLGoMRIDxrqKBR0KhQHpfGpSzpbFeXpmKfkmwHzG+j8npbIMdiyaEeU8SVOW7XCidOnZirsgaLbLjQCoqNcOzjeBHSro9NJbL20PNjragMz1Ls+gGWbxnqfTYjKezWala9h7AQBrkjzvGGPijMTMHAIAZ5lRGrUhomjBI8y+NevxnhFJa2O1IYr5KvCBfcO1K31g78A7CR68l6aRxklTh+AAuFUZUfFyVPxFISqMyqZx0Lu6CVWYT6maUJH3MJvUs6LWGrXVxiprVZKaNDMC3vvCGm2tQa7Z83Q8G59OZtOimFZE+vbtm8ZabUxsWQEI7JnFB3aNd87VjfPOMzMLaKOSxCpldJT6VPN6poWQ8plcTpjruARh4bDQ6kOGwKhAWWJWwTMIBPaAQKDjxBX1M3BB5xGI8n4AGlALakItojRqQQVoQGlUmoxWikhAULiqZnUzpQkojcaSTVSWqSw3aa5Sq0yiklSnqY4KX0aj1aaT37p758542Jwel7Npvb/3ME0GnXTLB/SO9aXE/BfHi+M6Mfevs6rpN/m4jKB5zfd9pnfjWSKKyGg8Ex+TK7OnczoTneVfeKEEHkmYtCg1RUBkQBawJlglVeNrjbWH2ivP3gcdRLNoBEIhEJJ5hlRafVWE09P9v/3hD/7gD/5JVVaDXo+InS/b2tK5v7prbty8eXpy0h8Mbty8ORwOHzz4+M0vvT0YbBwfHzjn0qSzzOtuAY6s1+tuDPK0+53v/H+ff+MLX/3m12bdblmWUb/6mg0fg4dZUfa6XWOM916RevPNt3767o9//rOffvN3vpVn+Wh4XDeVIqW1CiGI8Nob1KYu0yyz1tZlo5QKIdR13el2O93u3v7ekwePhp3TnRs3tNaHe/vM3O/2lDLGEAAEH0IIytq6nNjcGsLu9q0nH//skycPLcmaWWHJQ26lv62SV3A9ZACyuottN4stU2OZuAHnJUVXTE+W+t8yv/azORIl4gvvOkr1QoibKtQ69d5rc04ERESauk6zbGd75/HjRx/+4oNv/PZvv3z35clkUlSzbr/b+Kbb7VWz8qlfqklrMsPT0fHhcTUtennPswQO3/vuX3/jW9/a2tqqqwo+lZiFQc0B8iwvp+XB7kG/0zs42rt37/50OjWJWXQwuQhVkqInu0+ODo62BlsffPDeV776tRDCxsbGwcFemg3qqkpMQkKPHzw5PRlqsgpoNiqzFMui4enY+yZLaKGFKUuKQyvBiVwMwpdc5Z4h6numBO9zmyd/hZUBwRgrtXjv2/McDofGmHaLv3IyEZg4PT3d3t5umQVrX3kRs5hMJiLS6/WWnT6uKRDTHk3TLPunLDUx95OwmX2WIpqBwbNy3iXaXjzVFty5zt1sHWc2NjYeP35cFEV0db3svse3RK3Qoii63a7WusVTVmpVzo1rrWNVUTSGIKLJZLLg4DAuF4M8Y8e+PBWx7pJjyBrjU45mIrJYlNvC1QsONBIl0Vnmph5njiRwZpoCcB6eWdZDunhuimiNyfqVdcF4bYCjVamYh82rqukra9TZ2nG53+qaWxALQFhkZR/EC8q6MlplWg0S2kioYyg3ZBRY8sACQSEDMWoEHfm2HMQFDqBi/gZbdGFejwDCMqdO8BlugbjCXcTlCxFY8FsXBcwCav54hXTTgh1LAMfZr3JJ78Q1s9fcFAda72dh52sBr630+tnNWzvdbofUQlpuzjRBAOQgHNx0Oj09PS3L2jkfZxWbJHmeG2MQgTl474L3KGLTJEm01mq+k4Q5E5BILWilBKCYUVhiLYdrfNN454JzIQRkJmEFQE3DTcNNE7wTiOgGxUCdmVkWcnbIwBxEAhqFhCISGTFIpIEIVVTr9M7VyFQ1xpBNdFWpYkbaKKuVNcZaHZxvqmY2nk1GU2FUoG2adtIOkhKgONJCCC64pvGN8855770wA4A2pEgbGws/tNFaaa2Iol0Rn/klSqQ4z8VpA4bAHFgYgTEgQAAS1KiFgQMHx8F7YSCEWDZFeq6vBQgSK7AJUBEaJAvKgrI4f2yQDGmNyqioK4ooCCwSBDyLY/EMdeOYAQPrwDp4nQSNkBgN2lpjtFFoCChPFGW9PPS77vBgfLA3Ei6KkhVZre0LBsdvPExx7U1bG5Pgc1PKeIF7/L3BW87bxV9MBJ1VmwtGz7HrdxoihdGxVRYzcMtTRVyUiBISCkAgYIuYaWgMVR5rT5Wj2ukm6Ia1sGJQABohhsOxupAx2kk1hwcP3vnR97/+2793Y2dn7/CJsQqAENRCSAlFIDpueOeQ6NatW7/44IM3v/TFTqfT7XaLctY0DdH89We7ahFl1GBjc3R4+sr9V7//139975W73V6XhY+PDwBAKcXh6dYYiBLp38Jw66XbB7u7ZBNf1b/zO7/7w+99/5VXXt3Y3Lx549bh0b4PXilDhCGEKEKyshWcC1XERC7ERC7NN9+zGSm1vbWT2vT09OTRRw+2b9y4sXNTQOq6nnuMixCR1oqZu3k6nY6zTu/Bhz+eVFPUkTl9Aa/Caw/z890D525k83qf5fRmi2W0BywZu8LT6qfWncZnNuscHj3ZQWycbG/f2dnZODk5HAz6w9FM2MScXQxXOARr7Xg0+sX77wPAl778Fa3U++/9/NXXXu8PetF/YXh6mtr86cNQcO/J7vBkCAGMtlXZ6MQMT0/ffOsLX/3q18qmaFxjk+RTXItWWgBmo+l4OHaNI6GPfvnhV776tU6n0/iGiMqqzGxn5V25TR8/enS4tz/o9H0TZtPyj3/nW2VRImCWZnNpUsbheHh6dByaYNO8rlyeDMryYZYPiul4PB12sjNd2CVkd05TXxSFrbnLRPir383P0Nzk10QtmRfMh2jXaoxpmmY6nd65cwcu8XkFgOl06r3P83xZxfaKwL4N72ezWb/fX4gQP3Pbxs+J/ikrgo5EJK7qZsln3kLT6TRJOmvPp83YX/9mIaK19tatW6PRqNPpPPVGM3O32z04OIgmKRdbY+2TxpjRaMTMEYOO8HSaklHYJs9XtmJP83yFtT1hzfK9WNLnCYG5wRq2Jh28atIhF0fQEgOiLSs7z4YQOQdw4JrB255YQL6aE3TZxV6TwXEBn1kXjyMunbusRerPiZMgtOtXnPxbi+W2WCyKOCqlSKk0T7OtrrnVVbe6tfI1+dI3jStDcCF4rZU2yoDWqFg4MNcuSPCkFJISmMtDiAAv9i2twjydYRNyTjpl3UIp8qvMoQsXWVmrZ0Srz5xBfAwCLEGEmX0IDimkKQz62Y0bO1pj5CaIRHwmSm5RCOydm0zGJycnzLH6hklhmtosTwlAxHvvXNOE4IggTdM0TUQ46n0ioHD8NK1IkTKBxTlf1008nHPOcfDMAZhBQAPqaF8alYKCF+8DKUKliTQpFUITdS4QQSlSCgN7QFZGESnSRi12LJo0oSaFgqDZBAjMPjShbOoJO+cqa3WnmyXGKCLXNFVZS2BgypI0T7taGUHlGl/XTlujrQnBVVVTlXVV1bGDWWuTxCZpkiRWa6u0nlcvLTTjWHDhrhNrmGjukMIYAgTPIUDwwh4AJLAggmaFAsKBmb1zLEwgRIqsQgJRAvNqcEEQUIAKVUo6IZOSTpWypBLSVilLRiulEQGUwjxN0tQkCZES75uqKYpiVJazqilnZVWUoBQYC91uvrW1ORhs9HsdpTQJcCAJ0O/3X7rV39wYdjsHjx7uP374i15vsLW5rX7/z17+tGngp5N75Rlzzs+4IcDnqUkpz/6l+AwZdLxCvOSzzPh/xputT8sjeMZ7+nfntj7r7X6uO2B8/i3/zADHdT/2WQAOXC3DxUjfAKSzEnzmwOw5eGBH4DWxVZgYSixZjUYDIs+d5AUIBAkUkaI2pxF5HMcnB51OLzX5vc+9aY0+Pj022ixzg0cnw9HJcHNrC0S0MdqYvYP9u6/cTxJbNzUiVlWhlF5pPVRqNB59/rXPffj+B4PBxsnJSX9j8PK9u8bY4fAEEZRSIfA1AA4M3ic29c71uv293SdKqZfvvHywv1cURVEUr732mra6rMqmqWNV5frSDABE0JpCYK3M8GQoLN4775wxZhEfKqX0jRs3t7a33/nh9x8+/OTWS7ejVrsxNrFJCME1jog0cpJlx0dPhtP9R48/WGRWzikr4jUG+dm/MyWpOXX1TH3jvD9CxDIWhaNnchtP3a2uVk49h9GkCOpynKadrNMpS2csKcWBnVIWFt60wXsf/Me//ODgYP/Oy/e+8PYX66YmoryTP3n8qNPrAoFJrNZariFo8MHP359OpshotDHaamV6/d6DTz7+p3/4h0VROl/3+v02sf9MB3tBwI8/+qgYT4y2H37w4Rtvv/GFt99+9yfv3L1/dzQebW1v+2b1k/d394+PjhOT5lm+92Tv82+8tX1nmwOPxsPtnS3XNHmnc7h7uPdk1yiTZ50QJLFpMW02t/VoNPSuqIqTuK9smoY5xAiBo6uNtE6J6yfPT8HgeMa149fH4Lj+e0cFfHIsZTMP1KMCqDGm2+1eFhAqpU5OTrrdbp7ny4SCK2b1+HzTNGVZbm9vX3aG1/yQqqpWAmOlFKGkUPzWvaSXPr0Frv/XsuG9IplUayRbFyAaGGOuhmxW6koQMUmS2WzGzGmaPg2vpxBCCKEsyzRNVwro1iq5Ri2Vk5OT2FyRahdc9fnb9gt3U6ujjDzOZaWeCQq7ILp8VUtKS2iQi9DGMsTBfPYCOSctii1WEofn3MFqRXXp8u60PJMvC3+uICxrxUHbv172eBlruNiHr2gluc5OcAFwRMKUUmpOs1gq24kdQyllre1tDTZu7XBPz6yfUVNgE5BRobLKWqMNEQqzd03tXROcQwBFizJciStnJGrgQumCUJCESGJNxrwTY7TXw0sGEZ41wfKVyLV2egjLuqNPyR/gvEFYAIhQEREIzmbFdDoDwMTa7e3tONt471iCLKqZ416lrpvZrBgOh5PJBECQgAitVd1uN0sTZh9CXTel8w2AaKPzLItCRUQq4hQY/TyQOKBzXFVNWdZlWVeVa5rg/dxqREQBkACxIDNyEGYEIO/YuYCoEJXSpLVmDt7PmQ9KKa2VsdqmVmlCQtJKa02k59azEGVtYlsTIYGQMBCpNEkRqC7q2aSejGvXsNW6m3e3NrbzvKO0AcAQhJRK0ywIl2VVVXVdN8wsAjYxWZZ2e51eP07zWZJobQhBABlRBDyDF/AAPmqkREY0YgBgQAbk6F6iaC5MK0FiZpFZQmDvg3MeAFHN9TyQ5t1QkEHFrks6VSbTJjMmVSYCHJaUJW1JGUpS3R90NgbdJNXagiImYmMh6+hePx1sdgYbnV4vTVOlNDJzU4fZpC6LpqmdJtPvbhplhSU0vipLQtzod/NMd3LSyhXF8QsGxz+83Drg84yEnzppvTh+E461SZt1W5OFGCrNf3kqIHcm6NeGptHDa1U4Nep1ixAwARJppMCYBBCrlTWiFJJiRaicBBYvUcTrvLwpIMO77/z7fmeDfHjj699IM6sSGRfTXOdaG5HAIeSdTkw5hqYBAPH88c9/2ft6d3tj570Pfo6okJSs1K47303yk+Ew63fBy927d3/8zo9fe+sL/Y1+lg3qugjBgzydCyXCQXzgxlrDPty7f3fvyd7u7m6vP9Da/PRHPw5V83t/9IeD7ZsBVTEepYY0QWDhVYF3jwqZkZSpq8qkqphNFWlBjAEwIjpUrjjcTjo/+ODh5lZChD//6d/0+ts3t25oo1xdWAoWkSs1EjWbHH2y+9BXx5cp2uE6iflL94Tn8a8zI4SV6vBFcfsyj+MzT7z/isfR0QOlEFD1ev2eyYb7n3T7fWUyUroofVHOfFP1O3hz59bp8X6/1xHSM6as9p20t/dg31q7tbXV7w/EOACIfT/SmxUo73xZFmVZjsejsiy1JKk2SOSci8Jo3/3+O597841ZU6iUpJbKFS1gyMIgsFZF0lMgQEVKRaoEiwjtPn7inEvzdDg8tV3zlW999bQ4vf/6K6PJ2CbJZDxK06wqK61sYtNiPNvf3RudDnvdbmBufC3kv/bbvzVtxgok1eZo73A0Go5HI0YA1AA5gBEesdSdvJxMzGR8cnDwMLFneoNKkVKLeEwRnkFacBnG8ZnMZpc//zwg4PaLPmUHFhAOAZGUUlG5syiKmzdvroya5Xg7xnixzOSZyAuTycQYE1VFP13j13UdcYGV50MIuZG37/R2egogfJY7lqedZqRIRMz06hu6jJaGEPI8Pzk56fV6V78x1pj0er0PP/yw2+1GQPlqaCY6p8S7E2tVCHGrb169aTIjIURePcAc8l/TP/GCzuVCVuFMw3/hc7AkkwFtBn/uLxrLTSLfnjm0tIwFDkNtacSCo9Hi29JKySwZcrfwpMx1uZ5xYF6/puz6DI61SNPT9zxPO6XlDnBG1bkAqcxxIERSSlstKngKDn2DXhFqJCJSCBBAggQXQvCR/aLRKKWccJiXGbQ67ggyVxkFjkKWi8oRRIxOtIhPw2ba0/sUCcR11acXqnkWPjvQKpKASNPUApymqdaGUHU6GYsXEeYgcLapiUyEqipHo2FVlcyBCImU0sparTWyeO+rxlU+OEExVieJVVotOcTjQrpEfMPOe+e4cd4553zwIUJgKAvwKDIcFOq51Quz47CgzxEixsINjpUZpJSiLEuzPDGJVoZYPAtHYXlmEJYQ5nwoEYEwvzkKSJFCEgR2nl0ZmIVIm8TmaZ6lqTEJAM5pzQgiEISrup5MZnFcGm3SJLHW2ETbZF7LoRTGEYzAQSRWSUePtNYucNUWDgUVzmExpYDBN4yRNaYEKCq+MFL0xhWMLrqLnR8RkiaVKJNqkymTKjJABlELagHFQpEqzWRAWYSotYcBiUmz1qIUARpm9F41jYm1QnXhy8KVs9rXp6FGCiZLc6ONh9C4yhibZYl9qbM5eOnJ7uNHjw5fABy/0XEpPGuJytLS+eL4De9F1+85bWZVZD2wv6r4tURBP3sxzgmOErsgRXVu9CQNCRAoAq+QNVmKwkXRJl5D1YTaSdVgCOSDBtRAFKfo+Uar+fi9d3Jjq78pX3713sP93V63y160tllii9msk50rtL5x48a3//zfbN3Y+vxbb/QH/clktPaSjTFN47Q2ITibJMcPPn7/5z//8pe/eP/e/e9+9zsbG4PrRAgRMo+bJKWMTRKttW98VVWdbvfWrVuffPJJ/t3v/pP/+r9UgA/HozRLR6fHaZavjNLEpJPpCAS3Nrae7D0eDUdKm+jlFbWvQwgKwmDnxriYkZRVOZ0ODwXk9PhJPdoJzKQQFo6NLrjZ7BSic9w5V6hzk8UVz1x8/XKvEARZWLKtySleULD7O3Uo8Ef7HwJAU2yNjxUADA92CYEFAoeyGMeXue5mf+PW4cHu3Vc+J3XlGm+ThJnLonhUFFl2TJm11qZpigs9tKaYVXVVleUiJai10nNn4qZJer2//f737ty/j4APPvqo2+/fuLVTVaUxSXTWsMaGEMqqTJPVnDOKisJ0i50yPnr4cDqdaGMSm4yGo3/5p//F8fQghmpa60i3rso6S3P2MDw+OTo4Lotia2urmM2yPD88OEjT9MGDB6PpaVVXrmmISGmd2Mw5dBxsbuqyQMWA4sygGu5NJ4coTdMsB2YiwhHUUFrH9JfWmggj8HExsPys+sNaL4hnCumfCeBoo8srwZRLqPgg3jnENEbdVVU1TbMCCK58U+uT+qxmInVdx6qWZ31jCyWUZemca2HK5UhvkMndDbEUnsOCxUQq8Fm5zbICSCyZMcYkSdJiClf3h6geGk1kmqa5msQRvZOstZubm6PRaGdn54r+Fs+taZq2iif+NErubuntnJ3zi4QvEBHQet0KxFWZoZZYsXYuhQsyosH7SKG62C1x7jZ6LlhdSUy0WhaXdd0rJEiuGE3PD+C4CGOtf4tcTzurXfKWyidb1kkLNS4XqjjXVFXpMwQlSAAEgBzLchlBoojo3FOViBC1QqXEc6voCfPKgPYnIQMKtua10Q0VUZ5q4LbkjfOsCdC2rpBB4Mo5rVU+wbisBO+bpiaEKJZsrTU6qevyXH+eg/Uiwc1mk5PTY9d4paMhCCWJTRNLSryvq6Zo6pLZE2GaplEhW5CU0sAQwhyL8N6XZVPXrnbBh7mutQCKKBEBaRsLlbJKJUYnWifj8WwyHbOANjZyT5ilaTwLI2GSJFmW9vudbq9jU6Ms+dD44KIpDQfgIBw4+BDrYHzjWIQItNKJ1cy+qgpfszhIk6Q/6HS73U6nE0IoywpJKW2U1qmx0+lsPJ7MprNyViSJTbM0z7M8z4zRxihABhAW5zwjAhKQAoUxg8Gw0H9dYj2tVGghIUT+tFKgdBAOMpepYQGOtFtSc/MZjro8sRMoTQZUSibXNlUmVaAYNDOx4FxYD1mhD1UtAJXWZDSQElTM6D17zwGAicAYlWddoxNjkmpaHx+PT45GpyejclSNDke3b9+5d++esaQgiNSunnW72e2XtrUee/dCg+PF8eJ4cfxdOmK1Kix70S32FbwcGOPC7R7nElrCUcKJnYglSFJKTEqppjqFWeUVSlGBdynM2YHEQAAkoARGe3vF3QNIdXfYzdM8OCEkbvyTw+PUZitnmGbZnZfvfvvb/+bGSzdfe/1zP/vpjxtXG7V+w2e0aYoKQF69/8pfffv/NCBvf/lLX3j77Y8++tBofZ0QKG6PQgjGptZaUkRKcQhN02xsbhprf/aTd3du7rz95d9ydfn44SeCwiAre1PXeI3GJrae1ZPxJFSBrIrt7Jyb+yb65rT0B09+mWh9PB4hAwJYCKfHB0ub1Ci3LWsyQHLpluc6kEf7q+DlId5C8f6iBEy7ibx6j/vrPMbjkyv+WkxPtUl6m7eLstDgHM1dNrUxsQKrHBUFlggjWCj2IXiiSHs10W6uqqo8y7Q2WZYkNX1WAAAgAElEQVR98vHHb7z51s72zclsPBlNm8YR0cbmQCkUQR8a7xutdSfPnFv1VTHaeudBgyI9PD3ee/wkCJo0cU2zd7B349ZN570lGyAgIAmJh8DeaDsdT4fHw6IoufFW2cl43Ol0Z9PZwf7+/Vde2dt9wiBEZE0KAsEFX9eKep00baqpc1Wnl56cntbFwf7hA83TJRvFa9241vtgBUj9jTq6Kd4Y6NG+08YAQORWFEXR6XSihcraOXYZpL5mo4UQmNlau14f9Mqwk4iqqqqqKho5rQDliKgxvNTjrfy5kE+Z2TkhpdsqnpUJJAJDiLhSqHLZZUYWjDEmTdOqqi4DOOKHx2pH7/3m5ube3t4VkXmMfouiiBYz8cSMMQrDqzfozZegm87v76Lo45zf60V95YseZ9cHOJZ5GksNsj5ejSdzXsphVeB51TH8aeIvTwUjrvP8Z4J1rjQdPot7DSJGrd94f30IsQfGisXWxKdpmtHpaSGVhq7pdIIGBuDAPjjHIXAMUFEppdI0fnkTArsggkDUQhsLI1sEPjNuXeAtLChC5zCYdR44UW30Uw/D5SqVp20R5Mz0ucW7tNa9ntHGWpsEx857IlJKC1BbolLXTVVW0+m0KGaJTTqdjFkQwRhlrQaUwI3ztfONUmStTrM0TdKYHZPI2vAheBbBunazWekCAyoRjPH3vCYSQBFpbaxNjLbGpMakRIZIF0Vd17XWNknS6BrSuMZ5pzVZrbq9zmDQ63bzLE9JIShRAlqURFwhgCwqpUWAg4QmNK6py6Kuq9m4qMpyMq20hm6vM+h1NwcDmxoilCBEui30K4ry9HRycjLKEjMY9GxiIr6TJFppIhVvZWRqhPmMQRHeYllKNkrsGSyMIDz3RptTJIEkkCyN9ygi5r1n4chpIU1nArCLAuP1/3DxbQDCQCyKBUADiojzIZLFRGlBBVorRWqB37JrGld7ErWztZmZLE+y6aiYTma78sTVxfbWxvb2gIgEwLvxydGxNf711156AXC8OF4cL45fG3hxYYFbF8nGmpQzBTg+k+S+qFtOgAqAolYSixOJVDwxCgyJVpIIUGQBsnDggOIRQZSAYtACSoDEf/LOO1vDoYh65dXPp71kdDzuDQZPPnnMgc9jFxBCuHf//rs/+dFPf/KTb3zrm2+88cZ777134SI4uoGysHdOadvNOrlN/+2/+tf379/vbw+++OUv//TddxObXCP3SETk2cdteVM3inSSpnGz3ul0EOBf/c//ywc/+/mf/OmfBN+Mx0Pnw0qGzWrdy205qx89eOBKlyapyNyIJAoTKqWawh08+SVyc3iwK77G9fsSQVi+HXB1juaKeEUWPOaVd8qSbfDazWsb1ragRmsQC+cJ+c9v1/vZICCne4g0GQ7vv/Y5cBBxh3bXmydJm+4jrYnIKHJR92xe36sHN24eHx9XVfXTn7z71he+mOVZWdbBSb/T88K7jx5Xs6K3Peh2ut0sDz7Udc0cENUqwKGSxGST4Wj34Ml4NIwy65pUAHz/Zz/7H/7H/0kRoSiSKEFGzByCPHn8SVEU7CUx1uo0BFZaI+EP/vb7X/ryb+WdTmKT4cmJKABBIkqSLLHJ8HTiQYDCzTs3H3zy5OjwoJN6S03Ma8ZiHJjfVkWk5zIrSpFWsY5gyZNpZZMuvzq+cXU/eY4AinzKF2x36P6OfnjieSFhSERN0xBRt9tdi/FFhCJK3i77elx94XFkxVE2h0Sv3aRVVUXuxsXPJKK6Km/fzO5u+sR89s2rCQcZHpfKBYwj6yJAg4jR2CXP8yRJVtL4a1sjhEBEeZ63fJnLOlKrG5okycWmPnNWmosauthKrTEthPK12+mX7+JLfRRmOav+jJ98sdQCLgAcaxxF5qHsJRawsEQePMe4nE/7V8lOYGsDGs8Rz0ezi4gFnqX85FPP3pdJoT91abiCpipPG59y/gTaISPMc0tXgBhsApKOAive+2koXJmoOlG15KQyUoqs0h7JEwcURgFSohWDiIhnYBGKznLzog1c+MGe2bQCzNWcFgH1UtYI8LNeHPHZAA4EXBTqirCAIKI2pLSOhqYwZx8g0ZmNCyLWdT0eT5qmRoQsTTudTtM0znmt540d2Af2LMFqYxNrrFaago/GIJ49N7VzLoQgrvFV7QMLqVhypQhBKYi2pyaCBkmaJCmRIdSBIXgREOed1kYbxSwcWIBFgrEm72TdXt7rd5LEaqMAmeO5oyChRhSFKAiBEEihAkZOuCwraXzpiumodK4xZPLU9DpZJ820MpGppZXOUqqdq+uqqpqiqpwLSaK73XzQz7VqF8koQAdEPHfFiZY4GBVAI31ClhQVhSAyg5ARUOaOvyAKgVggeGbPyAAMzBK7qzATISkiRcJzSCgu30gCGA1QvA9IgSkIoiy078/UepnZeaccixKlgSgaQp/rmIiR+s0oSAhKUbeTGqJOknWyzLl6eHoovpRQ9ro27xqRJvgy0dhJ0xcAxz+4GLJdW57TJgyf98k/x+OFdMivBcU4X4F5WaIAzgCL1fxYLHiMJSiI8+6My4mfs/9KUCFFb5QgHLl3NYCQMIFXZC2QWAUc+bxSBmYf6XVGwIQIcEAYTx7/9L2st71vutaaxOQfvvf+dDo1xq5NZn7u82/8+J0f3bl/5+7dl/v9/mQ8Od8IEThIqrJk5l6el5PpG69/7tGTh3/1//zff/Sn/wIQNre2i+n0qbnHGODJwlIE6YzaHbN5g/7gzTfeevcHfxt89Tt/8PtJmkDj4LwZXFXVe493J+MpN0FrgzL/wFjdrZQaj8ez6UihPHr0kcbw1ERqa5u+Mm4vJdbjmtEu614sy1jWBQHRFvZaFsyLXN/WUeUiLX8lYSvy3PGOa0bCo5MnQfV6J5tKJ8amMeaMsnN1XUYpVQBg9iFwqBUgKjJzqfMAo9FwNDrRijp5lqSWiJrCW5P42jOK1cnp6fB0Oux08s3NrSzPtdJRQHflNIYnw/FoOBmNUMBqS4CVa0II7/3sZ9/63d97/PgxESGy8z54H9PddV2hMhq1MSRBArBWxqT20aOH9195tT8YLEw9kpjBDj4EX7smaO2B2LEbjYez2bDfxcePHhnieDNbiTsAsNYkSTK/yYu9z9KdvOgU+xyhDXiWqpNnLeJrw56nj6N1xxduJ3tD/sV+w+FMMbSqKgCIqpZ6QRaLwydyMWI345YmfuWlLcsxXvHKFU3f+JbI3ViJ7VvLVedcN5Hb3fpm3zyPJbqXm1e2/P7Yj9i25K+1tyaEMJ1OnXNRc/QiKay9qNh6MUKq67osy1YVKAKUcKEEI7ZDCGE0Gq0tW2jRzHZ6txp6pvrivfzVbb61mQj75cVUQFoHhItzzmW6Ems1TZfrEdqGUaTUAjJexUhkzXiRucLDyvPLp0TzQdqu7yBXoxjLBsbPNGN/iun9mdhMF8fnZV/Ynvkcqo56E0goLaMCBZAFfO1c7WtfwOgw3e5lO718s59v9oJGr7BkV3DjhBtmB8wgqAiIlCAJksDiZ5sDolb8m+NmCqOmBMt/MJYbLVf4RDgBWiEM70VEaYVzoSVhdiKBCIhkYeY7X/ebup5MxiKS5/lg0B8MBtPptCgKRcDikYGFAYU02dTaNEVCFvbMkbjhHTd1cE3wPobqIIyeAyk01hhrrNXGWmNNmmZpmlmTWmud46b2Uc7TORcRGUBh8Z49khirO918Y7PX63XSPBFgFxqBwBAcNwGCUkophaAAFMSqI0BCQoUKkT3XRTMdl0miX355p9vNtCHAUJdl8Mqm1liTWd0MT8fj0XRWFmW5tbV55+VbmU1SY0UCBy/CIk2U16GIfhECkUg0ww4ceRZnGSqc5wWWfNZFUAIyEAgxs6/jdSAEEC/sJXgGhlYHLQizMC0MXwGFY6G5Y0bPoBmMtqQhisqoRYWdAEhdV8FDklJK2pBRSiGJSPBN8BgQRCkyymitrEqC47qcadIb/fzm9qbVdn9/9+OPfnGwP95/8uTll7dfe/2lJFFZnnJwPrgXAMeL48Xx4vg7dLRLXbuRwuXoYplAy3MRDSUISIDABAHjDMwNgofgABtAaymBxGptkxROpk09UwSagFl4seoCoBH/3ve+OytL9vpGz1CSUbpRBa1YgH10Dwkh1HUgTTdv3B6fDP/dn//Ff/T7v3vr3t3hbOpcAMJumlbFBJ0M8s3ZbNaUlbEmhAY0OAyff+ut73/vu+9+94e/+5/95101gsQzc10XIIIkwkhkYvzJzD54pSiwhKpJ07woioODIxQMwausU7tASiERhGpv/3GvaxWV//b/+N9fe/WVnk11r2eMnQyL8XjaNI0rSgKOGgaIgYUFUIFV0BDy7qNDBpkcPzo9/FjhdWFMgUuzW9faXeIZorF2s7gWZJElU5U2pbwceq11CliX0Gs18P4DFzWoMBkeP+z0bhjw3dyyTR4P/ebLr9HpQxZhjvpzpIgKj8YarmbInBhVFVOjE1+PSMuNnfxo7+H9jjS912ZNlXX73FTc1Bu9XmBxU7d3+gQAtDHGmO3tHQDw3jd1PZ6Mq7IcbGwMT083Njdn0ykqcsHf2Lrxzjs/evPzb+ZJdrS33+8PyqpcunWUmjyolJtCo3e+0VmvEi53d6Uodm7fTpPEo5SNC5XKO1YbYSwJgkmxKSAn+uTJqYT9XgcOdz/ppDrqsKtISl1oxyqllFrwNRAFz3LUy5F2G579BtanxCPT4at3lSb4xW59MjsbJnVdRw+OyPeJkKhfQFSTySRNU2vtdbgYLYB4zfqUCAFELYnlspTlkRiZJgk1b9/WX3hJGXoumCMCv36DDif8wTFPqkvxx/hMbBwiMotjHpkRRTg4/uq9j/hd/FkURTsXLUhGZ8yyiFy0oqFlWc6jghBWJqX2jYiI4t96Of/iXfPKDibGgISLuAy1Nir4zNDqRRzkIiq3jEk9FT25ggexiiDgPH98/TNteRDX0eC4zLn2svNsMb7rINTPipy0PsQroHzsRa3mi7VWgbKgXWj8pPE8K0oXJs5NGtVNqZuiQatNAA8ssS5Xxdg1yIKYwUvsRwRkwXn6Pkp4cFxv5/0Fly/kedZyXmVLQEiC85PnwFFoFTAOGR8N77VWgMAS4jhSSiOiD6Gua2Nsp9Pd3NrcGGwgSvTTDcETIWAcTdoYrRWFEIIPIbBzoa6i+StEDxQAZbQlpYQoSWyW52mWJDYhRS0q54OHRkKYq9Qrg8qQ0sQQmqaKk6pNbZplm9uDGzc2jdVKY9003tdKk1KERjNSLPuKDjeoUAJXVVGX9WxalLOinBXsm0E/z/OkkyWJ1VoTKgVkWIL3TVFN66YuqrJuSm1gkHSyzBCygAvMgILEKBCLUIAEADiCZ5EdAwIokQ+JiDzXEZ4L02Ks2I5V37EOmVECBAe+iciJmqNl0ZGXgRQt12pFIRWRwBCYWbwEgRBQJDBwCmZuxwukAAlRzYVwASC4xjN755rGKGNVYslqrckoIkIBYd84x04hJYkmgeCLRmpg08nptVfvjE5Hp6fDqpo8etjsbG/euLElQOLhBcDxDzFEfD5Ei7OJSuRXnfUvf5f8PaFZXCap/Zt5XL6pkvOyCtdt2+V6V2gN8do9USR3ULQXRSPz6CdWC0YBvYDiQQKCR2GNAlFlW2HtsPG+Dk0TBEKQoCNSjQSEhPXH772zsb3twq0bt7eKaT3oGBYvGBQEBaKQ8451HI73H7506+aHv/zFX/5ff/V7/8nvZ7kh55XSxWSiFOV5Pp1OT07mJiN1XcfE6eHhwb1XXvned//myePHf/wv/0V13BweHiSJQZQgTIY8B89+jucY8t4rpW2WlNPycO+gmBWkdFVXpBuDqJUGCaeTcVkcg8x+/LcPBxubv6jGNt9ENJ3uZm4TjWBFKE2FDAD4yIvQqFCUxvEseF8FNy6rydHJIyK5sjfjyl2/SF9uAY61Mmbn4I/zAEc78FHmzFVanypbTY3GXXib/FymdVyEOZZ2crhu7K4kbNtZSn7F+eHqwGM2Pjg6Pnrl1Tcr37uxmd7pojt4hylfMDiQ2bHnG1ZNpyc6644nM27EN7PZpJhNjyaudKzu3Hltpgf9bj4aDq24aVP1ev29/f2trU0AoAVrI4TwyccfxZA3xgxJmk4nk063O5tOO51u3dRa6x/98AebW1tZnjdNo7SeTMb6gvuDa5pumvlqmueZlzAdDo/3Tz73+dfTPJmMTgE5RTDdjHkKDhIiQi21eO+OyipTdYDZ8GSSZRkitra/8/QdtfdLnjrBLns0PO+JbuFXKxdv8vLtXbKqgCXVoNXzXHosVy59eLFbrVzvnU2dW7jRSb//YXEwPets0YfyYvcjorquvfda6zRNY5EaXO7WuWxfGiGAtSFl5IbEgosYv60AIsscCgVhOw+vbeuvvJJnqnmuN+6rr3aUrj84gFG1RmcUzutlRJnPWOazEgkvt0b8hJZ5ER/E0hK4YF7TfmPrqRG/q2WytMFwFPi4MTBfuqtev6k1rVLdpJ1c12lB4Nq5en2vOj/d0dJ8dwnvDi9oL7Uz6iL7cK0dKlxwDmrfe8mH4Eq5zZVr01nlzmIkrlecaRs/jmtYiImsfaMI/CoowMpKJBfszzEm3YVVwyyBq7IqxU0aPcj1Rge6CXSsVgoUIoqKEp4isQAClxmuC18WQAJCQYz+cVG7feHLjssTyPPkM14BcLRM8zPi5lwAFUQkMLNSAEgLwx8BkIgVElGSJJ1ON6pvGmNIqQh8szAIRukTIpzzBwNz4BDYOV/VzrnAAYUJUFmTZFlurVVG28QmqbXWGGNkjkBFLVTvQgAhpUka9twweFACGFgcixfgLLcbW/3+RifvpixBxLM4FkeokLRSgAjeMzMoRQiKQFzw0+l0Op4W/39739IjSZaldc6599rL3SMiM/JRVd31mK6mmQZaAoYRg0D8AMQCxAKWbNiwZsGSHQtWSCxZsEZiAQsGzQKxgRnEQwhN09Ovqe7KqsysykdERvjDzO4957C4Zubm5uYeHpEZ9Wilqzvl5eFubm52H+d85zvfN1+Wq5Jrbw0dzfLJJE9T5ywRNUhAEA4cytXy/NWFoBgDWZ6leeasJaOIAVEAAUEiLQz7nb6qTQjeiuQQUOQNEag08icESqoYxfeFlYNyAGFgD+yVa1Vh9sK1KKNBCwaIDKGNJBRDLdOqmasEyhEKYc+AQKqqYtk4MeCMCoEBsNr0yyo0lBYRFUQhdAiOwBCgIqqqgAhYsFZBArMHhgDGWTo5yZ0V52S1Kl+dXxokSyZL0zQt7HqYt//fVO4ZL6TtWv42N/xxv9LrMcH2b/hbS9XNDjsWjG78uqsaMndcpZjfjZ2SXn9xPPCX7l+pXvOy69ZmcjPX2F2f0p25xmv9okG2PHqbXg+Wea3Luws+33wdR2X8vxZlgWv/TByxJUONvYFbvwixp340RJHWGTIhKqJClNLAdiMCitrOoIiMKKABQFTZqAAwQDpLU6SwrHRR1aCGg1ExqtagMUSGkOT5xRfV2fMqrFAdPXhfWe7eueN9fXlxkWYZASQuFbDn81WSJi+fPf75T3/y8ff/zMN7p0+ePj69/xDIXpxdPP78s8V8nmZZDFgBsMiL86qaTad8//4vf/HzP/qjP/y9v/k33vvud3/ykx9XfmWN9b6y1nQ2BwCQuCyxabWsv3j89NXZq9QlYMy73/nu8y+fpInz1dJYc3H2dH72KL7//NlTgKfF0WkxvUfE1aqYZQUpn9w5rZj77PSyXs1D9eLlyzwJT774RVUusIcf6dhahbgJRdCwhL4RqmzCHA0XsnkaW0KjWmmXLLaAmAIBGEBQGprL7qDHd8Ic/erirkeMaIkik1y3EY3tzHkwyV5/0m0fIXf6+aOfnp6+E+p5nmaeJS/U+6CqRBgtHl68fDYva375PE3sYvXq7OWT7uOO+LPPf3Vy8vDLs4vvf/8Hjz//7O7pqff+zv2HXK/6wr3MPJ3NurpivCazo6O6qqxzz58/u3f//n//w//2wYcf3b//IHBYlUu7w9jy6Oj44sXTIrVV7b2vf/3Jn0yyycWqWrFoKGdFWmQJa1lWwbnc2HQxn4uW3q+4nof6BRHNJnkjsUEDvcR4laRvw7Dpy6hvfIM7oEcDRLS7dINC8a6uqN6AbFSRB0O0Gf2yNu0c7DI9RA96HpPDuXAycT+aZIbwf/xy9So0n49NKP3eClWNqodRgCP2ZRhj0jSNBISOttCf3XHRQMTFYrGdvQ+S/EY8AiCaNHWrWXcmiGjAf3DXfnzqfuseANQ329MPv90ZVT98BwHg/34ONWOcETrm2TmAUPcYz3U9caOr0+DcOlwjhJAkSZyJEYeNkqLxosX7cpTTn3mAP3hoB3EStiYmuocqpyNL2Y7Qc9MhuDf3dsW0u8Mh7H4xYv9Kjp5B595wZWCIo3HXIb4rm78K90TRkTB/YGR1XXrInr/21Xa1DYdSTXJ0dV3XZV0tV6uzFb1a4qtFenqU3J3ZaZ5O8oAqKD54lgAMoBCtSmOOGKU+AAkskLVgUEGZ1QcGEQNEjRjCbcDBV3rM4CZcuw4lyNpI5Wgs8wwmZFRBlXvePRRBiiRJ7t27N5lMJpMJAtZ17WvvQwOvgoIBTLPMGgJQH7wIiEjtQ117z6EOIgGMSfIinxTTyWRaFEWWpWRRlCNAJsKiQQGQGoTFGOeckWVYlJeVXyoGJURrCQEMzI6L+w/uZnmiyMyVD5VAQKtAIhRAQVWYgzBYMkiqwnVdvnp1dnl+GQJrCKJsbDaZ5NMiTxwRSaMGKqAaUCV4v1yWaeFms2I2m0ymU5YQfGUQjYmzIvJ5pDOJjp7qscwYG3NVgEG0EbogBANIICRKIsAS0Q0IQZlBGLgG8Si1BM+hZu8DCKZJFs3b465mDFoCFmZmJEAkS4RkILZOKajXSrz33lrjEmMTa1MyFo1Dl4JNgCwhEaoBMRKgFpRaaqPWsLOYOHA2GqkBaFBlIA+gIoBEhszRcXpy/N6XX7z8fP7ly+eXl2fz99//4PSj994yON4+vmFcgLdKGb+Zj1uVb9lxcGyy6KAIQICqgFgkxjlNjSYGUoupwdqjZwIgkEiZUwAx+smTn6rYp2dP3rv38OL8s+nkqAxEVQ28rFcXxqXLunbWZIl/+ulPuVx+kk6/8967T3716ctXc2YNVRmpzlVVqYixbrGYZ3leluXd09PZbPb//vjHr+bzDz/6KMtSZ6wxxBKEhQyBBWYOHMp5+ezi+XK+DD5MsgKA6sCXlxdpmlTVqqqWi8vnjz796SA8W168uLh4xY8/+e673/VZzkKvLs9ckiAZVWHVanm+WF5+9vhXltQQo/J2TI4joeRGwU2DAG6FodiToMPN6ay7sEuMIU53DqR6XdbPLuBjoDnae9tGXb2TKR1lfOygDOwzbbkBCOJILs4ev3jxNDA8vP9gOX/RnTICxv6lFy9f1tWCACwN1QpTE87Pv7h/753PHz967/2PVvML1lB7ToeCG1DXdb94SESLxSJL01DXk8n0l7/4+W//8M+fnp7OF3NEjOa1MRscHCesLrI0AUIRubx8+fCeUymr+SNMXe3BwtHLlzVrmE6PqnIeKcJfvPgydZhaiB0TLdHm0Ozia3zUdb1alR3A0Z1nR54flGd31W+3MbgmxIcRaYPtHqvBkN6+bh8/dCLw46f6fA68Bcx1TIEORY3l0BBCB1JEJ5FIqOne1tHsoyZxNB7ePpOOh9+RHfr9KXF+1VV5epR8fIof3fX3j5ItTeHbekxT+NH7ybyqPn3BJVvRDTpJf0Z0v2v/OIxoxa41pzvIwJLWORcpMF1vnXMuTjEEsAaOM/jeffzR+/kA99lcMfvV72/pg76yW39LBZ5d2qU3W76adiMlUCWxTlFFlIWXGrji6lV5sbLTwk0zWySuSNLEonE11IG9ggAKIqGxLnGCGkBqCct66ZWZAImstaQGWIFv9fLc1oCMjqWRc+OcBQBjaGPnlZEvj0uW9yHqRwkDkSmKLLFZmhRZPknTLElS6wxSJAnEng1UEAVuHXYbhgEKRD+yKA6iyp7roigmk8nsaOISg6SiAYAjjKQAQNJx6hsih2hVl8v5ajlf1PVKJAgHVHWOssxlmXOJQYKGuYCiwGW1XCwvA9ezY+sS6ywSKgAjMKGCcghAqAaj7oZpqwW6yfmLeMTa1wQbF0ESIBAQ1hAk1FLXXNfB1yxB1CsElKDKgECWrEEAQCITW10AMX4NC7OKQhSLjZqmiKRA0IjEAER1VQ0gCCCNDA2IqjWaIFlStRArXLHEIRpYNHAgMcSIAaAuMjebFSChWi0ViCgFMIhYFMXDB6cXr1aXF4vz8+rZs8u3AMfbx5tYu/TNHG0DddfrH0X3vr4rjL7SE/z2LufBpu5v6q9f65AZ8L70gI8Ns+N+O0N8zoiRbweRmUdRwqtRcIppshCEFu8AQ+qQDNiEKLNYJFjVUHsMgiwogp20B6ERrqqzTx+9NAqi5vTuPQB88fKZQx5IyVuiqhKneH5+nk9mxdERQQoATXUOQIR97TMiJLq8vJxNZx+9/+Gvf/nrT378k9/6+HuTSe6Dz7Pc2TT2rpdVGbznpsiGqU2tSULtCU2WuFev5pfnzy/On7x49oi2BjcCOGAD/unjn8X/nkzvEllVQSQRv1ycIUBOndhbI72OW9InG7dJeq9rv+AOrWh+o9jdmr91kMfmDGyzPAVtKwltzVABYieoXkMqeRe60X8yFoCuvzem2VFkK1IKBtko9H7Rdj3wSjE/GKFGrqGi/nV2xI7g4vzJ6KKEAKnBsR5BBYCE/KuXj+4lyZdfPrFExqaT6bHUq37VMVbpO63WhlQvwsyvzs9/8fOf/c5f+d2yLFflKhphdqX+7YWlvHiRT2dPHv/aOnh59jhzgIgc6iUjEVVVbY1xaOryeV01Erx3pnYAD7VPWoiq/lwAACAASURBVBOH3gRvSctf6dq768HMde077sY2BrHNP9/md+z8F5AivVA3hgP2JFdxQLDFUYUaAPC/depU+MdKn58Fa60xJvK2ojxEbIJI0/Ti4iIKcAzGakQ0+goRHdMnSZLFYtGpRWxfww4I69oxnHNxDcyyzFelSv3B/cn7x+G3H2rmDCjr1nx5UwypbZGIFKu/9B2+PzW/eAa/+OxsdnzHWBfxvvgDIy7T/YrBmXQH7FQbGuVIotiZ0qGlfYCja0iJ1yGS56PHVnfBrbXlcv7wbv7uMX50ar53D/ejG5tLsx52Ta6Vw79upoq461b29wIcOz+8+qT14MDyxiGr7rv8uiOm7L+OV6Xr25FphLJFFTExqA4FgH0tGkSq0l+UWlRSpDjL3VFuitTmiSUSdB4CAwiBoIKJLrEghEIqqkyKCIgCijQsO7zxcG/76usNb8EmoSdGClHDN/ZvGGNAFYmQGqXSzto4Ej4AiTnUPtR1HTwDIKFN0ixLizybZNkkcZm1jgwBqiorRJH6zlWXsb1cCqAQWKDxZwFuxS10Ms0ePDjN8sw6AhRREWQ0sSuERFvxYEBLRoF8FVaL8tX5q8XlUjyrBhFvkJIkzbIkzaxNCCAARl8s70Ndlsv5YmEdzaapdc44YwhAAqpYipbAQpEIQ0DUzt7GDKVp8UYgQKNIKsCKKrEjBJiFWSOJxHvxnn0dah+4ZgkKDCQEgsiIgIYMYgyyCaNnLULcFEkNRUxOBUAaLKU5l2iGqKIQRISFPaJRNEpWjFVyZJ1NjHOOrbXWRAUOsBasQedIjYIlRFAVbziEgMrxbkdbX0RI0+zkxIEuQ3BlKZ99/vwtwPH2cW0Y9baRk+vp/unWerjf2Uv7+9D+qBe3UpFd5Mk3BirsPpLCXqXub8e40atDD9yKyjagjbavobmLceNpIz5p/CjBIiAqgYrGF1UIPAATBJXSoLXG5sZNU+cVa491wMpDHaAO4NkEIRbHoqwoigokaiCcv/gCAAyoyACCwc9//fOASZ6maLMH7763WpzneSYKPgioGjICMJlOHIKwJ4Pn52dPn7+a3fvuD7738bPPPv3Z//nj99+5SycnSzDQsCwtYuYSclaVvfqlQg2EpHT+8sXKL3/16JdSvVRch7xtb3YXFzQ+fwCwmp9DT67VgGnF6XCtARDJrWNzqrtj/bmJZLrtqz1CPz1rlTyHLeTYBbe6Gdr1wRK8fma7K0fadArQrRAcmuYmgFa/ZUg136697/93O2ncStRxc/qOzOC+3WMPmrk6Ufny6SdHR+dJdjQ5emjKhQg7QmRvLXlBQaeoGkoDklobyFRBfvHoyeTk3t/5+//o7x4f/cG//3ef/PL/vHuvPj296wjrcmmUU+PQUFXXgBatW6wq5+xitQyyrPxF4tzpyWRw6ZirmCN3oEAEj7b1JvstJzqyuG4HzvqmsfZDRhdFR9X94EXfd3PXEr2dfiMgxsuydfBdA3ufmwnzR3cTZm/QnC/qAEmQkCaJiIAygnLg4GsOvpNrha2uk+7ruhy+IyZE+5XRradDCuIbiCj42hKQ1jMjd+/J6Sx5MPX3j8htDoNdLSd7moDg6nZd3f7gcWGOpklul985Ofnylf/iolSmJmTvxBAOKCF0vT+DJiDY1OaM+EWapsF74Po4B+TLRDOyKFJGSCWzJrH42/ezD07N/akcT0zr7HloYfuwSE33ox5jHRyvP5v2NncDbUEDA1vRXU3LXyPCoRLtM8agjW61wrH52xmirjGk/vOewWtcKRMEB+K5tr72pffi4SJIUvJk5acZTDOY5fnJxE3TCqjWsBLv2XuvbEAdqqU0zy1prSEI+9ozYwoObs9GJVqQjutb7Rqi17itGNU1CMlaNWs5rW7DVUUVis3GiAaRAmtdB++ZWZxzSZpOJ9PJZJbnE+dSIhtviogIiCqLMqAigLQ6nU3Zprm9zXsUWJHjojGdFvcfnCooKwszi4/ki+hJokGj6Y22VR1f1Yv5/NXZebksrYnO2EwGsyzJisRlhgywiCoTSQjVcrVYrpZVxS5102lhnYlrlYTaYOyqbjTLYp+KijYewZG5DI2/KiIBWFBi5hD7UDiOGPFefJAQhIMyCzOIijIAAwoCx+pXZ7RCiFHHox1KGHWRwYABaWvGrVkxRI9DAOEonteuLchKoshAQiY2m1hrrLPWOZckSZbZLLN5ZrAwkTlijEUyIv787NJZSlOLaEQ0qAqCMWk+TYydFZN7Xzx99sknn78FON4+3j7ePr4dj+20RhGEVDcrWlHEgwAIkAEQVCL2AcigDFCDWIPWonPWpWjYmCCmZqwZ60B1gCDgBVg0KHvWwCxKPWk0VQCJMY1As5EoQPjJk5+9//DD52ePV/PLvDjNprPj47uL5QIR83Ty/NkzqVfO2V988qhU97f/wT/8a3/r7wHZsCr/53/5/f/4b/9N+sX5b//geyhaZBmAna9qVARmEj4+Pn787Pkf/Of/+r3vvjMpYFmeL6uzAwKHlqGB4zEv9YMRbLIsamELhFGYoafTMchuNjkaXfTd1bX6OV1rNLu+eQoH17+uD3yMOj5u50K6I8PcZSIw2s8yADi2OQv769UHKgvsoo0QwHJ+tpyf1eX8zul7CuTJFXnh0qQuvc0nz589Oy4Sa+3ZxeInf/roV4+f/dN//q8+/tHvmslJVdV/9x//ORMW//pf/LP/9r9/jFx//NEH77/3sCxX589fvvud7y5fPPr9//Gzv/4X/ywwos4vLuZFghzqrmC7nVWOKjXuRqm/oU4oxpgsy7pOjQ7p6Bfz+4Mn0iW+BiS5uRP++/fgOOOLCj87r5Y1VfVlMS1Uoa6ruvbvPsyzj+786rNnkEwVaM/ROj3RSOSJ/SxJkvQtZrvvFREVRpBytVqtltMim6X6nQezB5PkTg5HOU1TeEOZ82tcIqm/d99+D+Dlwjw+xycXOC/5fF59ebaaTGdJmu83Je0IGiphOb8gQiwyQDPaxgUAhPri2dMP3rnz4YPp/aLOXHyR+hfZGrgzsdMUOnfPt49vTVjyZm8XERJFV7iYV1uypOCUWElFtQaUwKt5eLVcZbY6KZKjnIoEcpukRDYh4Fqkrjkwg5AaJEIH1hpCAOKvYIHVW7rOrR5HVH8AERVRQ3HXIEQCkI7BEQJ7H+o6iKgxNk1tUUyKYjIpiiTJkChqIoMiUNOX3P6vgami/iZRo2vSRDMESLEoInmeTSaTrMiMNSwBWBVERJCiLiY00pjRwwSQawm1LC+Xy/lKAq8LUYZsYtM8TRILzQdYIQThqq6Wy6VIXRSYZ2QNJNa4xHkfyqoyzjljEQSbL5I22MK2vkWiCIrMGFQDB2atPddRzZ7Ve/ZBJETYRlWw0cxDS9EPSpEYUJEUW4ottk6zon2aDSEAGCJSBIqLvDbVi/i8CcNb4ANVSSJUJKISlFVrCKSM5K0pk8Rkmc0yUxSUpphmkCSQpJom5FxmiETI11xXVZ6Z2cQhOlADhNaarCiOjo/xn/yHvzqom2xN1xuKjOqw4HfocnAwb78ZaIcc9vp/lR1v2IOXj12lsfaHDe29w37s4QRO1U2C+Rtdnd8sg2BEkKnJTPFN7TEd7VlbcHx75O66TfupJEPdwdeIzg8bA0NVuTe4rfZNOW/WNXP1wTv3k55y95X7oPYZHA13Y+u29ojsscePevGzQNRcUm46NBvdQiIgRANkFK2oZbVBjVcTxHq2QS2rETAsGgIwowpqq1EeN1GJO640Z9lyIFQUAhVJ/pd++HvLefLg4QdO6lCV3vticmSTjCZHP/zR77z34cduclTWQmnOqgmR1os//t9/9OLRz+fPn6xePpVqUS5XSMYkibFJcedBrf7i6R//7NOfB170BrHuek7R9n4D8hiapOAmiaKRWG+PgAON5HW3hkLTa9n7vl6Zqic21y/G9+givRMYbDyxy6VrLzp8Bu3CBa4Uj9yKonTwp1FwZNe/VzYm7BH42A+LtGeF0btuv3FjfF4FEIUPP/oBzD5M7zwwvgZQQkIiJptNT374l//aB3/2LwQGD5bJkAGnQOwRai5Xn/7qTx8/+vWzJ48RVVQ5VObJ/6rLy/OLc0TIEoxFrT1B7eaJ7auNdxos/TWiz+zQsdcPX7FvMDY2cRltND47x8LeI4IeKq3+KIA1pnOu6a6P7vCEQQATo+yW/9Gd3ehoabXqt1HNoXWLAl2ufJB2Zvb0ilTx0rtfPa/PKrcK5tWiImM7GZqOrxGPwyEQKkmFwHVVA8BkMumTjKRJCuT+kTvJ1RgyxliUB0emsOFkloH4a92C/XIGN5vsI8gmuVeXq8B6XpqzJcxLf7YyZ5eltU5FMPp3EnWXNbreWmtOpunMVpM8UZWLZXg211XFztq4ghGZ6CA7LZL7EzyZJqdTvD/Rk2mKW8IT19UOx1ZOcp/vzvX1yDc/ooBvDIfSUd89HZ7i4THG4fH8jeOZnR8EFdhgcIx83YDqiDiItGDAKOw1hipZMEYim18UhVEEREgEhOOmy8CMHEjYAuXOTBKapWaa0jSF3EmCwWJN7EmZlAnUxE5XRAFgRQFqTen61jANjtnb1fvXQHSg86pdhNZtTG3S1znOrOsW2/TnmO9us/UaWq4OM00Rlrj5oSE0qhSCMEviMmPcs2fPX758WZZVCD5JEuuIhYWDiCBCkiZ5nk0m0yIv0jQhY5hVWCIVF6mp6URzWkBt+mdVEYmMFREOimgQzdnZq+fPX5ydXZyfv7p79/Tevfsnd+6cnJwwhyBBJYgEIEUUBYlOIiCIalUwVLxaVGdnZ/PFIvggwtHdnBCKIj+9e6fIU7KAKKKeuQ5cLRfL+fzSWsyLtCiyosidc866qvKrapW6NM8yiACMCKg2wVOj1Y4iFFgDi6/FB/GeQ5A6aGARVhEIotH3STVatkaoqGmaJCBUIGn8ChtCrmLTGDKwhSCE2OYLnabUmt2LDa7dys3H0RcHt3JsM2k2T4lyUWAMOksuwTQB68AmkqaY52YycZNJkqYmSQhVmEPikiIvjEksuRCUg65W1WpZvmVwvH38ZgLnh2yWuzQ4rqLF7s7kVW/1p13rJ+M3tRZ6eAlANzHBQbtKFIOShqKgCNDoOklLqAMwUVoaAAEEgBHRkFDUdVavoqqkYEAdoXOYWJsmDpSo4dipF+amOXMb4JDGfL7ZkDVuqQh6Dvr4+R+CAnyiXcKiX7Yb/v8Eo2pEXaWuFqNKvVSux4zoARafKCAoECYAjb33boBDAUFJmv4aHHRvbUQQ66EfLcl60MPORq6INUU5rk6PHaEx92zEI5t9sgW3ZH0dsJeM9skm1MMb5fpz6ZApv64z754sA/7FISnWoAums4rcBjhg3F8DdyEU2wAHommabHfAOv1XUgsi8vTRnwD8yejP+fF/+pebH6YWCVbtibbFSn4UdDDGuGgxq6igV96CXu8DXndRGnVR2dOicuPjX/kwxlBU9ZfGimjXo8PIVPQ6SRdveQZ1Vwy3OpWkA+Kwhxpi67KIayqVHGVmF/RzF+TD0+LscvV8CVi8+6I0Fz799aePFotFVVVRI/no6ChP6F4GdzK5P80mlgEyaIg5KsJraIUI0cyKxBG350AACmB2oRtwWHPK63xqF1erubjiTyYWAO4dxZeKi2XtOQMFAAOIAIIga4sfJYAUEBzJ0WSCIABGqTi/WEnjZNl9nQFRY+jOUYHtz8dxPewbma/t/dhBDSrjHxkw8/Tws9u1bI72+eKWrMwt1W/eeEyCMdrYe/Nw1Nt5GyDY3IUbWzGEIMLCGBiYjYJRQEBHBsEAKIMRYK/B+1D5spwv5Zw0t8nxJDmeZHcm+TRPkySArnxdQgggAIiWCGFdOsBbukJbF2KI6uJ1RrT2xqSoMqLt0IduxUVUQmMoEalrL0giCmVVhuDzPC3yfDabTqZFnudRVapJo9vYSKHR2lDsxSUNLbepeYhKTPgbqqshsnZ2dPTwnXcQqSyriPAgYrT6UABhFhWLhshaSJhxubqcXyznF2VVcZolYKEsK1B1eZJlWZolJrEinjWAhpqr1fKy8pWCJml6dDRN08QaQ0AchEQTsBYIBZVRBRCiqbxBtNFBmBk4aFXVZRXKVV2WofYheGl/ObWCo0ix5YSw67SS2I2jAqok0HKKEGKTSePvsuFnhoqASI27nm42ncX4vHUTizoh2LSvqFoDaAyAwbbVOcaAIl4qz9UyAAYAbx3muT06yu7cMVlOSapFnhb5MbN/ebZMkpDnecRR8qPs6O7sLcDx9vH28fbxLcA79MrkZr2YCiiQrsOQTqGDEAQbGmJkIUQ7eQFgQoyu8Ygi4Fu+g1gSjMdT0A0Jl+gqv/ZHha5Xsyv2jNUjtC1qiIJXDIACJOOaEZuhuaheI/KTqB6i2FGXdHAaACC6To/a5+tz1laIWzd/UYSVOqZF2zeMoI0pWbN/KihQS7sBAeqhibTma0UcRG/HuG6jJ6IDOAav7OGA3AAo3KeP0COJHELBGDsBJjKjHxzFU+AwqsiVQECUo4/wTedwaZ2x1sAOHQoYqhJgNMI8MPn65iU5iE2dCjoLjO7Xdf92HiX9YXYlwEGDSbp1H9e4yQ5i0Q0fXN8pzJ1CAb78fgEAAA8BMUPM23f0sYkYEPdvHMEmSQxu2aThdm8wyHFhD14EWmtq8Z167si43g3uvIHzfWs695VjHI1iI4yoaeDQSn3nsjYqv6qgIXgOIW702HZJxLwzaN87nQisRUJSi1L5ug71qgrl5bKeL5OjSXI0sZN0lqS5Sb1yLVzXQRHQIOC3+NoTARkUVhHuD35jbZIkAFDX0bbJAZCz2XR6dHIym82maZbERTTuYq0gFIpGIALR0GBmRWQDAZmFmYkQsDGHSpJkOp3NZkez2VFZlmVZNvLklmLzi0RiowAZY8mhWA1SL7mc+1AxMBBYQASpgcBa55KErEVLEEBERLkOvqxrBc2nSV4kLjHOWmctB/FVTUBpkhGiBgClFlYgFRTFqKxRlaGsQ1mFugq+8TghAGvAAFLbK4LaRXayHocb8EVEIwgaDS002PAxtFONaRf/ZtdSZVEFFYnMH23UQHv4hfYC5CjwHq2lGpUP6KJkZdUQe3ZAtC7hzIeL87Nikh4d58fHFpRYsa4laFBTZWmSFk4klKF6C3C8ffzGbUJXhMU6atHyDQmm94uM3qDh6zfkMQD3N+on7eqqQBFDV0UFlOg2us6iFUFARZURBJQAFDDW5pCQABFJFGqBAIoiqtGpC4DaSLYn8Lc+AW37n5oemc3op8eDaG6WQHTIAlVKMcSGywMAjuvBG9B2fMWqxADg6LCaNajR44P2AY6WmL8JfESAQxqzmpbbAqAoilFGKjb1CFAM1ARRIqihKIAAJICgFG1UFFBapEMBUA20Jmu3M7/2AxD9J7vaScYQqKsFIHclutdR4iDEcZb7KLSxXxBkiE203Q/N3cSNv3bMl84d0yU2OvbFb+nb7ELPdHPXSrWHBdPNt2tl8dddD6/ToiK9AFAHPrsD9KrP4jkI4GgmkcIOfdxO7LO7Bd9qgt6uG3cbP2rPlP92X8l1Hf7mMcDuTp/XBU72+CUPIM3Rd35j2RyKh6GzW3D2+q3tpO7fuq6JQ2PnACAhkkEyjSUGQwwSBJuu2EbbgBQtIIAzynUlwsGHhSwCz30yy5NZYfPEWuvIWjABRBQERG9FBOd2b1OD9SAaQ9GII3qCRaEM55I0zREpBAlBrcUsLdI0PT4+PppN8iKzznhfh1Azh+hqhESIChxTaCRFbWOjfuCm0nRPtEIfZKzNs8K5Is8n1joiD0AKKgoERIgxdgSNNFZDZEOldRmqVfCVoBiDiGpAIh8TrE2sc2BIEZRQROpQe65ZxTnKizTNEmNMdC5hFWExxjjjVFQYEAiJVFAEQhDvQ1X5qgplGaoq+CAhxGDQIFlCS2gASZouqDU9uiXiUiQCRhADkQyZ2NZKhuKg7BSZu7aTQReSCIuIiggLaNs+Iwoqwk0vSsMkQUIgRYq3lzYI9QpACEbBogqAKIsPXKsXCHUtIXBVLueLkGaYZgaNYlUBMVgvEliCfdNDeZCG6eGp2o3O4U0d6nZBx/HM7NsMYX8zf8sVG6H2Ogbx9Y+PX+nJw2/QwBnzDsNel8U+Fxzc+pSuc3KKxA1RFABRVexoAqaNBJk1QFscoagFjW2WDQoaSCJVQlRQ1UCjpb3RWDvsVm6Yx037iir2pUa2vEiaM0FUS0wIu10/NsdGk0AeujK27SKDVtsN9RNdB2xRGht674btVuEW4AAVlQAi2AIZTReoKAigCAiDADFEOzKSppMToXlO0oAj0Z4WpeG/kCqpOlUrSgfyo3elLjsC6JiRbnM3Rp1lO2OI3clqv7loPOm9wdzXUSRWAUAObtBoFOa31S53ASIKKNr9hCFgsd2IgSXE90TTPmPWbSzxEV/vLm8IDa9h2PDfa+qGVoUCr0i03sjufzAfSoHHSvE9CKkVC0IAQOdcvOx7gDDoSWX0Wt61QzJ7NOzG0BdaqsghIhS45faJh6W4ur8GvfXGvjjP+pv0xrfjqgaAbxVC0RvCo8N5zxjXPYud7vfg3DpOz+5ady+c0O5jcBVX8g3HxohXVneugSocnKpcf2XoI/6wuasOQoJtQyXt7bk9sKO/FxOzhkBERCYawkXPVxZhlJgdtvTJuG8CEWYus84ySFBezMvyYr56vqDCZXeP8pNZfjzLp1meZjXxkstalc1Xd2fXMdMBLaT7jqMxBCJjTF2zCBOSIUtkiWyaZJyjMUkUXSM0x8cnx8dHk0meps4YUhWVFheKFF6VKAqqKgokKm3Cj9Qa1m+cGxJZa2ziktQlltAmSVLXQRWtS0SYJTRiFq0JK6BBsqpYrarlRVmvvDI4mwGCsiqIJWudcUlK1kSDFkUNIqtqFUJtHWaZy7MscQ6BohInCBCSQWOUWBRYABHBsJe6DquyXpVVWfqq9CGAZwUgAEvGESWxtQajfWvTgiqioiCIigRk0FhjDBqDxhARGWONc9Ru89CYqDTOU03/MahuDvhGfruR11BoPWpEgjBLYGERjoJiFoBEQEVEuPHy69tIIQLYVrdFmANSai0Ky6vz8PLlK5bFw3ePP/qtd0RCWZael8uKrQVjwb6hoYzja9bGNom3APLptwEyuLL37O3jKwgybp3KiTdc/t/s4X9jbx+MqU10yAi26qOwVsoYmXsIYIGIsO2yQBEQEACURvgMFAEMkSGKAUTT1NLqceoB93CDbEIwPAdsOmFBA4Lf6GNcq2zpGNUI8dCgUwFlnXGoYs+aZAPg6LVeq3YCeNiXxGhRpGYWKSJ0cHtr2qsQu1GgxZgAlKRLxhVYhaMgiGp8LgoqyNpuslG7TUnViJrAFNgomH5005fw0DW8BY0ZWk9LVZHGgLA+KrGHNPGa9cOu3g6byMdeiGY3Q2TTcpBgIBEyXFcGqqkxNx7MnpZHun7eqwXjWqkSN7U/eyIC2rbQimAPTGvAjhbvaDAOWiMlNKY8snt9vGb4cG1r4Z3ryvCN1Ia7A8wt0ml1O+bRxntYdXv50mEer8NQpsXgQJU65xbmaFwikTLdA4Y2SGOb2ewAUcarL5/q19b4oG+jpFuB53Zf2a+3ZKVj2/whcIZe/7LsmuajKt3jb2gUAgYJ2MAaffs/YHOej0EbnSmDBTLGNmfDIuoZlQE0ZsTQwO0xuYwySAgAQZlDBPWdWFVEFV5KrUutVFeaHQd7kmPafOyrCtbeYHzbF+wiUBARMkAGY5XKJTYTtZaQlAispdlsenJyrMq191ozoBABESVJ0seNFZQMKZBEOQgZPRckImuMczZJkjTNjLHGOABZLC6sS7IsKavSB46G0Y3YdPtZEVguy8v5vKo9ACRJAgRlvWIJ1pk0czbKo0gQUcAg7Ou6ItAiz9M0AuUYAY7K15ZMlhUoGIJETMwHYA5V6VdlXZZVWVaBlVmJktRaJItoRUkEWaTmuhUciVqiZI0x1hlL1hnjjHXWGCRDkajR0WpbMi8ICIjEXuTOzV77SN+6QoJozFoGrhEzEQ0sIlEipK44BN4bQiMAIVDc5ggTMvGodeASxCGk5y/Ln1afzY7t8Z1kMjE5JoIABPYgrHNLe38Huqb7B2xjvXM1DKBboo/7543edMk7fJ/AG202eoAh9A0AZn298/y6tlg4eAm7Lejh5hfuqrt0HUYnju+0eqNfoAdO2H2nr+sACA/J5q6b8eEB56w7pvF2JgCtYmiHF6yv6bryiNKp9MWEodc+u+HUECOVXsbR0PIRCCh2D0KvjWO0z3ojdYkOF5tCXtjagkOnNBHLMq2F7fDa4JYy19WzY5AQo2zV4NbZLbaEFNxAVrpfgsNS8MaQbTY9JOrhDtCLt+IrJGvcAVmbdhjVlmIjkfGCUa61+U9AUCOKIVAQUjBr1olgpOfEziNVEmg5IEqqJFEhU0mVsNH46AmC9ICS7QK19n/ntkaGav8m41ZKuAkVYdsTNAZY6Oiqh1vrA3Tld9z4bh3UhBEGYM0AnNn83r7aLPaIpRuq/xtZeBN6r+cSti1aiuOzug9ztOhG08ISfUb7AAcRtY0wjTRZ62zcRk84GvHo2JVU3SLAb1o3rT1+Nu5InO7Y1+ZE2Bgk2jbCb1KompPEXg45NNTCzXQJxza8wWiMfJAOCIrezZ1ja2wjB4C2DgmNuuhGUXkt7aoa8Ujav810LKVGRvFwle6tNR4PhCtwI5vEUUXC/dvYrqDwWnGE7ttwbg0IwG2T7a1z0N0LfR94PuQXDheVbWALh8mAat/e4wDscBc/aGQsjVxg3S1foXs4bqOv97h4W1d1iD1shWOK+96gCiKounnAkZmsvSVCo+Rw2zOLjWTjBleG1ssJxZdZmx7SmBOZzp8MGpiiYThKz9AE0aBNwABIYOWlMFd1IAwqojqze3DhXgAACdpJREFUWAAlNLY/7cWFrhHo4fXzM7wSX+6gDRHgIIhojAFQZm/IkFFUsE7TjIoimUzS6VGe54l1xkerFQlxF6PYEtFIHun6brTaJojrDaKn2RwXYRVhMpCmEQawzMJcG0VAQhIyAChtd2dkcaKIig9lVS2rVRABQrBgLWU2UTCA4hxaK0RCBKAcuOZQg7AxlDqXusQZa9AQkEbQnIyhRCWqXQOzrkpflqGuQ+XZe/YMqqQEYAiQgEgJRJQ1WvKosdZYg1E32xrjTIQ4yJKxRMYgAVJEN6ARy2619VtpDtV1Xt5VR9b2O53PcWsF1tWlCFTVWhIlAcOKJtjAyiAizEGERVkFZYsp1USeBhvXG42SJw5B66oqy1VduxDAVynXSVa4JHeWeiQc7eKK8XGuu1cn7YMXOl6Y2tTQ3xq+Y/a0g6/GwVK9yTHet/ztWpx3fVZ0I+a8bl1o5LC9fUU3s6nDTkkPO5mYgl3DnfdaHorbVPv9tUnV/RDGa4EjNxH/20XJHP2LwmDqImzf0Zv8BFyDCjjMKg68EXtDrV1mhDtjHz0kNsQbIhzaj132xl+4AyBc59XrrYc2crhhTKHUFE4VcCM/hXWhv+07bBYl2qzENL0A66mqWxFl77TWz7Er9eBWXWjzJsZOj1FAB8dy6SsAjm0r6xZax103ckPpfdzUe2yi4gCM1q64hdDHWBSpsxrUJoPtb1Rxy4jZZRMvNgeJHSsUm1ZEIyYCwiCCQZAFWFGEWEjECBALBCZWK409jVGI8V/vf518/FpaYnwbW//TS4AVdtyZYWDY1DWUetdIe+1xCmNuGYNds7cCoW4I+ANH+7rD0izEoW/o7iEwgtruWBO0f6VGQwUFkDGxyQhwDLgePRxkzfNoVMfaLt9NUAm3GlQ3AKnBRFsvJD3aCAB0JIgWZ2mUePpIF2xTzVvwbx2zbW5w2G8O6y31e0Mq3cYLVIekG2yXl6j1Fm1uuu6zSBvS3kOkU+aLrLXRfaTFUdpTJMQ1VryD5bQ26o4V5REIDVocdaQ+DhugRnN/aX0xBxuY7tnQd4CGeJ0axjCZ3S+DuyvuwEMDFR0lbO19jge854oqhoI213hrMI793kjo02v9OtwVfo+utLv9uWGrDfBaAEfLWbteKHXIG2IJqGmuXK91CC0eGTmQPT2u5ho1rkcCoNpw/ePNiLb1rZIjQoPhN3LGAKBqAGwvpkMYEDCxe1VAVCMUimSIUTwHqYClLr3WPlDIjM1NYhhAsF/ewoGhoI7jiHoAJLF/rG5vPYeH8YSAwlqLJ6Isy6qyLsuVtUTGMSugzwt793R6dHQ0m81sAlVYAghZwdZUmVXjDgqAQAaUmjxatV1XcXu0xbWXxYfSA2CaESIaA0hKRhWqSM1wCUZ/K0QgQgMWFEKQsq7LUFZSAyECMtTOJXdnMzIwX1yoejJkDFmLIiFUS/alM5hYY4mcsZnNEFBZIzcC1EhAFQA1IYSyCheXy4vLFQABWQBrEtc6v6iXoBqU21oPgbGmmCZZnlNsJrUGLREREApI/FSE8TZDFVzXiLTLmjZKqX1TJG19wxtdVt2EujBeayALRZ4QkLAIsw8hBB8NtkMIwtI00ET2UhwEQKrKrNE2xlKiQMgmsK0W+nwVyktXzvD4JD++8yZdVEYHNB7w/hukqd9e5Wj9Sr4Cv6qf8JZOeo260es1p+itnrPeGn3m651ser2heiDF5+rnOgKFbJaSW8mP64+sw8mct35HN0GnTo1kI8sYpqfQZ8+3n9l4T7SBa6AZjC2tIqgWREmERImBRIwIxYZbUSMKrCKKzCgahciRFUVQFLlBSVAFVDC2MTeucOtcNTqnNdneGvVskkWARiAWUQdp6qYL73Z6FQMkXd/2LaD4G7K43+5oaakHfRXSVp20h240Iuq4TpR72EQrDkLQ9HFgNM1t8rRtQ0rVvmDcemrgBrikiBuaFQgwEKDBlv6Ba1B8JMVbg3j9cYDYb1XrMBTtLBg6fVe4ChCIgAUmie3DL9L0sazbn/tXYJhP60gKrS19D3cRBvs4BjYJR4NjIOIWMxH78MmgJNLBr9BNDFg/137vEHbsu8OLHHuKH9d1gD7kr9d8f4eg4Y6o9qC9Rg93Sm6XJ1HGMYYKbvFvdKtNSfdCXbBXSGgXCroR2XQmQVtDdCfAsaPcInq7K2UrW97FGCpX1R4aUJ8IUU1sE8F2CETZYIlETmEFbtSoUMcR6N4LBEBN2yK0YuhC66KMqISmWYLRsC0gkxTAfLMj5T1TiVrwrVntW3Wppi0ly5LAWVFkaZYgwR69qteIzOPUYJFOzgNHEcm4EHsf6rquQx2UE5emSZIXWZ4nWe5U2VTAokiR+hE4eO8rkWDJOBsdWagTVGu4yQyeQ/DsPVdVKEtf1wJoIQIGAKrAUe9CRUTRGmNNmqZJmrkksYntt5CAASAQlFjQk5a0vOeG6XUCk+3i6RZIJqJRfQ2MIzTOWGJ2zCwszMwsyrEvTHVTHUgbc3KH0RxXBUTqki4lhLpcXKq9vcGr36iZ8fbxbbnB3+arggcsjXvkJPYe9VZgPRzNVG8DEtN9adw2O3IkiDxgSdjFRNnG40f/dkUt+zYvT//UtnYX7O0MeDjAgW92iBz25xF68QHnMVRhaxPI1scmmuPE9hMgUVIwokaa/zQKRsEIkAgJkyixgESuR+NS0zFBUAQ5oDCqUIu/tFbt2Li6oLYlD+0rp2APoFhLgSj0GxHiC9KjZ23lDwhDiAQPuw3f+jU3ymT2p/n2o587dYnNNu+jD4s0EILZpcKrGzqmuqnAO8L42AA42lwCYYP4g7glxtE1sPTPvH2dRhe39v2xK+TwC2l6ejFN1zM0oveoSogbAMeaUNwyPPbM2J3+xDveGUlXuAHjbgayPURwk1eLfTKDXqujoXe0QxyOxgGOXRiBjsxbGAC3r/H+0Y9cV+tHd0jBbsn3dizG/pi8Ao455GQGUNG1AY6O8T0GkajqgTd0TMQXrs+6vuGerXt4bMNVP05UEFXVIGveo7RbCwJCEPWtQwqstaXGecSNwC9iPBCDRBGJjp3KRhtFYotgo2EFjGawtxMFjzZ83TDURERo2jSkw4jJYIR3o7tKliUKRZanSeJYhEWgJ3s5iDdUQa/Fwt5Az2VDJAth/SW6nkTM7L2v6opFgNBlSTGZTKdFljlrwfsKCZrGSowtJyEED6rOOWedIdMUYGI8oioCwiIsVR3q0peVr6oQBNv23zZPICSMeqJoE2edy7IszfMkSYyzgZmFW64/xXkojV3MSKB+dTSpN03XVSVaHyIAAaEhIBAjChp1SAMzswRp4BqJ/jnRB6AhIRkkJDJoVFiFOcCKg/erxcL/f0VncaR/I8N4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Rounded Rectangle 7"/>
          <p:cNvSpPr/>
          <p:nvPr/>
        </p:nvSpPr>
        <p:spPr>
          <a:xfrm>
            <a:off x="4427984" y="1988840"/>
            <a:ext cx="1152128" cy="93610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2144" y="842809"/>
            <a:ext cx="4620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NHANH HƠN </a:t>
            </a:r>
          </a:p>
        </p:txBody>
      </p:sp>
      <p:pic>
        <p:nvPicPr>
          <p:cNvPr id="12" name="V.A – Little Girl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" y="6309320"/>
            <a:ext cx="476672" cy="476672"/>
          </a:xfrm>
        </p:spPr>
      </p:pic>
    </p:spTree>
    <p:extLst>
      <p:ext uri="{BB962C8B-B14F-4D97-AF65-F5344CB8AC3E}">
        <p14:creationId xmlns:p14="http://schemas.microsoft.com/office/powerpoint/2010/main" val="72647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nền Powerpoint đơn giản, đẹp (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otched Right Arrow 16"/>
          <p:cNvSpPr/>
          <p:nvPr/>
        </p:nvSpPr>
        <p:spPr>
          <a:xfrm rot="8440057">
            <a:off x="2987177" y="1488810"/>
            <a:ext cx="999985" cy="42161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Notched Right Arrow 21"/>
          <p:cNvSpPr/>
          <p:nvPr/>
        </p:nvSpPr>
        <p:spPr>
          <a:xfrm rot="2308779">
            <a:off x="5318536" y="1452043"/>
            <a:ext cx="931930" cy="428743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1267250" y="1934992"/>
            <a:ext cx="1699570" cy="5536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Đặc điểm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45444" y="1903916"/>
            <a:ext cx="2232248" cy="615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Cấu tạo ngoài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6064" y="3426189"/>
            <a:ext cx="1564823" cy="4062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Màu sắc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23728" y="3426397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Hình dạng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4637" y="3426189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Kích thước</a:t>
            </a:r>
          </a:p>
        </p:txBody>
      </p:sp>
      <p:cxnSp>
        <p:nvCxnSpPr>
          <p:cNvPr id="9" name="Straight Arrow Connector 8"/>
          <p:cNvCxnSpPr>
            <a:stCxn id="4" idx="2"/>
            <a:endCxn id="16" idx="0"/>
          </p:cNvCxnSpPr>
          <p:nvPr/>
        </p:nvCxnSpPr>
        <p:spPr>
          <a:xfrm flipH="1">
            <a:off x="1058476" y="2488672"/>
            <a:ext cx="1058559" cy="9375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2"/>
            <a:endCxn id="18" idx="0"/>
          </p:cNvCxnSpPr>
          <p:nvPr/>
        </p:nvCxnSpPr>
        <p:spPr>
          <a:xfrm>
            <a:off x="2117035" y="2488672"/>
            <a:ext cx="870790" cy="9377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2"/>
            <a:endCxn id="19" idx="0"/>
          </p:cNvCxnSpPr>
          <p:nvPr/>
        </p:nvCxnSpPr>
        <p:spPr>
          <a:xfrm>
            <a:off x="2117035" y="2488672"/>
            <a:ext cx="2811699" cy="9375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69370" y="4116180"/>
            <a:ext cx="1564823" cy="150202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Xanh lá</a:t>
            </a:r>
          </a:p>
          <a:p>
            <a:r>
              <a:rPr lang="vi-VN" sz="2400" b="1" dirty="0">
                <a:latin typeface="+mj-lt"/>
              </a:rPr>
              <a:t>Đỏ</a:t>
            </a:r>
          </a:p>
          <a:p>
            <a:r>
              <a:rPr lang="vi-VN" sz="2400" b="1" dirty="0">
                <a:latin typeface="+mj-lt"/>
              </a:rPr>
              <a:t>Vàng</a:t>
            </a:r>
          </a:p>
          <a:p>
            <a:r>
              <a:rPr lang="vi-VN" sz="2400" b="1" dirty="0">
                <a:latin typeface="+mj-lt"/>
              </a:rPr>
              <a:t> ...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876256" y="1157392"/>
            <a:ext cx="1564823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latin typeface="+mj-lt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760942" y="1469361"/>
            <a:ext cx="1564823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latin typeface="+mj-lt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051720" y="4062738"/>
            <a:ext cx="2308142" cy="23977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tròn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bầu dục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lá kim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dải dài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phức tạp...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2187363" y="5143070"/>
            <a:ext cx="2058109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220572" y="545198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2150438" y="585824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2066748" y="6237312"/>
            <a:ext cx="2349430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554469" y="4116180"/>
            <a:ext cx="1728193" cy="72761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To, nhỏ khác nhau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41813" y="432554"/>
            <a:ext cx="2820003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vi-VN" sz="5400" b="1" dirty="0">
                <a:ln/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LÁ CÂY</a:t>
            </a:r>
          </a:p>
        </p:txBody>
      </p:sp>
      <p:pic>
        <p:nvPicPr>
          <p:cNvPr id="1026" name="Picture 2" descr="Nghệ thuật của sự sắp xếp màu sắ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b="23744"/>
          <a:stretch/>
        </p:blipFill>
        <p:spPr bwMode="auto">
          <a:xfrm>
            <a:off x="6077147" y="4127632"/>
            <a:ext cx="2982844" cy="2782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Straight Arrow Connector 95"/>
          <p:cNvCxnSpPr/>
          <p:nvPr/>
        </p:nvCxnSpPr>
        <p:spPr>
          <a:xfrm flipH="1">
            <a:off x="1010690" y="3859212"/>
            <a:ext cx="41091" cy="2613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8" idx="2"/>
            <a:endCxn id="77" idx="0"/>
          </p:cNvCxnSpPr>
          <p:nvPr/>
        </p:nvCxnSpPr>
        <p:spPr>
          <a:xfrm>
            <a:off x="2987825" y="3832450"/>
            <a:ext cx="217966" cy="230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4938554" y="3897344"/>
            <a:ext cx="45691" cy="230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Uống nước rau má mỗi ngày có tốt khô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31" y="101097"/>
            <a:ext cx="2448272" cy="18028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80" y="4108723"/>
            <a:ext cx="4459629" cy="3018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8" y="4078045"/>
            <a:ext cx="4276455" cy="3011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8" y="4011573"/>
            <a:ext cx="3788603" cy="2994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78" y="4001648"/>
            <a:ext cx="3725434" cy="2856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54" y="4110124"/>
            <a:ext cx="4136429" cy="2823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2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52" grpId="0" animBg="1"/>
      <p:bldP spid="77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" y="0"/>
            <a:ext cx="9119253" cy="685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vi-V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vi-VN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Hoạt động 2:</a:t>
            </a:r>
          </a:p>
          <a:p>
            <a:pPr marL="0" indent="0" algn="ctr">
              <a:buFont typeface="Arial" pitchFamily="34" charset="0"/>
              <a:buNone/>
            </a:pPr>
            <a:r>
              <a:rPr lang="vi-V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Cấu tạo ngoài của lá cây</a:t>
            </a:r>
          </a:p>
        </p:txBody>
      </p:sp>
    </p:spTree>
    <p:extLst>
      <p:ext uri="{BB962C8B-B14F-4D97-AF65-F5344CB8AC3E}">
        <p14:creationId xmlns:p14="http://schemas.microsoft.com/office/powerpoint/2010/main" val="385430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Cấu tạo ngoài của lá cây</a:t>
            </a:r>
          </a:p>
        </p:txBody>
      </p:sp>
      <p:pic>
        <p:nvPicPr>
          <p:cNvPr id="1026" name="Picture 2" descr="Kết quả hình ảnh cho cấu tạo của lá câ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58" b="86074" l="5147" r="89951">
                        <a14:backgroundMark x1="19118" y1="23658" x2="3676" y2="2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4" b="4884"/>
          <a:stretch/>
        </p:blipFill>
        <p:spPr bwMode="auto">
          <a:xfrm rot="16576974">
            <a:off x="2217060" y="573887"/>
            <a:ext cx="4570054" cy="602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4" idx="3"/>
          </p:cNvCxnSpPr>
          <p:nvPr/>
        </p:nvCxnSpPr>
        <p:spPr>
          <a:xfrm flipH="1" flipV="1">
            <a:off x="1979712" y="3021293"/>
            <a:ext cx="1043710" cy="1415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7" idx="1"/>
          </p:cNvCxnSpPr>
          <p:nvPr/>
        </p:nvCxnSpPr>
        <p:spPr>
          <a:xfrm flipV="1">
            <a:off x="5292080" y="3661792"/>
            <a:ext cx="1800200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6" idx="0"/>
          </p:cNvCxnSpPr>
          <p:nvPr/>
        </p:nvCxnSpPr>
        <p:spPr>
          <a:xfrm flipH="1">
            <a:off x="4031534" y="4437112"/>
            <a:ext cx="470553" cy="13785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79512" y="2661253"/>
            <a:ext cx="1800200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latin typeface="+mj-lt"/>
              </a:rPr>
              <a:t>Cuốn lá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23422" y="5815711"/>
            <a:ext cx="2016224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Phiến lá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92280" y="3301752"/>
            <a:ext cx="1800200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</a:rPr>
              <a:t>Gân lá</a:t>
            </a:r>
          </a:p>
        </p:txBody>
      </p:sp>
    </p:spTree>
    <p:extLst>
      <p:ext uri="{BB962C8B-B14F-4D97-AF65-F5344CB8AC3E}">
        <p14:creationId xmlns:p14="http://schemas.microsoft.com/office/powerpoint/2010/main" val="6867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0" name="Picture 2" descr="Kết quả hình ảnh cho lá 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605"/>
            <a:ext cx="336041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Kết quả hình ảnh cho lá xoà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384376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ết quả hình ảnh cho lá m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16" y="4077072"/>
            <a:ext cx="3265512" cy="2331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27584" y="3068960"/>
            <a:ext cx="1800200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</a:rPr>
              <a:t>Lá ổi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35535" y="3140968"/>
            <a:ext cx="2339752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</a:rPr>
              <a:t>Lá mít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0135" y="1196752"/>
            <a:ext cx="266429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</a:rPr>
              <a:t>Lá Xoài</a:t>
            </a:r>
          </a:p>
        </p:txBody>
      </p:sp>
    </p:spTree>
    <p:extLst>
      <p:ext uri="{BB962C8B-B14F-4D97-AF65-F5344CB8AC3E}">
        <p14:creationId xmlns:p14="http://schemas.microsoft.com/office/powerpoint/2010/main" val="1708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 descr="Bày cách trị sẹo với lô hội cực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7384"/>
            <a:ext cx="468052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407" y="2852936"/>
            <a:ext cx="2351926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LÁ LÔ HỘI</a:t>
            </a:r>
          </a:p>
        </p:txBody>
      </p:sp>
      <p:pic>
        <p:nvPicPr>
          <p:cNvPr id="1030" name="Picture 6" descr="Ý nghĩa của cây xương rồng? Tác dụng, cách trồng và phân loại - KHBVP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75247"/>
            <a:ext cx="3587552" cy="35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ài Thuốc Trị Gai Cột Sống bằng Cây Xương Rồng Hiệu Quả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87299"/>
            <a:ext cx="4336817" cy="28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542" y="6265976"/>
            <a:ext cx="3749744" cy="584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LÁ XƯƠNG RỒNG</a:t>
            </a:r>
          </a:p>
        </p:txBody>
      </p:sp>
      <p:pic>
        <p:nvPicPr>
          <p:cNvPr id="1038" name="Picture 14" descr="Tác dụng của lô hội mà người dùng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69" y="0"/>
            <a:ext cx="4267632" cy="30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6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nền Powerpoint đơn giản, đẹp (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1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otched Right Arrow 16"/>
          <p:cNvSpPr/>
          <p:nvPr/>
        </p:nvSpPr>
        <p:spPr>
          <a:xfrm rot="8440057">
            <a:off x="2841821" y="1602831"/>
            <a:ext cx="999985" cy="42161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Notched Right Arrow 21"/>
          <p:cNvSpPr/>
          <p:nvPr/>
        </p:nvSpPr>
        <p:spPr>
          <a:xfrm rot="2308779">
            <a:off x="5467286" y="1599268"/>
            <a:ext cx="931930" cy="428743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1267250" y="2155240"/>
            <a:ext cx="1699570" cy="5536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Đặc điểm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45444" y="2165096"/>
            <a:ext cx="2232248" cy="615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Cấu tạo ngoài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8841" y="3426190"/>
            <a:ext cx="1564823" cy="4062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Màu sắc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23728" y="3426397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Hình dạng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67944" y="3426190"/>
            <a:ext cx="1728193" cy="4060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Kích thước</a:t>
            </a:r>
          </a:p>
        </p:txBody>
      </p:sp>
      <p:cxnSp>
        <p:nvCxnSpPr>
          <p:cNvPr id="9" name="Straight Arrow Connector 8"/>
          <p:cNvCxnSpPr>
            <a:stCxn id="4" idx="2"/>
            <a:endCxn id="16" idx="0"/>
          </p:cNvCxnSpPr>
          <p:nvPr/>
        </p:nvCxnSpPr>
        <p:spPr>
          <a:xfrm flipH="1">
            <a:off x="1181253" y="2708920"/>
            <a:ext cx="935782" cy="717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2"/>
            <a:endCxn id="18" idx="0"/>
          </p:cNvCxnSpPr>
          <p:nvPr/>
        </p:nvCxnSpPr>
        <p:spPr>
          <a:xfrm>
            <a:off x="2117035" y="2708920"/>
            <a:ext cx="870790" cy="7174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2"/>
            <a:endCxn id="19" idx="0"/>
          </p:cNvCxnSpPr>
          <p:nvPr/>
        </p:nvCxnSpPr>
        <p:spPr>
          <a:xfrm>
            <a:off x="2117035" y="2708920"/>
            <a:ext cx="2815006" cy="717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408476" y="4153086"/>
            <a:ext cx="1420807" cy="150202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Xanh lá</a:t>
            </a:r>
          </a:p>
          <a:p>
            <a:r>
              <a:rPr lang="vi-VN" sz="2400" b="1" dirty="0">
                <a:latin typeface="+mj-lt"/>
              </a:rPr>
              <a:t>Đỏ</a:t>
            </a:r>
          </a:p>
          <a:p>
            <a:r>
              <a:rPr lang="vi-VN" sz="2400" b="1" dirty="0">
                <a:latin typeface="+mj-lt"/>
              </a:rPr>
              <a:t>Vàng</a:t>
            </a:r>
          </a:p>
          <a:p>
            <a:r>
              <a:rPr lang="vi-VN" sz="2400" b="1" dirty="0">
                <a:latin typeface="+mj-lt"/>
              </a:rPr>
              <a:t>...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876256" y="1157392"/>
            <a:ext cx="1564823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latin typeface="+mj-lt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051720" y="4062738"/>
            <a:ext cx="2308142" cy="23977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tròn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bầu dục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lá kim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dải dài</a:t>
            </a:r>
          </a:p>
          <a:p>
            <a:r>
              <a:rPr lang="vi-VN" sz="2400" b="1" dirty="0">
                <a:solidFill>
                  <a:schemeClr val="accent4"/>
                </a:solidFill>
                <a:latin typeface="+mj-lt"/>
              </a:rPr>
              <a:t>Hình phức tạp...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2187363" y="5143070"/>
            <a:ext cx="2058109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220572" y="545198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2150438" y="5858240"/>
            <a:ext cx="2041781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2066748" y="6237312"/>
            <a:ext cx="2349430" cy="406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4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570993" y="4081242"/>
            <a:ext cx="1728193" cy="72761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To, nhỏ khác nhau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41813" y="432554"/>
            <a:ext cx="2820003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vi-VN" sz="5400" b="1" dirty="0">
                <a:ln/>
                <a:solidFill>
                  <a:srgbClr val="00682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LÁ CÂY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434859" y="3501008"/>
            <a:ext cx="1737541" cy="13620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Cuốn lá</a:t>
            </a:r>
          </a:p>
          <a:p>
            <a:pPr algn="ctr"/>
            <a:r>
              <a:rPr lang="vi-VN" sz="2400" b="1" dirty="0">
                <a:latin typeface="+mj-lt"/>
              </a:rPr>
              <a:t>Phiến lá</a:t>
            </a:r>
          </a:p>
          <a:p>
            <a:pPr algn="ctr"/>
            <a:r>
              <a:rPr lang="vi-VN" sz="2400" b="1" dirty="0">
                <a:latin typeface="+mj-lt"/>
              </a:rPr>
              <a:t>Gân lá</a:t>
            </a:r>
          </a:p>
        </p:txBody>
      </p:sp>
      <p:cxnSp>
        <p:nvCxnSpPr>
          <p:cNvPr id="5" name="Straight Arrow Connector 4"/>
          <p:cNvCxnSpPr>
            <a:stCxn id="14" idx="2"/>
            <a:endCxn id="2" idx="0"/>
          </p:cNvCxnSpPr>
          <p:nvPr/>
        </p:nvCxnSpPr>
        <p:spPr>
          <a:xfrm>
            <a:off x="7261568" y="2780928"/>
            <a:ext cx="42062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9" idx="2"/>
            <a:endCxn id="103" idx="0"/>
          </p:cNvCxnSpPr>
          <p:nvPr/>
        </p:nvCxnSpPr>
        <p:spPr>
          <a:xfrm>
            <a:off x="4932041" y="3832243"/>
            <a:ext cx="503049" cy="248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8" idx="2"/>
            <a:endCxn id="77" idx="0"/>
          </p:cNvCxnSpPr>
          <p:nvPr/>
        </p:nvCxnSpPr>
        <p:spPr>
          <a:xfrm>
            <a:off x="2987825" y="3832450"/>
            <a:ext cx="217966" cy="230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6" idx="2"/>
            <a:endCxn id="52" idx="0"/>
          </p:cNvCxnSpPr>
          <p:nvPr/>
        </p:nvCxnSpPr>
        <p:spPr>
          <a:xfrm flipH="1">
            <a:off x="1118880" y="3832450"/>
            <a:ext cx="62373" cy="320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98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đẹp cho bài giảng điện tử - Ảnh nền thiết kế bài giảng điện tử - 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22" y="0"/>
            <a:ext cx="9154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789" y="2420888"/>
            <a:ext cx="7005554" cy="122413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prstTxWarp prst="textChevron">
              <a:avLst/>
            </a:prstTxWarp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</a:t>
            </a:r>
            <a:r>
              <a:rPr lang="vi-VN" b="1" dirty="0">
                <a:solidFill>
                  <a:schemeClr val="accent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Ố</a:t>
            </a:r>
            <a:r>
              <a:rPr lang="vi-VN" b="1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b="1" dirty="0"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</a:t>
            </a:r>
            <a:r>
              <a:rPr lang="vi-VN" b="1" dirty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066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ải hình ảnh giang day 235aded192a003c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67" y="-24624"/>
            <a:ext cx="9210367" cy="690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7197" y="1052736"/>
            <a:ext cx="49232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Lá gì bé bé con con</a:t>
            </a:r>
            <a:endParaRPr lang="vi-VN" sz="4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r>
              <a:rPr lang="vi-VN" sz="4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Cây cao hoa đỏ hè ròn tiếng ve?</a:t>
            </a:r>
            <a:endParaRPr lang="vi-VN" sz="4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3573016"/>
            <a:ext cx="5832648" cy="1008112"/>
          </a:xfrm>
          <a:prstGeom prst="rect">
            <a:avLst/>
          </a:prstGeom>
          <a:ln>
            <a:noFill/>
          </a:ln>
          <a:effectLst/>
          <a:scene3d>
            <a:camera prst="perspective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28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ĐÁP ÁN</a:t>
            </a:r>
            <a:r>
              <a:rPr lang="vi-VN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: </a:t>
            </a:r>
            <a:r>
              <a:rPr lang="vi-VN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LÁ CÂY HOA PHƯỢNG</a:t>
            </a:r>
            <a:endParaRPr lang="vi-VN" sz="4000" b="1" u="sng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77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ng hay sai - Đúng hay sai 1.0.3 Download Android APK | Apto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1"/>
            <a:ext cx="9144000" cy="69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7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" y="0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564904"/>
            <a:ext cx="8229600" cy="12961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>
                <a:latin typeface="+mj-lt"/>
              </a:rPr>
              <a:t>Lá cây thường có màu xanh lục, một số ít có màu đỏ hoặc màu vàng.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6347" y="6455152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520543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9782"/>
            <a:ext cx="1978149" cy="160390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615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5" grpId="0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45"/>
            <a:ext cx="9144000" cy="683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620274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+mj-lt"/>
              </a:rPr>
              <a:t>Câu hỏi 1: </a:t>
            </a:r>
          </a:p>
          <a:p>
            <a:r>
              <a:rPr lang="vi-VN" sz="4000" b="1" dirty="0">
                <a:latin typeface="+mj-lt"/>
              </a:rPr>
              <a:t>Rễ cây có chức năng gì?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4923165"/>
            <a:ext cx="4970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vi-VN" sz="2800" b="1" dirty="0">
                <a:latin typeface="+mj-lt"/>
              </a:rPr>
              <a:t>Giúp cây bám chặt vào đất, giữ cho cây không bị đổ.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4131077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+mj-lt"/>
              </a:rPr>
              <a:t>A. </a:t>
            </a:r>
            <a:r>
              <a:rPr lang="vi-VN" sz="2800" b="1" dirty="0">
                <a:latin typeface="+mj-lt"/>
              </a:rPr>
              <a:t>Hút nước và muối khoáng để nuôi cây.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1640" y="578610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+mj-lt"/>
              </a:rPr>
              <a:t>C. </a:t>
            </a:r>
            <a:r>
              <a:rPr lang="vi-VN" sz="2800" b="1" dirty="0">
                <a:latin typeface="+mj-lt"/>
              </a:rPr>
              <a:t>Cả hai ý kiến trên.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4288" y="3730674"/>
            <a:ext cx="1512168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12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5" y="65592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31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3" grpId="0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92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564904"/>
            <a:ext cx="8712968" cy="10801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>
                <a:latin typeface="+mj-lt"/>
              </a:rPr>
              <a:t>Lá cây có hình dạng và độ lớn khác nhau.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6580584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669199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3" y="5443290"/>
            <a:ext cx="1978149" cy="16039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182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92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7776864" cy="108012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dirty="0">
                <a:latin typeface="+mj-lt"/>
              </a:rPr>
              <a:t>Mỗi lá chỉ có phiến lá.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6580584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669199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43290"/>
            <a:ext cx="1978149" cy="16039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616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quantri.longbien.edu.vn/UploadFolderNew/SGDLongBien/Image/mngiathuong/MNGTbichquyen/140dafe95c691a2a766563fddd818356_25082020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92"/>
            <a:ext cx="9121147" cy="70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564904"/>
            <a:ext cx="8649344" cy="12241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vi-VN" dirty="0"/>
              <a:t>Mỗi lá chỉ có cuống lá và phiến lá, trên phiến lá có gân lá.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656" y="4077072"/>
            <a:ext cx="2736304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ĐÚNG</a:t>
            </a:r>
            <a:endParaRPr lang="vi-VN" sz="40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76056" y="4077072"/>
            <a:ext cx="2880320" cy="1271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SAI</a:t>
            </a:r>
            <a:endParaRPr lang="vi-VN" sz="4000" dirty="0">
              <a:latin typeface="+mj-lt"/>
            </a:endParaRPr>
          </a:p>
        </p:txBody>
      </p:sp>
      <p:pic>
        <p:nvPicPr>
          <p:cNvPr id="9" name="Am-thanh-dung-sai-chen-vao-Powerpoint-Tra-loi-sai-www_thuthuat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8464" y="6580584"/>
            <a:ext cx="304800" cy="304800"/>
          </a:xfrm>
          <a:prstGeom prst="rect">
            <a:avLst/>
          </a:prstGeom>
        </p:spPr>
      </p:pic>
      <p:pic>
        <p:nvPicPr>
          <p:cNvPr id="10" name="Am-thanh-dung-sai-chen-vao-Powerpoint-Tra-loi-dung-www_thuthuat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6669199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3290"/>
            <a:ext cx="1978149" cy="160390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07904" y="5391436"/>
            <a:ext cx="1800199" cy="17052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922213" y="5571611"/>
            <a:ext cx="1371580" cy="13449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77253" y="5520805"/>
            <a:ext cx="46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C00000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52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ng-nen-powerpoint-de-thuong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Củng cố - dặn dò</a:t>
            </a:r>
          </a:p>
        </p:txBody>
      </p:sp>
      <p:sp>
        <p:nvSpPr>
          <p:cNvPr id="4" name="AutoShape 2" descr="Hình nền Thank You cực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Hình nền Thank You cực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3600" dirty="0">
                <a:latin typeface="+mj-lt"/>
              </a:rPr>
              <a:t>- Biết chăm sóc và bảo vệ cây xanh xung quanh nơi mình sinh sống.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- Không hái lá bẻ cành.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- Chuẩn bị bài: </a:t>
            </a:r>
            <a:r>
              <a:rPr lang="vi-VN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Khả năng kì diệu của lá cây.</a:t>
            </a:r>
          </a:p>
        </p:txBody>
      </p:sp>
    </p:spTree>
    <p:extLst>
      <p:ext uri="{BB962C8B-B14F-4D97-AF65-F5344CB8AC3E}">
        <p14:creationId xmlns:p14="http://schemas.microsoft.com/office/powerpoint/2010/main" val="129245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8527" y="548680"/>
            <a:ext cx="33843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+mj-lt"/>
              </a:rPr>
              <a:t>Câu hỏi 2:</a:t>
            </a:r>
          </a:p>
          <a:p>
            <a:r>
              <a:rPr lang="vi-VN" sz="2800" b="1" dirty="0">
                <a:latin typeface="+mj-lt"/>
              </a:rPr>
              <a:t>Rễ cây có lợi ích gì đối với đời sống con người?</a:t>
            </a:r>
          </a:p>
          <a:p>
            <a:endParaRPr lang="vi-VN" sz="3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79" y="4509120"/>
            <a:ext cx="43204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atin typeface="+mj-lt"/>
              </a:rPr>
              <a:t>Rễ của cây có thể làm thức </a:t>
            </a:r>
          </a:p>
          <a:p>
            <a:r>
              <a:rPr lang="vi-VN" sz="2800" b="1" i="1" dirty="0">
                <a:latin typeface="+mj-lt"/>
              </a:rPr>
              <a:t>ăn cho con người, cho động</a:t>
            </a:r>
          </a:p>
          <a:p>
            <a:r>
              <a:rPr lang="vi-VN" sz="2800" b="1" i="1" dirty="0">
                <a:latin typeface="+mj-lt"/>
              </a:rPr>
              <a:t>vật, làm thuốc chữa bệnh.</a:t>
            </a:r>
            <a:endParaRPr lang="vi-VN" sz="2800" b="1" dirty="0">
              <a:latin typeface="+mj-lt"/>
            </a:endParaRPr>
          </a:p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3730674"/>
            <a:ext cx="1512168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19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?</a:t>
            </a:r>
          </a:p>
        </p:txBody>
      </p:sp>
      <p:pic>
        <p:nvPicPr>
          <p:cNvPr id="8" name="V.A – Little Girl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5" y="65592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2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hình nền powerpoint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512"/>
            <a:ext cx="9154776" cy="602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32729" y="4025052"/>
            <a:ext cx="5826585" cy="1171292"/>
          </a:xfrm>
          <a:prstGeom prst="rect">
            <a:avLst/>
          </a:prstGeom>
          <a:ln>
            <a:noFill/>
          </a:ln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vi-VN" sz="6600" b="1" dirty="0" smtClean="0">
                <a:solidFill>
                  <a:srgbClr val="006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Lá cây</a:t>
            </a:r>
            <a:endParaRPr lang="vi-VN" sz="6600" b="1" dirty="0">
              <a:solidFill>
                <a:srgbClr val="006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6206" y="2636912"/>
            <a:ext cx="6088531" cy="28803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vi-VN" sz="4800" b="1" u="sng" dirty="0" smtClean="0">
                <a:latin typeface="HP001 4 hàng" panose="020B0603050302020204" pitchFamily="34" charset="0"/>
              </a:rPr>
              <a:t>Tự nhiên xã hội</a:t>
            </a:r>
            <a:endParaRPr lang="vi-VN" sz="4800" b="1" u="sng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nền Powerpoint đơn giản, đẹp (3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vi-VN" sz="4800" b="1" u="sng" dirty="0">
                <a:solidFill>
                  <a:srgbClr val="C00000"/>
                </a:solidFill>
              </a:rPr>
              <a:t>Mục tiêu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475" y="1328030"/>
            <a:ext cx="6009966" cy="138089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vi-VN" sz="3600" dirty="0">
                <a:latin typeface="+mj-lt"/>
              </a:rPr>
              <a:t>Mô tả sự đa dạng về màu sắc, hình dạng và độ lớn của lá cây.</a:t>
            </a:r>
          </a:p>
          <a:p>
            <a:pPr marL="0" indent="0">
              <a:buNone/>
            </a:pPr>
            <a:endParaRPr lang="vi-VN" dirty="0"/>
          </a:p>
        </p:txBody>
      </p:sp>
      <p:pic>
        <p:nvPicPr>
          <p:cNvPr id="3078" name="Picture 6" descr="Kết quả hình ảnh cho leaves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583">
            <a:off x="88424" y="2533033"/>
            <a:ext cx="1696083" cy="237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22474" y="4687976"/>
            <a:ext cx="6009966" cy="147732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sz="3600" dirty="0">
                <a:latin typeface="+mj-lt"/>
              </a:rPr>
              <a:t>Phân loại các lá cây sưu tầm được</a:t>
            </a:r>
            <a:r>
              <a:rPr lang="vi-VN" sz="3600" dirty="0"/>
              <a:t>.</a:t>
            </a:r>
          </a:p>
          <a:p>
            <a:endParaRPr lang="vi-VN" dirty="0"/>
          </a:p>
        </p:txBody>
      </p:sp>
      <p:sp>
        <p:nvSpPr>
          <p:cNvPr id="13" name="TextBox 12"/>
          <p:cNvSpPr txBox="1"/>
          <p:nvPr/>
        </p:nvSpPr>
        <p:spPr>
          <a:xfrm>
            <a:off x="2522474" y="2959784"/>
            <a:ext cx="6009966" cy="147732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vi-VN" sz="3600" dirty="0">
                <a:latin typeface="+mj-lt"/>
              </a:rPr>
              <a:t>Nêu được đặc điểm chung về cấu tạo ngoài của lá cây.</a:t>
            </a:r>
          </a:p>
          <a:p>
            <a:endParaRPr lang="vi-VN" dirty="0"/>
          </a:p>
        </p:txBody>
      </p:sp>
      <p:sp>
        <p:nvSpPr>
          <p:cNvPr id="17" name="Notched Right Arrow 16"/>
          <p:cNvSpPr/>
          <p:nvPr/>
        </p:nvSpPr>
        <p:spPr>
          <a:xfrm rot="19265250">
            <a:off x="1534118" y="1949424"/>
            <a:ext cx="1007603" cy="55091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Notched Right Arrow 21"/>
          <p:cNvSpPr/>
          <p:nvPr/>
        </p:nvSpPr>
        <p:spPr>
          <a:xfrm rot="21443957">
            <a:off x="1772870" y="3290673"/>
            <a:ext cx="667524" cy="55606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Notched Right Arrow 22"/>
          <p:cNvSpPr/>
          <p:nvPr/>
        </p:nvSpPr>
        <p:spPr>
          <a:xfrm rot="1757451">
            <a:off x="1421627" y="4344577"/>
            <a:ext cx="1032056" cy="55091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22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" y="0"/>
            <a:ext cx="9119253" cy="685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vi-VN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Hoạt động 1:</a:t>
            </a:r>
          </a:p>
          <a:p>
            <a:pPr marL="0" indent="0" algn="ctr">
              <a:buNone/>
            </a:pPr>
            <a:r>
              <a:rPr lang="vi-VN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Sự đa dạng của lá cây</a:t>
            </a:r>
          </a:p>
        </p:txBody>
      </p:sp>
    </p:spTree>
    <p:extLst>
      <p:ext uri="{BB962C8B-B14F-4D97-AF65-F5344CB8AC3E}">
        <p14:creationId xmlns:p14="http://schemas.microsoft.com/office/powerpoint/2010/main" val="1926135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7544" y="116632"/>
            <a:ext cx="8280920" cy="115212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</a:rPr>
              <a:t>Màu sắc của lá cây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600325" cy="176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2901702" cy="1815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01417"/>
            <a:ext cx="2843089" cy="1745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 bwMode="auto">
          <a:xfrm>
            <a:off x="179512" y="4221088"/>
            <a:ext cx="2600325" cy="178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2783726" cy="178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99" y="4221088"/>
            <a:ext cx="294576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502571" y="3456718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chuối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37222" y="3456718"/>
            <a:ext cx="2480996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phong</a:t>
            </a:r>
          </a:p>
        </p:txBody>
      </p:sp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Rounded Rectangle 17"/>
          <p:cNvSpPr/>
          <p:nvPr/>
        </p:nvSpPr>
        <p:spPr>
          <a:xfrm>
            <a:off x="486002" y="3456718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sen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195" y="6136312"/>
            <a:ext cx="2779837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cô tòng lá đốm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340553" y="6136312"/>
            <a:ext cx="2340260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chanh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518269" y="6208320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Lá lốt</a:t>
            </a:r>
          </a:p>
        </p:txBody>
      </p:sp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512" y="116632"/>
            <a:ext cx="8784976" cy="864096"/>
          </a:xfrm>
          <a:prstGeom prst="roundRect">
            <a:avLst/>
          </a:prstGeom>
          <a:solidFill>
            <a:srgbClr val="92D05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+mj-lt"/>
              </a:rPr>
              <a:t>Hình dạng và kích thước của lá cây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80831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82641"/>
            <a:ext cx="2813298" cy="1918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589795" cy="1985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4749" b="6429"/>
          <a:stretch/>
        </p:blipFill>
        <p:spPr bwMode="auto">
          <a:xfrm>
            <a:off x="179513" y="4149080"/>
            <a:ext cx="2808311" cy="198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9080"/>
            <a:ext cx="2802649" cy="198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589795" cy="1889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86002" y="3573016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lúa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35896" y="3573016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thông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50801" y="6237312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dứa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8224" y="3544024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chuối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07904" y="6237312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sen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552" y="6237312"/>
            <a:ext cx="2016224" cy="4610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Lá tùng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84093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>
                <a:latin typeface="+mj-lt"/>
              </a:rPr>
              <a:t>Quan sát các loại lá dưới đây. Hãy nêu hình dạng và kích thước của các loại lá?</a:t>
            </a:r>
          </a:p>
        </p:txBody>
      </p:sp>
    </p:spTree>
    <p:extLst>
      <p:ext uri="{BB962C8B-B14F-4D97-AF65-F5344CB8AC3E}">
        <p14:creationId xmlns:p14="http://schemas.microsoft.com/office/powerpoint/2010/main" val="28017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vi-VN" sz="3600" b="1" dirty="0"/>
              <a:t>Quan sát và phân loại lá cây theo hình dạng và điền vào bảng sau: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306002"/>
              </p:ext>
            </p:extLst>
          </p:nvPr>
        </p:nvGraphicFramePr>
        <p:xfrm>
          <a:off x="222421" y="3645024"/>
          <a:ext cx="8670059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1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5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+mj-lt"/>
                        </a:rPr>
                        <a:t>Hình</a:t>
                      </a:r>
                      <a:r>
                        <a:rPr lang="vi-VN" sz="28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dạng của lá cây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800" b="1" baseline="0" dirty="0">
                          <a:solidFill>
                            <a:srgbClr val="0070C0"/>
                          </a:solidFill>
                          <a:latin typeface="+mj-lt"/>
                        </a:rPr>
                        <a:t> lá</a:t>
                      </a:r>
                      <a:endParaRPr lang="vi-VN" sz="280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pPr algn="l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pPr algn="l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pPr algn="l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492">
                <a:tc>
                  <a:txBody>
                    <a:bodyPr/>
                    <a:lstStyle/>
                    <a:p>
                      <a:pPr algn="l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20">
                <a:tc>
                  <a:txBody>
                    <a:bodyPr/>
                    <a:lstStyle/>
                    <a:p>
                      <a:pPr algn="l"/>
                      <a:endParaRPr lang="vi-VN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5" y="1412776"/>
            <a:ext cx="1493507" cy="1033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79" y="1412776"/>
            <a:ext cx="1516317" cy="1033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1440160" cy="1050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09" y="1412776"/>
            <a:ext cx="1426539" cy="109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4749" b="6429"/>
          <a:stretch/>
        </p:blipFill>
        <p:spPr bwMode="auto">
          <a:xfrm>
            <a:off x="6948265" y="1412776"/>
            <a:ext cx="1512167" cy="109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4" y="2564904"/>
            <a:ext cx="1494318" cy="1058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79" y="2564904"/>
            <a:ext cx="1516317" cy="1035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64904"/>
            <a:ext cx="1440160" cy="101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09" y="2636912"/>
            <a:ext cx="1426539" cy="959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2636912"/>
            <a:ext cx="1512167" cy="957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98875" y="4140369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Sen,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0112" y="4122722"/>
            <a:ext cx="1563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Rau má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56688" y="4707497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Chuối,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0152" y="4725144"/>
            <a:ext cx="147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Chanh,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8623" y="4707496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Lá lốt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8024" y="5159542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Lúa,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52120" y="5159541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Dứa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8024" y="5744316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Thông,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12160" y="5724545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Tùng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60032" y="6236759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Phong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4221088"/>
            <a:ext cx="1768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Hình tròn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6733" y="4716433"/>
            <a:ext cx="239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Hình bầu dục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33" y="5220489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Hình dải dài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520" y="5733256"/>
            <a:ext cx="1745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Hình kim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520" y="6237312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Hình phức tạp</a:t>
            </a:r>
          </a:p>
        </p:txBody>
      </p:sp>
    </p:spTree>
    <p:extLst>
      <p:ext uri="{BB962C8B-B14F-4D97-AF65-F5344CB8AC3E}">
        <p14:creationId xmlns:p14="http://schemas.microsoft.com/office/powerpoint/2010/main" val="29034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" grpId="0"/>
      <p:bldP spid="25" grpId="0"/>
      <p:bldP spid="15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529</Words>
  <Application>Microsoft Office PowerPoint</Application>
  <PresentationFormat>On-screen Show (4:3)</PresentationFormat>
  <Paragraphs>147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Quan sát và phân loại lá cây theo hình dạng và điền vào bảng sau:</vt:lpstr>
      <vt:lpstr>PowerPoint Presentation</vt:lpstr>
      <vt:lpstr>PowerPoint Presentation</vt:lpstr>
      <vt:lpstr>Cấu tạo ngoài của lá cây</vt:lpstr>
      <vt:lpstr>PowerPoint Presentation</vt:lpstr>
      <vt:lpstr>PowerPoint Presentation</vt:lpstr>
      <vt:lpstr>PowerPoint Presentation</vt:lpstr>
      <vt:lpstr>ĐỐ VUI</vt:lpstr>
      <vt:lpstr>PowerPoint Presentation</vt:lpstr>
      <vt:lpstr>PowerPoint Presentation</vt:lpstr>
      <vt:lpstr>Lá cây thường có màu xanh lục, một số ít có màu đỏ hoặc màu vàng.</vt:lpstr>
      <vt:lpstr>Lá cây có hình dạng và độ lớn khác nhau.</vt:lpstr>
      <vt:lpstr>Mỗi lá chỉ có phiến lá.</vt:lpstr>
      <vt:lpstr>Mỗi lá chỉ có cuống lá và phiến lá, trên phiến lá có gân lá.</vt:lpstr>
      <vt:lpstr>Củng cố -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</dc:creator>
  <cp:lastModifiedBy>Windows User</cp:lastModifiedBy>
  <cp:revision>114</cp:revision>
  <dcterms:created xsi:type="dcterms:W3CDTF">2021-02-17T11:13:16Z</dcterms:created>
  <dcterms:modified xsi:type="dcterms:W3CDTF">2022-05-30T04:12:14Z</dcterms:modified>
</cp:coreProperties>
</file>