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6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22" r:id="rId4"/>
    <p:sldMasterId id="2147483734" r:id="rId5"/>
    <p:sldMasterId id="2147483747" r:id="rId6"/>
    <p:sldMasterId id="2147483760" r:id="rId7"/>
    <p:sldMasterId id="2147483785" r:id="rId8"/>
    <p:sldMasterId id="2147483799" r:id="rId9"/>
    <p:sldMasterId id="2147483811" r:id="rId10"/>
    <p:sldMasterId id="2147483815" r:id="rId11"/>
    <p:sldMasterId id="2147483819" r:id="rId12"/>
    <p:sldMasterId id="2147483823" r:id="rId13"/>
    <p:sldMasterId id="2147483827" r:id="rId14"/>
    <p:sldMasterId id="2147483831" r:id="rId15"/>
    <p:sldMasterId id="2147483835" r:id="rId16"/>
    <p:sldMasterId id="2147483839" r:id="rId17"/>
  </p:sldMasterIdLst>
  <p:sldIdLst>
    <p:sldId id="257" r:id="rId18"/>
    <p:sldId id="259" r:id="rId19"/>
    <p:sldId id="269" r:id="rId20"/>
    <p:sldId id="270" r:id="rId21"/>
    <p:sldId id="271" r:id="rId22"/>
    <p:sldId id="272" r:id="rId23"/>
    <p:sldId id="273" r:id="rId24"/>
    <p:sldId id="274" r:id="rId25"/>
    <p:sldId id="263" r:id="rId26"/>
    <p:sldId id="266" r:id="rId27"/>
    <p:sldId id="264" r:id="rId28"/>
    <p:sldId id="265" r:id="rId29"/>
    <p:sldId id="278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1D"/>
    <a:srgbClr val="F7536A"/>
    <a:srgbClr val="FFFF66"/>
    <a:srgbClr val="40E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microsoft.com/office/2007/relationships/hdphoto" Target="../media/hdphoto1.wdp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microsoft.com/office/2007/relationships/hdphoto" Target="../media/hdphoto1.wdp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microsoft.com/office/2007/relationships/hdphoto" Target="../media/hdphoto1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microsoft.com/office/2007/relationships/hdphoto" Target="../media/hdphoto1.wdp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microsoft.com/office/2007/relationships/hdphoto" Target="../media/hdphoto1.wdp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microsoft.com/office/2007/relationships/hdphoto" Target="../media/hdphoto1.wdp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28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99" indent="0">
              <a:buNone/>
              <a:defRPr sz="1700" b="1"/>
            </a:lvl2pPr>
            <a:lvl3pPr marL="767997" indent="0">
              <a:buNone/>
              <a:defRPr sz="1500" b="1"/>
            </a:lvl3pPr>
            <a:lvl4pPr marL="1151996" indent="0">
              <a:buNone/>
              <a:defRPr sz="1300" b="1"/>
            </a:lvl4pPr>
            <a:lvl5pPr marL="1535995" indent="0">
              <a:buNone/>
              <a:defRPr sz="1300" b="1"/>
            </a:lvl5pPr>
            <a:lvl6pPr marL="1919994" indent="0">
              <a:buNone/>
              <a:defRPr sz="1300" b="1"/>
            </a:lvl6pPr>
            <a:lvl7pPr marL="2303992" indent="0">
              <a:buNone/>
              <a:defRPr sz="1300" b="1"/>
            </a:lvl7pPr>
            <a:lvl8pPr marL="2687992" indent="0">
              <a:buNone/>
              <a:defRPr sz="1300" b="1"/>
            </a:lvl8pPr>
            <a:lvl9pPr marL="3071990" indent="0">
              <a:buNone/>
              <a:defRPr sz="13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2505076"/>
            <a:ext cx="386834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99" indent="0">
              <a:buNone/>
              <a:defRPr sz="1700" b="1"/>
            </a:lvl2pPr>
            <a:lvl3pPr marL="767997" indent="0">
              <a:buNone/>
              <a:defRPr sz="1500" b="1"/>
            </a:lvl3pPr>
            <a:lvl4pPr marL="1151996" indent="0">
              <a:buNone/>
              <a:defRPr sz="1300" b="1"/>
            </a:lvl4pPr>
            <a:lvl5pPr marL="1535995" indent="0">
              <a:buNone/>
              <a:defRPr sz="1300" b="1"/>
            </a:lvl5pPr>
            <a:lvl6pPr marL="1919994" indent="0">
              <a:buNone/>
              <a:defRPr sz="1300" b="1"/>
            </a:lvl6pPr>
            <a:lvl7pPr marL="2303992" indent="0">
              <a:buNone/>
              <a:defRPr sz="1300" b="1"/>
            </a:lvl7pPr>
            <a:lvl8pPr marL="2687992" indent="0">
              <a:buNone/>
              <a:defRPr sz="1300" b="1"/>
            </a:lvl8pPr>
            <a:lvl9pPr marL="3071990" indent="0">
              <a:buNone/>
              <a:defRPr sz="13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4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99" indent="0">
              <a:buNone/>
              <a:defRPr sz="1200"/>
            </a:lvl2pPr>
            <a:lvl3pPr marL="767997" indent="0">
              <a:buNone/>
              <a:defRPr sz="1000"/>
            </a:lvl3pPr>
            <a:lvl4pPr marL="1151996" indent="0">
              <a:buNone/>
              <a:defRPr sz="800"/>
            </a:lvl4pPr>
            <a:lvl5pPr marL="1535995" indent="0">
              <a:buNone/>
              <a:defRPr sz="800"/>
            </a:lvl5pPr>
            <a:lvl6pPr marL="1919994" indent="0">
              <a:buNone/>
              <a:defRPr sz="800"/>
            </a:lvl6pPr>
            <a:lvl7pPr marL="2303992" indent="0">
              <a:buNone/>
              <a:defRPr sz="800"/>
            </a:lvl7pPr>
            <a:lvl8pPr marL="2687992" indent="0">
              <a:buNone/>
              <a:defRPr sz="800"/>
            </a:lvl8pPr>
            <a:lvl9pPr marL="3071990" indent="0">
              <a:buNone/>
              <a:defRPr sz="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4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999" indent="0">
              <a:buNone/>
              <a:defRPr sz="2400"/>
            </a:lvl2pPr>
            <a:lvl3pPr marL="767997" indent="0">
              <a:buNone/>
              <a:defRPr sz="2000"/>
            </a:lvl3pPr>
            <a:lvl4pPr marL="1151996" indent="0">
              <a:buNone/>
              <a:defRPr sz="1700"/>
            </a:lvl4pPr>
            <a:lvl5pPr marL="1535995" indent="0">
              <a:buNone/>
              <a:defRPr sz="1700"/>
            </a:lvl5pPr>
            <a:lvl6pPr marL="1919994" indent="0">
              <a:buNone/>
              <a:defRPr sz="1700"/>
            </a:lvl6pPr>
            <a:lvl7pPr marL="2303992" indent="0">
              <a:buNone/>
              <a:defRPr sz="1700"/>
            </a:lvl7pPr>
            <a:lvl8pPr marL="2687992" indent="0">
              <a:buNone/>
              <a:defRPr sz="1700"/>
            </a:lvl8pPr>
            <a:lvl9pPr marL="3071990" indent="0">
              <a:buNone/>
              <a:defRPr sz="17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99" indent="0">
              <a:buNone/>
              <a:defRPr sz="1200"/>
            </a:lvl2pPr>
            <a:lvl3pPr marL="767997" indent="0">
              <a:buNone/>
              <a:defRPr sz="1000"/>
            </a:lvl3pPr>
            <a:lvl4pPr marL="1151996" indent="0">
              <a:buNone/>
              <a:defRPr sz="800"/>
            </a:lvl4pPr>
            <a:lvl5pPr marL="1535995" indent="0">
              <a:buNone/>
              <a:defRPr sz="800"/>
            </a:lvl5pPr>
            <a:lvl6pPr marL="1919994" indent="0">
              <a:buNone/>
              <a:defRPr sz="800"/>
            </a:lvl6pPr>
            <a:lvl7pPr marL="2303992" indent="0">
              <a:buNone/>
              <a:defRPr sz="800"/>
            </a:lvl7pPr>
            <a:lvl8pPr marL="2687992" indent="0">
              <a:buNone/>
              <a:defRPr sz="800"/>
            </a:lvl8pPr>
            <a:lvl9pPr marL="3071990" indent="0">
              <a:buNone/>
              <a:defRPr sz="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27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0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9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29"/>
            <a:ext cx="628650" cy="728475"/>
            <a:chOff x="39833" y="101457"/>
            <a:chExt cx="838200" cy="72847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9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38" y="206334"/>
            <a:ext cx="2288091" cy="546975"/>
          </a:xfrm>
          <a:prstGeom prst="rect">
            <a:avLst/>
          </a:prstGeom>
        </p:spPr>
        <p:txBody>
          <a:bodyPr vert="horz" lIns="76755" tIns="38378" rIns="76755" bIns="38378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5" tIns="38378" rIns="76755" bIns="38378" rtlCol="0" anchor="ctr"/>
          <a:lstStyle/>
          <a:p>
            <a:pPr marL="0" marR="0" lvl="0" indent="0" algn="ctr" defTabSz="767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3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28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1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8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0"/>
            <a:ext cx="628650" cy="728476"/>
            <a:chOff x="39833" y="101457"/>
            <a:chExt cx="838200" cy="72847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8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39" y="206334"/>
            <a:ext cx="2288091" cy="546975"/>
          </a:xfrm>
          <a:prstGeom prst="rect">
            <a:avLst/>
          </a:prstGeom>
        </p:spPr>
        <p:txBody>
          <a:bodyPr vert="horz" lIns="76741" tIns="38371" rIns="76741" bIns="38371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1" tIns="38371" rIns="76741" bIns="38371" rtlCol="0" anchor="ctr"/>
          <a:lstStyle/>
          <a:p>
            <a:pPr marL="0" marR="0" lvl="0" indent="0" algn="ctr" defTabSz="767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29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2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0"/>
            <a:ext cx="628650" cy="728477"/>
            <a:chOff x="39833" y="101457"/>
            <a:chExt cx="838200" cy="72847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40" y="206334"/>
            <a:ext cx="2288091" cy="546975"/>
          </a:xfrm>
          <a:prstGeom prst="rect">
            <a:avLst/>
          </a:prstGeom>
        </p:spPr>
        <p:txBody>
          <a:bodyPr vert="horz" lIns="76727" tIns="38364" rIns="76727" bIns="38364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27" tIns="38364" rIns="76727" bIns="38364" rtlCol="0" anchor="ctr"/>
          <a:lstStyle/>
          <a:p>
            <a:pPr marL="0" marR="0" lvl="0" indent="0" algn="ctr" defTabSz="76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30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3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80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1"/>
            <a:ext cx="628650" cy="728477"/>
            <a:chOff x="39833" y="101457"/>
            <a:chExt cx="838200" cy="72847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41" y="206334"/>
            <a:ext cx="2288091" cy="546975"/>
          </a:xfrm>
          <a:prstGeom prst="rect">
            <a:avLst/>
          </a:prstGeom>
        </p:spPr>
        <p:txBody>
          <a:bodyPr vert="horz" lIns="76713" tIns="38357" rIns="76713" bIns="38357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13" tIns="38357" rIns="76713" bIns="38357" rtlCol="0" anchor="ctr"/>
          <a:lstStyle/>
          <a:p>
            <a:pPr marL="0" marR="0" lvl="0" indent="0" algn="ctr" defTabSz="7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2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31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4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2"/>
            <a:ext cx="628650" cy="728478"/>
            <a:chOff x="39833" y="101457"/>
            <a:chExt cx="838200" cy="72847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42" y="206334"/>
            <a:ext cx="2288091" cy="546975"/>
          </a:xfrm>
          <a:prstGeom prst="rect">
            <a:avLst/>
          </a:prstGeom>
        </p:spPr>
        <p:txBody>
          <a:bodyPr vert="horz" lIns="76699" tIns="38350" rIns="76699" bIns="38350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9" tIns="38350" rIns="76699" bIns="38350" rtlCol="0" anchor="ctr"/>
          <a:lstStyle/>
          <a:p>
            <a:pPr marL="0" marR="0" lvl="0" indent="0" algn="ctr" defTabSz="7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32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5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7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70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2"/>
            <a:ext cx="628650" cy="728479"/>
            <a:chOff x="39833" y="101457"/>
            <a:chExt cx="838200" cy="72847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7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43" y="206334"/>
            <a:ext cx="2288091" cy="546975"/>
          </a:xfrm>
          <a:prstGeom prst="rect">
            <a:avLst/>
          </a:prstGeom>
        </p:spPr>
        <p:txBody>
          <a:bodyPr vert="horz" lIns="76685" tIns="38343" rIns="76685" bIns="38343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85" tIns="38343" rIns="76685" bIns="38343" rtlCol="0" anchor="ctr"/>
          <a:lstStyle/>
          <a:p>
            <a:pPr marL="0" marR="0" lvl="0" indent="0" algn="ctr" defTabSz="767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33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6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3"/>
            <a:ext cx="628650" cy="728480"/>
            <a:chOff x="39833" y="101457"/>
            <a:chExt cx="838200" cy="72847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44" y="206334"/>
            <a:ext cx="2288091" cy="546975"/>
          </a:xfrm>
          <a:prstGeom prst="rect">
            <a:avLst/>
          </a:prstGeom>
        </p:spPr>
        <p:txBody>
          <a:bodyPr vert="horz" lIns="76671" tIns="38336" rIns="76671" bIns="38336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71" tIns="38336" rIns="76671" bIns="38336" rtlCol="0" anchor="ctr"/>
          <a:lstStyle/>
          <a:p>
            <a:pPr marL="0" marR="0" lvl="0" indent="0" algn="ctr" defTabSz="767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8973" y="479834"/>
            <a:ext cx="627495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17"/>
            <a:ext cx="2344634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76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76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5351" y="175634"/>
            <a:ext cx="628650" cy="728480"/>
            <a:chOff x="39833" y="101457"/>
            <a:chExt cx="838200" cy="728470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0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76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45" y="206334"/>
            <a:ext cx="2288091" cy="546975"/>
          </a:xfrm>
          <a:prstGeom prst="rect">
            <a:avLst/>
          </a:prstGeom>
        </p:spPr>
        <p:txBody>
          <a:bodyPr vert="horz" lIns="76657" tIns="38329" rIns="76657" bIns="38329" rtlCol="0" anchor="ctr">
            <a:normAutofit/>
          </a:bodyPr>
          <a:lstStyle>
            <a:lvl1pPr>
              <a:defRPr sz="15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403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69A0D60-7430-4029-ABBB-6ABF3DBB320C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7A9F18-8F44-40C5-825E-B7D730F2E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0" y="0"/>
            <a:ext cx="9152906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57" tIns="38329" rIns="76657" bIns="38329" rtlCol="0" anchor="ctr"/>
          <a:lstStyle/>
          <a:p>
            <a:pPr marL="0" marR="0" lvl="0" indent="0" algn="ctr" defTabSz="767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5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FDDC9-310E-42D7-BE86-06FFE8FD702A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B5A8-AEF5-4C94-9877-A13BDF482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D8C1-965A-4938-84DF-B66765DC7D66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6EB8-51FC-4ECD-9F4E-66FE2D473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748A1-DFCB-4DA7-B8D2-CF149FF4A334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AF21-3E27-4ACA-8DF0-BC51EAB6E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080D-0482-4160-8F33-0932C0DF8528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BC6C-234F-4AAA-8771-A62137457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1D429-50F6-4C70-B00F-645E6D35695A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3B82-B876-4846-9653-75A9F5F2C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656F4-9D64-4C49-B862-33032A184B6A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C65-BAAB-49BE-877E-33927BEA8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F057CB-53F0-457A-9849-64D934D544C8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3D0A-EA26-4307-B2FF-98873C852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284A6-2073-4753-8711-70DE88EACE83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EB9-56EF-4443-9872-149604745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C342-A3B6-4489-AD5C-48105EE3CF5B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1207-0F17-4BE5-99F2-230E8ED81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3AF4-6CA4-42C9-9A72-5D33B0F8785F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2F89-D57D-4C44-AC80-7AB325CC5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8DAEB-E3EF-40D2-BF94-E3300D978A41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6EBC34-885B-48B9-8A08-56E8920AF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9C6D9-C4D0-4630-9B6C-AD157EABDE02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5BC101-86F9-4B0C-BFBC-7689CCFD1D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8235-6C89-4DC3-A153-C8D7ACE37F55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0590-CF90-41A5-BA15-33E2CFEB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99987-9655-4E44-876B-53AA0912AA97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9D25-D2A1-409A-9002-E732876CB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791AD-EB91-4672-B058-02127B2F8662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7539-E2BF-4128-AACD-C87D9BBB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4CBD5-9E5D-4895-97E3-CB85238B569F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1B80-697F-44C7-941A-E08398E9A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CECE1-DB82-4F4B-8468-6B0B8EBDB39D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A855-90A5-461D-9418-3FF99CA17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AA66C-B9EA-4E3B-8DBF-7EE5F6E30145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0C17-565D-4F6A-AE26-9ACF04733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7EE48-8505-431C-8B7B-998D35F7674F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734D-BE2F-47B9-98B8-684F5A963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DA322-FA5B-47BD-8A18-6D3EA031E457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C898-F9DA-4B48-9C10-DDC2469DB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C2CDB-22BE-413D-971F-96A3562CAEAF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5B3F-769F-47BC-9EEF-053DEE25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3D242-9550-434C-AD4E-ED87486E9183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D0D2-B018-44EF-B05F-0F815DD81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7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ECE9C6"/>
                </a:solidFill>
              </a:rPr>
              <a:pPr/>
              <a:t>5/30/2022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5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5/30/2022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9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51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7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5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1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4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0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5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1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55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60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7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3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2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EF08F-12F6-4230-8AD0-72D5E4EE15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DFA9-F9D8-4970-AA2B-3239B8B13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296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D5F3-BAF2-4CB4-B4AB-B4D60CD0A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03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011C-C716-4B2F-820A-2944A0EFB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95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368B1-9DBD-4B6F-9445-BFE3F36C83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31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05AC0-FB26-4464-AA64-185552FE7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07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19299-A42F-4D12-9F74-E84763E53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6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929D-D863-4D93-8985-C08D129C00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0AA2-95A0-44B7-A03E-DE3D29979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4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3BB4F-B274-4C78-9817-2B92FF3495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8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3AEF7-8520-49C1-BC41-8839733FA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82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558B-9887-4BCA-9D13-E7FECA4CE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C6D9-C4D0-4630-9B6C-AD157EABDE02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C101-86F9-4B0C-BFBC-7689CCFD1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8235-6C89-4DC3-A153-C8D7ACE37F55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0590-CF90-41A5-BA15-33E2CFEB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2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87-9655-4E44-876B-53AA0912AA97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9D25-D2A1-409A-9002-E732876CB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91AD-EB91-4672-B058-02127B2F8662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39-E2BF-4128-AACD-C87D9BBB3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51" indent="0">
              <a:buNone/>
              <a:defRPr sz="2300" b="1"/>
            </a:lvl2pPr>
            <a:lvl3pPr marL="1024103" indent="0">
              <a:buNone/>
              <a:defRPr sz="2000" b="1"/>
            </a:lvl3pPr>
            <a:lvl4pPr marL="1536153" indent="0">
              <a:buNone/>
              <a:defRPr sz="1800" b="1"/>
            </a:lvl4pPr>
            <a:lvl5pPr marL="2048205" indent="0">
              <a:buNone/>
              <a:defRPr sz="1800" b="1"/>
            </a:lvl5pPr>
            <a:lvl6pPr marL="2560256" indent="0">
              <a:buNone/>
              <a:defRPr sz="1800" b="1"/>
            </a:lvl6pPr>
            <a:lvl7pPr marL="3072308" indent="0">
              <a:buNone/>
              <a:defRPr sz="1800" b="1"/>
            </a:lvl7pPr>
            <a:lvl8pPr marL="3584358" indent="0">
              <a:buNone/>
              <a:defRPr sz="1800" b="1"/>
            </a:lvl8pPr>
            <a:lvl9pPr marL="409641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51" indent="0">
              <a:buNone/>
              <a:defRPr sz="2300" b="1"/>
            </a:lvl2pPr>
            <a:lvl3pPr marL="1024103" indent="0">
              <a:buNone/>
              <a:defRPr sz="2000" b="1"/>
            </a:lvl3pPr>
            <a:lvl4pPr marL="1536153" indent="0">
              <a:buNone/>
              <a:defRPr sz="1800" b="1"/>
            </a:lvl4pPr>
            <a:lvl5pPr marL="2048205" indent="0">
              <a:buNone/>
              <a:defRPr sz="1800" b="1"/>
            </a:lvl5pPr>
            <a:lvl6pPr marL="2560256" indent="0">
              <a:buNone/>
              <a:defRPr sz="1800" b="1"/>
            </a:lvl6pPr>
            <a:lvl7pPr marL="3072308" indent="0">
              <a:buNone/>
              <a:defRPr sz="1800" b="1"/>
            </a:lvl7pPr>
            <a:lvl8pPr marL="3584358" indent="0">
              <a:buNone/>
              <a:defRPr sz="1800" b="1"/>
            </a:lvl8pPr>
            <a:lvl9pPr marL="409641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CBD5-9E5D-4895-97E3-CB85238B569F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B80-697F-44C7-941A-E08398E9A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ECE1-DB82-4F4B-8468-6B0B8EBDB39D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A855-90A5-461D-9418-3FF99CA17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7" tIns="38399" rIns="76797" bIns="38399" rtlCol="0" anchor="ctr"/>
          <a:lstStyle/>
          <a:p>
            <a:pPr marL="0" marR="0" lvl="0" indent="0" algn="ctr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7" tIns="38399" rIns="76797" bIns="38399" rtlCol="0" anchor="ctr"/>
          <a:lstStyle/>
          <a:p>
            <a:pPr marL="0" marR="0" lvl="0" indent="0" algn="ctr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A66C-B9EA-4E3B-8DBF-7EE5F6E30145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F89D0C17-565D-4F6A-AE26-9ACF04733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2051" indent="0">
              <a:buNone/>
              <a:defRPr sz="1300"/>
            </a:lvl2pPr>
            <a:lvl3pPr marL="1024103" indent="0">
              <a:buNone/>
              <a:defRPr sz="1200"/>
            </a:lvl3pPr>
            <a:lvl4pPr marL="1536153" indent="0">
              <a:buNone/>
              <a:defRPr sz="1000"/>
            </a:lvl4pPr>
            <a:lvl5pPr marL="2048205" indent="0">
              <a:buNone/>
              <a:defRPr sz="1000"/>
            </a:lvl5pPr>
            <a:lvl6pPr marL="2560256" indent="0">
              <a:buNone/>
              <a:defRPr sz="1000"/>
            </a:lvl6pPr>
            <a:lvl7pPr marL="3072308" indent="0">
              <a:buNone/>
              <a:defRPr sz="1000"/>
            </a:lvl7pPr>
            <a:lvl8pPr marL="3584358" indent="0">
              <a:buNone/>
              <a:defRPr sz="1000"/>
            </a:lvl8pPr>
            <a:lvl9pPr marL="40964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EE48-8505-431C-8B7B-998D35F7674F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34D-BE2F-47B9-98B8-684F5A963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2051" indent="0">
              <a:buNone/>
              <a:defRPr sz="3200"/>
            </a:lvl2pPr>
            <a:lvl3pPr marL="1024103" indent="0">
              <a:buNone/>
              <a:defRPr sz="2700"/>
            </a:lvl3pPr>
            <a:lvl4pPr marL="1536153" indent="0">
              <a:buNone/>
              <a:defRPr sz="2300"/>
            </a:lvl4pPr>
            <a:lvl5pPr marL="2048205" indent="0">
              <a:buNone/>
              <a:defRPr sz="2300"/>
            </a:lvl5pPr>
            <a:lvl6pPr marL="2560256" indent="0">
              <a:buNone/>
              <a:defRPr sz="2300"/>
            </a:lvl6pPr>
            <a:lvl7pPr marL="3072308" indent="0">
              <a:buNone/>
              <a:defRPr sz="2300"/>
            </a:lvl7pPr>
            <a:lvl8pPr marL="3584358" indent="0">
              <a:buNone/>
              <a:defRPr sz="2300"/>
            </a:lvl8pPr>
            <a:lvl9pPr marL="4096410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2051" indent="0">
              <a:buNone/>
              <a:defRPr sz="1300"/>
            </a:lvl2pPr>
            <a:lvl3pPr marL="1024103" indent="0">
              <a:buNone/>
              <a:defRPr sz="1200"/>
            </a:lvl3pPr>
            <a:lvl4pPr marL="1536153" indent="0">
              <a:buNone/>
              <a:defRPr sz="1000"/>
            </a:lvl4pPr>
            <a:lvl5pPr marL="2048205" indent="0">
              <a:buNone/>
              <a:defRPr sz="1000"/>
            </a:lvl5pPr>
            <a:lvl6pPr marL="2560256" indent="0">
              <a:buNone/>
              <a:defRPr sz="1000"/>
            </a:lvl6pPr>
            <a:lvl7pPr marL="3072308" indent="0">
              <a:buNone/>
              <a:defRPr sz="1000"/>
            </a:lvl7pPr>
            <a:lvl8pPr marL="3584358" indent="0">
              <a:buNone/>
              <a:defRPr sz="1000"/>
            </a:lvl8pPr>
            <a:lvl9pPr marL="40964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A322-FA5B-47BD-8A18-6D3EA031E457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898-F9DA-4B48-9C10-DDC2469DB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2CDB-22BE-413D-971F-96A3562CAEAF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B3F-769F-47BC-9EEF-053DEE25D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D242-9550-434C-AD4E-ED87486E9183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Đoàn Đức Thái-TH Nam Trạch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D0D2-B018-44EF-B05F-0F815DD81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7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999" indent="0" algn="ctr">
              <a:buNone/>
              <a:defRPr sz="1700"/>
            </a:lvl2pPr>
            <a:lvl3pPr marL="767997" indent="0" algn="ctr">
              <a:buNone/>
              <a:defRPr sz="1500"/>
            </a:lvl3pPr>
            <a:lvl4pPr marL="1151996" indent="0" algn="ctr">
              <a:buNone/>
              <a:defRPr sz="1300"/>
            </a:lvl4pPr>
            <a:lvl5pPr marL="1535995" indent="0" algn="ctr">
              <a:buNone/>
              <a:defRPr sz="1300"/>
            </a:lvl5pPr>
            <a:lvl6pPr marL="1919994" indent="0" algn="ctr">
              <a:buNone/>
              <a:defRPr sz="1300"/>
            </a:lvl6pPr>
            <a:lvl7pPr marL="2303992" indent="0" algn="ctr">
              <a:buNone/>
              <a:defRPr sz="1300"/>
            </a:lvl7pPr>
            <a:lvl8pPr marL="2687992" indent="0" algn="ctr">
              <a:buNone/>
              <a:defRPr sz="1300"/>
            </a:lvl8pPr>
            <a:lvl9pPr marL="3071990" indent="0" algn="ctr">
              <a:buNone/>
              <a:defRPr sz="13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9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9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9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9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3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7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19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769" tIns="38385" rIns="76769" bIns="383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165599"/>
          </a:xfrm>
          <a:prstGeom prst="rect">
            <a:avLst/>
          </a:prstGeom>
        </p:spPr>
        <p:txBody>
          <a:bodyPr vert="horz" lIns="76769" tIns="38385" rIns="76769" bIns="383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3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769" tIns="38385" rIns="76769" bIns="3838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769" tIns="38385" rIns="76769" bIns="383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1"/>
            <a:ext cx="2895600" cy="365125"/>
          </a:xfrm>
          <a:prstGeom prst="rect">
            <a:avLst/>
          </a:prstGeom>
        </p:spPr>
        <p:txBody>
          <a:bodyPr vert="horz" lIns="76769" tIns="38385" rIns="76769" bIns="38385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04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0"/>
            <a:ext cx="360000" cy="304800"/>
          </a:xfrm>
          <a:prstGeom prst="rect">
            <a:avLst/>
          </a:prstGeom>
        </p:spPr>
        <p:txBody>
          <a:bodyPr vert="horz" lIns="76769" tIns="38385" rIns="76769" bIns="38385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</p:sldLayoutIdLst>
  <p:hf hdr="0" ftr="0" dt="0"/>
  <p:txStyles>
    <p:titleStyle>
      <a:lvl1pPr algn="l" defTabSz="1023972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989" indent="-383989" algn="l" defTabSz="10239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977" indent="-319990" algn="l" defTabSz="10239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964" indent="-255992" algn="l" defTabSz="10239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949" indent="-255992" algn="l" defTabSz="102397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934" indent="-255992" algn="l" defTabSz="102397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5921" indent="-255992" algn="l" defTabSz="10239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907" indent="-255992" algn="l" defTabSz="10239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92" indent="-255992" algn="l" defTabSz="10239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79" indent="-255992" algn="l" defTabSz="10239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6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72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7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43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29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14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99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85" algn="l" defTabSz="102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755" tIns="38378" rIns="76755" bIns="383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165599"/>
          </a:xfrm>
          <a:prstGeom prst="rect">
            <a:avLst/>
          </a:prstGeom>
        </p:spPr>
        <p:txBody>
          <a:bodyPr vert="horz" lIns="76755" tIns="38378" rIns="76755" bIns="38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4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755" tIns="38378" rIns="76755" bIns="383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2"/>
            <a:ext cx="2895600" cy="365125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05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1"/>
            <a:ext cx="360000" cy="304800"/>
          </a:xfrm>
          <a:prstGeom prst="rect">
            <a:avLst/>
          </a:prstGeom>
        </p:spPr>
        <p:txBody>
          <a:bodyPr vert="horz" lIns="76755" tIns="38378" rIns="76755" bIns="38378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hdr="0" ftr="0" dt="0"/>
  <p:txStyles>
    <p:titleStyle>
      <a:lvl1pPr algn="l" defTabSz="1023906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965" indent="-383965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923" indent="-319969" algn="l" defTabSz="10239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882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834" indent="-255976" algn="l" defTabSz="102390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787" indent="-255976" algn="l" defTabSz="1023906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5740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694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646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601" indent="-255976" algn="l" defTabSz="1023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53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06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59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12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765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717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669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623" algn="l" defTabSz="1023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741" tIns="38371" rIns="76741" bIns="383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165599"/>
          </a:xfrm>
          <a:prstGeom prst="rect">
            <a:avLst/>
          </a:prstGeom>
        </p:spPr>
        <p:txBody>
          <a:bodyPr vert="horz" lIns="76741" tIns="38371" rIns="76741" bIns="383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5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741" tIns="38371" rIns="76741" bIns="3837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741" tIns="38371" rIns="76741" bIns="3837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3"/>
            <a:ext cx="2895600" cy="365125"/>
          </a:xfrm>
          <a:prstGeom prst="rect">
            <a:avLst/>
          </a:prstGeom>
        </p:spPr>
        <p:txBody>
          <a:bodyPr vert="horz" lIns="76741" tIns="38371" rIns="76741" bIns="38371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06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2"/>
            <a:ext cx="360000" cy="304800"/>
          </a:xfrm>
          <a:prstGeom prst="rect">
            <a:avLst/>
          </a:prstGeom>
        </p:spPr>
        <p:txBody>
          <a:bodyPr vert="horz" lIns="76741" tIns="38371" rIns="76741" bIns="38371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</p:sldLayoutIdLst>
  <p:hf hdr="0" ftr="0" dt="0"/>
  <p:txStyles>
    <p:titleStyle>
      <a:lvl1pPr algn="l" defTabSz="1023841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940" indent="-383940" algn="l" defTabSz="10238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870" indent="-319948" algn="l" defTabSz="102384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800" indent="-255960" algn="l" defTabSz="102384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719" indent="-255960" algn="l" defTabSz="102384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640" indent="-255960" algn="l" defTabSz="102384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5560" indent="-255960" algn="l" defTabSz="10238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481" indent="-255960" algn="l" defTabSz="10238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401" indent="-255960" algn="l" defTabSz="10238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323" indent="-255960" algn="l" defTabSz="10238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20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41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761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81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601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520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440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361" algn="l" defTabSz="10238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727" tIns="38364" rIns="76727" bIns="383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165599"/>
          </a:xfrm>
          <a:prstGeom prst="rect">
            <a:avLst/>
          </a:prstGeom>
        </p:spPr>
        <p:txBody>
          <a:bodyPr vert="horz" lIns="76727" tIns="38364" rIns="76727" bIns="383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6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727" tIns="38364" rIns="76727" bIns="383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727" tIns="38364" rIns="76727" bIns="3836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4"/>
            <a:ext cx="2895600" cy="365125"/>
          </a:xfrm>
          <a:prstGeom prst="rect">
            <a:avLst/>
          </a:prstGeom>
        </p:spPr>
        <p:txBody>
          <a:bodyPr vert="horz" lIns="76727" tIns="38364" rIns="76727" bIns="38364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07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3"/>
            <a:ext cx="360000" cy="304800"/>
          </a:xfrm>
          <a:prstGeom prst="rect">
            <a:avLst/>
          </a:prstGeom>
        </p:spPr>
        <p:txBody>
          <a:bodyPr vert="horz" lIns="76727" tIns="38364" rIns="76727" bIns="38364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hf hdr="0" ftr="0" dt="0"/>
  <p:txStyles>
    <p:titleStyle>
      <a:lvl1pPr algn="l" defTabSz="1023775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915" indent="-383915" algn="l" defTabSz="10237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817" indent="-319927" algn="l" defTabSz="10237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718" indent="-255944" algn="l" defTabSz="10237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604" indent="-255944" algn="l" defTabSz="102377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493" indent="-255944" algn="l" defTabSz="102377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5380" indent="-255944" algn="l" defTabSz="10237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268" indent="-255944" algn="l" defTabSz="10237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155" indent="-255944" algn="l" defTabSz="10237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045" indent="-255944" algn="l" defTabSz="10237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88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775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663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550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437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23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211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099" algn="l" defTabSz="10237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713" tIns="38357" rIns="76713" bIns="383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165599"/>
          </a:xfrm>
          <a:prstGeom prst="rect">
            <a:avLst/>
          </a:prstGeom>
        </p:spPr>
        <p:txBody>
          <a:bodyPr vert="horz" lIns="76713" tIns="38357" rIns="76713" bIns="383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7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713" tIns="38357" rIns="76713" bIns="383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713" tIns="38357" rIns="76713" bIns="3835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5"/>
            <a:ext cx="2895600" cy="365125"/>
          </a:xfrm>
          <a:prstGeom prst="rect">
            <a:avLst/>
          </a:prstGeom>
        </p:spPr>
        <p:txBody>
          <a:bodyPr vert="horz" lIns="76713" tIns="38357" rIns="76713" bIns="38357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08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4"/>
            <a:ext cx="360000" cy="304800"/>
          </a:xfrm>
          <a:prstGeom prst="rect">
            <a:avLst/>
          </a:prstGeom>
        </p:spPr>
        <p:txBody>
          <a:bodyPr vert="horz" lIns="76713" tIns="38357" rIns="76713" bIns="38357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</p:sldLayoutIdLst>
  <p:hf hdr="0" ftr="0" dt="0"/>
  <p:txStyles>
    <p:titleStyle>
      <a:lvl1pPr algn="l" defTabSz="1023710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890" indent="-383890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764" indent="-319906" algn="l" defTabSz="10237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636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489" indent="-255928" algn="l" defTabSz="102371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346" indent="-255928" algn="l" defTabSz="102371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5200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055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909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767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55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710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565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419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273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27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981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837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699" tIns="38350" rIns="76699" bIns="383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165599"/>
          </a:xfrm>
          <a:prstGeom prst="rect">
            <a:avLst/>
          </a:prstGeom>
        </p:spPr>
        <p:txBody>
          <a:bodyPr vert="horz" lIns="76699" tIns="38350" rIns="76699" bIns="38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8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699" tIns="38350" rIns="76699" bIns="383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699" tIns="38350" rIns="76699" bIns="3835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6"/>
            <a:ext cx="2895600" cy="365125"/>
          </a:xfrm>
          <a:prstGeom prst="rect">
            <a:avLst/>
          </a:prstGeom>
        </p:spPr>
        <p:txBody>
          <a:bodyPr vert="horz" lIns="76699" tIns="38350" rIns="76699" bIns="38350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09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5"/>
            <a:ext cx="360000" cy="304800"/>
          </a:xfrm>
          <a:prstGeom prst="rect">
            <a:avLst/>
          </a:prstGeom>
        </p:spPr>
        <p:txBody>
          <a:bodyPr vert="horz" lIns="76699" tIns="38350" rIns="76699" bIns="38350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hf hdr="0" ftr="0" dt="0"/>
  <p:txStyles>
    <p:titleStyle>
      <a:lvl1pPr algn="l" defTabSz="1023644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866" indent="-383866" algn="l" defTabSz="10236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711" indent="-319885" algn="l" defTabSz="10236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554" indent="-255912" algn="l" defTabSz="10236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375" indent="-255912" algn="l" defTabSz="10236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199" indent="-255912" algn="l" defTabSz="102364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5020" indent="-255912" algn="l" defTabSz="10236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842" indent="-255912" algn="l" defTabSz="10236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663" indent="-255912" algn="l" defTabSz="10236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489" indent="-255912" algn="l" defTabSz="10236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22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644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467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288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110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931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752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575" algn="l" defTabSz="10236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685" tIns="38343" rIns="76685" bIns="383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165599"/>
          </a:xfrm>
          <a:prstGeom prst="rect">
            <a:avLst/>
          </a:prstGeom>
        </p:spPr>
        <p:txBody>
          <a:bodyPr vert="horz" lIns="76685" tIns="38343" rIns="76685" bIns="383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09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685" tIns="38343" rIns="76685" bIns="3834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685" tIns="38343" rIns="76685" bIns="3834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7"/>
            <a:ext cx="2895600" cy="365125"/>
          </a:xfrm>
          <a:prstGeom prst="rect">
            <a:avLst/>
          </a:prstGeom>
        </p:spPr>
        <p:txBody>
          <a:bodyPr vert="horz" lIns="76685" tIns="38343" rIns="76685" bIns="38343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10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6"/>
            <a:ext cx="360000" cy="304800"/>
          </a:xfrm>
          <a:prstGeom prst="rect">
            <a:avLst/>
          </a:prstGeom>
        </p:spPr>
        <p:txBody>
          <a:bodyPr vert="horz" lIns="76685" tIns="38343" rIns="76685" bIns="38343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hf hdr="0" ftr="0" dt="0"/>
  <p:txStyles>
    <p:titleStyle>
      <a:lvl1pPr algn="l" defTabSz="1023579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841" indent="-383841" algn="l" defTabSz="1023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658" indent="-319864" algn="l" defTabSz="10235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472" indent="-255896" algn="l" defTabSz="10235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261" indent="-255896" algn="l" defTabSz="102357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3052" indent="-255896" algn="l" defTabSz="102357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4840" indent="-255896" algn="l" defTabSz="1023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629" indent="-255896" algn="l" defTabSz="1023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417" indent="-255896" algn="l" defTabSz="1023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210" indent="-255896" algn="l" defTabSz="1023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89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79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369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157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947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734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523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313" algn="l" defTabSz="10235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01"/>
            <a:ext cx="8229600" cy="1143000"/>
          </a:xfrm>
          <a:prstGeom prst="rect">
            <a:avLst/>
          </a:prstGeom>
        </p:spPr>
        <p:txBody>
          <a:bodyPr vert="horz" lIns="76671" tIns="38336" rIns="76671" bIns="383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165599"/>
          </a:xfrm>
          <a:prstGeom prst="rect">
            <a:avLst/>
          </a:prstGeom>
        </p:spPr>
        <p:txBody>
          <a:bodyPr vert="horz" lIns="76671" tIns="38336" rIns="76671" bIns="383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8367410" y="6103610"/>
            <a:ext cx="541580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76671" tIns="38336" rIns="76671" bIns="3833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7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77801"/>
            <a:ext cx="2133600" cy="365125"/>
          </a:xfrm>
          <a:prstGeom prst="rect">
            <a:avLst/>
          </a:prstGeom>
        </p:spPr>
        <p:txBody>
          <a:bodyPr vert="horz" lIns="76671" tIns="38336" rIns="76671" bIns="383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30/5/2022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32548"/>
            <a:ext cx="2895600" cy="365125"/>
          </a:xfrm>
          <a:prstGeom prst="rect">
            <a:avLst/>
          </a:prstGeom>
        </p:spPr>
        <p:txBody>
          <a:bodyPr vert="horz" lIns="76671" tIns="38336" rIns="76671" bIns="38336" rtlCol="0" anchor="ctr"/>
          <a:lstStyle>
            <a:lvl1pPr algn="ctr">
              <a:defRPr sz="1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273811"/>
            <a:ext cx="78486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163" y="6144307"/>
            <a:ext cx="360000" cy="304800"/>
          </a:xfrm>
          <a:prstGeom prst="rect">
            <a:avLst/>
          </a:prstGeom>
        </p:spPr>
        <p:txBody>
          <a:bodyPr vert="horz" lIns="76671" tIns="38336" rIns="76671" bIns="38336" rtlCol="0" anchor="ctr"/>
          <a:lstStyle>
            <a:lvl1pPr algn="ctr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hf hdr="0" ftr="0" dt="0"/>
  <p:txStyles>
    <p:titleStyle>
      <a:lvl1pPr algn="l" defTabSz="1023513" rtl="0" eaLnBrk="1" latinLnBrk="0" hangingPunct="1">
        <a:spcBef>
          <a:spcPct val="0"/>
        </a:spcBef>
        <a:buNone/>
        <a:defRPr sz="39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83816" indent="-383816" algn="l" defTabSz="10235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17375E"/>
          </a:solidFill>
          <a:latin typeface="+mn-lt"/>
          <a:ea typeface="+mn-ea"/>
          <a:cs typeface="+mn-cs"/>
        </a:defRPr>
      </a:lvl1pPr>
      <a:lvl2pPr marL="831605" indent="-319843" algn="l" defTabSz="10235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279390" indent="-255880" algn="l" defTabSz="102351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375E"/>
          </a:solidFill>
          <a:latin typeface="+mn-lt"/>
          <a:ea typeface="+mn-ea"/>
          <a:cs typeface="+mn-cs"/>
        </a:defRPr>
      </a:lvl3pPr>
      <a:lvl4pPr marL="1791146" indent="-255880" algn="l" defTabSz="102351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302905" indent="-255880" algn="l" defTabSz="102351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75E"/>
          </a:solidFill>
          <a:latin typeface="+mn-lt"/>
          <a:ea typeface="+mn-ea"/>
          <a:cs typeface="+mn-cs"/>
        </a:defRPr>
      </a:lvl5pPr>
      <a:lvl6pPr marL="2814660" indent="-255880" algn="l" defTabSz="10235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416" indent="-255880" algn="l" defTabSz="10235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72" indent="-255880" algn="l" defTabSz="10235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932" indent="-255880" algn="l" defTabSz="10235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57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13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71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26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784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38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293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51" algn="l" defTabSz="10235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846EA93-3722-46ED-A630-862AD3D03B9E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590312-E68A-4A22-A501-485571FC1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24FB366-DB51-49CE-A9F0-57BEF475EC25}" type="datetime1">
              <a:rPr lang="en-US"/>
              <a:pPr/>
              <a:t>5/30/2022</a:t>
            </a:fld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945985-18C3-4837-9436-55749EEB5F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5/30/2022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71424-95BF-454E-9CEE-E41A9F39FA1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76797" tIns="38399" rIns="76797" bIns="38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76797" tIns="38399" rIns="76797" bIns="38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367-49CA-4C49-B125-E3CD2DB4965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defTabSz="102410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39" indent="-384039" algn="l" defTabSz="102410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83" indent="-320032" algn="l" defTabSz="102410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28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179" indent="-256025" algn="l" defTabSz="102410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30" indent="-256025" algn="l" defTabSz="102410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281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333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35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51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03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53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05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256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08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358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410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783" tIns="38392" rIns="76783" bIns="3839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783" tIns="38392" rIns="76783" bIns="3839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783" tIns="38392" rIns="76783" bIns="3839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783" tIns="38392" rIns="76783" bIns="3839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783" tIns="38392" rIns="76783" bIns="3839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76804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1" indent="-192011" algn="l" defTabSz="76804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59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82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105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129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52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76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99" indent="-192011" algn="l" defTabSz="76804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24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46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70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94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117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140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64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87" algn="l" defTabSz="768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7.gif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6.jpe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11" Type="http://schemas.openxmlformats.org/officeDocument/2006/relationships/image" Target="../media/image24.gif"/><Relationship Id="rId24" Type="http://schemas.openxmlformats.org/officeDocument/2006/relationships/image" Target="../media/image37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slide" Target="slide4.xml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1.WAV"/><Relationship Id="rId7" Type="http://schemas.openxmlformats.org/officeDocument/2006/relationships/image" Target="../media/image6.jpg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84.xml"/><Relationship Id="rId4" Type="http://schemas.openxmlformats.org/officeDocument/2006/relationships/audio" Target="../media/media1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1.WAV"/><Relationship Id="rId7" Type="http://schemas.openxmlformats.org/officeDocument/2006/relationships/image" Target="../media/image6.jpg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48.xml"/><Relationship Id="rId4" Type="http://schemas.openxmlformats.org/officeDocument/2006/relationships/audio" Target="../media/media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1.WAV"/><Relationship Id="rId7" Type="http://schemas.openxmlformats.org/officeDocument/2006/relationships/image" Target="../media/image6.jpg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84.xml"/><Relationship Id="rId4" Type="http://schemas.openxmlformats.org/officeDocument/2006/relationships/audio" Target="../media/media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1.WAV"/><Relationship Id="rId7" Type="http://schemas.openxmlformats.org/officeDocument/2006/relationships/image" Target="../media/image6.jpg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60.xml"/><Relationship Id="rId4" Type="http://schemas.openxmlformats.org/officeDocument/2006/relationships/audio" Target="../media/media1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1.WAV"/><Relationship Id="rId7" Type="http://schemas.openxmlformats.org/officeDocument/2006/relationships/image" Target="../media/image6.jpg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84.xml"/><Relationship Id="rId4" Type="http://schemas.openxmlformats.org/officeDocument/2006/relationships/audio" Target="../media/media1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1.WAV"/><Relationship Id="rId7" Type="http://schemas.openxmlformats.org/officeDocument/2006/relationships/image" Target="../media/image6.jpg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84.xml"/><Relationship Id="rId4" Type="http://schemas.openxmlformats.org/officeDocument/2006/relationships/audio" Target="../media/media1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95600" y="4191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1645" y="3810000"/>
            <a:ext cx="48868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MÔN: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Tự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nhiên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xã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9098" y="4419600"/>
            <a:ext cx="10534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398657"/>
            <a:ext cx="8826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u="sng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xã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hội</a:t>
            </a:r>
            <a:endParaRPr lang="en-US" sz="3600" b="1" u="sng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3600" b="1" dirty="0" smtClean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39: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Ôn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xã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hội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0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5973" r="13438" b="3333"/>
          <a:stretch/>
        </p:blipFill>
        <p:spPr>
          <a:xfrm>
            <a:off x="1447800" y="1327661"/>
            <a:ext cx="6105525" cy="5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71600"/>
            <a:ext cx="7620000" cy="52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40" r="3378" b="1"/>
          <a:stretch/>
        </p:blipFill>
        <p:spPr>
          <a:xfrm>
            <a:off x="1285875" y="1371600"/>
            <a:ext cx="6591300" cy="527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574" r="7260" b="6250"/>
          <a:stretch/>
        </p:blipFill>
        <p:spPr>
          <a:xfrm>
            <a:off x="1070358" y="1371600"/>
            <a:ext cx="7254492" cy="514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44263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399"/>
            <a:ext cx="3755534" cy="2603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33500"/>
            <a:ext cx="4152900" cy="256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4048124"/>
            <a:ext cx="4152901" cy="2565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48124"/>
            <a:ext cx="3736484" cy="2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905000" y="2009776"/>
            <a:ext cx="5638800" cy="1676400"/>
          </a:xfrm>
          <a:prstGeom prst="cloudCallout">
            <a:avLst>
              <a:gd name="adj1" fmla="val -61093"/>
              <a:gd name="adj2" fmla="val -1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133600" y="3048000"/>
            <a:ext cx="1371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1" name="Rectangle 16"/>
          <p:cNvSpPr>
            <a:spLocks noChangeArrowheads="1"/>
          </p:cNvSpPr>
          <p:nvPr/>
        </p:nvSpPr>
        <p:spPr bwMode="auto">
          <a:xfrm>
            <a:off x="762000" y="3048000"/>
            <a:ext cx="12192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Rectangle 19"/>
          <p:cNvSpPr>
            <a:spLocks noChangeArrowheads="1"/>
          </p:cNvSpPr>
          <p:nvPr/>
        </p:nvSpPr>
        <p:spPr bwMode="auto">
          <a:xfrm>
            <a:off x="3657600" y="3048000"/>
            <a:ext cx="20574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5867400" y="3033712"/>
            <a:ext cx="1371600" cy="222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391400" y="3048000"/>
            <a:ext cx="12192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1524000" y="1717676"/>
            <a:ext cx="6400800" cy="1330325"/>
            <a:chOff x="960" y="1082"/>
            <a:chExt cx="4032" cy="838"/>
          </a:xfrm>
        </p:grpSpPr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1920" y="1082"/>
              <a:ext cx="2208" cy="368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ine 28"/>
            <p:cNvSpPr>
              <a:spLocks noChangeShapeType="1"/>
            </p:cNvSpPr>
            <p:nvPr/>
          </p:nvSpPr>
          <p:spPr bwMode="auto">
            <a:xfrm flipH="1">
              <a:off x="960" y="1450"/>
              <a:ext cx="1992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auto">
            <a:xfrm flipH="1">
              <a:off x="1824" y="1450"/>
              <a:ext cx="1128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auto">
            <a:xfrm>
              <a:off x="2976" y="1440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Line 31"/>
            <p:cNvSpPr>
              <a:spLocks noChangeShapeType="1"/>
            </p:cNvSpPr>
            <p:nvPr/>
          </p:nvSpPr>
          <p:spPr bwMode="auto">
            <a:xfrm>
              <a:off x="2976" y="1450"/>
              <a:ext cx="1104" cy="46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4" name="Line 32"/>
            <p:cNvSpPr>
              <a:spLocks noChangeShapeType="1"/>
            </p:cNvSpPr>
            <p:nvPr/>
          </p:nvSpPr>
          <p:spPr bwMode="auto">
            <a:xfrm>
              <a:off x="2976" y="1450"/>
              <a:ext cx="2016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2833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90" grpId="0" animBg="1"/>
      <p:bldP spid="3101" grpId="0" animBg="1"/>
      <p:bldP spid="3099" grpId="0" animBg="1"/>
      <p:bldP spid="309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5630863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tulips_burgundy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ulips_burgundy_h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84825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tulips_burgundy_h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tulips_burgundy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tulips_burgundy_h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3075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tulips_burgundy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2477537" y="1143000"/>
            <a:ext cx="3344069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200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4591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7350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tulips_burgundy_h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tulips_burgundy_h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tulips_burgundy_hc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tulips_burgundy_h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tulips_burgundy_hc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9275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tulips_burgundy_hc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750" y="4800600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6388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tulips_burgundy_hc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tulips_burgundy_hc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05463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9" descr="tulips_burgundy_hc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0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 descr="tulips_burgundy_hc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102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tulips_burgundy_hc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400675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tulips_burgundy_hc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7" descr="tulips_burgundy_hc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8" descr="tulips_burgundy_hc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486400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9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066800" y="22860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Ôn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lại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kiến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thức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đã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học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về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chủ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đề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xã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hội</a:t>
            </a:r>
            <a:r>
              <a:rPr lang="en-US" sz="3200" dirty="0" smtClean="0">
                <a:solidFill>
                  <a:srgbClr val="990033"/>
                </a:solidFill>
              </a:rPr>
              <a:t>.</a:t>
            </a:r>
            <a:endParaRPr lang="en-US" sz="3200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Xem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trước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bài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smtClean="0">
                <a:solidFill>
                  <a:srgbClr val="990033"/>
                </a:solidFill>
              </a:rPr>
              <a:t>40: </a:t>
            </a:r>
            <a:r>
              <a:rPr lang="en-US" sz="3200" dirty="0" err="1" smtClean="0">
                <a:solidFill>
                  <a:srgbClr val="990033"/>
                </a:solidFill>
              </a:rPr>
              <a:t>Thực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vật</a:t>
            </a:r>
            <a:endParaRPr lang="en-US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70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905000" y="28575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ÔN 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 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CŨ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19125" y="1666875"/>
            <a:ext cx="7696200" cy="17526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sức khỏe con người?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95300" y="3581400"/>
            <a:ext cx="7962900" cy="1752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sao các loại nước thải cần xử lí khi đổ vào hệ thống thoát nước chung?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5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799"/>
            <a:ext cx="2438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1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1464439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/>
                <a:latin typeface="Times New Roman"/>
                <a:ea typeface="Calibri"/>
              </a:rPr>
              <a:t>Trong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ông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bà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, cha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mẹ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, con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cháu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cùng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chung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sống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là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mấy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thế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hệ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1970483" y="2743200"/>
            <a:ext cx="5460207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hệ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8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66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7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61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5" grpId="0"/>
      <p:bldP spid="6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" y="1447800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  <a:latin typeface="Times New Roman"/>
                <a:ea typeface="Calibri"/>
              </a:rPr>
              <a:t>Ở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trường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ngoài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học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tập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em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còn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tham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nào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nữa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816892" y="2590800"/>
            <a:ext cx="5993608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vui chơi, giải trí, văn nghệ,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nhật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8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/>
                <a:ea typeface="Calibri"/>
              </a:rPr>
              <a:t>Khi đi xe đạp trên đường cần lưu ý điều gì?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81137" y="2286000"/>
            <a:ext cx="6705600" cy="3124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Khi đi xe đạp trên đường cần đi bên phải đúng phần đường dành cho xe đạp, không đi vào đường ngược 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mấy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xử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thải</a:t>
            </a:r>
            <a:r>
              <a:rPr lang="en-US" sz="2800" b="1" dirty="0" smtClean="0">
                <a:solidFill>
                  <a:srgbClr val="000000"/>
                </a:solidFill>
              </a:rPr>
              <a:t>? </a:t>
            </a:r>
            <a:r>
              <a:rPr lang="en-US" sz="2800" b="1" dirty="0" err="1">
                <a:solidFill>
                  <a:srgbClr val="000000"/>
                </a:solidFill>
              </a:rPr>
              <a:t>Đó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5681663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Có 4 cách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xử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lí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rác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thải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: chôn, đốt, ủ, tái chế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295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</a:rPr>
              <a:t>Hoạt động nông nghiệp gồm có những hoạt động nào?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6705600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 smtClean="0">
                <a:solidFill>
                  <a:srgbClr val="FF0000"/>
                </a:solidFill>
              </a:rPr>
              <a:t>Hoạt động trồng trọt, chăn nuôi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  <a:r>
              <a:rPr lang="vi-VN" sz="3200" b="1" dirty="0" smtClean="0">
                <a:solidFill>
                  <a:srgbClr val="FF0000"/>
                </a:solidFill>
              </a:rPr>
              <a:t> đánh bắt, nuôi trồng thủy sản.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ở nhà?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295400" y="2514600"/>
            <a:ext cx="7248525" cy="2895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là: Không để những thứ dễ cháy ở gần bếp, khi đun nấu phải trông coi cẩn thận …</a:t>
            </a:r>
            <a:endParaRPr lang="vi-VN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7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590800"/>
            <a:ext cx="2133600" cy="762000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V="1">
            <a:off x="2286000" y="1219200"/>
            <a:ext cx="1371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13" idx="1"/>
          </p:cNvCxnSpPr>
          <p:nvPr/>
        </p:nvCxnSpPr>
        <p:spPr>
          <a:xfrm>
            <a:off x="2286000" y="2971800"/>
            <a:ext cx="1383792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12" idx="1"/>
          </p:cNvCxnSpPr>
          <p:nvPr/>
        </p:nvCxnSpPr>
        <p:spPr>
          <a:xfrm>
            <a:off x="2286000" y="2971800"/>
            <a:ext cx="13716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57600" y="685800"/>
            <a:ext cx="519379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: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mối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quan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hệ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họ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hàng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nội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ngoại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biết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giữ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an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toàn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khi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ở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nhà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4343400"/>
            <a:ext cx="51816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9792" y="2362200"/>
            <a:ext cx="516940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N (3)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977</TotalTime>
  <Words>568</Words>
  <Application>Microsoft Office PowerPoint</Application>
  <PresentationFormat>On-screen Show (4:3)</PresentationFormat>
  <Paragraphs>132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51" baseType="lpstr">
      <vt:lpstr>宋体</vt:lpstr>
      <vt:lpstr>.VnArial</vt:lpstr>
      <vt:lpstr>Arial</vt:lpstr>
      <vt:lpstr>Calibri</vt:lpstr>
      <vt:lpstr>Comic Sans MS</vt:lpstr>
      <vt:lpstr>等线</vt:lpstr>
      <vt:lpstr>等线 Light</vt:lpstr>
      <vt:lpstr>Georgia</vt:lpstr>
      <vt:lpstr>HP001 4 hàng</vt:lpstr>
      <vt:lpstr>Impact</vt:lpstr>
      <vt:lpstr>ITC Avant Garde Std Bk</vt:lpstr>
      <vt:lpstr>LiHei Pro</vt:lpstr>
      <vt:lpstr>Open Sans Extrabold</vt:lpstr>
      <vt:lpstr>Signika</vt:lpstr>
      <vt:lpstr>Times New Roman</vt:lpstr>
      <vt:lpstr>Trebuchet MS</vt:lpstr>
      <vt:lpstr>VNI-Times</vt:lpstr>
      <vt:lpstr>Wingdings</vt:lpstr>
      <vt:lpstr>迷你简汉真广标</vt:lpstr>
      <vt:lpstr>Theme2</vt:lpstr>
      <vt:lpstr>Soaring</vt:lpstr>
      <vt:lpstr>Crayons</vt:lpstr>
      <vt:lpstr>Slipstream</vt:lpstr>
      <vt:lpstr>1_Theme2</vt:lpstr>
      <vt:lpstr>2_Theme2</vt:lpstr>
      <vt:lpstr>Default Design</vt:lpstr>
      <vt:lpstr>PN (3)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Anh</dc:creator>
  <cp:lastModifiedBy>Windows User</cp:lastModifiedBy>
  <cp:revision>50</cp:revision>
  <dcterms:created xsi:type="dcterms:W3CDTF">2017-08-06T06:32:07Z</dcterms:created>
  <dcterms:modified xsi:type="dcterms:W3CDTF">2022-05-30T03:19:01Z</dcterms:modified>
</cp:coreProperties>
</file>