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90" r:id="rId2"/>
    <p:sldMasterId id="2147483702" r:id="rId3"/>
  </p:sldMasterIdLst>
  <p:notesMasterIdLst>
    <p:notesMasterId r:id="rId39"/>
  </p:notesMasterIdLst>
  <p:sldIdLst>
    <p:sldId id="366" r:id="rId4"/>
    <p:sldId id="259" r:id="rId5"/>
    <p:sldId id="351" r:id="rId6"/>
    <p:sldId id="353" r:id="rId7"/>
    <p:sldId id="356" r:id="rId8"/>
    <p:sldId id="357" r:id="rId9"/>
    <p:sldId id="415" r:id="rId10"/>
    <p:sldId id="377" r:id="rId11"/>
    <p:sldId id="376" r:id="rId12"/>
    <p:sldId id="378" r:id="rId13"/>
    <p:sldId id="379" r:id="rId14"/>
    <p:sldId id="380" r:id="rId15"/>
    <p:sldId id="381" r:id="rId16"/>
    <p:sldId id="374" r:id="rId17"/>
    <p:sldId id="383" r:id="rId18"/>
    <p:sldId id="384" r:id="rId19"/>
    <p:sldId id="386" r:id="rId20"/>
    <p:sldId id="387" r:id="rId21"/>
    <p:sldId id="388" r:id="rId22"/>
    <p:sldId id="389" r:id="rId23"/>
    <p:sldId id="390" r:id="rId24"/>
    <p:sldId id="392" r:id="rId25"/>
    <p:sldId id="382" r:id="rId26"/>
    <p:sldId id="394" r:id="rId27"/>
    <p:sldId id="396" r:id="rId28"/>
    <p:sldId id="397" r:id="rId29"/>
    <p:sldId id="398" r:id="rId30"/>
    <p:sldId id="399" r:id="rId31"/>
    <p:sldId id="400" r:id="rId32"/>
    <p:sldId id="401" r:id="rId33"/>
    <p:sldId id="403" r:id="rId34"/>
    <p:sldId id="284" r:id="rId35"/>
    <p:sldId id="405" r:id="rId36"/>
    <p:sldId id="404" r:id="rId37"/>
    <p:sldId id="306" r:id="rId38"/>
  </p:sldIdLst>
  <p:sldSz cx="9144000" cy="5143500" type="screen16x9"/>
  <p:notesSz cx="6858000" cy="9144000"/>
  <p:embeddedFontLst>
    <p:embeddedFont>
      <p:font typeface=".VnTime" panose="020B7200000000000000"/>
      <p:regular r:id="rId40"/>
      <p:bold r:id="rId41"/>
      <p:italic r:id="rId42"/>
      <p:boldItalic r:id="rId43"/>
    </p:embeddedFont>
    <p:embeddedFont>
      <p:font typeface="Quicksand Medium" panose="020B0604020202020204" charset="0"/>
      <p:regular r:id="rId44"/>
      <p:bold r:id="rId45"/>
    </p:embeddedFont>
    <p:embeddedFont>
      <p:font typeface="Garamond" panose="02020404030301010803" pitchFamily="18" charset="0"/>
      <p:regular r:id="rId46"/>
      <p:bold r:id="rId47"/>
      <p:italic r:id="rId48"/>
    </p:embeddedFont>
    <p:embeddedFont>
      <p:font typeface="Jua" panose="020B0604020202020204" charset="-127"/>
      <p:regular r:id="rId49"/>
    </p:embeddedFont>
    <p:embeddedFont>
      <p:font typeface="Segoe UI Black" panose="020B0A02040204020203" pitchFamily="34" charset="0"/>
      <p:bold r:id="rId50"/>
      <p:boldItalic r:id="rId51"/>
    </p:embeddedFont>
    <p:embeddedFont>
      <p:font typeface="Quicksand" panose="020B0604020202020204" charset="0"/>
      <p:regular r:id="rId52"/>
      <p:bold r:id="rId53"/>
    </p:embeddedFont>
    <p:embeddedFont>
      <p:font typeface="HP001 4 hàng" panose="020B0604020202020204" charset="0"/>
      <p:regular r:id="rId54"/>
      <p:bold r:id="rId55"/>
    </p:embeddedFont>
    <p:embeddedFont>
      <p:font typeface=".VnArial" panose="020B0604020202020204"/>
      <p:regular r:id="rId56"/>
      <p:bold r:id="rId57"/>
      <p:italic r:id="rId58"/>
      <p:boldItalic r:id="rId59"/>
    </p:embeddedFont>
    <p:embeddedFont>
      <p:font typeface="Calibri" panose="020F050202020403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943D3B-0865-49EB-8CAF-3C666108387E}">
  <a:tblStyle styleId="{A4943D3B-0865-49EB-8CAF-3C66610838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2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337726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b0babbdd12_1_1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b0babbdd12_1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60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24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200">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F58C7E5-732C-4725-9121-FDCC00675836}" type="slidenum">
              <a:rPr lang="en-US" altLang="vi-VN"/>
              <a:pPr/>
              <a:t>‹#›</a:t>
            </a:fld>
            <a:endParaRPr lang="en-US" altLang="vi-VN"/>
          </a:p>
        </p:txBody>
      </p:sp>
    </p:spTree>
    <p:extLst>
      <p:ext uri="{BB962C8B-B14F-4D97-AF65-F5344CB8AC3E}">
        <p14:creationId xmlns:p14="http://schemas.microsoft.com/office/powerpoint/2010/main" val="4079897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BEEDDB-8827-4BCF-95A6-4BD2B3011FE8}"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15803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BEEDDB-8827-4BCF-95A6-4BD2B3011FE8}"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468187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BEEDDB-8827-4BCF-95A6-4BD2B3011FE8}"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383866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BEEDDB-8827-4BCF-95A6-4BD2B3011FE8}"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3723344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BEEDDB-8827-4BCF-95A6-4BD2B3011FE8}" type="datetimeFigureOut">
              <a:rPr lang="en-US" smtClean="0"/>
              <a:t>5/30/2022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982685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BEEDDB-8827-4BCF-95A6-4BD2B3011FE8}" type="datetimeFigureOut">
              <a:rPr lang="en-US" smtClean="0"/>
              <a:t>5/30/2022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396863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BEEDDB-8827-4BCF-95A6-4BD2B3011FE8}" type="datetimeFigureOut">
              <a:rPr lang="en-US" smtClean="0"/>
              <a:t>5/30/2022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290018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DBEEDDB-8827-4BCF-95A6-4BD2B3011FE8}"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1482443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DBEEDDB-8827-4BCF-95A6-4BD2B3011FE8}" type="datetimeFigureOut">
              <a:rPr lang="en-US" smtClean="0"/>
              <a:t>5/30/2022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3918885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BEEDDB-8827-4BCF-95A6-4BD2B3011FE8}"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4160142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BEEDDB-8827-4BCF-95A6-4BD2B3011FE8}" type="datetimeFigureOut">
              <a:rPr lang="en-US" smtClean="0"/>
              <a:t>5/30/2022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97BB8-52A3-4A4A-A102-82A41A250F9B}" type="slidenum">
              <a:rPr lang="en-US" smtClean="0"/>
              <a:t>‹#›</a:t>
            </a:fld>
            <a:endParaRPr lang="en-US"/>
          </a:p>
        </p:txBody>
      </p:sp>
    </p:spTree>
    <p:extLst>
      <p:ext uri="{BB962C8B-B14F-4D97-AF65-F5344CB8AC3E}">
        <p14:creationId xmlns:p14="http://schemas.microsoft.com/office/powerpoint/2010/main" val="139346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EBE9157-B641-62CB-CB97-FC171EB77D6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ABFF677-C9E0-74EB-F1E3-E4C979AC45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EEDFCF-BD2D-E5B6-77E0-8F06A9648CB7}"/>
              </a:ext>
            </a:extLst>
          </p:cNvPr>
          <p:cNvSpPr>
            <a:spLocks noGrp="1"/>
          </p:cNvSpPr>
          <p:nvPr>
            <p:ph type="sldNum" sz="quarter" idx="12"/>
          </p:nvPr>
        </p:nvSpPr>
        <p:spPr/>
        <p:txBody>
          <a:bodyPr/>
          <a:lstStyle>
            <a:lvl1pPr>
              <a:defRPr/>
            </a:lvl1pPr>
          </a:lstStyle>
          <a:p>
            <a:pPr>
              <a:defRPr/>
            </a:pPr>
            <a:fld id="{E4C50CE6-FD59-4CF0-A9F9-28E182FD942B}" type="slidenum">
              <a:rPr lang="en-US" altLang="en-US"/>
              <a:pPr>
                <a:defRPr/>
              </a:pPr>
              <a:t>‹#›</a:t>
            </a:fld>
            <a:endParaRPr lang="en-US" altLang="en-US"/>
          </a:p>
        </p:txBody>
      </p:sp>
    </p:spTree>
    <p:extLst>
      <p:ext uri="{BB962C8B-B14F-4D97-AF65-F5344CB8AC3E}">
        <p14:creationId xmlns:p14="http://schemas.microsoft.com/office/powerpoint/2010/main" val="1556947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37948-6D69-C936-D1A1-F6B665D45E7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6D6F8A4-C5B1-0B19-AB60-3A4ECCC011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DF1027-5EFD-55B5-67D0-D7C2A7252E09}"/>
              </a:ext>
            </a:extLst>
          </p:cNvPr>
          <p:cNvSpPr>
            <a:spLocks noGrp="1"/>
          </p:cNvSpPr>
          <p:nvPr>
            <p:ph type="sldNum" sz="quarter" idx="12"/>
          </p:nvPr>
        </p:nvSpPr>
        <p:spPr/>
        <p:txBody>
          <a:bodyPr/>
          <a:lstStyle>
            <a:lvl1pPr>
              <a:defRPr/>
            </a:lvl1pPr>
          </a:lstStyle>
          <a:p>
            <a:pPr>
              <a:defRPr/>
            </a:pPr>
            <a:fld id="{26EFADC6-7ABF-48B6-8F5A-00BEC2B96BB5}" type="slidenum">
              <a:rPr lang="en-US" altLang="en-US"/>
              <a:pPr>
                <a:defRPr/>
              </a:pPr>
              <a:t>‹#›</a:t>
            </a:fld>
            <a:endParaRPr lang="en-US" altLang="en-US"/>
          </a:p>
        </p:txBody>
      </p:sp>
    </p:spTree>
    <p:extLst>
      <p:ext uri="{BB962C8B-B14F-4D97-AF65-F5344CB8AC3E}">
        <p14:creationId xmlns:p14="http://schemas.microsoft.com/office/powerpoint/2010/main" val="1159849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8F05F-AB1E-5035-BECA-5DE8A81C9D9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DB67BA6-D52C-0D87-8EE4-7186E1C868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12BF0D-3481-5A5E-8409-406026BE094A}"/>
              </a:ext>
            </a:extLst>
          </p:cNvPr>
          <p:cNvSpPr>
            <a:spLocks noGrp="1"/>
          </p:cNvSpPr>
          <p:nvPr>
            <p:ph type="sldNum" sz="quarter" idx="12"/>
          </p:nvPr>
        </p:nvSpPr>
        <p:spPr/>
        <p:txBody>
          <a:bodyPr/>
          <a:lstStyle>
            <a:lvl1pPr>
              <a:defRPr/>
            </a:lvl1pPr>
          </a:lstStyle>
          <a:p>
            <a:pPr>
              <a:defRPr/>
            </a:pPr>
            <a:fld id="{56159A4E-9CE7-4799-97C4-4EA38A670E4F}" type="slidenum">
              <a:rPr lang="en-US" altLang="en-US"/>
              <a:pPr>
                <a:defRPr/>
              </a:pPr>
              <a:t>‹#›</a:t>
            </a:fld>
            <a:endParaRPr lang="en-US" altLang="en-US"/>
          </a:p>
        </p:txBody>
      </p:sp>
    </p:spTree>
    <p:extLst>
      <p:ext uri="{BB962C8B-B14F-4D97-AF65-F5344CB8AC3E}">
        <p14:creationId xmlns:p14="http://schemas.microsoft.com/office/powerpoint/2010/main" val="3041087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27526C7-15C4-2CC1-93E6-E13C5420D44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5344FF0-A7B1-9687-1EA3-81F8295A39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6059CB-3333-71FD-D721-92CBCE83D742}"/>
              </a:ext>
            </a:extLst>
          </p:cNvPr>
          <p:cNvSpPr>
            <a:spLocks noGrp="1"/>
          </p:cNvSpPr>
          <p:nvPr>
            <p:ph type="sldNum" sz="quarter" idx="12"/>
          </p:nvPr>
        </p:nvSpPr>
        <p:spPr/>
        <p:txBody>
          <a:bodyPr/>
          <a:lstStyle>
            <a:lvl1pPr>
              <a:defRPr/>
            </a:lvl1pPr>
          </a:lstStyle>
          <a:p>
            <a:pPr>
              <a:defRPr/>
            </a:pPr>
            <a:fld id="{259F538C-21DB-404A-A1F2-4538C09B2A0F}" type="slidenum">
              <a:rPr lang="en-US" altLang="en-US"/>
              <a:pPr>
                <a:defRPr/>
              </a:pPr>
              <a:t>‹#›</a:t>
            </a:fld>
            <a:endParaRPr lang="en-US" altLang="en-US"/>
          </a:p>
        </p:txBody>
      </p:sp>
    </p:spTree>
    <p:extLst>
      <p:ext uri="{BB962C8B-B14F-4D97-AF65-F5344CB8AC3E}">
        <p14:creationId xmlns:p14="http://schemas.microsoft.com/office/powerpoint/2010/main" val="239387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B63369-0A8B-AAF9-C5DA-CD095B49637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4B5BB5BB-2775-1762-E1BB-1DE00B67B93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D23E1E6-8BFC-BDDD-60FF-A8C13812F619}"/>
              </a:ext>
            </a:extLst>
          </p:cNvPr>
          <p:cNvSpPr>
            <a:spLocks noGrp="1"/>
          </p:cNvSpPr>
          <p:nvPr>
            <p:ph type="sldNum" sz="quarter" idx="12"/>
          </p:nvPr>
        </p:nvSpPr>
        <p:spPr/>
        <p:txBody>
          <a:bodyPr/>
          <a:lstStyle>
            <a:lvl1pPr>
              <a:defRPr/>
            </a:lvl1pPr>
          </a:lstStyle>
          <a:p>
            <a:pPr>
              <a:defRPr/>
            </a:pPr>
            <a:fld id="{FE0F20A2-ACAB-48EC-ADA9-A1DEF84C6F49}" type="slidenum">
              <a:rPr lang="en-US" altLang="en-US"/>
              <a:pPr>
                <a:defRPr/>
              </a:pPr>
              <a:t>‹#›</a:t>
            </a:fld>
            <a:endParaRPr lang="en-US" altLang="en-US"/>
          </a:p>
        </p:txBody>
      </p:sp>
    </p:spTree>
    <p:extLst>
      <p:ext uri="{BB962C8B-B14F-4D97-AF65-F5344CB8AC3E}">
        <p14:creationId xmlns:p14="http://schemas.microsoft.com/office/powerpoint/2010/main" val="1247166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7184B25-3CF6-134C-D16F-50777CB8FD3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411A719-C16F-E591-91E6-448699347B0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C3270B6-B758-4A1D-6647-4F644A57F706}"/>
              </a:ext>
            </a:extLst>
          </p:cNvPr>
          <p:cNvSpPr>
            <a:spLocks noGrp="1"/>
          </p:cNvSpPr>
          <p:nvPr>
            <p:ph type="sldNum" sz="quarter" idx="12"/>
          </p:nvPr>
        </p:nvSpPr>
        <p:spPr/>
        <p:txBody>
          <a:bodyPr/>
          <a:lstStyle>
            <a:lvl1pPr>
              <a:defRPr/>
            </a:lvl1pPr>
          </a:lstStyle>
          <a:p>
            <a:pPr>
              <a:defRPr/>
            </a:pPr>
            <a:fld id="{498F4B93-1B72-4796-9982-9F8CABB268E1}" type="slidenum">
              <a:rPr lang="en-US" altLang="en-US"/>
              <a:pPr>
                <a:defRPr/>
              </a:pPr>
              <a:t>‹#›</a:t>
            </a:fld>
            <a:endParaRPr lang="en-US" altLang="en-US"/>
          </a:p>
        </p:txBody>
      </p:sp>
    </p:spTree>
    <p:extLst>
      <p:ext uri="{BB962C8B-B14F-4D97-AF65-F5344CB8AC3E}">
        <p14:creationId xmlns:p14="http://schemas.microsoft.com/office/powerpoint/2010/main" val="417988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F15175-6BBC-C1BB-54CF-965AED49465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CA84A7B0-AF42-AB20-C4CC-663A3B7414A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16B066-7BF4-2F07-166C-077C63F469C2}"/>
              </a:ext>
            </a:extLst>
          </p:cNvPr>
          <p:cNvSpPr>
            <a:spLocks noGrp="1"/>
          </p:cNvSpPr>
          <p:nvPr>
            <p:ph type="sldNum" sz="quarter" idx="12"/>
          </p:nvPr>
        </p:nvSpPr>
        <p:spPr/>
        <p:txBody>
          <a:bodyPr/>
          <a:lstStyle>
            <a:lvl1pPr>
              <a:defRPr/>
            </a:lvl1pPr>
          </a:lstStyle>
          <a:p>
            <a:pPr>
              <a:defRPr/>
            </a:pPr>
            <a:fld id="{5DAA033C-D361-4C24-BC5E-D40FBE7B7AC9}" type="slidenum">
              <a:rPr lang="en-US" altLang="en-US"/>
              <a:pPr>
                <a:defRPr/>
              </a:pPr>
              <a:t>‹#›</a:t>
            </a:fld>
            <a:endParaRPr lang="en-US" altLang="en-US"/>
          </a:p>
        </p:txBody>
      </p:sp>
    </p:spTree>
    <p:extLst>
      <p:ext uri="{BB962C8B-B14F-4D97-AF65-F5344CB8AC3E}">
        <p14:creationId xmlns:p14="http://schemas.microsoft.com/office/powerpoint/2010/main" val="2314997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EFA5805A-C17D-C89B-52C8-C1A33476115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5DFD04C-E454-88B7-1C97-A37BE5762B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18339A2-53A5-146C-AE68-EA948AD3EADA}"/>
              </a:ext>
            </a:extLst>
          </p:cNvPr>
          <p:cNvSpPr>
            <a:spLocks noGrp="1"/>
          </p:cNvSpPr>
          <p:nvPr>
            <p:ph type="sldNum" sz="quarter" idx="12"/>
          </p:nvPr>
        </p:nvSpPr>
        <p:spPr/>
        <p:txBody>
          <a:bodyPr/>
          <a:lstStyle>
            <a:lvl1pPr>
              <a:defRPr/>
            </a:lvl1pPr>
          </a:lstStyle>
          <a:p>
            <a:pPr>
              <a:defRPr/>
            </a:pPr>
            <a:fld id="{CED6685B-4620-45A0-AE62-7F6FD7534AA1}" type="slidenum">
              <a:rPr lang="en-US" altLang="en-US"/>
              <a:pPr>
                <a:defRPr/>
              </a:pPr>
              <a:t>‹#›</a:t>
            </a:fld>
            <a:endParaRPr lang="en-US" altLang="en-US"/>
          </a:p>
        </p:txBody>
      </p:sp>
    </p:spTree>
    <p:extLst>
      <p:ext uri="{BB962C8B-B14F-4D97-AF65-F5344CB8AC3E}">
        <p14:creationId xmlns:p14="http://schemas.microsoft.com/office/powerpoint/2010/main" val="3689604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5338A001-BAD8-ED07-E635-D60A2A91AC9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0DEC1A8-2BC8-C7EA-7CE9-3A58920228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3BAEF9-4CA5-51E3-AF39-5D3ED7F6754F}"/>
              </a:ext>
            </a:extLst>
          </p:cNvPr>
          <p:cNvSpPr>
            <a:spLocks noGrp="1"/>
          </p:cNvSpPr>
          <p:nvPr>
            <p:ph type="sldNum" sz="quarter" idx="12"/>
          </p:nvPr>
        </p:nvSpPr>
        <p:spPr/>
        <p:txBody>
          <a:bodyPr/>
          <a:lstStyle>
            <a:lvl1pPr>
              <a:defRPr/>
            </a:lvl1pPr>
          </a:lstStyle>
          <a:p>
            <a:pPr>
              <a:defRPr/>
            </a:pPr>
            <a:fld id="{53EF18AC-A5DE-47BB-93B5-E82960929ADD}" type="slidenum">
              <a:rPr lang="en-US" altLang="en-US"/>
              <a:pPr>
                <a:defRPr/>
              </a:pPr>
              <a:t>‹#›</a:t>
            </a:fld>
            <a:endParaRPr lang="en-US" altLang="en-US"/>
          </a:p>
        </p:txBody>
      </p:sp>
    </p:spTree>
    <p:extLst>
      <p:ext uri="{BB962C8B-B14F-4D97-AF65-F5344CB8AC3E}">
        <p14:creationId xmlns:p14="http://schemas.microsoft.com/office/powerpoint/2010/main" val="582356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B0173-770A-3D92-8840-E48369391CB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9DE6F5-325A-2046-7830-BBA3DD7306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2FDD74-B393-31F3-41C9-FBC4541291B5}"/>
              </a:ext>
            </a:extLst>
          </p:cNvPr>
          <p:cNvSpPr>
            <a:spLocks noGrp="1"/>
          </p:cNvSpPr>
          <p:nvPr>
            <p:ph type="sldNum" sz="quarter" idx="12"/>
          </p:nvPr>
        </p:nvSpPr>
        <p:spPr/>
        <p:txBody>
          <a:bodyPr/>
          <a:lstStyle>
            <a:lvl1pPr>
              <a:defRPr/>
            </a:lvl1pPr>
          </a:lstStyle>
          <a:p>
            <a:pPr>
              <a:defRPr/>
            </a:pPr>
            <a:fld id="{C2B08518-D837-4BF8-8CD1-08B3EE411D37}" type="slidenum">
              <a:rPr lang="en-US" altLang="en-US"/>
              <a:pPr>
                <a:defRPr/>
              </a:pPr>
              <a:t>‹#›</a:t>
            </a:fld>
            <a:endParaRPr lang="en-US" altLang="en-US"/>
          </a:p>
        </p:txBody>
      </p:sp>
    </p:spTree>
    <p:extLst>
      <p:ext uri="{BB962C8B-B14F-4D97-AF65-F5344CB8AC3E}">
        <p14:creationId xmlns:p14="http://schemas.microsoft.com/office/powerpoint/2010/main" val="128763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8B08D-C064-10F4-BD1B-BA645284B84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292110B-DC02-CC96-708B-68CB154A78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73DE2A-F6EE-0D80-3AF2-25A12517589F}"/>
              </a:ext>
            </a:extLst>
          </p:cNvPr>
          <p:cNvSpPr>
            <a:spLocks noGrp="1"/>
          </p:cNvSpPr>
          <p:nvPr>
            <p:ph type="sldNum" sz="quarter" idx="12"/>
          </p:nvPr>
        </p:nvSpPr>
        <p:spPr/>
        <p:txBody>
          <a:bodyPr/>
          <a:lstStyle>
            <a:lvl1pPr>
              <a:defRPr/>
            </a:lvl1pPr>
          </a:lstStyle>
          <a:p>
            <a:pPr>
              <a:defRPr/>
            </a:pPr>
            <a:fld id="{B9E53B1B-0F4B-4624-999F-639EAD5B6725}" type="slidenum">
              <a:rPr lang="en-US" altLang="en-US"/>
              <a:pPr>
                <a:defRPr/>
              </a:pPr>
              <a:t>‹#›</a:t>
            </a:fld>
            <a:endParaRPr lang="en-US" altLang="en-US"/>
          </a:p>
        </p:txBody>
      </p:sp>
    </p:spTree>
    <p:extLst>
      <p:ext uri="{BB962C8B-B14F-4D97-AF65-F5344CB8AC3E}">
        <p14:creationId xmlns:p14="http://schemas.microsoft.com/office/powerpoint/2010/main" val="3283701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8" r:id="rId8"/>
    <p:sldLayoutId id="2147483662" r:id="rId9"/>
    <p:sldLayoutId id="2147483663" r:id="rId10"/>
    <p:sldLayoutId id="2147483664"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DBEEDDB-8827-4BCF-95A6-4BD2B3011FE8}" type="datetimeFigureOut">
              <a:rPr lang="en-US" smtClean="0"/>
              <a:t>5/30/2022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6A97BB8-52A3-4A4A-A102-82A41A250F9B}" type="slidenum">
              <a:rPr lang="en-US" smtClean="0"/>
              <a:t>‹#›</a:t>
            </a:fld>
            <a:endParaRPr lang="en-US"/>
          </a:p>
        </p:txBody>
      </p:sp>
    </p:spTree>
    <p:extLst>
      <p:ext uri="{BB962C8B-B14F-4D97-AF65-F5344CB8AC3E}">
        <p14:creationId xmlns:p14="http://schemas.microsoft.com/office/powerpoint/2010/main" val="40184315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98D0F0F-8F36-BDF0-8A4C-24BEB75AF0FA}"/>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68A96D9-AADF-BBC2-D4F0-A4D80FC24FEC}"/>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125467-DC21-3CEB-6AC4-05A16DF4C04A}"/>
              </a:ext>
            </a:extLst>
          </p:cNvPr>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hangingPunct="1">
              <a:defRPr sz="675">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4ED3ECD6-70DE-643F-3EDA-52D9D452C859}"/>
              </a:ext>
            </a:extLst>
          </p:cNvPr>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hangingPunct="1">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7D29CEA-2B42-2850-9E92-D2B3C17C6D33}"/>
              </a:ext>
            </a:extLst>
          </p:cNvPr>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898989"/>
                </a:solidFill>
              </a:defRPr>
            </a:lvl1pPr>
          </a:lstStyle>
          <a:p>
            <a:pPr>
              <a:defRPr/>
            </a:pPr>
            <a:fld id="{D7AC947C-633B-4114-A6A0-6B29DB204180}" type="slidenum">
              <a:rPr lang="en-US" altLang="en-US"/>
              <a:pPr>
                <a:defRPr/>
              </a:pPr>
              <a:t>‹#›</a:t>
            </a:fld>
            <a:endParaRPr lang="en-US" altLang="en-US"/>
          </a:p>
        </p:txBody>
      </p:sp>
    </p:spTree>
    <p:extLst>
      <p:ext uri="{BB962C8B-B14F-4D97-AF65-F5344CB8AC3E}">
        <p14:creationId xmlns:p14="http://schemas.microsoft.com/office/powerpoint/2010/main" val="35596013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2.xml"/><Relationship Id="rId7" Type="http://schemas.openxmlformats.org/officeDocument/2006/relationships/slide" Target="slide2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slide" Target="slide14.xml"/></Relationships>
</file>

<file path=ppt/slides/_rels/slide3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3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 y="0"/>
            <a:ext cx="91320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1" y="1485901"/>
            <a:ext cx="4955381" cy="1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8" descr="200712419435657_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432" y="3258741"/>
            <a:ext cx="378619" cy="3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9315450" y="3975498"/>
            <a:ext cx="744141" cy="74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0" descr="200712419435657_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059591" y="24003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89245" flipH="1">
            <a:off x="1107281" y="2717007"/>
            <a:ext cx="719138" cy="76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89245" flipH="1">
            <a:off x="1100137" y="2717007"/>
            <a:ext cx="719138" cy="7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460291" y="2531515"/>
            <a:ext cx="4458273" cy="584775"/>
          </a:xfrm>
          <a:prstGeom prst="rect">
            <a:avLst/>
          </a:prstGeom>
          <a:noFill/>
        </p:spPr>
        <p:txBody>
          <a:bodyPr wrap="none">
            <a:spAutoFit/>
          </a:bodyPr>
          <a:lstStyle/>
          <a:p>
            <a:pPr algn="ctr">
              <a:defRPr/>
            </a:pPr>
            <a:r>
              <a:rPr lang="en-US" altLang="zh-CN" sz="3200" u="sng">
                <a:ln w="9525">
                  <a:noFill/>
                </a:ln>
                <a:solidFill>
                  <a:schemeClr val="tx1"/>
                </a:solidFill>
                <a:effectLst>
                  <a:outerShdw blurRad="50800" dist="38100" dir="5400000" algn="t" rotWithShape="0">
                    <a:prstClr val="black">
                      <a:alpha val="40000"/>
                    </a:prstClr>
                  </a:outerShdw>
                </a:effectLst>
                <a:latin typeface="Times New Roman" panose="02020603050405020304" pitchFamily="18" charset="0"/>
                <a:ea typeface="方正卡通简体" pitchFamily="65" charset="-122"/>
                <a:cs typeface="Times New Roman" panose="02020603050405020304" pitchFamily="18" charset="0"/>
              </a:rPr>
              <a:t>TỰ </a:t>
            </a:r>
            <a:r>
              <a:rPr lang="en-US" altLang="zh-CN" sz="3200" u="sng" dirty="0">
                <a:ln w="9525">
                  <a:noFill/>
                </a:ln>
                <a:solidFill>
                  <a:schemeClr val="tx1"/>
                </a:solidFill>
                <a:effectLst>
                  <a:outerShdw blurRad="50800" dist="38100" dir="5400000" algn="t" rotWithShape="0">
                    <a:prstClr val="black">
                      <a:alpha val="40000"/>
                    </a:prstClr>
                  </a:outerShdw>
                </a:effectLst>
                <a:latin typeface="Times New Roman" panose="02020603050405020304" pitchFamily="18" charset="0"/>
                <a:ea typeface="方正卡通简体" pitchFamily="65" charset="-122"/>
                <a:cs typeface="Times New Roman" panose="02020603050405020304" pitchFamily="18" charset="0"/>
              </a:rPr>
              <a:t>NHIÊN VÀ XÃ HỘI </a:t>
            </a:r>
            <a:endParaRPr lang="zh-CN" altLang="en-US" sz="3200" u="sng" dirty="0">
              <a:ln w="9525">
                <a:noFill/>
              </a:ln>
              <a:solidFill>
                <a:schemeClr val="tx1"/>
              </a:solidFill>
              <a:effectLst>
                <a:outerShdw blurRad="50800" dist="38100" dir="5400000" algn="t" rotWithShape="0">
                  <a:prstClr val="black">
                    <a:alpha val="40000"/>
                  </a:prstClr>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16" name="Rectangle 2"/>
          <p:cNvSpPr txBox="1">
            <a:spLocks noChangeArrowheads="1"/>
          </p:cNvSpPr>
          <p:nvPr/>
        </p:nvSpPr>
        <p:spPr bwMode="auto">
          <a:xfrm>
            <a:off x="1257300" y="3428405"/>
            <a:ext cx="6629400" cy="860822"/>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50" b="1" dirty="0">
                <a:solidFill>
                  <a:srgbClr val="FF0000"/>
                </a:solidFill>
                <a:latin typeface="Times New Roman" panose="02020603050405020304" pitchFamily="18" charset="0"/>
              </a:rPr>
              <a:t>VỆ SINH MÔI </a:t>
            </a:r>
            <a:r>
              <a:rPr lang="en-US" altLang="en-US" sz="4050" b="1" dirty="0" smtClean="0">
                <a:solidFill>
                  <a:srgbClr val="FF0000"/>
                </a:solidFill>
                <a:latin typeface="Times New Roman" panose="02020603050405020304" pitchFamily="18" charset="0"/>
              </a:rPr>
              <a:t>TRƯỜNG</a:t>
            </a:r>
            <a:endParaRPr lang="en-US" altLang="en-US" sz="405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676338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23" presetClass="entr" presetSubtype="36" fill="hold" grpId="0" nodeType="withEffect">
                                  <p:stCondLst>
                                    <p:cond delay="4700"/>
                                  </p:stCondLst>
                                  <p:iterate type="lt">
                                    <p:tmPct val="10000"/>
                                  </p:iterate>
                                  <p:childTnLst>
                                    <p:set>
                                      <p:cBhvr>
                                        <p:cTn id="38" dur="1" fill="hold">
                                          <p:stCondLst>
                                            <p:cond delay="0"/>
                                          </p:stCondLst>
                                        </p:cTn>
                                        <p:tgtEl>
                                          <p:spTgt spid="15"/>
                                        </p:tgtEl>
                                        <p:attrNameLst>
                                          <p:attrName>style.visibility</p:attrName>
                                        </p:attrNameLst>
                                      </p:cBhvr>
                                      <p:to>
                                        <p:strVal val="visible"/>
                                      </p:to>
                                    </p:set>
                                    <p:anim calcmode="lin" valueType="num">
                                      <p:cBhvr>
                                        <p:cTn id="39" dur="750" fill="hold"/>
                                        <p:tgtEl>
                                          <p:spTgt spid="15"/>
                                        </p:tgtEl>
                                        <p:attrNameLst>
                                          <p:attrName>ppt_w</p:attrName>
                                        </p:attrNameLst>
                                      </p:cBhvr>
                                      <p:tavLst>
                                        <p:tav tm="0">
                                          <p:val>
                                            <p:strVal val="(6*min(max(#ppt_w*#ppt_h,.3),1)-7.4)/-.7*#ppt_w"/>
                                          </p:val>
                                        </p:tav>
                                        <p:tav tm="100000">
                                          <p:val>
                                            <p:strVal val="#ppt_w"/>
                                          </p:val>
                                        </p:tav>
                                      </p:tavLst>
                                    </p:anim>
                                    <p:anim calcmode="lin" valueType="num">
                                      <p:cBhvr>
                                        <p:cTn id="40" dur="750" fill="hold"/>
                                        <p:tgtEl>
                                          <p:spTgt spid="15"/>
                                        </p:tgtEl>
                                        <p:attrNameLst>
                                          <p:attrName>ppt_h</p:attrName>
                                        </p:attrNameLst>
                                      </p:cBhvr>
                                      <p:tavLst>
                                        <p:tav tm="0">
                                          <p:val>
                                            <p:strVal val="(6*min(max(#ppt_w*#ppt_h,.3),1)-7.4)/-.7*#ppt_h"/>
                                          </p:val>
                                        </p:tav>
                                        <p:tav tm="100000">
                                          <p:val>
                                            <p:strVal val="#ppt_h"/>
                                          </p:val>
                                        </p:tav>
                                      </p:tavLst>
                                    </p:anim>
                                    <p:anim calcmode="lin" valueType="num">
                                      <p:cBhvr>
                                        <p:cTn id="41" dur="750" fill="hold"/>
                                        <p:tgtEl>
                                          <p:spTgt spid="15"/>
                                        </p:tgtEl>
                                        <p:attrNameLst>
                                          <p:attrName>ppt_x</p:attrName>
                                        </p:attrNameLst>
                                      </p:cBhvr>
                                      <p:tavLst>
                                        <p:tav tm="0">
                                          <p:val>
                                            <p:fltVal val="0.5"/>
                                          </p:val>
                                        </p:tav>
                                        <p:tav tm="100000">
                                          <p:val>
                                            <p:strVal val="#ppt_x"/>
                                          </p:val>
                                        </p:tav>
                                      </p:tavLst>
                                    </p:anim>
                                    <p:anim calcmode="lin" valueType="num">
                                      <p:cBhvr>
                                        <p:cTn id="42" dur="750" fill="hold"/>
                                        <p:tgtEl>
                                          <p:spTgt spid="15"/>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7" name="Picture 13">
            <a:extLst>
              <a:ext uri="{FF2B5EF4-FFF2-40B4-BE49-F238E27FC236}">
                <a16:creationId xmlns:a16="http://schemas.microsoft.com/office/drawing/2014/main" id="{9EE8660A-1004-4A87-839B-B11A8B93C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944" y="736491"/>
            <a:ext cx="6858000" cy="3962030"/>
          </a:xfrm>
          <a:prstGeom prst="rect">
            <a:avLst/>
          </a:prstGeom>
          <a:noFill/>
          <a:ln w="2857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163" name="Oval 19">
            <a:extLst>
              <a:ext uri="{FF2B5EF4-FFF2-40B4-BE49-F238E27FC236}">
                <a16:creationId xmlns:a16="http://schemas.microsoft.com/office/drawing/2014/main" id="{0FBF4C18-8F98-4FFE-AD4C-DDED8A3C1729}"/>
              </a:ext>
            </a:extLst>
          </p:cNvPr>
          <p:cNvSpPr>
            <a:spLocks noChangeArrowheads="1"/>
          </p:cNvSpPr>
          <p:nvPr/>
        </p:nvSpPr>
        <p:spPr bwMode="auto">
          <a:xfrm>
            <a:off x="2171700" y="2542299"/>
            <a:ext cx="685800" cy="65127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100">
              <a:solidFill>
                <a:srgbClr val="FF0000"/>
              </a:solidFill>
              <a:latin typeface=".VnTime" panose="020B7200000000000000" pitchFamily="34" charset="0"/>
            </a:endParaRPr>
          </a:p>
        </p:txBody>
      </p:sp>
      <p:sp>
        <p:nvSpPr>
          <p:cNvPr id="3" name="Rectangle 2">
            <a:extLst>
              <a:ext uri="{FF2B5EF4-FFF2-40B4-BE49-F238E27FC236}">
                <a16:creationId xmlns:a16="http://schemas.microsoft.com/office/drawing/2014/main" id="{AD0246A8-467E-4959-9761-D532869D7360}"/>
              </a:ext>
            </a:extLst>
          </p:cNvPr>
          <p:cNvSpPr>
            <a:spLocks noChangeArrowheads="1"/>
          </p:cNvSpPr>
          <p:nvPr/>
        </p:nvSpPr>
        <p:spPr bwMode="auto">
          <a:xfrm>
            <a:off x="526312" y="94942"/>
            <a:ext cx="8091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b="1" u="sng" dirty="0" err="1">
                <a:latin typeface="Times New Roman" panose="02020603050405020304" pitchFamily="18" charset="0"/>
                <a:cs typeface="Times New Roman" panose="02020603050405020304" pitchFamily="18" charset="0"/>
              </a:rPr>
              <a:t>Hoạt</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động</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việc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phóng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uế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bừa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0" name="Oval 19">
            <a:extLst>
              <a:ext uri="{FF2B5EF4-FFF2-40B4-BE49-F238E27FC236}">
                <a16:creationId xmlns:a16="http://schemas.microsoft.com/office/drawing/2014/main" id="{0FBF4C18-8F98-4FFE-AD4C-DDED8A3C1729}"/>
              </a:ext>
            </a:extLst>
          </p:cNvPr>
          <p:cNvSpPr>
            <a:spLocks noChangeArrowheads="1"/>
          </p:cNvSpPr>
          <p:nvPr/>
        </p:nvSpPr>
        <p:spPr bwMode="auto">
          <a:xfrm>
            <a:off x="5257800" y="2908575"/>
            <a:ext cx="685800" cy="65127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100">
              <a:solidFill>
                <a:srgbClr val="FF0000"/>
              </a:solidFill>
              <a:latin typeface=".VnTime" panose="020B7200000000000000" pitchFamily="34" charset="0"/>
            </a:endParaRPr>
          </a:p>
        </p:txBody>
      </p:sp>
    </p:spTree>
    <p:extLst>
      <p:ext uri="{BB962C8B-B14F-4D97-AF65-F5344CB8AC3E}">
        <p14:creationId xmlns:p14="http://schemas.microsoft.com/office/powerpoint/2010/main" val="18949492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nodeType="clickEffect">
                                  <p:stCondLst>
                                    <p:cond delay="0"/>
                                  </p:stCondLst>
                                  <p:childTnLst>
                                    <p:set>
                                      <p:cBhvr>
                                        <p:cTn id="10" dur="1" fill="hold">
                                          <p:stCondLst>
                                            <p:cond delay="0"/>
                                          </p:stCondLst>
                                        </p:cTn>
                                        <p:tgtEl>
                                          <p:spTgt spid="6157"/>
                                        </p:tgtEl>
                                        <p:attrNameLst>
                                          <p:attrName>style.visibility</p:attrName>
                                        </p:attrNameLst>
                                      </p:cBhvr>
                                      <p:to>
                                        <p:strVal val="visible"/>
                                      </p:to>
                                    </p:set>
                                    <p:animEffect transition="in" filter="wheel(4)">
                                      <p:cBhvr>
                                        <p:cTn id="11" dur="500"/>
                                        <p:tgtEl>
                                          <p:spTgt spid="6157"/>
                                        </p:tgtEl>
                                      </p:cBhvr>
                                    </p:animEffect>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grpId="0" nodeType="clickEffect">
                                  <p:stCondLst>
                                    <p:cond delay="0"/>
                                  </p:stCondLst>
                                  <p:childTnLst>
                                    <p:set>
                                      <p:cBhvr>
                                        <p:cTn id="15" dur="1" fill="hold">
                                          <p:stCondLst>
                                            <p:cond delay="0"/>
                                          </p:stCondLst>
                                        </p:cTn>
                                        <p:tgtEl>
                                          <p:spTgt spid="6163"/>
                                        </p:tgtEl>
                                        <p:attrNameLst>
                                          <p:attrName>style.visibility</p:attrName>
                                        </p:attrNameLst>
                                      </p:cBhvr>
                                      <p:to>
                                        <p:strVal val="visible"/>
                                      </p:to>
                                    </p:set>
                                    <p:animEffect transition="in" filter="fade">
                                      <p:cBhvr>
                                        <p:cTn id="16" dur="193" decel="100000"/>
                                        <p:tgtEl>
                                          <p:spTgt spid="6163"/>
                                        </p:tgtEl>
                                      </p:cBhvr>
                                    </p:animEffect>
                                    <p:animScale>
                                      <p:cBhvr>
                                        <p:cTn id="17" dur="193" decel="100000"/>
                                        <p:tgtEl>
                                          <p:spTgt spid="6163"/>
                                        </p:tgtEl>
                                      </p:cBhvr>
                                      <p:from x="10000" y="10000"/>
                                      <p:to x="200000" y="450000"/>
                                    </p:animScale>
                                    <p:animScale>
                                      <p:cBhvr>
                                        <p:cTn id="18" dur="308" accel="100000" fill="hold">
                                          <p:stCondLst>
                                            <p:cond delay="193"/>
                                          </p:stCondLst>
                                        </p:cTn>
                                        <p:tgtEl>
                                          <p:spTgt spid="6163"/>
                                        </p:tgtEl>
                                      </p:cBhvr>
                                      <p:from x="200000" y="450000"/>
                                      <p:to x="100000" y="100000"/>
                                    </p:animScale>
                                    <p:set>
                                      <p:cBhvr>
                                        <p:cTn id="19" dur="193" fill="hold"/>
                                        <p:tgtEl>
                                          <p:spTgt spid="6163"/>
                                        </p:tgtEl>
                                        <p:attrNameLst>
                                          <p:attrName>ppt_x</p:attrName>
                                        </p:attrNameLst>
                                      </p:cBhvr>
                                      <p:to>
                                        <p:strVal val="(0.5)"/>
                                      </p:to>
                                    </p:set>
                                    <p:anim from="(0.5)" to="(#ppt_x)" calcmode="lin" valueType="num">
                                      <p:cBhvr>
                                        <p:cTn id="20" dur="308" accel="100000" fill="hold">
                                          <p:stCondLst>
                                            <p:cond delay="193"/>
                                          </p:stCondLst>
                                        </p:cTn>
                                        <p:tgtEl>
                                          <p:spTgt spid="6163"/>
                                        </p:tgtEl>
                                        <p:attrNameLst>
                                          <p:attrName>ppt_x</p:attrName>
                                        </p:attrNameLst>
                                      </p:cBhvr>
                                    </p:anim>
                                    <p:set>
                                      <p:cBhvr>
                                        <p:cTn id="21" dur="193" fill="hold"/>
                                        <p:tgtEl>
                                          <p:spTgt spid="6163"/>
                                        </p:tgtEl>
                                        <p:attrNameLst>
                                          <p:attrName>ppt_y</p:attrName>
                                        </p:attrNameLst>
                                      </p:cBhvr>
                                      <p:to>
                                        <p:strVal val="(#ppt_y+0.4)"/>
                                      </p:to>
                                    </p:set>
                                    <p:anim from="(#ppt_y+0.4)" to="(#ppt_y)" calcmode="lin" valueType="num">
                                      <p:cBhvr>
                                        <p:cTn id="22" dur="308" accel="100000" fill="hold">
                                          <p:stCondLst>
                                            <p:cond delay="193"/>
                                          </p:stCondLst>
                                        </p:cTn>
                                        <p:tgtEl>
                                          <p:spTgt spid="6163"/>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93" decel="100000"/>
                                        <p:tgtEl>
                                          <p:spTgt spid="10"/>
                                        </p:tgtEl>
                                      </p:cBhvr>
                                    </p:animEffect>
                                    <p:animScale>
                                      <p:cBhvr>
                                        <p:cTn id="26" dur="193" decel="100000"/>
                                        <p:tgtEl>
                                          <p:spTgt spid="10"/>
                                        </p:tgtEl>
                                      </p:cBhvr>
                                      <p:from x="10000" y="10000"/>
                                      <p:to x="200000" y="450000"/>
                                    </p:animScale>
                                    <p:animScale>
                                      <p:cBhvr>
                                        <p:cTn id="27" dur="308" accel="100000" fill="hold">
                                          <p:stCondLst>
                                            <p:cond delay="193"/>
                                          </p:stCondLst>
                                        </p:cTn>
                                        <p:tgtEl>
                                          <p:spTgt spid="10"/>
                                        </p:tgtEl>
                                      </p:cBhvr>
                                      <p:from x="200000" y="450000"/>
                                      <p:to x="100000" y="100000"/>
                                    </p:animScale>
                                    <p:set>
                                      <p:cBhvr>
                                        <p:cTn id="28" dur="193" fill="hold"/>
                                        <p:tgtEl>
                                          <p:spTgt spid="10"/>
                                        </p:tgtEl>
                                        <p:attrNameLst>
                                          <p:attrName>ppt_x</p:attrName>
                                        </p:attrNameLst>
                                      </p:cBhvr>
                                      <p:to>
                                        <p:strVal val="(0.5)"/>
                                      </p:to>
                                    </p:set>
                                    <p:anim from="(0.5)" to="(#ppt_x)" calcmode="lin" valueType="num">
                                      <p:cBhvr>
                                        <p:cTn id="29" dur="308" accel="100000" fill="hold">
                                          <p:stCondLst>
                                            <p:cond delay="193"/>
                                          </p:stCondLst>
                                        </p:cTn>
                                        <p:tgtEl>
                                          <p:spTgt spid="10"/>
                                        </p:tgtEl>
                                        <p:attrNameLst>
                                          <p:attrName>ppt_x</p:attrName>
                                        </p:attrNameLst>
                                      </p:cBhvr>
                                    </p:anim>
                                    <p:set>
                                      <p:cBhvr>
                                        <p:cTn id="30" dur="193" fill="hold"/>
                                        <p:tgtEl>
                                          <p:spTgt spid="10"/>
                                        </p:tgtEl>
                                        <p:attrNameLst>
                                          <p:attrName>ppt_y</p:attrName>
                                        </p:attrNameLst>
                                      </p:cBhvr>
                                      <p:to>
                                        <p:strVal val="(#ppt_y+0.4)"/>
                                      </p:to>
                                    </p:set>
                                    <p:anim from="(#ppt_y+0.4)" to="(#ppt_y)" calcmode="lin" valueType="num">
                                      <p:cBhvr>
                                        <p:cTn id="31" dur="308" accel="100000" fill="hold">
                                          <p:stCondLst>
                                            <p:cond delay="193"/>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3" grpId="0" animBg="1"/>
      <p:bldP spid="3"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a:extLst>
              <a:ext uri="{FF2B5EF4-FFF2-40B4-BE49-F238E27FC236}">
                <a16:creationId xmlns:a16="http://schemas.microsoft.com/office/drawing/2014/main" id="{3F796577-22CB-4FB0-9090-3AF83CE29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47740"/>
            <a:ext cx="6846094" cy="4295760"/>
          </a:xfrm>
          <a:prstGeom prst="rect">
            <a:avLst/>
          </a:prstGeom>
          <a:noFill/>
          <a:ln w="2857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D0246A8-467E-4959-9761-D532869D7360}"/>
              </a:ext>
            </a:extLst>
          </p:cNvPr>
          <p:cNvSpPr>
            <a:spLocks noChangeArrowheads="1"/>
          </p:cNvSpPr>
          <p:nvPr/>
        </p:nvSpPr>
        <p:spPr bwMode="auto">
          <a:xfrm>
            <a:off x="1025566" y="170511"/>
            <a:ext cx="7459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100" b="1" u="sng" dirty="0" err="1">
                <a:latin typeface="Times New Roman" panose="02020603050405020304" pitchFamily="18" charset="0"/>
                <a:cs typeface="Times New Roman" panose="02020603050405020304" pitchFamily="18" charset="0"/>
              </a:rPr>
              <a:t>Hoạt</a:t>
            </a:r>
            <a:r>
              <a:rPr lang="en-US" altLang="en-US" sz="2100" b="1" u="sng" dirty="0">
                <a:latin typeface="Times New Roman" panose="02020603050405020304" pitchFamily="18" charset="0"/>
                <a:cs typeface="Times New Roman" panose="02020603050405020304" pitchFamily="18" charset="0"/>
              </a:rPr>
              <a:t> </a:t>
            </a:r>
            <a:r>
              <a:rPr lang="en-US" altLang="en-US" sz="2100" b="1" u="sng" dirty="0" err="1">
                <a:latin typeface="Times New Roman" panose="02020603050405020304" pitchFamily="18" charset="0"/>
                <a:cs typeface="Times New Roman" panose="02020603050405020304" pitchFamily="18" charset="0"/>
              </a:rPr>
              <a:t>động</a:t>
            </a:r>
            <a:r>
              <a:rPr lang="en-US" altLang="en-US" sz="2100" b="1" u="sng" dirty="0">
                <a:latin typeface="Times New Roman" panose="02020603050405020304" pitchFamily="18" charset="0"/>
                <a:cs typeface="Times New Roman" panose="02020603050405020304" pitchFamily="18" charset="0"/>
              </a:rPr>
              <a:t> 1</a:t>
            </a:r>
            <a:r>
              <a:rPr lang="en-US" altLang="en-US" sz="2100"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việc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phóng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uế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bừa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bãi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0" name="Oval 19">
            <a:extLst>
              <a:ext uri="{FF2B5EF4-FFF2-40B4-BE49-F238E27FC236}">
                <a16:creationId xmlns:a16="http://schemas.microsoft.com/office/drawing/2014/main" id="{0FBF4C18-8F98-4FFE-AD4C-DDED8A3C1729}"/>
              </a:ext>
            </a:extLst>
          </p:cNvPr>
          <p:cNvSpPr>
            <a:spLocks noChangeArrowheads="1"/>
          </p:cNvSpPr>
          <p:nvPr/>
        </p:nvSpPr>
        <p:spPr bwMode="auto">
          <a:xfrm>
            <a:off x="2514600" y="2462175"/>
            <a:ext cx="685800" cy="65127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100">
              <a:solidFill>
                <a:srgbClr val="FF0000"/>
              </a:solidFill>
              <a:latin typeface=".VnTime" panose="020B7200000000000000" pitchFamily="34" charset="0"/>
            </a:endParaRPr>
          </a:p>
        </p:txBody>
      </p:sp>
    </p:spTree>
    <p:extLst>
      <p:ext uri="{BB962C8B-B14F-4D97-AF65-F5344CB8AC3E}">
        <p14:creationId xmlns:p14="http://schemas.microsoft.com/office/powerpoint/2010/main" val="10100522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nodeType="clickEffect">
                                  <p:stCondLst>
                                    <p:cond delay="0"/>
                                  </p:stCondLst>
                                  <p:childTnLst>
                                    <p:set>
                                      <p:cBhvr>
                                        <p:cTn id="10" dur="1" fill="hold">
                                          <p:stCondLst>
                                            <p:cond delay="0"/>
                                          </p:stCondLst>
                                        </p:cTn>
                                        <p:tgtEl>
                                          <p:spTgt spid="6158"/>
                                        </p:tgtEl>
                                        <p:attrNameLst>
                                          <p:attrName>style.visibility</p:attrName>
                                        </p:attrNameLst>
                                      </p:cBhvr>
                                      <p:to>
                                        <p:strVal val="visible"/>
                                      </p:to>
                                    </p:set>
                                    <p:animEffect transition="in" filter="wheel(4)">
                                      <p:cBhvr>
                                        <p:cTn id="11" dur="500"/>
                                        <p:tgtEl>
                                          <p:spTgt spid="6158"/>
                                        </p:tgtEl>
                                      </p:cBhvr>
                                    </p:animEffect>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93" decel="100000"/>
                                        <p:tgtEl>
                                          <p:spTgt spid="10"/>
                                        </p:tgtEl>
                                      </p:cBhvr>
                                    </p:animEffect>
                                    <p:animScale>
                                      <p:cBhvr>
                                        <p:cTn id="17" dur="193" decel="100000"/>
                                        <p:tgtEl>
                                          <p:spTgt spid="10"/>
                                        </p:tgtEl>
                                      </p:cBhvr>
                                      <p:from x="10000" y="10000"/>
                                      <p:to x="200000" y="450000"/>
                                    </p:animScale>
                                    <p:animScale>
                                      <p:cBhvr>
                                        <p:cTn id="18" dur="308" accel="100000" fill="hold">
                                          <p:stCondLst>
                                            <p:cond delay="193"/>
                                          </p:stCondLst>
                                        </p:cTn>
                                        <p:tgtEl>
                                          <p:spTgt spid="10"/>
                                        </p:tgtEl>
                                      </p:cBhvr>
                                      <p:from x="200000" y="450000"/>
                                      <p:to x="100000" y="100000"/>
                                    </p:animScale>
                                    <p:set>
                                      <p:cBhvr>
                                        <p:cTn id="19" dur="193" fill="hold"/>
                                        <p:tgtEl>
                                          <p:spTgt spid="10"/>
                                        </p:tgtEl>
                                        <p:attrNameLst>
                                          <p:attrName>ppt_x</p:attrName>
                                        </p:attrNameLst>
                                      </p:cBhvr>
                                      <p:to>
                                        <p:strVal val="(0.5)"/>
                                      </p:to>
                                    </p:set>
                                    <p:anim from="(0.5)" to="(#ppt_x)" calcmode="lin" valueType="num">
                                      <p:cBhvr>
                                        <p:cTn id="20" dur="308" accel="100000" fill="hold">
                                          <p:stCondLst>
                                            <p:cond delay="193"/>
                                          </p:stCondLst>
                                        </p:cTn>
                                        <p:tgtEl>
                                          <p:spTgt spid="10"/>
                                        </p:tgtEl>
                                        <p:attrNameLst>
                                          <p:attrName>ppt_x</p:attrName>
                                        </p:attrNameLst>
                                      </p:cBhvr>
                                    </p:anim>
                                    <p:set>
                                      <p:cBhvr>
                                        <p:cTn id="21" dur="193" fill="hold"/>
                                        <p:tgtEl>
                                          <p:spTgt spid="10"/>
                                        </p:tgtEl>
                                        <p:attrNameLst>
                                          <p:attrName>ppt_y</p:attrName>
                                        </p:attrNameLst>
                                      </p:cBhvr>
                                      <p:to>
                                        <p:strVal val="(#ppt_y+0.4)"/>
                                      </p:to>
                                    </p:set>
                                    <p:anim from="(#ppt_y+0.4)" to="(#ppt_y)" calcmode="lin" valueType="num">
                                      <p:cBhvr>
                                        <p:cTn id="22" dur="308" accel="100000" fill="hold">
                                          <p:stCondLst>
                                            <p:cond delay="193"/>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7" name="Picture 13">
            <a:extLst>
              <a:ext uri="{FF2B5EF4-FFF2-40B4-BE49-F238E27FC236}">
                <a16:creationId xmlns:a16="http://schemas.microsoft.com/office/drawing/2014/main" id="{9EE8660A-1004-4A87-839B-B11A8B93C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906" y="800100"/>
            <a:ext cx="3429000" cy="28003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3F796577-22CB-4FB0-9090-3AF83CE29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800100"/>
            <a:ext cx="3407569" cy="28003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162" name="Oval 18">
            <a:extLst>
              <a:ext uri="{FF2B5EF4-FFF2-40B4-BE49-F238E27FC236}">
                <a16:creationId xmlns:a16="http://schemas.microsoft.com/office/drawing/2014/main" id="{3DD8D0EE-1447-4729-A0FC-2A77FCA5604E}"/>
              </a:ext>
            </a:extLst>
          </p:cNvPr>
          <p:cNvSpPr>
            <a:spLocks noChangeArrowheads="1"/>
          </p:cNvSpPr>
          <p:nvPr/>
        </p:nvSpPr>
        <p:spPr bwMode="auto">
          <a:xfrm>
            <a:off x="1600200" y="2025253"/>
            <a:ext cx="3429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100">
              <a:solidFill>
                <a:srgbClr val="FF0000"/>
              </a:solidFill>
              <a:latin typeface=".VnTime" panose="020B7200000000000000" pitchFamily="34" charset="0"/>
            </a:endParaRPr>
          </a:p>
        </p:txBody>
      </p:sp>
      <p:sp>
        <p:nvSpPr>
          <p:cNvPr id="6163" name="Oval 19">
            <a:extLst>
              <a:ext uri="{FF2B5EF4-FFF2-40B4-BE49-F238E27FC236}">
                <a16:creationId xmlns:a16="http://schemas.microsoft.com/office/drawing/2014/main" id="{0FBF4C18-8F98-4FFE-AD4C-DDED8A3C1729}"/>
              </a:ext>
            </a:extLst>
          </p:cNvPr>
          <p:cNvSpPr>
            <a:spLocks noChangeArrowheads="1"/>
          </p:cNvSpPr>
          <p:nvPr/>
        </p:nvSpPr>
        <p:spPr bwMode="auto">
          <a:xfrm>
            <a:off x="3200400" y="2262188"/>
            <a:ext cx="3429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100">
              <a:solidFill>
                <a:srgbClr val="FF0000"/>
              </a:solidFill>
              <a:latin typeface=".VnTime" panose="020B7200000000000000" pitchFamily="34" charset="0"/>
            </a:endParaRPr>
          </a:p>
        </p:txBody>
      </p:sp>
      <p:sp>
        <p:nvSpPr>
          <p:cNvPr id="6167" name="Oval 23">
            <a:extLst>
              <a:ext uri="{FF2B5EF4-FFF2-40B4-BE49-F238E27FC236}">
                <a16:creationId xmlns:a16="http://schemas.microsoft.com/office/drawing/2014/main" id="{42B31ED0-6840-4C61-84E7-D25BAD6A3E25}"/>
              </a:ext>
            </a:extLst>
          </p:cNvPr>
          <p:cNvSpPr>
            <a:spLocks noChangeArrowheads="1"/>
          </p:cNvSpPr>
          <p:nvPr/>
        </p:nvSpPr>
        <p:spPr bwMode="auto">
          <a:xfrm>
            <a:off x="5257800" y="1885950"/>
            <a:ext cx="3429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100">
              <a:solidFill>
                <a:srgbClr val="FF0000"/>
              </a:solidFill>
              <a:latin typeface=".VnTime" panose="020B7200000000000000" pitchFamily="34" charset="0"/>
            </a:endParaRPr>
          </a:p>
        </p:txBody>
      </p:sp>
      <p:sp>
        <p:nvSpPr>
          <p:cNvPr id="6168" name="Text Box 24">
            <a:extLst>
              <a:ext uri="{FF2B5EF4-FFF2-40B4-BE49-F238E27FC236}">
                <a16:creationId xmlns:a16="http://schemas.microsoft.com/office/drawing/2014/main" id="{2387186B-2307-416B-B933-2E8AAD92987F}"/>
              </a:ext>
            </a:extLst>
          </p:cNvPr>
          <p:cNvSpPr txBox="1">
            <a:spLocks noChangeArrowheads="1"/>
          </p:cNvSpPr>
          <p:nvPr/>
        </p:nvSpPr>
        <p:spPr bwMode="auto">
          <a:xfrm>
            <a:off x="1144821" y="3997151"/>
            <a:ext cx="6838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endParaRPr lang="en-US" altLang="en-US" sz="1800" b="1" i="1">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D0246A8-467E-4959-9761-D532869D7360}"/>
              </a:ext>
            </a:extLst>
          </p:cNvPr>
          <p:cNvSpPr>
            <a:spLocks noChangeArrowheads="1"/>
          </p:cNvSpPr>
          <p:nvPr/>
        </p:nvSpPr>
        <p:spPr bwMode="auto">
          <a:xfrm>
            <a:off x="1154906" y="132160"/>
            <a:ext cx="76169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b="1" u="sng">
                <a:latin typeface="Times New Roman" panose="02020603050405020304" pitchFamily="18" charset="0"/>
                <a:cs typeface="Times New Roman" panose="02020603050405020304" pitchFamily="18" charset="0"/>
              </a:rPr>
              <a:t>Hoạt động 1</a:t>
            </a:r>
            <a:r>
              <a:rPr lang="en-US" altLang="en-US" sz="2800">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Tác hại của việc phóng uế bừa bãi</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9" name="AutoShape 6">
            <a:extLst>
              <a:ext uri="{FF2B5EF4-FFF2-40B4-BE49-F238E27FC236}">
                <a16:creationId xmlns:a16="http://schemas.microsoft.com/office/drawing/2014/main" id="{984239DC-000D-4ACC-B3AF-176B2544FCA6}"/>
              </a:ext>
            </a:extLst>
          </p:cNvPr>
          <p:cNvSpPr>
            <a:spLocks noChangeArrowheads="1"/>
          </p:cNvSpPr>
          <p:nvPr/>
        </p:nvSpPr>
        <p:spPr bwMode="auto">
          <a:xfrm>
            <a:off x="1154906" y="3707606"/>
            <a:ext cx="6731794" cy="1371600"/>
          </a:xfrm>
          <a:prstGeom prst="cloudCallout">
            <a:avLst>
              <a:gd name="adj1" fmla="val 743"/>
              <a:gd name="adj2" fmla="val -86989"/>
            </a:avLst>
          </a:prstGeom>
          <a:solidFill>
            <a:srgbClr val="FFCCFF"/>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uế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bừa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đúng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61292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157"/>
                                        </p:tgtEl>
                                        <p:attrNameLst>
                                          <p:attrName>style.visibility</p:attrName>
                                        </p:attrNameLst>
                                      </p:cBhvr>
                                      <p:to>
                                        <p:strVal val="visible"/>
                                      </p:to>
                                    </p:set>
                                    <p:animEffect transition="in" filter="circle(in)">
                                      <p:cBhvr>
                                        <p:cTn id="11" dur="2000"/>
                                        <p:tgtEl>
                                          <p:spTgt spid="6157"/>
                                        </p:tgtEl>
                                      </p:cBhvr>
                                    </p:animEffect>
                                  </p:childTnLst>
                                </p:cTn>
                              </p:par>
                              <p:par>
                                <p:cTn id="12" presetID="6" presetClass="entr" presetSubtype="16" fill="hold" nodeType="withEffect">
                                  <p:stCondLst>
                                    <p:cond delay="0"/>
                                  </p:stCondLst>
                                  <p:childTnLst>
                                    <p:set>
                                      <p:cBhvr>
                                        <p:cTn id="13" dur="1" fill="hold">
                                          <p:stCondLst>
                                            <p:cond delay="0"/>
                                          </p:stCondLst>
                                        </p:cTn>
                                        <p:tgtEl>
                                          <p:spTgt spid="6158"/>
                                        </p:tgtEl>
                                        <p:attrNameLst>
                                          <p:attrName>style.visibility</p:attrName>
                                        </p:attrNameLst>
                                      </p:cBhvr>
                                      <p:to>
                                        <p:strVal val="visible"/>
                                      </p:to>
                                    </p:set>
                                    <p:animEffect transition="in" filter="circle(in)">
                                      <p:cBhvr>
                                        <p:cTn id="14" dur="2000"/>
                                        <p:tgtEl>
                                          <p:spTgt spid="6158"/>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6162"/>
                                        </p:tgtEl>
                                        <p:attrNameLst>
                                          <p:attrName>style.visibility</p:attrName>
                                        </p:attrNameLst>
                                      </p:cBhvr>
                                      <p:to>
                                        <p:strVal val="visible"/>
                                      </p:to>
                                    </p:set>
                                    <p:animEffect transition="in" filter="randombar(horizontal)">
                                      <p:cBhvr>
                                        <p:cTn id="18" dur="500"/>
                                        <p:tgtEl>
                                          <p:spTgt spid="6162"/>
                                        </p:tgtEl>
                                      </p:cBhvr>
                                    </p:animEffect>
                                  </p:childTnLst>
                                </p:cTn>
                              </p:par>
                            </p:childTnLst>
                          </p:cTn>
                        </p:par>
                        <p:par>
                          <p:cTn id="19" fill="hold">
                            <p:stCondLst>
                              <p:cond delay="2500"/>
                            </p:stCondLst>
                            <p:childTnLst>
                              <p:par>
                                <p:cTn id="20" presetID="14" presetClass="entr" presetSubtype="10" fill="hold" grpId="0" nodeType="afterEffect">
                                  <p:stCondLst>
                                    <p:cond delay="0"/>
                                  </p:stCondLst>
                                  <p:childTnLst>
                                    <p:set>
                                      <p:cBhvr>
                                        <p:cTn id="21" dur="1" fill="hold">
                                          <p:stCondLst>
                                            <p:cond delay="0"/>
                                          </p:stCondLst>
                                        </p:cTn>
                                        <p:tgtEl>
                                          <p:spTgt spid="6163"/>
                                        </p:tgtEl>
                                        <p:attrNameLst>
                                          <p:attrName>style.visibility</p:attrName>
                                        </p:attrNameLst>
                                      </p:cBhvr>
                                      <p:to>
                                        <p:strVal val="visible"/>
                                      </p:to>
                                    </p:set>
                                    <p:animEffect transition="in" filter="randombar(horizontal)">
                                      <p:cBhvr>
                                        <p:cTn id="22" dur="500"/>
                                        <p:tgtEl>
                                          <p:spTgt spid="616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6167"/>
                                        </p:tgtEl>
                                        <p:attrNameLst>
                                          <p:attrName>style.visibility</p:attrName>
                                        </p:attrNameLst>
                                      </p:cBhvr>
                                      <p:to>
                                        <p:strVal val="visible"/>
                                      </p:to>
                                    </p:set>
                                    <p:animEffect transition="in" filter="randombar(horizontal)">
                                      <p:cBhvr>
                                        <p:cTn id="26" dur="500"/>
                                        <p:tgtEl>
                                          <p:spTgt spid="6167"/>
                                        </p:tgtEl>
                                      </p:cBhvr>
                                    </p:animEffect>
                                  </p:childTnLst>
                                </p:cTn>
                              </p:par>
                              <p:par>
                                <p:cTn id="27" presetID="1" presetClass="entr" presetSubtype="0" fill="hold" grpId="0" nodeType="withEffect" nodePh="1">
                                  <p:stCondLst>
                                    <p:cond delay="0"/>
                                  </p:stCondLst>
                                  <p:endCondLst>
                                    <p:cond evt="begin" delay="0">
                                      <p:tn val="27"/>
                                    </p:cond>
                                  </p:endCondLst>
                                  <p:childTnLst>
                                    <p:set>
                                      <p:cBhvr>
                                        <p:cTn id="28" dur="1" fill="hold">
                                          <p:stCondLst>
                                            <p:cond delay="0"/>
                                          </p:stCondLst>
                                        </p:cTn>
                                        <p:tgtEl>
                                          <p:spTgt spid="61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ppt_w*0.70"/>
                                          </p:val>
                                        </p:tav>
                                        <p:tav tm="100000">
                                          <p:val>
                                            <p:strVal val="#ppt_w"/>
                                          </p:val>
                                        </p:tav>
                                      </p:tavLst>
                                    </p:anim>
                                    <p:anim calcmode="lin" valueType="num">
                                      <p:cBhvr>
                                        <p:cTn id="34" dur="500" fill="hold"/>
                                        <p:tgtEl>
                                          <p:spTgt spid="9"/>
                                        </p:tgtEl>
                                        <p:attrNameLst>
                                          <p:attrName>ppt_h</p:attrName>
                                        </p:attrNameLst>
                                      </p:cBhvr>
                                      <p:tavLst>
                                        <p:tav tm="0">
                                          <p:val>
                                            <p:strVal val="#ppt_h"/>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xit" presetSubtype="32" fill="hold" grpId="1" nodeType="clickEffect">
                                  <p:stCondLst>
                                    <p:cond delay="0"/>
                                  </p:stCondLst>
                                  <p:childTnLst>
                                    <p:animEffect transition="out" filter="circle(out)">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animBg="1"/>
      <p:bldP spid="6163" grpId="0" animBg="1"/>
      <p:bldP spid="6167" grpId="0" animBg="1"/>
      <p:bldP spid="6168" grpId="0"/>
      <p:bldP spid="3" grpId="0"/>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raubo380[1]">
            <a:extLst>
              <a:ext uri="{FF2B5EF4-FFF2-40B4-BE49-F238E27FC236}">
                <a16:creationId xmlns:a16="http://schemas.microsoft.com/office/drawing/2014/main" id="{421D57BC-A728-4254-8742-60696B9F0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18" y="266384"/>
            <a:ext cx="3371850" cy="19883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4">
            <a:extLst>
              <a:ext uri="{FF2B5EF4-FFF2-40B4-BE49-F238E27FC236}">
                <a16:creationId xmlns:a16="http://schemas.microsoft.com/office/drawing/2014/main" id="{B330A41D-DF7F-45B8-B23A-DCDD10976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309" y="262720"/>
            <a:ext cx="3486150" cy="1992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1ECA384-7EE6-4DA4-9451-7A8E5F45D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309" y="2693323"/>
            <a:ext cx="3486150" cy="20685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id="{9FDB036A-3E56-47BE-BAD6-29AAF488D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26" y="2698278"/>
            <a:ext cx="3426441" cy="20635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1538826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500"/>
                                        <p:tgtEl>
                                          <p:spTgt spid="7"/>
                                        </p:tgtEl>
                                      </p:cBhvr>
                                    </p:animEffect>
                                  </p:childTnLst>
                                </p:cTn>
                              </p:par>
                              <p:par>
                                <p:cTn id="14" presetID="21"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2)">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BBA8ED54-FC36-4D23-89C7-9C42726590CE}"/>
              </a:ext>
            </a:extLst>
          </p:cNvPr>
          <p:cNvSpPr txBox="1">
            <a:spLocks/>
          </p:cNvSpPr>
          <p:nvPr/>
        </p:nvSpPr>
        <p:spPr>
          <a:xfrm>
            <a:off x="920709" y="1592522"/>
            <a:ext cx="6854587" cy="3011375"/>
          </a:xfrm>
          <a:prstGeom prst="rect">
            <a:avLst/>
          </a:prstGeom>
          <a:solidFill>
            <a:schemeClr val="accent2">
              <a:lumMod val="75000"/>
            </a:schemeClr>
          </a:solidFill>
          <a:ln>
            <a:prstDash val="dashDot"/>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altLang="en-US" dirty="0">
                <a:solidFill>
                  <a:srgbClr val="FF0000"/>
                </a:solidFill>
                <a:latin typeface="Times New Roman" panose="02020603050405020304" pitchFamily="18" charset="0"/>
                <a:cs typeface="Times New Roman" panose="02020603050405020304" pitchFamily="18" charset="0"/>
              </a:rPr>
              <a:t>    </a:t>
            </a:r>
          </a:p>
          <a:p>
            <a:pPr>
              <a:lnSpc>
                <a:spcPct val="90000"/>
              </a:lnSpc>
            </a:pP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Việc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động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vật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phóng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uế</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bừa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bãi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gây</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nhiều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như</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làm</a:t>
            </a:r>
            <a:r>
              <a:rPr lang="en-US" altLang="en-US" sz="3200" b="1" dirty="0">
                <a:solidFill>
                  <a:schemeClr val="tx1"/>
                </a:solidFill>
                <a:latin typeface="Times New Roman" panose="02020603050405020304" pitchFamily="18" charset="0"/>
                <a:cs typeface="Times New Roman" panose="02020603050405020304" pitchFamily="18" charset="0"/>
              </a:rPr>
              <a:t> ô </a:t>
            </a:r>
            <a:r>
              <a:rPr lang="en-US" altLang="en-US" sz="3200" b="1" dirty="0" err="1">
                <a:solidFill>
                  <a:schemeClr val="tx1"/>
                </a:solidFill>
                <a:latin typeface="Times New Roman" panose="02020603050405020304" pitchFamily="18" charset="0"/>
                <a:cs typeface="Times New Roman" panose="02020603050405020304" pitchFamily="18" charset="0"/>
              </a:rPr>
              <a:t>nhiễm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môi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trường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gây</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vệ</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sinh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vẻ</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đẹp</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mĩ</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quan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đường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phố</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đường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làng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ngõ</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xóm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dẫn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đến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bệnh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tả</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lị</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thương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hàn</a:t>
            </a:r>
            <a:r>
              <a:rPr lang="en-US" altLang="en-US" sz="3200" b="1" dirty="0">
                <a:solidFill>
                  <a:schemeClr val="tx1"/>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F983AE47-7E30-4BBA-AED2-0B081E0CAC54}"/>
              </a:ext>
            </a:extLst>
          </p:cNvPr>
          <p:cNvSpPr txBox="1"/>
          <p:nvPr/>
        </p:nvSpPr>
        <p:spPr>
          <a:xfrm>
            <a:off x="2187707" y="636277"/>
            <a:ext cx="4320592" cy="584775"/>
          </a:xfrm>
          <a:prstGeom prst="rect">
            <a:avLst/>
          </a:prstGeom>
          <a:noFill/>
        </p:spPr>
        <p:txBody>
          <a:bodyPr wrap="square">
            <a:spAutoFit/>
          </a:bodyPr>
          <a:lstStyle/>
          <a:p>
            <a:pPr algn="ctr"/>
            <a:r>
              <a:rPr lang="en-US" altLang="en-US" sz="3200" b="1" u="sng" err="1">
                <a:solidFill>
                  <a:srgbClr val="FF0000"/>
                </a:solidFill>
                <a:latin typeface="Times New Roman" panose="02020603050405020304" pitchFamily="18" charset="0"/>
                <a:cs typeface="Times New Roman" panose="02020603050405020304" pitchFamily="18" charset="0"/>
              </a:rPr>
              <a:t>Kết</a:t>
            </a:r>
            <a:r>
              <a:rPr lang="en-US" altLang="en-US" sz="3200" b="1" u="sng">
                <a:solidFill>
                  <a:srgbClr val="FF0000"/>
                </a:solidFill>
                <a:latin typeface="Times New Roman" panose="02020603050405020304" pitchFamily="18" charset="0"/>
                <a:cs typeface="Times New Roman" panose="02020603050405020304" pitchFamily="18" charset="0"/>
              </a:rPr>
              <a:t> luận:</a:t>
            </a:r>
            <a:endParaRPr lang="en-US" sz="32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7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5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500"/>
                                        <p:tgtEl>
                                          <p:spTgt spid="3">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9" name="Text Box 7">
            <a:extLst>
              <a:ext uri="{FF2B5EF4-FFF2-40B4-BE49-F238E27FC236}">
                <a16:creationId xmlns:a16="http://schemas.microsoft.com/office/drawing/2014/main" id="{7B11C71B-F420-4771-9B23-F82B80B6A9D5}"/>
              </a:ext>
            </a:extLst>
          </p:cNvPr>
          <p:cNvSpPr txBox="1">
            <a:spLocks noChangeArrowheads="1"/>
          </p:cNvSpPr>
          <p:nvPr/>
        </p:nvSpPr>
        <p:spPr bwMode="auto">
          <a:xfrm>
            <a:off x="2779957" y="162364"/>
            <a:ext cx="42906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Người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mắc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bệnh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ngoài</a:t>
            </a:r>
            <a:r>
              <a:rPr lang="en-US" altLang="en-US" sz="2800" b="1" dirty="0">
                <a:solidFill>
                  <a:srgbClr val="FF0000"/>
                </a:solidFill>
                <a:latin typeface="Times New Roman" panose="02020603050405020304" pitchFamily="18" charset="0"/>
                <a:cs typeface="Times New Roman" panose="02020603050405020304" pitchFamily="18" charset="0"/>
              </a:rPr>
              <a:t> da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45" y="912376"/>
            <a:ext cx="5501267" cy="34207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812" y="912376"/>
            <a:ext cx="2890765" cy="3420788"/>
          </a:xfrm>
          <a:prstGeom prst="rect">
            <a:avLst/>
          </a:prstGeom>
        </p:spPr>
      </p:pic>
    </p:spTree>
    <p:extLst>
      <p:ext uri="{BB962C8B-B14F-4D97-AF65-F5344CB8AC3E}">
        <p14:creationId xmlns:p14="http://schemas.microsoft.com/office/powerpoint/2010/main" val="2344380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ext Box 7">
            <a:extLst>
              <a:ext uri="{FF2B5EF4-FFF2-40B4-BE49-F238E27FC236}">
                <a16:creationId xmlns:a16="http://schemas.microsoft.com/office/drawing/2014/main" id="{EC39C713-2A6F-416F-9E67-A064B697816D}"/>
              </a:ext>
            </a:extLst>
          </p:cNvPr>
          <p:cNvSpPr txBox="1">
            <a:spLocks noChangeArrowheads="1"/>
          </p:cNvSpPr>
          <p:nvPr/>
        </p:nvSpPr>
        <p:spPr bwMode="auto">
          <a:xfrm>
            <a:off x="3216348" y="0"/>
            <a:ext cx="3482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err="1">
                <a:solidFill>
                  <a:srgbClr val="FF0000"/>
                </a:solidFill>
                <a:latin typeface="Times New Roman" panose="02020603050405020304" pitchFamily="18" charset="0"/>
                <a:cs typeface="Times New Roman" panose="02020603050405020304" pitchFamily="18" charset="0"/>
              </a:rPr>
              <a:t>Người</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cs typeface="Times New Roman" panose="02020603050405020304" pitchFamily="18" charset="0"/>
              </a:rPr>
              <a:t>mắc</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cs typeface="Times New Roman" panose="02020603050405020304" pitchFamily="18" charset="0"/>
              </a:rPr>
              <a:t>bệnh</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cs typeface="Times New Roman" panose="02020603050405020304" pitchFamily="18" charset="0"/>
              </a:rPr>
              <a:t>tả</a:t>
            </a:r>
            <a:endParaRPr lang="en-US" altLang="en-US" sz="28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 y="740390"/>
            <a:ext cx="4286250" cy="39612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892" y="740390"/>
            <a:ext cx="4263221" cy="3961263"/>
          </a:xfrm>
          <a:prstGeom prst="rect">
            <a:avLst/>
          </a:prstGeom>
        </p:spPr>
      </p:pic>
    </p:spTree>
    <p:extLst>
      <p:ext uri="{BB962C8B-B14F-4D97-AF65-F5344CB8AC3E}">
        <p14:creationId xmlns:p14="http://schemas.microsoft.com/office/powerpoint/2010/main" val="1116041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08903"/>
                                        </p:tgtEl>
                                        <p:attrNameLst>
                                          <p:attrName>style.visibility</p:attrName>
                                        </p:attrNameLst>
                                      </p:cBhvr>
                                      <p:to>
                                        <p:strVal val="visible"/>
                                      </p:to>
                                    </p:set>
                                    <p:animEffect transition="in" filter="box(in)">
                                      <p:cBhvr>
                                        <p:cTn id="7" dur="500"/>
                                        <p:tgtEl>
                                          <p:spTgt spid="208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734DD8EE-46FC-45C3-BE47-15C9722944CE}"/>
              </a:ext>
            </a:extLst>
          </p:cNvPr>
          <p:cNvSpPr txBox="1">
            <a:spLocks noChangeArrowheads="1"/>
          </p:cNvSpPr>
          <p:nvPr/>
        </p:nvSpPr>
        <p:spPr bwMode="auto">
          <a:xfrm>
            <a:off x="126241" y="113945"/>
            <a:ext cx="8417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b="1" u="sng" dirty="0" err="1">
                <a:latin typeface="Times New Roman" panose="02020603050405020304" pitchFamily="18" charset="0"/>
                <a:cs typeface="Times New Roman" panose="02020603050405020304" pitchFamily="18" charset="0"/>
              </a:rPr>
              <a:t>Hoạt</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động</a:t>
            </a:r>
            <a:r>
              <a:rPr lang="en-US" altLang="en-US" sz="2400" b="1" u="sng" dirty="0">
                <a:latin typeface="Times New Roman" panose="02020603050405020304" pitchFamily="18" charset="0"/>
                <a:cs typeface="Times New Roman" panose="02020603050405020304" pitchFamily="18" charset="0"/>
              </a:rPr>
              <a:t> 2:</a:t>
            </a:r>
            <a:r>
              <a:rPr lang="en-US" altLang="en-US" sz="2400" b="1"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xử</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lí</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nước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tiểu</a:t>
            </a:r>
            <a:r>
              <a:rPr lang="vi-VN" altLang="en-US" sz="2800" b="1" dirty="0">
                <a:solidFill>
                  <a:srgbClr val="FF0000"/>
                </a:solidFill>
                <a:latin typeface="Times New Roman" panose="02020603050405020304" pitchFamily="18" charset="0"/>
                <a:cs typeface="Times New Roman" panose="02020603050405020304" pitchFamily="18" charset="0"/>
              </a:rPr>
              <a:t> hợp vệ sinh.</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61" y="944942"/>
            <a:ext cx="8417257" cy="3810160"/>
          </a:xfrm>
          <a:prstGeom prst="rect">
            <a:avLst/>
          </a:prstGeom>
        </p:spPr>
      </p:pic>
      <p:sp>
        <p:nvSpPr>
          <p:cNvPr id="3" name="Rectangle 2"/>
          <p:cNvSpPr/>
          <p:nvPr/>
        </p:nvSpPr>
        <p:spPr>
          <a:xfrm>
            <a:off x="868628" y="2401374"/>
            <a:ext cx="7398521" cy="1077218"/>
          </a:xfrm>
          <a:prstGeom prst="rect">
            <a:avLst/>
          </a:prstGeom>
        </p:spPr>
        <p:txBody>
          <a:bodyPr wrap="square">
            <a:spAutoFit/>
          </a:bodyPr>
          <a:lstStyle/>
          <a:p>
            <a:pPr algn="ctr">
              <a:spcBef>
                <a:spcPct val="0"/>
              </a:spcBef>
              <a:buFontTx/>
              <a:buNone/>
            </a:pPr>
            <a:r>
              <a:rPr lang="en-US" altLang="en-US" sz="3200" dirty="0" err="1">
                <a:solidFill>
                  <a:schemeClr val="tx1"/>
                </a:solidFill>
                <a:latin typeface="Times New Roman" panose="02020603050405020304" pitchFamily="18" charset="0"/>
                <a:cs typeface="Times New Roman" panose="02020603050405020304" pitchFamily="18" charset="0"/>
              </a:rPr>
              <a:t>Chúng</a:t>
            </a:r>
            <a:r>
              <a:rPr lang="en-US" altLang="en-US" sz="3200" dirty="0">
                <a:solidFill>
                  <a:schemeClr val="tx1"/>
                </a:solidFill>
                <a:latin typeface="Times New Roman" panose="02020603050405020304" pitchFamily="18" charset="0"/>
                <a:cs typeface="Times New Roman" panose="02020603050405020304" pitchFamily="18" charset="0"/>
              </a:rPr>
              <a:t> ta </a:t>
            </a:r>
            <a:r>
              <a:rPr lang="en-US" altLang="en-US" sz="3200" dirty="0" err="1">
                <a:solidFill>
                  <a:schemeClr val="tx1"/>
                </a:solidFill>
                <a:latin typeface="Times New Roman" panose="02020603050405020304" pitchFamily="18" charset="0"/>
                <a:cs typeface="Times New Roman" panose="02020603050405020304" pitchFamily="18" charset="0"/>
              </a:rPr>
              <a:t>cần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xử</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lý</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thế</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nào</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đối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với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phân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và</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nước</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tiểu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của</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người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và</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động</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vật</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khi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thải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ra</a:t>
            </a:r>
            <a:r>
              <a:rPr lang="en-US" altLang="en-US" sz="3200" dirty="0">
                <a:solidFill>
                  <a:schemeClr val="tx1"/>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037" y="1638972"/>
            <a:ext cx="839173" cy="6293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6461">
            <a:off x="1721411" y="1216631"/>
            <a:ext cx="2973788" cy="26437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6461">
            <a:off x="4571640" y="812753"/>
            <a:ext cx="2903081" cy="264379"/>
          </a:xfrm>
          <a:prstGeom prst="rect">
            <a:avLst/>
          </a:prstGeom>
        </p:spPr>
      </p:pic>
    </p:spTree>
    <p:extLst>
      <p:ext uri="{BB962C8B-B14F-4D97-AF65-F5344CB8AC3E}">
        <p14:creationId xmlns:p14="http://schemas.microsoft.com/office/powerpoint/2010/main" val="1466080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734DD8EE-46FC-45C3-BE47-15C9722944CE}"/>
              </a:ext>
            </a:extLst>
          </p:cNvPr>
          <p:cNvSpPr txBox="1">
            <a:spLocks noChangeArrowheads="1"/>
          </p:cNvSpPr>
          <p:nvPr/>
        </p:nvSpPr>
        <p:spPr bwMode="auto">
          <a:xfrm>
            <a:off x="460004" y="-71294"/>
            <a:ext cx="7472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400" b="1" u="sng" dirty="0" err="1">
                <a:latin typeface="Times New Roman" panose="02020603050405020304" pitchFamily="18" charset="0"/>
                <a:cs typeface="Times New Roman" panose="02020603050405020304" pitchFamily="18" charset="0"/>
              </a:rPr>
              <a:t>Hoạt</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động</a:t>
            </a:r>
            <a:r>
              <a:rPr lang="en-US" altLang="en-US" sz="2400" b="1" u="sng" dirty="0">
                <a:latin typeface="Times New Roman" panose="02020603050405020304" pitchFamily="18" charset="0"/>
                <a:cs typeface="Times New Roman" panose="02020603050405020304" pitchFamily="18" charset="0"/>
              </a:rPr>
              <a:t> 2:</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nước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tiểu</a:t>
            </a:r>
            <a:r>
              <a:rPr lang="vi-VN" altLang="en-US" sz="2400" b="1" dirty="0">
                <a:latin typeface="Times New Roman" panose="02020603050405020304" pitchFamily="18" charset="0"/>
                <a:cs typeface="Times New Roman" panose="02020603050405020304" pitchFamily="18" charset="0"/>
              </a:rPr>
              <a:t> hợp vệ sinh.</a:t>
            </a:r>
            <a:endParaRPr lang="en-US" altLang="en-US" sz="2400" b="1" dirty="0">
              <a:latin typeface="Times New Roman" panose="02020603050405020304" pitchFamily="18" charset="0"/>
              <a:cs typeface="Times New Roman" panose="02020603050405020304" pitchFamily="18" charset="0"/>
            </a:endParaRPr>
          </a:p>
        </p:txBody>
      </p:sp>
      <p:pic>
        <p:nvPicPr>
          <p:cNvPr id="12303" name="Picture 7" descr="img008">
            <a:extLst>
              <a:ext uri="{FF2B5EF4-FFF2-40B4-BE49-F238E27FC236}">
                <a16:creationId xmlns:a16="http://schemas.microsoft.com/office/drawing/2014/main" id="{3590791B-3569-4681-8D59-64C77C0F9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0" r="59055" b="62163"/>
          <a:stretch>
            <a:fillRect/>
          </a:stretch>
        </p:blipFill>
        <p:spPr bwMode="auto">
          <a:xfrm>
            <a:off x="260297" y="339867"/>
            <a:ext cx="2820766" cy="201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Text Box 8" descr="Parchment">
            <a:extLst>
              <a:ext uri="{FF2B5EF4-FFF2-40B4-BE49-F238E27FC236}">
                <a16:creationId xmlns:a16="http://schemas.microsoft.com/office/drawing/2014/main" id="{BC46B50F-2E8C-4B0E-B340-70AFA0419B10}"/>
              </a:ext>
            </a:extLst>
          </p:cNvPr>
          <p:cNvSpPr txBox="1">
            <a:spLocks noChangeArrowheads="1"/>
          </p:cNvSpPr>
          <p:nvPr/>
        </p:nvSpPr>
        <p:spPr bwMode="auto">
          <a:xfrm>
            <a:off x="1293262" y="2226207"/>
            <a:ext cx="11733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500" b="1" i="1" dirty="0">
                <a:latin typeface="Times New Roman" panose="02020603050405020304" pitchFamily="18" charset="0"/>
              </a:rPr>
              <a:t> a)</a:t>
            </a:r>
          </a:p>
        </p:txBody>
      </p:sp>
      <p:grpSp>
        <p:nvGrpSpPr>
          <p:cNvPr id="3" name="Group 9">
            <a:extLst>
              <a:ext uri="{FF2B5EF4-FFF2-40B4-BE49-F238E27FC236}">
                <a16:creationId xmlns:a16="http://schemas.microsoft.com/office/drawing/2014/main" id="{BE2DB36F-3661-4181-9E40-E23D91AA1A15}"/>
              </a:ext>
            </a:extLst>
          </p:cNvPr>
          <p:cNvGrpSpPr>
            <a:grpSpLocks/>
          </p:cNvGrpSpPr>
          <p:nvPr/>
        </p:nvGrpSpPr>
        <p:grpSpPr bwMode="auto">
          <a:xfrm>
            <a:off x="5603358" y="390371"/>
            <a:ext cx="3362328" cy="2304735"/>
            <a:chOff x="2773" y="792"/>
            <a:chExt cx="2987" cy="3653"/>
          </a:xfrm>
        </p:grpSpPr>
        <p:pic>
          <p:nvPicPr>
            <p:cNvPr id="12301" name="Picture 10" descr="img008">
              <a:extLst>
                <a:ext uri="{FF2B5EF4-FFF2-40B4-BE49-F238E27FC236}">
                  <a16:creationId xmlns:a16="http://schemas.microsoft.com/office/drawing/2014/main" id="{19EEE50A-DF2C-4CED-AE72-A1DF2521E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224" b="62163"/>
            <a:stretch>
              <a:fillRect/>
            </a:stretch>
          </p:blipFill>
          <p:spPr bwMode="auto">
            <a:xfrm>
              <a:off x="2773" y="792"/>
              <a:ext cx="2987"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11" descr="Parchment">
              <a:extLst>
                <a:ext uri="{FF2B5EF4-FFF2-40B4-BE49-F238E27FC236}">
                  <a16:creationId xmlns:a16="http://schemas.microsoft.com/office/drawing/2014/main" id="{7FC50278-E543-471A-9083-784FDDCC7C06}"/>
                </a:ext>
              </a:extLst>
            </p:cNvPr>
            <p:cNvSpPr txBox="1">
              <a:spLocks noChangeArrowheads="1"/>
            </p:cNvSpPr>
            <p:nvPr/>
          </p:nvSpPr>
          <p:spPr bwMode="auto">
            <a:xfrm>
              <a:off x="4219" y="3744"/>
              <a:ext cx="204"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b="1" i="1">
                <a:solidFill>
                  <a:srgbClr val="0000FF"/>
                </a:solidFill>
                <a:latin typeface="Times New Roman" panose="02020603050405020304" pitchFamily="18" charset="0"/>
              </a:endParaRPr>
            </a:p>
          </p:txBody>
        </p:sp>
      </p:grpSp>
      <p:sp>
        <p:nvSpPr>
          <p:cNvPr id="220172" name="Text Box 12">
            <a:extLst>
              <a:ext uri="{FF2B5EF4-FFF2-40B4-BE49-F238E27FC236}">
                <a16:creationId xmlns:a16="http://schemas.microsoft.com/office/drawing/2014/main" id="{AD2CB1D5-7858-40D5-88F6-02857927CC2C}"/>
              </a:ext>
            </a:extLst>
          </p:cNvPr>
          <p:cNvSpPr txBox="1">
            <a:spLocks noChangeArrowheads="1"/>
          </p:cNvSpPr>
          <p:nvPr/>
        </p:nvSpPr>
        <p:spPr bwMode="auto">
          <a:xfrm>
            <a:off x="3021819" y="1386222"/>
            <a:ext cx="3811324"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1800" dirty="0">
                <a:solidFill>
                  <a:srgbClr val="FFFF00"/>
                </a:solidFill>
                <a:latin typeface=".VnArial" panose="020B7200000000000000" pitchFamily="34" charset="0"/>
              </a:rPr>
              <a:t>  </a:t>
            </a:r>
            <a:r>
              <a:rPr lang="en-US" altLang="en-US" sz="1800" dirty="0">
                <a:solidFill>
                  <a:srgbClr val="FF0000"/>
                </a:solidFill>
                <a:latin typeface=".VnArial" panose="020B7200000000000000" pitchFamily="34" charset="0"/>
              </a:rPr>
              <a:t>   </a:t>
            </a:r>
            <a:r>
              <a:rPr lang="en-US" altLang="en-US" sz="1800" dirty="0">
                <a:solidFill>
                  <a:srgbClr val="FFFF00"/>
                </a:solidFill>
                <a:latin typeface=".VnArial" panose="020B7200000000000000" pitchFamily="34"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Nha</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tiêu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tư</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hoại</a:t>
            </a:r>
            <a:endParaRPr lang="en-US" altLang="en-US" sz="2000" b="1" i="1" dirty="0">
              <a:solidFill>
                <a:srgbClr val="002060"/>
              </a:solidFill>
              <a:latin typeface=".VnArial" panose="020B7200000000000000" pitchFamily="34" charset="0"/>
            </a:endParaRPr>
          </a:p>
        </p:txBody>
      </p:sp>
      <p:sp>
        <p:nvSpPr>
          <p:cNvPr id="13319" name="Oval 13">
            <a:extLst>
              <a:ext uri="{FF2B5EF4-FFF2-40B4-BE49-F238E27FC236}">
                <a16:creationId xmlns:a16="http://schemas.microsoft.com/office/drawing/2014/main" id="{501B412E-81E0-45CF-989F-9BB594349C75}"/>
              </a:ext>
            </a:extLst>
          </p:cNvPr>
          <p:cNvSpPr>
            <a:spLocks noChangeArrowheads="1"/>
          </p:cNvSpPr>
          <p:nvPr/>
        </p:nvSpPr>
        <p:spPr bwMode="auto">
          <a:xfrm>
            <a:off x="3133583" y="1364582"/>
            <a:ext cx="407060" cy="396663"/>
          </a:xfrm>
          <a:prstGeom prst="ellipse">
            <a:avLst/>
          </a:prstGeom>
          <a:noFill/>
          <a:ln w="2857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100" b="1" dirty="0">
                <a:solidFill>
                  <a:srgbClr val="FF0000"/>
                </a:solidFill>
                <a:latin typeface="Garamond" panose="02020404030301010803" pitchFamily="18" charset="0"/>
              </a:rPr>
              <a:t>3</a:t>
            </a:r>
          </a:p>
        </p:txBody>
      </p:sp>
      <p:pic>
        <p:nvPicPr>
          <p:cNvPr id="13321" name="Picture 15" descr="anh de cat thu">
            <a:extLst>
              <a:ext uri="{FF2B5EF4-FFF2-40B4-BE49-F238E27FC236}">
                <a16:creationId xmlns:a16="http://schemas.microsoft.com/office/drawing/2014/main" id="{B5B1D189-5BD9-485C-B8D5-B88B9BEE9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297" y="2544343"/>
            <a:ext cx="2927341" cy="174110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5" descr="Parchment">
            <a:extLst>
              <a:ext uri="{FF2B5EF4-FFF2-40B4-BE49-F238E27FC236}">
                <a16:creationId xmlns:a16="http://schemas.microsoft.com/office/drawing/2014/main" id="{239CAD84-B4F4-494E-9E97-6CF0CAFA3D2E}"/>
              </a:ext>
            </a:extLst>
          </p:cNvPr>
          <p:cNvSpPr txBox="1">
            <a:spLocks noChangeArrowheads="1"/>
          </p:cNvSpPr>
          <p:nvPr/>
        </p:nvSpPr>
        <p:spPr bwMode="auto">
          <a:xfrm>
            <a:off x="6833143" y="2226206"/>
            <a:ext cx="10537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500" b="1" i="1" dirty="0">
                <a:latin typeface="Times New Roman" panose="02020603050405020304" pitchFamily="18" charset="0"/>
              </a:rPr>
              <a:t> b)</a:t>
            </a:r>
          </a:p>
        </p:txBody>
      </p:sp>
      <p:sp>
        <p:nvSpPr>
          <p:cNvPr id="16" name="Text Box 12">
            <a:extLst>
              <a:ext uri="{FF2B5EF4-FFF2-40B4-BE49-F238E27FC236}">
                <a16:creationId xmlns:a16="http://schemas.microsoft.com/office/drawing/2014/main" id="{AD2CB1D5-7858-40D5-88F6-02857927CC2C}"/>
              </a:ext>
            </a:extLst>
          </p:cNvPr>
          <p:cNvSpPr txBox="1">
            <a:spLocks noChangeArrowheads="1"/>
          </p:cNvSpPr>
          <p:nvPr/>
        </p:nvSpPr>
        <p:spPr bwMode="auto">
          <a:xfrm>
            <a:off x="3472186" y="3016926"/>
            <a:ext cx="2573748"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1800" dirty="0">
                <a:solidFill>
                  <a:srgbClr val="FFFF00"/>
                </a:solidFill>
                <a:latin typeface=".VnArial" panose="020B7200000000000000" pitchFamily="34" charset="0"/>
              </a:rPr>
              <a:t>    </a:t>
            </a:r>
            <a:r>
              <a:rPr lang="en-US" altLang="en-US" sz="2000" b="1" dirty="0" err="1">
                <a:latin typeface="Times New Roman" panose="02020603050405020304" pitchFamily="18" charset="0"/>
                <a:cs typeface="Times New Roman" panose="02020603050405020304" pitchFamily="18" charset="0"/>
              </a:rPr>
              <a:t>Nha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tiêu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hai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ngăn</a:t>
            </a:r>
            <a:endParaRPr lang="en-US" altLang="en-US" sz="2000" b="1" i="1" dirty="0">
              <a:latin typeface=".VnArial" panose="020B7200000000000000" pitchFamily="34" charset="0"/>
            </a:endParaRPr>
          </a:p>
        </p:txBody>
      </p:sp>
      <p:sp>
        <p:nvSpPr>
          <p:cNvPr id="17" name="Oval 13">
            <a:extLst>
              <a:ext uri="{FF2B5EF4-FFF2-40B4-BE49-F238E27FC236}">
                <a16:creationId xmlns:a16="http://schemas.microsoft.com/office/drawing/2014/main" id="{501B412E-81E0-45CF-989F-9BB594349C75}"/>
              </a:ext>
            </a:extLst>
          </p:cNvPr>
          <p:cNvSpPr>
            <a:spLocks noChangeArrowheads="1"/>
          </p:cNvSpPr>
          <p:nvPr/>
        </p:nvSpPr>
        <p:spPr bwMode="auto">
          <a:xfrm>
            <a:off x="3245917" y="3016171"/>
            <a:ext cx="407060" cy="340998"/>
          </a:xfrm>
          <a:prstGeom prst="ellipse">
            <a:avLst/>
          </a:prstGeom>
          <a:noFill/>
          <a:ln w="2857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100" b="1" dirty="0">
                <a:solidFill>
                  <a:srgbClr val="FF0000"/>
                </a:solidFill>
                <a:latin typeface="Garamond" panose="02020404030301010803" pitchFamily="18" charset="0"/>
              </a:rPr>
              <a:t>4</a:t>
            </a:r>
          </a:p>
        </p:txBody>
      </p:sp>
      <p:sp>
        <p:nvSpPr>
          <p:cNvPr id="2" name="Rectangle 1">
            <a:extLst>
              <a:ext uri="{FF2B5EF4-FFF2-40B4-BE49-F238E27FC236}">
                <a16:creationId xmlns:a16="http://schemas.microsoft.com/office/drawing/2014/main" id="{721D79E9-50D9-489E-A3CC-86C32F5E6A1A}"/>
              </a:ext>
            </a:extLst>
          </p:cNvPr>
          <p:cNvSpPr/>
          <p:nvPr/>
        </p:nvSpPr>
        <p:spPr>
          <a:xfrm>
            <a:off x="0" y="4285450"/>
            <a:ext cx="9144000" cy="1877437"/>
          </a:xfrm>
          <a:prstGeom prst="rect">
            <a:avLst/>
          </a:prstGeom>
        </p:spPr>
        <p:txBody>
          <a:bodyPr wrap="square">
            <a:spAutoFit/>
          </a:bodyPr>
          <a:lstStyle/>
          <a:p>
            <a:r>
              <a:rPr lang="en-US" altLang="en-US" sz="2400" b="1">
                <a:solidFill>
                  <a:srgbClr val="00206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Đối </a:t>
            </a:r>
            <a:r>
              <a:rPr lang="en-US" altLang="en-US" sz="2400" b="1" dirty="0" err="1">
                <a:solidFill>
                  <a:srgbClr val="FF0000"/>
                </a:solidFill>
                <a:latin typeface="Times New Roman" panose="02020603050405020304" pitchFamily="18" charset="0"/>
                <a:cs typeface="Times New Roman" panose="02020603050405020304" pitchFamily="18" charset="0"/>
              </a:rPr>
              <a:t>với</a:t>
            </a:r>
            <a:r>
              <a:rPr lang="en-US" altLang="en-US" sz="2400" b="1" dirty="0">
                <a:solidFill>
                  <a:srgbClr val="FF0000"/>
                </a:solidFill>
                <a:latin typeface="Times New Roman" panose="02020603050405020304" pitchFamily="18" charset="0"/>
                <a:cs typeface="Times New Roman" panose="02020603050405020304" pitchFamily="18" charset="0"/>
              </a:rPr>
              <a:t> con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cần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tiểu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đúng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định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sử</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dụng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err="1">
                <a:solidFill>
                  <a:srgbClr val="FF0000"/>
                </a:solidFill>
                <a:latin typeface="Times New Roman" panose="02020603050405020304" pitchFamily="18" charset="0"/>
                <a:cs typeface="Times New Roman" panose="02020603050405020304" pitchFamily="18" charset="0"/>
              </a:rPr>
              <a:t>tiêu</a:t>
            </a:r>
            <a:r>
              <a:rPr lang="en-US" altLang="en-US" sz="2400" b="1">
                <a:solidFill>
                  <a:srgbClr val="FF0000"/>
                </a:solidFill>
                <a:latin typeface="Times New Roman" panose="02020603050405020304" pitchFamily="18" charset="0"/>
                <a:cs typeface="Times New Roman" panose="02020603050405020304" pitchFamily="18" charset="0"/>
              </a:rPr>
              <a:t> hợp vệ sinh.</a:t>
            </a:r>
          </a:p>
          <a:p>
            <a:endParaRPr lang="en-US" altLang="en-US" sz="2400" b="1">
              <a:solidFill>
                <a:srgbClr val="002060"/>
              </a:solidFill>
              <a:latin typeface="Times New Roman" panose="02020603050405020304" pitchFamily="18" charset="0"/>
              <a:cs typeface="Times New Roman" panose="02020603050405020304" pitchFamily="18" charset="0"/>
            </a:endParaRPr>
          </a:p>
          <a:p>
            <a:endParaRPr lang="en-US" altLang="en-US" sz="2400" b="1">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9172" y="2464988"/>
            <a:ext cx="3096514" cy="1799280"/>
          </a:xfrm>
          <a:prstGeom prst="rect">
            <a:avLst/>
          </a:prstGeom>
        </p:spPr>
      </p:pic>
    </p:spTree>
    <p:extLst>
      <p:ext uri="{BB962C8B-B14F-4D97-AF65-F5344CB8AC3E}">
        <p14:creationId xmlns:p14="http://schemas.microsoft.com/office/powerpoint/2010/main" val="17641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20172"/>
                                        </p:tgtEl>
                                        <p:attrNameLst>
                                          <p:attrName>style.visibility</p:attrName>
                                        </p:attrNameLst>
                                      </p:cBhvr>
                                      <p:to>
                                        <p:strVal val="visible"/>
                                      </p:to>
                                    </p:set>
                                    <p:animEffect transition="in" filter="fade">
                                      <p:cBhvr>
                                        <p:cTn id="9" dur="500"/>
                                        <p:tgtEl>
                                          <p:spTgt spid="22017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72" grpId="0"/>
      <p:bldP spid="13319" grpId="0" animBg="1"/>
      <p:bldP spid="16" grpId="0"/>
      <p:bldP spid="1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a:extLst>
              <a:ext uri="{FF2B5EF4-FFF2-40B4-BE49-F238E27FC236}">
                <a16:creationId xmlns:a16="http://schemas.microsoft.com/office/drawing/2014/main" id="{C3CFF805-44D5-41EB-B608-F95EC6889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914401"/>
            <a:ext cx="2457450" cy="35157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5" descr="IMG_1574">
            <a:extLst>
              <a:ext uri="{FF2B5EF4-FFF2-40B4-BE49-F238E27FC236}">
                <a16:creationId xmlns:a16="http://schemas.microsoft.com/office/drawing/2014/main" id="{F08139FF-1E13-4F87-9916-06258C3BD8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0700" y="914401"/>
            <a:ext cx="2400300" cy="349795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3">
            <a:extLst>
              <a:ext uri="{FF2B5EF4-FFF2-40B4-BE49-F238E27FC236}">
                <a16:creationId xmlns:a16="http://schemas.microsoft.com/office/drawing/2014/main" id="{AEC800EB-498E-4ECE-8507-7FDC2FE9C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1"/>
            <a:ext cx="2000250" cy="35157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2735" y="204716"/>
            <a:ext cx="7750840"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phải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nha</a:t>
            </a:r>
            <a:r>
              <a:rPr lang="en-US" sz="2400" b="1">
                <a:latin typeface="Times New Roman" panose="02020603050405020304" pitchFamily="18" charset="0"/>
                <a:cs typeface="Times New Roman" panose="02020603050405020304" pitchFamily="18" charset="0"/>
              </a:rPr>
              <a:t>̀ vệ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sạch</a:t>
            </a:r>
            <a:r>
              <a:rPr lang="en-US" sz="2400" b="1" dirty="0">
                <a:latin typeface="Times New Roman" panose="02020603050405020304" pitchFamily="18" charset="0"/>
                <a:cs typeface="Times New Roman" panose="02020603050405020304" pitchFamily="18" charset="0"/>
              </a:rPr>
              <a:t> sẽ?</a:t>
            </a:r>
          </a:p>
        </p:txBody>
      </p:sp>
    </p:spTree>
    <p:extLst>
      <p:ext uri="{BB962C8B-B14F-4D97-AF65-F5344CB8AC3E}">
        <p14:creationId xmlns:p14="http://schemas.microsoft.com/office/powerpoint/2010/main" val="3827589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6"/>
          <p:cNvSpPr/>
          <p:nvPr/>
        </p:nvSpPr>
        <p:spPr>
          <a:xfrm rot="126755">
            <a:off x="2130001" y="1012294"/>
            <a:ext cx="4703897" cy="332806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66" name="Google Shape;1766;p26"/>
          <p:cNvSpPr/>
          <p:nvPr/>
        </p:nvSpPr>
        <p:spPr>
          <a:xfrm rot="-135875">
            <a:off x="1909815" y="721845"/>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67" name="Google Shape;1767;p26"/>
          <p:cNvSpPr/>
          <p:nvPr/>
        </p:nvSpPr>
        <p:spPr>
          <a:xfrm rot="4829593">
            <a:off x="6015304" y="875314"/>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68" name="Google Shape;1768;p26"/>
          <p:cNvSpPr txBox="1">
            <a:spLocks noGrp="1"/>
          </p:cNvSpPr>
          <p:nvPr>
            <p:ph type="title"/>
          </p:nvPr>
        </p:nvSpPr>
        <p:spPr>
          <a:xfrm>
            <a:off x="2453951" y="2269848"/>
            <a:ext cx="3968100" cy="65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a:latin typeface="Quicksand" panose="020B0604020202020204" charset="0"/>
              </a:rPr>
              <a:t>Khởi động</a:t>
            </a:r>
            <a:endParaRPr sz="8800">
              <a:latin typeface="Quicksand" panose="020B0604020202020204" charset="0"/>
            </a:endParaRPr>
          </a:p>
        </p:txBody>
      </p:sp>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1780" name="Google Shape;1780;p2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1781" name="Google Shape;1781;p26">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1782" name="Google Shape;1782;p26">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1783" name="Google Shape;1783;p2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784" name="Google Shape;1784;p26">
            <a:hlinkClick r:id="rId8"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6">
            <a:hlinkClick r:id="rId9"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a:extLst>
              <a:ext uri="{FF2B5EF4-FFF2-40B4-BE49-F238E27FC236}">
                <a16:creationId xmlns:a16="http://schemas.microsoft.com/office/drawing/2014/main" id="{0D2623C0-002F-4C7A-A573-28C4A1AB292B}"/>
              </a:ext>
            </a:extLst>
          </p:cNvPr>
          <p:cNvSpPr>
            <a:spLocks noGrp="1" noChangeArrowheads="1"/>
          </p:cNvSpPr>
          <p:nvPr>
            <p:ph idx="1"/>
          </p:nvPr>
        </p:nvSpPr>
        <p:spPr>
          <a:xfrm>
            <a:off x="1371600" y="129778"/>
            <a:ext cx="6490097" cy="1184672"/>
          </a:xfrm>
        </p:spPr>
        <p:txBody>
          <a:bodyPr/>
          <a:lstStyle/>
          <a:p>
            <a:pPr marL="0" indent="0" algn="just">
              <a:buNone/>
              <a:defRPr/>
            </a:pPr>
            <a:endParaRPr lang="en-US" sz="1800">
              <a:latin typeface="Times New Roman" panose="02020603050405020304" pitchFamily="18" charset="0"/>
              <a:cs typeface="Times New Roman" panose="02020603050405020304" pitchFamily="18" charset="0"/>
            </a:endParaRPr>
          </a:p>
        </p:txBody>
      </p:sp>
      <p:pic>
        <p:nvPicPr>
          <p:cNvPr id="192520" name="Picture 8" descr="ANd9GcTP8_urrGijhnl8UyLXQqHV27ZEGckKYISQNf8PjAYMblnE5_fWhw">
            <a:extLst>
              <a:ext uri="{FF2B5EF4-FFF2-40B4-BE49-F238E27FC236}">
                <a16:creationId xmlns:a16="http://schemas.microsoft.com/office/drawing/2014/main" id="{4D6C76BC-8152-45B7-BE28-BB73BFDD6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715" y="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2522" name="Picture 10" descr="plant-under-construction-2">
            <a:extLst>
              <a:ext uri="{FF2B5EF4-FFF2-40B4-BE49-F238E27FC236}">
                <a16:creationId xmlns:a16="http://schemas.microsoft.com/office/drawing/2014/main" id="{60DA3107-70E6-448D-ACCC-F54727806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715" y="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AutoShape 5">
            <a:extLst>
              <a:ext uri="{FF2B5EF4-FFF2-40B4-BE49-F238E27FC236}">
                <a16:creationId xmlns:a16="http://schemas.microsoft.com/office/drawing/2014/main" id="{07B1326A-CA53-4885-9BD5-A066042AEF0B}"/>
              </a:ext>
            </a:extLst>
          </p:cNvPr>
          <p:cNvSpPr>
            <a:spLocks noChangeArrowheads="1"/>
          </p:cNvSpPr>
          <p:nvPr/>
        </p:nvSpPr>
        <p:spPr bwMode="auto">
          <a:xfrm>
            <a:off x="1485900" y="-51163"/>
            <a:ext cx="6515100" cy="1108864"/>
          </a:xfrm>
          <a:prstGeom prst="cloudCallout">
            <a:avLst>
              <a:gd name="adj1" fmla="val -25755"/>
              <a:gd name="adj2" fmla="val 92625"/>
            </a:avLst>
          </a:prstGeom>
          <a:solidFill>
            <a:srgbClr val="FFCC99"/>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err="1">
                <a:latin typeface="Times New Roman" panose="02020603050405020304" pitchFamily="18" charset="0"/>
                <a:cs typeface="Times New Roman" panose="02020603050405020304" pitchFamily="18" charset="0"/>
              </a:rPr>
              <a:t>Đối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với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động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vật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thì</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cần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làm</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gì</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để</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phân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động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vật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không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làm</a:t>
            </a:r>
            <a:r>
              <a:rPr lang="en-US" altLang="en-US" sz="1800" b="1" dirty="0">
                <a:latin typeface="Times New Roman" panose="02020603050405020304" pitchFamily="18" charset="0"/>
                <a:cs typeface="Times New Roman" panose="02020603050405020304" pitchFamily="18" charset="0"/>
              </a:rPr>
              <a:t> ô </a:t>
            </a:r>
            <a:r>
              <a:rPr lang="en-US" altLang="en-US" sz="1800" b="1" dirty="0" err="1">
                <a:latin typeface="Times New Roman" panose="02020603050405020304" pitchFamily="18" charset="0"/>
                <a:cs typeface="Times New Roman" panose="02020603050405020304" pitchFamily="18" charset="0"/>
              </a:rPr>
              <a:t>nhiễm</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môi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trường</a:t>
            </a:r>
            <a:r>
              <a:rPr lang="en-US" altLang="en-US" sz="1800" b="1" dirty="0">
                <a:latin typeface="Times New Roman" panose="02020603050405020304" pitchFamily="18" charset="0"/>
                <a:cs typeface="Times New Roman" panose="02020603050405020304" pitchFamily="18" charset="0"/>
              </a:rPr>
              <a:t>? </a:t>
            </a:r>
          </a:p>
        </p:txBody>
      </p:sp>
      <p:pic>
        <p:nvPicPr>
          <p:cNvPr id="9" name="Picture 9">
            <a:extLst>
              <a:ext uri="{FF2B5EF4-FFF2-40B4-BE49-F238E27FC236}">
                <a16:creationId xmlns:a16="http://schemas.microsoft.com/office/drawing/2014/main" id="{5FF57AEF-013A-4A49-8791-AF5E45E78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28" y="2571750"/>
            <a:ext cx="3486150" cy="255693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1">
            <a:extLst>
              <a:ext uri="{FF2B5EF4-FFF2-40B4-BE49-F238E27FC236}">
                <a16:creationId xmlns:a16="http://schemas.microsoft.com/office/drawing/2014/main" id="{69502202-DA6E-46F8-B3AE-D92097DE5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472" y="2571750"/>
            <a:ext cx="3391401" cy="255693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42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9251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25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25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uiExpand="1" build="p"/>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a:extLst>
              <a:ext uri="{FF2B5EF4-FFF2-40B4-BE49-F238E27FC236}">
                <a16:creationId xmlns:a16="http://schemas.microsoft.com/office/drawing/2014/main" id="{797C2ADB-0A68-4A82-B581-73E3FE9362EB}"/>
              </a:ext>
            </a:extLst>
          </p:cNvPr>
          <p:cNvSpPr>
            <a:spLocks noChangeArrowheads="1"/>
          </p:cNvSpPr>
          <p:nvPr/>
        </p:nvSpPr>
        <p:spPr bwMode="auto">
          <a:xfrm>
            <a:off x="1485900" y="1657350"/>
            <a:ext cx="6172200" cy="854869"/>
          </a:xfrm>
          <a:prstGeom prst="rect">
            <a:avLst/>
          </a:prstGeom>
          <a:noFill/>
          <a:ln>
            <a:noFill/>
          </a:ln>
          <a:effectLst/>
        </p:spPr>
        <p:txBody>
          <a:bodyPr anchor="ctr" anchorCtr="1"/>
          <a:lstStyle/>
          <a:p>
            <a:pPr eaLnBrk="1" hangingPunct="1">
              <a:defRPr/>
            </a:pPr>
            <a:endParaRPr lang="en-US" sz="2400">
              <a:solidFill>
                <a:schemeClr val="tx2"/>
              </a:solidFill>
              <a:effectLst>
                <a:outerShdw blurRad="38100" dist="38100" dir="2700000" algn="tl">
                  <a:srgbClr val="000000"/>
                </a:outerShdw>
              </a:effectLst>
            </a:endParaRPr>
          </a:p>
        </p:txBody>
      </p:sp>
      <p:pic>
        <p:nvPicPr>
          <p:cNvPr id="209936" name="Picture 16" descr="ANd9GcQt86M1iwnkP35VrGnkhQY130u4JEHeTJOrUCKWcaxlc-FBFvvQ">
            <a:extLst>
              <a:ext uri="{FF2B5EF4-FFF2-40B4-BE49-F238E27FC236}">
                <a16:creationId xmlns:a16="http://schemas.microsoft.com/office/drawing/2014/main" id="{A4156144-4D85-4CBE-A55F-817A2D3C3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323521" cy="2400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9938" name="Picture 18" descr="ANd9GcQOOzbhDVMbNPMinypls7ezNymHVwPiCArSoiAGWP3xxhfCMZPKgg">
            <a:extLst>
              <a:ext uri="{FF2B5EF4-FFF2-40B4-BE49-F238E27FC236}">
                <a16:creationId xmlns:a16="http://schemas.microsoft.com/office/drawing/2014/main" id="{AC33A033-FB87-45D8-9C9E-78BE62F56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521" y="0"/>
            <a:ext cx="3636838" cy="26126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9940" name="Picture 20" descr="ANd9GcRwgbeBUHiGcPDKOof_C16XZuZCA74gAm6sLdBXSwfwHtsHMqYw">
            <a:extLst>
              <a:ext uri="{FF2B5EF4-FFF2-40B4-BE49-F238E27FC236}">
                <a16:creationId xmlns:a16="http://schemas.microsoft.com/office/drawing/2014/main" id="{646DC038-0426-4397-BF2D-916A2AE42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351" y="2400300"/>
            <a:ext cx="3337169"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9941" name="Picture 21" descr="ANd9GcTP8_urrGijhnl8UyLXQqHV27ZEGckKYISQNf8PjAYMblnE5_fWhw">
            <a:extLst>
              <a:ext uri="{FF2B5EF4-FFF2-40B4-BE49-F238E27FC236}">
                <a16:creationId xmlns:a16="http://schemas.microsoft.com/office/drawing/2014/main" id="{01410525-C40A-4715-A1F3-30EBC214B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138" y="2400300"/>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2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09936"/>
                                        </p:tgtEl>
                                        <p:attrNameLst>
                                          <p:attrName>style.visibility</p:attrName>
                                        </p:attrNameLst>
                                      </p:cBhvr>
                                      <p:to>
                                        <p:strVal val="visible"/>
                                      </p:to>
                                    </p:set>
                                    <p:animEffect transition="in" filter="blinds(horizontal)">
                                      <p:cBhvr>
                                        <p:cTn id="7" dur="500"/>
                                        <p:tgtEl>
                                          <p:spTgt spid="209936"/>
                                        </p:tgtEl>
                                      </p:cBhvr>
                                    </p:animEffect>
                                  </p:childTnLst>
                                </p:cTn>
                              </p:par>
                              <p:par>
                                <p:cTn id="8" presetID="4" presetClass="entr" presetSubtype="16" fill="hold" nodeType="withEffect">
                                  <p:stCondLst>
                                    <p:cond delay="0"/>
                                  </p:stCondLst>
                                  <p:childTnLst>
                                    <p:set>
                                      <p:cBhvr>
                                        <p:cTn id="9" dur="1" fill="hold">
                                          <p:stCondLst>
                                            <p:cond delay="0"/>
                                          </p:stCondLst>
                                        </p:cTn>
                                        <p:tgtEl>
                                          <p:spTgt spid="209938"/>
                                        </p:tgtEl>
                                        <p:attrNameLst>
                                          <p:attrName>style.visibility</p:attrName>
                                        </p:attrNameLst>
                                      </p:cBhvr>
                                      <p:to>
                                        <p:strVal val="visible"/>
                                      </p:to>
                                    </p:set>
                                    <p:animEffect transition="in" filter="box(in)">
                                      <p:cBhvr>
                                        <p:cTn id="10" dur="500"/>
                                        <p:tgtEl>
                                          <p:spTgt spid="209938"/>
                                        </p:tgtEl>
                                      </p:cBhvr>
                                    </p:animEffect>
                                  </p:childTnLst>
                                </p:cTn>
                              </p:par>
                              <p:par>
                                <p:cTn id="11" presetID="5" presetClass="entr" presetSubtype="10" fill="hold" nodeType="withEffect">
                                  <p:stCondLst>
                                    <p:cond delay="0"/>
                                  </p:stCondLst>
                                  <p:childTnLst>
                                    <p:set>
                                      <p:cBhvr>
                                        <p:cTn id="12" dur="1" fill="hold">
                                          <p:stCondLst>
                                            <p:cond delay="0"/>
                                          </p:stCondLst>
                                        </p:cTn>
                                        <p:tgtEl>
                                          <p:spTgt spid="209940"/>
                                        </p:tgtEl>
                                        <p:attrNameLst>
                                          <p:attrName>style.visibility</p:attrName>
                                        </p:attrNameLst>
                                      </p:cBhvr>
                                      <p:to>
                                        <p:strVal val="visible"/>
                                      </p:to>
                                    </p:set>
                                    <p:animEffect transition="in" filter="checkerboard(across)">
                                      <p:cBhvr>
                                        <p:cTn id="13" dur="500"/>
                                        <p:tgtEl>
                                          <p:spTgt spid="209940"/>
                                        </p:tgtEl>
                                      </p:cBhvr>
                                    </p:animEffect>
                                  </p:childTnLst>
                                </p:cTn>
                              </p:par>
                              <p:par>
                                <p:cTn id="14" presetID="8" presetClass="entr" presetSubtype="16" fill="hold" nodeType="withEffect">
                                  <p:stCondLst>
                                    <p:cond delay="0"/>
                                  </p:stCondLst>
                                  <p:childTnLst>
                                    <p:set>
                                      <p:cBhvr>
                                        <p:cTn id="15" dur="1" fill="hold">
                                          <p:stCondLst>
                                            <p:cond delay="0"/>
                                          </p:stCondLst>
                                        </p:cTn>
                                        <p:tgtEl>
                                          <p:spTgt spid="209941"/>
                                        </p:tgtEl>
                                        <p:attrNameLst>
                                          <p:attrName>style.visibility</p:attrName>
                                        </p:attrNameLst>
                                      </p:cBhvr>
                                      <p:to>
                                        <p:strVal val="visible"/>
                                      </p:to>
                                    </p:set>
                                    <p:animEffect transition="in" filter="diamond(in)">
                                      <p:cBhvr>
                                        <p:cTn id="16" dur="500"/>
                                        <p:tgtEl>
                                          <p:spTgt spid="20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8FDFA1DF-DC99-4A4B-845E-6B0817CF818D}"/>
              </a:ext>
            </a:extLst>
          </p:cNvPr>
          <p:cNvSpPr>
            <a:spLocks noChangeArrowheads="1"/>
          </p:cNvSpPr>
          <p:nvPr/>
        </p:nvSpPr>
        <p:spPr bwMode="auto">
          <a:xfrm>
            <a:off x="1143000" y="628650"/>
            <a:ext cx="6858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just" eaLnBrk="1" hangingPunct="1"/>
            <a:endParaRPr lang="en-US" altLang="en-US" sz="1800" u="sng">
              <a:solidFill>
                <a:schemeClr val="hlink"/>
              </a:solidFill>
              <a:latin typeface="Times New Roman" panose="02020603050405020304" pitchFamily="18" charset="0"/>
              <a:cs typeface="Times New Roman" panose="02020603050405020304" pitchFamily="18" charset="0"/>
            </a:endParaRPr>
          </a:p>
        </p:txBody>
      </p:sp>
      <p:sp>
        <p:nvSpPr>
          <p:cNvPr id="196613" name="Rectangle 5">
            <a:extLst>
              <a:ext uri="{FF2B5EF4-FFF2-40B4-BE49-F238E27FC236}">
                <a16:creationId xmlns:a16="http://schemas.microsoft.com/office/drawing/2014/main" id="{27F4C75D-9A86-400B-AE63-0FC03C2C31D8}"/>
              </a:ext>
            </a:extLst>
          </p:cNvPr>
          <p:cNvSpPr>
            <a:spLocks noChangeArrowheads="1"/>
          </p:cNvSpPr>
          <p:nvPr/>
        </p:nvSpPr>
        <p:spPr bwMode="auto">
          <a:xfrm>
            <a:off x="1371600" y="1085850"/>
            <a:ext cx="5486400" cy="514350"/>
          </a:xfrm>
          <a:prstGeom prst="rect">
            <a:avLst/>
          </a:prstGeom>
          <a:noFill/>
          <a:ln>
            <a:noFill/>
          </a:ln>
          <a:effectLst/>
        </p:spPr>
        <p:txBody>
          <a:bodyPr anchor="ctr" anchorCtr="1"/>
          <a:lstStyle/>
          <a:p>
            <a:pPr algn="ctr" eaLnBrk="1" hangingPunct="1">
              <a:defRPr/>
            </a:pPr>
            <a:endParaRPr lang="en-US" sz="1050" b="1" dirty="0">
              <a:solidFill>
                <a:schemeClr val="tx2"/>
              </a:solidFill>
              <a:effectLst>
                <a:outerShdw blurRad="38100" dist="38100" dir="2700000" algn="tl">
                  <a:srgbClr val="000000"/>
                </a:outerShdw>
              </a:effectLst>
            </a:endParaRPr>
          </a:p>
        </p:txBody>
      </p:sp>
      <p:sp>
        <p:nvSpPr>
          <p:cNvPr id="7172" name="Rectangle 6">
            <a:extLst>
              <a:ext uri="{FF2B5EF4-FFF2-40B4-BE49-F238E27FC236}">
                <a16:creationId xmlns:a16="http://schemas.microsoft.com/office/drawing/2014/main" id="{5099DC0B-7CDE-4CB6-8F66-E0CFEC9C775A}"/>
              </a:ext>
            </a:extLst>
          </p:cNvPr>
          <p:cNvSpPr>
            <a:spLocks noChangeArrowheads="1"/>
          </p:cNvSpPr>
          <p:nvPr/>
        </p:nvSpPr>
        <p:spPr bwMode="auto">
          <a:xfrm>
            <a:off x="1485900" y="1485900"/>
            <a:ext cx="4114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endParaRPr lang="en-US" altLang="en-US" sz="1800" u="sng">
              <a:solidFill>
                <a:schemeClr val="hlink"/>
              </a:solidFill>
            </a:endParaRPr>
          </a:p>
        </p:txBody>
      </p:sp>
      <p:sp>
        <p:nvSpPr>
          <p:cNvPr id="196615" name="Rectangle 7">
            <a:extLst>
              <a:ext uri="{FF2B5EF4-FFF2-40B4-BE49-F238E27FC236}">
                <a16:creationId xmlns:a16="http://schemas.microsoft.com/office/drawing/2014/main" id="{B5581223-63D2-4441-9211-CA95D2B87C9D}"/>
              </a:ext>
            </a:extLst>
          </p:cNvPr>
          <p:cNvSpPr>
            <a:spLocks noChangeArrowheads="1"/>
          </p:cNvSpPr>
          <p:nvPr/>
        </p:nvSpPr>
        <p:spPr bwMode="auto">
          <a:xfrm>
            <a:off x="1614488" y="2050256"/>
            <a:ext cx="6172200" cy="514350"/>
          </a:xfrm>
          <a:prstGeom prst="rect">
            <a:avLst/>
          </a:prstGeom>
          <a:noFill/>
          <a:ln>
            <a:noFill/>
          </a:ln>
          <a:effectLst/>
        </p:spPr>
        <p:txBody>
          <a:bodyPr anchor="ctr" anchorCtr="1"/>
          <a:lstStyle/>
          <a:p>
            <a:pPr algn="ctr" eaLnBrk="1" hangingPunct="1">
              <a:defRPr/>
            </a:pPr>
            <a:endParaRPr lang="en-US" sz="1050" b="1" dirty="0">
              <a:solidFill>
                <a:schemeClr val="tx2"/>
              </a:solidFill>
              <a:effectLst>
                <a:outerShdw blurRad="38100" dist="38100" dir="2700000" algn="tl">
                  <a:srgbClr val="000000"/>
                </a:outerShdw>
              </a:effectLst>
            </a:endParaRPr>
          </a:p>
        </p:txBody>
      </p:sp>
      <p:sp>
        <p:nvSpPr>
          <p:cNvPr id="3" name="TextBox 2">
            <a:extLst>
              <a:ext uri="{FF2B5EF4-FFF2-40B4-BE49-F238E27FC236}">
                <a16:creationId xmlns:a16="http://schemas.microsoft.com/office/drawing/2014/main" id="{E2E02953-048B-4C8F-B4B5-5C9F1621EF4F}"/>
              </a:ext>
            </a:extLst>
          </p:cNvPr>
          <p:cNvSpPr txBox="1">
            <a:spLocks noChangeArrowheads="1"/>
          </p:cNvSpPr>
          <p:nvPr/>
        </p:nvSpPr>
        <p:spPr bwMode="auto">
          <a:xfrm>
            <a:off x="255181" y="19130"/>
            <a:ext cx="912273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r>
              <a:rPr lang="en-US" altLang="en-US" sz="2600" b="1">
                <a:solidFill>
                  <a:srgbClr val="0070C0"/>
                </a:solidFill>
                <a:latin typeface="Times New Roman" panose="02020603050405020304" pitchFamily="18" charset="0"/>
                <a:cs typeface="Times New Roman" panose="02020603050405020304" pitchFamily="18" charset="0"/>
              </a:rPr>
              <a:t>- Để </a:t>
            </a:r>
            <a:r>
              <a:rPr lang="en-US" altLang="en-US" sz="2600" b="1" dirty="0" err="1">
                <a:solidFill>
                  <a:srgbClr val="0070C0"/>
                </a:solidFill>
                <a:latin typeface="Times New Roman" panose="02020603050405020304" pitchFamily="18" charset="0"/>
                <a:cs typeface="Times New Roman" panose="02020603050405020304" pitchFamily="18" charset="0"/>
              </a:rPr>
              <a:t>giữ</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vệ</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sinh</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môi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trường</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chúng</a:t>
            </a:r>
            <a:r>
              <a:rPr lang="en-US" altLang="en-US" sz="2600" b="1" dirty="0">
                <a:solidFill>
                  <a:srgbClr val="0070C0"/>
                </a:solidFill>
                <a:latin typeface="Times New Roman" panose="02020603050405020304" pitchFamily="18" charset="0"/>
                <a:cs typeface="Times New Roman" panose="02020603050405020304" pitchFamily="18" charset="0"/>
              </a:rPr>
              <a:t> ta  </a:t>
            </a:r>
            <a:r>
              <a:rPr lang="en-US" altLang="en-US" sz="2600" b="1" dirty="0" err="1">
                <a:solidFill>
                  <a:srgbClr val="0070C0"/>
                </a:solidFill>
                <a:latin typeface="Times New Roman" panose="02020603050405020304" pitchFamily="18" charset="0"/>
                <a:cs typeface="Times New Roman" panose="02020603050405020304" pitchFamily="18" charset="0"/>
              </a:rPr>
              <a:t>cần</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err="1">
                <a:solidFill>
                  <a:srgbClr val="0070C0"/>
                </a:solidFill>
                <a:latin typeface="Times New Roman" panose="02020603050405020304" pitchFamily="18" charset="0"/>
                <a:cs typeface="Times New Roman" panose="02020603050405020304" pitchFamily="18" charset="0"/>
              </a:rPr>
              <a:t>phải</a:t>
            </a:r>
            <a:r>
              <a:rPr lang="en-US" altLang="en-US" sz="2600" b="1">
                <a:solidFill>
                  <a:srgbClr val="0070C0"/>
                </a:solidFill>
                <a:latin typeface="Times New Roman" panose="02020603050405020304" pitchFamily="18" charset="0"/>
                <a:cs typeface="Times New Roman" panose="02020603050405020304" pitchFamily="18" charset="0"/>
              </a:rPr>
              <a:t>:</a:t>
            </a:r>
            <a:endParaRPr lang="en-US" altLang="en-US" sz="2600" b="1" dirty="0">
              <a:solidFill>
                <a:srgbClr val="0070C0"/>
              </a:solidFill>
              <a:latin typeface="Times New Roman" panose="02020603050405020304" pitchFamily="18" charset="0"/>
              <a:cs typeface="Times New Roman" panose="02020603050405020304" pitchFamily="18" charset="0"/>
            </a:endParaRPr>
          </a:p>
          <a:p>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Đối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với</a:t>
            </a:r>
            <a:r>
              <a:rPr lang="en-US" altLang="en-US" sz="2600" b="1" dirty="0">
                <a:solidFill>
                  <a:srgbClr val="0070C0"/>
                </a:solidFill>
                <a:latin typeface="Times New Roman" panose="02020603050405020304" pitchFamily="18" charset="0"/>
                <a:cs typeface="Times New Roman" panose="02020603050405020304" pitchFamily="18" charset="0"/>
              </a:rPr>
              <a:t> con </a:t>
            </a:r>
            <a:r>
              <a:rPr lang="en-US" altLang="en-US" sz="2600" b="1" dirty="0" err="1">
                <a:solidFill>
                  <a:srgbClr val="0070C0"/>
                </a:solidFill>
                <a:latin typeface="Times New Roman" panose="02020603050405020304" pitchFamily="18" charset="0"/>
                <a:cs typeface="Times New Roman" panose="02020603050405020304" pitchFamily="18" charset="0"/>
              </a:rPr>
              <a:t>người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cần</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đi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đại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tiện</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tiểu</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tiện</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đúng</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nơi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quy</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định</a:t>
            </a:r>
            <a:r>
              <a:rPr lang="en-US" altLang="en-US" sz="2600" b="1" dirty="0">
                <a:solidFill>
                  <a:srgbClr val="0070C0"/>
                </a:solidFill>
                <a:latin typeface="Times New Roman" panose="02020603050405020304" pitchFamily="18" charset="0"/>
                <a:cs typeface="Times New Roman" panose="02020603050405020304" pitchFamily="18" charset="0"/>
              </a:rPr>
              <a:t>.</a:t>
            </a:r>
          </a:p>
          <a:p>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Đối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với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vật</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nuôi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như</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gia</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cầm</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gia</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súc</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không</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được</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thả</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rông</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mà</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cần</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phải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có</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chuồng</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trại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nơi</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quây</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thả</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và</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xa</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khu</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dân</a:t>
            </a:r>
            <a:r>
              <a:rPr lang="en-US" altLang="en-US" sz="2600" b="1" dirty="0">
                <a:solidFill>
                  <a:srgbClr val="0070C0"/>
                </a:solidFill>
                <a:latin typeface="Times New Roman" panose="02020603050405020304" pitchFamily="18" charset="0"/>
                <a:cs typeface="Times New Roman" panose="02020603050405020304" pitchFamily="18" charset="0"/>
              </a:rPr>
              <a:t> </a:t>
            </a:r>
            <a:r>
              <a:rPr lang="en-US" altLang="en-US" sz="2600" b="1" dirty="0" err="1">
                <a:solidFill>
                  <a:srgbClr val="0070C0"/>
                </a:solidFill>
                <a:latin typeface="Times New Roman" panose="02020603050405020304" pitchFamily="18" charset="0"/>
                <a:cs typeface="Times New Roman" panose="02020603050405020304" pitchFamily="18" charset="0"/>
              </a:rPr>
              <a:t>cư</a:t>
            </a:r>
            <a:r>
              <a:rPr lang="en-US" altLang="en-US" sz="2600" b="1" dirty="0">
                <a:solidFill>
                  <a:srgbClr val="0070C0"/>
                </a:solidFill>
                <a:latin typeface="Times New Roman" panose="02020603050405020304" pitchFamily="18" charset="0"/>
                <a:cs typeface="Times New Roman" panose="02020603050405020304" pitchFamily="18" charset="0"/>
              </a:rPr>
              <a:t>.</a:t>
            </a:r>
          </a:p>
        </p:txBody>
      </p:sp>
      <p:pic>
        <p:nvPicPr>
          <p:cNvPr id="9" name="Picture 10">
            <a:extLst>
              <a:ext uri="{FF2B5EF4-FFF2-40B4-BE49-F238E27FC236}">
                <a16:creationId xmlns:a16="http://schemas.microsoft.com/office/drawing/2014/main" id="{54399279-BA1D-4804-8302-DDB0F29AD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92" y="2092383"/>
            <a:ext cx="4300098" cy="299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89583"/>
            <a:ext cx="4484708" cy="3093244"/>
          </a:xfrm>
          <a:prstGeom prst="rect">
            <a:avLst/>
          </a:prstGeom>
        </p:spPr>
      </p:pic>
    </p:spTree>
    <p:extLst>
      <p:ext uri="{BB962C8B-B14F-4D97-AF65-F5344CB8AC3E}">
        <p14:creationId xmlns:p14="http://schemas.microsoft.com/office/powerpoint/2010/main" val="1734619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21"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8)">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83AE47-7E30-4BBA-AED2-0B081E0CAC54}"/>
              </a:ext>
            </a:extLst>
          </p:cNvPr>
          <p:cNvSpPr txBox="1"/>
          <p:nvPr/>
        </p:nvSpPr>
        <p:spPr>
          <a:xfrm>
            <a:off x="2191673" y="127309"/>
            <a:ext cx="4320592" cy="584775"/>
          </a:xfrm>
          <a:prstGeom prst="rect">
            <a:avLst/>
          </a:prstGeom>
          <a:noFill/>
        </p:spPr>
        <p:txBody>
          <a:bodyPr wrap="square">
            <a:spAutoFit/>
          </a:bodyPr>
          <a:lstStyle/>
          <a:p>
            <a:pPr algn="ctr"/>
            <a:r>
              <a:rPr lang="en-US" altLang="en-US" sz="3200" b="1" u="sng" dirty="0" err="1">
                <a:solidFill>
                  <a:srgbClr val="0066FF"/>
                </a:solidFill>
                <a:latin typeface="Times New Roman" panose="02020603050405020304" pitchFamily="18" charset="0"/>
                <a:cs typeface="Times New Roman" panose="02020603050405020304" pitchFamily="18" charset="0"/>
              </a:rPr>
              <a:t>Kết</a:t>
            </a:r>
            <a:r>
              <a:rPr lang="en-US" altLang="en-US" sz="3200" b="1" u="sng" dirty="0">
                <a:solidFill>
                  <a:srgbClr val="0066FF"/>
                </a:solidFill>
                <a:latin typeface="Times New Roman" panose="02020603050405020304" pitchFamily="18" charset="0"/>
                <a:cs typeface="Times New Roman" panose="02020603050405020304" pitchFamily="18" charset="0"/>
              </a:rPr>
              <a:t> </a:t>
            </a:r>
            <a:r>
              <a:rPr lang="en-US" altLang="en-US" sz="3200" b="1" u="sng" dirty="0" err="1">
                <a:solidFill>
                  <a:srgbClr val="0066FF"/>
                </a:solidFill>
                <a:latin typeface="Times New Roman" panose="02020603050405020304" pitchFamily="18" charset="0"/>
                <a:cs typeface="Times New Roman" panose="02020603050405020304" pitchFamily="18" charset="0"/>
              </a:rPr>
              <a:t>luận</a:t>
            </a:r>
            <a:r>
              <a:rPr lang="en-US" altLang="en-US" sz="3200" b="1" u="sng" dirty="0">
                <a:solidFill>
                  <a:srgbClr val="0066FF"/>
                </a:solidFill>
                <a:latin typeface="Times New Roman" panose="02020603050405020304" pitchFamily="18" charset="0"/>
                <a:cs typeface="Times New Roman" panose="02020603050405020304" pitchFamily="18" charset="0"/>
              </a:rPr>
              <a:t> </a:t>
            </a:r>
            <a:r>
              <a:rPr lang="en-US" altLang="en-US" sz="3200" b="1" u="sng" dirty="0" err="1">
                <a:solidFill>
                  <a:srgbClr val="0066FF"/>
                </a:solidFill>
                <a:latin typeface="Times New Roman" panose="02020603050405020304" pitchFamily="18" charset="0"/>
                <a:cs typeface="Times New Roman" panose="02020603050405020304" pitchFamily="18" charset="0"/>
              </a:rPr>
              <a:t>chung</a:t>
            </a:r>
            <a:endParaRPr lang="en-US" sz="3200" u="sng"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08871" y="599445"/>
            <a:ext cx="8211862" cy="4247317"/>
          </a:xfrm>
          <a:prstGeom prst="rect">
            <a:avLst/>
          </a:prstGeom>
          <a:noFill/>
        </p:spPr>
        <p:txBody>
          <a:bodyPr wrap="square" rtlCol="0">
            <a:spAutoFit/>
          </a:bodyPr>
          <a:lstStyle/>
          <a:p>
            <a:r>
              <a:rPr lang="en-US" sz="3000" dirty="0" err="1">
                <a:solidFill>
                  <a:schemeClr val="tx1"/>
                </a:solidFill>
                <a:latin typeface="Times New Roman" panose="02020603050405020304" pitchFamily="18" charset="0"/>
                <a:cs typeface="Times New Roman" panose="02020603050405020304" pitchFamily="18" charset="0"/>
              </a:rPr>
              <a:t>Phân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nước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tiểu</a:t>
            </a:r>
            <a:r>
              <a:rPr lang="en-US" sz="3000" dirty="0">
                <a:solidFill>
                  <a:schemeClr val="tx1"/>
                </a:solidFill>
                <a:latin typeface="Times New Roman" panose="02020603050405020304" pitchFamily="18" charset="0"/>
                <a:cs typeface="Times New Roman" panose="02020603050405020304" pitchFamily="18" charset="0"/>
              </a:rPr>
              <a:t> là </a:t>
            </a:r>
            <a:r>
              <a:rPr lang="en-US" sz="3000" dirty="0" err="1">
                <a:solidFill>
                  <a:schemeClr val="tx1"/>
                </a:solidFill>
                <a:latin typeface="Times New Roman" panose="02020603050405020304" pitchFamily="18" charset="0"/>
                <a:cs typeface="Times New Roman" panose="02020603050405020304" pitchFamily="18" charset="0"/>
              </a:rPr>
              <a:t>chất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thải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của</a:t>
            </a:r>
            <a:r>
              <a:rPr lang="en-US" sz="3000" dirty="0">
                <a:solidFill>
                  <a:schemeClr val="tx1"/>
                </a:solidFill>
                <a:latin typeface="Times New Roman" panose="02020603050405020304" pitchFamily="18" charset="0"/>
                <a:cs typeface="Times New Roman" panose="02020603050405020304" pitchFamily="18" charset="0"/>
              </a:rPr>
              <a:t> quá </a:t>
            </a:r>
            <a:r>
              <a:rPr lang="en-US" sz="3000" dirty="0" err="1">
                <a:solidFill>
                  <a:schemeClr val="tx1"/>
                </a:solidFill>
                <a:latin typeface="Times New Roman" panose="02020603050405020304" pitchFamily="18" charset="0"/>
                <a:cs typeface="Times New Roman" panose="02020603050405020304" pitchFamily="18" charset="0"/>
              </a:rPr>
              <a:t>trình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tiêu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hóa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bài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tiết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Chúng</a:t>
            </a:r>
            <a:r>
              <a:rPr lang="en-US" sz="3000" dirty="0">
                <a:solidFill>
                  <a:schemeClr val="tx1"/>
                </a:solidFill>
                <a:latin typeface="Times New Roman" panose="02020603050405020304" pitchFamily="18" charset="0"/>
                <a:cs typeface="Times New Roman" panose="02020603050405020304" pitchFamily="18" charset="0"/>
              </a:rPr>
              <a:t> có </a:t>
            </a:r>
            <a:r>
              <a:rPr lang="en-US" sz="3000" dirty="0" err="1">
                <a:solidFill>
                  <a:schemeClr val="tx1"/>
                </a:solidFill>
                <a:latin typeface="Times New Roman" panose="02020603050405020304" pitchFamily="18" charset="0"/>
                <a:cs typeface="Times New Roman" panose="02020603050405020304" pitchFamily="18" charset="0"/>
              </a:rPr>
              <a:t>mùi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hôi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thối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chứa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nhiều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mầm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bệnh</a:t>
            </a:r>
            <a:r>
              <a:rPr lang="en-US" sz="3000" dirty="0">
                <a:solidFill>
                  <a:schemeClr val="tx1"/>
                </a:solidFill>
                <a:latin typeface="Times New Roman" panose="02020603050405020304" pitchFamily="18" charset="0"/>
                <a:cs typeface="Times New Roman" panose="02020603050405020304" pitchFamily="18" charset="0"/>
              </a:rPr>
              <a:t>. Vì </a:t>
            </a:r>
            <a:r>
              <a:rPr lang="en-US" sz="3000" dirty="0" err="1">
                <a:solidFill>
                  <a:schemeClr val="tx1"/>
                </a:solidFill>
                <a:latin typeface="Times New Roman" panose="02020603050405020304" pitchFamily="18" charset="0"/>
                <a:cs typeface="Times New Roman" panose="02020603050405020304" pitchFamily="18" charset="0"/>
              </a:rPr>
              <a:t>vậy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chúng</a:t>
            </a:r>
            <a:r>
              <a:rPr lang="en-US" sz="3000" dirty="0">
                <a:solidFill>
                  <a:schemeClr val="tx1"/>
                </a:solidFill>
                <a:latin typeface="Times New Roman" panose="02020603050405020304" pitchFamily="18" charset="0"/>
                <a:cs typeface="Times New Roman" panose="02020603050405020304" pitchFamily="18" charset="0"/>
              </a:rPr>
              <a:t> ta </a:t>
            </a:r>
            <a:r>
              <a:rPr lang="en-US" sz="3000" dirty="0" err="1">
                <a:solidFill>
                  <a:schemeClr val="tx1"/>
                </a:solidFill>
                <a:latin typeface="Times New Roman" panose="02020603050405020304" pitchFamily="18" charset="0"/>
                <a:cs typeface="Times New Roman" panose="02020603050405020304" pitchFamily="18" charset="0"/>
              </a:rPr>
              <a:t>phải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đại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tiện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tiểu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tiện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đúng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đê</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vật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nuôi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mèo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lợn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trâu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uê</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bừa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bãi</a:t>
            </a:r>
            <a:r>
              <a:rPr lang="en-US" sz="3000" dirty="0">
                <a:solidFill>
                  <a:schemeClr val="tx1"/>
                </a:solidFill>
                <a:latin typeface="Times New Roman" panose="02020603050405020304" pitchFamily="18" charset="0"/>
                <a:cs typeface="Times New Roman" panose="02020603050405020304" pitchFamily="18" charset="0"/>
              </a:rPr>
              <a:t>.</a:t>
            </a:r>
          </a:p>
          <a:p>
            <a:r>
              <a:rPr lang="en-US" sz="3000" dirty="0" err="1">
                <a:solidFill>
                  <a:schemeClr val="tx1"/>
                </a:solidFill>
                <a:latin typeface="Times New Roman" panose="02020603050405020304" pitchFamily="18" charset="0"/>
                <a:cs typeface="Times New Roman" panose="02020603050405020304" pitchFamily="18" charset="0"/>
              </a:rPr>
              <a:t>Dùng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tiêu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hợp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vê</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sinh</a:t>
            </a:r>
            <a:r>
              <a:rPr lang="en-US" sz="3000" dirty="0">
                <a:solidFill>
                  <a:schemeClr val="tx1"/>
                </a:solidFill>
                <a:latin typeface="Times New Roman" panose="02020603050405020304" pitchFamily="18" charset="0"/>
                <a:cs typeface="Times New Roman" panose="02020603050405020304" pitchFamily="18" charset="0"/>
              </a:rPr>
              <a:t>.</a:t>
            </a:r>
          </a:p>
          <a:p>
            <a:r>
              <a:rPr lang="en-US" sz="3000" dirty="0" err="1">
                <a:solidFill>
                  <a:schemeClr val="tx1"/>
                </a:solidFill>
                <a:latin typeface="Times New Roman" panose="02020603050405020304" pitchFamily="18" charset="0"/>
                <a:cs typeface="Times New Roman" panose="02020603050405020304" pitchFamily="18" charset="0"/>
              </a:rPr>
              <a:t>Xư</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người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vật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hợp</a:t>
            </a:r>
            <a:r>
              <a:rPr lang="en-US" sz="3000" dirty="0">
                <a:solidFill>
                  <a:schemeClr val="tx1"/>
                </a:solidFill>
                <a:latin typeface="Times New Roman" panose="02020603050405020304" pitchFamily="18" charset="0"/>
                <a:cs typeface="Times New Roman" panose="02020603050405020304" pitchFamily="18" charset="0"/>
              </a:rPr>
              <a:t> lí sẽ </a:t>
            </a:r>
            <a:r>
              <a:rPr lang="en-US" sz="3000" dirty="0" err="1">
                <a:solidFill>
                  <a:schemeClr val="tx1"/>
                </a:solidFill>
                <a:latin typeface="Times New Roman" panose="02020603050405020304" pitchFamily="18" charset="0"/>
                <a:cs typeface="Times New Roman" panose="02020603050405020304" pitchFamily="18" charset="0"/>
              </a:rPr>
              <a:t>góp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chống</a:t>
            </a:r>
            <a:r>
              <a:rPr lang="en-US" sz="3000" dirty="0">
                <a:solidFill>
                  <a:schemeClr val="tx1"/>
                </a:solidFill>
                <a:latin typeface="Times New Roman" panose="02020603050405020304" pitchFamily="18" charset="0"/>
                <a:cs typeface="Times New Roman" panose="02020603050405020304" pitchFamily="18" charset="0"/>
              </a:rPr>
              <a:t> ô </a:t>
            </a:r>
            <a:r>
              <a:rPr lang="en-US" sz="3000" dirty="0" err="1">
                <a:solidFill>
                  <a:schemeClr val="tx1"/>
                </a:solidFill>
                <a:latin typeface="Times New Roman" panose="02020603050405020304" pitchFamily="18" charset="0"/>
                <a:cs typeface="Times New Roman" panose="02020603050405020304" pitchFamily="18" charset="0"/>
              </a:rPr>
              <a:t>nhiễm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môi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trường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đất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nước</a:t>
            </a:r>
            <a:r>
              <a:rPr lang="en-US" sz="3000" dirty="0">
                <a:solidFill>
                  <a:schemeClr val="tx1"/>
                </a:solidFill>
                <a:latin typeface="Times New Roman" panose="02020603050405020304" pitchFamily="18" charset="0"/>
                <a:cs typeface="Times New Roman" panose="02020603050405020304" pitchFamily="18" charset="0"/>
              </a:rPr>
              <a:t>.</a:t>
            </a:r>
          </a:p>
        </p:txBody>
      </p:sp>
      <p:grpSp>
        <p:nvGrpSpPr>
          <p:cNvPr id="4" name="Google Shape;5144;p55">
            <a:extLst>
              <a:ext uri="{FF2B5EF4-FFF2-40B4-BE49-F238E27FC236}">
                <a16:creationId xmlns:a16="http://schemas.microsoft.com/office/drawing/2014/main" id="{2A626D2B-7CEE-4860-B4ED-D9559E444C8E}"/>
              </a:ext>
            </a:extLst>
          </p:cNvPr>
          <p:cNvGrpSpPr/>
          <p:nvPr/>
        </p:nvGrpSpPr>
        <p:grpSpPr>
          <a:xfrm>
            <a:off x="7878637" y="2571750"/>
            <a:ext cx="1265363" cy="1092747"/>
            <a:chOff x="1348984" y="1749033"/>
            <a:chExt cx="899228" cy="1363995"/>
          </a:xfrm>
        </p:grpSpPr>
        <p:sp>
          <p:nvSpPr>
            <p:cNvPr id="5" name="Google Shape;5145;p55">
              <a:extLst>
                <a:ext uri="{FF2B5EF4-FFF2-40B4-BE49-F238E27FC236}">
                  <a16:creationId xmlns:a16="http://schemas.microsoft.com/office/drawing/2014/main" id="{76031FFF-1AAF-492B-8CD2-C31C2888126B}"/>
                </a:ext>
              </a:extLst>
            </p:cNvPr>
            <p:cNvSpPr/>
            <p:nvPr/>
          </p:nvSpPr>
          <p:spPr>
            <a:xfrm>
              <a:off x="1438560" y="2796855"/>
              <a:ext cx="650988" cy="234391"/>
            </a:xfrm>
            <a:custGeom>
              <a:avLst/>
              <a:gdLst/>
              <a:ahLst/>
              <a:cxnLst/>
              <a:rect l="l" t="t" r="r" b="b"/>
              <a:pathLst>
                <a:path w="29390" h="10582" extrusionOk="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146;p55">
              <a:extLst>
                <a:ext uri="{FF2B5EF4-FFF2-40B4-BE49-F238E27FC236}">
                  <a16:creationId xmlns:a16="http://schemas.microsoft.com/office/drawing/2014/main" id="{AB7723E8-F685-4DE0-9309-7DF9587BA9F2}"/>
                </a:ext>
              </a:extLst>
            </p:cNvPr>
            <p:cNvSpPr/>
            <p:nvPr/>
          </p:nvSpPr>
          <p:spPr>
            <a:xfrm>
              <a:off x="1866637" y="3041262"/>
              <a:ext cx="192727" cy="71766"/>
            </a:xfrm>
            <a:custGeom>
              <a:avLst/>
              <a:gdLst/>
              <a:ahLst/>
              <a:cxnLst/>
              <a:rect l="l" t="t" r="r" b="b"/>
              <a:pathLst>
                <a:path w="8701" h="3240" extrusionOk="0">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147;p55">
              <a:extLst>
                <a:ext uri="{FF2B5EF4-FFF2-40B4-BE49-F238E27FC236}">
                  <a16:creationId xmlns:a16="http://schemas.microsoft.com/office/drawing/2014/main" id="{C152801B-1C1B-46F7-B87C-B8E1FC834996}"/>
                </a:ext>
              </a:extLst>
            </p:cNvPr>
            <p:cNvSpPr/>
            <p:nvPr/>
          </p:nvSpPr>
          <p:spPr>
            <a:xfrm>
              <a:off x="1348984" y="1749033"/>
              <a:ext cx="899224" cy="924231"/>
            </a:xfrm>
            <a:custGeom>
              <a:avLst/>
              <a:gdLst/>
              <a:ahLst/>
              <a:cxnLst/>
              <a:rect l="l" t="t" r="r" b="b"/>
              <a:pathLst>
                <a:path w="40597" h="41726" extrusionOk="0">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148;p55">
              <a:extLst>
                <a:ext uri="{FF2B5EF4-FFF2-40B4-BE49-F238E27FC236}">
                  <a16:creationId xmlns:a16="http://schemas.microsoft.com/office/drawing/2014/main" id="{2E0DF83D-86DE-4FE9-94F0-46702E853742}"/>
                </a:ext>
              </a:extLst>
            </p:cNvPr>
            <p:cNvSpPr/>
            <p:nvPr/>
          </p:nvSpPr>
          <p:spPr>
            <a:xfrm>
              <a:off x="1686112" y="1753529"/>
              <a:ext cx="562101" cy="806570"/>
            </a:xfrm>
            <a:custGeom>
              <a:avLst/>
              <a:gdLst/>
              <a:ahLst/>
              <a:cxnLst/>
              <a:rect l="l" t="t" r="r" b="b"/>
              <a:pathLst>
                <a:path w="25377" h="36414" extrusionOk="0">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49;p55">
              <a:extLst>
                <a:ext uri="{FF2B5EF4-FFF2-40B4-BE49-F238E27FC236}">
                  <a16:creationId xmlns:a16="http://schemas.microsoft.com/office/drawing/2014/main" id="{D7B63AB0-4019-4C3E-B8D4-F99A598F0341}"/>
                </a:ext>
              </a:extLst>
            </p:cNvPr>
            <p:cNvSpPr/>
            <p:nvPr/>
          </p:nvSpPr>
          <p:spPr>
            <a:xfrm>
              <a:off x="1624644" y="1936114"/>
              <a:ext cx="335750" cy="993760"/>
            </a:xfrm>
            <a:custGeom>
              <a:avLst/>
              <a:gdLst/>
              <a:ahLst/>
              <a:cxnLst/>
              <a:rect l="l" t="t" r="r" b="b"/>
              <a:pathLst>
                <a:path w="15158" h="44865" extrusionOk="0">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50;p55">
              <a:extLst>
                <a:ext uri="{FF2B5EF4-FFF2-40B4-BE49-F238E27FC236}">
                  <a16:creationId xmlns:a16="http://schemas.microsoft.com/office/drawing/2014/main" id="{1F6243C0-BCB7-4221-BD21-5913FC2341DF}"/>
                </a:ext>
              </a:extLst>
            </p:cNvPr>
            <p:cNvSpPr/>
            <p:nvPr/>
          </p:nvSpPr>
          <p:spPr>
            <a:xfrm>
              <a:off x="1728817" y="1975232"/>
              <a:ext cx="76750" cy="911738"/>
            </a:xfrm>
            <a:custGeom>
              <a:avLst/>
              <a:gdLst/>
              <a:ahLst/>
              <a:cxnLst/>
              <a:rect l="l" t="t" r="r" b="b"/>
              <a:pathLst>
                <a:path w="3465" h="41162" extrusionOk="0">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151;p55">
              <a:extLst>
                <a:ext uri="{FF2B5EF4-FFF2-40B4-BE49-F238E27FC236}">
                  <a16:creationId xmlns:a16="http://schemas.microsoft.com/office/drawing/2014/main" id="{F7C7D07E-709D-4931-B97D-3F9BFFF7BADB}"/>
                </a:ext>
              </a:extLst>
            </p:cNvPr>
            <p:cNvSpPr/>
            <p:nvPr/>
          </p:nvSpPr>
          <p:spPr>
            <a:xfrm>
              <a:off x="1745474" y="2071675"/>
              <a:ext cx="99675" cy="700095"/>
            </a:xfrm>
            <a:custGeom>
              <a:avLst/>
              <a:gdLst/>
              <a:ahLst/>
              <a:cxnLst/>
              <a:rect l="l" t="t" r="r" b="b"/>
              <a:pathLst>
                <a:path w="4500" h="31607" extrusionOk="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152;p55">
              <a:extLst>
                <a:ext uri="{FF2B5EF4-FFF2-40B4-BE49-F238E27FC236}">
                  <a16:creationId xmlns:a16="http://schemas.microsoft.com/office/drawing/2014/main" id="{A82F9DC9-4AAD-4E6D-94C0-5CB75B696769}"/>
                </a:ext>
              </a:extLst>
            </p:cNvPr>
            <p:cNvSpPr/>
            <p:nvPr/>
          </p:nvSpPr>
          <p:spPr>
            <a:xfrm>
              <a:off x="1813875" y="2233815"/>
              <a:ext cx="47933" cy="658807"/>
            </a:xfrm>
            <a:custGeom>
              <a:avLst/>
              <a:gdLst/>
              <a:ahLst/>
              <a:cxnLst/>
              <a:rect l="l" t="t" r="r" b="b"/>
              <a:pathLst>
                <a:path w="2164" h="29743" extrusionOk="0">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53;p55">
              <a:extLst>
                <a:ext uri="{FF2B5EF4-FFF2-40B4-BE49-F238E27FC236}">
                  <a16:creationId xmlns:a16="http://schemas.microsoft.com/office/drawing/2014/main" id="{385CA8E8-9383-4510-A63D-DAFD2154C266}"/>
                </a:ext>
              </a:extLst>
            </p:cNvPr>
            <p:cNvSpPr/>
            <p:nvPr/>
          </p:nvSpPr>
          <p:spPr>
            <a:xfrm>
              <a:off x="1685425" y="2154694"/>
              <a:ext cx="70481" cy="363902"/>
            </a:xfrm>
            <a:custGeom>
              <a:avLst/>
              <a:gdLst/>
              <a:ahLst/>
              <a:cxnLst/>
              <a:rect l="l" t="t" r="r" b="b"/>
              <a:pathLst>
                <a:path w="3182" h="16429" extrusionOk="0">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54;p55">
              <a:extLst>
                <a:ext uri="{FF2B5EF4-FFF2-40B4-BE49-F238E27FC236}">
                  <a16:creationId xmlns:a16="http://schemas.microsoft.com/office/drawing/2014/main" id="{8D0072ED-B3C5-4242-8A97-FF4AF3090EC0}"/>
                </a:ext>
              </a:extLst>
            </p:cNvPr>
            <p:cNvSpPr/>
            <p:nvPr/>
          </p:nvSpPr>
          <p:spPr>
            <a:xfrm>
              <a:off x="1837487" y="2328286"/>
              <a:ext cx="99985" cy="319558"/>
            </a:xfrm>
            <a:custGeom>
              <a:avLst/>
              <a:gdLst/>
              <a:ahLst/>
              <a:cxnLst/>
              <a:rect l="l" t="t" r="r" b="b"/>
              <a:pathLst>
                <a:path w="4514" h="14427" extrusionOk="0">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55;p55">
              <a:extLst>
                <a:ext uri="{FF2B5EF4-FFF2-40B4-BE49-F238E27FC236}">
                  <a16:creationId xmlns:a16="http://schemas.microsoft.com/office/drawing/2014/main" id="{1FBD175E-0E8F-40C8-AB90-68700B317E81}"/>
                </a:ext>
              </a:extLst>
            </p:cNvPr>
            <p:cNvSpPr/>
            <p:nvPr/>
          </p:nvSpPr>
          <p:spPr>
            <a:xfrm>
              <a:off x="1650117" y="2411040"/>
              <a:ext cx="94337" cy="497112"/>
            </a:xfrm>
            <a:custGeom>
              <a:avLst/>
              <a:gdLst/>
              <a:ahLst/>
              <a:cxnLst/>
              <a:rect l="l" t="t" r="r" b="b"/>
              <a:pathLst>
                <a:path w="4259" h="22443" extrusionOk="0">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56;p55">
              <a:extLst>
                <a:ext uri="{FF2B5EF4-FFF2-40B4-BE49-F238E27FC236}">
                  <a16:creationId xmlns:a16="http://schemas.microsoft.com/office/drawing/2014/main" id="{C4EDD885-C9C5-49DC-BA5D-773C8E2D2D54}"/>
                </a:ext>
              </a:extLst>
            </p:cNvPr>
            <p:cNvSpPr/>
            <p:nvPr/>
          </p:nvSpPr>
          <p:spPr>
            <a:xfrm>
              <a:off x="1853457" y="2644682"/>
              <a:ext cx="49306" cy="249963"/>
            </a:xfrm>
            <a:custGeom>
              <a:avLst/>
              <a:gdLst/>
              <a:ahLst/>
              <a:cxnLst/>
              <a:rect l="l" t="t" r="r" b="b"/>
              <a:pathLst>
                <a:path w="2226" h="11285" extrusionOk="0">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57;p55">
              <a:extLst>
                <a:ext uri="{FF2B5EF4-FFF2-40B4-BE49-F238E27FC236}">
                  <a16:creationId xmlns:a16="http://schemas.microsoft.com/office/drawing/2014/main" id="{DBB02469-92ED-46EA-91FD-D08280A904A5}"/>
                </a:ext>
              </a:extLst>
            </p:cNvPr>
            <p:cNvSpPr/>
            <p:nvPr/>
          </p:nvSpPr>
          <p:spPr>
            <a:xfrm>
              <a:off x="1792699" y="2742875"/>
              <a:ext cx="30213" cy="167277"/>
            </a:xfrm>
            <a:custGeom>
              <a:avLst/>
              <a:gdLst/>
              <a:ahLst/>
              <a:cxnLst/>
              <a:rect l="l" t="t" r="r" b="b"/>
              <a:pathLst>
                <a:path w="1364" h="7552" extrusionOk="0">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58;p55">
              <a:extLst>
                <a:ext uri="{FF2B5EF4-FFF2-40B4-BE49-F238E27FC236}">
                  <a16:creationId xmlns:a16="http://schemas.microsoft.com/office/drawing/2014/main" id="{A611D292-9CF7-48AD-AF87-A2C7F46C2E74}"/>
                </a:ext>
              </a:extLst>
            </p:cNvPr>
            <p:cNvSpPr/>
            <p:nvPr/>
          </p:nvSpPr>
          <p:spPr>
            <a:xfrm>
              <a:off x="1821162" y="2795083"/>
              <a:ext cx="10787" cy="107272"/>
            </a:xfrm>
            <a:custGeom>
              <a:avLst/>
              <a:gdLst/>
              <a:ahLst/>
              <a:cxnLst/>
              <a:rect l="l" t="t" r="r" b="b"/>
              <a:pathLst>
                <a:path w="487" h="4843" extrusionOk="0">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59;p55">
              <a:extLst>
                <a:ext uri="{FF2B5EF4-FFF2-40B4-BE49-F238E27FC236}">
                  <a16:creationId xmlns:a16="http://schemas.microsoft.com/office/drawing/2014/main" id="{275AEBD3-A7DD-4970-95EE-44D1542935B4}"/>
                </a:ext>
              </a:extLst>
            </p:cNvPr>
            <p:cNvSpPr/>
            <p:nvPr/>
          </p:nvSpPr>
          <p:spPr>
            <a:xfrm>
              <a:off x="1757546" y="2719705"/>
              <a:ext cx="16413" cy="203824"/>
            </a:xfrm>
            <a:custGeom>
              <a:avLst/>
              <a:gdLst/>
              <a:ahLst/>
              <a:cxnLst/>
              <a:rect l="l" t="t" r="r" b="b"/>
              <a:pathLst>
                <a:path w="741" h="9202" extrusionOk="0">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60;p55">
              <a:extLst>
                <a:ext uri="{FF2B5EF4-FFF2-40B4-BE49-F238E27FC236}">
                  <a16:creationId xmlns:a16="http://schemas.microsoft.com/office/drawing/2014/main" id="{66D99E35-04FB-4378-9C3D-B2142B306B9E}"/>
                </a:ext>
              </a:extLst>
            </p:cNvPr>
            <p:cNvSpPr/>
            <p:nvPr/>
          </p:nvSpPr>
          <p:spPr>
            <a:xfrm>
              <a:off x="1574319" y="1978887"/>
              <a:ext cx="68754" cy="59384"/>
            </a:xfrm>
            <a:custGeom>
              <a:avLst/>
              <a:gdLst/>
              <a:ahLst/>
              <a:cxnLst/>
              <a:rect l="l" t="t" r="r" b="b"/>
              <a:pathLst>
                <a:path w="3104" h="2681" extrusionOk="0">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61;p55">
              <a:extLst>
                <a:ext uri="{FF2B5EF4-FFF2-40B4-BE49-F238E27FC236}">
                  <a16:creationId xmlns:a16="http://schemas.microsoft.com/office/drawing/2014/main" id="{3C7E9B38-CCE4-4FBD-9DB4-92D589A760A0}"/>
                </a:ext>
              </a:extLst>
            </p:cNvPr>
            <p:cNvSpPr/>
            <p:nvPr/>
          </p:nvSpPr>
          <p:spPr>
            <a:xfrm>
              <a:off x="1891999" y="2009786"/>
              <a:ext cx="55907" cy="53138"/>
            </a:xfrm>
            <a:custGeom>
              <a:avLst/>
              <a:gdLst/>
              <a:ahLst/>
              <a:cxnLst/>
              <a:rect l="l" t="t" r="r" b="b"/>
              <a:pathLst>
                <a:path w="2524" h="2399" extrusionOk="0">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162;p55">
              <a:extLst>
                <a:ext uri="{FF2B5EF4-FFF2-40B4-BE49-F238E27FC236}">
                  <a16:creationId xmlns:a16="http://schemas.microsoft.com/office/drawing/2014/main" id="{634AD1E3-FFF4-4E59-A3AF-9D9CEDE6EB97}"/>
                </a:ext>
              </a:extLst>
            </p:cNvPr>
            <p:cNvSpPr/>
            <p:nvPr/>
          </p:nvSpPr>
          <p:spPr>
            <a:xfrm>
              <a:off x="1552080" y="2506951"/>
              <a:ext cx="62862" cy="54888"/>
            </a:xfrm>
            <a:custGeom>
              <a:avLst/>
              <a:gdLst/>
              <a:ahLst/>
              <a:cxnLst/>
              <a:rect l="l" t="t" r="r" b="b"/>
              <a:pathLst>
                <a:path w="2838" h="2478" extrusionOk="0">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63;p55">
              <a:extLst>
                <a:ext uri="{FF2B5EF4-FFF2-40B4-BE49-F238E27FC236}">
                  <a16:creationId xmlns:a16="http://schemas.microsoft.com/office/drawing/2014/main" id="{AB11C0EB-8479-4645-A589-9233AF264C41}"/>
                </a:ext>
              </a:extLst>
            </p:cNvPr>
            <p:cNvSpPr/>
            <p:nvPr/>
          </p:nvSpPr>
          <p:spPr>
            <a:xfrm>
              <a:off x="1975661" y="2137904"/>
              <a:ext cx="64944" cy="50701"/>
            </a:xfrm>
            <a:custGeom>
              <a:avLst/>
              <a:gdLst/>
              <a:ahLst/>
              <a:cxnLst/>
              <a:rect l="l" t="t" r="r" b="b"/>
              <a:pathLst>
                <a:path w="2932" h="2289" extrusionOk="0">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64;p55">
              <a:extLst>
                <a:ext uri="{FF2B5EF4-FFF2-40B4-BE49-F238E27FC236}">
                  <a16:creationId xmlns:a16="http://schemas.microsoft.com/office/drawing/2014/main" id="{DA9CBAC3-5BBF-41E8-A7A3-4C9ADB421FE4}"/>
                </a:ext>
              </a:extLst>
            </p:cNvPr>
            <p:cNvSpPr/>
            <p:nvPr/>
          </p:nvSpPr>
          <p:spPr>
            <a:xfrm>
              <a:off x="1461131" y="2460081"/>
              <a:ext cx="59384" cy="55574"/>
            </a:xfrm>
            <a:custGeom>
              <a:avLst/>
              <a:gdLst/>
              <a:ahLst/>
              <a:cxnLst/>
              <a:rect l="l" t="t" r="r" b="b"/>
              <a:pathLst>
                <a:path w="2681" h="2509" extrusionOk="0">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65;p55">
              <a:extLst>
                <a:ext uri="{FF2B5EF4-FFF2-40B4-BE49-F238E27FC236}">
                  <a16:creationId xmlns:a16="http://schemas.microsoft.com/office/drawing/2014/main" id="{AAB9B8A1-1D85-4DE0-8748-3CDFEC7C9C0A}"/>
                </a:ext>
              </a:extLst>
            </p:cNvPr>
            <p:cNvSpPr/>
            <p:nvPr/>
          </p:nvSpPr>
          <p:spPr>
            <a:xfrm>
              <a:off x="1949966" y="2462163"/>
              <a:ext cx="55929" cy="51765"/>
            </a:xfrm>
            <a:custGeom>
              <a:avLst/>
              <a:gdLst/>
              <a:ahLst/>
              <a:cxnLst/>
              <a:rect l="l" t="t" r="r" b="b"/>
              <a:pathLst>
                <a:path w="2525" h="2337" extrusionOk="0">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66;p55">
              <a:extLst>
                <a:ext uri="{FF2B5EF4-FFF2-40B4-BE49-F238E27FC236}">
                  <a16:creationId xmlns:a16="http://schemas.microsoft.com/office/drawing/2014/main" id="{3EDA2F6B-9051-437C-ACAF-F0AA71D019B3}"/>
                </a:ext>
              </a:extLst>
            </p:cNvPr>
            <p:cNvSpPr/>
            <p:nvPr/>
          </p:nvSpPr>
          <p:spPr>
            <a:xfrm>
              <a:off x="1554517" y="2202827"/>
              <a:ext cx="54179" cy="50015"/>
            </a:xfrm>
            <a:custGeom>
              <a:avLst/>
              <a:gdLst/>
              <a:ahLst/>
              <a:cxnLst/>
              <a:rect l="l" t="t" r="r" b="b"/>
              <a:pathLst>
                <a:path w="2446" h="2258" extrusionOk="0">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67;p55">
              <a:extLst>
                <a:ext uri="{FF2B5EF4-FFF2-40B4-BE49-F238E27FC236}">
                  <a16:creationId xmlns:a16="http://schemas.microsoft.com/office/drawing/2014/main" id="{79279A93-2F82-4C83-AA14-DCB8ED95D2A1}"/>
                </a:ext>
              </a:extLst>
            </p:cNvPr>
            <p:cNvSpPr/>
            <p:nvPr/>
          </p:nvSpPr>
          <p:spPr>
            <a:xfrm>
              <a:off x="1434728" y="2192748"/>
              <a:ext cx="54888" cy="47246"/>
            </a:xfrm>
            <a:custGeom>
              <a:avLst/>
              <a:gdLst/>
              <a:ahLst/>
              <a:cxnLst/>
              <a:rect l="l" t="t" r="r" b="b"/>
              <a:pathLst>
                <a:path w="2478" h="2133" extrusionOk="0">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68;p55">
              <a:extLst>
                <a:ext uri="{FF2B5EF4-FFF2-40B4-BE49-F238E27FC236}">
                  <a16:creationId xmlns:a16="http://schemas.microsoft.com/office/drawing/2014/main" id="{4220CA6D-BCC1-464D-A4BB-37E25DF6CA20}"/>
                </a:ext>
              </a:extLst>
            </p:cNvPr>
            <p:cNvSpPr/>
            <p:nvPr/>
          </p:nvSpPr>
          <p:spPr>
            <a:xfrm>
              <a:off x="1808669" y="1812914"/>
              <a:ext cx="55574" cy="55574"/>
            </a:xfrm>
            <a:custGeom>
              <a:avLst/>
              <a:gdLst/>
              <a:ahLst/>
              <a:cxnLst/>
              <a:rect l="l" t="t" r="r" b="b"/>
              <a:pathLst>
                <a:path w="2509" h="2509" extrusionOk="0">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092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363141"/>
            <a:ext cx="6858000" cy="5143500"/>
          </a:xfrm>
          <a:prstGeom prst="rect">
            <a:avLst/>
          </a:prstGeom>
          <a:solidFill>
            <a:srgbClr val="92D050"/>
          </a:solidFill>
          <a:ln w="6350">
            <a:solidFill>
              <a:schemeClr val="bg1"/>
            </a:solidFill>
            <a:miter lim="800000"/>
            <a:headEnd/>
            <a:tailEnd/>
          </a:ln>
        </p:spPr>
      </p:pic>
      <p:sp>
        <p:nvSpPr>
          <p:cNvPr id="6" name="Oval 5"/>
          <p:cNvSpPr/>
          <p:nvPr/>
        </p:nvSpPr>
        <p:spPr>
          <a:xfrm>
            <a:off x="2655094" y="703660"/>
            <a:ext cx="1238250" cy="1183481"/>
          </a:xfrm>
          <a:prstGeom prst="ellipse">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575" b="1" dirty="0" err="1">
                <a:latin typeface="Times New Roman" panose="02020603050405020304" pitchFamily="18" charset="0"/>
                <a:cs typeface="Times New Roman" panose="02020603050405020304" pitchFamily="18" charset="0"/>
              </a:rPr>
              <a:t>Tác</a:t>
            </a:r>
            <a:r>
              <a:rPr lang="en-US" sz="1575" b="1" dirty="0">
                <a:latin typeface="Times New Roman" panose="02020603050405020304" pitchFamily="18" charset="0"/>
                <a:cs typeface="Times New Roman" panose="02020603050405020304" pitchFamily="18" charset="0"/>
              </a:rPr>
              <a:t> </a:t>
            </a:r>
            <a:r>
              <a:rPr lang="en-US" sz="1575" b="1" dirty="0" err="1">
                <a:latin typeface="Times New Roman" panose="02020603050405020304" pitchFamily="18" charset="0"/>
                <a:cs typeface="Times New Roman" panose="02020603050405020304" pitchFamily="18" charset="0"/>
              </a:rPr>
              <a:t>hại</a:t>
            </a:r>
            <a:r>
              <a:rPr lang="en-US" sz="1575" b="1" dirty="0">
                <a:latin typeface="Times New Roman" panose="02020603050405020304" pitchFamily="18" charset="0"/>
                <a:cs typeface="Times New Roman" panose="02020603050405020304" pitchFamily="18" charset="0"/>
              </a:rPr>
              <a:t> </a:t>
            </a:r>
            <a:r>
              <a:rPr lang="en-US" sz="1575" b="1" dirty="0" err="1">
                <a:latin typeface="Times New Roman" panose="02020603050405020304" pitchFamily="18" charset="0"/>
                <a:cs typeface="Times New Roman" panose="02020603050405020304" pitchFamily="18" charset="0"/>
              </a:rPr>
              <a:t>của</a:t>
            </a:r>
            <a:r>
              <a:rPr lang="en-US" sz="1575" b="1" dirty="0">
                <a:latin typeface="Times New Roman" panose="02020603050405020304" pitchFamily="18" charset="0"/>
                <a:cs typeface="Times New Roman" panose="02020603050405020304" pitchFamily="18" charset="0"/>
              </a:rPr>
              <a:t> </a:t>
            </a:r>
            <a:r>
              <a:rPr lang="en-US" sz="1575" b="1" dirty="0" err="1">
                <a:latin typeface="Times New Roman" panose="02020603050405020304" pitchFamily="18" charset="0"/>
                <a:cs typeface="Times New Roman" panose="02020603050405020304" pitchFamily="18" charset="0"/>
              </a:rPr>
              <a:t>rác</a:t>
            </a:r>
            <a:r>
              <a:rPr lang="en-US" sz="1575" b="1" dirty="0">
                <a:latin typeface="Times New Roman" panose="02020603050405020304" pitchFamily="18" charset="0"/>
                <a:cs typeface="Times New Roman" panose="02020603050405020304" pitchFamily="18" charset="0"/>
              </a:rPr>
              <a:t> </a:t>
            </a:r>
            <a:r>
              <a:rPr lang="en-US" sz="1575" b="1" dirty="0" err="1">
                <a:latin typeface="Times New Roman" panose="02020603050405020304" pitchFamily="18" charset="0"/>
                <a:cs typeface="Times New Roman" panose="02020603050405020304" pitchFamily="18" charset="0"/>
              </a:rPr>
              <a:t>thải</a:t>
            </a:r>
            <a:endParaRPr lang="en-US" sz="1575" b="1" dirty="0">
              <a:latin typeface="Times New Roman" panose="02020603050405020304" pitchFamily="18" charset="0"/>
              <a:cs typeface="Times New Roman" panose="02020603050405020304" pitchFamily="18" charset="0"/>
            </a:endParaRPr>
          </a:p>
        </p:txBody>
      </p:sp>
      <p:sp>
        <p:nvSpPr>
          <p:cNvPr id="7" name="Oval 6"/>
          <p:cNvSpPr/>
          <p:nvPr/>
        </p:nvSpPr>
        <p:spPr>
          <a:xfrm>
            <a:off x="2183607" y="184548"/>
            <a:ext cx="1070372" cy="697706"/>
          </a:xfrm>
          <a:prstGeom prst="ellipse">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050" b="1" dirty="0" err="1">
                <a:solidFill>
                  <a:srgbClr val="0066FF"/>
                </a:solidFill>
                <a:latin typeface="Times New Roman" panose="02020603050405020304" pitchFamily="18" charset="0"/>
                <a:cs typeface="Times New Roman" panose="02020603050405020304" pitchFamily="18" charset="0"/>
              </a:rPr>
              <a:t>Xấu</a:t>
            </a:r>
            <a:r>
              <a:rPr lang="en-US" sz="1050" b="1" dirty="0">
                <a:solidFill>
                  <a:srgbClr val="0066FF"/>
                </a:solidFill>
                <a:latin typeface="Times New Roman" panose="02020603050405020304" pitchFamily="18" charset="0"/>
                <a:cs typeface="Times New Roman" panose="02020603050405020304" pitchFamily="18" charset="0"/>
              </a:rPr>
              <a:t> </a:t>
            </a:r>
            <a:r>
              <a:rPr lang="en-US" sz="1050" b="1" dirty="0" err="1">
                <a:solidFill>
                  <a:srgbClr val="0066FF"/>
                </a:solidFill>
                <a:latin typeface="Times New Roman" panose="02020603050405020304" pitchFamily="18" charset="0"/>
                <a:cs typeface="Times New Roman" panose="02020603050405020304" pitchFamily="18" charset="0"/>
              </a:rPr>
              <a:t>cảnh</a:t>
            </a:r>
            <a:r>
              <a:rPr lang="en-US" sz="1050" b="1" dirty="0">
                <a:solidFill>
                  <a:srgbClr val="0066FF"/>
                </a:solidFill>
                <a:latin typeface="Times New Roman" panose="02020603050405020304" pitchFamily="18" charset="0"/>
                <a:cs typeface="Times New Roman" panose="02020603050405020304" pitchFamily="18" charset="0"/>
              </a:rPr>
              <a:t> </a:t>
            </a:r>
            <a:r>
              <a:rPr lang="en-US" sz="1050" b="1" dirty="0" err="1">
                <a:solidFill>
                  <a:srgbClr val="0066FF"/>
                </a:solidFill>
                <a:latin typeface="Times New Roman" panose="02020603050405020304" pitchFamily="18" charset="0"/>
                <a:cs typeface="Times New Roman" panose="02020603050405020304" pitchFamily="18" charset="0"/>
              </a:rPr>
              <a:t>quan</a:t>
            </a:r>
            <a:endParaRPr lang="en-US" sz="1050" b="1" dirty="0">
              <a:solidFill>
                <a:srgbClr val="0066FF"/>
              </a:solidFill>
              <a:latin typeface="Times New Roman" panose="02020603050405020304" pitchFamily="18" charset="0"/>
              <a:cs typeface="Times New Roman" panose="02020603050405020304" pitchFamily="18" charset="0"/>
            </a:endParaRPr>
          </a:p>
        </p:txBody>
      </p:sp>
      <p:sp>
        <p:nvSpPr>
          <p:cNvPr id="8" name="Oval 7"/>
          <p:cNvSpPr/>
          <p:nvPr/>
        </p:nvSpPr>
        <p:spPr>
          <a:xfrm>
            <a:off x="2039541" y="1566863"/>
            <a:ext cx="871538" cy="650081"/>
          </a:xfrm>
          <a:prstGeom prst="ellipse">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err="1">
                <a:solidFill>
                  <a:srgbClr val="0070C0"/>
                </a:solidFill>
                <a:latin typeface="Times New Roman" panose="02020603050405020304" pitchFamily="18" charset="0"/>
                <a:cs typeface="Times New Roman" panose="02020603050405020304" pitchFamily="18" charset="0"/>
              </a:rPr>
              <a:t>Mầm</a:t>
            </a:r>
            <a:r>
              <a:rPr lang="en-US" sz="1050" b="1" dirty="0">
                <a:solidFill>
                  <a:srgbClr val="0070C0"/>
                </a:solidFill>
                <a:latin typeface="Times New Roman" panose="02020603050405020304" pitchFamily="18" charset="0"/>
                <a:cs typeface="Times New Roman" panose="02020603050405020304" pitchFamily="18" charset="0"/>
              </a:rPr>
              <a:t> </a:t>
            </a:r>
            <a:r>
              <a:rPr lang="en-US" sz="1050" b="1" dirty="0" err="1">
                <a:solidFill>
                  <a:srgbClr val="0070C0"/>
                </a:solidFill>
                <a:latin typeface="Times New Roman" panose="02020603050405020304" pitchFamily="18" charset="0"/>
                <a:cs typeface="Times New Roman" panose="02020603050405020304" pitchFamily="18" charset="0"/>
              </a:rPr>
              <a:t>bệnh</a:t>
            </a:r>
            <a:endParaRPr lang="en-US" sz="1050" b="1" dirty="0">
              <a:solidFill>
                <a:srgbClr val="0070C0"/>
              </a:solidFill>
              <a:latin typeface="Times New Roman" panose="02020603050405020304" pitchFamily="18" charset="0"/>
              <a:cs typeface="Times New Roman" panose="02020603050405020304" pitchFamily="18" charset="0"/>
            </a:endParaRPr>
          </a:p>
        </p:txBody>
      </p:sp>
      <p:sp>
        <p:nvSpPr>
          <p:cNvPr id="9" name="Oval 8"/>
          <p:cNvSpPr/>
          <p:nvPr/>
        </p:nvSpPr>
        <p:spPr>
          <a:xfrm>
            <a:off x="1813322" y="853679"/>
            <a:ext cx="913209" cy="697706"/>
          </a:xfrm>
          <a:prstGeom prst="ellipse">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err="1">
                <a:solidFill>
                  <a:srgbClr val="0070C0"/>
                </a:solidFill>
                <a:latin typeface="Times New Roman" panose="02020603050405020304" pitchFamily="18" charset="0"/>
                <a:cs typeface="Times New Roman" panose="02020603050405020304" pitchFamily="18" charset="0"/>
              </a:rPr>
              <a:t>Gây</a:t>
            </a:r>
            <a:r>
              <a:rPr lang="en-US" sz="1050" b="1" dirty="0">
                <a:solidFill>
                  <a:srgbClr val="0070C0"/>
                </a:solidFill>
                <a:latin typeface="Times New Roman" panose="02020603050405020304" pitchFamily="18" charset="0"/>
                <a:cs typeface="Times New Roman" panose="02020603050405020304" pitchFamily="18" charset="0"/>
              </a:rPr>
              <a:t> </a:t>
            </a:r>
            <a:r>
              <a:rPr lang="en-US" sz="1050" b="1" dirty="0" err="1">
                <a:solidFill>
                  <a:srgbClr val="0070C0"/>
                </a:solidFill>
                <a:latin typeface="Times New Roman" panose="02020603050405020304" pitchFamily="18" charset="0"/>
                <a:cs typeface="Times New Roman" panose="02020603050405020304" pitchFamily="18" charset="0"/>
              </a:rPr>
              <a:t>mất</a:t>
            </a:r>
            <a:r>
              <a:rPr lang="en-US" sz="1050" b="1" dirty="0">
                <a:solidFill>
                  <a:srgbClr val="0070C0"/>
                </a:solidFill>
                <a:latin typeface="Times New Roman" panose="02020603050405020304" pitchFamily="18" charset="0"/>
                <a:cs typeface="Times New Roman" panose="02020603050405020304" pitchFamily="18" charset="0"/>
              </a:rPr>
              <a:t> </a:t>
            </a:r>
            <a:r>
              <a:rPr lang="en-US" sz="1050" b="1" dirty="0" err="1">
                <a:solidFill>
                  <a:srgbClr val="0070C0"/>
                </a:solidFill>
                <a:latin typeface="Times New Roman" panose="02020603050405020304" pitchFamily="18" charset="0"/>
                <a:cs typeface="Times New Roman" panose="02020603050405020304" pitchFamily="18" charset="0"/>
              </a:rPr>
              <a:t>vệ</a:t>
            </a:r>
            <a:r>
              <a:rPr lang="en-US" sz="1050" b="1" dirty="0">
                <a:solidFill>
                  <a:srgbClr val="0070C0"/>
                </a:solidFill>
                <a:latin typeface="Times New Roman" panose="02020603050405020304" pitchFamily="18" charset="0"/>
                <a:cs typeface="Times New Roman" panose="02020603050405020304" pitchFamily="18" charset="0"/>
              </a:rPr>
              <a:t> </a:t>
            </a:r>
            <a:r>
              <a:rPr lang="en-US" sz="1050" b="1" dirty="0" err="1">
                <a:solidFill>
                  <a:srgbClr val="0070C0"/>
                </a:solidFill>
                <a:latin typeface="Times New Roman" panose="02020603050405020304" pitchFamily="18" charset="0"/>
                <a:cs typeface="Times New Roman" panose="02020603050405020304" pitchFamily="18" charset="0"/>
              </a:rPr>
              <a:t>sinh</a:t>
            </a:r>
            <a:endParaRPr lang="en-US" sz="1050" b="1" dirty="0">
              <a:solidFill>
                <a:srgbClr val="0070C0"/>
              </a:solidFill>
              <a:latin typeface="Times New Roman" panose="02020603050405020304" pitchFamily="18" charset="0"/>
              <a:cs typeface="Times New Roman" panose="02020603050405020304" pitchFamily="18" charset="0"/>
            </a:endParaRPr>
          </a:p>
        </p:txBody>
      </p:sp>
      <p:sp>
        <p:nvSpPr>
          <p:cNvPr id="12" name="Oval 11"/>
          <p:cNvSpPr/>
          <p:nvPr/>
        </p:nvSpPr>
        <p:spPr>
          <a:xfrm rot="20751526">
            <a:off x="5158979" y="848916"/>
            <a:ext cx="958453" cy="10798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err="1">
                <a:latin typeface="Times New Roman" panose="02020603050405020304" pitchFamily="18" charset="0"/>
                <a:cs typeface="Times New Roman" panose="02020603050405020304" pitchFamily="18" charset="0"/>
              </a:rPr>
              <a:t>Nên</a:t>
            </a:r>
            <a:r>
              <a:rPr lang="en-US" sz="1575" b="1" dirty="0">
                <a:latin typeface="Times New Roman" panose="02020603050405020304" pitchFamily="18" charset="0"/>
                <a:cs typeface="Times New Roman" panose="02020603050405020304" pitchFamily="18" charset="0"/>
              </a:rPr>
              <a:t> </a:t>
            </a:r>
            <a:r>
              <a:rPr lang="en-US" sz="1575" b="1" dirty="0" err="1">
                <a:latin typeface="Times New Roman" panose="02020603050405020304" pitchFamily="18" charset="0"/>
                <a:cs typeface="Times New Roman" panose="02020603050405020304" pitchFamily="18" charset="0"/>
              </a:rPr>
              <a:t>làm</a:t>
            </a:r>
            <a:endParaRPr lang="en-US" sz="1575" b="1" dirty="0">
              <a:latin typeface="Times New Roman" panose="02020603050405020304" pitchFamily="18" charset="0"/>
              <a:cs typeface="Times New Roman" panose="02020603050405020304" pitchFamily="18" charset="0"/>
            </a:endParaRPr>
          </a:p>
        </p:txBody>
      </p:sp>
      <p:sp>
        <p:nvSpPr>
          <p:cNvPr id="14" name="Oval 13"/>
          <p:cNvSpPr/>
          <p:nvPr/>
        </p:nvSpPr>
        <p:spPr>
          <a:xfrm rot="410596">
            <a:off x="5982891" y="1325166"/>
            <a:ext cx="1162050" cy="9084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err="1">
                <a:solidFill>
                  <a:srgbClr val="FF0000"/>
                </a:solidFill>
                <a:latin typeface="Times New Roman" panose="02020603050405020304" pitchFamily="18" charset="0"/>
                <a:cs typeface="Times New Roman" panose="02020603050405020304" pitchFamily="18" charset="0"/>
              </a:rPr>
              <a:t>Dọn</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vệ</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sinh</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sạch</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sẽ</a:t>
            </a:r>
            <a:endParaRPr lang="en-US" sz="1050" b="1" dirty="0">
              <a:solidFill>
                <a:srgbClr val="FF0000"/>
              </a:solidFill>
              <a:latin typeface="Times New Roman" panose="02020603050405020304" pitchFamily="18" charset="0"/>
              <a:cs typeface="Times New Roman" panose="02020603050405020304" pitchFamily="18" charset="0"/>
            </a:endParaRPr>
          </a:p>
        </p:txBody>
      </p:sp>
      <p:sp>
        <p:nvSpPr>
          <p:cNvPr id="15" name="Oval 14"/>
          <p:cNvSpPr/>
          <p:nvPr/>
        </p:nvSpPr>
        <p:spPr>
          <a:xfrm>
            <a:off x="5885260" y="357188"/>
            <a:ext cx="1076325" cy="9560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err="1">
                <a:solidFill>
                  <a:srgbClr val="FF0000"/>
                </a:solidFill>
                <a:latin typeface="Times New Roman" panose="02020603050405020304" pitchFamily="18" charset="0"/>
                <a:cs typeface="Times New Roman" panose="02020603050405020304" pitchFamily="18" charset="0"/>
              </a:rPr>
              <a:t>Vứt</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rác</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đúng</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nơi</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quy</a:t>
            </a:r>
            <a:r>
              <a:rPr lang="en-US" sz="1050" b="1" dirty="0">
                <a:solidFill>
                  <a:srgbClr val="FF0000"/>
                </a:solidFill>
                <a:latin typeface="Times New Roman" panose="02020603050405020304" pitchFamily="18" charset="0"/>
                <a:cs typeface="Times New Roman" panose="02020603050405020304" pitchFamily="18" charset="0"/>
              </a:rPr>
              <a:t> </a:t>
            </a:r>
            <a:r>
              <a:rPr lang="en-US" sz="1050" b="1" dirty="0" err="1">
                <a:solidFill>
                  <a:srgbClr val="FF0000"/>
                </a:solidFill>
                <a:latin typeface="Times New Roman" panose="02020603050405020304" pitchFamily="18" charset="0"/>
                <a:cs typeface="Times New Roman" panose="02020603050405020304" pitchFamily="18" charset="0"/>
              </a:rPr>
              <a:t>định</a:t>
            </a:r>
            <a:endParaRPr lang="en-US" sz="1050" b="1" dirty="0">
              <a:solidFill>
                <a:srgbClr val="FF0000"/>
              </a:solidFill>
              <a:latin typeface="Times New Roman" panose="02020603050405020304" pitchFamily="18" charset="0"/>
              <a:cs typeface="Times New Roman" panose="02020603050405020304" pitchFamily="18" charset="0"/>
            </a:endParaRPr>
          </a:p>
        </p:txBody>
      </p:sp>
      <p:sp>
        <p:nvSpPr>
          <p:cNvPr id="16" name="Oval 15"/>
          <p:cNvSpPr/>
          <p:nvPr/>
        </p:nvSpPr>
        <p:spPr>
          <a:xfrm>
            <a:off x="5480449" y="2657475"/>
            <a:ext cx="1091802" cy="1196579"/>
          </a:xfrm>
          <a:prstGeom prst="ellipse">
            <a:avLst/>
          </a:prstGeom>
          <a:solidFill>
            <a:schemeClr val="accent4">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err="1">
                <a:solidFill>
                  <a:srgbClr val="7030A0"/>
                </a:solidFill>
                <a:latin typeface="Times New Roman" panose="02020603050405020304" pitchFamily="18" charset="0"/>
                <a:cs typeface="Times New Roman" panose="02020603050405020304" pitchFamily="18" charset="0"/>
              </a:rPr>
              <a:t>Không</a:t>
            </a:r>
            <a:r>
              <a:rPr lang="en-US" sz="1575" b="1" dirty="0">
                <a:solidFill>
                  <a:srgbClr val="7030A0"/>
                </a:solidFill>
                <a:latin typeface="Times New Roman" panose="02020603050405020304" pitchFamily="18" charset="0"/>
                <a:cs typeface="Times New Roman" panose="02020603050405020304" pitchFamily="18" charset="0"/>
              </a:rPr>
              <a:t> </a:t>
            </a:r>
            <a:r>
              <a:rPr lang="en-US" sz="1575" b="1" dirty="0" err="1">
                <a:solidFill>
                  <a:srgbClr val="7030A0"/>
                </a:solidFill>
                <a:latin typeface="Times New Roman" panose="02020603050405020304" pitchFamily="18" charset="0"/>
                <a:cs typeface="Times New Roman" panose="02020603050405020304" pitchFamily="18" charset="0"/>
              </a:rPr>
              <a:t>nên</a:t>
            </a:r>
            <a:r>
              <a:rPr lang="en-US" sz="1575" b="1" dirty="0">
                <a:solidFill>
                  <a:srgbClr val="7030A0"/>
                </a:solidFill>
                <a:latin typeface="Times New Roman" panose="02020603050405020304" pitchFamily="18" charset="0"/>
                <a:cs typeface="Times New Roman" panose="02020603050405020304" pitchFamily="18" charset="0"/>
              </a:rPr>
              <a:t> </a:t>
            </a:r>
            <a:r>
              <a:rPr lang="en-US" sz="1575" b="1" dirty="0" err="1">
                <a:solidFill>
                  <a:srgbClr val="7030A0"/>
                </a:solidFill>
                <a:latin typeface="Times New Roman" panose="02020603050405020304" pitchFamily="18" charset="0"/>
                <a:cs typeface="Times New Roman" panose="02020603050405020304" pitchFamily="18" charset="0"/>
              </a:rPr>
              <a:t>làm</a:t>
            </a:r>
            <a:endParaRPr lang="en-US" sz="1575" b="1" dirty="0">
              <a:solidFill>
                <a:srgbClr val="7030A0"/>
              </a:solidFill>
              <a:latin typeface="Times New Roman" panose="02020603050405020304" pitchFamily="18" charset="0"/>
              <a:cs typeface="Times New Roman" panose="02020603050405020304" pitchFamily="18" charset="0"/>
            </a:endParaRPr>
          </a:p>
        </p:txBody>
      </p:sp>
      <p:sp>
        <p:nvSpPr>
          <p:cNvPr id="17" name="Oval 16"/>
          <p:cNvSpPr/>
          <p:nvPr/>
        </p:nvSpPr>
        <p:spPr>
          <a:xfrm>
            <a:off x="5128023" y="3709988"/>
            <a:ext cx="1106090" cy="848916"/>
          </a:xfrm>
          <a:prstGeom prst="ellipse">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en-US" sz="1050" b="1" dirty="0" err="1">
                <a:solidFill>
                  <a:schemeClr val="tx1"/>
                </a:solidFill>
                <a:latin typeface="Times New Roman" panose="02020603050405020304" pitchFamily="18" charset="0"/>
                <a:cs typeface="Times New Roman" panose="02020603050405020304" pitchFamily="18" charset="0"/>
              </a:rPr>
              <a:t>Đổ</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rác</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xuống</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sông</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hồ</a:t>
            </a:r>
            <a:endParaRPr lang="en-US" sz="1050" b="1" dirty="0">
              <a:solidFill>
                <a:schemeClr val="tx1"/>
              </a:solidFill>
              <a:latin typeface="Times New Roman" panose="02020603050405020304" pitchFamily="18" charset="0"/>
              <a:cs typeface="Times New Roman" panose="02020603050405020304" pitchFamily="18" charset="0"/>
            </a:endParaRPr>
          </a:p>
        </p:txBody>
      </p:sp>
      <p:sp>
        <p:nvSpPr>
          <p:cNvPr id="18" name="Oval 17"/>
          <p:cNvSpPr/>
          <p:nvPr/>
        </p:nvSpPr>
        <p:spPr>
          <a:xfrm>
            <a:off x="6223398" y="3518297"/>
            <a:ext cx="1148953" cy="895350"/>
          </a:xfrm>
          <a:prstGeom prst="ellipse">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err="1">
                <a:solidFill>
                  <a:schemeClr val="tx1"/>
                </a:solidFill>
                <a:latin typeface="Times New Roman" panose="02020603050405020304" pitchFamily="18" charset="0"/>
                <a:cs typeface="Times New Roman" panose="02020603050405020304" pitchFamily="18" charset="0"/>
              </a:rPr>
              <a:t>Ném</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xác</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động</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vật</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ra</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đường</a:t>
            </a:r>
            <a:endParaRPr lang="en-US" sz="1050" b="1" dirty="0">
              <a:solidFill>
                <a:schemeClr val="tx1"/>
              </a:solidFill>
              <a:latin typeface="Times New Roman" panose="02020603050405020304" pitchFamily="18" charset="0"/>
              <a:cs typeface="Times New Roman" panose="02020603050405020304" pitchFamily="18" charset="0"/>
            </a:endParaRPr>
          </a:p>
        </p:txBody>
      </p:sp>
      <p:sp>
        <p:nvSpPr>
          <p:cNvPr id="19" name="Oval 18"/>
          <p:cNvSpPr/>
          <p:nvPr/>
        </p:nvSpPr>
        <p:spPr>
          <a:xfrm rot="21133659">
            <a:off x="6473429" y="2880122"/>
            <a:ext cx="1009650" cy="632222"/>
          </a:xfrm>
          <a:prstGeom prst="ellipse">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en-US" sz="1050" b="1" dirty="0" err="1">
                <a:solidFill>
                  <a:schemeClr val="tx1"/>
                </a:solidFill>
                <a:latin typeface="Times New Roman" panose="02020603050405020304" pitchFamily="18" charset="0"/>
                <a:cs typeface="Times New Roman" panose="02020603050405020304" pitchFamily="18" charset="0"/>
              </a:rPr>
              <a:t>Xả</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rác</a:t>
            </a:r>
            <a:r>
              <a:rPr lang="en-US" sz="1050" b="1" dirty="0">
                <a:solidFill>
                  <a:schemeClr val="tx1"/>
                </a:solidFill>
                <a:latin typeface="Times New Roman" panose="02020603050405020304" pitchFamily="18" charset="0"/>
                <a:cs typeface="Times New Roman" panose="02020603050405020304" pitchFamily="18" charset="0"/>
              </a:rPr>
              <a:t> </a:t>
            </a:r>
          </a:p>
          <a:p>
            <a:pPr algn="ctr">
              <a:defRPr/>
            </a:pPr>
            <a:r>
              <a:rPr lang="en-US" sz="1050" b="1" dirty="0" err="1">
                <a:solidFill>
                  <a:schemeClr val="tx1"/>
                </a:solidFill>
                <a:latin typeface="Times New Roman" panose="02020603050405020304" pitchFamily="18" charset="0"/>
                <a:cs typeface="Times New Roman" panose="02020603050405020304" pitchFamily="18" charset="0"/>
              </a:rPr>
              <a:t>bừa</a:t>
            </a:r>
            <a:r>
              <a:rPr lang="en-US" sz="1050" b="1" dirty="0">
                <a:solidFill>
                  <a:schemeClr val="tx1"/>
                </a:solidFill>
                <a:latin typeface="Times New Roman" panose="02020603050405020304" pitchFamily="18" charset="0"/>
                <a:cs typeface="Times New Roman" panose="02020603050405020304" pitchFamily="18" charset="0"/>
              </a:rPr>
              <a:t> </a:t>
            </a:r>
            <a:r>
              <a:rPr lang="en-US" sz="1050" b="1" dirty="0" err="1">
                <a:solidFill>
                  <a:schemeClr val="tx1"/>
                </a:solidFill>
                <a:latin typeface="Times New Roman" panose="02020603050405020304" pitchFamily="18" charset="0"/>
                <a:cs typeface="Times New Roman" panose="02020603050405020304" pitchFamily="18" charset="0"/>
              </a:rPr>
              <a:t>bãi</a:t>
            </a:r>
            <a:endParaRPr lang="en-US" sz="1050" b="1" dirty="0">
              <a:solidFill>
                <a:schemeClr val="tx1"/>
              </a:solidFill>
              <a:latin typeface="Times New Roman" panose="02020603050405020304" pitchFamily="18" charset="0"/>
              <a:cs typeface="Times New Roman" panose="02020603050405020304" pitchFamily="18" charset="0"/>
            </a:endParaRPr>
          </a:p>
        </p:txBody>
      </p:sp>
      <p:pic>
        <p:nvPicPr>
          <p:cNvPr id="4814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349112" flipH="1">
            <a:off x="3561160" y="667942"/>
            <a:ext cx="1529953" cy="186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3038475" y="2076450"/>
            <a:ext cx="985838" cy="1226344"/>
          </a:xfrm>
          <a:prstGeom prst="ellipse">
            <a:avLst/>
          </a:prstGeom>
          <a:solidFill>
            <a:srgbClr val="92D050"/>
          </a:solidFill>
          <a:ln>
            <a:solidFill>
              <a:srgbClr val="2E9E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err="1">
                <a:latin typeface="Times New Roman" panose="02020603050405020304" pitchFamily="18" charset="0"/>
                <a:cs typeface="Times New Roman" panose="02020603050405020304" pitchFamily="18" charset="0"/>
              </a:rPr>
              <a:t>Cách</a:t>
            </a:r>
            <a:r>
              <a:rPr lang="en-US" sz="1575" b="1" dirty="0">
                <a:latin typeface="Times New Roman" panose="02020603050405020304" pitchFamily="18" charset="0"/>
                <a:cs typeface="Times New Roman" panose="02020603050405020304" pitchFamily="18" charset="0"/>
              </a:rPr>
              <a:t> </a:t>
            </a:r>
            <a:r>
              <a:rPr lang="en-US" sz="1575" b="1" dirty="0" err="1">
                <a:latin typeface="Times New Roman" panose="02020603050405020304" pitchFamily="18" charset="0"/>
                <a:cs typeface="Times New Roman" panose="02020603050405020304" pitchFamily="18" charset="0"/>
              </a:rPr>
              <a:t>xử</a:t>
            </a:r>
            <a:r>
              <a:rPr lang="en-US" sz="1575" b="1" dirty="0">
                <a:latin typeface="Times New Roman" panose="02020603050405020304" pitchFamily="18" charset="0"/>
                <a:cs typeface="Times New Roman" panose="02020603050405020304" pitchFamily="18" charset="0"/>
              </a:rPr>
              <a:t> </a:t>
            </a:r>
            <a:r>
              <a:rPr lang="en-US" sz="1575" b="1" dirty="0" err="1">
                <a:latin typeface="Times New Roman" panose="02020603050405020304" pitchFamily="18" charset="0"/>
                <a:cs typeface="Times New Roman" panose="02020603050405020304" pitchFamily="18" charset="0"/>
              </a:rPr>
              <a:t>lý</a:t>
            </a:r>
            <a:r>
              <a:rPr lang="en-US" sz="1575" b="1" dirty="0">
                <a:latin typeface="Times New Roman" panose="02020603050405020304" pitchFamily="18" charset="0"/>
                <a:cs typeface="Times New Roman" panose="02020603050405020304" pitchFamily="18" charset="0"/>
              </a:rPr>
              <a:t> </a:t>
            </a:r>
            <a:r>
              <a:rPr lang="en-US" sz="1575" b="1" dirty="0" err="1">
                <a:latin typeface="Times New Roman" panose="02020603050405020304" pitchFamily="18" charset="0"/>
                <a:cs typeface="Times New Roman" panose="02020603050405020304" pitchFamily="18" charset="0"/>
              </a:rPr>
              <a:t>rác</a:t>
            </a:r>
            <a:endParaRPr lang="en-US" sz="1575" b="1" dirty="0">
              <a:latin typeface="Times New Roman" panose="02020603050405020304" pitchFamily="18" charset="0"/>
              <a:cs typeface="Times New Roman" panose="02020603050405020304" pitchFamily="18" charset="0"/>
            </a:endParaRPr>
          </a:p>
        </p:txBody>
      </p:sp>
      <p:sp>
        <p:nvSpPr>
          <p:cNvPr id="24" name="Oval 23"/>
          <p:cNvSpPr/>
          <p:nvPr/>
        </p:nvSpPr>
        <p:spPr>
          <a:xfrm>
            <a:off x="2690813" y="3175397"/>
            <a:ext cx="771525" cy="660797"/>
          </a:xfrm>
          <a:prstGeom prst="ellipse">
            <a:avLst/>
          </a:prstGeom>
          <a:noFill/>
          <a:ln>
            <a:solidFill>
              <a:srgbClr val="2E9E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err="1">
                <a:solidFill>
                  <a:srgbClr val="002060"/>
                </a:solidFill>
                <a:latin typeface="Times New Roman" panose="02020603050405020304" pitchFamily="18" charset="0"/>
                <a:cs typeface="Times New Roman" panose="02020603050405020304" pitchFamily="18" charset="0"/>
              </a:rPr>
              <a:t>Chôn</a:t>
            </a:r>
            <a:endParaRPr lang="en-US" sz="105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Oval 24"/>
          <p:cNvSpPr/>
          <p:nvPr/>
        </p:nvSpPr>
        <p:spPr>
          <a:xfrm>
            <a:off x="2475310" y="2681288"/>
            <a:ext cx="586978" cy="507206"/>
          </a:xfrm>
          <a:prstGeom prst="ellipse">
            <a:avLst/>
          </a:prstGeom>
          <a:noFill/>
          <a:ln w="76200">
            <a:solidFill>
              <a:srgbClr val="2E9E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err="1">
                <a:solidFill>
                  <a:srgbClr val="0070C0"/>
                </a:solidFill>
                <a:latin typeface="Times New Roman" panose="02020603050405020304" pitchFamily="18" charset="0"/>
                <a:cs typeface="Times New Roman" panose="02020603050405020304" pitchFamily="18" charset="0"/>
              </a:rPr>
              <a:t>Đốt</a:t>
            </a:r>
            <a:endParaRPr lang="en-US" sz="1050" b="1" dirty="0">
              <a:solidFill>
                <a:srgbClr val="0070C0"/>
              </a:solidFill>
              <a:latin typeface="Times New Roman" panose="02020603050405020304" pitchFamily="18" charset="0"/>
              <a:cs typeface="Times New Roman" panose="02020603050405020304" pitchFamily="18" charset="0"/>
            </a:endParaRPr>
          </a:p>
        </p:txBody>
      </p:sp>
      <p:sp>
        <p:nvSpPr>
          <p:cNvPr id="26" name="Oval 25"/>
          <p:cNvSpPr/>
          <p:nvPr/>
        </p:nvSpPr>
        <p:spPr>
          <a:xfrm>
            <a:off x="2595563" y="2287192"/>
            <a:ext cx="466725" cy="353615"/>
          </a:xfrm>
          <a:prstGeom prst="ellipse">
            <a:avLst/>
          </a:prstGeom>
          <a:noFill/>
          <a:ln w="76200">
            <a:solidFill>
              <a:srgbClr val="2E9E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rgbClr val="0070C0"/>
                </a:solidFill>
                <a:latin typeface="Times New Roman" panose="02020603050405020304" pitchFamily="18" charset="0"/>
                <a:cs typeface="Times New Roman" panose="02020603050405020304" pitchFamily="18" charset="0"/>
              </a:rPr>
              <a:t>Ủ</a:t>
            </a:r>
          </a:p>
        </p:txBody>
      </p:sp>
      <p:sp>
        <p:nvSpPr>
          <p:cNvPr id="27" name="Oval 26"/>
          <p:cNvSpPr/>
          <p:nvPr/>
        </p:nvSpPr>
        <p:spPr>
          <a:xfrm>
            <a:off x="3471862" y="3207544"/>
            <a:ext cx="1004888" cy="661988"/>
          </a:xfrm>
          <a:prstGeom prst="ellipse">
            <a:avLst/>
          </a:prstGeom>
          <a:noFill/>
          <a:ln>
            <a:solidFill>
              <a:srgbClr val="2E9E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err="1">
                <a:solidFill>
                  <a:srgbClr val="002060"/>
                </a:solidFill>
                <a:latin typeface="Times New Roman" panose="02020603050405020304" pitchFamily="18" charset="0"/>
                <a:cs typeface="Times New Roman" panose="02020603050405020304" pitchFamily="18" charset="0"/>
              </a:rPr>
              <a:t>Tái</a:t>
            </a:r>
            <a:r>
              <a:rPr lang="en-US" sz="1050" b="1" dirty="0">
                <a:solidFill>
                  <a:srgbClr val="002060"/>
                </a:solidFill>
                <a:latin typeface="Times New Roman" panose="02020603050405020304" pitchFamily="18" charset="0"/>
                <a:cs typeface="Times New Roman" panose="02020603050405020304" pitchFamily="18" charset="0"/>
              </a:rPr>
              <a:t> </a:t>
            </a:r>
            <a:r>
              <a:rPr lang="en-US" sz="1050" b="1" dirty="0" err="1">
                <a:solidFill>
                  <a:srgbClr val="002060"/>
                </a:solidFill>
                <a:latin typeface="Times New Roman" panose="02020603050405020304" pitchFamily="18" charset="0"/>
                <a:cs typeface="Times New Roman" panose="02020603050405020304" pitchFamily="18" charset="0"/>
              </a:rPr>
              <a:t>chế</a:t>
            </a:r>
            <a:endParaRPr lang="en-US" sz="1050" b="1" dirty="0">
              <a:solidFill>
                <a:srgbClr val="002060"/>
              </a:solidFill>
              <a:latin typeface="Times New Roman" panose="02020603050405020304" pitchFamily="18" charset="0"/>
              <a:cs typeface="Times New Roman" panose="02020603050405020304" pitchFamily="18" charset="0"/>
            </a:endParaRPr>
          </a:p>
        </p:txBody>
      </p:sp>
      <p:sp>
        <p:nvSpPr>
          <p:cNvPr id="28" name="Freeform: Shape 5"/>
          <p:cNvSpPr>
            <a:spLocks/>
          </p:cNvSpPr>
          <p:nvPr/>
        </p:nvSpPr>
        <p:spPr bwMode="auto">
          <a:xfrm>
            <a:off x="4113610" y="4029076"/>
            <a:ext cx="1404938" cy="946547"/>
          </a:xfrm>
          <a:custGeom>
            <a:avLst/>
            <a:gdLst>
              <a:gd name="T0" fmla="*/ 0 w 2151063"/>
              <a:gd name="T1" fmla="*/ 0 h 1182688"/>
              <a:gd name="T2" fmla="*/ 2151063 w 2151063"/>
              <a:gd name="T3" fmla="*/ 1182688 h 1182688"/>
            </a:gdLst>
            <a:ahLst/>
            <a:cxnLst/>
            <a:rect l="T0" t="T1" r="T2" b="T3"/>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lnTo>
                  <a:pt x="2044671" y="546100"/>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lnTo>
                  <a:pt x="233158" y="230187"/>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lnTo>
                  <a:pt x="950292" y="112712"/>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lnTo>
                  <a:pt x="970360" y="31750"/>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lnTo>
                  <a:pt x="97624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28932" tIns="14467" rIns="28932" bIns="14467"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ts val="1266"/>
              </a:lnSpc>
              <a:spcBef>
                <a:spcPct val="0"/>
              </a:spcBef>
              <a:buNone/>
            </a:pPr>
            <a:r>
              <a:rPr lang="en-US" altLang="en-US" sz="1125" b="1">
                <a:solidFill>
                  <a:schemeClr val="bg1"/>
                </a:solidFill>
                <a:latin typeface="Times New Roman" panose="02020603050405020304" pitchFamily="18" charset="0"/>
                <a:cs typeface="Times New Roman" panose="02020603050405020304" pitchFamily="18" charset="0"/>
              </a:rPr>
              <a:t>VỆ SINH </a:t>
            </a:r>
          </a:p>
          <a:p>
            <a:pPr algn="ctr">
              <a:lnSpc>
                <a:spcPts val="1266"/>
              </a:lnSpc>
              <a:spcBef>
                <a:spcPct val="0"/>
              </a:spcBef>
              <a:buNone/>
            </a:pPr>
            <a:r>
              <a:rPr lang="en-US" altLang="en-US" sz="1125" b="1">
                <a:solidFill>
                  <a:schemeClr val="bg1"/>
                </a:solidFill>
                <a:latin typeface="Times New Roman" panose="02020603050405020304" pitchFamily="18" charset="0"/>
                <a:cs typeface="Times New Roman" panose="02020603050405020304" pitchFamily="18" charset="0"/>
              </a:rPr>
              <a:t>MÔI TRƯỜNG</a:t>
            </a:r>
          </a:p>
        </p:txBody>
      </p:sp>
    </p:spTree>
    <p:extLst>
      <p:ext uri="{BB962C8B-B14F-4D97-AF65-F5344CB8AC3E}">
        <p14:creationId xmlns:p14="http://schemas.microsoft.com/office/powerpoint/2010/main" val="2298780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10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000"/>
                                        <p:tgtEl>
                                          <p:spTgt spid="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heel(1)">
                                      <p:cBhvr>
                                        <p:cTn id="49" dur="1000"/>
                                        <p:tgtEl>
                                          <p:spTgt spid="1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fltVal val="0"/>
                                          </p:val>
                                        </p:tav>
                                        <p:tav tm="100000">
                                          <p:val>
                                            <p:strVal val="#ppt_w"/>
                                          </p:val>
                                        </p:tav>
                                      </p:tavLst>
                                    </p:anim>
                                    <p:anim calcmode="lin" valueType="num">
                                      <p:cBhvr>
                                        <p:cTn id="55" dur="1000" fill="hold"/>
                                        <p:tgtEl>
                                          <p:spTgt spid="19"/>
                                        </p:tgtEl>
                                        <p:attrNameLst>
                                          <p:attrName>ppt_h</p:attrName>
                                        </p:attrNameLst>
                                      </p:cBhvr>
                                      <p:tavLst>
                                        <p:tav tm="0">
                                          <p:val>
                                            <p:fltVal val="0"/>
                                          </p:val>
                                        </p:tav>
                                        <p:tav tm="100000">
                                          <p:val>
                                            <p:strVal val="#ppt_h"/>
                                          </p:val>
                                        </p:tav>
                                      </p:tavLst>
                                    </p:anim>
                                    <p:anim calcmode="lin" valueType="num">
                                      <p:cBhvr>
                                        <p:cTn id="56" dur="1000" fill="hold"/>
                                        <p:tgtEl>
                                          <p:spTgt spid="19"/>
                                        </p:tgtEl>
                                        <p:attrNameLst>
                                          <p:attrName>style.rotation</p:attrName>
                                        </p:attrNameLst>
                                      </p:cBhvr>
                                      <p:tavLst>
                                        <p:tav tm="0">
                                          <p:val>
                                            <p:fltVal val="90"/>
                                          </p:val>
                                        </p:tav>
                                        <p:tav tm="100000">
                                          <p:val>
                                            <p:fltVal val="0"/>
                                          </p:val>
                                        </p:tav>
                                      </p:tavLst>
                                    </p:anim>
                                    <p:animEffect transition="in" filter="fade">
                                      <p:cBhvr>
                                        <p:cTn id="57" dur="1000"/>
                                        <p:tgtEl>
                                          <p:spTgt spid="19"/>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fltVal val="0"/>
                                          </p:val>
                                        </p:tav>
                                        <p:tav tm="100000">
                                          <p:val>
                                            <p:strVal val="#ppt_w"/>
                                          </p:val>
                                        </p:tav>
                                      </p:tavLst>
                                    </p:anim>
                                    <p:anim calcmode="lin" valueType="num">
                                      <p:cBhvr>
                                        <p:cTn id="61" dur="1000" fill="hold"/>
                                        <p:tgtEl>
                                          <p:spTgt spid="18"/>
                                        </p:tgtEl>
                                        <p:attrNameLst>
                                          <p:attrName>ppt_h</p:attrName>
                                        </p:attrNameLst>
                                      </p:cBhvr>
                                      <p:tavLst>
                                        <p:tav tm="0">
                                          <p:val>
                                            <p:fltVal val="0"/>
                                          </p:val>
                                        </p:tav>
                                        <p:tav tm="100000">
                                          <p:val>
                                            <p:strVal val="#ppt_h"/>
                                          </p:val>
                                        </p:tav>
                                      </p:tavLst>
                                    </p:anim>
                                    <p:anim calcmode="lin" valueType="num">
                                      <p:cBhvr>
                                        <p:cTn id="62" dur="1000" fill="hold"/>
                                        <p:tgtEl>
                                          <p:spTgt spid="18"/>
                                        </p:tgtEl>
                                        <p:attrNameLst>
                                          <p:attrName>style.rotation</p:attrName>
                                        </p:attrNameLst>
                                      </p:cBhvr>
                                      <p:tavLst>
                                        <p:tav tm="0">
                                          <p:val>
                                            <p:fltVal val="90"/>
                                          </p:val>
                                        </p:tav>
                                        <p:tav tm="100000">
                                          <p:val>
                                            <p:fltVal val="0"/>
                                          </p:val>
                                        </p:tav>
                                      </p:tavLst>
                                    </p:anim>
                                    <p:animEffect transition="in" filter="fade">
                                      <p:cBhvr>
                                        <p:cTn id="63" dur="1000"/>
                                        <p:tgtEl>
                                          <p:spTgt spid="18"/>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fltVal val="0"/>
                                          </p:val>
                                        </p:tav>
                                        <p:tav tm="100000">
                                          <p:val>
                                            <p:strVal val="#ppt_w"/>
                                          </p:val>
                                        </p:tav>
                                      </p:tavLst>
                                    </p:anim>
                                    <p:anim calcmode="lin" valueType="num">
                                      <p:cBhvr>
                                        <p:cTn id="67" dur="1000" fill="hold"/>
                                        <p:tgtEl>
                                          <p:spTgt spid="17"/>
                                        </p:tgtEl>
                                        <p:attrNameLst>
                                          <p:attrName>ppt_h</p:attrName>
                                        </p:attrNameLst>
                                      </p:cBhvr>
                                      <p:tavLst>
                                        <p:tav tm="0">
                                          <p:val>
                                            <p:fltVal val="0"/>
                                          </p:val>
                                        </p:tav>
                                        <p:tav tm="100000">
                                          <p:val>
                                            <p:strVal val="#ppt_h"/>
                                          </p:val>
                                        </p:tav>
                                      </p:tavLst>
                                    </p:anim>
                                    <p:anim calcmode="lin" valueType="num">
                                      <p:cBhvr>
                                        <p:cTn id="68" dur="1000" fill="hold"/>
                                        <p:tgtEl>
                                          <p:spTgt spid="17"/>
                                        </p:tgtEl>
                                        <p:attrNameLst>
                                          <p:attrName>style.rotation</p:attrName>
                                        </p:attrNameLst>
                                      </p:cBhvr>
                                      <p:tavLst>
                                        <p:tav tm="0">
                                          <p:val>
                                            <p:fltVal val="90"/>
                                          </p:val>
                                        </p:tav>
                                        <p:tav tm="100000">
                                          <p:val>
                                            <p:fltVal val="0"/>
                                          </p:val>
                                        </p:tav>
                                      </p:tavLst>
                                    </p:anim>
                                    <p:animEffect transition="in" filter="fade">
                                      <p:cBhvr>
                                        <p:cTn id="69" dur="1000"/>
                                        <p:tgtEl>
                                          <p:spTgt spid="1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heel(1)">
                                      <p:cBhvr>
                                        <p:cTn id="74" dur="1000"/>
                                        <p:tgtEl>
                                          <p:spTgt spid="2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p:cTn id="89" dur="500" fill="hold"/>
                                        <p:tgtEl>
                                          <p:spTgt spid="25"/>
                                        </p:tgtEl>
                                        <p:attrNameLst>
                                          <p:attrName>ppt_w</p:attrName>
                                        </p:attrNameLst>
                                      </p:cBhvr>
                                      <p:tavLst>
                                        <p:tav tm="0">
                                          <p:val>
                                            <p:fltVal val="0"/>
                                          </p:val>
                                        </p:tav>
                                        <p:tav tm="100000">
                                          <p:val>
                                            <p:strVal val="#ppt_w"/>
                                          </p:val>
                                        </p:tav>
                                      </p:tavLst>
                                    </p:anim>
                                    <p:anim calcmode="lin" valueType="num">
                                      <p:cBhvr>
                                        <p:cTn id="90" dur="500" fill="hold"/>
                                        <p:tgtEl>
                                          <p:spTgt spid="25"/>
                                        </p:tgtEl>
                                        <p:attrNameLst>
                                          <p:attrName>ppt_h</p:attrName>
                                        </p:attrNameLst>
                                      </p:cBhvr>
                                      <p:tavLst>
                                        <p:tav tm="0">
                                          <p:val>
                                            <p:fltVal val="0"/>
                                          </p:val>
                                        </p:tav>
                                        <p:tav tm="100000">
                                          <p:val>
                                            <p:strVal val="#ppt_h"/>
                                          </p:val>
                                        </p:tav>
                                      </p:tavLst>
                                    </p:anim>
                                    <p:animEffect transition="in" filter="fade">
                                      <p:cBhvr>
                                        <p:cTn id="91" dur="500"/>
                                        <p:tgtEl>
                                          <p:spTgt spid="25"/>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4" grpId="0" animBg="1"/>
      <p:bldP spid="15" grpId="0" animBg="1"/>
      <p:bldP spid="16" grpId="0" animBg="1"/>
      <p:bldP spid="17" grpId="0" animBg="1"/>
      <p:bldP spid="18" grpId="0" animBg="1"/>
      <p:bldP spid="19" grpId="0" animBg="1"/>
      <p:bldP spid="23" grpId="0" animBg="1"/>
      <p:bldP spid="24" grpId="0" animBg="1"/>
      <p:bldP spid="25" grpId="0" animBg="1"/>
      <p:bldP spid="26" grpId="0" animBg="1"/>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16054" cy="321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6053" y="0"/>
            <a:ext cx="4527947" cy="321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142875" y="3401174"/>
            <a:ext cx="8858250" cy="1496615"/>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15000"/>
              </a:lnSpc>
              <a:spcAft>
                <a:spcPts val="600"/>
              </a:spcAft>
              <a:defRPr/>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Hãy</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nói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gì</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bạn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nhìn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thấy</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trong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hình</a:t>
            </a:r>
            <a:r>
              <a:rPr lang="en-US" sz="2100" b="1" dirty="0">
                <a:solidFill>
                  <a:schemeClr val="tx1"/>
                </a:solidFill>
                <a:latin typeface="Times New Roman" panose="02020603050405020304" pitchFamily="18" charset="0"/>
                <a:cs typeface="Times New Roman" panose="02020603050405020304" pitchFamily="18" charset="0"/>
              </a:rPr>
              <a:t>. </a:t>
            </a:r>
            <a:endParaRPr lang="en-US" sz="1500" b="1" dirty="0">
              <a:solidFill>
                <a:schemeClr val="tx1"/>
              </a:solidFill>
              <a:latin typeface="Times New Roman" panose="02020603050405020304" pitchFamily="18" charset="0"/>
              <a:cs typeface="Times New Roman" panose="02020603050405020304" pitchFamily="18" charset="0"/>
            </a:endParaRPr>
          </a:p>
          <a:p>
            <a:pPr>
              <a:lnSpc>
                <a:spcPct val="115000"/>
              </a:lnSpc>
              <a:spcAft>
                <a:spcPts val="600"/>
              </a:spcAft>
              <a:defRPr/>
            </a:pPr>
            <a:r>
              <a:rPr lang="en-US" sz="2100" b="1" dirty="0">
                <a:solidFill>
                  <a:schemeClr val="tx1"/>
                </a:solidFill>
                <a:latin typeface="Times New Roman" panose="02020603050405020304" pitchFamily="18" charset="0"/>
                <a:cs typeface="Times New Roman" panose="02020603050405020304" pitchFamily="18" charset="0"/>
              </a:rPr>
              <a:t>+ Theo </a:t>
            </a:r>
            <a:r>
              <a:rPr lang="en-US" sz="2100" b="1" dirty="0" err="1">
                <a:solidFill>
                  <a:schemeClr val="tx1"/>
                </a:solidFill>
                <a:latin typeface="Times New Roman" panose="02020603050405020304" pitchFamily="18" charset="0"/>
                <a:cs typeface="Times New Roman" panose="02020603050405020304" pitchFamily="18" charset="0"/>
              </a:rPr>
              <a:t>bạn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hành</a:t>
            </a:r>
            <a:r>
              <a:rPr lang="en-US" sz="2100" b="1" dirty="0">
                <a:solidFill>
                  <a:schemeClr val="tx1"/>
                </a:solidFill>
                <a:latin typeface="Times New Roman" panose="02020603050405020304" pitchFamily="18" charset="0"/>
                <a:cs typeface="Times New Roman" panose="02020603050405020304" pitchFamily="18" charset="0"/>
              </a:rPr>
              <a:t> vi </a:t>
            </a:r>
            <a:r>
              <a:rPr lang="en-US" sz="2100" b="1" dirty="0" err="1">
                <a:solidFill>
                  <a:schemeClr val="tx1"/>
                </a:solidFill>
                <a:latin typeface="Times New Roman" panose="02020603050405020304" pitchFamily="18" charset="0"/>
                <a:cs typeface="Times New Roman" panose="02020603050405020304" pitchFamily="18" charset="0"/>
              </a:rPr>
              <a:t>đó</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đúng</a:t>
            </a:r>
            <a:r>
              <a:rPr lang="en-US" sz="2100" b="1" dirty="0">
                <a:solidFill>
                  <a:schemeClr val="tx1"/>
                </a:solidFill>
                <a:latin typeface="Times New Roman" panose="02020603050405020304" pitchFamily="18" charset="0"/>
                <a:cs typeface="Times New Roman" panose="02020603050405020304" pitchFamily="18" charset="0"/>
              </a:rPr>
              <a:t> hay </a:t>
            </a:r>
            <a:r>
              <a:rPr lang="en-US" sz="2100" b="1" dirty="0" err="1">
                <a:solidFill>
                  <a:schemeClr val="tx1"/>
                </a:solidFill>
                <a:latin typeface="Times New Roman" panose="02020603050405020304" pitchFamily="18" charset="0"/>
                <a:cs typeface="Times New Roman" panose="02020603050405020304" pitchFamily="18" charset="0"/>
              </a:rPr>
              <a:t>sai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Vì</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sao</a:t>
            </a:r>
            <a:r>
              <a:rPr lang="en-US" sz="21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2386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95250" y="1"/>
            <a:ext cx="8953500" cy="21931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just">
              <a:lnSpc>
                <a:spcPct val="150000"/>
              </a:lnSpc>
              <a:spcAft>
                <a:spcPts val="600"/>
              </a:spcAft>
              <a:defRPr/>
            </a:pPr>
            <a:r>
              <a:rPr lang="en-US" sz="2100" b="1" dirty="0">
                <a:solidFill>
                  <a:srgbClr val="FF0000"/>
                </a:solidFill>
                <a:latin typeface="Times New Roman" panose="02020603050405020304" pitchFamily="18" charset="0"/>
                <a:cs typeface="Times New Roman" panose="02020603050405020304" pitchFamily="18" charset="0"/>
              </a:rPr>
              <a:t>=&gt; </a:t>
            </a:r>
            <a:r>
              <a:rPr lang="en-US" sz="2100" b="1" u="sng" dirty="0" err="1">
                <a:solidFill>
                  <a:srgbClr val="FF0000"/>
                </a:solidFill>
                <a:latin typeface="Times New Roman" panose="02020603050405020304" pitchFamily="18" charset="0"/>
                <a:cs typeface="Times New Roman" panose="02020603050405020304" pitchFamily="18" charset="0"/>
              </a:rPr>
              <a:t>Kết</a:t>
            </a:r>
            <a:r>
              <a:rPr lang="en-US" sz="2100" b="1" u="sng" dirty="0">
                <a:solidFill>
                  <a:srgbClr val="FF0000"/>
                </a:solidFill>
                <a:latin typeface="Times New Roman" panose="02020603050405020304" pitchFamily="18" charset="0"/>
                <a:cs typeface="Times New Roman" panose="02020603050405020304" pitchFamily="18" charset="0"/>
              </a:rPr>
              <a:t> </a:t>
            </a:r>
            <a:r>
              <a:rPr lang="en-US" sz="2100" b="1" u="sng" dirty="0" err="1">
                <a:solidFill>
                  <a:srgbClr val="FF0000"/>
                </a:solidFill>
                <a:latin typeface="Times New Roman" panose="02020603050405020304" pitchFamily="18" charset="0"/>
                <a:cs typeface="Times New Roman" panose="02020603050405020304" pitchFamily="18" charset="0"/>
              </a:rPr>
              <a:t>luận</a:t>
            </a:r>
            <a:r>
              <a:rPr lang="en-US" sz="2100" b="1" dirty="0">
                <a:solidFill>
                  <a:srgbClr val="FF0000"/>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chứa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nhiều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bẩn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vi </a:t>
            </a:r>
            <a:r>
              <a:rPr lang="en-US" sz="2400" b="1" dirty="0" err="1">
                <a:solidFill>
                  <a:schemeClr val="tx1"/>
                </a:solidFill>
                <a:latin typeface="Times New Roman" panose="02020603050405020304" pitchFamily="18" charset="0"/>
                <a:cs typeface="Times New Roman" panose="02020603050405020304" pitchFamily="18" charset="0"/>
              </a:rPr>
              <a:t>khuẩn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bệnh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Nếu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chưa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xuyên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chảy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hồ</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ngòi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nguồn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bị</a:t>
            </a:r>
            <a:r>
              <a:rPr lang="en-US" sz="2400" b="1" dirty="0">
                <a:solidFill>
                  <a:schemeClr val="tx1"/>
                </a:solidFill>
                <a:latin typeface="Times New Roman" panose="02020603050405020304" pitchFamily="18" charset="0"/>
                <a:cs typeface="Times New Roman" panose="02020603050405020304" pitchFamily="18" charset="0"/>
              </a:rPr>
              <a:t> ô </a:t>
            </a:r>
            <a:r>
              <a:rPr lang="en-US" sz="2400" b="1" dirty="0" err="1">
                <a:solidFill>
                  <a:schemeClr val="tx1"/>
                </a:solidFill>
                <a:latin typeface="Times New Roman" panose="02020603050405020304" pitchFamily="18" charset="0"/>
                <a:cs typeface="Times New Roman" panose="02020603050405020304" pitchFamily="18" charset="0"/>
              </a:rPr>
              <a:t>nhiễm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cối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4570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5966" y="86917"/>
            <a:ext cx="9038034" cy="88064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ô </a:t>
            </a:r>
            <a:r>
              <a:rPr lang="en-US" sz="2800" dirty="0" err="1">
                <a:solidFill>
                  <a:schemeClr val="tx1"/>
                </a:solidFill>
                <a:latin typeface="Times New Roman" panose="02020603050405020304" pitchFamily="18" charset="0"/>
                <a:cs typeface="Times New Roman" panose="02020603050405020304" pitchFamily="18" charset="0"/>
              </a:rPr>
              <a:t>nhiễm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bệnh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076326"/>
            <a:ext cx="4530329" cy="398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5578" y="1076326"/>
            <a:ext cx="4518422" cy="398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966" y="1076326"/>
            <a:ext cx="4519613" cy="398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6294" y="1076326"/>
            <a:ext cx="4507706" cy="398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155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2"/>
          <p:cNvSpPr txBox="1">
            <a:spLocks noChangeArrowheads="1"/>
          </p:cNvSpPr>
          <p:nvPr/>
        </p:nvSpPr>
        <p:spPr bwMode="auto">
          <a:xfrm>
            <a:off x="170120" y="1460732"/>
            <a:ext cx="8846290" cy="1331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4100">
                <a:latin typeface="Times New Roman" pitchFamily="18" charset="0"/>
                <a:cs typeface="Times New Roman" pitchFamily="18" charset="0"/>
              </a:rPr>
              <a:t> </a:t>
            </a:r>
            <a:r>
              <a:rPr lang="en-US" altLang="en-US" sz="4100" b="1">
                <a:solidFill>
                  <a:srgbClr val="FF0000"/>
                </a:solidFill>
                <a:latin typeface="Times New Roman" pitchFamily="18" charset="0"/>
                <a:cs typeface="Times New Roman" pitchFamily="18" charset="0"/>
              </a:rPr>
              <a:t> Tìm hiểu về cách xử lí nước thải hợp </a:t>
            </a:r>
          </a:p>
          <a:p>
            <a:pPr algn="ctr">
              <a:spcBef>
                <a:spcPct val="0"/>
              </a:spcBef>
              <a:buFontTx/>
              <a:buNone/>
            </a:pPr>
            <a:r>
              <a:rPr lang="en-US" altLang="en-US" sz="4100" b="1">
                <a:solidFill>
                  <a:srgbClr val="FF0000"/>
                </a:solidFill>
                <a:latin typeface="Times New Roman" pitchFamily="18" charset="0"/>
                <a:cs typeface="Times New Roman" pitchFamily="18" charset="0"/>
              </a:rPr>
              <a:t>vệ sinh </a:t>
            </a:r>
          </a:p>
        </p:txBody>
      </p:sp>
    </p:spTree>
    <p:extLst>
      <p:ext uri="{BB962C8B-B14F-4D97-AF65-F5344CB8AC3E}">
        <p14:creationId xmlns:p14="http://schemas.microsoft.com/office/powerpoint/2010/main" val="3834544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val="0"/>
              </a:ext>
            </a:extLst>
          </a:blip>
          <a:srcRect t="32294" b="664"/>
          <a:stretch>
            <a:fillRect/>
          </a:stretch>
        </p:blipFill>
        <p:spPr bwMode="auto">
          <a:xfrm>
            <a:off x="445294" y="1"/>
            <a:ext cx="8324850" cy="359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45294" y="3761488"/>
            <a:ext cx="8324850" cy="103346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just">
              <a:lnSpc>
                <a:spcPct val="150000"/>
              </a:lnSpc>
              <a:spcAft>
                <a:spcPts val="600"/>
              </a:spcAft>
              <a:tabLst>
                <a:tab pos="135255" algn="l"/>
                <a:tab pos="1215390" algn="l"/>
              </a:tabLst>
              <a:defRPr/>
            </a:pPr>
            <a:r>
              <a:rPr lang="en-US" sz="2700" dirty="0">
                <a:solidFill>
                  <a:schemeClr val="tx1"/>
                </a:solidFill>
                <a:latin typeface="Times New Roman" panose="02020603050405020304" pitchFamily="18" charset="0"/>
                <a:cs typeface="Times New Roman" panose="02020603050405020304" pitchFamily="18" charset="0"/>
              </a:rPr>
              <a:t>+ Theo </a:t>
            </a:r>
            <a:r>
              <a:rPr lang="en-US" sz="2700" dirty="0" err="1">
                <a:solidFill>
                  <a:schemeClr val="tx1"/>
                </a:solidFill>
                <a:latin typeface="Times New Roman" panose="02020603050405020304" pitchFamily="18" charset="0"/>
                <a:cs typeface="Times New Roman" panose="02020603050405020304" pitchFamily="18" charset="0"/>
              </a:rPr>
              <a:t>bạn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hệ</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thống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cống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nào</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hợp</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vệ</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sinh</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Tại</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sao</a:t>
            </a:r>
            <a:r>
              <a:rPr lang="en-US" sz="27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127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7" descr="Untitled-2">
            <a:extLst>
              <a:ext uri="{FF2B5EF4-FFF2-40B4-BE49-F238E27FC236}">
                <a16:creationId xmlns:a16="http://schemas.microsoft.com/office/drawing/2014/main" id="{4D756F19-FE6B-475D-954D-E4075AE83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45" y="630258"/>
            <a:ext cx="5408428" cy="354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39CBC5C-8E3C-4C12-9989-286B3A401C6F}"/>
              </a:ext>
            </a:extLst>
          </p:cNvPr>
          <p:cNvSpPr txBox="1"/>
          <p:nvPr/>
        </p:nvSpPr>
        <p:spPr>
          <a:xfrm>
            <a:off x="1158949" y="4206857"/>
            <a:ext cx="6404928" cy="523220"/>
          </a:xfrm>
          <a:prstGeom prst="rect">
            <a:avLst/>
          </a:prstGeom>
          <a:noFill/>
        </p:spPr>
        <p:txBody>
          <a:bodyPr wrap="square">
            <a:spAutoFit/>
          </a:bodyPr>
          <a:lstStyle/>
          <a:p>
            <a:pPr eaLnBrk="1" hangingPunct="1">
              <a:spcBef>
                <a:spcPct val="50000"/>
              </a:spcBef>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Tranh 1: </a:t>
            </a:r>
            <a:r>
              <a:rPr lang="en-US" altLang="en-US" sz="2800" b="1">
                <a:solidFill>
                  <a:schemeClr val="accent1">
                    <a:lumMod val="75000"/>
                  </a:schemeClr>
                </a:solidFill>
                <a:latin typeface="Times New Roman" panose="02020603050405020304" pitchFamily="18" charset="0"/>
                <a:cs typeface="Times New Roman" panose="02020603050405020304" pitchFamily="18" charset="0"/>
              </a:rPr>
              <a:t>Bạn nhỏ đang đổ rác ra đường.</a:t>
            </a:r>
          </a:p>
        </p:txBody>
      </p:sp>
      <p:sp>
        <p:nvSpPr>
          <p:cNvPr id="5" name="Google Shape;4053;p42">
            <a:extLst>
              <a:ext uri="{FF2B5EF4-FFF2-40B4-BE49-F238E27FC236}">
                <a16:creationId xmlns:a16="http://schemas.microsoft.com/office/drawing/2014/main" id="{1015A094-6D04-451B-A23A-8074797128D7}"/>
              </a:ext>
            </a:extLst>
          </p:cNvPr>
          <p:cNvSpPr/>
          <p:nvPr/>
        </p:nvSpPr>
        <p:spPr>
          <a:xfrm>
            <a:off x="6628212" y="1804709"/>
            <a:ext cx="1154820" cy="575185"/>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latin typeface="Quicksand" panose="020B0604020202020204" charset="0"/>
              </a:rPr>
              <a:t>Đúng</a:t>
            </a:r>
            <a:endParaRPr sz="2800" b="1">
              <a:latin typeface="Quicksand" panose="020B0604020202020204" charset="0"/>
            </a:endParaRPr>
          </a:p>
        </p:txBody>
      </p:sp>
      <p:sp>
        <p:nvSpPr>
          <p:cNvPr id="7" name="Google Shape;4053;p42">
            <a:extLst>
              <a:ext uri="{FF2B5EF4-FFF2-40B4-BE49-F238E27FC236}">
                <a16:creationId xmlns:a16="http://schemas.microsoft.com/office/drawing/2014/main" id="{6DA33F40-A603-412B-B6AB-DE4F223D3FDC}"/>
              </a:ext>
            </a:extLst>
          </p:cNvPr>
          <p:cNvSpPr/>
          <p:nvPr/>
        </p:nvSpPr>
        <p:spPr>
          <a:xfrm>
            <a:off x="6628212" y="2571750"/>
            <a:ext cx="1154820" cy="575185"/>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latin typeface="Quicksand" panose="020B0604020202020204" charset="0"/>
              </a:rPr>
              <a:t>Sai</a:t>
            </a:r>
            <a:endParaRPr sz="2800" b="1">
              <a:latin typeface="Quicksand" panose="020B0604020202020204" charset="0"/>
            </a:endParaRPr>
          </a:p>
        </p:txBody>
      </p:sp>
      <p:pic>
        <p:nvPicPr>
          <p:cNvPr id="9" name="Graphic 8" descr="Checkmark with solid fill">
            <a:extLst>
              <a:ext uri="{FF2B5EF4-FFF2-40B4-BE49-F238E27FC236}">
                <a16:creationId xmlns:a16="http://schemas.microsoft.com/office/drawing/2014/main" id="{FA0A4C51-1A46-40FB-B114-1CEFAC0A562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63877" y="2483950"/>
            <a:ext cx="750783" cy="750783"/>
          </a:xfrm>
          <a:prstGeom prst="rect">
            <a:avLst/>
          </a:prstGeom>
        </p:spPr>
      </p:pic>
    </p:spTree>
    <p:extLst>
      <p:ext uri="{BB962C8B-B14F-4D97-AF65-F5344CB8AC3E}">
        <p14:creationId xmlns:p14="http://schemas.microsoft.com/office/powerpoint/2010/main" val="342077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922" y="333375"/>
            <a:ext cx="6781329" cy="41552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đại</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072753"/>
            <a:ext cx="4526756"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9873" y="1148953"/>
            <a:ext cx="4454128"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995362"/>
            <a:ext cx="4566047" cy="354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7960" y="995362"/>
            <a:ext cx="4516040" cy="354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946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8347"/>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519666" y="2234071"/>
            <a:ext cx="8401050" cy="197934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200" b="1" dirty="0" err="1">
                <a:solidFill>
                  <a:schemeClr val="tx1"/>
                </a:solidFill>
                <a:latin typeface="Times New Roman" panose="02020603050405020304" pitchFamily="18" charset="0"/>
                <a:cs typeface="Times New Roman" panose="02020603050405020304" pitchFamily="18" charset="0"/>
              </a:rPr>
              <a:t>Nếu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nước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chưa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xuyên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chảy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hồ</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ngòi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sẽ</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nguồn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nước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bị</a:t>
            </a:r>
            <a:r>
              <a:rPr lang="en-US" sz="3200" b="1" dirty="0">
                <a:solidFill>
                  <a:schemeClr val="tx1"/>
                </a:solidFill>
                <a:latin typeface="Times New Roman" panose="02020603050405020304" pitchFamily="18" charset="0"/>
                <a:cs typeface="Times New Roman" panose="02020603050405020304" pitchFamily="18" charset="0"/>
              </a:rPr>
              <a:t> ô </a:t>
            </a:r>
            <a:r>
              <a:rPr lang="en-US" sz="3200" b="1" dirty="0" err="1">
                <a:solidFill>
                  <a:schemeClr val="tx1"/>
                </a:solidFill>
                <a:latin typeface="Times New Roman" panose="02020603050405020304" pitchFamily="18" charset="0"/>
                <a:cs typeface="Times New Roman" panose="02020603050405020304" pitchFamily="18" charset="0"/>
              </a:rPr>
              <a:t>nhiễm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sống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nước</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b="1" dirty="0"/>
          </a:p>
        </p:txBody>
      </p:sp>
      <p:sp>
        <p:nvSpPr>
          <p:cNvPr id="5" name="Smiley Face 4">
            <a:hlinkClick r:id="rId3" action="ppaction://hlinksldjump"/>
          </p:cNvPr>
          <p:cNvSpPr/>
          <p:nvPr/>
        </p:nvSpPr>
        <p:spPr>
          <a:xfrm>
            <a:off x="7781925" y="108348"/>
            <a:ext cx="1246585" cy="86915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Tree>
    <p:extLst>
      <p:ext uri="{BB962C8B-B14F-4D97-AF65-F5344CB8AC3E}">
        <p14:creationId xmlns:p14="http://schemas.microsoft.com/office/powerpoint/2010/main" val="1737255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977" y="1085850"/>
            <a:ext cx="8665535" cy="4057650"/>
          </a:xfrm>
        </p:spPr>
        <p:txBody>
          <a:bodyPr>
            <a:normAutofit/>
          </a:bodyPr>
          <a:lstStyle/>
          <a:p>
            <a:pPr marL="0" indent="0">
              <a:buNone/>
            </a:pPr>
            <a:r>
              <a:rPr lang="en-US" i="1">
                <a:latin typeface="Times New Roman" pitchFamily="18" charset="0"/>
                <a:cs typeface="Times New Roman" pitchFamily="18" charset="0"/>
              </a:rPr>
              <a:t>			</a:t>
            </a:r>
            <a:r>
              <a:rPr lang="en-US" b="1" i="1">
                <a:latin typeface="Times New Roman" pitchFamily="18" charset="0"/>
                <a:cs typeface="Times New Roman" pitchFamily="18" charset="0"/>
              </a:rPr>
              <a:t>          </a:t>
            </a:r>
            <a:r>
              <a:rPr lang="en-US" sz="2800" b="1" u="sng">
                <a:solidFill>
                  <a:srgbClr val="FF0000"/>
                </a:solidFill>
                <a:latin typeface="Times New Roman" pitchFamily="18" charset="0"/>
                <a:cs typeface="Times New Roman" pitchFamily="18" charset="0"/>
              </a:rPr>
              <a:t>Bạn cần biết:</a:t>
            </a:r>
          </a:p>
          <a:p>
            <a:pPr marL="0" indent="0">
              <a:buNone/>
            </a:pPr>
            <a:r>
              <a:rPr lang="en-US" sz="2800" b="1">
                <a:latin typeface="Times New Roman" pitchFamily="18" charset="0"/>
                <a:cs typeface="Times New Roman" pitchFamily="18" charset="0"/>
              </a:rPr>
              <a:t>   Trong nước thải có chứa nhiều chất bẩn, độc hại và các vi khuẩn gây bệnh. Nếu để nước thải chưa xử lí thường xuyên chảy vào hồ, ao, sông ngòi sẽ làm cho nguồn nước bị ô nhiễm, làm chết các sinh vật sống trong nước. Vì vậy, việc xử lí các loại nước thải, nhất là nước thải công nghiệp trước khi đổ vào hệ thống thoát nước chung là cần thiết.</a:t>
            </a:r>
          </a:p>
          <a:p>
            <a:pPr marL="0" indent="0">
              <a:buNone/>
            </a:pPr>
            <a:endParaRPr lang="en-US" dirty="0"/>
          </a:p>
        </p:txBody>
      </p:sp>
    </p:spTree>
    <p:extLst>
      <p:ext uri="{BB962C8B-B14F-4D97-AF65-F5344CB8AC3E}">
        <p14:creationId xmlns:p14="http://schemas.microsoft.com/office/powerpoint/2010/main" val="29842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1159669"/>
            <a:ext cx="40767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510" y="1159669"/>
            <a:ext cx="410527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115491" y="115491"/>
            <a:ext cx="8848725" cy="57983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Đâu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ảnh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nghiệp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hợp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sinh</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59397" name="TextBox 4"/>
          <p:cNvSpPr txBox="1">
            <a:spLocks noChangeArrowheads="1"/>
          </p:cNvSpPr>
          <p:nvPr/>
        </p:nvSpPr>
        <p:spPr bwMode="auto">
          <a:xfrm>
            <a:off x="2149079" y="4204097"/>
            <a:ext cx="608409"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b="1">
                <a:latin typeface="Times New Roman" pitchFamily="18" charset="0"/>
                <a:cs typeface="Times New Roman" pitchFamily="18" charset="0"/>
              </a:rPr>
              <a:t>A</a:t>
            </a:r>
          </a:p>
        </p:txBody>
      </p:sp>
      <p:sp>
        <p:nvSpPr>
          <p:cNvPr id="59398" name="TextBox 5"/>
          <p:cNvSpPr txBox="1">
            <a:spLocks noChangeArrowheads="1"/>
          </p:cNvSpPr>
          <p:nvPr/>
        </p:nvSpPr>
        <p:spPr bwMode="auto">
          <a:xfrm>
            <a:off x="6910388" y="4152900"/>
            <a:ext cx="608410"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b="1">
                <a:latin typeface="Times New Roman" pitchFamily="18" charset="0"/>
                <a:cs typeface="Times New Roman" pitchFamily="18" charset="0"/>
              </a:rPr>
              <a:t>B</a:t>
            </a:r>
          </a:p>
        </p:txBody>
      </p:sp>
      <p:sp>
        <p:nvSpPr>
          <p:cNvPr id="8" name="Oval 7"/>
          <p:cNvSpPr/>
          <p:nvPr/>
        </p:nvSpPr>
        <p:spPr>
          <a:xfrm>
            <a:off x="1999060" y="4154091"/>
            <a:ext cx="638175" cy="540544"/>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lIns="68580" tIns="34290" rIns="68580" bIns="34290" anchor="ctr"/>
          <a:lstStyle/>
          <a:p>
            <a:pPr algn="ctr">
              <a:defRPr/>
            </a:pPr>
            <a:r>
              <a:rPr lang="en-US" sz="2400" b="1" dirty="0">
                <a:latin typeface="Times New Roman" panose="02020603050405020304" pitchFamily="18" charset="0"/>
                <a:cs typeface="Times New Roman" panose="02020603050405020304" pitchFamily="18" charset="0"/>
              </a:rPr>
              <a:t>A</a:t>
            </a:r>
          </a:p>
        </p:txBody>
      </p:sp>
      <p:sp>
        <p:nvSpPr>
          <p:cNvPr id="9" name="Smiley Face 8">
            <a:hlinkClick r:id="rId4" action="ppaction://hlinksldjump"/>
          </p:cNvPr>
          <p:cNvSpPr/>
          <p:nvPr/>
        </p:nvSpPr>
        <p:spPr>
          <a:xfrm>
            <a:off x="7804547" y="4204098"/>
            <a:ext cx="1246584" cy="86915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Tree>
    <p:extLst>
      <p:ext uri="{BB962C8B-B14F-4D97-AF65-F5344CB8AC3E}">
        <p14:creationId xmlns:p14="http://schemas.microsoft.com/office/powerpoint/2010/main" val="1428575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miley Face 4">
            <a:hlinkClick r:id="rId3" action="ppaction://hlinksldjump"/>
          </p:cNvPr>
          <p:cNvSpPr/>
          <p:nvPr/>
        </p:nvSpPr>
        <p:spPr>
          <a:xfrm>
            <a:off x="7823597" y="4185048"/>
            <a:ext cx="1246584" cy="86915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
        <p:nvSpPr>
          <p:cNvPr id="6" name="TextBox 5">
            <a:extLst>
              <a:ext uri="{FF2B5EF4-FFF2-40B4-BE49-F238E27FC236}">
                <a16:creationId xmlns:a16="http://schemas.microsoft.com/office/drawing/2014/main" id="{90CAA4AD-366A-CE21-38DE-2472A93032E6}"/>
              </a:ext>
            </a:extLst>
          </p:cNvPr>
          <p:cNvSpPr txBox="1"/>
          <p:nvPr/>
        </p:nvSpPr>
        <p:spPr>
          <a:xfrm>
            <a:off x="340851" y="1243523"/>
            <a:ext cx="7408927" cy="3674852"/>
          </a:xfrm>
          <a:prstGeom prst="rect">
            <a:avLst/>
          </a:prstGeom>
          <a:noFill/>
        </p:spPr>
        <p:txBody>
          <a:bodyPr wrap="square">
            <a:spAutoFit/>
          </a:body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2800" b="1" u="sng"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Củng cố - dặn dò:</a:t>
            </a:r>
            <a:endParaRPr kumimoji="0" lang="en-US" sz="2800" b="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Các em cần phải có ý thức bảo vệ môi trường, không được xả rác bừa bãi, hãy làm một hành động nhỏ để giúp môi trường ngày càng xanh, sạch đẹp hơn.</a:t>
            </a:r>
          </a:p>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Về nhà các em nhớ xem lại bài và chuẩn bị cho bài tiếp theo </a:t>
            </a:r>
            <a:r>
              <a:rPr kumimoji="0" lang="en-US" sz="32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bài 40: Thực vật.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876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CCB3748A-44C1-46E3-B7CB-80E81597C6E2}"/>
              </a:ext>
            </a:extLst>
          </p:cNvPr>
          <p:cNvSpPr txBox="1">
            <a:spLocks noChangeArrowheads="1"/>
          </p:cNvSpPr>
          <p:nvPr/>
        </p:nvSpPr>
        <p:spPr bwMode="auto">
          <a:xfrm>
            <a:off x="2514600" y="1585913"/>
            <a:ext cx="4586288" cy="128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514350" fontAlgn="base">
              <a:spcBef>
                <a:spcPct val="0"/>
              </a:spcBef>
              <a:spcAft>
                <a:spcPct val="0"/>
              </a:spcAft>
              <a:buClrTx/>
              <a:buNone/>
            </a:pPr>
            <a:r>
              <a:rPr lang="en-US" altLang="en-US" sz="3713" b="1" kern="1200">
                <a:solidFill>
                  <a:srgbClr val="FF0000"/>
                </a:solidFill>
                <a:latin typeface="Times New Roman" panose="02020603050405020304" pitchFamily="18" charset="0"/>
                <a:ea typeface="+mn-ea"/>
                <a:cs typeface="Times New Roman" panose="02020603050405020304" pitchFamily="18" charset="0"/>
              </a:rPr>
              <a:t> </a:t>
            </a:r>
            <a:r>
              <a:rPr lang="en-US" altLang="en-US" sz="4050" b="1" kern="120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Chúc </a:t>
            </a:r>
            <a:r>
              <a:rPr lang="vi-VN" altLang="en-US" sz="4050" b="1" kern="120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em</a:t>
            </a:r>
            <a:r>
              <a:rPr lang="en-US" altLang="en-US" sz="4050" b="1" kern="120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học tốt!</a:t>
            </a:r>
          </a:p>
          <a:p>
            <a:pPr defTabSz="514350" fontAlgn="base">
              <a:spcBef>
                <a:spcPct val="0"/>
              </a:spcBef>
              <a:spcAft>
                <a:spcPct val="0"/>
              </a:spcAft>
              <a:buClrTx/>
              <a:buNone/>
            </a:pPr>
            <a:endParaRPr lang="en-US" altLang="en-US" sz="3713" kern="1200">
              <a:solidFill>
                <a:srgbClr val="FF0000"/>
              </a:solidFill>
              <a:latin typeface="Times New Roman" panose="02020603050405020304" pitchFamily="18" charset="0"/>
              <a:ea typeface="+mn-ea"/>
              <a:cs typeface="Times New Roman" panose="02020603050405020304" pitchFamily="18" charset="0"/>
            </a:endParaRPr>
          </a:p>
        </p:txBody>
      </p:sp>
    </p:spTree>
  </p:cSld>
  <p:clrMapOvr>
    <a:masterClrMapping/>
  </p:clrMapOvr>
  <p:transition spd="med">
    <p:pull dir="ld"/>
    <p:sndAc>
      <p:stSnd>
        <p:snd r:embed="rId2" name="las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9CBC5C-8E3C-4C12-9989-286B3A401C6F}"/>
              </a:ext>
            </a:extLst>
          </p:cNvPr>
          <p:cNvSpPr txBox="1"/>
          <p:nvPr/>
        </p:nvSpPr>
        <p:spPr>
          <a:xfrm>
            <a:off x="1158948" y="4206857"/>
            <a:ext cx="7123815" cy="523220"/>
          </a:xfrm>
          <a:prstGeom prst="rect">
            <a:avLst/>
          </a:prstGeom>
          <a:noFill/>
        </p:spPr>
        <p:txBody>
          <a:bodyPr wrap="square">
            <a:spAutoFit/>
          </a:bodyPr>
          <a:lstStyle/>
          <a:p>
            <a:pPr eaLnBrk="1" hangingPunct="1">
              <a:spcBef>
                <a:spcPct val="50000"/>
              </a:spcBef>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Tranh 2: </a:t>
            </a:r>
            <a:r>
              <a:rPr lang="en-US" altLang="en-US" sz="2800" b="1">
                <a:solidFill>
                  <a:schemeClr val="accent1">
                    <a:lumMod val="75000"/>
                  </a:schemeClr>
                </a:solidFill>
                <a:latin typeface="Times New Roman" panose="02020603050405020304" pitchFamily="18" charset="0"/>
                <a:cs typeface="Times New Roman" panose="02020603050405020304" pitchFamily="18" charset="0"/>
              </a:rPr>
              <a:t>Bạn nhỏ đang bỏ rác vào thùng rác.</a:t>
            </a:r>
          </a:p>
        </p:txBody>
      </p:sp>
      <p:sp>
        <p:nvSpPr>
          <p:cNvPr id="5" name="Google Shape;4053;p42">
            <a:extLst>
              <a:ext uri="{FF2B5EF4-FFF2-40B4-BE49-F238E27FC236}">
                <a16:creationId xmlns:a16="http://schemas.microsoft.com/office/drawing/2014/main" id="{1015A094-6D04-451B-A23A-8074797128D7}"/>
              </a:ext>
            </a:extLst>
          </p:cNvPr>
          <p:cNvSpPr/>
          <p:nvPr/>
        </p:nvSpPr>
        <p:spPr>
          <a:xfrm>
            <a:off x="6628212" y="1804709"/>
            <a:ext cx="1154820" cy="575185"/>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latin typeface="Quicksand" panose="020B0604020202020204" charset="0"/>
              </a:rPr>
              <a:t>Đúng</a:t>
            </a:r>
            <a:endParaRPr sz="2800" b="1">
              <a:latin typeface="Quicksand" panose="020B0604020202020204" charset="0"/>
            </a:endParaRPr>
          </a:p>
        </p:txBody>
      </p:sp>
      <p:sp>
        <p:nvSpPr>
          <p:cNvPr id="7" name="Google Shape;4053;p42">
            <a:extLst>
              <a:ext uri="{FF2B5EF4-FFF2-40B4-BE49-F238E27FC236}">
                <a16:creationId xmlns:a16="http://schemas.microsoft.com/office/drawing/2014/main" id="{6DA33F40-A603-412B-B6AB-DE4F223D3FDC}"/>
              </a:ext>
            </a:extLst>
          </p:cNvPr>
          <p:cNvSpPr/>
          <p:nvPr/>
        </p:nvSpPr>
        <p:spPr>
          <a:xfrm>
            <a:off x="6628212" y="2571750"/>
            <a:ext cx="1154820" cy="575185"/>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latin typeface="Quicksand" panose="020B0604020202020204" charset="0"/>
              </a:rPr>
              <a:t>Sai</a:t>
            </a:r>
            <a:endParaRPr sz="2800" b="1">
              <a:latin typeface="Quicksand" panose="020B0604020202020204" charset="0"/>
            </a:endParaRPr>
          </a:p>
        </p:txBody>
      </p:sp>
      <p:pic>
        <p:nvPicPr>
          <p:cNvPr id="9" name="Graphic 8" descr="Checkmark with solid fill">
            <a:extLst>
              <a:ext uri="{FF2B5EF4-FFF2-40B4-BE49-F238E27FC236}">
                <a16:creationId xmlns:a16="http://schemas.microsoft.com/office/drawing/2014/main" id="{FA0A4C51-1A46-40FB-B114-1CEFAC0A562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677891" y="1725039"/>
            <a:ext cx="750783" cy="750783"/>
          </a:xfrm>
          <a:prstGeom prst="rect">
            <a:avLst/>
          </a:prstGeom>
        </p:spPr>
      </p:pic>
      <p:pic>
        <p:nvPicPr>
          <p:cNvPr id="10" name="Picture 49" descr="anh 5">
            <a:extLst>
              <a:ext uri="{FF2B5EF4-FFF2-40B4-BE49-F238E27FC236}">
                <a16:creationId xmlns:a16="http://schemas.microsoft.com/office/drawing/2014/main" id="{E96DF98A-E1E1-4210-8C34-A45CCD2E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210" y="492204"/>
            <a:ext cx="4600354" cy="37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0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9">
            <a:extLst>
              <a:ext uri="{FF2B5EF4-FFF2-40B4-BE49-F238E27FC236}">
                <a16:creationId xmlns:a16="http://schemas.microsoft.com/office/drawing/2014/main" id="{0018B493-A757-45DA-9475-BCD847F9FBC2}"/>
              </a:ext>
            </a:extLst>
          </p:cNvPr>
          <p:cNvSpPr>
            <a:spLocks noChangeArrowheads="1"/>
          </p:cNvSpPr>
          <p:nvPr/>
        </p:nvSpPr>
        <p:spPr bwMode="auto">
          <a:xfrm>
            <a:off x="983511" y="1047307"/>
            <a:ext cx="7176977" cy="2670512"/>
          </a:xfrm>
          <a:prstGeom prst="cloudCallout">
            <a:avLst>
              <a:gd name="adj1" fmla="val -43750"/>
              <a:gd name="adj2" fmla="val 70000"/>
            </a:avLst>
          </a:prstGeom>
          <a:solidFill>
            <a:schemeClr val="accent2"/>
          </a:solidFill>
          <a:ln w="9525" algn="ctr">
            <a:solidFill>
              <a:schemeClr val="accent5">
                <a:lumMod val="40000"/>
                <a:lumOff val="60000"/>
              </a:schemeClr>
            </a:solidFill>
            <a:round/>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600" b="1">
                <a:solidFill>
                  <a:srgbClr val="0070C0"/>
                </a:solidFill>
                <a:latin typeface="Times New Roman" panose="02020603050405020304" pitchFamily="18" charset="0"/>
                <a:cs typeface="Times New Roman" panose="02020603050405020304" pitchFamily="18" charset="0"/>
              </a:rPr>
              <a:t>Tại sao chúng ta không nên vứt rác nơi công cộng?</a:t>
            </a:r>
          </a:p>
        </p:txBody>
      </p:sp>
    </p:spTree>
    <p:extLst>
      <p:ext uri="{BB962C8B-B14F-4D97-AF65-F5344CB8AC3E}">
        <p14:creationId xmlns:p14="http://schemas.microsoft.com/office/powerpoint/2010/main" val="1891302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Lightbulb and pencil with solid fill">
            <a:extLst>
              <a:ext uri="{FF2B5EF4-FFF2-40B4-BE49-F238E27FC236}">
                <a16:creationId xmlns:a16="http://schemas.microsoft.com/office/drawing/2014/main" id="{BDF78A47-431B-4CC5-BE9F-12B019BC756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9341" y="866337"/>
            <a:ext cx="914400" cy="914400"/>
          </a:xfrm>
          <a:prstGeom prst="rect">
            <a:avLst/>
          </a:prstGeom>
        </p:spPr>
      </p:pic>
      <p:sp>
        <p:nvSpPr>
          <p:cNvPr id="8" name="Text Box 10">
            <a:extLst>
              <a:ext uri="{FF2B5EF4-FFF2-40B4-BE49-F238E27FC236}">
                <a16:creationId xmlns:a16="http://schemas.microsoft.com/office/drawing/2014/main" id="{40D2C6FB-D5A3-48C0-9D99-7026E16506A0}"/>
              </a:ext>
            </a:extLst>
          </p:cNvPr>
          <p:cNvSpPr txBox="1">
            <a:spLocks noChangeArrowheads="1"/>
          </p:cNvSpPr>
          <p:nvPr/>
        </p:nvSpPr>
        <p:spPr bwMode="auto">
          <a:xfrm>
            <a:off x="1421219" y="1525556"/>
            <a:ext cx="65957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600" b="1">
                <a:solidFill>
                  <a:srgbClr val="0070C0"/>
                </a:solidFill>
                <a:latin typeface="+mj-lt"/>
              </a:rPr>
              <a:t>Vứt rác bừa bãi không đúng nơi qui định là những hành vi xấu gây ô nhiễm môi trường, làm xấu cảnh quan nơi công cộng.</a:t>
            </a:r>
          </a:p>
        </p:txBody>
      </p:sp>
    </p:spTree>
    <p:extLst>
      <p:ext uri="{BB962C8B-B14F-4D97-AF65-F5344CB8AC3E}">
        <p14:creationId xmlns:p14="http://schemas.microsoft.com/office/powerpoint/2010/main" val="107009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89"/>
            <a:ext cx="9029700" cy="5220295"/>
          </a:xfrm>
          <a:prstGeom prst="rect">
            <a:avLst/>
          </a:prstGeom>
        </p:spPr>
      </p:pic>
      <p:sp>
        <p:nvSpPr>
          <p:cNvPr id="15" name="TextBox 14"/>
          <p:cNvSpPr txBox="1"/>
          <p:nvPr/>
        </p:nvSpPr>
        <p:spPr>
          <a:xfrm>
            <a:off x="2005013" y="4583906"/>
            <a:ext cx="5143500" cy="369332"/>
          </a:xfrm>
          <a:prstGeom prst="rect">
            <a:avLst/>
          </a:prstGeom>
          <a:noFill/>
        </p:spPr>
        <p:txBody>
          <a:bodyPr>
            <a:spAutoFit/>
          </a:bodyPr>
          <a:lstStyle/>
          <a:p>
            <a:pPr marL="0" marR="0" lvl="0" indent="0" algn="ctr" defTabSz="514350" rtl="0" eaLnBrk="1" fontAlgn="auto" latinLnBrk="0" hangingPunct="1">
              <a:lnSpc>
                <a:spcPct val="100000"/>
              </a:lnSpc>
              <a:spcBef>
                <a:spcPts val="0"/>
              </a:spcBef>
              <a:spcAft>
                <a:spcPts val="844"/>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HP001 4 hàng" panose="020B0603050302020204" pitchFamily="34" charset="0"/>
                <a:cs typeface="Arial"/>
                <a:sym typeface="Arial"/>
              </a:rPr>
              <a:t>…………………………………………………………………………………...</a:t>
            </a:r>
            <a:endPar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12" name="TextBox 11"/>
          <p:cNvSpPr txBox="1"/>
          <p:nvPr/>
        </p:nvSpPr>
        <p:spPr>
          <a:xfrm>
            <a:off x="680484" y="1825417"/>
            <a:ext cx="7474688" cy="76944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FF"/>
                </a:solidFill>
                <a:effectLst/>
                <a:uLnTx/>
                <a:uFillTx/>
                <a:latin typeface="HP001 4 hàng" panose="020B0603050302020204" pitchFamily="34" charset="0"/>
                <a:cs typeface="Arial"/>
                <a:sym typeface="Arial"/>
              </a:rPr>
              <a:t> </a:t>
            </a:r>
            <a:r>
              <a:rPr kumimoji="0" lang="en-US" sz="4400" b="1" i="0" u="none" strike="noStrike" kern="0" cap="none" spc="0" normalizeH="0" baseline="0" noProof="0" dirty="0" err="1">
                <a:ln>
                  <a:noFill/>
                </a:ln>
                <a:solidFill>
                  <a:srgbClr val="FFFF00"/>
                </a:solidFill>
                <a:effectLst/>
                <a:uLnTx/>
                <a:uFillTx/>
                <a:latin typeface="HP001 4 hàng" panose="020B0603050302020204" pitchFamily="34" charset="0"/>
                <a:cs typeface="Arial"/>
                <a:sym typeface="Arial"/>
              </a:rPr>
              <a:t>Vệ</a:t>
            </a:r>
            <a:r>
              <a:rPr kumimoji="0" lang="en-US" sz="4400" b="1" i="0" u="none" strike="noStrike" kern="0" cap="none" spc="0" normalizeH="0" baseline="0" noProof="0" dirty="0">
                <a:ln>
                  <a:noFill/>
                </a:ln>
                <a:solidFill>
                  <a:srgbClr val="FFFF00"/>
                </a:solidFill>
                <a:effectLst/>
                <a:uLnTx/>
                <a:uFillTx/>
                <a:latin typeface="HP001 4 hàng" panose="020B0603050302020204" pitchFamily="34" charset="0"/>
                <a:cs typeface="Arial"/>
                <a:sym typeface="Arial"/>
              </a:rPr>
              <a:t> </a:t>
            </a:r>
            <a:r>
              <a:rPr kumimoji="0" lang="en-US" sz="4400" b="1" i="0" u="none" strike="noStrike" kern="0" cap="none" spc="0" normalizeH="0" baseline="0" noProof="0" dirty="0" err="1">
                <a:ln>
                  <a:noFill/>
                </a:ln>
                <a:solidFill>
                  <a:srgbClr val="FFFF00"/>
                </a:solidFill>
                <a:effectLst/>
                <a:uLnTx/>
                <a:uFillTx/>
                <a:latin typeface="HP001 4 hàng" panose="020B0603050302020204" pitchFamily="34" charset="0"/>
                <a:cs typeface="Arial"/>
                <a:sym typeface="Arial"/>
              </a:rPr>
              <a:t>sinh</a:t>
            </a:r>
            <a:r>
              <a:rPr kumimoji="0" lang="en-US" sz="4400" b="1" i="0" u="none" strike="noStrike" kern="0" cap="none" spc="0" normalizeH="0" baseline="0" noProof="0" dirty="0">
                <a:ln>
                  <a:noFill/>
                </a:ln>
                <a:solidFill>
                  <a:srgbClr val="FFFF00"/>
                </a:solidFill>
                <a:effectLst/>
                <a:uLnTx/>
                <a:uFillTx/>
                <a:latin typeface="HP001 4 hàng" panose="020B0603050302020204" pitchFamily="34" charset="0"/>
                <a:cs typeface="Arial"/>
                <a:sym typeface="Arial"/>
              </a:rPr>
              <a:t> </a:t>
            </a:r>
            <a:r>
              <a:rPr kumimoji="0" lang="en-US" sz="4400" b="1" i="0" u="none" strike="noStrike" kern="0" cap="none" spc="0" normalizeH="0" baseline="0" noProof="0" err="1">
                <a:ln>
                  <a:noFill/>
                </a:ln>
                <a:solidFill>
                  <a:srgbClr val="FFFF00"/>
                </a:solidFill>
                <a:effectLst/>
                <a:uLnTx/>
                <a:uFillTx/>
                <a:latin typeface="HP001 4 hàng" panose="020B0603050302020204" pitchFamily="34" charset="0"/>
                <a:cs typeface="Arial"/>
                <a:sym typeface="Arial"/>
              </a:rPr>
              <a:t>môi</a:t>
            </a:r>
            <a:r>
              <a:rPr kumimoji="0" lang="en-US" sz="4400" b="1" i="0" u="none" strike="noStrike" kern="0" cap="none" spc="0" normalizeH="0" baseline="0" noProof="0">
                <a:ln>
                  <a:noFill/>
                </a:ln>
                <a:solidFill>
                  <a:srgbClr val="FFFF00"/>
                </a:solidFill>
                <a:effectLst/>
                <a:uLnTx/>
                <a:uFillTx/>
                <a:latin typeface="HP001 4 hàng" panose="020B0603050302020204" pitchFamily="34" charset="0"/>
                <a:cs typeface="Arial"/>
                <a:sym typeface="Arial"/>
              </a:rPr>
              <a:t> trường </a:t>
            </a:r>
            <a:r>
              <a:rPr kumimoji="0" lang="en-US" sz="3200" b="1" i="0" u="none" strike="noStrike" kern="0" cap="none" spc="0" normalizeH="0" baseline="0" noProof="0">
                <a:ln>
                  <a:noFill/>
                </a:ln>
                <a:solidFill>
                  <a:srgbClr val="FFFFFF"/>
                </a:solidFill>
                <a:effectLst/>
                <a:uLnTx/>
                <a:uFillTx/>
                <a:latin typeface="HP001 4 hàng" panose="020B0603050302020204" pitchFamily="34" charset="0"/>
                <a:cs typeface="Arial"/>
                <a:sym typeface="Arial"/>
              </a:rPr>
              <a:t>(Tiếp theo)</a:t>
            </a:r>
            <a:endParaRPr kumimoji="0" lang="en-US" sz="3200" b="1" i="0" u="none" strike="noStrike" kern="0" cap="none" spc="0" normalizeH="0" baseline="0" noProof="0" dirty="0">
              <a:ln>
                <a:noFill/>
              </a:ln>
              <a:solidFill>
                <a:srgbClr val="FFFFFF"/>
              </a:solidFill>
              <a:effectLst/>
              <a:uLnTx/>
              <a:uFillTx/>
              <a:latin typeface="HP001 4 hàng" panose="020B0603050302020204" pitchFamily="34" charset="0"/>
              <a:cs typeface="Arial"/>
              <a:sym typeface="Arial"/>
            </a:endParaRPr>
          </a:p>
        </p:txBody>
      </p:sp>
      <p:sp>
        <p:nvSpPr>
          <p:cNvPr id="11" name="TextBox 10"/>
          <p:cNvSpPr txBox="1"/>
          <p:nvPr/>
        </p:nvSpPr>
        <p:spPr>
          <a:xfrm>
            <a:off x="2195719" y="1152423"/>
            <a:ext cx="4183816" cy="50783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FFFFF"/>
                </a:solidFill>
                <a:effectLst/>
                <a:uLnTx/>
                <a:uFillTx/>
                <a:latin typeface="HP001 4 hàng" panose="020B0603050302020204" pitchFamily="34" charset="0"/>
                <a:cs typeface="Arial"/>
                <a:sym typeface="Arial"/>
              </a:rPr>
              <a:t> </a:t>
            </a:r>
            <a:r>
              <a:rPr kumimoji="0" lang="en-US" sz="2700" b="1" i="0" u="sng" strike="noStrike" kern="0" cap="none" spc="0" normalizeH="0" baseline="0" noProof="0" dirty="0" err="1">
                <a:ln>
                  <a:noFill/>
                </a:ln>
                <a:solidFill>
                  <a:srgbClr val="FFFFFF"/>
                </a:solidFill>
                <a:effectLst/>
                <a:uLnTx/>
                <a:uFillTx/>
                <a:latin typeface="HP001 4 hàng" panose="020B0603050302020204" pitchFamily="34" charset="0"/>
                <a:cs typeface="Arial"/>
                <a:sym typeface="Arial"/>
              </a:rPr>
              <a:t>Tự</a:t>
            </a:r>
            <a:r>
              <a:rPr kumimoji="0" lang="en-US" sz="2700" b="1" i="0" u="sng" strike="noStrike" kern="0" cap="none" spc="0" normalizeH="0" baseline="0" noProof="0" dirty="0">
                <a:ln>
                  <a:noFill/>
                </a:ln>
                <a:solidFill>
                  <a:srgbClr val="FFFFFF"/>
                </a:solidFill>
                <a:effectLst/>
                <a:uLnTx/>
                <a:uFillTx/>
                <a:latin typeface="HP001 4 hàng" panose="020B0603050302020204" pitchFamily="34" charset="0"/>
                <a:cs typeface="Arial"/>
                <a:sym typeface="Arial"/>
              </a:rPr>
              <a:t> </a:t>
            </a:r>
            <a:r>
              <a:rPr kumimoji="0" lang="en-US" sz="2700" b="1" i="0" u="sng" strike="noStrike" kern="0" cap="none" spc="0" normalizeH="0" baseline="0" noProof="0" dirty="0" err="1">
                <a:ln>
                  <a:noFill/>
                </a:ln>
                <a:solidFill>
                  <a:srgbClr val="FFFFFF"/>
                </a:solidFill>
                <a:effectLst/>
                <a:uLnTx/>
                <a:uFillTx/>
                <a:latin typeface="HP001 4 hàng" panose="020B0603050302020204" pitchFamily="34" charset="0"/>
                <a:cs typeface="Arial"/>
                <a:sym typeface="Arial"/>
              </a:rPr>
              <a:t>nhiên</a:t>
            </a:r>
            <a:r>
              <a:rPr kumimoji="0" lang="en-US" sz="2700" b="1" i="0" u="sng" strike="noStrike" kern="0" cap="none" spc="0" normalizeH="0" baseline="0" noProof="0" dirty="0">
                <a:ln>
                  <a:noFill/>
                </a:ln>
                <a:solidFill>
                  <a:srgbClr val="FFFFFF"/>
                </a:solidFill>
                <a:effectLst/>
                <a:uLnTx/>
                <a:uFillTx/>
                <a:latin typeface="HP001 4 hàng" panose="020B0603050302020204" pitchFamily="34" charset="0"/>
                <a:cs typeface="Arial"/>
                <a:sym typeface="Arial"/>
              </a:rPr>
              <a:t> </a:t>
            </a:r>
            <a:r>
              <a:rPr kumimoji="0" lang="en-US" sz="2700" b="1" i="0" u="sng" strike="noStrike" kern="0" cap="none" spc="0" normalizeH="0" baseline="0" noProof="0" dirty="0" err="1">
                <a:ln>
                  <a:noFill/>
                </a:ln>
                <a:solidFill>
                  <a:srgbClr val="FFFFFF"/>
                </a:solidFill>
                <a:effectLst/>
                <a:uLnTx/>
                <a:uFillTx/>
                <a:latin typeface="HP001 4 hàng" panose="020B0603050302020204" pitchFamily="34" charset="0"/>
                <a:cs typeface="Arial"/>
                <a:sym typeface="Arial"/>
              </a:rPr>
              <a:t>và</a:t>
            </a:r>
            <a:r>
              <a:rPr kumimoji="0" lang="en-US" sz="2700" b="1" i="0" u="sng" strike="noStrike" kern="0" cap="none" spc="0" normalizeH="0" baseline="0" noProof="0" dirty="0">
                <a:ln>
                  <a:noFill/>
                </a:ln>
                <a:solidFill>
                  <a:srgbClr val="FFFFFF"/>
                </a:solidFill>
                <a:effectLst/>
                <a:uLnTx/>
                <a:uFillTx/>
                <a:latin typeface="HP001 4 hàng" panose="020B0603050302020204" pitchFamily="34" charset="0"/>
                <a:cs typeface="Arial"/>
                <a:sym typeface="Arial"/>
              </a:rPr>
              <a:t> </a:t>
            </a:r>
            <a:r>
              <a:rPr kumimoji="0" lang="en-US" sz="2700" b="1" i="0" u="sng" strike="noStrike" kern="0" cap="none" spc="0" normalizeH="0" baseline="0" noProof="0" dirty="0" err="1">
                <a:ln>
                  <a:noFill/>
                </a:ln>
                <a:solidFill>
                  <a:srgbClr val="FFFFFF"/>
                </a:solidFill>
                <a:effectLst/>
                <a:uLnTx/>
                <a:uFillTx/>
                <a:latin typeface="HP001 4 hàng" panose="020B0603050302020204" pitchFamily="34" charset="0"/>
                <a:cs typeface="Arial"/>
                <a:sym typeface="Arial"/>
              </a:rPr>
              <a:t>Xã</a:t>
            </a:r>
            <a:r>
              <a:rPr kumimoji="0" lang="en-US" sz="2700" b="1" i="0" u="sng" strike="noStrike" kern="0" cap="none" spc="0" normalizeH="0" baseline="0" noProof="0" dirty="0">
                <a:ln>
                  <a:noFill/>
                </a:ln>
                <a:solidFill>
                  <a:srgbClr val="FFFFFF"/>
                </a:solidFill>
                <a:effectLst/>
                <a:uLnTx/>
                <a:uFillTx/>
                <a:latin typeface="HP001 4 hàng" panose="020B0603050302020204" pitchFamily="34" charset="0"/>
                <a:cs typeface="Arial"/>
                <a:sym typeface="Arial"/>
              </a:rPr>
              <a:t> </a:t>
            </a:r>
            <a:r>
              <a:rPr kumimoji="0" lang="en-US" sz="2700" b="1" i="0" u="sng" strike="noStrike" kern="0" cap="none" spc="0" normalizeH="0" baseline="0" noProof="0" dirty="0" err="1">
                <a:ln>
                  <a:noFill/>
                </a:ln>
                <a:solidFill>
                  <a:srgbClr val="FFFFFF"/>
                </a:solidFill>
                <a:effectLst/>
                <a:uLnTx/>
                <a:uFillTx/>
                <a:latin typeface="HP001 4 hàng" panose="020B0603050302020204" pitchFamily="34" charset="0"/>
                <a:cs typeface="Arial"/>
                <a:sym typeface="Arial"/>
              </a:rPr>
              <a:t>hội</a:t>
            </a:r>
            <a:endParaRPr kumimoji="0" lang="en-US" sz="2700" b="1" i="0" u="sng" strike="noStrike" kern="0" cap="none" spc="0" normalizeH="0" baseline="0" noProof="0" dirty="0">
              <a:ln>
                <a:noFill/>
              </a:ln>
              <a:solidFill>
                <a:srgbClr val="FFFFFF"/>
              </a:solidFill>
              <a:effectLst/>
              <a:uLnTx/>
              <a:uFillTx/>
              <a:latin typeface="HP001 4 hàng" panose="020B0603050302020204" pitchFamily="34" charset="0"/>
              <a:cs typeface="Arial"/>
              <a:sym typeface="Arial"/>
            </a:endParaRPr>
          </a:p>
        </p:txBody>
      </p:sp>
    </p:spTree>
    <p:extLst>
      <p:ext uri="{BB962C8B-B14F-4D97-AF65-F5344CB8AC3E}">
        <p14:creationId xmlns:p14="http://schemas.microsoft.com/office/powerpoint/2010/main" val="2788350825"/>
      </p:ext>
    </p:extLst>
  </p:cSld>
  <p:clrMapOvr>
    <a:masterClrMapping/>
  </p:clrMapOvr>
  <p:transition spd="slow">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4212" name="Google Shape;4212;p44"/>
          <p:cNvSpPr/>
          <p:nvPr/>
        </p:nvSpPr>
        <p:spPr>
          <a:xfrm>
            <a:off x="588731" y="606789"/>
            <a:ext cx="7827519" cy="3920926"/>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215" name="Google Shape;4215;p44"/>
          <p:cNvSpPr txBox="1">
            <a:spLocks noGrp="1"/>
          </p:cNvSpPr>
          <p:nvPr>
            <p:ph type="title"/>
          </p:nvPr>
        </p:nvSpPr>
        <p:spPr>
          <a:xfrm>
            <a:off x="610958" y="1613927"/>
            <a:ext cx="7391583" cy="13001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rPr>
              <a:t>Ảnh hưởng của rác thải đối với con người.</a:t>
            </a:r>
            <a:endParaRPr dirty="0">
              <a:solidFill>
                <a:srgbClr val="FF0000"/>
              </a:solidFill>
              <a:latin typeface="Times New Roman" panose="02020603050405020304" pitchFamily="18" charset="0"/>
              <a:cs typeface="Times New Roman" panose="02020603050405020304" pitchFamily="18" charset="0"/>
            </a:endParaRPr>
          </a:p>
        </p:txBody>
      </p:sp>
      <p:grpSp>
        <p:nvGrpSpPr>
          <p:cNvPr id="4219" name="Google Shape;4219;p44"/>
          <p:cNvGrpSpPr/>
          <p:nvPr/>
        </p:nvGrpSpPr>
        <p:grpSpPr>
          <a:xfrm>
            <a:off x="8569288" y="4423863"/>
            <a:ext cx="194021" cy="191487"/>
            <a:chOff x="6232000" y="1435050"/>
            <a:chExt cx="488225" cy="481850"/>
          </a:xfrm>
        </p:grpSpPr>
        <p:sp>
          <p:nvSpPr>
            <p:cNvPr id="4220" name="Google Shape;422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1" name="Google Shape;422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2" name="Google Shape;422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3" name="Google Shape;422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4" name="Google Shape;422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25" name="Google Shape;422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226" name="Google Shape;422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27" name="Google Shape;422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28" name="Google Shape;422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29" name="Google Shape;4229;p44">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30" name="Google Shape;4230;p44">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31" name="Google Shape;4231;p44">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4">
            <a:hlinkClick r:id="rId8"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4">
            <a:hlinkClick r:id="rId9"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736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7" name="Picture 13">
            <a:extLst>
              <a:ext uri="{FF2B5EF4-FFF2-40B4-BE49-F238E27FC236}">
                <a16:creationId xmlns:a16="http://schemas.microsoft.com/office/drawing/2014/main" id="{FDB203E7-8696-4B18-A77E-AD9222FB4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117" y="1099671"/>
            <a:ext cx="3191435" cy="321283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160" name="Rectangle 16">
            <a:extLst>
              <a:ext uri="{FF2B5EF4-FFF2-40B4-BE49-F238E27FC236}">
                <a16:creationId xmlns:a16="http://schemas.microsoft.com/office/drawing/2014/main" id="{FFCD3E6D-3E18-4DAD-A324-FD0C85A837C3}"/>
              </a:ext>
            </a:extLst>
          </p:cNvPr>
          <p:cNvSpPr>
            <a:spLocks noChangeArrowheads="1"/>
          </p:cNvSpPr>
          <p:nvPr/>
        </p:nvSpPr>
        <p:spPr bwMode="auto">
          <a:xfrm>
            <a:off x="0" y="4469554"/>
            <a:ext cx="9260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r>
              <a:rPr lang="en-US" altLang="en-US" b="1" dirty="0" err="1">
                <a:solidFill>
                  <a:srgbClr val="002060"/>
                </a:solidFill>
                <a:latin typeface="Times New Roman" panose="02020603050405020304" pitchFamily="18" charset="0"/>
                <a:cs typeface="Times New Roman" panose="02020603050405020304" pitchFamily="18" charset="0"/>
              </a:rPr>
              <a:t>Quan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sát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tranh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và</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nhận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xét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những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gì</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nhìn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thấy</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hình</a:t>
            </a:r>
            <a:r>
              <a:rPr lang="en-US" altLang="en-US" b="1" dirty="0">
                <a:solidFill>
                  <a:srgbClr val="002060"/>
                </a:solidFill>
                <a:latin typeface="Times New Roman" panose="02020603050405020304" pitchFamily="18" charset="0"/>
                <a:cs typeface="Times New Roman" panose="02020603050405020304" pitchFamily="18" charset="0"/>
              </a:rPr>
              <a:t>.</a:t>
            </a:r>
          </a:p>
        </p:txBody>
      </p:sp>
      <p:pic>
        <p:nvPicPr>
          <p:cNvPr id="6158" name="Picture 14">
            <a:extLst>
              <a:ext uri="{FF2B5EF4-FFF2-40B4-BE49-F238E27FC236}">
                <a16:creationId xmlns:a16="http://schemas.microsoft.com/office/drawing/2014/main" id="{E0C086CF-14CA-4FA2-AAB4-D3A8E7EB1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532" y="1099671"/>
            <a:ext cx="3152409" cy="321283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85BA8C4-4561-4647-9998-7747D766A0E7}"/>
              </a:ext>
            </a:extLst>
          </p:cNvPr>
          <p:cNvSpPr>
            <a:spLocks noChangeArrowheads="1"/>
          </p:cNvSpPr>
          <p:nvPr/>
        </p:nvSpPr>
        <p:spPr bwMode="auto">
          <a:xfrm>
            <a:off x="900106" y="267737"/>
            <a:ext cx="7343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en-US" sz="2400" b="1" u="sng" dirty="0" err="1">
                <a:solidFill>
                  <a:srgbClr val="0000FF"/>
                </a:solidFill>
                <a:latin typeface="Times New Roman" panose="02020603050405020304" pitchFamily="18" charset="0"/>
                <a:cs typeface="Times New Roman" panose="02020603050405020304" pitchFamily="18" charset="0"/>
              </a:rPr>
              <a:t>Hoạt</a:t>
            </a:r>
            <a:r>
              <a:rPr lang="en-US" altLang="en-US" sz="2400" b="1" u="sng" dirty="0">
                <a:solidFill>
                  <a:srgbClr val="0000FF"/>
                </a:solidFill>
                <a:latin typeface="Times New Roman" panose="02020603050405020304" pitchFamily="18" charset="0"/>
                <a:cs typeface="Times New Roman" panose="02020603050405020304" pitchFamily="18" charset="0"/>
              </a:rPr>
              <a:t> </a:t>
            </a:r>
            <a:r>
              <a:rPr lang="en-US" altLang="en-US" sz="2400" b="1" u="sng" dirty="0" err="1">
                <a:solidFill>
                  <a:srgbClr val="0000FF"/>
                </a:solidFill>
                <a:latin typeface="Times New Roman" panose="02020603050405020304" pitchFamily="18" charset="0"/>
                <a:cs typeface="Times New Roman" panose="02020603050405020304" pitchFamily="18" charset="0"/>
              </a:rPr>
              <a:t>động</a:t>
            </a:r>
            <a:r>
              <a:rPr lang="en-US" altLang="en-US" sz="2400" b="1" u="sng" dirty="0">
                <a:solidFill>
                  <a:srgbClr val="0000FF"/>
                </a:solidFill>
                <a:latin typeface="Times New Roman" panose="02020603050405020304" pitchFamily="18" charset="0"/>
                <a:cs typeface="Times New Roman" panose="02020603050405020304" pitchFamily="18" charset="0"/>
              </a:rPr>
              <a:t> 1</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Tác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của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việc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phóng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uế</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bừa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bãi</a:t>
            </a:r>
            <a:endParaRPr lang="en-US"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07757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160"/>
                                        </p:tgtEl>
                                        <p:attrNameLst>
                                          <p:attrName>style.visibility</p:attrName>
                                        </p:attrNameLst>
                                      </p:cBhvr>
                                      <p:to>
                                        <p:strVal val="visible"/>
                                      </p:to>
                                    </p:set>
                                    <p:anim calcmode="discrete" valueType="clr">
                                      <p:cBhvr override="childStyle">
                                        <p:cTn id="14" dur="80"/>
                                        <p:tgtEl>
                                          <p:spTgt spid="616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160"/>
                                        </p:tgtEl>
                                        <p:attrNameLst>
                                          <p:attrName>fillcolor</p:attrName>
                                        </p:attrNameLst>
                                      </p:cBhvr>
                                      <p:tavLst>
                                        <p:tav tm="0">
                                          <p:val>
                                            <p:clrVal>
                                              <a:schemeClr val="accent2"/>
                                            </p:clrVal>
                                          </p:val>
                                        </p:tav>
                                        <p:tav tm="50000">
                                          <p:val>
                                            <p:clrVal>
                                              <a:schemeClr val="hlink"/>
                                            </p:clrVal>
                                          </p:val>
                                        </p:tav>
                                      </p:tavLst>
                                    </p:anim>
                                    <p:set>
                                      <p:cBhvr>
                                        <p:cTn id="16" dur="80"/>
                                        <p:tgtEl>
                                          <p:spTgt spid="6160"/>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6157"/>
                                        </p:tgtEl>
                                        <p:attrNameLst>
                                          <p:attrName>style.visibility</p:attrName>
                                        </p:attrNameLst>
                                      </p:cBhvr>
                                      <p:to>
                                        <p:strVal val="visible"/>
                                      </p:to>
                                    </p:set>
                                    <p:anim calcmode="lin" valueType="num">
                                      <p:cBhvr additive="base">
                                        <p:cTn id="21" dur="500" fill="hold"/>
                                        <p:tgtEl>
                                          <p:spTgt spid="6157"/>
                                        </p:tgtEl>
                                        <p:attrNameLst>
                                          <p:attrName>ppt_x</p:attrName>
                                        </p:attrNameLst>
                                      </p:cBhvr>
                                      <p:tavLst>
                                        <p:tav tm="0">
                                          <p:val>
                                            <p:strVal val="#ppt_x"/>
                                          </p:val>
                                        </p:tav>
                                        <p:tav tm="100000">
                                          <p:val>
                                            <p:strVal val="#ppt_x"/>
                                          </p:val>
                                        </p:tav>
                                      </p:tavLst>
                                    </p:anim>
                                    <p:anim calcmode="lin" valueType="num">
                                      <p:cBhvr additive="base">
                                        <p:cTn id="22" dur="500" fill="hold"/>
                                        <p:tgtEl>
                                          <p:spTgt spid="615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58"/>
                                        </p:tgtEl>
                                        <p:attrNameLst>
                                          <p:attrName>style.visibility</p:attrName>
                                        </p:attrNameLst>
                                      </p:cBhvr>
                                      <p:to>
                                        <p:strVal val="visible"/>
                                      </p:to>
                                    </p:set>
                                    <p:anim calcmode="lin" valueType="num">
                                      <p:cBhvr additive="base">
                                        <p:cTn id="25" dur="500" fill="hold"/>
                                        <p:tgtEl>
                                          <p:spTgt spid="6158"/>
                                        </p:tgtEl>
                                        <p:attrNameLst>
                                          <p:attrName>ppt_x</p:attrName>
                                        </p:attrNameLst>
                                      </p:cBhvr>
                                      <p:tavLst>
                                        <p:tav tm="0">
                                          <p:val>
                                            <p:strVal val="#ppt_x"/>
                                          </p:val>
                                        </p:tav>
                                        <p:tav tm="100000">
                                          <p:val>
                                            <p:strVal val="#ppt_x"/>
                                          </p:val>
                                        </p:tav>
                                      </p:tavLst>
                                    </p:anim>
                                    <p:anim calcmode="lin" valueType="num">
                                      <p:cBhvr additive="base">
                                        <p:cTn id="26" dur="500" fill="hold"/>
                                        <p:tgtEl>
                                          <p:spTgt spid="6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0" grpId="0"/>
      <p:bldP spid="3" grpId="0"/>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977</Words>
  <Application>Microsoft Office PowerPoint</Application>
  <PresentationFormat>On-screen Show (16:9)</PresentationFormat>
  <Paragraphs>96</Paragraphs>
  <Slides>35</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35</vt:i4>
      </vt:variant>
    </vt:vector>
  </HeadingPairs>
  <TitlesOfParts>
    <vt:vector size="50" baseType="lpstr">
      <vt:lpstr>.VnTime</vt:lpstr>
      <vt:lpstr>Times New Roman</vt:lpstr>
      <vt:lpstr>Quicksand Medium</vt:lpstr>
      <vt:lpstr>Garamond</vt:lpstr>
      <vt:lpstr>Jua</vt:lpstr>
      <vt:lpstr>Segoe UI Black</vt:lpstr>
      <vt:lpstr>Quicksand</vt:lpstr>
      <vt:lpstr>HP001 4 hàng</vt:lpstr>
      <vt:lpstr>.VnArial</vt:lpstr>
      <vt:lpstr>方正卡通简体</vt:lpstr>
      <vt:lpstr>Arial</vt:lpstr>
      <vt:lpstr>Calibri</vt:lpstr>
      <vt:lpstr>Nature Activities Binder by Slidesgo</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Ảnh hưởng của rác thải đối với con người.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Windows User</cp:lastModifiedBy>
  <cp:revision>24</cp:revision>
  <dcterms:modified xsi:type="dcterms:W3CDTF">2022-05-30T03:15:31Z</dcterms:modified>
</cp:coreProperties>
</file>