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34" r:id="rId2"/>
    <p:sldId id="326" r:id="rId3"/>
    <p:sldId id="314" r:id="rId4"/>
    <p:sldId id="315" r:id="rId5"/>
    <p:sldId id="331" r:id="rId6"/>
    <p:sldId id="333" r:id="rId7"/>
    <p:sldId id="332" r:id="rId8"/>
    <p:sldId id="278" r:id="rId9"/>
    <p:sldId id="310" r:id="rId10"/>
    <p:sldId id="318" r:id="rId11"/>
    <p:sldId id="311" r:id="rId12"/>
    <p:sldId id="301" r:id="rId13"/>
    <p:sldId id="321" r:id="rId14"/>
    <p:sldId id="320" r:id="rId15"/>
    <p:sldId id="302" r:id="rId16"/>
    <p:sldId id="323" r:id="rId17"/>
    <p:sldId id="329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F"/>
    <a:srgbClr val="FF6600"/>
    <a:srgbClr val="CC99FF"/>
    <a:srgbClr val="000000"/>
    <a:srgbClr val="000066"/>
    <a:srgbClr val="006600"/>
    <a:srgbClr val="E2E20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8279" autoAdjust="0"/>
  </p:normalViewPr>
  <p:slideViewPr>
    <p:cSldViewPr>
      <p:cViewPr varScale="1">
        <p:scale>
          <a:sx n="74" d="100"/>
          <a:sy n="74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BAF0FC-9A2F-4E25-8182-7B558C105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A77D-079E-41ED-9CD5-47A42592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7551-E100-40E6-B8A3-F19EF6B9F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7E93-8D90-4D74-B60D-77D19FD2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4B0D-0AD5-434D-B22C-EFAFC9336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35BA-2635-4BD8-B8CB-DD4EF5CB9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F689-1715-4C10-B80D-F2252704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5AA-D7D1-4460-99F0-897A0C97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92BB-2115-4006-A7D4-C5FA0551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F44F-C72F-4F56-9D12-EB87C9D8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AAC6-2CF9-4B5A-BA50-264737CA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F1B0-F729-48C3-9294-AA83DFA2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14A8-CFE0-4006-AA6D-B4ABB8B8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7ED83C-2C7C-48B7-8C37-C907AF0C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san24h.vn/ROOT/offerUpload/fffdfffd59fffdfffd12fffd72fffdfffd4024fffdfffd14fffd.jpg&amp;imgrefurl=http://san24h.vn/listOffer/actionType/memberId/productGroupId/list/2001/982&amp;usg=__TXkpXi1MF_3DKjMtPX-C2EmLB64=&amp;h=450&amp;w=300&amp;sz=20&amp;hl=vi&amp;start=12&amp;zoom=1&amp;tbnid=HEn2PFmaDPq-FM:&amp;tbnh=127&amp;tbnw=85&amp;ei=RHPPTrnmAe-tiQeY09m-Dg&amp;prev=/search?q%3Dche%2Bbien%2Bthieu%2Bluc%2Bngan%26hl%3Dvi%26gbv%3D2%26tbm%3Disch&amp;itbs=1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com.vn/imgres?imgurl=http://www.dunghangviet.vn/uploads/content/2011-07-04.07.56.32-vailucngan_04072011.jpg&amp;imgrefurl=http://www.dunghangviet.vn/hv/made-by-vietnam/hang-viet-xuat-ngoai/2011/07/dau-mua-vai-luc-ngan-da-tap-nap-thuong-nhan-trung-quoc.html&amp;usg=__JhaEUBRPkYsEb8ZJ-u6Ut3n2p2U=&amp;h=336&amp;w=448&amp;sz=33&amp;hl=vi&amp;start=24&amp;zoom=1&amp;tbnid=gUe1h2of0nONrM:&amp;tbnh=95&amp;tbnw=127&amp;ei=cnPPTpDLCe2viQf3p4jADg&amp;prev=/search?q%3Dche%2Bbien%2Bthieu%2Bluc%2Bngan%26start%3D20%26hl%3Dvi%26sa%3DN%26gbv%3D2%26tbm%3D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vn/imgres?imgurl=http://tin180.com/wp-content/blogs.dir/2/files/2011/07/Nguoi-dan-ngam-dang-nuot-buc-khi-ban-vai-thieu_Tin180.com_004.jpg&amp;imgrefurl=http://tin180.com/xahoi/chinh-tri-xa-hoi/20110714/nguoi-dan-ngam-dang-nuot-buc-khi-ban-vai-thieu.html&amp;usg=__YhHFsWsBSxKUFwFQDZ1XKiurEIo=&amp;h=375&amp;w=500&amp;sz=65&amp;hl=vi&amp;start=35&amp;zoom=1&amp;tbnid=7WvK5cbGxVAlGM:&amp;tbnh=98&amp;tbnw=130&amp;ei=q3LPTrf5EdCciAfbpsnEDg&amp;prev=/search?q%3Dban%2Bvai%2Bthieu%2Bluc%2Bngan%26start%3D20%26hl%3Dvi%26sa%3DN%26gbv%3D2%26tbm%3Disch&amp;itbs=1" TargetMode="External"/><Relationship Id="rId5" Type="http://schemas.openxmlformats.org/officeDocument/2006/relationships/image" Target="../media/image33.jpeg"/><Relationship Id="rId10" Type="http://schemas.openxmlformats.org/officeDocument/2006/relationships/image" Target="../media/image10.jpeg"/><Relationship Id="rId4" Type="http://schemas.openxmlformats.org/officeDocument/2006/relationships/hyperlink" Target="http://www.google.com.vn/imgres?imgurl=http://www.vinabooking.vn/uploads/bacgiang/Sn_phm_vi_sy.JPG&amp;imgrefurl=http://www.vinabooking.vn/kham-pha-du-lich/thong-tin/ngat-ngay-vi-ngot-vai-thieu-chu-luc-ngan-693&amp;usg=__ckg1BCwoEhnpk-gZEvIK1be66Yc=&amp;h=404&amp;w=538&amp;sz=71&amp;hl=vi&amp;start=8&amp;zoom=1&amp;tbnid=WPhH9nJAIo9OwM:&amp;tbnh=99&amp;tbnw=132&amp;ei=6nLPToTQMcmuiQeOuoDNDg&amp;prev=/search?q%3Dban%2Bvai%2Bthieu%2Bluc%2Bngan%26hl%3Dvi%26sa%3DN%26gbv%3D2%26tbm%3Disch&amp;itbs=1" TargetMode="External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7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vn/imgres?imgurl=http://www.baoanhdatmui.vn/vcms/media/photos/2006/12/cm259/5/3.jpg&amp;imgrefurl=http://www.baoanhdatmui.vn/vcms/html/news_detail.php?nid%3D2554&amp;usg=__YLu9i4tzwtrEuOprYZB_cOqyKjE=&amp;h=371&amp;w=350&amp;sz=36&amp;hl=vi&amp;start=7&amp;zoom=1&amp;tbnid=RGatmGkyaCHp7M:&amp;tbnh=122&amp;tbnw=115&amp;ei=-h_RTpuuCKSsiAeZ_ZTADg&amp;prev=/search?q%3Ddanh%2Bbat%2Bca%26um%3D1%26hl%3Dvi%26sa%3DN%26gbv%3D2%26tbm%3Disch&amp;um=1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s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7312025"/>
          </a:xfr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95400" y="-3175"/>
            <a:ext cx="6548438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</a:p>
        </p:txBody>
      </p:sp>
      <p:pic>
        <p:nvPicPr>
          <p:cNvPr id="2052" name="Picture 5" descr="01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719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447800" y="4343400"/>
            <a:ext cx="6934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Giáo viên :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Nguyễn Văn Thống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ờng Tiểu học Tân Hưng 3</a:t>
            </a:r>
          </a:p>
        </p:txBody>
      </p:sp>
      <p:pic>
        <p:nvPicPr>
          <p:cNvPr id="29704" name="Picture 8" descr="Abelha_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53">
            <a:off x="609600" y="3124200"/>
            <a:ext cx="2006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8530">
            <a:off x="5114925" y="2124075"/>
            <a:ext cx="19605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4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26757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9708" name="Picture 12" descr="Abelha_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53">
            <a:off x="609600" y="3124200"/>
            <a:ext cx="2006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26757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TNXH lớp 3</a:t>
            </a:r>
          </a:p>
        </p:txBody>
      </p:sp>
    </p:spTree>
    <p:extLst>
      <p:ext uri="{BB962C8B-B14F-4D97-AF65-F5344CB8AC3E}">
        <p14:creationId xmlns:p14="http://schemas.microsoft.com/office/powerpoint/2010/main" val="346935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8400"/>
            <a:ext cx="8001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smtClean="0">
                <a:solidFill>
                  <a:srgbClr val="000000"/>
                </a:solidFill>
                <a:latin typeface=".VnTime" pitchFamily="34" charset="0"/>
              </a:rPr>
              <a:t>S¶n phÈm tõ  ho¹t ®éng trång trät</a:t>
            </a:r>
          </a:p>
        </p:txBody>
      </p:sp>
      <p:pic>
        <p:nvPicPr>
          <p:cNvPr id="12291" name="Picture 4" descr="MIX35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33600"/>
            <a:ext cx="2819400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2" name="Picture 22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2438400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26" descr="1316296897_b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2514600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4" name="Picture 28" descr="kce12641489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2590800" cy="1803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5" name="Picture 30" descr="VaiThieuRotG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43400"/>
            <a:ext cx="2438400" cy="1809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2297" name="Text Box 35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  <p:pic>
        <p:nvPicPr>
          <p:cNvPr id="12298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267200"/>
            <a:ext cx="2590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ANd9GcRrknpTT98mP0sHFmHXHEGsdRLVqykxVI0mAE8HBDL9aKSDI940KmcUn8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73300"/>
            <a:ext cx="1981200" cy="1308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5" name="Picture 12" descr="ANd9GcQHANsgJKilIrO6TPyhiWpab4eDV3ILn_nV4ARDoUUxF1PAX--1xUmtg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73300"/>
            <a:ext cx="1676400" cy="1308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13" descr="ANd9GcTJZLc6tRUHq04NHeSBOL3DoTv8hHtLybxFrt6AiUhG4-esvsCwlWX2lnc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886200"/>
            <a:ext cx="2362200" cy="1587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14" descr="ANd9GcT5e0bRWlk9x7cHDmb42eOBTpfXTv9F-ufH0RpLOdQAjuo9lYZCRw8Eme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3886200"/>
            <a:ext cx="1066800" cy="1577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457200" y="5029200"/>
            <a:ext cx="411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V­ên v¶i thiÒu nhµ b¸c Hoµng Anh- Quý S¬n Thu nhËp 1 n¨m kho¶ng 100 triÖu ®ång</a:t>
            </a:r>
          </a:p>
        </p:txBody>
      </p:sp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2133600" y="2209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838200" y="228600"/>
            <a:ext cx="7086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Tù nhiªn vµ x· héi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Ho¹t ®éng n«ng nghiÖp</a:t>
            </a:r>
          </a:p>
        </p:txBody>
      </p:sp>
      <p:pic>
        <p:nvPicPr>
          <p:cNvPr id="13321" name="Picture 27" descr="1308793558-thu-hoach-vai-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209800"/>
            <a:ext cx="3886200" cy="2708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6" descr="Vuon_cay_canh_nghe_thuat_tien_n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50975"/>
            <a:ext cx="4724400" cy="3733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9" name="Text Box 67"/>
          <p:cNvSpPr txBox="1">
            <a:spLocks noChangeArrowheads="1"/>
          </p:cNvSpPr>
          <p:nvPr/>
        </p:nvSpPr>
        <p:spPr bwMode="auto">
          <a:xfrm>
            <a:off x="2286000" y="5334000"/>
            <a:ext cx="4495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</a:rPr>
              <a:t>V­ên c©y c¶nh nhµ b¸c Leo V¨n Phóc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</a:rPr>
              <a:t> ë NghÜa Hå 1 n¨m thu nhËp kho¶ng 300 - 500 triÖu ®ång</a:t>
            </a:r>
          </a:p>
        </p:txBody>
      </p:sp>
      <p:sp>
        <p:nvSpPr>
          <p:cNvPr id="14340" name="Text Box 72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4341" name="Text Box 73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14342" name="Rectangle 74"/>
          <p:cNvSpPr>
            <a:spLocks noChangeArrowheads="1"/>
          </p:cNvSpPr>
          <p:nvPr/>
        </p:nvSpPr>
        <p:spPr bwMode="auto">
          <a:xfrm>
            <a:off x="-1143000" y="6400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267200"/>
            <a:ext cx="2438400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981200" y="1371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S¶n phÈm tõ  ho¹t ®éng ch¨n nu«i</a:t>
            </a:r>
          </a:p>
        </p:txBody>
      </p:sp>
      <p:pic>
        <p:nvPicPr>
          <p:cNvPr id="15364" name="Picture 13" descr="thit-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2438400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17" descr="kinh-nghiem-dung-nghe-trung-ga-va-mat-ong-chua-ben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343400"/>
            <a:ext cx="2819400" cy="1952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19" descr="DAN%20GA-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05000"/>
            <a:ext cx="28194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7" name="Text Box 22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343400"/>
            <a:ext cx="32004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8" descr="88160452xu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5029200" cy="3848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10" descr="20090914121119Tom%20su%20n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09800"/>
            <a:ext cx="3200400" cy="182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57200" y="1295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S¶n phÈm tõ ho¹t ®éng nu«i trång thuû s¶n</a:t>
            </a: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04800" y="1371600"/>
            <a:ext cx="800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S¶n phÈm tõ ho¹t ®éng trång rõng</a:t>
            </a:r>
          </a:p>
        </p:txBody>
      </p:sp>
      <p:pic>
        <p:nvPicPr>
          <p:cNvPr id="69646" name="Picture 14" descr="Gi%C6%B0%E1%BB%9Dng%20g%E1%BB%97%20g%E1%BB%A5%20-%20GI001688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038600"/>
            <a:ext cx="5486400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648" name="Picture 16" descr="bo-ban-ghe-go-dhp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200400" cy="2000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650" name="Picture 18" descr="dt_2482011952_ma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8288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7415" name="Text Box 21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676400" y="1905000"/>
            <a:ext cx="7010400" cy="2819400"/>
          </a:xfrm>
          <a:prstGeom prst="cloudCallout">
            <a:avLst>
              <a:gd name="adj1" fmla="val -45926"/>
              <a:gd name="adj2" fmla="val 27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latin typeface=".VnTime" pitchFamily="34" charset="0"/>
              </a:rPr>
              <a:t>T×m hiÓu ca dao tôc ng÷ nãi vÒ n«ng nghiÖp.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762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3622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90" name="Picture 42" descr="090802114520-69-215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029200"/>
            <a:ext cx="1905000" cy="1371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5" name="Picture 7" descr="5081471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9600"/>
            <a:ext cx="1828800" cy="1258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6" name="Picture 8" descr="Trong ca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111375"/>
            <a:ext cx="18288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05200"/>
            <a:ext cx="1905000" cy="129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8" name="Picture 10" descr="Anh%201-Huyen%20yen%20the%20dang%20trien%20khai%20De%20an%20phat%20trien%20chan%20nuoi%20ga%20doi%20ben%20vung%20g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609600"/>
            <a:ext cx="1943100" cy="1282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9" name="Picture 11" descr="trong-rung-o-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09600"/>
            <a:ext cx="19050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4494" name="Group 46"/>
          <p:cNvGraphicFramePr>
            <a:graphicFrameLocks noGrp="1"/>
          </p:cNvGraphicFramePr>
          <p:nvPr/>
        </p:nvGraphicFramePr>
        <p:xfrm>
          <a:off x="2286000" y="1981200"/>
          <a:ext cx="6477000" cy="4799330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®éng n«ng nghiÖp ®Æc tr­ng ë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miÒn nói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®éng n«ng nghiÖp ®Æc tr­ng ë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®ång b»ng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®éng n«ng nghiÖp ®Æc tr­ng ë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miÒn biÓn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4479" name="Picture 31" descr="gatlu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630238"/>
            <a:ext cx="18415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2286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1524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152400" y="4572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286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35814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44196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67056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486" name="Text Box 41"/>
          <p:cNvSpPr txBox="1">
            <a:spLocks noChangeArrowheads="1"/>
          </p:cNvSpPr>
          <p:nvPr/>
        </p:nvSpPr>
        <p:spPr bwMode="auto">
          <a:xfrm>
            <a:off x="0" y="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.VnTime" pitchFamily="34" charset="0"/>
              </a:rPr>
              <a:t>Quan s¸t vµ xÕp c¸c h×nh ¶nh vµo nhãm thÝch hîp.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509 L 0.30156 -0.2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3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6968 L 0.24254 -0.141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0.13264 L 0.0125 0.3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375 L -0.02257 0.2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6481 L 0.24306 0.49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21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2 0.22708 L 0.31667 0.44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3078 L 0.48472 0.535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25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079 L 0.46666 0.459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21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9282 L 0.01041 0.3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639 L 0.08334 0.3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8009 L -3.33333E-6 0.346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3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2292 L 0.025 0.3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2175 L 0.70834 0.14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6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2 L 0.79166 0.15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2" grpId="0"/>
      <p:bldP spid="104483" grpId="0"/>
      <p:bldP spid="104484" grpId="0"/>
      <p:bldP spid="104485" grpId="0"/>
      <p:bldP spid="104486" grpId="0"/>
      <p:bldP spid="104487" grpId="0"/>
      <p:bldP spid="104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umen-pflanzen0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5054" flipH="1">
            <a:off x="5996781" y="3742532"/>
            <a:ext cx="276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 các em sức khỏe</a:t>
            </a:r>
            <a:endParaRPr lang="en-US" sz="5400" b="1" i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4" name="Picture 30" descr="gatl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28448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7086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Tù nhiªn vµ x· héi </a:t>
            </a:r>
          </a:p>
        </p:txBody>
      </p:sp>
      <p:pic>
        <p:nvPicPr>
          <p:cNvPr id="98310" name="Picture 6" descr="thu%20hoach%20khoai%20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75000"/>
            <a:ext cx="2844800" cy="1676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12" name="Picture 8" descr="Camp%20nong%20nghi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1371600"/>
            <a:ext cx="2789237" cy="167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13" name="Picture 9" descr="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963" y="3213100"/>
            <a:ext cx="2789237" cy="1435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2819400" y="9144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.VnTime" pitchFamily="34" charset="0"/>
              </a:rPr>
              <a:t>Ho¹t ®éng trång trät</a:t>
            </a:r>
          </a:p>
        </p:txBody>
      </p:sp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029200"/>
            <a:ext cx="2743200" cy="149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609600" y="25146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4551363" y="25146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609600" y="4114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419600" y="41910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495800" y="6019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1143000" y="9144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" pitchFamily="34" charset="0"/>
              </a:rPr>
              <a:t>Quan s¸t h×nh ¶nh kÓ tªn c¸c ho¹t ®éng ®­îc giíi thiÖu trong h×nh</a:t>
            </a:r>
          </a:p>
        </p:txBody>
      </p:sp>
      <p:pic>
        <p:nvPicPr>
          <p:cNvPr id="98335" name="Picture 31" descr="1308793558-thu-hoach-vai-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2819400" cy="160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609600" y="6019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/>
      <p:bldP spid="98318" grpId="1"/>
      <p:bldP spid="98323" grpId="0" animBg="1"/>
      <p:bldP spid="98324" grpId="0" animBg="1"/>
      <p:bldP spid="98325" grpId="0" animBg="1"/>
      <p:bldP spid="98326" grpId="0" animBg="1"/>
      <p:bldP spid="98328" grpId="0" animBg="1"/>
      <p:bldP spid="98333" grpId="0"/>
      <p:bldP spid="983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nuoi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033838"/>
            <a:ext cx="2590800" cy="165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19" name="Picture 3" descr="trâu b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63" y="4033838"/>
            <a:ext cx="2667000" cy="160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2" name="Picture 6" descr="Anh%201-Huyen%20yen%20the%20dang%20trien%20khai%20De%20an%20phat%20trien%20chan%20nuoi%20ga%20doi%20ben%20vung%20g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3243263" cy="1862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26" name="Picture 10" descr="pc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7263" y="1747838"/>
            <a:ext cx="3233737" cy="198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29" name="Picture 13" descr="trau_lang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932238"/>
            <a:ext cx="2438400" cy="1757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81000" y="8382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</a:rPr>
              <a:t>Quan s¸t h×nh ¶nh kÓ tªn c¸c ho¹t ®éng ®­îc giíi thiÖu trong h×nh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4005263" y="113823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Ch¨n nu«i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457200" y="28956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4767263" y="32464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271463" y="52276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471863" y="53038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6519863" y="52276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838200" y="1524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  <p:bldP spid="86035" grpId="0"/>
      <p:bldP spid="86035" grpId="1"/>
      <p:bldP spid="86039" grpId="0" animBg="1"/>
      <p:bldP spid="86040" grpId="0" animBg="1"/>
      <p:bldP spid="86042" grpId="0" animBg="1"/>
      <p:bldP spid="86043" grpId="0" animBg="1"/>
      <p:bldP spid="860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09600" y="9144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</a:rPr>
              <a:t>Quan s¸t h×nh ¶nh kÓ tªn c¸c ho¹t ®éng ®­îc giíi thiÖu trong h×nh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590800" y="1295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Nu«i trång thuû s¶n</a:t>
            </a:r>
          </a:p>
        </p:txBody>
      </p:sp>
      <p:pic>
        <p:nvPicPr>
          <p:cNvPr id="87058" name="Picture 18" descr="images327910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2971800" cy="2000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706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343400"/>
            <a:ext cx="3162300" cy="2133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7064" name="Picture 24" descr="ANd9GcSf704EWPl5J-8_rE5HSFULL_W5kLo0__s4SIxWCoD90rMz6XOThdsGj1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133600"/>
            <a:ext cx="27432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71500" y="35814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4686300" y="36576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057400" y="60198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4" name="Text Box 34"/>
          <p:cNvSpPr txBox="1">
            <a:spLocks noChangeArrowheads="1"/>
          </p:cNvSpPr>
          <p:nvPr/>
        </p:nvSpPr>
        <p:spPr bwMode="auto">
          <a:xfrm>
            <a:off x="838200" y="1524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51" grpId="0"/>
      <p:bldP spid="87051" grpId="1"/>
      <p:bldP spid="87065" grpId="0" animBg="1"/>
      <p:bldP spid="87066" grpId="0" animBg="1"/>
      <p:bldP spid="87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trong-rung-o-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743200"/>
            <a:ext cx="2876550" cy="251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505200" y="16002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.VnTime" pitchFamily="34" charset="0"/>
              </a:rPr>
              <a:t>Trång rõng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" pitchFamily="34" charset="0"/>
              </a:rPr>
              <a:t>Quan s¸t h×nh ¶nh kÓ tªn c¸c ho¹t ®éng ®­îc giíi thiÖu trong h×nh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038" y="2743200"/>
            <a:ext cx="2686050" cy="259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9638" y="2743200"/>
            <a:ext cx="2643187" cy="2555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28600" y="48895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181600" y="4876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6400800" y="49657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33400" y="2349500"/>
            <a:ext cx="1371600" cy="338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Trång trät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424113" y="2349500"/>
            <a:ext cx="1371600" cy="338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Ch¨n nu«i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4191000" y="2349500"/>
            <a:ext cx="2286000" cy="338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Nu«i trång thuû s¶n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7010400" y="2349500"/>
            <a:ext cx="1371600" cy="338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Trång rõng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2667000" y="1143000"/>
            <a:ext cx="3962400" cy="46196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H="1">
            <a:off x="1143000" y="16764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 flipH="1">
            <a:off x="3124200" y="16764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4572000" y="1676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>
            <a:off x="5029200" y="1676400"/>
            <a:ext cx="2667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57200" y="3568700"/>
            <a:ext cx="1447800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Lóa,ng«,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khoai,s¾n...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2743200" y="3568700"/>
            <a:ext cx="1524000" cy="584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ThÞt, trøng, s÷a, søc kÐo,..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4648200" y="3568700"/>
            <a:ext cx="1828800" cy="584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C¸, t«m, cua, rong biÓn ...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7018338" y="3568700"/>
            <a:ext cx="1676400" cy="584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.VnTime" pitchFamily="34" charset="0"/>
              </a:rPr>
              <a:t>Gç, cñi, m¨ng, quÕ, håi,...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1066800" y="27305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3276600" y="27305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 flipH="1">
            <a:off x="5486400" y="27305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 flipH="1">
            <a:off x="7696200" y="27305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 flipH="1">
            <a:off x="4724400" y="4254500"/>
            <a:ext cx="1219200" cy="1155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 flipH="1">
            <a:off x="5029200" y="4267200"/>
            <a:ext cx="3200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2819400" y="5410200"/>
            <a:ext cx="3733800" cy="46196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S¶n phÈm n«ng nghiÖp</a:t>
            </a:r>
          </a:p>
        </p:txBody>
      </p:sp>
      <p:sp>
        <p:nvSpPr>
          <p:cNvPr id="110622" name="Line 30"/>
          <p:cNvSpPr>
            <a:spLocks noChangeShapeType="1"/>
          </p:cNvSpPr>
          <p:nvPr/>
        </p:nvSpPr>
        <p:spPr bwMode="auto">
          <a:xfrm>
            <a:off x="1143000" y="4406900"/>
            <a:ext cx="2743200" cy="1003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23" name="Line 31"/>
          <p:cNvSpPr>
            <a:spLocks noChangeShapeType="1"/>
          </p:cNvSpPr>
          <p:nvPr/>
        </p:nvSpPr>
        <p:spPr bwMode="auto">
          <a:xfrm>
            <a:off x="3352800" y="4191000"/>
            <a:ext cx="990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38200" y="152400"/>
            <a:ext cx="7086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Tù nhiªn vµ x· héi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5" grpId="1"/>
      <p:bldP spid="110596" grpId="0"/>
      <p:bldP spid="110599" grpId="0" animBg="1"/>
      <p:bldP spid="110600" grpId="0" animBg="1"/>
      <p:bldP spid="110601" grpId="0" animBg="1"/>
      <p:bldP spid="110602" grpId="0" animBg="1"/>
      <p:bldP spid="110603" grpId="0" animBg="1"/>
      <p:bldP spid="110604" grpId="0" animBg="1"/>
      <p:bldP spid="110605" grpId="0" animBg="1"/>
      <p:bldP spid="110606" grpId="0" animBg="1"/>
      <p:bldP spid="110607" grpId="0" animBg="1"/>
      <p:bldP spid="110608" grpId="0" animBg="1"/>
      <p:bldP spid="110609" grpId="0" animBg="1"/>
      <p:bldP spid="110610" grpId="0" animBg="1"/>
      <p:bldP spid="110611" grpId="0" animBg="1"/>
      <p:bldP spid="110612" grpId="0" animBg="1"/>
      <p:bldP spid="110613" grpId="0" animBg="1"/>
      <p:bldP spid="110614" grpId="0" animBg="1"/>
      <p:bldP spid="110615" grpId="0" animBg="1"/>
      <p:bldP spid="110616" grpId="0" animBg="1"/>
      <p:bldP spid="110617" grpId="0" animBg="1"/>
      <p:bldP spid="110618" grpId="0" animBg="1"/>
      <p:bldP spid="110619" grpId="0" animBg="1"/>
      <p:bldP spid="110620" grpId="0" animBg="1"/>
      <p:bldP spid="110621" grpId="0" animBg="1"/>
      <p:bldP spid="110622" grpId="0" animBg="1"/>
      <p:bldP spid="1106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atl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248400" cy="304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3962400" cy="52546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219200" y="51054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Arial Narrow" pitchFamily="34" charset="0"/>
              </a:rPr>
              <a:t>L­îng g¹o xuÊt khÈu cña ViÖt Nam n¨m 2011 ®¹t 6,83 triÖu tÊn cao kØ lôc tõ tr­íc ®Õn nay</a:t>
            </a:r>
            <a:r>
              <a:rPr lang="en-US" sz="2000">
                <a:solidFill>
                  <a:srgbClr val="006600"/>
                </a:solidFill>
                <a:latin typeface=".VnArial Narrow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90802114520-69-215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029200"/>
            <a:ext cx="1905000" cy="1371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619" name="Picture 3" descr="5081471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9600"/>
            <a:ext cx="1828800" cy="1258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620" name="Picture 4" descr="Trong ca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111375"/>
            <a:ext cx="18288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05200"/>
            <a:ext cx="1905000" cy="129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622" name="Picture 6" descr="Anh%201-Huyen%20yen%20the%20dang%20trien%20khai%20De%20an%20phat%20trien%20chan%20nuoi%20ga%20doi%20ben%20vung%20g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609600"/>
            <a:ext cx="1943100" cy="1282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623" name="Picture 7" descr="trong-rung-o-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09600"/>
            <a:ext cx="19050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11624" name="Group 8"/>
          <p:cNvGraphicFramePr>
            <a:graphicFrameLocks noGrp="1"/>
          </p:cNvGraphicFramePr>
          <p:nvPr/>
        </p:nvGraphicFramePr>
        <p:xfrm>
          <a:off x="2286000" y="1981200"/>
          <a:ext cx="6477000" cy="4799330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éng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n«ng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nghiÖp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Æc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tr­ng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ë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miÒn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nói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®éng n«ng nghiÖp ®Æc tr­ng ë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®ång b»ng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éng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n«ng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nghiÖp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Æc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tr­ng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ë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miÒn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biÓn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1638" name="Picture 22" descr="gatlu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630238"/>
            <a:ext cx="18415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2286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1524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152400" y="4495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2286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35814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44196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67056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0" y="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.VnTime" pitchFamily="34" charset="0"/>
              </a:rPr>
              <a:t>Quan s¸t vµ xÕp c¸c h×nh ¶nh vµo nhãm thÝch hîp.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584 -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60116E-6 L 0.225 -0.348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70833 -0.11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1667 -0.0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755 L 0.24532 0.31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02754 L 0.21667 0.289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49097 0.363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75 0.3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25 0.7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6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5834 0.706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463 L 0.0125 0.579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833 0.61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5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1666 0.59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9" grpId="0"/>
      <p:bldP spid="111640" grpId="0"/>
      <p:bldP spid="111641" grpId="0"/>
      <p:bldP spid="111642" grpId="0"/>
      <p:bldP spid="111643" grpId="0"/>
      <p:bldP spid="111644" grpId="0"/>
      <p:bldP spid="1116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6"/>
          <p:cNvSpPr>
            <a:spLocks noChangeArrowheads="1"/>
          </p:cNvSpPr>
          <p:nvPr/>
        </p:nvSpPr>
        <p:spPr bwMode="auto">
          <a:xfrm>
            <a:off x="1524000" y="1981200"/>
            <a:ext cx="6172200" cy="3048000"/>
          </a:xfrm>
          <a:prstGeom prst="cloudCallout">
            <a:avLst>
              <a:gd name="adj1" fmla="val -4375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1">
                <a:latin typeface=".VnAristote" pitchFamily="34" charset="0"/>
              </a:rPr>
              <a:t>KÓ tªn mét sè ho¹t ®éng n«ng nghiÖp ë ®Þa ph­¬ng cña m×nh.</a:t>
            </a:r>
          </a:p>
        </p:txBody>
      </p:sp>
      <p:sp>
        <p:nvSpPr>
          <p:cNvPr id="10243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7086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Tù nhiªn vµ x· héi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914400" y="12192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Ghi tªn c¸c ho¹t ®éng n«ng nghiÖp, s¶n phÈm cña ho¹t ®éng ®ã  ë ®Þa ph­¬ng em vµo b¶ng sau.</a:t>
            </a:r>
          </a:p>
        </p:txBody>
      </p:sp>
      <p:graphicFrame>
        <p:nvGraphicFramePr>
          <p:cNvPr id="80989" name="Group 93"/>
          <p:cNvGraphicFramePr>
            <a:graphicFrameLocks noGrp="1"/>
          </p:cNvGraphicFramePr>
          <p:nvPr/>
        </p:nvGraphicFramePr>
        <p:xfrm>
          <a:off x="457200" y="2362200"/>
          <a:ext cx="7783513" cy="385508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Ho¹t ®éng n«ng nghiÖp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S¶n phÈm n«ng nghiÖp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: Trång lóa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g¹o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93" name="Text Box 85"/>
          <p:cNvSpPr txBox="1">
            <a:spLocks noChangeArrowheads="1"/>
          </p:cNvSpPr>
          <p:nvPr/>
        </p:nvSpPr>
        <p:spPr bwMode="auto">
          <a:xfrm>
            <a:off x="914400" y="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b="1"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Tù nhiªn vµ x· héi</a:t>
            </a:r>
          </a:p>
        </p:txBody>
      </p:sp>
      <p:sp>
        <p:nvSpPr>
          <p:cNvPr id="11294" name="Text Box 86"/>
          <p:cNvSpPr txBox="1">
            <a:spLocks noChangeArrowheads="1"/>
          </p:cNvSpPr>
          <p:nvPr/>
        </p:nvSpPr>
        <p:spPr bwMode="auto">
          <a:xfrm>
            <a:off x="2438400" y="68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.VnTime" pitchFamily="34" charset="0"/>
              </a:rPr>
              <a:t>Ho¹t ®éng n«ng nghiÖp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2064</TotalTime>
  <Words>593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.VnArial Narrow</vt:lpstr>
      <vt:lpstr>.VnAristote</vt:lpstr>
      <vt:lpstr>.VnTime</vt:lpstr>
      <vt:lpstr>Arial</vt:lpstr>
      <vt:lpstr>Times New Roman</vt:lpstr>
      <vt:lpstr>Verdana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S¶n phÈm tõ  ho¹t ®éng trång trät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DANG 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94</cp:revision>
  <dcterms:created xsi:type="dcterms:W3CDTF">2008-11-27T02:13:15Z</dcterms:created>
  <dcterms:modified xsi:type="dcterms:W3CDTF">2022-03-19T01:35:16Z</dcterms:modified>
</cp:coreProperties>
</file>