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302" r:id="rId3"/>
    <p:sldId id="307" r:id="rId4"/>
    <p:sldId id="297" r:id="rId5"/>
    <p:sldId id="261" r:id="rId6"/>
    <p:sldId id="313" r:id="rId7"/>
    <p:sldId id="292" r:id="rId8"/>
    <p:sldId id="298" r:id="rId9"/>
    <p:sldId id="293" r:id="rId10"/>
    <p:sldId id="291" r:id="rId11"/>
    <p:sldId id="263" r:id="rId12"/>
    <p:sldId id="300" r:id="rId13"/>
    <p:sldId id="283" r:id="rId14"/>
    <p:sldId id="299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8A6"/>
    <a:srgbClr val="FF5C0B"/>
    <a:srgbClr val="F7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66" autoAdjust="0"/>
  </p:normalViewPr>
  <p:slideViewPr>
    <p:cSldViewPr snapToGrid="0">
      <p:cViewPr varScale="1">
        <p:scale>
          <a:sx n="64" d="100"/>
          <a:sy n="64" d="100"/>
        </p:scale>
        <p:origin x="74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EF95E-7E15-42DE-9429-87FA1AAB8D5F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8537-C04E-4ABC-A070-1CEB7088C5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8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D155-50AF-42C4-8AFA-6776860E1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1481C-DFD5-4655-95C2-243DE24CA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132B6-BE07-40AC-865D-164BA7E5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17D32-B872-4444-86CE-6792E5B95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9F5F3-0156-4559-B37B-DFD8BEF0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C584-F544-4D3A-8588-040EE785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020ED-D32E-44CD-94ED-FF70C7618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EA6D-AE52-4C7B-B77B-F2737D3C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F79A-1BBF-4BBA-8FB8-A1D0DD75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7BBB9-64D0-4599-8390-203D6945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0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8D6A9-9ADC-4B71-903C-106BCC501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66FF-7CDE-4DEA-B88E-1203E9170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29B57-A162-4887-AE14-EA943D5E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1413-01D3-4E10-B422-09A7D3B8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0A8DD-ED3C-4E1D-8251-424D3975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7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8DA3D-E5AE-443C-A63E-1F7048F8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F6811-39FF-4A8A-8AF1-955550A8F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A3B74-E922-41F2-A42E-846AA03B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764A-DECF-4E00-9708-601FAA76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576E-CBD8-4DAA-8429-EC3DA5E8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2A248-D8B4-417B-BC16-1D527857C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6821F-FBFE-41EF-AA31-BE4B2E049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E812A-5E08-4156-BA40-0D81CB7D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D0B3B-27DA-4BE5-9BA1-8F59367C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E39F-CEFF-48A7-925A-417CA91F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DB8B-5D37-42DD-AA91-0BF065AA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B72A-7552-478D-80EC-420539C5E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270E2-6B58-427C-94FB-8270BA275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D0AAC-9CB6-4538-9F93-4E397964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8CC21-29A6-403B-A02F-9C22A59E1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CE15E-FAC3-49F5-850E-DA16BD3B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14D-740D-4729-8783-E0B561777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1919B-D3E5-4005-A8BD-0ACA4A03D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84B44-C4A7-4FAD-988E-B16BB51AD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420DF-F1A0-4005-9D99-F2FF8DC18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75844-77DF-4487-AB9C-E73FE921E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4375C7-3136-4D01-8AF0-F8F7E98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04110-564D-4B6C-8EA7-F4EC770F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3E794-912A-45E0-B12A-C0333813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7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FB91D-576F-433B-BEF8-99F766D7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ACC7B-E642-4967-A5EC-34FCDA7F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2F275-4439-47A5-BB85-5286C91C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2B8F4-C68F-4513-AD6A-C821D994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BE805-CF8A-40A6-AB6D-E70674F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5F9DD-62F7-4685-A93A-28E9F93E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FA949-D922-4B0E-B2E2-C4B7EDC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0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C451-3BDA-4029-ACF3-51054E11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CAAFC-76B0-4C00-876A-6EF4CC1B5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0AC26-E50D-4AF8-A8F9-94DFAC2A3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B4C08-6B3A-4CAE-BFEE-41E86AC9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AB86E-6024-49E3-9DB8-DE06F35F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C9249-A9C6-48FB-A2D8-05910B24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FC0C-67BA-4CF5-B273-1D63305C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10C66-C682-4264-B044-D832B2F0B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4BE24-B9C1-4426-B347-8A657635A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1CC18-FB6F-4860-8184-D6235926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B2E60-60D4-429E-BED8-AB6310B9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C5F62-E4BB-46CB-A9B5-C2B75B8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0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11FFE-8140-432A-B5AD-485AE4F7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BCFC8-8252-4979-B1C2-B041313C2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4E37D-1843-4E4E-B78E-C081C3DD3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DB2CD-3F61-47FF-BB5A-5D50830C4132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80494-1D02-4922-9681-AFFAD7F4E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D13B7-D03A-4C50-B8DF-02E093C1F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CBEF1-2EC4-4954-848E-248E89E95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0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2.bin"/><Relationship Id="rId2" Type="http://schemas.openxmlformats.org/officeDocument/2006/relationships/audio" Target="file:///D:\nguyet\Tre%20Em%20Hom%20Nay%20The%20Gioi%20Ngay%20Mai%20Le%20May%20-%20Phung%20Ngoc%20Hung%20-%20Dang%20cap%20nhat%20%5bNCT%2033634026844731093750%5d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Daolua1-copy">
            <a:extLst>
              <a:ext uri="{FF2B5EF4-FFF2-40B4-BE49-F238E27FC236}">
                <a16:creationId xmlns:a16="http://schemas.microsoft.com/office/drawing/2014/main" id="{865E2E2E-2D3B-422C-8ADF-AE58E781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906">
            <a:off x="391319" y="2513807"/>
            <a:ext cx="350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9" name="Group 4">
            <a:extLst>
              <a:ext uri="{FF2B5EF4-FFF2-40B4-BE49-F238E27FC236}">
                <a16:creationId xmlns:a16="http://schemas.microsoft.com/office/drawing/2014/main" id="{D0101C8A-3138-45F4-861F-E0DA889B6C9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25413" y="14288"/>
            <a:ext cx="1990725" cy="2266950"/>
            <a:chOff x="4176" y="878"/>
            <a:chExt cx="1254" cy="1422"/>
          </a:xfrm>
        </p:grpSpPr>
        <p:sp>
          <p:nvSpPr>
            <p:cNvPr id="15634" name="Freeform 5">
              <a:extLst>
                <a:ext uri="{FF2B5EF4-FFF2-40B4-BE49-F238E27FC236}">
                  <a16:creationId xmlns:a16="http://schemas.microsoft.com/office/drawing/2014/main" id="{E089C198-5D4B-4F23-9566-D3E61FC90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5" name="Freeform 6">
              <a:extLst>
                <a:ext uri="{FF2B5EF4-FFF2-40B4-BE49-F238E27FC236}">
                  <a16:creationId xmlns:a16="http://schemas.microsoft.com/office/drawing/2014/main" id="{E9978472-3707-4DB8-9E65-20971CCD3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6" name="Freeform 7">
              <a:extLst>
                <a:ext uri="{FF2B5EF4-FFF2-40B4-BE49-F238E27FC236}">
                  <a16:creationId xmlns:a16="http://schemas.microsoft.com/office/drawing/2014/main" id="{2D6A0A43-8246-4852-A664-318D89A8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7" name="Freeform 8">
              <a:extLst>
                <a:ext uri="{FF2B5EF4-FFF2-40B4-BE49-F238E27FC236}">
                  <a16:creationId xmlns:a16="http://schemas.microsoft.com/office/drawing/2014/main" id="{8AB68397-98EF-4717-84E8-07D49C31E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8" name="Freeform 9">
              <a:extLst>
                <a:ext uri="{FF2B5EF4-FFF2-40B4-BE49-F238E27FC236}">
                  <a16:creationId xmlns:a16="http://schemas.microsoft.com/office/drawing/2014/main" id="{45D84F05-5C28-4BFD-9755-E9A4DCAD0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9" name="Freeform 10">
              <a:extLst>
                <a:ext uri="{FF2B5EF4-FFF2-40B4-BE49-F238E27FC236}">
                  <a16:creationId xmlns:a16="http://schemas.microsoft.com/office/drawing/2014/main" id="{E105F19B-33FB-4D92-A33D-4C0D1BCF1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0" name="Freeform 11">
              <a:extLst>
                <a:ext uri="{FF2B5EF4-FFF2-40B4-BE49-F238E27FC236}">
                  <a16:creationId xmlns:a16="http://schemas.microsoft.com/office/drawing/2014/main" id="{367C01EE-F4FC-44E5-BF5D-57E11940E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1" name="Freeform 12">
              <a:extLst>
                <a:ext uri="{FF2B5EF4-FFF2-40B4-BE49-F238E27FC236}">
                  <a16:creationId xmlns:a16="http://schemas.microsoft.com/office/drawing/2014/main" id="{0574DBFE-850B-4677-8046-BBE3C49EA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2" name="Freeform 13">
              <a:extLst>
                <a:ext uri="{FF2B5EF4-FFF2-40B4-BE49-F238E27FC236}">
                  <a16:creationId xmlns:a16="http://schemas.microsoft.com/office/drawing/2014/main" id="{A5A22C3A-0276-446E-ACF6-99F819B83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3" name="Freeform 14">
              <a:extLst>
                <a:ext uri="{FF2B5EF4-FFF2-40B4-BE49-F238E27FC236}">
                  <a16:creationId xmlns:a16="http://schemas.microsoft.com/office/drawing/2014/main" id="{CB3AD7BD-1C03-4330-8DCC-38285988A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4" name="Freeform 15">
              <a:extLst>
                <a:ext uri="{FF2B5EF4-FFF2-40B4-BE49-F238E27FC236}">
                  <a16:creationId xmlns:a16="http://schemas.microsoft.com/office/drawing/2014/main" id="{C169CBCF-35C0-44F9-BA24-3F58E8403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5" name="Freeform 16">
              <a:extLst>
                <a:ext uri="{FF2B5EF4-FFF2-40B4-BE49-F238E27FC236}">
                  <a16:creationId xmlns:a16="http://schemas.microsoft.com/office/drawing/2014/main" id="{3233ED9D-44A7-4733-B6FD-CB98C43BA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6" name="Freeform 17">
              <a:extLst>
                <a:ext uri="{FF2B5EF4-FFF2-40B4-BE49-F238E27FC236}">
                  <a16:creationId xmlns:a16="http://schemas.microsoft.com/office/drawing/2014/main" id="{99947CD3-6853-4F50-B11B-303CDDC0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7" name="Freeform 18">
              <a:extLst>
                <a:ext uri="{FF2B5EF4-FFF2-40B4-BE49-F238E27FC236}">
                  <a16:creationId xmlns:a16="http://schemas.microsoft.com/office/drawing/2014/main" id="{339F24F7-9ABD-4054-B2FD-4535F59ED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8" name="Freeform 19">
              <a:extLst>
                <a:ext uri="{FF2B5EF4-FFF2-40B4-BE49-F238E27FC236}">
                  <a16:creationId xmlns:a16="http://schemas.microsoft.com/office/drawing/2014/main" id="{EA2F8B27-92D8-4CBA-9451-C4FD9DA73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49" name="Freeform 20">
              <a:extLst>
                <a:ext uri="{FF2B5EF4-FFF2-40B4-BE49-F238E27FC236}">
                  <a16:creationId xmlns:a16="http://schemas.microsoft.com/office/drawing/2014/main" id="{C4C26744-B2A0-496C-9D0D-6B6141974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0" name="Freeform 21">
              <a:extLst>
                <a:ext uri="{FF2B5EF4-FFF2-40B4-BE49-F238E27FC236}">
                  <a16:creationId xmlns:a16="http://schemas.microsoft.com/office/drawing/2014/main" id="{2B3CE32B-1A06-42A3-995C-0083F4638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1" name="Freeform 22">
              <a:extLst>
                <a:ext uri="{FF2B5EF4-FFF2-40B4-BE49-F238E27FC236}">
                  <a16:creationId xmlns:a16="http://schemas.microsoft.com/office/drawing/2014/main" id="{FC7C4F39-F6C5-4562-8E95-1D91D57EB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2" name="Freeform 23">
              <a:extLst>
                <a:ext uri="{FF2B5EF4-FFF2-40B4-BE49-F238E27FC236}">
                  <a16:creationId xmlns:a16="http://schemas.microsoft.com/office/drawing/2014/main" id="{D5A876CD-EF20-463B-86C4-23550A42C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3" name="Freeform 24">
              <a:extLst>
                <a:ext uri="{FF2B5EF4-FFF2-40B4-BE49-F238E27FC236}">
                  <a16:creationId xmlns:a16="http://schemas.microsoft.com/office/drawing/2014/main" id="{3F22F0E4-2B9B-432F-A498-0D877A30D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4" name="Freeform 25">
              <a:extLst>
                <a:ext uri="{FF2B5EF4-FFF2-40B4-BE49-F238E27FC236}">
                  <a16:creationId xmlns:a16="http://schemas.microsoft.com/office/drawing/2014/main" id="{C0FA153C-0712-4382-B2C9-1F69EF7D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5" name="Freeform 26">
              <a:extLst>
                <a:ext uri="{FF2B5EF4-FFF2-40B4-BE49-F238E27FC236}">
                  <a16:creationId xmlns:a16="http://schemas.microsoft.com/office/drawing/2014/main" id="{602895F6-DA02-4D48-88B4-57A59A304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6" name="Freeform 27">
              <a:extLst>
                <a:ext uri="{FF2B5EF4-FFF2-40B4-BE49-F238E27FC236}">
                  <a16:creationId xmlns:a16="http://schemas.microsoft.com/office/drawing/2014/main" id="{97E88A51-E2EB-40C2-9CCE-808DDB253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7" name="Freeform 28">
              <a:extLst>
                <a:ext uri="{FF2B5EF4-FFF2-40B4-BE49-F238E27FC236}">
                  <a16:creationId xmlns:a16="http://schemas.microsoft.com/office/drawing/2014/main" id="{4E378AEC-42CB-4FCE-B384-7DA9985B9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8" name="Freeform 29">
              <a:extLst>
                <a:ext uri="{FF2B5EF4-FFF2-40B4-BE49-F238E27FC236}">
                  <a16:creationId xmlns:a16="http://schemas.microsoft.com/office/drawing/2014/main" id="{B538EFD1-8BAC-4300-A36E-51AA92652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59" name="Freeform 30">
              <a:extLst>
                <a:ext uri="{FF2B5EF4-FFF2-40B4-BE49-F238E27FC236}">
                  <a16:creationId xmlns:a16="http://schemas.microsoft.com/office/drawing/2014/main" id="{5B8B3DEC-CB07-4999-8BC3-CC1B1652A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0" name="Freeform 31">
              <a:extLst>
                <a:ext uri="{FF2B5EF4-FFF2-40B4-BE49-F238E27FC236}">
                  <a16:creationId xmlns:a16="http://schemas.microsoft.com/office/drawing/2014/main" id="{A0FDBF2B-CEAF-443B-9F19-5562C919C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1" name="Freeform 32">
              <a:extLst>
                <a:ext uri="{FF2B5EF4-FFF2-40B4-BE49-F238E27FC236}">
                  <a16:creationId xmlns:a16="http://schemas.microsoft.com/office/drawing/2014/main" id="{B5FB97E9-3198-44A2-904A-36CD52D9C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2" name="Freeform 33">
              <a:extLst>
                <a:ext uri="{FF2B5EF4-FFF2-40B4-BE49-F238E27FC236}">
                  <a16:creationId xmlns:a16="http://schemas.microsoft.com/office/drawing/2014/main" id="{1466C59F-9001-4D3C-867C-C821784E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3" name="Freeform 34">
              <a:extLst>
                <a:ext uri="{FF2B5EF4-FFF2-40B4-BE49-F238E27FC236}">
                  <a16:creationId xmlns:a16="http://schemas.microsoft.com/office/drawing/2014/main" id="{B8DF6546-AE9B-4736-B875-7E2DDAEF1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4" name="Freeform 35">
              <a:extLst>
                <a:ext uri="{FF2B5EF4-FFF2-40B4-BE49-F238E27FC236}">
                  <a16:creationId xmlns:a16="http://schemas.microsoft.com/office/drawing/2014/main" id="{DDD1AEDC-4085-4734-BFF8-831D6DE12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5" name="Freeform 36">
              <a:extLst>
                <a:ext uri="{FF2B5EF4-FFF2-40B4-BE49-F238E27FC236}">
                  <a16:creationId xmlns:a16="http://schemas.microsoft.com/office/drawing/2014/main" id="{1C8D2FD4-187C-4E15-AFF9-37C204689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6" name="Freeform 37">
              <a:extLst>
                <a:ext uri="{FF2B5EF4-FFF2-40B4-BE49-F238E27FC236}">
                  <a16:creationId xmlns:a16="http://schemas.microsoft.com/office/drawing/2014/main" id="{E91F4000-E663-463E-BB8D-97C75AD1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7" name="Freeform 38">
              <a:extLst>
                <a:ext uri="{FF2B5EF4-FFF2-40B4-BE49-F238E27FC236}">
                  <a16:creationId xmlns:a16="http://schemas.microsoft.com/office/drawing/2014/main" id="{25E6EC35-8161-43E5-B2C9-65D1E11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8" name="Freeform 39">
              <a:extLst>
                <a:ext uri="{FF2B5EF4-FFF2-40B4-BE49-F238E27FC236}">
                  <a16:creationId xmlns:a16="http://schemas.microsoft.com/office/drawing/2014/main" id="{4E922F7E-3192-470A-92B4-E23CACAB1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69" name="Freeform 40">
              <a:extLst>
                <a:ext uri="{FF2B5EF4-FFF2-40B4-BE49-F238E27FC236}">
                  <a16:creationId xmlns:a16="http://schemas.microsoft.com/office/drawing/2014/main" id="{A13A386D-995C-498E-A3CE-9C337F0F3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0" name="Freeform 41">
              <a:extLst>
                <a:ext uri="{FF2B5EF4-FFF2-40B4-BE49-F238E27FC236}">
                  <a16:creationId xmlns:a16="http://schemas.microsoft.com/office/drawing/2014/main" id="{9E8C6A73-E198-4025-A5F3-ED45AC370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1" name="Freeform 42">
              <a:extLst>
                <a:ext uri="{FF2B5EF4-FFF2-40B4-BE49-F238E27FC236}">
                  <a16:creationId xmlns:a16="http://schemas.microsoft.com/office/drawing/2014/main" id="{5E1BE239-5D7F-43FD-B226-1C354ADD7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2" name="Freeform 43">
              <a:extLst>
                <a:ext uri="{FF2B5EF4-FFF2-40B4-BE49-F238E27FC236}">
                  <a16:creationId xmlns:a16="http://schemas.microsoft.com/office/drawing/2014/main" id="{A49E75E4-90B1-4AC9-8D43-B71C8C645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3" name="Freeform 44">
              <a:extLst>
                <a:ext uri="{FF2B5EF4-FFF2-40B4-BE49-F238E27FC236}">
                  <a16:creationId xmlns:a16="http://schemas.microsoft.com/office/drawing/2014/main" id="{226B6DBC-7B66-4E82-B2C3-F51178FD2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4" name="Freeform 45">
              <a:extLst>
                <a:ext uri="{FF2B5EF4-FFF2-40B4-BE49-F238E27FC236}">
                  <a16:creationId xmlns:a16="http://schemas.microsoft.com/office/drawing/2014/main" id="{A97A9397-626C-4AA5-8BFE-EDB243443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5" name="Freeform 46">
              <a:extLst>
                <a:ext uri="{FF2B5EF4-FFF2-40B4-BE49-F238E27FC236}">
                  <a16:creationId xmlns:a16="http://schemas.microsoft.com/office/drawing/2014/main" id="{DDF1A7CD-F68A-4789-8B6A-CEC738130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6" name="Freeform 47">
              <a:extLst>
                <a:ext uri="{FF2B5EF4-FFF2-40B4-BE49-F238E27FC236}">
                  <a16:creationId xmlns:a16="http://schemas.microsoft.com/office/drawing/2014/main" id="{7F5E9F71-5DC3-423D-92FF-4E3C67091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7" name="Freeform 48">
              <a:extLst>
                <a:ext uri="{FF2B5EF4-FFF2-40B4-BE49-F238E27FC236}">
                  <a16:creationId xmlns:a16="http://schemas.microsoft.com/office/drawing/2014/main" id="{C20E6854-DDEF-465F-A5B6-34B88EB06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8" name="Freeform 49">
              <a:extLst>
                <a:ext uri="{FF2B5EF4-FFF2-40B4-BE49-F238E27FC236}">
                  <a16:creationId xmlns:a16="http://schemas.microsoft.com/office/drawing/2014/main" id="{EEDFEC4E-A3A3-4CF2-954A-DFDB11D3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79" name="Freeform 50">
              <a:extLst>
                <a:ext uri="{FF2B5EF4-FFF2-40B4-BE49-F238E27FC236}">
                  <a16:creationId xmlns:a16="http://schemas.microsoft.com/office/drawing/2014/main" id="{F6F8242D-1D97-490A-9278-2C304B2CF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0" name="Freeform 51">
              <a:extLst>
                <a:ext uri="{FF2B5EF4-FFF2-40B4-BE49-F238E27FC236}">
                  <a16:creationId xmlns:a16="http://schemas.microsoft.com/office/drawing/2014/main" id="{D7E2E92B-F9D9-435C-B749-DDB7EC37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1" name="Freeform 52">
              <a:extLst>
                <a:ext uri="{FF2B5EF4-FFF2-40B4-BE49-F238E27FC236}">
                  <a16:creationId xmlns:a16="http://schemas.microsoft.com/office/drawing/2014/main" id="{CF07283E-B0E8-4E29-85C2-AAD14A92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2" name="Freeform 53">
              <a:extLst>
                <a:ext uri="{FF2B5EF4-FFF2-40B4-BE49-F238E27FC236}">
                  <a16:creationId xmlns:a16="http://schemas.microsoft.com/office/drawing/2014/main" id="{8515B648-E7DC-4491-AF74-1413D20E9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3" name="Freeform 54">
              <a:extLst>
                <a:ext uri="{FF2B5EF4-FFF2-40B4-BE49-F238E27FC236}">
                  <a16:creationId xmlns:a16="http://schemas.microsoft.com/office/drawing/2014/main" id="{987F44A1-4030-40F8-AC32-0DC8952B1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4" name="Freeform 55">
              <a:extLst>
                <a:ext uri="{FF2B5EF4-FFF2-40B4-BE49-F238E27FC236}">
                  <a16:creationId xmlns:a16="http://schemas.microsoft.com/office/drawing/2014/main" id="{21E4E432-A08B-4588-A6CC-3460653D2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5" name="Freeform 56">
              <a:extLst>
                <a:ext uri="{FF2B5EF4-FFF2-40B4-BE49-F238E27FC236}">
                  <a16:creationId xmlns:a16="http://schemas.microsoft.com/office/drawing/2014/main" id="{AAA77829-D2EF-4354-84D7-44CFA1051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6" name="Freeform 57">
              <a:extLst>
                <a:ext uri="{FF2B5EF4-FFF2-40B4-BE49-F238E27FC236}">
                  <a16:creationId xmlns:a16="http://schemas.microsoft.com/office/drawing/2014/main" id="{A3B43C1E-CE67-4BFE-BFB7-6B9DB4B56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7" name="Freeform 58">
              <a:extLst>
                <a:ext uri="{FF2B5EF4-FFF2-40B4-BE49-F238E27FC236}">
                  <a16:creationId xmlns:a16="http://schemas.microsoft.com/office/drawing/2014/main" id="{2081F11E-FF22-4796-BC3F-F5CFACD83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8" name="Freeform 59">
              <a:extLst>
                <a:ext uri="{FF2B5EF4-FFF2-40B4-BE49-F238E27FC236}">
                  <a16:creationId xmlns:a16="http://schemas.microsoft.com/office/drawing/2014/main" id="{088349B2-B765-4F3F-B29C-6FB6734D2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89" name="Freeform 60">
              <a:extLst>
                <a:ext uri="{FF2B5EF4-FFF2-40B4-BE49-F238E27FC236}">
                  <a16:creationId xmlns:a16="http://schemas.microsoft.com/office/drawing/2014/main" id="{B223429A-525D-4AC2-BF43-D14458624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0" name="Freeform 61">
              <a:extLst>
                <a:ext uri="{FF2B5EF4-FFF2-40B4-BE49-F238E27FC236}">
                  <a16:creationId xmlns:a16="http://schemas.microsoft.com/office/drawing/2014/main" id="{1CEB32A1-0ACA-4F71-9BB4-7E5B4780E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1" name="Freeform 62">
              <a:extLst>
                <a:ext uri="{FF2B5EF4-FFF2-40B4-BE49-F238E27FC236}">
                  <a16:creationId xmlns:a16="http://schemas.microsoft.com/office/drawing/2014/main" id="{AA45C29B-1BB3-43E7-B13B-1504E9D1B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2" name="Freeform 63">
              <a:extLst>
                <a:ext uri="{FF2B5EF4-FFF2-40B4-BE49-F238E27FC236}">
                  <a16:creationId xmlns:a16="http://schemas.microsoft.com/office/drawing/2014/main" id="{2B669D49-821D-45B6-ABA7-83533A67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3" name="Freeform 64">
              <a:extLst>
                <a:ext uri="{FF2B5EF4-FFF2-40B4-BE49-F238E27FC236}">
                  <a16:creationId xmlns:a16="http://schemas.microsoft.com/office/drawing/2014/main" id="{3D93D81F-B7BF-45A8-A239-361901457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4" name="Freeform 65">
              <a:extLst>
                <a:ext uri="{FF2B5EF4-FFF2-40B4-BE49-F238E27FC236}">
                  <a16:creationId xmlns:a16="http://schemas.microsoft.com/office/drawing/2014/main" id="{3F6995F5-FAC6-4D25-8C76-F47DBA992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5" name="Freeform 66">
              <a:extLst>
                <a:ext uri="{FF2B5EF4-FFF2-40B4-BE49-F238E27FC236}">
                  <a16:creationId xmlns:a16="http://schemas.microsoft.com/office/drawing/2014/main" id="{87C7D0A0-DC87-45D8-A898-880321D41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6" name="Freeform 67">
              <a:extLst>
                <a:ext uri="{FF2B5EF4-FFF2-40B4-BE49-F238E27FC236}">
                  <a16:creationId xmlns:a16="http://schemas.microsoft.com/office/drawing/2014/main" id="{BBD3C651-00B7-46A9-B19D-CFBF7198E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7" name="Freeform 68">
              <a:extLst>
                <a:ext uri="{FF2B5EF4-FFF2-40B4-BE49-F238E27FC236}">
                  <a16:creationId xmlns:a16="http://schemas.microsoft.com/office/drawing/2014/main" id="{D0BC0410-3D6D-4CE6-B7FD-3E2D0F99A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8" name="Freeform 69">
              <a:extLst>
                <a:ext uri="{FF2B5EF4-FFF2-40B4-BE49-F238E27FC236}">
                  <a16:creationId xmlns:a16="http://schemas.microsoft.com/office/drawing/2014/main" id="{C59E6515-A530-4698-9197-EDD05CF3A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99" name="Freeform 70">
              <a:extLst>
                <a:ext uri="{FF2B5EF4-FFF2-40B4-BE49-F238E27FC236}">
                  <a16:creationId xmlns:a16="http://schemas.microsoft.com/office/drawing/2014/main" id="{4B62A714-185E-44FA-907D-2EF880F48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0" name="Freeform 71">
              <a:extLst>
                <a:ext uri="{FF2B5EF4-FFF2-40B4-BE49-F238E27FC236}">
                  <a16:creationId xmlns:a16="http://schemas.microsoft.com/office/drawing/2014/main" id="{C9F3487F-6870-42D5-AF88-33FBC542C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1" name="Freeform 72">
              <a:extLst>
                <a:ext uri="{FF2B5EF4-FFF2-40B4-BE49-F238E27FC236}">
                  <a16:creationId xmlns:a16="http://schemas.microsoft.com/office/drawing/2014/main" id="{68EE458E-2BDB-45AC-87A5-E0D3C28C3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2" name="Freeform 73">
              <a:extLst>
                <a:ext uri="{FF2B5EF4-FFF2-40B4-BE49-F238E27FC236}">
                  <a16:creationId xmlns:a16="http://schemas.microsoft.com/office/drawing/2014/main" id="{BAF33218-AA04-4C12-AD04-4DED8CAF0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3" name="Freeform 74">
              <a:extLst>
                <a:ext uri="{FF2B5EF4-FFF2-40B4-BE49-F238E27FC236}">
                  <a16:creationId xmlns:a16="http://schemas.microsoft.com/office/drawing/2014/main" id="{F43CEBF3-B788-41D8-BE69-6035B36F5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4" name="Freeform 75">
              <a:extLst>
                <a:ext uri="{FF2B5EF4-FFF2-40B4-BE49-F238E27FC236}">
                  <a16:creationId xmlns:a16="http://schemas.microsoft.com/office/drawing/2014/main" id="{CB4DA12E-0FDA-4DA3-9AE2-13780BF5B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5" name="Freeform 76">
              <a:extLst>
                <a:ext uri="{FF2B5EF4-FFF2-40B4-BE49-F238E27FC236}">
                  <a16:creationId xmlns:a16="http://schemas.microsoft.com/office/drawing/2014/main" id="{A79A5317-DE1D-45DD-9900-9287E024C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6" name="Freeform 77">
              <a:extLst>
                <a:ext uri="{FF2B5EF4-FFF2-40B4-BE49-F238E27FC236}">
                  <a16:creationId xmlns:a16="http://schemas.microsoft.com/office/drawing/2014/main" id="{55DE30C5-81AE-4B09-A99B-C0FC38AFF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7" name="Freeform 78">
              <a:extLst>
                <a:ext uri="{FF2B5EF4-FFF2-40B4-BE49-F238E27FC236}">
                  <a16:creationId xmlns:a16="http://schemas.microsoft.com/office/drawing/2014/main" id="{01DE4076-9BCC-4F33-AD44-534330C2C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8" name="Freeform 79">
              <a:extLst>
                <a:ext uri="{FF2B5EF4-FFF2-40B4-BE49-F238E27FC236}">
                  <a16:creationId xmlns:a16="http://schemas.microsoft.com/office/drawing/2014/main" id="{DF56C79E-F867-4610-90CB-896F0AA50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09" name="Freeform 80">
              <a:extLst>
                <a:ext uri="{FF2B5EF4-FFF2-40B4-BE49-F238E27FC236}">
                  <a16:creationId xmlns:a16="http://schemas.microsoft.com/office/drawing/2014/main" id="{00BC66D6-DAF4-4161-A543-B8D3107A9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0" name="Freeform 81">
              <a:extLst>
                <a:ext uri="{FF2B5EF4-FFF2-40B4-BE49-F238E27FC236}">
                  <a16:creationId xmlns:a16="http://schemas.microsoft.com/office/drawing/2014/main" id="{1C732E97-2A3F-40FB-BDE1-140CDA31E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1" name="Freeform 82">
              <a:extLst>
                <a:ext uri="{FF2B5EF4-FFF2-40B4-BE49-F238E27FC236}">
                  <a16:creationId xmlns:a16="http://schemas.microsoft.com/office/drawing/2014/main" id="{B8353DF2-2E00-447C-B104-DA60F417C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2" name="Freeform 83">
              <a:extLst>
                <a:ext uri="{FF2B5EF4-FFF2-40B4-BE49-F238E27FC236}">
                  <a16:creationId xmlns:a16="http://schemas.microsoft.com/office/drawing/2014/main" id="{17036CE2-7A3B-4B1E-BBD1-A29AC9EBB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3" name="Freeform 84">
              <a:extLst>
                <a:ext uri="{FF2B5EF4-FFF2-40B4-BE49-F238E27FC236}">
                  <a16:creationId xmlns:a16="http://schemas.microsoft.com/office/drawing/2014/main" id="{D8697A47-7ACF-47C4-9A57-7FF3FD49A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4" name="Freeform 85">
              <a:extLst>
                <a:ext uri="{FF2B5EF4-FFF2-40B4-BE49-F238E27FC236}">
                  <a16:creationId xmlns:a16="http://schemas.microsoft.com/office/drawing/2014/main" id="{3A0BABB7-CFE2-48D1-8337-FAC66CE12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5" name="Freeform 86">
              <a:extLst>
                <a:ext uri="{FF2B5EF4-FFF2-40B4-BE49-F238E27FC236}">
                  <a16:creationId xmlns:a16="http://schemas.microsoft.com/office/drawing/2014/main" id="{C50761C6-6523-449D-8DA3-B59AEB83C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6" name="Freeform 87">
              <a:extLst>
                <a:ext uri="{FF2B5EF4-FFF2-40B4-BE49-F238E27FC236}">
                  <a16:creationId xmlns:a16="http://schemas.microsoft.com/office/drawing/2014/main" id="{7D3DFF02-C53E-4EAE-94EB-52B48A282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7" name="Freeform 88">
              <a:extLst>
                <a:ext uri="{FF2B5EF4-FFF2-40B4-BE49-F238E27FC236}">
                  <a16:creationId xmlns:a16="http://schemas.microsoft.com/office/drawing/2014/main" id="{AA85A223-3ABB-4D89-A0C5-2A8BC8233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8" name="Freeform 89">
              <a:extLst>
                <a:ext uri="{FF2B5EF4-FFF2-40B4-BE49-F238E27FC236}">
                  <a16:creationId xmlns:a16="http://schemas.microsoft.com/office/drawing/2014/main" id="{13D9AFF3-34E0-40AC-BCCD-EC641D07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19" name="Freeform 90">
              <a:extLst>
                <a:ext uri="{FF2B5EF4-FFF2-40B4-BE49-F238E27FC236}">
                  <a16:creationId xmlns:a16="http://schemas.microsoft.com/office/drawing/2014/main" id="{480040BD-BFBA-4D0B-B59E-ADE6ED160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0" name="Freeform 91">
              <a:extLst>
                <a:ext uri="{FF2B5EF4-FFF2-40B4-BE49-F238E27FC236}">
                  <a16:creationId xmlns:a16="http://schemas.microsoft.com/office/drawing/2014/main" id="{58E59787-144C-4327-B609-8795BAAFE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1" name="Freeform 92">
              <a:extLst>
                <a:ext uri="{FF2B5EF4-FFF2-40B4-BE49-F238E27FC236}">
                  <a16:creationId xmlns:a16="http://schemas.microsoft.com/office/drawing/2014/main" id="{081541CC-13BE-4A4B-9839-C1674AC52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2" name="Freeform 93">
              <a:extLst>
                <a:ext uri="{FF2B5EF4-FFF2-40B4-BE49-F238E27FC236}">
                  <a16:creationId xmlns:a16="http://schemas.microsoft.com/office/drawing/2014/main" id="{753B118E-2210-4329-973D-681D534BF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3" name="Freeform 94">
              <a:extLst>
                <a:ext uri="{FF2B5EF4-FFF2-40B4-BE49-F238E27FC236}">
                  <a16:creationId xmlns:a16="http://schemas.microsoft.com/office/drawing/2014/main" id="{E6FA243C-FE23-4BAD-A9A9-E2202A52B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4" name="Freeform 95">
              <a:extLst>
                <a:ext uri="{FF2B5EF4-FFF2-40B4-BE49-F238E27FC236}">
                  <a16:creationId xmlns:a16="http://schemas.microsoft.com/office/drawing/2014/main" id="{32C9003D-C1F6-4670-A834-828BD165D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5" name="Freeform 96">
              <a:extLst>
                <a:ext uri="{FF2B5EF4-FFF2-40B4-BE49-F238E27FC236}">
                  <a16:creationId xmlns:a16="http://schemas.microsoft.com/office/drawing/2014/main" id="{285CA41B-F702-4B18-BDCD-0C4B3C290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6" name="Freeform 97">
              <a:extLst>
                <a:ext uri="{FF2B5EF4-FFF2-40B4-BE49-F238E27FC236}">
                  <a16:creationId xmlns:a16="http://schemas.microsoft.com/office/drawing/2014/main" id="{162C862B-FC9B-444A-A016-E642853DA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7" name="Freeform 98">
              <a:extLst>
                <a:ext uri="{FF2B5EF4-FFF2-40B4-BE49-F238E27FC236}">
                  <a16:creationId xmlns:a16="http://schemas.microsoft.com/office/drawing/2014/main" id="{B955CEB3-EB39-44AF-ABEB-B52103EBF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8" name="Freeform 99">
              <a:extLst>
                <a:ext uri="{FF2B5EF4-FFF2-40B4-BE49-F238E27FC236}">
                  <a16:creationId xmlns:a16="http://schemas.microsoft.com/office/drawing/2014/main" id="{5AF99EA9-6D8D-458B-8B1A-660A5ED2A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29" name="Freeform 100">
              <a:extLst>
                <a:ext uri="{FF2B5EF4-FFF2-40B4-BE49-F238E27FC236}">
                  <a16:creationId xmlns:a16="http://schemas.microsoft.com/office/drawing/2014/main" id="{D1B0F053-EB24-45E1-92EC-BE2290E86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0" name="Freeform 101">
              <a:extLst>
                <a:ext uri="{FF2B5EF4-FFF2-40B4-BE49-F238E27FC236}">
                  <a16:creationId xmlns:a16="http://schemas.microsoft.com/office/drawing/2014/main" id="{D7D1C526-93F1-469E-A6AA-A2D7DAC0E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1" name="Freeform 102">
              <a:extLst>
                <a:ext uri="{FF2B5EF4-FFF2-40B4-BE49-F238E27FC236}">
                  <a16:creationId xmlns:a16="http://schemas.microsoft.com/office/drawing/2014/main" id="{31F364BB-A46D-468C-B19E-539C1486B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2" name="Freeform 103">
              <a:extLst>
                <a:ext uri="{FF2B5EF4-FFF2-40B4-BE49-F238E27FC236}">
                  <a16:creationId xmlns:a16="http://schemas.microsoft.com/office/drawing/2014/main" id="{1CB8A7CE-2851-4C55-A91B-608EDB27A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3" name="Freeform 104">
              <a:extLst>
                <a:ext uri="{FF2B5EF4-FFF2-40B4-BE49-F238E27FC236}">
                  <a16:creationId xmlns:a16="http://schemas.microsoft.com/office/drawing/2014/main" id="{4F8F5A1A-9F4B-4037-8711-6A03EA7DB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4" name="Freeform 105">
              <a:extLst>
                <a:ext uri="{FF2B5EF4-FFF2-40B4-BE49-F238E27FC236}">
                  <a16:creationId xmlns:a16="http://schemas.microsoft.com/office/drawing/2014/main" id="{B16EA3AF-5217-4ABD-9B6B-36E3F8A87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5" name="Freeform 106">
              <a:extLst>
                <a:ext uri="{FF2B5EF4-FFF2-40B4-BE49-F238E27FC236}">
                  <a16:creationId xmlns:a16="http://schemas.microsoft.com/office/drawing/2014/main" id="{821B333A-66D7-422D-8B01-10CAA1D82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6" name="Freeform 107">
              <a:extLst>
                <a:ext uri="{FF2B5EF4-FFF2-40B4-BE49-F238E27FC236}">
                  <a16:creationId xmlns:a16="http://schemas.microsoft.com/office/drawing/2014/main" id="{14443ECC-AEFD-45FD-A9DF-0E10D2EDE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7" name="Freeform 108">
              <a:extLst>
                <a:ext uri="{FF2B5EF4-FFF2-40B4-BE49-F238E27FC236}">
                  <a16:creationId xmlns:a16="http://schemas.microsoft.com/office/drawing/2014/main" id="{41D1E50D-B0C7-41B9-BDF0-2C719B571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8" name="Freeform 109">
              <a:extLst>
                <a:ext uri="{FF2B5EF4-FFF2-40B4-BE49-F238E27FC236}">
                  <a16:creationId xmlns:a16="http://schemas.microsoft.com/office/drawing/2014/main" id="{6DEEB807-D2F6-4755-8435-D935B6EE2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39" name="Freeform 110">
              <a:extLst>
                <a:ext uri="{FF2B5EF4-FFF2-40B4-BE49-F238E27FC236}">
                  <a16:creationId xmlns:a16="http://schemas.microsoft.com/office/drawing/2014/main" id="{AC9D7051-35CF-4C13-9BD3-2F77B16A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0" name="Freeform 111">
              <a:extLst>
                <a:ext uri="{FF2B5EF4-FFF2-40B4-BE49-F238E27FC236}">
                  <a16:creationId xmlns:a16="http://schemas.microsoft.com/office/drawing/2014/main" id="{C29ABC0E-F889-4DE0-AAA4-5C6B87C6C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1" name="Freeform 112">
              <a:extLst>
                <a:ext uri="{FF2B5EF4-FFF2-40B4-BE49-F238E27FC236}">
                  <a16:creationId xmlns:a16="http://schemas.microsoft.com/office/drawing/2014/main" id="{8F7730F7-7249-4BDC-B76C-11DC69D9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2" name="Freeform 113">
              <a:extLst>
                <a:ext uri="{FF2B5EF4-FFF2-40B4-BE49-F238E27FC236}">
                  <a16:creationId xmlns:a16="http://schemas.microsoft.com/office/drawing/2014/main" id="{CD3B6A30-DD67-4B0F-AD89-458F4C33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3" name="Freeform 114">
              <a:extLst>
                <a:ext uri="{FF2B5EF4-FFF2-40B4-BE49-F238E27FC236}">
                  <a16:creationId xmlns:a16="http://schemas.microsoft.com/office/drawing/2014/main" id="{AAD2896D-71E8-4C06-A8A3-53AC047D0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4" name="Freeform 115">
              <a:extLst>
                <a:ext uri="{FF2B5EF4-FFF2-40B4-BE49-F238E27FC236}">
                  <a16:creationId xmlns:a16="http://schemas.microsoft.com/office/drawing/2014/main" id="{3F36969D-5EDF-4658-AB0F-29D45F3A7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5" name="Freeform 116">
              <a:extLst>
                <a:ext uri="{FF2B5EF4-FFF2-40B4-BE49-F238E27FC236}">
                  <a16:creationId xmlns:a16="http://schemas.microsoft.com/office/drawing/2014/main" id="{B99E10BC-77F7-4763-86AC-164961B8A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6" name="Freeform 117">
              <a:extLst>
                <a:ext uri="{FF2B5EF4-FFF2-40B4-BE49-F238E27FC236}">
                  <a16:creationId xmlns:a16="http://schemas.microsoft.com/office/drawing/2014/main" id="{3DB01491-D1BE-4A4F-848A-74873C29E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7" name="Freeform 118">
              <a:extLst>
                <a:ext uri="{FF2B5EF4-FFF2-40B4-BE49-F238E27FC236}">
                  <a16:creationId xmlns:a16="http://schemas.microsoft.com/office/drawing/2014/main" id="{4A3B0046-FDA8-43EC-B8EC-ACDAFE955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8" name="Freeform 119">
              <a:extLst>
                <a:ext uri="{FF2B5EF4-FFF2-40B4-BE49-F238E27FC236}">
                  <a16:creationId xmlns:a16="http://schemas.microsoft.com/office/drawing/2014/main" id="{0F418EAE-55D4-4EE0-8FDF-371BD31ED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49" name="Freeform 120">
              <a:extLst>
                <a:ext uri="{FF2B5EF4-FFF2-40B4-BE49-F238E27FC236}">
                  <a16:creationId xmlns:a16="http://schemas.microsoft.com/office/drawing/2014/main" id="{63953BBC-2559-4990-98AF-060F02029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0" name="Freeform 121">
              <a:extLst>
                <a:ext uri="{FF2B5EF4-FFF2-40B4-BE49-F238E27FC236}">
                  <a16:creationId xmlns:a16="http://schemas.microsoft.com/office/drawing/2014/main" id="{23B48B78-CE94-4EBC-BE78-1450BF0AD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1" name="Freeform 122">
              <a:extLst>
                <a:ext uri="{FF2B5EF4-FFF2-40B4-BE49-F238E27FC236}">
                  <a16:creationId xmlns:a16="http://schemas.microsoft.com/office/drawing/2014/main" id="{2A411E79-26B2-4216-BEAA-49DBEFB6A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2" name="Freeform 123">
              <a:extLst>
                <a:ext uri="{FF2B5EF4-FFF2-40B4-BE49-F238E27FC236}">
                  <a16:creationId xmlns:a16="http://schemas.microsoft.com/office/drawing/2014/main" id="{B247500E-AEA0-49EB-AC29-0A4977C87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3" name="Freeform 124">
              <a:extLst>
                <a:ext uri="{FF2B5EF4-FFF2-40B4-BE49-F238E27FC236}">
                  <a16:creationId xmlns:a16="http://schemas.microsoft.com/office/drawing/2014/main" id="{87C01F14-2070-4BE4-88FB-E50CEB41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4" name="Freeform 125">
              <a:extLst>
                <a:ext uri="{FF2B5EF4-FFF2-40B4-BE49-F238E27FC236}">
                  <a16:creationId xmlns:a16="http://schemas.microsoft.com/office/drawing/2014/main" id="{E70D7C7C-0B8D-4A6B-99AA-E422925C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5" name="Freeform 126">
              <a:extLst>
                <a:ext uri="{FF2B5EF4-FFF2-40B4-BE49-F238E27FC236}">
                  <a16:creationId xmlns:a16="http://schemas.microsoft.com/office/drawing/2014/main" id="{8B38932E-9609-416B-A035-D4CCBEB0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6" name="Freeform 127">
              <a:extLst>
                <a:ext uri="{FF2B5EF4-FFF2-40B4-BE49-F238E27FC236}">
                  <a16:creationId xmlns:a16="http://schemas.microsoft.com/office/drawing/2014/main" id="{5E1560C0-F323-4BD5-A34D-8FD83C3D6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7" name="Freeform 128">
              <a:extLst>
                <a:ext uri="{FF2B5EF4-FFF2-40B4-BE49-F238E27FC236}">
                  <a16:creationId xmlns:a16="http://schemas.microsoft.com/office/drawing/2014/main" id="{01C8DB02-D478-4982-8818-BC5B1A90B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8" name="Freeform 129">
              <a:extLst>
                <a:ext uri="{FF2B5EF4-FFF2-40B4-BE49-F238E27FC236}">
                  <a16:creationId xmlns:a16="http://schemas.microsoft.com/office/drawing/2014/main" id="{E030D1BA-C5D2-440E-B878-69AEDD54A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59" name="Freeform 130">
              <a:extLst>
                <a:ext uri="{FF2B5EF4-FFF2-40B4-BE49-F238E27FC236}">
                  <a16:creationId xmlns:a16="http://schemas.microsoft.com/office/drawing/2014/main" id="{E5B2B769-2E03-428D-9ED8-F0CA527E0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0" name="Freeform 131">
              <a:extLst>
                <a:ext uri="{FF2B5EF4-FFF2-40B4-BE49-F238E27FC236}">
                  <a16:creationId xmlns:a16="http://schemas.microsoft.com/office/drawing/2014/main" id="{E486DDB3-AB32-42A1-9D49-2CEC18082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1" name="Freeform 132">
              <a:extLst>
                <a:ext uri="{FF2B5EF4-FFF2-40B4-BE49-F238E27FC236}">
                  <a16:creationId xmlns:a16="http://schemas.microsoft.com/office/drawing/2014/main" id="{59D99994-5891-4498-9C3A-B3CC0DF7C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2" name="Freeform 133">
              <a:extLst>
                <a:ext uri="{FF2B5EF4-FFF2-40B4-BE49-F238E27FC236}">
                  <a16:creationId xmlns:a16="http://schemas.microsoft.com/office/drawing/2014/main" id="{030CEB05-73B5-4E99-9757-CFF83B77E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3" name="Freeform 134">
              <a:extLst>
                <a:ext uri="{FF2B5EF4-FFF2-40B4-BE49-F238E27FC236}">
                  <a16:creationId xmlns:a16="http://schemas.microsoft.com/office/drawing/2014/main" id="{8EA21BB2-4CCA-4300-89D6-5B688CA6C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4" name="Freeform 135">
              <a:extLst>
                <a:ext uri="{FF2B5EF4-FFF2-40B4-BE49-F238E27FC236}">
                  <a16:creationId xmlns:a16="http://schemas.microsoft.com/office/drawing/2014/main" id="{D74CA924-9C1F-417C-826E-17C70AF6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5" name="Freeform 136">
              <a:extLst>
                <a:ext uri="{FF2B5EF4-FFF2-40B4-BE49-F238E27FC236}">
                  <a16:creationId xmlns:a16="http://schemas.microsoft.com/office/drawing/2014/main" id="{DFB13D92-6F6A-4C42-8C72-E4704CF0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6" name="Freeform 137">
              <a:extLst>
                <a:ext uri="{FF2B5EF4-FFF2-40B4-BE49-F238E27FC236}">
                  <a16:creationId xmlns:a16="http://schemas.microsoft.com/office/drawing/2014/main" id="{938BA714-AC1B-4F95-8AA7-4AA13E977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7" name="Freeform 138">
              <a:extLst>
                <a:ext uri="{FF2B5EF4-FFF2-40B4-BE49-F238E27FC236}">
                  <a16:creationId xmlns:a16="http://schemas.microsoft.com/office/drawing/2014/main" id="{F8F70B3A-ABBC-47AD-8CFB-32745F17C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8" name="Freeform 139">
              <a:extLst>
                <a:ext uri="{FF2B5EF4-FFF2-40B4-BE49-F238E27FC236}">
                  <a16:creationId xmlns:a16="http://schemas.microsoft.com/office/drawing/2014/main" id="{F2C2A0EA-6DB0-4BD5-92AE-A2B2FDBB2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69" name="Freeform 140">
              <a:extLst>
                <a:ext uri="{FF2B5EF4-FFF2-40B4-BE49-F238E27FC236}">
                  <a16:creationId xmlns:a16="http://schemas.microsoft.com/office/drawing/2014/main" id="{8D24ADD6-EEEA-47EB-A1B9-4FC96A3A6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0" name="Freeform 141">
              <a:extLst>
                <a:ext uri="{FF2B5EF4-FFF2-40B4-BE49-F238E27FC236}">
                  <a16:creationId xmlns:a16="http://schemas.microsoft.com/office/drawing/2014/main" id="{8EE7ECDB-FEDD-4CAE-8481-6495A1809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1" name="Freeform 142">
              <a:extLst>
                <a:ext uri="{FF2B5EF4-FFF2-40B4-BE49-F238E27FC236}">
                  <a16:creationId xmlns:a16="http://schemas.microsoft.com/office/drawing/2014/main" id="{DDF36388-463A-4C1A-9353-EE3AE7E79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2" name="Freeform 143">
              <a:extLst>
                <a:ext uri="{FF2B5EF4-FFF2-40B4-BE49-F238E27FC236}">
                  <a16:creationId xmlns:a16="http://schemas.microsoft.com/office/drawing/2014/main" id="{96E2B3C0-C398-4A30-B42A-70D2DC1E6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3" name="Freeform 144">
              <a:extLst>
                <a:ext uri="{FF2B5EF4-FFF2-40B4-BE49-F238E27FC236}">
                  <a16:creationId xmlns:a16="http://schemas.microsoft.com/office/drawing/2014/main" id="{A8A35F00-0329-4906-9FAC-6ADFB96B0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4" name="Freeform 145">
              <a:extLst>
                <a:ext uri="{FF2B5EF4-FFF2-40B4-BE49-F238E27FC236}">
                  <a16:creationId xmlns:a16="http://schemas.microsoft.com/office/drawing/2014/main" id="{A5C9F0B7-E6A1-4BAB-8BA1-A94DE04E5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5" name="Freeform 146">
              <a:extLst>
                <a:ext uri="{FF2B5EF4-FFF2-40B4-BE49-F238E27FC236}">
                  <a16:creationId xmlns:a16="http://schemas.microsoft.com/office/drawing/2014/main" id="{C05A11FE-65BA-478B-B57E-2EED5CDE9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6" name="Freeform 147">
              <a:extLst>
                <a:ext uri="{FF2B5EF4-FFF2-40B4-BE49-F238E27FC236}">
                  <a16:creationId xmlns:a16="http://schemas.microsoft.com/office/drawing/2014/main" id="{EF7068ED-7430-4DF2-9A6C-0F07BD839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7" name="Freeform 148">
              <a:extLst>
                <a:ext uri="{FF2B5EF4-FFF2-40B4-BE49-F238E27FC236}">
                  <a16:creationId xmlns:a16="http://schemas.microsoft.com/office/drawing/2014/main" id="{BF36037B-B865-4A9B-992A-20F3D578F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8" name="Freeform 149">
              <a:extLst>
                <a:ext uri="{FF2B5EF4-FFF2-40B4-BE49-F238E27FC236}">
                  <a16:creationId xmlns:a16="http://schemas.microsoft.com/office/drawing/2014/main" id="{77D70904-156A-4787-9CA2-4AE039CFD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79" name="Freeform 150">
              <a:extLst>
                <a:ext uri="{FF2B5EF4-FFF2-40B4-BE49-F238E27FC236}">
                  <a16:creationId xmlns:a16="http://schemas.microsoft.com/office/drawing/2014/main" id="{ECCB7969-017E-43D4-B63D-22EF4B95D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0" name="Freeform 151">
              <a:extLst>
                <a:ext uri="{FF2B5EF4-FFF2-40B4-BE49-F238E27FC236}">
                  <a16:creationId xmlns:a16="http://schemas.microsoft.com/office/drawing/2014/main" id="{AF4F07D0-FE3F-4B54-85A0-90FB97C63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1" name="Freeform 152">
              <a:extLst>
                <a:ext uri="{FF2B5EF4-FFF2-40B4-BE49-F238E27FC236}">
                  <a16:creationId xmlns:a16="http://schemas.microsoft.com/office/drawing/2014/main" id="{87B18DD7-9FFE-4DB2-B77B-7D6674FED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2" name="Freeform 153">
              <a:extLst>
                <a:ext uri="{FF2B5EF4-FFF2-40B4-BE49-F238E27FC236}">
                  <a16:creationId xmlns:a16="http://schemas.microsoft.com/office/drawing/2014/main" id="{63F1E4D5-2FC2-4BD3-9448-9CD9611F3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3" name="Freeform 154">
              <a:extLst>
                <a:ext uri="{FF2B5EF4-FFF2-40B4-BE49-F238E27FC236}">
                  <a16:creationId xmlns:a16="http://schemas.microsoft.com/office/drawing/2014/main" id="{3C2E5740-AC33-4D03-928C-A6670605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4" name="Freeform 155">
              <a:extLst>
                <a:ext uri="{FF2B5EF4-FFF2-40B4-BE49-F238E27FC236}">
                  <a16:creationId xmlns:a16="http://schemas.microsoft.com/office/drawing/2014/main" id="{F1CA8B15-BBA8-49CB-8F45-4812349D6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5" name="Freeform 156">
              <a:extLst>
                <a:ext uri="{FF2B5EF4-FFF2-40B4-BE49-F238E27FC236}">
                  <a16:creationId xmlns:a16="http://schemas.microsoft.com/office/drawing/2014/main" id="{D574C3A5-3899-4FFC-B3A6-B8DCEEDC5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6" name="Freeform 157">
              <a:extLst>
                <a:ext uri="{FF2B5EF4-FFF2-40B4-BE49-F238E27FC236}">
                  <a16:creationId xmlns:a16="http://schemas.microsoft.com/office/drawing/2014/main" id="{9C0D4197-E35A-4B36-BA7B-4CE8DB8EF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7" name="Freeform 158">
              <a:extLst>
                <a:ext uri="{FF2B5EF4-FFF2-40B4-BE49-F238E27FC236}">
                  <a16:creationId xmlns:a16="http://schemas.microsoft.com/office/drawing/2014/main" id="{300341C9-44A4-4B10-935E-3FBA9295F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8" name="Freeform 159">
              <a:extLst>
                <a:ext uri="{FF2B5EF4-FFF2-40B4-BE49-F238E27FC236}">
                  <a16:creationId xmlns:a16="http://schemas.microsoft.com/office/drawing/2014/main" id="{61C30FB6-3633-47FE-AA0E-D7A9D9D3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89" name="Freeform 160">
              <a:extLst>
                <a:ext uri="{FF2B5EF4-FFF2-40B4-BE49-F238E27FC236}">
                  <a16:creationId xmlns:a16="http://schemas.microsoft.com/office/drawing/2014/main" id="{AEEB9698-BBDD-4A45-A5D3-99087EAA8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0" name="Freeform 161">
              <a:extLst>
                <a:ext uri="{FF2B5EF4-FFF2-40B4-BE49-F238E27FC236}">
                  <a16:creationId xmlns:a16="http://schemas.microsoft.com/office/drawing/2014/main" id="{32D81E9B-9D77-40A3-BD26-1F08033B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1" name="Freeform 162">
              <a:extLst>
                <a:ext uri="{FF2B5EF4-FFF2-40B4-BE49-F238E27FC236}">
                  <a16:creationId xmlns:a16="http://schemas.microsoft.com/office/drawing/2014/main" id="{9624E56C-AD2A-4B7F-9296-BA5BC9E43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2" name="Freeform 163">
              <a:extLst>
                <a:ext uri="{FF2B5EF4-FFF2-40B4-BE49-F238E27FC236}">
                  <a16:creationId xmlns:a16="http://schemas.microsoft.com/office/drawing/2014/main" id="{E1C219FA-1B7B-4FF6-8D72-59A0BD597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3" name="Freeform 164">
              <a:extLst>
                <a:ext uri="{FF2B5EF4-FFF2-40B4-BE49-F238E27FC236}">
                  <a16:creationId xmlns:a16="http://schemas.microsoft.com/office/drawing/2014/main" id="{AB88922A-C2D7-431A-9D86-DBE789F61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4" name="Freeform 165">
              <a:extLst>
                <a:ext uri="{FF2B5EF4-FFF2-40B4-BE49-F238E27FC236}">
                  <a16:creationId xmlns:a16="http://schemas.microsoft.com/office/drawing/2014/main" id="{B57E9C4D-FC1D-48D4-9FBB-F4FA33845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5" name="Freeform 166">
              <a:extLst>
                <a:ext uri="{FF2B5EF4-FFF2-40B4-BE49-F238E27FC236}">
                  <a16:creationId xmlns:a16="http://schemas.microsoft.com/office/drawing/2014/main" id="{702AE50E-ECD8-4BE0-B785-226A49654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6" name="Freeform 167">
              <a:extLst>
                <a:ext uri="{FF2B5EF4-FFF2-40B4-BE49-F238E27FC236}">
                  <a16:creationId xmlns:a16="http://schemas.microsoft.com/office/drawing/2014/main" id="{F7F62152-7A5D-409A-AD35-B44ED2FDD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7" name="Freeform 168">
              <a:extLst>
                <a:ext uri="{FF2B5EF4-FFF2-40B4-BE49-F238E27FC236}">
                  <a16:creationId xmlns:a16="http://schemas.microsoft.com/office/drawing/2014/main" id="{F5F78E15-7488-48E0-BB6C-657D52CD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8" name="Freeform 169">
              <a:extLst>
                <a:ext uri="{FF2B5EF4-FFF2-40B4-BE49-F238E27FC236}">
                  <a16:creationId xmlns:a16="http://schemas.microsoft.com/office/drawing/2014/main" id="{45555942-3504-4819-BB6C-26E82446A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99" name="Freeform 170">
              <a:extLst>
                <a:ext uri="{FF2B5EF4-FFF2-40B4-BE49-F238E27FC236}">
                  <a16:creationId xmlns:a16="http://schemas.microsoft.com/office/drawing/2014/main" id="{C91B3C6B-2332-4FA9-96EE-C7CA9EAC0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0" name="Freeform 171">
              <a:extLst>
                <a:ext uri="{FF2B5EF4-FFF2-40B4-BE49-F238E27FC236}">
                  <a16:creationId xmlns:a16="http://schemas.microsoft.com/office/drawing/2014/main" id="{E5991C59-6616-487B-A364-639570CAD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1" name="Freeform 172">
              <a:extLst>
                <a:ext uri="{FF2B5EF4-FFF2-40B4-BE49-F238E27FC236}">
                  <a16:creationId xmlns:a16="http://schemas.microsoft.com/office/drawing/2014/main" id="{0CE8D79E-09E4-44FB-A184-0D619E3B9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2" name="Freeform 173">
              <a:extLst>
                <a:ext uri="{FF2B5EF4-FFF2-40B4-BE49-F238E27FC236}">
                  <a16:creationId xmlns:a16="http://schemas.microsoft.com/office/drawing/2014/main" id="{19719DEC-0116-4CA9-8EB6-EC000DC48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3" name="Freeform 174">
              <a:extLst>
                <a:ext uri="{FF2B5EF4-FFF2-40B4-BE49-F238E27FC236}">
                  <a16:creationId xmlns:a16="http://schemas.microsoft.com/office/drawing/2014/main" id="{B11007E1-A335-42D0-83F1-7E4DFB4DD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4" name="Freeform 175">
              <a:extLst>
                <a:ext uri="{FF2B5EF4-FFF2-40B4-BE49-F238E27FC236}">
                  <a16:creationId xmlns:a16="http://schemas.microsoft.com/office/drawing/2014/main" id="{F18E7695-AB87-4F3C-8A33-200FEAEF2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5" name="Freeform 176">
              <a:extLst>
                <a:ext uri="{FF2B5EF4-FFF2-40B4-BE49-F238E27FC236}">
                  <a16:creationId xmlns:a16="http://schemas.microsoft.com/office/drawing/2014/main" id="{8BD6D20A-7926-4D27-9B4B-13ADDC74A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6" name="Freeform 177">
              <a:extLst>
                <a:ext uri="{FF2B5EF4-FFF2-40B4-BE49-F238E27FC236}">
                  <a16:creationId xmlns:a16="http://schemas.microsoft.com/office/drawing/2014/main" id="{60D62E16-14B6-448D-B908-B0A75968D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7" name="Freeform 178">
              <a:extLst>
                <a:ext uri="{FF2B5EF4-FFF2-40B4-BE49-F238E27FC236}">
                  <a16:creationId xmlns:a16="http://schemas.microsoft.com/office/drawing/2014/main" id="{F1EF7566-75AE-4E2C-940D-3528D833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8" name="Freeform 179">
              <a:extLst>
                <a:ext uri="{FF2B5EF4-FFF2-40B4-BE49-F238E27FC236}">
                  <a16:creationId xmlns:a16="http://schemas.microsoft.com/office/drawing/2014/main" id="{0B589586-852C-45A8-B699-22C9DF732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09" name="Freeform 180">
              <a:extLst>
                <a:ext uri="{FF2B5EF4-FFF2-40B4-BE49-F238E27FC236}">
                  <a16:creationId xmlns:a16="http://schemas.microsoft.com/office/drawing/2014/main" id="{864075E0-6E94-47D2-B71F-B32B2E3A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0" name="Freeform 181">
              <a:extLst>
                <a:ext uri="{FF2B5EF4-FFF2-40B4-BE49-F238E27FC236}">
                  <a16:creationId xmlns:a16="http://schemas.microsoft.com/office/drawing/2014/main" id="{61C65622-F13F-4031-8816-7280A2553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1" name="Freeform 182">
              <a:extLst>
                <a:ext uri="{FF2B5EF4-FFF2-40B4-BE49-F238E27FC236}">
                  <a16:creationId xmlns:a16="http://schemas.microsoft.com/office/drawing/2014/main" id="{F0CF0CBE-8C6A-4122-90C3-28AE31A1F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2" name="Freeform 183">
              <a:extLst>
                <a:ext uri="{FF2B5EF4-FFF2-40B4-BE49-F238E27FC236}">
                  <a16:creationId xmlns:a16="http://schemas.microsoft.com/office/drawing/2014/main" id="{E63EAE5D-7FB6-4BE5-8570-A4052D1DD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3" name="Freeform 184">
              <a:extLst>
                <a:ext uri="{FF2B5EF4-FFF2-40B4-BE49-F238E27FC236}">
                  <a16:creationId xmlns:a16="http://schemas.microsoft.com/office/drawing/2014/main" id="{16D6BFD1-DC90-4B41-A950-05A1AECAC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4" name="Freeform 185">
              <a:extLst>
                <a:ext uri="{FF2B5EF4-FFF2-40B4-BE49-F238E27FC236}">
                  <a16:creationId xmlns:a16="http://schemas.microsoft.com/office/drawing/2014/main" id="{9B2F6315-AAEA-4638-A28A-62B5AE48C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5" name="Freeform 186">
              <a:extLst>
                <a:ext uri="{FF2B5EF4-FFF2-40B4-BE49-F238E27FC236}">
                  <a16:creationId xmlns:a16="http://schemas.microsoft.com/office/drawing/2014/main" id="{2F8540B5-819D-4B52-985A-8B5DFFB16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6" name="Freeform 187">
              <a:extLst>
                <a:ext uri="{FF2B5EF4-FFF2-40B4-BE49-F238E27FC236}">
                  <a16:creationId xmlns:a16="http://schemas.microsoft.com/office/drawing/2014/main" id="{ABA921BD-DD16-4427-96A0-434174B7F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7" name="Freeform 188">
              <a:extLst>
                <a:ext uri="{FF2B5EF4-FFF2-40B4-BE49-F238E27FC236}">
                  <a16:creationId xmlns:a16="http://schemas.microsoft.com/office/drawing/2014/main" id="{7F2548A7-0A24-4C5B-95C0-9BED52135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8" name="Freeform 189">
              <a:extLst>
                <a:ext uri="{FF2B5EF4-FFF2-40B4-BE49-F238E27FC236}">
                  <a16:creationId xmlns:a16="http://schemas.microsoft.com/office/drawing/2014/main" id="{DAF12D95-4305-4EDD-A06B-8A98F5C85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19" name="Freeform 190">
              <a:extLst>
                <a:ext uri="{FF2B5EF4-FFF2-40B4-BE49-F238E27FC236}">
                  <a16:creationId xmlns:a16="http://schemas.microsoft.com/office/drawing/2014/main" id="{C95C4A38-FE45-42FD-AD94-B01D70DB9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0" name="Freeform 191">
              <a:extLst>
                <a:ext uri="{FF2B5EF4-FFF2-40B4-BE49-F238E27FC236}">
                  <a16:creationId xmlns:a16="http://schemas.microsoft.com/office/drawing/2014/main" id="{262433FE-865B-4B1D-A3BB-440611FC3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1" name="Freeform 192">
              <a:extLst>
                <a:ext uri="{FF2B5EF4-FFF2-40B4-BE49-F238E27FC236}">
                  <a16:creationId xmlns:a16="http://schemas.microsoft.com/office/drawing/2014/main" id="{D0D6DA20-A2C2-47E2-A253-CA5DF7F2E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2" name="Freeform 193">
              <a:extLst>
                <a:ext uri="{FF2B5EF4-FFF2-40B4-BE49-F238E27FC236}">
                  <a16:creationId xmlns:a16="http://schemas.microsoft.com/office/drawing/2014/main" id="{4B797928-6C1B-40EC-BDBA-A29A5EBA2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3" name="Freeform 194">
              <a:extLst>
                <a:ext uri="{FF2B5EF4-FFF2-40B4-BE49-F238E27FC236}">
                  <a16:creationId xmlns:a16="http://schemas.microsoft.com/office/drawing/2014/main" id="{8744EBAF-5651-421A-9603-F3DE86518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4" name="Freeform 195">
              <a:extLst>
                <a:ext uri="{FF2B5EF4-FFF2-40B4-BE49-F238E27FC236}">
                  <a16:creationId xmlns:a16="http://schemas.microsoft.com/office/drawing/2014/main" id="{3C184D12-BD61-44FA-A0A8-908D45AC6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5" name="Freeform 196">
              <a:extLst>
                <a:ext uri="{FF2B5EF4-FFF2-40B4-BE49-F238E27FC236}">
                  <a16:creationId xmlns:a16="http://schemas.microsoft.com/office/drawing/2014/main" id="{05E6052D-EB45-41F7-B760-10169D06A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6" name="Freeform 197">
              <a:extLst>
                <a:ext uri="{FF2B5EF4-FFF2-40B4-BE49-F238E27FC236}">
                  <a16:creationId xmlns:a16="http://schemas.microsoft.com/office/drawing/2014/main" id="{3B7264D9-A62C-4BDA-902A-F2A28251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7" name="Freeform 198">
              <a:extLst>
                <a:ext uri="{FF2B5EF4-FFF2-40B4-BE49-F238E27FC236}">
                  <a16:creationId xmlns:a16="http://schemas.microsoft.com/office/drawing/2014/main" id="{D7313556-70B2-4018-8D13-582FE1CA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8" name="Freeform 199">
              <a:extLst>
                <a:ext uri="{FF2B5EF4-FFF2-40B4-BE49-F238E27FC236}">
                  <a16:creationId xmlns:a16="http://schemas.microsoft.com/office/drawing/2014/main" id="{7FC7A10E-D994-4E81-8EA0-4B8E09C30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29" name="Freeform 200">
              <a:extLst>
                <a:ext uri="{FF2B5EF4-FFF2-40B4-BE49-F238E27FC236}">
                  <a16:creationId xmlns:a16="http://schemas.microsoft.com/office/drawing/2014/main" id="{002EBB33-9147-488C-8831-792F51ED1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0" name="Freeform 201">
              <a:extLst>
                <a:ext uri="{FF2B5EF4-FFF2-40B4-BE49-F238E27FC236}">
                  <a16:creationId xmlns:a16="http://schemas.microsoft.com/office/drawing/2014/main" id="{B6C4359F-AC45-4F0A-8993-E76A4E2C5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1" name="Freeform 202">
              <a:extLst>
                <a:ext uri="{FF2B5EF4-FFF2-40B4-BE49-F238E27FC236}">
                  <a16:creationId xmlns:a16="http://schemas.microsoft.com/office/drawing/2014/main" id="{AB9641D9-7D93-49A8-B826-7D9CA6C03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2" name="Freeform 203">
              <a:extLst>
                <a:ext uri="{FF2B5EF4-FFF2-40B4-BE49-F238E27FC236}">
                  <a16:creationId xmlns:a16="http://schemas.microsoft.com/office/drawing/2014/main" id="{27772CF1-E6F2-4D0A-9182-8456F0FC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3" name="Freeform 204">
              <a:extLst>
                <a:ext uri="{FF2B5EF4-FFF2-40B4-BE49-F238E27FC236}">
                  <a16:creationId xmlns:a16="http://schemas.microsoft.com/office/drawing/2014/main" id="{924F510E-5233-4CC2-94DC-A2CB5503A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4" name="Freeform 205">
              <a:extLst>
                <a:ext uri="{FF2B5EF4-FFF2-40B4-BE49-F238E27FC236}">
                  <a16:creationId xmlns:a16="http://schemas.microsoft.com/office/drawing/2014/main" id="{55484947-4458-4928-8AB5-DFC80E34A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5" name="Freeform 206">
              <a:extLst>
                <a:ext uri="{FF2B5EF4-FFF2-40B4-BE49-F238E27FC236}">
                  <a16:creationId xmlns:a16="http://schemas.microsoft.com/office/drawing/2014/main" id="{8E6DB3F0-F448-4D70-9ECE-2DC8C8C30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6" name="Freeform 207">
              <a:extLst>
                <a:ext uri="{FF2B5EF4-FFF2-40B4-BE49-F238E27FC236}">
                  <a16:creationId xmlns:a16="http://schemas.microsoft.com/office/drawing/2014/main" id="{22AC82B2-8E7A-46A0-91FD-923E16D8F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7" name="Freeform 208">
              <a:extLst>
                <a:ext uri="{FF2B5EF4-FFF2-40B4-BE49-F238E27FC236}">
                  <a16:creationId xmlns:a16="http://schemas.microsoft.com/office/drawing/2014/main" id="{154B3BC8-E8A9-49AB-803C-27A551895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8" name="Freeform 209">
              <a:extLst>
                <a:ext uri="{FF2B5EF4-FFF2-40B4-BE49-F238E27FC236}">
                  <a16:creationId xmlns:a16="http://schemas.microsoft.com/office/drawing/2014/main" id="{72169551-76DF-4276-A9E4-BBD07BB7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39" name="Freeform 210">
              <a:extLst>
                <a:ext uri="{FF2B5EF4-FFF2-40B4-BE49-F238E27FC236}">
                  <a16:creationId xmlns:a16="http://schemas.microsoft.com/office/drawing/2014/main" id="{B86D73C4-7730-4A87-84A4-EE5B4CD66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0" name="Freeform 211">
              <a:extLst>
                <a:ext uri="{FF2B5EF4-FFF2-40B4-BE49-F238E27FC236}">
                  <a16:creationId xmlns:a16="http://schemas.microsoft.com/office/drawing/2014/main" id="{67C41782-266D-4A64-AEA9-641BFA9F4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1" name="Freeform 212">
              <a:extLst>
                <a:ext uri="{FF2B5EF4-FFF2-40B4-BE49-F238E27FC236}">
                  <a16:creationId xmlns:a16="http://schemas.microsoft.com/office/drawing/2014/main" id="{26604591-261B-4F91-B364-3DDBAEB8A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2" name="Freeform 213">
              <a:extLst>
                <a:ext uri="{FF2B5EF4-FFF2-40B4-BE49-F238E27FC236}">
                  <a16:creationId xmlns:a16="http://schemas.microsoft.com/office/drawing/2014/main" id="{9C9E9F83-B818-4BE7-97A8-ED6939228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3" name="Freeform 214">
              <a:extLst>
                <a:ext uri="{FF2B5EF4-FFF2-40B4-BE49-F238E27FC236}">
                  <a16:creationId xmlns:a16="http://schemas.microsoft.com/office/drawing/2014/main" id="{A6834EBF-176C-4159-90FE-B4325E004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4" name="Freeform 215">
              <a:extLst>
                <a:ext uri="{FF2B5EF4-FFF2-40B4-BE49-F238E27FC236}">
                  <a16:creationId xmlns:a16="http://schemas.microsoft.com/office/drawing/2014/main" id="{217ED0F7-ECA8-437C-82CF-3E03A8608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5" name="Freeform 216">
              <a:extLst>
                <a:ext uri="{FF2B5EF4-FFF2-40B4-BE49-F238E27FC236}">
                  <a16:creationId xmlns:a16="http://schemas.microsoft.com/office/drawing/2014/main" id="{25780925-D714-4FC8-A62C-7C5EB616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6" name="Freeform 217">
              <a:extLst>
                <a:ext uri="{FF2B5EF4-FFF2-40B4-BE49-F238E27FC236}">
                  <a16:creationId xmlns:a16="http://schemas.microsoft.com/office/drawing/2014/main" id="{D3DFCF7F-3484-4425-B37F-C6A04BA79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7" name="Freeform 218">
              <a:extLst>
                <a:ext uri="{FF2B5EF4-FFF2-40B4-BE49-F238E27FC236}">
                  <a16:creationId xmlns:a16="http://schemas.microsoft.com/office/drawing/2014/main" id="{251B824A-E3D1-40A8-800C-00CB3F9B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8" name="Freeform 219">
              <a:extLst>
                <a:ext uri="{FF2B5EF4-FFF2-40B4-BE49-F238E27FC236}">
                  <a16:creationId xmlns:a16="http://schemas.microsoft.com/office/drawing/2014/main" id="{D4FDF926-7BF3-41BA-92DF-FCAC9877E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49" name="Freeform 220">
              <a:extLst>
                <a:ext uri="{FF2B5EF4-FFF2-40B4-BE49-F238E27FC236}">
                  <a16:creationId xmlns:a16="http://schemas.microsoft.com/office/drawing/2014/main" id="{4507453D-6467-4809-9962-A43FF8353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0" name="Freeform 221">
              <a:extLst>
                <a:ext uri="{FF2B5EF4-FFF2-40B4-BE49-F238E27FC236}">
                  <a16:creationId xmlns:a16="http://schemas.microsoft.com/office/drawing/2014/main" id="{33A8AB37-DB93-4083-86D0-DC7F8E68E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1" name="Freeform 222">
              <a:extLst>
                <a:ext uri="{FF2B5EF4-FFF2-40B4-BE49-F238E27FC236}">
                  <a16:creationId xmlns:a16="http://schemas.microsoft.com/office/drawing/2014/main" id="{B800A362-CC8E-41C2-B6C7-7D3BDA15D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2" name="Freeform 223">
              <a:extLst>
                <a:ext uri="{FF2B5EF4-FFF2-40B4-BE49-F238E27FC236}">
                  <a16:creationId xmlns:a16="http://schemas.microsoft.com/office/drawing/2014/main" id="{EFAF5BED-1C6B-48DF-BA28-6BADEE180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3" name="Freeform 224">
              <a:extLst>
                <a:ext uri="{FF2B5EF4-FFF2-40B4-BE49-F238E27FC236}">
                  <a16:creationId xmlns:a16="http://schemas.microsoft.com/office/drawing/2014/main" id="{6356F34D-560F-4A18-B4F2-E495E8216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4" name="Freeform 225">
              <a:extLst>
                <a:ext uri="{FF2B5EF4-FFF2-40B4-BE49-F238E27FC236}">
                  <a16:creationId xmlns:a16="http://schemas.microsoft.com/office/drawing/2014/main" id="{3A0AE35A-EAD7-4DEE-91D4-E167CD416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5" name="Freeform 226">
              <a:extLst>
                <a:ext uri="{FF2B5EF4-FFF2-40B4-BE49-F238E27FC236}">
                  <a16:creationId xmlns:a16="http://schemas.microsoft.com/office/drawing/2014/main" id="{2F7CEFD8-81B0-42EA-8779-C19E0BEF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6" name="Freeform 227">
              <a:extLst>
                <a:ext uri="{FF2B5EF4-FFF2-40B4-BE49-F238E27FC236}">
                  <a16:creationId xmlns:a16="http://schemas.microsoft.com/office/drawing/2014/main" id="{82BD763F-07AC-4454-9ECF-55367078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7" name="Freeform 228">
              <a:extLst>
                <a:ext uri="{FF2B5EF4-FFF2-40B4-BE49-F238E27FC236}">
                  <a16:creationId xmlns:a16="http://schemas.microsoft.com/office/drawing/2014/main" id="{51C63BD3-B5E4-4B77-9F9B-D914A613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8" name="Freeform 229">
              <a:extLst>
                <a:ext uri="{FF2B5EF4-FFF2-40B4-BE49-F238E27FC236}">
                  <a16:creationId xmlns:a16="http://schemas.microsoft.com/office/drawing/2014/main" id="{C2D5E3D2-E7B5-46F5-B8DC-445A134AB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59" name="Freeform 230">
              <a:extLst>
                <a:ext uri="{FF2B5EF4-FFF2-40B4-BE49-F238E27FC236}">
                  <a16:creationId xmlns:a16="http://schemas.microsoft.com/office/drawing/2014/main" id="{A0769C93-F155-4A10-9626-9412AF6B2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0" name="Freeform 231">
              <a:extLst>
                <a:ext uri="{FF2B5EF4-FFF2-40B4-BE49-F238E27FC236}">
                  <a16:creationId xmlns:a16="http://schemas.microsoft.com/office/drawing/2014/main" id="{7944BD6D-0F5F-496A-8390-D909CE7F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1" name="Freeform 232">
              <a:extLst>
                <a:ext uri="{FF2B5EF4-FFF2-40B4-BE49-F238E27FC236}">
                  <a16:creationId xmlns:a16="http://schemas.microsoft.com/office/drawing/2014/main" id="{A4458669-59EA-4C01-9D1B-B9836FEB8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2" name="Freeform 233">
              <a:extLst>
                <a:ext uri="{FF2B5EF4-FFF2-40B4-BE49-F238E27FC236}">
                  <a16:creationId xmlns:a16="http://schemas.microsoft.com/office/drawing/2014/main" id="{930E3F64-CCF5-4D46-9C57-3148AB8BD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3" name="Freeform 234">
              <a:extLst>
                <a:ext uri="{FF2B5EF4-FFF2-40B4-BE49-F238E27FC236}">
                  <a16:creationId xmlns:a16="http://schemas.microsoft.com/office/drawing/2014/main" id="{2D66525D-6A5C-4CE3-9807-4E1FB99D1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4" name="Freeform 235">
              <a:extLst>
                <a:ext uri="{FF2B5EF4-FFF2-40B4-BE49-F238E27FC236}">
                  <a16:creationId xmlns:a16="http://schemas.microsoft.com/office/drawing/2014/main" id="{00543046-48EB-4FC6-A1FE-71440BFD7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5" name="Freeform 236">
              <a:extLst>
                <a:ext uri="{FF2B5EF4-FFF2-40B4-BE49-F238E27FC236}">
                  <a16:creationId xmlns:a16="http://schemas.microsoft.com/office/drawing/2014/main" id="{D999B73E-7301-4A81-A5FB-7AE8A5BB3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6" name="Freeform 237">
              <a:extLst>
                <a:ext uri="{FF2B5EF4-FFF2-40B4-BE49-F238E27FC236}">
                  <a16:creationId xmlns:a16="http://schemas.microsoft.com/office/drawing/2014/main" id="{D71463DD-B703-47BF-A543-157429CA4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7" name="Freeform 238">
              <a:extLst>
                <a:ext uri="{FF2B5EF4-FFF2-40B4-BE49-F238E27FC236}">
                  <a16:creationId xmlns:a16="http://schemas.microsoft.com/office/drawing/2014/main" id="{F05D4DC0-A5E5-4C0D-A16F-124193FCD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8" name="Freeform 239">
              <a:extLst>
                <a:ext uri="{FF2B5EF4-FFF2-40B4-BE49-F238E27FC236}">
                  <a16:creationId xmlns:a16="http://schemas.microsoft.com/office/drawing/2014/main" id="{43678162-805C-4E50-9040-F48E49B94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69" name="Freeform 240">
              <a:extLst>
                <a:ext uri="{FF2B5EF4-FFF2-40B4-BE49-F238E27FC236}">
                  <a16:creationId xmlns:a16="http://schemas.microsoft.com/office/drawing/2014/main" id="{8B5CACDE-F509-4617-BC9C-9F14C5045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0" name="Freeform 241">
              <a:extLst>
                <a:ext uri="{FF2B5EF4-FFF2-40B4-BE49-F238E27FC236}">
                  <a16:creationId xmlns:a16="http://schemas.microsoft.com/office/drawing/2014/main" id="{74FFE60E-9589-44A3-A0BE-2C5D6E19E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1" name="Freeform 242">
              <a:extLst>
                <a:ext uri="{FF2B5EF4-FFF2-40B4-BE49-F238E27FC236}">
                  <a16:creationId xmlns:a16="http://schemas.microsoft.com/office/drawing/2014/main" id="{D85E9D9F-4DF8-4606-A9E2-293A781B9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2" name="Freeform 243">
              <a:extLst>
                <a:ext uri="{FF2B5EF4-FFF2-40B4-BE49-F238E27FC236}">
                  <a16:creationId xmlns:a16="http://schemas.microsoft.com/office/drawing/2014/main" id="{A683310E-4F0A-47B1-8F77-CDD0A5300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3" name="Freeform 244">
              <a:extLst>
                <a:ext uri="{FF2B5EF4-FFF2-40B4-BE49-F238E27FC236}">
                  <a16:creationId xmlns:a16="http://schemas.microsoft.com/office/drawing/2014/main" id="{E025B6B4-FC3D-4462-AA04-66188031B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4" name="Freeform 245">
              <a:extLst>
                <a:ext uri="{FF2B5EF4-FFF2-40B4-BE49-F238E27FC236}">
                  <a16:creationId xmlns:a16="http://schemas.microsoft.com/office/drawing/2014/main" id="{F35A4B68-4D9C-4053-AB59-97D9AA8FE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5" name="Freeform 246">
              <a:extLst>
                <a:ext uri="{FF2B5EF4-FFF2-40B4-BE49-F238E27FC236}">
                  <a16:creationId xmlns:a16="http://schemas.microsoft.com/office/drawing/2014/main" id="{4D4523A7-5B07-4897-9ED6-A90736322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6" name="Freeform 247">
              <a:extLst>
                <a:ext uri="{FF2B5EF4-FFF2-40B4-BE49-F238E27FC236}">
                  <a16:creationId xmlns:a16="http://schemas.microsoft.com/office/drawing/2014/main" id="{075845DF-B87F-448D-B9D3-4486F2781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7" name="Freeform 248">
              <a:extLst>
                <a:ext uri="{FF2B5EF4-FFF2-40B4-BE49-F238E27FC236}">
                  <a16:creationId xmlns:a16="http://schemas.microsoft.com/office/drawing/2014/main" id="{35AB950F-96FE-4776-A78B-EE3469B8C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8" name="Freeform 249">
              <a:extLst>
                <a:ext uri="{FF2B5EF4-FFF2-40B4-BE49-F238E27FC236}">
                  <a16:creationId xmlns:a16="http://schemas.microsoft.com/office/drawing/2014/main" id="{7248CA1E-5D6D-4923-930F-10D220FBA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79" name="Freeform 250">
              <a:extLst>
                <a:ext uri="{FF2B5EF4-FFF2-40B4-BE49-F238E27FC236}">
                  <a16:creationId xmlns:a16="http://schemas.microsoft.com/office/drawing/2014/main" id="{8A4AA7C8-6019-41D5-AAB1-D0D59A813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80" name="Freeform 251">
              <a:extLst>
                <a:ext uri="{FF2B5EF4-FFF2-40B4-BE49-F238E27FC236}">
                  <a16:creationId xmlns:a16="http://schemas.microsoft.com/office/drawing/2014/main" id="{C33382F0-91CC-4D5B-9033-55E01EDE3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81" name="Freeform 252">
              <a:extLst>
                <a:ext uri="{FF2B5EF4-FFF2-40B4-BE49-F238E27FC236}">
                  <a16:creationId xmlns:a16="http://schemas.microsoft.com/office/drawing/2014/main" id="{C53CFE82-EDDD-4879-9FC2-A99A54D00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82" name="Freeform 253">
              <a:extLst>
                <a:ext uri="{FF2B5EF4-FFF2-40B4-BE49-F238E27FC236}">
                  <a16:creationId xmlns:a16="http://schemas.microsoft.com/office/drawing/2014/main" id="{C86AF807-2E12-4114-AB78-56B226E3F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83" name="Freeform 254">
              <a:extLst>
                <a:ext uri="{FF2B5EF4-FFF2-40B4-BE49-F238E27FC236}">
                  <a16:creationId xmlns:a16="http://schemas.microsoft.com/office/drawing/2014/main" id="{BD6AB1AF-93E7-4E1C-BB04-5F7F61446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84" name="Freeform 255">
              <a:extLst>
                <a:ext uri="{FF2B5EF4-FFF2-40B4-BE49-F238E27FC236}">
                  <a16:creationId xmlns:a16="http://schemas.microsoft.com/office/drawing/2014/main" id="{C0D56647-A90D-453D-9DD1-38578A135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85" name="Freeform 256">
              <a:extLst>
                <a:ext uri="{FF2B5EF4-FFF2-40B4-BE49-F238E27FC236}">
                  <a16:creationId xmlns:a16="http://schemas.microsoft.com/office/drawing/2014/main" id="{7B4EE97F-882A-4C9E-997C-74D792501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86" name="Freeform 257">
              <a:extLst>
                <a:ext uri="{FF2B5EF4-FFF2-40B4-BE49-F238E27FC236}">
                  <a16:creationId xmlns:a16="http://schemas.microsoft.com/office/drawing/2014/main" id="{2BF76F6C-8E23-4781-B14D-3C9C3A9E6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5371" name="Group 258">
            <a:extLst>
              <a:ext uri="{FF2B5EF4-FFF2-40B4-BE49-F238E27FC236}">
                <a16:creationId xmlns:a16="http://schemas.microsoft.com/office/drawing/2014/main" id="{F5C8D1B5-99A8-4002-80EC-8956A401D876}"/>
              </a:ext>
            </a:extLst>
          </p:cNvPr>
          <p:cNvGrpSpPr>
            <a:grpSpLocks/>
          </p:cNvGrpSpPr>
          <p:nvPr/>
        </p:nvGrpSpPr>
        <p:grpSpPr bwMode="auto">
          <a:xfrm rot="-5234131">
            <a:off x="10015538" y="-23813"/>
            <a:ext cx="2000250" cy="2257425"/>
            <a:chOff x="4176" y="878"/>
            <a:chExt cx="1254" cy="1422"/>
          </a:xfrm>
        </p:grpSpPr>
        <p:sp>
          <p:nvSpPr>
            <p:cNvPr id="15381" name="Freeform 259">
              <a:extLst>
                <a:ext uri="{FF2B5EF4-FFF2-40B4-BE49-F238E27FC236}">
                  <a16:creationId xmlns:a16="http://schemas.microsoft.com/office/drawing/2014/main" id="{B6866DB2-6799-4672-A8AD-98525006C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2" name="Freeform 260">
              <a:extLst>
                <a:ext uri="{FF2B5EF4-FFF2-40B4-BE49-F238E27FC236}">
                  <a16:creationId xmlns:a16="http://schemas.microsoft.com/office/drawing/2014/main" id="{64D3B308-EC29-4042-8986-5CC758E23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20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3" name="Freeform 261">
              <a:extLst>
                <a:ext uri="{FF2B5EF4-FFF2-40B4-BE49-F238E27FC236}">
                  <a16:creationId xmlns:a16="http://schemas.microsoft.com/office/drawing/2014/main" id="{D951FA03-D246-42B8-8552-CE755355A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" y="1217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4" name="Freeform 262">
              <a:extLst>
                <a:ext uri="{FF2B5EF4-FFF2-40B4-BE49-F238E27FC236}">
                  <a16:creationId xmlns:a16="http://schemas.microsoft.com/office/drawing/2014/main" id="{DDDD8E9B-5E43-4F5A-9B96-253D1D077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241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5" name="Freeform 263">
              <a:extLst>
                <a:ext uri="{FF2B5EF4-FFF2-40B4-BE49-F238E27FC236}">
                  <a16:creationId xmlns:a16="http://schemas.microsoft.com/office/drawing/2014/main" id="{89D6C001-68D7-4529-8657-A44B83114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1259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6" name="Freeform 264">
              <a:extLst>
                <a:ext uri="{FF2B5EF4-FFF2-40B4-BE49-F238E27FC236}">
                  <a16:creationId xmlns:a16="http://schemas.microsoft.com/office/drawing/2014/main" id="{E922F171-100A-4C57-B6B6-93DE698FE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1284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7" name="Freeform 265">
              <a:extLst>
                <a:ext uri="{FF2B5EF4-FFF2-40B4-BE49-F238E27FC236}">
                  <a16:creationId xmlns:a16="http://schemas.microsoft.com/office/drawing/2014/main" id="{8DCB5F1B-579A-4883-8C20-8AAB45FDA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1325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8" name="Freeform 266">
              <a:extLst>
                <a:ext uri="{FF2B5EF4-FFF2-40B4-BE49-F238E27FC236}">
                  <a16:creationId xmlns:a16="http://schemas.microsoft.com/office/drawing/2014/main" id="{51720803-ABB2-474F-A6F3-73B491D75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193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89" name="Freeform 267">
              <a:extLst>
                <a:ext uri="{FF2B5EF4-FFF2-40B4-BE49-F238E27FC236}">
                  <a16:creationId xmlns:a16="http://schemas.microsoft.com/office/drawing/2014/main" id="{F5948343-2EFF-4CE8-8F75-B0E60F1F9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0" name="Freeform 268">
              <a:extLst>
                <a:ext uri="{FF2B5EF4-FFF2-40B4-BE49-F238E27FC236}">
                  <a16:creationId xmlns:a16="http://schemas.microsoft.com/office/drawing/2014/main" id="{158E51C5-2B49-4379-905A-9B9D9FE8F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" y="1271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1" name="Freeform 269">
              <a:extLst>
                <a:ext uri="{FF2B5EF4-FFF2-40B4-BE49-F238E27FC236}">
                  <a16:creationId xmlns:a16="http://schemas.microsoft.com/office/drawing/2014/main" id="{6B7E61C0-7E91-4465-A6E6-988F8E066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1294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2" name="Freeform 270">
              <a:extLst>
                <a:ext uri="{FF2B5EF4-FFF2-40B4-BE49-F238E27FC236}">
                  <a16:creationId xmlns:a16="http://schemas.microsoft.com/office/drawing/2014/main" id="{EE5C2D94-5525-41EF-A44D-44E720369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" y="1306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3" name="Freeform 271">
              <a:extLst>
                <a:ext uri="{FF2B5EF4-FFF2-40B4-BE49-F238E27FC236}">
                  <a16:creationId xmlns:a16="http://schemas.microsoft.com/office/drawing/2014/main" id="{90237C0F-075B-4FAB-A70C-481562DA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182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4" name="Freeform 272">
              <a:extLst>
                <a:ext uri="{FF2B5EF4-FFF2-40B4-BE49-F238E27FC236}">
                  <a16:creationId xmlns:a16="http://schemas.microsoft.com/office/drawing/2014/main" id="{75EFEDE1-CB09-4302-81FF-4F9057962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5" name="Freeform 273">
              <a:extLst>
                <a:ext uri="{FF2B5EF4-FFF2-40B4-BE49-F238E27FC236}">
                  <a16:creationId xmlns:a16="http://schemas.microsoft.com/office/drawing/2014/main" id="{051AB816-76CA-43CB-B3B8-E13113593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" y="1163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6" name="Freeform 274">
              <a:extLst>
                <a:ext uri="{FF2B5EF4-FFF2-40B4-BE49-F238E27FC236}">
                  <a16:creationId xmlns:a16="http://schemas.microsoft.com/office/drawing/2014/main" id="{18C867EF-CC9E-4E70-8345-034E94F50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1306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7" name="Freeform 275">
              <a:extLst>
                <a:ext uri="{FF2B5EF4-FFF2-40B4-BE49-F238E27FC236}">
                  <a16:creationId xmlns:a16="http://schemas.microsoft.com/office/drawing/2014/main" id="{9A00125B-F72F-4271-9AB3-431C0C353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32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8" name="Freeform 276">
              <a:extLst>
                <a:ext uri="{FF2B5EF4-FFF2-40B4-BE49-F238E27FC236}">
                  <a16:creationId xmlns:a16="http://schemas.microsoft.com/office/drawing/2014/main" id="{E3124DCD-FE62-4940-9E83-07AEEB621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" y="129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99" name="Freeform 277">
              <a:extLst>
                <a:ext uri="{FF2B5EF4-FFF2-40B4-BE49-F238E27FC236}">
                  <a16:creationId xmlns:a16="http://schemas.microsoft.com/office/drawing/2014/main" id="{A6589786-08A4-4294-9C83-663FA9BAC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4" y="1283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0" name="Freeform 278">
              <a:extLst>
                <a:ext uri="{FF2B5EF4-FFF2-40B4-BE49-F238E27FC236}">
                  <a16:creationId xmlns:a16="http://schemas.microsoft.com/office/drawing/2014/main" id="{CDF65D5C-632A-4A5D-95A6-F32222121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" y="127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1" name="Freeform 279">
              <a:extLst>
                <a:ext uri="{FF2B5EF4-FFF2-40B4-BE49-F238E27FC236}">
                  <a16:creationId xmlns:a16="http://schemas.microsoft.com/office/drawing/2014/main" id="{B3BDF54D-0278-4956-A608-9802D1D52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2" name="Freeform 280">
              <a:extLst>
                <a:ext uri="{FF2B5EF4-FFF2-40B4-BE49-F238E27FC236}">
                  <a16:creationId xmlns:a16="http://schemas.microsoft.com/office/drawing/2014/main" id="{91D25D06-F91A-4F7E-8B92-F6616C95C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3" name="Freeform 281">
              <a:extLst>
                <a:ext uri="{FF2B5EF4-FFF2-40B4-BE49-F238E27FC236}">
                  <a16:creationId xmlns:a16="http://schemas.microsoft.com/office/drawing/2014/main" id="{E777BED9-5F9F-4CC7-B694-6571BD35B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4" name="Freeform 282">
              <a:extLst>
                <a:ext uri="{FF2B5EF4-FFF2-40B4-BE49-F238E27FC236}">
                  <a16:creationId xmlns:a16="http://schemas.microsoft.com/office/drawing/2014/main" id="{53A39C70-5C47-4F56-B700-F6833F526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5" name="Freeform 283">
              <a:extLst>
                <a:ext uri="{FF2B5EF4-FFF2-40B4-BE49-F238E27FC236}">
                  <a16:creationId xmlns:a16="http://schemas.microsoft.com/office/drawing/2014/main" id="{6B2C3DF5-E30B-44F1-8CF4-0D58CFD1E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181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6" name="Freeform 284">
              <a:extLst>
                <a:ext uri="{FF2B5EF4-FFF2-40B4-BE49-F238E27FC236}">
                  <a16:creationId xmlns:a16="http://schemas.microsoft.com/office/drawing/2014/main" id="{B265230B-9C86-4870-81A0-B053FA862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164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7" name="Freeform 285">
              <a:extLst>
                <a:ext uri="{FF2B5EF4-FFF2-40B4-BE49-F238E27FC236}">
                  <a16:creationId xmlns:a16="http://schemas.microsoft.com/office/drawing/2014/main" id="{F4F0DE12-9A34-4B82-A695-34224A064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8" name="Freeform 286">
              <a:extLst>
                <a:ext uri="{FF2B5EF4-FFF2-40B4-BE49-F238E27FC236}">
                  <a16:creationId xmlns:a16="http://schemas.microsoft.com/office/drawing/2014/main" id="{DEC22768-A450-4DFA-9FDC-62FF976AA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" y="1062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09" name="Freeform 287">
              <a:extLst>
                <a:ext uri="{FF2B5EF4-FFF2-40B4-BE49-F238E27FC236}">
                  <a16:creationId xmlns:a16="http://schemas.microsoft.com/office/drawing/2014/main" id="{544972D1-3BE7-4B60-BDAF-FCBBCB92F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0" name="Freeform 288">
              <a:extLst>
                <a:ext uri="{FF2B5EF4-FFF2-40B4-BE49-F238E27FC236}">
                  <a16:creationId xmlns:a16="http://schemas.microsoft.com/office/drawing/2014/main" id="{C641D83D-B4C9-4E95-BE53-439AFCBE7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4" y="1110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1" name="Freeform 289">
              <a:extLst>
                <a:ext uri="{FF2B5EF4-FFF2-40B4-BE49-F238E27FC236}">
                  <a16:creationId xmlns:a16="http://schemas.microsoft.com/office/drawing/2014/main" id="{CB0C940F-A52C-4BDB-84AA-77554FEE3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2" name="Freeform 290">
              <a:extLst>
                <a:ext uri="{FF2B5EF4-FFF2-40B4-BE49-F238E27FC236}">
                  <a16:creationId xmlns:a16="http://schemas.microsoft.com/office/drawing/2014/main" id="{A97138B8-D491-4E9A-AE9A-2BD96D051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0" y="1169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3" name="Freeform 291">
              <a:extLst>
                <a:ext uri="{FF2B5EF4-FFF2-40B4-BE49-F238E27FC236}">
                  <a16:creationId xmlns:a16="http://schemas.microsoft.com/office/drawing/2014/main" id="{32892E17-C9FC-4D35-9B86-FF514BBD2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" y="1206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4" name="Freeform 292">
              <a:extLst>
                <a:ext uri="{FF2B5EF4-FFF2-40B4-BE49-F238E27FC236}">
                  <a16:creationId xmlns:a16="http://schemas.microsoft.com/office/drawing/2014/main" id="{DB6FB883-3098-4917-8CB4-DCD6ECAF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5" name="Freeform 293">
              <a:extLst>
                <a:ext uri="{FF2B5EF4-FFF2-40B4-BE49-F238E27FC236}">
                  <a16:creationId xmlns:a16="http://schemas.microsoft.com/office/drawing/2014/main" id="{7840FBAD-A785-4914-B13F-59E6A5D9D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" y="1074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6" name="Freeform 294">
              <a:extLst>
                <a:ext uri="{FF2B5EF4-FFF2-40B4-BE49-F238E27FC236}">
                  <a16:creationId xmlns:a16="http://schemas.microsoft.com/office/drawing/2014/main" id="{091C460C-0798-4D30-AADA-09DC2593F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" y="1049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7" name="Freeform 295">
              <a:extLst>
                <a:ext uri="{FF2B5EF4-FFF2-40B4-BE49-F238E27FC236}">
                  <a16:creationId xmlns:a16="http://schemas.microsoft.com/office/drawing/2014/main" id="{04370222-5439-492D-B6C3-80D9C255F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8" name="Freeform 296">
              <a:extLst>
                <a:ext uri="{FF2B5EF4-FFF2-40B4-BE49-F238E27FC236}">
                  <a16:creationId xmlns:a16="http://schemas.microsoft.com/office/drawing/2014/main" id="{9863FDC9-BD0C-4AEC-B2DA-21A9C38E5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7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19" name="Freeform 297">
              <a:extLst>
                <a:ext uri="{FF2B5EF4-FFF2-40B4-BE49-F238E27FC236}">
                  <a16:creationId xmlns:a16="http://schemas.microsoft.com/office/drawing/2014/main" id="{2DF97C1B-14A3-4044-B78E-56DB723FB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" y="1032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0" name="Freeform 298">
              <a:extLst>
                <a:ext uri="{FF2B5EF4-FFF2-40B4-BE49-F238E27FC236}">
                  <a16:creationId xmlns:a16="http://schemas.microsoft.com/office/drawing/2014/main" id="{497A0E41-1B48-4AE1-98C7-2C00048F6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" y="104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1" name="Freeform 299">
              <a:extLst>
                <a:ext uri="{FF2B5EF4-FFF2-40B4-BE49-F238E27FC236}">
                  <a16:creationId xmlns:a16="http://schemas.microsoft.com/office/drawing/2014/main" id="{CF9F4602-05BC-494D-B01F-3A016C1BC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2" name="Freeform 300">
              <a:extLst>
                <a:ext uri="{FF2B5EF4-FFF2-40B4-BE49-F238E27FC236}">
                  <a16:creationId xmlns:a16="http://schemas.microsoft.com/office/drawing/2014/main" id="{17D3BA2A-2076-4E00-9AB9-542F171C4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3" name="Freeform 301">
              <a:extLst>
                <a:ext uri="{FF2B5EF4-FFF2-40B4-BE49-F238E27FC236}">
                  <a16:creationId xmlns:a16="http://schemas.microsoft.com/office/drawing/2014/main" id="{F6882026-7398-4FBC-8AD4-8A64101B7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1115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4" name="Freeform 302">
              <a:extLst>
                <a:ext uri="{FF2B5EF4-FFF2-40B4-BE49-F238E27FC236}">
                  <a16:creationId xmlns:a16="http://schemas.microsoft.com/office/drawing/2014/main" id="{3DD3809E-347A-43EC-9769-690D09497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3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5" name="Freeform 303">
              <a:extLst>
                <a:ext uri="{FF2B5EF4-FFF2-40B4-BE49-F238E27FC236}">
                  <a16:creationId xmlns:a16="http://schemas.microsoft.com/office/drawing/2014/main" id="{0AD93CF7-72BE-4DB5-AB3A-AC99AA11B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" y="116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6" name="Freeform 304">
              <a:extLst>
                <a:ext uri="{FF2B5EF4-FFF2-40B4-BE49-F238E27FC236}">
                  <a16:creationId xmlns:a16="http://schemas.microsoft.com/office/drawing/2014/main" id="{9AF87F9E-4808-465F-9977-017E085DA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" y="1187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7" name="Freeform 305">
              <a:extLst>
                <a:ext uri="{FF2B5EF4-FFF2-40B4-BE49-F238E27FC236}">
                  <a16:creationId xmlns:a16="http://schemas.microsoft.com/office/drawing/2014/main" id="{982C6CFF-1EB5-40D1-AFC3-CECB5348A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199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8" name="Freeform 306">
              <a:extLst>
                <a:ext uri="{FF2B5EF4-FFF2-40B4-BE49-F238E27FC236}">
                  <a16:creationId xmlns:a16="http://schemas.microsoft.com/office/drawing/2014/main" id="{6EC6824B-1833-425A-83A1-13EADD24D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1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29" name="Freeform 307">
              <a:extLst>
                <a:ext uri="{FF2B5EF4-FFF2-40B4-BE49-F238E27FC236}">
                  <a16:creationId xmlns:a16="http://schemas.microsoft.com/office/drawing/2014/main" id="{3E6CC909-478B-449E-9F21-D8687C5F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" y="1224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0" name="Freeform 308">
              <a:extLst>
                <a:ext uri="{FF2B5EF4-FFF2-40B4-BE49-F238E27FC236}">
                  <a16:creationId xmlns:a16="http://schemas.microsoft.com/office/drawing/2014/main" id="{31EC71E2-FD8C-4471-8520-DA9D9B6EB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" y="1031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1" name="Freeform 309">
              <a:extLst>
                <a:ext uri="{FF2B5EF4-FFF2-40B4-BE49-F238E27FC236}">
                  <a16:creationId xmlns:a16="http://schemas.microsoft.com/office/drawing/2014/main" id="{9AFD35A5-0ECC-41A9-83BF-D5F26AB4E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102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2" name="Freeform 310">
              <a:extLst>
                <a:ext uri="{FF2B5EF4-FFF2-40B4-BE49-F238E27FC236}">
                  <a16:creationId xmlns:a16="http://schemas.microsoft.com/office/drawing/2014/main" id="{0C611992-18F8-41FB-A7C3-B034665E5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5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3" name="Freeform 311">
              <a:extLst>
                <a:ext uri="{FF2B5EF4-FFF2-40B4-BE49-F238E27FC236}">
                  <a16:creationId xmlns:a16="http://schemas.microsoft.com/office/drawing/2014/main" id="{21A7F805-0F37-4945-A7BF-4CA99CE8F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4" name="Freeform 312">
              <a:extLst>
                <a:ext uri="{FF2B5EF4-FFF2-40B4-BE49-F238E27FC236}">
                  <a16:creationId xmlns:a16="http://schemas.microsoft.com/office/drawing/2014/main" id="{CBAEF18C-94C3-4CD3-A46D-C97EE222E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1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5" name="Freeform 313">
              <a:extLst>
                <a:ext uri="{FF2B5EF4-FFF2-40B4-BE49-F238E27FC236}">
                  <a16:creationId xmlns:a16="http://schemas.microsoft.com/office/drawing/2014/main" id="{7E876F5B-398A-4A9F-8BFB-9871A54B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" y="117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6" name="Freeform 314">
              <a:extLst>
                <a:ext uri="{FF2B5EF4-FFF2-40B4-BE49-F238E27FC236}">
                  <a16:creationId xmlns:a16="http://schemas.microsoft.com/office/drawing/2014/main" id="{13657800-93BB-4C59-A8F3-444A15B20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1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7" name="Freeform 315">
              <a:extLst>
                <a:ext uri="{FF2B5EF4-FFF2-40B4-BE49-F238E27FC236}">
                  <a16:creationId xmlns:a16="http://schemas.microsoft.com/office/drawing/2014/main" id="{D470EE5A-5C45-40C3-B356-CF8AC75D5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8" name="Freeform 316">
              <a:extLst>
                <a:ext uri="{FF2B5EF4-FFF2-40B4-BE49-F238E27FC236}">
                  <a16:creationId xmlns:a16="http://schemas.microsoft.com/office/drawing/2014/main" id="{22DB04BE-1235-4716-BE7A-AB39424D5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39" name="Freeform 317">
              <a:extLst>
                <a:ext uri="{FF2B5EF4-FFF2-40B4-BE49-F238E27FC236}">
                  <a16:creationId xmlns:a16="http://schemas.microsoft.com/office/drawing/2014/main" id="{7B16F323-549C-42B8-AF93-37980D4C7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4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0" name="Freeform 318">
              <a:extLst>
                <a:ext uri="{FF2B5EF4-FFF2-40B4-BE49-F238E27FC236}">
                  <a16:creationId xmlns:a16="http://schemas.microsoft.com/office/drawing/2014/main" id="{F8F93A1C-1C7D-4A7A-9D5E-85DD49DA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69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1" name="Freeform 319">
              <a:extLst>
                <a:ext uri="{FF2B5EF4-FFF2-40B4-BE49-F238E27FC236}">
                  <a16:creationId xmlns:a16="http://schemas.microsoft.com/office/drawing/2014/main" id="{A97D108C-86D2-4B6C-AB97-44DF2EABB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3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2" name="Freeform 320">
              <a:extLst>
                <a:ext uri="{FF2B5EF4-FFF2-40B4-BE49-F238E27FC236}">
                  <a16:creationId xmlns:a16="http://schemas.microsoft.com/office/drawing/2014/main" id="{42CFAEA2-7773-4220-9DBD-3822523A5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3" name="Freeform 321">
              <a:extLst>
                <a:ext uri="{FF2B5EF4-FFF2-40B4-BE49-F238E27FC236}">
                  <a16:creationId xmlns:a16="http://schemas.microsoft.com/office/drawing/2014/main" id="{22AB2F2D-62AA-40A2-9983-FC8D3BB06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4" name="Freeform 322">
              <a:extLst>
                <a:ext uri="{FF2B5EF4-FFF2-40B4-BE49-F238E27FC236}">
                  <a16:creationId xmlns:a16="http://schemas.microsoft.com/office/drawing/2014/main" id="{F73097AA-3D85-4C77-87F4-4F2905157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1283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5" name="Freeform 323">
              <a:extLst>
                <a:ext uri="{FF2B5EF4-FFF2-40B4-BE49-F238E27FC236}">
                  <a16:creationId xmlns:a16="http://schemas.microsoft.com/office/drawing/2014/main" id="{BAE097D8-930C-4C0D-A38D-D835BF1F3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6" name="Freeform 324">
              <a:extLst>
                <a:ext uri="{FF2B5EF4-FFF2-40B4-BE49-F238E27FC236}">
                  <a16:creationId xmlns:a16="http://schemas.microsoft.com/office/drawing/2014/main" id="{520FEF10-D677-4521-80A0-716DF5956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8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7" name="Freeform 325">
              <a:extLst>
                <a:ext uri="{FF2B5EF4-FFF2-40B4-BE49-F238E27FC236}">
                  <a16:creationId xmlns:a16="http://schemas.microsoft.com/office/drawing/2014/main" id="{C0A716B5-D1C6-4C4D-84F0-B1D61FD70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1134"/>
              <a:ext cx="25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28 w 23"/>
                <a:gd name="T5" fmla="*/ 18 h 24"/>
                <a:gd name="T6" fmla="*/ 46 w 23"/>
                <a:gd name="T7" fmla="*/ 12 h 24"/>
                <a:gd name="T8" fmla="*/ 46 w 23"/>
                <a:gd name="T9" fmla="*/ 12 h 24"/>
                <a:gd name="T10" fmla="*/ 70 w 23"/>
                <a:gd name="T11" fmla="*/ 6 h 24"/>
                <a:gd name="T12" fmla="*/ 70 w 23"/>
                <a:gd name="T13" fmla="*/ 0 h 24"/>
                <a:gd name="T14" fmla="*/ 95 w 23"/>
                <a:gd name="T15" fmla="*/ 0 h 24"/>
                <a:gd name="T16" fmla="*/ 95 w 23"/>
                <a:gd name="T17" fmla="*/ 0 h 24"/>
                <a:gd name="T18" fmla="*/ 95 w 23"/>
                <a:gd name="T19" fmla="*/ 6 h 24"/>
                <a:gd name="T20" fmla="*/ 95 w 23"/>
                <a:gd name="T21" fmla="*/ 6 h 24"/>
                <a:gd name="T22" fmla="*/ 70 w 23"/>
                <a:gd name="T23" fmla="*/ 12 h 24"/>
                <a:gd name="T24" fmla="*/ 46 w 23"/>
                <a:gd name="T25" fmla="*/ 12 h 24"/>
                <a:gd name="T26" fmla="*/ 46 w 23"/>
                <a:gd name="T27" fmla="*/ 18 h 24"/>
                <a:gd name="T28" fmla="*/ 28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8" name="Freeform 326">
              <a:extLst>
                <a:ext uri="{FF2B5EF4-FFF2-40B4-BE49-F238E27FC236}">
                  <a16:creationId xmlns:a16="http://schemas.microsoft.com/office/drawing/2014/main" id="{EA7E4BB4-8800-44B6-B54E-906E59CCF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288"/>
              <a:ext cx="32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35 w 30"/>
                <a:gd name="T7" fmla="*/ 0 h 6"/>
                <a:gd name="T8" fmla="*/ 51 w 30"/>
                <a:gd name="T9" fmla="*/ 0 h 6"/>
                <a:gd name="T10" fmla="*/ 74 w 30"/>
                <a:gd name="T11" fmla="*/ 0 h 6"/>
                <a:gd name="T12" fmla="*/ 90 w 30"/>
                <a:gd name="T13" fmla="*/ 0 h 6"/>
                <a:gd name="T14" fmla="*/ 90 w 30"/>
                <a:gd name="T15" fmla="*/ 6 h 6"/>
                <a:gd name="T16" fmla="*/ 90 w 30"/>
                <a:gd name="T17" fmla="*/ 6 h 6"/>
                <a:gd name="T18" fmla="*/ 90 w 30"/>
                <a:gd name="T19" fmla="*/ 6 h 6"/>
                <a:gd name="T20" fmla="*/ 90 w 30"/>
                <a:gd name="T21" fmla="*/ 6 h 6"/>
                <a:gd name="T22" fmla="*/ 74 w 30"/>
                <a:gd name="T23" fmla="*/ 6 h 6"/>
                <a:gd name="T24" fmla="*/ 51 w 30"/>
                <a:gd name="T25" fmla="*/ 6 h 6"/>
                <a:gd name="T26" fmla="*/ 35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49" name="Freeform 327">
              <a:extLst>
                <a:ext uri="{FF2B5EF4-FFF2-40B4-BE49-F238E27FC236}">
                  <a16:creationId xmlns:a16="http://schemas.microsoft.com/office/drawing/2014/main" id="{7E557998-B0EF-40FB-B1E5-255A95D6D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0" name="Freeform 328">
              <a:extLst>
                <a:ext uri="{FF2B5EF4-FFF2-40B4-BE49-F238E27FC236}">
                  <a16:creationId xmlns:a16="http://schemas.microsoft.com/office/drawing/2014/main" id="{2E6D99A2-2441-44F5-AE7D-2A84BA7C0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278"/>
              <a:ext cx="37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31 w 35"/>
                <a:gd name="T7" fmla="*/ 0 h 6"/>
                <a:gd name="T8" fmla="*/ 43 w 35"/>
                <a:gd name="T9" fmla="*/ 0 h 6"/>
                <a:gd name="T10" fmla="*/ 60 w 35"/>
                <a:gd name="T11" fmla="*/ 0 h 6"/>
                <a:gd name="T12" fmla="*/ 78 w 35"/>
                <a:gd name="T13" fmla="*/ 0 h 6"/>
                <a:gd name="T14" fmla="*/ 78 w 35"/>
                <a:gd name="T15" fmla="*/ 0 h 6"/>
                <a:gd name="T16" fmla="*/ 89 w 35"/>
                <a:gd name="T17" fmla="*/ 6 h 6"/>
                <a:gd name="T18" fmla="*/ 89 w 35"/>
                <a:gd name="T19" fmla="*/ 6 h 6"/>
                <a:gd name="T20" fmla="*/ 78 w 35"/>
                <a:gd name="T21" fmla="*/ 6 h 6"/>
                <a:gd name="T22" fmla="*/ 78 w 35"/>
                <a:gd name="T23" fmla="*/ 6 h 6"/>
                <a:gd name="T24" fmla="*/ 60 w 35"/>
                <a:gd name="T25" fmla="*/ 6 h 6"/>
                <a:gd name="T26" fmla="*/ 43 w 35"/>
                <a:gd name="T27" fmla="*/ 6 h 6"/>
                <a:gd name="T28" fmla="*/ 31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1" name="Freeform 329">
              <a:extLst>
                <a:ext uri="{FF2B5EF4-FFF2-40B4-BE49-F238E27FC236}">
                  <a16:creationId xmlns:a16="http://schemas.microsoft.com/office/drawing/2014/main" id="{A61D4F04-31FD-4158-B44D-9F4BC4F43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1266"/>
              <a:ext cx="37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31 w 35"/>
                <a:gd name="T5" fmla="*/ 0 h 6"/>
                <a:gd name="T6" fmla="*/ 31 w 35"/>
                <a:gd name="T7" fmla="*/ 0 h 6"/>
                <a:gd name="T8" fmla="*/ 43 w 35"/>
                <a:gd name="T9" fmla="*/ 0 h 6"/>
                <a:gd name="T10" fmla="*/ 60 w 35"/>
                <a:gd name="T11" fmla="*/ 0 h 6"/>
                <a:gd name="T12" fmla="*/ 75 w 35"/>
                <a:gd name="T13" fmla="*/ 0 h 6"/>
                <a:gd name="T14" fmla="*/ 89 w 35"/>
                <a:gd name="T15" fmla="*/ 0 h 6"/>
                <a:gd name="T16" fmla="*/ 89 w 35"/>
                <a:gd name="T17" fmla="*/ 0 h 6"/>
                <a:gd name="T18" fmla="*/ 89 w 35"/>
                <a:gd name="T19" fmla="*/ 6 h 6"/>
                <a:gd name="T20" fmla="*/ 89 w 35"/>
                <a:gd name="T21" fmla="*/ 6 h 6"/>
                <a:gd name="T22" fmla="*/ 75 w 35"/>
                <a:gd name="T23" fmla="*/ 6 h 6"/>
                <a:gd name="T24" fmla="*/ 60 w 35"/>
                <a:gd name="T25" fmla="*/ 6 h 6"/>
                <a:gd name="T26" fmla="*/ 43 w 35"/>
                <a:gd name="T27" fmla="*/ 6 h 6"/>
                <a:gd name="T28" fmla="*/ 31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2" name="Freeform 330">
              <a:extLst>
                <a:ext uri="{FF2B5EF4-FFF2-40B4-BE49-F238E27FC236}">
                  <a16:creationId xmlns:a16="http://schemas.microsoft.com/office/drawing/2014/main" id="{6080FA0E-3EFB-44F2-AAC2-988DB1419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254"/>
              <a:ext cx="37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31 w 35"/>
                <a:gd name="T5" fmla="*/ 0 h 6"/>
                <a:gd name="T6" fmla="*/ 43 w 35"/>
                <a:gd name="T7" fmla="*/ 0 h 6"/>
                <a:gd name="T8" fmla="*/ 57 w 35"/>
                <a:gd name="T9" fmla="*/ 0 h 6"/>
                <a:gd name="T10" fmla="*/ 75 w 35"/>
                <a:gd name="T11" fmla="*/ 0 h 6"/>
                <a:gd name="T12" fmla="*/ 75 w 35"/>
                <a:gd name="T13" fmla="*/ 0 h 6"/>
                <a:gd name="T14" fmla="*/ 89 w 35"/>
                <a:gd name="T15" fmla="*/ 0 h 6"/>
                <a:gd name="T16" fmla="*/ 89 w 35"/>
                <a:gd name="T17" fmla="*/ 0 h 6"/>
                <a:gd name="T18" fmla="*/ 89 w 35"/>
                <a:gd name="T19" fmla="*/ 0 h 6"/>
                <a:gd name="T20" fmla="*/ 75 w 35"/>
                <a:gd name="T21" fmla="*/ 6 h 6"/>
                <a:gd name="T22" fmla="*/ 75 w 35"/>
                <a:gd name="T23" fmla="*/ 6 h 6"/>
                <a:gd name="T24" fmla="*/ 57 w 35"/>
                <a:gd name="T25" fmla="*/ 6 h 6"/>
                <a:gd name="T26" fmla="*/ 43 w 35"/>
                <a:gd name="T27" fmla="*/ 6 h 6"/>
                <a:gd name="T28" fmla="*/ 31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3" name="Freeform 331">
              <a:extLst>
                <a:ext uri="{FF2B5EF4-FFF2-40B4-BE49-F238E27FC236}">
                  <a16:creationId xmlns:a16="http://schemas.microsoft.com/office/drawing/2014/main" id="{199299D1-D80B-42C7-B3D3-4799BF27C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1243"/>
              <a:ext cx="37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31 w 35"/>
                <a:gd name="T5" fmla="*/ 0 h 6"/>
                <a:gd name="T6" fmla="*/ 41 w 35"/>
                <a:gd name="T7" fmla="*/ 0 h 6"/>
                <a:gd name="T8" fmla="*/ 57 w 35"/>
                <a:gd name="T9" fmla="*/ 0 h 6"/>
                <a:gd name="T10" fmla="*/ 75 w 35"/>
                <a:gd name="T11" fmla="*/ 0 h 6"/>
                <a:gd name="T12" fmla="*/ 89 w 35"/>
                <a:gd name="T13" fmla="*/ 0 h 6"/>
                <a:gd name="T14" fmla="*/ 89 w 35"/>
                <a:gd name="T15" fmla="*/ 0 h 6"/>
                <a:gd name="T16" fmla="*/ 89 w 35"/>
                <a:gd name="T17" fmla="*/ 0 h 6"/>
                <a:gd name="T18" fmla="*/ 89 w 35"/>
                <a:gd name="T19" fmla="*/ 0 h 6"/>
                <a:gd name="T20" fmla="*/ 89 w 35"/>
                <a:gd name="T21" fmla="*/ 6 h 6"/>
                <a:gd name="T22" fmla="*/ 75 w 35"/>
                <a:gd name="T23" fmla="*/ 6 h 6"/>
                <a:gd name="T24" fmla="*/ 57 w 35"/>
                <a:gd name="T25" fmla="*/ 6 h 6"/>
                <a:gd name="T26" fmla="*/ 41 w 35"/>
                <a:gd name="T27" fmla="*/ 6 h 6"/>
                <a:gd name="T28" fmla="*/ 31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4" name="Freeform 332">
              <a:extLst>
                <a:ext uri="{FF2B5EF4-FFF2-40B4-BE49-F238E27FC236}">
                  <a16:creationId xmlns:a16="http://schemas.microsoft.com/office/drawing/2014/main" id="{FBAE5FE8-0BB3-40D4-97CF-A73BB4CED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1224"/>
              <a:ext cx="43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29 w 41"/>
                <a:gd name="T5" fmla="*/ 6 h 12"/>
                <a:gd name="T6" fmla="*/ 37 w 41"/>
                <a:gd name="T7" fmla="*/ 0 h 12"/>
                <a:gd name="T8" fmla="*/ 65 w 41"/>
                <a:gd name="T9" fmla="*/ 0 h 12"/>
                <a:gd name="T10" fmla="*/ 78 w 41"/>
                <a:gd name="T11" fmla="*/ 0 h 12"/>
                <a:gd name="T12" fmla="*/ 90 w 41"/>
                <a:gd name="T13" fmla="*/ 0 h 12"/>
                <a:gd name="T14" fmla="*/ 90 w 41"/>
                <a:gd name="T15" fmla="*/ 0 h 12"/>
                <a:gd name="T16" fmla="*/ 90 w 41"/>
                <a:gd name="T17" fmla="*/ 0 h 12"/>
                <a:gd name="T18" fmla="*/ 90 w 41"/>
                <a:gd name="T19" fmla="*/ 0 h 12"/>
                <a:gd name="T20" fmla="*/ 78 w 41"/>
                <a:gd name="T21" fmla="*/ 6 h 12"/>
                <a:gd name="T22" fmla="*/ 65 w 41"/>
                <a:gd name="T23" fmla="*/ 6 h 12"/>
                <a:gd name="T24" fmla="*/ 49 w 41"/>
                <a:gd name="T25" fmla="*/ 6 h 12"/>
                <a:gd name="T26" fmla="*/ 37 w 41"/>
                <a:gd name="T27" fmla="*/ 6 h 12"/>
                <a:gd name="T28" fmla="*/ 29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5" name="Freeform 333">
              <a:extLst>
                <a:ext uri="{FF2B5EF4-FFF2-40B4-BE49-F238E27FC236}">
                  <a16:creationId xmlns:a16="http://schemas.microsoft.com/office/drawing/2014/main" id="{E89539F5-3F1E-4C3F-AD85-2E6E64A2D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1205"/>
              <a:ext cx="49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29 w 47"/>
                <a:gd name="T5" fmla="*/ 12 h 18"/>
                <a:gd name="T6" fmla="*/ 34 w 47"/>
                <a:gd name="T7" fmla="*/ 6 h 18"/>
                <a:gd name="T8" fmla="*/ 56 w 47"/>
                <a:gd name="T9" fmla="*/ 6 h 18"/>
                <a:gd name="T10" fmla="*/ 72 w 47"/>
                <a:gd name="T11" fmla="*/ 0 h 18"/>
                <a:gd name="T12" fmla="*/ 83 w 47"/>
                <a:gd name="T13" fmla="*/ 0 h 18"/>
                <a:gd name="T14" fmla="*/ 95 w 47"/>
                <a:gd name="T15" fmla="*/ 0 h 18"/>
                <a:gd name="T16" fmla="*/ 95 w 47"/>
                <a:gd name="T17" fmla="*/ 6 h 18"/>
                <a:gd name="T18" fmla="*/ 95 w 47"/>
                <a:gd name="T19" fmla="*/ 6 h 18"/>
                <a:gd name="T20" fmla="*/ 83 w 47"/>
                <a:gd name="T21" fmla="*/ 12 h 18"/>
                <a:gd name="T22" fmla="*/ 72 w 47"/>
                <a:gd name="T23" fmla="*/ 12 h 18"/>
                <a:gd name="T24" fmla="*/ 56 w 47"/>
                <a:gd name="T25" fmla="*/ 12 h 18"/>
                <a:gd name="T26" fmla="*/ 44 w 47"/>
                <a:gd name="T27" fmla="*/ 12 h 18"/>
                <a:gd name="T28" fmla="*/ 29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6" name="Freeform 334">
              <a:extLst>
                <a:ext uri="{FF2B5EF4-FFF2-40B4-BE49-F238E27FC236}">
                  <a16:creationId xmlns:a16="http://schemas.microsoft.com/office/drawing/2014/main" id="{B92E65BA-D046-4C50-8F6A-AE53CF136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1175"/>
              <a:ext cx="49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29 w 47"/>
                <a:gd name="T5" fmla="*/ 18 h 30"/>
                <a:gd name="T6" fmla="*/ 34 w 47"/>
                <a:gd name="T7" fmla="*/ 18 h 30"/>
                <a:gd name="T8" fmla="*/ 44 w 47"/>
                <a:gd name="T9" fmla="*/ 12 h 30"/>
                <a:gd name="T10" fmla="*/ 56 w 47"/>
                <a:gd name="T11" fmla="*/ 6 h 30"/>
                <a:gd name="T12" fmla="*/ 72 w 47"/>
                <a:gd name="T13" fmla="*/ 6 h 30"/>
                <a:gd name="T14" fmla="*/ 83 w 47"/>
                <a:gd name="T15" fmla="*/ 0 h 30"/>
                <a:gd name="T16" fmla="*/ 95 w 47"/>
                <a:gd name="T17" fmla="*/ 6 h 30"/>
                <a:gd name="T18" fmla="*/ 95 w 47"/>
                <a:gd name="T19" fmla="*/ 6 h 30"/>
                <a:gd name="T20" fmla="*/ 83 w 47"/>
                <a:gd name="T21" fmla="*/ 12 h 30"/>
                <a:gd name="T22" fmla="*/ 72 w 47"/>
                <a:gd name="T23" fmla="*/ 12 h 30"/>
                <a:gd name="T24" fmla="*/ 56 w 47"/>
                <a:gd name="T25" fmla="*/ 18 h 30"/>
                <a:gd name="T26" fmla="*/ 44 w 47"/>
                <a:gd name="T27" fmla="*/ 24 h 30"/>
                <a:gd name="T28" fmla="*/ 34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7" name="Freeform 335">
              <a:extLst>
                <a:ext uri="{FF2B5EF4-FFF2-40B4-BE49-F238E27FC236}">
                  <a16:creationId xmlns:a16="http://schemas.microsoft.com/office/drawing/2014/main" id="{07CDA066-FF98-4F6D-8505-72DC6EEC0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1158"/>
              <a:ext cx="43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29 w 41"/>
                <a:gd name="T5" fmla="*/ 24 h 30"/>
                <a:gd name="T6" fmla="*/ 37 w 41"/>
                <a:gd name="T7" fmla="*/ 18 h 30"/>
                <a:gd name="T8" fmla="*/ 49 w 41"/>
                <a:gd name="T9" fmla="*/ 12 h 30"/>
                <a:gd name="T10" fmla="*/ 65 w 41"/>
                <a:gd name="T11" fmla="*/ 6 h 30"/>
                <a:gd name="T12" fmla="*/ 65 w 41"/>
                <a:gd name="T13" fmla="*/ 0 h 30"/>
                <a:gd name="T14" fmla="*/ 78 w 41"/>
                <a:gd name="T15" fmla="*/ 0 h 30"/>
                <a:gd name="T16" fmla="*/ 90 w 41"/>
                <a:gd name="T17" fmla="*/ 0 h 30"/>
                <a:gd name="T18" fmla="*/ 90 w 41"/>
                <a:gd name="T19" fmla="*/ 0 h 30"/>
                <a:gd name="T20" fmla="*/ 78 w 41"/>
                <a:gd name="T21" fmla="*/ 6 h 30"/>
                <a:gd name="T22" fmla="*/ 65 w 41"/>
                <a:gd name="T23" fmla="*/ 12 h 30"/>
                <a:gd name="T24" fmla="*/ 49 w 41"/>
                <a:gd name="T25" fmla="*/ 18 h 30"/>
                <a:gd name="T26" fmla="*/ 37 w 41"/>
                <a:gd name="T27" fmla="*/ 24 h 30"/>
                <a:gd name="T28" fmla="*/ 29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8" name="Freeform 336">
              <a:extLst>
                <a:ext uri="{FF2B5EF4-FFF2-40B4-BE49-F238E27FC236}">
                  <a16:creationId xmlns:a16="http://schemas.microsoft.com/office/drawing/2014/main" id="{637E2405-EA1E-4721-8FE3-85E231A2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" y="1146"/>
              <a:ext cx="37" cy="30"/>
            </a:xfrm>
            <a:custGeom>
              <a:avLst/>
              <a:gdLst>
                <a:gd name="T0" fmla="*/ 89 w 35"/>
                <a:gd name="T1" fmla="*/ 0 h 30"/>
                <a:gd name="T2" fmla="*/ 89 w 35"/>
                <a:gd name="T3" fmla="*/ 0 h 30"/>
                <a:gd name="T4" fmla="*/ 75 w 35"/>
                <a:gd name="T5" fmla="*/ 6 h 30"/>
                <a:gd name="T6" fmla="*/ 57 w 35"/>
                <a:gd name="T7" fmla="*/ 6 h 30"/>
                <a:gd name="T8" fmla="*/ 57 w 35"/>
                <a:gd name="T9" fmla="*/ 12 h 30"/>
                <a:gd name="T10" fmla="*/ 41 w 35"/>
                <a:gd name="T11" fmla="*/ 18 h 30"/>
                <a:gd name="T12" fmla="*/ 31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31 w 35"/>
                <a:gd name="T23" fmla="*/ 12 h 30"/>
                <a:gd name="T24" fmla="*/ 41 w 35"/>
                <a:gd name="T25" fmla="*/ 6 h 30"/>
                <a:gd name="T26" fmla="*/ 57 w 35"/>
                <a:gd name="T27" fmla="*/ 0 h 30"/>
                <a:gd name="T28" fmla="*/ 75 w 35"/>
                <a:gd name="T29" fmla="*/ 0 h 30"/>
                <a:gd name="T30" fmla="*/ 75 w 35"/>
                <a:gd name="T31" fmla="*/ 0 h 30"/>
                <a:gd name="T32" fmla="*/ 89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59" name="Freeform 337">
              <a:extLst>
                <a:ext uri="{FF2B5EF4-FFF2-40B4-BE49-F238E27FC236}">
                  <a16:creationId xmlns:a16="http://schemas.microsoft.com/office/drawing/2014/main" id="{ABB085BB-4EE9-42C0-A953-C9D16F172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984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0" name="Freeform 338">
              <a:extLst>
                <a:ext uri="{FF2B5EF4-FFF2-40B4-BE49-F238E27FC236}">
                  <a16:creationId xmlns:a16="http://schemas.microsoft.com/office/drawing/2014/main" id="{65E52CA1-FB6A-4027-A962-5BB2D94DD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4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1" name="Freeform 339">
              <a:extLst>
                <a:ext uri="{FF2B5EF4-FFF2-40B4-BE49-F238E27FC236}">
                  <a16:creationId xmlns:a16="http://schemas.microsoft.com/office/drawing/2014/main" id="{1B9E5ECE-C417-4157-9735-22A8688B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997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2" name="Freeform 340">
              <a:extLst>
                <a:ext uri="{FF2B5EF4-FFF2-40B4-BE49-F238E27FC236}">
                  <a16:creationId xmlns:a16="http://schemas.microsoft.com/office/drawing/2014/main" id="{EC0E7579-34EE-49B6-99C1-3A8D1A3E9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19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3" name="Freeform 341">
              <a:extLst>
                <a:ext uri="{FF2B5EF4-FFF2-40B4-BE49-F238E27FC236}">
                  <a16:creationId xmlns:a16="http://schemas.microsoft.com/office/drawing/2014/main" id="{F23364E9-0D88-4ACE-8A71-F85D48E84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3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4" name="Freeform 342">
              <a:extLst>
                <a:ext uri="{FF2B5EF4-FFF2-40B4-BE49-F238E27FC236}">
                  <a16:creationId xmlns:a16="http://schemas.microsoft.com/office/drawing/2014/main" id="{0DC47840-04ED-4E86-81FD-A82C019E4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" y="106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5" name="Freeform 343">
              <a:extLst>
                <a:ext uri="{FF2B5EF4-FFF2-40B4-BE49-F238E27FC236}">
                  <a16:creationId xmlns:a16="http://schemas.microsoft.com/office/drawing/2014/main" id="{F47EFF1A-FF62-416A-8EEF-F9F0D141A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" y="108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6" name="Freeform 344">
              <a:extLst>
                <a:ext uri="{FF2B5EF4-FFF2-40B4-BE49-F238E27FC236}">
                  <a16:creationId xmlns:a16="http://schemas.microsoft.com/office/drawing/2014/main" id="{E22D8C0A-E28B-4B86-B10B-B3F9963DA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" y="1098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7" name="Freeform 345">
              <a:extLst>
                <a:ext uri="{FF2B5EF4-FFF2-40B4-BE49-F238E27FC236}">
                  <a16:creationId xmlns:a16="http://schemas.microsoft.com/office/drawing/2014/main" id="{694550FA-301D-4F6A-AFB2-DAEBB8634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" y="1116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8" name="Freeform 346">
              <a:extLst>
                <a:ext uri="{FF2B5EF4-FFF2-40B4-BE49-F238E27FC236}">
                  <a16:creationId xmlns:a16="http://schemas.microsoft.com/office/drawing/2014/main" id="{3B816F28-2772-4CC2-9CA8-426DBB4FD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8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69" name="Freeform 347">
              <a:extLst>
                <a:ext uri="{FF2B5EF4-FFF2-40B4-BE49-F238E27FC236}">
                  <a16:creationId xmlns:a16="http://schemas.microsoft.com/office/drawing/2014/main" id="{0AA1C130-7F66-499A-BA47-13BBEAFC4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2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0" name="Freeform 348">
              <a:extLst>
                <a:ext uri="{FF2B5EF4-FFF2-40B4-BE49-F238E27FC236}">
                  <a16:creationId xmlns:a16="http://schemas.microsoft.com/office/drawing/2014/main" id="{146F1B76-AA75-42AC-B302-747D9D3A5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6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1" name="Freeform 349">
              <a:extLst>
                <a:ext uri="{FF2B5EF4-FFF2-40B4-BE49-F238E27FC236}">
                  <a16:creationId xmlns:a16="http://schemas.microsoft.com/office/drawing/2014/main" id="{425042C8-FF38-4380-BE56-1A09B6AB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" y="978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2" name="Freeform 350">
              <a:extLst>
                <a:ext uri="{FF2B5EF4-FFF2-40B4-BE49-F238E27FC236}">
                  <a16:creationId xmlns:a16="http://schemas.microsoft.com/office/drawing/2014/main" id="{287D1ECF-4FBD-4E87-BF92-DD7B8BA1D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122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3" name="Freeform 351">
              <a:extLst>
                <a:ext uri="{FF2B5EF4-FFF2-40B4-BE49-F238E27FC236}">
                  <a16:creationId xmlns:a16="http://schemas.microsoft.com/office/drawing/2014/main" id="{7506221F-4434-46B2-BA24-954B2CBFA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3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4" name="Freeform 352">
              <a:extLst>
                <a:ext uri="{FF2B5EF4-FFF2-40B4-BE49-F238E27FC236}">
                  <a16:creationId xmlns:a16="http://schemas.microsoft.com/office/drawing/2014/main" id="{3B0AFB4A-ECE7-4451-84E8-F0DA67F1A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09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5" name="Freeform 353">
              <a:extLst>
                <a:ext uri="{FF2B5EF4-FFF2-40B4-BE49-F238E27FC236}">
                  <a16:creationId xmlns:a16="http://schemas.microsoft.com/office/drawing/2014/main" id="{9AC54989-433B-4CC0-AE50-EC1F6CE13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6" name="Freeform 354">
              <a:extLst>
                <a:ext uri="{FF2B5EF4-FFF2-40B4-BE49-F238E27FC236}">
                  <a16:creationId xmlns:a16="http://schemas.microsoft.com/office/drawing/2014/main" id="{6E07DFF0-8B5A-47CA-84AF-8C229BECF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7" name="Freeform 355">
              <a:extLst>
                <a:ext uri="{FF2B5EF4-FFF2-40B4-BE49-F238E27FC236}">
                  <a16:creationId xmlns:a16="http://schemas.microsoft.com/office/drawing/2014/main" id="{B8F78484-4F22-4A03-BF8D-74D00DDE4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032"/>
              <a:ext cx="44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29 w 42"/>
                <a:gd name="T7" fmla="*/ 6 h 18"/>
                <a:gd name="T8" fmla="*/ 50 w 42"/>
                <a:gd name="T9" fmla="*/ 6 h 18"/>
                <a:gd name="T10" fmla="*/ 66 w 42"/>
                <a:gd name="T11" fmla="*/ 0 h 18"/>
                <a:gd name="T12" fmla="*/ 79 w 42"/>
                <a:gd name="T13" fmla="*/ 0 h 18"/>
                <a:gd name="T14" fmla="*/ 91 w 42"/>
                <a:gd name="T15" fmla="*/ 0 h 18"/>
                <a:gd name="T16" fmla="*/ 91 w 42"/>
                <a:gd name="T17" fmla="*/ 0 h 18"/>
                <a:gd name="T18" fmla="*/ 91 w 42"/>
                <a:gd name="T19" fmla="*/ 0 h 18"/>
                <a:gd name="T20" fmla="*/ 79 w 42"/>
                <a:gd name="T21" fmla="*/ 6 h 18"/>
                <a:gd name="T22" fmla="*/ 66 w 42"/>
                <a:gd name="T23" fmla="*/ 6 h 18"/>
                <a:gd name="T24" fmla="*/ 50 w 42"/>
                <a:gd name="T25" fmla="*/ 12 h 18"/>
                <a:gd name="T26" fmla="*/ 29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8" name="Freeform 356">
              <a:extLst>
                <a:ext uri="{FF2B5EF4-FFF2-40B4-BE49-F238E27FC236}">
                  <a16:creationId xmlns:a16="http://schemas.microsoft.com/office/drawing/2014/main" id="{B2B83C24-CB96-42E7-9270-D400F95D9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0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79" name="Freeform 357">
              <a:extLst>
                <a:ext uri="{FF2B5EF4-FFF2-40B4-BE49-F238E27FC236}">
                  <a16:creationId xmlns:a16="http://schemas.microsoft.com/office/drawing/2014/main" id="{04D2D88B-0840-4902-9F96-409C6084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0" name="Freeform 358">
              <a:extLst>
                <a:ext uri="{FF2B5EF4-FFF2-40B4-BE49-F238E27FC236}">
                  <a16:creationId xmlns:a16="http://schemas.microsoft.com/office/drawing/2014/main" id="{14D6B23D-A71A-43F0-8899-BA16353AB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1" name="Freeform 359">
              <a:extLst>
                <a:ext uri="{FF2B5EF4-FFF2-40B4-BE49-F238E27FC236}">
                  <a16:creationId xmlns:a16="http://schemas.microsoft.com/office/drawing/2014/main" id="{6C02A928-35EA-45E3-964C-BE124BA4E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7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2" name="Freeform 360">
              <a:extLst>
                <a:ext uri="{FF2B5EF4-FFF2-40B4-BE49-F238E27FC236}">
                  <a16:creationId xmlns:a16="http://schemas.microsoft.com/office/drawing/2014/main" id="{07C595A9-827B-4E2E-98E5-4E61A4549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3" name="Freeform 361">
              <a:extLst>
                <a:ext uri="{FF2B5EF4-FFF2-40B4-BE49-F238E27FC236}">
                  <a16:creationId xmlns:a16="http://schemas.microsoft.com/office/drawing/2014/main" id="{29DE43B4-6910-46EF-86FB-8C66F03E5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883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4" name="Freeform 362">
              <a:extLst>
                <a:ext uri="{FF2B5EF4-FFF2-40B4-BE49-F238E27FC236}">
                  <a16:creationId xmlns:a16="http://schemas.microsoft.com/office/drawing/2014/main" id="{22429422-8C92-48BF-B29A-8E83DC3F4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900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5" name="Freeform 363">
              <a:extLst>
                <a:ext uri="{FF2B5EF4-FFF2-40B4-BE49-F238E27FC236}">
                  <a16:creationId xmlns:a16="http://schemas.microsoft.com/office/drawing/2014/main" id="{EA534E97-632D-4A83-9963-D3BFECF9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925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6" name="Freeform 364">
              <a:extLst>
                <a:ext uri="{FF2B5EF4-FFF2-40B4-BE49-F238E27FC236}">
                  <a16:creationId xmlns:a16="http://schemas.microsoft.com/office/drawing/2014/main" id="{A62BF56C-F72D-42D7-8779-9EA937324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936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7" name="Freeform 365">
              <a:extLst>
                <a:ext uri="{FF2B5EF4-FFF2-40B4-BE49-F238E27FC236}">
                  <a16:creationId xmlns:a16="http://schemas.microsoft.com/office/drawing/2014/main" id="{0DA77213-29DD-40DC-A2F0-F0B5FFC61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8" name="Freeform 366">
              <a:extLst>
                <a:ext uri="{FF2B5EF4-FFF2-40B4-BE49-F238E27FC236}">
                  <a16:creationId xmlns:a16="http://schemas.microsoft.com/office/drawing/2014/main" id="{CBA2B981-53D1-4301-AB1F-F1320CA0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89" name="Freeform 367">
              <a:extLst>
                <a:ext uri="{FF2B5EF4-FFF2-40B4-BE49-F238E27FC236}">
                  <a16:creationId xmlns:a16="http://schemas.microsoft.com/office/drawing/2014/main" id="{316B9A2B-D5D7-476D-831F-F09225171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0" name="Freeform 368">
              <a:extLst>
                <a:ext uri="{FF2B5EF4-FFF2-40B4-BE49-F238E27FC236}">
                  <a16:creationId xmlns:a16="http://schemas.microsoft.com/office/drawing/2014/main" id="{A5B786FE-88EB-441F-91D2-5FBBDE80F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99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1" name="Freeform 369">
              <a:extLst>
                <a:ext uri="{FF2B5EF4-FFF2-40B4-BE49-F238E27FC236}">
                  <a16:creationId xmlns:a16="http://schemas.microsoft.com/office/drawing/2014/main" id="{8BAA7ABF-3983-400D-B531-2BC179F5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0" y="997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2" name="Freeform 370">
              <a:extLst>
                <a:ext uri="{FF2B5EF4-FFF2-40B4-BE49-F238E27FC236}">
                  <a16:creationId xmlns:a16="http://schemas.microsoft.com/office/drawing/2014/main" id="{70443699-FDE7-4C5C-BDAF-831A6AFAF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2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3" name="Freeform 371">
              <a:extLst>
                <a:ext uri="{FF2B5EF4-FFF2-40B4-BE49-F238E27FC236}">
                  <a16:creationId xmlns:a16="http://schemas.microsoft.com/office/drawing/2014/main" id="{BCBA1697-4EF5-456E-90CC-799381D78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8" y="960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4" name="Freeform 372">
              <a:extLst>
                <a:ext uri="{FF2B5EF4-FFF2-40B4-BE49-F238E27FC236}">
                  <a16:creationId xmlns:a16="http://schemas.microsoft.com/office/drawing/2014/main" id="{66147E75-5147-4D41-A4CE-2509C3E77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8" y="942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5" name="Freeform 373">
              <a:extLst>
                <a:ext uri="{FF2B5EF4-FFF2-40B4-BE49-F238E27FC236}">
                  <a16:creationId xmlns:a16="http://schemas.microsoft.com/office/drawing/2014/main" id="{9197D0BE-12F1-46D5-A30F-F010BB107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" y="90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6" name="Freeform 374">
              <a:extLst>
                <a:ext uri="{FF2B5EF4-FFF2-40B4-BE49-F238E27FC236}">
                  <a16:creationId xmlns:a16="http://schemas.microsoft.com/office/drawing/2014/main" id="{120B99BA-BDB0-466D-830C-9B673378D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" y="87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7" name="Freeform 375">
              <a:extLst>
                <a:ext uri="{FF2B5EF4-FFF2-40B4-BE49-F238E27FC236}">
                  <a16:creationId xmlns:a16="http://schemas.microsoft.com/office/drawing/2014/main" id="{84E38D5F-B937-48F6-8F12-AA5386B82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8" name="Freeform 376">
              <a:extLst>
                <a:ext uri="{FF2B5EF4-FFF2-40B4-BE49-F238E27FC236}">
                  <a16:creationId xmlns:a16="http://schemas.microsoft.com/office/drawing/2014/main" id="{13EC3860-0599-404C-8245-AD9EC1B46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913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99" name="Freeform 377">
              <a:extLst>
                <a:ext uri="{FF2B5EF4-FFF2-40B4-BE49-F238E27FC236}">
                  <a16:creationId xmlns:a16="http://schemas.microsoft.com/office/drawing/2014/main" id="{5333A437-56C6-45D7-A73C-B615CFD7D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" y="88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0" name="Freeform 378">
              <a:extLst>
                <a:ext uri="{FF2B5EF4-FFF2-40B4-BE49-F238E27FC236}">
                  <a16:creationId xmlns:a16="http://schemas.microsoft.com/office/drawing/2014/main" id="{D29FCEA2-FB10-42E5-B249-E91A2D375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8" y="894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1" name="Freeform 379">
              <a:extLst>
                <a:ext uri="{FF2B5EF4-FFF2-40B4-BE49-F238E27FC236}">
                  <a16:creationId xmlns:a16="http://schemas.microsoft.com/office/drawing/2014/main" id="{B2DC8E68-2BAF-4FCD-B6DA-46262E37E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" y="2077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2" name="Freeform 380">
              <a:extLst>
                <a:ext uri="{FF2B5EF4-FFF2-40B4-BE49-F238E27FC236}">
                  <a16:creationId xmlns:a16="http://schemas.microsoft.com/office/drawing/2014/main" id="{9DA89D23-7D4D-43EC-90DB-49F50F252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083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3" name="Freeform 381">
              <a:extLst>
                <a:ext uri="{FF2B5EF4-FFF2-40B4-BE49-F238E27FC236}">
                  <a16:creationId xmlns:a16="http://schemas.microsoft.com/office/drawing/2014/main" id="{AE907886-22FD-4052-BB41-AD190FB1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065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4" name="Freeform 382">
              <a:extLst>
                <a:ext uri="{FF2B5EF4-FFF2-40B4-BE49-F238E27FC236}">
                  <a16:creationId xmlns:a16="http://schemas.microsoft.com/office/drawing/2014/main" id="{248EC008-6917-4F3A-A583-8C629A461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5" name="Freeform 383">
              <a:extLst>
                <a:ext uri="{FF2B5EF4-FFF2-40B4-BE49-F238E27FC236}">
                  <a16:creationId xmlns:a16="http://schemas.microsoft.com/office/drawing/2014/main" id="{CAAF9664-442C-4211-A7D8-8A535C12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6" name="Freeform 384">
              <a:extLst>
                <a:ext uri="{FF2B5EF4-FFF2-40B4-BE49-F238E27FC236}">
                  <a16:creationId xmlns:a16="http://schemas.microsoft.com/office/drawing/2014/main" id="{AB075587-CEB0-4573-AD15-9089805B3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7" name="Freeform 385">
              <a:extLst>
                <a:ext uri="{FF2B5EF4-FFF2-40B4-BE49-F238E27FC236}">
                  <a16:creationId xmlns:a16="http://schemas.microsoft.com/office/drawing/2014/main" id="{4951D41A-1B65-41B6-93FB-0F8EE3842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8" name="Freeform 386">
              <a:extLst>
                <a:ext uri="{FF2B5EF4-FFF2-40B4-BE49-F238E27FC236}">
                  <a16:creationId xmlns:a16="http://schemas.microsoft.com/office/drawing/2014/main" id="{31C7037C-8D74-42B4-AA4E-CA93DB3CE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09" name="Freeform 387">
              <a:extLst>
                <a:ext uri="{FF2B5EF4-FFF2-40B4-BE49-F238E27FC236}">
                  <a16:creationId xmlns:a16="http://schemas.microsoft.com/office/drawing/2014/main" id="{4515FF49-09D9-4459-9E49-72EAFCFB3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0" name="Freeform 388">
              <a:extLst>
                <a:ext uri="{FF2B5EF4-FFF2-40B4-BE49-F238E27FC236}">
                  <a16:creationId xmlns:a16="http://schemas.microsoft.com/office/drawing/2014/main" id="{8900641B-DD8F-4E33-B895-F31C3DED4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1" y="2035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1" name="Freeform 389">
              <a:extLst>
                <a:ext uri="{FF2B5EF4-FFF2-40B4-BE49-F238E27FC236}">
                  <a16:creationId xmlns:a16="http://schemas.microsoft.com/office/drawing/2014/main" id="{C3239A2D-B3A9-457B-A5CE-6BBAA8687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" y="2024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2" name="Freeform 390">
              <a:extLst>
                <a:ext uri="{FF2B5EF4-FFF2-40B4-BE49-F238E27FC236}">
                  <a16:creationId xmlns:a16="http://schemas.microsoft.com/office/drawing/2014/main" id="{3B663267-F229-46FF-8DFD-C3D40971C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" y="201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3" name="Freeform 391">
              <a:extLst>
                <a:ext uri="{FF2B5EF4-FFF2-40B4-BE49-F238E27FC236}">
                  <a16:creationId xmlns:a16="http://schemas.microsoft.com/office/drawing/2014/main" id="{FB9EC02B-DC5F-46D4-BA40-03B975DFB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4" name="Freeform 392">
              <a:extLst>
                <a:ext uri="{FF2B5EF4-FFF2-40B4-BE49-F238E27FC236}">
                  <a16:creationId xmlns:a16="http://schemas.microsoft.com/office/drawing/2014/main" id="{A0025C71-7B39-47FA-B1E4-96CF12F75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8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5" name="Freeform 393">
              <a:extLst>
                <a:ext uri="{FF2B5EF4-FFF2-40B4-BE49-F238E27FC236}">
                  <a16:creationId xmlns:a16="http://schemas.microsoft.com/office/drawing/2014/main" id="{78DC853E-4848-4FD5-AF7B-74AC13E97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" y="2029"/>
              <a:ext cx="37" cy="30"/>
            </a:xfrm>
            <a:custGeom>
              <a:avLst/>
              <a:gdLst>
                <a:gd name="T0" fmla="*/ 89 w 35"/>
                <a:gd name="T1" fmla="*/ 30 h 30"/>
                <a:gd name="T2" fmla="*/ 75 w 35"/>
                <a:gd name="T3" fmla="*/ 30 h 30"/>
                <a:gd name="T4" fmla="*/ 57 w 35"/>
                <a:gd name="T5" fmla="*/ 24 h 30"/>
                <a:gd name="T6" fmla="*/ 41 w 35"/>
                <a:gd name="T7" fmla="*/ 18 h 30"/>
                <a:gd name="T8" fmla="*/ 31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31 w 35"/>
                <a:gd name="T21" fmla="*/ 0 h 30"/>
                <a:gd name="T22" fmla="*/ 41 w 35"/>
                <a:gd name="T23" fmla="*/ 6 h 30"/>
                <a:gd name="T24" fmla="*/ 41 w 35"/>
                <a:gd name="T25" fmla="*/ 12 h 30"/>
                <a:gd name="T26" fmla="*/ 57 w 35"/>
                <a:gd name="T27" fmla="*/ 18 h 30"/>
                <a:gd name="T28" fmla="*/ 75 w 35"/>
                <a:gd name="T29" fmla="*/ 24 h 30"/>
                <a:gd name="T30" fmla="*/ 89 w 35"/>
                <a:gd name="T31" fmla="*/ 30 h 30"/>
                <a:gd name="T32" fmla="*/ 89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6" name="Freeform 394">
              <a:extLst>
                <a:ext uri="{FF2B5EF4-FFF2-40B4-BE49-F238E27FC236}">
                  <a16:creationId xmlns:a16="http://schemas.microsoft.com/office/drawing/2014/main" id="{3E58CE89-3105-4E36-8BDE-536C2A389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" y="2030"/>
              <a:ext cx="31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36 w 29"/>
                <a:gd name="T7" fmla="*/ 12 h 36"/>
                <a:gd name="T8" fmla="*/ 53 w 29"/>
                <a:gd name="T9" fmla="*/ 18 h 36"/>
                <a:gd name="T10" fmla="*/ 53 w 29"/>
                <a:gd name="T11" fmla="*/ 18 h 36"/>
                <a:gd name="T12" fmla="*/ 74 w 29"/>
                <a:gd name="T13" fmla="*/ 24 h 36"/>
                <a:gd name="T14" fmla="*/ 89 w 29"/>
                <a:gd name="T15" fmla="*/ 30 h 36"/>
                <a:gd name="T16" fmla="*/ 89 w 29"/>
                <a:gd name="T17" fmla="*/ 36 h 36"/>
                <a:gd name="T18" fmla="*/ 89 w 29"/>
                <a:gd name="T19" fmla="*/ 30 h 36"/>
                <a:gd name="T20" fmla="*/ 53 w 29"/>
                <a:gd name="T21" fmla="*/ 30 h 36"/>
                <a:gd name="T22" fmla="*/ 53 w 29"/>
                <a:gd name="T23" fmla="*/ 24 h 36"/>
                <a:gd name="T24" fmla="*/ 36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7" name="Freeform 395">
              <a:extLst>
                <a:ext uri="{FF2B5EF4-FFF2-40B4-BE49-F238E27FC236}">
                  <a16:creationId xmlns:a16="http://schemas.microsoft.com/office/drawing/2014/main" id="{D1204DDD-48AF-40F2-9390-FA6E5B810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" y="2095"/>
              <a:ext cx="154" cy="36"/>
            </a:xfrm>
            <a:custGeom>
              <a:avLst/>
              <a:gdLst>
                <a:gd name="T0" fmla="*/ 122 w 156"/>
                <a:gd name="T1" fmla="*/ 36 h 36"/>
                <a:gd name="T2" fmla="*/ 122 w 156"/>
                <a:gd name="T3" fmla="*/ 36 h 36"/>
                <a:gd name="T4" fmla="*/ 122 w 156"/>
                <a:gd name="T5" fmla="*/ 36 h 36"/>
                <a:gd name="T6" fmla="*/ 116 w 156"/>
                <a:gd name="T7" fmla="*/ 36 h 36"/>
                <a:gd name="T8" fmla="*/ 116 w 156"/>
                <a:gd name="T9" fmla="*/ 36 h 36"/>
                <a:gd name="T10" fmla="*/ 113 w 156"/>
                <a:gd name="T11" fmla="*/ 30 h 36"/>
                <a:gd name="T12" fmla="*/ 107 w 156"/>
                <a:gd name="T13" fmla="*/ 24 h 36"/>
                <a:gd name="T14" fmla="*/ 101 w 156"/>
                <a:gd name="T15" fmla="*/ 18 h 36"/>
                <a:gd name="T16" fmla="*/ 97 w 156"/>
                <a:gd name="T17" fmla="*/ 12 h 36"/>
                <a:gd name="T18" fmla="*/ 85 w 156"/>
                <a:gd name="T19" fmla="*/ 12 h 36"/>
                <a:gd name="T20" fmla="*/ 73 w 156"/>
                <a:gd name="T21" fmla="*/ 6 h 36"/>
                <a:gd name="T22" fmla="*/ 61 w 156"/>
                <a:gd name="T23" fmla="*/ 6 h 36"/>
                <a:gd name="T24" fmla="*/ 55 w 156"/>
                <a:gd name="T25" fmla="*/ 6 h 36"/>
                <a:gd name="T26" fmla="*/ 43 w 156"/>
                <a:gd name="T27" fmla="*/ 6 h 36"/>
                <a:gd name="T28" fmla="*/ 39 w 156"/>
                <a:gd name="T29" fmla="*/ 6 h 36"/>
                <a:gd name="T30" fmla="*/ 39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39 w 156"/>
                <a:gd name="T53" fmla="*/ 0 h 36"/>
                <a:gd name="T54" fmla="*/ 43 w 156"/>
                <a:gd name="T55" fmla="*/ 0 h 36"/>
                <a:gd name="T56" fmla="*/ 55 w 156"/>
                <a:gd name="T57" fmla="*/ 0 h 36"/>
                <a:gd name="T58" fmla="*/ 67 w 156"/>
                <a:gd name="T59" fmla="*/ 0 h 36"/>
                <a:gd name="T60" fmla="*/ 79 w 156"/>
                <a:gd name="T61" fmla="*/ 0 h 36"/>
                <a:gd name="T62" fmla="*/ 91 w 156"/>
                <a:gd name="T63" fmla="*/ 6 h 36"/>
                <a:gd name="T64" fmla="*/ 101 w 156"/>
                <a:gd name="T65" fmla="*/ 6 h 36"/>
                <a:gd name="T66" fmla="*/ 107 w 156"/>
                <a:gd name="T67" fmla="*/ 12 h 36"/>
                <a:gd name="T68" fmla="*/ 110 w 156"/>
                <a:gd name="T69" fmla="*/ 18 h 36"/>
                <a:gd name="T70" fmla="*/ 116 w 156"/>
                <a:gd name="T71" fmla="*/ 24 h 36"/>
                <a:gd name="T72" fmla="*/ 122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8" name="Freeform 396">
              <a:extLst>
                <a:ext uri="{FF2B5EF4-FFF2-40B4-BE49-F238E27FC236}">
                  <a16:creationId xmlns:a16="http://schemas.microsoft.com/office/drawing/2014/main" id="{C7C64A48-D42D-4099-AC1F-CD6995F8D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19" name="Freeform 397">
              <a:extLst>
                <a:ext uri="{FF2B5EF4-FFF2-40B4-BE49-F238E27FC236}">
                  <a16:creationId xmlns:a16="http://schemas.microsoft.com/office/drawing/2014/main" id="{424DCEFE-8FD1-466E-A2ED-0BD8B677A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0" name="Freeform 398">
              <a:extLst>
                <a:ext uri="{FF2B5EF4-FFF2-40B4-BE49-F238E27FC236}">
                  <a16:creationId xmlns:a16="http://schemas.microsoft.com/office/drawing/2014/main" id="{629D8084-0BE6-4D37-9A5A-6B09B867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" y="2096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1" name="Freeform 399">
              <a:extLst>
                <a:ext uri="{FF2B5EF4-FFF2-40B4-BE49-F238E27FC236}">
                  <a16:creationId xmlns:a16="http://schemas.microsoft.com/office/drawing/2014/main" id="{158415ED-A6CD-4347-B92F-4667F177E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1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2" name="Freeform 400">
              <a:extLst>
                <a:ext uri="{FF2B5EF4-FFF2-40B4-BE49-F238E27FC236}">
                  <a16:creationId xmlns:a16="http://schemas.microsoft.com/office/drawing/2014/main" id="{AF2DBC9D-BAF7-44A7-ABDE-CE600A19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2102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3" name="Freeform 401">
              <a:extLst>
                <a:ext uri="{FF2B5EF4-FFF2-40B4-BE49-F238E27FC236}">
                  <a16:creationId xmlns:a16="http://schemas.microsoft.com/office/drawing/2014/main" id="{23DF88D1-4D4F-40AC-A920-6ABDF90DB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" y="2107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4" name="Freeform 402">
              <a:extLst>
                <a:ext uri="{FF2B5EF4-FFF2-40B4-BE49-F238E27FC236}">
                  <a16:creationId xmlns:a16="http://schemas.microsoft.com/office/drawing/2014/main" id="{962FAA7B-C3FF-41CC-86B0-F2ED84EF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5" name="Freeform 403">
              <a:extLst>
                <a:ext uri="{FF2B5EF4-FFF2-40B4-BE49-F238E27FC236}">
                  <a16:creationId xmlns:a16="http://schemas.microsoft.com/office/drawing/2014/main" id="{F2C4C7D0-8F1C-46AC-8F0A-CDFD7CAFC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6" name="Freeform 404">
              <a:extLst>
                <a:ext uri="{FF2B5EF4-FFF2-40B4-BE49-F238E27FC236}">
                  <a16:creationId xmlns:a16="http://schemas.microsoft.com/office/drawing/2014/main" id="{EECD2A2C-C76D-4D54-9B4D-6548B47A9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8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7" name="Freeform 405">
              <a:extLst>
                <a:ext uri="{FF2B5EF4-FFF2-40B4-BE49-F238E27FC236}">
                  <a16:creationId xmlns:a16="http://schemas.microsoft.com/office/drawing/2014/main" id="{51C54317-C4C5-45C2-8C83-FE3E6F395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" y="209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8" name="Freeform 406">
              <a:extLst>
                <a:ext uri="{FF2B5EF4-FFF2-40B4-BE49-F238E27FC236}">
                  <a16:creationId xmlns:a16="http://schemas.microsoft.com/office/drawing/2014/main" id="{A894C02F-E299-4F65-9D0F-91B136E1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4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29" name="Freeform 407">
              <a:extLst>
                <a:ext uri="{FF2B5EF4-FFF2-40B4-BE49-F238E27FC236}">
                  <a16:creationId xmlns:a16="http://schemas.microsoft.com/office/drawing/2014/main" id="{8C19D009-9D3B-4F01-B4EE-6B532703D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0" name="Freeform 408">
              <a:extLst>
                <a:ext uri="{FF2B5EF4-FFF2-40B4-BE49-F238E27FC236}">
                  <a16:creationId xmlns:a16="http://schemas.microsoft.com/office/drawing/2014/main" id="{DC132889-4803-4FAF-9CF5-428AEBAE9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1" name="Freeform 409">
              <a:extLst>
                <a:ext uri="{FF2B5EF4-FFF2-40B4-BE49-F238E27FC236}">
                  <a16:creationId xmlns:a16="http://schemas.microsoft.com/office/drawing/2014/main" id="{3A0978BA-969C-4972-941A-8F080B949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09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2" name="Freeform 410">
              <a:extLst>
                <a:ext uri="{FF2B5EF4-FFF2-40B4-BE49-F238E27FC236}">
                  <a16:creationId xmlns:a16="http://schemas.microsoft.com/office/drawing/2014/main" id="{BA321FCA-44F5-49B9-BC94-60E2946F4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3" name="Freeform 411">
              <a:extLst>
                <a:ext uri="{FF2B5EF4-FFF2-40B4-BE49-F238E27FC236}">
                  <a16:creationId xmlns:a16="http://schemas.microsoft.com/office/drawing/2014/main" id="{C6B3223A-AC38-4E99-92F1-377651AEC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2071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4" name="Freeform 412">
              <a:extLst>
                <a:ext uri="{FF2B5EF4-FFF2-40B4-BE49-F238E27FC236}">
                  <a16:creationId xmlns:a16="http://schemas.microsoft.com/office/drawing/2014/main" id="{16ABD0AF-D2F1-4EFC-9823-793742EBC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0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5" name="Freeform 413">
              <a:extLst>
                <a:ext uri="{FF2B5EF4-FFF2-40B4-BE49-F238E27FC236}">
                  <a16:creationId xmlns:a16="http://schemas.microsoft.com/office/drawing/2014/main" id="{6009C9FD-02EA-445D-B6C7-51E9058C7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0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6" name="Freeform 414">
              <a:extLst>
                <a:ext uri="{FF2B5EF4-FFF2-40B4-BE49-F238E27FC236}">
                  <a16:creationId xmlns:a16="http://schemas.microsoft.com/office/drawing/2014/main" id="{4D4060E5-2B3A-4E1E-8821-CC5074BE6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065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7" name="Freeform 415">
              <a:extLst>
                <a:ext uri="{FF2B5EF4-FFF2-40B4-BE49-F238E27FC236}">
                  <a16:creationId xmlns:a16="http://schemas.microsoft.com/office/drawing/2014/main" id="{548D95CC-29F7-4DEF-BAC9-BA2217C28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8" name="Freeform 416">
              <a:extLst>
                <a:ext uri="{FF2B5EF4-FFF2-40B4-BE49-F238E27FC236}">
                  <a16:creationId xmlns:a16="http://schemas.microsoft.com/office/drawing/2014/main" id="{35382D46-5190-49A4-ACBF-3242055C2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6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39" name="Freeform 417">
              <a:extLst>
                <a:ext uri="{FF2B5EF4-FFF2-40B4-BE49-F238E27FC236}">
                  <a16:creationId xmlns:a16="http://schemas.microsoft.com/office/drawing/2014/main" id="{64F00C90-BD0E-46AE-99C8-E9E54F994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" y="2095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0" name="Freeform 418">
              <a:extLst>
                <a:ext uri="{FF2B5EF4-FFF2-40B4-BE49-F238E27FC236}">
                  <a16:creationId xmlns:a16="http://schemas.microsoft.com/office/drawing/2014/main" id="{59EB2BBD-D35E-4E3E-92F7-C23ADF865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1" name="Freeform 419">
              <a:extLst>
                <a:ext uri="{FF2B5EF4-FFF2-40B4-BE49-F238E27FC236}">
                  <a16:creationId xmlns:a16="http://schemas.microsoft.com/office/drawing/2014/main" id="{E321007E-146E-4C20-8404-7D869B4B0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2" name="Freeform 420">
              <a:extLst>
                <a:ext uri="{FF2B5EF4-FFF2-40B4-BE49-F238E27FC236}">
                  <a16:creationId xmlns:a16="http://schemas.microsoft.com/office/drawing/2014/main" id="{EBD9550E-8776-467D-8A86-EBE9A051E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2160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3" name="Freeform 421">
              <a:extLst>
                <a:ext uri="{FF2B5EF4-FFF2-40B4-BE49-F238E27FC236}">
                  <a16:creationId xmlns:a16="http://schemas.microsoft.com/office/drawing/2014/main" id="{046B5975-DC61-4B73-95CA-1E1B3BDD2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2155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4" name="Freeform 422">
              <a:extLst>
                <a:ext uri="{FF2B5EF4-FFF2-40B4-BE49-F238E27FC236}">
                  <a16:creationId xmlns:a16="http://schemas.microsoft.com/office/drawing/2014/main" id="{B65B77DA-0474-4824-B28C-B5C23FBB0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" y="2155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5" name="Freeform 423">
              <a:extLst>
                <a:ext uri="{FF2B5EF4-FFF2-40B4-BE49-F238E27FC236}">
                  <a16:creationId xmlns:a16="http://schemas.microsoft.com/office/drawing/2014/main" id="{1B23F97E-5CD0-409D-98F4-060BD44E6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2155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6" name="Freeform 424">
              <a:extLst>
                <a:ext uri="{FF2B5EF4-FFF2-40B4-BE49-F238E27FC236}">
                  <a16:creationId xmlns:a16="http://schemas.microsoft.com/office/drawing/2014/main" id="{C495C286-C1C3-4EE3-8775-A6F584C4C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1" y="2160"/>
              <a:ext cx="31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36 w 29"/>
                <a:gd name="T9" fmla="*/ 18 h 36"/>
                <a:gd name="T10" fmla="*/ 53 w 29"/>
                <a:gd name="T11" fmla="*/ 12 h 36"/>
                <a:gd name="T12" fmla="*/ 73 w 29"/>
                <a:gd name="T13" fmla="*/ 6 h 36"/>
                <a:gd name="T14" fmla="*/ 73 w 29"/>
                <a:gd name="T15" fmla="*/ 0 h 36"/>
                <a:gd name="T16" fmla="*/ 89 w 29"/>
                <a:gd name="T17" fmla="*/ 0 h 36"/>
                <a:gd name="T18" fmla="*/ 89 w 29"/>
                <a:gd name="T19" fmla="*/ 0 h 36"/>
                <a:gd name="T20" fmla="*/ 73 w 29"/>
                <a:gd name="T21" fmla="*/ 6 h 36"/>
                <a:gd name="T22" fmla="*/ 53 w 29"/>
                <a:gd name="T23" fmla="*/ 12 h 36"/>
                <a:gd name="T24" fmla="*/ 53 w 29"/>
                <a:gd name="T25" fmla="*/ 18 h 36"/>
                <a:gd name="T26" fmla="*/ 36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7" name="Freeform 425">
              <a:extLst>
                <a:ext uri="{FF2B5EF4-FFF2-40B4-BE49-F238E27FC236}">
                  <a16:creationId xmlns:a16="http://schemas.microsoft.com/office/drawing/2014/main" id="{C1600D7E-49A0-47E2-B96F-43C89A3B9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2168"/>
              <a:ext cx="25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42 w 23"/>
                <a:gd name="T11" fmla="*/ 6 h 30"/>
                <a:gd name="T12" fmla="*/ 42 w 23"/>
                <a:gd name="T13" fmla="*/ 6 h 30"/>
                <a:gd name="T14" fmla="*/ 70 w 23"/>
                <a:gd name="T15" fmla="*/ 0 h 30"/>
                <a:gd name="T16" fmla="*/ 95 w 23"/>
                <a:gd name="T17" fmla="*/ 0 h 30"/>
                <a:gd name="T18" fmla="*/ 95 w 23"/>
                <a:gd name="T19" fmla="*/ 0 h 30"/>
                <a:gd name="T20" fmla="*/ 70 w 23"/>
                <a:gd name="T21" fmla="*/ 6 h 30"/>
                <a:gd name="T22" fmla="*/ 42 w 23"/>
                <a:gd name="T23" fmla="*/ 12 h 30"/>
                <a:gd name="T24" fmla="*/ 42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8" name="Freeform 426">
              <a:extLst>
                <a:ext uri="{FF2B5EF4-FFF2-40B4-BE49-F238E27FC236}">
                  <a16:creationId xmlns:a16="http://schemas.microsoft.com/office/drawing/2014/main" id="{1040D26E-10A0-4F90-AFB8-A53585F20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3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49" name="Freeform 427">
              <a:extLst>
                <a:ext uri="{FF2B5EF4-FFF2-40B4-BE49-F238E27FC236}">
                  <a16:creationId xmlns:a16="http://schemas.microsoft.com/office/drawing/2014/main" id="{3B42C03F-ED04-48A6-9BF6-3A5BA2F3F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79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0" name="Freeform 428">
              <a:extLst>
                <a:ext uri="{FF2B5EF4-FFF2-40B4-BE49-F238E27FC236}">
                  <a16:creationId xmlns:a16="http://schemas.microsoft.com/office/drawing/2014/main" id="{C8D6B2A4-1251-4D56-A682-BD6A2DABE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1" name="Freeform 429">
              <a:extLst>
                <a:ext uri="{FF2B5EF4-FFF2-40B4-BE49-F238E27FC236}">
                  <a16:creationId xmlns:a16="http://schemas.microsoft.com/office/drawing/2014/main" id="{56920AAB-6FBC-4CCC-95F0-7A257AF1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" y="2156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2" name="Freeform 430">
              <a:extLst>
                <a:ext uri="{FF2B5EF4-FFF2-40B4-BE49-F238E27FC236}">
                  <a16:creationId xmlns:a16="http://schemas.microsoft.com/office/drawing/2014/main" id="{C43EFB5D-4FC7-4922-A6BA-5C278EB4F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166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3" name="Freeform 431">
              <a:extLst>
                <a:ext uri="{FF2B5EF4-FFF2-40B4-BE49-F238E27FC236}">
                  <a16:creationId xmlns:a16="http://schemas.microsoft.com/office/drawing/2014/main" id="{A494DFCC-0B6B-4D16-9686-9524D44CE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143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4" name="Freeform 432">
              <a:extLst>
                <a:ext uri="{FF2B5EF4-FFF2-40B4-BE49-F238E27FC236}">
                  <a16:creationId xmlns:a16="http://schemas.microsoft.com/office/drawing/2014/main" id="{FED210EC-09E6-491C-9DB1-DF98A7D71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0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5" name="Freeform 433">
              <a:extLst>
                <a:ext uri="{FF2B5EF4-FFF2-40B4-BE49-F238E27FC236}">
                  <a16:creationId xmlns:a16="http://schemas.microsoft.com/office/drawing/2014/main" id="{D92B2574-16DA-40B5-9398-14B1C9E2A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6" name="Freeform 434">
              <a:extLst>
                <a:ext uri="{FF2B5EF4-FFF2-40B4-BE49-F238E27FC236}">
                  <a16:creationId xmlns:a16="http://schemas.microsoft.com/office/drawing/2014/main" id="{F0824808-FB51-454C-ADA8-7BBF19ED0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37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7" name="Freeform 435">
              <a:extLst>
                <a:ext uri="{FF2B5EF4-FFF2-40B4-BE49-F238E27FC236}">
                  <a16:creationId xmlns:a16="http://schemas.microsoft.com/office/drawing/2014/main" id="{249F8C46-73DF-4C64-BE89-43FD0B7B0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" y="213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8" name="Freeform 436">
              <a:extLst>
                <a:ext uri="{FF2B5EF4-FFF2-40B4-BE49-F238E27FC236}">
                  <a16:creationId xmlns:a16="http://schemas.microsoft.com/office/drawing/2014/main" id="{7553DC5E-DF0A-4180-B89B-420BCCDC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59" name="Freeform 437">
              <a:extLst>
                <a:ext uri="{FF2B5EF4-FFF2-40B4-BE49-F238E27FC236}">
                  <a16:creationId xmlns:a16="http://schemas.microsoft.com/office/drawing/2014/main" id="{2E37E56D-C13F-4BBA-ABB2-C7F2D41EB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119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0" name="Freeform 438">
              <a:extLst>
                <a:ext uri="{FF2B5EF4-FFF2-40B4-BE49-F238E27FC236}">
                  <a16:creationId xmlns:a16="http://schemas.microsoft.com/office/drawing/2014/main" id="{CCD09DBF-4D87-44CC-BA1E-5722853D2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125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1" name="Freeform 439">
              <a:extLst>
                <a:ext uri="{FF2B5EF4-FFF2-40B4-BE49-F238E27FC236}">
                  <a16:creationId xmlns:a16="http://schemas.microsoft.com/office/drawing/2014/main" id="{46C2FB3D-590A-4D7B-8D4E-DF716985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2" name="Freeform 440">
              <a:extLst>
                <a:ext uri="{FF2B5EF4-FFF2-40B4-BE49-F238E27FC236}">
                  <a16:creationId xmlns:a16="http://schemas.microsoft.com/office/drawing/2014/main" id="{C15A4A6A-0B6A-4612-918A-25D19327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6" y="2155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3" name="Freeform 441">
              <a:extLst>
                <a:ext uri="{FF2B5EF4-FFF2-40B4-BE49-F238E27FC236}">
                  <a16:creationId xmlns:a16="http://schemas.microsoft.com/office/drawing/2014/main" id="{A5709849-FD4A-43E8-8B76-8CBBE25C9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2155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4" name="Freeform 442">
              <a:extLst>
                <a:ext uri="{FF2B5EF4-FFF2-40B4-BE49-F238E27FC236}">
                  <a16:creationId xmlns:a16="http://schemas.microsoft.com/office/drawing/2014/main" id="{28DD361C-F79E-40B3-972E-95975FF4C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2125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5" name="Freeform 443">
              <a:extLst>
                <a:ext uri="{FF2B5EF4-FFF2-40B4-BE49-F238E27FC236}">
                  <a16:creationId xmlns:a16="http://schemas.microsoft.com/office/drawing/2014/main" id="{EC1E33CA-FC56-4373-88C5-BF163CBC5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1635"/>
              <a:ext cx="91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41 w 89"/>
                <a:gd name="T7" fmla="*/ 42 h 84"/>
                <a:gd name="T8" fmla="*/ 46 w 89"/>
                <a:gd name="T9" fmla="*/ 42 h 84"/>
                <a:gd name="T10" fmla="*/ 46 w 89"/>
                <a:gd name="T11" fmla="*/ 48 h 84"/>
                <a:gd name="T12" fmla="*/ 46 w 89"/>
                <a:gd name="T13" fmla="*/ 48 h 84"/>
                <a:gd name="T14" fmla="*/ 41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41 w 89"/>
                <a:gd name="T29" fmla="*/ 66 h 84"/>
                <a:gd name="T30" fmla="*/ 46 w 89"/>
                <a:gd name="T31" fmla="*/ 60 h 84"/>
                <a:gd name="T32" fmla="*/ 41 w 89"/>
                <a:gd name="T33" fmla="*/ 72 h 84"/>
                <a:gd name="T34" fmla="*/ 41 w 89"/>
                <a:gd name="T35" fmla="*/ 84 h 84"/>
                <a:gd name="T36" fmla="*/ 46 w 89"/>
                <a:gd name="T37" fmla="*/ 84 h 84"/>
                <a:gd name="T38" fmla="*/ 58 w 89"/>
                <a:gd name="T39" fmla="*/ 84 h 84"/>
                <a:gd name="T40" fmla="*/ 58 w 89"/>
                <a:gd name="T41" fmla="*/ 72 h 84"/>
                <a:gd name="T42" fmla="*/ 58 w 89"/>
                <a:gd name="T43" fmla="*/ 66 h 84"/>
                <a:gd name="T44" fmla="*/ 58 w 89"/>
                <a:gd name="T45" fmla="*/ 60 h 84"/>
                <a:gd name="T46" fmla="*/ 58 w 89"/>
                <a:gd name="T47" fmla="*/ 66 h 84"/>
                <a:gd name="T48" fmla="*/ 64 w 89"/>
                <a:gd name="T49" fmla="*/ 72 h 84"/>
                <a:gd name="T50" fmla="*/ 85 w 89"/>
                <a:gd name="T51" fmla="*/ 72 h 84"/>
                <a:gd name="T52" fmla="*/ 105 w 89"/>
                <a:gd name="T53" fmla="*/ 78 h 84"/>
                <a:gd name="T54" fmla="*/ 119 w 89"/>
                <a:gd name="T55" fmla="*/ 72 h 84"/>
                <a:gd name="T56" fmla="*/ 119 w 89"/>
                <a:gd name="T57" fmla="*/ 66 h 84"/>
                <a:gd name="T58" fmla="*/ 119 w 89"/>
                <a:gd name="T59" fmla="*/ 60 h 84"/>
                <a:gd name="T60" fmla="*/ 105 w 89"/>
                <a:gd name="T61" fmla="*/ 54 h 84"/>
                <a:gd name="T62" fmla="*/ 85 w 89"/>
                <a:gd name="T63" fmla="*/ 54 h 84"/>
                <a:gd name="T64" fmla="*/ 97 w 89"/>
                <a:gd name="T65" fmla="*/ 42 h 84"/>
                <a:gd name="T66" fmla="*/ 111 w 89"/>
                <a:gd name="T67" fmla="*/ 42 h 84"/>
                <a:gd name="T68" fmla="*/ 128 w 89"/>
                <a:gd name="T69" fmla="*/ 36 h 84"/>
                <a:gd name="T70" fmla="*/ 128 w 89"/>
                <a:gd name="T71" fmla="*/ 24 h 84"/>
                <a:gd name="T72" fmla="*/ 111 w 89"/>
                <a:gd name="T73" fmla="*/ 18 h 84"/>
                <a:gd name="T74" fmla="*/ 97 w 89"/>
                <a:gd name="T75" fmla="*/ 24 h 84"/>
                <a:gd name="T76" fmla="*/ 97 w 89"/>
                <a:gd name="T77" fmla="*/ 30 h 84"/>
                <a:gd name="T78" fmla="*/ 85 w 89"/>
                <a:gd name="T79" fmla="*/ 36 h 84"/>
                <a:gd name="T80" fmla="*/ 73 w 89"/>
                <a:gd name="T81" fmla="*/ 36 h 84"/>
                <a:gd name="T82" fmla="*/ 73 w 89"/>
                <a:gd name="T83" fmla="*/ 30 h 84"/>
                <a:gd name="T84" fmla="*/ 73 w 89"/>
                <a:gd name="T85" fmla="*/ 24 h 84"/>
                <a:gd name="T86" fmla="*/ 97 w 89"/>
                <a:gd name="T87" fmla="*/ 12 h 84"/>
                <a:gd name="T88" fmla="*/ 85 w 89"/>
                <a:gd name="T89" fmla="*/ 0 h 84"/>
                <a:gd name="T90" fmla="*/ 64 w 89"/>
                <a:gd name="T91" fmla="*/ 0 h 84"/>
                <a:gd name="T92" fmla="*/ 58 w 89"/>
                <a:gd name="T93" fmla="*/ 6 h 84"/>
                <a:gd name="T94" fmla="*/ 52 w 89"/>
                <a:gd name="T95" fmla="*/ 12 h 84"/>
                <a:gd name="T96" fmla="*/ 58 w 89"/>
                <a:gd name="T97" fmla="*/ 18 h 84"/>
                <a:gd name="T98" fmla="*/ 58 w 89"/>
                <a:gd name="T99" fmla="*/ 24 h 84"/>
                <a:gd name="T100" fmla="*/ 58 w 89"/>
                <a:gd name="T101" fmla="*/ 36 h 84"/>
                <a:gd name="T102" fmla="*/ 52 w 89"/>
                <a:gd name="T103" fmla="*/ 36 h 84"/>
                <a:gd name="T104" fmla="*/ 52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6" name="Freeform 444">
              <a:extLst>
                <a:ext uri="{FF2B5EF4-FFF2-40B4-BE49-F238E27FC236}">
                  <a16:creationId xmlns:a16="http://schemas.microsoft.com/office/drawing/2014/main" id="{CE092E85-8FC1-41A0-92B7-F15D1F847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" y="1749"/>
              <a:ext cx="91" cy="155"/>
            </a:xfrm>
            <a:custGeom>
              <a:avLst/>
              <a:gdLst>
                <a:gd name="T0" fmla="*/ 128 w 89"/>
                <a:gd name="T1" fmla="*/ 0 h 155"/>
                <a:gd name="T2" fmla="*/ 121 w 89"/>
                <a:gd name="T3" fmla="*/ 12 h 155"/>
                <a:gd name="T4" fmla="*/ 106 w 89"/>
                <a:gd name="T5" fmla="*/ 18 h 155"/>
                <a:gd name="T6" fmla="*/ 99 w 89"/>
                <a:gd name="T7" fmla="*/ 24 h 155"/>
                <a:gd name="T8" fmla="*/ 75 w 89"/>
                <a:gd name="T9" fmla="*/ 30 h 155"/>
                <a:gd name="T10" fmla="*/ 65 w 89"/>
                <a:gd name="T11" fmla="*/ 36 h 155"/>
                <a:gd name="T12" fmla="*/ 53 w 89"/>
                <a:gd name="T13" fmla="*/ 36 h 155"/>
                <a:gd name="T14" fmla="*/ 47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41 w 89"/>
                <a:gd name="T47" fmla="*/ 125 h 155"/>
                <a:gd name="T48" fmla="*/ 47 w 89"/>
                <a:gd name="T49" fmla="*/ 125 h 155"/>
                <a:gd name="T50" fmla="*/ 47 w 89"/>
                <a:gd name="T51" fmla="*/ 131 h 155"/>
                <a:gd name="T52" fmla="*/ 53 w 89"/>
                <a:gd name="T53" fmla="*/ 137 h 155"/>
                <a:gd name="T54" fmla="*/ 59 w 89"/>
                <a:gd name="T55" fmla="*/ 143 h 155"/>
                <a:gd name="T56" fmla="*/ 59 w 89"/>
                <a:gd name="T57" fmla="*/ 155 h 155"/>
                <a:gd name="T58" fmla="*/ 65 w 89"/>
                <a:gd name="T59" fmla="*/ 149 h 155"/>
                <a:gd name="T60" fmla="*/ 65 w 89"/>
                <a:gd name="T61" fmla="*/ 143 h 155"/>
                <a:gd name="T62" fmla="*/ 75 w 89"/>
                <a:gd name="T63" fmla="*/ 137 h 155"/>
                <a:gd name="T64" fmla="*/ 87 w 89"/>
                <a:gd name="T65" fmla="*/ 131 h 155"/>
                <a:gd name="T66" fmla="*/ 87 w 89"/>
                <a:gd name="T67" fmla="*/ 125 h 155"/>
                <a:gd name="T68" fmla="*/ 99 w 89"/>
                <a:gd name="T69" fmla="*/ 125 h 155"/>
                <a:gd name="T70" fmla="*/ 112 w 89"/>
                <a:gd name="T71" fmla="*/ 120 h 155"/>
                <a:gd name="T72" fmla="*/ 121 w 89"/>
                <a:gd name="T73" fmla="*/ 120 h 155"/>
                <a:gd name="T74" fmla="*/ 112 w 89"/>
                <a:gd name="T75" fmla="*/ 114 h 155"/>
                <a:gd name="T76" fmla="*/ 112 w 89"/>
                <a:gd name="T77" fmla="*/ 102 h 155"/>
                <a:gd name="T78" fmla="*/ 112 w 89"/>
                <a:gd name="T79" fmla="*/ 96 h 155"/>
                <a:gd name="T80" fmla="*/ 121 w 89"/>
                <a:gd name="T81" fmla="*/ 84 h 155"/>
                <a:gd name="T82" fmla="*/ 112 w 89"/>
                <a:gd name="T83" fmla="*/ 66 h 155"/>
                <a:gd name="T84" fmla="*/ 112 w 89"/>
                <a:gd name="T85" fmla="*/ 54 h 155"/>
                <a:gd name="T86" fmla="*/ 112 w 89"/>
                <a:gd name="T87" fmla="*/ 36 h 155"/>
                <a:gd name="T88" fmla="*/ 112 w 89"/>
                <a:gd name="T89" fmla="*/ 24 h 155"/>
                <a:gd name="T90" fmla="*/ 121 w 89"/>
                <a:gd name="T91" fmla="*/ 18 h 155"/>
                <a:gd name="T92" fmla="*/ 121 w 89"/>
                <a:gd name="T93" fmla="*/ 12 h 155"/>
                <a:gd name="T94" fmla="*/ 128 w 89"/>
                <a:gd name="T95" fmla="*/ 6 h 155"/>
                <a:gd name="T96" fmla="*/ 128 w 89"/>
                <a:gd name="T97" fmla="*/ 6 h 155"/>
                <a:gd name="T98" fmla="*/ 128 w 89"/>
                <a:gd name="T99" fmla="*/ 6 h 155"/>
                <a:gd name="T100" fmla="*/ 128 w 89"/>
                <a:gd name="T101" fmla="*/ 6 h 155"/>
                <a:gd name="T102" fmla="*/ 128 w 89"/>
                <a:gd name="T103" fmla="*/ 0 h 155"/>
                <a:gd name="T104" fmla="*/ 128 w 89"/>
                <a:gd name="T105" fmla="*/ 0 h 155"/>
                <a:gd name="T106" fmla="*/ 128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7" name="Freeform 445">
              <a:extLst>
                <a:ext uri="{FF2B5EF4-FFF2-40B4-BE49-F238E27FC236}">
                  <a16:creationId xmlns:a16="http://schemas.microsoft.com/office/drawing/2014/main" id="{DF1B1D4F-6D86-4FCF-8523-CC48CC32B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712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8" name="Freeform 446">
              <a:extLst>
                <a:ext uri="{FF2B5EF4-FFF2-40B4-BE49-F238E27FC236}">
                  <a16:creationId xmlns:a16="http://schemas.microsoft.com/office/drawing/2014/main" id="{2DE87E26-4C02-4D15-96F4-E2384ACF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521"/>
              <a:ext cx="142" cy="179"/>
            </a:xfrm>
            <a:custGeom>
              <a:avLst/>
              <a:gdLst>
                <a:gd name="T0" fmla="*/ 96 w 144"/>
                <a:gd name="T1" fmla="*/ 83 h 179"/>
                <a:gd name="T2" fmla="*/ 85 w 144"/>
                <a:gd name="T3" fmla="*/ 89 h 179"/>
                <a:gd name="T4" fmla="*/ 61 w 144"/>
                <a:gd name="T5" fmla="*/ 95 h 179"/>
                <a:gd name="T6" fmla="*/ 37 w 144"/>
                <a:gd name="T7" fmla="*/ 113 h 179"/>
                <a:gd name="T8" fmla="*/ 36 w 144"/>
                <a:gd name="T9" fmla="*/ 143 h 179"/>
                <a:gd name="T10" fmla="*/ 36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36 w 144"/>
                <a:gd name="T43" fmla="*/ 65 h 179"/>
                <a:gd name="T44" fmla="*/ 37 w 144"/>
                <a:gd name="T45" fmla="*/ 54 h 179"/>
                <a:gd name="T46" fmla="*/ 43 w 144"/>
                <a:gd name="T47" fmla="*/ 36 h 179"/>
                <a:gd name="T48" fmla="*/ 49 w 144"/>
                <a:gd name="T49" fmla="*/ 30 h 179"/>
                <a:gd name="T50" fmla="*/ 61 w 144"/>
                <a:gd name="T51" fmla="*/ 24 h 179"/>
                <a:gd name="T52" fmla="*/ 85 w 144"/>
                <a:gd name="T53" fmla="*/ 18 h 179"/>
                <a:gd name="T54" fmla="*/ 94 w 144"/>
                <a:gd name="T55" fmla="*/ 6 h 179"/>
                <a:gd name="T56" fmla="*/ 96 w 144"/>
                <a:gd name="T57" fmla="*/ 6 h 179"/>
                <a:gd name="T58" fmla="*/ 96 w 144"/>
                <a:gd name="T59" fmla="*/ 24 h 179"/>
                <a:gd name="T60" fmla="*/ 100 w 144"/>
                <a:gd name="T61" fmla="*/ 42 h 179"/>
                <a:gd name="T62" fmla="*/ 106 w 144"/>
                <a:gd name="T63" fmla="*/ 54 h 179"/>
                <a:gd name="T64" fmla="*/ 110 w 144"/>
                <a:gd name="T65" fmla="*/ 60 h 179"/>
                <a:gd name="T66" fmla="*/ 103 w 144"/>
                <a:gd name="T67" fmla="*/ 60 h 179"/>
                <a:gd name="T68" fmla="*/ 100 w 144"/>
                <a:gd name="T69" fmla="*/ 71 h 179"/>
                <a:gd name="T70" fmla="*/ 100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69" name="Freeform 447">
              <a:extLst>
                <a:ext uri="{FF2B5EF4-FFF2-40B4-BE49-F238E27FC236}">
                  <a16:creationId xmlns:a16="http://schemas.microsoft.com/office/drawing/2014/main" id="{5A13AE5A-60A2-46D0-AE84-EE70CC15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2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0" name="Freeform 448">
              <a:extLst>
                <a:ext uri="{FF2B5EF4-FFF2-40B4-BE49-F238E27FC236}">
                  <a16:creationId xmlns:a16="http://schemas.microsoft.com/office/drawing/2014/main" id="{BA13CF7C-42FB-41A0-A757-382BAE446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" y="1604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1" name="Freeform 449">
              <a:extLst>
                <a:ext uri="{FF2B5EF4-FFF2-40B4-BE49-F238E27FC236}">
                  <a16:creationId xmlns:a16="http://schemas.microsoft.com/office/drawing/2014/main" id="{A99D9923-1A4D-49A8-B07A-B6384F158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2" name="Freeform 450">
              <a:extLst>
                <a:ext uri="{FF2B5EF4-FFF2-40B4-BE49-F238E27FC236}">
                  <a16:creationId xmlns:a16="http://schemas.microsoft.com/office/drawing/2014/main" id="{82B4A6A8-7B29-44A0-A8F0-C1B3C8C1D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3" name="Freeform 451">
              <a:extLst>
                <a:ext uri="{FF2B5EF4-FFF2-40B4-BE49-F238E27FC236}">
                  <a16:creationId xmlns:a16="http://schemas.microsoft.com/office/drawing/2014/main" id="{8C7C7C4F-050C-481C-A253-2BDCAB8AC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4" name="Freeform 452">
              <a:extLst>
                <a:ext uri="{FF2B5EF4-FFF2-40B4-BE49-F238E27FC236}">
                  <a16:creationId xmlns:a16="http://schemas.microsoft.com/office/drawing/2014/main" id="{896D7429-2B26-4193-A9D5-2066A2F49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5" name="Freeform 453">
              <a:extLst>
                <a:ext uri="{FF2B5EF4-FFF2-40B4-BE49-F238E27FC236}">
                  <a16:creationId xmlns:a16="http://schemas.microsoft.com/office/drawing/2014/main" id="{7CA88EF2-1F98-46DF-A0B1-837A9DACF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1658"/>
              <a:ext cx="19" cy="12"/>
            </a:xfrm>
            <a:custGeom>
              <a:avLst/>
              <a:gdLst>
                <a:gd name="T0" fmla="*/ 40 w 17"/>
                <a:gd name="T1" fmla="*/ 0 h 12"/>
                <a:gd name="T2" fmla="*/ 40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40 w 17"/>
                <a:gd name="T9" fmla="*/ 12 h 12"/>
                <a:gd name="T10" fmla="*/ 40 w 17"/>
                <a:gd name="T11" fmla="*/ 12 h 12"/>
                <a:gd name="T12" fmla="*/ 78 w 17"/>
                <a:gd name="T13" fmla="*/ 12 h 12"/>
                <a:gd name="T14" fmla="*/ 78 w 17"/>
                <a:gd name="T15" fmla="*/ 12 h 12"/>
                <a:gd name="T16" fmla="*/ 108 w 17"/>
                <a:gd name="T17" fmla="*/ 12 h 12"/>
                <a:gd name="T18" fmla="*/ 108 w 17"/>
                <a:gd name="T19" fmla="*/ 12 h 12"/>
                <a:gd name="T20" fmla="*/ 108 w 17"/>
                <a:gd name="T21" fmla="*/ 6 h 12"/>
                <a:gd name="T22" fmla="*/ 108 w 17"/>
                <a:gd name="T23" fmla="*/ 6 h 12"/>
                <a:gd name="T24" fmla="*/ 108 w 17"/>
                <a:gd name="T25" fmla="*/ 0 h 12"/>
                <a:gd name="T26" fmla="*/ 78 w 17"/>
                <a:gd name="T27" fmla="*/ 0 h 12"/>
                <a:gd name="T28" fmla="*/ 78 w 17"/>
                <a:gd name="T29" fmla="*/ 0 h 12"/>
                <a:gd name="T30" fmla="*/ 40 w 17"/>
                <a:gd name="T31" fmla="*/ 0 h 12"/>
                <a:gd name="T32" fmla="*/ 40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6" name="Freeform 454">
              <a:extLst>
                <a:ext uri="{FF2B5EF4-FFF2-40B4-BE49-F238E27FC236}">
                  <a16:creationId xmlns:a16="http://schemas.microsoft.com/office/drawing/2014/main" id="{F9F194D7-D260-4BFE-8502-8A3F48F30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168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7" name="Freeform 455">
              <a:extLst>
                <a:ext uri="{FF2B5EF4-FFF2-40B4-BE49-F238E27FC236}">
                  <a16:creationId xmlns:a16="http://schemas.microsoft.com/office/drawing/2014/main" id="{9A1166F1-CC95-4418-94F7-35E7715E2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7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8" name="Freeform 456">
              <a:extLst>
                <a:ext uri="{FF2B5EF4-FFF2-40B4-BE49-F238E27FC236}">
                  <a16:creationId xmlns:a16="http://schemas.microsoft.com/office/drawing/2014/main" id="{0A93471D-DC67-49C3-83AF-306B8E0DB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1689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79" name="Freeform 457">
              <a:extLst>
                <a:ext uri="{FF2B5EF4-FFF2-40B4-BE49-F238E27FC236}">
                  <a16:creationId xmlns:a16="http://schemas.microsoft.com/office/drawing/2014/main" id="{B99B8598-662E-4567-8B71-879FAFB5E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4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0" name="Freeform 458">
              <a:extLst>
                <a:ext uri="{FF2B5EF4-FFF2-40B4-BE49-F238E27FC236}">
                  <a16:creationId xmlns:a16="http://schemas.microsoft.com/office/drawing/2014/main" id="{70B9306C-4CD1-4E51-BC5B-D664D7ACD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5" y="1713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1" name="Freeform 459">
              <a:extLst>
                <a:ext uri="{FF2B5EF4-FFF2-40B4-BE49-F238E27FC236}">
                  <a16:creationId xmlns:a16="http://schemas.microsoft.com/office/drawing/2014/main" id="{6F9B4723-8765-4BEB-8E35-4141453DA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4" y="1581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2" name="Freeform 460">
              <a:extLst>
                <a:ext uri="{FF2B5EF4-FFF2-40B4-BE49-F238E27FC236}">
                  <a16:creationId xmlns:a16="http://schemas.microsoft.com/office/drawing/2014/main" id="{B2F7A9D5-E70E-4938-B96F-33D829B55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3" name="Freeform 461">
              <a:extLst>
                <a:ext uri="{FF2B5EF4-FFF2-40B4-BE49-F238E27FC236}">
                  <a16:creationId xmlns:a16="http://schemas.microsoft.com/office/drawing/2014/main" id="{523633EE-1DF9-4D06-8973-A901F37B8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6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4" name="Freeform 462">
              <a:extLst>
                <a:ext uri="{FF2B5EF4-FFF2-40B4-BE49-F238E27FC236}">
                  <a16:creationId xmlns:a16="http://schemas.microsoft.com/office/drawing/2014/main" id="{9D45396D-C515-4380-A1FD-8F79B7C19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7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5" name="Freeform 463">
              <a:extLst>
                <a:ext uri="{FF2B5EF4-FFF2-40B4-BE49-F238E27FC236}">
                  <a16:creationId xmlns:a16="http://schemas.microsoft.com/office/drawing/2014/main" id="{8F303B06-F798-478F-B9F4-9E53AD1A2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718"/>
              <a:ext cx="118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30 w 120"/>
                <a:gd name="T7" fmla="*/ 6 h 102"/>
                <a:gd name="T8" fmla="*/ 55 w 120"/>
                <a:gd name="T9" fmla="*/ 6 h 102"/>
                <a:gd name="T10" fmla="*/ 67 w 120"/>
                <a:gd name="T11" fmla="*/ 12 h 102"/>
                <a:gd name="T12" fmla="*/ 55 w 120"/>
                <a:gd name="T13" fmla="*/ 12 h 102"/>
                <a:gd name="T14" fmla="*/ 43 w 120"/>
                <a:gd name="T15" fmla="*/ 12 h 102"/>
                <a:gd name="T16" fmla="*/ 30 w 120"/>
                <a:gd name="T17" fmla="*/ 12 h 102"/>
                <a:gd name="T18" fmla="*/ 30 w 120"/>
                <a:gd name="T19" fmla="*/ 18 h 102"/>
                <a:gd name="T20" fmla="*/ 30 w 120"/>
                <a:gd name="T21" fmla="*/ 24 h 102"/>
                <a:gd name="T22" fmla="*/ 31 w 120"/>
                <a:gd name="T23" fmla="*/ 24 h 102"/>
                <a:gd name="T24" fmla="*/ 49 w 120"/>
                <a:gd name="T25" fmla="*/ 24 h 102"/>
                <a:gd name="T26" fmla="*/ 73 w 120"/>
                <a:gd name="T27" fmla="*/ 30 h 102"/>
                <a:gd name="T28" fmla="*/ 82 w 120"/>
                <a:gd name="T29" fmla="*/ 36 h 102"/>
                <a:gd name="T30" fmla="*/ 82 w 120"/>
                <a:gd name="T31" fmla="*/ 42 h 102"/>
                <a:gd name="T32" fmla="*/ 76 w 120"/>
                <a:gd name="T33" fmla="*/ 36 h 102"/>
                <a:gd name="T34" fmla="*/ 61 w 120"/>
                <a:gd name="T35" fmla="*/ 30 h 102"/>
                <a:gd name="T36" fmla="*/ 43 w 120"/>
                <a:gd name="T37" fmla="*/ 36 h 102"/>
                <a:gd name="T38" fmla="*/ 55 w 120"/>
                <a:gd name="T39" fmla="*/ 42 h 102"/>
                <a:gd name="T40" fmla="*/ 67 w 120"/>
                <a:gd name="T41" fmla="*/ 48 h 102"/>
                <a:gd name="T42" fmla="*/ 82 w 120"/>
                <a:gd name="T43" fmla="*/ 54 h 102"/>
                <a:gd name="T44" fmla="*/ 88 w 120"/>
                <a:gd name="T45" fmla="*/ 66 h 102"/>
                <a:gd name="T46" fmla="*/ 82 w 120"/>
                <a:gd name="T47" fmla="*/ 60 h 102"/>
                <a:gd name="T48" fmla="*/ 76 w 120"/>
                <a:gd name="T49" fmla="*/ 54 h 102"/>
                <a:gd name="T50" fmla="*/ 73 w 120"/>
                <a:gd name="T51" fmla="*/ 60 h 102"/>
                <a:gd name="T52" fmla="*/ 82 w 120"/>
                <a:gd name="T53" fmla="*/ 72 h 102"/>
                <a:gd name="T54" fmla="*/ 85 w 120"/>
                <a:gd name="T55" fmla="*/ 84 h 102"/>
                <a:gd name="T56" fmla="*/ 88 w 120"/>
                <a:gd name="T57" fmla="*/ 96 h 102"/>
                <a:gd name="T58" fmla="*/ 88 w 120"/>
                <a:gd name="T59" fmla="*/ 96 h 102"/>
                <a:gd name="T60" fmla="*/ 79 w 120"/>
                <a:gd name="T61" fmla="*/ 78 h 102"/>
                <a:gd name="T62" fmla="*/ 67 w 120"/>
                <a:gd name="T63" fmla="*/ 60 h 102"/>
                <a:gd name="T64" fmla="*/ 61 w 120"/>
                <a:gd name="T65" fmla="*/ 54 h 102"/>
                <a:gd name="T66" fmla="*/ 61 w 120"/>
                <a:gd name="T67" fmla="*/ 66 h 102"/>
                <a:gd name="T68" fmla="*/ 73 w 120"/>
                <a:gd name="T69" fmla="*/ 90 h 102"/>
                <a:gd name="T70" fmla="*/ 67 w 120"/>
                <a:gd name="T71" fmla="*/ 90 h 102"/>
                <a:gd name="T72" fmla="*/ 61 w 120"/>
                <a:gd name="T73" fmla="*/ 72 h 102"/>
                <a:gd name="T74" fmla="*/ 49 w 120"/>
                <a:gd name="T75" fmla="*/ 48 h 102"/>
                <a:gd name="T76" fmla="*/ 43 w 120"/>
                <a:gd name="T77" fmla="*/ 42 h 102"/>
                <a:gd name="T78" fmla="*/ 37 w 120"/>
                <a:gd name="T79" fmla="*/ 36 h 102"/>
                <a:gd name="T80" fmla="*/ 31 w 120"/>
                <a:gd name="T81" fmla="*/ 36 h 102"/>
                <a:gd name="T82" fmla="*/ 31 w 120"/>
                <a:gd name="T83" fmla="*/ 48 h 102"/>
                <a:gd name="T84" fmla="*/ 43 w 120"/>
                <a:gd name="T85" fmla="*/ 78 h 102"/>
                <a:gd name="T86" fmla="*/ 43 w 120"/>
                <a:gd name="T87" fmla="*/ 84 h 102"/>
                <a:gd name="T88" fmla="*/ 37 w 120"/>
                <a:gd name="T89" fmla="*/ 72 h 102"/>
                <a:gd name="T90" fmla="*/ 30 w 120"/>
                <a:gd name="T91" fmla="*/ 54 h 102"/>
                <a:gd name="T92" fmla="*/ 30 w 120"/>
                <a:gd name="T93" fmla="*/ 30 h 102"/>
                <a:gd name="T94" fmla="*/ 30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6" name="Freeform 464">
              <a:extLst>
                <a:ext uri="{FF2B5EF4-FFF2-40B4-BE49-F238E27FC236}">
                  <a16:creationId xmlns:a16="http://schemas.microsoft.com/office/drawing/2014/main" id="{4C638089-052A-4B92-AE62-D84B27861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5" y="1731"/>
              <a:ext cx="85" cy="138"/>
            </a:xfrm>
            <a:custGeom>
              <a:avLst/>
              <a:gdLst>
                <a:gd name="T0" fmla="*/ 52 w 83"/>
                <a:gd name="T1" fmla="*/ 0 h 138"/>
                <a:gd name="T2" fmla="*/ 58 w 83"/>
                <a:gd name="T3" fmla="*/ 18 h 138"/>
                <a:gd name="T4" fmla="*/ 58 w 83"/>
                <a:gd name="T5" fmla="*/ 24 h 138"/>
                <a:gd name="T6" fmla="*/ 65 w 83"/>
                <a:gd name="T7" fmla="*/ 30 h 138"/>
                <a:gd name="T8" fmla="*/ 77 w 83"/>
                <a:gd name="T9" fmla="*/ 36 h 138"/>
                <a:gd name="T10" fmla="*/ 99 w 83"/>
                <a:gd name="T11" fmla="*/ 42 h 138"/>
                <a:gd name="T12" fmla="*/ 114 w 83"/>
                <a:gd name="T13" fmla="*/ 60 h 138"/>
                <a:gd name="T14" fmla="*/ 123 w 83"/>
                <a:gd name="T15" fmla="*/ 78 h 138"/>
                <a:gd name="T16" fmla="*/ 123 w 83"/>
                <a:gd name="T17" fmla="*/ 84 h 138"/>
                <a:gd name="T18" fmla="*/ 123 w 83"/>
                <a:gd name="T19" fmla="*/ 84 h 138"/>
                <a:gd name="T20" fmla="*/ 114 w 83"/>
                <a:gd name="T21" fmla="*/ 72 h 138"/>
                <a:gd name="T22" fmla="*/ 105 w 83"/>
                <a:gd name="T23" fmla="*/ 66 h 138"/>
                <a:gd name="T24" fmla="*/ 99 w 83"/>
                <a:gd name="T25" fmla="*/ 54 h 138"/>
                <a:gd name="T26" fmla="*/ 89 w 83"/>
                <a:gd name="T27" fmla="*/ 42 h 138"/>
                <a:gd name="T28" fmla="*/ 77 w 83"/>
                <a:gd name="T29" fmla="*/ 36 h 138"/>
                <a:gd name="T30" fmla="*/ 65 w 83"/>
                <a:gd name="T31" fmla="*/ 36 h 138"/>
                <a:gd name="T32" fmla="*/ 58 w 83"/>
                <a:gd name="T33" fmla="*/ 42 h 138"/>
                <a:gd name="T34" fmla="*/ 65 w 83"/>
                <a:gd name="T35" fmla="*/ 54 h 138"/>
                <a:gd name="T36" fmla="*/ 65 w 83"/>
                <a:gd name="T37" fmla="*/ 66 h 138"/>
                <a:gd name="T38" fmla="*/ 89 w 83"/>
                <a:gd name="T39" fmla="*/ 72 h 138"/>
                <a:gd name="T40" fmla="*/ 105 w 83"/>
                <a:gd name="T41" fmla="*/ 90 h 138"/>
                <a:gd name="T42" fmla="*/ 114 w 83"/>
                <a:gd name="T43" fmla="*/ 102 h 138"/>
                <a:gd name="T44" fmla="*/ 114 w 83"/>
                <a:gd name="T45" fmla="*/ 114 h 138"/>
                <a:gd name="T46" fmla="*/ 114 w 83"/>
                <a:gd name="T47" fmla="*/ 108 h 138"/>
                <a:gd name="T48" fmla="*/ 105 w 83"/>
                <a:gd name="T49" fmla="*/ 96 h 138"/>
                <a:gd name="T50" fmla="*/ 99 w 83"/>
                <a:gd name="T51" fmla="*/ 84 h 138"/>
                <a:gd name="T52" fmla="*/ 77 w 83"/>
                <a:gd name="T53" fmla="*/ 78 h 138"/>
                <a:gd name="T54" fmla="*/ 65 w 83"/>
                <a:gd name="T55" fmla="*/ 72 h 138"/>
                <a:gd name="T56" fmla="*/ 77 w 83"/>
                <a:gd name="T57" fmla="*/ 84 h 138"/>
                <a:gd name="T58" fmla="*/ 77 w 83"/>
                <a:gd name="T59" fmla="*/ 120 h 138"/>
                <a:gd name="T60" fmla="*/ 77 w 83"/>
                <a:gd name="T61" fmla="*/ 138 h 138"/>
                <a:gd name="T62" fmla="*/ 77 w 83"/>
                <a:gd name="T63" fmla="*/ 138 h 138"/>
                <a:gd name="T64" fmla="*/ 77 w 83"/>
                <a:gd name="T65" fmla="*/ 126 h 138"/>
                <a:gd name="T66" fmla="*/ 58 w 83"/>
                <a:gd name="T67" fmla="*/ 90 h 138"/>
                <a:gd name="T68" fmla="*/ 52 w 83"/>
                <a:gd name="T69" fmla="*/ 84 h 138"/>
                <a:gd name="T70" fmla="*/ 46 w 83"/>
                <a:gd name="T71" fmla="*/ 90 h 138"/>
                <a:gd name="T72" fmla="*/ 40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40 w 83"/>
                <a:gd name="T83" fmla="*/ 90 h 138"/>
                <a:gd name="T84" fmla="*/ 46 w 83"/>
                <a:gd name="T85" fmla="*/ 78 h 138"/>
                <a:gd name="T86" fmla="*/ 52 w 83"/>
                <a:gd name="T87" fmla="*/ 72 h 138"/>
                <a:gd name="T88" fmla="*/ 52 w 83"/>
                <a:gd name="T89" fmla="*/ 60 h 138"/>
                <a:gd name="T90" fmla="*/ 52 w 83"/>
                <a:gd name="T91" fmla="*/ 42 h 138"/>
                <a:gd name="T92" fmla="*/ 52 w 83"/>
                <a:gd name="T93" fmla="*/ 36 h 138"/>
                <a:gd name="T94" fmla="*/ 40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46 w 83"/>
                <a:gd name="T111" fmla="*/ 30 h 138"/>
                <a:gd name="T112" fmla="*/ 52 w 83"/>
                <a:gd name="T113" fmla="*/ 24 h 138"/>
                <a:gd name="T114" fmla="*/ 52 w 83"/>
                <a:gd name="T115" fmla="*/ 12 h 138"/>
                <a:gd name="T116" fmla="*/ 52 w 83"/>
                <a:gd name="T117" fmla="*/ 6 h 138"/>
                <a:gd name="T118" fmla="*/ 52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7" name="Freeform 465">
              <a:extLst>
                <a:ext uri="{FF2B5EF4-FFF2-40B4-BE49-F238E27FC236}">
                  <a16:creationId xmlns:a16="http://schemas.microsoft.com/office/drawing/2014/main" id="{0649BFA0-94BB-4C41-86AA-4C75C4043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" y="1551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8" name="Freeform 466">
              <a:extLst>
                <a:ext uri="{FF2B5EF4-FFF2-40B4-BE49-F238E27FC236}">
                  <a16:creationId xmlns:a16="http://schemas.microsoft.com/office/drawing/2014/main" id="{1E23B23A-CE97-4358-B047-772A58B12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" y="1778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89" name="Freeform 467">
              <a:extLst>
                <a:ext uri="{FF2B5EF4-FFF2-40B4-BE49-F238E27FC236}">
                  <a16:creationId xmlns:a16="http://schemas.microsoft.com/office/drawing/2014/main" id="{EF38B1DB-BD94-4054-B8E2-ED895F1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0" name="Freeform 468">
              <a:extLst>
                <a:ext uri="{FF2B5EF4-FFF2-40B4-BE49-F238E27FC236}">
                  <a16:creationId xmlns:a16="http://schemas.microsoft.com/office/drawing/2014/main" id="{2D3D3071-47C9-4A82-812A-798C16D44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1951"/>
              <a:ext cx="327" cy="329"/>
            </a:xfrm>
            <a:custGeom>
              <a:avLst/>
              <a:gdLst>
                <a:gd name="T0" fmla="*/ 115 w 329"/>
                <a:gd name="T1" fmla="*/ 72 h 329"/>
                <a:gd name="T2" fmla="*/ 82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82 w 329"/>
                <a:gd name="T13" fmla="*/ 138 h 329"/>
                <a:gd name="T14" fmla="*/ 103 w 329"/>
                <a:gd name="T15" fmla="*/ 156 h 329"/>
                <a:gd name="T16" fmla="*/ 91 w 329"/>
                <a:gd name="T17" fmla="*/ 162 h 329"/>
                <a:gd name="T18" fmla="*/ 82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97 w 329"/>
                <a:gd name="T33" fmla="*/ 215 h 329"/>
                <a:gd name="T34" fmla="*/ 103 w 329"/>
                <a:gd name="T35" fmla="*/ 192 h 329"/>
                <a:gd name="T36" fmla="*/ 120 w 329"/>
                <a:gd name="T37" fmla="*/ 174 h 329"/>
                <a:gd name="T38" fmla="*/ 126 w 329"/>
                <a:gd name="T39" fmla="*/ 180 h 329"/>
                <a:gd name="T40" fmla="*/ 115 w 329"/>
                <a:gd name="T41" fmla="*/ 209 h 329"/>
                <a:gd name="T42" fmla="*/ 103 w 329"/>
                <a:gd name="T43" fmla="*/ 215 h 329"/>
                <a:gd name="T44" fmla="*/ 85 w 329"/>
                <a:gd name="T45" fmla="*/ 233 h 329"/>
                <a:gd name="T46" fmla="*/ 82 w 329"/>
                <a:gd name="T47" fmla="*/ 269 h 329"/>
                <a:gd name="T48" fmla="*/ 82 w 329"/>
                <a:gd name="T49" fmla="*/ 293 h 329"/>
                <a:gd name="T50" fmla="*/ 82 w 329"/>
                <a:gd name="T51" fmla="*/ 329 h 329"/>
                <a:gd name="T52" fmla="*/ 103 w 329"/>
                <a:gd name="T53" fmla="*/ 323 h 329"/>
                <a:gd name="T54" fmla="*/ 144 w 329"/>
                <a:gd name="T55" fmla="*/ 293 h 329"/>
                <a:gd name="T56" fmla="*/ 162 w 329"/>
                <a:gd name="T57" fmla="*/ 251 h 329"/>
                <a:gd name="T58" fmla="*/ 150 w 329"/>
                <a:gd name="T59" fmla="*/ 209 h 329"/>
                <a:gd name="T60" fmla="*/ 150 w 329"/>
                <a:gd name="T61" fmla="*/ 186 h 329"/>
                <a:gd name="T62" fmla="*/ 162 w 329"/>
                <a:gd name="T63" fmla="*/ 209 h 329"/>
                <a:gd name="T64" fmla="*/ 174 w 329"/>
                <a:gd name="T65" fmla="*/ 251 h 329"/>
                <a:gd name="T66" fmla="*/ 210 w 329"/>
                <a:gd name="T67" fmla="*/ 275 h 329"/>
                <a:gd name="T68" fmla="*/ 240 w 329"/>
                <a:gd name="T69" fmla="*/ 293 h 329"/>
                <a:gd name="T70" fmla="*/ 253 w 329"/>
                <a:gd name="T71" fmla="*/ 269 h 329"/>
                <a:gd name="T72" fmla="*/ 228 w 329"/>
                <a:gd name="T73" fmla="*/ 204 h 329"/>
                <a:gd name="T74" fmla="*/ 204 w 329"/>
                <a:gd name="T75" fmla="*/ 198 h 329"/>
                <a:gd name="T76" fmla="*/ 198 w 329"/>
                <a:gd name="T77" fmla="*/ 186 h 329"/>
                <a:gd name="T78" fmla="*/ 231 w 329"/>
                <a:gd name="T79" fmla="*/ 198 h 329"/>
                <a:gd name="T80" fmla="*/ 259 w 329"/>
                <a:gd name="T81" fmla="*/ 192 h 329"/>
                <a:gd name="T82" fmla="*/ 289 w 329"/>
                <a:gd name="T83" fmla="*/ 186 h 329"/>
                <a:gd name="T84" fmla="*/ 283 w 329"/>
                <a:gd name="T85" fmla="*/ 174 h 329"/>
                <a:gd name="T86" fmla="*/ 259 w 329"/>
                <a:gd name="T87" fmla="*/ 150 h 329"/>
                <a:gd name="T88" fmla="*/ 234 w 329"/>
                <a:gd name="T89" fmla="*/ 126 h 329"/>
                <a:gd name="T90" fmla="*/ 198 w 329"/>
                <a:gd name="T91" fmla="*/ 126 h 329"/>
                <a:gd name="T92" fmla="*/ 186 w 329"/>
                <a:gd name="T93" fmla="*/ 138 h 329"/>
                <a:gd name="T94" fmla="*/ 180 w 329"/>
                <a:gd name="T95" fmla="*/ 126 h 329"/>
                <a:gd name="T96" fmla="*/ 192 w 329"/>
                <a:gd name="T97" fmla="*/ 120 h 329"/>
                <a:gd name="T98" fmla="*/ 210 w 329"/>
                <a:gd name="T99" fmla="*/ 114 h 329"/>
                <a:gd name="T100" fmla="*/ 228 w 329"/>
                <a:gd name="T101" fmla="*/ 60 h 329"/>
                <a:gd name="T102" fmla="*/ 216 w 329"/>
                <a:gd name="T103" fmla="*/ 6 h 329"/>
                <a:gd name="T104" fmla="*/ 198 w 329"/>
                <a:gd name="T105" fmla="*/ 24 h 329"/>
                <a:gd name="T106" fmla="*/ 162 w 329"/>
                <a:gd name="T107" fmla="*/ 36 h 329"/>
                <a:gd name="T108" fmla="*/ 132 w 329"/>
                <a:gd name="T109" fmla="*/ 90 h 329"/>
                <a:gd name="T110" fmla="*/ 126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1" name="Freeform 469">
              <a:extLst>
                <a:ext uri="{FF2B5EF4-FFF2-40B4-BE49-F238E27FC236}">
                  <a16:creationId xmlns:a16="http://schemas.microsoft.com/office/drawing/2014/main" id="{B11F2419-91DC-480B-AF27-05A171E95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" y="1928"/>
              <a:ext cx="103" cy="144"/>
            </a:xfrm>
            <a:custGeom>
              <a:avLst/>
              <a:gdLst>
                <a:gd name="T0" fmla="*/ 139 w 101"/>
                <a:gd name="T1" fmla="*/ 60 h 144"/>
                <a:gd name="T2" fmla="*/ 130 w 101"/>
                <a:gd name="T3" fmla="*/ 60 h 144"/>
                <a:gd name="T4" fmla="*/ 123 w 101"/>
                <a:gd name="T5" fmla="*/ 66 h 144"/>
                <a:gd name="T6" fmla="*/ 117 w 101"/>
                <a:gd name="T7" fmla="*/ 72 h 144"/>
                <a:gd name="T8" fmla="*/ 111 w 101"/>
                <a:gd name="T9" fmla="*/ 72 h 144"/>
                <a:gd name="T10" fmla="*/ 100 w 101"/>
                <a:gd name="T11" fmla="*/ 78 h 144"/>
                <a:gd name="T12" fmla="*/ 100 w 101"/>
                <a:gd name="T13" fmla="*/ 90 h 144"/>
                <a:gd name="T14" fmla="*/ 88 w 101"/>
                <a:gd name="T15" fmla="*/ 96 h 144"/>
                <a:gd name="T16" fmla="*/ 88 w 101"/>
                <a:gd name="T17" fmla="*/ 102 h 144"/>
                <a:gd name="T18" fmla="*/ 76 w 101"/>
                <a:gd name="T19" fmla="*/ 108 h 144"/>
                <a:gd name="T20" fmla="*/ 76 w 101"/>
                <a:gd name="T21" fmla="*/ 108 h 144"/>
                <a:gd name="T22" fmla="*/ 76 w 101"/>
                <a:gd name="T23" fmla="*/ 114 h 144"/>
                <a:gd name="T24" fmla="*/ 76 w 101"/>
                <a:gd name="T25" fmla="*/ 114 h 144"/>
                <a:gd name="T26" fmla="*/ 76 w 101"/>
                <a:gd name="T27" fmla="*/ 120 h 144"/>
                <a:gd name="T28" fmla="*/ 76 w 101"/>
                <a:gd name="T29" fmla="*/ 126 h 144"/>
                <a:gd name="T30" fmla="*/ 88 w 101"/>
                <a:gd name="T31" fmla="*/ 138 h 144"/>
                <a:gd name="T32" fmla="*/ 88 w 101"/>
                <a:gd name="T33" fmla="*/ 144 h 144"/>
                <a:gd name="T34" fmla="*/ 76 w 101"/>
                <a:gd name="T35" fmla="*/ 144 h 144"/>
                <a:gd name="T36" fmla="*/ 76 w 101"/>
                <a:gd name="T37" fmla="*/ 144 h 144"/>
                <a:gd name="T38" fmla="*/ 70 w 101"/>
                <a:gd name="T39" fmla="*/ 144 h 144"/>
                <a:gd name="T40" fmla="*/ 70 w 101"/>
                <a:gd name="T41" fmla="*/ 144 h 144"/>
                <a:gd name="T42" fmla="*/ 70 w 101"/>
                <a:gd name="T43" fmla="*/ 132 h 144"/>
                <a:gd name="T44" fmla="*/ 64 w 101"/>
                <a:gd name="T45" fmla="*/ 120 h 144"/>
                <a:gd name="T46" fmla="*/ 59 w 101"/>
                <a:gd name="T47" fmla="*/ 108 h 144"/>
                <a:gd name="T48" fmla="*/ 59 w 101"/>
                <a:gd name="T49" fmla="*/ 96 h 144"/>
                <a:gd name="T50" fmla="*/ 47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47 w 101"/>
                <a:gd name="T89" fmla="*/ 18 h 144"/>
                <a:gd name="T90" fmla="*/ 53 w 101"/>
                <a:gd name="T91" fmla="*/ 18 h 144"/>
                <a:gd name="T92" fmla="*/ 64 w 101"/>
                <a:gd name="T93" fmla="*/ 24 h 144"/>
                <a:gd name="T94" fmla="*/ 70 w 101"/>
                <a:gd name="T95" fmla="*/ 24 h 144"/>
                <a:gd name="T96" fmla="*/ 88 w 101"/>
                <a:gd name="T97" fmla="*/ 24 h 144"/>
                <a:gd name="T98" fmla="*/ 88 w 101"/>
                <a:gd name="T99" fmla="*/ 30 h 144"/>
                <a:gd name="T100" fmla="*/ 88 w 101"/>
                <a:gd name="T101" fmla="*/ 36 h 144"/>
                <a:gd name="T102" fmla="*/ 88 w 101"/>
                <a:gd name="T103" fmla="*/ 42 h 144"/>
                <a:gd name="T104" fmla="*/ 88 w 101"/>
                <a:gd name="T105" fmla="*/ 48 h 144"/>
                <a:gd name="T106" fmla="*/ 100 w 101"/>
                <a:gd name="T107" fmla="*/ 54 h 144"/>
                <a:gd name="T108" fmla="*/ 111 w 101"/>
                <a:gd name="T109" fmla="*/ 60 h 144"/>
                <a:gd name="T110" fmla="*/ 123 w 101"/>
                <a:gd name="T111" fmla="*/ 60 h 144"/>
                <a:gd name="T112" fmla="*/ 139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2" name="Freeform 470">
              <a:extLst>
                <a:ext uri="{FF2B5EF4-FFF2-40B4-BE49-F238E27FC236}">
                  <a16:creationId xmlns:a16="http://schemas.microsoft.com/office/drawing/2014/main" id="{A1864BCF-95BB-4BC1-A1D2-4B2A23892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" y="2166"/>
              <a:ext cx="112" cy="132"/>
            </a:xfrm>
            <a:custGeom>
              <a:avLst/>
              <a:gdLst>
                <a:gd name="T0" fmla="*/ 28 w 114"/>
                <a:gd name="T1" fmla="*/ 24 h 132"/>
                <a:gd name="T2" fmla="*/ 31 w 114"/>
                <a:gd name="T3" fmla="*/ 24 h 132"/>
                <a:gd name="T4" fmla="*/ 37 w 114"/>
                <a:gd name="T5" fmla="*/ 24 h 132"/>
                <a:gd name="T6" fmla="*/ 43 w 114"/>
                <a:gd name="T7" fmla="*/ 24 h 132"/>
                <a:gd name="T8" fmla="*/ 49 w 114"/>
                <a:gd name="T9" fmla="*/ 24 h 132"/>
                <a:gd name="T10" fmla="*/ 61 w 114"/>
                <a:gd name="T11" fmla="*/ 24 h 132"/>
                <a:gd name="T12" fmla="*/ 67 w 114"/>
                <a:gd name="T13" fmla="*/ 24 h 132"/>
                <a:gd name="T14" fmla="*/ 70 w 114"/>
                <a:gd name="T15" fmla="*/ 18 h 132"/>
                <a:gd name="T16" fmla="*/ 76 w 114"/>
                <a:gd name="T17" fmla="*/ 12 h 132"/>
                <a:gd name="T18" fmla="*/ 79 w 114"/>
                <a:gd name="T19" fmla="*/ 6 h 132"/>
                <a:gd name="T20" fmla="*/ 82 w 114"/>
                <a:gd name="T21" fmla="*/ 0 h 132"/>
                <a:gd name="T22" fmla="*/ 82 w 114"/>
                <a:gd name="T23" fmla="*/ 6 h 132"/>
                <a:gd name="T24" fmla="*/ 79 w 114"/>
                <a:gd name="T25" fmla="*/ 12 h 132"/>
                <a:gd name="T26" fmla="*/ 76 w 114"/>
                <a:gd name="T27" fmla="*/ 24 h 132"/>
                <a:gd name="T28" fmla="*/ 73 w 114"/>
                <a:gd name="T29" fmla="*/ 36 h 132"/>
                <a:gd name="T30" fmla="*/ 70 w 114"/>
                <a:gd name="T31" fmla="*/ 54 h 132"/>
                <a:gd name="T32" fmla="*/ 70 w 114"/>
                <a:gd name="T33" fmla="*/ 66 h 132"/>
                <a:gd name="T34" fmla="*/ 73 w 114"/>
                <a:gd name="T35" fmla="*/ 78 h 132"/>
                <a:gd name="T36" fmla="*/ 70 w 114"/>
                <a:gd name="T37" fmla="*/ 78 h 132"/>
                <a:gd name="T38" fmla="*/ 67 w 114"/>
                <a:gd name="T39" fmla="*/ 84 h 132"/>
                <a:gd name="T40" fmla="*/ 55 w 114"/>
                <a:gd name="T41" fmla="*/ 96 h 132"/>
                <a:gd name="T42" fmla="*/ 55 w 114"/>
                <a:gd name="T43" fmla="*/ 114 h 132"/>
                <a:gd name="T44" fmla="*/ 49 w 114"/>
                <a:gd name="T45" fmla="*/ 120 h 132"/>
                <a:gd name="T46" fmla="*/ 31 w 114"/>
                <a:gd name="T47" fmla="*/ 114 h 132"/>
                <a:gd name="T48" fmla="*/ 28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28 w 114"/>
                <a:gd name="T69" fmla="*/ 36 h 132"/>
                <a:gd name="T70" fmla="*/ 28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3" name="Freeform 471">
              <a:extLst>
                <a:ext uri="{FF2B5EF4-FFF2-40B4-BE49-F238E27FC236}">
                  <a16:creationId xmlns:a16="http://schemas.microsoft.com/office/drawing/2014/main" id="{3AD84A90-2A14-4A94-8A55-883B77A80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1946"/>
              <a:ext cx="73" cy="96"/>
            </a:xfrm>
            <a:custGeom>
              <a:avLst/>
              <a:gdLst>
                <a:gd name="T0" fmla="*/ 86 w 71"/>
                <a:gd name="T1" fmla="*/ 90 h 96"/>
                <a:gd name="T2" fmla="*/ 86 w 71"/>
                <a:gd name="T3" fmla="*/ 96 h 96"/>
                <a:gd name="T4" fmla="*/ 86 w 71"/>
                <a:gd name="T5" fmla="*/ 90 h 96"/>
                <a:gd name="T6" fmla="*/ 74 w 71"/>
                <a:gd name="T7" fmla="*/ 78 h 96"/>
                <a:gd name="T8" fmla="*/ 62 w 71"/>
                <a:gd name="T9" fmla="*/ 72 h 96"/>
                <a:gd name="T10" fmla="*/ 53 w 71"/>
                <a:gd name="T11" fmla="*/ 72 h 96"/>
                <a:gd name="T12" fmla="*/ 47 w 71"/>
                <a:gd name="T13" fmla="*/ 66 h 96"/>
                <a:gd name="T14" fmla="*/ 41 w 71"/>
                <a:gd name="T15" fmla="*/ 66 h 96"/>
                <a:gd name="T16" fmla="*/ 35 w 71"/>
                <a:gd name="T17" fmla="*/ 66 h 96"/>
                <a:gd name="T18" fmla="*/ 35 w 71"/>
                <a:gd name="T19" fmla="*/ 66 h 96"/>
                <a:gd name="T20" fmla="*/ 35 w 71"/>
                <a:gd name="T21" fmla="*/ 60 h 96"/>
                <a:gd name="T22" fmla="*/ 47 w 71"/>
                <a:gd name="T23" fmla="*/ 66 h 96"/>
                <a:gd name="T24" fmla="*/ 53 w 71"/>
                <a:gd name="T25" fmla="*/ 66 h 96"/>
                <a:gd name="T26" fmla="*/ 62 w 71"/>
                <a:gd name="T27" fmla="*/ 66 h 96"/>
                <a:gd name="T28" fmla="*/ 62 w 71"/>
                <a:gd name="T29" fmla="*/ 60 h 96"/>
                <a:gd name="T30" fmla="*/ 53 w 71"/>
                <a:gd name="T31" fmla="*/ 54 h 96"/>
                <a:gd name="T32" fmla="*/ 47 w 71"/>
                <a:gd name="T33" fmla="*/ 48 h 96"/>
                <a:gd name="T34" fmla="*/ 35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41 w 71"/>
                <a:gd name="T49" fmla="*/ 42 h 96"/>
                <a:gd name="T50" fmla="*/ 47 w 71"/>
                <a:gd name="T51" fmla="*/ 42 h 96"/>
                <a:gd name="T52" fmla="*/ 53 w 71"/>
                <a:gd name="T53" fmla="*/ 42 h 96"/>
                <a:gd name="T54" fmla="*/ 47 w 71"/>
                <a:gd name="T55" fmla="*/ 24 h 96"/>
                <a:gd name="T56" fmla="*/ 41 w 71"/>
                <a:gd name="T57" fmla="*/ 12 h 96"/>
                <a:gd name="T58" fmla="*/ 35 w 71"/>
                <a:gd name="T59" fmla="*/ 6 h 96"/>
                <a:gd name="T60" fmla="*/ 12 w 71"/>
                <a:gd name="T61" fmla="*/ 0 h 96"/>
                <a:gd name="T62" fmla="*/ 35 w 71"/>
                <a:gd name="T63" fmla="*/ 0 h 96"/>
                <a:gd name="T64" fmla="*/ 41 w 71"/>
                <a:gd name="T65" fmla="*/ 6 h 96"/>
                <a:gd name="T66" fmla="*/ 47 w 71"/>
                <a:gd name="T67" fmla="*/ 12 h 96"/>
                <a:gd name="T68" fmla="*/ 53 w 71"/>
                <a:gd name="T69" fmla="*/ 24 h 96"/>
                <a:gd name="T70" fmla="*/ 62 w 71"/>
                <a:gd name="T71" fmla="*/ 36 h 96"/>
                <a:gd name="T72" fmla="*/ 74 w 71"/>
                <a:gd name="T73" fmla="*/ 36 h 96"/>
                <a:gd name="T74" fmla="*/ 86 w 71"/>
                <a:gd name="T75" fmla="*/ 18 h 96"/>
                <a:gd name="T76" fmla="*/ 86 w 71"/>
                <a:gd name="T77" fmla="*/ 6 h 96"/>
                <a:gd name="T78" fmla="*/ 86 w 71"/>
                <a:gd name="T79" fmla="*/ 12 h 96"/>
                <a:gd name="T80" fmla="*/ 86 w 71"/>
                <a:gd name="T81" fmla="*/ 18 h 96"/>
                <a:gd name="T82" fmla="*/ 74 w 71"/>
                <a:gd name="T83" fmla="*/ 36 h 96"/>
                <a:gd name="T84" fmla="*/ 74 w 71"/>
                <a:gd name="T85" fmla="*/ 54 h 96"/>
                <a:gd name="T86" fmla="*/ 74 w 71"/>
                <a:gd name="T87" fmla="*/ 60 h 96"/>
                <a:gd name="T88" fmla="*/ 86 w 71"/>
                <a:gd name="T89" fmla="*/ 66 h 96"/>
                <a:gd name="T90" fmla="*/ 95 w 71"/>
                <a:gd name="T91" fmla="*/ 60 h 96"/>
                <a:gd name="T92" fmla="*/ 95 w 71"/>
                <a:gd name="T93" fmla="*/ 60 h 96"/>
                <a:gd name="T94" fmla="*/ 104 w 71"/>
                <a:gd name="T95" fmla="*/ 54 h 96"/>
                <a:gd name="T96" fmla="*/ 104 w 71"/>
                <a:gd name="T97" fmla="*/ 48 h 96"/>
                <a:gd name="T98" fmla="*/ 113 w 71"/>
                <a:gd name="T99" fmla="*/ 48 h 96"/>
                <a:gd name="T100" fmla="*/ 113 w 71"/>
                <a:gd name="T101" fmla="*/ 54 h 96"/>
                <a:gd name="T102" fmla="*/ 104 w 71"/>
                <a:gd name="T103" fmla="*/ 60 h 96"/>
                <a:gd name="T104" fmla="*/ 95 w 71"/>
                <a:gd name="T105" fmla="*/ 66 h 96"/>
                <a:gd name="T106" fmla="*/ 86 w 71"/>
                <a:gd name="T107" fmla="*/ 72 h 96"/>
                <a:gd name="T108" fmla="*/ 86 w 71"/>
                <a:gd name="T109" fmla="*/ 78 h 96"/>
                <a:gd name="T110" fmla="*/ 86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4" name="Freeform 472">
              <a:extLst>
                <a:ext uri="{FF2B5EF4-FFF2-40B4-BE49-F238E27FC236}">
                  <a16:creationId xmlns:a16="http://schemas.microsoft.com/office/drawing/2014/main" id="{342A6258-BDFA-487D-86D8-EF880A3F0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5" name="Freeform 473">
              <a:extLst>
                <a:ext uri="{FF2B5EF4-FFF2-40B4-BE49-F238E27FC236}">
                  <a16:creationId xmlns:a16="http://schemas.microsoft.com/office/drawing/2014/main" id="{2E014E88-DFF3-49F8-967B-69483EC12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071"/>
              <a:ext cx="97" cy="72"/>
            </a:xfrm>
            <a:custGeom>
              <a:avLst/>
              <a:gdLst>
                <a:gd name="T0" fmla="*/ 80 w 95"/>
                <a:gd name="T1" fmla="*/ 0 h 72"/>
                <a:gd name="T2" fmla="*/ 92 w 95"/>
                <a:gd name="T3" fmla="*/ 0 h 72"/>
                <a:gd name="T4" fmla="*/ 111 w 95"/>
                <a:gd name="T5" fmla="*/ 6 h 72"/>
                <a:gd name="T6" fmla="*/ 111 w 95"/>
                <a:gd name="T7" fmla="*/ 12 h 72"/>
                <a:gd name="T8" fmla="*/ 111 w 95"/>
                <a:gd name="T9" fmla="*/ 24 h 72"/>
                <a:gd name="T10" fmla="*/ 80 w 95"/>
                <a:gd name="T11" fmla="*/ 24 h 72"/>
                <a:gd name="T12" fmla="*/ 70 w 95"/>
                <a:gd name="T13" fmla="*/ 30 h 72"/>
                <a:gd name="T14" fmla="*/ 70 w 95"/>
                <a:gd name="T15" fmla="*/ 30 h 72"/>
                <a:gd name="T16" fmla="*/ 80 w 95"/>
                <a:gd name="T17" fmla="*/ 30 h 72"/>
                <a:gd name="T18" fmla="*/ 92 w 95"/>
                <a:gd name="T19" fmla="*/ 30 h 72"/>
                <a:gd name="T20" fmla="*/ 104 w 95"/>
                <a:gd name="T21" fmla="*/ 30 h 72"/>
                <a:gd name="T22" fmla="*/ 111 w 95"/>
                <a:gd name="T23" fmla="*/ 36 h 72"/>
                <a:gd name="T24" fmla="*/ 111 w 95"/>
                <a:gd name="T25" fmla="*/ 42 h 72"/>
                <a:gd name="T26" fmla="*/ 104 w 95"/>
                <a:gd name="T27" fmla="*/ 48 h 72"/>
                <a:gd name="T28" fmla="*/ 111 w 95"/>
                <a:gd name="T29" fmla="*/ 48 h 72"/>
                <a:gd name="T30" fmla="*/ 117 w 95"/>
                <a:gd name="T31" fmla="*/ 48 h 72"/>
                <a:gd name="T32" fmla="*/ 125 w 95"/>
                <a:gd name="T33" fmla="*/ 48 h 72"/>
                <a:gd name="T34" fmla="*/ 134 w 95"/>
                <a:gd name="T35" fmla="*/ 48 h 72"/>
                <a:gd name="T36" fmla="*/ 134 w 95"/>
                <a:gd name="T37" fmla="*/ 66 h 72"/>
                <a:gd name="T38" fmla="*/ 125 w 95"/>
                <a:gd name="T39" fmla="*/ 72 h 72"/>
                <a:gd name="T40" fmla="*/ 117 w 95"/>
                <a:gd name="T41" fmla="*/ 72 h 72"/>
                <a:gd name="T42" fmla="*/ 111 w 95"/>
                <a:gd name="T43" fmla="*/ 72 h 72"/>
                <a:gd name="T44" fmla="*/ 104 w 95"/>
                <a:gd name="T45" fmla="*/ 60 h 72"/>
                <a:gd name="T46" fmla="*/ 92 w 95"/>
                <a:gd name="T47" fmla="*/ 48 h 72"/>
                <a:gd name="T48" fmla="*/ 70 w 95"/>
                <a:gd name="T49" fmla="*/ 42 h 72"/>
                <a:gd name="T50" fmla="*/ 70 w 95"/>
                <a:gd name="T51" fmla="*/ 48 h 72"/>
                <a:gd name="T52" fmla="*/ 70 w 95"/>
                <a:gd name="T53" fmla="*/ 60 h 72"/>
                <a:gd name="T54" fmla="*/ 64 w 95"/>
                <a:gd name="T55" fmla="*/ 66 h 72"/>
                <a:gd name="T56" fmla="*/ 52 w 95"/>
                <a:gd name="T57" fmla="*/ 72 h 72"/>
                <a:gd name="T58" fmla="*/ 46 w 95"/>
                <a:gd name="T59" fmla="*/ 66 h 72"/>
                <a:gd name="T60" fmla="*/ 23 w 95"/>
                <a:gd name="T61" fmla="*/ 54 h 72"/>
                <a:gd name="T62" fmla="*/ 46 w 95"/>
                <a:gd name="T63" fmla="*/ 48 h 72"/>
                <a:gd name="T64" fmla="*/ 46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46 w 95"/>
                <a:gd name="T85" fmla="*/ 0 h 72"/>
                <a:gd name="T86" fmla="*/ 58 w 95"/>
                <a:gd name="T87" fmla="*/ 6 h 72"/>
                <a:gd name="T88" fmla="*/ 58 w 95"/>
                <a:gd name="T89" fmla="*/ 18 h 72"/>
                <a:gd name="T90" fmla="*/ 64 w 95"/>
                <a:gd name="T91" fmla="*/ 24 h 72"/>
                <a:gd name="T92" fmla="*/ 64 w 95"/>
                <a:gd name="T93" fmla="*/ 30 h 72"/>
                <a:gd name="T94" fmla="*/ 70 w 95"/>
                <a:gd name="T95" fmla="*/ 24 h 72"/>
                <a:gd name="T96" fmla="*/ 70 w 95"/>
                <a:gd name="T97" fmla="*/ 18 h 72"/>
                <a:gd name="T98" fmla="*/ 70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6" name="Freeform 474">
              <a:extLst>
                <a:ext uri="{FF2B5EF4-FFF2-40B4-BE49-F238E27FC236}">
                  <a16:creationId xmlns:a16="http://schemas.microsoft.com/office/drawing/2014/main" id="{58E32133-B603-48EE-9B36-9CC69FF4B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7" name="Freeform 475">
              <a:extLst>
                <a:ext uri="{FF2B5EF4-FFF2-40B4-BE49-F238E27FC236}">
                  <a16:creationId xmlns:a16="http://schemas.microsoft.com/office/drawing/2014/main" id="{6C8D5C2C-AA43-4FB4-A70C-12925FE6A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8" name="Freeform 476">
              <a:extLst>
                <a:ext uri="{FF2B5EF4-FFF2-40B4-BE49-F238E27FC236}">
                  <a16:creationId xmlns:a16="http://schemas.microsoft.com/office/drawing/2014/main" id="{7AB79472-B8E1-4ED9-8596-B92714C4C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" y="2089"/>
              <a:ext cx="118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0 w 120"/>
                <a:gd name="T11" fmla="*/ 24 h 54"/>
                <a:gd name="T12" fmla="*/ 30 w 120"/>
                <a:gd name="T13" fmla="*/ 24 h 54"/>
                <a:gd name="T14" fmla="*/ 30 w 120"/>
                <a:gd name="T15" fmla="*/ 30 h 54"/>
                <a:gd name="T16" fmla="*/ 31 w 120"/>
                <a:gd name="T17" fmla="*/ 42 h 54"/>
                <a:gd name="T18" fmla="*/ 37 w 120"/>
                <a:gd name="T19" fmla="*/ 48 h 54"/>
                <a:gd name="T20" fmla="*/ 43 w 120"/>
                <a:gd name="T21" fmla="*/ 48 h 54"/>
                <a:gd name="T22" fmla="*/ 43 w 120"/>
                <a:gd name="T23" fmla="*/ 48 h 54"/>
                <a:gd name="T24" fmla="*/ 37 w 120"/>
                <a:gd name="T25" fmla="*/ 42 h 54"/>
                <a:gd name="T26" fmla="*/ 31 w 120"/>
                <a:gd name="T27" fmla="*/ 30 h 54"/>
                <a:gd name="T28" fmla="*/ 31 w 120"/>
                <a:gd name="T29" fmla="*/ 24 h 54"/>
                <a:gd name="T30" fmla="*/ 37 w 120"/>
                <a:gd name="T31" fmla="*/ 24 h 54"/>
                <a:gd name="T32" fmla="*/ 43 w 120"/>
                <a:gd name="T33" fmla="*/ 30 h 54"/>
                <a:gd name="T34" fmla="*/ 49 w 120"/>
                <a:gd name="T35" fmla="*/ 30 h 54"/>
                <a:gd name="T36" fmla="*/ 55 w 120"/>
                <a:gd name="T37" fmla="*/ 30 h 54"/>
                <a:gd name="T38" fmla="*/ 55 w 120"/>
                <a:gd name="T39" fmla="*/ 36 h 54"/>
                <a:gd name="T40" fmla="*/ 61 w 120"/>
                <a:gd name="T41" fmla="*/ 48 h 54"/>
                <a:gd name="T42" fmla="*/ 67 w 120"/>
                <a:gd name="T43" fmla="*/ 48 h 54"/>
                <a:gd name="T44" fmla="*/ 76 w 120"/>
                <a:gd name="T45" fmla="*/ 54 h 54"/>
                <a:gd name="T46" fmla="*/ 76 w 120"/>
                <a:gd name="T47" fmla="*/ 54 h 54"/>
                <a:gd name="T48" fmla="*/ 73 w 120"/>
                <a:gd name="T49" fmla="*/ 48 h 54"/>
                <a:gd name="T50" fmla="*/ 67 w 120"/>
                <a:gd name="T51" fmla="*/ 42 h 54"/>
                <a:gd name="T52" fmla="*/ 61 w 120"/>
                <a:gd name="T53" fmla="*/ 36 h 54"/>
                <a:gd name="T54" fmla="*/ 61 w 120"/>
                <a:gd name="T55" fmla="*/ 36 h 54"/>
                <a:gd name="T56" fmla="*/ 61 w 120"/>
                <a:gd name="T57" fmla="*/ 36 h 54"/>
                <a:gd name="T58" fmla="*/ 73 w 120"/>
                <a:gd name="T59" fmla="*/ 36 h 54"/>
                <a:gd name="T60" fmla="*/ 82 w 120"/>
                <a:gd name="T61" fmla="*/ 42 h 54"/>
                <a:gd name="T62" fmla="*/ 85 w 120"/>
                <a:gd name="T63" fmla="*/ 42 h 54"/>
                <a:gd name="T64" fmla="*/ 88 w 120"/>
                <a:gd name="T65" fmla="*/ 42 h 54"/>
                <a:gd name="T66" fmla="*/ 88 w 120"/>
                <a:gd name="T67" fmla="*/ 36 h 54"/>
                <a:gd name="T68" fmla="*/ 85 w 120"/>
                <a:gd name="T69" fmla="*/ 36 h 54"/>
                <a:gd name="T70" fmla="*/ 79 w 120"/>
                <a:gd name="T71" fmla="*/ 36 h 54"/>
                <a:gd name="T72" fmla="*/ 73 w 120"/>
                <a:gd name="T73" fmla="*/ 30 h 54"/>
                <a:gd name="T74" fmla="*/ 67 w 120"/>
                <a:gd name="T75" fmla="*/ 30 h 54"/>
                <a:gd name="T76" fmla="*/ 67 w 120"/>
                <a:gd name="T77" fmla="*/ 24 h 54"/>
                <a:gd name="T78" fmla="*/ 73 w 120"/>
                <a:gd name="T79" fmla="*/ 18 h 54"/>
                <a:gd name="T80" fmla="*/ 76 w 120"/>
                <a:gd name="T81" fmla="*/ 18 h 54"/>
                <a:gd name="T82" fmla="*/ 76 w 120"/>
                <a:gd name="T83" fmla="*/ 18 h 54"/>
                <a:gd name="T84" fmla="*/ 73 w 120"/>
                <a:gd name="T85" fmla="*/ 12 h 54"/>
                <a:gd name="T86" fmla="*/ 67 w 120"/>
                <a:gd name="T87" fmla="*/ 12 h 54"/>
                <a:gd name="T88" fmla="*/ 61 w 120"/>
                <a:gd name="T89" fmla="*/ 18 h 54"/>
                <a:gd name="T90" fmla="*/ 61 w 120"/>
                <a:gd name="T91" fmla="*/ 18 h 54"/>
                <a:gd name="T92" fmla="*/ 55 w 120"/>
                <a:gd name="T93" fmla="*/ 24 h 54"/>
                <a:gd name="T94" fmla="*/ 49 w 120"/>
                <a:gd name="T95" fmla="*/ 24 h 54"/>
                <a:gd name="T96" fmla="*/ 43 w 120"/>
                <a:gd name="T97" fmla="*/ 18 h 54"/>
                <a:gd name="T98" fmla="*/ 37 w 120"/>
                <a:gd name="T99" fmla="*/ 18 h 54"/>
                <a:gd name="T100" fmla="*/ 31 w 120"/>
                <a:gd name="T101" fmla="*/ 18 h 54"/>
                <a:gd name="T102" fmla="*/ 37 w 120"/>
                <a:gd name="T103" fmla="*/ 6 h 54"/>
                <a:gd name="T104" fmla="*/ 49 w 120"/>
                <a:gd name="T105" fmla="*/ 0 h 54"/>
                <a:gd name="T106" fmla="*/ 49 w 120"/>
                <a:gd name="T107" fmla="*/ 0 h 54"/>
                <a:gd name="T108" fmla="*/ 43 w 120"/>
                <a:gd name="T109" fmla="*/ 0 h 54"/>
                <a:gd name="T110" fmla="*/ 37 w 120"/>
                <a:gd name="T111" fmla="*/ 6 h 54"/>
                <a:gd name="T112" fmla="*/ 30 w 120"/>
                <a:gd name="T113" fmla="*/ 6 h 54"/>
                <a:gd name="T114" fmla="*/ 30 w 120"/>
                <a:gd name="T115" fmla="*/ 12 h 54"/>
                <a:gd name="T116" fmla="*/ 30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99" name="Freeform 477">
              <a:extLst>
                <a:ext uri="{FF2B5EF4-FFF2-40B4-BE49-F238E27FC236}">
                  <a16:creationId xmlns:a16="http://schemas.microsoft.com/office/drawing/2014/main" id="{1E4BBF04-A4F8-4D1A-9004-CA054073D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2137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0" name="Freeform 478">
              <a:extLst>
                <a:ext uri="{FF2B5EF4-FFF2-40B4-BE49-F238E27FC236}">
                  <a16:creationId xmlns:a16="http://schemas.microsoft.com/office/drawing/2014/main" id="{2A5608DD-A18C-4927-9F75-08B18E5F7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2149"/>
              <a:ext cx="73" cy="125"/>
            </a:xfrm>
            <a:custGeom>
              <a:avLst/>
              <a:gdLst>
                <a:gd name="T0" fmla="*/ 62 w 71"/>
                <a:gd name="T1" fmla="*/ 11 h 125"/>
                <a:gd name="T2" fmla="*/ 52 w 71"/>
                <a:gd name="T3" fmla="*/ 23 h 125"/>
                <a:gd name="T4" fmla="*/ 35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41 w 71"/>
                <a:gd name="T13" fmla="*/ 35 h 125"/>
                <a:gd name="T14" fmla="*/ 52 w 71"/>
                <a:gd name="T15" fmla="*/ 29 h 125"/>
                <a:gd name="T16" fmla="*/ 52 w 71"/>
                <a:gd name="T17" fmla="*/ 41 h 125"/>
                <a:gd name="T18" fmla="*/ 41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35 w 71"/>
                <a:gd name="T29" fmla="*/ 59 h 125"/>
                <a:gd name="T30" fmla="*/ 47 w 71"/>
                <a:gd name="T31" fmla="*/ 59 h 125"/>
                <a:gd name="T32" fmla="*/ 47 w 71"/>
                <a:gd name="T33" fmla="*/ 71 h 125"/>
                <a:gd name="T34" fmla="*/ 41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35 w 71"/>
                <a:gd name="T43" fmla="*/ 89 h 125"/>
                <a:gd name="T44" fmla="*/ 41 w 71"/>
                <a:gd name="T45" fmla="*/ 83 h 125"/>
                <a:gd name="T46" fmla="*/ 35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41 w 71"/>
                <a:gd name="T57" fmla="*/ 101 h 125"/>
                <a:gd name="T58" fmla="*/ 52 w 71"/>
                <a:gd name="T59" fmla="*/ 83 h 125"/>
                <a:gd name="T60" fmla="*/ 62 w 71"/>
                <a:gd name="T61" fmla="*/ 101 h 125"/>
                <a:gd name="T62" fmla="*/ 62 w 71"/>
                <a:gd name="T63" fmla="*/ 107 h 125"/>
                <a:gd name="T64" fmla="*/ 74 w 71"/>
                <a:gd name="T65" fmla="*/ 101 h 125"/>
                <a:gd name="T66" fmla="*/ 74 w 71"/>
                <a:gd name="T67" fmla="*/ 89 h 125"/>
                <a:gd name="T68" fmla="*/ 52 w 71"/>
                <a:gd name="T69" fmla="*/ 77 h 125"/>
                <a:gd name="T70" fmla="*/ 62 w 71"/>
                <a:gd name="T71" fmla="*/ 59 h 125"/>
                <a:gd name="T72" fmla="*/ 62 w 71"/>
                <a:gd name="T73" fmla="*/ 53 h 125"/>
                <a:gd name="T74" fmla="*/ 86 w 71"/>
                <a:gd name="T75" fmla="*/ 59 h 125"/>
                <a:gd name="T76" fmla="*/ 95 w 71"/>
                <a:gd name="T77" fmla="*/ 77 h 125"/>
                <a:gd name="T78" fmla="*/ 104 w 71"/>
                <a:gd name="T79" fmla="*/ 77 h 125"/>
                <a:gd name="T80" fmla="*/ 104 w 71"/>
                <a:gd name="T81" fmla="*/ 65 h 125"/>
                <a:gd name="T82" fmla="*/ 95 w 71"/>
                <a:gd name="T83" fmla="*/ 53 h 125"/>
                <a:gd name="T84" fmla="*/ 62 w 71"/>
                <a:gd name="T85" fmla="*/ 47 h 125"/>
                <a:gd name="T86" fmla="*/ 74 w 71"/>
                <a:gd name="T87" fmla="*/ 29 h 125"/>
                <a:gd name="T88" fmla="*/ 86 w 71"/>
                <a:gd name="T89" fmla="*/ 29 h 125"/>
                <a:gd name="T90" fmla="*/ 95 w 71"/>
                <a:gd name="T91" fmla="*/ 35 h 125"/>
                <a:gd name="T92" fmla="*/ 104 w 71"/>
                <a:gd name="T93" fmla="*/ 41 h 125"/>
                <a:gd name="T94" fmla="*/ 113 w 71"/>
                <a:gd name="T95" fmla="*/ 47 h 125"/>
                <a:gd name="T96" fmla="*/ 104 w 71"/>
                <a:gd name="T97" fmla="*/ 35 h 125"/>
                <a:gd name="T98" fmla="*/ 95 w 71"/>
                <a:gd name="T99" fmla="*/ 23 h 125"/>
                <a:gd name="T100" fmla="*/ 86 w 71"/>
                <a:gd name="T101" fmla="*/ 17 h 125"/>
                <a:gd name="T102" fmla="*/ 86 w 71"/>
                <a:gd name="T103" fmla="*/ 6 h 125"/>
                <a:gd name="T104" fmla="*/ 74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1" name="Freeform 479">
              <a:extLst>
                <a:ext uri="{FF2B5EF4-FFF2-40B4-BE49-F238E27FC236}">
                  <a16:creationId xmlns:a16="http://schemas.microsoft.com/office/drawing/2014/main" id="{557E56EC-2F7F-4430-A2AD-CEB348689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2" name="Freeform 480">
              <a:extLst>
                <a:ext uri="{FF2B5EF4-FFF2-40B4-BE49-F238E27FC236}">
                  <a16:creationId xmlns:a16="http://schemas.microsoft.com/office/drawing/2014/main" id="{9B0EB615-780F-4F14-82DB-3CB7BA94A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2083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3" name="Freeform 481">
              <a:extLst>
                <a:ext uri="{FF2B5EF4-FFF2-40B4-BE49-F238E27FC236}">
                  <a16:creationId xmlns:a16="http://schemas.microsoft.com/office/drawing/2014/main" id="{7DB43D21-7546-470C-8044-202CA98ED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4" name="Freeform 482">
              <a:extLst>
                <a:ext uri="{FF2B5EF4-FFF2-40B4-BE49-F238E27FC236}">
                  <a16:creationId xmlns:a16="http://schemas.microsoft.com/office/drawing/2014/main" id="{A081217F-BF37-40D8-A4F5-3CC64D917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2126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5" name="Freeform 483">
              <a:extLst>
                <a:ext uri="{FF2B5EF4-FFF2-40B4-BE49-F238E27FC236}">
                  <a16:creationId xmlns:a16="http://schemas.microsoft.com/office/drawing/2014/main" id="{C782A548-9CF4-4231-A7C9-48B321107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" y="2119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6" name="Freeform 484">
              <a:extLst>
                <a:ext uri="{FF2B5EF4-FFF2-40B4-BE49-F238E27FC236}">
                  <a16:creationId xmlns:a16="http://schemas.microsoft.com/office/drawing/2014/main" id="{418A7404-B719-45FA-B036-6217F3DB7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6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7" name="Freeform 485">
              <a:extLst>
                <a:ext uri="{FF2B5EF4-FFF2-40B4-BE49-F238E27FC236}">
                  <a16:creationId xmlns:a16="http://schemas.microsoft.com/office/drawing/2014/main" id="{BA64CBAC-4772-448B-A5E7-68C05F25A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2090"/>
              <a:ext cx="13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93 w 11"/>
                <a:gd name="T7" fmla="*/ 6 h 12"/>
                <a:gd name="T8" fmla="*/ 93 w 11"/>
                <a:gd name="T9" fmla="*/ 0 h 12"/>
                <a:gd name="T10" fmla="*/ 93 w 11"/>
                <a:gd name="T11" fmla="*/ 0 h 12"/>
                <a:gd name="T12" fmla="*/ 182 w 11"/>
                <a:gd name="T13" fmla="*/ 6 h 12"/>
                <a:gd name="T14" fmla="*/ 182 w 11"/>
                <a:gd name="T15" fmla="*/ 6 h 12"/>
                <a:gd name="T16" fmla="*/ 182 w 11"/>
                <a:gd name="T17" fmla="*/ 6 h 12"/>
                <a:gd name="T18" fmla="*/ 182 w 11"/>
                <a:gd name="T19" fmla="*/ 12 h 12"/>
                <a:gd name="T20" fmla="*/ 182 w 11"/>
                <a:gd name="T21" fmla="*/ 12 h 12"/>
                <a:gd name="T22" fmla="*/ 93 w 11"/>
                <a:gd name="T23" fmla="*/ 12 h 12"/>
                <a:gd name="T24" fmla="*/ 93 w 11"/>
                <a:gd name="T25" fmla="*/ 12 h 12"/>
                <a:gd name="T26" fmla="*/ 93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8" name="Freeform 486">
              <a:extLst>
                <a:ext uri="{FF2B5EF4-FFF2-40B4-BE49-F238E27FC236}">
                  <a16:creationId xmlns:a16="http://schemas.microsoft.com/office/drawing/2014/main" id="{5D2976E5-DF92-4616-9E8D-05BD7E363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09" name="Freeform 487">
              <a:extLst>
                <a:ext uri="{FF2B5EF4-FFF2-40B4-BE49-F238E27FC236}">
                  <a16:creationId xmlns:a16="http://schemas.microsoft.com/office/drawing/2014/main" id="{8FD01CCD-A0DB-4A50-8543-30C81576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4" y="2029"/>
              <a:ext cx="97" cy="96"/>
            </a:xfrm>
            <a:custGeom>
              <a:avLst/>
              <a:gdLst>
                <a:gd name="T0" fmla="*/ 111 w 95"/>
                <a:gd name="T1" fmla="*/ 72 h 96"/>
                <a:gd name="T2" fmla="*/ 117 w 95"/>
                <a:gd name="T3" fmla="*/ 66 h 96"/>
                <a:gd name="T4" fmla="*/ 117 w 95"/>
                <a:gd name="T5" fmla="*/ 54 h 96"/>
                <a:gd name="T6" fmla="*/ 111 w 95"/>
                <a:gd name="T7" fmla="*/ 48 h 96"/>
                <a:gd name="T8" fmla="*/ 92 w 95"/>
                <a:gd name="T9" fmla="*/ 48 h 96"/>
                <a:gd name="T10" fmla="*/ 92 w 95"/>
                <a:gd name="T11" fmla="*/ 36 h 96"/>
                <a:gd name="T12" fmla="*/ 104 w 95"/>
                <a:gd name="T13" fmla="*/ 42 h 96"/>
                <a:gd name="T14" fmla="*/ 111 w 95"/>
                <a:gd name="T15" fmla="*/ 42 h 96"/>
                <a:gd name="T16" fmla="*/ 111 w 95"/>
                <a:gd name="T17" fmla="*/ 48 h 96"/>
                <a:gd name="T18" fmla="*/ 125 w 95"/>
                <a:gd name="T19" fmla="*/ 48 h 96"/>
                <a:gd name="T20" fmla="*/ 134 w 95"/>
                <a:gd name="T21" fmla="*/ 36 h 96"/>
                <a:gd name="T22" fmla="*/ 134 w 95"/>
                <a:gd name="T23" fmla="*/ 30 h 96"/>
                <a:gd name="T24" fmla="*/ 125 w 95"/>
                <a:gd name="T25" fmla="*/ 24 h 96"/>
                <a:gd name="T26" fmla="*/ 117 w 95"/>
                <a:gd name="T27" fmla="*/ 24 h 96"/>
                <a:gd name="T28" fmla="*/ 111 w 95"/>
                <a:gd name="T29" fmla="*/ 24 h 96"/>
                <a:gd name="T30" fmla="*/ 104 w 95"/>
                <a:gd name="T31" fmla="*/ 24 h 96"/>
                <a:gd name="T32" fmla="*/ 111 w 95"/>
                <a:gd name="T33" fmla="*/ 12 h 96"/>
                <a:gd name="T34" fmla="*/ 111 w 95"/>
                <a:gd name="T35" fmla="*/ 0 h 96"/>
                <a:gd name="T36" fmla="*/ 104 w 95"/>
                <a:gd name="T37" fmla="*/ 0 h 96"/>
                <a:gd name="T38" fmla="*/ 80 w 95"/>
                <a:gd name="T39" fmla="*/ 0 h 96"/>
                <a:gd name="T40" fmla="*/ 70 w 95"/>
                <a:gd name="T41" fmla="*/ 12 h 96"/>
                <a:gd name="T42" fmla="*/ 80 w 95"/>
                <a:gd name="T43" fmla="*/ 24 h 96"/>
                <a:gd name="T44" fmla="*/ 70 w 95"/>
                <a:gd name="T45" fmla="*/ 24 h 96"/>
                <a:gd name="T46" fmla="*/ 70 w 95"/>
                <a:gd name="T47" fmla="*/ 18 h 96"/>
                <a:gd name="T48" fmla="*/ 64 w 95"/>
                <a:gd name="T49" fmla="*/ 12 h 96"/>
                <a:gd name="T50" fmla="*/ 52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46 w 95"/>
                <a:gd name="T63" fmla="*/ 30 h 96"/>
                <a:gd name="T64" fmla="*/ 46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46 w 95"/>
                <a:gd name="T83" fmla="*/ 54 h 96"/>
                <a:gd name="T84" fmla="*/ 52 w 95"/>
                <a:gd name="T85" fmla="*/ 48 h 96"/>
                <a:gd name="T86" fmla="*/ 58 w 95"/>
                <a:gd name="T87" fmla="*/ 54 h 96"/>
                <a:gd name="T88" fmla="*/ 58 w 95"/>
                <a:gd name="T89" fmla="*/ 60 h 96"/>
                <a:gd name="T90" fmla="*/ 46 w 95"/>
                <a:gd name="T91" fmla="*/ 66 h 96"/>
                <a:gd name="T92" fmla="*/ 23 w 95"/>
                <a:gd name="T93" fmla="*/ 84 h 96"/>
                <a:gd name="T94" fmla="*/ 52 w 95"/>
                <a:gd name="T95" fmla="*/ 90 h 96"/>
                <a:gd name="T96" fmla="*/ 64 w 95"/>
                <a:gd name="T97" fmla="*/ 90 h 96"/>
                <a:gd name="T98" fmla="*/ 70 w 95"/>
                <a:gd name="T99" fmla="*/ 84 h 96"/>
                <a:gd name="T100" fmla="*/ 70 w 95"/>
                <a:gd name="T101" fmla="*/ 78 h 96"/>
                <a:gd name="T102" fmla="*/ 64 w 95"/>
                <a:gd name="T103" fmla="*/ 72 h 96"/>
                <a:gd name="T104" fmla="*/ 64 w 95"/>
                <a:gd name="T105" fmla="*/ 60 h 96"/>
                <a:gd name="T106" fmla="*/ 70 w 95"/>
                <a:gd name="T107" fmla="*/ 54 h 96"/>
                <a:gd name="T108" fmla="*/ 70 w 95"/>
                <a:gd name="T109" fmla="*/ 54 h 96"/>
                <a:gd name="T110" fmla="*/ 92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0" name="Freeform 488">
              <a:extLst>
                <a:ext uri="{FF2B5EF4-FFF2-40B4-BE49-F238E27FC236}">
                  <a16:creationId xmlns:a16="http://schemas.microsoft.com/office/drawing/2014/main" id="{7924E987-A644-492C-AB87-04200E9A4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2"/>
              <a:ext cx="106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27 w 108"/>
                <a:gd name="T7" fmla="*/ 137 h 167"/>
                <a:gd name="T8" fmla="*/ 27 w 108"/>
                <a:gd name="T9" fmla="*/ 137 h 167"/>
                <a:gd name="T10" fmla="*/ 37 w 108"/>
                <a:gd name="T11" fmla="*/ 131 h 167"/>
                <a:gd name="T12" fmla="*/ 49 w 108"/>
                <a:gd name="T13" fmla="*/ 131 h 167"/>
                <a:gd name="T14" fmla="*/ 61 w 108"/>
                <a:gd name="T15" fmla="*/ 131 h 167"/>
                <a:gd name="T16" fmla="*/ 65 w 108"/>
                <a:gd name="T17" fmla="*/ 131 h 167"/>
                <a:gd name="T18" fmla="*/ 65 w 108"/>
                <a:gd name="T19" fmla="*/ 125 h 167"/>
                <a:gd name="T20" fmla="*/ 65 w 108"/>
                <a:gd name="T21" fmla="*/ 125 h 167"/>
                <a:gd name="T22" fmla="*/ 68 w 108"/>
                <a:gd name="T23" fmla="*/ 119 h 167"/>
                <a:gd name="T24" fmla="*/ 68 w 108"/>
                <a:gd name="T25" fmla="*/ 113 h 167"/>
                <a:gd name="T26" fmla="*/ 68 w 108"/>
                <a:gd name="T27" fmla="*/ 107 h 167"/>
                <a:gd name="T28" fmla="*/ 71 w 108"/>
                <a:gd name="T29" fmla="*/ 107 h 167"/>
                <a:gd name="T30" fmla="*/ 74 w 108"/>
                <a:gd name="T31" fmla="*/ 101 h 167"/>
                <a:gd name="T32" fmla="*/ 77 w 108"/>
                <a:gd name="T33" fmla="*/ 95 h 167"/>
                <a:gd name="T34" fmla="*/ 74 w 108"/>
                <a:gd name="T35" fmla="*/ 89 h 167"/>
                <a:gd name="T36" fmla="*/ 74 w 108"/>
                <a:gd name="T37" fmla="*/ 71 h 167"/>
                <a:gd name="T38" fmla="*/ 74 w 108"/>
                <a:gd name="T39" fmla="*/ 59 h 167"/>
                <a:gd name="T40" fmla="*/ 77 w 108"/>
                <a:gd name="T41" fmla="*/ 47 h 167"/>
                <a:gd name="T42" fmla="*/ 74 w 108"/>
                <a:gd name="T43" fmla="*/ 47 h 167"/>
                <a:gd name="T44" fmla="*/ 71 w 108"/>
                <a:gd name="T45" fmla="*/ 41 h 167"/>
                <a:gd name="T46" fmla="*/ 68 w 108"/>
                <a:gd name="T47" fmla="*/ 41 h 167"/>
                <a:gd name="T48" fmla="*/ 65 w 108"/>
                <a:gd name="T49" fmla="*/ 36 h 167"/>
                <a:gd name="T50" fmla="*/ 65 w 108"/>
                <a:gd name="T51" fmla="*/ 30 h 167"/>
                <a:gd name="T52" fmla="*/ 61 w 108"/>
                <a:gd name="T53" fmla="*/ 24 h 167"/>
                <a:gd name="T54" fmla="*/ 55 w 108"/>
                <a:gd name="T55" fmla="*/ 12 h 167"/>
                <a:gd name="T56" fmla="*/ 55 w 108"/>
                <a:gd name="T57" fmla="*/ 0 h 167"/>
                <a:gd name="T58" fmla="*/ 49 w 108"/>
                <a:gd name="T59" fmla="*/ 6 h 167"/>
                <a:gd name="T60" fmla="*/ 49 w 108"/>
                <a:gd name="T61" fmla="*/ 12 h 167"/>
                <a:gd name="T62" fmla="*/ 43 w 108"/>
                <a:gd name="T63" fmla="*/ 18 h 167"/>
                <a:gd name="T64" fmla="*/ 37 w 108"/>
                <a:gd name="T65" fmla="*/ 24 h 167"/>
                <a:gd name="T66" fmla="*/ 31 w 108"/>
                <a:gd name="T67" fmla="*/ 30 h 167"/>
                <a:gd name="T68" fmla="*/ 27 w 108"/>
                <a:gd name="T69" fmla="*/ 36 h 167"/>
                <a:gd name="T70" fmla="*/ 27 w 108"/>
                <a:gd name="T71" fmla="*/ 36 h 167"/>
                <a:gd name="T72" fmla="*/ 24 w 108"/>
                <a:gd name="T73" fmla="*/ 36 h 167"/>
                <a:gd name="T74" fmla="*/ 27 w 108"/>
                <a:gd name="T75" fmla="*/ 41 h 167"/>
                <a:gd name="T76" fmla="*/ 27 w 108"/>
                <a:gd name="T77" fmla="*/ 53 h 167"/>
                <a:gd name="T78" fmla="*/ 27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1" name="Freeform 489">
              <a:extLst>
                <a:ext uri="{FF2B5EF4-FFF2-40B4-BE49-F238E27FC236}">
                  <a16:creationId xmlns:a16="http://schemas.microsoft.com/office/drawing/2014/main" id="{FE11BB4B-634A-4763-AFA4-BC1DA7930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" y="1868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2" name="Freeform 490">
              <a:extLst>
                <a:ext uri="{FF2B5EF4-FFF2-40B4-BE49-F238E27FC236}">
                  <a16:creationId xmlns:a16="http://schemas.microsoft.com/office/drawing/2014/main" id="{F166C7CC-B832-45BC-B592-A18879D5E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048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3" name="Freeform 491">
              <a:extLst>
                <a:ext uri="{FF2B5EF4-FFF2-40B4-BE49-F238E27FC236}">
                  <a16:creationId xmlns:a16="http://schemas.microsoft.com/office/drawing/2014/main" id="{8B056194-5B9C-4400-B010-155B377C3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4" name="Freeform 492">
              <a:extLst>
                <a:ext uri="{FF2B5EF4-FFF2-40B4-BE49-F238E27FC236}">
                  <a16:creationId xmlns:a16="http://schemas.microsoft.com/office/drawing/2014/main" id="{4FB180A6-086A-494C-8E4F-F02CE82D3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1827"/>
              <a:ext cx="479" cy="305"/>
            </a:xfrm>
            <a:custGeom>
              <a:avLst/>
              <a:gdLst>
                <a:gd name="T0" fmla="*/ 274 w 477"/>
                <a:gd name="T1" fmla="*/ 83 h 305"/>
                <a:gd name="T2" fmla="*/ 297 w 477"/>
                <a:gd name="T3" fmla="*/ 36 h 305"/>
                <a:gd name="T4" fmla="*/ 315 w 477"/>
                <a:gd name="T5" fmla="*/ 12 h 305"/>
                <a:gd name="T6" fmla="*/ 327 w 477"/>
                <a:gd name="T7" fmla="*/ 18 h 305"/>
                <a:gd name="T8" fmla="*/ 345 w 477"/>
                <a:gd name="T9" fmla="*/ 53 h 305"/>
                <a:gd name="T10" fmla="*/ 380 w 477"/>
                <a:gd name="T11" fmla="*/ 101 h 305"/>
                <a:gd name="T12" fmla="*/ 357 w 477"/>
                <a:gd name="T13" fmla="*/ 155 h 305"/>
                <a:gd name="T14" fmla="*/ 333 w 477"/>
                <a:gd name="T15" fmla="*/ 185 h 305"/>
                <a:gd name="T16" fmla="*/ 321 w 477"/>
                <a:gd name="T17" fmla="*/ 209 h 305"/>
                <a:gd name="T18" fmla="*/ 339 w 477"/>
                <a:gd name="T19" fmla="*/ 191 h 305"/>
                <a:gd name="T20" fmla="*/ 380 w 477"/>
                <a:gd name="T21" fmla="*/ 155 h 305"/>
                <a:gd name="T22" fmla="*/ 440 w 477"/>
                <a:gd name="T23" fmla="*/ 137 h 305"/>
                <a:gd name="T24" fmla="*/ 458 w 477"/>
                <a:gd name="T25" fmla="*/ 143 h 305"/>
                <a:gd name="T26" fmla="*/ 488 w 477"/>
                <a:gd name="T27" fmla="*/ 155 h 305"/>
                <a:gd name="T28" fmla="*/ 500 w 477"/>
                <a:gd name="T29" fmla="*/ 173 h 305"/>
                <a:gd name="T30" fmla="*/ 470 w 477"/>
                <a:gd name="T31" fmla="*/ 185 h 305"/>
                <a:gd name="T32" fmla="*/ 434 w 477"/>
                <a:gd name="T33" fmla="*/ 221 h 305"/>
                <a:gd name="T34" fmla="*/ 380 w 477"/>
                <a:gd name="T35" fmla="*/ 227 h 305"/>
                <a:gd name="T36" fmla="*/ 351 w 477"/>
                <a:gd name="T37" fmla="*/ 227 h 305"/>
                <a:gd name="T38" fmla="*/ 345 w 477"/>
                <a:gd name="T39" fmla="*/ 227 h 305"/>
                <a:gd name="T40" fmla="*/ 351 w 477"/>
                <a:gd name="T41" fmla="*/ 209 h 305"/>
                <a:gd name="T42" fmla="*/ 351 w 477"/>
                <a:gd name="T43" fmla="*/ 203 h 305"/>
                <a:gd name="T44" fmla="*/ 339 w 477"/>
                <a:gd name="T45" fmla="*/ 203 h 305"/>
                <a:gd name="T46" fmla="*/ 327 w 477"/>
                <a:gd name="T47" fmla="*/ 221 h 305"/>
                <a:gd name="T48" fmla="*/ 327 w 477"/>
                <a:gd name="T49" fmla="*/ 227 h 305"/>
                <a:gd name="T50" fmla="*/ 327 w 477"/>
                <a:gd name="T51" fmla="*/ 215 h 305"/>
                <a:gd name="T52" fmla="*/ 303 w 477"/>
                <a:gd name="T53" fmla="*/ 209 h 305"/>
                <a:gd name="T54" fmla="*/ 285 w 477"/>
                <a:gd name="T55" fmla="*/ 215 h 305"/>
                <a:gd name="T56" fmla="*/ 274 w 477"/>
                <a:gd name="T57" fmla="*/ 221 h 305"/>
                <a:gd name="T58" fmla="*/ 250 w 477"/>
                <a:gd name="T59" fmla="*/ 227 h 305"/>
                <a:gd name="T60" fmla="*/ 238 w 477"/>
                <a:gd name="T61" fmla="*/ 245 h 305"/>
                <a:gd name="T62" fmla="*/ 208 w 477"/>
                <a:gd name="T63" fmla="*/ 287 h 305"/>
                <a:gd name="T64" fmla="*/ 172 w 477"/>
                <a:gd name="T65" fmla="*/ 305 h 305"/>
                <a:gd name="T66" fmla="*/ 142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42 w 477"/>
                <a:gd name="T81" fmla="*/ 179 h 305"/>
                <a:gd name="T82" fmla="*/ 190 w 477"/>
                <a:gd name="T83" fmla="*/ 179 h 305"/>
                <a:gd name="T84" fmla="*/ 232 w 477"/>
                <a:gd name="T85" fmla="*/ 197 h 305"/>
                <a:gd name="T86" fmla="*/ 250 w 477"/>
                <a:gd name="T87" fmla="*/ 209 h 305"/>
                <a:gd name="T88" fmla="*/ 268 w 477"/>
                <a:gd name="T89" fmla="*/ 215 h 305"/>
                <a:gd name="T90" fmla="*/ 285 w 477"/>
                <a:gd name="T91" fmla="*/ 209 h 305"/>
                <a:gd name="T92" fmla="*/ 280 w 477"/>
                <a:gd name="T93" fmla="*/ 203 h 305"/>
                <a:gd name="T94" fmla="*/ 256 w 477"/>
                <a:gd name="T95" fmla="*/ 203 h 305"/>
                <a:gd name="T96" fmla="*/ 232 w 477"/>
                <a:gd name="T97" fmla="*/ 197 h 305"/>
                <a:gd name="T98" fmla="*/ 184 w 477"/>
                <a:gd name="T99" fmla="*/ 173 h 305"/>
                <a:gd name="T100" fmla="*/ 154 w 477"/>
                <a:gd name="T101" fmla="*/ 113 h 305"/>
                <a:gd name="T102" fmla="*/ 154 w 477"/>
                <a:gd name="T103" fmla="*/ 59 h 305"/>
                <a:gd name="T104" fmla="*/ 190 w 477"/>
                <a:gd name="T105" fmla="*/ 77 h 305"/>
                <a:gd name="T106" fmla="*/ 238 w 477"/>
                <a:gd name="T107" fmla="*/ 95 h 305"/>
                <a:gd name="T108" fmla="*/ 268 w 477"/>
                <a:gd name="T109" fmla="*/ 113 h 305"/>
                <a:gd name="T110" fmla="*/ 285 w 477"/>
                <a:gd name="T111" fmla="*/ 161 h 305"/>
                <a:gd name="T112" fmla="*/ 291 w 477"/>
                <a:gd name="T113" fmla="*/ 197 h 305"/>
                <a:gd name="T114" fmla="*/ 309 w 477"/>
                <a:gd name="T115" fmla="*/ 209 h 305"/>
                <a:gd name="T116" fmla="*/ 315 w 477"/>
                <a:gd name="T117" fmla="*/ 203 h 305"/>
                <a:gd name="T118" fmla="*/ 303 w 477"/>
                <a:gd name="T119" fmla="*/ 179 h 305"/>
                <a:gd name="T120" fmla="*/ 274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5" name="Freeform 493">
              <a:extLst>
                <a:ext uri="{FF2B5EF4-FFF2-40B4-BE49-F238E27FC236}">
                  <a16:creationId xmlns:a16="http://schemas.microsoft.com/office/drawing/2014/main" id="{CEA6B2A8-AFC6-460C-BFAF-3D11AE5E9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" y="2066"/>
              <a:ext cx="118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31 w 120"/>
                <a:gd name="T43" fmla="*/ 119 h 149"/>
                <a:gd name="T44" fmla="*/ 61 w 120"/>
                <a:gd name="T45" fmla="*/ 131 h 149"/>
                <a:gd name="T46" fmla="*/ 73 w 120"/>
                <a:gd name="T47" fmla="*/ 137 h 149"/>
                <a:gd name="T48" fmla="*/ 82 w 120"/>
                <a:gd name="T49" fmla="*/ 143 h 149"/>
                <a:gd name="T50" fmla="*/ 88 w 120"/>
                <a:gd name="T51" fmla="*/ 149 h 149"/>
                <a:gd name="T52" fmla="*/ 88 w 120"/>
                <a:gd name="T53" fmla="*/ 143 h 149"/>
                <a:gd name="T54" fmla="*/ 85 w 120"/>
                <a:gd name="T55" fmla="*/ 125 h 149"/>
                <a:gd name="T56" fmla="*/ 82 w 120"/>
                <a:gd name="T57" fmla="*/ 107 h 149"/>
                <a:gd name="T58" fmla="*/ 79 w 120"/>
                <a:gd name="T59" fmla="*/ 84 h 149"/>
                <a:gd name="T60" fmla="*/ 79 w 120"/>
                <a:gd name="T61" fmla="*/ 72 h 149"/>
                <a:gd name="T62" fmla="*/ 76 w 120"/>
                <a:gd name="T63" fmla="*/ 48 h 149"/>
                <a:gd name="T64" fmla="*/ 61 w 120"/>
                <a:gd name="T65" fmla="*/ 24 h 149"/>
                <a:gd name="T66" fmla="*/ 37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6" name="Freeform 494">
              <a:extLst>
                <a:ext uri="{FF2B5EF4-FFF2-40B4-BE49-F238E27FC236}">
                  <a16:creationId xmlns:a16="http://schemas.microsoft.com/office/drawing/2014/main" id="{C87A81B8-64CC-4454-8748-1C6FA3F38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2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7" name="Freeform 495">
              <a:extLst>
                <a:ext uri="{FF2B5EF4-FFF2-40B4-BE49-F238E27FC236}">
                  <a16:creationId xmlns:a16="http://schemas.microsoft.com/office/drawing/2014/main" id="{3A0235DF-66B4-4799-90F9-B5E1C22C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8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8" name="Freeform 496">
              <a:extLst>
                <a:ext uri="{FF2B5EF4-FFF2-40B4-BE49-F238E27FC236}">
                  <a16:creationId xmlns:a16="http://schemas.microsoft.com/office/drawing/2014/main" id="{FF061915-0504-4E50-AFB6-BEF3DBE74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2059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19" name="Freeform 497">
              <a:extLst>
                <a:ext uri="{FF2B5EF4-FFF2-40B4-BE49-F238E27FC236}">
                  <a16:creationId xmlns:a16="http://schemas.microsoft.com/office/drawing/2014/main" id="{7E01CBB1-5DDD-4478-AA8D-F5A2B8DCF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" y="2083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0" name="Freeform 498">
              <a:extLst>
                <a:ext uri="{FF2B5EF4-FFF2-40B4-BE49-F238E27FC236}">
                  <a16:creationId xmlns:a16="http://schemas.microsoft.com/office/drawing/2014/main" id="{0AC457EB-825C-45B4-8670-D8E0E56BD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0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1" name="Freeform 499">
              <a:extLst>
                <a:ext uri="{FF2B5EF4-FFF2-40B4-BE49-F238E27FC236}">
                  <a16:creationId xmlns:a16="http://schemas.microsoft.com/office/drawing/2014/main" id="{D61A2C92-EEE6-4F55-9C9D-CB119687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2" name="Freeform 500">
              <a:extLst>
                <a:ext uri="{FF2B5EF4-FFF2-40B4-BE49-F238E27FC236}">
                  <a16:creationId xmlns:a16="http://schemas.microsoft.com/office/drawing/2014/main" id="{FEF16240-812E-4959-A72E-A10AD3B20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2041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3" name="Freeform 501">
              <a:extLst>
                <a:ext uri="{FF2B5EF4-FFF2-40B4-BE49-F238E27FC236}">
                  <a16:creationId xmlns:a16="http://schemas.microsoft.com/office/drawing/2014/main" id="{3CC5CEC9-AAF7-490A-A3FE-6790F1115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1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4" name="Freeform 502">
              <a:extLst>
                <a:ext uri="{FF2B5EF4-FFF2-40B4-BE49-F238E27FC236}">
                  <a16:creationId xmlns:a16="http://schemas.microsoft.com/office/drawing/2014/main" id="{7C0CF811-19F1-4549-9F29-E9F54B8C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3"/>
              <a:ext cx="118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30 w 120"/>
                <a:gd name="T11" fmla="*/ 78 h 84"/>
                <a:gd name="T12" fmla="*/ 49 w 120"/>
                <a:gd name="T13" fmla="*/ 84 h 84"/>
                <a:gd name="T14" fmla="*/ 49 w 120"/>
                <a:gd name="T15" fmla="*/ 78 h 84"/>
                <a:gd name="T16" fmla="*/ 31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0 w 120"/>
                <a:gd name="T27" fmla="*/ 54 h 84"/>
                <a:gd name="T28" fmla="*/ 37 w 120"/>
                <a:gd name="T29" fmla="*/ 60 h 84"/>
                <a:gd name="T30" fmla="*/ 61 w 120"/>
                <a:gd name="T31" fmla="*/ 66 h 84"/>
                <a:gd name="T32" fmla="*/ 67 w 120"/>
                <a:gd name="T33" fmla="*/ 60 h 84"/>
                <a:gd name="T34" fmla="*/ 61 w 120"/>
                <a:gd name="T35" fmla="*/ 60 h 84"/>
                <a:gd name="T36" fmla="*/ 55 w 120"/>
                <a:gd name="T37" fmla="*/ 60 h 84"/>
                <a:gd name="T38" fmla="*/ 43 w 120"/>
                <a:gd name="T39" fmla="*/ 60 h 84"/>
                <a:gd name="T40" fmla="*/ 31 w 120"/>
                <a:gd name="T41" fmla="*/ 54 h 84"/>
                <a:gd name="T42" fmla="*/ 30 w 120"/>
                <a:gd name="T43" fmla="*/ 48 h 84"/>
                <a:gd name="T44" fmla="*/ 37 w 120"/>
                <a:gd name="T45" fmla="*/ 48 h 84"/>
                <a:gd name="T46" fmla="*/ 43 w 120"/>
                <a:gd name="T47" fmla="*/ 42 h 84"/>
                <a:gd name="T48" fmla="*/ 49 w 120"/>
                <a:gd name="T49" fmla="*/ 42 h 84"/>
                <a:gd name="T50" fmla="*/ 61 w 120"/>
                <a:gd name="T51" fmla="*/ 48 h 84"/>
                <a:gd name="T52" fmla="*/ 67 w 120"/>
                <a:gd name="T53" fmla="*/ 48 h 84"/>
                <a:gd name="T54" fmla="*/ 76 w 120"/>
                <a:gd name="T55" fmla="*/ 54 h 84"/>
                <a:gd name="T56" fmla="*/ 73 w 120"/>
                <a:gd name="T57" fmla="*/ 48 h 84"/>
                <a:gd name="T58" fmla="*/ 61 w 120"/>
                <a:gd name="T59" fmla="*/ 42 h 84"/>
                <a:gd name="T60" fmla="*/ 55 w 120"/>
                <a:gd name="T61" fmla="*/ 42 h 84"/>
                <a:gd name="T62" fmla="*/ 73 w 120"/>
                <a:gd name="T63" fmla="*/ 36 h 84"/>
                <a:gd name="T64" fmla="*/ 82 w 120"/>
                <a:gd name="T65" fmla="*/ 36 h 84"/>
                <a:gd name="T66" fmla="*/ 88 w 120"/>
                <a:gd name="T67" fmla="*/ 30 h 84"/>
                <a:gd name="T68" fmla="*/ 85 w 120"/>
                <a:gd name="T69" fmla="*/ 30 h 84"/>
                <a:gd name="T70" fmla="*/ 76 w 120"/>
                <a:gd name="T71" fmla="*/ 30 h 84"/>
                <a:gd name="T72" fmla="*/ 61 w 120"/>
                <a:gd name="T73" fmla="*/ 30 h 84"/>
                <a:gd name="T74" fmla="*/ 55 w 120"/>
                <a:gd name="T75" fmla="*/ 30 h 84"/>
                <a:gd name="T76" fmla="*/ 67 w 120"/>
                <a:gd name="T77" fmla="*/ 6 h 84"/>
                <a:gd name="T78" fmla="*/ 67 w 120"/>
                <a:gd name="T79" fmla="*/ 0 h 84"/>
                <a:gd name="T80" fmla="*/ 61 w 120"/>
                <a:gd name="T81" fmla="*/ 12 h 84"/>
                <a:gd name="T82" fmla="*/ 49 w 120"/>
                <a:gd name="T83" fmla="*/ 24 h 84"/>
                <a:gd name="T84" fmla="*/ 43 w 120"/>
                <a:gd name="T85" fmla="*/ 36 h 84"/>
                <a:gd name="T86" fmla="*/ 37 w 120"/>
                <a:gd name="T87" fmla="*/ 36 h 84"/>
                <a:gd name="T88" fmla="*/ 30 w 120"/>
                <a:gd name="T89" fmla="*/ 42 h 84"/>
                <a:gd name="T90" fmla="*/ 30 w 120"/>
                <a:gd name="T91" fmla="*/ 36 h 84"/>
                <a:gd name="T92" fmla="*/ 30 w 120"/>
                <a:gd name="T93" fmla="*/ 12 h 84"/>
                <a:gd name="T94" fmla="*/ 30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5" name="Freeform 503">
              <a:extLst>
                <a:ext uri="{FF2B5EF4-FFF2-40B4-BE49-F238E27FC236}">
                  <a16:creationId xmlns:a16="http://schemas.microsoft.com/office/drawing/2014/main" id="{81CB7103-95FA-4291-BAF2-65502C626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2096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6" name="Freeform 504">
              <a:extLst>
                <a:ext uri="{FF2B5EF4-FFF2-40B4-BE49-F238E27FC236}">
                  <a16:creationId xmlns:a16="http://schemas.microsoft.com/office/drawing/2014/main" id="{980549EA-453B-4578-8292-566033630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" y="2077"/>
              <a:ext cx="61" cy="131"/>
            </a:xfrm>
            <a:custGeom>
              <a:avLst/>
              <a:gdLst>
                <a:gd name="T0" fmla="*/ 93 w 59"/>
                <a:gd name="T1" fmla="*/ 24 h 131"/>
                <a:gd name="T2" fmla="*/ 84 w 59"/>
                <a:gd name="T3" fmla="*/ 30 h 131"/>
                <a:gd name="T4" fmla="*/ 84 w 59"/>
                <a:gd name="T5" fmla="*/ 24 h 131"/>
                <a:gd name="T6" fmla="*/ 71 w 59"/>
                <a:gd name="T7" fmla="*/ 36 h 131"/>
                <a:gd name="T8" fmla="*/ 84 w 59"/>
                <a:gd name="T9" fmla="*/ 60 h 131"/>
                <a:gd name="T10" fmla="*/ 93 w 59"/>
                <a:gd name="T11" fmla="*/ 78 h 131"/>
                <a:gd name="T12" fmla="*/ 93 w 59"/>
                <a:gd name="T13" fmla="*/ 78 h 131"/>
                <a:gd name="T14" fmla="*/ 71 w 59"/>
                <a:gd name="T15" fmla="*/ 54 h 131"/>
                <a:gd name="T16" fmla="*/ 49 w 59"/>
                <a:gd name="T17" fmla="*/ 72 h 131"/>
                <a:gd name="T18" fmla="*/ 49 w 59"/>
                <a:gd name="T19" fmla="*/ 95 h 131"/>
                <a:gd name="T20" fmla="*/ 49 w 59"/>
                <a:gd name="T21" fmla="*/ 119 h 131"/>
                <a:gd name="T22" fmla="*/ 41 w 59"/>
                <a:gd name="T23" fmla="*/ 119 h 131"/>
                <a:gd name="T24" fmla="*/ 41 w 59"/>
                <a:gd name="T25" fmla="*/ 101 h 131"/>
                <a:gd name="T26" fmla="*/ 41 w 59"/>
                <a:gd name="T27" fmla="*/ 95 h 131"/>
                <a:gd name="T28" fmla="*/ 35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35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35 w 59"/>
                <a:gd name="T49" fmla="*/ 89 h 131"/>
                <a:gd name="T50" fmla="*/ 41 w 59"/>
                <a:gd name="T51" fmla="*/ 78 h 131"/>
                <a:gd name="T52" fmla="*/ 59 w 59"/>
                <a:gd name="T53" fmla="*/ 48 h 131"/>
                <a:gd name="T54" fmla="*/ 35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41 w 59"/>
                <a:gd name="T65" fmla="*/ 42 h 131"/>
                <a:gd name="T66" fmla="*/ 59 w 59"/>
                <a:gd name="T67" fmla="*/ 36 h 131"/>
                <a:gd name="T68" fmla="*/ 71 w 59"/>
                <a:gd name="T69" fmla="*/ 24 h 131"/>
                <a:gd name="T70" fmla="*/ 49 w 59"/>
                <a:gd name="T71" fmla="*/ 18 h 131"/>
                <a:gd name="T72" fmla="*/ 41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35 w 59"/>
                <a:gd name="T83" fmla="*/ 12 h 131"/>
                <a:gd name="T84" fmla="*/ 41 w 59"/>
                <a:gd name="T85" fmla="*/ 6 h 131"/>
                <a:gd name="T86" fmla="*/ 41 w 59"/>
                <a:gd name="T87" fmla="*/ 12 h 131"/>
                <a:gd name="T88" fmla="*/ 49 w 59"/>
                <a:gd name="T89" fmla="*/ 18 h 131"/>
                <a:gd name="T90" fmla="*/ 59 w 59"/>
                <a:gd name="T91" fmla="*/ 18 h 131"/>
                <a:gd name="T92" fmla="*/ 84 w 59"/>
                <a:gd name="T93" fmla="*/ 18 h 131"/>
                <a:gd name="T94" fmla="*/ 84 w 59"/>
                <a:gd name="T95" fmla="*/ 12 h 131"/>
                <a:gd name="T96" fmla="*/ 93 w 59"/>
                <a:gd name="T97" fmla="*/ 0 h 131"/>
                <a:gd name="T98" fmla="*/ 102 w 59"/>
                <a:gd name="T99" fmla="*/ 6 h 131"/>
                <a:gd name="T100" fmla="*/ 93 w 59"/>
                <a:gd name="T101" fmla="*/ 12 h 131"/>
                <a:gd name="T102" fmla="*/ 102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7" name="Freeform 505">
              <a:extLst>
                <a:ext uri="{FF2B5EF4-FFF2-40B4-BE49-F238E27FC236}">
                  <a16:creationId xmlns:a16="http://schemas.microsoft.com/office/drawing/2014/main" id="{705DDC67-8969-4C3A-93FD-925B3C71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8" name="Freeform 506">
              <a:extLst>
                <a:ext uri="{FF2B5EF4-FFF2-40B4-BE49-F238E27FC236}">
                  <a16:creationId xmlns:a16="http://schemas.microsoft.com/office/drawing/2014/main" id="{C129CD75-6DDF-4F8E-B51E-690563D21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29" name="Freeform 507">
              <a:extLst>
                <a:ext uri="{FF2B5EF4-FFF2-40B4-BE49-F238E27FC236}">
                  <a16:creationId xmlns:a16="http://schemas.microsoft.com/office/drawing/2014/main" id="{0E717DD3-2400-42C8-923E-D392B90EA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" y="1897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0" name="Freeform 508">
              <a:extLst>
                <a:ext uri="{FF2B5EF4-FFF2-40B4-BE49-F238E27FC236}">
                  <a16:creationId xmlns:a16="http://schemas.microsoft.com/office/drawing/2014/main" id="{47013137-15A6-43AA-AE0E-6E13B7673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5" y="1863"/>
              <a:ext cx="97" cy="155"/>
            </a:xfrm>
            <a:custGeom>
              <a:avLst/>
              <a:gdLst>
                <a:gd name="T0" fmla="*/ 58 w 95"/>
                <a:gd name="T1" fmla="*/ 149 h 155"/>
                <a:gd name="T2" fmla="*/ 58 w 95"/>
                <a:gd name="T3" fmla="*/ 137 h 155"/>
                <a:gd name="T4" fmla="*/ 58 w 95"/>
                <a:gd name="T5" fmla="*/ 125 h 155"/>
                <a:gd name="T6" fmla="*/ 52 w 95"/>
                <a:gd name="T7" fmla="*/ 119 h 155"/>
                <a:gd name="T8" fmla="*/ 46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46 w 95"/>
                <a:gd name="T29" fmla="*/ 107 h 155"/>
                <a:gd name="T30" fmla="*/ 52 w 95"/>
                <a:gd name="T31" fmla="*/ 113 h 155"/>
                <a:gd name="T32" fmla="*/ 58 w 95"/>
                <a:gd name="T33" fmla="*/ 107 h 155"/>
                <a:gd name="T34" fmla="*/ 58 w 95"/>
                <a:gd name="T35" fmla="*/ 89 h 155"/>
                <a:gd name="T36" fmla="*/ 58 w 95"/>
                <a:gd name="T37" fmla="*/ 77 h 155"/>
                <a:gd name="T38" fmla="*/ 46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46 w 95"/>
                <a:gd name="T51" fmla="*/ 53 h 155"/>
                <a:gd name="T52" fmla="*/ 52 w 95"/>
                <a:gd name="T53" fmla="*/ 65 h 155"/>
                <a:gd name="T54" fmla="*/ 58 w 95"/>
                <a:gd name="T55" fmla="*/ 71 h 155"/>
                <a:gd name="T56" fmla="*/ 58 w 95"/>
                <a:gd name="T57" fmla="*/ 59 h 155"/>
                <a:gd name="T58" fmla="*/ 58 w 95"/>
                <a:gd name="T59" fmla="*/ 17 h 155"/>
                <a:gd name="T60" fmla="*/ 58 w 95"/>
                <a:gd name="T61" fmla="*/ 0 h 155"/>
                <a:gd name="T62" fmla="*/ 64 w 95"/>
                <a:gd name="T63" fmla="*/ 0 h 155"/>
                <a:gd name="T64" fmla="*/ 58 w 95"/>
                <a:gd name="T65" fmla="*/ 17 h 155"/>
                <a:gd name="T66" fmla="*/ 64 w 95"/>
                <a:gd name="T67" fmla="*/ 53 h 155"/>
                <a:gd name="T68" fmla="*/ 70 w 95"/>
                <a:gd name="T69" fmla="*/ 65 h 155"/>
                <a:gd name="T70" fmla="*/ 80 w 95"/>
                <a:gd name="T71" fmla="*/ 59 h 155"/>
                <a:gd name="T72" fmla="*/ 104 w 95"/>
                <a:gd name="T73" fmla="*/ 47 h 155"/>
                <a:gd name="T74" fmla="*/ 111 w 95"/>
                <a:gd name="T75" fmla="*/ 35 h 155"/>
                <a:gd name="T76" fmla="*/ 111 w 95"/>
                <a:gd name="T77" fmla="*/ 29 h 155"/>
                <a:gd name="T78" fmla="*/ 117 w 95"/>
                <a:gd name="T79" fmla="*/ 35 h 155"/>
                <a:gd name="T80" fmla="*/ 111 w 95"/>
                <a:gd name="T81" fmla="*/ 41 h 155"/>
                <a:gd name="T82" fmla="*/ 104 w 95"/>
                <a:gd name="T83" fmla="*/ 53 h 155"/>
                <a:gd name="T84" fmla="*/ 92 w 95"/>
                <a:gd name="T85" fmla="*/ 65 h 155"/>
                <a:gd name="T86" fmla="*/ 70 w 95"/>
                <a:gd name="T87" fmla="*/ 77 h 155"/>
                <a:gd name="T88" fmla="*/ 70 w 95"/>
                <a:gd name="T89" fmla="*/ 89 h 155"/>
                <a:gd name="T90" fmla="*/ 64 w 95"/>
                <a:gd name="T91" fmla="*/ 107 h 155"/>
                <a:gd name="T92" fmla="*/ 70 w 95"/>
                <a:gd name="T93" fmla="*/ 113 h 155"/>
                <a:gd name="T94" fmla="*/ 92 w 95"/>
                <a:gd name="T95" fmla="*/ 101 h 155"/>
                <a:gd name="T96" fmla="*/ 111 w 95"/>
                <a:gd name="T97" fmla="*/ 89 h 155"/>
                <a:gd name="T98" fmla="*/ 125 w 95"/>
                <a:gd name="T99" fmla="*/ 77 h 155"/>
                <a:gd name="T100" fmla="*/ 134 w 95"/>
                <a:gd name="T101" fmla="*/ 65 h 155"/>
                <a:gd name="T102" fmla="*/ 134 w 95"/>
                <a:gd name="T103" fmla="*/ 71 h 155"/>
                <a:gd name="T104" fmla="*/ 125 w 95"/>
                <a:gd name="T105" fmla="*/ 77 h 155"/>
                <a:gd name="T106" fmla="*/ 117 w 95"/>
                <a:gd name="T107" fmla="*/ 89 h 155"/>
                <a:gd name="T108" fmla="*/ 104 w 95"/>
                <a:gd name="T109" fmla="*/ 107 h 155"/>
                <a:gd name="T110" fmla="*/ 80 w 95"/>
                <a:gd name="T111" fmla="*/ 119 h 155"/>
                <a:gd name="T112" fmla="*/ 64 w 95"/>
                <a:gd name="T113" fmla="*/ 131 h 155"/>
                <a:gd name="T114" fmla="*/ 64 w 95"/>
                <a:gd name="T115" fmla="*/ 143 h 155"/>
                <a:gd name="T116" fmla="*/ 64 w 95"/>
                <a:gd name="T117" fmla="*/ 149 h 155"/>
                <a:gd name="T118" fmla="*/ 64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1" name="Freeform 509">
              <a:extLst>
                <a:ext uri="{FF2B5EF4-FFF2-40B4-BE49-F238E27FC236}">
                  <a16:creationId xmlns:a16="http://schemas.microsoft.com/office/drawing/2014/main" id="{3C297647-75B5-4E9B-B900-5E26D39DD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7"/>
              <a:ext cx="124" cy="149"/>
            </a:xfrm>
            <a:custGeom>
              <a:avLst/>
              <a:gdLst>
                <a:gd name="T0" fmla="*/ 93 w 126"/>
                <a:gd name="T1" fmla="*/ 6 h 149"/>
                <a:gd name="T2" fmla="*/ 90 w 126"/>
                <a:gd name="T3" fmla="*/ 12 h 149"/>
                <a:gd name="T4" fmla="*/ 87 w 126"/>
                <a:gd name="T5" fmla="*/ 24 h 149"/>
                <a:gd name="T6" fmla="*/ 84 w 126"/>
                <a:gd name="T7" fmla="*/ 36 h 149"/>
                <a:gd name="T8" fmla="*/ 81 w 126"/>
                <a:gd name="T9" fmla="*/ 42 h 149"/>
                <a:gd name="T10" fmla="*/ 81 w 126"/>
                <a:gd name="T11" fmla="*/ 48 h 149"/>
                <a:gd name="T12" fmla="*/ 78 w 126"/>
                <a:gd name="T13" fmla="*/ 60 h 149"/>
                <a:gd name="T14" fmla="*/ 73 w 126"/>
                <a:gd name="T15" fmla="*/ 66 h 149"/>
                <a:gd name="T16" fmla="*/ 73 w 126"/>
                <a:gd name="T17" fmla="*/ 72 h 149"/>
                <a:gd name="T18" fmla="*/ 78 w 126"/>
                <a:gd name="T19" fmla="*/ 84 h 149"/>
                <a:gd name="T20" fmla="*/ 78 w 126"/>
                <a:gd name="T21" fmla="*/ 90 h 149"/>
                <a:gd name="T22" fmla="*/ 78 w 126"/>
                <a:gd name="T23" fmla="*/ 90 h 149"/>
                <a:gd name="T24" fmla="*/ 73 w 126"/>
                <a:gd name="T25" fmla="*/ 84 h 149"/>
                <a:gd name="T26" fmla="*/ 67 w 126"/>
                <a:gd name="T27" fmla="*/ 78 h 149"/>
                <a:gd name="T28" fmla="*/ 61 w 126"/>
                <a:gd name="T29" fmla="*/ 84 h 149"/>
                <a:gd name="T30" fmla="*/ 49 w 126"/>
                <a:gd name="T31" fmla="*/ 90 h 149"/>
                <a:gd name="T32" fmla="*/ 43 w 126"/>
                <a:gd name="T33" fmla="*/ 102 h 149"/>
                <a:gd name="T34" fmla="*/ 37 w 126"/>
                <a:gd name="T35" fmla="*/ 108 h 149"/>
                <a:gd name="T36" fmla="*/ 31 w 126"/>
                <a:gd name="T37" fmla="*/ 113 h 149"/>
                <a:gd name="T38" fmla="*/ 37 w 126"/>
                <a:gd name="T39" fmla="*/ 131 h 149"/>
                <a:gd name="T40" fmla="*/ 43 w 126"/>
                <a:gd name="T41" fmla="*/ 143 h 149"/>
                <a:gd name="T42" fmla="*/ 43 w 126"/>
                <a:gd name="T43" fmla="*/ 149 h 149"/>
                <a:gd name="T44" fmla="*/ 37 w 126"/>
                <a:gd name="T45" fmla="*/ 137 h 149"/>
                <a:gd name="T46" fmla="*/ 31 w 126"/>
                <a:gd name="T47" fmla="*/ 119 h 149"/>
                <a:gd name="T48" fmla="*/ 31 w 126"/>
                <a:gd name="T49" fmla="*/ 119 h 149"/>
                <a:gd name="T50" fmla="*/ 31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1 w 126"/>
                <a:gd name="T65" fmla="*/ 119 h 149"/>
                <a:gd name="T66" fmla="*/ 31 w 126"/>
                <a:gd name="T67" fmla="*/ 108 h 149"/>
                <a:gd name="T68" fmla="*/ 31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31 w 126"/>
                <a:gd name="T87" fmla="*/ 102 h 149"/>
                <a:gd name="T88" fmla="*/ 31 w 126"/>
                <a:gd name="T89" fmla="*/ 102 h 149"/>
                <a:gd name="T90" fmla="*/ 37 w 126"/>
                <a:gd name="T91" fmla="*/ 96 h 149"/>
                <a:gd name="T92" fmla="*/ 43 w 126"/>
                <a:gd name="T93" fmla="*/ 90 h 149"/>
                <a:gd name="T94" fmla="*/ 49 w 126"/>
                <a:gd name="T95" fmla="*/ 84 h 149"/>
                <a:gd name="T96" fmla="*/ 49 w 126"/>
                <a:gd name="T97" fmla="*/ 78 h 149"/>
                <a:gd name="T98" fmla="*/ 43 w 126"/>
                <a:gd name="T99" fmla="*/ 78 h 149"/>
                <a:gd name="T100" fmla="*/ 43 w 126"/>
                <a:gd name="T101" fmla="*/ 78 h 149"/>
                <a:gd name="T102" fmla="*/ 49 w 126"/>
                <a:gd name="T103" fmla="*/ 72 h 149"/>
                <a:gd name="T104" fmla="*/ 55 w 126"/>
                <a:gd name="T105" fmla="*/ 72 h 149"/>
                <a:gd name="T106" fmla="*/ 55 w 126"/>
                <a:gd name="T107" fmla="*/ 72 h 149"/>
                <a:gd name="T108" fmla="*/ 61 w 126"/>
                <a:gd name="T109" fmla="*/ 66 h 149"/>
                <a:gd name="T110" fmla="*/ 67 w 126"/>
                <a:gd name="T111" fmla="*/ 54 h 149"/>
                <a:gd name="T112" fmla="*/ 78 w 126"/>
                <a:gd name="T113" fmla="*/ 36 h 149"/>
                <a:gd name="T114" fmla="*/ 81 w 126"/>
                <a:gd name="T115" fmla="*/ 24 h 149"/>
                <a:gd name="T116" fmla="*/ 84 w 126"/>
                <a:gd name="T117" fmla="*/ 12 h 149"/>
                <a:gd name="T118" fmla="*/ 84 w 126"/>
                <a:gd name="T119" fmla="*/ 6 h 149"/>
                <a:gd name="T120" fmla="*/ 87 w 126"/>
                <a:gd name="T121" fmla="*/ 6 h 149"/>
                <a:gd name="T122" fmla="*/ 93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2" name="Freeform 510">
              <a:extLst>
                <a:ext uri="{FF2B5EF4-FFF2-40B4-BE49-F238E27FC236}">
                  <a16:creationId xmlns:a16="http://schemas.microsoft.com/office/drawing/2014/main" id="{5BC402C8-D18D-4AFF-9FBF-4FC5E3982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33" name="Freeform 511">
              <a:extLst>
                <a:ext uri="{FF2B5EF4-FFF2-40B4-BE49-F238E27FC236}">
                  <a16:creationId xmlns:a16="http://schemas.microsoft.com/office/drawing/2014/main" id="{D38814FE-DF63-475F-BE61-14B0A0CDC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5372" name="Picture 1038" descr="pHAO HOA">
            <a:extLst>
              <a:ext uri="{FF2B5EF4-FFF2-40B4-BE49-F238E27FC236}">
                <a16:creationId xmlns:a16="http://schemas.microsoft.com/office/drawing/2014/main" id="{D5F7BF3C-49BF-424E-A90B-28977B7ED822}"/>
              </a:ext>
            </a:extLst>
          </p:cNvPr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990600"/>
            <a:ext cx="885825" cy="876300"/>
          </a:xfrm>
          <a:noFill/>
        </p:spPr>
      </p:pic>
      <p:sp>
        <p:nvSpPr>
          <p:cNvPr id="15373" name="WordArt 1040">
            <a:extLst>
              <a:ext uri="{FF2B5EF4-FFF2-40B4-BE49-F238E27FC236}">
                <a16:creationId xmlns:a16="http://schemas.microsoft.com/office/drawing/2014/main" id="{A10E38CA-96C1-4CD2-8A63-555065614E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27338" y="2859088"/>
            <a:ext cx="6699250" cy="1093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17"/>
              </a:avLst>
            </a:prstTxWarp>
          </a:bodyPr>
          <a:lstStyle/>
          <a:p>
            <a:pPr algn="ctr"/>
            <a:r>
              <a:rPr lang="vi-VN" sz="32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LỌ HOA GẮN TƯỜNG</a:t>
            </a:r>
          </a:p>
          <a:p>
            <a:pPr algn="ctr"/>
            <a:endParaRPr lang="vi-VN" sz="32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4" name="WordArt 1044">
            <a:extLst>
              <a:ext uri="{FF2B5EF4-FFF2-40B4-BE49-F238E27FC236}">
                <a16:creationId xmlns:a16="http://schemas.microsoft.com/office/drawing/2014/main" id="{97897190-57C9-44AA-9DA6-57F3C504E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57626" y="1905000"/>
            <a:ext cx="3287757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 Công </a:t>
            </a:r>
          </a:p>
        </p:txBody>
      </p:sp>
      <p:pic>
        <p:nvPicPr>
          <p:cNvPr id="523" name="Picture 5" descr="Daolua1-copy">
            <a:extLst>
              <a:ext uri="{FF2B5EF4-FFF2-40B4-BE49-F238E27FC236}">
                <a16:creationId xmlns:a16="http://schemas.microsoft.com/office/drawing/2014/main" id="{7339BEA1-03CB-40FF-8224-0B422C4F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61">
            <a:off x="3257413" y="5514385"/>
            <a:ext cx="17621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" name="Picture 5" descr="Daolua1-copy">
            <a:extLst>
              <a:ext uri="{FF2B5EF4-FFF2-40B4-BE49-F238E27FC236}">
                <a16:creationId xmlns:a16="http://schemas.microsoft.com/office/drawing/2014/main" id="{7CC7DDEE-860E-41E2-BDD4-284FFD89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61">
            <a:off x="5647827" y="5487036"/>
            <a:ext cx="176212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5" name="Picture 5" descr="Daolua1-copy">
            <a:extLst>
              <a:ext uri="{FF2B5EF4-FFF2-40B4-BE49-F238E27FC236}">
                <a16:creationId xmlns:a16="http://schemas.microsoft.com/office/drawing/2014/main" id="{8E4F8BAB-E363-4947-9571-02791A1F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61">
            <a:off x="7727904" y="5427820"/>
            <a:ext cx="176212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9">
            <a:extLst>
              <a:ext uri="{FF2B5EF4-FFF2-40B4-BE49-F238E27FC236}">
                <a16:creationId xmlns:a16="http://schemas.microsoft.com/office/drawing/2014/main" id="{4138BF10-0958-4AB0-BD38-13C173235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4963"/>
            <a:ext cx="6477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TRÌNH BÀY SẢN PHẨM</a:t>
            </a:r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DDB5BBC1-C289-4E63-8FA9-63BC6F78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33475"/>
            <a:ext cx="3200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D5B576C3-BB24-4BE8-8C4E-11B4BAD4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33475"/>
            <a:ext cx="2986088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893" name="Group 4">
            <a:extLst>
              <a:ext uri="{FF2B5EF4-FFF2-40B4-BE49-F238E27FC236}">
                <a16:creationId xmlns:a16="http://schemas.microsoft.com/office/drawing/2014/main" id="{F7C126FA-6A1A-48DA-8521-C5BD512F837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37894" name="Freeform 5">
              <a:extLst>
                <a:ext uri="{FF2B5EF4-FFF2-40B4-BE49-F238E27FC236}">
                  <a16:creationId xmlns:a16="http://schemas.microsoft.com/office/drawing/2014/main" id="{67707F5E-65DA-4712-963D-33ADD09A9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895" name="Freeform 6">
              <a:extLst>
                <a:ext uri="{FF2B5EF4-FFF2-40B4-BE49-F238E27FC236}">
                  <a16:creationId xmlns:a16="http://schemas.microsoft.com/office/drawing/2014/main" id="{52955FE4-8ECA-4A9D-824C-59334199D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896" name="Freeform 7">
              <a:extLst>
                <a:ext uri="{FF2B5EF4-FFF2-40B4-BE49-F238E27FC236}">
                  <a16:creationId xmlns:a16="http://schemas.microsoft.com/office/drawing/2014/main" id="{05DE3CF3-9C0D-4D56-AF94-6AD0AB81D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897" name="Freeform 8">
              <a:extLst>
                <a:ext uri="{FF2B5EF4-FFF2-40B4-BE49-F238E27FC236}">
                  <a16:creationId xmlns:a16="http://schemas.microsoft.com/office/drawing/2014/main" id="{E172486F-7424-4151-84AA-13806542C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898" name="Freeform 9">
              <a:extLst>
                <a:ext uri="{FF2B5EF4-FFF2-40B4-BE49-F238E27FC236}">
                  <a16:creationId xmlns:a16="http://schemas.microsoft.com/office/drawing/2014/main" id="{69344B0A-6A8E-4F97-80CF-4D2F8862F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899" name="Freeform 10">
              <a:extLst>
                <a:ext uri="{FF2B5EF4-FFF2-40B4-BE49-F238E27FC236}">
                  <a16:creationId xmlns:a16="http://schemas.microsoft.com/office/drawing/2014/main" id="{A898E6B1-1AB7-4E36-8AFA-92ED83805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0" name="Freeform 11">
              <a:extLst>
                <a:ext uri="{FF2B5EF4-FFF2-40B4-BE49-F238E27FC236}">
                  <a16:creationId xmlns:a16="http://schemas.microsoft.com/office/drawing/2014/main" id="{69609B02-C709-4A9F-93E9-7A73B5531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1" name="Freeform 12">
              <a:extLst>
                <a:ext uri="{FF2B5EF4-FFF2-40B4-BE49-F238E27FC236}">
                  <a16:creationId xmlns:a16="http://schemas.microsoft.com/office/drawing/2014/main" id="{AE1DF8CF-5E9F-446D-A022-FBFF1882C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2" name="Freeform 13">
              <a:extLst>
                <a:ext uri="{FF2B5EF4-FFF2-40B4-BE49-F238E27FC236}">
                  <a16:creationId xmlns:a16="http://schemas.microsoft.com/office/drawing/2014/main" id="{A0937E69-C4BD-43C1-91CB-ADAF5F6CF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3" name="Freeform 14">
              <a:extLst>
                <a:ext uri="{FF2B5EF4-FFF2-40B4-BE49-F238E27FC236}">
                  <a16:creationId xmlns:a16="http://schemas.microsoft.com/office/drawing/2014/main" id="{91CC55A9-9ECF-42C3-8C98-173547ED3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4" name="Freeform 15">
              <a:extLst>
                <a:ext uri="{FF2B5EF4-FFF2-40B4-BE49-F238E27FC236}">
                  <a16:creationId xmlns:a16="http://schemas.microsoft.com/office/drawing/2014/main" id="{E238F212-2BF3-469B-8D90-2EF341B46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5" name="Freeform 16">
              <a:extLst>
                <a:ext uri="{FF2B5EF4-FFF2-40B4-BE49-F238E27FC236}">
                  <a16:creationId xmlns:a16="http://schemas.microsoft.com/office/drawing/2014/main" id="{55B4E0E2-AAFD-40DA-A338-06E0F8D98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6" name="Freeform 17">
              <a:extLst>
                <a:ext uri="{FF2B5EF4-FFF2-40B4-BE49-F238E27FC236}">
                  <a16:creationId xmlns:a16="http://schemas.microsoft.com/office/drawing/2014/main" id="{C5B8970B-BA00-4B8D-A590-BA09F1DB2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7" name="Freeform 18">
              <a:extLst>
                <a:ext uri="{FF2B5EF4-FFF2-40B4-BE49-F238E27FC236}">
                  <a16:creationId xmlns:a16="http://schemas.microsoft.com/office/drawing/2014/main" id="{1F731838-EA99-4444-BB42-95AFB9C01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8" name="Freeform 19">
              <a:extLst>
                <a:ext uri="{FF2B5EF4-FFF2-40B4-BE49-F238E27FC236}">
                  <a16:creationId xmlns:a16="http://schemas.microsoft.com/office/drawing/2014/main" id="{D9495040-6E3B-4A81-808C-E4922C3E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09" name="Freeform 20">
              <a:extLst>
                <a:ext uri="{FF2B5EF4-FFF2-40B4-BE49-F238E27FC236}">
                  <a16:creationId xmlns:a16="http://schemas.microsoft.com/office/drawing/2014/main" id="{8BB10D55-6F2E-44BC-BEB6-061F077B8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0" name="Freeform 21">
              <a:extLst>
                <a:ext uri="{FF2B5EF4-FFF2-40B4-BE49-F238E27FC236}">
                  <a16:creationId xmlns:a16="http://schemas.microsoft.com/office/drawing/2014/main" id="{ECD57755-2FA0-4ACE-BEDB-461C11E4D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1" name="Freeform 22">
              <a:extLst>
                <a:ext uri="{FF2B5EF4-FFF2-40B4-BE49-F238E27FC236}">
                  <a16:creationId xmlns:a16="http://schemas.microsoft.com/office/drawing/2014/main" id="{B459385B-4385-44D2-BB08-94C6C5FC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2" name="Freeform 23">
              <a:extLst>
                <a:ext uri="{FF2B5EF4-FFF2-40B4-BE49-F238E27FC236}">
                  <a16:creationId xmlns:a16="http://schemas.microsoft.com/office/drawing/2014/main" id="{756321C2-4877-45A7-9A11-FF0F8ABA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3" name="Freeform 24">
              <a:extLst>
                <a:ext uri="{FF2B5EF4-FFF2-40B4-BE49-F238E27FC236}">
                  <a16:creationId xmlns:a16="http://schemas.microsoft.com/office/drawing/2014/main" id="{A0171993-1302-4C37-B88E-AFC3E5DEA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4" name="Freeform 25">
              <a:extLst>
                <a:ext uri="{FF2B5EF4-FFF2-40B4-BE49-F238E27FC236}">
                  <a16:creationId xmlns:a16="http://schemas.microsoft.com/office/drawing/2014/main" id="{7C60BA33-4BFA-4194-8FB8-EAC7ED9C4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5" name="Freeform 26">
              <a:extLst>
                <a:ext uri="{FF2B5EF4-FFF2-40B4-BE49-F238E27FC236}">
                  <a16:creationId xmlns:a16="http://schemas.microsoft.com/office/drawing/2014/main" id="{C1757172-5DA5-43C6-8AC5-5403B7605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6" name="Freeform 27">
              <a:extLst>
                <a:ext uri="{FF2B5EF4-FFF2-40B4-BE49-F238E27FC236}">
                  <a16:creationId xmlns:a16="http://schemas.microsoft.com/office/drawing/2014/main" id="{963357EC-F17A-476A-86C8-7BB7638E8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7" name="Freeform 28">
              <a:extLst>
                <a:ext uri="{FF2B5EF4-FFF2-40B4-BE49-F238E27FC236}">
                  <a16:creationId xmlns:a16="http://schemas.microsoft.com/office/drawing/2014/main" id="{AA32AAA9-D469-417E-BBF9-98FF9B5AE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8" name="Freeform 29">
              <a:extLst>
                <a:ext uri="{FF2B5EF4-FFF2-40B4-BE49-F238E27FC236}">
                  <a16:creationId xmlns:a16="http://schemas.microsoft.com/office/drawing/2014/main" id="{18AD6FD8-2D42-40FF-B1EC-C85971378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19" name="Freeform 30">
              <a:extLst>
                <a:ext uri="{FF2B5EF4-FFF2-40B4-BE49-F238E27FC236}">
                  <a16:creationId xmlns:a16="http://schemas.microsoft.com/office/drawing/2014/main" id="{B8CBA243-F9CA-4703-8461-B7530B68C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0" name="Freeform 31">
              <a:extLst>
                <a:ext uri="{FF2B5EF4-FFF2-40B4-BE49-F238E27FC236}">
                  <a16:creationId xmlns:a16="http://schemas.microsoft.com/office/drawing/2014/main" id="{BEFE81FC-4EF4-40DE-B0B5-017FF694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1" name="Freeform 32">
              <a:extLst>
                <a:ext uri="{FF2B5EF4-FFF2-40B4-BE49-F238E27FC236}">
                  <a16:creationId xmlns:a16="http://schemas.microsoft.com/office/drawing/2014/main" id="{5471A45A-6702-4FF3-BF3F-AA095B316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2" name="Freeform 33">
              <a:extLst>
                <a:ext uri="{FF2B5EF4-FFF2-40B4-BE49-F238E27FC236}">
                  <a16:creationId xmlns:a16="http://schemas.microsoft.com/office/drawing/2014/main" id="{A856BDE7-ABD5-4AA9-90E0-9BF26920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3" name="Freeform 34">
              <a:extLst>
                <a:ext uri="{FF2B5EF4-FFF2-40B4-BE49-F238E27FC236}">
                  <a16:creationId xmlns:a16="http://schemas.microsoft.com/office/drawing/2014/main" id="{5B33C623-FC0B-4DB0-9139-16AEFB556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4" name="Freeform 35">
              <a:extLst>
                <a:ext uri="{FF2B5EF4-FFF2-40B4-BE49-F238E27FC236}">
                  <a16:creationId xmlns:a16="http://schemas.microsoft.com/office/drawing/2014/main" id="{BF93011B-20CB-4B59-B57F-D0E5F0D7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5" name="Freeform 36">
              <a:extLst>
                <a:ext uri="{FF2B5EF4-FFF2-40B4-BE49-F238E27FC236}">
                  <a16:creationId xmlns:a16="http://schemas.microsoft.com/office/drawing/2014/main" id="{4277CAF6-D055-4219-B7CB-7E3AECD46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6" name="Freeform 37">
              <a:extLst>
                <a:ext uri="{FF2B5EF4-FFF2-40B4-BE49-F238E27FC236}">
                  <a16:creationId xmlns:a16="http://schemas.microsoft.com/office/drawing/2014/main" id="{44449575-0D98-4B96-9773-2D9D1312A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7" name="Freeform 38">
              <a:extLst>
                <a:ext uri="{FF2B5EF4-FFF2-40B4-BE49-F238E27FC236}">
                  <a16:creationId xmlns:a16="http://schemas.microsoft.com/office/drawing/2014/main" id="{FECAD6D8-748E-4248-91CD-C303F2608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8" name="Freeform 39">
              <a:extLst>
                <a:ext uri="{FF2B5EF4-FFF2-40B4-BE49-F238E27FC236}">
                  <a16:creationId xmlns:a16="http://schemas.microsoft.com/office/drawing/2014/main" id="{A5F72799-892E-4419-B0AF-FDB220823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29" name="Freeform 40">
              <a:extLst>
                <a:ext uri="{FF2B5EF4-FFF2-40B4-BE49-F238E27FC236}">
                  <a16:creationId xmlns:a16="http://schemas.microsoft.com/office/drawing/2014/main" id="{A8E14BF9-6308-417D-B617-BEE670F46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0" name="Freeform 41">
              <a:extLst>
                <a:ext uri="{FF2B5EF4-FFF2-40B4-BE49-F238E27FC236}">
                  <a16:creationId xmlns:a16="http://schemas.microsoft.com/office/drawing/2014/main" id="{EB678B35-F35B-4DC1-A1AE-8A3B38B6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1" name="Freeform 42">
              <a:extLst>
                <a:ext uri="{FF2B5EF4-FFF2-40B4-BE49-F238E27FC236}">
                  <a16:creationId xmlns:a16="http://schemas.microsoft.com/office/drawing/2014/main" id="{F0B1A059-FCBD-4C55-B7A0-E83C8A56F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2" name="Freeform 43">
              <a:extLst>
                <a:ext uri="{FF2B5EF4-FFF2-40B4-BE49-F238E27FC236}">
                  <a16:creationId xmlns:a16="http://schemas.microsoft.com/office/drawing/2014/main" id="{1761CD14-E091-4286-B840-D6833DDCC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3" name="Freeform 44">
              <a:extLst>
                <a:ext uri="{FF2B5EF4-FFF2-40B4-BE49-F238E27FC236}">
                  <a16:creationId xmlns:a16="http://schemas.microsoft.com/office/drawing/2014/main" id="{D23C526C-74BB-48E1-B51C-072349D35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4" name="Freeform 45">
              <a:extLst>
                <a:ext uri="{FF2B5EF4-FFF2-40B4-BE49-F238E27FC236}">
                  <a16:creationId xmlns:a16="http://schemas.microsoft.com/office/drawing/2014/main" id="{EA46AB70-F38C-41FD-B680-9D64D7C9E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5" name="Freeform 46">
              <a:extLst>
                <a:ext uri="{FF2B5EF4-FFF2-40B4-BE49-F238E27FC236}">
                  <a16:creationId xmlns:a16="http://schemas.microsoft.com/office/drawing/2014/main" id="{6882C5AA-AFD6-4BE0-B635-1024B3BF4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6" name="Freeform 47">
              <a:extLst>
                <a:ext uri="{FF2B5EF4-FFF2-40B4-BE49-F238E27FC236}">
                  <a16:creationId xmlns:a16="http://schemas.microsoft.com/office/drawing/2014/main" id="{901357A6-4AC5-4271-A369-61BB5966C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7" name="Freeform 48">
              <a:extLst>
                <a:ext uri="{FF2B5EF4-FFF2-40B4-BE49-F238E27FC236}">
                  <a16:creationId xmlns:a16="http://schemas.microsoft.com/office/drawing/2014/main" id="{9EE87015-9E66-41C6-8292-F47C74D53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8" name="Freeform 49">
              <a:extLst>
                <a:ext uri="{FF2B5EF4-FFF2-40B4-BE49-F238E27FC236}">
                  <a16:creationId xmlns:a16="http://schemas.microsoft.com/office/drawing/2014/main" id="{0836FB61-0983-4D2A-8BB3-C409A70AB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39" name="Freeform 50">
              <a:extLst>
                <a:ext uri="{FF2B5EF4-FFF2-40B4-BE49-F238E27FC236}">
                  <a16:creationId xmlns:a16="http://schemas.microsoft.com/office/drawing/2014/main" id="{244D91A4-C6E5-4044-9DEB-508F04E2F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0" name="Freeform 51">
              <a:extLst>
                <a:ext uri="{FF2B5EF4-FFF2-40B4-BE49-F238E27FC236}">
                  <a16:creationId xmlns:a16="http://schemas.microsoft.com/office/drawing/2014/main" id="{309A0763-E430-4E37-9A1B-E404EF85A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1" name="Freeform 52">
              <a:extLst>
                <a:ext uri="{FF2B5EF4-FFF2-40B4-BE49-F238E27FC236}">
                  <a16:creationId xmlns:a16="http://schemas.microsoft.com/office/drawing/2014/main" id="{A8746E9B-9828-4121-8987-B17AF52AA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2" name="Freeform 53">
              <a:extLst>
                <a:ext uri="{FF2B5EF4-FFF2-40B4-BE49-F238E27FC236}">
                  <a16:creationId xmlns:a16="http://schemas.microsoft.com/office/drawing/2014/main" id="{A4313CF1-34B3-49F2-A340-892CEA6D9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3" name="Freeform 54">
              <a:extLst>
                <a:ext uri="{FF2B5EF4-FFF2-40B4-BE49-F238E27FC236}">
                  <a16:creationId xmlns:a16="http://schemas.microsoft.com/office/drawing/2014/main" id="{7CBDAF9C-2456-43F2-88F8-8B0EDA78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4" name="Freeform 55">
              <a:extLst>
                <a:ext uri="{FF2B5EF4-FFF2-40B4-BE49-F238E27FC236}">
                  <a16:creationId xmlns:a16="http://schemas.microsoft.com/office/drawing/2014/main" id="{EDE9DEE8-405B-427E-ABEF-2B50F4354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5" name="Freeform 56">
              <a:extLst>
                <a:ext uri="{FF2B5EF4-FFF2-40B4-BE49-F238E27FC236}">
                  <a16:creationId xmlns:a16="http://schemas.microsoft.com/office/drawing/2014/main" id="{DA5FA370-A478-41A3-94E7-14756D895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6" name="Freeform 57">
              <a:extLst>
                <a:ext uri="{FF2B5EF4-FFF2-40B4-BE49-F238E27FC236}">
                  <a16:creationId xmlns:a16="http://schemas.microsoft.com/office/drawing/2014/main" id="{326A9F01-78BD-436E-90CB-722066306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7" name="Freeform 58">
              <a:extLst>
                <a:ext uri="{FF2B5EF4-FFF2-40B4-BE49-F238E27FC236}">
                  <a16:creationId xmlns:a16="http://schemas.microsoft.com/office/drawing/2014/main" id="{8063C839-06FF-4A5B-985A-58218E11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8" name="Freeform 59">
              <a:extLst>
                <a:ext uri="{FF2B5EF4-FFF2-40B4-BE49-F238E27FC236}">
                  <a16:creationId xmlns:a16="http://schemas.microsoft.com/office/drawing/2014/main" id="{26196DB2-1D60-4414-AF36-292FBE5A8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49" name="Freeform 60">
              <a:extLst>
                <a:ext uri="{FF2B5EF4-FFF2-40B4-BE49-F238E27FC236}">
                  <a16:creationId xmlns:a16="http://schemas.microsoft.com/office/drawing/2014/main" id="{D50B7FF8-F0D2-40C2-918B-2397A515A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0" name="Freeform 61">
              <a:extLst>
                <a:ext uri="{FF2B5EF4-FFF2-40B4-BE49-F238E27FC236}">
                  <a16:creationId xmlns:a16="http://schemas.microsoft.com/office/drawing/2014/main" id="{22F7BCA0-1051-48D1-9AAD-1BF328F47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1" name="Freeform 62">
              <a:extLst>
                <a:ext uri="{FF2B5EF4-FFF2-40B4-BE49-F238E27FC236}">
                  <a16:creationId xmlns:a16="http://schemas.microsoft.com/office/drawing/2014/main" id="{9BE215B4-D9A2-4C9C-96EF-320FB2DC8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2" name="Freeform 63">
              <a:extLst>
                <a:ext uri="{FF2B5EF4-FFF2-40B4-BE49-F238E27FC236}">
                  <a16:creationId xmlns:a16="http://schemas.microsoft.com/office/drawing/2014/main" id="{3DAEFDC7-49C5-4AB7-9DDD-6E31C99E0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3" name="Freeform 64">
              <a:extLst>
                <a:ext uri="{FF2B5EF4-FFF2-40B4-BE49-F238E27FC236}">
                  <a16:creationId xmlns:a16="http://schemas.microsoft.com/office/drawing/2014/main" id="{D57657E5-7F33-4946-8F17-435B88A89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4" name="Freeform 65">
              <a:extLst>
                <a:ext uri="{FF2B5EF4-FFF2-40B4-BE49-F238E27FC236}">
                  <a16:creationId xmlns:a16="http://schemas.microsoft.com/office/drawing/2014/main" id="{2542C190-AF92-4F21-B477-257147896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5" name="Freeform 66">
              <a:extLst>
                <a:ext uri="{FF2B5EF4-FFF2-40B4-BE49-F238E27FC236}">
                  <a16:creationId xmlns:a16="http://schemas.microsoft.com/office/drawing/2014/main" id="{211DB50F-459F-4B91-8086-224FAD2BD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6" name="Freeform 67">
              <a:extLst>
                <a:ext uri="{FF2B5EF4-FFF2-40B4-BE49-F238E27FC236}">
                  <a16:creationId xmlns:a16="http://schemas.microsoft.com/office/drawing/2014/main" id="{615D971A-8E51-4CD8-A873-B36D1DB5A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7" name="Freeform 68">
              <a:extLst>
                <a:ext uri="{FF2B5EF4-FFF2-40B4-BE49-F238E27FC236}">
                  <a16:creationId xmlns:a16="http://schemas.microsoft.com/office/drawing/2014/main" id="{068F78A8-12B3-4A99-9F7D-2F4DDCC95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8" name="Freeform 69">
              <a:extLst>
                <a:ext uri="{FF2B5EF4-FFF2-40B4-BE49-F238E27FC236}">
                  <a16:creationId xmlns:a16="http://schemas.microsoft.com/office/drawing/2014/main" id="{ACF098F2-95AE-4EDE-AE03-9E64A3AF0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59" name="Freeform 70">
              <a:extLst>
                <a:ext uri="{FF2B5EF4-FFF2-40B4-BE49-F238E27FC236}">
                  <a16:creationId xmlns:a16="http://schemas.microsoft.com/office/drawing/2014/main" id="{155BC4D7-8919-42CE-AFCF-4E2A0962B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0" name="Freeform 71">
              <a:extLst>
                <a:ext uri="{FF2B5EF4-FFF2-40B4-BE49-F238E27FC236}">
                  <a16:creationId xmlns:a16="http://schemas.microsoft.com/office/drawing/2014/main" id="{4682BA81-EB02-4F99-AB17-1BB33A4CD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1" name="Freeform 72">
              <a:extLst>
                <a:ext uri="{FF2B5EF4-FFF2-40B4-BE49-F238E27FC236}">
                  <a16:creationId xmlns:a16="http://schemas.microsoft.com/office/drawing/2014/main" id="{1464EA57-0E07-444F-AB14-7E7297916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2" name="Freeform 73">
              <a:extLst>
                <a:ext uri="{FF2B5EF4-FFF2-40B4-BE49-F238E27FC236}">
                  <a16:creationId xmlns:a16="http://schemas.microsoft.com/office/drawing/2014/main" id="{0D351302-DDB7-4EE0-87E1-52D76A1EE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3" name="Freeform 74">
              <a:extLst>
                <a:ext uri="{FF2B5EF4-FFF2-40B4-BE49-F238E27FC236}">
                  <a16:creationId xmlns:a16="http://schemas.microsoft.com/office/drawing/2014/main" id="{22C51433-7BA3-486C-8CB2-C931C4F79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4" name="Freeform 75">
              <a:extLst>
                <a:ext uri="{FF2B5EF4-FFF2-40B4-BE49-F238E27FC236}">
                  <a16:creationId xmlns:a16="http://schemas.microsoft.com/office/drawing/2014/main" id="{F9489482-0543-485D-9CEE-0FAB75815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5" name="Freeform 76">
              <a:extLst>
                <a:ext uri="{FF2B5EF4-FFF2-40B4-BE49-F238E27FC236}">
                  <a16:creationId xmlns:a16="http://schemas.microsoft.com/office/drawing/2014/main" id="{E1F5150B-E3D6-49A2-8A78-E694E9C06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6" name="Freeform 77">
              <a:extLst>
                <a:ext uri="{FF2B5EF4-FFF2-40B4-BE49-F238E27FC236}">
                  <a16:creationId xmlns:a16="http://schemas.microsoft.com/office/drawing/2014/main" id="{84E2A2C9-272B-4017-A4C1-604D4F9A5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7" name="Freeform 78">
              <a:extLst>
                <a:ext uri="{FF2B5EF4-FFF2-40B4-BE49-F238E27FC236}">
                  <a16:creationId xmlns:a16="http://schemas.microsoft.com/office/drawing/2014/main" id="{5A92BE81-6380-4CCE-B942-249281FF3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8" name="Freeform 79">
              <a:extLst>
                <a:ext uri="{FF2B5EF4-FFF2-40B4-BE49-F238E27FC236}">
                  <a16:creationId xmlns:a16="http://schemas.microsoft.com/office/drawing/2014/main" id="{9B841C9D-7DAE-448E-8CE3-AC8028516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69" name="Freeform 80">
              <a:extLst>
                <a:ext uri="{FF2B5EF4-FFF2-40B4-BE49-F238E27FC236}">
                  <a16:creationId xmlns:a16="http://schemas.microsoft.com/office/drawing/2014/main" id="{76A3A55F-10DB-427D-8A2A-F146B1678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0" name="Freeform 81">
              <a:extLst>
                <a:ext uri="{FF2B5EF4-FFF2-40B4-BE49-F238E27FC236}">
                  <a16:creationId xmlns:a16="http://schemas.microsoft.com/office/drawing/2014/main" id="{2E1B3DD7-0947-4146-9B19-AB2BBF2E6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1" name="Freeform 82">
              <a:extLst>
                <a:ext uri="{FF2B5EF4-FFF2-40B4-BE49-F238E27FC236}">
                  <a16:creationId xmlns:a16="http://schemas.microsoft.com/office/drawing/2014/main" id="{0777AD67-9F13-4F54-A4C6-8C1771196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2" name="Freeform 83">
              <a:extLst>
                <a:ext uri="{FF2B5EF4-FFF2-40B4-BE49-F238E27FC236}">
                  <a16:creationId xmlns:a16="http://schemas.microsoft.com/office/drawing/2014/main" id="{A8B334E0-F8B4-43AC-8345-3C84116D4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3" name="Freeform 84">
              <a:extLst>
                <a:ext uri="{FF2B5EF4-FFF2-40B4-BE49-F238E27FC236}">
                  <a16:creationId xmlns:a16="http://schemas.microsoft.com/office/drawing/2014/main" id="{175588BA-F7EB-4EFC-B966-218018B49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4" name="Freeform 85">
              <a:extLst>
                <a:ext uri="{FF2B5EF4-FFF2-40B4-BE49-F238E27FC236}">
                  <a16:creationId xmlns:a16="http://schemas.microsoft.com/office/drawing/2014/main" id="{E76D4042-A80A-4B4C-B727-7E63E37FB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5" name="Freeform 86">
              <a:extLst>
                <a:ext uri="{FF2B5EF4-FFF2-40B4-BE49-F238E27FC236}">
                  <a16:creationId xmlns:a16="http://schemas.microsoft.com/office/drawing/2014/main" id="{700C5FE9-9631-4D0C-AB6C-053249348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6" name="Freeform 87">
              <a:extLst>
                <a:ext uri="{FF2B5EF4-FFF2-40B4-BE49-F238E27FC236}">
                  <a16:creationId xmlns:a16="http://schemas.microsoft.com/office/drawing/2014/main" id="{91727A1E-B589-4000-AED4-297CE2F67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7" name="Freeform 88">
              <a:extLst>
                <a:ext uri="{FF2B5EF4-FFF2-40B4-BE49-F238E27FC236}">
                  <a16:creationId xmlns:a16="http://schemas.microsoft.com/office/drawing/2014/main" id="{943ADE9A-50BD-4744-9EE4-13FC7FCDA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8" name="Freeform 89">
              <a:extLst>
                <a:ext uri="{FF2B5EF4-FFF2-40B4-BE49-F238E27FC236}">
                  <a16:creationId xmlns:a16="http://schemas.microsoft.com/office/drawing/2014/main" id="{56E7819E-3704-4C13-8E6A-33F3C76E5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79" name="Freeform 90">
              <a:extLst>
                <a:ext uri="{FF2B5EF4-FFF2-40B4-BE49-F238E27FC236}">
                  <a16:creationId xmlns:a16="http://schemas.microsoft.com/office/drawing/2014/main" id="{E7837BCA-9775-400F-B173-EB34160E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0" name="Freeform 91">
              <a:extLst>
                <a:ext uri="{FF2B5EF4-FFF2-40B4-BE49-F238E27FC236}">
                  <a16:creationId xmlns:a16="http://schemas.microsoft.com/office/drawing/2014/main" id="{D73A2C78-F78E-4D9F-9EC6-FFB00D937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1" name="Freeform 92">
              <a:extLst>
                <a:ext uri="{FF2B5EF4-FFF2-40B4-BE49-F238E27FC236}">
                  <a16:creationId xmlns:a16="http://schemas.microsoft.com/office/drawing/2014/main" id="{21EA0F92-76FF-44CD-9C00-818474D61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2" name="Freeform 93">
              <a:extLst>
                <a:ext uri="{FF2B5EF4-FFF2-40B4-BE49-F238E27FC236}">
                  <a16:creationId xmlns:a16="http://schemas.microsoft.com/office/drawing/2014/main" id="{A6A67B8F-8970-4492-8391-160FC00C3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3" name="Freeform 94">
              <a:extLst>
                <a:ext uri="{FF2B5EF4-FFF2-40B4-BE49-F238E27FC236}">
                  <a16:creationId xmlns:a16="http://schemas.microsoft.com/office/drawing/2014/main" id="{75EC9204-A365-46A8-AD32-050AD3E3B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4" name="Freeform 95">
              <a:extLst>
                <a:ext uri="{FF2B5EF4-FFF2-40B4-BE49-F238E27FC236}">
                  <a16:creationId xmlns:a16="http://schemas.microsoft.com/office/drawing/2014/main" id="{CDCE3A15-BC3C-4FEB-8177-315B794A1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5" name="Freeform 96">
              <a:extLst>
                <a:ext uri="{FF2B5EF4-FFF2-40B4-BE49-F238E27FC236}">
                  <a16:creationId xmlns:a16="http://schemas.microsoft.com/office/drawing/2014/main" id="{2BB20E81-4FAA-4F0F-B78B-EB490D984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6" name="Freeform 97">
              <a:extLst>
                <a:ext uri="{FF2B5EF4-FFF2-40B4-BE49-F238E27FC236}">
                  <a16:creationId xmlns:a16="http://schemas.microsoft.com/office/drawing/2014/main" id="{BDEAB956-6FCC-4851-94C8-A31D41316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7" name="Freeform 98">
              <a:extLst>
                <a:ext uri="{FF2B5EF4-FFF2-40B4-BE49-F238E27FC236}">
                  <a16:creationId xmlns:a16="http://schemas.microsoft.com/office/drawing/2014/main" id="{A554212E-69A7-43EC-8758-CCBA4992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8" name="Freeform 99">
              <a:extLst>
                <a:ext uri="{FF2B5EF4-FFF2-40B4-BE49-F238E27FC236}">
                  <a16:creationId xmlns:a16="http://schemas.microsoft.com/office/drawing/2014/main" id="{5DA9C1C0-62C7-4EF5-B0B8-6D617B9B2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89" name="Freeform 100">
              <a:extLst>
                <a:ext uri="{FF2B5EF4-FFF2-40B4-BE49-F238E27FC236}">
                  <a16:creationId xmlns:a16="http://schemas.microsoft.com/office/drawing/2014/main" id="{EC0042B0-9898-44E0-8937-F06C2C9C5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0" name="Freeform 101">
              <a:extLst>
                <a:ext uri="{FF2B5EF4-FFF2-40B4-BE49-F238E27FC236}">
                  <a16:creationId xmlns:a16="http://schemas.microsoft.com/office/drawing/2014/main" id="{717B45E8-D6CE-4ADA-9853-7E8D1B6AE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1" name="Freeform 102">
              <a:extLst>
                <a:ext uri="{FF2B5EF4-FFF2-40B4-BE49-F238E27FC236}">
                  <a16:creationId xmlns:a16="http://schemas.microsoft.com/office/drawing/2014/main" id="{E8BDB43D-A6AB-475D-921B-AC9C7F859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2" name="Freeform 103">
              <a:extLst>
                <a:ext uri="{FF2B5EF4-FFF2-40B4-BE49-F238E27FC236}">
                  <a16:creationId xmlns:a16="http://schemas.microsoft.com/office/drawing/2014/main" id="{49A548FA-D3DB-4C0A-83B9-4C37E7E5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3" name="Freeform 104">
              <a:extLst>
                <a:ext uri="{FF2B5EF4-FFF2-40B4-BE49-F238E27FC236}">
                  <a16:creationId xmlns:a16="http://schemas.microsoft.com/office/drawing/2014/main" id="{FD9842EF-FD03-44BE-9600-8B96A58E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4" name="Freeform 105">
              <a:extLst>
                <a:ext uri="{FF2B5EF4-FFF2-40B4-BE49-F238E27FC236}">
                  <a16:creationId xmlns:a16="http://schemas.microsoft.com/office/drawing/2014/main" id="{A1011A64-5E4E-4594-A8DE-74FF373E9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5" name="Freeform 106">
              <a:extLst>
                <a:ext uri="{FF2B5EF4-FFF2-40B4-BE49-F238E27FC236}">
                  <a16:creationId xmlns:a16="http://schemas.microsoft.com/office/drawing/2014/main" id="{F4527F61-F8E2-4A83-B828-7F9A2D20A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6" name="Freeform 107">
              <a:extLst>
                <a:ext uri="{FF2B5EF4-FFF2-40B4-BE49-F238E27FC236}">
                  <a16:creationId xmlns:a16="http://schemas.microsoft.com/office/drawing/2014/main" id="{31C8F3E2-4276-4903-8BAE-C136E9178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7" name="Freeform 108">
              <a:extLst>
                <a:ext uri="{FF2B5EF4-FFF2-40B4-BE49-F238E27FC236}">
                  <a16:creationId xmlns:a16="http://schemas.microsoft.com/office/drawing/2014/main" id="{1690E3ED-83A1-4600-802A-98ED282E7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8" name="Freeform 109">
              <a:extLst>
                <a:ext uri="{FF2B5EF4-FFF2-40B4-BE49-F238E27FC236}">
                  <a16:creationId xmlns:a16="http://schemas.microsoft.com/office/drawing/2014/main" id="{4239165E-2EE2-488E-B7CB-FF2E044A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999" name="Freeform 110">
              <a:extLst>
                <a:ext uri="{FF2B5EF4-FFF2-40B4-BE49-F238E27FC236}">
                  <a16:creationId xmlns:a16="http://schemas.microsoft.com/office/drawing/2014/main" id="{F6B21CF6-6DE2-42FE-8AD5-FB796403E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0" name="Freeform 111">
              <a:extLst>
                <a:ext uri="{FF2B5EF4-FFF2-40B4-BE49-F238E27FC236}">
                  <a16:creationId xmlns:a16="http://schemas.microsoft.com/office/drawing/2014/main" id="{4F256DF3-A7A2-4240-9B0F-39EACFB79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1" name="Freeform 112">
              <a:extLst>
                <a:ext uri="{FF2B5EF4-FFF2-40B4-BE49-F238E27FC236}">
                  <a16:creationId xmlns:a16="http://schemas.microsoft.com/office/drawing/2014/main" id="{67F90312-742F-4B5E-A071-E2B5AACA8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2" name="Freeform 113">
              <a:extLst>
                <a:ext uri="{FF2B5EF4-FFF2-40B4-BE49-F238E27FC236}">
                  <a16:creationId xmlns:a16="http://schemas.microsoft.com/office/drawing/2014/main" id="{CC6DE712-69FE-469E-8E0A-282EAE58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3" name="Freeform 114">
              <a:extLst>
                <a:ext uri="{FF2B5EF4-FFF2-40B4-BE49-F238E27FC236}">
                  <a16:creationId xmlns:a16="http://schemas.microsoft.com/office/drawing/2014/main" id="{41C37D1F-1017-4DF5-A693-37AF77091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4" name="Freeform 115">
              <a:extLst>
                <a:ext uri="{FF2B5EF4-FFF2-40B4-BE49-F238E27FC236}">
                  <a16:creationId xmlns:a16="http://schemas.microsoft.com/office/drawing/2014/main" id="{B5456ABC-1011-49D7-AA91-1AE9FD2D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5" name="Freeform 116">
              <a:extLst>
                <a:ext uri="{FF2B5EF4-FFF2-40B4-BE49-F238E27FC236}">
                  <a16:creationId xmlns:a16="http://schemas.microsoft.com/office/drawing/2014/main" id="{2AF87458-D5FC-4A51-AAD4-29D2350E0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6" name="Freeform 117">
              <a:extLst>
                <a:ext uri="{FF2B5EF4-FFF2-40B4-BE49-F238E27FC236}">
                  <a16:creationId xmlns:a16="http://schemas.microsoft.com/office/drawing/2014/main" id="{3CA624A6-A33D-4BBF-B16F-614A15B60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7" name="Freeform 118">
              <a:extLst>
                <a:ext uri="{FF2B5EF4-FFF2-40B4-BE49-F238E27FC236}">
                  <a16:creationId xmlns:a16="http://schemas.microsoft.com/office/drawing/2014/main" id="{A3D50DD6-9119-483A-AE3D-0BD08C5B1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8" name="Freeform 119">
              <a:extLst>
                <a:ext uri="{FF2B5EF4-FFF2-40B4-BE49-F238E27FC236}">
                  <a16:creationId xmlns:a16="http://schemas.microsoft.com/office/drawing/2014/main" id="{752B3BFB-22B8-49E5-956B-59196DC80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09" name="Freeform 120">
              <a:extLst>
                <a:ext uri="{FF2B5EF4-FFF2-40B4-BE49-F238E27FC236}">
                  <a16:creationId xmlns:a16="http://schemas.microsoft.com/office/drawing/2014/main" id="{0305FB9B-F3D9-4004-8FEC-8B28C9EBF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0" name="Freeform 121">
              <a:extLst>
                <a:ext uri="{FF2B5EF4-FFF2-40B4-BE49-F238E27FC236}">
                  <a16:creationId xmlns:a16="http://schemas.microsoft.com/office/drawing/2014/main" id="{640EFF07-2B9E-4E86-A2D4-B3A2A854B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1" name="Freeform 122">
              <a:extLst>
                <a:ext uri="{FF2B5EF4-FFF2-40B4-BE49-F238E27FC236}">
                  <a16:creationId xmlns:a16="http://schemas.microsoft.com/office/drawing/2014/main" id="{6FD2C5F7-0D13-441D-812B-61A06950C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2" name="Freeform 123">
              <a:extLst>
                <a:ext uri="{FF2B5EF4-FFF2-40B4-BE49-F238E27FC236}">
                  <a16:creationId xmlns:a16="http://schemas.microsoft.com/office/drawing/2014/main" id="{3B282372-B9BE-42C0-AA58-D61B92D59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3" name="Freeform 124">
              <a:extLst>
                <a:ext uri="{FF2B5EF4-FFF2-40B4-BE49-F238E27FC236}">
                  <a16:creationId xmlns:a16="http://schemas.microsoft.com/office/drawing/2014/main" id="{F959333D-2382-48DE-B39B-9A1621295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4" name="Freeform 125">
              <a:extLst>
                <a:ext uri="{FF2B5EF4-FFF2-40B4-BE49-F238E27FC236}">
                  <a16:creationId xmlns:a16="http://schemas.microsoft.com/office/drawing/2014/main" id="{D841025C-8973-4742-A26E-832D5FBCE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5" name="Freeform 126">
              <a:extLst>
                <a:ext uri="{FF2B5EF4-FFF2-40B4-BE49-F238E27FC236}">
                  <a16:creationId xmlns:a16="http://schemas.microsoft.com/office/drawing/2014/main" id="{ED5D6E25-E0D9-4692-B079-08CAA54D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6" name="Freeform 127">
              <a:extLst>
                <a:ext uri="{FF2B5EF4-FFF2-40B4-BE49-F238E27FC236}">
                  <a16:creationId xmlns:a16="http://schemas.microsoft.com/office/drawing/2014/main" id="{A5FEEF9B-6FB3-46CD-86C9-F8D5F14AD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7" name="Freeform 128">
              <a:extLst>
                <a:ext uri="{FF2B5EF4-FFF2-40B4-BE49-F238E27FC236}">
                  <a16:creationId xmlns:a16="http://schemas.microsoft.com/office/drawing/2014/main" id="{1607079C-4EFE-4392-BF78-0CDB06103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8" name="Freeform 129">
              <a:extLst>
                <a:ext uri="{FF2B5EF4-FFF2-40B4-BE49-F238E27FC236}">
                  <a16:creationId xmlns:a16="http://schemas.microsoft.com/office/drawing/2014/main" id="{4F91CDE7-F8C3-4B84-AC0B-9AC7915ED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19" name="Freeform 130">
              <a:extLst>
                <a:ext uri="{FF2B5EF4-FFF2-40B4-BE49-F238E27FC236}">
                  <a16:creationId xmlns:a16="http://schemas.microsoft.com/office/drawing/2014/main" id="{149A1A34-F097-4CB1-8B75-025C709C9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0" name="Freeform 131">
              <a:extLst>
                <a:ext uri="{FF2B5EF4-FFF2-40B4-BE49-F238E27FC236}">
                  <a16:creationId xmlns:a16="http://schemas.microsoft.com/office/drawing/2014/main" id="{F89F84B3-F700-49FF-86FF-F4546470B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1" name="Freeform 132">
              <a:extLst>
                <a:ext uri="{FF2B5EF4-FFF2-40B4-BE49-F238E27FC236}">
                  <a16:creationId xmlns:a16="http://schemas.microsoft.com/office/drawing/2014/main" id="{43D78379-2C09-4BDF-AA05-E6B3981E2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2" name="Freeform 133">
              <a:extLst>
                <a:ext uri="{FF2B5EF4-FFF2-40B4-BE49-F238E27FC236}">
                  <a16:creationId xmlns:a16="http://schemas.microsoft.com/office/drawing/2014/main" id="{2BA278D5-D953-47FC-B24C-CE31F718B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3" name="Freeform 134">
              <a:extLst>
                <a:ext uri="{FF2B5EF4-FFF2-40B4-BE49-F238E27FC236}">
                  <a16:creationId xmlns:a16="http://schemas.microsoft.com/office/drawing/2014/main" id="{33FE9DCE-CF25-4A02-B1F0-7C022FA33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4" name="Freeform 135">
              <a:extLst>
                <a:ext uri="{FF2B5EF4-FFF2-40B4-BE49-F238E27FC236}">
                  <a16:creationId xmlns:a16="http://schemas.microsoft.com/office/drawing/2014/main" id="{405A7AC9-5887-407F-AB03-BBA0F1DA2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5" name="Freeform 136">
              <a:extLst>
                <a:ext uri="{FF2B5EF4-FFF2-40B4-BE49-F238E27FC236}">
                  <a16:creationId xmlns:a16="http://schemas.microsoft.com/office/drawing/2014/main" id="{B8EBF5EC-43AC-4C2F-8EEE-5A1BF6C58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6" name="Freeform 137">
              <a:extLst>
                <a:ext uri="{FF2B5EF4-FFF2-40B4-BE49-F238E27FC236}">
                  <a16:creationId xmlns:a16="http://schemas.microsoft.com/office/drawing/2014/main" id="{57E3E087-447A-4BB6-9CF3-9C941869D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7" name="Freeform 138">
              <a:extLst>
                <a:ext uri="{FF2B5EF4-FFF2-40B4-BE49-F238E27FC236}">
                  <a16:creationId xmlns:a16="http://schemas.microsoft.com/office/drawing/2014/main" id="{003DA055-27AB-4663-9B4D-60BCE7537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8" name="Freeform 139">
              <a:extLst>
                <a:ext uri="{FF2B5EF4-FFF2-40B4-BE49-F238E27FC236}">
                  <a16:creationId xmlns:a16="http://schemas.microsoft.com/office/drawing/2014/main" id="{B4341D9C-4AC3-4FD1-B8A4-F0C7F01D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29" name="Freeform 140">
              <a:extLst>
                <a:ext uri="{FF2B5EF4-FFF2-40B4-BE49-F238E27FC236}">
                  <a16:creationId xmlns:a16="http://schemas.microsoft.com/office/drawing/2014/main" id="{C7E82C09-FBB6-4D03-A8A1-BF81B82A6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0" name="Freeform 141">
              <a:extLst>
                <a:ext uri="{FF2B5EF4-FFF2-40B4-BE49-F238E27FC236}">
                  <a16:creationId xmlns:a16="http://schemas.microsoft.com/office/drawing/2014/main" id="{8B5E99B2-0445-4FA4-A637-FF2EA19DA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1" name="Freeform 142">
              <a:extLst>
                <a:ext uri="{FF2B5EF4-FFF2-40B4-BE49-F238E27FC236}">
                  <a16:creationId xmlns:a16="http://schemas.microsoft.com/office/drawing/2014/main" id="{0EF626F5-E25A-4842-8BA1-28B44F35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2" name="Freeform 143">
              <a:extLst>
                <a:ext uri="{FF2B5EF4-FFF2-40B4-BE49-F238E27FC236}">
                  <a16:creationId xmlns:a16="http://schemas.microsoft.com/office/drawing/2014/main" id="{16C5D3B1-7764-484F-A450-B3B9521FF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3" name="Freeform 144">
              <a:extLst>
                <a:ext uri="{FF2B5EF4-FFF2-40B4-BE49-F238E27FC236}">
                  <a16:creationId xmlns:a16="http://schemas.microsoft.com/office/drawing/2014/main" id="{631AB5F8-9907-4344-B300-98A5063C4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4" name="Freeform 145">
              <a:extLst>
                <a:ext uri="{FF2B5EF4-FFF2-40B4-BE49-F238E27FC236}">
                  <a16:creationId xmlns:a16="http://schemas.microsoft.com/office/drawing/2014/main" id="{BEA77649-0291-4CD9-990A-4871988A0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5" name="Freeform 146">
              <a:extLst>
                <a:ext uri="{FF2B5EF4-FFF2-40B4-BE49-F238E27FC236}">
                  <a16:creationId xmlns:a16="http://schemas.microsoft.com/office/drawing/2014/main" id="{53E8AD6B-0C51-430C-9268-81ED954A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6" name="Freeform 147">
              <a:extLst>
                <a:ext uri="{FF2B5EF4-FFF2-40B4-BE49-F238E27FC236}">
                  <a16:creationId xmlns:a16="http://schemas.microsoft.com/office/drawing/2014/main" id="{A802DB4C-B6B5-4DE2-AAA8-560EA1AE2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7" name="Freeform 148">
              <a:extLst>
                <a:ext uri="{FF2B5EF4-FFF2-40B4-BE49-F238E27FC236}">
                  <a16:creationId xmlns:a16="http://schemas.microsoft.com/office/drawing/2014/main" id="{B6BC24FB-9DD7-498D-8B07-F294ED522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8" name="Freeform 149">
              <a:extLst>
                <a:ext uri="{FF2B5EF4-FFF2-40B4-BE49-F238E27FC236}">
                  <a16:creationId xmlns:a16="http://schemas.microsoft.com/office/drawing/2014/main" id="{E15CDD2D-2196-481B-9C4D-052C6201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39" name="Freeform 150">
              <a:extLst>
                <a:ext uri="{FF2B5EF4-FFF2-40B4-BE49-F238E27FC236}">
                  <a16:creationId xmlns:a16="http://schemas.microsoft.com/office/drawing/2014/main" id="{0331EFDA-FD1A-4135-891E-90A135C7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0" name="Freeform 151">
              <a:extLst>
                <a:ext uri="{FF2B5EF4-FFF2-40B4-BE49-F238E27FC236}">
                  <a16:creationId xmlns:a16="http://schemas.microsoft.com/office/drawing/2014/main" id="{80B4EDA3-8633-49BA-A697-3FC57C3DE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1" name="Freeform 152">
              <a:extLst>
                <a:ext uri="{FF2B5EF4-FFF2-40B4-BE49-F238E27FC236}">
                  <a16:creationId xmlns:a16="http://schemas.microsoft.com/office/drawing/2014/main" id="{9B7DF57E-F532-439F-A51C-BD1C0D521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2" name="Freeform 153">
              <a:extLst>
                <a:ext uri="{FF2B5EF4-FFF2-40B4-BE49-F238E27FC236}">
                  <a16:creationId xmlns:a16="http://schemas.microsoft.com/office/drawing/2014/main" id="{6DA6FEB3-6ECF-494C-86F3-A7B255869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3" name="Freeform 154">
              <a:extLst>
                <a:ext uri="{FF2B5EF4-FFF2-40B4-BE49-F238E27FC236}">
                  <a16:creationId xmlns:a16="http://schemas.microsoft.com/office/drawing/2014/main" id="{20D75089-6B19-4D21-942C-6BED78000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4" name="Freeform 155">
              <a:extLst>
                <a:ext uri="{FF2B5EF4-FFF2-40B4-BE49-F238E27FC236}">
                  <a16:creationId xmlns:a16="http://schemas.microsoft.com/office/drawing/2014/main" id="{90F99167-5BCD-42A2-9763-763A57B11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5" name="Freeform 156">
              <a:extLst>
                <a:ext uri="{FF2B5EF4-FFF2-40B4-BE49-F238E27FC236}">
                  <a16:creationId xmlns:a16="http://schemas.microsoft.com/office/drawing/2014/main" id="{575C0552-2AD3-4F6F-BF0A-487DD3F69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6" name="Freeform 157">
              <a:extLst>
                <a:ext uri="{FF2B5EF4-FFF2-40B4-BE49-F238E27FC236}">
                  <a16:creationId xmlns:a16="http://schemas.microsoft.com/office/drawing/2014/main" id="{DF3236F2-F1B3-40D8-826E-ECA3BDE5A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7" name="Freeform 158">
              <a:extLst>
                <a:ext uri="{FF2B5EF4-FFF2-40B4-BE49-F238E27FC236}">
                  <a16:creationId xmlns:a16="http://schemas.microsoft.com/office/drawing/2014/main" id="{A312DAB8-57AC-4EBC-B69B-F959BE3AD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8" name="Freeform 159">
              <a:extLst>
                <a:ext uri="{FF2B5EF4-FFF2-40B4-BE49-F238E27FC236}">
                  <a16:creationId xmlns:a16="http://schemas.microsoft.com/office/drawing/2014/main" id="{B38D44E2-4FB5-4A1A-9601-33E5D505A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49" name="Freeform 160">
              <a:extLst>
                <a:ext uri="{FF2B5EF4-FFF2-40B4-BE49-F238E27FC236}">
                  <a16:creationId xmlns:a16="http://schemas.microsoft.com/office/drawing/2014/main" id="{06B34E05-82B8-46B3-AA20-332497CA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0" name="Freeform 161">
              <a:extLst>
                <a:ext uri="{FF2B5EF4-FFF2-40B4-BE49-F238E27FC236}">
                  <a16:creationId xmlns:a16="http://schemas.microsoft.com/office/drawing/2014/main" id="{492648A6-D8F1-4D87-A98B-9732124DF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1" name="Freeform 162">
              <a:extLst>
                <a:ext uri="{FF2B5EF4-FFF2-40B4-BE49-F238E27FC236}">
                  <a16:creationId xmlns:a16="http://schemas.microsoft.com/office/drawing/2014/main" id="{F0947339-6DDE-44DD-94FD-F3382C3E7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2" name="Freeform 163">
              <a:extLst>
                <a:ext uri="{FF2B5EF4-FFF2-40B4-BE49-F238E27FC236}">
                  <a16:creationId xmlns:a16="http://schemas.microsoft.com/office/drawing/2014/main" id="{6AA5CD90-E18E-46FE-91C9-7860368B1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3" name="Freeform 164">
              <a:extLst>
                <a:ext uri="{FF2B5EF4-FFF2-40B4-BE49-F238E27FC236}">
                  <a16:creationId xmlns:a16="http://schemas.microsoft.com/office/drawing/2014/main" id="{9657AB00-2FEE-4797-A15D-77281CEAF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4" name="Freeform 165">
              <a:extLst>
                <a:ext uri="{FF2B5EF4-FFF2-40B4-BE49-F238E27FC236}">
                  <a16:creationId xmlns:a16="http://schemas.microsoft.com/office/drawing/2014/main" id="{0637C0F5-63CF-4C17-AF74-D1F6F89FF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5" name="Freeform 166">
              <a:extLst>
                <a:ext uri="{FF2B5EF4-FFF2-40B4-BE49-F238E27FC236}">
                  <a16:creationId xmlns:a16="http://schemas.microsoft.com/office/drawing/2014/main" id="{5399AB76-E921-4CCB-9EB9-6BF3E1BEF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6" name="Freeform 167">
              <a:extLst>
                <a:ext uri="{FF2B5EF4-FFF2-40B4-BE49-F238E27FC236}">
                  <a16:creationId xmlns:a16="http://schemas.microsoft.com/office/drawing/2014/main" id="{676EA345-9F45-40DD-BCF8-C11212062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7" name="Freeform 168">
              <a:extLst>
                <a:ext uri="{FF2B5EF4-FFF2-40B4-BE49-F238E27FC236}">
                  <a16:creationId xmlns:a16="http://schemas.microsoft.com/office/drawing/2014/main" id="{44F64BD3-E273-4E97-A9F2-42F61C81E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8" name="Freeform 169">
              <a:extLst>
                <a:ext uri="{FF2B5EF4-FFF2-40B4-BE49-F238E27FC236}">
                  <a16:creationId xmlns:a16="http://schemas.microsoft.com/office/drawing/2014/main" id="{F62B9931-4517-4A47-B4F3-14E51C987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59" name="Freeform 170">
              <a:extLst>
                <a:ext uri="{FF2B5EF4-FFF2-40B4-BE49-F238E27FC236}">
                  <a16:creationId xmlns:a16="http://schemas.microsoft.com/office/drawing/2014/main" id="{F393EC69-78D6-42AC-BF5E-9F004DFDD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0" name="Freeform 171">
              <a:extLst>
                <a:ext uri="{FF2B5EF4-FFF2-40B4-BE49-F238E27FC236}">
                  <a16:creationId xmlns:a16="http://schemas.microsoft.com/office/drawing/2014/main" id="{1A348B77-5BBE-4B30-A12B-D13FB8BA2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1" name="Freeform 172">
              <a:extLst>
                <a:ext uri="{FF2B5EF4-FFF2-40B4-BE49-F238E27FC236}">
                  <a16:creationId xmlns:a16="http://schemas.microsoft.com/office/drawing/2014/main" id="{5D7D5252-D939-45BF-841A-A9E6EC5EC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2" name="Freeform 173">
              <a:extLst>
                <a:ext uri="{FF2B5EF4-FFF2-40B4-BE49-F238E27FC236}">
                  <a16:creationId xmlns:a16="http://schemas.microsoft.com/office/drawing/2014/main" id="{FC70FF52-A1DD-41A6-94D7-4E3B630B4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3" name="Freeform 174">
              <a:extLst>
                <a:ext uri="{FF2B5EF4-FFF2-40B4-BE49-F238E27FC236}">
                  <a16:creationId xmlns:a16="http://schemas.microsoft.com/office/drawing/2014/main" id="{C332CD1F-C057-4D5F-BD7E-17589644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4" name="Freeform 175">
              <a:extLst>
                <a:ext uri="{FF2B5EF4-FFF2-40B4-BE49-F238E27FC236}">
                  <a16:creationId xmlns:a16="http://schemas.microsoft.com/office/drawing/2014/main" id="{ABC66243-76F6-456D-9E96-FE07025AF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5" name="Freeform 176">
              <a:extLst>
                <a:ext uri="{FF2B5EF4-FFF2-40B4-BE49-F238E27FC236}">
                  <a16:creationId xmlns:a16="http://schemas.microsoft.com/office/drawing/2014/main" id="{944F8DA1-9520-4030-A9A9-D254D4198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6" name="Freeform 177">
              <a:extLst>
                <a:ext uri="{FF2B5EF4-FFF2-40B4-BE49-F238E27FC236}">
                  <a16:creationId xmlns:a16="http://schemas.microsoft.com/office/drawing/2014/main" id="{5AFDDFAB-A9D2-438F-BA80-E8E981048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7" name="Freeform 178">
              <a:extLst>
                <a:ext uri="{FF2B5EF4-FFF2-40B4-BE49-F238E27FC236}">
                  <a16:creationId xmlns:a16="http://schemas.microsoft.com/office/drawing/2014/main" id="{F686574A-344A-4B28-B212-444539BAA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8" name="Freeform 179">
              <a:extLst>
                <a:ext uri="{FF2B5EF4-FFF2-40B4-BE49-F238E27FC236}">
                  <a16:creationId xmlns:a16="http://schemas.microsoft.com/office/drawing/2014/main" id="{FA4C4732-F656-4EA5-9147-80A0C6A23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69" name="Freeform 180">
              <a:extLst>
                <a:ext uri="{FF2B5EF4-FFF2-40B4-BE49-F238E27FC236}">
                  <a16:creationId xmlns:a16="http://schemas.microsoft.com/office/drawing/2014/main" id="{F33733F4-E49A-4401-B0B9-A2889360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0" name="Freeform 181">
              <a:extLst>
                <a:ext uri="{FF2B5EF4-FFF2-40B4-BE49-F238E27FC236}">
                  <a16:creationId xmlns:a16="http://schemas.microsoft.com/office/drawing/2014/main" id="{307A8FB1-4BA3-4FEC-A655-49E5C270B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1" name="Freeform 182">
              <a:extLst>
                <a:ext uri="{FF2B5EF4-FFF2-40B4-BE49-F238E27FC236}">
                  <a16:creationId xmlns:a16="http://schemas.microsoft.com/office/drawing/2014/main" id="{D496293F-E31E-448D-BB89-7C224AA96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2" name="Freeform 183">
              <a:extLst>
                <a:ext uri="{FF2B5EF4-FFF2-40B4-BE49-F238E27FC236}">
                  <a16:creationId xmlns:a16="http://schemas.microsoft.com/office/drawing/2014/main" id="{B3B30193-974C-43B1-B38F-77BBC65B0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3" name="Freeform 184">
              <a:extLst>
                <a:ext uri="{FF2B5EF4-FFF2-40B4-BE49-F238E27FC236}">
                  <a16:creationId xmlns:a16="http://schemas.microsoft.com/office/drawing/2014/main" id="{1F915AE8-1D4F-4899-8DB2-0503B8BC2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4" name="Freeform 185">
              <a:extLst>
                <a:ext uri="{FF2B5EF4-FFF2-40B4-BE49-F238E27FC236}">
                  <a16:creationId xmlns:a16="http://schemas.microsoft.com/office/drawing/2014/main" id="{FAFA2CB0-F536-41BE-AF17-8AB818DB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5" name="Freeform 186">
              <a:extLst>
                <a:ext uri="{FF2B5EF4-FFF2-40B4-BE49-F238E27FC236}">
                  <a16:creationId xmlns:a16="http://schemas.microsoft.com/office/drawing/2014/main" id="{3D716A1C-DF86-4817-AD25-380B33B8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6" name="Freeform 187">
              <a:extLst>
                <a:ext uri="{FF2B5EF4-FFF2-40B4-BE49-F238E27FC236}">
                  <a16:creationId xmlns:a16="http://schemas.microsoft.com/office/drawing/2014/main" id="{D653188F-F4F3-435B-9458-0EB4835EC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7" name="Freeform 188">
              <a:extLst>
                <a:ext uri="{FF2B5EF4-FFF2-40B4-BE49-F238E27FC236}">
                  <a16:creationId xmlns:a16="http://schemas.microsoft.com/office/drawing/2014/main" id="{A8C04899-231A-431D-B7F2-87BF0EA48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8" name="Freeform 189">
              <a:extLst>
                <a:ext uri="{FF2B5EF4-FFF2-40B4-BE49-F238E27FC236}">
                  <a16:creationId xmlns:a16="http://schemas.microsoft.com/office/drawing/2014/main" id="{46D13857-FE85-4845-A564-94D845E7B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79" name="Freeform 190">
              <a:extLst>
                <a:ext uri="{FF2B5EF4-FFF2-40B4-BE49-F238E27FC236}">
                  <a16:creationId xmlns:a16="http://schemas.microsoft.com/office/drawing/2014/main" id="{6E16F842-267B-423B-BCA1-ED0C6D62F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0" name="Freeform 191">
              <a:extLst>
                <a:ext uri="{FF2B5EF4-FFF2-40B4-BE49-F238E27FC236}">
                  <a16:creationId xmlns:a16="http://schemas.microsoft.com/office/drawing/2014/main" id="{6B66FBE5-7890-4354-89A2-0D4334F81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1" name="Freeform 192">
              <a:extLst>
                <a:ext uri="{FF2B5EF4-FFF2-40B4-BE49-F238E27FC236}">
                  <a16:creationId xmlns:a16="http://schemas.microsoft.com/office/drawing/2014/main" id="{88178C68-B78E-460A-B7DF-55B868239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2" name="Freeform 193">
              <a:extLst>
                <a:ext uri="{FF2B5EF4-FFF2-40B4-BE49-F238E27FC236}">
                  <a16:creationId xmlns:a16="http://schemas.microsoft.com/office/drawing/2014/main" id="{22F5D28C-F916-47ED-BFEB-58B3AC11D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3" name="Freeform 194">
              <a:extLst>
                <a:ext uri="{FF2B5EF4-FFF2-40B4-BE49-F238E27FC236}">
                  <a16:creationId xmlns:a16="http://schemas.microsoft.com/office/drawing/2014/main" id="{1117B35C-2073-437E-8922-9B788234F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4" name="Freeform 195">
              <a:extLst>
                <a:ext uri="{FF2B5EF4-FFF2-40B4-BE49-F238E27FC236}">
                  <a16:creationId xmlns:a16="http://schemas.microsoft.com/office/drawing/2014/main" id="{08EB7069-810A-44F6-9CF7-1FB6F4BAE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5" name="Freeform 196">
              <a:extLst>
                <a:ext uri="{FF2B5EF4-FFF2-40B4-BE49-F238E27FC236}">
                  <a16:creationId xmlns:a16="http://schemas.microsoft.com/office/drawing/2014/main" id="{A9B0D52E-2D2F-4830-848F-F63080559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6" name="Freeform 197">
              <a:extLst>
                <a:ext uri="{FF2B5EF4-FFF2-40B4-BE49-F238E27FC236}">
                  <a16:creationId xmlns:a16="http://schemas.microsoft.com/office/drawing/2014/main" id="{40932096-FDF0-48DE-88C1-93E593E62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7" name="Freeform 198">
              <a:extLst>
                <a:ext uri="{FF2B5EF4-FFF2-40B4-BE49-F238E27FC236}">
                  <a16:creationId xmlns:a16="http://schemas.microsoft.com/office/drawing/2014/main" id="{58090B69-5C31-49B8-B5C7-11D4875B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8" name="Freeform 199">
              <a:extLst>
                <a:ext uri="{FF2B5EF4-FFF2-40B4-BE49-F238E27FC236}">
                  <a16:creationId xmlns:a16="http://schemas.microsoft.com/office/drawing/2014/main" id="{B0847717-09BF-4ADC-BFED-3A08AD7B7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89" name="Freeform 200">
              <a:extLst>
                <a:ext uri="{FF2B5EF4-FFF2-40B4-BE49-F238E27FC236}">
                  <a16:creationId xmlns:a16="http://schemas.microsoft.com/office/drawing/2014/main" id="{9FEAF7EA-37AF-4C67-9A33-69DBA7A8D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0" name="Freeform 201">
              <a:extLst>
                <a:ext uri="{FF2B5EF4-FFF2-40B4-BE49-F238E27FC236}">
                  <a16:creationId xmlns:a16="http://schemas.microsoft.com/office/drawing/2014/main" id="{63A81AF5-7480-4BA9-91C9-B94E95737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1" name="Freeform 202">
              <a:extLst>
                <a:ext uri="{FF2B5EF4-FFF2-40B4-BE49-F238E27FC236}">
                  <a16:creationId xmlns:a16="http://schemas.microsoft.com/office/drawing/2014/main" id="{70242358-2E7D-4BAC-BF02-5C4EB6886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2" name="Freeform 203">
              <a:extLst>
                <a:ext uri="{FF2B5EF4-FFF2-40B4-BE49-F238E27FC236}">
                  <a16:creationId xmlns:a16="http://schemas.microsoft.com/office/drawing/2014/main" id="{DE80D6BD-545C-47A7-A6D2-AEBF1894A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3" name="Freeform 204">
              <a:extLst>
                <a:ext uri="{FF2B5EF4-FFF2-40B4-BE49-F238E27FC236}">
                  <a16:creationId xmlns:a16="http://schemas.microsoft.com/office/drawing/2014/main" id="{6AADBBDA-441F-4B5D-A521-F16540D83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4" name="Freeform 205">
              <a:extLst>
                <a:ext uri="{FF2B5EF4-FFF2-40B4-BE49-F238E27FC236}">
                  <a16:creationId xmlns:a16="http://schemas.microsoft.com/office/drawing/2014/main" id="{8C806C89-2528-4D00-BC27-D000BE62E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5" name="Freeform 206">
              <a:extLst>
                <a:ext uri="{FF2B5EF4-FFF2-40B4-BE49-F238E27FC236}">
                  <a16:creationId xmlns:a16="http://schemas.microsoft.com/office/drawing/2014/main" id="{3497C7AC-A4BD-4FCB-84D0-9E65B15AE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6" name="Freeform 207">
              <a:extLst>
                <a:ext uri="{FF2B5EF4-FFF2-40B4-BE49-F238E27FC236}">
                  <a16:creationId xmlns:a16="http://schemas.microsoft.com/office/drawing/2014/main" id="{84F947CA-A845-4B74-BD12-B7C0B7D66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7" name="Freeform 208">
              <a:extLst>
                <a:ext uri="{FF2B5EF4-FFF2-40B4-BE49-F238E27FC236}">
                  <a16:creationId xmlns:a16="http://schemas.microsoft.com/office/drawing/2014/main" id="{4AA99D9A-1EFF-407C-8374-2E4AA74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8" name="Freeform 209">
              <a:extLst>
                <a:ext uri="{FF2B5EF4-FFF2-40B4-BE49-F238E27FC236}">
                  <a16:creationId xmlns:a16="http://schemas.microsoft.com/office/drawing/2014/main" id="{6F1DCE9E-010E-47F0-8023-F9BD9A9A2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099" name="Freeform 210">
              <a:extLst>
                <a:ext uri="{FF2B5EF4-FFF2-40B4-BE49-F238E27FC236}">
                  <a16:creationId xmlns:a16="http://schemas.microsoft.com/office/drawing/2014/main" id="{468749FA-C87A-41A9-9A21-0F617C853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0" name="Freeform 211">
              <a:extLst>
                <a:ext uri="{FF2B5EF4-FFF2-40B4-BE49-F238E27FC236}">
                  <a16:creationId xmlns:a16="http://schemas.microsoft.com/office/drawing/2014/main" id="{822258CC-391D-43CD-B04A-582807A9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1" name="Freeform 212">
              <a:extLst>
                <a:ext uri="{FF2B5EF4-FFF2-40B4-BE49-F238E27FC236}">
                  <a16:creationId xmlns:a16="http://schemas.microsoft.com/office/drawing/2014/main" id="{4977AFD1-3D9C-4013-8385-CE2BB1DB5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2" name="Freeform 213">
              <a:extLst>
                <a:ext uri="{FF2B5EF4-FFF2-40B4-BE49-F238E27FC236}">
                  <a16:creationId xmlns:a16="http://schemas.microsoft.com/office/drawing/2014/main" id="{B29224C0-9E0D-411B-B764-BB451F7A2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3" name="Freeform 214">
              <a:extLst>
                <a:ext uri="{FF2B5EF4-FFF2-40B4-BE49-F238E27FC236}">
                  <a16:creationId xmlns:a16="http://schemas.microsoft.com/office/drawing/2014/main" id="{4C2FFC42-1FA2-4A71-9427-CCD740F66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4" name="Freeform 215">
              <a:extLst>
                <a:ext uri="{FF2B5EF4-FFF2-40B4-BE49-F238E27FC236}">
                  <a16:creationId xmlns:a16="http://schemas.microsoft.com/office/drawing/2014/main" id="{F8B1D8C0-5345-48DE-9479-77B3908A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5" name="Freeform 216">
              <a:extLst>
                <a:ext uri="{FF2B5EF4-FFF2-40B4-BE49-F238E27FC236}">
                  <a16:creationId xmlns:a16="http://schemas.microsoft.com/office/drawing/2014/main" id="{0A14FB99-6F19-4720-A3D1-539DF87E6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6" name="Freeform 217">
              <a:extLst>
                <a:ext uri="{FF2B5EF4-FFF2-40B4-BE49-F238E27FC236}">
                  <a16:creationId xmlns:a16="http://schemas.microsoft.com/office/drawing/2014/main" id="{443793C8-4F5C-4596-86F6-027CB812F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7" name="Freeform 218">
              <a:extLst>
                <a:ext uri="{FF2B5EF4-FFF2-40B4-BE49-F238E27FC236}">
                  <a16:creationId xmlns:a16="http://schemas.microsoft.com/office/drawing/2014/main" id="{39CEAACE-CA5C-45FE-B35D-84A7B245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8" name="Freeform 219">
              <a:extLst>
                <a:ext uri="{FF2B5EF4-FFF2-40B4-BE49-F238E27FC236}">
                  <a16:creationId xmlns:a16="http://schemas.microsoft.com/office/drawing/2014/main" id="{569152D8-4149-41D1-AA97-1687CC043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09" name="Freeform 220">
              <a:extLst>
                <a:ext uri="{FF2B5EF4-FFF2-40B4-BE49-F238E27FC236}">
                  <a16:creationId xmlns:a16="http://schemas.microsoft.com/office/drawing/2014/main" id="{8D6E5055-82D5-4DDB-B84D-5992DA45E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0" name="Freeform 221">
              <a:extLst>
                <a:ext uri="{FF2B5EF4-FFF2-40B4-BE49-F238E27FC236}">
                  <a16:creationId xmlns:a16="http://schemas.microsoft.com/office/drawing/2014/main" id="{43E89B34-2892-49B7-869B-30B145198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1" name="Freeform 222">
              <a:extLst>
                <a:ext uri="{FF2B5EF4-FFF2-40B4-BE49-F238E27FC236}">
                  <a16:creationId xmlns:a16="http://schemas.microsoft.com/office/drawing/2014/main" id="{DF708CFD-36D8-4268-9977-244B8D64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2" name="Freeform 223">
              <a:extLst>
                <a:ext uri="{FF2B5EF4-FFF2-40B4-BE49-F238E27FC236}">
                  <a16:creationId xmlns:a16="http://schemas.microsoft.com/office/drawing/2014/main" id="{8C720DA8-0381-45F9-9239-071D3926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3" name="Freeform 224">
              <a:extLst>
                <a:ext uri="{FF2B5EF4-FFF2-40B4-BE49-F238E27FC236}">
                  <a16:creationId xmlns:a16="http://schemas.microsoft.com/office/drawing/2014/main" id="{AECC2B7F-76AA-4EB1-AE56-5844A8C66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4" name="Freeform 225">
              <a:extLst>
                <a:ext uri="{FF2B5EF4-FFF2-40B4-BE49-F238E27FC236}">
                  <a16:creationId xmlns:a16="http://schemas.microsoft.com/office/drawing/2014/main" id="{EF944B02-5C38-4F6D-A8B9-3DA9C35CA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5" name="Freeform 226">
              <a:extLst>
                <a:ext uri="{FF2B5EF4-FFF2-40B4-BE49-F238E27FC236}">
                  <a16:creationId xmlns:a16="http://schemas.microsoft.com/office/drawing/2014/main" id="{F4BC932B-B963-443F-9369-56EE06960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6" name="Freeform 227">
              <a:extLst>
                <a:ext uri="{FF2B5EF4-FFF2-40B4-BE49-F238E27FC236}">
                  <a16:creationId xmlns:a16="http://schemas.microsoft.com/office/drawing/2014/main" id="{ED57303F-DBFB-4207-8014-45D81678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7" name="Freeform 228">
              <a:extLst>
                <a:ext uri="{FF2B5EF4-FFF2-40B4-BE49-F238E27FC236}">
                  <a16:creationId xmlns:a16="http://schemas.microsoft.com/office/drawing/2014/main" id="{A4029D03-33BF-4B58-87D2-6375AA5D6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8" name="Freeform 229">
              <a:extLst>
                <a:ext uri="{FF2B5EF4-FFF2-40B4-BE49-F238E27FC236}">
                  <a16:creationId xmlns:a16="http://schemas.microsoft.com/office/drawing/2014/main" id="{A3541480-172A-4DE7-A8F2-7183F51F8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19" name="Freeform 230">
              <a:extLst>
                <a:ext uri="{FF2B5EF4-FFF2-40B4-BE49-F238E27FC236}">
                  <a16:creationId xmlns:a16="http://schemas.microsoft.com/office/drawing/2014/main" id="{D0A44877-0803-4713-A225-67C5BBCEF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0" name="Freeform 231">
              <a:extLst>
                <a:ext uri="{FF2B5EF4-FFF2-40B4-BE49-F238E27FC236}">
                  <a16:creationId xmlns:a16="http://schemas.microsoft.com/office/drawing/2014/main" id="{84E54FD6-EB3D-4918-9FC6-95E440492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1" name="Freeform 232">
              <a:extLst>
                <a:ext uri="{FF2B5EF4-FFF2-40B4-BE49-F238E27FC236}">
                  <a16:creationId xmlns:a16="http://schemas.microsoft.com/office/drawing/2014/main" id="{09C92073-1DF9-49E4-AAFF-021B54FBD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2" name="Freeform 233">
              <a:extLst>
                <a:ext uri="{FF2B5EF4-FFF2-40B4-BE49-F238E27FC236}">
                  <a16:creationId xmlns:a16="http://schemas.microsoft.com/office/drawing/2014/main" id="{2E26F25A-53AA-48B3-9E58-A3E9F1E7E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3" name="Freeform 234">
              <a:extLst>
                <a:ext uri="{FF2B5EF4-FFF2-40B4-BE49-F238E27FC236}">
                  <a16:creationId xmlns:a16="http://schemas.microsoft.com/office/drawing/2014/main" id="{9ED563DF-F839-4FEF-A7E1-AD608D6E0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4" name="Freeform 235">
              <a:extLst>
                <a:ext uri="{FF2B5EF4-FFF2-40B4-BE49-F238E27FC236}">
                  <a16:creationId xmlns:a16="http://schemas.microsoft.com/office/drawing/2014/main" id="{566261B3-84CE-4DB9-BA7E-D43062588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5" name="Freeform 236">
              <a:extLst>
                <a:ext uri="{FF2B5EF4-FFF2-40B4-BE49-F238E27FC236}">
                  <a16:creationId xmlns:a16="http://schemas.microsoft.com/office/drawing/2014/main" id="{7F0CF272-62A4-4FA4-B2FD-54962BFE5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6" name="Freeform 237">
              <a:extLst>
                <a:ext uri="{FF2B5EF4-FFF2-40B4-BE49-F238E27FC236}">
                  <a16:creationId xmlns:a16="http://schemas.microsoft.com/office/drawing/2014/main" id="{F614EA3D-F810-4A8B-A7E0-C3DAC454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7" name="Freeform 238">
              <a:extLst>
                <a:ext uri="{FF2B5EF4-FFF2-40B4-BE49-F238E27FC236}">
                  <a16:creationId xmlns:a16="http://schemas.microsoft.com/office/drawing/2014/main" id="{F9393B9F-F46E-4DF3-93F9-D2A159F02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8" name="Freeform 239">
              <a:extLst>
                <a:ext uri="{FF2B5EF4-FFF2-40B4-BE49-F238E27FC236}">
                  <a16:creationId xmlns:a16="http://schemas.microsoft.com/office/drawing/2014/main" id="{BA830600-150C-4A93-AC69-FF625F28C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29" name="Freeform 240">
              <a:extLst>
                <a:ext uri="{FF2B5EF4-FFF2-40B4-BE49-F238E27FC236}">
                  <a16:creationId xmlns:a16="http://schemas.microsoft.com/office/drawing/2014/main" id="{B17421F9-8B06-4C0F-A10E-FB1A66648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0" name="Freeform 241">
              <a:extLst>
                <a:ext uri="{FF2B5EF4-FFF2-40B4-BE49-F238E27FC236}">
                  <a16:creationId xmlns:a16="http://schemas.microsoft.com/office/drawing/2014/main" id="{F9255759-DE74-45FD-A0D1-293426C8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1" name="Freeform 242">
              <a:extLst>
                <a:ext uri="{FF2B5EF4-FFF2-40B4-BE49-F238E27FC236}">
                  <a16:creationId xmlns:a16="http://schemas.microsoft.com/office/drawing/2014/main" id="{F8ECE51F-5F3E-45BC-B70F-C8C1E8EE6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2" name="Freeform 243">
              <a:extLst>
                <a:ext uri="{FF2B5EF4-FFF2-40B4-BE49-F238E27FC236}">
                  <a16:creationId xmlns:a16="http://schemas.microsoft.com/office/drawing/2014/main" id="{C2894087-93C7-4089-83F3-7835EA90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3" name="Freeform 244">
              <a:extLst>
                <a:ext uri="{FF2B5EF4-FFF2-40B4-BE49-F238E27FC236}">
                  <a16:creationId xmlns:a16="http://schemas.microsoft.com/office/drawing/2014/main" id="{4460DD0E-79B2-490E-AF40-6608172C7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4" name="Freeform 245">
              <a:extLst>
                <a:ext uri="{FF2B5EF4-FFF2-40B4-BE49-F238E27FC236}">
                  <a16:creationId xmlns:a16="http://schemas.microsoft.com/office/drawing/2014/main" id="{EF0758A3-FD18-42A5-81B7-9ABF3596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5" name="Freeform 246">
              <a:extLst>
                <a:ext uri="{FF2B5EF4-FFF2-40B4-BE49-F238E27FC236}">
                  <a16:creationId xmlns:a16="http://schemas.microsoft.com/office/drawing/2014/main" id="{FBD1A6D8-7567-4731-9995-668361DEE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6" name="Freeform 247">
              <a:extLst>
                <a:ext uri="{FF2B5EF4-FFF2-40B4-BE49-F238E27FC236}">
                  <a16:creationId xmlns:a16="http://schemas.microsoft.com/office/drawing/2014/main" id="{3746C90A-C82F-4FB4-8C27-ECA034D3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7" name="Freeform 248">
              <a:extLst>
                <a:ext uri="{FF2B5EF4-FFF2-40B4-BE49-F238E27FC236}">
                  <a16:creationId xmlns:a16="http://schemas.microsoft.com/office/drawing/2014/main" id="{E15CFCAB-24FF-42A0-A9FB-447833C04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8" name="Freeform 249">
              <a:extLst>
                <a:ext uri="{FF2B5EF4-FFF2-40B4-BE49-F238E27FC236}">
                  <a16:creationId xmlns:a16="http://schemas.microsoft.com/office/drawing/2014/main" id="{F96AE3CA-E305-47B3-A11A-7217FCABE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39" name="Freeform 250">
              <a:extLst>
                <a:ext uri="{FF2B5EF4-FFF2-40B4-BE49-F238E27FC236}">
                  <a16:creationId xmlns:a16="http://schemas.microsoft.com/office/drawing/2014/main" id="{DCBEAAC7-D4EF-4625-83DB-A995830FC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40" name="Freeform 251">
              <a:extLst>
                <a:ext uri="{FF2B5EF4-FFF2-40B4-BE49-F238E27FC236}">
                  <a16:creationId xmlns:a16="http://schemas.microsoft.com/office/drawing/2014/main" id="{6D450494-B149-4185-A355-75B038C7D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41" name="Freeform 252">
              <a:extLst>
                <a:ext uri="{FF2B5EF4-FFF2-40B4-BE49-F238E27FC236}">
                  <a16:creationId xmlns:a16="http://schemas.microsoft.com/office/drawing/2014/main" id="{38FA72A7-054F-46EE-ACF4-48D12551B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42" name="Freeform 253">
              <a:extLst>
                <a:ext uri="{FF2B5EF4-FFF2-40B4-BE49-F238E27FC236}">
                  <a16:creationId xmlns:a16="http://schemas.microsoft.com/office/drawing/2014/main" id="{B82341B0-7106-4BA6-A172-76207B4D5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43" name="Freeform 254">
              <a:extLst>
                <a:ext uri="{FF2B5EF4-FFF2-40B4-BE49-F238E27FC236}">
                  <a16:creationId xmlns:a16="http://schemas.microsoft.com/office/drawing/2014/main" id="{2DC1E46C-9D64-48CC-B252-C7067D091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44" name="Freeform 255">
              <a:extLst>
                <a:ext uri="{FF2B5EF4-FFF2-40B4-BE49-F238E27FC236}">
                  <a16:creationId xmlns:a16="http://schemas.microsoft.com/office/drawing/2014/main" id="{62DDFA54-35C1-4342-8BBE-D3962AA11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45" name="Freeform 256">
              <a:extLst>
                <a:ext uri="{FF2B5EF4-FFF2-40B4-BE49-F238E27FC236}">
                  <a16:creationId xmlns:a16="http://schemas.microsoft.com/office/drawing/2014/main" id="{D882F8EF-D7BD-4BD7-AECD-357BC5535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146" name="Freeform 257">
              <a:extLst>
                <a:ext uri="{FF2B5EF4-FFF2-40B4-BE49-F238E27FC236}">
                  <a16:creationId xmlns:a16="http://schemas.microsoft.com/office/drawing/2014/main" id="{3B62E96C-E316-4416-95BB-3AF4F86AC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ắt, gấp, dán lọ hoa - Thế Trung - 3/5 - SẢN PHẨM CỦA EM - Phạm Thị Thái -  Website của Trường Tiểu học Trần Quốc Toản - Tam Kỳ - Quảng Nam">
            <a:extLst>
              <a:ext uri="{FF2B5EF4-FFF2-40B4-BE49-F238E27FC236}">
                <a16:creationId xmlns:a16="http://schemas.microsoft.com/office/drawing/2014/main" id="{07714AF5-B111-42A1-B9B3-4981EF91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200" y="1509611"/>
            <a:ext cx="2879083" cy="383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Cắt, gấp, dán lọ hoa - Thu Huyền - 3/5 - SẢN PHẨM CỦA EM - Phạm Thị Thái -  Website của Trường Tiểu học Trần Quốc Toản - Tam Kỳ - Quảng Nam">
            <a:extLst>
              <a:ext uri="{FF2B5EF4-FFF2-40B4-BE49-F238E27FC236}">
                <a16:creationId xmlns:a16="http://schemas.microsoft.com/office/drawing/2014/main" id="{9FF0186D-0A6B-48A8-935A-35FAC71C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976" y="1509267"/>
            <a:ext cx="28803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Cắt, gấp, dán lọ hoa - Trọng Đức - 3/5 - SẢN PHẨM CỦA EM - Phạm Thị Thái -  Website của Trường Tiểu học Trần Quốc Toản - Tam Kỳ - Quảng Nam">
            <a:extLst>
              <a:ext uri="{FF2B5EF4-FFF2-40B4-BE49-F238E27FC236}">
                <a16:creationId xmlns:a16="http://schemas.microsoft.com/office/drawing/2014/main" id="{9058B813-C93B-475C-AE99-5FACC7E5A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1508759"/>
            <a:ext cx="28803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7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>
            <a:extLst>
              <a:ext uri="{FF2B5EF4-FFF2-40B4-BE49-F238E27FC236}">
                <a16:creationId xmlns:a16="http://schemas.microsoft.com/office/drawing/2014/main" id="{59D7ABF7-6AF3-433D-A384-86720B7D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8077200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9">
            <a:extLst>
              <a:ext uri="{FF2B5EF4-FFF2-40B4-BE49-F238E27FC236}">
                <a16:creationId xmlns:a16="http://schemas.microsoft.com/office/drawing/2014/main" id="{B40A25CC-1614-40FB-A5A6-049B92719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149350"/>
            <a:ext cx="647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TRÌNH BÀY SẢN PHẨM</a:t>
            </a:r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AFEEF56E-D20A-4F4D-ACE7-EDE32A1F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35013"/>
            <a:ext cx="5029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Group 4">
            <a:extLst>
              <a:ext uri="{FF2B5EF4-FFF2-40B4-BE49-F238E27FC236}">
                <a16:creationId xmlns:a16="http://schemas.microsoft.com/office/drawing/2014/main" id="{22B50419-2289-4E66-83CE-C5199B7D4D8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38917" name="Freeform 5">
              <a:extLst>
                <a:ext uri="{FF2B5EF4-FFF2-40B4-BE49-F238E27FC236}">
                  <a16:creationId xmlns:a16="http://schemas.microsoft.com/office/drawing/2014/main" id="{B1C335A6-4102-4E8C-9161-8ED0BCE1B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18" name="Freeform 6">
              <a:extLst>
                <a:ext uri="{FF2B5EF4-FFF2-40B4-BE49-F238E27FC236}">
                  <a16:creationId xmlns:a16="http://schemas.microsoft.com/office/drawing/2014/main" id="{23244EE0-8D03-4452-8A15-2C1F2FBD5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19" name="Freeform 7">
              <a:extLst>
                <a:ext uri="{FF2B5EF4-FFF2-40B4-BE49-F238E27FC236}">
                  <a16:creationId xmlns:a16="http://schemas.microsoft.com/office/drawing/2014/main" id="{F86CEE51-C0AA-456E-9001-79345866D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0" name="Freeform 8">
              <a:extLst>
                <a:ext uri="{FF2B5EF4-FFF2-40B4-BE49-F238E27FC236}">
                  <a16:creationId xmlns:a16="http://schemas.microsoft.com/office/drawing/2014/main" id="{8AF2D233-17DB-418D-AF66-657D85E86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1" name="Freeform 9">
              <a:extLst>
                <a:ext uri="{FF2B5EF4-FFF2-40B4-BE49-F238E27FC236}">
                  <a16:creationId xmlns:a16="http://schemas.microsoft.com/office/drawing/2014/main" id="{883FA7A3-FAA3-4300-9A9A-129BC2ECA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2" name="Freeform 10">
              <a:extLst>
                <a:ext uri="{FF2B5EF4-FFF2-40B4-BE49-F238E27FC236}">
                  <a16:creationId xmlns:a16="http://schemas.microsoft.com/office/drawing/2014/main" id="{D3AEB167-62C3-4D7D-9D05-AD9976D16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3" name="Freeform 11">
              <a:extLst>
                <a:ext uri="{FF2B5EF4-FFF2-40B4-BE49-F238E27FC236}">
                  <a16:creationId xmlns:a16="http://schemas.microsoft.com/office/drawing/2014/main" id="{8E801DFF-EDB8-475B-B650-2E8EF660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4" name="Freeform 12">
              <a:extLst>
                <a:ext uri="{FF2B5EF4-FFF2-40B4-BE49-F238E27FC236}">
                  <a16:creationId xmlns:a16="http://schemas.microsoft.com/office/drawing/2014/main" id="{485073B4-30F8-47A4-AB67-FED476C18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5" name="Freeform 13">
              <a:extLst>
                <a:ext uri="{FF2B5EF4-FFF2-40B4-BE49-F238E27FC236}">
                  <a16:creationId xmlns:a16="http://schemas.microsoft.com/office/drawing/2014/main" id="{8ACC0278-93CF-4452-BA25-79B188E64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6" name="Freeform 14">
              <a:extLst>
                <a:ext uri="{FF2B5EF4-FFF2-40B4-BE49-F238E27FC236}">
                  <a16:creationId xmlns:a16="http://schemas.microsoft.com/office/drawing/2014/main" id="{98495494-1326-431A-8A2A-7EF2D62BF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7" name="Freeform 15">
              <a:extLst>
                <a:ext uri="{FF2B5EF4-FFF2-40B4-BE49-F238E27FC236}">
                  <a16:creationId xmlns:a16="http://schemas.microsoft.com/office/drawing/2014/main" id="{FBBC8081-D9F8-429E-A8FA-4702BD77B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8" name="Freeform 16">
              <a:extLst>
                <a:ext uri="{FF2B5EF4-FFF2-40B4-BE49-F238E27FC236}">
                  <a16:creationId xmlns:a16="http://schemas.microsoft.com/office/drawing/2014/main" id="{0BC561FC-9B01-4771-AAD9-E119F8AF9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29" name="Freeform 17">
              <a:extLst>
                <a:ext uri="{FF2B5EF4-FFF2-40B4-BE49-F238E27FC236}">
                  <a16:creationId xmlns:a16="http://schemas.microsoft.com/office/drawing/2014/main" id="{AF02BDEF-4707-4CAC-8A8F-AEE710B6B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0" name="Freeform 18">
              <a:extLst>
                <a:ext uri="{FF2B5EF4-FFF2-40B4-BE49-F238E27FC236}">
                  <a16:creationId xmlns:a16="http://schemas.microsoft.com/office/drawing/2014/main" id="{30865094-3B39-4F86-B24B-D5F6D0D32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1" name="Freeform 19">
              <a:extLst>
                <a:ext uri="{FF2B5EF4-FFF2-40B4-BE49-F238E27FC236}">
                  <a16:creationId xmlns:a16="http://schemas.microsoft.com/office/drawing/2014/main" id="{1174C837-2697-4081-8BF0-7093507A5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2" name="Freeform 20">
              <a:extLst>
                <a:ext uri="{FF2B5EF4-FFF2-40B4-BE49-F238E27FC236}">
                  <a16:creationId xmlns:a16="http://schemas.microsoft.com/office/drawing/2014/main" id="{D05B3A95-8810-499F-92E8-090347C71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3" name="Freeform 21">
              <a:extLst>
                <a:ext uri="{FF2B5EF4-FFF2-40B4-BE49-F238E27FC236}">
                  <a16:creationId xmlns:a16="http://schemas.microsoft.com/office/drawing/2014/main" id="{06864501-30EE-4C6A-A36B-25027078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4" name="Freeform 22">
              <a:extLst>
                <a:ext uri="{FF2B5EF4-FFF2-40B4-BE49-F238E27FC236}">
                  <a16:creationId xmlns:a16="http://schemas.microsoft.com/office/drawing/2014/main" id="{E6849D58-7DED-43B9-80A0-CFFB8CD7A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5" name="Freeform 23">
              <a:extLst>
                <a:ext uri="{FF2B5EF4-FFF2-40B4-BE49-F238E27FC236}">
                  <a16:creationId xmlns:a16="http://schemas.microsoft.com/office/drawing/2014/main" id="{36C16197-CA10-473A-97F8-05D4FD52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6" name="Freeform 24">
              <a:extLst>
                <a:ext uri="{FF2B5EF4-FFF2-40B4-BE49-F238E27FC236}">
                  <a16:creationId xmlns:a16="http://schemas.microsoft.com/office/drawing/2014/main" id="{F288C920-0AC6-4BB3-AD34-567A4277A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7" name="Freeform 25">
              <a:extLst>
                <a:ext uri="{FF2B5EF4-FFF2-40B4-BE49-F238E27FC236}">
                  <a16:creationId xmlns:a16="http://schemas.microsoft.com/office/drawing/2014/main" id="{31560E10-A2BB-4E69-8EED-45426DEC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8" name="Freeform 26">
              <a:extLst>
                <a:ext uri="{FF2B5EF4-FFF2-40B4-BE49-F238E27FC236}">
                  <a16:creationId xmlns:a16="http://schemas.microsoft.com/office/drawing/2014/main" id="{6F6E9D4E-915F-47CF-833F-ACCC4BC8F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39" name="Freeform 27">
              <a:extLst>
                <a:ext uri="{FF2B5EF4-FFF2-40B4-BE49-F238E27FC236}">
                  <a16:creationId xmlns:a16="http://schemas.microsoft.com/office/drawing/2014/main" id="{B2652D9F-CB6D-4CA5-A2E5-B0F586C77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0" name="Freeform 28">
              <a:extLst>
                <a:ext uri="{FF2B5EF4-FFF2-40B4-BE49-F238E27FC236}">
                  <a16:creationId xmlns:a16="http://schemas.microsoft.com/office/drawing/2014/main" id="{AF39226A-9D41-41AA-8DB0-0A1779592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1" name="Freeform 29">
              <a:extLst>
                <a:ext uri="{FF2B5EF4-FFF2-40B4-BE49-F238E27FC236}">
                  <a16:creationId xmlns:a16="http://schemas.microsoft.com/office/drawing/2014/main" id="{1C7C9837-525F-497B-87F3-27F075DF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2" name="Freeform 30">
              <a:extLst>
                <a:ext uri="{FF2B5EF4-FFF2-40B4-BE49-F238E27FC236}">
                  <a16:creationId xmlns:a16="http://schemas.microsoft.com/office/drawing/2014/main" id="{819A03DF-BEFF-4A89-955C-101ECE3DA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3" name="Freeform 31">
              <a:extLst>
                <a:ext uri="{FF2B5EF4-FFF2-40B4-BE49-F238E27FC236}">
                  <a16:creationId xmlns:a16="http://schemas.microsoft.com/office/drawing/2014/main" id="{BEC68908-44DF-4516-AFED-E241FC5FC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4" name="Freeform 32">
              <a:extLst>
                <a:ext uri="{FF2B5EF4-FFF2-40B4-BE49-F238E27FC236}">
                  <a16:creationId xmlns:a16="http://schemas.microsoft.com/office/drawing/2014/main" id="{271CCB73-23C6-469C-9DAD-FC9C76B56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5" name="Freeform 33">
              <a:extLst>
                <a:ext uri="{FF2B5EF4-FFF2-40B4-BE49-F238E27FC236}">
                  <a16:creationId xmlns:a16="http://schemas.microsoft.com/office/drawing/2014/main" id="{5995BD76-3DE2-437D-80FC-A8633C26E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6" name="Freeform 34">
              <a:extLst>
                <a:ext uri="{FF2B5EF4-FFF2-40B4-BE49-F238E27FC236}">
                  <a16:creationId xmlns:a16="http://schemas.microsoft.com/office/drawing/2014/main" id="{922F0B0A-7B37-496D-B423-DB6310CE2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7" name="Freeform 35">
              <a:extLst>
                <a:ext uri="{FF2B5EF4-FFF2-40B4-BE49-F238E27FC236}">
                  <a16:creationId xmlns:a16="http://schemas.microsoft.com/office/drawing/2014/main" id="{B857E7D5-3DD8-4A04-B60F-E15A73B85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8" name="Freeform 36">
              <a:extLst>
                <a:ext uri="{FF2B5EF4-FFF2-40B4-BE49-F238E27FC236}">
                  <a16:creationId xmlns:a16="http://schemas.microsoft.com/office/drawing/2014/main" id="{2E06A4BB-BE7B-4D5E-8D79-7EC0E76C9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49" name="Freeform 37">
              <a:extLst>
                <a:ext uri="{FF2B5EF4-FFF2-40B4-BE49-F238E27FC236}">
                  <a16:creationId xmlns:a16="http://schemas.microsoft.com/office/drawing/2014/main" id="{961A38A8-A626-41CA-A4E9-204D637DE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0" name="Freeform 38">
              <a:extLst>
                <a:ext uri="{FF2B5EF4-FFF2-40B4-BE49-F238E27FC236}">
                  <a16:creationId xmlns:a16="http://schemas.microsoft.com/office/drawing/2014/main" id="{435E843A-7AFB-46FF-9A54-2C69C267E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1" name="Freeform 39">
              <a:extLst>
                <a:ext uri="{FF2B5EF4-FFF2-40B4-BE49-F238E27FC236}">
                  <a16:creationId xmlns:a16="http://schemas.microsoft.com/office/drawing/2014/main" id="{70560A35-2731-4F00-BC8E-4A3506A20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2" name="Freeform 40">
              <a:extLst>
                <a:ext uri="{FF2B5EF4-FFF2-40B4-BE49-F238E27FC236}">
                  <a16:creationId xmlns:a16="http://schemas.microsoft.com/office/drawing/2014/main" id="{AA4EC7E1-4DDF-44F2-98C6-13EEC9E23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3" name="Freeform 41">
              <a:extLst>
                <a:ext uri="{FF2B5EF4-FFF2-40B4-BE49-F238E27FC236}">
                  <a16:creationId xmlns:a16="http://schemas.microsoft.com/office/drawing/2014/main" id="{58D200D8-2C47-43DE-AC1E-50FADC813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4" name="Freeform 42">
              <a:extLst>
                <a:ext uri="{FF2B5EF4-FFF2-40B4-BE49-F238E27FC236}">
                  <a16:creationId xmlns:a16="http://schemas.microsoft.com/office/drawing/2014/main" id="{5C5D6291-47A3-4616-A9F2-77F5C65EE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5" name="Freeform 43">
              <a:extLst>
                <a:ext uri="{FF2B5EF4-FFF2-40B4-BE49-F238E27FC236}">
                  <a16:creationId xmlns:a16="http://schemas.microsoft.com/office/drawing/2014/main" id="{A2C15570-A8B6-44FC-B502-ABAE6ABAA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6" name="Freeform 44">
              <a:extLst>
                <a:ext uri="{FF2B5EF4-FFF2-40B4-BE49-F238E27FC236}">
                  <a16:creationId xmlns:a16="http://schemas.microsoft.com/office/drawing/2014/main" id="{D16634FE-BFCC-4381-91F8-095E68B55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7" name="Freeform 45">
              <a:extLst>
                <a:ext uri="{FF2B5EF4-FFF2-40B4-BE49-F238E27FC236}">
                  <a16:creationId xmlns:a16="http://schemas.microsoft.com/office/drawing/2014/main" id="{549145AC-6CAE-456C-8CBC-B20D537A0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8" name="Freeform 46">
              <a:extLst>
                <a:ext uri="{FF2B5EF4-FFF2-40B4-BE49-F238E27FC236}">
                  <a16:creationId xmlns:a16="http://schemas.microsoft.com/office/drawing/2014/main" id="{155E3684-F570-4B46-AF20-2B06C80CE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59" name="Freeform 47">
              <a:extLst>
                <a:ext uri="{FF2B5EF4-FFF2-40B4-BE49-F238E27FC236}">
                  <a16:creationId xmlns:a16="http://schemas.microsoft.com/office/drawing/2014/main" id="{8DA8885B-2475-45A2-8E21-6A57639E3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0" name="Freeform 48">
              <a:extLst>
                <a:ext uri="{FF2B5EF4-FFF2-40B4-BE49-F238E27FC236}">
                  <a16:creationId xmlns:a16="http://schemas.microsoft.com/office/drawing/2014/main" id="{A500B0F5-AACE-4741-9B2E-C69599A49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1" name="Freeform 49">
              <a:extLst>
                <a:ext uri="{FF2B5EF4-FFF2-40B4-BE49-F238E27FC236}">
                  <a16:creationId xmlns:a16="http://schemas.microsoft.com/office/drawing/2014/main" id="{99C0F49A-0377-4427-8FBB-CC9286346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2" name="Freeform 50">
              <a:extLst>
                <a:ext uri="{FF2B5EF4-FFF2-40B4-BE49-F238E27FC236}">
                  <a16:creationId xmlns:a16="http://schemas.microsoft.com/office/drawing/2014/main" id="{13C77435-6FB8-4D1D-B687-C0EDDE5B4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3" name="Freeform 51">
              <a:extLst>
                <a:ext uri="{FF2B5EF4-FFF2-40B4-BE49-F238E27FC236}">
                  <a16:creationId xmlns:a16="http://schemas.microsoft.com/office/drawing/2014/main" id="{2D5DD30A-DC88-4742-91A3-A764ACA0D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4" name="Freeform 52">
              <a:extLst>
                <a:ext uri="{FF2B5EF4-FFF2-40B4-BE49-F238E27FC236}">
                  <a16:creationId xmlns:a16="http://schemas.microsoft.com/office/drawing/2014/main" id="{37E26700-3C79-4428-9B22-B3F7DAA3D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5" name="Freeform 53">
              <a:extLst>
                <a:ext uri="{FF2B5EF4-FFF2-40B4-BE49-F238E27FC236}">
                  <a16:creationId xmlns:a16="http://schemas.microsoft.com/office/drawing/2014/main" id="{8A32366E-3401-4ACD-8BEB-FB2E2071A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6" name="Freeform 54">
              <a:extLst>
                <a:ext uri="{FF2B5EF4-FFF2-40B4-BE49-F238E27FC236}">
                  <a16:creationId xmlns:a16="http://schemas.microsoft.com/office/drawing/2014/main" id="{6A8E7E56-2D1D-42B9-A3A0-BC9044DFB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7" name="Freeform 55">
              <a:extLst>
                <a:ext uri="{FF2B5EF4-FFF2-40B4-BE49-F238E27FC236}">
                  <a16:creationId xmlns:a16="http://schemas.microsoft.com/office/drawing/2014/main" id="{14411476-46EA-4F9F-B8A0-7ACA428DF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8" name="Freeform 56">
              <a:extLst>
                <a:ext uri="{FF2B5EF4-FFF2-40B4-BE49-F238E27FC236}">
                  <a16:creationId xmlns:a16="http://schemas.microsoft.com/office/drawing/2014/main" id="{D4072CBE-77F7-4976-9166-4003D66BA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69" name="Freeform 57">
              <a:extLst>
                <a:ext uri="{FF2B5EF4-FFF2-40B4-BE49-F238E27FC236}">
                  <a16:creationId xmlns:a16="http://schemas.microsoft.com/office/drawing/2014/main" id="{4DDD77FC-048C-46E3-8624-01BCB3853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0" name="Freeform 58">
              <a:extLst>
                <a:ext uri="{FF2B5EF4-FFF2-40B4-BE49-F238E27FC236}">
                  <a16:creationId xmlns:a16="http://schemas.microsoft.com/office/drawing/2014/main" id="{CE53EEF4-E2B5-447B-AB52-45B4B59E7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1" name="Freeform 59">
              <a:extLst>
                <a:ext uri="{FF2B5EF4-FFF2-40B4-BE49-F238E27FC236}">
                  <a16:creationId xmlns:a16="http://schemas.microsoft.com/office/drawing/2014/main" id="{17AB56A1-FB86-470F-8511-829CF6A28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2" name="Freeform 60">
              <a:extLst>
                <a:ext uri="{FF2B5EF4-FFF2-40B4-BE49-F238E27FC236}">
                  <a16:creationId xmlns:a16="http://schemas.microsoft.com/office/drawing/2014/main" id="{BAA2FDA1-A776-4851-9F49-A44132919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3" name="Freeform 61">
              <a:extLst>
                <a:ext uri="{FF2B5EF4-FFF2-40B4-BE49-F238E27FC236}">
                  <a16:creationId xmlns:a16="http://schemas.microsoft.com/office/drawing/2014/main" id="{E296E600-17FA-4FE7-88EE-86213BB68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4" name="Freeform 62">
              <a:extLst>
                <a:ext uri="{FF2B5EF4-FFF2-40B4-BE49-F238E27FC236}">
                  <a16:creationId xmlns:a16="http://schemas.microsoft.com/office/drawing/2014/main" id="{5EFE9E47-3D97-45EE-A4F7-BE29D0F5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5" name="Freeform 63">
              <a:extLst>
                <a:ext uri="{FF2B5EF4-FFF2-40B4-BE49-F238E27FC236}">
                  <a16:creationId xmlns:a16="http://schemas.microsoft.com/office/drawing/2014/main" id="{FFE28116-85AB-4EE6-B479-02546B6A2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6" name="Freeform 64">
              <a:extLst>
                <a:ext uri="{FF2B5EF4-FFF2-40B4-BE49-F238E27FC236}">
                  <a16:creationId xmlns:a16="http://schemas.microsoft.com/office/drawing/2014/main" id="{FB77BD57-D8CF-46AD-B90C-4722C3AED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7" name="Freeform 65">
              <a:extLst>
                <a:ext uri="{FF2B5EF4-FFF2-40B4-BE49-F238E27FC236}">
                  <a16:creationId xmlns:a16="http://schemas.microsoft.com/office/drawing/2014/main" id="{0F4EB54B-2414-40F6-ADB4-13B794E4B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8" name="Freeform 66">
              <a:extLst>
                <a:ext uri="{FF2B5EF4-FFF2-40B4-BE49-F238E27FC236}">
                  <a16:creationId xmlns:a16="http://schemas.microsoft.com/office/drawing/2014/main" id="{F520F5AD-3519-4A2C-A35E-5A9FDA908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79" name="Freeform 67">
              <a:extLst>
                <a:ext uri="{FF2B5EF4-FFF2-40B4-BE49-F238E27FC236}">
                  <a16:creationId xmlns:a16="http://schemas.microsoft.com/office/drawing/2014/main" id="{618B0496-A895-4058-AA15-04BFDD28F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0" name="Freeform 68">
              <a:extLst>
                <a:ext uri="{FF2B5EF4-FFF2-40B4-BE49-F238E27FC236}">
                  <a16:creationId xmlns:a16="http://schemas.microsoft.com/office/drawing/2014/main" id="{82407036-CCB3-42F7-910D-DBCB9091B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1" name="Freeform 69">
              <a:extLst>
                <a:ext uri="{FF2B5EF4-FFF2-40B4-BE49-F238E27FC236}">
                  <a16:creationId xmlns:a16="http://schemas.microsoft.com/office/drawing/2014/main" id="{839C899F-730A-4726-846D-2EA398BC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2" name="Freeform 70">
              <a:extLst>
                <a:ext uri="{FF2B5EF4-FFF2-40B4-BE49-F238E27FC236}">
                  <a16:creationId xmlns:a16="http://schemas.microsoft.com/office/drawing/2014/main" id="{4D2D262E-1B95-4E80-9E9A-A1C4C3479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3" name="Freeform 71">
              <a:extLst>
                <a:ext uri="{FF2B5EF4-FFF2-40B4-BE49-F238E27FC236}">
                  <a16:creationId xmlns:a16="http://schemas.microsoft.com/office/drawing/2014/main" id="{CFC04A48-9C7E-4AE9-B862-FCD9B6FDB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4" name="Freeform 72">
              <a:extLst>
                <a:ext uri="{FF2B5EF4-FFF2-40B4-BE49-F238E27FC236}">
                  <a16:creationId xmlns:a16="http://schemas.microsoft.com/office/drawing/2014/main" id="{344D8469-AC35-46A6-8681-72A17A09F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5" name="Freeform 73">
              <a:extLst>
                <a:ext uri="{FF2B5EF4-FFF2-40B4-BE49-F238E27FC236}">
                  <a16:creationId xmlns:a16="http://schemas.microsoft.com/office/drawing/2014/main" id="{B324EC56-2BD6-4FDA-9292-A1210D70A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6" name="Freeform 74">
              <a:extLst>
                <a:ext uri="{FF2B5EF4-FFF2-40B4-BE49-F238E27FC236}">
                  <a16:creationId xmlns:a16="http://schemas.microsoft.com/office/drawing/2014/main" id="{CB0CBDEE-E485-4298-B510-9E7FB8951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7" name="Freeform 75">
              <a:extLst>
                <a:ext uri="{FF2B5EF4-FFF2-40B4-BE49-F238E27FC236}">
                  <a16:creationId xmlns:a16="http://schemas.microsoft.com/office/drawing/2014/main" id="{2B6C32A3-D50F-4309-9401-BD6D182FB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8" name="Freeform 76">
              <a:extLst>
                <a:ext uri="{FF2B5EF4-FFF2-40B4-BE49-F238E27FC236}">
                  <a16:creationId xmlns:a16="http://schemas.microsoft.com/office/drawing/2014/main" id="{AC244848-07A7-411C-8709-83A5D371C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89" name="Freeform 77">
              <a:extLst>
                <a:ext uri="{FF2B5EF4-FFF2-40B4-BE49-F238E27FC236}">
                  <a16:creationId xmlns:a16="http://schemas.microsoft.com/office/drawing/2014/main" id="{42407B85-7801-4003-8899-4A817EAA3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0" name="Freeform 78">
              <a:extLst>
                <a:ext uri="{FF2B5EF4-FFF2-40B4-BE49-F238E27FC236}">
                  <a16:creationId xmlns:a16="http://schemas.microsoft.com/office/drawing/2014/main" id="{A7C85985-ED02-4E7B-85B5-40CEE4668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1" name="Freeform 79">
              <a:extLst>
                <a:ext uri="{FF2B5EF4-FFF2-40B4-BE49-F238E27FC236}">
                  <a16:creationId xmlns:a16="http://schemas.microsoft.com/office/drawing/2014/main" id="{619E2A5C-4D37-460F-BA1A-47289286D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2" name="Freeform 80">
              <a:extLst>
                <a:ext uri="{FF2B5EF4-FFF2-40B4-BE49-F238E27FC236}">
                  <a16:creationId xmlns:a16="http://schemas.microsoft.com/office/drawing/2014/main" id="{F983C033-341C-452D-BE37-8CA15B804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3" name="Freeform 81">
              <a:extLst>
                <a:ext uri="{FF2B5EF4-FFF2-40B4-BE49-F238E27FC236}">
                  <a16:creationId xmlns:a16="http://schemas.microsoft.com/office/drawing/2014/main" id="{7BD61BD9-B4AD-492F-9A33-F7930CCCB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4" name="Freeform 82">
              <a:extLst>
                <a:ext uri="{FF2B5EF4-FFF2-40B4-BE49-F238E27FC236}">
                  <a16:creationId xmlns:a16="http://schemas.microsoft.com/office/drawing/2014/main" id="{6CA14CB4-33EA-43CC-841B-3C91AE13D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5" name="Freeform 83">
              <a:extLst>
                <a:ext uri="{FF2B5EF4-FFF2-40B4-BE49-F238E27FC236}">
                  <a16:creationId xmlns:a16="http://schemas.microsoft.com/office/drawing/2014/main" id="{9E430B01-676C-468E-88A9-F3B08B34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6" name="Freeform 84">
              <a:extLst>
                <a:ext uri="{FF2B5EF4-FFF2-40B4-BE49-F238E27FC236}">
                  <a16:creationId xmlns:a16="http://schemas.microsoft.com/office/drawing/2014/main" id="{8BF3258D-FECF-4481-870B-CA44CC7D4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7" name="Freeform 85">
              <a:extLst>
                <a:ext uri="{FF2B5EF4-FFF2-40B4-BE49-F238E27FC236}">
                  <a16:creationId xmlns:a16="http://schemas.microsoft.com/office/drawing/2014/main" id="{BDC40963-BA8A-4BC5-A0AC-B220F487F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8" name="Freeform 86">
              <a:extLst>
                <a:ext uri="{FF2B5EF4-FFF2-40B4-BE49-F238E27FC236}">
                  <a16:creationId xmlns:a16="http://schemas.microsoft.com/office/drawing/2014/main" id="{7BCF8B96-053D-4936-9BBF-7BAF4DDAA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999" name="Freeform 87">
              <a:extLst>
                <a:ext uri="{FF2B5EF4-FFF2-40B4-BE49-F238E27FC236}">
                  <a16:creationId xmlns:a16="http://schemas.microsoft.com/office/drawing/2014/main" id="{86EB7486-D137-4235-AA4D-C17EFD547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0" name="Freeform 88">
              <a:extLst>
                <a:ext uri="{FF2B5EF4-FFF2-40B4-BE49-F238E27FC236}">
                  <a16:creationId xmlns:a16="http://schemas.microsoft.com/office/drawing/2014/main" id="{98C647F0-D3ED-4A5A-9F77-2872F18BA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1" name="Freeform 89">
              <a:extLst>
                <a:ext uri="{FF2B5EF4-FFF2-40B4-BE49-F238E27FC236}">
                  <a16:creationId xmlns:a16="http://schemas.microsoft.com/office/drawing/2014/main" id="{D1B28BCB-AD5A-48B6-A593-9C825364E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2" name="Freeform 90">
              <a:extLst>
                <a:ext uri="{FF2B5EF4-FFF2-40B4-BE49-F238E27FC236}">
                  <a16:creationId xmlns:a16="http://schemas.microsoft.com/office/drawing/2014/main" id="{A0ADB1DB-1425-4584-B9D5-BD7AB8C4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3" name="Freeform 91">
              <a:extLst>
                <a:ext uri="{FF2B5EF4-FFF2-40B4-BE49-F238E27FC236}">
                  <a16:creationId xmlns:a16="http://schemas.microsoft.com/office/drawing/2014/main" id="{207EAE87-5053-4020-B074-6E8B85E9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4" name="Freeform 92">
              <a:extLst>
                <a:ext uri="{FF2B5EF4-FFF2-40B4-BE49-F238E27FC236}">
                  <a16:creationId xmlns:a16="http://schemas.microsoft.com/office/drawing/2014/main" id="{9EF4C989-A68B-474C-B96B-952A900B2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5" name="Freeform 93">
              <a:extLst>
                <a:ext uri="{FF2B5EF4-FFF2-40B4-BE49-F238E27FC236}">
                  <a16:creationId xmlns:a16="http://schemas.microsoft.com/office/drawing/2014/main" id="{4320BA7E-202D-4D86-8E25-7679DA072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6" name="Freeform 94">
              <a:extLst>
                <a:ext uri="{FF2B5EF4-FFF2-40B4-BE49-F238E27FC236}">
                  <a16:creationId xmlns:a16="http://schemas.microsoft.com/office/drawing/2014/main" id="{C0D29C83-E24C-4C57-9B1E-022B6A97F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7" name="Freeform 95">
              <a:extLst>
                <a:ext uri="{FF2B5EF4-FFF2-40B4-BE49-F238E27FC236}">
                  <a16:creationId xmlns:a16="http://schemas.microsoft.com/office/drawing/2014/main" id="{E9FA421D-0AB1-4DCE-B3AD-C8EC5192E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8" name="Freeform 96">
              <a:extLst>
                <a:ext uri="{FF2B5EF4-FFF2-40B4-BE49-F238E27FC236}">
                  <a16:creationId xmlns:a16="http://schemas.microsoft.com/office/drawing/2014/main" id="{83D51C51-AE1F-405D-90B3-63AD8C1E6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09" name="Freeform 97">
              <a:extLst>
                <a:ext uri="{FF2B5EF4-FFF2-40B4-BE49-F238E27FC236}">
                  <a16:creationId xmlns:a16="http://schemas.microsoft.com/office/drawing/2014/main" id="{AC0E1362-32E3-457E-9CEE-82228976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0" name="Freeform 98">
              <a:extLst>
                <a:ext uri="{FF2B5EF4-FFF2-40B4-BE49-F238E27FC236}">
                  <a16:creationId xmlns:a16="http://schemas.microsoft.com/office/drawing/2014/main" id="{6688DB54-9C61-4542-86B5-6D1267F83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1" name="Freeform 99">
              <a:extLst>
                <a:ext uri="{FF2B5EF4-FFF2-40B4-BE49-F238E27FC236}">
                  <a16:creationId xmlns:a16="http://schemas.microsoft.com/office/drawing/2014/main" id="{9B01505F-44ED-4E8F-A432-672A68E09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2" name="Freeform 100">
              <a:extLst>
                <a:ext uri="{FF2B5EF4-FFF2-40B4-BE49-F238E27FC236}">
                  <a16:creationId xmlns:a16="http://schemas.microsoft.com/office/drawing/2014/main" id="{32D1DD28-8EB5-4079-9B69-97A4EA53A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3" name="Freeform 101">
              <a:extLst>
                <a:ext uri="{FF2B5EF4-FFF2-40B4-BE49-F238E27FC236}">
                  <a16:creationId xmlns:a16="http://schemas.microsoft.com/office/drawing/2014/main" id="{9FFF8AA7-9E3E-451C-80C1-5621B68F9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4" name="Freeform 102">
              <a:extLst>
                <a:ext uri="{FF2B5EF4-FFF2-40B4-BE49-F238E27FC236}">
                  <a16:creationId xmlns:a16="http://schemas.microsoft.com/office/drawing/2014/main" id="{B941ECFF-3A90-444B-9018-8D5BAEE39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5" name="Freeform 103">
              <a:extLst>
                <a:ext uri="{FF2B5EF4-FFF2-40B4-BE49-F238E27FC236}">
                  <a16:creationId xmlns:a16="http://schemas.microsoft.com/office/drawing/2014/main" id="{61DB5721-E52E-4741-BB6B-8A3E26154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6" name="Freeform 104">
              <a:extLst>
                <a:ext uri="{FF2B5EF4-FFF2-40B4-BE49-F238E27FC236}">
                  <a16:creationId xmlns:a16="http://schemas.microsoft.com/office/drawing/2014/main" id="{AFC679C4-8797-42E6-A753-9E906E2E6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7" name="Freeform 105">
              <a:extLst>
                <a:ext uri="{FF2B5EF4-FFF2-40B4-BE49-F238E27FC236}">
                  <a16:creationId xmlns:a16="http://schemas.microsoft.com/office/drawing/2014/main" id="{CAF58BE3-34D0-4C8D-BC4B-9B4A0F24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8" name="Freeform 106">
              <a:extLst>
                <a:ext uri="{FF2B5EF4-FFF2-40B4-BE49-F238E27FC236}">
                  <a16:creationId xmlns:a16="http://schemas.microsoft.com/office/drawing/2014/main" id="{AE970D62-5234-4ED8-92BE-E33B2D936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19" name="Freeform 107">
              <a:extLst>
                <a:ext uri="{FF2B5EF4-FFF2-40B4-BE49-F238E27FC236}">
                  <a16:creationId xmlns:a16="http://schemas.microsoft.com/office/drawing/2014/main" id="{6B546C27-C286-4D79-B1EC-EC1E8B943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0" name="Freeform 108">
              <a:extLst>
                <a:ext uri="{FF2B5EF4-FFF2-40B4-BE49-F238E27FC236}">
                  <a16:creationId xmlns:a16="http://schemas.microsoft.com/office/drawing/2014/main" id="{4640196C-E65A-421F-A409-9CCD75629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1" name="Freeform 109">
              <a:extLst>
                <a:ext uri="{FF2B5EF4-FFF2-40B4-BE49-F238E27FC236}">
                  <a16:creationId xmlns:a16="http://schemas.microsoft.com/office/drawing/2014/main" id="{47313DE5-E50F-4CC9-B4FF-107127ECA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2" name="Freeform 110">
              <a:extLst>
                <a:ext uri="{FF2B5EF4-FFF2-40B4-BE49-F238E27FC236}">
                  <a16:creationId xmlns:a16="http://schemas.microsoft.com/office/drawing/2014/main" id="{3D392934-D17B-41AF-BE26-6AA7C6DE0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3" name="Freeform 111">
              <a:extLst>
                <a:ext uri="{FF2B5EF4-FFF2-40B4-BE49-F238E27FC236}">
                  <a16:creationId xmlns:a16="http://schemas.microsoft.com/office/drawing/2014/main" id="{93C67B79-5754-4E2D-BD9C-72940E56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4" name="Freeform 112">
              <a:extLst>
                <a:ext uri="{FF2B5EF4-FFF2-40B4-BE49-F238E27FC236}">
                  <a16:creationId xmlns:a16="http://schemas.microsoft.com/office/drawing/2014/main" id="{491FCF33-9165-4BC0-85B7-541837A5C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5" name="Freeform 113">
              <a:extLst>
                <a:ext uri="{FF2B5EF4-FFF2-40B4-BE49-F238E27FC236}">
                  <a16:creationId xmlns:a16="http://schemas.microsoft.com/office/drawing/2014/main" id="{C2797C5A-386F-4549-83CB-DFF9F9DEA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6" name="Freeform 114">
              <a:extLst>
                <a:ext uri="{FF2B5EF4-FFF2-40B4-BE49-F238E27FC236}">
                  <a16:creationId xmlns:a16="http://schemas.microsoft.com/office/drawing/2014/main" id="{233B9DB5-A746-403C-8211-911B3B53F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7" name="Freeform 115">
              <a:extLst>
                <a:ext uri="{FF2B5EF4-FFF2-40B4-BE49-F238E27FC236}">
                  <a16:creationId xmlns:a16="http://schemas.microsoft.com/office/drawing/2014/main" id="{56A67251-506E-46B0-B338-4452D718D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8" name="Freeform 116">
              <a:extLst>
                <a:ext uri="{FF2B5EF4-FFF2-40B4-BE49-F238E27FC236}">
                  <a16:creationId xmlns:a16="http://schemas.microsoft.com/office/drawing/2014/main" id="{4F2BCA07-4B96-46F3-88F4-BB193A64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29" name="Freeform 117">
              <a:extLst>
                <a:ext uri="{FF2B5EF4-FFF2-40B4-BE49-F238E27FC236}">
                  <a16:creationId xmlns:a16="http://schemas.microsoft.com/office/drawing/2014/main" id="{E1C37947-0F15-4ED0-B573-1F44DA2FC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0" name="Freeform 118">
              <a:extLst>
                <a:ext uri="{FF2B5EF4-FFF2-40B4-BE49-F238E27FC236}">
                  <a16:creationId xmlns:a16="http://schemas.microsoft.com/office/drawing/2014/main" id="{33484CEE-3D0B-4E9A-BD51-18B8C06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1" name="Freeform 119">
              <a:extLst>
                <a:ext uri="{FF2B5EF4-FFF2-40B4-BE49-F238E27FC236}">
                  <a16:creationId xmlns:a16="http://schemas.microsoft.com/office/drawing/2014/main" id="{61700B72-CC2F-482C-B706-4C301F7BA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2" name="Freeform 120">
              <a:extLst>
                <a:ext uri="{FF2B5EF4-FFF2-40B4-BE49-F238E27FC236}">
                  <a16:creationId xmlns:a16="http://schemas.microsoft.com/office/drawing/2014/main" id="{7B897F22-2229-4029-BC68-288A79B30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3" name="Freeform 121">
              <a:extLst>
                <a:ext uri="{FF2B5EF4-FFF2-40B4-BE49-F238E27FC236}">
                  <a16:creationId xmlns:a16="http://schemas.microsoft.com/office/drawing/2014/main" id="{5763CF39-246C-4E70-B640-27FC58052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4" name="Freeform 122">
              <a:extLst>
                <a:ext uri="{FF2B5EF4-FFF2-40B4-BE49-F238E27FC236}">
                  <a16:creationId xmlns:a16="http://schemas.microsoft.com/office/drawing/2014/main" id="{81E16708-AD86-4EF8-8F77-8FC23A1E6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5" name="Freeform 123">
              <a:extLst>
                <a:ext uri="{FF2B5EF4-FFF2-40B4-BE49-F238E27FC236}">
                  <a16:creationId xmlns:a16="http://schemas.microsoft.com/office/drawing/2014/main" id="{3894B563-BC98-43FD-A95B-266565D0A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6" name="Freeform 124">
              <a:extLst>
                <a:ext uri="{FF2B5EF4-FFF2-40B4-BE49-F238E27FC236}">
                  <a16:creationId xmlns:a16="http://schemas.microsoft.com/office/drawing/2014/main" id="{0CC9F93D-5F62-4F0E-8CF6-1F825EC78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7" name="Freeform 125">
              <a:extLst>
                <a:ext uri="{FF2B5EF4-FFF2-40B4-BE49-F238E27FC236}">
                  <a16:creationId xmlns:a16="http://schemas.microsoft.com/office/drawing/2014/main" id="{DF73F61D-7F1F-434E-BBD7-E0FACA6B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8" name="Freeform 126">
              <a:extLst>
                <a:ext uri="{FF2B5EF4-FFF2-40B4-BE49-F238E27FC236}">
                  <a16:creationId xmlns:a16="http://schemas.microsoft.com/office/drawing/2014/main" id="{B4FB81E8-CC04-4309-8267-50136023C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39" name="Freeform 127">
              <a:extLst>
                <a:ext uri="{FF2B5EF4-FFF2-40B4-BE49-F238E27FC236}">
                  <a16:creationId xmlns:a16="http://schemas.microsoft.com/office/drawing/2014/main" id="{02B5660A-918D-4FF8-8F9E-900F1CD77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0" name="Freeform 128">
              <a:extLst>
                <a:ext uri="{FF2B5EF4-FFF2-40B4-BE49-F238E27FC236}">
                  <a16:creationId xmlns:a16="http://schemas.microsoft.com/office/drawing/2014/main" id="{0EBA32CA-9673-432D-A434-376A68005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1" name="Freeform 129">
              <a:extLst>
                <a:ext uri="{FF2B5EF4-FFF2-40B4-BE49-F238E27FC236}">
                  <a16:creationId xmlns:a16="http://schemas.microsoft.com/office/drawing/2014/main" id="{232E7A66-D5D6-4DCA-90A1-17327981C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2" name="Freeform 130">
              <a:extLst>
                <a:ext uri="{FF2B5EF4-FFF2-40B4-BE49-F238E27FC236}">
                  <a16:creationId xmlns:a16="http://schemas.microsoft.com/office/drawing/2014/main" id="{69458249-3C15-40F2-8B8F-01123902D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3" name="Freeform 131">
              <a:extLst>
                <a:ext uri="{FF2B5EF4-FFF2-40B4-BE49-F238E27FC236}">
                  <a16:creationId xmlns:a16="http://schemas.microsoft.com/office/drawing/2014/main" id="{C248F793-4A98-4DDA-A999-053110D80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4" name="Freeform 132">
              <a:extLst>
                <a:ext uri="{FF2B5EF4-FFF2-40B4-BE49-F238E27FC236}">
                  <a16:creationId xmlns:a16="http://schemas.microsoft.com/office/drawing/2014/main" id="{24DF116B-FCE4-4E79-870D-69B44AF13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5" name="Freeform 133">
              <a:extLst>
                <a:ext uri="{FF2B5EF4-FFF2-40B4-BE49-F238E27FC236}">
                  <a16:creationId xmlns:a16="http://schemas.microsoft.com/office/drawing/2014/main" id="{E242E506-55A1-42B1-934D-8C431C1A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6" name="Freeform 134">
              <a:extLst>
                <a:ext uri="{FF2B5EF4-FFF2-40B4-BE49-F238E27FC236}">
                  <a16:creationId xmlns:a16="http://schemas.microsoft.com/office/drawing/2014/main" id="{425FBADE-8F5A-499E-B118-F68E99CE9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7" name="Freeform 135">
              <a:extLst>
                <a:ext uri="{FF2B5EF4-FFF2-40B4-BE49-F238E27FC236}">
                  <a16:creationId xmlns:a16="http://schemas.microsoft.com/office/drawing/2014/main" id="{098A4E4C-E361-41BE-9853-6B523F9D9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8" name="Freeform 136">
              <a:extLst>
                <a:ext uri="{FF2B5EF4-FFF2-40B4-BE49-F238E27FC236}">
                  <a16:creationId xmlns:a16="http://schemas.microsoft.com/office/drawing/2014/main" id="{E581E0F4-40BE-40C8-B085-578B10C1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49" name="Freeform 137">
              <a:extLst>
                <a:ext uri="{FF2B5EF4-FFF2-40B4-BE49-F238E27FC236}">
                  <a16:creationId xmlns:a16="http://schemas.microsoft.com/office/drawing/2014/main" id="{2D5800ED-8473-40CF-BB85-90779A64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0" name="Freeform 138">
              <a:extLst>
                <a:ext uri="{FF2B5EF4-FFF2-40B4-BE49-F238E27FC236}">
                  <a16:creationId xmlns:a16="http://schemas.microsoft.com/office/drawing/2014/main" id="{819D56D4-4DAE-413D-A10D-647512D2A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1" name="Freeform 139">
              <a:extLst>
                <a:ext uri="{FF2B5EF4-FFF2-40B4-BE49-F238E27FC236}">
                  <a16:creationId xmlns:a16="http://schemas.microsoft.com/office/drawing/2014/main" id="{2CA6F590-7067-41D4-B4A6-F1FBC8B05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2" name="Freeform 140">
              <a:extLst>
                <a:ext uri="{FF2B5EF4-FFF2-40B4-BE49-F238E27FC236}">
                  <a16:creationId xmlns:a16="http://schemas.microsoft.com/office/drawing/2014/main" id="{40016253-BAF0-4E96-9F7A-41A4FB683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3" name="Freeform 141">
              <a:extLst>
                <a:ext uri="{FF2B5EF4-FFF2-40B4-BE49-F238E27FC236}">
                  <a16:creationId xmlns:a16="http://schemas.microsoft.com/office/drawing/2014/main" id="{30427895-310E-4B16-879A-02B898B0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4" name="Freeform 142">
              <a:extLst>
                <a:ext uri="{FF2B5EF4-FFF2-40B4-BE49-F238E27FC236}">
                  <a16:creationId xmlns:a16="http://schemas.microsoft.com/office/drawing/2014/main" id="{A16E4EAE-C3BC-4C5C-B4A1-03C217DC5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5" name="Freeform 143">
              <a:extLst>
                <a:ext uri="{FF2B5EF4-FFF2-40B4-BE49-F238E27FC236}">
                  <a16:creationId xmlns:a16="http://schemas.microsoft.com/office/drawing/2014/main" id="{C3A92F72-F8EA-4E22-8649-5462F931C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6" name="Freeform 144">
              <a:extLst>
                <a:ext uri="{FF2B5EF4-FFF2-40B4-BE49-F238E27FC236}">
                  <a16:creationId xmlns:a16="http://schemas.microsoft.com/office/drawing/2014/main" id="{18D1D9CA-3959-470D-816E-CBF24B9E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7" name="Freeform 145">
              <a:extLst>
                <a:ext uri="{FF2B5EF4-FFF2-40B4-BE49-F238E27FC236}">
                  <a16:creationId xmlns:a16="http://schemas.microsoft.com/office/drawing/2014/main" id="{D87887A5-AC8F-427B-A47A-4FCA1263A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8" name="Freeform 146">
              <a:extLst>
                <a:ext uri="{FF2B5EF4-FFF2-40B4-BE49-F238E27FC236}">
                  <a16:creationId xmlns:a16="http://schemas.microsoft.com/office/drawing/2014/main" id="{7F23916A-2CE6-4F16-8C50-1B056C65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59" name="Freeform 147">
              <a:extLst>
                <a:ext uri="{FF2B5EF4-FFF2-40B4-BE49-F238E27FC236}">
                  <a16:creationId xmlns:a16="http://schemas.microsoft.com/office/drawing/2014/main" id="{C7430820-8DD6-440B-B705-0A42E5C2F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0" name="Freeform 148">
              <a:extLst>
                <a:ext uri="{FF2B5EF4-FFF2-40B4-BE49-F238E27FC236}">
                  <a16:creationId xmlns:a16="http://schemas.microsoft.com/office/drawing/2014/main" id="{35402A4D-2C94-4F2F-8985-5C57E3072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1" name="Freeform 149">
              <a:extLst>
                <a:ext uri="{FF2B5EF4-FFF2-40B4-BE49-F238E27FC236}">
                  <a16:creationId xmlns:a16="http://schemas.microsoft.com/office/drawing/2014/main" id="{41899AEF-458C-4A7D-9635-CC9A1FFE4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2" name="Freeform 150">
              <a:extLst>
                <a:ext uri="{FF2B5EF4-FFF2-40B4-BE49-F238E27FC236}">
                  <a16:creationId xmlns:a16="http://schemas.microsoft.com/office/drawing/2014/main" id="{943088F9-450A-43A4-97D3-6CB89728E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3" name="Freeform 151">
              <a:extLst>
                <a:ext uri="{FF2B5EF4-FFF2-40B4-BE49-F238E27FC236}">
                  <a16:creationId xmlns:a16="http://schemas.microsoft.com/office/drawing/2014/main" id="{C86617F0-4666-4956-A4DE-75661DFFC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4" name="Freeform 152">
              <a:extLst>
                <a:ext uri="{FF2B5EF4-FFF2-40B4-BE49-F238E27FC236}">
                  <a16:creationId xmlns:a16="http://schemas.microsoft.com/office/drawing/2014/main" id="{E5F55E33-333B-4487-B383-FCF81FCEB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5" name="Freeform 153">
              <a:extLst>
                <a:ext uri="{FF2B5EF4-FFF2-40B4-BE49-F238E27FC236}">
                  <a16:creationId xmlns:a16="http://schemas.microsoft.com/office/drawing/2014/main" id="{A2F08B52-092A-4767-87F1-F8E8159B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6" name="Freeform 154">
              <a:extLst>
                <a:ext uri="{FF2B5EF4-FFF2-40B4-BE49-F238E27FC236}">
                  <a16:creationId xmlns:a16="http://schemas.microsoft.com/office/drawing/2014/main" id="{F75A1FCF-5D9C-4085-B0B4-851D79D2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7" name="Freeform 155">
              <a:extLst>
                <a:ext uri="{FF2B5EF4-FFF2-40B4-BE49-F238E27FC236}">
                  <a16:creationId xmlns:a16="http://schemas.microsoft.com/office/drawing/2014/main" id="{69EDAFEC-3913-486F-A4BA-D36D20294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8" name="Freeform 156">
              <a:extLst>
                <a:ext uri="{FF2B5EF4-FFF2-40B4-BE49-F238E27FC236}">
                  <a16:creationId xmlns:a16="http://schemas.microsoft.com/office/drawing/2014/main" id="{76A12CF3-77B1-48A3-B830-CFCBD21D0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69" name="Freeform 157">
              <a:extLst>
                <a:ext uri="{FF2B5EF4-FFF2-40B4-BE49-F238E27FC236}">
                  <a16:creationId xmlns:a16="http://schemas.microsoft.com/office/drawing/2014/main" id="{FCC02290-D489-4EC2-969B-2014B8B29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0" name="Freeform 158">
              <a:extLst>
                <a:ext uri="{FF2B5EF4-FFF2-40B4-BE49-F238E27FC236}">
                  <a16:creationId xmlns:a16="http://schemas.microsoft.com/office/drawing/2014/main" id="{FA988371-98B1-4D4A-B89E-915EFD10E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1" name="Freeform 159">
              <a:extLst>
                <a:ext uri="{FF2B5EF4-FFF2-40B4-BE49-F238E27FC236}">
                  <a16:creationId xmlns:a16="http://schemas.microsoft.com/office/drawing/2014/main" id="{97A57081-1A3F-4C73-A3C6-1DEC3474E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2" name="Freeform 160">
              <a:extLst>
                <a:ext uri="{FF2B5EF4-FFF2-40B4-BE49-F238E27FC236}">
                  <a16:creationId xmlns:a16="http://schemas.microsoft.com/office/drawing/2014/main" id="{92EE600D-0FDF-4D48-A7C0-52F3FF65C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3" name="Freeform 161">
              <a:extLst>
                <a:ext uri="{FF2B5EF4-FFF2-40B4-BE49-F238E27FC236}">
                  <a16:creationId xmlns:a16="http://schemas.microsoft.com/office/drawing/2014/main" id="{F9BFDE54-4AE1-44E4-B519-066525862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4" name="Freeform 162">
              <a:extLst>
                <a:ext uri="{FF2B5EF4-FFF2-40B4-BE49-F238E27FC236}">
                  <a16:creationId xmlns:a16="http://schemas.microsoft.com/office/drawing/2014/main" id="{E7D4B21C-4D5C-4646-AD11-F862457CB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5" name="Freeform 163">
              <a:extLst>
                <a:ext uri="{FF2B5EF4-FFF2-40B4-BE49-F238E27FC236}">
                  <a16:creationId xmlns:a16="http://schemas.microsoft.com/office/drawing/2014/main" id="{2082123A-6155-47C5-838A-9D9522F88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6" name="Freeform 164">
              <a:extLst>
                <a:ext uri="{FF2B5EF4-FFF2-40B4-BE49-F238E27FC236}">
                  <a16:creationId xmlns:a16="http://schemas.microsoft.com/office/drawing/2014/main" id="{64C28ADD-72E1-487A-8028-DFFAA359C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7" name="Freeform 165">
              <a:extLst>
                <a:ext uri="{FF2B5EF4-FFF2-40B4-BE49-F238E27FC236}">
                  <a16:creationId xmlns:a16="http://schemas.microsoft.com/office/drawing/2014/main" id="{59250579-9056-444E-BDC1-4B3FF0247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8" name="Freeform 166">
              <a:extLst>
                <a:ext uri="{FF2B5EF4-FFF2-40B4-BE49-F238E27FC236}">
                  <a16:creationId xmlns:a16="http://schemas.microsoft.com/office/drawing/2014/main" id="{8FDB32A8-0384-4AC4-B263-59814B8E9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79" name="Freeform 167">
              <a:extLst>
                <a:ext uri="{FF2B5EF4-FFF2-40B4-BE49-F238E27FC236}">
                  <a16:creationId xmlns:a16="http://schemas.microsoft.com/office/drawing/2014/main" id="{6AE0F057-D457-493D-92B7-EE0137FCF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0" name="Freeform 168">
              <a:extLst>
                <a:ext uri="{FF2B5EF4-FFF2-40B4-BE49-F238E27FC236}">
                  <a16:creationId xmlns:a16="http://schemas.microsoft.com/office/drawing/2014/main" id="{D4580F1C-2C09-490F-B7AC-F5B38D14B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1" name="Freeform 169">
              <a:extLst>
                <a:ext uri="{FF2B5EF4-FFF2-40B4-BE49-F238E27FC236}">
                  <a16:creationId xmlns:a16="http://schemas.microsoft.com/office/drawing/2014/main" id="{D2FFC97A-5EF6-4BEF-8EBA-86E8B0ADE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2" name="Freeform 170">
              <a:extLst>
                <a:ext uri="{FF2B5EF4-FFF2-40B4-BE49-F238E27FC236}">
                  <a16:creationId xmlns:a16="http://schemas.microsoft.com/office/drawing/2014/main" id="{3D7DDA35-66FA-4BF3-86C6-B83AA611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3" name="Freeform 171">
              <a:extLst>
                <a:ext uri="{FF2B5EF4-FFF2-40B4-BE49-F238E27FC236}">
                  <a16:creationId xmlns:a16="http://schemas.microsoft.com/office/drawing/2014/main" id="{4C9AB66A-B970-485F-8A37-CCF396C50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4" name="Freeform 172">
              <a:extLst>
                <a:ext uri="{FF2B5EF4-FFF2-40B4-BE49-F238E27FC236}">
                  <a16:creationId xmlns:a16="http://schemas.microsoft.com/office/drawing/2014/main" id="{3D7D1091-10C1-4337-88E5-CFBF8C7EF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5" name="Freeform 173">
              <a:extLst>
                <a:ext uri="{FF2B5EF4-FFF2-40B4-BE49-F238E27FC236}">
                  <a16:creationId xmlns:a16="http://schemas.microsoft.com/office/drawing/2014/main" id="{4B6F53CF-B856-4FBF-8A1D-59FD90876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6" name="Freeform 174">
              <a:extLst>
                <a:ext uri="{FF2B5EF4-FFF2-40B4-BE49-F238E27FC236}">
                  <a16:creationId xmlns:a16="http://schemas.microsoft.com/office/drawing/2014/main" id="{B8417196-711E-41A4-BB5B-38630B08A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7" name="Freeform 175">
              <a:extLst>
                <a:ext uri="{FF2B5EF4-FFF2-40B4-BE49-F238E27FC236}">
                  <a16:creationId xmlns:a16="http://schemas.microsoft.com/office/drawing/2014/main" id="{4BE69309-A013-46B8-BBDB-F7078AA89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8" name="Freeform 176">
              <a:extLst>
                <a:ext uri="{FF2B5EF4-FFF2-40B4-BE49-F238E27FC236}">
                  <a16:creationId xmlns:a16="http://schemas.microsoft.com/office/drawing/2014/main" id="{54615D4F-99E2-44BA-B288-9776D91B3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89" name="Freeform 177">
              <a:extLst>
                <a:ext uri="{FF2B5EF4-FFF2-40B4-BE49-F238E27FC236}">
                  <a16:creationId xmlns:a16="http://schemas.microsoft.com/office/drawing/2014/main" id="{CBF2E3D9-24C1-49BE-97E9-67F3D8A5A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0" name="Freeform 178">
              <a:extLst>
                <a:ext uri="{FF2B5EF4-FFF2-40B4-BE49-F238E27FC236}">
                  <a16:creationId xmlns:a16="http://schemas.microsoft.com/office/drawing/2014/main" id="{410269EF-2C8F-4731-A358-BF55C2880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1" name="Freeform 179">
              <a:extLst>
                <a:ext uri="{FF2B5EF4-FFF2-40B4-BE49-F238E27FC236}">
                  <a16:creationId xmlns:a16="http://schemas.microsoft.com/office/drawing/2014/main" id="{9E4F35EE-2453-40CD-8DE4-656C8053A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2" name="Freeform 180">
              <a:extLst>
                <a:ext uri="{FF2B5EF4-FFF2-40B4-BE49-F238E27FC236}">
                  <a16:creationId xmlns:a16="http://schemas.microsoft.com/office/drawing/2014/main" id="{26C6F83F-3121-4B46-ADBB-4CB37173C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3" name="Freeform 181">
              <a:extLst>
                <a:ext uri="{FF2B5EF4-FFF2-40B4-BE49-F238E27FC236}">
                  <a16:creationId xmlns:a16="http://schemas.microsoft.com/office/drawing/2014/main" id="{5E2CA1D5-1364-4E2F-86DF-34A7A610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4" name="Freeform 182">
              <a:extLst>
                <a:ext uri="{FF2B5EF4-FFF2-40B4-BE49-F238E27FC236}">
                  <a16:creationId xmlns:a16="http://schemas.microsoft.com/office/drawing/2014/main" id="{31290D8F-9A45-4CD2-8CBF-DBFBFA55E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5" name="Freeform 183">
              <a:extLst>
                <a:ext uri="{FF2B5EF4-FFF2-40B4-BE49-F238E27FC236}">
                  <a16:creationId xmlns:a16="http://schemas.microsoft.com/office/drawing/2014/main" id="{82FB968D-89AB-4D18-9AEF-54880AEE8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6" name="Freeform 184">
              <a:extLst>
                <a:ext uri="{FF2B5EF4-FFF2-40B4-BE49-F238E27FC236}">
                  <a16:creationId xmlns:a16="http://schemas.microsoft.com/office/drawing/2014/main" id="{536437E7-9E51-4B6B-A5EC-23D0934D9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7" name="Freeform 185">
              <a:extLst>
                <a:ext uri="{FF2B5EF4-FFF2-40B4-BE49-F238E27FC236}">
                  <a16:creationId xmlns:a16="http://schemas.microsoft.com/office/drawing/2014/main" id="{D6DDAA6C-B200-4B44-9479-F747CD68A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8" name="Freeform 186">
              <a:extLst>
                <a:ext uri="{FF2B5EF4-FFF2-40B4-BE49-F238E27FC236}">
                  <a16:creationId xmlns:a16="http://schemas.microsoft.com/office/drawing/2014/main" id="{3ED3BE4B-E947-4762-9F66-BF153DF0D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099" name="Freeform 187">
              <a:extLst>
                <a:ext uri="{FF2B5EF4-FFF2-40B4-BE49-F238E27FC236}">
                  <a16:creationId xmlns:a16="http://schemas.microsoft.com/office/drawing/2014/main" id="{242ACF9F-8F25-4E5D-8D4A-0A31104B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0" name="Freeform 188">
              <a:extLst>
                <a:ext uri="{FF2B5EF4-FFF2-40B4-BE49-F238E27FC236}">
                  <a16:creationId xmlns:a16="http://schemas.microsoft.com/office/drawing/2014/main" id="{ACDD9E58-6550-475F-9034-60779B895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1" name="Freeform 189">
              <a:extLst>
                <a:ext uri="{FF2B5EF4-FFF2-40B4-BE49-F238E27FC236}">
                  <a16:creationId xmlns:a16="http://schemas.microsoft.com/office/drawing/2014/main" id="{29675FC6-2A2B-403C-BECD-DEE476A14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2" name="Freeform 190">
              <a:extLst>
                <a:ext uri="{FF2B5EF4-FFF2-40B4-BE49-F238E27FC236}">
                  <a16:creationId xmlns:a16="http://schemas.microsoft.com/office/drawing/2014/main" id="{12F568ED-633D-410F-B571-559D205CF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3" name="Freeform 191">
              <a:extLst>
                <a:ext uri="{FF2B5EF4-FFF2-40B4-BE49-F238E27FC236}">
                  <a16:creationId xmlns:a16="http://schemas.microsoft.com/office/drawing/2014/main" id="{CECCBF92-91D3-439A-BD3D-78419E16A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4" name="Freeform 192">
              <a:extLst>
                <a:ext uri="{FF2B5EF4-FFF2-40B4-BE49-F238E27FC236}">
                  <a16:creationId xmlns:a16="http://schemas.microsoft.com/office/drawing/2014/main" id="{B10E143B-59B3-43EF-8352-91725F0D5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5" name="Freeform 193">
              <a:extLst>
                <a:ext uri="{FF2B5EF4-FFF2-40B4-BE49-F238E27FC236}">
                  <a16:creationId xmlns:a16="http://schemas.microsoft.com/office/drawing/2014/main" id="{A8BFD1EF-C777-4C8A-9395-59ADF4644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6" name="Freeform 194">
              <a:extLst>
                <a:ext uri="{FF2B5EF4-FFF2-40B4-BE49-F238E27FC236}">
                  <a16:creationId xmlns:a16="http://schemas.microsoft.com/office/drawing/2014/main" id="{15CFD999-9B57-45A2-A6BF-3C29509E8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7" name="Freeform 195">
              <a:extLst>
                <a:ext uri="{FF2B5EF4-FFF2-40B4-BE49-F238E27FC236}">
                  <a16:creationId xmlns:a16="http://schemas.microsoft.com/office/drawing/2014/main" id="{D215304C-84F9-4AB2-8595-5A039E489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8" name="Freeform 196">
              <a:extLst>
                <a:ext uri="{FF2B5EF4-FFF2-40B4-BE49-F238E27FC236}">
                  <a16:creationId xmlns:a16="http://schemas.microsoft.com/office/drawing/2014/main" id="{ABE2770C-FC3A-4932-89AC-FEAC89048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09" name="Freeform 197">
              <a:extLst>
                <a:ext uri="{FF2B5EF4-FFF2-40B4-BE49-F238E27FC236}">
                  <a16:creationId xmlns:a16="http://schemas.microsoft.com/office/drawing/2014/main" id="{A8706A2B-676E-4FCC-AEF9-0F36B2235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0" name="Freeform 198">
              <a:extLst>
                <a:ext uri="{FF2B5EF4-FFF2-40B4-BE49-F238E27FC236}">
                  <a16:creationId xmlns:a16="http://schemas.microsoft.com/office/drawing/2014/main" id="{90409EBA-1D46-46E9-9289-25E4E194B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1" name="Freeform 199">
              <a:extLst>
                <a:ext uri="{FF2B5EF4-FFF2-40B4-BE49-F238E27FC236}">
                  <a16:creationId xmlns:a16="http://schemas.microsoft.com/office/drawing/2014/main" id="{BFF5FC9C-B85E-4630-97A8-C4E790BF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2" name="Freeform 200">
              <a:extLst>
                <a:ext uri="{FF2B5EF4-FFF2-40B4-BE49-F238E27FC236}">
                  <a16:creationId xmlns:a16="http://schemas.microsoft.com/office/drawing/2014/main" id="{CDEEA483-0E7A-40B1-851D-F334E42EE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3" name="Freeform 201">
              <a:extLst>
                <a:ext uri="{FF2B5EF4-FFF2-40B4-BE49-F238E27FC236}">
                  <a16:creationId xmlns:a16="http://schemas.microsoft.com/office/drawing/2014/main" id="{75C50E42-F096-41C1-825C-A8FC6E261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4" name="Freeform 202">
              <a:extLst>
                <a:ext uri="{FF2B5EF4-FFF2-40B4-BE49-F238E27FC236}">
                  <a16:creationId xmlns:a16="http://schemas.microsoft.com/office/drawing/2014/main" id="{1F6A5D32-839E-4639-90F4-A80B948AD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5" name="Freeform 203">
              <a:extLst>
                <a:ext uri="{FF2B5EF4-FFF2-40B4-BE49-F238E27FC236}">
                  <a16:creationId xmlns:a16="http://schemas.microsoft.com/office/drawing/2014/main" id="{A2D4CF51-C198-4352-9197-A3937AD0C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6" name="Freeform 204">
              <a:extLst>
                <a:ext uri="{FF2B5EF4-FFF2-40B4-BE49-F238E27FC236}">
                  <a16:creationId xmlns:a16="http://schemas.microsoft.com/office/drawing/2014/main" id="{54E0CF55-9E9A-4535-8545-B3DF66BC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7" name="Freeform 205">
              <a:extLst>
                <a:ext uri="{FF2B5EF4-FFF2-40B4-BE49-F238E27FC236}">
                  <a16:creationId xmlns:a16="http://schemas.microsoft.com/office/drawing/2014/main" id="{3C8793C9-C71F-4213-9463-8B7493450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8" name="Freeform 206">
              <a:extLst>
                <a:ext uri="{FF2B5EF4-FFF2-40B4-BE49-F238E27FC236}">
                  <a16:creationId xmlns:a16="http://schemas.microsoft.com/office/drawing/2014/main" id="{EABE9C28-4AAD-4E0A-9CEC-508E96580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19" name="Freeform 207">
              <a:extLst>
                <a:ext uri="{FF2B5EF4-FFF2-40B4-BE49-F238E27FC236}">
                  <a16:creationId xmlns:a16="http://schemas.microsoft.com/office/drawing/2014/main" id="{99BA5623-8A03-4D09-8559-2DD6BAAEF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0" name="Freeform 208">
              <a:extLst>
                <a:ext uri="{FF2B5EF4-FFF2-40B4-BE49-F238E27FC236}">
                  <a16:creationId xmlns:a16="http://schemas.microsoft.com/office/drawing/2014/main" id="{6257DF58-653C-497B-A9F8-BBD9697E8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1" name="Freeform 209">
              <a:extLst>
                <a:ext uri="{FF2B5EF4-FFF2-40B4-BE49-F238E27FC236}">
                  <a16:creationId xmlns:a16="http://schemas.microsoft.com/office/drawing/2014/main" id="{4072A1D4-D045-48F1-9811-6742EDCA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2" name="Freeform 210">
              <a:extLst>
                <a:ext uri="{FF2B5EF4-FFF2-40B4-BE49-F238E27FC236}">
                  <a16:creationId xmlns:a16="http://schemas.microsoft.com/office/drawing/2014/main" id="{1698F439-D6D4-4FE8-9198-928807E96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3" name="Freeform 211">
              <a:extLst>
                <a:ext uri="{FF2B5EF4-FFF2-40B4-BE49-F238E27FC236}">
                  <a16:creationId xmlns:a16="http://schemas.microsoft.com/office/drawing/2014/main" id="{AF207277-D922-4CD5-8F9C-808F2D2A7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4" name="Freeform 212">
              <a:extLst>
                <a:ext uri="{FF2B5EF4-FFF2-40B4-BE49-F238E27FC236}">
                  <a16:creationId xmlns:a16="http://schemas.microsoft.com/office/drawing/2014/main" id="{5949CAAB-744C-4DE8-9961-4326F0821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5" name="Freeform 213">
              <a:extLst>
                <a:ext uri="{FF2B5EF4-FFF2-40B4-BE49-F238E27FC236}">
                  <a16:creationId xmlns:a16="http://schemas.microsoft.com/office/drawing/2014/main" id="{1467F8A8-25A6-4442-B83B-DEDFC450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6" name="Freeform 214">
              <a:extLst>
                <a:ext uri="{FF2B5EF4-FFF2-40B4-BE49-F238E27FC236}">
                  <a16:creationId xmlns:a16="http://schemas.microsoft.com/office/drawing/2014/main" id="{F337A3EE-A75D-44BF-A3B6-8665D657E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7" name="Freeform 215">
              <a:extLst>
                <a:ext uri="{FF2B5EF4-FFF2-40B4-BE49-F238E27FC236}">
                  <a16:creationId xmlns:a16="http://schemas.microsoft.com/office/drawing/2014/main" id="{F1890BEF-A326-4B60-84B9-5B96DD81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8" name="Freeform 216">
              <a:extLst>
                <a:ext uri="{FF2B5EF4-FFF2-40B4-BE49-F238E27FC236}">
                  <a16:creationId xmlns:a16="http://schemas.microsoft.com/office/drawing/2014/main" id="{47D6F1D1-5D1F-471B-AEA1-0E9ED594B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29" name="Freeform 217">
              <a:extLst>
                <a:ext uri="{FF2B5EF4-FFF2-40B4-BE49-F238E27FC236}">
                  <a16:creationId xmlns:a16="http://schemas.microsoft.com/office/drawing/2014/main" id="{2E623A0E-2868-4149-8AC2-E0FC8C61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0" name="Freeform 218">
              <a:extLst>
                <a:ext uri="{FF2B5EF4-FFF2-40B4-BE49-F238E27FC236}">
                  <a16:creationId xmlns:a16="http://schemas.microsoft.com/office/drawing/2014/main" id="{AD15141F-F63A-4C8D-8D96-78872A31C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1" name="Freeform 219">
              <a:extLst>
                <a:ext uri="{FF2B5EF4-FFF2-40B4-BE49-F238E27FC236}">
                  <a16:creationId xmlns:a16="http://schemas.microsoft.com/office/drawing/2014/main" id="{DC0A6808-9CBA-4C69-AD82-DBE3AA6CE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2" name="Freeform 220">
              <a:extLst>
                <a:ext uri="{FF2B5EF4-FFF2-40B4-BE49-F238E27FC236}">
                  <a16:creationId xmlns:a16="http://schemas.microsoft.com/office/drawing/2014/main" id="{040E7677-D273-4480-9457-7FAE5B7D4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3" name="Freeform 221">
              <a:extLst>
                <a:ext uri="{FF2B5EF4-FFF2-40B4-BE49-F238E27FC236}">
                  <a16:creationId xmlns:a16="http://schemas.microsoft.com/office/drawing/2014/main" id="{97188715-9B06-42DE-A820-5BDFE2526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4" name="Freeform 222">
              <a:extLst>
                <a:ext uri="{FF2B5EF4-FFF2-40B4-BE49-F238E27FC236}">
                  <a16:creationId xmlns:a16="http://schemas.microsoft.com/office/drawing/2014/main" id="{075CC46B-C069-4BCF-80A5-7DF2DA9A1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5" name="Freeform 223">
              <a:extLst>
                <a:ext uri="{FF2B5EF4-FFF2-40B4-BE49-F238E27FC236}">
                  <a16:creationId xmlns:a16="http://schemas.microsoft.com/office/drawing/2014/main" id="{42BFD326-050F-4749-9D88-C20921D8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6" name="Freeform 224">
              <a:extLst>
                <a:ext uri="{FF2B5EF4-FFF2-40B4-BE49-F238E27FC236}">
                  <a16:creationId xmlns:a16="http://schemas.microsoft.com/office/drawing/2014/main" id="{7158763D-C36D-40BA-8BFA-DA4B1B647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7" name="Freeform 225">
              <a:extLst>
                <a:ext uri="{FF2B5EF4-FFF2-40B4-BE49-F238E27FC236}">
                  <a16:creationId xmlns:a16="http://schemas.microsoft.com/office/drawing/2014/main" id="{AF94AF9F-A289-4876-9A45-50024FE98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8" name="Freeform 226">
              <a:extLst>
                <a:ext uri="{FF2B5EF4-FFF2-40B4-BE49-F238E27FC236}">
                  <a16:creationId xmlns:a16="http://schemas.microsoft.com/office/drawing/2014/main" id="{148792C9-34E6-49ED-97BE-DE871BD08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39" name="Freeform 227">
              <a:extLst>
                <a:ext uri="{FF2B5EF4-FFF2-40B4-BE49-F238E27FC236}">
                  <a16:creationId xmlns:a16="http://schemas.microsoft.com/office/drawing/2014/main" id="{4B199F7E-FAEE-4459-B031-A20F4C1BB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0" name="Freeform 228">
              <a:extLst>
                <a:ext uri="{FF2B5EF4-FFF2-40B4-BE49-F238E27FC236}">
                  <a16:creationId xmlns:a16="http://schemas.microsoft.com/office/drawing/2014/main" id="{7F347B7C-97DF-40A6-B95E-9608BB463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1" name="Freeform 229">
              <a:extLst>
                <a:ext uri="{FF2B5EF4-FFF2-40B4-BE49-F238E27FC236}">
                  <a16:creationId xmlns:a16="http://schemas.microsoft.com/office/drawing/2014/main" id="{0F2993F9-9466-4E73-9761-6275CC173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2" name="Freeform 230">
              <a:extLst>
                <a:ext uri="{FF2B5EF4-FFF2-40B4-BE49-F238E27FC236}">
                  <a16:creationId xmlns:a16="http://schemas.microsoft.com/office/drawing/2014/main" id="{FF07DFB3-1593-44EF-90AB-61961F327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3" name="Freeform 231">
              <a:extLst>
                <a:ext uri="{FF2B5EF4-FFF2-40B4-BE49-F238E27FC236}">
                  <a16:creationId xmlns:a16="http://schemas.microsoft.com/office/drawing/2014/main" id="{C02A3370-61E8-4285-B1E8-024C8DD87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4" name="Freeform 232">
              <a:extLst>
                <a:ext uri="{FF2B5EF4-FFF2-40B4-BE49-F238E27FC236}">
                  <a16:creationId xmlns:a16="http://schemas.microsoft.com/office/drawing/2014/main" id="{56D0A137-597D-49CF-B681-691465B1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5" name="Freeform 233">
              <a:extLst>
                <a:ext uri="{FF2B5EF4-FFF2-40B4-BE49-F238E27FC236}">
                  <a16:creationId xmlns:a16="http://schemas.microsoft.com/office/drawing/2014/main" id="{0EAA53FA-014D-4056-8D7E-CB8C70F04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6" name="Freeform 234">
              <a:extLst>
                <a:ext uri="{FF2B5EF4-FFF2-40B4-BE49-F238E27FC236}">
                  <a16:creationId xmlns:a16="http://schemas.microsoft.com/office/drawing/2014/main" id="{7940DDD2-8B75-40E7-8F48-6F08D85D1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7" name="Freeform 235">
              <a:extLst>
                <a:ext uri="{FF2B5EF4-FFF2-40B4-BE49-F238E27FC236}">
                  <a16:creationId xmlns:a16="http://schemas.microsoft.com/office/drawing/2014/main" id="{F077EF5C-5529-4092-B584-BE7CEFE99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8" name="Freeform 236">
              <a:extLst>
                <a:ext uri="{FF2B5EF4-FFF2-40B4-BE49-F238E27FC236}">
                  <a16:creationId xmlns:a16="http://schemas.microsoft.com/office/drawing/2014/main" id="{A55A16F2-B6C0-440C-9045-EF07FF0C8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49" name="Freeform 237">
              <a:extLst>
                <a:ext uri="{FF2B5EF4-FFF2-40B4-BE49-F238E27FC236}">
                  <a16:creationId xmlns:a16="http://schemas.microsoft.com/office/drawing/2014/main" id="{98C78502-24BD-4B57-A31A-2BC074BF7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0" name="Freeform 238">
              <a:extLst>
                <a:ext uri="{FF2B5EF4-FFF2-40B4-BE49-F238E27FC236}">
                  <a16:creationId xmlns:a16="http://schemas.microsoft.com/office/drawing/2014/main" id="{6F12790C-703B-4396-A4EC-FF8A613BA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1" name="Freeform 239">
              <a:extLst>
                <a:ext uri="{FF2B5EF4-FFF2-40B4-BE49-F238E27FC236}">
                  <a16:creationId xmlns:a16="http://schemas.microsoft.com/office/drawing/2014/main" id="{E8F7AD96-F91D-4043-9EDD-D6CF78022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2" name="Freeform 240">
              <a:extLst>
                <a:ext uri="{FF2B5EF4-FFF2-40B4-BE49-F238E27FC236}">
                  <a16:creationId xmlns:a16="http://schemas.microsoft.com/office/drawing/2014/main" id="{A3ED0D30-B926-4F27-BA11-51A91C136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3" name="Freeform 241">
              <a:extLst>
                <a:ext uri="{FF2B5EF4-FFF2-40B4-BE49-F238E27FC236}">
                  <a16:creationId xmlns:a16="http://schemas.microsoft.com/office/drawing/2014/main" id="{77961745-22E1-4F2A-9D88-DAF4A5D0B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4" name="Freeform 242">
              <a:extLst>
                <a:ext uri="{FF2B5EF4-FFF2-40B4-BE49-F238E27FC236}">
                  <a16:creationId xmlns:a16="http://schemas.microsoft.com/office/drawing/2014/main" id="{7B6F0665-73A7-4D32-8385-66A886058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5" name="Freeform 243">
              <a:extLst>
                <a:ext uri="{FF2B5EF4-FFF2-40B4-BE49-F238E27FC236}">
                  <a16:creationId xmlns:a16="http://schemas.microsoft.com/office/drawing/2014/main" id="{764C4D1E-4467-4D3B-A20B-E2414E22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6" name="Freeform 244">
              <a:extLst>
                <a:ext uri="{FF2B5EF4-FFF2-40B4-BE49-F238E27FC236}">
                  <a16:creationId xmlns:a16="http://schemas.microsoft.com/office/drawing/2014/main" id="{C5E30F1B-DCCF-4AE6-92D0-60BCC4DE5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7" name="Freeform 245">
              <a:extLst>
                <a:ext uri="{FF2B5EF4-FFF2-40B4-BE49-F238E27FC236}">
                  <a16:creationId xmlns:a16="http://schemas.microsoft.com/office/drawing/2014/main" id="{67DF6E31-3C4D-44F9-B49D-211EFB7EF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8" name="Freeform 246">
              <a:extLst>
                <a:ext uri="{FF2B5EF4-FFF2-40B4-BE49-F238E27FC236}">
                  <a16:creationId xmlns:a16="http://schemas.microsoft.com/office/drawing/2014/main" id="{7725710F-EFCE-4B9A-B40E-FA35E9E30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59" name="Freeform 247">
              <a:extLst>
                <a:ext uri="{FF2B5EF4-FFF2-40B4-BE49-F238E27FC236}">
                  <a16:creationId xmlns:a16="http://schemas.microsoft.com/office/drawing/2014/main" id="{E1D676F5-18B0-412C-93C2-BCF7F2B7B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0" name="Freeform 248">
              <a:extLst>
                <a:ext uri="{FF2B5EF4-FFF2-40B4-BE49-F238E27FC236}">
                  <a16:creationId xmlns:a16="http://schemas.microsoft.com/office/drawing/2014/main" id="{43A20E44-F950-4A4E-BDB6-FE3B4E94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1" name="Freeform 249">
              <a:extLst>
                <a:ext uri="{FF2B5EF4-FFF2-40B4-BE49-F238E27FC236}">
                  <a16:creationId xmlns:a16="http://schemas.microsoft.com/office/drawing/2014/main" id="{CB180B36-C60B-4250-80A1-81E2DFFE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2" name="Freeform 250">
              <a:extLst>
                <a:ext uri="{FF2B5EF4-FFF2-40B4-BE49-F238E27FC236}">
                  <a16:creationId xmlns:a16="http://schemas.microsoft.com/office/drawing/2014/main" id="{2F7FDE35-5F16-4D2C-8C95-3FEE1B91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3" name="Freeform 251">
              <a:extLst>
                <a:ext uri="{FF2B5EF4-FFF2-40B4-BE49-F238E27FC236}">
                  <a16:creationId xmlns:a16="http://schemas.microsoft.com/office/drawing/2014/main" id="{C0DFC202-7711-47B7-95A0-CA6BD205F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4" name="Freeform 252">
              <a:extLst>
                <a:ext uri="{FF2B5EF4-FFF2-40B4-BE49-F238E27FC236}">
                  <a16:creationId xmlns:a16="http://schemas.microsoft.com/office/drawing/2014/main" id="{69FEEBFF-0B92-414B-9EBF-3F0A072BA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5" name="Freeform 253">
              <a:extLst>
                <a:ext uri="{FF2B5EF4-FFF2-40B4-BE49-F238E27FC236}">
                  <a16:creationId xmlns:a16="http://schemas.microsoft.com/office/drawing/2014/main" id="{2A4857A0-64A9-450C-9297-3978EB3D8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6" name="Freeform 254">
              <a:extLst>
                <a:ext uri="{FF2B5EF4-FFF2-40B4-BE49-F238E27FC236}">
                  <a16:creationId xmlns:a16="http://schemas.microsoft.com/office/drawing/2014/main" id="{7FC42D80-DA1B-450A-98C0-5624BBA32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7" name="Freeform 255">
              <a:extLst>
                <a:ext uri="{FF2B5EF4-FFF2-40B4-BE49-F238E27FC236}">
                  <a16:creationId xmlns:a16="http://schemas.microsoft.com/office/drawing/2014/main" id="{E57E6F5A-E392-4B25-8379-5D2CEFB7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8" name="Freeform 256">
              <a:extLst>
                <a:ext uri="{FF2B5EF4-FFF2-40B4-BE49-F238E27FC236}">
                  <a16:creationId xmlns:a16="http://schemas.microsoft.com/office/drawing/2014/main" id="{31BE6C07-18FB-41A0-9B9E-5BACB89EA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169" name="Freeform 257">
              <a:extLst>
                <a:ext uri="{FF2B5EF4-FFF2-40B4-BE49-F238E27FC236}">
                  <a16:creationId xmlns:a16="http://schemas.microsoft.com/office/drawing/2014/main" id="{810816AB-D911-456D-9520-819C2EA0A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DB16F19-6DA0-47CF-B8E7-7A299E5A6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082675"/>
            <a:ext cx="6705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Chuẩn bị bài sau: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</a:rPr>
              <a:t>- Giấy thủ công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</a:rPr>
              <a:t>- Tờ bìa cứng khổ A4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</a:rPr>
              <a:t>- Hồ dán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</a:rPr>
              <a:t>- Bút màu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  <a:latin typeface="Times New Roman" panose="02020603050405020304" pitchFamily="18" charset="0"/>
              </a:rPr>
              <a:t>- Kéo thủ công</a:t>
            </a:r>
          </a:p>
        </p:txBody>
      </p:sp>
      <p:grpSp>
        <p:nvGrpSpPr>
          <p:cNvPr id="40963" name="Group 4">
            <a:extLst>
              <a:ext uri="{FF2B5EF4-FFF2-40B4-BE49-F238E27FC236}">
                <a16:creationId xmlns:a16="http://schemas.microsoft.com/office/drawing/2014/main" id="{00560640-2C28-46E0-8542-62950E81683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40964" name="Freeform 5">
              <a:extLst>
                <a:ext uri="{FF2B5EF4-FFF2-40B4-BE49-F238E27FC236}">
                  <a16:creationId xmlns:a16="http://schemas.microsoft.com/office/drawing/2014/main" id="{499E0C73-7A5F-4FEE-A1F7-29FC07BBC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65" name="Freeform 6">
              <a:extLst>
                <a:ext uri="{FF2B5EF4-FFF2-40B4-BE49-F238E27FC236}">
                  <a16:creationId xmlns:a16="http://schemas.microsoft.com/office/drawing/2014/main" id="{DB32FE4C-06B2-4C7A-8EB5-1723D5185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66" name="Freeform 7">
              <a:extLst>
                <a:ext uri="{FF2B5EF4-FFF2-40B4-BE49-F238E27FC236}">
                  <a16:creationId xmlns:a16="http://schemas.microsoft.com/office/drawing/2014/main" id="{4584A7C0-4F0F-4D9D-9E64-60AC9688E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67" name="Freeform 8">
              <a:extLst>
                <a:ext uri="{FF2B5EF4-FFF2-40B4-BE49-F238E27FC236}">
                  <a16:creationId xmlns:a16="http://schemas.microsoft.com/office/drawing/2014/main" id="{CD25D51D-1AD3-4689-A9FE-5E6EDF26C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68" name="Freeform 9">
              <a:extLst>
                <a:ext uri="{FF2B5EF4-FFF2-40B4-BE49-F238E27FC236}">
                  <a16:creationId xmlns:a16="http://schemas.microsoft.com/office/drawing/2014/main" id="{76DC9A4D-AC3D-4CA8-B02F-4A9D8C6D9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69" name="Freeform 10">
              <a:extLst>
                <a:ext uri="{FF2B5EF4-FFF2-40B4-BE49-F238E27FC236}">
                  <a16:creationId xmlns:a16="http://schemas.microsoft.com/office/drawing/2014/main" id="{339DCA9D-BA01-4BD5-85E2-FFDB19AFB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0" name="Freeform 11">
              <a:extLst>
                <a:ext uri="{FF2B5EF4-FFF2-40B4-BE49-F238E27FC236}">
                  <a16:creationId xmlns:a16="http://schemas.microsoft.com/office/drawing/2014/main" id="{A056F592-EA93-426D-A8AA-47AA05898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1" name="Freeform 12">
              <a:extLst>
                <a:ext uri="{FF2B5EF4-FFF2-40B4-BE49-F238E27FC236}">
                  <a16:creationId xmlns:a16="http://schemas.microsoft.com/office/drawing/2014/main" id="{56FD2103-6E1A-42C8-BACC-B5B01B007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2" name="Freeform 13">
              <a:extLst>
                <a:ext uri="{FF2B5EF4-FFF2-40B4-BE49-F238E27FC236}">
                  <a16:creationId xmlns:a16="http://schemas.microsoft.com/office/drawing/2014/main" id="{A6B54D3D-074D-4D30-9007-4A75BFF39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3" name="Freeform 14">
              <a:extLst>
                <a:ext uri="{FF2B5EF4-FFF2-40B4-BE49-F238E27FC236}">
                  <a16:creationId xmlns:a16="http://schemas.microsoft.com/office/drawing/2014/main" id="{B9E2DFEF-958D-44C1-BB18-DB242F881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4" name="Freeform 15">
              <a:extLst>
                <a:ext uri="{FF2B5EF4-FFF2-40B4-BE49-F238E27FC236}">
                  <a16:creationId xmlns:a16="http://schemas.microsoft.com/office/drawing/2014/main" id="{442E12CD-409F-4B67-9663-A3E2B0ACE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5" name="Freeform 16">
              <a:extLst>
                <a:ext uri="{FF2B5EF4-FFF2-40B4-BE49-F238E27FC236}">
                  <a16:creationId xmlns:a16="http://schemas.microsoft.com/office/drawing/2014/main" id="{B4134373-8D0F-40CF-A3A5-3B5D819B9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6" name="Freeform 17">
              <a:extLst>
                <a:ext uri="{FF2B5EF4-FFF2-40B4-BE49-F238E27FC236}">
                  <a16:creationId xmlns:a16="http://schemas.microsoft.com/office/drawing/2014/main" id="{E55C926C-6E62-4288-9F16-D68C39EBA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7" name="Freeform 18">
              <a:extLst>
                <a:ext uri="{FF2B5EF4-FFF2-40B4-BE49-F238E27FC236}">
                  <a16:creationId xmlns:a16="http://schemas.microsoft.com/office/drawing/2014/main" id="{714B2878-C8D6-4E4C-B692-058B229F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8" name="Freeform 19">
              <a:extLst>
                <a:ext uri="{FF2B5EF4-FFF2-40B4-BE49-F238E27FC236}">
                  <a16:creationId xmlns:a16="http://schemas.microsoft.com/office/drawing/2014/main" id="{AB22A0AC-31A1-4750-A78C-6062FB6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79" name="Freeform 20">
              <a:extLst>
                <a:ext uri="{FF2B5EF4-FFF2-40B4-BE49-F238E27FC236}">
                  <a16:creationId xmlns:a16="http://schemas.microsoft.com/office/drawing/2014/main" id="{104643CE-4A38-4DCA-9A79-5C12AFF42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0" name="Freeform 21">
              <a:extLst>
                <a:ext uri="{FF2B5EF4-FFF2-40B4-BE49-F238E27FC236}">
                  <a16:creationId xmlns:a16="http://schemas.microsoft.com/office/drawing/2014/main" id="{16F34A32-E0BE-4367-8995-AA79F7855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1" name="Freeform 22">
              <a:extLst>
                <a:ext uri="{FF2B5EF4-FFF2-40B4-BE49-F238E27FC236}">
                  <a16:creationId xmlns:a16="http://schemas.microsoft.com/office/drawing/2014/main" id="{F1C183BD-A795-48A4-A916-CFB0BB87D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2" name="Freeform 23">
              <a:extLst>
                <a:ext uri="{FF2B5EF4-FFF2-40B4-BE49-F238E27FC236}">
                  <a16:creationId xmlns:a16="http://schemas.microsoft.com/office/drawing/2014/main" id="{F0488F3D-18C9-46E5-8B91-B1350744C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3" name="Freeform 24">
              <a:extLst>
                <a:ext uri="{FF2B5EF4-FFF2-40B4-BE49-F238E27FC236}">
                  <a16:creationId xmlns:a16="http://schemas.microsoft.com/office/drawing/2014/main" id="{23A0F923-84FB-40FF-9443-8C706637E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4" name="Freeform 25">
              <a:extLst>
                <a:ext uri="{FF2B5EF4-FFF2-40B4-BE49-F238E27FC236}">
                  <a16:creationId xmlns:a16="http://schemas.microsoft.com/office/drawing/2014/main" id="{2FAD1478-4FD3-4E4B-AA02-2EDFE1E7F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5" name="Freeform 26">
              <a:extLst>
                <a:ext uri="{FF2B5EF4-FFF2-40B4-BE49-F238E27FC236}">
                  <a16:creationId xmlns:a16="http://schemas.microsoft.com/office/drawing/2014/main" id="{3AF26321-591F-4861-8694-1FE3C65DE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6" name="Freeform 27">
              <a:extLst>
                <a:ext uri="{FF2B5EF4-FFF2-40B4-BE49-F238E27FC236}">
                  <a16:creationId xmlns:a16="http://schemas.microsoft.com/office/drawing/2014/main" id="{9DEDE7D7-D625-4289-876B-9A71D5A4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7" name="Freeform 28">
              <a:extLst>
                <a:ext uri="{FF2B5EF4-FFF2-40B4-BE49-F238E27FC236}">
                  <a16:creationId xmlns:a16="http://schemas.microsoft.com/office/drawing/2014/main" id="{6303AC2F-CFF2-4005-9D04-44A1D4534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8" name="Freeform 29">
              <a:extLst>
                <a:ext uri="{FF2B5EF4-FFF2-40B4-BE49-F238E27FC236}">
                  <a16:creationId xmlns:a16="http://schemas.microsoft.com/office/drawing/2014/main" id="{EDC0AAC1-5FF5-4343-8951-38ADB6A9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89" name="Freeform 30">
              <a:extLst>
                <a:ext uri="{FF2B5EF4-FFF2-40B4-BE49-F238E27FC236}">
                  <a16:creationId xmlns:a16="http://schemas.microsoft.com/office/drawing/2014/main" id="{EC01C9CA-2C8B-4889-9F24-C39C6A41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0" name="Freeform 31">
              <a:extLst>
                <a:ext uri="{FF2B5EF4-FFF2-40B4-BE49-F238E27FC236}">
                  <a16:creationId xmlns:a16="http://schemas.microsoft.com/office/drawing/2014/main" id="{29E8D087-0DA5-434E-B13F-A0FC21BF1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1" name="Freeform 32">
              <a:extLst>
                <a:ext uri="{FF2B5EF4-FFF2-40B4-BE49-F238E27FC236}">
                  <a16:creationId xmlns:a16="http://schemas.microsoft.com/office/drawing/2014/main" id="{6C2D1C67-B9BB-418D-8EF2-0AE1FD5AB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2" name="Freeform 33">
              <a:extLst>
                <a:ext uri="{FF2B5EF4-FFF2-40B4-BE49-F238E27FC236}">
                  <a16:creationId xmlns:a16="http://schemas.microsoft.com/office/drawing/2014/main" id="{57E19061-F3DB-4446-85EE-D6A10BA24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3" name="Freeform 34">
              <a:extLst>
                <a:ext uri="{FF2B5EF4-FFF2-40B4-BE49-F238E27FC236}">
                  <a16:creationId xmlns:a16="http://schemas.microsoft.com/office/drawing/2014/main" id="{666CDE2E-97B8-4639-B78F-30CC9EBEB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4" name="Freeform 35">
              <a:extLst>
                <a:ext uri="{FF2B5EF4-FFF2-40B4-BE49-F238E27FC236}">
                  <a16:creationId xmlns:a16="http://schemas.microsoft.com/office/drawing/2014/main" id="{BB10E4E0-F0CB-47A5-A794-306F98F59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5" name="Freeform 36">
              <a:extLst>
                <a:ext uri="{FF2B5EF4-FFF2-40B4-BE49-F238E27FC236}">
                  <a16:creationId xmlns:a16="http://schemas.microsoft.com/office/drawing/2014/main" id="{2BD650BC-7EEA-463D-961F-62F559A2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6" name="Freeform 37">
              <a:extLst>
                <a:ext uri="{FF2B5EF4-FFF2-40B4-BE49-F238E27FC236}">
                  <a16:creationId xmlns:a16="http://schemas.microsoft.com/office/drawing/2014/main" id="{548D3E19-D8CC-4669-8F43-D88AC4B17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7" name="Freeform 38">
              <a:extLst>
                <a:ext uri="{FF2B5EF4-FFF2-40B4-BE49-F238E27FC236}">
                  <a16:creationId xmlns:a16="http://schemas.microsoft.com/office/drawing/2014/main" id="{0FB4D6BF-8A15-4FCB-B724-27789FD36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8" name="Freeform 39">
              <a:extLst>
                <a:ext uri="{FF2B5EF4-FFF2-40B4-BE49-F238E27FC236}">
                  <a16:creationId xmlns:a16="http://schemas.microsoft.com/office/drawing/2014/main" id="{F4252E35-3A44-417A-A693-9D338EF4B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999" name="Freeform 40">
              <a:extLst>
                <a:ext uri="{FF2B5EF4-FFF2-40B4-BE49-F238E27FC236}">
                  <a16:creationId xmlns:a16="http://schemas.microsoft.com/office/drawing/2014/main" id="{2BD41C1B-C756-44C7-92D4-F893C8CD6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0" name="Freeform 41">
              <a:extLst>
                <a:ext uri="{FF2B5EF4-FFF2-40B4-BE49-F238E27FC236}">
                  <a16:creationId xmlns:a16="http://schemas.microsoft.com/office/drawing/2014/main" id="{906C93D6-8B62-47E8-BA4B-F765E1DB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1" name="Freeform 42">
              <a:extLst>
                <a:ext uri="{FF2B5EF4-FFF2-40B4-BE49-F238E27FC236}">
                  <a16:creationId xmlns:a16="http://schemas.microsoft.com/office/drawing/2014/main" id="{F1F3808D-55DE-4E3B-9086-899185D87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2" name="Freeform 43">
              <a:extLst>
                <a:ext uri="{FF2B5EF4-FFF2-40B4-BE49-F238E27FC236}">
                  <a16:creationId xmlns:a16="http://schemas.microsoft.com/office/drawing/2014/main" id="{EA753061-64A8-4143-B332-BFEE8AC3D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3" name="Freeform 44">
              <a:extLst>
                <a:ext uri="{FF2B5EF4-FFF2-40B4-BE49-F238E27FC236}">
                  <a16:creationId xmlns:a16="http://schemas.microsoft.com/office/drawing/2014/main" id="{5AE9C716-EAF6-4D0A-A28F-FD29065B3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4" name="Freeform 45">
              <a:extLst>
                <a:ext uri="{FF2B5EF4-FFF2-40B4-BE49-F238E27FC236}">
                  <a16:creationId xmlns:a16="http://schemas.microsoft.com/office/drawing/2014/main" id="{C7851ACF-6850-4ACC-BE1E-6D9B75992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5" name="Freeform 46">
              <a:extLst>
                <a:ext uri="{FF2B5EF4-FFF2-40B4-BE49-F238E27FC236}">
                  <a16:creationId xmlns:a16="http://schemas.microsoft.com/office/drawing/2014/main" id="{888E15F8-FBF7-48B2-9C8D-30AE83947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6" name="Freeform 47">
              <a:extLst>
                <a:ext uri="{FF2B5EF4-FFF2-40B4-BE49-F238E27FC236}">
                  <a16:creationId xmlns:a16="http://schemas.microsoft.com/office/drawing/2014/main" id="{62088865-A60B-44BC-8180-788BF5DEF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7" name="Freeform 48">
              <a:extLst>
                <a:ext uri="{FF2B5EF4-FFF2-40B4-BE49-F238E27FC236}">
                  <a16:creationId xmlns:a16="http://schemas.microsoft.com/office/drawing/2014/main" id="{C8429B35-9789-4F26-B401-1A8E59F0C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8" name="Freeform 49">
              <a:extLst>
                <a:ext uri="{FF2B5EF4-FFF2-40B4-BE49-F238E27FC236}">
                  <a16:creationId xmlns:a16="http://schemas.microsoft.com/office/drawing/2014/main" id="{8913E729-6DEC-4CA8-814A-056504E3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09" name="Freeform 50">
              <a:extLst>
                <a:ext uri="{FF2B5EF4-FFF2-40B4-BE49-F238E27FC236}">
                  <a16:creationId xmlns:a16="http://schemas.microsoft.com/office/drawing/2014/main" id="{E0F62061-C09B-4A8B-817A-1D430C78F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0" name="Freeform 51">
              <a:extLst>
                <a:ext uri="{FF2B5EF4-FFF2-40B4-BE49-F238E27FC236}">
                  <a16:creationId xmlns:a16="http://schemas.microsoft.com/office/drawing/2014/main" id="{6C432F4E-922B-4CF1-8652-BAAE77F89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1" name="Freeform 52">
              <a:extLst>
                <a:ext uri="{FF2B5EF4-FFF2-40B4-BE49-F238E27FC236}">
                  <a16:creationId xmlns:a16="http://schemas.microsoft.com/office/drawing/2014/main" id="{47A638C7-B131-4AF4-BC18-1FD4EC63B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2" name="Freeform 53">
              <a:extLst>
                <a:ext uri="{FF2B5EF4-FFF2-40B4-BE49-F238E27FC236}">
                  <a16:creationId xmlns:a16="http://schemas.microsoft.com/office/drawing/2014/main" id="{A6C9BE8D-D9D0-4467-9ADF-790749DBF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3" name="Freeform 54">
              <a:extLst>
                <a:ext uri="{FF2B5EF4-FFF2-40B4-BE49-F238E27FC236}">
                  <a16:creationId xmlns:a16="http://schemas.microsoft.com/office/drawing/2014/main" id="{8CA980F5-5191-4323-8FF7-A8B65224C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4" name="Freeform 55">
              <a:extLst>
                <a:ext uri="{FF2B5EF4-FFF2-40B4-BE49-F238E27FC236}">
                  <a16:creationId xmlns:a16="http://schemas.microsoft.com/office/drawing/2014/main" id="{6FD1FD65-B179-4F1A-A351-7C754A1EC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5" name="Freeform 56">
              <a:extLst>
                <a:ext uri="{FF2B5EF4-FFF2-40B4-BE49-F238E27FC236}">
                  <a16:creationId xmlns:a16="http://schemas.microsoft.com/office/drawing/2014/main" id="{CAD6B43A-8A45-4CF3-BDE7-EF6C7FF2C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6" name="Freeform 57">
              <a:extLst>
                <a:ext uri="{FF2B5EF4-FFF2-40B4-BE49-F238E27FC236}">
                  <a16:creationId xmlns:a16="http://schemas.microsoft.com/office/drawing/2014/main" id="{78D8F2EF-339D-4F7B-8512-EFC89ACB7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7" name="Freeform 58">
              <a:extLst>
                <a:ext uri="{FF2B5EF4-FFF2-40B4-BE49-F238E27FC236}">
                  <a16:creationId xmlns:a16="http://schemas.microsoft.com/office/drawing/2014/main" id="{C5C14681-63B3-4FD9-B3C5-C36AD9875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8" name="Freeform 59">
              <a:extLst>
                <a:ext uri="{FF2B5EF4-FFF2-40B4-BE49-F238E27FC236}">
                  <a16:creationId xmlns:a16="http://schemas.microsoft.com/office/drawing/2014/main" id="{C17BE46A-DDE9-41FC-B03F-154EEB1EE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19" name="Freeform 60">
              <a:extLst>
                <a:ext uri="{FF2B5EF4-FFF2-40B4-BE49-F238E27FC236}">
                  <a16:creationId xmlns:a16="http://schemas.microsoft.com/office/drawing/2014/main" id="{9CEF1914-1362-491F-B30A-CE04D88C7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0" name="Freeform 61">
              <a:extLst>
                <a:ext uri="{FF2B5EF4-FFF2-40B4-BE49-F238E27FC236}">
                  <a16:creationId xmlns:a16="http://schemas.microsoft.com/office/drawing/2014/main" id="{80BC22A0-6F92-4B8A-B2D8-5F7A5DC8E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1" name="Freeform 62">
              <a:extLst>
                <a:ext uri="{FF2B5EF4-FFF2-40B4-BE49-F238E27FC236}">
                  <a16:creationId xmlns:a16="http://schemas.microsoft.com/office/drawing/2014/main" id="{D8F6686F-D406-4BF5-9BB8-BD80F0BFD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2" name="Freeform 63">
              <a:extLst>
                <a:ext uri="{FF2B5EF4-FFF2-40B4-BE49-F238E27FC236}">
                  <a16:creationId xmlns:a16="http://schemas.microsoft.com/office/drawing/2014/main" id="{5008A471-E337-42AE-9407-FBB257C40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3" name="Freeform 64">
              <a:extLst>
                <a:ext uri="{FF2B5EF4-FFF2-40B4-BE49-F238E27FC236}">
                  <a16:creationId xmlns:a16="http://schemas.microsoft.com/office/drawing/2014/main" id="{770858C1-8A5E-4136-9608-42AA09BC0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4" name="Freeform 65">
              <a:extLst>
                <a:ext uri="{FF2B5EF4-FFF2-40B4-BE49-F238E27FC236}">
                  <a16:creationId xmlns:a16="http://schemas.microsoft.com/office/drawing/2014/main" id="{337E6048-9789-456E-B292-E6CD3AF57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5" name="Freeform 66">
              <a:extLst>
                <a:ext uri="{FF2B5EF4-FFF2-40B4-BE49-F238E27FC236}">
                  <a16:creationId xmlns:a16="http://schemas.microsoft.com/office/drawing/2014/main" id="{B3D24605-7678-45E4-8B9C-513B81CFD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6" name="Freeform 67">
              <a:extLst>
                <a:ext uri="{FF2B5EF4-FFF2-40B4-BE49-F238E27FC236}">
                  <a16:creationId xmlns:a16="http://schemas.microsoft.com/office/drawing/2014/main" id="{866D452F-A644-47B2-A871-F2140D32E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7" name="Freeform 68">
              <a:extLst>
                <a:ext uri="{FF2B5EF4-FFF2-40B4-BE49-F238E27FC236}">
                  <a16:creationId xmlns:a16="http://schemas.microsoft.com/office/drawing/2014/main" id="{E43A25CD-5B76-4BD0-AC5D-E8C8288EC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8" name="Freeform 69">
              <a:extLst>
                <a:ext uri="{FF2B5EF4-FFF2-40B4-BE49-F238E27FC236}">
                  <a16:creationId xmlns:a16="http://schemas.microsoft.com/office/drawing/2014/main" id="{E0A572D9-98A4-47B3-83DD-C730B5F2A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29" name="Freeform 70">
              <a:extLst>
                <a:ext uri="{FF2B5EF4-FFF2-40B4-BE49-F238E27FC236}">
                  <a16:creationId xmlns:a16="http://schemas.microsoft.com/office/drawing/2014/main" id="{6F73E091-9981-428F-BB07-1E922FDAF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0" name="Freeform 71">
              <a:extLst>
                <a:ext uri="{FF2B5EF4-FFF2-40B4-BE49-F238E27FC236}">
                  <a16:creationId xmlns:a16="http://schemas.microsoft.com/office/drawing/2014/main" id="{BFF977D5-6557-4B5A-B5A1-4120591A9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1" name="Freeform 72">
              <a:extLst>
                <a:ext uri="{FF2B5EF4-FFF2-40B4-BE49-F238E27FC236}">
                  <a16:creationId xmlns:a16="http://schemas.microsoft.com/office/drawing/2014/main" id="{EEC4E7F5-3091-4E34-8BDF-069D42780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2" name="Freeform 73">
              <a:extLst>
                <a:ext uri="{FF2B5EF4-FFF2-40B4-BE49-F238E27FC236}">
                  <a16:creationId xmlns:a16="http://schemas.microsoft.com/office/drawing/2014/main" id="{7B350D14-B69A-4A89-82DE-3B3852CF8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3" name="Freeform 74">
              <a:extLst>
                <a:ext uri="{FF2B5EF4-FFF2-40B4-BE49-F238E27FC236}">
                  <a16:creationId xmlns:a16="http://schemas.microsoft.com/office/drawing/2014/main" id="{5F73C725-427A-4813-8E85-22E7B0BEA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4" name="Freeform 75">
              <a:extLst>
                <a:ext uri="{FF2B5EF4-FFF2-40B4-BE49-F238E27FC236}">
                  <a16:creationId xmlns:a16="http://schemas.microsoft.com/office/drawing/2014/main" id="{5DBBCE4D-0298-4634-B556-E05A4D60C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5" name="Freeform 76">
              <a:extLst>
                <a:ext uri="{FF2B5EF4-FFF2-40B4-BE49-F238E27FC236}">
                  <a16:creationId xmlns:a16="http://schemas.microsoft.com/office/drawing/2014/main" id="{3761A3E5-56C0-4E65-B6AE-1500A16A5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6" name="Freeform 77">
              <a:extLst>
                <a:ext uri="{FF2B5EF4-FFF2-40B4-BE49-F238E27FC236}">
                  <a16:creationId xmlns:a16="http://schemas.microsoft.com/office/drawing/2014/main" id="{97E444BC-EED3-4036-9139-93E8A4F0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7" name="Freeform 78">
              <a:extLst>
                <a:ext uri="{FF2B5EF4-FFF2-40B4-BE49-F238E27FC236}">
                  <a16:creationId xmlns:a16="http://schemas.microsoft.com/office/drawing/2014/main" id="{EAF1D06B-D84C-4188-857A-2ECE0ACEF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8" name="Freeform 79">
              <a:extLst>
                <a:ext uri="{FF2B5EF4-FFF2-40B4-BE49-F238E27FC236}">
                  <a16:creationId xmlns:a16="http://schemas.microsoft.com/office/drawing/2014/main" id="{B200C7D1-E03E-499D-9516-8F246867F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39" name="Freeform 80">
              <a:extLst>
                <a:ext uri="{FF2B5EF4-FFF2-40B4-BE49-F238E27FC236}">
                  <a16:creationId xmlns:a16="http://schemas.microsoft.com/office/drawing/2014/main" id="{83520C40-CA3B-4089-9A47-AF90FC390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0" name="Freeform 81">
              <a:extLst>
                <a:ext uri="{FF2B5EF4-FFF2-40B4-BE49-F238E27FC236}">
                  <a16:creationId xmlns:a16="http://schemas.microsoft.com/office/drawing/2014/main" id="{000365F1-35E0-4732-9010-E6EE88D26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1" name="Freeform 82">
              <a:extLst>
                <a:ext uri="{FF2B5EF4-FFF2-40B4-BE49-F238E27FC236}">
                  <a16:creationId xmlns:a16="http://schemas.microsoft.com/office/drawing/2014/main" id="{B1A0E5E8-58E3-4F08-BE27-5EDA44D26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2" name="Freeform 83">
              <a:extLst>
                <a:ext uri="{FF2B5EF4-FFF2-40B4-BE49-F238E27FC236}">
                  <a16:creationId xmlns:a16="http://schemas.microsoft.com/office/drawing/2014/main" id="{ADBF812D-3A90-4A0F-9447-82B1C6E8C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3" name="Freeform 84">
              <a:extLst>
                <a:ext uri="{FF2B5EF4-FFF2-40B4-BE49-F238E27FC236}">
                  <a16:creationId xmlns:a16="http://schemas.microsoft.com/office/drawing/2014/main" id="{0220BA2B-2C60-4660-A8A8-01184DD9B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4" name="Freeform 85">
              <a:extLst>
                <a:ext uri="{FF2B5EF4-FFF2-40B4-BE49-F238E27FC236}">
                  <a16:creationId xmlns:a16="http://schemas.microsoft.com/office/drawing/2014/main" id="{96721CB9-EF65-457E-A7C7-757068CAF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5" name="Freeform 86">
              <a:extLst>
                <a:ext uri="{FF2B5EF4-FFF2-40B4-BE49-F238E27FC236}">
                  <a16:creationId xmlns:a16="http://schemas.microsoft.com/office/drawing/2014/main" id="{CCB0BE47-60D4-442C-9CB0-5C916A1C1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6" name="Freeform 87">
              <a:extLst>
                <a:ext uri="{FF2B5EF4-FFF2-40B4-BE49-F238E27FC236}">
                  <a16:creationId xmlns:a16="http://schemas.microsoft.com/office/drawing/2014/main" id="{93E65C18-184A-4C37-841F-CAEB9BA70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7" name="Freeform 88">
              <a:extLst>
                <a:ext uri="{FF2B5EF4-FFF2-40B4-BE49-F238E27FC236}">
                  <a16:creationId xmlns:a16="http://schemas.microsoft.com/office/drawing/2014/main" id="{30808E8A-FCB4-41A4-BAA0-764393070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8" name="Freeform 89">
              <a:extLst>
                <a:ext uri="{FF2B5EF4-FFF2-40B4-BE49-F238E27FC236}">
                  <a16:creationId xmlns:a16="http://schemas.microsoft.com/office/drawing/2014/main" id="{0099142F-449E-4B87-BCDC-2E04AF78E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49" name="Freeform 90">
              <a:extLst>
                <a:ext uri="{FF2B5EF4-FFF2-40B4-BE49-F238E27FC236}">
                  <a16:creationId xmlns:a16="http://schemas.microsoft.com/office/drawing/2014/main" id="{615CFD4E-5651-47C4-AB35-99B7BBAFF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0" name="Freeform 91">
              <a:extLst>
                <a:ext uri="{FF2B5EF4-FFF2-40B4-BE49-F238E27FC236}">
                  <a16:creationId xmlns:a16="http://schemas.microsoft.com/office/drawing/2014/main" id="{07F59701-D6B7-41AA-A468-DEBA7F6E6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1" name="Freeform 92">
              <a:extLst>
                <a:ext uri="{FF2B5EF4-FFF2-40B4-BE49-F238E27FC236}">
                  <a16:creationId xmlns:a16="http://schemas.microsoft.com/office/drawing/2014/main" id="{D397722F-74FF-4E07-BF99-D56DB84BF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2" name="Freeform 93">
              <a:extLst>
                <a:ext uri="{FF2B5EF4-FFF2-40B4-BE49-F238E27FC236}">
                  <a16:creationId xmlns:a16="http://schemas.microsoft.com/office/drawing/2014/main" id="{BAE31F12-5819-446B-8599-D9987DE79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3" name="Freeform 94">
              <a:extLst>
                <a:ext uri="{FF2B5EF4-FFF2-40B4-BE49-F238E27FC236}">
                  <a16:creationId xmlns:a16="http://schemas.microsoft.com/office/drawing/2014/main" id="{24D8E686-378C-4F5D-996C-39E06855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4" name="Freeform 95">
              <a:extLst>
                <a:ext uri="{FF2B5EF4-FFF2-40B4-BE49-F238E27FC236}">
                  <a16:creationId xmlns:a16="http://schemas.microsoft.com/office/drawing/2014/main" id="{612FDBA2-AAE8-4805-BB21-3B9E644B8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5" name="Freeform 96">
              <a:extLst>
                <a:ext uri="{FF2B5EF4-FFF2-40B4-BE49-F238E27FC236}">
                  <a16:creationId xmlns:a16="http://schemas.microsoft.com/office/drawing/2014/main" id="{55251695-4542-498E-AE9B-400FECCA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6" name="Freeform 97">
              <a:extLst>
                <a:ext uri="{FF2B5EF4-FFF2-40B4-BE49-F238E27FC236}">
                  <a16:creationId xmlns:a16="http://schemas.microsoft.com/office/drawing/2014/main" id="{4A386F83-2261-4637-9E06-8D1B6695E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7" name="Freeform 98">
              <a:extLst>
                <a:ext uri="{FF2B5EF4-FFF2-40B4-BE49-F238E27FC236}">
                  <a16:creationId xmlns:a16="http://schemas.microsoft.com/office/drawing/2014/main" id="{380F561A-BF68-46E1-BCDC-1CD93598C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8" name="Freeform 99">
              <a:extLst>
                <a:ext uri="{FF2B5EF4-FFF2-40B4-BE49-F238E27FC236}">
                  <a16:creationId xmlns:a16="http://schemas.microsoft.com/office/drawing/2014/main" id="{F6CDC135-C46C-4399-8DB5-488E0310F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59" name="Freeform 100">
              <a:extLst>
                <a:ext uri="{FF2B5EF4-FFF2-40B4-BE49-F238E27FC236}">
                  <a16:creationId xmlns:a16="http://schemas.microsoft.com/office/drawing/2014/main" id="{53B1EE8B-3CFB-471A-AA39-F35011D2E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0" name="Freeform 101">
              <a:extLst>
                <a:ext uri="{FF2B5EF4-FFF2-40B4-BE49-F238E27FC236}">
                  <a16:creationId xmlns:a16="http://schemas.microsoft.com/office/drawing/2014/main" id="{F6CB630C-CE04-49B9-A465-10069164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1" name="Freeform 102">
              <a:extLst>
                <a:ext uri="{FF2B5EF4-FFF2-40B4-BE49-F238E27FC236}">
                  <a16:creationId xmlns:a16="http://schemas.microsoft.com/office/drawing/2014/main" id="{40898EB6-85DF-4961-B01E-2EB40DFAA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2" name="Freeform 103">
              <a:extLst>
                <a:ext uri="{FF2B5EF4-FFF2-40B4-BE49-F238E27FC236}">
                  <a16:creationId xmlns:a16="http://schemas.microsoft.com/office/drawing/2014/main" id="{B6812911-C676-4526-8437-1D96B2171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3" name="Freeform 104">
              <a:extLst>
                <a:ext uri="{FF2B5EF4-FFF2-40B4-BE49-F238E27FC236}">
                  <a16:creationId xmlns:a16="http://schemas.microsoft.com/office/drawing/2014/main" id="{C32E2275-3994-4272-ADDB-DB41A568E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4" name="Freeform 105">
              <a:extLst>
                <a:ext uri="{FF2B5EF4-FFF2-40B4-BE49-F238E27FC236}">
                  <a16:creationId xmlns:a16="http://schemas.microsoft.com/office/drawing/2014/main" id="{DA36A694-B09E-46F5-989F-B3572044B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5" name="Freeform 106">
              <a:extLst>
                <a:ext uri="{FF2B5EF4-FFF2-40B4-BE49-F238E27FC236}">
                  <a16:creationId xmlns:a16="http://schemas.microsoft.com/office/drawing/2014/main" id="{3A017E34-B257-45A6-8F01-A85FD6B5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6" name="Freeform 107">
              <a:extLst>
                <a:ext uri="{FF2B5EF4-FFF2-40B4-BE49-F238E27FC236}">
                  <a16:creationId xmlns:a16="http://schemas.microsoft.com/office/drawing/2014/main" id="{40994B33-B98D-4E5C-A56E-C6F30FA91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7" name="Freeform 108">
              <a:extLst>
                <a:ext uri="{FF2B5EF4-FFF2-40B4-BE49-F238E27FC236}">
                  <a16:creationId xmlns:a16="http://schemas.microsoft.com/office/drawing/2014/main" id="{2AC14284-E09B-40F1-8389-28784EEB4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8" name="Freeform 109">
              <a:extLst>
                <a:ext uri="{FF2B5EF4-FFF2-40B4-BE49-F238E27FC236}">
                  <a16:creationId xmlns:a16="http://schemas.microsoft.com/office/drawing/2014/main" id="{21FC1DA1-2F2B-421B-AD92-5B03FF293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69" name="Freeform 110">
              <a:extLst>
                <a:ext uri="{FF2B5EF4-FFF2-40B4-BE49-F238E27FC236}">
                  <a16:creationId xmlns:a16="http://schemas.microsoft.com/office/drawing/2014/main" id="{10ABB74B-558C-4ED8-B06D-60F40279B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0" name="Freeform 111">
              <a:extLst>
                <a:ext uri="{FF2B5EF4-FFF2-40B4-BE49-F238E27FC236}">
                  <a16:creationId xmlns:a16="http://schemas.microsoft.com/office/drawing/2014/main" id="{8D27247D-5341-4846-960F-24B5F572B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1" name="Freeform 112">
              <a:extLst>
                <a:ext uri="{FF2B5EF4-FFF2-40B4-BE49-F238E27FC236}">
                  <a16:creationId xmlns:a16="http://schemas.microsoft.com/office/drawing/2014/main" id="{75704283-710B-4AC4-A217-089784967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2" name="Freeform 113">
              <a:extLst>
                <a:ext uri="{FF2B5EF4-FFF2-40B4-BE49-F238E27FC236}">
                  <a16:creationId xmlns:a16="http://schemas.microsoft.com/office/drawing/2014/main" id="{4F795520-3D68-4B0A-8C8B-E4FC9BACA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3" name="Freeform 114">
              <a:extLst>
                <a:ext uri="{FF2B5EF4-FFF2-40B4-BE49-F238E27FC236}">
                  <a16:creationId xmlns:a16="http://schemas.microsoft.com/office/drawing/2014/main" id="{BAC7CB50-4EF0-4865-A081-592258607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4" name="Freeform 115">
              <a:extLst>
                <a:ext uri="{FF2B5EF4-FFF2-40B4-BE49-F238E27FC236}">
                  <a16:creationId xmlns:a16="http://schemas.microsoft.com/office/drawing/2014/main" id="{1F2630CF-7D27-415D-9010-4862773B7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5" name="Freeform 116">
              <a:extLst>
                <a:ext uri="{FF2B5EF4-FFF2-40B4-BE49-F238E27FC236}">
                  <a16:creationId xmlns:a16="http://schemas.microsoft.com/office/drawing/2014/main" id="{63C21112-49A0-40EE-A8AB-636C72503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6" name="Freeform 117">
              <a:extLst>
                <a:ext uri="{FF2B5EF4-FFF2-40B4-BE49-F238E27FC236}">
                  <a16:creationId xmlns:a16="http://schemas.microsoft.com/office/drawing/2014/main" id="{193D34EE-C2A3-4FC8-85BA-959914BDA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7" name="Freeform 118">
              <a:extLst>
                <a:ext uri="{FF2B5EF4-FFF2-40B4-BE49-F238E27FC236}">
                  <a16:creationId xmlns:a16="http://schemas.microsoft.com/office/drawing/2014/main" id="{FBFD4BBC-6667-4233-9693-66F1F4A87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8" name="Freeform 119">
              <a:extLst>
                <a:ext uri="{FF2B5EF4-FFF2-40B4-BE49-F238E27FC236}">
                  <a16:creationId xmlns:a16="http://schemas.microsoft.com/office/drawing/2014/main" id="{37B06D3F-323E-447B-8224-B72D2584D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79" name="Freeform 120">
              <a:extLst>
                <a:ext uri="{FF2B5EF4-FFF2-40B4-BE49-F238E27FC236}">
                  <a16:creationId xmlns:a16="http://schemas.microsoft.com/office/drawing/2014/main" id="{B94216DE-A989-4743-B8CB-B04F2F5C1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0" name="Freeform 121">
              <a:extLst>
                <a:ext uri="{FF2B5EF4-FFF2-40B4-BE49-F238E27FC236}">
                  <a16:creationId xmlns:a16="http://schemas.microsoft.com/office/drawing/2014/main" id="{055BC530-B806-470B-AE04-E8BAD1C9E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1" name="Freeform 122">
              <a:extLst>
                <a:ext uri="{FF2B5EF4-FFF2-40B4-BE49-F238E27FC236}">
                  <a16:creationId xmlns:a16="http://schemas.microsoft.com/office/drawing/2014/main" id="{1B6E6076-756C-44D8-8B69-C24E70F53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2" name="Freeform 123">
              <a:extLst>
                <a:ext uri="{FF2B5EF4-FFF2-40B4-BE49-F238E27FC236}">
                  <a16:creationId xmlns:a16="http://schemas.microsoft.com/office/drawing/2014/main" id="{C6D1E738-EB5C-4A4A-BD9C-70D76997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3" name="Freeform 124">
              <a:extLst>
                <a:ext uri="{FF2B5EF4-FFF2-40B4-BE49-F238E27FC236}">
                  <a16:creationId xmlns:a16="http://schemas.microsoft.com/office/drawing/2014/main" id="{250E8A9A-0588-42A4-B377-0E5E77A35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4" name="Freeform 125">
              <a:extLst>
                <a:ext uri="{FF2B5EF4-FFF2-40B4-BE49-F238E27FC236}">
                  <a16:creationId xmlns:a16="http://schemas.microsoft.com/office/drawing/2014/main" id="{0F38337E-7376-41B8-92D7-FC6E73416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5" name="Freeform 126">
              <a:extLst>
                <a:ext uri="{FF2B5EF4-FFF2-40B4-BE49-F238E27FC236}">
                  <a16:creationId xmlns:a16="http://schemas.microsoft.com/office/drawing/2014/main" id="{9CD6999D-FF9F-4122-BAF9-249CE1704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6" name="Freeform 127">
              <a:extLst>
                <a:ext uri="{FF2B5EF4-FFF2-40B4-BE49-F238E27FC236}">
                  <a16:creationId xmlns:a16="http://schemas.microsoft.com/office/drawing/2014/main" id="{FFD7D9EB-93A9-4BE2-BE7D-452C2FF51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7" name="Freeform 128">
              <a:extLst>
                <a:ext uri="{FF2B5EF4-FFF2-40B4-BE49-F238E27FC236}">
                  <a16:creationId xmlns:a16="http://schemas.microsoft.com/office/drawing/2014/main" id="{A8ACD179-352A-47C5-AEAB-E2E652256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8" name="Freeform 129">
              <a:extLst>
                <a:ext uri="{FF2B5EF4-FFF2-40B4-BE49-F238E27FC236}">
                  <a16:creationId xmlns:a16="http://schemas.microsoft.com/office/drawing/2014/main" id="{3B40FF62-8522-437D-BB1D-34C649BA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89" name="Freeform 130">
              <a:extLst>
                <a:ext uri="{FF2B5EF4-FFF2-40B4-BE49-F238E27FC236}">
                  <a16:creationId xmlns:a16="http://schemas.microsoft.com/office/drawing/2014/main" id="{1975691A-CF79-4B91-8C33-65A0C9505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0" name="Freeform 131">
              <a:extLst>
                <a:ext uri="{FF2B5EF4-FFF2-40B4-BE49-F238E27FC236}">
                  <a16:creationId xmlns:a16="http://schemas.microsoft.com/office/drawing/2014/main" id="{69DB11E0-0BA1-4230-91A8-8354BAB1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1" name="Freeform 132">
              <a:extLst>
                <a:ext uri="{FF2B5EF4-FFF2-40B4-BE49-F238E27FC236}">
                  <a16:creationId xmlns:a16="http://schemas.microsoft.com/office/drawing/2014/main" id="{D9A0FBDA-13E5-4A84-9217-DA078D83D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2" name="Freeform 133">
              <a:extLst>
                <a:ext uri="{FF2B5EF4-FFF2-40B4-BE49-F238E27FC236}">
                  <a16:creationId xmlns:a16="http://schemas.microsoft.com/office/drawing/2014/main" id="{45B29E05-E2CA-45C3-B65D-B9F2A4F34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3" name="Freeform 134">
              <a:extLst>
                <a:ext uri="{FF2B5EF4-FFF2-40B4-BE49-F238E27FC236}">
                  <a16:creationId xmlns:a16="http://schemas.microsoft.com/office/drawing/2014/main" id="{A9288E76-9C8B-4FE8-832D-610A6BAE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4" name="Freeform 135">
              <a:extLst>
                <a:ext uri="{FF2B5EF4-FFF2-40B4-BE49-F238E27FC236}">
                  <a16:creationId xmlns:a16="http://schemas.microsoft.com/office/drawing/2014/main" id="{0109C3F4-DE49-4695-90D5-D2346552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5" name="Freeform 136">
              <a:extLst>
                <a:ext uri="{FF2B5EF4-FFF2-40B4-BE49-F238E27FC236}">
                  <a16:creationId xmlns:a16="http://schemas.microsoft.com/office/drawing/2014/main" id="{52B51A24-9C01-4B45-9C91-636AF7D4E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6" name="Freeform 137">
              <a:extLst>
                <a:ext uri="{FF2B5EF4-FFF2-40B4-BE49-F238E27FC236}">
                  <a16:creationId xmlns:a16="http://schemas.microsoft.com/office/drawing/2014/main" id="{C7A0A95B-9D06-42F9-B463-B643566C3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7" name="Freeform 138">
              <a:extLst>
                <a:ext uri="{FF2B5EF4-FFF2-40B4-BE49-F238E27FC236}">
                  <a16:creationId xmlns:a16="http://schemas.microsoft.com/office/drawing/2014/main" id="{493D92A6-E3EE-433B-BB10-B6A0CBB1E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8" name="Freeform 139">
              <a:extLst>
                <a:ext uri="{FF2B5EF4-FFF2-40B4-BE49-F238E27FC236}">
                  <a16:creationId xmlns:a16="http://schemas.microsoft.com/office/drawing/2014/main" id="{FFCC245E-64F4-44D3-8AD4-FBD0525AE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099" name="Freeform 140">
              <a:extLst>
                <a:ext uri="{FF2B5EF4-FFF2-40B4-BE49-F238E27FC236}">
                  <a16:creationId xmlns:a16="http://schemas.microsoft.com/office/drawing/2014/main" id="{62105FE5-D416-4E6C-B470-2DC2248F7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0" name="Freeform 141">
              <a:extLst>
                <a:ext uri="{FF2B5EF4-FFF2-40B4-BE49-F238E27FC236}">
                  <a16:creationId xmlns:a16="http://schemas.microsoft.com/office/drawing/2014/main" id="{7C0FD1CB-98AD-4518-B1B6-6A7888C7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1" name="Freeform 142">
              <a:extLst>
                <a:ext uri="{FF2B5EF4-FFF2-40B4-BE49-F238E27FC236}">
                  <a16:creationId xmlns:a16="http://schemas.microsoft.com/office/drawing/2014/main" id="{ACBBB162-E0C6-42C2-8131-9CA9F2EB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2" name="Freeform 143">
              <a:extLst>
                <a:ext uri="{FF2B5EF4-FFF2-40B4-BE49-F238E27FC236}">
                  <a16:creationId xmlns:a16="http://schemas.microsoft.com/office/drawing/2014/main" id="{EA79B08C-5362-40EA-93D8-9F7BEB5CC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3" name="Freeform 144">
              <a:extLst>
                <a:ext uri="{FF2B5EF4-FFF2-40B4-BE49-F238E27FC236}">
                  <a16:creationId xmlns:a16="http://schemas.microsoft.com/office/drawing/2014/main" id="{77EA99E1-321E-407F-9FE9-B24E6C22E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4" name="Freeform 145">
              <a:extLst>
                <a:ext uri="{FF2B5EF4-FFF2-40B4-BE49-F238E27FC236}">
                  <a16:creationId xmlns:a16="http://schemas.microsoft.com/office/drawing/2014/main" id="{57393A7D-8CC1-4D6F-A8AE-7870FA3B2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5" name="Freeform 146">
              <a:extLst>
                <a:ext uri="{FF2B5EF4-FFF2-40B4-BE49-F238E27FC236}">
                  <a16:creationId xmlns:a16="http://schemas.microsoft.com/office/drawing/2014/main" id="{16146DA0-947D-429E-BA57-13C89C8AD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6" name="Freeform 147">
              <a:extLst>
                <a:ext uri="{FF2B5EF4-FFF2-40B4-BE49-F238E27FC236}">
                  <a16:creationId xmlns:a16="http://schemas.microsoft.com/office/drawing/2014/main" id="{989929A7-5150-4FEB-A1F8-EF86E0BE4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7" name="Freeform 148">
              <a:extLst>
                <a:ext uri="{FF2B5EF4-FFF2-40B4-BE49-F238E27FC236}">
                  <a16:creationId xmlns:a16="http://schemas.microsoft.com/office/drawing/2014/main" id="{659B89FE-A9C3-4341-B795-3663633C6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8" name="Freeform 149">
              <a:extLst>
                <a:ext uri="{FF2B5EF4-FFF2-40B4-BE49-F238E27FC236}">
                  <a16:creationId xmlns:a16="http://schemas.microsoft.com/office/drawing/2014/main" id="{593AD522-E8F4-4425-94DD-FC5891800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09" name="Freeform 150">
              <a:extLst>
                <a:ext uri="{FF2B5EF4-FFF2-40B4-BE49-F238E27FC236}">
                  <a16:creationId xmlns:a16="http://schemas.microsoft.com/office/drawing/2014/main" id="{FE0F56A8-F45E-4C5C-A92A-71E27B04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0" name="Freeform 151">
              <a:extLst>
                <a:ext uri="{FF2B5EF4-FFF2-40B4-BE49-F238E27FC236}">
                  <a16:creationId xmlns:a16="http://schemas.microsoft.com/office/drawing/2014/main" id="{3807ED45-1F0F-4262-AB57-1C1A244D0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1" name="Freeform 152">
              <a:extLst>
                <a:ext uri="{FF2B5EF4-FFF2-40B4-BE49-F238E27FC236}">
                  <a16:creationId xmlns:a16="http://schemas.microsoft.com/office/drawing/2014/main" id="{DC798907-F1C6-4AEF-ADCC-43C22AA4C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2" name="Freeform 153">
              <a:extLst>
                <a:ext uri="{FF2B5EF4-FFF2-40B4-BE49-F238E27FC236}">
                  <a16:creationId xmlns:a16="http://schemas.microsoft.com/office/drawing/2014/main" id="{5C96072E-070A-4FCB-96AE-388194438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3" name="Freeform 154">
              <a:extLst>
                <a:ext uri="{FF2B5EF4-FFF2-40B4-BE49-F238E27FC236}">
                  <a16:creationId xmlns:a16="http://schemas.microsoft.com/office/drawing/2014/main" id="{DB1363F0-DAA9-46CF-8D77-CF487A03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4" name="Freeform 155">
              <a:extLst>
                <a:ext uri="{FF2B5EF4-FFF2-40B4-BE49-F238E27FC236}">
                  <a16:creationId xmlns:a16="http://schemas.microsoft.com/office/drawing/2014/main" id="{F5E1E64C-561E-47C4-A20E-DDF7BC565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5" name="Freeform 156">
              <a:extLst>
                <a:ext uri="{FF2B5EF4-FFF2-40B4-BE49-F238E27FC236}">
                  <a16:creationId xmlns:a16="http://schemas.microsoft.com/office/drawing/2014/main" id="{2140F0D3-DF2E-4CD8-9D17-5EF351663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6" name="Freeform 157">
              <a:extLst>
                <a:ext uri="{FF2B5EF4-FFF2-40B4-BE49-F238E27FC236}">
                  <a16:creationId xmlns:a16="http://schemas.microsoft.com/office/drawing/2014/main" id="{FFE284D0-2039-46AC-B280-5FF4C7194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7" name="Freeform 158">
              <a:extLst>
                <a:ext uri="{FF2B5EF4-FFF2-40B4-BE49-F238E27FC236}">
                  <a16:creationId xmlns:a16="http://schemas.microsoft.com/office/drawing/2014/main" id="{CF9E8FA6-9AE3-4695-BAE9-D37E28CCF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8" name="Freeform 159">
              <a:extLst>
                <a:ext uri="{FF2B5EF4-FFF2-40B4-BE49-F238E27FC236}">
                  <a16:creationId xmlns:a16="http://schemas.microsoft.com/office/drawing/2014/main" id="{39B489FA-4E35-4583-8080-F4D9E11F5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19" name="Freeform 160">
              <a:extLst>
                <a:ext uri="{FF2B5EF4-FFF2-40B4-BE49-F238E27FC236}">
                  <a16:creationId xmlns:a16="http://schemas.microsoft.com/office/drawing/2014/main" id="{CC804B24-B0FA-4332-980B-286DB5E2E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0" name="Freeform 161">
              <a:extLst>
                <a:ext uri="{FF2B5EF4-FFF2-40B4-BE49-F238E27FC236}">
                  <a16:creationId xmlns:a16="http://schemas.microsoft.com/office/drawing/2014/main" id="{2E8BB67E-4860-418C-B41E-8A8A589D7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1" name="Freeform 162">
              <a:extLst>
                <a:ext uri="{FF2B5EF4-FFF2-40B4-BE49-F238E27FC236}">
                  <a16:creationId xmlns:a16="http://schemas.microsoft.com/office/drawing/2014/main" id="{FAE1BE3B-2092-4622-BC8D-A314F45B4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2" name="Freeform 163">
              <a:extLst>
                <a:ext uri="{FF2B5EF4-FFF2-40B4-BE49-F238E27FC236}">
                  <a16:creationId xmlns:a16="http://schemas.microsoft.com/office/drawing/2014/main" id="{21F1846F-B1A0-4989-94A5-2BE04E17B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3" name="Freeform 164">
              <a:extLst>
                <a:ext uri="{FF2B5EF4-FFF2-40B4-BE49-F238E27FC236}">
                  <a16:creationId xmlns:a16="http://schemas.microsoft.com/office/drawing/2014/main" id="{4AB85427-D36C-4082-8DF5-4240892AC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4" name="Freeform 165">
              <a:extLst>
                <a:ext uri="{FF2B5EF4-FFF2-40B4-BE49-F238E27FC236}">
                  <a16:creationId xmlns:a16="http://schemas.microsoft.com/office/drawing/2014/main" id="{055E4D8C-8AC1-499E-82AC-FAB293BE1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5" name="Freeform 166">
              <a:extLst>
                <a:ext uri="{FF2B5EF4-FFF2-40B4-BE49-F238E27FC236}">
                  <a16:creationId xmlns:a16="http://schemas.microsoft.com/office/drawing/2014/main" id="{57CA93D1-1D26-48A1-8CD5-BBF8F66D8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6" name="Freeform 167">
              <a:extLst>
                <a:ext uri="{FF2B5EF4-FFF2-40B4-BE49-F238E27FC236}">
                  <a16:creationId xmlns:a16="http://schemas.microsoft.com/office/drawing/2014/main" id="{A01D84B6-58B7-4050-AEEB-D4F5A73E5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7" name="Freeform 168">
              <a:extLst>
                <a:ext uri="{FF2B5EF4-FFF2-40B4-BE49-F238E27FC236}">
                  <a16:creationId xmlns:a16="http://schemas.microsoft.com/office/drawing/2014/main" id="{6FB87060-C2FC-44CE-90DA-1A4FB63D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8" name="Freeform 169">
              <a:extLst>
                <a:ext uri="{FF2B5EF4-FFF2-40B4-BE49-F238E27FC236}">
                  <a16:creationId xmlns:a16="http://schemas.microsoft.com/office/drawing/2014/main" id="{13A3BDB8-A1DD-4E5C-A6DB-8F7BFB4F9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29" name="Freeform 170">
              <a:extLst>
                <a:ext uri="{FF2B5EF4-FFF2-40B4-BE49-F238E27FC236}">
                  <a16:creationId xmlns:a16="http://schemas.microsoft.com/office/drawing/2014/main" id="{3313A6E9-626E-469A-A1B3-62296A2C8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0" name="Freeform 171">
              <a:extLst>
                <a:ext uri="{FF2B5EF4-FFF2-40B4-BE49-F238E27FC236}">
                  <a16:creationId xmlns:a16="http://schemas.microsoft.com/office/drawing/2014/main" id="{744D00D0-4848-4A0B-84CE-EA59B2453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1" name="Freeform 172">
              <a:extLst>
                <a:ext uri="{FF2B5EF4-FFF2-40B4-BE49-F238E27FC236}">
                  <a16:creationId xmlns:a16="http://schemas.microsoft.com/office/drawing/2014/main" id="{6EEE3834-A278-4930-A8C8-3396C64E2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2" name="Freeform 173">
              <a:extLst>
                <a:ext uri="{FF2B5EF4-FFF2-40B4-BE49-F238E27FC236}">
                  <a16:creationId xmlns:a16="http://schemas.microsoft.com/office/drawing/2014/main" id="{F74906FD-0E15-472B-8E5C-1F19A345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3" name="Freeform 174">
              <a:extLst>
                <a:ext uri="{FF2B5EF4-FFF2-40B4-BE49-F238E27FC236}">
                  <a16:creationId xmlns:a16="http://schemas.microsoft.com/office/drawing/2014/main" id="{6C28F108-58A3-45AA-9A8A-86B778600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4" name="Freeform 175">
              <a:extLst>
                <a:ext uri="{FF2B5EF4-FFF2-40B4-BE49-F238E27FC236}">
                  <a16:creationId xmlns:a16="http://schemas.microsoft.com/office/drawing/2014/main" id="{94D95B76-38F2-4B25-A687-DEE9DE595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5" name="Freeform 176">
              <a:extLst>
                <a:ext uri="{FF2B5EF4-FFF2-40B4-BE49-F238E27FC236}">
                  <a16:creationId xmlns:a16="http://schemas.microsoft.com/office/drawing/2014/main" id="{8BFAB717-86F0-48A6-AADD-AB0439CC3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6" name="Freeform 177">
              <a:extLst>
                <a:ext uri="{FF2B5EF4-FFF2-40B4-BE49-F238E27FC236}">
                  <a16:creationId xmlns:a16="http://schemas.microsoft.com/office/drawing/2014/main" id="{597F475D-F8AE-4732-9713-2B028C0A4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7" name="Freeform 178">
              <a:extLst>
                <a:ext uri="{FF2B5EF4-FFF2-40B4-BE49-F238E27FC236}">
                  <a16:creationId xmlns:a16="http://schemas.microsoft.com/office/drawing/2014/main" id="{F36AC74E-EC0A-4B0B-94F4-61318E99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8" name="Freeform 179">
              <a:extLst>
                <a:ext uri="{FF2B5EF4-FFF2-40B4-BE49-F238E27FC236}">
                  <a16:creationId xmlns:a16="http://schemas.microsoft.com/office/drawing/2014/main" id="{C7FBB67D-8417-40D9-AA10-715875FF3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39" name="Freeform 180">
              <a:extLst>
                <a:ext uri="{FF2B5EF4-FFF2-40B4-BE49-F238E27FC236}">
                  <a16:creationId xmlns:a16="http://schemas.microsoft.com/office/drawing/2014/main" id="{44692385-0F7A-4EF4-B61D-CA0BB751D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0" name="Freeform 181">
              <a:extLst>
                <a:ext uri="{FF2B5EF4-FFF2-40B4-BE49-F238E27FC236}">
                  <a16:creationId xmlns:a16="http://schemas.microsoft.com/office/drawing/2014/main" id="{B352834A-4DAD-4776-9885-8A9E5E50D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1" name="Freeform 182">
              <a:extLst>
                <a:ext uri="{FF2B5EF4-FFF2-40B4-BE49-F238E27FC236}">
                  <a16:creationId xmlns:a16="http://schemas.microsoft.com/office/drawing/2014/main" id="{3783DE57-FF1C-40D4-918E-915459378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2" name="Freeform 183">
              <a:extLst>
                <a:ext uri="{FF2B5EF4-FFF2-40B4-BE49-F238E27FC236}">
                  <a16:creationId xmlns:a16="http://schemas.microsoft.com/office/drawing/2014/main" id="{BC6D9544-BC51-48EB-BB05-F92E164E4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3" name="Freeform 184">
              <a:extLst>
                <a:ext uri="{FF2B5EF4-FFF2-40B4-BE49-F238E27FC236}">
                  <a16:creationId xmlns:a16="http://schemas.microsoft.com/office/drawing/2014/main" id="{E3850288-168F-4784-B41A-3E6233BF2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4" name="Freeform 185">
              <a:extLst>
                <a:ext uri="{FF2B5EF4-FFF2-40B4-BE49-F238E27FC236}">
                  <a16:creationId xmlns:a16="http://schemas.microsoft.com/office/drawing/2014/main" id="{B8EE444D-10AE-4503-8BA0-81D307F4F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5" name="Freeform 186">
              <a:extLst>
                <a:ext uri="{FF2B5EF4-FFF2-40B4-BE49-F238E27FC236}">
                  <a16:creationId xmlns:a16="http://schemas.microsoft.com/office/drawing/2014/main" id="{67155C29-7AB3-4502-B4A9-38BC1C895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6" name="Freeform 187">
              <a:extLst>
                <a:ext uri="{FF2B5EF4-FFF2-40B4-BE49-F238E27FC236}">
                  <a16:creationId xmlns:a16="http://schemas.microsoft.com/office/drawing/2014/main" id="{B60B8C5A-3B9C-4A01-AE01-02458ADB5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7" name="Freeform 188">
              <a:extLst>
                <a:ext uri="{FF2B5EF4-FFF2-40B4-BE49-F238E27FC236}">
                  <a16:creationId xmlns:a16="http://schemas.microsoft.com/office/drawing/2014/main" id="{EEC3BB38-E955-4C3F-9A9F-1F86A4FE7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8" name="Freeform 189">
              <a:extLst>
                <a:ext uri="{FF2B5EF4-FFF2-40B4-BE49-F238E27FC236}">
                  <a16:creationId xmlns:a16="http://schemas.microsoft.com/office/drawing/2014/main" id="{B9ACCA97-469C-4D92-A238-B52809BBB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49" name="Freeform 190">
              <a:extLst>
                <a:ext uri="{FF2B5EF4-FFF2-40B4-BE49-F238E27FC236}">
                  <a16:creationId xmlns:a16="http://schemas.microsoft.com/office/drawing/2014/main" id="{6D218253-DF69-4614-8EBA-2857E263C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0" name="Freeform 191">
              <a:extLst>
                <a:ext uri="{FF2B5EF4-FFF2-40B4-BE49-F238E27FC236}">
                  <a16:creationId xmlns:a16="http://schemas.microsoft.com/office/drawing/2014/main" id="{2DC47396-B6BC-42F3-867D-9D00EF720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1" name="Freeform 192">
              <a:extLst>
                <a:ext uri="{FF2B5EF4-FFF2-40B4-BE49-F238E27FC236}">
                  <a16:creationId xmlns:a16="http://schemas.microsoft.com/office/drawing/2014/main" id="{48EAE98E-97E6-4FF8-8465-36835419F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2" name="Freeform 193">
              <a:extLst>
                <a:ext uri="{FF2B5EF4-FFF2-40B4-BE49-F238E27FC236}">
                  <a16:creationId xmlns:a16="http://schemas.microsoft.com/office/drawing/2014/main" id="{EA30EE30-2966-4604-9EC0-AEDC41EDE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3" name="Freeform 194">
              <a:extLst>
                <a:ext uri="{FF2B5EF4-FFF2-40B4-BE49-F238E27FC236}">
                  <a16:creationId xmlns:a16="http://schemas.microsoft.com/office/drawing/2014/main" id="{9D2EF6C2-E0C1-4305-BDA6-8B6081280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4" name="Freeform 195">
              <a:extLst>
                <a:ext uri="{FF2B5EF4-FFF2-40B4-BE49-F238E27FC236}">
                  <a16:creationId xmlns:a16="http://schemas.microsoft.com/office/drawing/2014/main" id="{263F7B45-E2A6-4543-BFBD-6EAFF00A7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5" name="Freeform 196">
              <a:extLst>
                <a:ext uri="{FF2B5EF4-FFF2-40B4-BE49-F238E27FC236}">
                  <a16:creationId xmlns:a16="http://schemas.microsoft.com/office/drawing/2014/main" id="{64938247-6D12-4D14-9AF0-D98CEC5F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6" name="Freeform 197">
              <a:extLst>
                <a:ext uri="{FF2B5EF4-FFF2-40B4-BE49-F238E27FC236}">
                  <a16:creationId xmlns:a16="http://schemas.microsoft.com/office/drawing/2014/main" id="{A0404118-3C47-4F77-BCEC-FF265B066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7" name="Freeform 198">
              <a:extLst>
                <a:ext uri="{FF2B5EF4-FFF2-40B4-BE49-F238E27FC236}">
                  <a16:creationId xmlns:a16="http://schemas.microsoft.com/office/drawing/2014/main" id="{7789E8B1-7DC4-45A1-B250-0D1AD0D4D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8" name="Freeform 199">
              <a:extLst>
                <a:ext uri="{FF2B5EF4-FFF2-40B4-BE49-F238E27FC236}">
                  <a16:creationId xmlns:a16="http://schemas.microsoft.com/office/drawing/2014/main" id="{24E2E112-DD6E-40B1-B940-5D44B5241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59" name="Freeform 200">
              <a:extLst>
                <a:ext uri="{FF2B5EF4-FFF2-40B4-BE49-F238E27FC236}">
                  <a16:creationId xmlns:a16="http://schemas.microsoft.com/office/drawing/2014/main" id="{97AA8357-2537-436B-9A0C-51D7B7D26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0" name="Freeform 201">
              <a:extLst>
                <a:ext uri="{FF2B5EF4-FFF2-40B4-BE49-F238E27FC236}">
                  <a16:creationId xmlns:a16="http://schemas.microsoft.com/office/drawing/2014/main" id="{E091E0C8-8623-4CCF-9C31-8E9FFAB6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1" name="Freeform 202">
              <a:extLst>
                <a:ext uri="{FF2B5EF4-FFF2-40B4-BE49-F238E27FC236}">
                  <a16:creationId xmlns:a16="http://schemas.microsoft.com/office/drawing/2014/main" id="{E99561C4-6666-43C5-80CF-D8BC3EDC5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2" name="Freeform 203">
              <a:extLst>
                <a:ext uri="{FF2B5EF4-FFF2-40B4-BE49-F238E27FC236}">
                  <a16:creationId xmlns:a16="http://schemas.microsoft.com/office/drawing/2014/main" id="{3E204FC7-ECE4-44FC-95E0-3ED461414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3" name="Freeform 204">
              <a:extLst>
                <a:ext uri="{FF2B5EF4-FFF2-40B4-BE49-F238E27FC236}">
                  <a16:creationId xmlns:a16="http://schemas.microsoft.com/office/drawing/2014/main" id="{326199F2-E324-4C50-837C-69296E132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4" name="Freeform 205">
              <a:extLst>
                <a:ext uri="{FF2B5EF4-FFF2-40B4-BE49-F238E27FC236}">
                  <a16:creationId xmlns:a16="http://schemas.microsoft.com/office/drawing/2014/main" id="{C55D97E8-7464-4CE0-8F65-D0987A764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5" name="Freeform 206">
              <a:extLst>
                <a:ext uri="{FF2B5EF4-FFF2-40B4-BE49-F238E27FC236}">
                  <a16:creationId xmlns:a16="http://schemas.microsoft.com/office/drawing/2014/main" id="{0660E1AE-DFAF-4B60-B976-33A6ED962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6" name="Freeform 207">
              <a:extLst>
                <a:ext uri="{FF2B5EF4-FFF2-40B4-BE49-F238E27FC236}">
                  <a16:creationId xmlns:a16="http://schemas.microsoft.com/office/drawing/2014/main" id="{AFB0EB7F-F7D9-44F0-9C4C-6E07983E5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7" name="Freeform 208">
              <a:extLst>
                <a:ext uri="{FF2B5EF4-FFF2-40B4-BE49-F238E27FC236}">
                  <a16:creationId xmlns:a16="http://schemas.microsoft.com/office/drawing/2014/main" id="{E68CBB89-4923-4C00-B040-A52D2B6D7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8" name="Freeform 209">
              <a:extLst>
                <a:ext uri="{FF2B5EF4-FFF2-40B4-BE49-F238E27FC236}">
                  <a16:creationId xmlns:a16="http://schemas.microsoft.com/office/drawing/2014/main" id="{376E7ADB-03C1-4313-A96B-03998DE14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69" name="Freeform 210">
              <a:extLst>
                <a:ext uri="{FF2B5EF4-FFF2-40B4-BE49-F238E27FC236}">
                  <a16:creationId xmlns:a16="http://schemas.microsoft.com/office/drawing/2014/main" id="{4608DE33-0C76-4F8D-B542-16105BC2D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0" name="Freeform 211">
              <a:extLst>
                <a:ext uri="{FF2B5EF4-FFF2-40B4-BE49-F238E27FC236}">
                  <a16:creationId xmlns:a16="http://schemas.microsoft.com/office/drawing/2014/main" id="{8A683BF4-739C-4A3B-9C32-2DC3A4A70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1" name="Freeform 212">
              <a:extLst>
                <a:ext uri="{FF2B5EF4-FFF2-40B4-BE49-F238E27FC236}">
                  <a16:creationId xmlns:a16="http://schemas.microsoft.com/office/drawing/2014/main" id="{44F38D5E-A561-4147-A5D5-5A07F957A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2" name="Freeform 213">
              <a:extLst>
                <a:ext uri="{FF2B5EF4-FFF2-40B4-BE49-F238E27FC236}">
                  <a16:creationId xmlns:a16="http://schemas.microsoft.com/office/drawing/2014/main" id="{D88F5AB3-4802-4F6D-A3CB-416ED5BE2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3" name="Freeform 214">
              <a:extLst>
                <a:ext uri="{FF2B5EF4-FFF2-40B4-BE49-F238E27FC236}">
                  <a16:creationId xmlns:a16="http://schemas.microsoft.com/office/drawing/2014/main" id="{53B47D0F-B7A5-433F-80A0-783DF5A86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4" name="Freeform 215">
              <a:extLst>
                <a:ext uri="{FF2B5EF4-FFF2-40B4-BE49-F238E27FC236}">
                  <a16:creationId xmlns:a16="http://schemas.microsoft.com/office/drawing/2014/main" id="{D4BC71A9-42C7-463A-827F-2FDF8AFD9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5" name="Freeform 216">
              <a:extLst>
                <a:ext uri="{FF2B5EF4-FFF2-40B4-BE49-F238E27FC236}">
                  <a16:creationId xmlns:a16="http://schemas.microsoft.com/office/drawing/2014/main" id="{C10F6F7C-92B6-4BD4-BF18-F892A357A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6" name="Freeform 217">
              <a:extLst>
                <a:ext uri="{FF2B5EF4-FFF2-40B4-BE49-F238E27FC236}">
                  <a16:creationId xmlns:a16="http://schemas.microsoft.com/office/drawing/2014/main" id="{CC0DDEE6-8CAF-4D69-B2F4-6F026A34E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7" name="Freeform 218">
              <a:extLst>
                <a:ext uri="{FF2B5EF4-FFF2-40B4-BE49-F238E27FC236}">
                  <a16:creationId xmlns:a16="http://schemas.microsoft.com/office/drawing/2014/main" id="{F35873CE-FD9E-463E-B90E-DE6C0C269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8" name="Freeform 219">
              <a:extLst>
                <a:ext uri="{FF2B5EF4-FFF2-40B4-BE49-F238E27FC236}">
                  <a16:creationId xmlns:a16="http://schemas.microsoft.com/office/drawing/2014/main" id="{5B69D6ED-FA9A-469A-B891-101B60667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79" name="Freeform 220">
              <a:extLst>
                <a:ext uri="{FF2B5EF4-FFF2-40B4-BE49-F238E27FC236}">
                  <a16:creationId xmlns:a16="http://schemas.microsoft.com/office/drawing/2014/main" id="{096215A7-53D1-4E91-A88D-52B71C15C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0" name="Freeform 221">
              <a:extLst>
                <a:ext uri="{FF2B5EF4-FFF2-40B4-BE49-F238E27FC236}">
                  <a16:creationId xmlns:a16="http://schemas.microsoft.com/office/drawing/2014/main" id="{CD6F3FAA-C1D0-4B69-8366-CECEB5ED2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1" name="Freeform 222">
              <a:extLst>
                <a:ext uri="{FF2B5EF4-FFF2-40B4-BE49-F238E27FC236}">
                  <a16:creationId xmlns:a16="http://schemas.microsoft.com/office/drawing/2014/main" id="{0A8BFB30-F431-4312-959C-A01ED53E9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2" name="Freeform 223">
              <a:extLst>
                <a:ext uri="{FF2B5EF4-FFF2-40B4-BE49-F238E27FC236}">
                  <a16:creationId xmlns:a16="http://schemas.microsoft.com/office/drawing/2014/main" id="{AD490F19-D201-4EC1-B2FE-7ACAC4B0C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3" name="Freeform 224">
              <a:extLst>
                <a:ext uri="{FF2B5EF4-FFF2-40B4-BE49-F238E27FC236}">
                  <a16:creationId xmlns:a16="http://schemas.microsoft.com/office/drawing/2014/main" id="{85ED2C97-DD8A-4BA9-A23A-0E5AECEB1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4" name="Freeform 225">
              <a:extLst>
                <a:ext uri="{FF2B5EF4-FFF2-40B4-BE49-F238E27FC236}">
                  <a16:creationId xmlns:a16="http://schemas.microsoft.com/office/drawing/2014/main" id="{A9B5B64E-70A2-4C60-A7AE-1F5D02D8F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5" name="Freeform 226">
              <a:extLst>
                <a:ext uri="{FF2B5EF4-FFF2-40B4-BE49-F238E27FC236}">
                  <a16:creationId xmlns:a16="http://schemas.microsoft.com/office/drawing/2014/main" id="{7B0AC821-0AA5-469D-AF6B-948227AC5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6" name="Freeform 227">
              <a:extLst>
                <a:ext uri="{FF2B5EF4-FFF2-40B4-BE49-F238E27FC236}">
                  <a16:creationId xmlns:a16="http://schemas.microsoft.com/office/drawing/2014/main" id="{2F5B4AEA-0B9C-4A2C-931D-054DB960B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7" name="Freeform 228">
              <a:extLst>
                <a:ext uri="{FF2B5EF4-FFF2-40B4-BE49-F238E27FC236}">
                  <a16:creationId xmlns:a16="http://schemas.microsoft.com/office/drawing/2014/main" id="{264738DC-8ED7-46A1-ACD0-8E04727AA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8" name="Freeform 229">
              <a:extLst>
                <a:ext uri="{FF2B5EF4-FFF2-40B4-BE49-F238E27FC236}">
                  <a16:creationId xmlns:a16="http://schemas.microsoft.com/office/drawing/2014/main" id="{DF390550-B62D-46BF-B9EF-957644941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89" name="Freeform 230">
              <a:extLst>
                <a:ext uri="{FF2B5EF4-FFF2-40B4-BE49-F238E27FC236}">
                  <a16:creationId xmlns:a16="http://schemas.microsoft.com/office/drawing/2014/main" id="{1A17113F-BB3D-4E8B-9503-E2A838D10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0" name="Freeform 231">
              <a:extLst>
                <a:ext uri="{FF2B5EF4-FFF2-40B4-BE49-F238E27FC236}">
                  <a16:creationId xmlns:a16="http://schemas.microsoft.com/office/drawing/2014/main" id="{1486B52E-9AFE-4E78-85FB-EF47C9A61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1" name="Freeform 232">
              <a:extLst>
                <a:ext uri="{FF2B5EF4-FFF2-40B4-BE49-F238E27FC236}">
                  <a16:creationId xmlns:a16="http://schemas.microsoft.com/office/drawing/2014/main" id="{45FD1AA6-39EE-4C21-9186-176DFC00C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2" name="Freeform 233">
              <a:extLst>
                <a:ext uri="{FF2B5EF4-FFF2-40B4-BE49-F238E27FC236}">
                  <a16:creationId xmlns:a16="http://schemas.microsoft.com/office/drawing/2014/main" id="{B48CC3DF-AC89-4863-8800-4EA63C001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3" name="Freeform 234">
              <a:extLst>
                <a:ext uri="{FF2B5EF4-FFF2-40B4-BE49-F238E27FC236}">
                  <a16:creationId xmlns:a16="http://schemas.microsoft.com/office/drawing/2014/main" id="{EF6CEA08-1627-4E55-A806-7EA0DE0DD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4" name="Freeform 235">
              <a:extLst>
                <a:ext uri="{FF2B5EF4-FFF2-40B4-BE49-F238E27FC236}">
                  <a16:creationId xmlns:a16="http://schemas.microsoft.com/office/drawing/2014/main" id="{055CFB39-85DA-45FC-8B8A-FAD49330E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5" name="Freeform 236">
              <a:extLst>
                <a:ext uri="{FF2B5EF4-FFF2-40B4-BE49-F238E27FC236}">
                  <a16:creationId xmlns:a16="http://schemas.microsoft.com/office/drawing/2014/main" id="{B165B780-760D-4052-8A92-FB43FBB2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6" name="Freeform 237">
              <a:extLst>
                <a:ext uri="{FF2B5EF4-FFF2-40B4-BE49-F238E27FC236}">
                  <a16:creationId xmlns:a16="http://schemas.microsoft.com/office/drawing/2014/main" id="{EA32B0BA-A86B-4B61-BD99-38F82576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7" name="Freeform 238">
              <a:extLst>
                <a:ext uri="{FF2B5EF4-FFF2-40B4-BE49-F238E27FC236}">
                  <a16:creationId xmlns:a16="http://schemas.microsoft.com/office/drawing/2014/main" id="{97C20EC3-624E-42FB-A802-3DA834184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8" name="Freeform 239">
              <a:extLst>
                <a:ext uri="{FF2B5EF4-FFF2-40B4-BE49-F238E27FC236}">
                  <a16:creationId xmlns:a16="http://schemas.microsoft.com/office/drawing/2014/main" id="{EE8FA6EE-E1D2-408E-9543-74E382A03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199" name="Freeform 240">
              <a:extLst>
                <a:ext uri="{FF2B5EF4-FFF2-40B4-BE49-F238E27FC236}">
                  <a16:creationId xmlns:a16="http://schemas.microsoft.com/office/drawing/2014/main" id="{2972DE4F-A648-41FF-8CED-6F23CC29E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0" name="Freeform 241">
              <a:extLst>
                <a:ext uri="{FF2B5EF4-FFF2-40B4-BE49-F238E27FC236}">
                  <a16:creationId xmlns:a16="http://schemas.microsoft.com/office/drawing/2014/main" id="{6B07C9FA-7DE5-4468-8739-948F6DCBA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1" name="Freeform 242">
              <a:extLst>
                <a:ext uri="{FF2B5EF4-FFF2-40B4-BE49-F238E27FC236}">
                  <a16:creationId xmlns:a16="http://schemas.microsoft.com/office/drawing/2014/main" id="{E4279D8C-3CED-4EF3-B267-556586E0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2" name="Freeform 243">
              <a:extLst>
                <a:ext uri="{FF2B5EF4-FFF2-40B4-BE49-F238E27FC236}">
                  <a16:creationId xmlns:a16="http://schemas.microsoft.com/office/drawing/2014/main" id="{048CCB7E-2B98-4572-9D3C-D51F5B7DF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3" name="Freeform 244">
              <a:extLst>
                <a:ext uri="{FF2B5EF4-FFF2-40B4-BE49-F238E27FC236}">
                  <a16:creationId xmlns:a16="http://schemas.microsoft.com/office/drawing/2014/main" id="{03B041C3-F74C-4EC2-9E8A-7F102DB02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4" name="Freeform 245">
              <a:extLst>
                <a:ext uri="{FF2B5EF4-FFF2-40B4-BE49-F238E27FC236}">
                  <a16:creationId xmlns:a16="http://schemas.microsoft.com/office/drawing/2014/main" id="{3B9E0CAE-523E-4959-BD6B-A610DB2F2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5" name="Freeform 246">
              <a:extLst>
                <a:ext uri="{FF2B5EF4-FFF2-40B4-BE49-F238E27FC236}">
                  <a16:creationId xmlns:a16="http://schemas.microsoft.com/office/drawing/2014/main" id="{D7CB8E1A-8472-4AB4-A568-316CC78DC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6" name="Freeform 247">
              <a:extLst>
                <a:ext uri="{FF2B5EF4-FFF2-40B4-BE49-F238E27FC236}">
                  <a16:creationId xmlns:a16="http://schemas.microsoft.com/office/drawing/2014/main" id="{C0043A24-D31C-40EA-91C5-ED735838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7" name="Freeform 248">
              <a:extLst>
                <a:ext uri="{FF2B5EF4-FFF2-40B4-BE49-F238E27FC236}">
                  <a16:creationId xmlns:a16="http://schemas.microsoft.com/office/drawing/2014/main" id="{4B2E720E-0C46-470E-996B-19504C78E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8" name="Freeform 249">
              <a:extLst>
                <a:ext uri="{FF2B5EF4-FFF2-40B4-BE49-F238E27FC236}">
                  <a16:creationId xmlns:a16="http://schemas.microsoft.com/office/drawing/2014/main" id="{F710AD88-619F-4B0D-89DA-4D653378C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09" name="Freeform 250">
              <a:extLst>
                <a:ext uri="{FF2B5EF4-FFF2-40B4-BE49-F238E27FC236}">
                  <a16:creationId xmlns:a16="http://schemas.microsoft.com/office/drawing/2014/main" id="{A5230BAE-7913-458A-87C6-FC2973C4C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10" name="Freeform 251">
              <a:extLst>
                <a:ext uri="{FF2B5EF4-FFF2-40B4-BE49-F238E27FC236}">
                  <a16:creationId xmlns:a16="http://schemas.microsoft.com/office/drawing/2014/main" id="{0AD3DF9A-FF39-4699-883E-49D6946C7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11" name="Freeform 252">
              <a:extLst>
                <a:ext uri="{FF2B5EF4-FFF2-40B4-BE49-F238E27FC236}">
                  <a16:creationId xmlns:a16="http://schemas.microsoft.com/office/drawing/2014/main" id="{78143360-743E-434E-B5CB-1044422B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12" name="Freeform 253">
              <a:extLst>
                <a:ext uri="{FF2B5EF4-FFF2-40B4-BE49-F238E27FC236}">
                  <a16:creationId xmlns:a16="http://schemas.microsoft.com/office/drawing/2014/main" id="{AB1AC9DA-EFB6-46EB-934C-5B42553D9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13" name="Freeform 254">
              <a:extLst>
                <a:ext uri="{FF2B5EF4-FFF2-40B4-BE49-F238E27FC236}">
                  <a16:creationId xmlns:a16="http://schemas.microsoft.com/office/drawing/2014/main" id="{0686C120-B0CD-4A15-A539-497819DF3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14" name="Freeform 255">
              <a:extLst>
                <a:ext uri="{FF2B5EF4-FFF2-40B4-BE49-F238E27FC236}">
                  <a16:creationId xmlns:a16="http://schemas.microsoft.com/office/drawing/2014/main" id="{8A772ED4-149E-4FF2-8EFC-276328771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15" name="Freeform 256">
              <a:extLst>
                <a:ext uri="{FF2B5EF4-FFF2-40B4-BE49-F238E27FC236}">
                  <a16:creationId xmlns:a16="http://schemas.microsoft.com/office/drawing/2014/main" id="{13AE5A3C-4F0C-4D66-8B6A-7226EA47D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1216" name="Freeform 257">
              <a:extLst>
                <a:ext uri="{FF2B5EF4-FFF2-40B4-BE49-F238E27FC236}">
                  <a16:creationId xmlns:a16="http://schemas.microsoft.com/office/drawing/2014/main" id="{0163D8A4-C302-41A4-A901-9C17F2AE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718207C-0999-4987-A3DD-B6F724CF9E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3000"/>
                    <a:satMod val="150000"/>
                  </a:schemeClr>
                </a:solidFill>
                <a:latin typeface=".VnTime" pitchFamily="34" charset="0"/>
              </a:rPr>
              <a:t>%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7C7446D-AB54-437B-8997-5FFB4C04958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65338" y="2249488"/>
            <a:ext cx="8061325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en-US" sz="2800"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  <p:pic>
        <p:nvPicPr>
          <p:cNvPr id="41988" name="Picture 4" descr="Pla019">
            <a:extLst>
              <a:ext uri="{FF2B5EF4-FFF2-40B4-BE49-F238E27FC236}">
                <a16:creationId xmlns:a16="http://schemas.microsoft.com/office/drawing/2014/main" id="{0ABAA34A-F7FF-4BE0-98AF-25BAECCF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731838"/>
            <a:ext cx="82296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6">
            <a:extLst>
              <a:ext uri="{FF2B5EF4-FFF2-40B4-BE49-F238E27FC236}">
                <a16:creationId xmlns:a16="http://schemas.microsoft.com/office/drawing/2014/main" id="{FB21737D-E1E5-4F5E-8355-F8604C10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962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.VnAristote" panose="020B7200000000000000" pitchFamily="34" charset="0"/>
            </a:endParaRP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36A57D53-97B4-4EA1-BA20-6DC42141B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066925"/>
            <a:ext cx="746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em luôn chăm ngoan và học giỏi.</a:t>
            </a:r>
          </a:p>
        </p:txBody>
      </p:sp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26FAB66B-9DF2-449F-9713-8D73DF5881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5465763"/>
          <a:ext cx="4267200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orelDRAW" r:id="rId5" imgW="9307080" imgH="1575720" progId="">
                  <p:embed/>
                </p:oleObj>
              </mc:Choice>
              <mc:Fallback>
                <p:oleObj name="CorelDRAW" r:id="rId5" imgW="9307080" imgH="157572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8148"/>
                      <a:stretch>
                        <a:fillRect/>
                      </a:stretch>
                    </p:blipFill>
                    <p:spPr bwMode="auto">
                      <a:xfrm>
                        <a:off x="3962400" y="5465763"/>
                        <a:ext cx="4267200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10">
            <a:extLst>
              <a:ext uri="{FF2B5EF4-FFF2-40B4-BE49-F238E27FC236}">
                <a16:creationId xmlns:a16="http://schemas.microsoft.com/office/drawing/2014/main" id="{980FC87A-F0EA-4954-9C79-2BD214B2B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9600" y="228600"/>
          <a:ext cx="20574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lip" r:id="rId7" imgW="4435475" imgH="3328988" progId="">
                  <p:embed/>
                </p:oleObj>
              </mc:Choice>
              <mc:Fallback>
                <p:oleObj name="Clip" r:id="rId7" imgW="4435475" imgH="3328988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228600"/>
                        <a:ext cx="2057400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3" name="Object 11">
            <a:extLst>
              <a:ext uri="{FF2B5EF4-FFF2-40B4-BE49-F238E27FC236}">
                <a16:creationId xmlns:a16="http://schemas.microsoft.com/office/drawing/2014/main" id="{A11BA155-3599-4D66-A246-1BD2CF91E0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3886200"/>
          <a:ext cx="305752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lip" r:id="rId9" imgW="4435475" imgH="3328988" progId="">
                  <p:embed/>
                </p:oleObj>
              </mc:Choice>
              <mc:Fallback>
                <p:oleObj name="Clip" r:id="rId9" imgW="4435475" imgH="3328988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886200"/>
                        <a:ext cx="3057525" cy="229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6" name="Tre Em Hom Nay The Gioi Ngay Mai Le May - Phung Ngoc Hung - Dang cap nhat [NCT 33634026844731093750].mp3">
            <a:hlinkClick r:id="" action="ppaction://media"/>
            <a:extLst>
              <a:ext uri="{FF2B5EF4-FFF2-40B4-BE49-F238E27FC236}">
                <a16:creationId xmlns:a16="http://schemas.microsoft.com/office/drawing/2014/main" id="{E8F8D676-5A91-49C9-A7DB-C93BF633AAB6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5)">
                                      <p:cBhvr>
                                        <p:cTn id="6" dur="147244" fill="hold"/>
                                        <p:tgtEl>
                                          <p:spTgt spid="41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6"/>
                </p:tgtEl>
              </p:cMediaNode>
            </p:audio>
          </p:childTnLst>
        </p:cTn>
      </p:par>
    </p:tnLst>
    <p:bldLst>
      <p:bldP spid="419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A856994-09D3-4429-8D7A-47A75F72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41463"/>
            <a:ext cx="327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7F6F5C3D-8371-40C1-BFD8-5554DFA9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2" r="27631"/>
          <a:stretch>
            <a:fillRect/>
          </a:stretch>
        </p:blipFill>
        <p:spPr bwMode="auto">
          <a:xfrm>
            <a:off x="5257800" y="1676400"/>
            <a:ext cx="167957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F58BFA50-C15E-434F-AA29-FB06097C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14809" r="12500" b="20384"/>
          <a:stretch>
            <a:fillRect/>
          </a:stretch>
        </p:blipFill>
        <p:spPr bwMode="auto">
          <a:xfrm>
            <a:off x="7278688" y="1985963"/>
            <a:ext cx="33591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69A7F0E4-3625-4BDE-849C-45806500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810125"/>
            <a:ext cx="5076825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8084C467-B08B-424F-81CD-3CFFE1E2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r="31351"/>
          <a:stretch>
            <a:fillRect/>
          </a:stretch>
        </p:blipFill>
        <p:spPr bwMode="auto">
          <a:xfrm>
            <a:off x="6402388" y="4410075"/>
            <a:ext cx="15240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5" descr="Bean windy(1004)">
            <a:extLst>
              <a:ext uri="{FF2B5EF4-FFF2-40B4-BE49-F238E27FC236}">
                <a16:creationId xmlns:a16="http://schemas.microsoft.com/office/drawing/2014/main" id="{A3F2CD14-2FFA-4635-8094-DBF53DB3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266950"/>
            <a:ext cx="40132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ean windy(1007)">
            <a:extLst>
              <a:ext uri="{FF2B5EF4-FFF2-40B4-BE49-F238E27FC236}">
                <a16:creationId xmlns:a16="http://schemas.microsoft.com/office/drawing/2014/main" id="{65D0C8A6-3FCB-46FA-885C-58E37180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7588"/>
            <a:ext cx="38862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6" name="Group 4">
            <a:extLst>
              <a:ext uri="{FF2B5EF4-FFF2-40B4-BE49-F238E27FC236}">
                <a16:creationId xmlns:a16="http://schemas.microsoft.com/office/drawing/2014/main" id="{094F8C44-BC1B-4723-BBAC-A55E5603180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27657" name="Freeform 5">
              <a:extLst>
                <a:ext uri="{FF2B5EF4-FFF2-40B4-BE49-F238E27FC236}">
                  <a16:creationId xmlns:a16="http://schemas.microsoft.com/office/drawing/2014/main" id="{64EF23E3-406B-49A3-8E56-8927F66D7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58" name="Freeform 6">
              <a:extLst>
                <a:ext uri="{FF2B5EF4-FFF2-40B4-BE49-F238E27FC236}">
                  <a16:creationId xmlns:a16="http://schemas.microsoft.com/office/drawing/2014/main" id="{7A6384C8-7DC2-4974-BEEA-FA5FB39B8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59" name="Freeform 7">
              <a:extLst>
                <a:ext uri="{FF2B5EF4-FFF2-40B4-BE49-F238E27FC236}">
                  <a16:creationId xmlns:a16="http://schemas.microsoft.com/office/drawing/2014/main" id="{769DCB00-2E6B-4052-B069-162DF9EE9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0" name="Freeform 8">
              <a:extLst>
                <a:ext uri="{FF2B5EF4-FFF2-40B4-BE49-F238E27FC236}">
                  <a16:creationId xmlns:a16="http://schemas.microsoft.com/office/drawing/2014/main" id="{6B06194D-B590-4F22-B7C6-25A63811F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1" name="Freeform 9">
              <a:extLst>
                <a:ext uri="{FF2B5EF4-FFF2-40B4-BE49-F238E27FC236}">
                  <a16:creationId xmlns:a16="http://schemas.microsoft.com/office/drawing/2014/main" id="{804A546B-2FCB-4CF4-8BE2-EFD0F5653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2" name="Freeform 10">
              <a:extLst>
                <a:ext uri="{FF2B5EF4-FFF2-40B4-BE49-F238E27FC236}">
                  <a16:creationId xmlns:a16="http://schemas.microsoft.com/office/drawing/2014/main" id="{32B172A5-6271-4ED1-B8DF-BCA69FBC4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3" name="Freeform 11">
              <a:extLst>
                <a:ext uri="{FF2B5EF4-FFF2-40B4-BE49-F238E27FC236}">
                  <a16:creationId xmlns:a16="http://schemas.microsoft.com/office/drawing/2014/main" id="{508DE861-D68A-4C96-8A8C-06691471F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4" name="Freeform 12">
              <a:extLst>
                <a:ext uri="{FF2B5EF4-FFF2-40B4-BE49-F238E27FC236}">
                  <a16:creationId xmlns:a16="http://schemas.microsoft.com/office/drawing/2014/main" id="{EAAA5AA4-AB1E-4B40-9079-5E56AE859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5" name="Freeform 13">
              <a:extLst>
                <a:ext uri="{FF2B5EF4-FFF2-40B4-BE49-F238E27FC236}">
                  <a16:creationId xmlns:a16="http://schemas.microsoft.com/office/drawing/2014/main" id="{EFF46EDA-E005-499E-82D4-90B0E26AE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6" name="Freeform 14">
              <a:extLst>
                <a:ext uri="{FF2B5EF4-FFF2-40B4-BE49-F238E27FC236}">
                  <a16:creationId xmlns:a16="http://schemas.microsoft.com/office/drawing/2014/main" id="{40A4EB14-3233-431E-AF29-9B2A59D37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7" name="Freeform 15">
              <a:extLst>
                <a:ext uri="{FF2B5EF4-FFF2-40B4-BE49-F238E27FC236}">
                  <a16:creationId xmlns:a16="http://schemas.microsoft.com/office/drawing/2014/main" id="{D37BFAE9-ABAA-4656-B16F-C7C854CCF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8" name="Freeform 16">
              <a:extLst>
                <a:ext uri="{FF2B5EF4-FFF2-40B4-BE49-F238E27FC236}">
                  <a16:creationId xmlns:a16="http://schemas.microsoft.com/office/drawing/2014/main" id="{E41B1E00-F730-4488-9BB0-2C69CC690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69" name="Freeform 17">
              <a:extLst>
                <a:ext uri="{FF2B5EF4-FFF2-40B4-BE49-F238E27FC236}">
                  <a16:creationId xmlns:a16="http://schemas.microsoft.com/office/drawing/2014/main" id="{C97169C8-6EDC-4558-94A8-31A390C8B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0" name="Freeform 18">
              <a:extLst>
                <a:ext uri="{FF2B5EF4-FFF2-40B4-BE49-F238E27FC236}">
                  <a16:creationId xmlns:a16="http://schemas.microsoft.com/office/drawing/2014/main" id="{7CC85473-CCAB-405C-8FA8-541567777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1" name="Freeform 19">
              <a:extLst>
                <a:ext uri="{FF2B5EF4-FFF2-40B4-BE49-F238E27FC236}">
                  <a16:creationId xmlns:a16="http://schemas.microsoft.com/office/drawing/2014/main" id="{7D1D0141-7D95-4ED5-8290-B328F6424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2" name="Freeform 20">
              <a:extLst>
                <a:ext uri="{FF2B5EF4-FFF2-40B4-BE49-F238E27FC236}">
                  <a16:creationId xmlns:a16="http://schemas.microsoft.com/office/drawing/2014/main" id="{D0B63181-6434-47DE-B29C-72DC9EA2B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3" name="Freeform 21">
              <a:extLst>
                <a:ext uri="{FF2B5EF4-FFF2-40B4-BE49-F238E27FC236}">
                  <a16:creationId xmlns:a16="http://schemas.microsoft.com/office/drawing/2014/main" id="{BA179A36-1692-4AA6-99EF-CA8A8CE78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4" name="Freeform 22">
              <a:extLst>
                <a:ext uri="{FF2B5EF4-FFF2-40B4-BE49-F238E27FC236}">
                  <a16:creationId xmlns:a16="http://schemas.microsoft.com/office/drawing/2014/main" id="{EC532873-FC6D-48B3-B916-C0B84FAC4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5" name="Freeform 23">
              <a:extLst>
                <a:ext uri="{FF2B5EF4-FFF2-40B4-BE49-F238E27FC236}">
                  <a16:creationId xmlns:a16="http://schemas.microsoft.com/office/drawing/2014/main" id="{6FE6B06C-BB8B-4CB1-A997-15DEA1C0E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6" name="Freeform 24">
              <a:extLst>
                <a:ext uri="{FF2B5EF4-FFF2-40B4-BE49-F238E27FC236}">
                  <a16:creationId xmlns:a16="http://schemas.microsoft.com/office/drawing/2014/main" id="{2833671E-0A64-457A-9F96-F669F250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7" name="Freeform 25">
              <a:extLst>
                <a:ext uri="{FF2B5EF4-FFF2-40B4-BE49-F238E27FC236}">
                  <a16:creationId xmlns:a16="http://schemas.microsoft.com/office/drawing/2014/main" id="{9499A001-8EC6-4116-BF46-A5054584A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8" name="Freeform 26">
              <a:extLst>
                <a:ext uri="{FF2B5EF4-FFF2-40B4-BE49-F238E27FC236}">
                  <a16:creationId xmlns:a16="http://schemas.microsoft.com/office/drawing/2014/main" id="{4963AA1C-B9E9-46E5-87A5-D68EB387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79" name="Freeform 27">
              <a:extLst>
                <a:ext uri="{FF2B5EF4-FFF2-40B4-BE49-F238E27FC236}">
                  <a16:creationId xmlns:a16="http://schemas.microsoft.com/office/drawing/2014/main" id="{D26A5DBE-813E-406E-BBA4-14ACDA896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0" name="Freeform 28">
              <a:extLst>
                <a:ext uri="{FF2B5EF4-FFF2-40B4-BE49-F238E27FC236}">
                  <a16:creationId xmlns:a16="http://schemas.microsoft.com/office/drawing/2014/main" id="{5FA85240-60C0-42B7-BFD3-B05EDC935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1" name="Freeform 29">
              <a:extLst>
                <a:ext uri="{FF2B5EF4-FFF2-40B4-BE49-F238E27FC236}">
                  <a16:creationId xmlns:a16="http://schemas.microsoft.com/office/drawing/2014/main" id="{98C59F37-CD6D-4987-86BD-EC4624AC4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2" name="Freeform 30">
              <a:extLst>
                <a:ext uri="{FF2B5EF4-FFF2-40B4-BE49-F238E27FC236}">
                  <a16:creationId xmlns:a16="http://schemas.microsoft.com/office/drawing/2014/main" id="{90338B71-5614-4C78-8F16-866517C93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3" name="Freeform 31">
              <a:extLst>
                <a:ext uri="{FF2B5EF4-FFF2-40B4-BE49-F238E27FC236}">
                  <a16:creationId xmlns:a16="http://schemas.microsoft.com/office/drawing/2014/main" id="{EFF00BA8-B318-4950-BCDB-3ED70C0B5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4" name="Freeform 32">
              <a:extLst>
                <a:ext uri="{FF2B5EF4-FFF2-40B4-BE49-F238E27FC236}">
                  <a16:creationId xmlns:a16="http://schemas.microsoft.com/office/drawing/2014/main" id="{1370D91B-4E6F-49B2-B541-46F38682B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5" name="Freeform 33">
              <a:extLst>
                <a:ext uri="{FF2B5EF4-FFF2-40B4-BE49-F238E27FC236}">
                  <a16:creationId xmlns:a16="http://schemas.microsoft.com/office/drawing/2014/main" id="{BB8FBB4C-A958-4E0B-932D-F51DF8B46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6" name="Freeform 34">
              <a:extLst>
                <a:ext uri="{FF2B5EF4-FFF2-40B4-BE49-F238E27FC236}">
                  <a16:creationId xmlns:a16="http://schemas.microsoft.com/office/drawing/2014/main" id="{C258DE21-43D9-4C3A-A933-B8D1D96F9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7" name="Freeform 35">
              <a:extLst>
                <a:ext uri="{FF2B5EF4-FFF2-40B4-BE49-F238E27FC236}">
                  <a16:creationId xmlns:a16="http://schemas.microsoft.com/office/drawing/2014/main" id="{CAC54EB4-3B59-4712-9489-7A49F7EB4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8" name="Freeform 36">
              <a:extLst>
                <a:ext uri="{FF2B5EF4-FFF2-40B4-BE49-F238E27FC236}">
                  <a16:creationId xmlns:a16="http://schemas.microsoft.com/office/drawing/2014/main" id="{3A1A3349-55F8-4CC8-809C-2DA1687D3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89" name="Freeform 37">
              <a:extLst>
                <a:ext uri="{FF2B5EF4-FFF2-40B4-BE49-F238E27FC236}">
                  <a16:creationId xmlns:a16="http://schemas.microsoft.com/office/drawing/2014/main" id="{A2FED694-8C2A-4701-8A40-0844317C5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0" name="Freeform 38">
              <a:extLst>
                <a:ext uri="{FF2B5EF4-FFF2-40B4-BE49-F238E27FC236}">
                  <a16:creationId xmlns:a16="http://schemas.microsoft.com/office/drawing/2014/main" id="{35514922-9E46-4845-B13E-8A2577E08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1" name="Freeform 39">
              <a:extLst>
                <a:ext uri="{FF2B5EF4-FFF2-40B4-BE49-F238E27FC236}">
                  <a16:creationId xmlns:a16="http://schemas.microsoft.com/office/drawing/2014/main" id="{0EFE3F61-0FFF-4346-B407-AA93F4C5D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2" name="Freeform 40">
              <a:extLst>
                <a:ext uri="{FF2B5EF4-FFF2-40B4-BE49-F238E27FC236}">
                  <a16:creationId xmlns:a16="http://schemas.microsoft.com/office/drawing/2014/main" id="{C8681208-331D-4CB3-9094-B3503CEA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3" name="Freeform 41">
              <a:extLst>
                <a:ext uri="{FF2B5EF4-FFF2-40B4-BE49-F238E27FC236}">
                  <a16:creationId xmlns:a16="http://schemas.microsoft.com/office/drawing/2014/main" id="{50BC6074-EF35-49AB-9D1E-1F4BEEFBE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4" name="Freeform 42">
              <a:extLst>
                <a:ext uri="{FF2B5EF4-FFF2-40B4-BE49-F238E27FC236}">
                  <a16:creationId xmlns:a16="http://schemas.microsoft.com/office/drawing/2014/main" id="{DD8F68E6-39C5-409F-BEB4-E1BD1D11C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5" name="Freeform 43">
              <a:extLst>
                <a:ext uri="{FF2B5EF4-FFF2-40B4-BE49-F238E27FC236}">
                  <a16:creationId xmlns:a16="http://schemas.microsoft.com/office/drawing/2014/main" id="{00D467A4-2CE5-40AB-BA02-7AE4ECDE3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6" name="Freeform 44">
              <a:extLst>
                <a:ext uri="{FF2B5EF4-FFF2-40B4-BE49-F238E27FC236}">
                  <a16:creationId xmlns:a16="http://schemas.microsoft.com/office/drawing/2014/main" id="{A9AA3349-E26C-4282-B73B-FDB3F4895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7" name="Freeform 45">
              <a:extLst>
                <a:ext uri="{FF2B5EF4-FFF2-40B4-BE49-F238E27FC236}">
                  <a16:creationId xmlns:a16="http://schemas.microsoft.com/office/drawing/2014/main" id="{CE491D30-AA28-4AE2-9139-063063BD1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8" name="Freeform 46">
              <a:extLst>
                <a:ext uri="{FF2B5EF4-FFF2-40B4-BE49-F238E27FC236}">
                  <a16:creationId xmlns:a16="http://schemas.microsoft.com/office/drawing/2014/main" id="{086EE28A-0835-48D1-B0FB-0F0297CB9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99" name="Freeform 47">
              <a:extLst>
                <a:ext uri="{FF2B5EF4-FFF2-40B4-BE49-F238E27FC236}">
                  <a16:creationId xmlns:a16="http://schemas.microsoft.com/office/drawing/2014/main" id="{1B4CF67D-77AB-4194-8E0B-781326BE5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0" name="Freeform 48">
              <a:extLst>
                <a:ext uri="{FF2B5EF4-FFF2-40B4-BE49-F238E27FC236}">
                  <a16:creationId xmlns:a16="http://schemas.microsoft.com/office/drawing/2014/main" id="{25FD80B3-2BD5-4B31-BB51-1217D6E7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1" name="Freeform 49">
              <a:extLst>
                <a:ext uri="{FF2B5EF4-FFF2-40B4-BE49-F238E27FC236}">
                  <a16:creationId xmlns:a16="http://schemas.microsoft.com/office/drawing/2014/main" id="{30F1A2D1-C72A-4194-970A-02BD94415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2" name="Freeform 50">
              <a:extLst>
                <a:ext uri="{FF2B5EF4-FFF2-40B4-BE49-F238E27FC236}">
                  <a16:creationId xmlns:a16="http://schemas.microsoft.com/office/drawing/2014/main" id="{18E38961-0BA8-45C5-A12D-0E94480CA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3" name="Freeform 51">
              <a:extLst>
                <a:ext uri="{FF2B5EF4-FFF2-40B4-BE49-F238E27FC236}">
                  <a16:creationId xmlns:a16="http://schemas.microsoft.com/office/drawing/2014/main" id="{B17C2824-A0D5-42FA-BA55-3A01C0B84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4" name="Freeform 52">
              <a:extLst>
                <a:ext uri="{FF2B5EF4-FFF2-40B4-BE49-F238E27FC236}">
                  <a16:creationId xmlns:a16="http://schemas.microsoft.com/office/drawing/2014/main" id="{66C269F3-1DD2-467A-949F-B76FAE051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5" name="Freeform 53">
              <a:extLst>
                <a:ext uri="{FF2B5EF4-FFF2-40B4-BE49-F238E27FC236}">
                  <a16:creationId xmlns:a16="http://schemas.microsoft.com/office/drawing/2014/main" id="{BA70CF70-AEEB-43DD-8874-608D1FB80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6" name="Freeform 54">
              <a:extLst>
                <a:ext uri="{FF2B5EF4-FFF2-40B4-BE49-F238E27FC236}">
                  <a16:creationId xmlns:a16="http://schemas.microsoft.com/office/drawing/2014/main" id="{DFC3F839-0C7A-452E-BEC3-4E1EC4806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7" name="Freeform 55">
              <a:extLst>
                <a:ext uri="{FF2B5EF4-FFF2-40B4-BE49-F238E27FC236}">
                  <a16:creationId xmlns:a16="http://schemas.microsoft.com/office/drawing/2014/main" id="{95D2E593-2228-4FC4-8B07-69E03769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8" name="Freeform 56">
              <a:extLst>
                <a:ext uri="{FF2B5EF4-FFF2-40B4-BE49-F238E27FC236}">
                  <a16:creationId xmlns:a16="http://schemas.microsoft.com/office/drawing/2014/main" id="{8015CDBA-9A17-47A6-9B41-1E1D11487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09" name="Freeform 57">
              <a:extLst>
                <a:ext uri="{FF2B5EF4-FFF2-40B4-BE49-F238E27FC236}">
                  <a16:creationId xmlns:a16="http://schemas.microsoft.com/office/drawing/2014/main" id="{93B6E0F4-B58C-4AD5-914C-419C9B06F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0" name="Freeform 58">
              <a:extLst>
                <a:ext uri="{FF2B5EF4-FFF2-40B4-BE49-F238E27FC236}">
                  <a16:creationId xmlns:a16="http://schemas.microsoft.com/office/drawing/2014/main" id="{71BEEF12-20E5-4A8F-8EB6-FAABF0CD3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1" name="Freeform 59">
              <a:extLst>
                <a:ext uri="{FF2B5EF4-FFF2-40B4-BE49-F238E27FC236}">
                  <a16:creationId xmlns:a16="http://schemas.microsoft.com/office/drawing/2014/main" id="{86344D2A-CD4C-4B43-8997-8412D4007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2" name="Freeform 60">
              <a:extLst>
                <a:ext uri="{FF2B5EF4-FFF2-40B4-BE49-F238E27FC236}">
                  <a16:creationId xmlns:a16="http://schemas.microsoft.com/office/drawing/2014/main" id="{958A6EF6-DA71-49C9-9FA4-A57284D73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3" name="Freeform 61">
              <a:extLst>
                <a:ext uri="{FF2B5EF4-FFF2-40B4-BE49-F238E27FC236}">
                  <a16:creationId xmlns:a16="http://schemas.microsoft.com/office/drawing/2014/main" id="{CE838E46-9B82-46DE-8C61-F8BCC630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4" name="Freeform 62">
              <a:extLst>
                <a:ext uri="{FF2B5EF4-FFF2-40B4-BE49-F238E27FC236}">
                  <a16:creationId xmlns:a16="http://schemas.microsoft.com/office/drawing/2014/main" id="{3BBF6368-8D8C-4B05-A7F7-016CFE052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5" name="Freeform 63">
              <a:extLst>
                <a:ext uri="{FF2B5EF4-FFF2-40B4-BE49-F238E27FC236}">
                  <a16:creationId xmlns:a16="http://schemas.microsoft.com/office/drawing/2014/main" id="{30506A72-CE42-4339-AAC0-1A66DD3C8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6" name="Freeform 64">
              <a:extLst>
                <a:ext uri="{FF2B5EF4-FFF2-40B4-BE49-F238E27FC236}">
                  <a16:creationId xmlns:a16="http://schemas.microsoft.com/office/drawing/2014/main" id="{7EB10679-B7CD-4F9A-A0FF-7ED9DAF9D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7" name="Freeform 65">
              <a:extLst>
                <a:ext uri="{FF2B5EF4-FFF2-40B4-BE49-F238E27FC236}">
                  <a16:creationId xmlns:a16="http://schemas.microsoft.com/office/drawing/2014/main" id="{39B53681-F0E5-49A1-9E74-B5DF70C93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8" name="Freeform 66">
              <a:extLst>
                <a:ext uri="{FF2B5EF4-FFF2-40B4-BE49-F238E27FC236}">
                  <a16:creationId xmlns:a16="http://schemas.microsoft.com/office/drawing/2014/main" id="{A806E794-807D-4041-9A92-FB88AB225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19" name="Freeform 67">
              <a:extLst>
                <a:ext uri="{FF2B5EF4-FFF2-40B4-BE49-F238E27FC236}">
                  <a16:creationId xmlns:a16="http://schemas.microsoft.com/office/drawing/2014/main" id="{BD5BC431-1BC9-4328-84A9-EF98D42C4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0" name="Freeform 68">
              <a:extLst>
                <a:ext uri="{FF2B5EF4-FFF2-40B4-BE49-F238E27FC236}">
                  <a16:creationId xmlns:a16="http://schemas.microsoft.com/office/drawing/2014/main" id="{7680EA60-AFCE-4DB4-9F3E-B09A32778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1" name="Freeform 69">
              <a:extLst>
                <a:ext uri="{FF2B5EF4-FFF2-40B4-BE49-F238E27FC236}">
                  <a16:creationId xmlns:a16="http://schemas.microsoft.com/office/drawing/2014/main" id="{1541626F-18D1-440C-B685-0544807A5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2" name="Freeform 70">
              <a:extLst>
                <a:ext uri="{FF2B5EF4-FFF2-40B4-BE49-F238E27FC236}">
                  <a16:creationId xmlns:a16="http://schemas.microsoft.com/office/drawing/2014/main" id="{1641B3BF-2E2F-4527-B395-DF2D2B1C1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3" name="Freeform 71">
              <a:extLst>
                <a:ext uri="{FF2B5EF4-FFF2-40B4-BE49-F238E27FC236}">
                  <a16:creationId xmlns:a16="http://schemas.microsoft.com/office/drawing/2014/main" id="{3B4D48CE-5053-4F61-BFC4-BA80A2390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4" name="Freeform 72">
              <a:extLst>
                <a:ext uri="{FF2B5EF4-FFF2-40B4-BE49-F238E27FC236}">
                  <a16:creationId xmlns:a16="http://schemas.microsoft.com/office/drawing/2014/main" id="{BA4DF96E-E4DD-461E-8289-E3FA193A5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5" name="Freeform 73">
              <a:extLst>
                <a:ext uri="{FF2B5EF4-FFF2-40B4-BE49-F238E27FC236}">
                  <a16:creationId xmlns:a16="http://schemas.microsoft.com/office/drawing/2014/main" id="{E1039857-077F-4CAF-AC30-EBD05197E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6" name="Freeform 74">
              <a:extLst>
                <a:ext uri="{FF2B5EF4-FFF2-40B4-BE49-F238E27FC236}">
                  <a16:creationId xmlns:a16="http://schemas.microsoft.com/office/drawing/2014/main" id="{B48EFA98-ADA1-4872-BE95-727DDCC34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7" name="Freeform 75">
              <a:extLst>
                <a:ext uri="{FF2B5EF4-FFF2-40B4-BE49-F238E27FC236}">
                  <a16:creationId xmlns:a16="http://schemas.microsoft.com/office/drawing/2014/main" id="{AC771C9D-3A43-4FE1-ABEC-E22658924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8" name="Freeform 76">
              <a:extLst>
                <a:ext uri="{FF2B5EF4-FFF2-40B4-BE49-F238E27FC236}">
                  <a16:creationId xmlns:a16="http://schemas.microsoft.com/office/drawing/2014/main" id="{EA9ED0BC-6F42-4F1A-A469-7773E5B75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29" name="Freeform 77">
              <a:extLst>
                <a:ext uri="{FF2B5EF4-FFF2-40B4-BE49-F238E27FC236}">
                  <a16:creationId xmlns:a16="http://schemas.microsoft.com/office/drawing/2014/main" id="{C1486326-332D-42FC-977A-BFEB56CEC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0" name="Freeform 78">
              <a:extLst>
                <a:ext uri="{FF2B5EF4-FFF2-40B4-BE49-F238E27FC236}">
                  <a16:creationId xmlns:a16="http://schemas.microsoft.com/office/drawing/2014/main" id="{68A41ECF-871B-4719-A717-806D1DC8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1" name="Freeform 79">
              <a:extLst>
                <a:ext uri="{FF2B5EF4-FFF2-40B4-BE49-F238E27FC236}">
                  <a16:creationId xmlns:a16="http://schemas.microsoft.com/office/drawing/2014/main" id="{35F48A74-6113-41B2-9BB4-9A7F12E56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2" name="Freeform 80">
              <a:extLst>
                <a:ext uri="{FF2B5EF4-FFF2-40B4-BE49-F238E27FC236}">
                  <a16:creationId xmlns:a16="http://schemas.microsoft.com/office/drawing/2014/main" id="{1D427CC7-28B2-4DC5-854C-33CCDB6C9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3" name="Freeform 81">
              <a:extLst>
                <a:ext uri="{FF2B5EF4-FFF2-40B4-BE49-F238E27FC236}">
                  <a16:creationId xmlns:a16="http://schemas.microsoft.com/office/drawing/2014/main" id="{8DE468A6-E34F-4CD0-ACE9-E95296C84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4" name="Freeform 82">
              <a:extLst>
                <a:ext uri="{FF2B5EF4-FFF2-40B4-BE49-F238E27FC236}">
                  <a16:creationId xmlns:a16="http://schemas.microsoft.com/office/drawing/2014/main" id="{7BE2624B-AD7A-4849-8E95-7F99DF57E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5" name="Freeform 83">
              <a:extLst>
                <a:ext uri="{FF2B5EF4-FFF2-40B4-BE49-F238E27FC236}">
                  <a16:creationId xmlns:a16="http://schemas.microsoft.com/office/drawing/2014/main" id="{1D3959EF-25DD-42B2-B4F7-FB13394BE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6" name="Freeform 84">
              <a:extLst>
                <a:ext uri="{FF2B5EF4-FFF2-40B4-BE49-F238E27FC236}">
                  <a16:creationId xmlns:a16="http://schemas.microsoft.com/office/drawing/2014/main" id="{3CBBDCA9-4AD1-43AD-84A8-9D767C5A9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7" name="Freeform 85">
              <a:extLst>
                <a:ext uri="{FF2B5EF4-FFF2-40B4-BE49-F238E27FC236}">
                  <a16:creationId xmlns:a16="http://schemas.microsoft.com/office/drawing/2014/main" id="{A60617EC-0C0D-4083-BFAD-BFCDC4A17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8" name="Freeform 86">
              <a:extLst>
                <a:ext uri="{FF2B5EF4-FFF2-40B4-BE49-F238E27FC236}">
                  <a16:creationId xmlns:a16="http://schemas.microsoft.com/office/drawing/2014/main" id="{A9A14419-A9CF-44BF-B513-3C5955C2E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39" name="Freeform 87">
              <a:extLst>
                <a:ext uri="{FF2B5EF4-FFF2-40B4-BE49-F238E27FC236}">
                  <a16:creationId xmlns:a16="http://schemas.microsoft.com/office/drawing/2014/main" id="{FD1B60C7-1725-4520-B569-E1BE6869C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0" name="Freeform 88">
              <a:extLst>
                <a:ext uri="{FF2B5EF4-FFF2-40B4-BE49-F238E27FC236}">
                  <a16:creationId xmlns:a16="http://schemas.microsoft.com/office/drawing/2014/main" id="{B0CD6476-C462-4D51-A2E2-BA96DBEA5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1" name="Freeform 89">
              <a:extLst>
                <a:ext uri="{FF2B5EF4-FFF2-40B4-BE49-F238E27FC236}">
                  <a16:creationId xmlns:a16="http://schemas.microsoft.com/office/drawing/2014/main" id="{607EA012-3ABB-46FB-8C94-E1C6AB42A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2" name="Freeform 90">
              <a:extLst>
                <a:ext uri="{FF2B5EF4-FFF2-40B4-BE49-F238E27FC236}">
                  <a16:creationId xmlns:a16="http://schemas.microsoft.com/office/drawing/2014/main" id="{FF3B5C5E-6471-44C9-B885-21C2FCD07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3" name="Freeform 91">
              <a:extLst>
                <a:ext uri="{FF2B5EF4-FFF2-40B4-BE49-F238E27FC236}">
                  <a16:creationId xmlns:a16="http://schemas.microsoft.com/office/drawing/2014/main" id="{129860DF-0F5B-49E1-9C64-F400D68A0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4" name="Freeform 92">
              <a:extLst>
                <a:ext uri="{FF2B5EF4-FFF2-40B4-BE49-F238E27FC236}">
                  <a16:creationId xmlns:a16="http://schemas.microsoft.com/office/drawing/2014/main" id="{7FB08D98-3BF6-4F16-9906-F7E6EE96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5" name="Freeform 93">
              <a:extLst>
                <a:ext uri="{FF2B5EF4-FFF2-40B4-BE49-F238E27FC236}">
                  <a16:creationId xmlns:a16="http://schemas.microsoft.com/office/drawing/2014/main" id="{B88D0FFA-2222-4C41-8330-857D6032B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6" name="Freeform 94">
              <a:extLst>
                <a:ext uri="{FF2B5EF4-FFF2-40B4-BE49-F238E27FC236}">
                  <a16:creationId xmlns:a16="http://schemas.microsoft.com/office/drawing/2014/main" id="{84B8090F-0637-41B6-9D7A-BB248BF53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7" name="Freeform 95">
              <a:extLst>
                <a:ext uri="{FF2B5EF4-FFF2-40B4-BE49-F238E27FC236}">
                  <a16:creationId xmlns:a16="http://schemas.microsoft.com/office/drawing/2014/main" id="{BA765F17-02B1-40E4-A0BB-45C303CD5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8" name="Freeform 96">
              <a:extLst>
                <a:ext uri="{FF2B5EF4-FFF2-40B4-BE49-F238E27FC236}">
                  <a16:creationId xmlns:a16="http://schemas.microsoft.com/office/drawing/2014/main" id="{9EF83E3C-4E06-425D-A660-ABF8DABEE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49" name="Freeform 97">
              <a:extLst>
                <a:ext uri="{FF2B5EF4-FFF2-40B4-BE49-F238E27FC236}">
                  <a16:creationId xmlns:a16="http://schemas.microsoft.com/office/drawing/2014/main" id="{481D6DA1-DAE3-4A59-88D6-3CF70E37E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0" name="Freeform 98">
              <a:extLst>
                <a:ext uri="{FF2B5EF4-FFF2-40B4-BE49-F238E27FC236}">
                  <a16:creationId xmlns:a16="http://schemas.microsoft.com/office/drawing/2014/main" id="{0909D996-00DA-4AA1-8A0E-87826A38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1" name="Freeform 99">
              <a:extLst>
                <a:ext uri="{FF2B5EF4-FFF2-40B4-BE49-F238E27FC236}">
                  <a16:creationId xmlns:a16="http://schemas.microsoft.com/office/drawing/2014/main" id="{D2D4B4D9-C7EC-4AF1-817F-E4043E0B0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2" name="Freeform 100">
              <a:extLst>
                <a:ext uri="{FF2B5EF4-FFF2-40B4-BE49-F238E27FC236}">
                  <a16:creationId xmlns:a16="http://schemas.microsoft.com/office/drawing/2014/main" id="{0FE739C4-516B-4CB4-90B0-C9A3B6C2F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3" name="Freeform 101">
              <a:extLst>
                <a:ext uri="{FF2B5EF4-FFF2-40B4-BE49-F238E27FC236}">
                  <a16:creationId xmlns:a16="http://schemas.microsoft.com/office/drawing/2014/main" id="{A9609D6D-8CD7-4B8B-B55F-927D573E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4" name="Freeform 102">
              <a:extLst>
                <a:ext uri="{FF2B5EF4-FFF2-40B4-BE49-F238E27FC236}">
                  <a16:creationId xmlns:a16="http://schemas.microsoft.com/office/drawing/2014/main" id="{33963A46-C433-46A0-96C5-C44BFC041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5" name="Freeform 103">
              <a:extLst>
                <a:ext uri="{FF2B5EF4-FFF2-40B4-BE49-F238E27FC236}">
                  <a16:creationId xmlns:a16="http://schemas.microsoft.com/office/drawing/2014/main" id="{76943EF3-E409-43CF-A8B6-CAA4B665A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6" name="Freeform 104">
              <a:extLst>
                <a:ext uri="{FF2B5EF4-FFF2-40B4-BE49-F238E27FC236}">
                  <a16:creationId xmlns:a16="http://schemas.microsoft.com/office/drawing/2014/main" id="{A25A1D18-7676-4C3F-9C32-29F02EEEE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7" name="Freeform 105">
              <a:extLst>
                <a:ext uri="{FF2B5EF4-FFF2-40B4-BE49-F238E27FC236}">
                  <a16:creationId xmlns:a16="http://schemas.microsoft.com/office/drawing/2014/main" id="{7D49CECD-2252-44ED-A045-BC864C272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8" name="Freeform 106">
              <a:extLst>
                <a:ext uri="{FF2B5EF4-FFF2-40B4-BE49-F238E27FC236}">
                  <a16:creationId xmlns:a16="http://schemas.microsoft.com/office/drawing/2014/main" id="{65ADAD2F-0B00-4854-99E9-AD3ABB1F4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59" name="Freeform 107">
              <a:extLst>
                <a:ext uri="{FF2B5EF4-FFF2-40B4-BE49-F238E27FC236}">
                  <a16:creationId xmlns:a16="http://schemas.microsoft.com/office/drawing/2014/main" id="{8ECB2977-2400-4BD4-99CD-FCF5E2C87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0" name="Freeform 108">
              <a:extLst>
                <a:ext uri="{FF2B5EF4-FFF2-40B4-BE49-F238E27FC236}">
                  <a16:creationId xmlns:a16="http://schemas.microsoft.com/office/drawing/2014/main" id="{CAF420C2-A7F7-470C-869B-26DA6BAA3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1" name="Freeform 109">
              <a:extLst>
                <a:ext uri="{FF2B5EF4-FFF2-40B4-BE49-F238E27FC236}">
                  <a16:creationId xmlns:a16="http://schemas.microsoft.com/office/drawing/2014/main" id="{6FE4934E-8B13-4C1D-AC09-8FB0DD37E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2" name="Freeform 110">
              <a:extLst>
                <a:ext uri="{FF2B5EF4-FFF2-40B4-BE49-F238E27FC236}">
                  <a16:creationId xmlns:a16="http://schemas.microsoft.com/office/drawing/2014/main" id="{0C41E73A-5CCA-4F0E-B8C7-FB0C06100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3" name="Freeform 111">
              <a:extLst>
                <a:ext uri="{FF2B5EF4-FFF2-40B4-BE49-F238E27FC236}">
                  <a16:creationId xmlns:a16="http://schemas.microsoft.com/office/drawing/2014/main" id="{54DDA564-8280-4BB6-BE0A-5CE120D50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4" name="Freeform 112">
              <a:extLst>
                <a:ext uri="{FF2B5EF4-FFF2-40B4-BE49-F238E27FC236}">
                  <a16:creationId xmlns:a16="http://schemas.microsoft.com/office/drawing/2014/main" id="{41371471-FAF2-4E00-820A-683647EBE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5" name="Freeform 113">
              <a:extLst>
                <a:ext uri="{FF2B5EF4-FFF2-40B4-BE49-F238E27FC236}">
                  <a16:creationId xmlns:a16="http://schemas.microsoft.com/office/drawing/2014/main" id="{8469A397-1CF8-4B9E-BC33-B009F6925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6" name="Freeform 114">
              <a:extLst>
                <a:ext uri="{FF2B5EF4-FFF2-40B4-BE49-F238E27FC236}">
                  <a16:creationId xmlns:a16="http://schemas.microsoft.com/office/drawing/2014/main" id="{E6AC28C4-E970-4F63-A7A2-B27E8BF7A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7" name="Freeform 115">
              <a:extLst>
                <a:ext uri="{FF2B5EF4-FFF2-40B4-BE49-F238E27FC236}">
                  <a16:creationId xmlns:a16="http://schemas.microsoft.com/office/drawing/2014/main" id="{3FD4EAC4-F1C2-4529-B7B5-4D1BD5464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8" name="Freeform 116">
              <a:extLst>
                <a:ext uri="{FF2B5EF4-FFF2-40B4-BE49-F238E27FC236}">
                  <a16:creationId xmlns:a16="http://schemas.microsoft.com/office/drawing/2014/main" id="{4BDDA11B-DE11-4E47-823C-DA5AB882C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69" name="Freeform 117">
              <a:extLst>
                <a:ext uri="{FF2B5EF4-FFF2-40B4-BE49-F238E27FC236}">
                  <a16:creationId xmlns:a16="http://schemas.microsoft.com/office/drawing/2014/main" id="{CB41D6B4-D8B1-435E-AFB8-67A4C0E3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0" name="Freeform 118">
              <a:extLst>
                <a:ext uri="{FF2B5EF4-FFF2-40B4-BE49-F238E27FC236}">
                  <a16:creationId xmlns:a16="http://schemas.microsoft.com/office/drawing/2014/main" id="{A634747B-21E0-4485-A8D7-B446B0327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1" name="Freeform 119">
              <a:extLst>
                <a:ext uri="{FF2B5EF4-FFF2-40B4-BE49-F238E27FC236}">
                  <a16:creationId xmlns:a16="http://schemas.microsoft.com/office/drawing/2014/main" id="{04ECC231-488C-4006-B1F6-63A8E0C6B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2" name="Freeform 120">
              <a:extLst>
                <a:ext uri="{FF2B5EF4-FFF2-40B4-BE49-F238E27FC236}">
                  <a16:creationId xmlns:a16="http://schemas.microsoft.com/office/drawing/2014/main" id="{A5F3D38D-3CB2-4E58-B1F9-743B63643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3" name="Freeform 121">
              <a:extLst>
                <a:ext uri="{FF2B5EF4-FFF2-40B4-BE49-F238E27FC236}">
                  <a16:creationId xmlns:a16="http://schemas.microsoft.com/office/drawing/2014/main" id="{052B1961-4739-44BF-951D-FBDED8018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4" name="Freeform 122">
              <a:extLst>
                <a:ext uri="{FF2B5EF4-FFF2-40B4-BE49-F238E27FC236}">
                  <a16:creationId xmlns:a16="http://schemas.microsoft.com/office/drawing/2014/main" id="{8E829779-D593-47C4-BAD5-64B87A788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5" name="Freeform 123">
              <a:extLst>
                <a:ext uri="{FF2B5EF4-FFF2-40B4-BE49-F238E27FC236}">
                  <a16:creationId xmlns:a16="http://schemas.microsoft.com/office/drawing/2014/main" id="{4FF294B2-30BB-4CCE-ADE3-E236AC334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6" name="Freeform 124">
              <a:extLst>
                <a:ext uri="{FF2B5EF4-FFF2-40B4-BE49-F238E27FC236}">
                  <a16:creationId xmlns:a16="http://schemas.microsoft.com/office/drawing/2014/main" id="{A912EAB7-4814-417D-A7B2-4DBA00123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7" name="Freeform 125">
              <a:extLst>
                <a:ext uri="{FF2B5EF4-FFF2-40B4-BE49-F238E27FC236}">
                  <a16:creationId xmlns:a16="http://schemas.microsoft.com/office/drawing/2014/main" id="{1974DC10-3D14-412F-921C-D636D6456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8" name="Freeform 126">
              <a:extLst>
                <a:ext uri="{FF2B5EF4-FFF2-40B4-BE49-F238E27FC236}">
                  <a16:creationId xmlns:a16="http://schemas.microsoft.com/office/drawing/2014/main" id="{E8484167-A592-4054-8929-811CB44CC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79" name="Freeform 127">
              <a:extLst>
                <a:ext uri="{FF2B5EF4-FFF2-40B4-BE49-F238E27FC236}">
                  <a16:creationId xmlns:a16="http://schemas.microsoft.com/office/drawing/2014/main" id="{7D5C5300-37C7-42C9-B897-BC5DB9542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0" name="Freeform 128">
              <a:extLst>
                <a:ext uri="{FF2B5EF4-FFF2-40B4-BE49-F238E27FC236}">
                  <a16:creationId xmlns:a16="http://schemas.microsoft.com/office/drawing/2014/main" id="{A52559A7-526D-426F-853A-FB53AC2E2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1" name="Freeform 129">
              <a:extLst>
                <a:ext uri="{FF2B5EF4-FFF2-40B4-BE49-F238E27FC236}">
                  <a16:creationId xmlns:a16="http://schemas.microsoft.com/office/drawing/2014/main" id="{0203987A-A1A3-441E-9935-24CAB82F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2" name="Freeform 130">
              <a:extLst>
                <a:ext uri="{FF2B5EF4-FFF2-40B4-BE49-F238E27FC236}">
                  <a16:creationId xmlns:a16="http://schemas.microsoft.com/office/drawing/2014/main" id="{BB6CB8EA-3970-43C9-888D-FF09C5761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3" name="Freeform 131">
              <a:extLst>
                <a:ext uri="{FF2B5EF4-FFF2-40B4-BE49-F238E27FC236}">
                  <a16:creationId xmlns:a16="http://schemas.microsoft.com/office/drawing/2014/main" id="{2AA96E76-0B60-4285-B1A4-C87527191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4" name="Freeform 132">
              <a:extLst>
                <a:ext uri="{FF2B5EF4-FFF2-40B4-BE49-F238E27FC236}">
                  <a16:creationId xmlns:a16="http://schemas.microsoft.com/office/drawing/2014/main" id="{5175CB92-39B5-4292-8C6D-099BB20FC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5" name="Freeform 133">
              <a:extLst>
                <a:ext uri="{FF2B5EF4-FFF2-40B4-BE49-F238E27FC236}">
                  <a16:creationId xmlns:a16="http://schemas.microsoft.com/office/drawing/2014/main" id="{A6E38EB7-02A6-4B9D-8CA8-42F2904EC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6" name="Freeform 134">
              <a:extLst>
                <a:ext uri="{FF2B5EF4-FFF2-40B4-BE49-F238E27FC236}">
                  <a16:creationId xmlns:a16="http://schemas.microsoft.com/office/drawing/2014/main" id="{FF3E5096-EE82-40A8-AEA5-F46CED3DD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7" name="Freeform 135">
              <a:extLst>
                <a:ext uri="{FF2B5EF4-FFF2-40B4-BE49-F238E27FC236}">
                  <a16:creationId xmlns:a16="http://schemas.microsoft.com/office/drawing/2014/main" id="{7F1E1365-AF58-4519-B4AC-07E2101E1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8" name="Freeform 136">
              <a:extLst>
                <a:ext uri="{FF2B5EF4-FFF2-40B4-BE49-F238E27FC236}">
                  <a16:creationId xmlns:a16="http://schemas.microsoft.com/office/drawing/2014/main" id="{B275DF46-8C13-4AA3-AF6B-1DAF6C43A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89" name="Freeform 137">
              <a:extLst>
                <a:ext uri="{FF2B5EF4-FFF2-40B4-BE49-F238E27FC236}">
                  <a16:creationId xmlns:a16="http://schemas.microsoft.com/office/drawing/2014/main" id="{42A9702A-9867-4272-8ED2-C078EFD2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0" name="Freeform 138">
              <a:extLst>
                <a:ext uri="{FF2B5EF4-FFF2-40B4-BE49-F238E27FC236}">
                  <a16:creationId xmlns:a16="http://schemas.microsoft.com/office/drawing/2014/main" id="{CBFEB4F4-EFEE-4FC1-B846-250EE4AE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1" name="Freeform 139">
              <a:extLst>
                <a:ext uri="{FF2B5EF4-FFF2-40B4-BE49-F238E27FC236}">
                  <a16:creationId xmlns:a16="http://schemas.microsoft.com/office/drawing/2014/main" id="{38B3AAA3-0B08-4EF0-9267-114912AB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2" name="Freeform 140">
              <a:extLst>
                <a:ext uri="{FF2B5EF4-FFF2-40B4-BE49-F238E27FC236}">
                  <a16:creationId xmlns:a16="http://schemas.microsoft.com/office/drawing/2014/main" id="{C913F7F2-84DD-4EAC-B806-FEECB9C78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3" name="Freeform 141">
              <a:extLst>
                <a:ext uri="{FF2B5EF4-FFF2-40B4-BE49-F238E27FC236}">
                  <a16:creationId xmlns:a16="http://schemas.microsoft.com/office/drawing/2014/main" id="{E86E2CC5-A154-4A0A-94FE-C9E96DF73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4" name="Freeform 142">
              <a:extLst>
                <a:ext uri="{FF2B5EF4-FFF2-40B4-BE49-F238E27FC236}">
                  <a16:creationId xmlns:a16="http://schemas.microsoft.com/office/drawing/2014/main" id="{CA4CE742-AA43-484D-B0C3-6A345E8FA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5" name="Freeform 143">
              <a:extLst>
                <a:ext uri="{FF2B5EF4-FFF2-40B4-BE49-F238E27FC236}">
                  <a16:creationId xmlns:a16="http://schemas.microsoft.com/office/drawing/2014/main" id="{75BBCDA8-52C9-4D38-B65F-DC8C9990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6" name="Freeform 144">
              <a:extLst>
                <a:ext uri="{FF2B5EF4-FFF2-40B4-BE49-F238E27FC236}">
                  <a16:creationId xmlns:a16="http://schemas.microsoft.com/office/drawing/2014/main" id="{E78E2619-0F72-4E5D-B49A-D4B2F9EFE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7" name="Freeform 145">
              <a:extLst>
                <a:ext uri="{FF2B5EF4-FFF2-40B4-BE49-F238E27FC236}">
                  <a16:creationId xmlns:a16="http://schemas.microsoft.com/office/drawing/2014/main" id="{B1478772-E645-4526-991A-E184ABD84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8" name="Freeform 146">
              <a:extLst>
                <a:ext uri="{FF2B5EF4-FFF2-40B4-BE49-F238E27FC236}">
                  <a16:creationId xmlns:a16="http://schemas.microsoft.com/office/drawing/2014/main" id="{98953AA2-14F2-4399-A33F-8C6647331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99" name="Freeform 147">
              <a:extLst>
                <a:ext uri="{FF2B5EF4-FFF2-40B4-BE49-F238E27FC236}">
                  <a16:creationId xmlns:a16="http://schemas.microsoft.com/office/drawing/2014/main" id="{5560EF08-D225-4B3F-8CF0-125D89D5E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0" name="Freeform 148">
              <a:extLst>
                <a:ext uri="{FF2B5EF4-FFF2-40B4-BE49-F238E27FC236}">
                  <a16:creationId xmlns:a16="http://schemas.microsoft.com/office/drawing/2014/main" id="{2A78F07A-698F-4B22-A24E-98F19765B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1" name="Freeform 149">
              <a:extLst>
                <a:ext uri="{FF2B5EF4-FFF2-40B4-BE49-F238E27FC236}">
                  <a16:creationId xmlns:a16="http://schemas.microsoft.com/office/drawing/2014/main" id="{B8220A94-8B67-4DFA-AF00-E96B72A16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2" name="Freeform 150">
              <a:extLst>
                <a:ext uri="{FF2B5EF4-FFF2-40B4-BE49-F238E27FC236}">
                  <a16:creationId xmlns:a16="http://schemas.microsoft.com/office/drawing/2014/main" id="{06C78D69-B11F-40E1-A8CC-D91974626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3" name="Freeform 151">
              <a:extLst>
                <a:ext uri="{FF2B5EF4-FFF2-40B4-BE49-F238E27FC236}">
                  <a16:creationId xmlns:a16="http://schemas.microsoft.com/office/drawing/2014/main" id="{E1B44275-4E59-4A50-9349-CCC307946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4" name="Freeform 152">
              <a:extLst>
                <a:ext uri="{FF2B5EF4-FFF2-40B4-BE49-F238E27FC236}">
                  <a16:creationId xmlns:a16="http://schemas.microsoft.com/office/drawing/2014/main" id="{CA1F5D10-7569-4206-AA64-A3B1DDE11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5" name="Freeform 153">
              <a:extLst>
                <a:ext uri="{FF2B5EF4-FFF2-40B4-BE49-F238E27FC236}">
                  <a16:creationId xmlns:a16="http://schemas.microsoft.com/office/drawing/2014/main" id="{D0EC90E4-B37B-4C7A-B656-F989456FB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6" name="Freeform 154">
              <a:extLst>
                <a:ext uri="{FF2B5EF4-FFF2-40B4-BE49-F238E27FC236}">
                  <a16:creationId xmlns:a16="http://schemas.microsoft.com/office/drawing/2014/main" id="{CC14D5B0-0AFD-42E2-85B7-7BF76511D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7" name="Freeform 155">
              <a:extLst>
                <a:ext uri="{FF2B5EF4-FFF2-40B4-BE49-F238E27FC236}">
                  <a16:creationId xmlns:a16="http://schemas.microsoft.com/office/drawing/2014/main" id="{C99AEA7C-D50C-41D1-BDDB-F5C962707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8" name="Freeform 156">
              <a:extLst>
                <a:ext uri="{FF2B5EF4-FFF2-40B4-BE49-F238E27FC236}">
                  <a16:creationId xmlns:a16="http://schemas.microsoft.com/office/drawing/2014/main" id="{E1F2D346-D67B-4E48-9045-2C7EEE50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09" name="Freeform 157">
              <a:extLst>
                <a:ext uri="{FF2B5EF4-FFF2-40B4-BE49-F238E27FC236}">
                  <a16:creationId xmlns:a16="http://schemas.microsoft.com/office/drawing/2014/main" id="{10DB20D3-278D-4B38-94A2-15F340682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0" name="Freeform 158">
              <a:extLst>
                <a:ext uri="{FF2B5EF4-FFF2-40B4-BE49-F238E27FC236}">
                  <a16:creationId xmlns:a16="http://schemas.microsoft.com/office/drawing/2014/main" id="{BD893421-25CC-4E19-8DAC-BEF943E2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1" name="Freeform 159">
              <a:extLst>
                <a:ext uri="{FF2B5EF4-FFF2-40B4-BE49-F238E27FC236}">
                  <a16:creationId xmlns:a16="http://schemas.microsoft.com/office/drawing/2014/main" id="{A925A6D4-B020-4465-9FFB-C76A1B1A9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2" name="Freeform 160">
              <a:extLst>
                <a:ext uri="{FF2B5EF4-FFF2-40B4-BE49-F238E27FC236}">
                  <a16:creationId xmlns:a16="http://schemas.microsoft.com/office/drawing/2014/main" id="{563069FB-033D-420D-B6D0-ADE6BBC2B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3" name="Freeform 161">
              <a:extLst>
                <a:ext uri="{FF2B5EF4-FFF2-40B4-BE49-F238E27FC236}">
                  <a16:creationId xmlns:a16="http://schemas.microsoft.com/office/drawing/2014/main" id="{404060E7-9C83-42EC-9599-45AA52F49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4" name="Freeform 162">
              <a:extLst>
                <a:ext uri="{FF2B5EF4-FFF2-40B4-BE49-F238E27FC236}">
                  <a16:creationId xmlns:a16="http://schemas.microsoft.com/office/drawing/2014/main" id="{24DBF3DB-8014-408A-B2B6-1BF53FD3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5" name="Freeform 163">
              <a:extLst>
                <a:ext uri="{FF2B5EF4-FFF2-40B4-BE49-F238E27FC236}">
                  <a16:creationId xmlns:a16="http://schemas.microsoft.com/office/drawing/2014/main" id="{EA632E23-8EB0-41D3-B7D7-FE4DC5416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6" name="Freeform 164">
              <a:extLst>
                <a:ext uri="{FF2B5EF4-FFF2-40B4-BE49-F238E27FC236}">
                  <a16:creationId xmlns:a16="http://schemas.microsoft.com/office/drawing/2014/main" id="{704034AF-2A87-45FB-B954-1691917A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7" name="Freeform 165">
              <a:extLst>
                <a:ext uri="{FF2B5EF4-FFF2-40B4-BE49-F238E27FC236}">
                  <a16:creationId xmlns:a16="http://schemas.microsoft.com/office/drawing/2014/main" id="{A7C7D1A1-995F-4600-BAB6-CDEB0784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8" name="Freeform 166">
              <a:extLst>
                <a:ext uri="{FF2B5EF4-FFF2-40B4-BE49-F238E27FC236}">
                  <a16:creationId xmlns:a16="http://schemas.microsoft.com/office/drawing/2014/main" id="{1F3FBC87-3F9B-4887-AB7B-D700D7571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19" name="Freeform 167">
              <a:extLst>
                <a:ext uri="{FF2B5EF4-FFF2-40B4-BE49-F238E27FC236}">
                  <a16:creationId xmlns:a16="http://schemas.microsoft.com/office/drawing/2014/main" id="{6C57A1CF-0D01-43CB-A9F0-DE9157BE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0" name="Freeform 168">
              <a:extLst>
                <a:ext uri="{FF2B5EF4-FFF2-40B4-BE49-F238E27FC236}">
                  <a16:creationId xmlns:a16="http://schemas.microsoft.com/office/drawing/2014/main" id="{FEB43FCE-B33C-4576-BBD6-926D2A6D6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1" name="Freeform 169">
              <a:extLst>
                <a:ext uri="{FF2B5EF4-FFF2-40B4-BE49-F238E27FC236}">
                  <a16:creationId xmlns:a16="http://schemas.microsoft.com/office/drawing/2014/main" id="{2ADD8199-8880-4455-801C-35527FBCC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2" name="Freeform 170">
              <a:extLst>
                <a:ext uri="{FF2B5EF4-FFF2-40B4-BE49-F238E27FC236}">
                  <a16:creationId xmlns:a16="http://schemas.microsoft.com/office/drawing/2014/main" id="{4629EBB2-C5A8-48FA-8626-B179BFEF8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3" name="Freeform 171">
              <a:extLst>
                <a:ext uri="{FF2B5EF4-FFF2-40B4-BE49-F238E27FC236}">
                  <a16:creationId xmlns:a16="http://schemas.microsoft.com/office/drawing/2014/main" id="{44A69F9A-971E-4D0D-8A70-A778500AE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4" name="Freeform 172">
              <a:extLst>
                <a:ext uri="{FF2B5EF4-FFF2-40B4-BE49-F238E27FC236}">
                  <a16:creationId xmlns:a16="http://schemas.microsoft.com/office/drawing/2014/main" id="{A79F752D-2452-4EE8-8A3D-1EACA730D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5" name="Freeform 173">
              <a:extLst>
                <a:ext uri="{FF2B5EF4-FFF2-40B4-BE49-F238E27FC236}">
                  <a16:creationId xmlns:a16="http://schemas.microsoft.com/office/drawing/2014/main" id="{E0C436E9-5784-42B8-94B7-FC77CB9D8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6" name="Freeform 174">
              <a:extLst>
                <a:ext uri="{FF2B5EF4-FFF2-40B4-BE49-F238E27FC236}">
                  <a16:creationId xmlns:a16="http://schemas.microsoft.com/office/drawing/2014/main" id="{69977B17-4B84-4339-B296-723E25BB0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7" name="Freeform 175">
              <a:extLst>
                <a:ext uri="{FF2B5EF4-FFF2-40B4-BE49-F238E27FC236}">
                  <a16:creationId xmlns:a16="http://schemas.microsoft.com/office/drawing/2014/main" id="{7130C587-481A-448D-A0F2-8C0D3B9C5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8" name="Freeform 176">
              <a:extLst>
                <a:ext uri="{FF2B5EF4-FFF2-40B4-BE49-F238E27FC236}">
                  <a16:creationId xmlns:a16="http://schemas.microsoft.com/office/drawing/2014/main" id="{11AEE59A-D8D2-43FA-AE16-6AEB03B9C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29" name="Freeform 177">
              <a:extLst>
                <a:ext uri="{FF2B5EF4-FFF2-40B4-BE49-F238E27FC236}">
                  <a16:creationId xmlns:a16="http://schemas.microsoft.com/office/drawing/2014/main" id="{CE7E4A49-6CF3-4882-B3B4-82C8BD292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0" name="Freeform 178">
              <a:extLst>
                <a:ext uri="{FF2B5EF4-FFF2-40B4-BE49-F238E27FC236}">
                  <a16:creationId xmlns:a16="http://schemas.microsoft.com/office/drawing/2014/main" id="{834B5410-2C29-4913-85C4-E313DCC53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1" name="Freeform 179">
              <a:extLst>
                <a:ext uri="{FF2B5EF4-FFF2-40B4-BE49-F238E27FC236}">
                  <a16:creationId xmlns:a16="http://schemas.microsoft.com/office/drawing/2014/main" id="{A810B3CB-A9FD-4069-9B21-7273F583A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2" name="Freeform 180">
              <a:extLst>
                <a:ext uri="{FF2B5EF4-FFF2-40B4-BE49-F238E27FC236}">
                  <a16:creationId xmlns:a16="http://schemas.microsoft.com/office/drawing/2014/main" id="{D8801D37-461D-4EE6-8DE2-86CB94932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3" name="Freeform 181">
              <a:extLst>
                <a:ext uri="{FF2B5EF4-FFF2-40B4-BE49-F238E27FC236}">
                  <a16:creationId xmlns:a16="http://schemas.microsoft.com/office/drawing/2014/main" id="{36D95EFF-9A63-48C5-A6ED-4C5A5BEB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4" name="Freeform 182">
              <a:extLst>
                <a:ext uri="{FF2B5EF4-FFF2-40B4-BE49-F238E27FC236}">
                  <a16:creationId xmlns:a16="http://schemas.microsoft.com/office/drawing/2014/main" id="{49DD00EC-1CC7-48A4-B629-1F0AD3462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5" name="Freeform 183">
              <a:extLst>
                <a:ext uri="{FF2B5EF4-FFF2-40B4-BE49-F238E27FC236}">
                  <a16:creationId xmlns:a16="http://schemas.microsoft.com/office/drawing/2014/main" id="{12733715-9D88-4840-8087-A630BFB51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6" name="Freeform 184">
              <a:extLst>
                <a:ext uri="{FF2B5EF4-FFF2-40B4-BE49-F238E27FC236}">
                  <a16:creationId xmlns:a16="http://schemas.microsoft.com/office/drawing/2014/main" id="{BFCB634D-9736-4B53-84C3-966ADE797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7" name="Freeform 185">
              <a:extLst>
                <a:ext uri="{FF2B5EF4-FFF2-40B4-BE49-F238E27FC236}">
                  <a16:creationId xmlns:a16="http://schemas.microsoft.com/office/drawing/2014/main" id="{C096B057-1113-4399-B011-F37062B28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8" name="Freeform 186">
              <a:extLst>
                <a:ext uri="{FF2B5EF4-FFF2-40B4-BE49-F238E27FC236}">
                  <a16:creationId xmlns:a16="http://schemas.microsoft.com/office/drawing/2014/main" id="{C352D07B-2C68-4A1B-B4B7-1EA91815E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39" name="Freeform 187">
              <a:extLst>
                <a:ext uri="{FF2B5EF4-FFF2-40B4-BE49-F238E27FC236}">
                  <a16:creationId xmlns:a16="http://schemas.microsoft.com/office/drawing/2014/main" id="{77674415-0FEA-4CCC-8D34-296F8247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0" name="Freeform 188">
              <a:extLst>
                <a:ext uri="{FF2B5EF4-FFF2-40B4-BE49-F238E27FC236}">
                  <a16:creationId xmlns:a16="http://schemas.microsoft.com/office/drawing/2014/main" id="{5DC0239D-C5F4-4717-8471-880DD256C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1" name="Freeform 189">
              <a:extLst>
                <a:ext uri="{FF2B5EF4-FFF2-40B4-BE49-F238E27FC236}">
                  <a16:creationId xmlns:a16="http://schemas.microsoft.com/office/drawing/2014/main" id="{856C56FD-225E-4382-BAFA-E146A713F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2" name="Freeform 190">
              <a:extLst>
                <a:ext uri="{FF2B5EF4-FFF2-40B4-BE49-F238E27FC236}">
                  <a16:creationId xmlns:a16="http://schemas.microsoft.com/office/drawing/2014/main" id="{763FFF50-DBBA-4A2C-96F9-708118D8C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3" name="Freeform 191">
              <a:extLst>
                <a:ext uri="{FF2B5EF4-FFF2-40B4-BE49-F238E27FC236}">
                  <a16:creationId xmlns:a16="http://schemas.microsoft.com/office/drawing/2014/main" id="{567666D8-C727-497A-B402-1E64C39BC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4" name="Freeform 192">
              <a:extLst>
                <a:ext uri="{FF2B5EF4-FFF2-40B4-BE49-F238E27FC236}">
                  <a16:creationId xmlns:a16="http://schemas.microsoft.com/office/drawing/2014/main" id="{6D3EF572-4423-4115-8026-3732B4DDB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5" name="Freeform 193">
              <a:extLst>
                <a:ext uri="{FF2B5EF4-FFF2-40B4-BE49-F238E27FC236}">
                  <a16:creationId xmlns:a16="http://schemas.microsoft.com/office/drawing/2014/main" id="{F803190F-1311-4B66-AF82-25A874C42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6" name="Freeform 194">
              <a:extLst>
                <a:ext uri="{FF2B5EF4-FFF2-40B4-BE49-F238E27FC236}">
                  <a16:creationId xmlns:a16="http://schemas.microsoft.com/office/drawing/2014/main" id="{C4974FFA-0313-46A9-83BC-2E9291B03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7" name="Freeform 195">
              <a:extLst>
                <a:ext uri="{FF2B5EF4-FFF2-40B4-BE49-F238E27FC236}">
                  <a16:creationId xmlns:a16="http://schemas.microsoft.com/office/drawing/2014/main" id="{3F5F1F6D-2582-478C-A63C-15084197C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8" name="Freeform 196">
              <a:extLst>
                <a:ext uri="{FF2B5EF4-FFF2-40B4-BE49-F238E27FC236}">
                  <a16:creationId xmlns:a16="http://schemas.microsoft.com/office/drawing/2014/main" id="{D4ED9BD3-1711-4DAB-A1D0-C993F010E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49" name="Freeform 197">
              <a:extLst>
                <a:ext uri="{FF2B5EF4-FFF2-40B4-BE49-F238E27FC236}">
                  <a16:creationId xmlns:a16="http://schemas.microsoft.com/office/drawing/2014/main" id="{9B345FE4-4D04-493A-97E5-191DE82A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0" name="Freeform 198">
              <a:extLst>
                <a:ext uri="{FF2B5EF4-FFF2-40B4-BE49-F238E27FC236}">
                  <a16:creationId xmlns:a16="http://schemas.microsoft.com/office/drawing/2014/main" id="{F3B1A012-F183-4AD9-BA22-C929B6A96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1" name="Freeform 199">
              <a:extLst>
                <a:ext uri="{FF2B5EF4-FFF2-40B4-BE49-F238E27FC236}">
                  <a16:creationId xmlns:a16="http://schemas.microsoft.com/office/drawing/2014/main" id="{E75338B0-EC3D-4989-A9E9-498315F9C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2" name="Freeform 200">
              <a:extLst>
                <a:ext uri="{FF2B5EF4-FFF2-40B4-BE49-F238E27FC236}">
                  <a16:creationId xmlns:a16="http://schemas.microsoft.com/office/drawing/2014/main" id="{8326C55D-7B0F-410B-96DC-3E85ACB5F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3" name="Freeform 201">
              <a:extLst>
                <a:ext uri="{FF2B5EF4-FFF2-40B4-BE49-F238E27FC236}">
                  <a16:creationId xmlns:a16="http://schemas.microsoft.com/office/drawing/2014/main" id="{35B2E584-1FED-45A9-A312-B8F7C8CD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4" name="Freeform 202">
              <a:extLst>
                <a:ext uri="{FF2B5EF4-FFF2-40B4-BE49-F238E27FC236}">
                  <a16:creationId xmlns:a16="http://schemas.microsoft.com/office/drawing/2014/main" id="{422056DD-460F-4CD8-8D2A-29CC56D86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5" name="Freeform 203">
              <a:extLst>
                <a:ext uri="{FF2B5EF4-FFF2-40B4-BE49-F238E27FC236}">
                  <a16:creationId xmlns:a16="http://schemas.microsoft.com/office/drawing/2014/main" id="{746064E2-2F5D-4B21-A6BC-A447C0937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6" name="Freeform 204">
              <a:extLst>
                <a:ext uri="{FF2B5EF4-FFF2-40B4-BE49-F238E27FC236}">
                  <a16:creationId xmlns:a16="http://schemas.microsoft.com/office/drawing/2014/main" id="{E8B72480-F6A0-413F-BEDE-6ED1B3DB1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7" name="Freeform 205">
              <a:extLst>
                <a:ext uri="{FF2B5EF4-FFF2-40B4-BE49-F238E27FC236}">
                  <a16:creationId xmlns:a16="http://schemas.microsoft.com/office/drawing/2014/main" id="{015A6EA3-0C11-4B35-907F-65DC4BFCE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8" name="Freeform 206">
              <a:extLst>
                <a:ext uri="{FF2B5EF4-FFF2-40B4-BE49-F238E27FC236}">
                  <a16:creationId xmlns:a16="http://schemas.microsoft.com/office/drawing/2014/main" id="{D13BE3B7-5A1C-478C-8218-94ED87875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59" name="Freeform 207">
              <a:extLst>
                <a:ext uri="{FF2B5EF4-FFF2-40B4-BE49-F238E27FC236}">
                  <a16:creationId xmlns:a16="http://schemas.microsoft.com/office/drawing/2014/main" id="{7C8024AB-6A86-41B3-A24A-54E6FF8F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0" name="Freeform 208">
              <a:extLst>
                <a:ext uri="{FF2B5EF4-FFF2-40B4-BE49-F238E27FC236}">
                  <a16:creationId xmlns:a16="http://schemas.microsoft.com/office/drawing/2014/main" id="{8E49FF36-1800-4F5F-913F-BB450FAD5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1" name="Freeform 209">
              <a:extLst>
                <a:ext uri="{FF2B5EF4-FFF2-40B4-BE49-F238E27FC236}">
                  <a16:creationId xmlns:a16="http://schemas.microsoft.com/office/drawing/2014/main" id="{BA7AB5F7-4E17-4B60-A351-0B53D76EA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2" name="Freeform 210">
              <a:extLst>
                <a:ext uri="{FF2B5EF4-FFF2-40B4-BE49-F238E27FC236}">
                  <a16:creationId xmlns:a16="http://schemas.microsoft.com/office/drawing/2014/main" id="{412ABFDE-FFC5-47A7-BBB2-F66F00F16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3" name="Freeform 211">
              <a:extLst>
                <a:ext uri="{FF2B5EF4-FFF2-40B4-BE49-F238E27FC236}">
                  <a16:creationId xmlns:a16="http://schemas.microsoft.com/office/drawing/2014/main" id="{F0F6985F-D64E-4010-AAEE-1002DC23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4" name="Freeform 212">
              <a:extLst>
                <a:ext uri="{FF2B5EF4-FFF2-40B4-BE49-F238E27FC236}">
                  <a16:creationId xmlns:a16="http://schemas.microsoft.com/office/drawing/2014/main" id="{C43EBFDE-B23D-4AAC-A1A0-600AEA933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5" name="Freeform 213">
              <a:extLst>
                <a:ext uri="{FF2B5EF4-FFF2-40B4-BE49-F238E27FC236}">
                  <a16:creationId xmlns:a16="http://schemas.microsoft.com/office/drawing/2014/main" id="{B1B440AF-EFF3-4542-B37B-2F383A2C1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6" name="Freeform 214">
              <a:extLst>
                <a:ext uri="{FF2B5EF4-FFF2-40B4-BE49-F238E27FC236}">
                  <a16:creationId xmlns:a16="http://schemas.microsoft.com/office/drawing/2014/main" id="{527D1629-0626-4B6A-B235-80D19C060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7" name="Freeform 215">
              <a:extLst>
                <a:ext uri="{FF2B5EF4-FFF2-40B4-BE49-F238E27FC236}">
                  <a16:creationId xmlns:a16="http://schemas.microsoft.com/office/drawing/2014/main" id="{4083EF39-D756-47DC-A1B5-4CA5E2729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8" name="Freeform 216">
              <a:extLst>
                <a:ext uri="{FF2B5EF4-FFF2-40B4-BE49-F238E27FC236}">
                  <a16:creationId xmlns:a16="http://schemas.microsoft.com/office/drawing/2014/main" id="{AF0F1BCC-9337-4CBC-80BE-646A307CB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69" name="Freeform 217">
              <a:extLst>
                <a:ext uri="{FF2B5EF4-FFF2-40B4-BE49-F238E27FC236}">
                  <a16:creationId xmlns:a16="http://schemas.microsoft.com/office/drawing/2014/main" id="{504CE687-0136-4236-961D-BF1996677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0" name="Freeform 218">
              <a:extLst>
                <a:ext uri="{FF2B5EF4-FFF2-40B4-BE49-F238E27FC236}">
                  <a16:creationId xmlns:a16="http://schemas.microsoft.com/office/drawing/2014/main" id="{63E5BFC5-4204-4382-B527-E483B7678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1" name="Freeform 219">
              <a:extLst>
                <a:ext uri="{FF2B5EF4-FFF2-40B4-BE49-F238E27FC236}">
                  <a16:creationId xmlns:a16="http://schemas.microsoft.com/office/drawing/2014/main" id="{5B7D7B24-0E0A-4D08-B189-4CE39FC9B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2" name="Freeform 220">
              <a:extLst>
                <a:ext uri="{FF2B5EF4-FFF2-40B4-BE49-F238E27FC236}">
                  <a16:creationId xmlns:a16="http://schemas.microsoft.com/office/drawing/2014/main" id="{817FDE2F-8865-441A-9772-AF2831FF7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3" name="Freeform 221">
              <a:extLst>
                <a:ext uri="{FF2B5EF4-FFF2-40B4-BE49-F238E27FC236}">
                  <a16:creationId xmlns:a16="http://schemas.microsoft.com/office/drawing/2014/main" id="{2195DBB0-942E-4731-BAC9-37250084C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4" name="Freeform 222">
              <a:extLst>
                <a:ext uri="{FF2B5EF4-FFF2-40B4-BE49-F238E27FC236}">
                  <a16:creationId xmlns:a16="http://schemas.microsoft.com/office/drawing/2014/main" id="{9DE42535-81C4-47CB-9861-DC355B26A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5" name="Freeform 223">
              <a:extLst>
                <a:ext uri="{FF2B5EF4-FFF2-40B4-BE49-F238E27FC236}">
                  <a16:creationId xmlns:a16="http://schemas.microsoft.com/office/drawing/2014/main" id="{2F339864-7154-4691-A438-1E067024B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6" name="Freeform 224">
              <a:extLst>
                <a:ext uri="{FF2B5EF4-FFF2-40B4-BE49-F238E27FC236}">
                  <a16:creationId xmlns:a16="http://schemas.microsoft.com/office/drawing/2014/main" id="{07044721-4268-406F-91AA-09EE8B3A6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7" name="Freeform 225">
              <a:extLst>
                <a:ext uri="{FF2B5EF4-FFF2-40B4-BE49-F238E27FC236}">
                  <a16:creationId xmlns:a16="http://schemas.microsoft.com/office/drawing/2014/main" id="{E6DB712B-6BE9-4255-A03E-B98441E64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8" name="Freeform 226">
              <a:extLst>
                <a:ext uri="{FF2B5EF4-FFF2-40B4-BE49-F238E27FC236}">
                  <a16:creationId xmlns:a16="http://schemas.microsoft.com/office/drawing/2014/main" id="{4D249F50-8D50-4E2B-B3F3-71F61BF9E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79" name="Freeform 227">
              <a:extLst>
                <a:ext uri="{FF2B5EF4-FFF2-40B4-BE49-F238E27FC236}">
                  <a16:creationId xmlns:a16="http://schemas.microsoft.com/office/drawing/2014/main" id="{1147FE2B-4353-499F-9212-E01074D1E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0" name="Freeform 228">
              <a:extLst>
                <a:ext uri="{FF2B5EF4-FFF2-40B4-BE49-F238E27FC236}">
                  <a16:creationId xmlns:a16="http://schemas.microsoft.com/office/drawing/2014/main" id="{C7FE7EC3-7064-4F00-8AA6-F84B6334D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1" name="Freeform 229">
              <a:extLst>
                <a:ext uri="{FF2B5EF4-FFF2-40B4-BE49-F238E27FC236}">
                  <a16:creationId xmlns:a16="http://schemas.microsoft.com/office/drawing/2014/main" id="{EE0E1412-8FA7-4A15-9F31-255F135A2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2" name="Freeform 230">
              <a:extLst>
                <a:ext uri="{FF2B5EF4-FFF2-40B4-BE49-F238E27FC236}">
                  <a16:creationId xmlns:a16="http://schemas.microsoft.com/office/drawing/2014/main" id="{AC9FE699-B980-4617-8033-880C4547D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3" name="Freeform 231">
              <a:extLst>
                <a:ext uri="{FF2B5EF4-FFF2-40B4-BE49-F238E27FC236}">
                  <a16:creationId xmlns:a16="http://schemas.microsoft.com/office/drawing/2014/main" id="{981B1354-E114-4CF1-8DA9-0DD3E71B3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4" name="Freeform 232">
              <a:extLst>
                <a:ext uri="{FF2B5EF4-FFF2-40B4-BE49-F238E27FC236}">
                  <a16:creationId xmlns:a16="http://schemas.microsoft.com/office/drawing/2014/main" id="{636AF490-ADD3-4CD5-8974-840D1F204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5" name="Freeform 233">
              <a:extLst>
                <a:ext uri="{FF2B5EF4-FFF2-40B4-BE49-F238E27FC236}">
                  <a16:creationId xmlns:a16="http://schemas.microsoft.com/office/drawing/2014/main" id="{89965A6E-3F37-4F69-A338-E1E5BF6DA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6" name="Freeform 234">
              <a:extLst>
                <a:ext uri="{FF2B5EF4-FFF2-40B4-BE49-F238E27FC236}">
                  <a16:creationId xmlns:a16="http://schemas.microsoft.com/office/drawing/2014/main" id="{9E6E759E-78C2-4BAB-8F34-6A1B20165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7" name="Freeform 235">
              <a:extLst>
                <a:ext uri="{FF2B5EF4-FFF2-40B4-BE49-F238E27FC236}">
                  <a16:creationId xmlns:a16="http://schemas.microsoft.com/office/drawing/2014/main" id="{28B6F0D4-38A4-4554-BABA-12E772738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8" name="Freeform 236">
              <a:extLst>
                <a:ext uri="{FF2B5EF4-FFF2-40B4-BE49-F238E27FC236}">
                  <a16:creationId xmlns:a16="http://schemas.microsoft.com/office/drawing/2014/main" id="{235DE88A-5884-47A6-B65D-5FF42D267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89" name="Freeform 237">
              <a:extLst>
                <a:ext uri="{FF2B5EF4-FFF2-40B4-BE49-F238E27FC236}">
                  <a16:creationId xmlns:a16="http://schemas.microsoft.com/office/drawing/2014/main" id="{42FB167F-44C4-453C-8989-DEDFAA9A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0" name="Freeform 238">
              <a:extLst>
                <a:ext uri="{FF2B5EF4-FFF2-40B4-BE49-F238E27FC236}">
                  <a16:creationId xmlns:a16="http://schemas.microsoft.com/office/drawing/2014/main" id="{B90D574D-5E47-412F-9FA3-92BF106FD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1" name="Freeform 239">
              <a:extLst>
                <a:ext uri="{FF2B5EF4-FFF2-40B4-BE49-F238E27FC236}">
                  <a16:creationId xmlns:a16="http://schemas.microsoft.com/office/drawing/2014/main" id="{562AD52C-4B38-4535-A8E5-C82937A08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2" name="Freeform 240">
              <a:extLst>
                <a:ext uri="{FF2B5EF4-FFF2-40B4-BE49-F238E27FC236}">
                  <a16:creationId xmlns:a16="http://schemas.microsoft.com/office/drawing/2014/main" id="{3291D008-D71B-4864-8E18-8A88B91B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3" name="Freeform 241">
              <a:extLst>
                <a:ext uri="{FF2B5EF4-FFF2-40B4-BE49-F238E27FC236}">
                  <a16:creationId xmlns:a16="http://schemas.microsoft.com/office/drawing/2014/main" id="{90C4B1A9-FCB2-4035-A8EE-49837DD2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4" name="Freeform 242">
              <a:extLst>
                <a:ext uri="{FF2B5EF4-FFF2-40B4-BE49-F238E27FC236}">
                  <a16:creationId xmlns:a16="http://schemas.microsoft.com/office/drawing/2014/main" id="{A696F08D-BDE7-4DEA-B85C-C254BC7B9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5" name="Freeform 243">
              <a:extLst>
                <a:ext uri="{FF2B5EF4-FFF2-40B4-BE49-F238E27FC236}">
                  <a16:creationId xmlns:a16="http://schemas.microsoft.com/office/drawing/2014/main" id="{A9D62227-7C4C-4B14-A0E3-10C1C7E63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6" name="Freeform 244">
              <a:extLst>
                <a:ext uri="{FF2B5EF4-FFF2-40B4-BE49-F238E27FC236}">
                  <a16:creationId xmlns:a16="http://schemas.microsoft.com/office/drawing/2014/main" id="{55CBFDEA-BBEB-409F-ACE1-B387854CD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7" name="Freeform 245">
              <a:extLst>
                <a:ext uri="{FF2B5EF4-FFF2-40B4-BE49-F238E27FC236}">
                  <a16:creationId xmlns:a16="http://schemas.microsoft.com/office/drawing/2014/main" id="{23CBEFD5-8CFA-4955-B870-9BD7D6FD6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8" name="Freeform 246">
              <a:extLst>
                <a:ext uri="{FF2B5EF4-FFF2-40B4-BE49-F238E27FC236}">
                  <a16:creationId xmlns:a16="http://schemas.microsoft.com/office/drawing/2014/main" id="{A9EF3C66-BD27-45BE-A4CF-51E371CC2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899" name="Freeform 247">
              <a:extLst>
                <a:ext uri="{FF2B5EF4-FFF2-40B4-BE49-F238E27FC236}">
                  <a16:creationId xmlns:a16="http://schemas.microsoft.com/office/drawing/2014/main" id="{954A9354-19B2-4390-94CA-096D75F60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0" name="Freeform 248">
              <a:extLst>
                <a:ext uri="{FF2B5EF4-FFF2-40B4-BE49-F238E27FC236}">
                  <a16:creationId xmlns:a16="http://schemas.microsoft.com/office/drawing/2014/main" id="{F762EAF5-A29D-4276-97E8-19A5688B2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1" name="Freeform 249">
              <a:extLst>
                <a:ext uri="{FF2B5EF4-FFF2-40B4-BE49-F238E27FC236}">
                  <a16:creationId xmlns:a16="http://schemas.microsoft.com/office/drawing/2014/main" id="{9202EF8F-F58D-4949-BAE2-906CD1783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2" name="Freeform 250">
              <a:extLst>
                <a:ext uri="{FF2B5EF4-FFF2-40B4-BE49-F238E27FC236}">
                  <a16:creationId xmlns:a16="http://schemas.microsoft.com/office/drawing/2014/main" id="{AB9B9DFB-E14B-46B4-A23A-34E5AFB09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3" name="Freeform 251">
              <a:extLst>
                <a:ext uri="{FF2B5EF4-FFF2-40B4-BE49-F238E27FC236}">
                  <a16:creationId xmlns:a16="http://schemas.microsoft.com/office/drawing/2014/main" id="{C653B13E-370B-4363-BABC-99FE79C1B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4" name="Freeform 252">
              <a:extLst>
                <a:ext uri="{FF2B5EF4-FFF2-40B4-BE49-F238E27FC236}">
                  <a16:creationId xmlns:a16="http://schemas.microsoft.com/office/drawing/2014/main" id="{1430B290-E024-4114-835D-E655A48AF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5" name="Freeform 253">
              <a:extLst>
                <a:ext uri="{FF2B5EF4-FFF2-40B4-BE49-F238E27FC236}">
                  <a16:creationId xmlns:a16="http://schemas.microsoft.com/office/drawing/2014/main" id="{126CF280-9745-48EB-94BE-F5C0E2918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6" name="Freeform 254">
              <a:extLst>
                <a:ext uri="{FF2B5EF4-FFF2-40B4-BE49-F238E27FC236}">
                  <a16:creationId xmlns:a16="http://schemas.microsoft.com/office/drawing/2014/main" id="{B5611908-2C84-45C9-9F12-FFE7D3669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7" name="Freeform 255">
              <a:extLst>
                <a:ext uri="{FF2B5EF4-FFF2-40B4-BE49-F238E27FC236}">
                  <a16:creationId xmlns:a16="http://schemas.microsoft.com/office/drawing/2014/main" id="{461B3562-6C8E-4A81-AE57-E1A18DAD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8" name="Freeform 256">
              <a:extLst>
                <a:ext uri="{FF2B5EF4-FFF2-40B4-BE49-F238E27FC236}">
                  <a16:creationId xmlns:a16="http://schemas.microsoft.com/office/drawing/2014/main" id="{0D596C1D-575A-44DF-AF9D-524B88BC6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909" name="Freeform 257">
              <a:extLst>
                <a:ext uri="{FF2B5EF4-FFF2-40B4-BE49-F238E27FC236}">
                  <a16:creationId xmlns:a16="http://schemas.microsoft.com/office/drawing/2014/main" id="{3B8FF9A0-7166-4CC6-80B1-9B003A4BB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2">
            <a:extLst>
              <a:ext uri="{FF2B5EF4-FFF2-40B4-BE49-F238E27FC236}">
                <a16:creationId xmlns:a16="http://schemas.microsoft.com/office/drawing/2014/main" id="{F6A61DF0-F802-4725-84AA-F74399563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1414463"/>
            <a:ext cx="800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Nêu lại các bước làm lọ hoa gắn tường?</a:t>
            </a: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FC01F06B-3CC6-4CD5-AD57-FDA7EFE9A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900" y="2117725"/>
            <a:ext cx="61579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Bước 1</a:t>
            </a:r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b="1">
                <a:solidFill>
                  <a:srgbClr val="33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Gấp phần giấy làm đế lọ hoa và gấp các nếp gấp cách đều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24A2284-5AE6-4032-821A-ADCE50B50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3254375"/>
            <a:ext cx="58674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Bước 2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b="1">
                <a:solidFill>
                  <a:srgbClr val="33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Tách phần gấp đế lọ hoa ra khỏi các nếp gấp làm thân lọ hoa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69799C2-7004-4D1D-AF48-F47435D0A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52913"/>
            <a:ext cx="64008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Bước 3:</a:t>
            </a: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Làm thành lọ hoa gắn tường</a:t>
            </a:r>
          </a:p>
        </p:txBody>
      </p:sp>
      <p:pic>
        <p:nvPicPr>
          <p:cNvPr id="31751" name="Picture 29" descr="Bean windy(1007)">
            <a:extLst>
              <a:ext uri="{FF2B5EF4-FFF2-40B4-BE49-F238E27FC236}">
                <a16:creationId xmlns:a16="http://schemas.microsoft.com/office/drawing/2014/main" id="{3BF38333-2084-4F6D-9F2C-9049CEEB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36750"/>
            <a:ext cx="2895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2" name="Group 4">
            <a:extLst>
              <a:ext uri="{FF2B5EF4-FFF2-40B4-BE49-F238E27FC236}">
                <a16:creationId xmlns:a16="http://schemas.microsoft.com/office/drawing/2014/main" id="{03E41AE5-1BA4-42C5-A8E6-2C16EE5A552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31753" name="Freeform 5">
              <a:extLst>
                <a:ext uri="{FF2B5EF4-FFF2-40B4-BE49-F238E27FC236}">
                  <a16:creationId xmlns:a16="http://schemas.microsoft.com/office/drawing/2014/main" id="{F60963C6-5007-44D2-A436-FE79682C2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4" name="Freeform 6">
              <a:extLst>
                <a:ext uri="{FF2B5EF4-FFF2-40B4-BE49-F238E27FC236}">
                  <a16:creationId xmlns:a16="http://schemas.microsoft.com/office/drawing/2014/main" id="{D4FC5724-FB19-462B-8E94-5305CA8C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5" name="Freeform 7">
              <a:extLst>
                <a:ext uri="{FF2B5EF4-FFF2-40B4-BE49-F238E27FC236}">
                  <a16:creationId xmlns:a16="http://schemas.microsoft.com/office/drawing/2014/main" id="{6A7CC427-95A4-41E3-A597-C6C034045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6" name="Freeform 8">
              <a:extLst>
                <a:ext uri="{FF2B5EF4-FFF2-40B4-BE49-F238E27FC236}">
                  <a16:creationId xmlns:a16="http://schemas.microsoft.com/office/drawing/2014/main" id="{ECF43E7C-D2F9-4F5F-BF26-6D6AEA60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7" name="Freeform 9">
              <a:extLst>
                <a:ext uri="{FF2B5EF4-FFF2-40B4-BE49-F238E27FC236}">
                  <a16:creationId xmlns:a16="http://schemas.microsoft.com/office/drawing/2014/main" id="{59136906-D9F4-4037-A02B-0EA1798BB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8" name="Freeform 10">
              <a:extLst>
                <a:ext uri="{FF2B5EF4-FFF2-40B4-BE49-F238E27FC236}">
                  <a16:creationId xmlns:a16="http://schemas.microsoft.com/office/drawing/2014/main" id="{01DE70C1-8012-4304-A80E-68912716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9" name="Freeform 11">
              <a:extLst>
                <a:ext uri="{FF2B5EF4-FFF2-40B4-BE49-F238E27FC236}">
                  <a16:creationId xmlns:a16="http://schemas.microsoft.com/office/drawing/2014/main" id="{CEBB441D-CA56-4305-A193-27A632F29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0" name="Freeform 12">
              <a:extLst>
                <a:ext uri="{FF2B5EF4-FFF2-40B4-BE49-F238E27FC236}">
                  <a16:creationId xmlns:a16="http://schemas.microsoft.com/office/drawing/2014/main" id="{E93A5B8D-1B9D-45C1-B088-A606BB0EC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1" name="Freeform 13">
              <a:extLst>
                <a:ext uri="{FF2B5EF4-FFF2-40B4-BE49-F238E27FC236}">
                  <a16:creationId xmlns:a16="http://schemas.microsoft.com/office/drawing/2014/main" id="{D41DFAF1-C9CD-4D92-A32E-5A7CBC925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2" name="Freeform 14">
              <a:extLst>
                <a:ext uri="{FF2B5EF4-FFF2-40B4-BE49-F238E27FC236}">
                  <a16:creationId xmlns:a16="http://schemas.microsoft.com/office/drawing/2014/main" id="{107FBD9B-6664-4FD0-BF54-866CA28B9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3" name="Freeform 15">
              <a:extLst>
                <a:ext uri="{FF2B5EF4-FFF2-40B4-BE49-F238E27FC236}">
                  <a16:creationId xmlns:a16="http://schemas.microsoft.com/office/drawing/2014/main" id="{4F710E1D-1032-4295-BB1A-632B3017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4" name="Freeform 16">
              <a:extLst>
                <a:ext uri="{FF2B5EF4-FFF2-40B4-BE49-F238E27FC236}">
                  <a16:creationId xmlns:a16="http://schemas.microsoft.com/office/drawing/2014/main" id="{03F8D287-58CE-471B-ABF0-27150D8CE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5" name="Freeform 17">
              <a:extLst>
                <a:ext uri="{FF2B5EF4-FFF2-40B4-BE49-F238E27FC236}">
                  <a16:creationId xmlns:a16="http://schemas.microsoft.com/office/drawing/2014/main" id="{94985828-B0DB-4541-8842-0C044EAB8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6" name="Freeform 18">
              <a:extLst>
                <a:ext uri="{FF2B5EF4-FFF2-40B4-BE49-F238E27FC236}">
                  <a16:creationId xmlns:a16="http://schemas.microsoft.com/office/drawing/2014/main" id="{6F6A619D-AEFF-4ED1-987F-FC2B20C33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7" name="Freeform 19">
              <a:extLst>
                <a:ext uri="{FF2B5EF4-FFF2-40B4-BE49-F238E27FC236}">
                  <a16:creationId xmlns:a16="http://schemas.microsoft.com/office/drawing/2014/main" id="{D017509C-7D1C-45F9-88D3-223ECD667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8" name="Freeform 20">
              <a:extLst>
                <a:ext uri="{FF2B5EF4-FFF2-40B4-BE49-F238E27FC236}">
                  <a16:creationId xmlns:a16="http://schemas.microsoft.com/office/drawing/2014/main" id="{E986B8A0-A012-40D3-B68C-9D62BFA2F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9" name="Freeform 21">
              <a:extLst>
                <a:ext uri="{FF2B5EF4-FFF2-40B4-BE49-F238E27FC236}">
                  <a16:creationId xmlns:a16="http://schemas.microsoft.com/office/drawing/2014/main" id="{AEC42E08-CBD8-49B7-99BC-58D928343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0" name="Freeform 22">
              <a:extLst>
                <a:ext uri="{FF2B5EF4-FFF2-40B4-BE49-F238E27FC236}">
                  <a16:creationId xmlns:a16="http://schemas.microsoft.com/office/drawing/2014/main" id="{7412FF82-31A0-475A-8872-71F6A32E6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1" name="Freeform 23">
              <a:extLst>
                <a:ext uri="{FF2B5EF4-FFF2-40B4-BE49-F238E27FC236}">
                  <a16:creationId xmlns:a16="http://schemas.microsoft.com/office/drawing/2014/main" id="{BAE14E43-7A0E-4BD8-9549-55DCCD3ED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2" name="Freeform 24">
              <a:extLst>
                <a:ext uri="{FF2B5EF4-FFF2-40B4-BE49-F238E27FC236}">
                  <a16:creationId xmlns:a16="http://schemas.microsoft.com/office/drawing/2014/main" id="{79D2F924-0C7D-427E-B573-04DEBF3E6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3" name="Freeform 25">
              <a:extLst>
                <a:ext uri="{FF2B5EF4-FFF2-40B4-BE49-F238E27FC236}">
                  <a16:creationId xmlns:a16="http://schemas.microsoft.com/office/drawing/2014/main" id="{C8137708-9C4C-48EC-8306-0A335D40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4" name="Freeform 26">
              <a:extLst>
                <a:ext uri="{FF2B5EF4-FFF2-40B4-BE49-F238E27FC236}">
                  <a16:creationId xmlns:a16="http://schemas.microsoft.com/office/drawing/2014/main" id="{A707056D-9590-468F-9874-754768D83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5" name="Freeform 27">
              <a:extLst>
                <a:ext uri="{FF2B5EF4-FFF2-40B4-BE49-F238E27FC236}">
                  <a16:creationId xmlns:a16="http://schemas.microsoft.com/office/drawing/2014/main" id="{0843E62F-721F-42ED-BAC9-70EAABFDF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6" name="Freeform 28">
              <a:extLst>
                <a:ext uri="{FF2B5EF4-FFF2-40B4-BE49-F238E27FC236}">
                  <a16:creationId xmlns:a16="http://schemas.microsoft.com/office/drawing/2014/main" id="{BE30538A-5136-444F-9D21-DCFA77411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7" name="Freeform 29">
              <a:extLst>
                <a:ext uri="{FF2B5EF4-FFF2-40B4-BE49-F238E27FC236}">
                  <a16:creationId xmlns:a16="http://schemas.microsoft.com/office/drawing/2014/main" id="{D689147A-9578-4894-94AC-4F7FD352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8" name="Freeform 30">
              <a:extLst>
                <a:ext uri="{FF2B5EF4-FFF2-40B4-BE49-F238E27FC236}">
                  <a16:creationId xmlns:a16="http://schemas.microsoft.com/office/drawing/2014/main" id="{BFA0F402-8951-43D0-9129-E23D99CAF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9" name="Freeform 31">
              <a:extLst>
                <a:ext uri="{FF2B5EF4-FFF2-40B4-BE49-F238E27FC236}">
                  <a16:creationId xmlns:a16="http://schemas.microsoft.com/office/drawing/2014/main" id="{5F159133-2D6B-4C8A-9FDF-282835304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0" name="Freeform 32">
              <a:extLst>
                <a:ext uri="{FF2B5EF4-FFF2-40B4-BE49-F238E27FC236}">
                  <a16:creationId xmlns:a16="http://schemas.microsoft.com/office/drawing/2014/main" id="{A8A0D12D-66DC-48A6-9FE0-5DC4F1151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1" name="Freeform 33">
              <a:extLst>
                <a:ext uri="{FF2B5EF4-FFF2-40B4-BE49-F238E27FC236}">
                  <a16:creationId xmlns:a16="http://schemas.microsoft.com/office/drawing/2014/main" id="{9F63B145-4066-4377-B44D-E396BC75B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2" name="Freeform 34">
              <a:extLst>
                <a:ext uri="{FF2B5EF4-FFF2-40B4-BE49-F238E27FC236}">
                  <a16:creationId xmlns:a16="http://schemas.microsoft.com/office/drawing/2014/main" id="{E2CCB870-862C-40AA-93F0-3D1B6AA5F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3" name="Freeform 35">
              <a:extLst>
                <a:ext uri="{FF2B5EF4-FFF2-40B4-BE49-F238E27FC236}">
                  <a16:creationId xmlns:a16="http://schemas.microsoft.com/office/drawing/2014/main" id="{CAD974A0-19EF-41FB-BE96-D37420834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4" name="Freeform 36">
              <a:extLst>
                <a:ext uri="{FF2B5EF4-FFF2-40B4-BE49-F238E27FC236}">
                  <a16:creationId xmlns:a16="http://schemas.microsoft.com/office/drawing/2014/main" id="{52254D2F-E320-4AFE-AACD-FFFDA188E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5" name="Freeform 37">
              <a:extLst>
                <a:ext uri="{FF2B5EF4-FFF2-40B4-BE49-F238E27FC236}">
                  <a16:creationId xmlns:a16="http://schemas.microsoft.com/office/drawing/2014/main" id="{55C4CB2C-D499-48AA-A651-60D607ABD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6" name="Freeform 38">
              <a:extLst>
                <a:ext uri="{FF2B5EF4-FFF2-40B4-BE49-F238E27FC236}">
                  <a16:creationId xmlns:a16="http://schemas.microsoft.com/office/drawing/2014/main" id="{2ED279ED-FC3F-42D7-9F35-B3AE0313A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7" name="Freeform 39">
              <a:extLst>
                <a:ext uri="{FF2B5EF4-FFF2-40B4-BE49-F238E27FC236}">
                  <a16:creationId xmlns:a16="http://schemas.microsoft.com/office/drawing/2014/main" id="{B6D452F0-C751-4C6D-B448-0BC22A75E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8" name="Freeform 40">
              <a:extLst>
                <a:ext uri="{FF2B5EF4-FFF2-40B4-BE49-F238E27FC236}">
                  <a16:creationId xmlns:a16="http://schemas.microsoft.com/office/drawing/2014/main" id="{4B86D6BA-1203-423A-95D3-EA285BEA1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9" name="Freeform 41">
              <a:extLst>
                <a:ext uri="{FF2B5EF4-FFF2-40B4-BE49-F238E27FC236}">
                  <a16:creationId xmlns:a16="http://schemas.microsoft.com/office/drawing/2014/main" id="{01A5C44C-A7B4-4553-AF16-BBE80DA40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0" name="Freeform 42">
              <a:extLst>
                <a:ext uri="{FF2B5EF4-FFF2-40B4-BE49-F238E27FC236}">
                  <a16:creationId xmlns:a16="http://schemas.microsoft.com/office/drawing/2014/main" id="{8D7A9F2E-9A04-4122-ACD2-D22025D63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1" name="Freeform 43">
              <a:extLst>
                <a:ext uri="{FF2B5EF4-FFF2-40B4-BE49-F238E27FC236}">
                  <a16:creationId xmlns:a16="http://schemas.microsoft.com/office/drawing/2014/main" id="{D0866165-7747-43AE-BA02-572789BF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2" name="Freeform 44">
              <a:extLst>
                <a:ext uri="{FF2B5EF4-FFF2-40B4-BE49-F238E27FC236}">
                  <a16:creationId xmlns:a16="http://schemas.microsoft.com/office/drawing/2014/main" id="{067B1E81-7E27-438E-8157-206E87B7F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3" name="Freeform 45">
              <a:extLst>
                <a:ext uri="{FF2B5EF4-FFF2-40B4-BE49-F238E27FC236}">
                  <a16:creationId xmlns:a16="http://schemas.microsoft.com/office/drawing/2014/main" id="{0DBA7767-3809-4BE0-BB25-85AA9080B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4" name="Freeform 46">
              <a:extLst>
                <a:ext uri="{FF2B5EF4-FFF2-40B4-BE49-F238E27FC236}">
                  <a16:creationId xmlns:a16="http://schemas.microsoft.com/office/drawing/2014/main" id="{A3B376FD-7F2F-44D9-9509-44DA074B1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5" name="Freeform 47">
              <a:extLst>
                <a:ext uri="{FF2B5EF4-FFF2-40B4-BE49-F238E27FC236}">
                  <a16:creationId xmlns:a16="http://schemas.microsoft.com/office/drawing/2014/main" id="{7B9D9364-5FB8-4D55-BFE6-D6D61CDC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6" name="Freeform 48">
              <a:extLst>
                <a:ext uri="{FF2B5EF4-FFF2-40B4-BE49-F238E27FC236}">
                  <a16:creationId xmlns:a16="http://schemas.microsoft.com/office/drawing/2014/main" id="{50251378-7388-4E9D-B516-EA6A630D9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7" name="Freeform 49">
              <a:extLst>
                <a:ext uri="{FF2B5EF4-FFF2-40B4-BE49-F238E27FC236}">
                  <a16:creationId xmlns:a16="http://schemas.microsoft.com/office/drawing/2014/main" id="{A1A551A0-6362-4315-BDCA-0D41BB765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8" name="Freeform 50">
              <a:extLst>
                <a:ext uri="{FF2B5EF4-FFF2-40B4-BE49-F238E27FC236}">
                  <a16:creationId xmlns:a16="http://schemas.microsoft.com/office/drawing/2014/main" id="{86CD7545-8AEC-4BA3-A31A-E6FADB184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9" name="Freeform 51">
              <a:extLst>
                <a:ext uri="{FF2B5EF4-FFF2-40B4-BE49-F238E27FC236}">
                  <a16:creationId xmlns:a16="http://schemas.microsoft.com/office/drawing/2014/main" id="{35DA5222-331D-4F85-B4C7-F1087906E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0" name="Freeform 52">
              <a:extLst>
                <a:ext uri="{FF2B5EF4-FFF2-40B4-BE49-F238E27FC236}">
                  <a16:creationId xmlns:a16="http://schemas.microsoft.com/office/drawing/2014/main" id="{374F9B7E-ECD8-4445-81CA-51598755E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1" name="Freeform 53">
              <a:extLst>
                <a:ext uri="{FF2B5EF4-FFF2-40B4-BE49-F238E27FC236}">
                  <a16:creationId xmlns:a16="http://schemas.microsoft.com/office/drawing/2014/main" id="{F8E53DA6-0BB7-4B5B-8E5B-1FCC03FD8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2" name="Freeform 54">
              <a:extLst>
                <a:ext uri="{FF2B5EF4-FFF2-40B4-BE49-F238E27FC236}">
                  <a16:creationId xmlns:a16="http://schemas.microsoft.com/office/drawing/2014/main" id="{8224532F-061A-4A91-9C97-6A0CF2DC2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3" name="Freeform 55">
              <a:extLst>
                <a:ext uri="{FF2B5EF4-FFF2-40B4-BE49-F238E27FC236}">
                  <a16:creationId xmlns:a16="http://schemas.microsoft.com/office/drawing/2014/main" id="{0E57D975-EEFC-4418-B0A5-D5D45574D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4" name="Freeform 56">
              <a:extLst>
                <a:ext uri="{FF2B5EF4-FFF2-40B4-BE49-F238E27FC236}">
                  <a16:creationId xmlns:a16="http://schemas.microsoft.com/office/drawing/2014/main" id="{8602F052-EA48-4BD7-A749-248411A0A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5" name="Freeform 57">
              <a:extLst>
                <a:ext uri="{FF2B5EF4-FFF2-40B4-BE49-F238E27FC236}">
                  <a16:creationId xmlns:a16="http://schemas.microsoft.com/office/drawing/2014/main" id="{222C269F-BE60-4B14-8D70-94FADDEF5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6" name="Freeform 58">
              <a:extLst>
                <a:ext uri="{FF2B5EF4-FFF2-40B4-BE49-F238E27FC236}">
                  <a16:creationId xmlns:a16="http://schemas.microsoft.com/office/drawing/2014/main" id="{67653FC5-9A90-4C91-82EF-825AB0D52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7" name="Freeform 59">
              <a:extLst>
                <a:ext uri="{FF2B5EF4-FFF2-40B4-BE49-F238E27FC236}">
                  <a16:creationId xmlns:a16="http://schemas.microsoft.com/office/drawing/2014/main" id="{77075704-8797-4A78-A5B3-59322A483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8" name="Freeform 60">
              <a:extLst>
                <a:ext uri="{FF2B5EF4-FFF2-40B4-BE49-F238E27FC236}">
                  <a16:creationId xmlns:a16="http://schemas.microsoft.com/office/drawing/2014/main" id="{0FE4BED6-605F-4B71-8650-1522D86BE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9" name="Freeform 61">
              <a:extLst>
                <a:ext uri="{FF2B5EF4-FFF2-40B4-BE49-F238E27FC236}">
                  <a16:creationId xmlns:a16="http://schemas.microsoft.com/office/drawing/2014/main" id="{72B4ABB1-6A93-4233-9B9F-E34460D5F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0" name="Freeform 62">
              <a:extLst>
                <a:ext uri="{FF2B5EF4-FFF2-40B4-BE49-F238E27FC236}">
                  <a16:creationId xmlns:a16="http://schemas.microsoft.com/office/drawing/2014/main" id="{C8B3560C-46B4-4B21-A123-6274ED10D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1" name="Freeform 63">
              <a:extLst>
                <a:ext uri="{FF2B5EF4-FFF2-40B4-BE49-F238E27FC236}">
                  <a16:creationId xmlns:a16="http://schemas.microsoft.com/office/drawing/2014/main" id="{FFD60E9D-20ED-4742-AEAB-7DCE093EE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2" name="Freeform 64">
              <a:extLst>
                <a:ext uri="{FF2B5EF4-FFF2-40B4-BE49-F238E27FC236}">
                  <a16:creationId xmlns:a16="http://schemas.microsoft.com/office/drawing/2014/main" id="{04AC2071-80FD-48DB-9105-996F3528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3" name="Freeform 65">
              <a:extLst>
                <a:ext uri="{FF2B5EF4-FFF2-40B4-BE49-F238E27FC236}">
                  <a16:creationId xmlns:a16="http://schemas.microsoft.com/office/drawing/2014/main" id="{0D76A49A-BCCF-4E49-BB58-2548D8823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4" name="Freeform 66">
              <a:extLst>
                <a:ext uri="{FF2B5EF4-FFF2-40B4-BE49-F238E27FC236}">
                  <a16:creationId xmlns:a16="http://schemas.microsoft.com/office/drawing/2014/main" id="{2EB7F538-677C-441A-A984-062CCF4E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5" name="Freeform 67">
              <a:extLst>
                <a:ext uri="{FF2B5EF4-FFF2-40B4-BE49-F238E27FC236}">
                  <a16:creationId xmlns:a16="http://schemas.microsoft.com/office/drawing/2014/main" id="{6A2ABE13-7FA5-44FC-AD49-A84B3A08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6" name="Freeform 68">
              <a:extLst>
                <a:ext uri="{FF2B5EF4-FFF2-40B4-BE49-F238E27FC236}">
                  <a16:creationId xmlns:a16="http://schemas.microsoft.com/office/drawing/2014/main" id="{10B32C2A-C44A-417F-8F02-EA30B375A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7" name="Freeform 69">
              <a:extLst>
                <a:ext uri="{FF2B5EF4-FFF2-40B4-BE49-F238E27FC236}">
                  <a16:creationId xmlns:a16="http://schemas.microsoft.com/office/drawing/2014/main" id="{A2F87471-C9F5-423E-B7E3-D3CF86CA6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8" name="Freeform 70">
              <a:extLst>
                <a:ext uri="{FF2B5EF4-FFF2-40B4-BE49-F238E27FC236}">
                  <a16:creationId xmlns:a16="http://schemas.microsoft.com/office/drawing/2014/main" id="{F84E42AF-9FD9-441B-988B-EFFB6D9C0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9" name="Freeform 71">
              <a:extLst>
                <a:ext uri="{FF2B5EF4-FFF2-40B4-BE49-F238E27FC236}">
                  <a16:creationId xmlns:a16="http://schemas.microsoft.com/office/drawing/2014/main" id="{F4FD6F7B-DB23-40D3-8C1C-75C601F5E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0" name="Freeform 72">
              <a:extLst>
                <a:ext uri="{FF2B5EF4-FFF2-40B4-BE49-F238E27FC236}">
                  <a16:creationId xmlns:a16="http://schemas.microsoft.com/office/drawing/2014/main" id="{5F6F2CC3-20E3-4C5D-9016-77C0825B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1" name="Freeform 73">
              <a:extLst>
                <a:ext uri="{FF2B5EF4-FFF2-40B4-BE49-F238E27FC236}">
                  <a16:creationId xmlns:a16="http://schemas.microsoft.com/office/drawing/2014/main" id="{B4E490B9-CE91-4B44-8522-093548FA9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2" name="Freeform 74">
              <a:extLst>
                <a:ext uri="{FF2B5EF4-FFF2-40B4-BE49-F238E27FC236}">
                  <a16:creationId xmlns:a16="http://schemas.microsoft.com/office/drawing/2014/main" id="{C0B8E666-9698-4D26-8967-2BBC5694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3" name="Freeform 75">
              <a:extLst>
                <a:ext uri="{FF2B5EF4-FFF2-40B4-BE49-F238E27FC236}">
                  <a16:creationId xmlns:a16="http://schemas.microsoft.com/office/drawing/2014/main" id="{B75255B9-2E9E-466B-ACF0-BF64C5B2E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4" name="Freeform 76">
              <a:extLst>
                <a:ext uri="{FF2B5EF4-FFF2-40B4-BE49-F238E27FC236}">
                  <a16:creationId xmlns:a16="http://schemas.microsoft.com/office/drawing/2014/main" id="{CC7C67CC-091A-429C-8258-92038FC8F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5" name="Freeform 77">
              <a:extLst>
                <a:ext uri="{FF2B5EF4-FFF2-40B4-BE49-F238E27FC236}">
                  <a16:creationId xmlns:a16="http://schemas.microsoft.com/office/drawing/2014/main" id="{B849E455-42F3-477B-A671-55613855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6" name="Freeform 78">
              <a:extLst>
                <a:ext uri="{FF2B5EF4-FFF2-40B4-BE49-F238E27FC236}">
                  <a16:creationId xmlns:a16="http://schemas.microsoft.com/office/drawing/2014/main" id="{0C3F7DD0-318C-45EF-B444-72E3D6F58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7" name="Freeform 79">
              <a:extLst>
                <a:ext uri="{FF2B5EF4-FFF2-40B4-BE49-F238E27FC236}">
                  <a16:creationId xmlns:a16="http://schemas.microsoft.com/office/drawing/2014/main" id="{21AA8B46-232E-4081-AF7E-F2D0BF247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8" name="Freeform 80">
              <a:extLst>
                <a:ext uri="{FF2B5EF4-FFF2-40B4-BE49-F238E27FC236}">
                  <a16:creationId xmlns:a16="http://schemas.microsoft.com/office/drawing/2014/main" id="{F9F2492B-7B59-43B5-9F21-368849A8F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9" name="Freeform 81">
              <a:extLst>
                <a:ext uri="{FF2B5EF4-FFF2-40B4-BE49-F238E27FC236}">
                  <a16:creationId xmlns:a16="http://schemas.microsoft.com/office/drawing/2014/main" id="{F5974019-CB54-4362-9E0A-17AF45569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0" name="Freeform 82">
              <a:extLst>
                <a:ext uri="{FF2B5EF4-FFF2-40B4-BE49-F238E27FC236}">
                  <a16:creationId xmlns:a16="http://schemas.microsoft.com/office/drawing/2014/main" id="{9F99A094-A77A-40A1-86AA-13CB2D0E8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1" name="Freeform 83">
              <a:extLst>
                <a:ext uri="{FF2B5EF4-FFF2-40B4-BE49-F238E27FC236}">
                  <a16:creationId xmlns:a16="http://schemas.microsoft.com/office/drawing/2014/main" id="{713D01EE-B2DE-4FC3-9A51-8E93AF209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2" name="Freeform 84">
              <a:extLst>
                <a:ext uri="{FF2B5EF4-FFF2-40B4-BE49-F238E27FC236}">
                  <a16:creationId xmlns:a16="http://schemas.microsoft.com/office/drawing/2014/main" id="{117E1C6A-F659-4FF0-9C56-83B65DAC9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3" name="Freeform 85">
              <a:extLst>
                <a:ext uri="{FF2B5EF4-FFF2-40B4-BE49-F238E27FC236}">
                  <a16:creationId xmlns:a16="http://schemas.microsoft.com/office/drawing/2014/main" id="{BB9E24B0-863B-4CD6-B102-180E3501B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4" name="Freeform 86">
              <a:extLst>
                <a:ext uri="{FF2B5EF4-FFF2-40B4-BE49-F238E27FC236}">
                  <a16:creationId xmlns:a16="http://schemas.microsoft.com/office/drawing/2014/main" id="{A11486B1-74BD-4C24-8113-2503D4941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5" name="Freeform 87">
              <a:extLst>
                <a:ext uri="{FF2B5EF4-FFF2-40B4-BE49-F238E27FC236}">
                  <a16:creationId xmlns:a16="http://schemas.microsoft.com/office/drawing/2014/main" id="{B42612F4-111A-4CEB-B6F4-FE81FC77F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6" name="Freeform 88">
              <a:extLst>
                <a:ext uri="{FF2B5EF4-FFF2-40B4-BE49-F238E27FC236}">
                  <a16:creationId xmlns:a16="http://schemas.microsoft.com/office/drawing/2014/main" id="{24846B8E-227E-4B81-A9AD-952716265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7" name="Freeform 89">
              <a:extLst>
                <a:ext uri="{FF2B5EF4-FFF2-40B4-BE49-F238E27FC236}">
                  <a16:creationId xmlns:a16="http://schemas.microsoft.com/office/drawing/2014/main" id="{B6F2D3FD-E3F4-45D9-BC92-32D7ABD2B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8" name="Freeform 90">
              <a:extLst>
                <a:ext uri="{FF2B5EF4-FFF2-40B4-BE49-F238E27FC236}">
                  <a16:creationId xmlns:a16="http://schemas.microsoft.com/office/drawing/2014/main" id="{CB69A078-BABD-4950-9CFA-F80CCF73A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9" name="Freeform 91">
              <a:extLst>
                <a:ext uri="{FF2B5EF4-FFF2-40B4-BE49-F238E27FC236}">
                  <a16:creationId xmlns:a16="http://schemas.microsoft.com/office/drawing/2014/main" id="{77343887-15C5-4169-A644-3D2C62579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0" name="Freeform 92">
              <a:extLst>
                <a:ext uri="{FF2B5EF4-FFF2-40B4-BE49-F238E27FC236}">
                  <a16:creationId xmlns:a16="http://schemas.microsoft.com/office/drawing/2014/main" id="{BD1EECB3-F8C9-4095-8A94-08469696D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1" name="Freeform 93">
              <a:extLst>
                <a:ext uri="{FF2B5EF4-FFF2-40B4-BE49-F238E27FC236}">
                  <a16:creationId xmlns:a16="http://schemas.microsoft.com/office/drawing/2014/main" id="{F462E7F2-8C18-49A7-A6C5-74675BE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2" name="Freeform 94">
              <a:extLst>
                <a:ext uri="{FF2B5EF4-FFF2-40B4-BE49-F238E27FC236}">
                  <a16:creationId xmlns:a16="http://schemas.microsoft.com/office/drawing/2014/main" id="{7B0521E1-2B61-4F8D-B44D-B3F298438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3" name="Freeform 95">
              <a:extLst>
                <a:ext uri="{FF2B5EF4-FFF2-40B4-BE49-F238E27FC236}">
                  <a16:creationId xmlns:a16="http://schemas.microsoft.com/office/drawing/2014/main" id="{262C1D3E-DD17-473D-94AE-315C91A7E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4" name="Freeform 96">
              <a:extLst>
                <a:ext uri="{FF2B5EF4-FFF2-40B4-BE49-F238E27FC236}">
                  <a16:creationId xmlns:a16="http://schemas.microsoft.com/office/drawing/2014/main" id="{C8D783C4-C1E9-462E-9428-066D859ED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5" name="Freeform 97">
              <a:extLst>
                <a:ext uri="{FF2B5EF4-FFF2-40B4-BE49-F238E27FC236}">
                  <a16:creationId xmlns:a16="http://schemas.microsoft.com/office/drawing/2014/main" id="{2609DD5A-FFB7-43A7-894F-C8C515363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6" name="Freeform 98">
              <a:extLst>
                <a:ext uri="{FF2B5EF4-FFF2-40B4-BE49-F238E27FC236}">
                  <a16:creationId xmlns:a16="http://schemas.microsoft.com/office/drawing/2014/main" id="{B07C6245-5302-4CD7-9ABE-7EF7277C1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7" name="Freeform 99">
              <a:extLst>
                <a:ext uri="{FF2B5EF4-FFF2-40B4-BE49-F238E27FC236}">
                  <a16:creationId xmlns:a16="http://schemas.microsoft.com/office/drawing/2014/main" id="{BB4A0FD7-7223-4497-B8CC-9A40C999D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8" name="Freeform 100">
              <a:extLst>
                <a:ext uri="{FF2B5EF4-FFF2-40B4-BE49-F238E27FC236}">
                  <a16:creationId xmlns:a16="http://schemas.microsoft.com/office/drawing/2014/main" id="{2DFBA072-8F98-4B52-B4FC-4B40B1E2E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9" name="Freeform 101">
              <a:extLst>
                <a:ext uri="{FF2B5EF4-FFF2-40B4-BE49-F238E27FC236}">
                  <a16:creationId xmlns:a16="http://schemas.microsoft.com/office/drawing/2014/main" id="{31DB294C-2F2E-4025-B03B-CFCC69A29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0" name="Freeform 102">
              <a:extLst>
                <a:ext uri="{FF2B5EF4-FFF2-40B4-BE49-F238E27FC236}">
                  <a16:creationId xmlns:a16="http://schemas.microsoft.com/office/drawing/2014/main" id="{DEF6EDC3-5BF1-49CB-AAE8-0D65DD27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1" name="Freeform 103">
              <a:extLst>
                <a:ext uri="{FF2B5EF4-FFF2-40B4-BE49-F238E27FC236}">
                  <a16:creationId xmlns:a16="http://schemas.microsoft.com/office/drawing/2014/main" id="{A501596F-4550-4DA7-ABCD-C601C681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2" name="Freeform 104">
              <a:extLst>
                <a:ext uri="{FF2B5EF4-FFF2-40B4-BE49-F238E27FC236}">
                  <a16:creationId xmlns:a16="http://schemas.microsoft.com/office/drawing/2014/main" id="{828A2AB7-53B5-4BB8-8240-55AEC2031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3" name="Freeform 105">
              <a:extLst>
                <a:ext uri="{FF2B5EF4-FFF2-40B4-BE49-F238E27FC236}">
                  <a16:creationId xmlns:a16="http://schemas.microsoft.com/office/drawing/2014/main" id="{28ED7FE5-5BD2-4142-B09E-EE43A85D2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4" name="Freeform 106">
              <a:extLst>
                <a:ext uri="{FF2B5EF4-FFF2-40B4-BE49-F238E27FC236}">
                  <a16:creationId xmlns:a16="http://schemas.microsoft.com/office/drawing/2014/main" id="{85D393E7-F8BC-4A37-89A7-BA56FEF50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5" name="Freeform 107">
              <a:extLst>
                <a:ext uri="{FF2B5EF4-FFF2-40B4-BE49-F238E27FC236}">
                  <a16:creationId xmlns:a16="http://schemas.microsoft.com/office/drawing/2014/main" id="{6096136D-8C42-4070-AF02-12FCD99D1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6" name="Freeform 108">
              <a:extLst>
                <a:ext uri="{FF2B5EF4-FFF2-40B4-BE49-F238E27FC236}">
                  <a16:creationId xmlns:a16="http://schemas.microsoft.com/office/drawing/2014/main" id="{BA6A4E2C-BF9D-444F-9D6A-1414807B2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7" name="Freeform 109">
              <a:extLst>
                <a:ext uri="{FF2B5EF4-FFF2-40B4-BE49-F238E27FC236}">
                  <a16:creationId xmlns:a16="http://schemas.microsoft.com/office/drawing/2014/main" id="{1E69BDFF-212E-4EEB-84C1-84400DA9D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8" name="Freeform 110">
              <a:extLst>
                <a:ext uri="{FF2B5EF4-FFF2-40B4-BE49-F238E27FC236}">
                  <a16:creationId xmlns:a16="http://schemas.microsoft.com/office/drawing/2014/main" id="{F740574E-5DF6-4334-B968-51368A165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9" name="Freeform 111">
              <a:extLst>
                <a:ext uri="{FF2B5EF4-FFF2-40B4-BE49-F238E27FC236}">
                  <a16:creationId xmlns:a16="http://schemas.microsoft.com/office/drawing/2014/main" id="{276D316C-5B6A-4762-B9EA-A21FFB0EF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0" name="Freeform 112">
              <a:extLst>
                <a:ext uri="{FF2B5EF4-FFF2-40B4-BE49-F238E27FC236}">
                  <a16:creationId xmlns:a16="http://schemas.microsoft.com/office/drawing/2014/main" id="{5FB2A3EB-EC31-4829-A29A-B2582FFA8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1" name="Freeform 113">
              <a:extLst>
                <a:ext uri="{FF2B5EF4-FFF2-40B4-BE49-F238E27FC236}">
                  <a16:creationId xmlns:a16="http://schemas.microsoft.com/office/drawing/2014/main" id="{FFC800AE-C1EB-49DE-845F-647DC0F05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2" name="Freeform 114">
              <a:extLst>
                <a:ext uri="{FF2B5EF4-FFF2-40B4-BE49-F238E27FC236}">
                  <a16:creationId xmlns:a16="http://schemas.microsoft.com/office/drawing/2014/main" id="{EEF57AA8-29DC-4E91-A434-3CCB6A7EA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3" name="Freeform 115">
              <a:extLst>
                <a:ext uri="{FF2B5EF4-FFF2-40B4-BE49-F238E27FC236}">
                  <a16:creationId xmlns:a16="http://schemas.microsoft.com/office/drawing/2014/main" id="{D09D70D8-F1AC-44CE-B653-5C78EC59A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4" name="Freeform 116">
              <a:extLst>
                <a:ext uri="{FF2B5EF4-FFF2-40B4-BE49-F238E27FC236}">
                  <a16:creationId xmlns:a16="http://schemas.microsoft.com/office/drawing/2014/main" id="{5C8D1471-49D8-4BAF-B770-E673BD2B8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5" name="Freeform 117">
              <a:extLst>
                <a:ext uri="{FF2B5EF4-FFF2-40B4-BE49-F238E27FC236}">
                  <a16:creationId xmlns:a16="http://schemas.microsoft.com/office/drawing/2014/main" id="{2DA3A9F4-D0E6-414C-AEDC-7EFB2A7E8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6" name="Freeform 118">
              <a:extLst>
                <a:ext uri="{FF2B5EF4-FFF2-40B4-BE49-F238E27FC236}">
                  <a16:creationId xmlns:a16="http://schemas.microsoft.com/office/drawing/2014/main" id="{3404AE02-4932-41B2-9F97-CE7ABDCFE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7" name="Freeform 119">
              <a:extLst>
                <a:ext uri="{FF2B5EF4-FFF2-40B4-BE49-F238E27FC236}">
                  <a16:creationId xmlns:a16="http://schemas.microsoft.com/office/drawing/2014/main" id="{02CFF592-D76A-49F1-A527-AE3C02448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8" name="Freeform 120">
              <a:extLst>
                <a:ext uri="{FF2B5EF4-FFF2-40B4-BE49-F238E27FC236}">
                  <a16:creationId xmlns:a16="http://schemas.microsoft.com/office/drawing/2014/main" id="{33342F1D-467B-4A0C-AB24-73E180D33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9" name="Freeform 121">
              <a:extLst>
                <a:ext uri="{FF2B5EF4-FFF2-40B4-BE49-F238E27FC236}">
                  <a16:creationId xmlns:a16="http://schemas.microsoft.com/office/drawing/2014/main" id="{3237C348-119A-4F47-921C-0C340EA30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0" name="Freeform 122">
              <a:extLst>
                <a:ext uri="{FF2B5EF4-FFF2-40B4-BE49-F238E27FC236}">
                  <a16:creationId xmlns:a16="http://schemas.microsoft.com/office/drawing/2014/main" id="{BB42123C-5EE4-4D38-ABED-355090C72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1" name="Freeform 123">
              <a:extLst>
                <a:ext uri="{FF2B5EF4-FFF2-40B4-BE49-F238E27FC236}">
                  <a16:creationId xmlns:a16="http://schemas.microsoft.com/office/drawing/2014/main" id="{9A4803CC-7211-472A-98C9-D35B3DD9B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2" name="Freeform 124">
              <a:extLst>
                <a:ext uri="{FF2B5EF4-FFF2-40B4-BE49-F238E27FC236}">
                  <a16:creationId xmlns:a16="http://schemas.microsoft.com/office/drawing/2014/main" id="{5644A3CE-E500-480A-BEF1-42B0783FF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3" name="Freeform 125">
              <a:extLst>
                <a:ext uri="{FF2B5EF4-FFF2-40B4-BE49-F238E27FC236}">
                  <a16:creationId xmlns:a16="http://schemas.microsoft.com/office/drawing/2014/main" id="{90FB4ECF-CA99-4432-A170-A9B3F263C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4" name="Freeform 126">
              <a:extLst>
                <a:ext uri="{FF2B5EF4-FFF2-40B4-BE49-F238E27FC236}">
                  <a16:creationId xmlns:a16="http://schemas.microsoft.com/office/drawing/2014/main" id="{B64FAA97-C216-44C7-8101-FCB9C51B9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5" name="Freeform 127">
              <a:extLst>
                <a:ext uri="{FF2B5EF4-FFF2-40B4-BE49-F238E27FC236}">
                  <a16:creationId xmlns:a16="http://schemas.microsoft.com/office/drawing/2014/main" id="{A6553794-19F3-4551-B3BD-7E7BFA774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6" name="Freeform 128">
              <a:extLst>
                <a:ext uri="{FF2B5EF4-FFF2-40B4-BE49-F238E27FC236}">
                  <a16:creationId xmlns:a16="http://schemas.microsoft.com/office/drawing/2014/main" id="{0F78889A-0FBB-4EAB-8FB6-5003DA2C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7" name="Freeform 129">
              <a:extLst>
                <a:ext uri="{FF2B5EF4-FFF2-40B4-BE49-F238E27FC236}">
                  <a16:creationId xmlns:a16="http://schemas.microsoft.com/office/drawing/2014/main" id="{87629E0E-7203-45CD-9558-A83EE08D2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8" name="Freeform 130">
              <a:extLst>
                <a:ext uri="{FF2B5EF4-FFF2-40B4-BE49-F238E27FC236}">
                  <a16:creationId xmlns:a16="http://schemas.microsoft.com/office/drawing/2014/main" id="{4EBB3DC7-A5A0-4719-86DE-DB89EFA30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9" name="Freeform 131">
              <a:extLst>
                <a:ext uri="{FF2B5EF4-FFF2-40B4-BE49-F238E27FC236}">
                  <a16:creationId xmlns:a16="http://schemas.microsoft.com/office/drawing/2014/main" id="{7CB13077-8A54-42F5-B474-4EF1845E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0" name="Freeform 132">
              <a:extLst>
                <a:ext uri="{FF2B5EF4-FFF2-40B4-BE49-F238E27FC236}">
                  <a16:creationId xmlns:a16="http://schemas.microsoft.com/office/drawing/2014/main" id="{4FD45AEC-AA72-4621-98BC-C0061FF37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1" name="Freeform 133">
              <a:extLst>
                <a:ext uri="{FF2B5EF4-FFF2-40B4-BE49-F238E27FC236}">
                  <a16:creationId xmlns:a16="http://schemas.microsoft.com/office/drawing/2014/main" id="{76E64A87-A472-4D6F-A639-22F386338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2" name="Freeform 134">
              <a:extLst>
                <a:ext uri="{FF2B5EF4-FFF2-40B4-BE49-F238E27FC236}">
                  <a16:creationId xmlns:a16="http://schemas.microsoft.com/office/drawing/2014/main" id="{742F5F1C-740B-4AF7-8255-A48591CA3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3" name="Freeform 135">
              <a:extLst>
                <a:ext uri="{FF2B5EF4-FFF2-40B4-BE49-F238E27FC236}">
                  <a16:creationId xmlns:a16="http://schemas.microsoft.com/office/drawing/2014/main" id="{01046403-0EB9-45BC-BF2A-A607D398F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4" name="Freeform 136">
              <a:extLst>
                <a:ext uri="{FF2B5EF4-FFF2-40B4-BE49-F238E27FC236}">
                  <a16:creationId xmlns:a16="http://schemas.microsoft.com/office/drawing/2014/main" id="{5522862E-CF13-42D3-8C55-CB636E66F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5" name="Freeform 137">
              <a:extLst>
                <a:ext uri="{FF2B5EF4-FFF2-40B4-BE49-F238E27FC236}">
                  <a16:creationId xmlns:a16="http://schemas.microsoft.com/office/drawing/2014/main" id="{276DC988-CBFB-411F-9C60-00F11AA8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6" name="Freeform 138">
              <a:extLst>
                <a:ext uri="{FF2B5EF4-FFF2-40B4-BE49-F238E27FC236}">
                  <a16:creationId xmlns:a16="http://schemas.microsoft.com/office/drawing/2014/main" id="{18D57E5F-05A3-42ED-8097-CC2B1D8FA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7" name="Freeform 139">
              <a:extLst>
                <a:ext uri="{FF2B5EF4-FFF2-40B4-BE49-F238E27FC236}">
                  <a16:creationId xmlns:a16="http://schemas.microsoft.com/office/drawing/2014/main" id="{F6970DC9-8970-4415-B0DF-E9F0EF4BA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8" name="Freeform 140">
              <a:extLst>
                <a:ext uri="{FF2B5EF4-FFF2-40B4-BE49-F238E27FC236}">
                  <a16:creationId xmlns:a16="http://schemas.microsoft.com/office/drawing/2014/main" id="{6E98AE42-2670-4F6D-A090-B9A4A6C1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9" name="Freeform 141">
              <a:extLst>
                <a:ext uri="{FF2B5EF4-FFF2-40B4-BE49-F238E27FC236}">
                  <a16:creationId xmlns:a16="http://schemas.microsoft.com/office/drawing/2014/main" id="{1DB935C2-F83B-4A90-BC67-B39E8C3D4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0" name="Freeform 142">
              <a:extLst>
                <a:ext uri="{FF2B5EF4-FFF2-40B4-BE49-F238E27FC236}">
                  <a16:creationId xmlns:a16="http://schemas.microsoft.com/office/drawing/2014/main" id="{3423F021-EBFA-404C-9D75-B97FAAFD6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1" name="Freeform 143">
              <a:extLst>
                <a:ext uri="{FF2B5EF4-FFF2-40B4-BE49-F238E27FC236}">
                  <a16:creationId xmlns:a16="http://schemas.microsoft.com/office/drawing/2014/main" id="{A5BB392D-CCB1-4AA1-BB0A-90C011B3A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2" name="Freeform 144">
              <a:extLst>
                <a:ext uri="{FF2B5EF4-FFF2-40B4-BE49-F238E27FC236}">
                  <a16:creationId xmlns:a16="http://schemas.microsoft.com/office/drawing/2014/main" id="{B2A2B8A6-5842-4C70-ACDF-0186DD6E1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3" name="Freeform 145">
              <a:extLst>
                <a:ext uri="{FF2B5EF4-FFF2-40B4-BE49-F238E27FC236}">
                  <a16:creationId xmlns:a16="http://schemas.microsoft.com/office/drawing/2014/main" id="{96983657-9175-4FDB-81D0-43A029A32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4" name="Freeform 146">
              <a:extLst>
                <a:ext uri="{FF2B5EF4-FFF2-40B4-BE49-F238E27FC236}">
                  <a16:creationId xmlns:a16="http://schemas.microsoft.com/office/drawing/2014/main" id="{0D925BF1-2090-474F-AACA-ADD92EF94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5" name="Freeform 147">
              <a:extLst>
                <a:ext uri="{FF2B5EF4-FFF2-40B4-BE49-F238E27FC236}">
                  <a16:creationId xmlns:a16="http://schemas.microsoft.com/office/drawing/2014/main" id="{05BBACEB-2F3A-4C9D-9A5E-2DC82E2E7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6" name="Freeform 148">
              <a:extLst>
                <a:ext uri="{FF2B5EF4-FFF2-40B4-BE49-F238E27FC236}">
                  <a16:creationId xmlns:a16="http://schemas.microsoft.com/office/drawing/2014/main" id="{328EF6C3-3108-44B0-95EC-0614FBCF1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7" name="Freeform 149">
              <a:extLst>
                <a:ext uri="{FF2B5EF4-FFF2-40B4-BE49-F238E27FC236}">
                  <a16:creationId xmlns:a16="http://schemas.microsoft.com/office/drawing/2014/main" id="{588E25BF-089F-49EB-BBA3-6C85EB6C3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8" name="Freeform 150">
              <a:extLst>
                <a:ext uri="{FF2B5EF4-FFF2-40B4-BE49-F238E27FC236}">
                  <a16:creationId xmlns:a16="http://schemas.microsoft.com/office/drawing/2014/main" id="{203A1845-3CCD-4B3C-B77F-D3F0802B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9" name="Freeform 151">
              <a:extLst>
                <a:ext uri="{FF2B5EF4-FFF2-40B4-BE49-F238E27FC236}">
                  <a16:creationId xmlns:a16="http://schemas.microsoft.com/office/drawing/2014/main" id="{BBB7A47D-0CE4-4F30-B18C-D1B1AA113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0" name="Freeform 152">
              <a:extLst>
                <a:ext uri="{FF2B5EF4-FFF2-40B4-BE49-F238E27FC236}">
                  <a16:creationId xmlns:a16="http://schemas.microsoft.com/office/drawing/2014/main" id="{57BE1150-2D9C-4BCC-9B9D-6690098A2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1" name="Freeform 153">
              <a:extLst>
                <a:ext uri="{FF2B5EF4-FFF2-40B4-BE49-F238E27FC236}">
                  <a16:creationId xmlns:a16="http://schemas.microsoft.com/office/drawing/2014/main" id="{D65F17C1-54E7-4EC0-BDE4-A96F8C659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2" name="Freeform 154">
              <a:extLst>
                <a:ext uri="{FF2B5EF4-FFF2-40B4-BE49-F238E27FC236}">
                  <a16:creationId xmlns:a16="http://schemas.microsoft.com/office/drawing/2014/main" id="{4FA2A32B-4DC9-411B-B70C-D7B0FBDC1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3" name="Freeform 155">
              <a:extLst>
                <a:ext uri="{FF2B5EF4-FFF2-40B4-BE49-F238E27FC236}">
                  <a16:creationId xmlns:a16="http://schemas.microsoft.com/office/drawing/2014/main" id="{3899AF13-7864-435C-8FBE-144318FF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4" name="Freeform 156">
              <a:extLst>
                <a:ext uri="{FF2B5EF4-FFF2-40B4-BE49-F238E27FC236}">
                  <a16:creationId xmlns:a16="http://schemas.microsoft.com/office/drawing/2014/main" id="{A5C16490-E8DD-4CFF-85C9-D583589A8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5" name="Freeform 157">
              <a:extLst>
                <a:ext uri="{FF2B5EF4-FFF2-40B4-BE49-F238E27FC236}">
                  <a16:creationId xmlns:a16="http://schemas.microsoft.com/office/drawing/2014/main" id="{189B4F5D-AB9D-47E5-905F-299CEBE8B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6" name="Freeform 158">
              <a:extLst>
                <a:ext uri="{FF2B5EF4-FFF2-40B4-BE49-F238E27FC236}">
                  <a16:creationId xmlns:a16="http://schemas.microsoft.com/office/drawing/2014/main" id="{08418776-5532-40D2-BBED-441ACB52C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7" name="Freeform 159">
              <a:extLst>
                <a:ext uri="{FF2B5EF4-FFF2-40B4-BE49-F238E27FC236}">
                  <a16:creationId xmlns:a16="http://schemas.microsoft.com/office/drawing/2014/main" id="{A0032429-CA8C-4BF1-AC80-34C3E61B5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8" name="Freeform 160">
              <a:extLst>
                <a:ext uri="{FF2B5EF4-FFF2-40B4-BE49-F238E27FC236}">
                  <a16:creationId xmlns:a16="http://schemas.microsoft.com/office/drawing/2014/main" id="{C3DF194E-7049-4E82-B5B8-02858C665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9" name="Freeform 161">
              <a:extLst>
                <a:ext uri="{FF2B5EF4-FFF2-40B4-BE49-F238E27FC236}">
                  <a16:creationId xmlns:a16="http://schemas.microsoft.com/office/drawing/2014/main" id="{FA63F5CE-741F-42DC-97C2-E5F0FB46B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0" name="Freeform 162">
              <a:extLst>
                <a:ext uri="{FF2B5EF4-FFF2-40B4-BE49-F238E27FC236}">
                  <a16:creationId xmlns:a16="http://schemas.microsoft.com/office/drawing/2014/main" id="{BDC7AD8A-6FB6-4B00-BA33-9DF9368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1" name="Freeform 163">
              <a:extLst>
                <a:ext uri="{FF2B5EF4-FFF2-40B4-BE49-F238E27FC236}">
                  <a16:creationId xmlns:a16="http://schemas.microsoft.com/office/drawing/2014/main" id="{7519F69B-5BD9-4ED8-B8B4-D0BBDD602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2" name="Freeform 164">
              <a:extLst>
                <a:ext uri="{FF2B5EF4-FFF2-40B4-BE49-F238E27FC236}">
                  <a16:creationId xmlns:a16="http://schemas.microsoft.com/office/drawing/2014/main" id="{D6B8A3AB-47FB-425F-A6A2-33CF89DA0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3" name="Freeform 165">
              <a:extLst>
                <a:ext uri="{FF2B5EF4-FFF2-40B4-BE49-F238E27FC236}">
                  <a16:creationId xmlns:a16="http://schemas.microsoft.com/office/drawing/2014/main" id="{BFF1122F-537D-48E3-9F4F-6F45363DB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4" name="Freeform 166">
              <a:extLst>
                <a:ext uri="{FF2B5EF4-FFF2-40B4-BE49-F238E27FC236}">
                  <a16:creationId xmlns:a16="http://schemas.microsoft.com/office/drawing/2014/main" id="{644DE9DE-EDDC-47D1-AD7E-D73D4AD0D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5" name="Freeform 167">
              <a:extLst>
                <a:ext uri="{FF2B5EF4-FFF2-40B4-BE49-F238E27FC236}">
                  <a16:creationId xmlns:a16="http://schemas.microsoft.com/office/drawing/2014/main" id="{0A29FF62-0204-4C6E-888C-B7CD1749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6" name="Freeform 168">
              <a:extLst>
                <a:ext uri="{FF2B5EF4-FFF2-40B4-BE49-F238E27FC236}">
                  <a16:creationId xmlns:a16="http://schemas.microsoft.com/office/drawing/2014/main" id="{BA4CCD95-368C-4947-A638-DFEF900C6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7" name="Freeform 169">
              <a:extLst>
                <a:ext uri="{FF2B5EF4-FFF2-40B4-BE49-F238E27FC236}">
                  <a16:creationId xmlns:a16="http://schemas.microsoft.com/office/drawing/2014/main" id="{9265EAE0-A389-4208-8372-0F9744B83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8" name="Freeform 170">
              <a:extLst>
                <a:ext uri="{FF2B5EF4-FFF2-40B4-BE49-F238E27FC236}">
                  <a16:creationId xmlns:a16="http://schemas.microsoft.com/office/drawing/2014/main" id="{0AF07A93-3DD8-4EAC-8187-189EDFDBE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9" name="Freeform 171">
              <a:extLst>
                <a:ext uri="{FF2B5EF4-FFF2-40B4-BE49-F238E27FC236}">
                  <a16:creationId xmlns:a16="http://schemas.microsoft.com/office/drawing/2014/main" id="{C67ACDE7-D6E8-468C-95F7-E0A21C2E7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0" name="Freeform 172">
              <a:extLst>
                <a:ext uri="{FF2B5EF4-FFF2-40B4-BE49-F238E27FC236}">
                  <a16:creationId xmlns:a16="http://schemas.microsoft.com/office/drawing/2014/main" id="{387EE38A-0319-475E-95B0-760102E14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1" name="Freeform 173">
              <a:extLst>
                <a:ext uri="{FF2B5EF4-FFF2-40B4-BE49-F238E27FC236}">
                  <a16:creationId xmlns:a16="http://schemas.microsoft.com/office/drawing/2014/main" id="{797C34E9-7794-4374-8F57-D180C1DC9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2" name="Freeform 174">
              <a:extLst>
                <a:ext uri="{FF2B5EF4-FFF2-40B4-BE49-F238E27FC236}">
                  <a16:creationId xmlns:a16="http://schemas.microsoft.com/office/drawing/2014/main" id="{B7AC7DA0-20BE-4F5B-AECC-6E065E5B3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3" name="Freeform 175">
              <a:extLst>
                <a:ext uri="{FF2B5EF4-FFF2-40B4-BE49-F238E27FC236}">
                  <a16:creationId xmlns:a16="http://schemas.microsoft.com/office/drawing/2014/main" id="{80570E94-015C-4588-B2E0-ED556F49B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4" name="Freeform 176">
              <a:extLst>
                <a:ext uri="{FF2B5EF4-FFF2-40B4-BE49-F238E27FC236}">
                  <a16:creationId xmlns:a16="http://schemas.microsoft.com/office/drawing/2014/main" id="{EB72FB0B-80F4-4708-96F1-CF8EA231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5" name="Freeform 177">
              <a:extLst>
                <a:ext uri="{FF2B5EF4-FFF2-40B4-BE49-F238E27FC236}">
                  <a16:creationId xmlns:a16="http://schemas.microsoft.com/office/drawing/2014/main" id="{20E8B6BB-295B-4B42-A64C-C5D5AFFBF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6" name="Freeform 178">
              <a:extLst>
                <a:ext uri="{FF2B5EF4-FFF2-40B4-BE49-F238E27FC236}">
                  <a16:creationId xmlns:a16="http://schemas.microsoft.com/office/drawing/2014/main" id="{D9CA3ED4-1703-4768-860F-E50A5F3FF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7" name="Freeform 179">
              <a:extLst>
                <a:ext uri="{FF2B5EF4-FFF2-40B4-BE49-F238E27FC236}">
                  <a16:creationId xmlns:a16="http://schemas.microsoft.com/office/drawing/2014/main" id="{41C6B7F7-D1F8-4603-BC91-09759BC57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8" name="Freeform 180">
              <a:extLst>
                <a:ext uri="{FF2B5EF4-FFF2-40B4-BE49-F238E27FC236}">
                  <a16:creationId xmlns:a16="http://schemas.microsoft.com/office/drawing/2014/main" id="{A405C31C-2BFC-4DD3-BC00-DE99FA718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9" name="Freeform 181">
              <a:extLst>
                <a:ext uri="{FF2B5EF4-FFF2-40B4-BE49-F238E27FC236}">
                  <a16:creationId xmlns:a16="http://schemas.microsoft.com/office/drawing/2014/main" id="{674C26E2-39F6-4E0E-BCD9-632D62D03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0" name="Freeform 182">
              <a:extLst>
                <a:ext uri="{FF2B5EF4-FFF2-40B4-BE49-F238E27FC236}">
                  <a16:creationId xmlns:a16="http://schemas.microsoft.com/office/drawing/2014/main" id="{DF072B29-732B-4BE5-BFF8-04862B96E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1" name="Freeform 183">
              <a:extLst>
                <a:ext uri="{FF2B5EF4-FFF2-40B4-BE49-F238E27FC236}">
                  <a16:creationId xmlns:a16="http://schemas.microsoft.com/office/drawing/2014/main" id="{F6A1681D-3E9D-4196-9F8B-5D3941EAF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2" name="Freeform 184">
              <a:extLst>
                <a:ext uri="{FF2B5EF4-FFF2-40B4-BE49-F238E27FC236}">
                  <a16:creationId xmlns:a16="http://schemas.microsoft.com/office/drawing/2014/main" id="{207BDD8B-D9E5-43EF-8C6B-74FBCDC0F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3" name="Freeform 185">
              <a:extLst>
                <a:ext uri="{FF2B5EF4-FFF2-40B4-BE49-F238E27FC236}">
                  <a16:creationId xmlns:a16="http://schemas.microsoft.com/office/drawing/2014/main" id="{E8E33F21-4128-457E-AA0B-D2856FEE7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4" name="Freeform 186">
              <a:extLst>
                <a:ext uri="{FF2B5EF4-FFF2-40B4-BE49-F238E27FC236}">
                  <a16:creationId xmlns:a16="http://schemas.microsoft.com/office/drawing/2014/main" id="{A958A843-884E-43B9-A985-56C805513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5" name="Freeform 187">
              <a:extLst>
                <a:ext uri="{FF2B5EF4-FFF2-40B4-BE49-F238E27FC236}">
                  <a16:creationId xmlns:a16="http://schemas.microsoft.com/office/drawing/2014/main" id="{099958C0-2EEC-43E3-AB32-1AC2003A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6" name="Freeform 188">
              <a:extLst>
                <a:ext uri="{FF2B5EF4-FFF2-40B4-BE49-F238E27FC236}">
                  <a16:creationId xmlns:a16="http://schemas.microsoft.com/office/drawing/2014/main" id="{7DB95B1B-9EFA-405B-A7C1-9E527454E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7" name="Freeform 189">
              <a:extLst>
                <a:ext uri="{FF2B5EF4-FFF2-40B4-BE49-F238E27FC236}">
                  <a16:creationId xmlns:a16="http://schemas.microsoft.com/office/drawing/2014/main" id="{105DC2E0-58B9-48B7-9CEB-0EF093AA9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8" name="Freeform 190">
              <a:extLst>
                <a:ext uri="{FF2B5EF4-FFF2-40B4-BE49-F238E27FC236}">
                  <a16:creationId xmlns:a16="http://schemas.microsoft.com/office/drawing/2014/main" id="{881D7F65-A25F-44BE-97D8-19FBC04DB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9" name="Freeform 191">
              <a:extLst>
                <a:ext uri="{FF2B5EF4-FFF2-40B4-BE49-F238E27FC236}">
                  <a16:creationId xmlns:a16="http://schemas.microsoft.com/office/drawing/2014/main" id="{9AAE0DB9-FFB0-4F6C-808D-E051309D5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0" name="Freeform 192">
              <a:extLst>
                <a:ext uri="{FF2B5EF4-FFF2-40B4-BE49-F238E27FC236}">
                  <a16:creationId xmlns:a16="http://schemas.microsoft.com/office/drawing/2014/main" id="{CA48C828-A345-4FB3-B101-61140A56D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1" name="Freeform 193">
              <a:extLst>
                <a:ext uri="{FF2B5EF4-FFF2-40B4-BE49-F238E27FC236}">
                  <a16:creationId xmlns:a16="http://schemas.microsoft.com/office/drawing/2014/main" id="{75EF85EF-2078-49D7-8103-2B324DD45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2" name="Freeform 194">
              <a:extLst>
                <a:ext uri="{FF2B5EF4-FFF2-40B4-BE49-F238E27FC236}">
                  <a16:creationId xmlns:a16="http://schemas.microsoft.com/office/drawing/2014/main" id="{EAF4110D-E410-4526-B7E8-4AC7EDD94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3" name="Freeform 195">
              <a:extLst>
                <a:ext uri="{FF2B5EF4-FFF2-40B4-BE49-F238E27FC236}">
                  <a16:creationId xmlns:a16="http://schemas.microsoft.com/office/drawing/2014/main" id="{9EDDBFCF-E09E-4EB2-9574-A687446DA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4" name="Freeform 196">
              <a:extLst>
                <a:ext uri="{FF2B5EF4-FFF2-40B4-BE49-F238E27FC236}">
                  <a16:creationId xmlns:a16="http://schemas.microsoft.com/office/drawing/2014/main" id="{71E2DBAC-F4D7-4574-AB82-78D5744D3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5" name="Freeform 197">
              <a:extLst>
                <a:ext uri="{FF2B5EF4-FFF2-40B4-BE49-F238E27FC236}">
                  <a16:creationId xmlns:a16="http://schemas.microsoft.com/office/drawing/2014/main" id="{76E91AF1-7224-43AA-A136-53D2AEB5B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6" name="Freeform 198">
              <a:extLst>
                <a:ext uri="{FF2B5EF4-FFF2-40B4-BE49-F238E27FC236}">
                  <a16:creationId xmlns:a16="http://schemas.microsoft.com/office/drawing/2014/main" id="{3506B58D-1054-42F1-A733-1C82B5368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7" name="Freeform 199">
              <a:extLst>
                <a:ext uri="{FF2B5EF4-FFF2-40B4-BE49-F238E27FC236}">
                  <a16:creationId xmlns:a16="http://schemas.microsoft.com/office/drawing/2014/main" id="{D05EAA25-EDDA-4248-B493-32DE58AE8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8" name="Freeform 200">
              <a:extLst>
                <a:ext uri="{FF2B5EF4-FFF2-40B4-BE49-F238E27FC236}">
                  <a16:creationId xmlns:a16="http://schemas.microsoft.com/office/drawing/2014/main" id="{6AB1E7B9-F7C6-4FCD-A945-AEA5E4B57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9" name="Freeform 201">
              <a:extLst>
                <a:ext uri="{FF2B5EF4-FFF2-40B4-BE49-F238E27FC236}">
                  <a16:creationId xmlns:a16="http://schemas.microsoft.com/office/drawing/2014/main" id="{D47C8DBE-778F-4902-AB03-0DC6105A4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0" name="Freeform 202">
              <a:extLst>
                <a:ext uri="{FF2B5EF4-FFF2-40B4-BE49-F238E27FC236}">
                  <a16:creationId xmlns:a16="http://schemas.microsoft.com/office/drawing/2014/main" id="{FC2978B0-F186-486C-BA59-BAFD64603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1" name="Freeform 203">
              <a:extLst>
                <a:ext uri="{FF2B5EF4-FFF2-40B4-BE49-F238E27FC236}">
                  <a16:creationId xmlns:a16="http://schemas.microsoft.com/office/drawing/2014/main" id="{5F6DEA1E-E00B-450B-9CB3-865C419B5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2" name="Freeform 204">
              <a:extLst>
                <a:ext uri="{FF2B5EF4-FFF2-40B4-BE49-F238E27FC236}">
                  <a16:creationId xmlns:a16="http://schemas.microsoft.com/office/drawing/2014/main" id="{2470AB95-A5EB-4FF9-A90E-6962A0DC8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3" name="Freeform 205">
              <a:extLst>
                <a:ext uri="{FF2B5EF4-FFF2-40B4-BE49-F238E27FC236}">
                  <a16:creationId xmlns:a16="http://schemas.microsoft.com/office/drawing/2014/main" id="{3DBF5442-6091-4D7E-9610-09510C0AF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4" name="Freeform 206">
              <a:extLst>
                <a:ext uri="{FF2B5EF4-FFF2-40B4-BE49-F238E27FC236}">
                  <a16:creationId xmlns:a16="http://schemas.microsoft.com/office/drawing/2014/main" id="{CD9A5284-0956-42A3-B334-649CD38E7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5" name="Freeform 207">
              <a:extLst>
                <a:ext uri="{FF2B5EF4-FFF2-40B4-BE49-F238E27FC236}">
                  <a16:creationId xmlns:a16="http://schemas.microsoft.com/office/drawing/2014/main" id="{02C5A981-EAD6-4026-A274-681B40276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6" name="Freeform 208">
              <a:extLst>
                <a:ext uri="{FF2B5EF4-FFF2-40B4-BE49-F238E27FC236}">
                  <a16:creationId xmlns:a16="http://schemas.microsoft.com/office/drawing/2014/main" id="{559310A4-B262-403B-9B9C-CCCB10F50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7" name="Freeform 209">
              <a:extLst>
                <a:ext uri="{FF2B5EF4-FFF2-40B4-BE49-F238E27FC236}">
                  <a16:creationId xmlns:a16="http://schemas.microsoft.com/office/drawing/2014/main" id="{451A2039-53AB-4B5A-B521-33E6754DF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8" name="Freeform 210">
              <a:extLst>
                <a:ext uri="{FF2B5EF4-FFF2-40B4-BE49-F238E27FC236}">
                  <a16:creationId xmlns:a16="http://schemas.microsoft.com/office/drawing/2014/main" id="{B246AF47-1CAC-4F5F-8BFA-3C6B2450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9" name="Freeform 211">
              <a:extLst>
                <a:ext uri="{FF2B5EF4-FFF2-40B4-BE49-F238E27FC236}">
                  <a16:creationId xmlns:a16="http://schemas.microsoft.com/office/drawing/2014/main" id="{0F01E38F-36E7-4F42-A560-550645ABF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0" name="Freeform 212">
              <a:extLst>
                <a:ext uri="{FF2B5EF4-FFF2-40B4-BE49-F238E27FC236}">
                  <a16:creationId xmlns:a16="http://schemas.microsoft.com/office/drawing/2014/main" id="{E4E045A8-58D9-4786-953A-853C3E020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1" name="Freeform 213">
              <a:extLst>
                <a:ext uri="{FF2B5EF4-FFF2-40B4-BE49-F238E27FC236}">
                  <a16:creationId xmlns:a16="http://schemas.microsoft.com/office/drawing/2014/main" id="{91543644-BC5E-42A9-A98D-BC4AACCF5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2" name="Freeform 214">
              <a:extLst>
                <a:ext uri="{FF2B5EF4-FFF2-40B4-BE49-F238E27FC236}">
                  <a16:creationId xmlns:a16="http://schemas.microsoft.com/office/drawing/2014/main" id="{8A88E67F-965E-4358-8CB9-6120FD533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3" name="Freeform 215">
              <a:extLst>
                <a:ext uri="{FF2B5EF4-FFF2-40B4-BE49-F238E27FC236}">
                  <a16:creationId xmlns:a16="http://schemas.microsoft.com/office/drawing/2014/main" id="{40812C6A-D3B7-4847-8185-D98666B4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4" name="Freeform 216">
              <a:extLst>
                <a:ext uri="{FF2B5EF4-FFF2-40B4-BE49-F238E27FC236}">
                  <a16:creationId xmlns:a16="http://schemas.microsoft.com/office/drawing/2014/main" id="{7AA30ED8-AD2E-4770-856A-246E1547D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5" name="Freeform 217">
              <a:extLst>
                <a:ext uri="{FF2B5EF4-FFF2-40B4-BE49-F238E27FC236}">
                  <a16:creationId xmlns:a16="http://schemas.microsoft.com/office/drawing/2014/main" id="{379DC68E-FA44-40F6-9D9B-EC0DD4910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6" name="Freeform 218">
              <a:extLst>
                <a:ext uri="{FF2B5EF4-FFF2-40B4-BE49-F238E27FC236}">
                  <a16:creationId xmlns:a16="http://schemas.microsoft.com/office/drawing/2014/main" id="{3BB39DBE-90FC-4DEB-BB9F-917260256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7" name="Freeform 219">
              <a:extLst>
                <a:ext uri="{FF2B5EF4-FFF2-40B4-BE49-F238E27FC236}">
                  <a16:creationId xmlns:a16="http://schemas.microsoft.com/office/drawing/2014/main" id="{8DE40865-B57B-4FA5-A2AB-3342F97BD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8" name="Freeform 220">
              <a:extLst>
                <a:ext uri="{FF2B5EF4-FFF2-40B4-BE49-F238E27FC236}">
                  <a16:creationId xmlns:a16="http://schemas.microsoft.com/office/drawing/2014/main" id="{23725689-C49E-4288-9533-A1B420D2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9" name="Freeform 221">
              <a:extLst>
                <a:ext uri="{FF2B5EF4-FFF2-40B4-BE49-F238E27FC236}">
                  <a16:creationId xmlns:a16="http://schemas.microsoft.com/office/drawing/2014/main" id="{74A789DB-E698-47EF-8260-DC32B6F3F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0" name="Freeform 222">
              <a:extLst>
                <a:ext uri="{FF2B5EF4-FFF2-40B4-BE49-F238E27FC236}">
                  <a16:creationId xmlns:a16="http://schemas.microsoft.com/office/drawing/2014/main" id="{B4A9F9AA-D0EC-48AB-AA8C-4C077ED51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1" name="Freeform 223">
              <a:extLst>
                <a:ext uri="{FF2B5EF4-FFF2-40B4-BE49-F238E27FC236}">
                  <a16:creationId xmlns:a16="http://schemas.microsoft.com/office/drawing/2014/main" id="{983D6CD6-3016-4F84-9808-D6F2EBD8B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2" name="Freeform 224">
              <a:extLst>
                <a:ext uri="{FF2B5EF4-FFF2-40B4-BE49-F238E27FC236}">
                  <a16:creationId xmlns:a16="http://schemas.microsoft.com/office/drawing/2014/main" id="{C63FEC82-9475-48AB-BABB-8D00A1F80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3" name="Freeform 225">
              <a:extLst>
                <a:ext uri="{FF2B5EF4-FFF2-40B4-BE49-F238E27FC236}">
                  <a16:creationId xmlns:a16="http://schemas.microsoft.com/office/drawing/2014/main" id="{0769D911-32D9-455D-B20C-DBE0E38BA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4" name="Freeform 226">
              <a:extLst>
                <a:ext uri="{FF2B5EF4-FFF2-40B4-BE49-F238E27FC236}">
                  <a16:creationId xmlns:a16="http://schemas.microsoft.com/office/drawing/2014/main" id="{C95D0E96-0EDB-4FB0-8190-09A632EA5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5" name="Freeform 227">
              <a:extLst>
                <a:ext uri="{FF2B5EF4-FFF2-40B4-BE49-F238E27FC236}">
                  <a16:creationId xmlns:a16="http://schemas.microsoft.com/office/drawing/2014/main" id="{5767BE9C-142E-4AAE-94CF-9CDF61FB2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6" name="Freeform 228">
              <a:extLst>
                <a:ext uri="{FF2B5EF4-FFF2-40B4-BE49-F238E27FC236}">
                  <a16:creationId xmlns:a16="http://schemas.microsoft.com/office/drawing/2014/main" id="{80935992-D276-4F21-99A6-AFA403728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7" name="Freeform 229">
              <a:extLst>
                <a:ext uri="{FF2B5EF4-FFF2-40B4-BE49-F238E27FC236}">
                  <a16:creationId xmlns:a16="http://schemas.microsoft.com/office/drawing/2014/main" id="{1822E833-2E67-4AEE-A006-6D5F6807E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8" name="Freeform 230">
              <a:extLst>
                <a:ext uri="{FF2B5EF4-FFF2-40B4-BE49-F238E27FC236}">
                  <a16:creationId xmlns:a16="http://schemas.microsoft.com/office/drawing/2014/main" id="{C8455881-9956-47C1-879E-EB8122176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9" name="Freeform 231">
              <a:extLst>
                <a:ext uri="{FF2B5EF4-FFF2-40B4-BE49-F238E27FC236}">
                  <a16:creationId xmlns:a16="http://schemas.microsoft.com/office/drawing/2014/main" id="{7BF2442B-C46F-4EB0-BF2C-37CB7FB5A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0" name="Freeform 232">
              <a:extLst>
                <a:ext uri="{FF2B5EF4-FFF2-40B4-BE49-F238E27FC236}">
                  <a16:creationId xmlns:a16="http://schemas.microsoft.com/office/drawing/2014/main" id="{79F82477-DAD4-4AA0-A56B-ED3A65BFF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1" name="Freeform 233">
              <a:extLst>
                <a:ext uri="{FF2B5EF4-FFF2-40B4-BE49-F238E27FC236}">
                  <a16:creationId xmlns:a16="http://schemas.microsoft.com/office/drawing/2014/main" id="{6780976A-DD65-4D62-9CFA-92446BB14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2" name="Freeform 234">
              <a:extLst>
                <a:ext uri="{FF2B5EF4-FFF2-40B4-BE49-F238E27FC236}">
                  <a16:creationId xmlns:a16="http://schemas.microsoft.com/office/drawing/2014/main" id="{ADCA9341-C4B0-41C4-BF86-E6F5CAD28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3" name="Freeform 235">
              <a:extLst>
                <a:ext uri="{FF2B5EF4-FFF2-40B4-BE49-F238E27FC236}">
                  <a16:creationId xmlns:a16="http://schemas.microsoft.com/office/drawing/2014/main" id="{61ABCF96-9C23-404B-A6EC-329AE429D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4" name="Freeform 236">
              <a:extLst>
                <a:ext uri="{FF2B5EF4-FFF2-40B4-BE49-F238E27FC236}">
                  <a16:creationId xmlns:a16="http://schemas.microsoft.com/office/drawing/2014/main" id="{0088AAF0-ADFE-4397-8DAD-2637B3590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5" name="Freeform 237">
              <a:extLst>
                <a:ext uri="{FF2B5EF4-FFF2-40B4-BE49-F238E27FC236}">
                  <a16:creationId xmlns:a16="http://schemas.microsoft.com/office/drawing/2014/main" id="{B45E3345-5BEB-48DD-B8A2-E69E5D08D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6" name="Freeform 238">
              <a:extLst>
                <a:ext uri="{FF2B5EF4-FFF2-40B4-BE49-F238E27FC236}">
                  <a16:creationId xmlns:a16="http://schemas.microsoft.com/office/drawing/2014/main" id="{42D758F0-1C70-448C-8985-797374E9A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7" name="Freeform 239">
              <a:extLst>
                <a:ext uri="{FF2B5EF4-FFF2-40B4-BE49-F238E27FC236}">
                  <a16:creationId xmlns:a16="http://schemas.microsoft.com/office/drawing/2014/main" id="{80EC6BE3-B570-4322-B0FF-A527BEB0A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8" name="Freeform 240">
              <a:extLst>
                <a:ext uri="{FF2B5EF4-FFF2-40B4-BE49-F238E27FC236}">
                  <a16:creationId xmlns:a16="http://schemas.microsoft.com/office/drawing/2014/main" id="{DD5A071D-0D52-4C9C-8D4D-D10688190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9" name="Freeform 241">
              <a:extLst>
                <a:ext uri="{FF2B5EF4-FFF2-40B4-BE49-F238E27FC236}">
                  <a16:creationId xmlns:a16="http://schemas.microsoft.com/office/drawing/2014/main" id="{B9736F46-E707-4F3F-A79A-9D8D56A11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0" name="Freeform 242">
              <a:extLst>
                <a:ext uri="{FF2B5EF4-FFF2-40B4-BE49-F238E27FC236}">
                  <a16:creationId xmlns:a16="http://schemas.microsoft.com/office/drawing/2014/main" id="{1C384D3A-E9E0-466A-B473-D695095D3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1" name="Freeform 243">
              <a:extLst>
                <a:ext uri="{FF2B5EF4-FFF2-40B4-BE49-F238E27FC236}">
                  <a16:creationId xmlns:a16="http://schemas.microsoft.com/office/drawing/2014/main" id="{BB91B9C1-E180-45E2-949D-6AD5BB3A8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2" name="Freeform 244">
              <a:extLst>
                <a:ext uri="{FF2B5EF4-FFF2-40B4-BE49-F238E27FC236}">
                  <a16:creationId xmlns:a16="http://schemas.microsoft.com/office/drawing/2014/main" id="{1BE777D3-70D6-4799-887F-D13CC4C5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3" name="Freeform 245">
              <a:extLst>
                <a:ext uri="{FF2B5EF4-FFF2-40B4-BE49-F238E27FC236}">
                  <a16:creationId xmlns:a16="http://schemas.microsoft.com/office/drawing/2014/main" id="{6E6A62EF-EA44-4952-8474-552625A9B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4" name="Freeform 246">
              <a:extLst>
                <a:ext uri="{FF2B5EF4-FFF2-40B4-BE49-F238E27FC236}">
                  <a16:creationId xmlns:a16="http://schemas.microsoft.com/office/drawing/2014/main" id="{8A96708D-C0A8-4773-AE29-F6ADF5FB1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5" name="Freeform 247">
              <a:extLst>
                <a:ext uri="{FF2B5EF4-FFF2-40B4-BE49-F238E27FC236}">
                  <a16:creationId xmlns:a16="http://schemas.microsoft.com/office/drawing/2014/main" id="{74BC237B-17A6-4AAA-BAAD-29E43B3DD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6" name="Freeform 248">
              <a:extLst>
                <a:ext uri="{FF2B5EF4-FFF2-40B4-BE49-F238E27FC236}">
                  <a16:creationId xmlns:a16="http://schemas.microsoft.com/office/drawing/2014/main" id="{E907A759-87D5-42D7-B781-6C72278C9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7" name="Freeform 249">
              <a:extLst>
                <a:ext uri="{FF2B5EF4-FFF2-40B4-BE49-F238E27FC236}">
                  <a16:creationId xmlns:a16="http://schemas.microsoft.com/office/drawing/2014/main" id="{81886C32-5312-4C7C-AE06-575450D20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8" name="Freeform 250">
              <a:extLst>
                <a:ext uri="{FF2B5EF4-FFF2-40B4-BE49-F238E27FC236}">
                  <a16:creationId xmlns:a16="http://schemas.microsoft.com/office/drawing/2014/main" id="{48C9838B-92EE-477A-A1DD-D272EF460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9" name="Freeform 251">
              <a:extLst>
                <a:ext uri="{FF2B5EF4-FFF2-40B4-BE49-F238E27FC236}">
                  <a16:creationId xmlns:a16="http://schemas.microsoft.com/office/drawing/2014/main" id="{EAEB6CAA-3CF1-45BF-BF4D-A73B1318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00" name="Freeform 252">
              <a:extLst>
                <a:ext uri="{FF2B5EF4-FFF2-40B4-BE49-F238E27FC236}">
                  <a16:creationId xmlns:a16="http://schemas.microsoft.com/office/drawing/2014/main" id="{9AB522AC-E7FE-4037-8813-0A7079D28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01" name="Freeform 253">
              <a:extLst>
                <a:ext uri="{FF2B5EF4-FFF2-40B4-BE49-F238E27FC236}">
                  <a16:creationId xmlns:a16="http://schemas.microsoft.com/office/drawing/2014/main" id="{4DE2FCEA-5040-49A5-8D9A-95F8641E3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02" name="Freeform 254">
              <a:extLst>
                <a:ext uri="{FF2B5EF4-FFF2-40B4-BE49-F238E27FC236}">
                  <a16:creationId xmlns:a16="http://schemas.microsoft.com/office/drawing/2014/main" id="{B29BEB51-A97C-4652-9D52-6AB5840BE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03" name="Freeform 255">
              <a:extLst>
                <a:ext uri="{FF2B5EF4-FFF2-40B4-BE49-F238E27FC236}">
                  <a16:creationId xmlns:a16="http://schemas.microsoft.com/office/drawing/2014/main" id="{60A93B0E-2C7E-49B6-8299-502A56D8B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04" name="Freeform 256">
              <a:extLst>
                <a:ext uri="{FF2B5EF4-FFF2-40B4-BE49-F238E27FC236}">
                  <a16:creationId xmlns:a16="http://schemas.microsoft.com/office/drawing/2014/main" id="{61586628-CB8B-4449-88B9-27CDBEF91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05" name="Freeform 257">
              <a:extLst>
                <a:ext uri="{FF2B5EF4-FFF2-40B4-BE49-F238E27FC236}">
                  <a16:creationId xmlns:a16="http://schemas.microsoft.com/office/drawing/2014/main" id="{2BA806AC-1F4B-4953-A2EE-5D298B28E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01 color">
            <a:extLst>
              <a:ext uri="{FF2B5EF4-FFF2-40B4-BE49-F238E27FC236}">
                <a16:creationId xmlns:a16="http://schemas.microsoft.com/office/drawing/2014/main" id="{A5C9AD6F-7AC5-445A-A683-F0414625DA0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7" b="50000"/>
          <a:stretch>
            <a:fillRect/>
          </a:stretch>
        </p:blipFill>
        <p:spPr>
          <a:xfrm>
            <a:off x="3149600" y="484188"/>
            <a:ext cx="2066925" cy="2362200"/>
          </a:xfrm>
          <a:noFill/>
        </p:spPr>
      </p:pic>
      <p:pic>
        <p:nvPicPr>
          <p:cNvPr id="13319" name="Picture 7" descr="Hinh 7 color">
            <a:extLst>
              <a:ext uri="{FF2B5EF4-FFF2-40B4-BE49-F238E27FC236}">
                <a16:creationId xmlns:a16="http://schemas.microsoft.com/office/drawing/2014/main" id="{9B549DBC-591F-4CE7-8241-47EF31062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967163"/>
            <a:ext cx="191135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01 color">
            <a:extLst>
              <a:ext uri="{FF2B5EF4-FFF2-40B4-BE49-F238E27FC236}">
                <a16:creationId xmlns:a16="http://schemas.microsoft.com/office/drawing/2014/main" id="{C35FBBD6-6720-4032-8F49-77AD3EE9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45000" r="60013" b="-5000"/>
          <a:stretch>
            <a:fillRect/>
          </a:stretch>
        </p:blipFill>
        <p:spPr bwMode="auto">
          <a:xfrm>
            <a:off x="5356225" y="287338"/>
            <a:ext cx="19113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7" descr="01 color">
            <a:extLst>
              <a:ext uri="{FF2B5EF4-FFF2-40B4-BE49-F238E27FC236}">
                <a16:creationId xmlns:a16="http://schemas.microsoft.com/office/drawing/2014/main" id="{FF0D2E3E-648A-4A36-848B-170C9DFC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7895" r="36884" b="50000"/>
          <a:stretch>
            <a:fillRect/>
          </a:stretch>
        </p:blipFill>
        <p:spPr bwMode="auto">
          <a:xfrm>
            <a:off x="233363" y="534988"/>
            <a:ext cx="26670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8" descr="01 color">
            <a:extLst>
              <a:ext uri="{FF2B5EF4-FFF2-40B4-BE49-F238E27FC236}">
                <a16:creationId xmlns:a16="http://schemas.microsoft.com/office/drawing/2014/main" id="{B9CD5B07-E7DB-498B-AE1A-BE6736B5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60001" r="8600"/>
          <a:stretch>
            <a:fillRect/>
          </a:stretch>
        </p:blipFill>
        <p:spPr bwMode="auto">
          <a:xfrm>
            <a:off x="7267575" y="231775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053F14D4-4784-4394-95AC-E3289049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2919413"/>
            <a:ext cx="74818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latin typeface="Times New Roman" panose="02020603050405020304" pitchFamily="18" charset="0"/>
              </a:rPr>
              <a:t>Bước 2:</a:t>
            </a:r>
            <a:r>
              <a:rPr lang="en-US" altLang="en-US" sz="2400">
                <a:solidFill>
                  <a:srgbClr val="33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Tách phần gấp đế lọ hoa ra khỏi các nếp gấp làm thân lọ hoa </a:t>
            </a:r>
          </a:p>
        </p:txBody>
      </p:sp>
      <p:sp>
        <p:nvSpPr>
          <p:cNvPr id="32776" name="Rectangle 2">
            <a:extLst>
              <a:ext uri="{FF2B5EF4-FFF2-40B4-BE49-F238E27FC236}">
                <a16:creationId xmlns:a16="http://schemas.microsoft.com/office/drawing/2014/main" id="{3C960739-AF2E-414F-8CFB-4AB2016C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3" y="0"/>
            <a:ext cx="8636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66"/>
                </a:solidFill>
                <a:latin typeface="Times New Roman" panose="02020603050405020304" pitchFamily="18" charset="0"/>
              </a:rPr>
              <a:t>Bước 1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Gấp phần giấy làm đế lọ hoa và gấp các nếp gấp cách đều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970438AC-63F7-4EB5-8498-A495FB6A8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213" y="2822575"/>
            <a:ext cx="37814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Bước 3: 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Làm thành lọ hoa gắn tường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EA8B52CF-8101-4AAC-99D9-A36A6681F9CF}"/>
              </a:ext>
            </a:extLst>
          </p:cNvPr>
          <p:cNvGrpSpPr>
            <a:grpSpLocks/>
          </p:cNvGrpSpPr>
          <p:nvPr/>
        </p:nvGrpSpPr>
        <p:grpSpPr bwMode="auto">
          <a:xfrm>
            <a:off x="3994150" y="4027488"/>
            <a:ext cx="1787525" cy="2755900"/>
            <a:chOff x="2858" y="1344"/>
            <a:chExt cx="2688" cy="2976"/>
          </a:xfrm>
        </p:grpSpPr>
        <p:pic>
          <p:nvPicPr>
            <p:cNvPr id="32785" name="Picture 6" descr="Hinh 6 color">
              <a:extLst>
                <a:ext uri="{FF2B5EF4-FFF2-40B4-BE49-F238E27FC236}">
                  <a16:creationId xmlns:a16="http://schemas.microsoft.com/office/drawing/2014/main" id="{4AE88C60-CBE1-4D4F-9DD5-B69C64794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1344"/>
              <a:ext cx="2688" cy="29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Text Box 20">
              <a:extLst>
                <a:ext uri="{FF2B5EF4-FFF2-40B4-BE49-F238E27FC236}">
                  <a16:creationId xmlns:a16="http://schemas.microsoft.com/office/drawing/2014/main" id="{1DAB4BE6-2476-4F61-A4AB-D2CA63BF5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1" y="2447"/>
              <a:ext cx="1204" cy="48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vi-VN" altLang="en-US" sz="2400" b="1">
                <a:solidFill>
                  <a:schemeClr val="bg1"/>
                </a:solidFill>
                <a:latin typeface="Copperplate Gothic Light" panose="020E0507020206020404" pitchFamily="34" charset="0"/>
              </a:endParaRPr>
            </a:p>
          </p:txBody>
        </p:sp>
        <p:sp>
          <p:nvSpPr>
            <p:cNvPr id="32787" name="Text Box 21">
              <a:extLst>
                <a:ext uri="{FF2B5EF4-FFF2-40B4-BE49-F238E27FC236}">
                  <a16:creationId xmlns:a16="http://schemas.microsoft.com/office/drawing/2014/main" id="{B0C26966-EE3E-45B8-9262-A6F238053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4" y="2519"/>
              <a:ext cx="336" cy="387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32788" name="Rectangle 22">
              <a:extLst>
                <a:ext uri="{FF2B5EF4-FFF2-40B4-BE49-F238E27FC236}">
                  <a16:creationId xmlns:a16="http://schemas.microsoft.com/office/drawing/2014/main" id="{F4BE50CF-2E27-44F2-9A4C-375B7F08C4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3749">
              <a:off x="4104" y="1558"/>
              <a:ext cx="336" cy="1873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32789" name="Line 23">
              <a:extLst>
                <a:ext uri="{FF2B5EF4-FFF2-40B4-BE49-F238E27FC236}">
                  <a16:creationId xmlns:a16="http://schemas.microsoft.com/office/drawing/2014/main" id="{7B60ADA3-E9EA-4FD2-81AE-771477D8AC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344"/>
              <a:ext cx="26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790" name="Line 24">
              <a:extLst>
                <a:ext uri="{FF2B5EF4-FFF2-40B4-BE49-F238E27FC236}">
                  <a16:creationId xmlns:a16="http://schemas.microsoft.com/office/drawing/2014/main" id="{BC3A0704-D9BF-48D0-9613-7708F63807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344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791" name="Line 25">
              <a:extLst>
                <a:ext uri="{FF2B5EF4-FFF2-40B4-BE49-F238E27FC236}">
                  <a16:creationId xmlns:a16="http://schemas.microsoft.com/office/drawing/2014/main" id="{6603837D-A5D8-4787-B831-49105DD85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1344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Rectangle 8">
            <a:extLst>
              <a:ext uri="{FF2B5EF4-FFF2-40B4-BE49-F238E27FC236}">
                <a16:creationId xmlns:a16="http://schemas.microsoft.com/office/drawing/2014/main" id="{EF57688B-165A-4091-98C0-D6A766117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4019550"/>
            <a:ext cx="1787525" cy="281940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21" name="Picture 4" descr="Bean windy(1007)">
            <a:extLst>
              <a:ext uri="{FF2B5EF4-FFF2-40B4-BE49-F238E27FC236}">
                <a16:creationId xmlns:a16="http://schemas.microsoft.com/office/drawing/2014/main" id="{5C151D31-3DF1-49FF-943E-9E91B325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4030663"/>
            <a:ext cx="19113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Bean windy(1004)">
            <a:extLst>
              <a:ext uri="{FF2B5EF4-FFF2-40B4-BE49-F238E27FC236}">
                <a16:creationId xmlns:a16="http://schemas.microsoft.com/office/drawing/2014/main" id="{EC6238E7-8768-4122-B3F9-688204C78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4019550"/>
            <a:ext cx="191135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9">
            <a:extLst>
              <a:ext uri="{FF2B5EF4-FFF2-40B4-BE49-F238E27FC236}">
                <a16:creationId xmlns:a16="http://schemas.microsoft.com/office/drawing/2014/main" id="{C0B6B015-CF57-4C45-B633-CCFC0B6DB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027488"/>
            <a:ext cx="0" cy="2797175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66206DD9-8D95-497C-BC54-63DDEDF26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6323013"/>
            <a:ext cx="1216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6" name="Picture 7" descr="Bean windy(1002)">
            <a:extLst>
              <a:ext uri="{FF2B5EF4-FFF2-40B4-BE49-F238E27FC236}">
                <a16:creationId xmlns:a16="http://schemas.microsoft.com/office/drawing/2014/main" id="{BCDD7C9F-8A6E-45DF-B402-6F3FFC82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990975"/>
            <a:ext cx="1995487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25602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khunghinh4">
            <a:extLst>
              <a:ext uri="{FF2B5EF4-FFF2-40B4-BE49-F238E27FC236}">
                <a16:creationId xmlns:a16="http://schemas.microsoft.com/office/drawing/2014/main" id="{4F659278-25CD-4CFA-925A-885B6973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52400"/>
            <a:ext cx="12649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551" name="WordArt 7">
            <a:extLst>
              <a:ext uri="{FF2B5EF4-FFF2-40B4-BE49-F238E27FC236}">
                <a16:creationId xmlns:a16="http://schemas.microsoft.com/office/drawing/2014/main" id="{880E0B17-B7F3-45DF-B924-FEEC986A68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76675" y="1143000"/>
            <a:ext cx="4951413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19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33796" name="Picture 9" descr="1 (82)">
            <a:extLst>
              <a:ext uri="{FF2B5EF4-FFF2-40B4-BE49-F238E27FC236}">
                <a16:creationId xmlns:a16="http://schemas.microsoft.com/office/drawing/2014/main" id="{DF10882A-1F94-4708-B12A-3365F72C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0"/>
            <a:ext cx="18002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134234234234 (48)">
            <a:extLst>
              <a:ext uri="{FF2B5EF4-FFF2-40B4-BE49-F238E27FC236}">
                <a16:creationId xmlns:a16="http://schemas.microsoft.com/office/drawing/2014/main" id="{472828E8-4F7C-466D-B142-5F37A4257D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3" descr="Fireworks-02-june">
            <a:extLst>
              <a:ext uri="{FF2B5EF4-FFF2-40B4-BE49-F238E27FC236}">
                <a16:creationId xmlns:a16="http://schemas.microsoft.com/office/drawing/2014/main" id="{7E1970F1-1DE6-42AC-AEAC-2359EC5307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4" descr="Fireworks-02-june">
            <a:extLst>
              <a:ext uri="{FF2B5EF4-FFF2-40B4-BE49-F238E27FC236}">
                <a16:creationId xmlns:a16="http://schemas.microsoft.com/office/drawing/2014/main" id="{9BCE150F-DFE4-47BC-9864-1B5459CDC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560" name="AutoShape 16">
            <a:hlinkClick r:id="" action="ppaction://noaction">
              <a:snd r:embed="rId6" name="xh.wav"/>
            </a:hlinkClick>
            <a:extLst>
              <a:ext uri="{FF2B5EF4-FFF2-40B4-BE49-F238E27FC236}">
                <a16:creationId xmlns:a16="http://schemas.microsoft.com/office/drawing/2014/main" id="{DD9B12BF-633A-4C5B-A20E-C55D3910B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346200"/>
            <a:ext cx="1600200" cy="1371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800" dirty="0">
              <a:solidFill>
                <a:prstClr val="black"/>
              </a:solidFill>
              <a:latin typeface="VNI-Times" pitchFamily="2" charset="0"/>
            </a:endParaRPr>
          </a:p>
        </p:txBody>
      </p:sp>
      <p:pic>
        <p:nvPicPr>
          <p:cNvPr id="33801" name="Picture 17" descr="Fireworks-02-june">
            <a:extLst>
              <a:ext uri="{FF2B5EF4-FFF2-40B4-BE49-F238E27FC236}">
                <a16:creationId xmlns:a16="http://schemas.microsoft.com/office/drawing/2014/main" id="{333246A6-763B-4978-999D-D723120D7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8382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F8C93FB-82EC-4F2B-987F-6F7E11CD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486025"/>
            <a:ext cx="5029200" cy="42195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040">
            <a:extLst>
              <a:ext uri="{FF2B5EF4-FFF2-40B4-BE49-F238E27FC236}">
                <a16:creationId xmlns:a16="http://schemas.microsoft.com/office/drawing/2014/main" id="{4DE23902-C0ED-4331-9B5A-8CFFEEC133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5102" y="981891"/>
            <a:ext cx="6629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</a:p>
        </p:txBody>
      </p:sp>
      <p:grpSp>
        <p:nvGrpSpPr>
          <p:cNvPr id="34821" name="Group 4">
            <a:extLst>
              <a:ext uri="{FF2B5EF4-FFF2-40B4-BE49-F238E27FC236}">
                <a16:creationId xmlns:a16="http://schemas.microsoft.com/office/drawing/2014/main" id="{6AC6CD55-3044-48C1-9169-0CE196A65D8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34822" name="Freeform 5">
              <a:extLst>
                <a:ext uri="{FF2B5EF4-FFF2-40B4-BE49-F238E27FC236}">
                  <a16:creationId xmlns:a16="http://schemas.microsoft.com/office/drawing/2014/main" id="{36CAA2B1-A2CD-47CD-BE6C-3CD17047E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23" name="Freeform 6">
              <a:extLst>
                <a:ext uri="{FF2B5EF4-FFF2-40B4-BE49-F238E27FC236}">
                  <a16:creationId xmlns:a16="http://schemas.microsoft.com/office/drawing/2014/main" id="{F946DCEF-A647-4B8A-9C55-51DF3E922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24" name="Freeform 7">
              <a:extLst>
                <a:ext uri="{FF2B5EF4-FFF2-40B4-BE49-F238E27FC236}">
                  <a16:creationId xmlns:a16="http://schemas.microsoft.com/office/drawing/2014/main" id="{87EBA845-A752-454B-930C-C0FEA8A9F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25" name="Freeform 8">
              <a:extLst>
                <a:ext uri="{FF2B5EF4-FFF2-40B4-BE49-F238E27FC236}">
                  <a16:creationId xmlns:a16="http://schemas.microsoft.com/office/drawing/2014/main" id="{050821F4-E1FF-4D5A-BA05-BCCEB44FD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26" name="Freeform 9">
              <a:extLst>
                <a:ext uri="{FF2B5EF4-FFF2-40B4-BE49-F238E27FC236}">
                  <a16:creationId xmlns:a16="http://schemas.microsoft.com/office/drawing/2014/main" id="{A8C11774-05FE-4163-9DF6-C12F67DB4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27" name="Freeform 10">
              <a:extLst>
                <a:ext uri="{FF2B5EF4-FFF2-40B4-BE49-F238E27FC236}">
                  <a16:creationId xmlns:a16="http://schemas.microsoft.com/office/drawing/2014/main" id="{29A73144-BB83-4293-9963-DC3B29B33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28" name="Freeform 11">
              <a:extLst>
                <a:ext uri="{FF2B5EF4-FFF2-40B4-BE49-F238E27FC236}">
                  <a16:creationId xmlns:a16="http://schemas.microsoft.com/office/drawing/2014/main" id="{5067063A-B644-43A1-8348-59C857E4D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29" name="Freeform 12">
              <a:extLst>
                <a:ext uri="{FF2B5EF4-FFF2-40B4-BE49-F238E27FC236}">
                  <a16:creationId xmlns:a16="http://schemas.microsoft.com/office/drawing/2014/main" id="{4F9DC4E9-E27B-4CD5-93FF-8BA7D814F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0" name="Freeform 13">
              <a:extLst>
                <a:ext uri="{FF2B5EF4-FFF2-40B4-BE49-F238E27FC236}">
                  <a16:creationId xmlns:a16="http://schemas.microsoft.com/office/drawing/2014/main" id="{745A89EA-B103-49D0-A282-7E6ECB23D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1" name="Freeform 14">
              <a:extLst>
                <a:ext uri="{FF2B5EF4-FFF2-40B4-BE49-F238E27FC236}">
                  <a16:creationId xmlns:a16="http://schemas.microsoft.com/office/drawing/2014/main" id="{850F51AD-73BB-4379-87F6-F054BE54E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2" name="Freeform 15">
              <a:extLst>
                <a:ext uri="{FF2B5EF4-FFF2-40B4-BE49-F238E27FC236}">
                  <a16:creationId xmlns:a16="http://schemas.microsoft.com/office/drawing/2014/main" id="{BAA90C7C-3417-4BEF-A421-BBAD001D4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3" name="Freeform 16">
              <a:extLst>
                <a:ext uri="{FF2B5EF4-FFF2-40B4-BE49-F238E27FC236}">
                  <a16:creationId xmlns:a16="http://schemas.microsoft.com/office/drawing/2014/main" id="{C7A9E12F-B4C7-4A8D-83B4-FAEE72C11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4" name="Freeform 17">
              <a:extLst>
                <a:ext uri="{FF2B5EF4-FFF2-40B4-BE49-F238E27FC236}">
                  <a16:creationId xmlns:a16="http://schemas.microsoft.com/office/drawing/2014/main" id="{A92A41BE-1FA7-423F-9EB6-5D6B10744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5" name="Freeform 18">
              <a:extLst>
                <a:ext uri="{FF2B5EF4-FFF2-40B4-BE49-F238E27FC236}">
                  <a16:creationId xmlns:a16="http://schemas.microsoft.com/office/drawing/2014/main" id="{59DE12CD-048B-4FC4-907D-7B4E4B23E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6" name="Freeform 19">
              <a:extLst>
                <a:ext uri="{FF2B5EF4-FFF2-40B4-BE49-F238E27FC236}">
                  <a16:creationId xmlns:a16="http://schemas.microsoft.com/office/drawing/2014/main" id="{9001CC0E-068A-4949-9FEB-3A4251370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7" name="Freeform 20">
              <a:extLst>
                <a:ext uri="{FF2B5EF4-FFF2-40B4-BE49-F238E27FC236}">
                  <a16:creationId xmlns:a16="http://schemas.microsoft.com/office/drawing/2014/main" id="{DC0AEF09-9D8E-4627-BDB3-046292C05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8" name="Freeform 21">
              <a:extLst>
                <a:ext uri="{FF2B5EF4-FFF2-40B4-BE49-F238E27FC236}">
                  <a16:creationId xmlns:a16="http://schemas.microsoft.com/office/drawing/2014/main" id="{2FA1368E-B342-430E-8E27-7BA9C4D9D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39" name="Freeform 22">
              <a:extLst>
                <a:ext uri="{FF2B5EF4-FFF2-40B4-BE49-F238E27FC236}">
                  <a16:creationId xmlns:a16="http://schemas.microsoft.com/office/drawing/2014/main" id="{806C7AFF-079E-4346-A400-E7B02D048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0" name="Freeform 23">
              <a:extLst>
                <a:ext uri="{FF2B5EF4-FFF2-40B4-BE49-F238E27FC236}">
                  <a16:creationId xmlns:a16="http://schemas.microsoft.com/office/drawing/2014/main" id="{E390D61F-DEE0-4147-B102-3D59F4907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1" name="Freeform 24">
              <a:extLst>
                <a:ext uri="{FF2B5EF4-FFF2-40B4-BE49-F238E27FC236}">
                  <a16:creationId xmlns:a16="http://schemas.microsoft.com/office/drawing/2014/main" id="{AA1FD4D5-5FF9-414A-92A2-FB56A59D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2" name="Freeform 25">
              <a:extLst>
                <a:ext uri="{FF2B5EF4-FFF2-40B4-BE49-F238E27FC236}">
                  <a16:creationId xmlns:a16="http://schemas.microsoft.com/office/drawing/2014/main" id="{33846C28-937B-4963-8495-E0E4E11F0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3" name="Freeform 26">
              <a:extLst>
                <a:ext uri="{FF2B5EF4-FFF2-40B4-BE49-F238E27FC236}">
                  <a16:creationId xmlns:a16="http://schemas.microsoft.com/office/drawing/2014/main" id="{94DF560E-4EB6-496F-A7BF-55D21E1B9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4" name="Freeform 27">
              <a:extLst>
                <a:ext uri="{FF2B5EF4-FFF2-40B4-BE49-F238E27FC236}">
                  <a16:creationId xmlns:a16="http://schemas.microsoft.com/office/drawing/2014/main" id="{60258237-2E67-472A-8ECB-630577BE2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5" name="Freeform 28">
              <a:extLst>
                <a:ext uri="{FF2B5EF4-FFF2-40B4-BE49-F238E27FC236}">
                  <a16:creationId xmlns:a16="http://schemas.microsoft.com/office/drawing/2014/main" id="{3EA41E1D-B740-4F84-A3FB-73DBC21B7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6" name="Freeform 29">
              <a:extLst>
                <a:ext uri="{FF2B5EF4-FFF2-40B4-BE49-F238E27FC236}">
                  <a16:creationId xmlns:a16="http://schemas.microsoft.com/office/drawing/2014/main" id="{DC905384-B0F7-4D54-A4D2-A29DC5A4B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7" name="Freeform 30">
              <a:extLst>
                <a:ext uri="{FF2B5EF4-FFF2-40B4-BE49-F238E27FC236}">
                  <a16:creationId xmlns:a16="http://schemas.microsoft.com/office/drawing/2014/main" id="{5F232846-4567-4846-AD8F-37B5D8294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8" name="Freeform 31">
              <a:extLst>
                <a:ext uri="{FF2B5EF4-FFF2-40B4-BE49-F238E27FC236}">
                  <a16:creationId xmlns:a16="http://schemas.microsoft.com/office/drawing/2014/main" id="{B0AFDF2A-75D7-4CEF-9067-CCF7104E4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49" name="Freeform 32">
              <a:extLst>
                <a:ext uri="{FF2B5EF4-FFF2-40B4-BE49-F238E27FC236}">
                  <a16:creationId xmlns:a16="http://schemas.microsoft.com/office/drawing/2014/main" id="{D0A56E7B-2669-4A8D-B5F8-17F754B35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0" name="Freeform 33">
              <a:extLst>
                <a:ext uri="{FF2B5EF4-FFF2-40B4-BE49-F238E27FC236}">
                  <a16:creationId xmlns:a16="http://schemas.microsoft.com/office/drawing/2014/main" id="{25EF3EAF-29FC-4FB6-AD95-29C1DF683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1" name="Freeform 34">
              <a:extLst>
                <a:ext uri="{FF2B5EF4-FFF2-40B4-BE49-F238E27FC236}">
                  <a16:creationId xmlns:a16="http://schemas.microsoft.com/office/drawing/2014/main" id="{74473426-44FB-4A7C-BC6B-4790AA255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2" name="Freeform 35">
              <a:extLst>
                <a:ext uri="{FF2B5EF4-FFF2-40B4-BE49-F238E27FC236}">
                  <a16:creationId xmlns:a16="http://schemas.microsoft.com/office/drawing/2014/main" id="{73EBE1CC-A5E9-4836-A1A1-3097FC7F2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3" name="Freeform 36">
              <a:extLst>
                <a:ext uri="{FF2B5EF4-FFF2-40B4-BE49-F238E27FC236}">
                  <a16:creationId xmlns:a16="http://schemas.microsoft.com/office/drawing/2014/main" id="{064BD5D8-1DA5-4AEB-BC08-4A9FB6564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4" name="Freeform 37">
              <a:extLst>
                <a:ext uri="{FF2B5EF4-FFF2-40B4-BE49-F238E27FC236}">
                  <a16:creationId xmlns:a16="http://schemas.microsoft.com/office/drawing/2014/main" id="{D9A75235-8C29-4E8D-A38F-5F65651EE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5" name="Freeform 38">
              <a:extLst>
                <a:ext uri="{FF2B5EF4-FFF2-40B4-BE49-F238E27FC236}">
                  <a16:creationId xmlns:a16="http://schemas.microsoft.com/office/drawing/2014/main" id="{B5E2AA6A-1DB7-4D27-B915-27B0D1266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6" name="Freeform 39">
              <a:extLst>
                <a:ext uri="{FF2B5EF4-FFF2-40B4-BE49-F238E27FC236}">
                  <a16:creationId xmlns:a16="http://schemas.microsoft.com/office/drawing/2014/main" id="{A8F4BEE9-9C7A-4E8F-840E-EA338B459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7" name="Freeform 40">
              <a:extLst>
                <a:ext uri="{FF2B5EF4-FFF2-40B4-BE49-F238E27FC236}">
                  <a16:creationId xmlns:a16="http://schemas.microsoft.com/office/drawing/2014/main" id="{6936CB55-08C8-412B-8F19-F238F4915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8" name="Freeform 41">
              <a:extLst>
                <a:ext uri="{FF2B5EF4-FFF2-40B4-BE49-F238E27FC236}">
                  <a16:creationId xmlns:a16="http://schemas.microsoft.com/office/drawing/2014/main" id="{D8657736-13D8-42C3-83EA-31F44534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59" name="Freeform 42">
              <a:extLst>
                <a:ext uri="{FF2B5EF4-FFF2-40B4-BE49-F238E27FC236}">
                  <a16:creationId xmlns:a16="http://schemas.microsoft.com/office/drawing/2014/main" id="{D744EF6B-3F6A-4CED-969D-3E031139F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0" name="Freeform 43">
              <a:extLst>
                <a:ext uri="{FF2B5EF4-FFF2-40B4-BE49-F238E27FC236}">
                  <a16:creationId xmlns:a16="http://schemas.microsoft.com/office/drawing/2014/main" id="{945A2962-3B02-439A-9BDD-A1A5A5C4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1" name="Freeform 44">
              <a:extLst>
                <a:ext uri="{FF2B5EF4-FFF2-40B4-BE49-F238E27FC236}">
                  <a16:creationId xmlns:a16="http://schemas.microsoft.com/office/drawing/2014/main" id="{0AF985C1-4593-43BC-9635-81E68B074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2" name="Freeform 45">
              <a:extLst>
                <a:ext uri="{FF2B5EF4-FFF2-40B4-BE49-F238E27FC236}">
                  <a16:creationId xmlns:a16="http://schemas.microsoft.com/office/drawing/2014/main" id="{FC9FC43E-D835-448B-A52D-4F71C04E9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3" name="Freeform 46">
              <a:extLst>
                <a:ext uri="{FF2B5EF4-FFF2-40B4-BE49-F238E27FC236}">
                  <a16:creationId xmlns:a16="http://schemas.microsoft.com/office/drawing/2014/main" id="{4763BD17-530E-442E-A384-044EF6996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4" name="Freeform 47">
              <a:extLst>
                <a:ext uri="{FF2B5EF4-FFF2-40B4-BE49-F238E27FC236}">
                  <a16:creationId xmlns:a16="http://schemas.microsoft.com/office/drawing/2014/main" id="{91A29346-8E48-4728-9F11-1C03011E9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5" name="Freeform 48">
              <a:extLst>
                <a:ext uri="{FF2B5EF4-FFF2-40B4-BE49-F238E27FC236}">
                  <a16:creationId xmlns:a16="http://schemas.microsoft.com/office/drawing/2014/main" id="{2140BB5B-B606-49B8-8CA3-3A53805F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6" name="Freeform 49">
              <a:extLst>
                <a:ext uri="{FF2B5EF4-FFF2-40B4-BE49-F238E27FC236}">
                  <a16:creationId xmlns:a16="http://schemas.microsoft.com/office/drawing/2014/main" id="{729C397E-A1BA-4062-B4C4-5CF62E7E4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7" name="Freeform 50">
              <a:extLst>
                <a:ext uri="{FF2B5EF4-FFF2-40B4-BE49-F238E27FC236}">
                  <a16:creationId xmlns:a16="http://schemas.microsoft.com/office/drawing/2014/main" id="{52AF711D-D449-4A9D-A2EF-968B667B8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8" name="Freeform 51">
              <a:extLst>
                <a:ext uri="{FF2B5EF4-FFF2-40B4-BE49-F238E27FC236}">
                  <a16:creationId xmlns:a16="http://schemas.microsoft.com/office/drawing/2014/main" id="{1DD51046-4C1E-439C-879C-406A89952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69" name="Freeform 52">
              <a:extLst>
                <a:ext uri="{FF2B5EF4-FFF2-40B4-BE49-F238E27FC236}">
                  <a16:creationId xmlns:a16="http://schemas.microsoft.com/office/drawing/2014/main" id="{00B1E32C-1C98-41CE-9C15-01D63E7DC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0" name="Freeform 53">
              <a:extLst>
                <a:ext uri="{FF2B5EF4-FFF2-40B4-BE49-F238E27FC236}">
                  <a16:creationId xmlns:a16="http://schemas.microsoft.com/office/drawing/2014/main" id="{272E286E-6461-4CBD-9EC8-A96F03698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1" name="Freeform 54">
              <a:extLst>
                <a:ext uri="{FF2B5EF4-FFF2-40B4-BE49-F238E27FC236}">
                  <a16:creationId xmlns:a16="http://schemas.microsoft.com/office/drawing/2014/main" id="{19FFDA5A-5D73-44AA-934C-2F7953B15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2" name="Freeform 55">
              <a:extLst>
                <a:ext uri="{FF2B5EF4-FFF2-40B4-BE49-F238E27FC236}">
                  <a16:creationId xmlns:a16="http://schemas.microsoft.com/office/drawing/2014/main" id="{892039FE-24D7-4981-9103-931CF825D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3" name="Freeform 56">
              <a:extLst>
                <a:ext uri="{FF2B5EF4-FFF2-40B4-BE49-F238E27FC236}">
                  <a16:creationId xmlns:a16="http://schemas.microsoft.com/office/drawing/2014/main" id="{1D5816A6-7E6F-43A1-A54B-19A201BFD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4" name="Freeform 57">
              <a:extLst>
                <a:ext uri="{FF2B5EF4-FFF2-40B4-BE49-F238E27FC236}">
                  <a16:creationId xmlns:a16="http://schemas.microsoft.com/office/drawing/2014/main" id="{73C41952-1E8B-4490-A423-EBC1E8DF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5" name="Freeform 58">
              <a:extLst>
                <a:ext uri="{FF2B5EF4-FFF2-40B4-BE49-F238E27FC236}">
                  <a16:creationId xmlns:a16="http://schemas.microsoft.com/office/drawing/2014/main" id="{CC6CCD27-16A9-4F05-9259-60896E1A4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6" name="Freeform 59">
              <a:extLst>
                <a:ext uri="{FF2B5EF4-FFF2-40B4-BE49-F238E27FC236}">
                  <a16:creationId xmlns:a16="http://schemas.microsoft.com/office/drawing/2014/main" id="{7CD78E39-1661-4EF6-9F40-AA410ABAC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7" name="Freeform 60">
              <a:extLst>
                <a:ext uri="{FF2B5EF4-FFF2-40B4-BE49-F238E27FC236}">
                  <a16:creationId xmlns:a16="http://schemas.microsoft.com/office/drawing/2014/main" id="{9F44CB9F-CB23-4D71-962B-57F7CD559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8" name="Freeform 61">
              <a:extLst>
                <a:ext uri="{FF2B5EF4-FFF2-40B4-BE49-F238E27FC236}">
                  <a16:creationId xmlns:a16="http://schemas.microsoft.com/office/drawing/2014/main" id="{BCDEF78F-33D7-4F03-9A93-78C4C281B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79" name="Freeform 62">
              <a:extLst>
                <a:ext uri="{FF2B5EF4-FFF2-40B4-BE49-F238E27FC236}">
                  <a16:creationId xmlns:a16="http://schemas.microsoft.com/office/drawing/2014/main" id="{EC2A9380-D450-4BEE-9013-505BA7742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0" name="Freeform 63">
              <a:extLst>
                <a:ext uri="{FF2B5EF4-FFF2-40B4-BE49-F238E27FC236}">
                  <a16:creationId xmlns:a16="http://schemas.microsoft.com/office/drawing/2014/main" id="{45F181CF-44C5-45A5-BA7E-EB6AF411F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1" name="Freeform 64">
              <a:extLst>
                <a:ext uri="{FF2B5EF4-FFF2-40B4-BE49-F238E27FC236}">
                  <a16:creationId xmlns:a16="http://schemas.microsoft.com/office/drawing/2014/main" id="{8F3B3818-1C08-49FA-82A2-0D0012321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2" name="Freeform 65">
              <a:extLst>
                <a:ext uri="{FF2B5EF4-FFF2-40B4-BE49-F238E27FC236}">
                  <a16:creationId xmlns:a16="http://schemas.microsoft.com/office/drawing/2014/main" id="{250F22E6-6251-487A-BB47-997EA6BE5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3" name="Freeform 66">
              <a:extLst>
                <a:ext uri="{FF2B5EF4-FFF2-40B4-BE49-F238E27FC236}">
                  <a16:creationId xmlns:a16="http://schemas.microsoft.com/office/drawing/2014/main" id="{90FD6EA5-E4A2-4FAF-A555-C837E2362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4" name="Freeform 67">
              <a:extLst>
                <a:ext uri="{FF2B5EF4-FFF2-40B4-BE49-F238E27FC236}">
                  <a16:creationId xmlns:a16="http://schemas.microsoft.com/office/drawing/2014/main" id="{90454578-9996-489F-8D9C-FDCBF4AA8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5" name="Freeform 68">
              <a:extLst>
                <a:ext uri="{FF2B5EF4-FFF2-40B4-BE49-F238E27FC236}">
                  <a16:creationId xmlns:a16="http://schemas.microsoft.com/office/drawing/2014/main" id="{5E2B4117-3FB0-4A56-B344-142A6401C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6" name="Freeform 69">
              <a:extLst>
                <a:ext uri="{FF2B5EF4-FFF2-40B4-BE49-F238E27FC236}">
                  <a16:creationId xmlns:a16="http://schemas.microsoft.com/office/drawing/2014/main" id="{EEE39C69-FFF5-443A-A618-ED89DC7C4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7" name="Freeform 70">
              <a:extLst>
                <a:ext uri="{FF2B5EF4-FFF2-40B4-BE49-F238E27FC236}">
                  <a16:creationId xmlns:a16="http://schemas.microsoft.com/office/drawing/2014/main" id="{B19FD62C-0748-4A7A-8C78-D43965464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8" name="Freeform 71">
              <a:extLst>
                <a:ext uri="{FF2B5EF4-FFF2-40B4-BE49-F238E27FC236}">
                  <a16:creationId xmlns:a16="http://schemas.microsoft.com/office/drawing/2014/main" id="{2BD590E8-B22D-4C52-9848-35F49D773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89" name="Freeform 72">
              <a:extLst>
                <a:ext uri="{FF2B5EF4-FFF2-40B4-BE49-F238E27FC236}">
                  <a16:creationId xmlns:a16="http://schemas.microsoft.com/office/drawing/2014/main" id="{B8FC7C5F-63F0-43AC-9B9A-217DD3D30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0" name="Freeform 73">
              <a:extLst>
                <a:ext uri="{FF2B5EF4-FFF2-40B4-BE49-F238E27FC236}">
                  <a16:creationId xmlns:a16="http://schemas.microsoft.com/office/drawing/2014/main" id="{0429CC94-812D-4D2D-9612-45DBD7DEE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1" name="Freeform 74">
              <a:extLst>
                <a:ext uri="{FF2B5EF4-FFF2-40B4-BE49-F238E27FC236}">
                  <a16:creationId xmlns:a16="http://schemas.microsoft.com/office/drawing/2014/main" id="{B47750F8-D4DD-4AED-AEE0-322E192BC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2" name="Freeform 75">
              <a:extLst>
                <a:ext uri="{FF2B5EF4-FFF2-40B4-BE49-F238E27FC236}">
                  <a16:creationId xmlns:a16="http://schemas.microsoft.com/office/drawing/2014/main" id="{C868EA9B-C361-4FF1-9756-5E1422362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3" name="Freeform 76">
              <a:extLst>
                <a:ext uri="{FF2B5EF4-FFF2-40B4-BE49-F238E27FC236}">
                  <a16:creationId xmlns:a16="http://schemas.microsoft.com/office/drawing/2014/main" id="{70A3F3A0-9304-45CA-960A-850F57583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4" name="Freeform 77">
              <a:extLst>
                <a:ext uri="{FF2B5EF4-FFF2-40B4-BE49-F238E27FC236}">
                  <a16:creationId xmlns:a16="http://schemas.microsoft.com/office/drawing/2014/main" id="{09D12D02-E543-496E-A8A7-E3AA5FF64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5" name="Freeform 78">
              <a:extLst>
                <a:ext uri="{FF2B5EF4-FFF2-40B4-BE49-F238E27FC236}">
                  <a16:creationId xmlns:a16="http://schemas.microsoft.com/office/drawing/2014/main" id="{B2014FC5-DD1A-45F6-80B7-8CE6F97C8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6" name="Freeform 79">
              <a:extLst>
                <a:ext uri="{FF2B5EF4-FFF2-40B4-BE49-F238E27FC236}">
                  <a16:creationId xmlns:a16="http://schemas.microsoft.com/office/drawing/2014/main" id="{9892642A-0128-4421-A46D-07FADCEE6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7" name="Freeform 80">
              <a:extLst>
                <a:ext uri="{FF2B5EF4-FFF2-40B4-BE49-F238E27FC236}">
                  <a16:creationId xmlns:a16="http://schemas.microsoft.com/office/drawing/2014/main" id="{4BCE905E-19CA-4E7D-8878-925A0A5A5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8" name="Freeform 81">
              <a:extLst>
                <a:ext uri="{FF2B5EF4-FFF2-40B4-BE49-F238E27FC236}">
                  <a16:creationId xmlns:a16="http://schemas.microsoft.com/office/drawing/2014/main" id="{106645E7-1A79-49CB-9150-3C450DD86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99" name="Freeform 82">
              <a:extLst>
                <a:ext uri="{FF2B5EF4-FFF2-40B4-BE49-F238E27FC236}">
                  <a16:creationId xmlns:a16="http://schemas.microsoft.com/office/drawing/2014/main" id="{D780A59B-F455-4383-B4B4-CDBF38FFA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0" name="Freeform 83">
              <a:extLst>
                <a:ext uri="{FF2B5EF4-FFF2-40B4-BE49-F238E27FC236}">
                  <a16:creationId xmlns:a16="http://schemas.microsoft.com/office/drawing/2014/main" id="{65FE2A8F-CDEE-46AB-8749-3D8FC934C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1" name="Freeform 84">
              <a:extLst>
                <a:ext uri="{FF2B5EF4-FFF2-40B4-BE49-F238E27FC236}">
                  <a16:creationId xmlns:a16="http://schemas.microsoft.com/office/drawing/2014/main" id="{C8566D4C-C9BF-4D12-B63A-C9769DBBB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2" name="Freeform 85">
              <a:extLst>
                <a:ext uri="{FF2B5EF4-FFF2-40B4-BE49-F238E27FC236}">
                  <a16:creationId xmlns:a16="http://schemas.microsoft.com/office/drawing/2014/main" id="{ACC9D46A-76E9-4254-9662-2D79ECF64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3" name="Freeform 86">
              <a:extLst>
                <a:ext uri="{FF2B5EF4-FFF2-40B4-BE49-F238E27FC236}">
                  <a16:creationId xmlns:a16="http://schemas.microsoft.com/office/drawing/2014/main" id="{90391B2B-2217-4FE4-8E06-2FABFE339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4" name="Freeform 87">
              <a:extLst>
                <a:ext uri="{FF2B5EF4-FFF2-40B4-BE49-F238E27FC236}">
                  <a16:creationId xmlns:a16="http://schemas.microsoft.com/office/drawing/2014/main" id="{FC7F17B7-5144-4BEC-9CA3-B838358B9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5" name="Freeform 88">
              <a:extLst>
                <a:ext uri="{FF2B5EF4-FFF2-40B4-BE49-F238E27FC236}">
                  <a16:creationId xmlns:a16="http://schemas.microsoft.com/office/drawing/2014/main" id="{1DDD5EA6-8E35-4BB2-A617-EB5AAD1A2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6" name="Freeform 89">
              <a:extLst>
                <a:ext uri="{FF2B5EF4-FFF2-40B4-BE49-F238E27FC236}">
                  <a16:creationId xmlns:a16="http://schemas.microsoft.com/office/drawing/2014/main" id="{853F901C-7AD2-4188-BDC2-49AA479DB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7" name="Freeform 90">
              <a:extLst>
                <a:ext uri="{FF2B5EF4-FFF2-40B4-BE49-F238E27FC236}">
                  <a16:creationId xmlns:a16="http://schemas.microsoft.com/office/drawing/2014/main" id="{C1E36E1F-3424-4AA6-A56E-8DF2EC2F1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8" name="Freeform 91">
              <a:extLst>
                <a:ext uri="{FF2B5EF4-FFF2-40B4-BE49-F238E27FC236}">
                  <a16:creationId xmlns:a16="http://schemas.microsoft.com/office/drawing/2014/main" id="{48583C82-E1DF-4528-851D-7A25D502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09" name="Freeform 92">
              <a:extLst>
                <a:ext uri="{FF2B5EF4-FFF2-40B4-BE49-F238E27FC236}">
                  <a16:creationId xmlns:a16="http://schemas.microsoft.com/office/drawing/2014/main" id="{BC927DCF-697B-4592-9027-694CC4D5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0" name="Freeform 93">
              <a:extLst>
                <a:ext uri="{FF2B5EF4-FFF2-40B4-BE49-F238E27FC236}">
                  <a16:creationId xmlns:a16="http://schemas.microsoft.com/office/drawing/2014/main" id="{C4CBE1F7-68F8-4051-941B-8374B86BE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1" name="Freeform 94">
              <a:extLst>
                <a:ext uri="{FF2B5EF4-FFF2-40B4-BE49-F238E27FC236}">
                  <a16:creationId xmlns:a16="http://schemas.microsoft.com/office/drawing/2014/main" id="{89E5BC4C-1966-432B-8A4C-7E49F8A5F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2" name="Freeform 95">
              <a:extLst>
                <a:ext uri="{FF2B5EF4-FFF2-40B4-BE49-F238E27FC236}">
                  <a16:creationId xmlns:a16="http://schemas.microsoft.com/office/drawing/2014/main" id="{B172F041-A57C-4D1D-956E-A25400DE3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3" name="Freeform 96">
              <a:extLst>
                <a:ext uri="{FF2B5EF4-FFF2-40B4-BE49-F238E27FC236}">
                  <a16:creationId xmlns:a16="http://schemas.microsoft.com/office/drawing/2014/main" id="{03DBDC2C-8A75-43AA-A7E7-BF5971B07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4" name="Freeform 97">
              <a:extLst>
                <a:ext uri="{FF2B5EF4-FFF2-40B4-BE49-F238E27FC236}">
                  <a16:creationId xmlns:a16="http://schemas.microsoft.com/office/drawing/2014/main" id="{79B21047-8F96-4DF4-85B7-338329EC7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5" name="Freeform 98">
              <a:extLst>
                <a:ext uri="{FF2B5EF4-FFF2-40B4-BE49-F238E27FC236}">
                  <a16:creationId xmlns:a16="http://schemas.microsoft.com/office/drawing/2014/main" id="{DC74F141-06DD-4190-9322-4A5ABCDC8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6" name="Freeform 99">
              <a:extLst>
                <a:ext uri="{FF2B5EF4-FFF2-40B4-BE49-F238E27FC236}">
                  <a16:creationId xmlns:a16="http://schemas.microsoft.com/office/drawing/2014/main" id="{C7BD1BD0-391E-43D6-AA3D-496B0D584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7" name="Freeform 100">
              <a:extLst>
                <a:ext uri="{FF2B5EF4-FFF2-40B4-BE49-F238E27FC236}">
                  <a16:creationId xmlns:a16="http://schemas.microsoft.com/office/drawing/2014/main" id="{CA7082AE-9CB3-4B25-BCB1-38C0F484A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8" name="Freeform 101">
              <a:extLst>
                <a:ext uri="{FF2B5EF4-FFF2-40B4-BE49-F238E27FC236}">
                  <a16:creationId xmlns:a16="http://schemas.microsoft.com/office/drawing/2014/main" id="{C5C53FBE-D9E3-4755-B3B6-0A2A8EB0F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19" name="Freeform 102">
              <a:extLst>
                <a:ext uri="{FF2B5EF4-FFF2-40B4-BE49-F238E27FC236}">
                  <a16:creationId xmlns:a16="http://schemas.microsoft.com/office/drawing/2014/main" id="{23980CD8-DF61-450B-B2BB-7605B7F40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0" name="Freeform 103">
              <a:extLst>
                <a:ext uri="{FF2B5EF4-FFF2-40B4-BE49-F238E27FC236}">
                  <a16:creationId xmlns:a16="http://schemas.microsoft.com/office/drawing/2014/main" id="{739FFB4D-3B84-4CAC-8A31-DFED36805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1" name="Freeform 104">
              <a:extLst>
                <a:ext uri="{FF2B5EF4-FFF2-40B4-BE49-F238E27FC236}">
                  <a16:creationId xmlns:a16="http://schemas.microsoft.com/office/drawing/2014/main" id="{5926F2D3-1941-4B18-8CD4-2AF8CFD1A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2" name="Freeform 105">
              <a:extLst>
                <a:ext uri="{FF2B5EF4-FFF2-40B4-BE49-F238E27FC236}">
                  <a16:creationId xmlns:a16="http://schemas.microsoft.com/office/drawing/2014/main" id="{61124319-4DA9-4328-B5C1-1FE67DC76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3" name="Freeform 106">
              <a:extLst>
                <a:ext uri="{FF2B5EF4-FFF2-40B4-BE49-F238E27FC236}">
                  <a16:creationId xmlns:a16="http://schemas.microsoft.com/office/drawing/2014/main" id="{52958069-26B5-4CB2-BEA4-6FCC16372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4" name="Freeform 107">
              <a:extLst>
                <a:ext uri="{FF2B5EF4-FFF2-40B4-BE49-F238E27FC236}">
                  <a16:creationId xmlns:a16="http://schemas.microsoft.com/office/drawing/2014/main" id="{160ADDB7-8072-4D01-A039-8591A72F4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5" name="Freeform 108">
              <a:extLst>
                <a:ext uri="{FF2B5EF4-FFF2-40B4-BE49-F238E27FC236}">
                  <a16:creationId xmlns:a16="http://schemas.microsoft.com/office/drawing/2014/main" id="{45D5E9A7-1A05-4618-8741-2B7AA8BD1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6" name="Freeform 109">
              <a:extLst>
                <a:ext uri="{FF2B5EF4-FFF2-40B4-BE49-F238E27FC236}">
                  <a16:creationId xmlns:a16="http://schemas.microsoft.com/office/drawing/2014/main" id="{A9464AAE-660B-40DC-8E71-1B7DA193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7" name="Freeform 110">
              <a:extLst>
                <a:ext uri="{FF2B5EF4-FFF2-40B4-BE49-F238E27FC236}">
                  <a16:creationId xmlns:a16="http://schemas.microsoft.com/office/drawing/2014/main" id="{055038A9-81A0-4F5C-91EA-16B1080C5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8" name="Freeform 111">
              <a:extLst>
                <a:ext uri="{FF2B5EF4-FFF2-40B4-BE49-F238E27FC236}">
                  <a16:creationId xmlns:a16="http://schemas.microsoft.com/office/drawing/2014/main" id="{F4AA1BE2-3CA0-469B-A178-87434C0E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29" name="Freeform 112">
              <a:extLst>
                <a:ext uri="{FF2B5EF4-FFF2-40B4-BE49-F238E27FC236}">
                  <a16:creationId xmlns:a16="http://schemas.microsoft.com/office/drawing/2014/main" id="{C9B5F202-EAE8-4E44-9931-295414029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0" name="Freeform 113">
              <a:extLst>
                <a:ext uri="{FF2B5EF4-FFF2-40B4-BE49-F238E27FC236}">
                  <a16:creationId xmlns:a16="http://schemas.microsoft.com/office/drawing/2014/main" id="{DA049059-6466-4185-8B5D-9210BDC7F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1" name="Freeform 114">
              <a:extLst>
                <a:ext uri="{FF2B5EF4-FFF2-40B4-BE49-F238E27FC236}">
                  <a16:creationId xmlns:a16="http://schemas.microsoft.com/office/drawing/2014/main" id="{783C603A-F7C6-47BF-BA2F-A94796A5A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2" name="Freeform 115">
              <a:extLst>
                <a:ext uri="{FF2B5EF4-FFF2-40B4-BE49-F238E27FC236}">
                  <a16:creationId xmlns:a16="http://schemas.microsoft.com/office/drawing/2014/main" id="{22097142-DE39-4BFD-B219-FC08F8CD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3" name="Freeform 116">
              <a:extLst>
                <a:ext uri="{FF2B5EF4-FFF2-40B4-BE49-F238E27FC236}">
                  <a16:creationId xmlns:a16="http://schemas.microsoft.com/office/drawing/2014/main" id="{0A00923A-07B5-4BC8-B298-83A5FB5F2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4" name="Freeform 117">
              <a:extLst>
                <a:ext uri="{FF2B5EF4-FFF2-40B4-BE49-F238E27FC236}">
                  <a16:creationId xmlns:a16="http://schemas.microsoft.com/office/drawing/2014/main" id="{2645D872-0B11-47D7-B515-E4CA5AD4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5" name="Freeform 118">
              <a:extLst>
                <a:ext uri="{FF2B5EF4-FFF2-40B4-BE49-F238E27FC236}">
                  <a16:creationId xmlns:a16="http://schemas.microsoft.com/office/drawing/2014/main" id="{FD6A5906-C14E-4A26-A9A8-A03A61392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6" name="Freeform 119">
              <a:extLst>
                <a:ext uri="{FF2B5EF4-FFF2-40B4-BE49-F238E27FC236}">
                  <a16:creationId xmlns:a16="http://schemas.microsoft.com/office/drawing/2014/main" id="{ED419047-1A38-4C9B-ACE9-C1A0CBB0B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7" name="Freeform 120">
              <a:extLst>
                <a:ext uri="{FF2B5EF4-FFF2-40B4-BE49-F238E27FC236}">
                  <a16:creationId xmlns:a16="http://schemas.microsoft.com/office/drawing/2014/main" id="{D6FE9ABF-3B58-4746-B973-C1BC450F1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8" name="Freeform 121">
              <a:extLst>
                <a:ext uri="{FF2B5EF4-FFF2-40B4-BE49-F238E27FC236}">
                  <a16:creationId xmlns:a16="http://schemas.microsoft.com/office/drawing/2014/main" id="{0362DC73-24C3-4AAF-B8E6-298864D25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39" name="Freeform 122">
              <a:extLst>
                <a:ext uri="{FF2B5EF4-FFF2-40B4-BE49-F238E27FC236}">
                  <a16:creationId xmlns:a16="http://schemas.microsoft.com/office/drawing/2014/main" id="{2D2CDBA6-9779-40C0-85A6-DDFDEB230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0" name="Freeform 123">
              <a:extLst>
                <a:ext uri="{FF2B5EF4-FFF2-40B4-BE49-F238E27FC236}">
                  <a16:creationId xmlns:a16="http://schemas.microsoft.com/office/drawing/2014/main" id="{99C3B4C7-9B50-4660-85D7-7114624F5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1" name="Freeform 124">
              <a:extLst>
                <a:ext uri="{FF2B5EF4-FFF2-40B4-BE49-F238E27FC236}">
                  <a16:creationId xmlns:a16="http://schemas.microsoft.com/office/drawing/2014/main" id="{9C64F0F4-456E-4B5C-975F-C8A85AA47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2" name="Freeform 125">
              <a:extLst>
                <a:ext uri="{FF2B5EF4-FFF2-40B4-BE49-F238E27FC236}">
                  <a16:creationId xmlns:a16="http://schemas.microsoft.com/office/drawing/2014/main" id="{3E11C280-6502-4FDB-B8F9-ABD6712C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3" name="Freeform 126">
              <a:extLst>
                <a:ext uri="{FF2B5EF4-FFF2-40B4-BE49-F238E27FC236}">
                  <a16:creationId xmlns:a16="http://schemas.microsoft.com/office/drawing/2014/main" id="{3AB5290F-DF6A-49B4-92EC-B906C0792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4" name="Freeform 127">
              <a:extLst>
                <a:ext uri="{FF2B5EF4-FFF2-40B4-BE49-F238E27FC236}">
                  <a16:creationId xmlns:a16="http://schemas.microsoft.com/office/drawing/2014/main" id="{EB8AFDA3-B3E0-403B-BF0D-2E9D116AD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5" name="Freeform 128">
              <a:extLst>
                <a:ext uri="{FF2B5EF4-FFF2-40B4-BE49-F238E27FC236}">
                  <a16:creationId xmlns:a16="http://schemas.microsoft.com/office/drawing/2014/main" id="{5235038E-4C74-4FCA-8395-15E5CFAD9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6" name="Freeform 129">
              <a:extLst>
                <a:ext uri="{FF2B5EF4-FFF2-40B4-BE49-F238E27FC236}">
                  <a16:creationId xmlns:a16="http://schemas.microsoft.com/office/drawing/2014/main" id="{E85D40E3-0CC4-4C9C-80A4-059756E7D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7" name="Freeform 130">
              <a:extLst>
                <a:ext uri="{FF2B5EF4-FFF2-40B4-BE49-F238E27FC236}">
                  <a16:creationId xmlns:a16="http://schemas.microsoft.com/office/drawing/2014/main" id="{ACBD71EB-B532-4CCF-BD6B-5502EA8B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8" name="Freeform 131">
              <a:extLst>
                <a:ext uri="{FF2B5EF4-FFF2-40B4-BE49-F238E27FC236}">
                  <a16:creationId xmlns:a16="http://schemas.microsoft.com/office/drawing/2014/main" id="{CD446C86-CD39-4A66-A960-9375992FA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49" name="Freeform 132">
              <a:extLst>
                <a:ext uri="{FF2B5EF4-FFF2-40B4-BE49-F238E27FC236}">
                  <a16:creationId xmlns:a16="http://schemas.microsoft.com/office/drawing/2014/main" id="{D278F710-7DD3-4513-8614-AF16C888B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0" name="Freeform 133">
              <a:extLst>
                <a:ext uri="{FF2B5EF4-FFF2-40B4-BE49-F238E27FC236}">
                  <a16:creationId xmlns:a16="http://schemas.microsoft.com/office/drawing/2014/main" id="{8349A816-0871-4793-BDCE-D7BEAB239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1" name="Freeform 134">
              <a:extLst>
                <a:ext uri="{FF2B5EF4-FFF2-40B4-BE49-F238E27FC236}">
                  <a16:creationId xmlns:a16="http://schemas.microsoft.com/office/drawing/2014/main" id="{47F973F5-DAAA-45A7-93EF-83024A676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2" name="Freeform 135">
              <a:extLst>
                <a:ext uri="{FF2B5EF4-FFF2-40B4-BE49-F238E27FC236}">
                  <a16:creationId xmlns:a16="http://schemas.microsoft.com/office/drawing/2014/main" id="{67AB3C11-88BF-43CB-AAFA-4876C9179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3" name="Freeform 136">
              <a:extLst>
                <a:ext uri="{FF2B5EF4-FFF2-40B4-BE49-F238E27FC236}">
                  <a16:creationId xmlns:a16="http://schemas.microsoft.com/office/drawing/2014/main" id="{F2A026D1-92DE-4264-AF07-D5E26F76C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4" name="Freeform 137">
              <a:extLst>
                <a:ext uri="{FF2B5EF4-FFF2-40B4-BE49-F238E27FC236}">
                  <a16:creationId xmlns:a16="http://schemas.microsoft.com/office/drawing/2014/main" id="{93DF2D3D-C1CE-48C0-A59A-52039FD5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5" name="Freeform 138">
              <a:extLst>
                <a:ext uri="{FF2B5EF4-FFF2-40B4-BE49-F238E27FC236}">
                  <a16:creationId xmlns:a16="http://schemas.microsoft.com/office/drawing/2014/main" id="{969BC884-78BC-4A7D-A4EF-EA9997856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6" name="Freeform 139">
              <a:extLst>
                <a:ext uri="{FF2B5EF4-FFF2-40B4-BE49-F238E27FC236}">
                  <a16:creationId xmlns:a16="http://schemas.microsoft.com/office/drawing/2014/main" id="{10FF54E0-CF91-46D4-AB76-85BB3DC33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7" name="Freeform 140">
              <a:extLst>
                <a:ext uri="{FF2B5EF4-FFF2-40B4-BE49-F238E27FC236}">
                  <a16:creationId xmlns:a16="http://schemas.microsoft.com/office/drawing/2014/main" id="{F842B17D-B4B8-440D-A456-421B35B8E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8" name="Freeform 141">
              <a:extLst>
                <a:ext uri="{FF2B5EF4-FFF2-40B4-BE49-F238E27FC236}">
                  <a16:creationId xmlns:a16="http://schemas.microsoft.com/office/drawing/2014/main" id="{1FC8170A-6B1B-45E5-9381-4B8CA67DE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59" name="Freeform 142">
              <a:extLst>
                <a:ext uri="{FF2B5EF4-FFF2-40B4-BE49-F238E27FC236}">
                  <a16:creationId xmlns:a16="http://schemas.microsoft.com/office/drawing/2014/main" id="{1E3B992A-9E63-46EF-9E0A-3315000E7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0" name="Freeform 143">
              <a:extLst>
                <a:ext uri="{FF2B5EF4-FFF2-40B4-BE49-F238E27FC236}">
                  <a16:creationId xmlns:a16="http://schemas.microsoft.com/office/drawing/2014/main" id="{A727F489-5775-43AF-A979-7B8E3DFE7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1" name="Freeform 144">
              <a:extLst>
                <a:ext uri="{FF2B5EF4-FFF2-40B4-BE49-F238E27FC236}">
                  <a16:creationId xmlns:a16="http://schemas.microsoft.com/office/drawing/2014/main" id="{61858B34-0C3A-4353-9642-7D16A3A3E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2" name="Freeform 145">
              <a:extLst>
                <a:ext uri="{FF2B5EF4-FFF2-40B4-BE49-F238E27FC236}">
                  <a16:creationId xmlns:a16="http://schemas.microsoft.com/office/drawing/2014/main" id="{7CC86D09-2CC5-42C9-BC59-F27B90D71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3" name="Freeform 146">
              <a:extLst>
                <a:ext uri="{FF2B5EF4-FFF2-40B4-BE49-F238E27FC236}">
                  <a16:creationId xmlns:a16="http://schemas.microsoft.com/office/drawing/2014/main" id="{EB7D92A5-6335-4992-87BE-CBF061FB8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4" name="Freeform 147">
              <a:extLst>
                <a:ext uri="{FF2B5EF4-FFF2-40B4-BE49-F238E27FC236}">
                  <a16:creationId xmlns:a16="http://schemas.microsoft.com/office/drawing/2014/main" id="{0CE2A66C-2D16-41D3-BA41-DE803E1CD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5" name="Freeform 148">
              <a:extLst>
                <a:ext uri="{FF2B5EF4-FFF2-40B4-BE49-F238E27FC236}">
                  <a16:creationId xmlns:a16="http://schemas.microsoft.com/office/drawing/2014/main" id="{D70E7BC9-DD5F-4828-A5DC-F08E822D8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6" name="Freeform 149">
              <a:extLst>
                <a:ext uri="{FF2B5EF4-FFF2-40B4-BE49-F238E27FC236}">
                  <a16:creationId xmlns:a16="http://schemas.microsoft.com/office/drawing/2014/main" id="{E3E0915B-D6CF-42BE-AF7E-BFEC374F0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7" name="Freeform 150">
              <a:extLst>
                <a:ext uri="{FF2B5EF4-FFF2-40B4-BE49-F238E27FC236}">
                  <a16:creationId xmlns:a16="http://schemas.microsoft.com/office/drawing/2014/main" id="{04B427DF-BC32-45B6-B8B6-4B3B43DC8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8" name="Freeform 151">
              <a:extLst>
                <a:ext uri="{FF2B5EF4-FFF2-40B4-BE49-F238E27FC236}">
                  <a16:creationId xmlns:a16="http://schemas.microsoft.com/office/drawing/2014/main" id="{188B0B51-2B7D-43FB-8C51-8C2869AF7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69" name="Freeform 152">
              <a:extLst>
                <a:ext uri="{FF2B5EF4-FFF2-40B4-BE49-F238E27FC236}">
                  <a16:creationId xmlns:a16="http://schemas.microsoft.com/office/drawing/2014/main" id="{822D2014-DA8C-4ED9-B0CB-3B51058A5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0" name="Freeform 153">
              <a:extLst>
                <a:ext uri="{FF2B5EF4-FFF2-40B4-BE49-F238E27FC236}">
                  <a16:creationId xmlns:a16="http://schemas.microsoft.com/office/drawing/2014/main" id="{9B9219B0-6F50-4CC4-9D46-7D2260E2B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1" name="Freeform 154">
              <a:extLst>
                <a:ext uri="{FF2B5EF4-FFF2-40B4-BE49-F238E27FC236}">
                  <a16:creationId xmlns:a16="http://schemas.microsoft.com/office/drawing/2014/main" id="{D8A4743C-1309-4365-A88B-02FFF5C0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2" name="Freeform 155">
              <a:extLst>
                <a:ext uri="{FF2B5EF4-FFF2-40B4-BE49-F238E27FC236}">
                  <a16:creationId xmlns:a16="http://schemas.microsoft.com/office/drawing/2014/main" id="{6CA75363-EFB2-4C5A-83E7-87047F8DC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3" name="Freeform 156">
              <a:extLst>
                <a:ext uri="{FF2B5EF4-FFF2-40B4-BE49-F238E27FC236}">
                  <a16:creationId xmlns:a16="http://schemas.microsoft.com/office/drawing/2014/main" id="{4195E425-1BE7-420B-930E-31C96F60F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4" name="Freeform 157">
              <a:extLst>
                <a:ext uri="{FF2B5EF4-FFF2-40B4-BE49-F238E27FC236}">
                  <a16:creationId xmlns:a16="http://schemas.microsoft.com/office/drawing/2014/main" id="{6868B847-AE11-4CE8-B7C1-D82AC5AC7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5" name="Freeform 158">
              <a:extLst>
                <a:ext uri="{FF2B5EF4-FFF2-40B4-BE49-F238E27FC236}">
                  <a16:creationId xmlns:a16="http://schemas.microsoft.com/office/drawing/2014/main" id="{A0A0A7D1-B96E-4F19-99CB-1DC6DB51F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6" name="Freeform 159">
              <a:extLst>
                <a:ext uri="{FF2B5EF4-FFF2-40B4-BE49-F238E27FC236}">
                  <a16:creationId xmlns:a16="http://schemas.microsoft.com/office/drawing/2014/main" id="{1583FFC3-A5E7-432F-9934-6EF8B16F2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7" name="Freeform 160">
              <a:extLst>
                <a:ext uri="{FF2B5EF4-FFF2-40B4-BE49-F238E27FC236}">
                  <a16:creationId xmlns:a16="http://schemas.microsoft.com/office/drawing/2014/main" id="{3AA8D86B-A8B7-446F-876E-7351248BC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8" name="Freeform 161">
              <a:extLst>
                <a:ext uri="{FF2B5EF4-FFF2-40B4-BE49-F238E27FC236}">
                  <a16:creationId xmlns:a16="http://schemas.microsoft.com/office/drawing/2014/main" id="{5E2346AC-BE93-446D-8B43-AE3B64D8D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79" name="Freeform 162">
              <a:extLst>
                <a:ext uri="{FF2B5EF4-FFF2-40B4-BE49-F238E27FC236}">
                  <a16:creationId xmlns:a16="http://schemas.microsoft.com/office/drawing/2014/main" id="{59A315B7-3766-4A7B-8061-3BBDC29C3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0" name="Freeform 163">
              <a:extLst>
                <a:ext uri="{FF2B5EF4-FFF2-40B4-BE49-F238E27FC236}">
                  <a16:creationId xmlns:a16="http://schemas.microsoft.com/office/drawing/2014/main" id="{9A29CC6D-453F-4743-B649-3AD0D127E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1" name="Freeform 164">
              <a:extLst>
                <a:ext uri="{FF2B5EF4-FFF2-40B4-BE49-F238E27FC236}">
                  <a16:creationId xmlns:a16="http://schemas.microsoft.com/office/drawing/2014/main" id="{ED592C17-FA16-4366-9F01-9C3AD1398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2" name="Freeform 165">
              <a:extLst>
                <a:ext uri="{FF2B5EF4-FFF2-40B4-BE49-F238E27FC236}">
                  <a16:creationId xmlns:a16="http://schemas.microsoft.com/office/drawing/2014/main" id="{CB4C18B1-E8B9-4A9E-8056-B9936ECAC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3" name="Freeform 166">
              <a:extLst>
                <a:ext uri="{FF2B5EF4-FFF2-40B4-BE49-F238E27FC236}">
                  <a16:creationId xmlns:a16="http://schemas.microsoft.com/office/drawing/2014/main" id="{42999A84-C17B-4FAC-90AB-C4385236E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4" name="Freeform 167">
              <a:extLst>
                <a:ext uri="{FF2B5EF4-FFF2-40B4-BE49-F238E27FC236}">
                  <a16:creationId xmlns:a16="http://schemas.microsoft.com/office/drawing/2014/main" id="{2CA7569C-0973-41B5-9EDE-647AE62D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5" name="Freeform 168">
              <a:extLst>
                <a:ext uri="{FF2B5EF4-FFF2-40B4-BE49-F238E27FC236}">
                  <a16:creationId xmlns:a16="http://schemas.microsoft.com/office/drawing/2014/main" id="{42A5CF63-76CA-47A9-BCFD-E0771918B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6" name="Freeform 169">
              <a:extLst>
                <a:ext uri="{FF2B5EF4-FFF2-40B4-BE49-F238E27FC236}">
                  <a16:creationId xmlns:a16="http://schemas.microsoft.com/office/drawing/2014/main" id="{F8F21CD5-568F-400E-A17A-ED2EE73D1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7" name="Freeform 170">
              <a:extLst>
                <a:ext uri="{FF2B5EF4-FFF2-40B4-BE49-F238E27FC236}">
                  <a16:creationId xmlns:a16="http://schemas.microsoft.com/office/drawing/2014/main" id="{D06D4BD7-2C3E-4043-A111-FEF6662B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8" name="Freeform 171">
              <a:extLst>
                <a:ext uri="{FF2B5EF4-FFF2-40B4-BE49-F238E27FC236}">
                  <a16:creationId xmlns:a16="http://schemas.microsoft.com/office/drawing/2014/main" id="{3E5CEC2D-4764-4FF6-BF40-B2EF531B8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89" name="Freeform 172">
              <a:extLst>
                <a:ext uri="{FF2B5EF4-FFF2-40B4-BE49-F238E27FC236}">
                  <a16:creationId xmlns:a16="http://schemas.microsoft.com/office/drawing/2014/main" id="{05C5E910-E78A-49A8-9EDA-955AFE422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0" name="Freeform 173">
              <a:extLst>
                <a:ext uri="{FF2B5EF4-FFF2-40B4-BE49-F238E27FC236}">
                  <a16:creationId xmlns:a16="http://schemas.microsoft.com/office/drawing/2014/main" id="{98F41534-40CC-4CAE-AB13-6987E6540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1" name="Freeform 174">
              <a:extLst>
                <a:ext uri="{FF2B5EF4-FFF2-40B4-BE49-F238E27FC236}">
                  <a16:creationId xmlns:a16="http://schemas.microsoft.com/office/drawing/2014/main" id="{4F0A68C4-3404-457E-B2C2-CE625F82A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2" name="Freeform 175">
              <a:extLst>
                <a:ext uri="{FF2B5EF4-FFF2-40B4-BE49-F238E27FC236}">
                  <a16:creationId xmlns:a16="http://schemas.microsoft.com/office/drawing/2014/main" id="{ECF7C0EA-26E1-4342-AF6C-749958EE3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3" name="Freeform 176">
              <a:extLst>
                <a:ext uri="{FF2B5EF4-FFF2-40B4-BE49-F238E27FC236}">
                  <a16:creationId xmlns:a16="http://schemas.microsoft.com/office/drawing/2014/main" id="{41422698-7ECB-4242-B184-B00C806B9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4" name="Freeform 177">
              <a:extLst>
                <a:ext uri="{FF2B5EF4-FFF2-40B4-BE49-F238E27FC236}">
                  <a16:creationId xmlns:a16="http://schemas.microsoft.com/office/drawing/2014/main" id="{BB97E5E9-9CE2-4FAB-AB14-3ECE1D076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5" name="Freeform 178">
              <a:extLst>
                <a:ext uri="{FF2B5EF4-FFF2-40B4-BE49-F238E27FC236}">
                  <a16:creationId xmlns:a16="http://schemas.microsoft.com/office/drawing/2014/main" id="{1228F074-DD42-4F8A-B5DC-22656D71C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6" name="Freeform 179">
              <a:extLst>
                <a:ext uri="{FF2B5EF4-FFF2-40B4-BE49-F238E27FC236}">
                  <a16:creationId xmlns:a16="http://schemas.microsoft.com/office/drawing/2014/main" id="{9B18DEF0-8355-4636-A383-C512AB6A7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7" name="Freeform 180">
              <a:extLst>
                <a:ext uri="{FF2B5EF4-FFF2-40B4-BE49-F238E27FC236}">
                  <a16:creationId xmlns:a16="http://schemas.microsoft.com/office/drawing/2014/main" id="{137ACAA3-D00F-4F36-B79A-955E93EB7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8" name="Freeform 181">
              <a:extLst>
                <a:ext uri="{FF2B5EF4-FFF2-40B4-BE49-F238E27FC236}">
                  <a16:creationId xmlns:a16="http://schemas.microsoft.com/office/drawing/2014/main" id="{F099216D-1811-4BD6-96B9-0E3A48193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999" name="Freeform 182">
              <a:extLst>
                <a:ext uri="{FF2B5EF4-FFF2-40B4-BE49-F238E27FC236}">
                  <a16:creationId xmlns:a16="http://schemas.microsoft.com/office/drawing/2014/main" id="{9A9CBD8A-6D26-46C7-9AC9-0CEF96F4B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0" name="Freeform 183">
              <a:extLst>
                <a:ext uri="{FF2B5EF4-FFF2-40B4-BE49-F238E27FC236}">
                  <a16:creationId xmlns:a16="http://schemas.microsoft.com/office/drawing/2014/main" id="{3C9FF5E0-90FC-4281-9FFD-57554E81B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1" name="Freeform 184">
              <a:extLst>
                <a:ext uri="{FF2B5EF4-FFF2-40B4-BE49-F238E27FC236}">
                  <a16:creationId xmlns:a16="http://schemas.microsoft.com/office/drawing/2014/main" id="{12E689A1-B4D6-4716-AFD1-BC104E7D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2" name="Freeform 185">
              <a:extLst>
                <a:ext uri="{FF2B5EF4-FFF2-40B4-BE49-F238E27FC236}">
                  <a16:creationId xmlns:a16="http://schemas.microsoft.com/office/drawing/2014/main" id="{45D1B4BA-ED4D-4754-9363-444034158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3" name="Freeform 186">
              <a:extLst>
                <a:ext uri="{FF2B5EF4-FFF2-40B4-BE49-F238E27FC236}">
                  <a16:creationId xmlns:a16="http://schemas.microsoft.com/office/drawing/2014/main" id="{3E24C333-4996-4FA9-9FF9-971C2DF4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4" name="Freeform 187">
              <a:extLst>
                <a:ext uri="{FF2B5EF4-FFF2-40B4-BE49-F238E27FC236}">
                  <a16:creationId xmlns:a16="http://schemas.microsoft.com/office/drawing/2014/main" id="{19039DFD-6B76-4B9B-8568-A222475E3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5" name="Freeform 188">
              <a:extLst>
                <a:ext uri="{FF2B5EF4-FFF2-40B4-BE49-F238E27FC236}">
                  <a16:creationId xmlns:a16="http://schemas.microsoft.com/office/drawing/2014/main" id="{15EF5098-BAE6-430E-B950-8C7F4134F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6" name="Freeform 189">
              <a:extLst>
                <a:ext uri="{FF2B5EF4-FFF2-40B4-BE49-F238E27FC236}">
                  <a16:creationId xmlns:a16="http://schemas.microsoft.com/office/drawing/2014/main" id="{16AA898F-64CC-4F61-8111-2581B2A1B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7" name="Freeform 190">
              <a:extLst>
                <a:ext uri="{FF2B5EF4-FFF2-40B4-BE49-F238E27FC236}">
                  <a16:creationId xmlns:a16="http://schemas.microsoft.com/office/drawing/2014/main" id="{70D6C51D-45F6-44D8-A4C0-AB835BF30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8" name="Freeform 191">
              <a:extLst>
                <a:ext uri="{FF2B5EF4-FFF2-40B4-BE49-F238E27FC236}">
                  <a16:creationId xmlns:a16="http://schemas.microsoft.com/office/drawing/2014/main" id="{C09A4FD2-942C-4C6E-9A73-DB730A2B4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09" name="Freeform 192">
              <a:extLst>
                <a:ext uri="{FF2B5EF4-FFF2-40B4-BE49-F238E27FC236}">
                  <a16:creationId xmlns:a16="http://schemas.microsoft.com/office/drawing/2014/main" id="{C6D237CB-8758-4A0C-86AE-DD65E12B7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0" name="Freeform 193">
              <a:extLst>
                <a:ext uri="{FF2B5EF4-FFF2-40B4-BE49-F238E27FC236}">
                  <a16:creationId xmlns:a16="http://schemas.microsoft.com/office/drawing/2014/main" id="{AF15AA00-1799-40AE-A0D1-7E742DE8F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1" name="Freeform 194">
              <a:extLst>
                <a:ext uri="{FF2B5EF4-FFF2-40B4-BE49-F238E27FC236}">
                  <a16:creationId xmlns:a16="http://schemas.microsoft.com/office/drawing/2014/main" id="{4681A4CB-A041-4921-A06F-606A0FCDF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2" name="Freeform 195">
              <a:extLst>
                <a:ext uri="{FF2B5EF4-FFF2-40B4-BE49-F238E27FC236}">
                  <a16:creationId xmlns:a16="http://schemas.microsoft.com/office/drawing/2014/main" id="{C7A69723-FB7A-4A3C-9E0E-072B24E7A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3" name="Freeform 196">
              <a:extLst>
                <a:ext uri="{FF2B5EF4-FFF2-40B4-BE49-F238E27FC236}">
                  <a16:creationId xmlns:a16="http://schemas.microsoft.com/office/drawing/2014/main" id="{901A6A1E-31EF-4F9D-AB12-727738F2E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4" name="Freeform 197">
              <a:extLst>
                <a:ext uri="{FF2B5EF4-FFF2-40B4-BE49-F238E27FC236}">
                  <a16:creationId xmlns:a16="http://schemas.microsoft.com/office/drawing/2014/main" id="{0C262D26-8A19-4907-865B-DD1BEDC2F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5" name="Freeform 198">
              <a:extLst>
                <a:ext uri="{FF2B5EF4-FFF2-40B4-BE49-F238E27FC236}">
                  <a16:creationId xmlns:a16="http://schemas.microsoft.com/office/drawing/2014/main" id="{4F6F6909-190E-491D-BBAF-9668B4007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6" name="Freeform 199">
              <a:extLst>
                <a:ext uri="{FF2B5EF4-FFF2-40B4-BE49-F238E27FC236}">
                  <a16:creationId xmlns:a16="http://schemas.microsoft.com/office/drawing/2014/main" id="{C92B9AB7-7D92-43D5-B214-AAFFE5D22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7" name="Freeform 200">
              <a:extLst>
                <a:ext uri="{FF2B5EF4-FFF2-40B4-BE49-F238E27FC236}">
                  <a16:creationId xmlns:a16="http://schemas.microsoft.com/office/drawing/2014/main" id="{479E07B4-582A-48D4-B111-20F00669F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8" name="Freeform 201">
              <a:extLst>
                <a:ext uri="{FF2B5EF4-FFF2-40B4-BE49-F238E27FC236}">
                  <a16:creationId xmlns:a16="http://schemas.microsoft.com/office/drawing/2014/main" id="{F8D3322B-626A-42A8-A7BA-6B67D381F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19" name="Freeform 202">
              <a:extLst>
                <a:ext uri="{FF2B5EF4-FFF2-40B4-BE49-F238E27FC236}">
                  <a16:creationId xmlns:a16="http://schemas.microsoft.com/office/drawing/2014/main" id="{7ADF19C6-757A-4575-98BF-F1997C1B7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0" name="Freeform 203">
              <a:extLst>
                <a:ext uri="{FF2B5EF4-FFF2-40B4-BE49-F238E27FC236}">
                  <a16:creationId xmlns:a16="http://schemas.microsoft.com/office/drawing/2014/main" id="{0FFAE187-18CC-49DB-84A5-F2DAE8209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1" name="Freeform 204">
              <a:extLst>
                <a:ext uri="{FF2B5EF4-FFF2-40B4-BE49-F238E27FC236}">
                  <a16:creationId xmlns:a16="http://schemas.microsoft.com/office/drawing/2014/main" id="{4F99B2A2-098D-474E-A3E3-67F8F04E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2" name="Freeform 205">
              <a:extLst>
                <a:ext uri="{FF2B5EF4-FFF2-40B4-BE49-F238E27FC236}">
                  <a16:creationId xmlns:a16="http://schemas.microsoft.com/office/drawing/2014/main" id="{F31F4550-AF11-4703-A617-48DBEA663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3" name="Freeform 206">
              <a:extLst>
                <a:ext uri="{FF2B5EF4-FFF2-40B4-BE49-F238E27FC236}">
                  <a16:creationId xmlns:a16="http://schemas.microsoft.com/office/drawing/2014/main" id="{67B4BE69-619C-4D28-8DA5-CC932D9C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4" name="Freeform 207">
              <a:extLst>
                <a:ext uri="{FF2B5EF4-FFF2-40B4-BE49-F238E27FC236}">
                  <a16:creationId xmlns:a16="http://schemas.microsoft.com/office/drawing/2014/main" id="{2C31A690-85D8-4092-88DA-88F0DF34E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5" name="Freeform 208">
              <a:extLst>
                <a:ext uri="{FF2B5EF4-FFF2-40B4-BE49-F238E27FC236}">
                  <a16:creationId xmlns:a16="http://schemas.microsoft.com/office/drawing/2014/main" id="{A4075ACA-84CC-4C75-B89A-FCA9F97BC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6" name="Freeform 209">
              <a:extLst>
                <a:ext uri="{FF2B5EF4-FFF2-40B4-BE49-F238E27FC236}">
                  <a16:creationId xmlns:a16="http://schemas.microsoft.com/office/drawing/2014/main" id="{2474F8E0-532D-4CE2-9A69-41FDF16B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7" name="Freeform 210">
              <a:extLst>
                <a:ext uri="{FF2B5EF4-FFF2-40B4-BE49-F238E27FC236}">
                  <a16:creationId xmlns:a16="http://schemas.microsoft.com/office/drawing/2014/main" id="{A8119B1C-031E-4016-8E80-2654951AB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8" name="Freeform 211">
              <a:extLst>
                <a:ext uri="{FF2B5EF4-FFF2-40B4-BE49-F238E27FC236}">
                  <a16:creationId xmlns:a16="http://schemas.microsoft.com/office/drawing/2014/main" id="{603C767C-7C27-40D6-8F5D-D2DF74F85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29" name="Freeform 212">
              <a:extLst>
                <a:ext uri="{FF2B5EF4-FFF2-40B4-BE49-F238E27FC236}">
                  <a16:creationId xmlns:a16="http://schemas.microsoft.com/office/drawing/2014/main" id="{86403205-E289-4495-B04A-3D668AAF9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0" name="Freeform 213">
              <a:extLst>
                <a:ext uri="{FF2B5EF4-FFF2-40B4-BE49-F238E27FC236}">
                  <a16:creationId xmlns:a16="http://schemas.microsoft.com/office/drawing/2014/main" id="{4B5FD5BF-3A5A-4198-9370-94EED6F53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1" name="Freeform 214">
              <a:extLst>
                <a:ext uri="{FF2B5EF4-FFF2-40B4-BE49-F238E27FC236}">
                  <a16:creationId xmlns:a16="http://schemas.microsoft.com/office/drawing/2014/main" id="{556CADD0-8653-4466-8F91-78324F3E5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2" name="Freeform 215">
              <a:extLst>
                <a:ext uri="{FF2B5EF4-FFF2-40B4-BE49-F238E27FC236}">
                  <a16:creationId xmlns:a16="http://schemas.microsoft.com/office/drawing/2014/main" id="{7469DC2D-052E-472D-B97D-B0832D1A6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3" name="Freeform 216">
              <a:extLst>
                <a:ext uri="{FF2B5EF4-FFF2-40B4-BE49-F238E27FC236}">
                  <a16:creationId xmlns:a16="http://schemas.microsoft.com/office/drawing/2014/main" id="{02AB696B-2A6D-4A96-9BF1-864232157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4" name="Freeform 217">
              <a:extLst>
                <a:ext uri="{FF2B5EF4-FFF2-40B4-BE49-F238E27FC236}">
                  <a16:creationId xmlns:a16="http://schemas.microsoft.com/office/drawing/2014/main" id="{D7C71585-3F18-4219-9C33-09287AAD3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5" name="Freeform 218">
              <a:extLst>
                <a:ext uri="{FF2B5EF4-FFF2-40B4-BE49-F238E27FC236}">
                  <a16:creationId xmlns:a16="http://schemas.microsoft.com/office/drawing/2014/main" id="{B9E64C41-D0EC-4FFE-AF89-7F60903C5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6" name="Freeform 219">
              <a:extLst>
                <a:ext uri="{FF2B5EF4-FFF2-40B4-BE49-F238E27FC236}">
                  <a16:creationId xmlns:a16="http://schemas.microsoft.com/office/drawing/2014/main" id="{FB95B110-1A28-4E25-A064-2F090693E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7" name="Freeform 220">
              <a:extLst>
                <a:ext uri="{FF2B5EF4-FFF2-40B4-BE49-F238E27FC236}">
                  <a16:creationId xmlns:a16="http://schemas.microsoft.com/office/drawing/2014/main" id="{DA2C5D17-1FD7-4793-88D6-44F5EAC5E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8" name="Freeform 221">
              <a:extLst>
                <a:ext uri="{FF2B5EF4-FFF2-40B4-BE49-F238E27FC236}">
                  <a16:creationId xmlns:a16="http://schemas.microsoft.com/office/drawing/2014/main" id="{49967245-3686-4514-AADB-0B3439BFA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39" name="Freeform 222">
              <a:extLst>
                <a:ext uri="{FF2B5EF4-FFF2-40B4-BE49-F238E27FC236}">
                  <a16:creationId xmlns:a16="http://schemas.microsoft.com/office/drawing/2014/main" id="{AAD02313-5BFB-454E-BECE-B7D0B3538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0" name="Freeform 223">
              <a:extLst>
                <a:ext uri="{FF2B5EF4-FFF2-40B4-BE49-F238E27FC236}">
                  <a16:creationId xmlns:a16="http://schemas.microsoft.com/office/drawing/2014/main" id="{F185C8E5-AF3D-4147-8F8B-D5727AA9B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1" name="Freeform 224">
              <a:extLst>
                <a:ext uri="{FF2B5EF4-FFF2-40B4-BE49-F238E27FC236}">
                  <a16:creationId xmlns:a16="http://schemas.microsoft.com/office/drawing/2014/main" id="{F6F3537D-F6A6-44F4-9861-7694B3BCC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2" name="Freeform 225">
              <a:extLst>
                <a:ext uri="{FF2B5EF4-FFF2-40B4-BE49-F238E27FC236}">
                  <a16:creationId xmlns:a16="http://schemas.microsoft.com/office/drawing/2014/main" id="{21CDA780-AD0D-41DA-BA26-3038B21B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3" name="Freeform 226">
              <a:extLst>
                <a:ext uri="{FF2B5EF4-FFF2-40B4-BE49-F238E27FC236}">
                  <a16:creationId xmlns:a16="http://schemas.microsoft.com/office/drawing/2014/main" id="{E0FE157B-730E-4382-B63C-2E8917491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4" name="Freeform 227">
              <a:extLst>
                <a:ext uri="{FF2B5EF4-FFF2-40B4-BE49-F238E27FC236}">
                  <a16:creationId xmlns:a16="http://schemas.microsoft.com/office/drawing/2014/main" id="{5FC8A464-A42D-432F-8D4F-5840EA515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5" name="Freeform 228">
              <a:extLst>
                <a:ext uri="{FF2B5EF4-FFF2-40B4-BE49-F238E27FC236}">
                  <a16:creationId xmlns:a16="http://schemas.microsoft.com/office/drawing/2014/main" id="{D5D450B9-244B-49F0-979B-859C94774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6" name="Freeform 229">
              <a:extLst>
                <a:ext uri="{FF2B5EF4-FFF2-40B4-BE49-F238E27FC236}">
                  <a16:creationId xmlns:a16="http://schemas.microsoft.com/office/drawing/2014/main" id="{0C221DAC-95CF-4DD9-81BB-DC74DC580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7" name="Freeform 230">
              <a:extLst>
                <a:ext uri="{FF2B5EF4-FFF2-40B4-BE49-F238E27FC236}">
                  <a16:creationId xmlns:a16="http://schemas.microsoft.com/office/drawing/2014/main" id="{BA08A94D-2617-44F7-B409-7F93D50B3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8" name="Freeform 231">
              <a:extLst>
                <a:ext uri="{FF2B5EF4-FFF2-40B4-BE49-F238E27FC236}">
                  <a16:creationId xmlns:a16="http://schemas.microsoft.com/office/drawing/2014/main" id="{1344A148-A632-4E37-BF0D-A750EEA92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49" name="Freeform 232">
              <a:extLst>
                <a:ext uri="{FF2B5EF4-FFF2-40B4-BE49-F238E27FC236}">
                  <a16:creationId xmlns:a16="http://schemas.microsoft.com/office/drawing/2014/main" id="{D25288C4-CF7A-4D09-8F35-AF7EC1B8B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0" name="Freeform 233">
              <a:extLst>
                <a:ext uri="{FF2B5EF4-FFF2-40B4-BE49-F238E27FC236}">
                  <a16:creationId xmlns:a16="http://schemas.microsoft.com/office/drawing/2014/main" id="{C8C9FD9D-CFA0-433E-BA89-016748EFE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1" name="Freeform 234">
              <a:extLst>
                <a:ext uri="{FF2B5EF4-FFF2-40B4-BE49-F238E27FC236}">
                  <a16:creationId xmlns:a16="http://schemas.microsoft.com/office/drawing/2014/main" id="{8EA83AF9-D694-4646-8A73-BC0EE14DD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2" name="Freeform 235">
              <a:extLst>
                <a:ext uri="{FF2B5EF4-FFF2-40B4-BE49-F238E27FC236}">
                  <a16:creationId xmlns:a16="http://schemas.microsoft.com/office/drawing/2014/main" id="{8BDF73C6-EBEF-45D3-ADA4-B86B86310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3" name="Freeform 236">
              <a:extLst>
                <a:ext uri="{FF2B5EF4-FFF2-40B4-BE49-F238E27FC236}">
                  <a16:creationId xmlns:a16="http://schemas.microsoft.com/office/drawing/2014/main" id="{50560AA4-A97F-4899-91E7-645462927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4" name="Freeform 237">
              <a:extLst>
                <a:ext uri="{FF2B5EF4-FFF2-40B4-BE49-F238E27FC236}">
                  <a16:creationId xmlns:a16="http://schemas.microsoft.com/office/drawing/2014/main" id="{9284DD57-F327-4BED-A211-D3846129A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5" name="Freeform 238">
              <a:extLst>
                <a:ext uri="{FF2B5EF4-FFF2-40B4-BE49-F238E27FC236}">
                  <a16:creationId xmlns:a16="http://schemas.microsoft.com/office/drawing/2014/main" id="{C7900DC1-E874-4D3A-9181-28F19AC4F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6" name="Freeform 239">
              <a:extLst>
                <a:ext uri="{FF2B5EF4-FFF2-40B4-BE49-F238E27FC236}">
                  <a16:creationId xmlns:a16="http://schemas.microsoft.com/office/drawing/2014/main" id="{5545F7E7-65B9-4742-84CB-71323D59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7" name="Freeform 240">
              <a:extLst>
                <a:ext uri="{FF2B5EF4-FFF2-40B4-BE49-F238E27FC236}">
                  <a16:creationId xmlns:a16="http://schemas.microsoft.com/office/drawing/2014/main" id="{02F62140-F1D9-4F34-9D72-B45CB42E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8" name="Freeform 241">
              <a:extLst>
                <a:ext uri="{FF2B5EF4-FFF2-40B4-BE49-F238E27FC236}">
                  <a16:creationId xmlns:a16="http://schemas.microsoft.com/office/drawing/2014/main" id="{DFCE852B-0EC7-43C7-887A-95A411165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59" name="Freeform 242">
              <a:extLst>
                <a:ext uri="{FF2B5EF4-FFF2-40B4-BE49-F238E27FC236}">
                  <a16:creationId xmlns:a16="http://schemas.microsoft.com/office/drawing/2014/main" id="{25AA0043-8226-4523-963D-50B741387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0" name="Freeform 243">
              <a:extLst>
                <a:ext uri="{FF2B5EF4-FFF2-40B4-BE49-F238E27FC236}">
                  <a16:creationId xmlns:a16="http://schemas.microsoft.com/office/drawing/2014/main" id="{B17143D2-C8BB-4150-B76E-A8CC790E7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1" name="Freeform 244">
              <a:extLst>
                <a:ext uri="{FF2B5EF4-FFF2-40B4-BE49-F238E27FC236}">
                  <a16:creationId xmlns:a16="http://schemas.microsoft.com/office/drawing/2014/main" id="{F1B5C810-1787-455E-BD90-9754743D8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2" name="Freeform 245">
              <a:extLst>
                <a:ext uri="{FF2B5EF4-FFF2-40B4-BE49-F238E27FC236}">
                  <a16:creationId xmlns:a16="http://schemas.microsoft.com/office/drawing/2014/main" id="{97870D1F-1FE0-40B5-99C6-C1044A5B8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3" name="Freeform 246">
              <a:extLst>
                <a:ext uri="{FF2B5EF4-FFF2-40B4-BE49-F238E27FC236}">
                  <a16:creationId xmlns:a16="http://schemas.microsoft.com/office/drawing/2014/main" id="{0FDD3622-B4FF-40C4-A309-C8FC9D309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4" name="Freeform 247">
              <a:extLst>
                <a:ext uri="{FF2B5EF4-FFF2-40B4-BE49-F238E27FC236}">
                  <a16:creationId xmlns:a16="http://schemas.microsoft.com/office/drawing/2014/main" id="{6E883FF6-3E61-4F76-8A0C-2923D5559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5" name="Freeform 248">
              <a:extLst>
                <a:ext uri="{FF2B5EF4-FFF2-40B4-BE49-F238E27FC236}">
                  <a16:creationId xmlns:a16="http://schemas.microsoft.com/office/drawing/2014/main" id="{1C105E6D-F081-4E48-BA59-A4FD5518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6" name="Freeform 249">
              <a:extLst>
                <a:ext uri="{FF2B5EF4-FFF2-40B4-BE49-F238E27FC236}">
                  <a16:creationId xmlns:a16="http://schemas.microsoft.com/office/drawing/2014/main" id="{FC75C54F-F5D1-4284-BEDC-6FACB7950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7" name="Freeform 250">
              <a:extLst>
                <a:ext uri="{FF2B5EF4-FFF2-40B4-BE49-F238E27FC236}">
                  <a16:creationId xmlns:a16="http://schemas.microsoft.com/office/drawing/2014/main" id="{0563288E-7620-48EB-8500-6349BFD01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8" name="Freeform 251">
              <a:extLst>
                <a:ext uri="{FF2B5EF4-FFF2-40B4-BE49-F238E27FC236}">
                  <a16:creationId xmlns:a16="http://schemas.microsoft.com/office/drawing/2014/main" id="{83CE873B-F44A-40FD-B7DA-04D9852A5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69" name="Freeform 252">
              <a:extLst>
                <a:ext uri="{FF2B5EF4-FFF2-40B4-BE49-F238E27FC236}">
                  <a16:creationId xmlns:a16="http://schemas.microsoft.com/office/drawing/2014/main" id="{7FC78104-AAB0-4551-BB1F-ED848980F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70" name="Freeform 253">
              <a:extLst>
                <a:ext uri="{FF2B5EF4-FFF2-40B4-BE49-F238E27FC236}">
                  <a16:creationId xmlns:a16="http://schemas.microsoft.com/office/drawing/2014/main" id="{7022DA03-0611-4C1C-8A7D-CFB607C60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71" name="Freeform 254">
              <a:extLst>
                <a:ext uri="{FF2B5EF4-FFF2-40B4-BE49-F238E27FC236}">
                  <a16:creationId xmlns:a16="http://schemas.microsoft.com/office/drawing/2014/main" id="{6B521B3E-5C7E-46D4-8648-88A268815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72" name="Freeform 255">
              <a:extLst>
                <a:ext uri="{FF2B5EF4-FFF2-40B4-BE49-F238E27FC236}">
                  <a16:creationId xmlns:a16="http://schemas.microsoft.com/office/drawing/2014/main" id="{B07136DC-2862-4A96-A63B-B24BE1AE5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73" name="Freeform 256">
              <a:extLst>
                <a:ext uri="{FF2B5EF4-FFF2-40B4-BE49-F238E27FC236}">
                  <a16:creationId xmlns:a16="http://schemas.microsoft.com/office/drawing/2014/main" id="{9006DDAA-FC94-43B9-9677-E98971F73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074" name="Freeform 257">
              <a:extLst>
                <a:ext uri="{FF2B5EF4-FFF2-40B4-BE49-F238E27FC236}">
                  <a16:creationId xmlns:a16="http://schemas.microsoft.com/office/drawing/2014/main" id="{C8D467F5-447C-43E2-BF63-D1224DDF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0E57B1-E951-4013-8516-E13B6E05CCDF}"/>
              </a:ext>
            </a:extLst>
          </p:cNvPr>
          <p:cNvSpPr txBox="1">
            <a:spLocks/>
          </p:cNvSpPr>
          <p:nvPr/>
        </p:nvSpPr>
        <p:spPr>
          <a:xfrm>
            <a:off x="1938338" y="1585913"/>
            <a:ext cx="9469437" cy="4525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chí đánh giá sản phẩm:</a:t>
            </a:r>
          </a:p>
          <a:p>
            <a:pPr marL="0" indent="0">
              <a:buFontTx/>
              <a:buNone/>
              <a:defRPr/>
            </a:pPr>
            <a:r>
              <a:rPr lang="vi-V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Sản phẩm đẹp, cách trang trí phù hợp.</a:t>
            </a:r>
          </a:p>
          <a:p>
            <a:pPr marL="0" indent="0">
              <a:buFontTx/>
              <a:buNone/>
              <a:defRPr/>
            </a:pPr>
            <a:r>
              <a:rPr lang="vi-V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Đế hoa dán khép kín để khi cắm hoa được chắc chắn.</a:t>
            </a:r>
          </a:p>
          <a:p>
            <a:pPr marL="0" indent="0">
              <a:buFontTx/>
              <a:buNone/>
              <a:defRPr/>
            </a:pPr>
            <a:r>
              <a:rPr lang="vi-V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Các nếp gấp đều nhau.</a:t>
            </a:r>
          </a:p>
          <a:p>
            <a:pPr>
              <a:defRPr/>
            </a:pPr>
            <a:endParaRPr lang="vi-VN" kern="0" dirty="0"/>
          </a:p>
        </p:txBody>
      </p:sp>
      <p:grpSp>
        <p:nvGrpSpPr>
          <p:cNvPr id="35844" name="Group 4">
            <a:extLst>
              <a:ext uri="{FF2B5EF4-FFF2-40B4-BE49-F238E27FC236}">
                <a16:creationId xmlns:a16="http://schemas.microsoft.com/office/drawing/2014/main" id="{61736F80-9A5C-40D4-A9C4-6EF3BE474D6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35845" name="Freeform 5">
              <a:extLst>
                <a:ext uri="{FF2B5EF4-FFF2-40B4-BE49-F238E27FC236}">
                  <a16:creationId xmlns:a16="http://schemas.microsoft.com/office/drawing/2014/main" id="{71BDC206-547B-4596-84C0-793A9AFED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46" name="Freeform 6">
              <a:extLst>
                <a:ext uri="{FF2B5EF4-FFF2-40B4-BE49-F238E27FC236}">
                  <a16:creationId xmlns:a16="http://schemas.microsoft.com/office/drawing/2014/main" id="{ABC5109A-F94C-4620-B1AA-A9B9FCEE2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47" name="Freeform 7">
              <a:extLst>
                <a:ext uri="{FF2B5EF4-FFF2-40B4-BE49-F238E27FC236}">
                  <a16:creationId xmlns:a16="http://schemas.microsoft.com/office/drawing/2014/main" id="{32D8CBFE-3CCD-465D-84A0-814E68F68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48" name="Freeform 8">
              <a:extLst>
                <a:ext uri="{FF2B5EF4-FFF2-40B4-BE49-F238E27FC236}">
                  <a16:creationId xmlns:a16="http://schemas.microsoft.com/office/drawing/2014/main" id="{50E00249-6781-466B-943C-B3ACE035C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49" name="Freeform 9">
              <a:extLst>
                <a:ext uri="{FF2B5EF4-FFF2-40B4-BE49-F238E27FC236}">
                  <a16:creationId xmlns:a16="http://schemas.microsoft.com/office/drawing/2014/main" id="{0AC98D3A-2000-4BF2-9B73-12C84AD86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0" name="Freeform 10">
              <a:extLst>
                <a:ext uri="{FF2B5EF4-FFF2-40B4-BE49-F238E27FC236}">
                  <a16:creationId xmlns:a16="http://schemas.microsoft.com/office/drawing/2014/main" id="{FAA82FAC-76A5-4973-923F-44646B8D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1" name="Freeform 11">
              <a:extLst>
                <a:ext uri="{FF2B5EF4-FFF2-40B4-BE49-F238E27FC236}">
                  <a16:creationId xmlns:a16="http://schemas.microsoft.com/office/drawing/2014/main" id="{649D678E-0FE3-451E-8822-0F7D437F1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2" name="Freeform 12">
              <a:extLst>
                <a:ext uri="{FF2B5EF4-FFF2-40B4-BE49-F238E27FC236}">
                  <a16:creationId xmlns:a16="http://schemas.microsoft.com/office/drawing/2014/main" id="{B6F14A07-71FF-4B23-89BF-B9B9A43F6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3" name="Freeform 13">
              <a:extLst>
                <a:ext uri="{FF2B5EF4-FFF2-40B4-BE49-F238E27FC236}">
                  <a16:creationId xmlns:a16="http://schemas.microsoft.com/office/drawing/2014/main" id="{B2804AD0-4A41-4BC8-827A-1AC75B0CA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4" name="Freeform 14">
              <a:extLst>
                <a:ext uri="{FF2B5EF4-FFF2-40B4-BE49-F238E27FC236}">
                  <a16:creationId xmlns:a16="http://schemas.microsoft.com/office/drawing/2014/main" id="{0B4B46B4-8E56-42C1-8BEB-715DF6F18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5" name="Freeform 15">
              <a:extLst>
                <a:ext uri="{FF2B5EF4-FFF2-40B4-BE49-F238E27FC236}">
                  <a16:creationId xmlns:a16="http://schemas.microsoft.com/office/drawing/2014/main" id="{E88B3A79-B0E4-4868-99AF-E2998D9A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6" name="Freeform 16">
              <a:extLst>
                <a:ext uri="{FF2B5EF4-FFF2-40B4-BE49-F238E27FC236}">
                  <a16:creationId xmlns:a16="http://schemas.microsoft.com/office/drawing/2014/main" id="{1D2C4DDF-F56D-4872-8290-3BC223358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7" name="Freeform 17">
              <a:extLst>
                <a:ext uri="{FF2B5EF4-FFF2-40B4-BE49-F238E27FC236}">
                  <a16:creationId xmlns:a16="http://schemas.microsoft.com/office/drawing/2014/main" id="{E57E8513-E6E7-47FE-A364-2B89F132B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8" name="Freeform 18">
              <a:extLst>
                <a:ext uri="{FF2B5EF4-FFF2-40B4-BE49-F238E27FC236}">
                  <a16:creationId xmlns:a16="http://schemas.microsoft.com/office/drawing/2014/main" id="{D83A5ACC-E8C5-4028-B370-8340E3160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59" name="Freeform 19">
              <a:extLst>
                <a:ext uri="{FF2B5EF4-FFF2-40B4-BE49-F238E27FC236}">
                  <a16:creationId xmlns:a16="http://schemas.microsoft.com/office/drawing/2014/main" id="{A34B4D68-A52E-48F1-AAB9-D8AB6646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0" name="Freeform 20">
              <a:extLst>
                <a:ext uri="{FF2B5EF4-FFF2-40B4-BE49-F238E27FC236}">
                  <a16:creationId xmlns:a16="http://schemas.microsoft.com/office/drawing/2014/main" id="{64DB7A20-9A0D-4F63-9D29-435E0A90D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1" name="Freeform 21">
              <a:extLst>
                <a:ext uri="{FF2B5EF4-FFF2-40B4-BE49-F238E27FC236}">
                  <a16:creationId xmlns:a16="http://schemas.microsoft.com/office/drawing/2014/main" id="{4A60DABF-F2F7-494F-B001-095D304C8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2" name="Freeform 22">
              <a:extLst>
                <a:ext uri="{FF2B5EF4-FFF2-40B4-BE49-F238E27FC236}">
                  <a16:creationId xmlns:a16="http://schemas.microsoft.com/office/drawing/2014/main" id="{95FE41A5-04D6-4E91-9C85-BDF508757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3" name="Freeform 23">
              <a:extLst>
                <a:ext uri="{FF2B5EF4-FFF2-40B4-BE49-F238E27FC236}">
                  <a16:creationId xmlns:a16="http://schemas.microsoft.com/office/drawing/2014/main" id="{D6DB38C4-2565-44AA-8103-121B5973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4" name="Freeform 24">
              <a:extLst>
                <a:ext uri="{FF2B5EF4-FFF2-40B4-BE49-F238E27FC236}">
                  <a16:creationId xmlns:a16="http://schemas.microsoft.com/office/drawing/2014/main" id="{46B6E23D-C1C6-4C0F-80F6-E9C8169A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5" name="Freeform 25">
              <a:extLst>
                <a:ext uri="{FF2B5EF4-FFF2-40B4-BE49-F238E27FC236}">
                  <a16:creationId xmlns:a16="http://schemas.microsoft.com/office/drawing/2014/main" id="{6FDF813D-4C7F-431A-8FEA-F416F5CC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6" name="Freeform 26">
              <a:extLst>
                <a:ext uri="{FF2B5EF4-FFF2-40B4-BE49-F238E27FC236}">
                  <a16:creationId xmlns:a16="http://schemas.microsoft.com/office/drawing/2014/main" id="{260BE6DB-FE1E-4436-B019-B8C8C81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7" name="Freeform 27">
              <a:extLst>
                <a:ext uri="{FF2B5EF4-FFF2-40B4-BE49-F238E27FC236}">
                  <a16:creationId xmlns:a16="http://schemas.microsoft.com/office/drawing/2014/main" id="{91428059-AA95-4D98-A68D-E1C784198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8" name="Freeform 28">
              <a:extLst>
                <a:ext uri="{FF2B5EF4-FFF2-40B4-BE49-F238E27FC236}">
                  <a16:creationId xmlns:a16="http://schemas.microsoft.com/office/drawing/2014/main" id="{16F2A412-F319-452D-BB2E-D5CA97D8C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69" name="Freeform 29">
              <a:extLst>
                <a:ext uri="{FF2B5EF4-FFF2-40B4-BE49-F238E27FC236}">
                  <a16:creationId xmlns:a16="http://schemas.microsoft.com/office/drawing/2014/main" id="{6EA0E00D-E469-4609-A72A-5CEE9813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0" name="Freeform 30">
              <a:extLst>
                <a:ext uri="{FF2B5EF4-FFF2-40B4-BE49-F238E27FC236}">
                  <a16:creationId xmlns:a16="http://schemas.microsoft.com/office/drawing/2014/main" id="{0C57C779-F737-47EE-9008-34CD4767A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1" name="Freeform 31">
              <a:extLst>
                <a:ext uri="{FF2B5EF4-FFF2-40B4-BE49-F238E27FC236}">
                  <a16:creationId xmlns:a16="http://schemas.microsoft.com/office/drawing/2014/main" id="{7071502D-1AF5-4F0E-A955-014AAF3E5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2" name="Freeform 32">
              <a:extLst>
                <a:ext uri="{FF2B5EF4-FFF2-40B4-BE49-F238E27FC236}">
                  <a16:creationId xmlns:a16="http://schemas.microsoft.com/office/drawing/2014/main" id="{71A128A9-41FD-4F15-9DFA-1664AF56A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3" name="Freeform 33">
              <a:extLst>
                <a:ext uri="{FF2B5EF4-FFF2-40B4-BE49-F238E27FC236}">
                  <a16:creationId xmlns:a16="http://schemas.microsoft.com/office/drawing/2014/main" id="{B6F306C4-2173-4027-9CB8-3636D56F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4" name="Freeform 34">
              <a:extLst>
                <a:ext uri="{FF2B5EF4-FFF2-40B4-BE49-F238E27FC236}">
                  <a16:creationId xmlns:a16="http://schemas.microsoft.com/office/drawing/2014/main" id="{D304620A-381A-4F6A-ACD5-2511253EB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5" name="Freeform 35">
              <a:extLst>
                <a:ext uri="{FF2B5EF4-FFF2-40B4-BE49-F238E27FC236}">
                  <a16:creationId xmlns:a16="http://schemas.microsoft.com/office/drawing/2014/main" id="{04B8A971-1CE0-46C3-835F-4726DC40F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6" name="Freeform 36">
              <a:extLst>
                <a:ext uri="{FF2B5EF4-FFF2-40B4-BE49-F238E27FC236}">
                  <a16:creationId xmlns:a16="http://schemas.microsoft.com/office/drawing/2014/main" id="{B4EC2828-E51B-4611-87BD-C31E9AA38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7" name="Freeform 37">
              <a:extLst>
                <a:ext uri="{FF2B5EF4-FFF2-40B4-BE49-F238E27FC236}">
                  <a16:creationId xmlns:a16="http://schemas.microsoft.com/office/drawing/2014/main" id="{78F88A78-A629-4668-9305-C365CF8B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8" name="Freeform 38">
              <a:extLst>
                <a:ext uri="{FF2B5EF4-FFF2-40B4-BE49-F238E27FC236}">
                  <a16:creationId xmlns:a16="http://schemas.microsoft.com/office/drawing/2014/main" id="{E2A4D7AF-237B-44C9-8BD1-77053217C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79" name="Freeform 39">
              <a:extLst>
                <a:ext uri="{FF2B5EF4-FFF2-40B4-BE49-F238E27FC236}">
                  <a16:creationId xmlns:a16="http://schemas.microsoft.com/office/drawing/2014/main" id="{F11814E3-C494-4CAC-B1F3-69891CE69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0" name="Freeform 40">
              <a:extLst>
                <a:ext uri="{FF2B5EF4-FFF2-40B4-BE49-F238E27FC236}">
                  <a16:creationId xmlns:a16="http://schemas.microsoft.com/office/drawing/2014/main" id="{4F221D2F-B28A-4E30-8BB2-798E6CD01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1" name="Freeform 41">
              <a:extLst>
                <a:ext uri="{FF2B5EF4-FFF2-40B4-BE49-F238E27FC236}">
                  <a16:creationId xmlns:a16="http://schemas.microsoft.com/office/drawing/2014/main" id="{7E1FE0A1-691A-4445-82B9-6C5649A70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2" name="Freeform 42">
              <a:extLst>
                <a:ext uri="{FF2B5EF4-FFF2-40B4-BE49-F238E27FC236}">
                  <a16:creationId xmlns:a16="http://schemas.microsoft.com/office/drawing/2014/main" id="{D18FB992-B218-46AE-9838-1432EFDCE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3" name="Freeform 43">
              <a:extLst>
                <a:ext uri="{FF2B5EF4-FFF2-40B4-BE49-F238E27FC236}">
                  <a16:creationId xmlns:a16="http://schemas.microsoft.com/office/drawing/2014/main" id="{7CEFBC5E-4A61-4A39-9547-05475B14B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4" name="Freeform 44">
              <a:extLst>
                <a:ext uri="{FF2B5EF4-FFF2-40B4-BE49-F238E27FC236}">
                  <a16:creationId xmlns:a16="http://schemas.microsoft.com/office/drawing/2014/main" id="{CEEEB29D-7E38-4F99-8936-C8D655F47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5" name="Freeform 45">
              <a:extLst>
                <a:ext uri="{FF2B5EF4-FFF2-40B4-BE49-F238E27FC236}">
                  <a16:creationId xmlns:a16="http://schemas.microsoft.com/office/drawing/2014/main" id="{79517628-2D72-4AFC-94B2-9958AA153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6" name="Freeform 46">
              <a:extLst>
                <a:ext uri="{FF2B5EF4-FFF2-40B4-BE49-F238E27FC236}">
                  <a16:creationId xmlns:a16="http://schemas.microsoft.com/office/drawing/2014/main" id="{94EB302B-C173-41C1-9945-81A4CA1DD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7" name="Freeform 47">
              <a:extLst>
                <a:ext uri="{FF2B5EF4-FFF2-40B4-BE49-F238E27FC236}">
                  <a16:creationId xmlns:a16="http://schemas.microsoft.com/office/drawing/2014/main" id="{9D593D01-3E64-4D31-8FDA-C9B9AE58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8" name="Freeform 48">
              <a:extLst>
                <a:ext uri="{FF2B5EF4-FFF2-40B4-BE49-F238E27FC236}">
                  <a16:creationId xmlns:a16="http://schemas.microsoft.com/office/drawing/2014/main" id="{8F32C1B0-EC4D-481D-A86A-EC2EE9CD3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89" name="Freeform 49">
              <a:extLst>
                <a:ext uri="{FF2B5EF4-FFF2-40B4-BE49-F238E27FC236}">
                  <a16:creationId xmlns:a16="http://schemas.microsoft.com/office/drawing/2014/main" id="{A7313151-EE9C-47D6-A994-F426F94EB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0" name="Freeform 50">
              <a:extLst>
                <a:ext uri="{FF2B5EF4-FFF2-40B4-BE49-F238E27FC236}">
                  <a16:creationId xmlns:a16="http://schemas.microsoft.com/office/drawing/2014/main" id="{EAAC232A-45F0-48E7-9DFB-22D1ADBA6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1" name="Freeform 51">
              <a:extLst>
                <a:ext uri="{FF2B5EF4-FFF2-40B4-BE49-F238E27FC236}">
                  <a16:creationId xmlns:a16="http://schemas.microsoft.com/office/drawing/2014/main" id="{CD6DAF61-DFB4-43F9-ACFF-5D3B9F524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2" name="Freeform 52">
              <a:extLst>
                <a:ext uri="{FF2B5EF4-FFF2-40B4-BE49-F238E27FC236}">
                  <a16:creationId xmlns:a16="http://schemas.microsoft.com/office/drawing/2014/main" id="{98DFA1AE-603A-40C1-9B9A-66DF4BD24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3" name="Freeform 53">
              <a:extLst>
                <a:ext uri="{FF2B5EF4-FFF2-40B4-BE49-F238E27FC236}">
                  <a16:creationId xmlns:a16="http://schemas.microsoft.com/office/drawing/2014/main" id="{ECE29056-333E-4347-B0B5-51893F330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4" name="Freeform 54">
              <a:extLst>
                <a:ext uri="{FF2B5EF4-FFF2-40B4-BE49-F238E27FC236}">
                  <a16:creationId xmlns:a16="http://schemas.microsoft.com/office/drawing/2014/main" id="{10379435-1E05-460D-855B-473699BEB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5" name="Freeform 55">
              <a:extLst>
                <a:ext uri="{FF2B5EF4-FFF2-40B4-BE49-F238E27FC236}">
                  <a16:creationId xmlns:a16="http://schemas.microsoft.com/office/drawing/2014/main" id="{EBE79FE7-46F1-443D-8CE6-518D6946B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6" name="Freeform 56">
              <a:extLst>
                <a:ext uri="{FF2B5EF4-FFF2-40B4-BE49-F238E27FC236}">
                  <a16:creationId xmlns:a16="http://schemas.microsoft.com/office/drawing/2014/main" id="{7701BC75-DA26-4F59-99B8-51D210FBA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7" name="Freeform 57">
              <a:extLst>
                <a:ext uri="{FF2B5EF4-FFF2-40B4-BE49-F238E27FC236}">
                  <a16:creationId xmlns:a16="http://schemas.microsoft.com/office/drawing/2014/main" id="{471A9EBA-4D55-4316-BD67-ACEEB4E80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8" name="Freeform 58">
              <a:extLst>
                <a:ext uri="{FF2B5EF4-FFF2-40B4-BE49-F238E27FC236}">
                  <a16:creationId xmlns:a16="http://schemas.microsoft.com/office/drawing/2014/main" id="{A20DCC75-9B73-48BC-9DF7-DFC654228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899" name="Freeform 59">
              <a:extLst>
                <a:ext uri="{FF2B5EF4-FFF2-40B4-BE49-F238E27FC236}">
                  <a16:creationId xmlns:a16="http://schemas.microsoft.com/office/drawing/2014/main" id="{34ABEB74-95E8-4B9D-BA23-CFA286E72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0" name="Freeform 60">
              <a:extLst>
                <a:ext uri="{FF2B5EF4-FFF2-40B4-BE49-F238E27FC236}">
                  <a16:creationId xmlns:a16="http://schemas.microsoft.com/office/drawing/2014/main" id="{EBA01E7A-1DF2-44DD-8A1D-F957CB064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1" name="Freeform 61">
              <a:extLst>
                <a:ext uri="{FF2B5EF4-FFF2-40B4-BE49-F238E27FC236}">
                  <a16:creationId xmlns:a16="http://schemas.microsoft.com/office/drawing/2014/main" id="{2E9DD855-8A95-412C-893C-43B832605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2" name="Freeform 62">
              <a:extLst>
                <a:ext uri="{FF2B5EF4-FFF2-40B4-BE49-F238E27FC236}">
                  <a16:creationId xmlns:a16="http://schemas.microsoft.com/office/drawing/2014/main" id="{61A84EB6-BBD8-4EEF-BA78-DD2BE6399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3" name="Freeform 63">
              <a:extLst>
                <a:ext uri="{FF2B5EF4-FFF2-40B4-BE49-F238E27FC236}">
                  <a16:creationId xmlns:a16="http://schemas.microsoft.com/office/drawing/2014/main" id="{0D5531A3-0BB3-49C8-ACE7-A202A56D4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4" name="Freeform 64">
              <a:extLst>
                <a:ext uri="{FF2B5EF4-FFF2-40B4-BE49-F238E27FC236}">
                  <a16:creationId xmlns:a16="http://schemas.microsoft.com/office/drawing/2014/main" id="{4CC51A71-68F3-4BBE-B4A3-F464BDF20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5" name="Freeform 65">
              <a:extLst>
                <a:ext uri="{FF2B5EF4-FFF2-40B4-BE49-F238E27FC236}">
                  <a16:creationId xmlns:a16="http://schemas.microsoft.com/office/drawing/2014/main" id="{3BDE83B9-8158-4560-8325-D9163F176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6" name="Freeform 66">
              <a:extLst>
                <a:ext uri="{FF2B5EF4-FFF2-40B4-BE49-F238E27FC236}">
                  <a16:creationId xmlns:a16="http://schemas.microsoft.com/office/drawing/2014/main" id="{99E35166-B020-4752-A44A-6CA3E7C38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7" name="Freeform 67">
              <a:extLst>
                <a:ext uri="{FF2B5EF4-FFF2-40B4-BE49-F238E27FC236}">
                  <a16:creationId xmlns:a16="http://schemas.microsoft.com/office/drawing/2014/main" id="{8EA2E792-D1E2-4BE8-9CCB-77D9B3BA0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8" name="Freeform 68">
              <a:extLst>
                <a:ext uri="{FF2B5EF4-FFF2-40B4-BE49-F238E27FC236}">
                  <a16:creationId xmlns:a16="http://schemas.microsoft.com/office/drawing/2014/main" id="{31F8E525-93BF-4DED-B5A9-E67439DF3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09" name="Freeform 69">
              <a:extLst>
                <a:ext uri="{FF2B5EF4-FFF2-40B4-BE49-F238E27FC236}">
                  <a16:creationId xmlns:a16="http://schemas.microsoft.com/office/drawing/2014/main" id="{7146EF21-972B-4974-86A0-6E502ABD2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0" name="Freeform 70">
              <a:extLst>
                <a:ext uri="{FF2B5EF4-FFF2-40B4-BE49-F238E27FC236}">
                  <a16:creationId xmlns:a16="http://schemas.microsoft.com/office/drawing/2014/main" id="{9A217BF2-F5B0-40BD-9112-8CFEA45E9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1" name="Freeform 71">
              <a:extLst>
                <a:ext uri="{FF2B5EF4-FFF2-40B4-BE49-F238E27FC236}">
                  <a16:creationId xmlns:a16="http://schemas.microsoft.com/office/drawing/2014/main" id="{958575F3-0776-4E36-A827-401CADCE0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2" name="Freeform 72">
              <a:extLst>
                <a:ext uri="{FF2B5EF4-FFF2-40B4-BE49-F238E27FC236}">
                  <a16:creationId xmlns:a16="http://schemas.microsoft.com/office/drawing/2014/main" id="{D8259F19-78CC-4069-9970-596775313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3" name="Freeform 73">
              <a:extLst>
                <a:ext uri="{FF2B5EF4-FFF2-40B4-BE49-F238E27FC236}">
                  <a16:creationId xmlns:a16="http://schemas.microsoft.com/office/drawing/2014/main" id="{81D43382-4F5A-4C01-8810-4EDD1639C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4" name="Freeform 74">
              <a:extLst>
                <a:ext uri="{FF2B5EF4-FFF2-40B4-BE49-F238E27FC236}">
                  <a16:creationId xmlns:a16="http://schemas.microsoft.com/office/drawing/2014/main" id="{901CA41E-6077-400D-A479-8A3C186A1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5" name="Freeform 75">
              <a:extLst>
                <a:ext uri="{FF2B5EF4-FFF2-40B4-BE49-F238E27FC236}">
                  <a16:creationId xmlns:a16="http://schemas.microsoft.com/office/drawing/2014/main" id="{D83478C6-F8A8-48AD-9A72-5FC4B3666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6" name="Freeform 76">
              <a:extLst>
                <a:ext uri="{FF2B5EF4-FFF2-40B4-BE49-F238E27FC236}">
                  <a16:creationId xmlns:a16="http://schemas.microsoft.com/office/drawing/2014/main" id="{74BA4692-3022-4399-8C2D-436E1A328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7" name="Freeform 77">
              <a:extLst>
                <a:ext uri="{FF2B5EF4-FFF2-40B4-BE49-F238E27FC236}">
                  <a16:creationId xmlns:a16="http://schemas.microsoft.com/office/drawing/2014/main" id="{B74FD7C5-2C0D-47BB-83BA-1B45B167F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8" name="Freeform 78">
              <a:extLst>
                <a:ext uri="{FF2B5EF4-FFF2-40B4-BE49-F238E27FC236}">
                  <a16:creationId xmlns:a16="http://schemas.microsoft.com/office/drawing/2014/main" id="{44759E5E-BB7E-44D4-9644-4405F4775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19" name="Freeform 79">
              <a:extLst>
                <a:ext uri="{FF2B5EF4-FFF2-40B4-BE49-F238E27FC236}">
                  <a16:creationId xmlns:a16="http://schemas.microsoft.com/office/drawing/2014/main" id="{91CE1BFF-E839-4321-8D33-BF4F57254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0" name="Freeform 80">
              <a:extLst>
                <a:ext uri="{FF2B5EF4-FFF2-40B4-BE49-F238E27FC236}">
                  <a16:creationId xmlns:a16="http://schemas.microsoft.com/office/drawing/2014/main" id="{B3F28096-BC94-4478-89B3-E5A2A2B2E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1" name="Freeform 81">
              <a:extLst>
                <a:ext uri="{FF2B5EF4-FFF2-40B4-BE49-F238E27FC236}">
                  <a16:creationId xmlns:a16="http://schemas.microsoft.com/office/drawing/2014/main" id="{B4B66AC6-71FE-4091-BB6B-9C108E3AA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2" name="Freeform 82">
              <a:extLst>
                <a:ext uri="{FF2B5EF4-FFF2-40B4-BE49-F238E27FC236}">
                  <a16:creationId xmlns:a16="http://schemas.microsoft.com/office/drawing/2014/main" id="{5A63FF75-4E0B-41F5-8771-15147F5E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3" name="Freeform 83">
              <a:extLst>
                <a:ext uri="{FF2B5EF4-FFF2-40B4-BE49-F238E27FC236}">
                  <a16:creationId xmlns:a16="http://schemas.microsoft.com/office/drawing/2014/main" id="{2531768C-6AA8-4BF8-BFA5-A762C58CA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4" name="Freeform 84">
              <a:extLst>
                <a:ext uri="{FF2B5EF4-FFF2-40B4-BE49-F238E27FC236}">
                  <a16:creationId xmlns:a16="http://schemas.microsoft.com/office/drawing/2014/main" id="{AB4E7768-1101-4D3F-B19F-2A3C37A1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5" name="Freeform 85">
              <a:extLst>
                <a:ext uri="{FF2B5EF4-FFF2-40B4-BE49-F238E27FC236}">
                  <a16:creationId xmlns:a16="http://schemas.microsoft.com/office/drawing/2014/main" id="{6E22DFCF-F5D3-4A23-A92E-A2AAB566D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6" name="Freeform 86">
              <a:extLst>
                <a:ext uri="{FF2B5EF4-FFF2-40B4-BE49-F238E27FC236}">
                  <a16:creationId xmlns:a16="http://schemas.microsoft.com/office/drawing/2014/main" id="{7DB0A51F-1752-469C-8E73-D4BFD1219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7" name="Freeform 87">
              <a:extLst>
                <a:ext uri="{FF2B5EF4-FFF2-40B4-BE49-F238E27FC236}">
                  <a16:creationId xmlns:a16="http://schemas.microsoft.com/office/drawing/2014/main" id="{90F958B7-7B8C-419E-95F9-8BB71BA86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8" name="Freeform 88">
              <a:extLst>
                <a:ext uri="{FF2B5EF4-FFF2-40B4-BE49-F238E27FC236}">
                  <a16:creationId xmlns:a16="http://schemas.microsoft.com/office/drawing/2014/main" id="{D18ADF45-FBBB-47BD-BCFB-C6CA4FADE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29" name="Freeform 89">
              <a:extLst>
                <a:ext uri="{FF2B5EF4-FFF2-40B4-BE49-F238E27FC236}">
                  <a16:creationId xmlns:a16="http://schemas.microsoft.com/office/drawing/2014/main" id="{350C6851-9767-4848-87A6-9AE036EBB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0" name="Freeform 90">
              <a:extLst>
                <a:ext uri="{FF2B5EF4-FFF2-40B4-BE49-F238E27FC236}">
                  <a16:creationId xmlns:a16="http://schemas.microsoft.com/office/drawing/2014/main" id="{8179F522-774C-4B8D-8743-6E3BE961A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1" name="Freeform 91">
              <a:extLst>
                <a:ext uri="{FF2B5EF4-FFF2-40B4-BE49-F238E27FC236}">
                  <a16:creationId xmlns:a16="http://schemas.microsoft.com/office/drawing/2014/main" id="{2679372C-043B-467D-9D10-31244DC53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2" name="Freeform 92">
              <a:extLst>
                <a:ext uri="{FF2B5EF4-FFF2-40B4-BE49-F238E27FC236}">
                  <a16:creationId xmlns:a16="http://schemas.microsoft.com/office/drawing/2014/main" id="{B5E2592A-DE54-4D2E-BCF8-A329904C9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3" name="Freeform 93">
              <a:extLst>
                <a:ext uri="{FF2B5EF4-FFF2-40B4-BE49-F238E27FC236}">
                  <a16:creationId xmlns:a16="http://schemas.microsoft.com/office/drawing/2014/main" id="{28C65F41-96E2-4651-B00E-46F552F59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4" name="Freeform 94">
              <a:extLst>
                <a:ext uri="{FF2B5EF4-FFF2-40B4-BE49-F238E27FC236}">
                  <a16:creationId xmlns:a16="http://schemas.microsoft.com/office/drawing/2014/main" id="{9776102A-319C-4D15-9B77-70D9DF2DA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5" name="Freeform 95">
              <a:extLst>
                <a:ext uri="{FF2B5EF4-FFF2-40B4-BE49-F238E27FC236}">
                  <a16:creationId xmlns:a16="http://schemas.microsoft.com/office/drawing/2014/main" id="{01067744-B386-408A-9C21-F78A90B9C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6" name="Freeform 96">
              <a:extLst>
                <a:ext uri="{FF2B5EF4-FFF2-40B4-BE49-F238E27FC236}">
                  <a16:creationId xmlns:a16="http://schemas.microsoft.com/office/drawing/2014/main" id="{5CE43200-B239-442C-BA10-C2810C427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7" name="Freeform 97">
              <a:extLst>
                <a:ext uri="{FF2B5EF4-FFF2-40B4-BE49-F238E27FC236}">
                  <a16:creationId xmlns:a16="http://schemas.microsoft.com/office/drawing/2014/main" id="{7CF2B53D-0CCD-4DB2-983A-6BC0A7501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8" name="Freeform 98">
              <a:extLst>
                <a:ext uri="{FF2B5EF4-FFF2-40B4-BE49-F238E27FC236}">
                  <a16:creationId xmlns:a16="http://schemas.microsoft.com/office/drawing/2014/main" id="{CC24083B-6234-4FA5-B1AB-3BE98AD13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39" name="Freeform 99">
              <a:extLst>
                <a:ext uri="{FF2B5EF4-FFF2-40B4-BE49-F238E27FC236}">
                  <a16:creationId xmlns:a16="http://schemas.microsoft.com/office/drawing/2014/main" id="{BA0A2693-6305-45EE-B6BD-BE0A6B974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0" name="Freeform 100">
              <a:extLst>
                <a:ext uri="{FF2B5EF4-FFF2-40B4-BE49-F238E27FC236}">
                  <a16:creationId xmlns:a16="http://schemas.microsoft.com/office/drawing/2014/main" id="{4BCB5452-3FDF-4004-83A0-91B4BE77F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1" name="Freeform 101">
              <a:extLst>
                <a:ext uri="{FF2B5EF4-FFF2-40B4-BE49-F238E27FC236}">
                  <a16:creationId xmlns:a16="http://schemas.microsoft.com/office/drawing/2014/main" id="{BE0D2BD0-9292-488F-9611-D9A59402F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2" name="Freeform 102">
              <a:extLst>
                <a:ext uri="{FF2B5EF4-FFF2-40B4-BE49-F238E27FC236}">
                  <a16:creationId xmlns:a16="http://schemas.microsoft.com/office/drawing/2014/main" id="{7493B45C-5359-44A0-B40E-2924924A1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3" name="Freeform 103">
              <a:extLst>
                <a:ext uri="{FF2B5EF4-FFF2-40B4-BE49-F238E27FC236}">
                  <a16:creationId xmlns:a16="http://schemas.microsoft.com/office/drawing/2014/main" id="{FE9264D1-1CDB-42D9-8126-EB82F18FD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4" name="Freeform 104">
              <a:extLst>
                <a:ext uri="{FF2B5EF4-FFF2-40B4-BE49-F238E27FC236}">
                  <a16:creationId xmlns:a16="http://schemas.microsoft.com/office/drawing/2014/main" id="{849488C3-4001-4EF4-8D85-3781E0348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5" name="Freeform 105">
              <a:extLst>
                <a:ext uri="{FF2B5EF4-FFF2-40B4-BE49-F238E27FC236}">
                  <a16:creationId xmlns:a16="http://schemas.microsoft.com/office/drawing/2014/main" id="{4D66C698-ADFC-4C3F-A9E7-34A1AA1D2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6" name="Freeform 106">
              <a:extLst>
                <a:ext uri="{FF2B5EF4-FFF2-40B4-BE49-F238E27FC236}">
                  <a16:creationId xmlns:a16="http://schemas.microsoft.com/office/drawing/2014/main" id="{ACBBC938-07AE-4037-B9A9-505E3DA2E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7" name="Freeform 107">
              <a:extLst>
                <a:ext uri="{FF2B5EF4-FFF2-40B4-BE49-F238E27FC236}">
                  <a16:creationId xmlns:a16="http://schemas.microsoft.com/office/drawing/2014/main" id="{1C86F250-89BC-4E6B-99FC-C2A46BA32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8" name="Freeform 108">
              <a:extLst>
                <a:ext uri="{FF2B5EF4-FFF2-40B4-BE49-F238E27FC236}">
                  <a16:creationId xmlns:a16="http://schemas.microsoft.com/office/drawing/2014/main" id="{2D196C00-34B0-46C3-A3EB-045C69FF7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49" name="Freeform 109">
              <a:extLst>
                <a:ext uri="{FF2B5EF4-FFF2-40B4-BE49-F238E27FC236}">
                  <a16:creationId xmlns:a16="http://schemas.microsoft.com/office/drawing/2014/main" id="{DD5A286C-83CD-43B3-858B-61C5659AF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0" name="Freeform 110">
              <a:extLst>
                <a:ext uri="{FF2B5EF4-FFF2-40B4-BE49-F238E27FC236}">
                  <a16:creationId xmlns:a16="http://schemas.microsoft.com/office/drawing/2014/main" id="{E140B9F0-E289-46AE-8219-66F532D1C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1" name="Freeform 111">
              <a:extLst>
                <a:ext uri="{FF2B5EF4-FFF2-40B4-BE49-F238E27FC236}">
                  <a16:creationId xmlns:a16="http://schemas.microsoft.com/office/drawing/2014/main" id="{3F180F33-0BC9-407F-B496-7A938356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2" name="Freeform 112">
              <a:extLst>
                <a:ext uri="{FF2B5EF4-FFF2-40B4-BE49-F238E27FC236}">
                  <a16:creationId xmlns:a16="http://schemas.microsoft.com/office/drawing/2014/main" id="{2649420F-0548-4B67-B74C-8BCAB9E15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3" name="Freeform 113">
              <a:extLst>
                <a:ext uri="{FF2B5EF4-FFF2-40B4-BE49-F238E27FC236}">
                  <a16:creationId xmlns:a16="http://schemas.microsoft.com/office/drawing/2014/main" id="{A2935725-17D1-4126-965A-0A421C10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4" name="Freeform 114">
              <a:extLst>
                <a:ext uri="{FF2B5EF4-FFF2-40B4-BE49-F238E27FC236}">
                  <a16:creationId xmlns:a16="http://schemas.microsoft.com/office/drawing/2014/main" id="{0892E29D-1C02-484F-BAC0-753D1841E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5" name="Freeform 115">
              <a:extLst>
                <a:ext uri="{FF2B5EF4-FFF2-40B4-BE49-F238E27FC236}">
                  <a16:creationId xmlns:a16="http://schemas.microsoft.com/office/drawing/2014/main" id="{13FBEAB0-E41F-4CAE-98B2-7FAD27C45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6" name="Freeform 116">
              <a:extLst>
                <a:ext uri="{FF2B5EF4-FFF2-40B4-BE49-F238E27FC236}">
                  <a16:creationId xmlns:a16="http://schemas.microsoft.com/office/drawing/2014/main" id="{F6DB16C9-FBB6-40BD-8D81-E897AD5F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7" name="Freeform 117">
              <a:extLst>
                <a:ext uri="{FF2B5EF4-FFF2-40B4-BE49-F238E27FC236}">
                  <a16:creationId xmlns:a16="http://schemas.microsoft.com/office/drawing/2014/main" id="{6158F459-D166-4868-AFFE-5742C9885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8" name="Freeform 118">
              <a:extLst>
                <a:ext uri="{FF2B5EF4-FFF2-40B4-BE49-F238E27FC236}">
                  <a16:creationId xmlns:a16="http://schemas.microsoft.com/office/drawing/2014/main" id="{3FF177A5-96D6-41E9-8BB3-E811574CE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59" name="Freeform 119">
              <a:extLst>
                <a:ext uri="{FF2B5EF4-FFF2-40B4-BE49-F238E27FC236}">
                  <a16:creationId xmlns:a16="http://schemas.microsoft.com/office/drawing/2014/main" id="{52074903-6E2F-4281-B77E-5D9F4B787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0" name="Freeform 120">
              <a:extLst>
                <a:ext uri="{FF2B5EF4-FFF2-40B4-BE49-F238E27FC236}">
                  <a16:creationId xmlns:a16="http://schemas.microsoft.com/office/drawing/2014/main" id="{414BE2D3-8FF7-4608-B9FE-E5A52AD44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1" name="Freeform 121">
              <a:extLst>
                <a:ext uri="{FF2B5EF4-FFF2-40B4-BE49-F238E27FC236}">
                  <a16:creationId xmlns:a16="http://schemas.microsoft.com/office/drawing/2014/main" id="{16D54336-6349-43B7-A075-AB72E5ECC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2" name="Freeform 122">
              <a:extLst>
                <a:ext uri="{FF2B5EF4-FFF2-40B4-BE49-F238E27FC236}">
                  <a16:creationId xmlns:a16="http://schemas.microsoft.com/office/drawing/2014/main" id="{AA42CC16-B53B-4A3B-9C0C-239117903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3" name="Freeform 123">
              <a:extLst>
                <a:ext uri="{FF2B5EF4-FFF2-40B4-BE49-F238E27FC236}">
                  <a16:creationId xmlns:a16="http://schemas.microsoft.com/office/drawing/2014/main" id="{88818828-F840-4C20-9263-1DFBAC811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4" name="Freeform 124">
              <a:extLst>
                <a:ext uri="{FF2B5EF4-FFF2-40B4-BE49-F238E27FC236}">
                  <a16:creationId xmlns:a16="http://schemas.microsoft.com/office/drawing/2014/main" id="{ABA3CB4A-3D19-4165-A0E7-D2E71EA9A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5" name="Freeform 125">
              <a:extLst>
                <a:ext uri="{FF2B5EF4-FFF2-40B4-BE49-F238E27FC236}">
                  <a16:creationId xmlns:a16="http://schemas.microsoft.com/office/drawing/2014/main" id="{2A3A9A19-B800-4693-A6A7-CD0790028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6" name="Freeform 126">
              <a:extLst>
                <a:ext uri="{FF2B5EF4-FFF2-40B4-BE49-F238E27FC236}">
                  <a16:creationId xmlns:a16="http://schemas.microsoft.com/office/drawing/2014/main" id="{5E6C147B-1DF4-4AA9-8B97-694AFBE2F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7" name="Freeform 127">
              <a:extLst>
                <a:ext uri="{FF2B5EF4-FFF2-40B4-BE49-F238E27FC236}">
                  <a16:creationId xmlns:a16="http://schemas.microsoft.com/office/drawing/2014/main" id="{A40C796C-7620-40FB-B6E2-EA65DD114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8" name="Freeform 128">
              <a:extLst>
                <a:ext uri="{FF2B5EF4-FFF2-40B4-BE49-F238E27FC236}">
                  <a16:creationId xmlns:a16="http://schemas.microsoft.com/office/drawing/2014/main" id="{44179D4A-0AD3-411F-AE65-6512DF23C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69" name="Freeform 129">
              <a:extLst>
                <a:ext uri="{FF2B5EF4-FFF2-40B4-BE49-F238E27FC236}">
                  <a16:creationId xmlns:a16="http://schemas.microsoft.com/office/drawing/2014/main" id="{E9AEFBFD-76FE-46F1-8137-EB8845522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0" name="Freeform 130">
              <a:extLst>
                <a:ext uri="{FF2B5EF4-FFF2-40B4-BE49-F238E27FC236}">
                  <a16:creationId xmlns:a16="http://schemas.microsoft.com/office/drawing/2014/main" id="{A65DB369-0ED1-4035-A789-00FFD5A2D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1" name="Freeform 131">
              <a:extLst>
                <a:ext uri="{FF2B5EF4-FFF2-40B4-BE49-F238E27FC236}">
                  <a16:creationId xmlns:a16="http://schemas.microsoft.com/office/drawing/2014/main" id="{4077245E-7A67-4ABC-BAB7-F9FD3977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2" name="Freeform 132">
              <a:extLst>
                <a:ext uri="{FF2B5EF4-FFF2-40B4-BE49-F238E27FC236}">
                  <a16:creationId xmlns:a16="http://schemas.microsoft.com/office/drawing/2014/main" id="{EEF6E991-E7DB-4B09-9E0E-9854AF347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3" name="Freeform 133">
              <a:extLst>
                <a:ext uri="{FF2B5EF4-FFF2-40B4-BE49-F238E27FC236}">
                  <a16:creationId xmlns:a16="http://schemas.microsoft.com/office/drawing/2014/main" id="{832DD0D8-3492-4382-830E-7E6F912CB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4" name="Freeform 134">
              <a:extLst>
                <a:ext uri="{FF2B5EF4-FFF2-40B4-BE49-F238E27FC236}">
                  <a16:creationId xmlns:a16="http://schemas.microsoft.com/office/drawing/2014/main" id="{93A55789-E6A9-46BD-B748-775E11D6E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5" name="Freeform 135">
              <a:extLst>
                <a:ext uri="{FF2B5EF4-FFF2-40B4-BE49-F238E27FC236}">
                  <a16:creationId xmlns:a16="http://schemas.microsoft.com/office/drawing/2014/main" id="{84E32E0F-DD67-4CED-8277-B37B200BA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6" name="Freeform 136">
              <a:extLst>
                <a:ext uri="{FF2B5EF4-FFF2-40B4-BE49-F238E27FC236}">
                  <a16:creationId xmlns:a16="http://schemas.microsoft.com/office/drawing/2014/main" id="{9203584A-1F63-4C3D-9DD8-E53DC93D9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7" name="Freeform 137">
              <a:extLst>
                <a:ext uri="{FF2B5EF4-FFF2-40B4-BE49-F238E27FC236}">
                  <a16:creationId xmlns:a16="http://schemas.microsoft.com/office/drawing/2014/main" id="{E7424D57-7FF8-4A6E-913C-B0E0679C8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8" name="Freeform 138">
              <a:extLst>
                <a:ext uri="{FF2B5EF4-FFF2-40B4-BE49-F238E27FC236}">
                  <a16:creationId xmlns:a16="http://schemas.microsoft.com/office/drawing/2014/main" id="{4381119B-95E5-4B65-89FD-47287841B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79" name="Freeform 139">
              <a:extLst>
                <a:ext uri="{FF2B5EF4-FFF2-40B4-BE49-F238E27FC236}">
                  <a16:creationId xmlns:a16="http://schemas.microsoft.com/office/drawing/2014/main" id="{2D8FFD79-766D-4342-AE27-445C1240C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0" name="Freeform 140">
              <a:extLst>
                <a:ext uri="{FF2B5EF4-FFF2-40B4-BE49-F238E27FC236}">
                  <a16:creationId xmlns:a16="http://schemas.microsoft.com/office/drawing/2014/main" id="{0577756E-EB28-4B71-A08F-553B0C83A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1" name="Freeform 141">
              <a:extLst>
                <a:ext uri="{FF2B5EF4-FFF2-40B4-BE49-F238E27FC236}">
                  <a16:creationId xmlns:a16="http://schemas.microsoft.com/office/drawing/2014/main" id="{4036670E-BB28-4822-ABB7-1EC579E72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2" name="Freeform 142">
              <a:extLst>
                <a:ext uri="{FF2B5EF4-FFF2-40B4-BE49-F238E27FC236}">
                  <a16:creationId xmlns:a16="http://schemas.microsoft.com/office/drawing/2014/main" id="{E5B654CC-2287-4AD4-9F27-FCB736D50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3" name="Freeform 143">
              <a:extLst>
                <a:ext uri="{FF2B5EF4-FFF2-40B4-BE49-F238E27FC236}">
                  <a16:creationId xmlns:a16="http://schemas.microsoft.com/office/drawing/2014/main" id="{4D27A021-FA1F-4997-AF50-85EE3FD4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4" name="Freeform 144">
              <a:extLst>
                <a:ext uri="{FF2B5EF4-FFF2-40B4-BE49-F238E27FC236}">
                  <a16:creationId xmlns:a16="http://schemas.microsoft.com/office/drawing/2014/main" id="{01C144B0-D0BB-4D40-96A1-3EF2B4A54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5" name="Freeform 145">
              <a:extLst>
                <a:ext uri="{FF2B5EF4-FFF2-40B4-BE49-F238E27FC236}">
                  <a16:creationId xmlns:a16="http://schemas.microsoft.com/office/drawing/2014/main" id="{0A00CD27-8955-48E4-AF3F-C0E1A10F7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6" name="Freeform 146">
              <a:extLst>
                <a:ext uri="{FF2B5EF4-FFF2-40B4-BE49-F238E27FC236}">
                  <a16:creationId xmlns:a16="http://schemas.microsoft.com/office/drawing/2014/main" id="{633FB13F-6372-4014-AE30-5E9829B86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7" name="Freeform 147">
              <a:extLst>
                <a:ext uri="{FF2B5EF4-FFF2-40B4-BE49-F238E27FC236}">
                  <a16:creationId xmlns:a16="http://schemas.microsoft.com/office/drawing/2014/main" id="{B2534C50-732A-4A3A-9C9D-595C9964E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8" name="Freeform 148">
              <a:extLst>
                <a:ext uri="{FF2B5EF4-FFF2-40B4-BE49-F238E27FC236}">
                  <a16:creationId xmlns:a16="http://schemas.microsoft.com/office/drawing/2014/main" id="{9A90B92F-59F9-4674-BD6C-9AC04B93E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89" name="Freeform 149">
              <a:extLst>
                <a:ext uri="{FF2B5EF4-FFF2-40B4-BE49-F238E27FC236}">
                  <a16:creationId xmlns:a16="http://schemas.microsoft.com/office/drawing/2014/main" id="{6E25F4B6-B2E4-420D-A0FF-400490B46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0" name="Freeform 150">
              <a:extLst>
                <a:ext uri="{FF2B5EF4-FFF2-40B4-BE49-F238E27FC236}">
                  <a16:creationId xmlns:a16="http://schemas.microsoft.com/office/drawing/2014/main" id="{BC53B091-D945-45AE-814C-429EF7CA3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1" name="Freeform 151">
              <a:extLst>
                <a:ext uri="{FF2B5EF4-FFF2-40B4-BE49-F238E27FC236}">
                  <a16:creationId xmlns:a16="http://schemas.microsoft.com/office/drawing/2014/main" id="{45480214-568C-4E72-9F2F-AC219CA54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2" name="Freeform 152">
              <a:extLst>
                <a:ext uri="{FF2B5EF4-FFF2-40B4-BE49-F238E27FC236}">
                  <a16:creationId xmlns:a16="http://schemas.microsoft.com/office/drawing/2014/main" id="{08957DE0-88F1-4145-95CF-3EA290236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3" name="Freeform 153">
              <a:extLst>
                <a:ext uri="{FF2B5EF4-FFF2-40B4-BE49-F238E27FC236}">
                  <a16:creationId xmlns:a16="http://schemas.microsoft.com/office/drawing/2014/main" id="{B5382F6C-048C-4221-9DB1-B1F06F2B8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4" name="Freeform 154">
              <a:extLst>
                <a:ext uri="{FF2B5EF4-FFF2-40B4-BE49-F238E27FC236}">
                  <a16:creationId xmlns:a16="http://schemas.microsoft.com/office/drawing/2014/main" id="{624B402E-DD1D-45D5-9740-02C79B8E5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5" name="Freeform 155">
              <a:extLst>
                <a:ext uri="{FF2B5EF4-FFF2-40B4-BE49-F238E27FC236}">
                  <a16:creationId xmlns:a16="http://schemas.microsoft.com/office/drawing/2014/main" id="{B062A84A-6003-4739-B5BF-898ABD16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6" name="Freeform 156">
              <a:extLst>
                <a:ext uri="{FF2B5EF4-FFF2-40B4-BE49-F238E27FC236}">
                  <a16:creationId xmlns:a16="http://schemas.microsoft.com/office/drawing/2014/main" id="{8DC99068-59A9-4B92-A9D4-949EBCA81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7" name="Freeform 157">
              <a:extLst>
                <a:ext uri="{FF2B5EF4-FFF2-40B4-BE49-F238E27FC236}">
                  <a16:creationId xmlns:a16="http://schemas.microsoft.com/office/drawing/2014/main" id="{3B1D37F6-FAAE-4FD9-AB4E-77CE02B1A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8" name="Freeform 158">
              <a:extLst>
                <a:ext uri="{FF2B5EF4-FFF2-40B4-BE49-F238E27FC236}">
                  <a16:creationId xmlns:a16="http://schemas.microsoft.com/office/drawing/2014/main" id="{54098CA7-E1E3-49AF-A4AB-22EF1038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999" name="Freeform 159">
              <a:extLst>
                <a:ext uri="{FF2B5EF4-FFF2-40B4-BE49-F238E27FC236}">
                  <a16:creationId xmlns:a16="http://schemas.microsoft.com/office/drawing/2014/main" id="{61481730-E787-4731-8123-73E79C728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0" name="Freeform 160">
              <a:extLst>
                <a:ext uri="{FF2B5EF4-FFF2-40B4-BE49-F238E27FC236}">
                  <a16:creationId xmlns:a16="http://schemas.microsoft.com/office/drawing/2014/main" id="{ED52053A-A447-4B8C-BFF0-4CFCCB1CE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1" name="Freeform 161">
              <a:extLst>
                <a:ext uri="{FF2B5EF4-FFF2-40B4-BE49-F238E27FC236}">
                  <a16:creationId xmlns:a16="http://schemas.microsoft.com/office/drawing/2014/main" id="{1BF8B715-C2F2-4DE8-AD93-7B63706A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2" name="Freeform 162">
              <a:extLst>
                <a:ext uri="{FF2B5EF4-FFF2-40B4-BE49-F238E27FC236}">
                  <a16:creationId xmlns:a16="http://schemas.microsoft.com/office/drawing/2014/main" id="{B2E1B735-F1D9-445C-A796-4F68C2E62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3" name="Freeform 163">
              <a:extLst>
                <a:ext uri="{FF2B5EF4-FFF2-40B4-BE49-F238E27FC236}">
                  <a16:creationId xmlns:a16="http://schemas.microsoft.com/office/drawing/2014/main" id="{70543F3D-5AA1-4AF7-8E34-D6D60C83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4" name="Freeform 164">
              <a:extLst>
                <a:ext uri="{FF2B5EF4-FFF2-40B4-BE49-F238E27FC236}">
                  <a16:creationId xmlns:a16="http://schemas.microsoft.com/office/drawing/2014/main" id="{D1C1D903-1126-4739-9521-6C342690A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5" name="Freeform 165">
              <a:extLst>
                <a:ext uri="{FF2B5EF4-FFF2-40B4-BE49-F238E27FC236}">
                  <a16:creationId xmlns:a16="http://schemas.microsoft.com/office/drawing/2014/main" id="{BB950F5C-C5B3-42D2-A494-937FAD81B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6" name="Freeform 166">
              <a:extLst>
                <a:ext uri="{FF2B5EF4-FFF2-40B4-BE49-F238E27FC236}">
                  <a16:creationId xmlns:a16="http://schemas.microsoft.com/office/drawing/2014/main" id="{8B8AD3F7-A499-4046-9309-55E368B30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7" name="Freeform 167">
              <a:extLst>
                <a:ext uri="{FF2B5EF4-FFF2-40B4-BE49-F238E27FC236}">
                  <a16:creationId xmlns:a16="http://schemas.microsoft.com/office/drawing/2014/main" id="{CD21E70C-402E-428A-AA40-8F45CDCF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8" name="Freeform 168">
              <a:extLst>
                <a:ext uri="{FF2B5EF4-FFF2-40B4-BE49-F238E27FC236}">
                  <a16:creationId xmlns:a16="http://schemas.microsoft.com/office/drawing/2014/main" id="{558BF210-2904-4890-AC47-945EB3744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09" name="Freeform 169">
              <a:extLst>
                <a:ext uri="{FF2B5EF4-FFF2-40B4-BE49-F238E27FC236}">
                  <a16:creationId xmlns:a16="http://schemas.microsoft.com/office/drawing/2014/main" id="{B9EB1744-D9B2-4AB2-A9EC-6D80A6A8D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0" name="Freeform 170">
              <a:extLst>
                <a:ext uri="{FF2B5EF4-FFF2-40B4-BE49-F238E27FC236}">
                  <a16:creationId xmlns:a16="http://schemas.microsoft.com/office/drawing/2014/main" id="{601D783E-F257-45EF-ACE1-F5E8662C7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1" name="Freeform 171">
              <a:extLst>
                <a:ext uri="{FF2B5EF4-FFF2-40B4-BE49-F238E27FC236}">
                  <a16:creationId xmlns:a16="http://schemas.microsoft.com/office/drawing/2014/main" id="{D2ABA2EE-F783-44F6-A74F-826AD1150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2" name="Freeform 172">
              <a:extLst>
                <a:ext uri="{FF2B5EF4-FFF2-40B4-BE49-F238E27FC236}">
                  <a16:creationId xmlns:a16="http://schemas.microsoft.com/office/drawing/2014/main" id="{153C320C-3240-427B-BC97-BA1BACE01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3" name="Freeform 173">
              <a:extLst>
                <a:ext uri="{FF2B5EF4-FFF2-40B4-BE49-F238E27FC236}">
                  <a16:creationId xmlns:a16="http://schemas.microsoft.com/office/drawing/2014/main" id="{2E7E148C-7C31-46AC-8FC6-C0F5A0857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4" name="Freeform 174">
              <a:extLst>
                <a:ext uri="{FF2B5EF4-FFF2-40B4-BE49-F238E27FC236}">
                  <a16:creationId xmlns:a16="http://schemas.microsoft.com/office/drawing/2014/main" id="{3D5796FF-4512-4D8C-8567-2A5768518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5" name="Freeform 175">
              <a:extLst>
                <a:ext uri="{FF2B5EF4-FFF2-40B4-BE49-F238E27FC236}">
                  <a16:creationId xmlns:a16="http://schemas.microsoft.com/office/drawing/2014/main" id="{0CC98DAA-2C03-4ACE-84F1-3A88E3AEA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6" name="Freeform 176">
              <a:extLst>
                <a:ext uri="{FF2B5EF4-FFF2-40B4-BE49-F238E27FC236}">
                  <a16:creationId xmlns:a16="http://schemas.microsoft.com/office/drawing/2014/main" id="{014BEA5C-DD1B-40FE-9368-0153858B3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7" name="Freeform 177">
              <a:extLst>
                <a:ext uri="{FF2B5EF4-FFF2-40B4-BE49-F238E27FC236}">
                  <a16:creationId xmlns:a16="http://schemas.microsoft.com/office/drawing/2014/main" id="{FEBD1678-5F29-4F58-8F68-C5C44F72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8" name="Freeform 178">
              <a:extLst>
                <a:ext uri="{FF2B5EF4-FFF2-40B4-BE49-F238E27FC236}">
                  <a16:creationId xmlns:a16="http://schemas.microsoft.com/office/drawing/2014/main" id="{36F2E733-33EA-4A2D-BCA0-0AFBEAD11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19" name="Freeform 179">
              <a:extLst>
                <a:ext uri="{FF2B5EF4-FFF2-40B4-BE49-F238E27FC236}">
                  <a16:creationId xmlns:a16="http://schemas.microsoft.com/office/drawing/2014/main" id="{A8CED8AB-8E3B-4E60-A73C-B36FF02FB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0" name="Freeform 180">
              <a:extLst>
                <a:ext uri="{FF2B5EF4-FFF2-40B4-BE49-F238E27FC236}">
                  <a16:creationId xmlns:a16="http://schemas.microsoft.com/office/drawing/2014/main" id="{2096D5AE-4254-4A7A-8185-B199F441F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1" name="Freeform 181">
              <a:extLst>
                <a:ext uri="{FF2B5EF4-FFF2-40B4-BE49-F238E27FC236}">
                  <a16:creationId xmlns:a16="http://schemas.microsoft.com/office/drawing/2014/main" id="{35FFB5B2-DCAE-4C96-95D4-40D0CFBB8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2" name="Freeform 182">
              <a:extLst>
                <a:ext uri="{FF2B5EF4-FFF2-40B4-BE49-F238E27FC236}">
                  <a16:creationId xmlns:a16="http://schemas.microsoft.com/office/drawing/2014/main" id="{E3802A98-D5EE-4C17-9602-DD93440E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3" name="Freeform 183">
              <a:extLst>
                <a:ext uri="{FF2B5EF4-FFF2-40B4-BE49-F238E27FC236}">
                  <a16:creationId xmlns:a16="http://schemas.microsoft.com/office/drawing/2014/main" id="{38253266-CF8D-432B-ABB2-F79DC9E1D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4" name="Freeform 184">
              <a:extLst>
                <a:ext uri="{FF2B5EF4-FFF2-40B4-BE49-F238E27FC236}">
                  <a16:creationId xmlns:a16="http://schemas.microsoft.com/office/drawing/2014/main" id="{D1D8B619-D345-4B44-ACFB-D7B8F46EF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5" name="Freeform 185">
              <a:extLst>
                <a:ext uri="{FF2B5EF4-FFF2-40B4-BE49-F238E27FC236}">
                  <a16:creationId xmlns:a16="http://schemas.microsoft.com/office/drawing/2014/main" id="{EAC49E35-59E1-46A3-B515-A3A61329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6" name="Freeform 186">
              <a:extLst>
                <a:ext uri="{FF2B5EF4-FFF2-40B4-BE49-F238E27FC236}">
                  <a16:creationId xmlns:a16="http://schemas.microsoft.com/office/drawing/2014/main" id="{347EB62F-C718-4BB8-A979-75B13EAD5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7" name="Freeform 187">
              <a:extLst>
                <a:ext uri="{FF2B5EF4-FFF2-40B4-BE49-F238E27FC236}">
                  <a16:creationId xmlns:a16="http://schemas.microsoft.com/office/drawing/2014/main" id="{023531F4-34F2-45A0-96D6-2E05F7A75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8" name="Freeform 188">
              <a:extLst>
                <a:ext uri="{FF2B5EF4-FFF2-40B4-BE49-F238E27FC236}">
                  <a16:creationId xmlns:a16="http://schemas.microsoft.com/office/drawing/2014/main" id="{2FEB08DC-B487-4514-B10A-B2F3AB93F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29" name="Freeform 189">
              <a:extLst>
                <a:ext uri="{FF2B5EF4-FFF2-40B4-BE49-F238E27FC236}">
                  <a16:creationId xmlns:a16="http://schemas.microsoft.com/office/drawing/2014/main" id="{7A3E8A4D-F060-4384-BD5F-EA43B4791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0" name="Freeform 190">
              <a:extLst>
                <a:ext uri="{FF2B5EF4-FFF2-40B4-BE49-F238E27FC236}">
                  <a16:creationId xmlns:a16="http://schemas.microsoft.com/office/drawing/2014/main" id="{0FB58BC0-0BE0-48BC-AAEB-F1847ABFC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1" name="Freeform 191">
              <a:extLst>
                <a:ext uri="{FF2B5EF4-FFF2-40B4-BE49-F238E27FC236}">
                  <a16:creationId xmlns:a16="http://schemas.microsoft.com/office/drawing/2014/main" id="{AB6EED85-C4A3-4B96-9358-475D92EB6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2" name="Freeform 192">
              <a:extLst>
                <a:ext uri="{FF2B5EF4-FFF2-40B4-BE49-F238E27FC236}">
                  <a16:creationId xmlns:a16="http://schemas.microsoft.com/office/drawing/2014/main" id="{36D56CAD-349D-4B27-A65D-299E06FB6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3" name="Freeform 193">
              <a:extLst>
                <a:ext uri="{FF2B5EF4-FFF2-40B4-BE49-F238E27FC236}">
                  <a16:creationId xmlns:a16="http://schemas.microsoft.com/office/drawing/2014/main" id="{1DBBDC37-4CC2-40F9-82F9-F259644BA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4" name="Freeform 194">
              <a:extLst>
                <a:ext uri="{FF2B5EF4-FFF2-40B4-BE49-F238E27FC236}">
                  <a16:creationId xmlns:a16="http://schemas.microsoft.com/office/drawing/2014/main" id="{6E2D6468-19AF-44DB-B60D-5213DF1FD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5" name="Freeform 195">
              <a:extLst>
                <a:ext uri="{FF2B5EF4-FFF2-40B4-BE49-F238E27FC236}">
                  <a16:creationId xmlns:a16="http://schemas.microsoft.com/office/drawing/2014/main" id="{A77C863E-8F64-47AF-962E-F959AE7F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6" name="Freeform 196">
              <a:extLst>
                <a:ext uri="{FF2B5EF4-FFF2-40B4-BE49-F238E27FC236}">
                  <a16:creationId xmlns:a16="http://schemas.microsoft.com/office/drawing/2014/main" id="{83FF3B19-2A58-4079-A945-36B91985B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7" name="Freeform 197">
              <a:extLst>
                <a:ext uri="{FF2B5EF4-FFF2-40B4-BE49-F238E27FC236}">
                  <a16:creationId xmlns:a16="http://schemas.microsoft.com/office/drawing/2014/main" id="{197AC4E4-9463-44CD-82A6-DCA63EC75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8" name="Freeform 198">
              <a:extLst>
                <a:ext uri="{FF2B5EF4-FFF2-40B4-BE49-F238E27FC236}">
                  <a16:creationId xmlns:a16="http://schemas.microsoft.com/office/drawing/2014/main" id="{8895EAAE-D017-4E23-A3E3-9C07D9DF0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39" name="Freeform 199">
              <a:extLst>
                <a:ext uri="{FF2B5EF4-FFF2-40B4-BE49-F238E27FC236}">
                  <a16:creationId xmlns:a16="http://schemas.microsoft.com/office/drawing/2014/main" id="{96FE401B-D4EA-4BD2-9CF1-3B9F0028C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0" name="Freeform 200">
              <a:extLst>
                <a:ext uri="{FF2B5EF4-FFF2-40B4-BE49-F238E27FC236}">
                  <a16:creationId xmlns:a16="http://schemas.microsoft.com/office/drawing/2014/main" id="{1D882AD5-53EA-4F23-924E-76F61E627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1" name="Freeform 201">
              <a:extLst>
                <a:ext uri="{FF2B5EF4-FFF2-40B4-BE49-F238E27FC236}">
                  <a16:creationId xmlns:a16="http://schemas.microsoft.com/office/drawing/2014/main" id="{2A763888-CE31-4AFD-9DB9-D97594565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2" name="Freeform 202">
              <a:extLst>
                <a:ext uri="{FF2B5EF4-FFF2-40B4-BE49-F238E27FC236}">
                  <a16:creationId xmlns:a16="http://schemas.microsoft.com/office/drawing/2014/main" id="{89DD2133-E3F8-446F-9145-6DC9BF966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3" name="Freeform 203">
              <a:extLst>
                <a:ext uri="{FF2B5EF4-FFF2-40B4-BE49-F238E27FC236}">
                  <a16:creationId xmlns:a16="http://schemas.microsoft.com/office/drawing/2014/main" id="{2FBFA0C8-6E88-455B-88BA-1C0482DD8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4" name="Freeform 204">
              <a:extLst>
                <a:ext uri="{FF2B5EF4-FFF2-40B4-BE49-F238E27FC236}">
                  <a16:creationId xmlns:a16="http://schemas.microsoft.com/office/drawing/2014/main" id="{A94D05EB-B02D-446D-882C-D39C229E2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5" name="Freeform 205">
              <a:extLst>
                <a:ext uri="{FF2B5EF4-FFF2-40B4-BE49-F238E27FC236}">
                  <a16:creationId xmlns:a16="http://schemas.microsoft.com/office/drawing/2014/main" id="{C280A40F-B5B4-41A6-9912-5365721DE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6" name="Freeform 206">
              <a:extLst>
                <a:ext uri="{FF2B5EF4-FFF2-40B4-BE49-F238E27FC236}">
                  <a16:creationId xmlns:a16="http://schemas.microsoft.com/office/drawing/2014/main" id="{E6F64E5F-080E-4D7C-B443-0DCC3C26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7" name="Freeform 207">
              <a:extLst>
                <a:ext uri="{FF2B5EF4-FFF2-40B4-BE49-F238E27FC236}">
                  <a16:creationId xmlns:a16="http://schemas.microsoft.com/office/drawing/2014/main" id="{8AAA40DA-D51B-4FD0-B2CA-6F41D2615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8" name="Freeform 208">
              <a:extLst>
                <a:ext uri="{FF2B5EF4-FFF2-40B4-BE49-F238E27FC236}">
                  <a16:creationId xmlns:a16="http://schemas.microsoft.com/office/drawing/2014/main" id="{3656659E-1AF8-4EA2-B91A-3D24ADC39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49" name="Freeform 209">
              <a:extLst>
                <a:ext uri="{FF2B5EF4-FFF2-40B4-BE49-F238E27FC236}">
                  <a16:creationId xmlns:a16="http://schemas.microsoft.com/office/drawing/2014/main" id="{7CD6EFE3-F29E-4F85-B90B-6ACC80887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0" name="Freeform 210">
              <a:extLst>
                <a:ext uri="{FF2B5EF4-FFF2-40B4-BE49-F238E27FC236}">
                  <a16:creationId xmlns:a16="http://schemas.microsoft.com/office/drawing/2014/main" id="{C119C0DC-A3C8-4C59-950B-D3C106E2F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1" name="Freeform 211">
              <a:extLst>
                <a:ext uri="{FF2B5EF4-FFF2-40B4-BE49-F238E27FC236}">
                  <a16:creationId xmlns:a16="http://schemas.microsoft.com/office/drawing/2014/main" id="{6B427C10-E815-48FF-937A-CA16C31C4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2" name="Freeform 212">
              <a:extLst>
                <a:ext uri="{FF2B5EF4-FFF2-40B4-BE49-F238E27FC236}">
                  <a16:creationId xmlns:a16="http://schemas.microsoft.com/office/drawing/2014/main" id="{C8B0A4E6-3F2B-42B1-BB03-AF9626FF9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3" name="Freeform 213">
              <a:extLst>
                <a:ext uri="{FF2B5EF4-FFF2-40B4-BE49-F238E27FC236}">
                  <a16:creationId xmlns:a16="http://schemas.microsoft.com/office/drawing/2014/main" id="{BD5F77F2-B61A-4B7D-8167-4591EC7BE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4" name="Freeform 214">
              <a:extLst>
                <a:ext uri="{FF2B5EF4-FFF2-40B4-BE49-F238E27FC236}">
                  <a16:creationId xmlns:a16="http://schemas.microsoft.com/office/drawing/2014/main" id="{9ED335BC-7073-4278-90BF-21E110A0D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5" name="Freeform 215">
              <a:extLst>
                <a:ext uri="{FF2B5EF4-FFF2-40B4-BE49-F238E27FC236}">
                  <a16:creationId xmlns:a16="http://schemas.microsoft.com/office/drawing/2014/main" id="{64FA71C4-3ED8-4C39-8042-9EF6198E9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6" name="Freeform 216">
              <a:extLst>
                <a:ext uri="{FF2B5EF4-FFF2-40B4-BE49-F238E27FC236}">
                  <a16:creationId xmlns:a16="http://schemas.microsoft.com/office/drawing/2014/main" id="{CCF377CD-3D45-470D-8E37-1A074505F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7" name="Freeform 217">
              <a:extLst>
                <a:ext uri="{FF2B5EF4-FFF2-40B4-BE49-F238E27FC236}">
                  <a16:creationId xmlns:a16="http://schemas.microsoft.com/office/drawing/2014/main" id="{493C8E3E-1761-4FD2-BF44-75681B44E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8" name="Freeform 218">
              <a:extLst>
                <a:ext uri="{FF2B5EF4-FFF2-40B4-BE49-F238E27FC236}">
                  <a16:creationId xmlns:a16="http://schemas.microsoft.com/office/drawing/2014/main" id="{1056A6F2-A4C9-4764-ABB0-F35930C3C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59" name="Freeform 219">
              <a:extLst>
                <a:ext uri="{FF2B5EF4-FFF2-40B4-BE49-F238E27FC236}">
                  <a16:creationId xmlns:a16="http://schemas.microsoft.com/office/drawing/2014/main" id="{E55B3CF3-3B46-4542-8AF2-03D8C6490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0" name="Freeform 220">
              <a:extLst>
                <a:ext uri="{FF2B5EF4-FFF2-40B4-BE49-F238E27FC236}">
                  <a16:creationId xmlns:a16="http://schemas.microsoft.com/office/drawing/2014/main" id="{CEE733A8-1147-4043-8E17-FBEDE9D5D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1" name="Freeform 221">
              <a:extLst>
                <a:ext uri="{FF2B5EF4-FFF2-40B4-BE49-F238E27FC236}">
                  <a16:creationId xmlns:a16="http://schemas.microsoft.com/office/drawing/2014/main" id="{E1AE324B-3E03-4AB9-AA94-F95612B36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2" name="Freeform 222">
              <a:extLst>
                <a:ext uri="{FF2B5EF4-FFF2-40B4-BE49-F238E27FC236}">
                  <a16:creationId xmlns:a16="http://schemas.microsoft.com/office/drawing/2014/main" id="{EAE425D9-8B95-43DC-A004-6FDABCC51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3" name="Freeform 223">
              <a:extLst>
                <a:ext uri="{FF2B5EF4-FFF2-40B4-BE49-F238E27FC236}">
                  <a16:creationId xmlns:a16="http://schemas.microsoft.com/office/drawing/2014/main" id="{DF02CBF5-BA73-4E7C-911B-7F513A83D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4" name="Freeform 224">
              <a:extLst>
                <a:ext uri="{FF2B5EF4-FFF2-40B4-BE49-F238E27FC236}">
                  <a16:creationId xmlns:a16="http://schemas.microsoft.com/office/drawing/2014/main" id="{513277E3-442D-41E2-B929-BFBE24158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5" name="Freeform 225">
              <a:extLst>
                <a:ext uri="{FF2B5EF4-FFF2-40B4-BE49-F238E27FC236}">
                  <a16:creationId xmlns:a16="http://schemas.microsoft.com/office/drawing/2014/main" id="{E5E50E22-D371-4C06-AC83-5EAE3A1D5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6" name="Freeform 226">
              <a:extLst>
                <a:ext uri="{FF2B5EF4-FFF2-40B4-BE49-F238E27FC236}">
                  <a16:creationId xmlns:a16="http://schemas.microsoft.com/office/drawing/2014/main" id="{A47A6854-989E-4FE5-A5C2-AF57754F9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7" name="Freeform 227">
              <a:extLst>
                <a:ext uri="{FF2B5EF4-FFF2-40B4-BE49-F238E27FC236}">
                  <a16:creationId xmlns:a16="http://schemas.microsoft.com/office/drawing/2014/main" id="{D614AF6B-AD57-46D3-8906-D1EDFF089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8" name="Freeform 228">
              <a:extLst>
                <a:ext uri="{FF2B5EF4-FFF2-40B4-BE49-F238E27FC236}">
                  <a16:creationId xmlns:a16="http://schemas.microsoft.com/office/drawing/2014/main" id="{AB4FD274-0ED4-4AB6-A1C7-511C54B5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69" name="Freeform 229">
              <a:extLst>
                <a:ext uri="{FF2B5EF4-FFF2-40B4-BE49-F238E27FC236}">
                  <a16:creationId xmlns:a16="http://schemas.microsoft.com/office/drawing/2014/main" id="{B5278A27-B658-4F0A-8473-3F075B580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0" name="Freeform 230">
              <a:extLst>
                <a:ext uri="{FF2B5EF4-FFF2-40B4-BE49-F238E27FC236}">
                  <a16:creationId xmlns:a16="http://schemas.microsoft.com/office/drawing/2014/main" id="{DC133264-1C34-4510-8387-B6322E0F3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1" name="Freeform 231">
              <a:extLst>
                <a:ext uri="{FF2B5EF4-FFF2-40B4-BE49-F238E27FC236}">
                  <a16:creationId xmlns:a16="http://schemas.microsoft.com/office/drawing/2014/main" id="{9EA2601A-531B-4BA7-89C8-E9327C017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2" name="Freeform 232">
              <a:extLst>
                <a:ext uri="{FF2B5EF4-FFF2-40B4-BE49-F238E27FC236}">
                  <a16:creationId xmlns:a16="http://schemas.microsoft.com/office/drawing/2014/main" id="{F8D69604-2CFD-4826-A7DD-387F26DA6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3" name="Freeform 233">
              <a:extLst>
                <a:ext uri="{FF2B5EF4-FFF2-40B4-BE49-F238E27FC236}">
                  <a16:creationId xmlns:a16="http://schemas.microsoft.com/office/drawing/2014/main" id="{57C3E765-097E-46F3-A169-0844327A7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4" name="Freeform 234">
              <a:extLst>
                <a:ext uri="{FF2B5EF4-FFF2-40B4-BE49-F238E27FC236}">
                  <a16:creationId xmlns:a16="http://schemas.microsoft.com/office/drawing/2014/main" id="{C903CD74-4942-41D8-BDF2-9D9699F8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5" name="Freeform 235">
              <a:extLst>
                <a:ext uri="{FF2B5EF4-FFF2-40B4-BE49-F238E27FC236}">
                  <a16:creationId xmlns:a16="http://schemas.microsoft.com/office/drawing/2014/main" id="{76630AD4-0DA9-4774-BA20-D3BE9C84F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6" name="Freeform 236">
              <a:extLst>
                <a:ext uri="{FF2B5EF4-FFF2-40B4-BE49-F238E27FC236}">
                  <a16:creationId xmlns:a16="http://schemas.microsoft.com/office/drawing/2014/main" id="{67C0C741-F9C2-4E4E-A63E-B129F89C5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7" name="Freeform 237">
              <a:extLst>
                <a:ext uri="{FF2B5EF4-FFF2-40B4-BE49-F238E27FC236}">
                  <a16:creationId xmlns:a16="http://schemas.microsoft.com/office/drawing/2014/main" id="{7DAFD2CF-BECF-476B-9A23-750D5EB4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8" name="Freeform 238">
              <a:extLst>
                <a:ext uri="{FF2B5EF4-FFF2-40B4-BE49-F238E27FC236}">
                  <a16:creationId xmlns:a16="http://schemas.microsoft.com/office/drawing/2014/main" id="{E6EB49F0-277D-4342-8989-6568931B1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79" name="Freeform 239">
              <a:extLst>
                <a:ext uri="{FF2B5EF4-FFF2-40B4-BE49-F238E27FC236}">
                  <a16:creationId xmlns:a16="http://schemas.microsoft.com/office/drawing/2014/main" id="{36FDAB60-11A8-4227-9BB0-7EDBF9E29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0" name="Freeform 240">
              <a:extLst>
                <a:ext uri="{FF2B5EF4-FFF2-40B4-BE49-F238E27FC236}">
                  <a16:creationId xmlns:a16="http://schemas.microsoft.com/office/drawing/2014/main" id="{0FD2AA53-2F89-4DE4-9DC4-E9094F44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1" name="Freeform 241">
              <a:extLst>
                <a:ext uri="{FF2B5EF4-FFF2-40B4-BE49-F238E27FC236}">
                  <a16:creationId xmlns:a16="http://schemas.microsoft.com/office/drawing/2014/main" id="{EF6CB5E0-1800-4B76-9E3A-128B36E25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2" name="Freeform 242">
              <a:extLst>
                <a:ext uri="{FF2B5EF4-FFF2-40B4-BE49-F238E27FC236}">
                  <a16:creationId xmlns:a16="http://schemas.microsoft.com/office/drawing/2014/main" id="{5BDE5045-0CCA-48F0-900C-55E3A3273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3" name="Freeform 243">
              <a:extLst>
                <a:ext uri="{FF2B5EF4-FFF2-40B4-BE49-F238E27FC236}">
                  <a16:creationId xmlns:a16="http://schemas.microsoft.com/office/drawing/2014/main" id="{43CFA59C-D9D0-42D1-83F8-914945E5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4" name="Freeform 244">
              <a:extLst>
                <a:ext uri="{FF2B5EF4-FFF2-40B4-BE49-F238E27FC236}">
                  <a16:creationId xmlns:a16="http://schemas.microsoft.com/office/drawing/2014/main" id="{C5306112-AA09-40B6-8914-F785C52D6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5" name="Freeform 245">
              <a:extLst>
                <a:ext uri="{FF2B5EF4-FFF2-40B4-BE49-F238E27FC236}">
                  <a16:creationId xmlns:a16="http://schemas.microsoft.com/office/drawing/2014/main" id="{759A0EDB-006D-47CB-B6E0-949A1422E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6" name="Freeform 246">
              <a:extLst>
                <a:ext uri="{FF2B5EF4-FFF2-40B4-BE49-F238E27FC236}">
                  <a16:creationId xmlns:a16="http://schemas.microsoft.com/office/drawing/2014/main" id="{9B04CADB-8DFE-44DF-ADD8-8233B7E7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7" name="Freeform 247">
              <a:extLst>
                <a:ext uri="{FF2B5EF4-FFF2-40B4-BE49-F238E27FC236}">
                  <a16:creationId xmlns:a16="http://schemas.microsoft.com/office/drawing/2014/main" id="{97AB5D60-A596-4333-BF32-59542BF24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8" name="Freeform 248">
              <a:extLst>
                <a:ext uri="{FF2B5EF4-FFF2-40B4-BE49-F238E27FC236}">
                  <a16:creationId xmlns:a16="http://schemas.microsoft.com/office/drawing/2014/main" id="{E3DF1A0E-8C51-4149-92F8-AD0C42708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89" name="Freeform 249">
              <a:extLst>
                <a:ext uri="{FF2B5EF4-FFF2-40B4-BE49-F238E27FC236}">
                  <a16:creationId xmlns:a16="http://schemas.microsoft.com/office/drawing/2014/main" id="{A37B1270-AC98-4214-A620-444CD6079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0" name="Freeform 250">
              <a:extLst>
                <a:ext uri="{FF2B5EF4-FFF2-40B4-BE49-F238E27FC236}">
                  <a16:creationId xmlns:a16="http://schemas.microsoft.com/office/drawing/2014/main" id="{90E9E45A-F888-4AF5-938D-6D17EF78E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1" name="Freeform 251">
              <a:extLst>
                <a:ext uri="{FF2B5EF4-FFF2-40B4-BE49-F238E27FC236}">
                  <a16:creationId xmlns:a16="http://schemas.microsoft.com/office/drawing/2014/main" id="{112CB347-C3A4-4A72-BF77-1AB640779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2" name="Freeform 252">
              <a:extLst>
                <a:ext uri="{FF2B5EF4-FFF2-40B4-BE49-F238E27FC236}">
                  <a16:creationId xmlns:a16="http://schemas.microsoft.com/office/drawing/2014/main" id="{80C9DE9B-51D7-421B-92FA-9908410DA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3" name="Freeform 253">
              <a:extLst>
                <a:ext uri="{FF2B5EF4-FFF2-40B4-BE49-F238E27FC236}">
                  <a16:creationId xmlns:a16="http://schemas.microsoft.com/office/drawing/2014/main" id="{CC1E394F-6346-4268-80E5-81704C635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4" name="Freeform 254">
              <a:extLst>
                <a:ext uri="{FF2B5EF4-FFF2-40B4-BE49-F238E27FC236}">
                  <a16:creationId xmlns:a16="http://schemas.microsoft.com/office/drawing/2014/main" id="{BDD10F7B-034D-4F4B-A259-1638FA585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5" name="Freeform 255">
              <a:extLst>
                <a:ext uri="{FF2B5EF4-FFF2-40B4-BE49-F238E27FC236}">
                  <a16:creationId xmlns:a16="http://schemas.microsoft.com/office/drawing/2014/main" id="{3B5A1400-D8BE-460B-8F48-C496E2E5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6" name="Freeform 256">
              <a:extLst>
                <a:ext uri="{FF2B5EF4-FFF2-40B4-BE49-F238E27FC236}">
                  <a16:creationId xmlns:a16="http://schemas.microsoft.com/office/drawing/2014/main" id="{B224A96A-330E-43E5-844C-2B03B838E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097" name="Freeform 257">
              <a:extLst>
                <a:ext uri="{FF2B5EF4-FFF2-40B4-BE49-F238E27FC236}">
                  <a16:creationId xmlns:a16="http://schemas.microsoft.com/office/drawing/2014/main" id="{50EF843B-0436-4B0A-93C2-8BD299AE2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9">
            <a:extLst>
              <a:ext uri="{FF2B5EF4-FFF2-40B4-BE49-F238E27FC236}">
                <a16:creationId xmlns:a16="http://schemas.microsoft.com/office/drawing/2014/main" id="{953D1392-C163-4D99-B3E1-1456DA91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34963"/>
            <a:ext cx="6477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TRÌNH BÀY SẢN PHẨM</a:t>
            </a:r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6CAE1C29-EBF2-4D79-B336-44164477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34290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>
            <a:extLst>
              <a:ext uri="{FF2B5EF4-FFF2-40B4-BE49-F238E27FC236}">
                <a16:creationId xmlns:a16="http://schemas.microsoft.com/office/drawing/2014/main" id="{A09208D8-A9BB-4784-9B4A-C6B6E4E85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44613"/>
            <a:ext cx="3044825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69" name="Group 4">
            <a:extLst>
              <a:ext uri="{FF2B5EF4-FFF2-40B4-BE49-F238E27FC236}">
                <a16:creationId xmlns:a16="http://schemas.microsoft.com/office/drawing/2014/main" id="{FEBF8AA1-FCD4-464E-94EA-6781A80BF91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68275" y="14288"/>
            <a:ext cx="1990725" cy="2266950"/>
            <a:chOff x="4176" y="878"/>
            <a:chExt cx="1254" cy="1422"/>
          </a:xfrm>
        </p:grpSpPr>
        <p:sp>
          <p:nvSpPr>
            <p:cNvPr id="36870" name="Freeform 5">
              <a:extLst>
                <a:ext uri="{FF2B5EF4-FFF2-40B4-BE49-F238E27FC236}">
                  <a16:creationId xmlns:a16="http://schemas.microsoft.com/office/drawing/2014/main" id="{F0317587-0973-45EE-ADA1-B53264C8C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1" name="Freeform 6">
              <a:extLst>
                <a:ext uri="{FF2B5EF4-FFF2-40B4-BE49-F238E27FC236}">
                  <a16:creationId xmlns:a16="http://schemas.microsoft.com/office/drawing/2014/main" id="{B304F169-FF6F-4ACB-94C6-97A49DD23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2" name="Freeform 7">
              <a:extLst>
                <a:ext uri="{FF2B5EF4-FFF2-40B4-BE49-F238E27FC236}">
                  <a16:creationId xmlns:a16="http://schemas.microsoft.com/office/drawing/2014/main" id="{B6E7B447-AA91-4C49-956C-E8D0D878E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3" name="Freeform 8">
              <a:extLst>
                <a:ext uri="{FF2B5EF4-FFF2-40B4-BE49-F238E27FC236}">
                  <a16:creationId xmlns:a16="http://schemas.microsoft.com/office/drawing/2014/main" id="{DD8C03AC-5F95-429A-884F-C767B25D5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4" name="Freeform 9">
              <a:extLst>
                <a:ext uri="{FF2B5EF4-FFF2-40B4-BE49-F238E27FC236}">
                  <a16:creationId xmlns:a16="http://schemas.microsoft.com/office/drawing/2014/main" id="{0C085839-570F-4E91-AE5C-9314C481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5" name="Freeform 10">
              <a:extLst>
                <a:ext uri="{FF2B5EF4-FFF2-40B4-BE49-F238E27FC236}">
                  <a16:creationId xmlns:a16="http://schemas.microsoft.com/office/drawing/2014/main" id="{10F7094F-25FD-4EE8-9736-29E614DC8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8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6" name="Freeform 11">
              <a:extLst>
                <a:ext uri="{FF2B5EF4-FFF2-40B4-BE49-F238E27FC236}">
                  <a16:creationId xmlns:a16="http://schemas.microsoft.com/office/drawing/2014/main" id="{9D69DC01-EEBB-4BB8-9B0C-9162875FA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7" name="Freeform 12">
              <a:extLst>
                <a:ext uri="{FF2B5EF4-FFF2-40B4-BE49-F238E27FC236}">
                  <a16:creationId xmlns:a16="http://schemas.microsoft.com/office/drawing/2014/main" id="{7C69D705-73BA-40B2-92D8-36692B8F4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8" name="Freeform 13">
              <a:extLst>
                <a:ext uri="{FF2B5EF4-FFF2-40B4-BE49-F238E27FC236}">
                  <a16:creationId xmlns:a16="http://schemas.microsoft.com/office/drawing/2014/main" id="{158E7A8D-56F7-49E5-A6C0-0050B3151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232"/>
              <a:ext cx="60" cy="14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79 h 12"/>
                <a:gd name="T12" fmla="*/ 48 w 60"/>
                <a:gd name="T13" fmla="*/ 79 h 12"/>
                <a:gd name="T14" fmla="*/ 54 w 60"/>
                <a:gd name="T15" fmla="*/ 79 h 12"/>
                <a:gd name="T16" fmla="*/ 60 w 60"/>
                <a:gd name="T17" fmla="*/ 165 h 12"/>
                <a:gd name="T18" fmla="*/ 54 w 60"/>
                <a:gd name="T19" fmla="*/ 165 h 12"/>
                <a:gd name="T20" fmla="*/ 48 w 60"/>
                <a:gd name="T21" fmla="*/ 165 h 12"/>
                <a:gd name="T22" fmla="*/ 36 w 60"/>
                <a:gd name="T23" fmla="*/ 165 h 12"/>
                <a:gd name="T24" fmla="*/ 24 w 60"/>
                <a:gd name="T25" fmla="*/ 165 h 12"/>
                <a:gd name="T26" fmla="*/ 18 w 60"/>
                <a:gd name="T27" fmla="*/ 79 h 12"/>
                <a:gd name="T28" fmla="*/ 6 w 60"/>
                <a:gd name="T29" fmla="*/ 79 h 12"/>
                <a:gd name="T30" fmla="*/ 0 w 60"/>
                <a:gd name="T31" fmla="*/ 79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79" name="Freeform 14">
              <a:extLst>
                <a:ext uri="{FF2B5EF4-FFF2-40B4-BE49-F238E27FC236}">
                  <a16:creationId xmlns:a16="http://schemas.microsoft.com/office/drawing/2014/main" id="{37F6143A-55FB-4366-B61E-0F5D252BA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0" name="Freeform 15">
              <a:extLst>
                <a:ext uri="{FF2B5EF4-FFF2-40B4-BE49-F238E27FC236}">
                  <a16:creationId xmlns:a16="http://schemas.microsoft.com/office/drawing/2014/main" id="{0E4AF399-8372-4CB8-889C-05AF223C0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1" name="Freeform 16">
              <a:extLst>
                <a:ext uri="{FF2B5EF4-FFF2-40B4-BE49-F238E27FC236}">
                  <a16:creationId xmlns:a16="http://schemas.microsoft.com/office/drawing/2014/main" id="{6CA7668A-2C8D-4DB6-80CC-DB5B633CB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2" name="Freeform 17">
              <a:extLst>
                <a:ext uri="{FF2B5EF4-FFF2-40B4-BE49-F238E27FC236}">
                  <a16:creationId xmlns:a16="http://schemas.microsoft.com/office/drawing/2014/main" id="{4D467508-55FF-445D-82D4-2A065B1B2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3" name="Freeform 18">
              <a:extLst>
                <a:ext uri="{FF2B5EF4-FFF2-40B4-BE49-F238E27FC236}">
                  <a16:creationId xmlns:a16="http://schemas.microsoft.com/office/drawing/2014/main" id="{4503CBCE-0784-4E28-A25B-31C2799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4" name="Freeform 19">
              <a:extLst>
                <a:ext uri="{FF2B5EF4-FFF2-40B4-BE49-F238E27FC236}">
                  <a16:creationId xmlns:a16="http://schemas.microsoft.com/office/drawing/2014/main" id="{F4EF3C0A-9B2B-4D50-8AAC-5ECC95240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5" name="Freeform 20">
              <a:extLst>
                <a:ext uri="{FF2B5EF4-FFF2-40B4-BE49-F238E27FC236}">
                  <a16:creationId xmlns:a16="http://schemas.microsoft.com/office/drawing/2014/main" id="{42867F5A-0EA9-4A72-9F76-552581F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6" name="Freeform 21">
              <a:extLst>
                <a:ext uri="{FF2B5EF4-FFF2-40B4-BE49-F238E27FC236}">
                  <a16:creationId xmlns:a16="http://schemas.microsoft.com/office/drawing/2014/main" id="{6F3DF465-DB83-4510-A74B-6CF985878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7" name="Freeform 22">
              <a:extLst>
                <a:ext uri="{FF2B5EF4-FFF2-40B4-BE49-F238E27FC236}">
                  <a16:creationId xmlns:a16="http://schemas.microsoft.com/office/drawing/2014/main" id="{B70DFA01-892A-4E38-B017-2C146A2B7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8" name="Freeform 23">
              <a:extLst>
                <a:ext uri="{FF2B5EF4-FFF2-40B4-BE49-F238E27FC236}">
                  <a16:creationId xmlns:a16="http://schemas.microsoft.com/office/drawing/2014/main" id="{68031FA1-F31D-4DBD-969F-DEA03CEC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8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89" name="Freeform 24">
              <a:extLst>
                <a:ext uri="{FF2B5EF4-FFF2-40B4-BE49-F238E27FC236}">
                  <a16:creationId xmlns:a16="http://schemas.microsoft.com/office/drawing/2014/main" id="{545FEF67-C111-4DCA-8617-6FA18E4A3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0" name="Freeform 25">
              <a:extLst>
                <a:ext uri="{FF2B5EF4-FFF2-40B4-BE49-F238E27FC236}">
                  <a16:creationId xmlns:a16="http://schemas.microsoft.com/office/drawing/2014/main" id="{7D55E1FF-27C4-488C-93A9-F16B20C8D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1" name="Freeform 26">
              <a:extLst>
                <a:ext uri="{FF2B5EF4-FFF2-40B4-BE49-F238E27FC236}">
                  <a16:creationId xmlns:a16="http://schemas.microsoft.com/office/drawing/2014/main" id="{00B6091B-8CEF-4835-96A1-721D565B0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32"/>
              <a:ext cx="36" cy="26"/>
            </a:xfrm>
            <a:custGeom>
              <a:avLst/>
              <a:gdLst>
                <a:gd name="T0" fmla="*/ 0 w 36"/>
                <a:gd name="T1" fmla="*/ 94 h 24"/>
                <a:gd name="T2" fmla="*/ 6 w 36"/>
                <a:gd name="T3" fmla="*/ 94 h 24"/>
                <a:gd name="T4" fmla="*/ 6 w 36"/>
                <a:gd name="T5" fmla="*/ 72 h 24"/>
                <a:gd name="T6" fmla="*/ 12 w 36"/>
                <a:gd name="T7" fmla="*/ 46 h 24"/>
                <a:gd name="T8" fmla="*/ 18 w 36"/>
                <a:gd name="T9" fmla="*/ 28 h 24"/>
                <a:gd name="T10" fmla="*/ 24 w 36"/>
                <a:gd name="T11" fmla="*/ 28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28 h 24"/>
                <a:gd name="T20" fmla="*/ 30 w 36"/>
                <a:gd name="T21" fmla="*/ 28 h 24"/>
                <a:gd name="T22" fmla="*/ 24 w 36"/>
                <a:gd name="T23" fmla="*/ 46 h 24"/>
                <a:gd name="T24" fmla="*/ 18 w 36"/>
                <a:gd name="T25" fmla="*/ 72 h 24"/>
                <a:gd name="T26" fmla="*/ 12 w 36"/>
                <a:gd name="T27" fmla="*/ 72 h 24"/>
                <a:gd name="T28" fmla="*/ 6 w 36"/>
                <a:gd name="T29" fmla="*/ 94 h 24"/>
                <a:gd name="T30" fmla="*/ 6 w 36"/>
                <a:gd name="T31" fmla="*/ 94 h 24"/>
                <a:gd name="T32" fmla="*/ 0 w 36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2" name="Freeform 27">
              <a:extLst>
                <a:ext uri="{FF2B5EF4-FFF2-40B4-BE49-F238E27FC236}">
                  <a16:creationId xmlns:a16="http://schemas.microsoft.com/office/drawing/2014/main" id="{35E64581-F600-43C2-94D5-8157AB8BC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214"/>
              <a:ext cx="36" cy="32"/>
            </a:xfrm>
            <a:custGeom>
              <a:avLst/>
              <a:gdLst>
                <a:gd name="T0" fmla="*/ 0 w 36"/>
                <a:gd name="T1" fmla="*/ 90 h 30"/>
                <a:gd name="T2" fmla="*/ 6 w 36"/>
                <a:gd name="T3" fmla="*/ 74 h 30"/>
                <a:gd name="T4" fmla="*/ 6 w 36"/>
                <a:gd name="T5" fmla="*/ 51 h 30"/>
                <a:gd name="T6" fmla="*/ 12 w 36"/>
                <a:gd name="T7" fmla="*/ 35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35 h 30"/>
                <a:gd name="T24" fmla="*/ 24 w 36"/>
                <a:gd name="T25" fmla="*/ 35 h 30"/>
                <a:gd name="T26" fmla="*/ 18 w 36"/>
                <a:gd name="T27" fmla="*/ 51 h 30"/>
                <a:gd name="T28" fmla="*/ 12 w 36"/>
                <a:gd name="T29" fmla="*/ 74 h 30"/>
                <a:gd name="T30" fmla="*/ 6 w 36"/>
                <a:gd name="T31" fmla="*/ 74 h 30"/>
                <a:gd name="T32" fmla="*/ 0 w 36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3" name="Freeform 28">
              <a:extLst>
                <a:ext uri="{FF2B5EF4-FFF2-40B4-BE49-F238E27FC236}">
                  <a16:creationId xmlns:a16="http://schemas.microsoft.com/office/drawing/2014/main" id="{68D5E2BA-4D3D-46FF-9B77-1CF3E419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4" name="Freeform 29">
              <a:extLst>
                <a:ext uri="{FF2B5EF4-FFF2-40B4-BE49-F238E27FC236}">
                  <a16:creationId xmlns:a16="http://schemas.microsoft.com/office/drawing/2014/main" id="{6EDCDEF4-0157-4506-B325-61E632AC5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5" name="Freeform 30">
              <a:extLst>
                <a:ext uri="{FF2B5EF4-FFF2-40B4-BE49-F238E27FC236}">
                  <a16:creationId xmlns:a16="http://schemas.microsoft.com/office/drawing/2014/main" id="{A23EA94D-4A4E-408F-AC59-0FDCC439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6" name="Freeform 31">
              <a:extLst>
                <a:ext uri="{FF2B5EF4-FFF2-40B4-BE49-F238E27FC236}">
                  <a16:creationId xmlns:a16="http://schemas.microsoft.com/office/drawing/2014/main" id="{E7B41749-9F6F-48C1-9584-84107980B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05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7" name="Freeform 32">
              <a:extLst>
                <a:ext uri="{FF2B5EF4-FFF2-40B4-BE49-F238E27FC236}">
                  <a16:creationId xmlns:a16="http://schemas.microsoft.com/office/drawing/2014/main" id="{E4BD4DBD-23A4-43F6-9936-9AAD8EDF0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8" name="Freeform 33">
              <a:extLst>
                <a:ext uri="{FF2B5EF4-FFF2-40B4-BE49-F238E27FC236}">
                  <a16:creationId xmlns:a16="http://schemas.microsoft.com/office/drawing/2014/main" id="{6B822BB7-4079-4931-B3C4-45DF90B02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899" name="Freeform 34">
              <a:extLst>
                <a:ext uri="{FF2B5EF4-FFF2-40B4-BE49-F238E27FC236}">
                  <a16:creationId xmlns:a16="http://schemas.microsoft.com/office/drawing/2014/main" id="{E465E8C7-83AA-42D2-B3D7-C7AD7CBDD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0" name="Freeform 35">
              <a:extLst>
                <a:ext uri="{FF2B5EF4-FFF2-40B4-BE49-F238E27FC236}">
                  <a16:creationId xmlns:a16="http://schemas.microsoft.com/office/drawing/2014/main" id="{A27971B1-85F5-4B23-9B98-6E57B292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1" name="Freeform 36">
              <a:extLst>
                <a:ext uri="{FF2B5EF4-FFF2-40B4-BE49-F238E27FC236}">
                  <a16:creationId xmlns:a16="http://schemas.microsoft.com/office/drawing/2014/main" id="{1A7628E9-CE51-4CC8-AD11-1CD264A19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2" name="Freeform 37">
              <a:extLst>
                <a:ext uri="{FF2B5EF4-FFF2-40B4-BE49-F238E27FC236}">
                  <a16:creationId xmlns:a16="http://schemas.microsoft.com/office/drawing/2014/main" id="{A093AE91-0174-41BF-A11E-7CECACD75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3" name="Freeform 38">
              <a:extLst>
                <a:ext uri="{FF2B5EF4-FFF2-40B4-BE49-F238E27FC236}">
                  <a16:creationId xmlns:a16="http://schemas.microsoft.com/office/drawing/2014/main" id="{1BA57C7E-5C30-438E-9EB5-45286AF78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1226"/>
              <a:ext cx="18" cy="14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79 h 12"/>
                <a:gd name="T14" fmla="*/ 0 w 18"/>
                <a:gd name="T15" fmla="*/ 79 h 12"/>
                <a:gd name="T16" fmla="*/ 0 w 18"/>
                <a:gd name="T17" fmla="*/ 165 h 12"/>
                <a:gd name="T18" fmla="*/ 0 w 18"/>
                <a:gd name="T19" fmla="*/ 79 h 12"/>
                <a:gd name="T20" fmla="*/ 6 w 18"/>
                <a:gd name="T21" fmla="*/ 79 h 12"/>
                <a:gd name="T22" fmla="*/ 6 w 18"/>
                <a:gd name="T23" fmla="*/ 79 h 12"/>
                <a:gd name="T24" fmla="*/ 12 w 18"/>
                <a:gd name="T25" fmla="*/ 79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4" name="Freeform 39">
              <a:extLst>
                <a:ext uri="{FF2B5EF4-FFF2-40B4-BE49-F238E27FC236}">
                  <a16:creationId xmlns:a16="http://schemas.microsoft.com/office/drawing/2014/main" id="{8FFD923C-EBB1-4ECE-B54C-C64A96C2F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5" name="Freeform 40">
              <a:extLst>
                <a:ext uri="{FF2B5EF4-FFF2-40B4-BE49-F238E27FC236}">
                  <a16:creationId xmlns:a16="http://schemas.microsoft.com/office/drawing/2014/main" id="{8A237361-47CE-4539-AEBF-335B6B54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6" name="Freeform 41">
              <a:extLst>
                <a:ext uri="{FF2B5EF4-FFF2-40B4-BE49-F238E27FC236}">
                  <a16:creationId xmlns:a16="http://schemas.microsoft.com/office/drawing/2014/main" id="{5CB4993C-4A78-488C-A8EA-40D8F7DA2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7" name="Freeform 42">
              <a:extLst>
                <a:ext uri="{FF2B5EF4-FFF2-40B4-BE49-F238E27FC236}">
                  <a16:creationId xmlns:a16="http://schemas.microsoft.com/office/drawing/2014/main" id="{9D84A8BC-5592-4AB1-AF3E-BF3D91767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8" name="Freeform 43">
              <a:extLst>
                <a:ext uri="{FF2B5EF4-FFF2-40B4-BE49-F238E27FC236}">
                  <a16:creationId xmlns:a16="http://schemas.microsoft.com/office/drawing/2014/main" id="{08B8A139-6828-4C34-B79D-1B380EF79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09" name="Freeform 44">
              <a:extLst>
                <a:ext uri="{FF2B5EF4-FFF2-40B4-BE49-F238E27FC236}">
                  <a16:creationId xmlns:a16="http://schemas.microsoft.com/office/drawing/2014/main" id="{09159C54-7061-40C0-B559-05F28466C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0" name="Freeform 45">
              <a:extLst>
                <a:ext uri="{FF2B5EF4-FFF2-40B4-BE49-F238E27FC236}">
                  <a16:creationId xmlns:a16="http://schemas.microsoft.com/office/drawing/2014/main" id="{2CF78972-A26A-4CFE-8B01-46A6189B1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1" name="Freeform 46">
              <a:extLst>
                <a:ext uri="{FF2B5EF4-FFF2-40B4-BE49-F238E27FC236}">
                  <a16:creationId xmlns:a16="http://schemas.microsoft.com/office/drawing/2014/main" id="{80576AA1-9A5E-4DA6-A7E8-128ECD609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2" name="Freeform 47">
              <a:extLst>
                <a:ext uri="{FF2B5EF4-FFF2-40B4-BE49-F238E27FC236}">
                  <a16:creationId xmlns:a16="http://schemas.microsoft.com/office/drawing/2014/main" id="{2D79DE0D-1B81-4A95-81CE-2E5BEEBEA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3" name="Freeform 48">
              <a:extLst>
                <a:ext uri="{FF2B5EF4-FFF2-40B4-BE49-F238E27FC236}">
                  <a16:creationId xmlns:a16="http://schemas.microsoft.com/office/drawing/2014/main" id="{34F6DA61-D391-441E-8FCC-332D9D78A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4" name="Freeform 49">
              <a:extLst>
                <a:ext uri="{FF2B5EF4-FFF2-40B4-BE49-F238E27FC236}">
                  <a16:creationId xmlns:a16="http://schemas.microsoft.com/office/drawing/2014/main" id="{182ED22C-D76C-4F6B-B2FD-D457CA05F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5" name="Freeform 50">
              <a:extLst>
                <a:ext uri="{FF2B5EF4-FFF2-40B4-BE49-F238E27FC236}">
                  <a16:creationId xmlns:a16="http://schemas.microsoft.com/office/drawing/2014/main" id="{18ADA5DC-F8EB-4770-B52C-C2198731B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6" name="Freeform 51">
              <a:extLst>
                <a:ext uri="{FF2B5EF4-FFF2-40B4-BE49-F238E27FC236}">
                  <a16:creationId xmlns:a16="http://schemas.microsoft.com/office/drawing/2014/main" id="{815886A6-3359-4BA9-A705-8AF9B945D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7" name="Freeform 52">
              <a:extLst>
                <a:ext uri="{FF2B5EF4-FFF2-40B4-BE49-F238E27FC236}">
                  <a16:creationId xmlns:a16="http://schemas.microsoft.com/office/drawing/2014/main" id="{5F2E578D-9A26-4E6A-9112-675D97FFA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8" name="Freeform 53">
              <a:extLst>
                <a:ext uri="{FF2B5EF4-FFF2-40B4-BE49-F238E27FC236}">
                  <a16:creationId xmlns:a16="http://schemas.microsoft.com/office/drawing/2014/main" id="{B72AD6C6-9B83-4CD1-B492-95FAEE072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19" name="Freeform 54">
              <a:extLst>
                <a:ext uri="{FF2B5EF4-FFF2-40B4-BE49-F238E27FC236}">
                  <a16:creationId xmlns:a16="http://schemas.microsoft.com/office/drawing/2014/main" id="{0AECD451-5C61-4252-A8A4-BE5E423D1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0" name="Freeform 55">
              <a:extLst>
                <a:ext uri="{FF2B5EF4-FFF2-40B4-BE49-F238E27FC236}">
                  <a16:creationId xmlns:a16="http://schemas.microsoft.com/office/drawing/2014/main" id="{588F9CA6-1917-4A1D-8666-7B48DA9CF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1" name="Freeform 56">
              <a:extLst>
                <a:ext uri="{FF2B5EF4-FFF2-40B4-BE49-F238E27FC236}">
                  <a16:creationId xmlns:a16="http://schemas.microsoft.com/office/drawing/2014/main" id="{26C47243-7FE0-4B86-BC3C-BA2707D6C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2" name="Freeform 57">
              <a:extLst>
                <a:ext uri="{FF2B5EF4-FFF2-40B4-BE49-F238E27FC236}">
                  <a16:creationId xmlns:a16="http://schemas.microsoft.com/office/drawing/2014/main" id="{147C2AB3-D7DE-4C0A-BC59-8C27EA582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3" name="Freeform 58">
              <a:extLst>
                <a:ext uri="{FF2B5EF4-FFF2-40B4-BE49-F238E27FC236}">
                  <a16:creationId xmlns:a16="http://schemas.microsoft.com/office/drawing/2014/main" id="{693796F9-A446-48B4-8DA2-484DE2D2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4" name="Freeform 59">
              <a:extLst>
                <a:ext uri="{FF2B5EF4-FFF2-40B4-BE49-F238E27FC236}">
                  <a16:creationId xmlns:a16="http://schemas.microsoft.com/office/drawing/2014/main" id="{1A5F821C-25C0-4533-94D9-03B390916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5" name="Freeform 60">
              <a:extLst>
                <a:ext uri="{FF2B5EF4-FFF2-40B4-BE49-F238E27FC236}">
                  <a16:creationId xmlns:a16="http://schemas.microsoft.com/office/drawing/2014/main" id="{096B1A74-BCB0-4196-A525-ED8F8DE3D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14"/>
              <a:ext cx="48" cy="38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31 h 36"/>
                <a:gd name="T10" fmla="*/ 36 w 48"/>
                <a:gd name="T11" fmla="*/ 43 h 36"/>
                <a:gd name="T12" fmla="*/ 42 w 48"/>
                <a:gd name="T13" fmla="*/ 60 h 36"/>
                <a:gd name="T14" fmla="*/ 48 w 48"/>
                <a:gd name="T15" fmla="*/ 76 h 36"/>
                <a:gd name="T16" fmla="*/ 48 w 48"/>
                <a:gd name="T17" fmla="*/ 89 h 36"/>
                <a:gd name="T18" fmla="*/ 48 w 48"/>
                <a:gd name="T19" fmla="*/ 89 h 36"/>
                <a:gd name="T20" fmla="*/ 42 w 48"/>
                <a:gd name="T21" fmla="*/ 76 h 36"/>
                <a:gd name="T22" fmla="*/ 30 w 48"/>
                <a:gd name="T23" fmla="*/ 60 h 36"/>
                <a:gd name="T24" fmla="*/ 24 w 48"/>
                <a:gd name="T25" fmla="*/ 43 h 36"/>
                <a:gd name="T26" fmla="*/ 12 w 48"/>
                <a:gd name="T27" fmla="*/ 31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6" name="Freeform 61">
              <a:extLst>
                <a:ext uri="{FF2B5EF4-FFF2-40B4-BE49-F238E27FC236}">
                  <a16:creationId xmlns:a16="http://schemas.microsoft.com/office/drawing/2014/main" id="{F8326E94-5AE0-4023-851C-EE5F51021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26"/>
              <a:ext cx="42" cy="38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31 h 36"/>
                <a:gd name="T10" fmla="*/ 30 w 42"/>
                <a:gd name="T11" fmla="*/ 43 h 36"/>
                <a:gd name="T12" fmla="*/ 36 w 42"/>
                <a:gd name="T13" fmla="*/ 60 h 36"/>
                <a:gd name="T14" fmla="*/ 42 w 42"/>
                <a:gd name="T15" fmla="*/ 76 h 36"/>
                <a:gd name="T16" fmla="*/ 42 w 42"/>
                <a:gd name="T17" fmla="*/ 89 h 36"/>
                <a:gd name="T18" fmla="*/ 42 w 42"/>
                <a:gd name="T19" fmla="*/ 89 h 36"/>
                <a:gd name="T20" fmla="*/ 30 w 42"/>
                <a:gd name="T21" fmla="*/ 76 h 36"/>
                <a:gd name="T22" fmla="*/ 24 w 42"/>
                <a:gd name="T23" fmla="*/ 60 h 36"/>
                <a:gd name="T24" fmla="*/ 18 w 42"/>
                <a:gd name="T25" fmla="*/ 43 h 36"/>
                <a:gd name="T26" fmla="*/ 6 w 42"/>
                <a:gd name="T27" fmla="*/ 31 h 36"/>
                <a:gd name="T28" fmla="*/ 0 w 42"/>
                <a:gd name="T29" fmla="*/ 31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7" name="Freeform 62">
              <a:extLst>
                <a:ext uri="{FF2B5EF4-FFF2-40B4-BE49-F238E27FC236}">
                  <a16:creationId xmlns:a16="http://schemas.microsoft.com/office/drawing/2014/main" id="{D64C270D-D7F1-4198-9E33-1F62F181F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8" name="Freeform 63">
              <a:extLst>
                <a:ext uri="{FF2B5EF4-FFF2-40B4-BE49-F238E27FC236}">
                  <a16:creationId xmlns:a16="http://schemas.microsoft.com/office/drawing/2014/main" id="{4EF145B9-E54C-4476-97D4-DCCD8802B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29" name="Freeform 64">
              <a:extLst>
                <a:ext uri="{FF2B5EF4-FFF2-40B4-BE49-F238E27FC236}">
                  <a16:creationId xmlns:a16="http://schemas.microsoft.com/office/drawing/2014/main" id="{5DB4FDE4-3B53-4E40-8CF7-A18B87D59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0" name="Freeform 65">
              <a:extLst>
                <a:ext uri="{FF2B5EF4-FFF2-40B4-BE49-F238E27FC236}">
                  <a16:creationId xmlns:a16="http://schemas.microsoft.com/office/drawing/2014/main" id="{DF2A2A50-0C09-44B9-999F-DAEA89756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96"/>
              <a:ext cx="48" cy="44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29 h 42"/>
                <a:gd name="T10" fmla="*/ 30 w 48"/>
                <a:gd name="T11" fmla="*/ 38 h 42"/>
                <a:gd name="T12" fmla="*/ 36 w 48"/>
                <a:gd name="T13" fmla="*/ 50 h 42"/>
                <a:gd name="T14" fmla="*/ 42 w 48"/>
                <a:gd name="T15" fmla="*/ 66 h 42"/>
                <a:gd name="T16" fmla="*/ 48 w 48"/>
                <a:gd name="T17" fmla="*/ 91 h 42"/>
                <a:gd name="T18" fmla="*/ 42 w 48"/>
                <a:gd name="T19" fmla="*/ 79 h 42"/>
                <a:gd name="T20" fmla="*/ 36 w 48"/>
                <a:gd name="T21" fmla="*/ 66 h 42"/>
                <a:gd name="T22" fmla="*/ 30 w 48"/>
                <a:gd name="T23" fmla="*/ 50 h 42"/>
                <a:gd name="T24" fmla="*/ 18 w 48"/>
                <a:gd name="T25" fmla="*/ 38 h 42"/>
                <a:gd name="T26" fmla="*/ 12 w 48"/>
                <a:gd name="T27" fmla="*/ 29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1" name="Freeform 66">
              <a:extLst>
                <a:ext uri="{FF2B5EF4-FFF2-40B4-BE49-F238E27FC236}">
                  <a16:creationId xmlns:a16="http://schemas.microsoft.com/office/drawing/2014/main" id="{370AA8B7-96DE-4823-BA32-2D0DB6C12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2" name="Freeform 67">
              <a:extLst>
                <a:ext uri="{FF2B5EF4-FFF2-40B4-BE49-F238E27FC236}">
                  <a16:creationId xmlns:a16="http://schemas.microsoft.com/office/drawing/2014/main" id="{C25F8C4E-D22C-44F9-AC54-F7EA13D82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26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3" name="Freeform 68">
              <a:extLst>
                <a:ext uri="{FF2B5EF4-FFF2-40B4-BE49-F238E27FC236}">
                  <a16:creationId xmlns:a16="http://schemas.microsoft.com/office/drawing/2014/main" id="{25FDC97F-BE9B-4AD9-A0AD-EB6B31249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128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4" name="Freeform 69">
              <a:extLst>
                <a:ext uri="{FF2B5EF4-FFF2-40B4-BE49-F238E27FC236}">
                  <a16:creationId xmlns:a16="http://schemas.microsoft.com/office/drawing/2014/main" id="{A60A9099-D2C8-4BE5-A667-C02F93956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5" name="Freeform 70">
              <a:extLst>
                <a:ext uri="{FF2B5EF4-FFF2-40B4-BE49-F238E27FC236}">
                  <a16:creationId xmlns:a16="http://schemas.microsoft.com/office/drawing/2014/main" id="{A35B522C-CFD5-4164-B039-4EA231BD2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6" name="Freeform 71">
              <a:extLst>
                <a:ext uri="{FF2B5EF4-FFF2-40B4-BE49-F238E27FC236}">
                  <a16:creationId xmlns:a16="http://schemas.microsoft.com/office/drawing/2014/main" id="{52515C2C-259F-4B3F-A963-3DB7BE6CD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7" name="Freeform 72">
              <a:extLst>
                <a:ext uri="{FF2B5EF4-FFF2-40B4-BE49-F238E27FC236}">
                  <a16:creationId xmlns:a16="http://schemas.microsoft.com/office/drawing/2014/main" id="{CDCB4E58-8E34-429A-BE6D-78A6068C5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8" name="Freeform 73">
              <a:extLst>
                <a:ext uri="{FF2B5EF4-FFF2-40B4-BE49-F238E27FC236}">
                  <a16:creationId xmlns:a16="http://schemas.microsoft.com/office/drawing/2014/main" id="{184FD28B-61D6-40B6-A0ED-FCC3CB8E5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39" name="Freeform 74">
              <a:extLst>
                <a:ext uri="{FF2B5EF4-FFF2-40B4-BE49-F238E27FC236}">
                  <a16:creationId xmlns:a16="http://schemas.microsoft.com/office/drawing/2014/main" id="{3009D4CE-B026-47C7-90BB-BC38571F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0" name="Freeform 75">
              <a:extLst>
                <a:ext uri="{FF2B5EF4-FFF2-40B4-BE49-F238E27FC236}">
                  <a16:creationId xmlns:a16="http://schemas.microsoft.com/office/drawing/2014/main" id="{F2515A43-D8DF-48AB-8AF4-7678BFAE5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1" name="Freeform 76">
              <a:extLst>
                <a:ext uri="{FF2B5EF4-FFF2-40B4-BE49-F238E27FC236}">
                  <a16:creationId xmlns:a16="http://schemas.microsoft.com/office/drawing/2014/main" id="{B329CDC0-55F5-47DE-9E18-3E1922900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2" name="Freeform 77">
              <a:extLst>
                <a:ext uri="{FF2B5EF4-FFF2-40B4-BE49-F238E27FC236}">
                  <a16:creationId xmlns:a16="http://schemas.microsoft.com/office/drawing/2014/main" id="{E8FF2A52-DF00-44E2-AF22-ABB029C5D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3" name="Freeform 78">
              <a:extLst>
                <a:ext uri="{FF2B5EF4-FFF2-40B4-BE49-F238E27FC236}">
                  <a16:creationId xmlns:a16="http://schemas.microsoft.com/office/drawing/2014/main" id="{98AE9679-4EE6-479C-8786-680DCB7F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26"/>
              <a:ext cx="41" cy="14"/>
            </a:xfrm>
            <a:custGeom>
              <a:avLst/>
              <a:gdLst>
                <a:gd name="T0" fmla="*/ 0 w 41"/>
                <a:gd name="T1" fmla="*/ 165 h 12"/>
                <a:gd name="T2" fmla="*/ 6 w 41"/>
                <a:gd name="T3" fmla="*/ 79 h 12"/>
                <a:gd name="T4" fmla="*/ 12 w 41"/>
                <a:gd name="T5" fmla="*/ 79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79 h 12"/>
                <a:gd name="T22" fmla="*/ 29 w 41"/>
                <a:gd name="T23" fmla="*/ 79 h 12"/>
                <a:gd name="T24" fmla="*/ 23 w 41"/>
                <a:gd name="T25" fmla="*/ 79 h 12"/>
                <a:gd name="T26" fmla="*/ 17 w 41"/>
                <a:gd name="T27" fmla="*/ 79 h 12"/>
                <a:gd name="T28" fmla="*/ 12 w 41"/>
                <a:gd name="T29" fmla="*/ 79 h 12"/>
                <a:gd name="T30" fmla="*/ 6 w 41"/>
                <a:gd name="T31" fmla="*/ 79 h 12"/>
                <a:gd name="T32" fmla="*/ 0 w 41"/>
                <a:gd name="T33" fmla="*/ 165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4" name="Freeform 79">
              <a:extLst>
                <a:ext uri="{FF2B5EF4-FFF2-40B4-BE49-F238E27FC236}">
                  <a16:creationId xmlns:a16="http://schemas.microsoft.com/office/drawing/2014/main" id="{54740ECD-5498-4B01-803B-798DDA0A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5" name="Freeform 80">
              <a:extLst>
                <a:ext uri="{FF2B5EF4-FFF2-40B4-BE49-F238E27FC236}">
                  <a16:creationId xmlns:a16="http://schemas.microsoft.com/office/drawing/2014/main" id="{AEAB71C6-BFDF-4BD7-BCC5-4D5B15B82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6" name="Freeform 81">
              <a:extLst>
                <a:ext uri="{FF2B5EF4-FFF2-40B4-BE49-F238E27FC236}">
                  <a16:creationId xmlns:a16="http://schemas.microsoft.com/office/drawing/2014/main" id="{2AF3D650-0D8B-4BE2-BD79-C1E50B2B4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7" name="Freeform 82">
              <a:extLst>
                <a:ext uri="{FF2B5EF4-FFF2-40B4-BE49-F238E27FC236}">
                  <a16:creationId xmlns:a16="http://schemas.microsoft.com/office/drawing/2014/main" id="{49281A49-D9F2-44CF-AC6A-472C2C553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8" name="Freeform 83">
              <a:extLst>
                <a:ext uri="{FF2B5EF4-FFF2-40B4-BE49-F238E27FC236}">
                  <a16:creationId xmlns:a16="http://schemas.microsoft.com/office/drawing/2014/main" id="{45BC8A8E-CA7E-49EA-A11C-C2FF07F8D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49" name="Freeform 84">
              <a:extLst>
                <a:ext uri="{FF2B5EF4-FFF2-40B4-BE49-F238E27FC236}">
                  <a16:creationId xmlns:a16="http://schemas.microsoft.com/office/drawing/2014/main" id="{0804DF1A-BFEF-4A74-B40C-219A77475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987"/>
              <a:ext cx="30" cy="25"/>
            </a:xfrm>
            <a:custGeom>
              <a:avLst/>
              <a:gdLst>
                <a:gd name="T0" fmla="*/ 30 w 30"/>
                <a:gd name="T1" fmla="*/ 95 h 23"/>
                <a:gd name="T2" fmla="*/ 30 w 30"/>
                <a:gd name="T3" fmla="*/ 70 h 23"/>
                <a:gd name="T4" fmla="*/ 24 w 30"/>
                <a:gd name="T5" fmla="*/ 46 h 23"/>
                <a:gd name="T6" fmla="*/ 18 w 30"/>
                <a:gd name="T7" fmla="*/ 46 h 23"/>
                <a:gd name="T8" fmla="*/ 12 w 30"/>
                <a:gd name="T9" fmla="*/ 28 h 23"/>
                <a:gd name="T10" fmla="*/ 6 w 30"/>
                <a:gd name="T11" fmla="*/ 28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28 h 23"/>
                <a:gd name="T18" fmla="*/ 0 w 30"/>
                <a:gd name="T19" fmla="*/ 28 h 23"/>
                <a:gd name="T20" fmla="*/ 0 w 30"/>
                <a:gd name="T21" fmla="*/ 28 h 23"/>
                <a:gd name="T22" fmla="*/ 6 w 30"/>
                <a:gd name="T23" fmla="*/ 28 h 23"/>
                <a:gd name="T24" fmla="*/ 12 w 30"/>
                <a:gd name="T25" fmla="*/ 46 h 23"/>
                <a:gd name="T26" fmla="*/ 18 w 30"/>
                <a:gd name="T27" fmla="*/ 46 h 23"/>
                <a:gd name="T28" fmla="*/ 24 w 30"/>
                <a:gd name="T29" fmla="*/ 70 h 23"/>
                <a:gd name="T30" fmla="*/ 30 w 30"/>
                <a:gd name="T31" fmla="*/ 70 h 23"/>
                <a:gd name="T32" fmla="*/ 30 w 30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0" name="Freeform 85">
              <a:extLst>
                <a:ext uri="{FF2B5EF4-FFF2-40B4-BE49-F238E27FC236}">
                  <a16:creationId xmlns:a16="http://schemas.microsoft.com/office/drawing/2014/main" id="{C3FAF446-5EED-4193-966D-F39373BFC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100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1" name="Freeform 86">
              <a:extLst>
                <a:ext uri="{FF2B5EF4-FFF2-40B4-BE49-F238E27FC236}">
                  <a16:creationId xmlns:a16="http://schemas.microsoft.com/office/drawing/2014/main" id="{F24A9DEB-B9EF-4DF2-9217-32F63BC92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2" name="Freeform 87">
              <a:extLst>
                <a:ext uri="{FF2B5EF4-FFF2-40B4-BE49-F238E27FC236}">
                  <a16:creationId xmlns:a16="http://schemas.microsoft.com/office/drawing/2014/main" id="{51B435A0-0EA9-4074-8012-36C922AD5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3" name="Freeform 88">
              <a:extLst>
                <a:ext uri="{FF2B5EF4-FFF2-40B4-BE49-F238E27FC236}">
                  <a16:creationId xmlns:a16="http://schemas.microsoft.com/office/drawing/2014/main" id="{42157874-6D3D-4021-A9AB-355D6665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4" name="Freeform 89">
              <a:extLst>
                <a:ext uri="{FF2B5EF4-FFF2-40B4-BE49-F238E27FC236}">
                  <a16:creationId xmlns:a16="http://schemas.microsoft.com/office/drawing/2014/main" id="{970E2A36-A24B-4D00-B383-582EC72AD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5" name="Freeform 90">
              <a:extLst>
                <a:ext uri="{FF2B5EF4-FFF2-40B4-BE49-F238E27FC236}">
                  <a16:creationId xmlns:a16="http://schemas.microsoft.com/office/drawing/2014/main" id="{F988503B-FFF8-455B-91C8-115CD2AE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6" name="Freeform 91">
              <a:extLst>
                <a:ext uri="{FF2B5EF4-FFF2-40B4-BE49-F238E27FC236}">
                  <a16:creationId xmlns:a16="http://schemas.microsoft.com/office/drawing/2014/main" id="{CD48D4EF-6768-47D9-89B9-E4659C16E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7" name="Freeform 92">
              <a:extLst>
                <a:ext uri="{FF2B5EF4-FFF2-40B4-BE49-F238E27FC236}">
                  <a16:creationId xmlns:a16="http://schemas.microsoft.com/office/drawing/2014/main" id="{6119736F-25AF-402A-A93B-739411750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975"/>
              <a:ext cx="18" cy="26"/>
            </a:xfrm>
            <a:custGeom>
              <a:avLst/>
              <a:gdLst>
                <a:gd name="T0" fmla="*/ 18 w 18"/>
                <a:gd name="T1" fmla="*/ 94 h 24"/>
                <a:gd name="T2" fmla="*/ 18 w 18"/>
                <a:gd name="T3" fmla="*/ 72 h 24"/>
                <a:gd name="T4" fmla="*/ 12 w 18"/>
                <a:gd name="T5" fmla="*/ 72 h 24"/>
                <a:gd name="T6" fmla="*/ 12 w 18"/>
                <a:gd name="T7" fmla="*/ 72 h 24"/>
                <a:gd name="T8" fmla="*/ 6 w 18"/>
                <a:gd name="T9" fmla="*/ 46 h 24"/>
                <a:gd name="T10" fmla="*/ 0 w 18"/>
                <a:gd name="T11" fmla="*/ 46 h 24"/>
                <a:gd name="T12" fmla="*/ 0 w 18"/>
                <a:gd name="T13" fmla="*/ 28 h 24"/>
                <a:gd name="T14" fmla="*/ 0 w 18"/>
                <a:gd name="T15" fmla="*/ 28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28 h 24"/>
                <a:gd name="T24" fmla="*/ 12 w 18"/>
                <a:gd name="T25" fmla="*/ 28 h 24"/>
                <a:gd name="T26" fmla="*/ 12 w 18"/>
                <a:gd name="T27" fmla="*/ 46 h 24"/>
                <a:gd name="T28" fmla="*/ 18 w 18"/>
                <a:gd name="T29" fmla="*/ 72 h 24"/>
                <a:gd name="T30" fmla="*/ 18 w 18"/>
                <a:gd name="T31" fmla="*/ 72 h 24"/>
                <a:gd name="T32" fmla="*/ 18 w 18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8" name="Freeform 93">
              <a:extLst>
                <a:ext uri="{FF2B5EF4-FFF2-40B4-BE49-F238E27FC236}">
                  <a16:creationId xmlns:a16="http://schemas.microsoft.com/office/drawing/2014/main" id="{E7009DFF-3A49-4E1E-B476-9A361D625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975"/>
              <a:ext cx="12" cy="26"/>
            </a:xfrm>
            <a:custGeom>
              <a:avLst/>
              <a:gdLst>
                <a:gd name="T0" fmla="*/ 0 w 12"/>
                <a:gd name="T1" fmla="*/ 94 h 24"/>
                <a:gd name="T2" fmla="*/ 6 w 12"/>
                <a:gd name="T3" fmla="*/ 72 h 24"/>
                <a:gd name="T4" fmla="*/ 12 w 12"/>
                <a:gd name="T5" fmla="*/ 46 h 24"/>
                <a:gd name="T6" fmla="*/ 12 w 12"/>
                <a:gd name="T7" fmla="*/ 28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28 h 24"/>
                <a:gd name="T14" fmla="*/ 6 w 12"/>
                <a:gd name="T15" fmla="*/ 72 h 24"/>
                <a:gd name="T16" fmla="*/ 0 w 12"/>
                <a:gd name="T17" fmla="*/ 9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59" name="Freeform 94">
              <a:extLst>
                <a:ext uri="{FF2B5EF4-FFF2-40B4-BE49-F238E27FC236}">
                  <a16:creationId xmlns:a16="http://schemas.microsoft.com/office/drawing/2014/main" id="{B9241AB3-1CF6-4D5F-B5BE-4364E7139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0" name="Freeform 95">
              <a:extLst>
                <a:ext uri="{FF2B5EF4-FFF2-40B4-BE49-F238E27FC236}">
                  <a16:creationId xmlns:a16="http://schemas.microsoft.com/office/drawing/2014/main" id="{14A46156-9C80-4523-A69A-ECF8259DD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81"/>
              <a:ext cx="18" cy="25"/>
            </a:xfrm>
            <a:custGeom>
              <a:avLst/>
              <a:gdLst>
                <a:gd name="T0" fmla="*/ 0 w 18"/>
                <a:gd name="T1" fmla="*/ 95 h 23"/>
                <a:gd name="T2" fmla="*/ 0 w 18"/>
                <a:gd name="T3" fmla="*/ 95 h 23"/>
                <a:gd name="T4" fmla="*/ 6 w 18"/>
                <a:gd name="T5" fmla="*/ 76 h 23"/>
                <a:gd name="T6" fmla="*/ 6 w 18"/>
                <a:gd name="T7" fmla="*/ 46 h 23"/>
                <a:gd name="T8" fmla="*/ 12 w 18"/>
                <a:gd name="T9" fmla="*/ 46 h 23"/>
                <a:gd name="T10" fmla="*/ 12 w 18"/>
                <a:gd name="T11" fmla="*/ 28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28 h 23"/>
                <a:gd name="T20" fmla="*/ 18 w 18"/>
                <a:gd name="T21" fmla="*/ 28 h 23"/>
                <a:gd name="T22" fmla="*/ 18 w 18"/>
                <a:gd name="T23" fmla="*/ 46 h 23"/>
                <a:gd name="T24" fmla="*/ 12 w 18"/>
                <a:gd name="T25" fmla="*/ 46 h 23"/>
                <a:gd name="T26" fmla="*/ 6 w 18"/>
                <a:gd name="T27" fmla="*/ 76 h 23"/>
                <a:gd name="T28" fmla="*/ 6 w 18"/>
                <a:gd name="T29" fmla="*/ 76 h 23"/>
                <a:gd name="T30" fmla="*/ 0 w 18"/>
                <a:gd name="T31" fmla="*/ 95 h 23"/>
                <a:gd name="T32" fmla="*/ 0 w 18"/>
                <a:gd name="T33" fmla="*/ 95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1" name="Freeform 96">
              <a:extLst>
                <a:ext uri="{FF2B5EF4-FFF2-40B4-BE49-F238E27FC236}">
                  <a16:creationId xmlns:a16="http://schemas.microsoft.com/office/drawing/2014/main" id="{79F05E07-B9CA-4AF6-9F29-56330993D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2" name="Freeform 97">
              <a:extLst>
                <a:ext uri="{FF2B5EF4-FFF2-40B4-BE49-F238E27FC236}">
                  <a16:creationId xmlns:a16="http://schemas.microsoft.com/office/drawing/2014/main" id="{A4CD49C3-F414-4178-9840-9756C257D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3" name="Freeform 98">
              <a:extLst>
                <a:ext uri="{FF2B5EF4-FFF2-40B4-BE49-F238E27FC236}">
                  <a16:creationId xmlns:a16="http://schemas.microsoft.com/office/drawing/2014/main" id="{C76316BF-DE8B-4F1E-AD5B-F6DC0A909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4" name="Freeform 99">
              <a:extLst>
                <a:ext uri="{FF2B5EF4-FFF2-40B4-BE49-F238E27FC236}">
                  <a16:creationId xmlns:a16="http://schemas.microsoft.com/office/drawing/2014/main" id="{24EF4459-B67B-442B-BB74-03BDB70FB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5" name="Freeform 100">
              <a:extLst>
                <a:ext uri="{FF2B5EF4-FFF2-40B4-BE49-F238E27FC236}">
                  <a16:creationId xmlns:a16="http://schemas.microsoft.com/office/drawing/2014/main" id="{A55C10EA-9DE8-4178-B5C8-DC63C467E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6" name="Freeform 101">
              <a:extLst>
                <a:ext uri="{FF2B5EF4-FFF2-40B4-BE49-F238E27FC236}">
                  <a16:creationId xmlns:a16="http://schemas.microsoft.com/office/drawing/2014/main" id="{48DF1AAA-C242-42D4-835B-F0B3D17DB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7" name="Freeform 102">
              <a:extLst>
                <a:ext uri="{FF2B5EF4-FFF2-40B4-BE49-F238E27FC236}">
                  <a16:creationId xmlns:a16="http://schemas.microsoft.com/office/drawing/2014/main" id="{5FF13A6E-5958-486B-A33D-4D63BC528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" y="993"/>
              <a:ext cx="42" cy="31"/>
            </a:xfrm>
            <a:custGeom>
              <a:avLst/>
              <a:gdLst>
                <a:gd name="T0" fmla="*/ 0 w 42"/>
                <a:gd name="T1" fmla="*/ 89 h 29"/>
                <a:gd name="T2" fmla="*/ 6 w 42"/>
                <a:gd name="T3" fmla="*/ 73 h 29"/>
                <a:gd name="T4" fmla="*/ 12 w 42"/>
                <a:gd name="T5" fmla="*/ 50 h 29"/>
                <a:gd name="T6" fmla="*/ 18 w 42"/>
                <a:gd name="T7" fmla="*/ 34 h 29"/>
                <a:gd name="T8" fmla="*/ 24 w 42"/>
                <a:gd name="T9" fmla="*/ 34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34 h 29"/>
                <a:gd name="T22" fmla="*/ 30 w 42"/>
                <a:gd name="T23" fmla="*/ 34 h 29"/>
                <a:gd name="T24" fmla="*/ 24 w 42"/>
                <a:gd name="T25" fmla="*/ 50 h 29"/>
                <a:gd name="T26" fmla="*/ 18 w 42"/>
                <a:gd name="T27" fmla="*/ 50 h 29"/>
                <a:gd name="T28" fmla="*/ 6 w 42"/>
                <a:gd name="T29" fmla="*/ 73 h 29"/>
                <a:gd name="T30" fmla="*/ 6 w 42"/>
                <a:gd name="T31" fmla="*/ 73 h 29"/>
                <a:gd name="T32" fmla="*/ 0 w 42"/>
                <a:gd name="T33" fmla="*/ 8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8" name="Freeform 103">
              <a:extLst>
                <a:ext uri="{FF2B5EF4-FFF2-40B4-BE49-F238E27FC236}">
                  <a16:creationId xmlns:a16="http://schemas.microsoft.com/office/drawing/2014/main" id="{23B950D5-A8FA-4115-8E79-D7586BD7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69" name="Freeform 104">
              <a:extLst>
                <a:ext uri="{FF2B5EF4-FFF2-40B4-BE49-F238E27FC236}">
                  <a16:creationId xmlns:a16="http://schemas.microsoft.com/office/drawing/2014/main" id="{2A7C7910-0A15-4771-819F-64FD79C17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0" name="Freeform 105">
              <a:extLst>
                <a:ext uri="{FF2B5EF4-FFF2-40B4-BE49-F238E27FC236}">
                  <a16:creationId xmlns:a16="http://schemas.microsoft.com/office/drawing/2014/main" id="{E8AD9D08-C89B-4658-8262-FF421D712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1" name="Freeform 106">
              <a:extLst>
                <a:ext uri="{FF2B5EF4-FFF2-40B4-BE49-F238E27FC236}">
                  <a16:creationId xmlns:a16="http://schemas.microsoft.com/office/drawing/2014/main" id="{EEABA008-17AF-46AB-8A5E-489954EDD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2" name="Freeform 107">
              <a:extLst>
                <a:ext uri="{FF2B5EF4-FFF2-40B4-BE49-F238E27FC236}">
                  <a16:creationId xmlns:a16="http://schemas.microsoft.com/office/drawing/2014/main" id="{48B4977C-27CE-48AC-8342-42F14AA23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3" name="Freeform 108">
              <a:extLst>
                <a:ext uri="{FF2B5EF4-FFF2-40B4-BE49-F238E27FC236}">
                  <a16:creationId xmlns:a16="http://schemas.microsoft.com/office/drawing/2014/main" id="{1879E0A4-CB53-4D19-BB49-4AAB87296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4" name="Freeform 109">
              <a:extLst>
                <a:ext uri="{FF2B5EF4-FFF2-40B4-BE49-F238E27FC236}">
                  <a16:creationId xmlns:a16="http://schemas.microsoft.com/office/drawing/2014/main" id="{ACAC1DF3-F37C-436C-9265-A1544B08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5" name="Freeform 110">
              <a:extLst>
                <a:ext uri="{FF2B5EF4-FFF2-40B4-BE49-F238E27FC236}">
                  <a16:creationId xmlns:a16="http://schemas.microsoft.com/office/drawing/2014/main" id="{935DE0C1-06FB-43FD-BACB-8C084B9D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6" name="Freeform 111">
              <a:extLst>
                <a:ext uri="{FF2B5EF4-FFF2-40B4-BE49-F238E27FC236}">
                  <a16:creationId xmlns:a16="http://schemas.microsoft.com/office/drawing/2014/main" id="{96589E58-3DB7-4838-95D1-2D5B70D59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7" name="Freeform 112">
              <a:extLst>
                <a:ext uri="{FF2B5EF4-FFF2-40B4-BE49-F238E27FC236}">
                  <a16:creationId xmlns:a16="http://schemas.microsoft.com/office/drawing/2014/main" id="{D59A1284-5360-4B94-8789-159E036B7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8" name="Freeform 113">
              <a:extLst>
                <a:ext uri="{FF2B5EF4-FFF2-40B4-BE49-F238E27FC236}">
                  <a16:creationId xmlns:a16="http://schemas.microsoft.com/office/drawing/2014/main" id="{A89D962B-2EC4-4579-9311-3B2F7E4ED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87"/>
              <a:ext cx="18" cy="14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79 h 12"/>
                <a:gd name="T6" fmla="*/ 18 w 18"/>
                <a:gd name="T7" fmla="*/ 165 h 12"/>
                <a:gd name="T8" fmla="*/ 18 w 18"/>
                <a:gd name="T9" fmla="*/ 165 h 12"/>
                <a:gd name="T10" fmla="*/ 18 w 18"/>
                <a:gd name="T11" fmla="*/ 165 h 12"/>
                <a:gd name="T12" fmla="*/ 12 w 18"/>
                <a:gd name="T13" fmla="*/ 165 h 12"/>
                <a:gd name="T14" fmla="*/ 12 w 18"/>
                <a:gd name="T15" fmla="*/ 79 h 12"/>
                <a:gd name="T16" fmla="*/ 6 w 18"/>
                <a:gd name="T17" fmla="*/ 79 h 12"/>
                <a:gd name="T18" fmla="*/ 6 w 18"/>
                <a:gd name="T19" fmla="*/ 79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79" name="Freeform 114">
              <a:extLst>
                <a:ext uri="{FF2B5EF4-FFF2-40B4-BE49-F238E27FC236}">
                  <a16:creationId xmlns:a16="http://schemas.microsoft.com/office/drawing/2014/main" id="{68FDCBA9-0B74-4E4F-921D-2C64D9B28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993"/>
              <a:ext cx="30" cy="8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847 h 6"/>
                <a:gd name="T20" fmla="*/ 30 w 30"/>
                <a:gd name="T21" fmla="*/ 847 h 6"/>
                <a:gd name="T22" fmla="*/ 24 w 30"/>
                <a:gd name="T23" fmla="*/ 847 h 6"/>
                <a:gd name="T24" fmla="*/ 18 w 30"/>
                <a:gd name="T25" fmla="*/ 847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0" name="Freeform 115">
              <a:extLst>
                <a:ext uri="{FF2B5EF4-FFF2-40B4-BE49-F238E27FC236}">
                  <a16:creationId xmlns:a16="http://schemas.microsoft.com/office/drawing/2014/main" id="{10669081-53FD-48AF-9877-8FFE67FB2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100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1" name="Freeform 116">
              <a:extLst>
                <a:ext uri="{FF2B5EF4-FFF2-40B4-BE49-F238E27FC236}">
                  <a16:creationId xmlns:a16="http://schemas.microsoft.com/office/drawing/2014/main" id="{9492CD45-EDAF-4D29-951B-1766652F2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2" name="Freeform 117">
              <a:extLst>
                <a:ext uri="{FF2B5EF4-FFF2-40B4-BE49-F238E27FC236}">
                  <a16:creationId xmlns:a16="http://schemas.microsoft.com/office/drawing/2014/main" id="{A5BC276F-1FE5-4180-9070-4304D4D64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3" name="Freeform 118">
              <a:extLst>
                <a:ext uri="{FF2B5EF4-FFF2-40B4-BE49-F238E27FC236}">
                  <a16:creationId xmlns:a16="http://schemas.microsoft.com/office/drawing/2014/main" id="{B47CD83A-B924-4D30-BF16-5C0D36B90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4" name="Freeform 119">
              <a:extLst>
                <a:ext uri="{FF2B5EF4-FFF2-40B4-BE49-F238E27FC236}">
                  <a16:creationId xmlns:a16="http://schemas.microsoft.com/office/drawing/2014/main" id="{221ED8E0-6B6C-4EA1-A9AF-3937ADD8C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5" name="Freeform 120">
              <a:extLst>
                <a:ext uri="{FF2B5EF4-FFF2-40B4-BE49-F238E27FC236}">
                  <a16:creationId xmlns:a16="http://schemas.microsoft.com/office/drawing/2014/main" id="{57C86254-F406-4726-918D-7E5813053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6" name="Freeform 121">
              <a:extLst>
                <a:ext uri="{FF2B5EF4-FFF2-40B4-BE49-F238E27FC236}">
                  <a16:creationId xmlns:a16="http://schemas.microsoft.com/office/drawing/2014/main" id="{6231650B-17B6-4AA4-B41F-DD509A77B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7" name="Freeform 122">
              <a:extLst>
                <a:ext uri="{FF2B5EF4-FFF2-40B4-BE49-F238E27FC236}">
                  <a16:creationId xmlns:a16="http://schemas.microsoft.com/office/drawing/2014/main" id="{0E98895F-0DB1-43C5-8C9A-381DBB28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8" name="Freeform 123">
              <a:extLst>
                <a:ext uri="{FF2B5EF4-FFF2-40B4-BE49-F238E27FC236}">
                  <a16:creationId xmlns:a16="http://schemas.microsoft.com/office/drawing/2014/main" id="{207A738C-8F9A-4B1C-A2DF-634BEB54B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89" name="Freeform 124">
              <a:extLst>
                <a:ext uri="{FF2B5EF4-FFF2-40B4-BE49-F238E27FC236}">
                  <a16:creationId xmlns:a16="http://schemas.microsoft.com/office/drawing/2014/main" id="{9837ED8C-07C2-4F39-853E-90E5044B1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0" name="Freeform 125">
              <a:extLst>
                <a:ext uri="{FF2B5EF4-FFF2-40B4-BE49-F238E27FC236}">
                  <a16:creationId xmlns:a16="http://schemas.microsoft.com/office/drawing/2014/main" id="{BFA86A85-4BA8-4BA8-88B3-400AFC395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1" name="Freeform 126">
              <a:extLst>
                <a:ext uri="{FF2B5EF4-FFF2-40B4-BE49-F238E27FC236}">
                  <a16:creationId xmlns:a16="http://schemas.microsoft.com/office/drawing/2014/main" id="{03D584DD-2728-4CD5-963C-41D9C2E11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2" name="Freeform 127">
              <a:extLst>
                <a:ext uri="{FF2B5EF4-FFF2-40B4-BE49-F238E27FC236}">
                  <a16:creationId xmlns:a16="http://schemas.microsoft.com/office/drawing/2014/main" id="{27DB2F36-9679-4447-BF5B-E497CE34F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3" name="Freeform 128">
              <a:extLst>
                <a:ext uri="{FF2B5EF4-FFF2-40B4-BE49-F238E27FC236}">
                  <a16:creationId xmlns:a16="http://schemas.microsoft.com/office/drawing/2014/main" id="{88E7E549-26DE-46E9-ADDE-7021567AD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4" name="Freeform 129">
              <a:extLst>
                <a:ext uri="{FF2B5EF4-FFF2-40B4-BE49-F238E27FC236}">
                  <a16:creationId xmlns:a16="http://schemas.microsoft.com/office/drawing/2014/main" id="{9F6C3B63-D8F6-4D10-BDAB-27B57BBEF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5" name="Freeform 130">
              <a:extLst>
                <a:ext uri="{FF2B5EF4-FFF2-40B4-BE49-F238E27FC236}">
                  <a16:creationId xmlns:a16="http://schemas.microsoft.com/office/drawing/2014/main" id="{8E7DC2AC-AF6F-4BF3-A8CE-367552E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6" name="Freeform 131">
              <a:extLst>
                <a:ext uri="{FF2B5EF4-FFF2-40B4-BE49-F238E27FC236}">
                  <a16:creationId xmlns:a16="http://schemas.microsoft.com/office/drawing/2014/main" id="{7612FCCB-8B2C-46E9-88AD-A7C92FA8C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7" name="Freeform 132">
              <a:extLst>
                <a:ext uri="{FF2B5EF4-FFF2-40B4-BE49-F238E27FC236}">
                  <a16:creationId xmlns:a16="http://schemas.microsoft.com/office/drawing/2014/main" id="{E479A229-42A4-4ECD-9D53-336C63552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8" name="Freeform 133">
              <a:extLst>
                <a:ext uri="{FF2B5EF4-FFF2-40B4-BE49-F238E27FC236}">
                  <a16:creationId xmlns:a16="http://schemas.microsoft.com/office/drawing/2014/main" id="{62341CB6-A101-4DD6-BD23-709F6030D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999" name="Freeform 134">
              <a:extLst>
                <a:ext uri="{FF2B5EF4-FFF2-40B4-BE49-F238E27FC236}">
                  <a16:creationId xmlns:a16="http://schemas.microsoft.com/office/drawing/2014/main" id="{07872517-8333-4A09-A594-85260D82C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0" name="Freeform 135">
              <a:extLst>
                <a:ext uri="{FF2B5EF4-FFF2-40B4-BE49-F238E27FC236}">
                  <a16:creationId xmlns:a16="http://schemas.microsoft.com/office/drawing/2014/main" id="{DE0D6443-5B1C-4858-A039-D37C3E996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1" name="Freeform 136">
              <a:extLst>
                <a:ext uri="{FF2B5EF4-FFF2-40B4-BE49-F238E27FC236}">
                  <a16:creationId xmlns:a16="http://schemas.microsoft.com/office/drawing/2014/main" id="{0CFCFDC7-C6B7-46E5-8F5B-02718BF8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2" name="Freeform 137">
              <a:extLst>
                <a:ext uri="{FF2B5EF4-FFF2-40B4-BE49-F238E27FC236}">
                  <a16:creationId xmlns:a16="http://schemas.microsoft.com/office/drawing/2014/main" id="{564782F9-9753-42B5-81B8-A83037D68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3" name="Freeform 138">
              <a:extLst>
                <a:ext uri="{FF2B5EF4-FFF2-40B4-BE49-F238E27FC236}">
                  <a16:creationId xmlns:a16="http://schemas.microsoft.com/office/drawing/2014/main" id="{BFD12069-694F-4FAF-BEE4-1609011D2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4" name="Freeform 139">
              <a:extLst>
                <a:ext uri="{FF2B5EF4-FFF2-40B4-BE49-F238E27FC236}">
                  <a16:creationId xmlns:a16="http://schemas.microsoft.com/office/drawing/2014/main" id="{2D8896AF-37B4-4054-8ADF-B40CA9A4E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5" name="Freeform 140">
              <a:extLst>
                <a:ext uri="{FF2B5EF4-FFF2-40B4-BE49-F238E27FC236}">
                  <a16:creationId xmlns:a16="http://schemas.microsoft.com/office/drawing/2014/main" id="{34434206-20C6-4482-B517-DA9D30D37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6" name="Freeform 141">
              <a:extLst>
                <a:ext uri="{FF2B5EF4-FFF2-40B4-BE49-F238E27FC236}">
                  <a16:creationId xmlns:a16="http://schemas.microsoft.com/office/drawing/2014/main" id="{DCEF6E77-A4E6-43A3-B141-EFA1F8D4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7" name="Freeform 142">
              <a:extLst>
                <a:ext uri="{FF2B5EF4-FFF2-40B4-BE49-F238E27FC236}">
                  <a16:creationId xmlns:a16="http://schemas.microsoft.com/office/drawing/2014/main" id="{7F0AE5A0-F884-4C0E-A200-7939B4C07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8" name="Freeform 143">
              <a:extLst>
                <a:ext uri="{FF2B5EF4-FFF2-40B4-BE49-F238E27FC236}">
                  <a16:creationId xmlns:a16="http://schemas.microsoft.com/office/drawing/2014/main" id="{F7AA7AF1-0A66-417C-B041-CE13ACFC9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09" name="Freeform 144">
              <a:extLst>
                <a:ext uri="{FF2B5EF4-FFF2-40B4-BE49-F238E27FC236}">
                  <a16:creationId xmlns:a16="http://schemas.microsoft.com/office/drawing/2014/main" id="{9C3D5ED4-47D3-4678-ADFB-69A6A66F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0" name="Freeform 145">
              <a:extLst>
                <a:ext uri="{FF2B5EF4-FFF2-40B4-BE49-F238E27FC236}">
                  <a16:creationId xmlns:a16="http://schemas.microsoft.com/office/drawing/2014/main" id="{3715E490-23C5-4221-B66F-45D764CD5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1" name="Freeform 146">
              <a:extLst>
                <a:ext uri="{FF2B5EF4-FFF2-40B4-BE49-F238E27FC236}">
                  <a16:creationId xmlns:a16="http://schemas.microsoft.com/office/drawing/2014/main" id="{EEABEA4E-8001-4939-9A93-5FE43F8F8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2" name="Freeform 147">
              <a:extLst>
                <a:ext uri="{FF2B5EF4-FFF2-40B4-BE49-F238E27FC236}">
                  <a16:creationId xmlns:a16="http://schemas.microsoft.com/office/drawing/2014/main" id="{EBE2B9DF-7D1B-402C-A9A2-00F6A0429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3" name="Freeform 148">
              <a:extLst>
                <a:ext uri="{FF2B5EF4-FFF2-40B4-BE49-F238E27FC236}">
                  <a16:creationId xmlns:a16="http://schemas.microsoft.com/office/drawing/2014/main" id="{5E10B90B-F85A-4702-9E31-321B26A60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4" name="Freeform 149">
              <a:extLst>
                <a:ext uri="{FF2B5EF4-FFF2-40B4-BE49-F238E27FC236}">
                  <a16:creationId xmlns:a16="http://schemas.microsoft.com/office/drawing/2014/main" id="{C9272CB1-0140-4C69-B6A3-2523D2115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5" name="Freeform 150">
              <a:extLst>
                <a:ext uri="{FF2B5EF4-FFF2-40B4-BE49-F238E27FC236}">
                  <a16:creationId xmlns:a16="http://schemas.microsoft.com/office/drawing/2014/main" id="{6F1E83D6-D4B7-4074-97C6-7E98B11FF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6" name="Freeform 151">
              <a:extLst>
                <a:ext uri="{FF2B5EF4-FFF2-40B4-BE49-F238E27FC236}">
                  <a16:creationId xmlns:a16="http://schemas.microsoft.com/office/drawing/2014/main" id="{4F0C13F1-DEFD-4561-98CC-B5F08F154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7" name="Freeform 152">
              <a:extLst>
                <a:ext uri="{FF2B5EF4-FFF2-40B4-BE49-F238E27FC236}">
                  <a16:creationId xmlns:a16="http://schemas.microsoft.com/office/drawing/2014/main" id="{21760D6D-A1B5-4D6B-91D8-EAC022614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8" name="Freeform 153">
              <a:extLst>
                <a:ext uri="{FF2B5EF4-FFF2-40B4-BE49-F238E27FC236}">
                  <a16:creationId xmlns:a16="http://schemas.microsoft.com/office/drawing/2014/main" id="{03387FCD-2259-482E-A987-699F4A155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19" name="Freeform 154">
              <a:extLst>
                <a:ext uri="{FF2B5EF4-FFF2-40B4-BE49-F238E27FC236}">
                  <a16:creationId xmlns:a16="http://schemas.microsoft.com/office/drawing/2014/main" id="{ADE1DEF2-52D1-4180-967B-1A0517BA8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0" name="Freeform 155">
              <a:extLst>
                <a:ext uri="{FF2B5EF4-FFF2-40B4-BE49-F238E27FC236}">
                  <a16:creationId xmlns:a16="http://schemas.microsoft.com/office/drawing/2014/main" id="{E4852BF3-6904-4714-95B2-62F5C4217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1" name="Freeform 156">
              <a:extLst>
                <a:ext uri="{FF2B5EF4-FFF2-40B4-BE49-F238E27FC236}">
                  <a16:creationId xmlns:a16="http://schemas.microsoft.com/office/drawing/2014/main" id="{EEFF3EA5-E3AA-40A8-A25F-52A78A608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2" name="Freeform 157">
              <a:extLst>
                <a:ext uri="{FF2B5EF4-FFF2-40B4-BE49-F238E27FC236}">
                  <a16:creationId xmlns:a16="http://schemas.microsoft.com/office/drawing/2014/main" id="{56C8A2F3-9984-4364-BD1A-5F54B0E5E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3" name="Freeform 158">
              <a:extLst>
                <a:ext uri="{FF2B5EF4-FFF2-40B4-BE49-F238E27FC236}">
                  <a16:creationId xmlns:a16="http://schemas.microsoft.com/office/drawing/2014/main" id="{26393457-64DD-4AFB-BD66-762C508A8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4" name="Freeform 159">
              <a:extLst>
                <a:ext uri="{FF2B5EF4-FFF2-40B4-BE49-F238E27FC236}">
                  <a16:creationId xmlns:a16="http://schemas.microsoft.com/office/drawing/2014/main" id="{56A334E6-0BFE-4C67-BA7B-1F347C087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5" name="Freeform 160">
              <a:extLst>
                <a:ext uri="{FF2B5EF4-FFF2-40B4-BE49-F238E27FC236}">
                  <a16:creationId xmlns:a16="http://schemas.microsoft.com/office/drawing/2014/main" id="{F8D685CD-D643-4098-A956-B458E02B1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6" name="Freeform 161">
              <a:extLst>
                <a:ext uri="{FF2B5EF4-FFF2-40B4-BE49-F238E27FC236}">
                  <a16:creationId xmlns:a16="http://schemas.microsoft.com/office/drawing/2014/main" id="{5C0A5FEB-D9E7-484B-BC83-7730890AD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7" name="Freeform 162">
              <a:extLst>
                <a:ext uri="{FF2B5EF4-FFF2-40B4-BE49-F238E27FC236}">
                  <a16:creationId xmlns:a16="http://schemas.microsoft.com/office/drawing/2014/main" id="{56708483-FD4A-4826-8B3E-4444A6022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8" name="Freeform 163">
              <a:extLst>
                <a:ext uri="{FF2B5EF4-FFF2-40B4-BE49-F238E27FC236}">
                  <a16:creationId xmlns:a16="http://schemas.microsoft.com/office/drawing/2014/main" id="{B6D359CD-33F2-4225-A9A6-7403A63D4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29" name="Freeform 164">
              <a:extLst>
                <a:ext uri="{FF2B5EF4-FFF2-40B4-BE49-F238E27FC236}">
                  <a16:creationId xmlns:a16="http://schemas.microsoft.com/office/drawing/2014/main" id="{57168DC7-1B06-4076-B4A5-1E0A448C1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0" name="Freeform 165">
              <a:extLst>
                <a:ext uri="{FF2B5EF4-FFF2-40B4-BE49-F238E27FC236}">
                  <a16:creationId xmlns:a16="http://schemas.microsoft.com/office/drawing/2014/main" id="{9294F0B6-D48A-4586-B074-788A4A544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158"/>
              <a:ext cx="131" cy="31"/>
            </a:xfrm>
            <a:custGeom>
              <a:avLst/>
              <a:gdLst>
                <a:gd name="T0" fmla="*/ 131 w 131"/>
                <a:gd name="T1" fmla="*/ 73 h 29"/>
                <a:gd name="T2" fmla="*/ 131 w 131"/>
                <a:gd name="T3" fmla="*/ 89 h 29"/>
                <a:gd name="T4" fmla="*/ 131 w 131"/>
                <a:gd name="T5" fmla="*/ 89 h 29"/>
                <a:gd name="T6" fmla="*/ 131 w 131"/>
                <a:gd name="T7" fmla="*/ 89 h 29"/>
                <a:gd name="T8" fmla="*/ 125 w 131"/>
                <a:gd name="T9" fmla="*/ 89 h 29"/>
                <a:gd name="T10" fmla="*/ 119 w 131"/>
                <a:gd name="T11" fmla="*/ 73 h 29"/>
                <a:gd name="T12" fmla="*/ 113 w 131"/>
                <a:gd name="T13" fmla="*/ 50 h 29"/>
                <a:gd name="T14" fmla="*/ 101 w 131"/>
                <a:gd name="T15" fmla="*/ 34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34 h 29"/>
                <a:gd name="T38" fmla="*/ 6 w 131"/>
                <a:gd name="T39" fmla="*/ 34 h 29"/>
                <a:gd name="T40" fmla="*/ 0 w 131"/>
                <a:gd name="T41" fmla="*/ 34 h 29"/>
                <a:gd name="T42" fmla="*/ 6 w 131"/>
                <a:gd name="T43" fmla="*/ 34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34 h 29"/>
                <a:gd name="T70" fmla="*/ 125 w 131"/>
                <a:gd name="T71" fmla="*/ 50 h 29"/>
                <a:gd name="T72" fmla="*/ 131 w 131"/>
                <a:gd name="T73" fmla="*/ 7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1" name="Freeform 166">
              <a:extLst>
                <a:ext uri="{FF2B5EF4-FFF2-40B4-BE49-F238E27FC236}">
                  <a16:creationId xmlns:a16="http://schemas.microsoft.com/office/drawing/2014/main" id="{48F8A0B6-BFDD-4AEC-9F26-8669063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163"/>
              <a:ext cx="18" cy="32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35 h 30"/>
                <a:gd name="T8" fmla="*/ 6 w 18"/>
                <a:gd name="T9" fmla="*/ 35 h 30"/>
                <a:gd name="T10" fmla="*/ 6 w 18"/>
                <a:gd name="T11" fmla="*/ 51 h 30"/>
                <a:gd name="T12" fmla="*/ 0 w 18"/>
                <a:gd name="T13" fmla="*/ 74 h 30"/>
                <a:gd name="T14" fmla="*/ 0 w 18"/>
                <a:gd name="T15" fmla="*/ 74 h 30"/>
                <a:gd name="T16" fmla="*/ 0 w 18"/>
                <a:gd name="T17" fmla="*/ 90 h 30"/>
                <a:gd name="T18" fmla="*/ 6 w 18"/>
                <a:gd name="T19" fmla="*/ 74 h 30"/>
                <a:gd name="T20" fmla="*/ 12 w 18"/>
                <a:gd name="T21" fmla="*/ 51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2" name="Freeform 167">
              <a:extLst>
                <a:ext uri="{FF2B5EF4-FFF2-40B4-BE49-F238E27FC236}">
                  <a16:creationId xmlns:a16="http://schemas.microsoft.com/office/drawing/2014/main" id="{0D94A9C5-128C-4D25-825C-23F4F2150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" y="2158"/>
              <a:ext cx="18" cy="37"/>
            </a:xfrm>
            <a:custGeom>
              <a:avLst/>
              <a:gdLst>
                <a:gd name="T0" fmla="*/ 0 w 18"/>
                <a:gd name="T1" fmla="*/ 89 h 35"/>
                <a:gd name="T2" fmla="*/ 0 w 18"/>
                <a:gd name="T3" fmla="*/ 75 h 35"/>
                <a:gd name="T4" fmla="*/ 0 w 18"/>
                <a:gd name="T5" fmla="*/ 75 h 35"/>
                <a:gd name="T6" fmla="*/ 0 w 18"/>
                <a:gd name="T7" fmla="*/ 57 h 35"/>
                <a:gd name="T8" fmla="*/ 0 w 18"/>
                <a:gd name="T9" fmla="*/ 41 h 35"/>
                <a:gd name="T10" fmla="*/ 6 w 18"/>
                <a:gd name="T11" fmla="*/ 41 h 35"/>
                <a:gd name="T12" fmla="*/ 12 w 18"/>
                <a:gd name="T13" fmla="*/ 29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29 h 35"/>
                <a:gd name="T22" fmla="*/ 12 w 18"/>
                <a:gd name="T23" fmla="*/ 41 h 35"/>
                <a:gd name="T24" fmla="*/ 6 w 18"/>
                <a:gd name="T25" fmla="*/ 41 h 35"/>
                <a:gd name="T26" fmla="*/ 6 w 18"/>
                <a:gd name="T27" fmla="*/ 57 h 35"/>
                <a:gd name="T28" fmla="*/ 0 w 18"/>
                <a:gd name="T29" fmla="*/ 75 h 35"/>
                <a:gd name="T30" fmla="*/ 0 w 18"/>
                <a:gd name="T31" fmla="*/ 75 h 35"/>
                <a:gd name="T32" fmla="*/ 0 w 18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3" name="Freeform 168">
              <a:extLst>
                <a:ext uri="{FF2B5EF4-FFF2-40B4-BE49-F238E27FC236}">
                  <a16:creationId xmlns:a16="http://schemas.microsoft.com/office/drawing/2014/main" id="{97320B84-5227-49AA-91EC-C6A80F76D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78 h 41"/>
                <a:gd name="T4" fmla="*/ 0 w 24"/>
                <a:gd name="T5" fmla="*/ 78 h 41"/>
                <a:gd name="T6" fmla="*/ 6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28 h 41"/>
                <a:gd name="T24" fmla="*/ 12 w 24"/>
                <a:gd name="T25" fmla="*/ 49 h 41"/>
                <a:gd name="T26" fmla="*/ 12 w 24"/>
                <a:gd name="T27" fmla="*/ 65 h 41"/>
                <a:gd name="T28" fmla="*/ 6 w 24"/>
                <a:gd name="T29" fmla="*/ 78 h 41"/>
                <a:gd name="T30" fmla="*/ 6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4" name="Freeform 169">
              <a:extLst>
                <a:ext uri="{FF2B5EF4-FFF2-40B4-BE49-F238E27FC236}">
                  <a16:creationId xmlns:a16="http://schemas.microsoft.com/office/drawing/2014/main" id="{01B9C297-FF86-4CFA-B640-486739C40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58"/>
              <a:ext cx="24" cy="49"/>
            </a:xfrm>
            <a:custGeom>
              <a:avLst/>
              <a:gdLst>
                <a:gd name="T0" fmla="*/ 0 w 24"/>
                <a:gd name="T1" fmla="*/ 95 h 47"/>
                <a:gd name="T2" fmla="*/ 0 w 24"/>
                <a:gd name="T3" fmla="*/ 83 h 47"/>
                <a:gd name="T4" fmla="*/ 0 w 24"/>
                <a:gd name="T5" fmla="*/ 72 h 47"/>
                <a:gd name="T6" fmla="*/ 0 w 24"/>
                <a:gd name="T7" fmla="*/ 56 h 47"/>
                <a:gd name="T8" fmla="*/ 6 w 24"/>
                <a:gd name="T9" fmla="*/ 44 h 47"/>
                <a:gd name="T10" fmla="*/ 12 w 24"/>
                <a:gd name="T11" fmla="*/ 34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34 h 47"/>
                <a:gd name="T24" fmla="*/ 12 w 24"/>
                <a:gd name="T25" fmla="*/ 44 h 47"/>
                <a:gd name="T26" fmla="*/ 6 w 24"/>
                <a:gd name="T27" fmla="*/ 72 h 47"/>
                <a:gd name="T28" fmla="*/ 6 w 24"/>
                <a:gd name="T29" fmla="*/ 83 h 47"/>
                <a:gd name="T30" fmla="*/ 0 w 24"/>
                <a:gd name="T31" fmla="*/ 83 h 47"/>
                <a:gd name="T32" fmla="*/ 0 w 24"/>
                <a:gd name="T33" fmla="*/ 95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5" name="Freeform 170">
              <a:extLst>
                <a:ext uri="{FF2B5EF4-FFF2-40B4-BE49-F238E27FC236}">
                  <a16:creationId xmlns:a16="http://schemas.microsoft.com/office/drawing/2014/main" id="{FD354181-E7AF-4D18-A0B9-973861493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163"/>
              <a:ext cx="29" cy="38"/>
            </a:xfrm>
            <a:custGeom>
              <a:avLst/>
              <a:gdLst>
                <a:gd name="T0" fmla="*/ 0 w 29"/>
                <a:gd name="T1" fmla="*/ 89 h 36"/>
                <a:gd name="T2" fmla="*/ 0 w 29"/>
                <a:gd name="T3" fmla="*/ 89 h 36"/>
                <a:gd name="T4" fmla="*/ 0 w 29"/>
                <a:gd name="T5" fmla="*/ 76 h 36"/>
                <a:gd name="T6" fmla="*/ 6 w 29"/>
                <a:gd name="T7" fmla="*/ 60 h 36"/>
                <a:gd name="T8" fmla="*/ 12 w 29"/>
                <a:gd name="T9" fmla="*/ 43 h 36"/>
                <a:gd name="T10" fmla="*/ 18 w 29"/>
                <a:gd name="T11" fmla="*/ 31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31 h 36"/>
                <a:gd name="T24" fmla="*/ 18 w 29"/>
                <a:gd name="T25" fmla="*/ 43 h 36"/>
                <a:gd name="T26" fmla="*/ 12 w 29"/>
                <a:gd name="T27" fmla="*/ 60 h 36"/>
                <a:gd name="T28" fmla="*/ 6 w 29"/>
                <a:gd name="T29" fmla="*/ 76 h 36"/>
                <a:gd name="T30" fmla="*/ 0 w 29"/>
                <a:gd name="T31" fmla="*/ 89 h 36"/>
                <a:gd name="T32" fmla="*/ 0 w 29"/>
                <a:gd name="T33" fmla="*/ 89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6" name="Freeform 171">
              <a:extLst>
                <a:ext uri="{FF2B5EF4-FFF2-40B4-BE49-F238E27FC236}">
                  <a16:creationId xmlns:a16="http://schemas.microsoft.com/office/drawing/2014/main" id="{178964FA-DDFA-4849-9E6A-CE28EB061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169"/>
              <a:ext cx="23" cy="32"/>
            </a:xfrm>
            <a:custGeom>
              <a:avLst/>
              <a:gdLst>
                <a:gd name="T0" fmla="*/ 0 w 23"/>
                <a:gd name="T1" fmla="*/ 90 h 30"/>
                <a:gd name="T2" fmla="*/ 0 w 23"/>
                <a:gd name="T3" fmla="*/ 74 h 30"/>
                <a:gd name="T4" fmla="*/ 0 w 23"/>
                <a:gd name="T5" fmla="*/ 74 h 30"/>
                <a:gd name="T6" fmla="*/ 0 w 23"/>
                <a:gd name="T7" fmla="*/ 51 h 30"/>
                <a:gd name="T8" fmla="*/ 5 w 23"/>
                <a:gd name="T9" fmla="*/ 35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35 h 30"/>
                <a:gd name="T24" fmla="*/ 11 w 23"/>
                <a:gd name="T25" fmla="*/ 51 h 30"/>
                <a:gd name="T26" fmla="*/ 5 w 23"/>
                <a:gd name="T27" fmla="*/ 74 h 30"/>
                <a:gd name="T28" fmla="*/ 5 w 23"/>
                <a:gd name="T29" fmla="*/ 74 h 30"/>
                <a:gd name="T30" fmla="*/ 0 w 23"/>
                <a:gd name="T31" fmla="*/ 90 h 30"/>
                <a:gd name="T32" fmla="*/ 0 w 23"/>
                <a:gd name="T33" fmla="*/ 9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7" name="Freeform 172">
              <a:extLst>
                <a:ext uri="{FF2B5EF4-FFF2-40B4-BE49-F238E27FC236}">
                  <a16:creationId xmlns:a16="http://schemas.microsoft.com/office/drawing/2014/main" id="{91783D3F-5DFF-40C7-8CD4-6A00C93AF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75"/>
              <a:ext cx="24" cy="26"/>
            </a:xfrm>
            <a:custGeom>
              <a:avLst/>
              <a:gdLst>
                <a:gd name="T0" fmla="*/ 0 w 24"/>
                <a:gd name="T1" fmla="*/ 94 h 24"/>
                <a:gd name="T2" fmla="*/ 0 w 24"/>
                <a:gd name="T3" fmla="*/ 72 h 24"/>
                <a:gd name="T4" fmla="*/ 6 w 24"/>
                <a:gd name="T5" fmla="*/ 72 h 24"/>
                <a:gd name="T6" fmla="*/ 6 w 24"/>
                <a:gd name="T7" fmla="*/ 46 h 24"/>
                <a:gd name="T8" fmla="*/ 12 w 24"/>
                <a:gd name="T9" fmla="*/ 46 h 24"/>
                <a:gd name="T10" fmla="*/ 18 w 24"/>
                <a:gd name="T11" fmla="*/ 28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28 h 24"/>
                <a:gd name="T22" fmla="*/ 18 w 24"/>
                <a:gd name="T23" fmla="*/ 46 h 24"/>
                <a:gd name="T24" fmla="*/ 12 w 24"/>
                <a:gd name="T25" fmla="*/ 46 h 24"/>
                <a:gd name="T26" fmla="*/ 12 w 24"/>
                <a:gd name="T27" fmla="*/ 72 h 24"/>
                <a:gd name="T28" fmla="*/ 6 w 24"/>
                <a:gd name="T29" fmla="*/ 72 h 24"/>
                <a:gd name="T30" fmla="*/ 6 w 24"/>
                <a:gd name="T31" fmla="*/ 94 h 24"/>
                <a:gd name="T32" fmla="*/ 0 w 24"/>
                <a:gd name="T33" fmla="*/ 9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8" name="Freeform 173">
              <a:extLst>
                <a:ext uri="{FF2B5EF4-FFF2-40B4-BE49-F238E27FC236}">
                  <a16:creationId xmlns:a16="http://schemas.microsoft.com/office/drawing/2014/main" id="{427D5A63-CD5B-4ED2-B950-68A56A03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2181"/>
              <a:ext cx="12" cy="14"/>
            </a:xfrm>
            <a:custGeom>
              <a:avLst/>
              <a:gdLst>
                <a:gd name="T0" fmla="*/ 0 w 12"/>
                <a:gd name="T1" fmla="*/ 165 h 12"/>
                <a:gd name="T2" fmla="*/ 0 w 12"/>
                <a:gd name="T3" fmla="*/ 165 h 12"/>
                <a:gd name="T4" fmla="*/ 6 w 12"/>
                <a:gd name="T5" fmla="*/ 79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79 h 12"/>
                <a:gd name="T14" fmla="*/ 0 w 12"/>
                <a:gd name="T15" fmla="*/ 165 h 12"/>
                <a:gd name="T16" fmla="*/ 0 w 12"/>
                <a:gd name="T17" fmla="*/ 16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39" name="Freeform 174">
              <a:extLst>
                <a:ext uri="{FF2B5EF4-FFF2-40B4-BE49-F238E27FC236}">
                  <a16:creationId xmlns:a16="http://schemas.microsoft.com/office/drawing/2014/main" id="{D1B3BAEF-2A3F-4868-A5B2-05E643D24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69"/>
              <a:ext cx="18" cy="20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70 h 18"/>
                <a:gd name="T6" fmla="*/ 6 w 18"/>
                <a:gd name="T7" fmla="*/ 108 h 18"/>
                <a:gd name="T8" fmla="*/ 6 w 18"/>
                <a:gd name="T9" fmla="*/ 108 h 18"/>
                <a:gd name="T10" fmla="*/ 0 w 18"/>
                <a:gd name="T11" fmla="*/ 70 h 18"/>
                <a:gd name="T12" fmla="*/ 6 w 18"/>
                <a:gd name="T13" fmla="*/ 70 h 18"/>
                <a:gd name="T14" fmla="*/ 6 w 18"/>
                <a:gd name="T15" fmla="*/ 37 h 18"/>
                <a:gd name="T16" fmla="*/ 6 w 18"/>
                <a:gd name="T17" fmla="*/ 37 h 18"/>
                <a:gd name="T18" fmla="*/ 12 w 18"/>
                <a:gd name="T19" fmla="*/ 37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0" name="Freeform 175">
              <a:extLst>
                <a:ext uri="{FF2B5EF4-FFF2-40B4-BE49-F238E27FC236}">
                  <a16:creationId xmlns:a16="http://schemas.microsoft.com/office/drawing/2014/main" id="{391F517F-9263-4F9F-9209-A319C54A2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15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1" name="Freeform 176">
              <a:extLst>
                <a:ext uri="{FF2B5EF4-FFF2-40B4-BE49-F238E27FC236}">
                  <a16:creationId xmlns:a16="http://schemas.microsoft.com/office/drawing/2014/main" id="{5F728C63-DDA7-4D85-A1C9-C959A518C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2" name="Freeform 177">
              <a:extLst>
                <a:ext uri="{FF2B5EF4-FFF2-40B4-BE49-F238E27FC236}">
                  <a16:creationId xmlns:a16="http://schemas.microsoft.com/office/drawing/2014/main" id="{E88D38BC-CDB9-4955-B3D7-8B552F556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14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3" name="Freeform 178">
              <a:extLst>
                <a:ext uri="{FF2B5EF4-FFF2-40B4-BE49-F238E27FC236}">
                  <a16:creationId xmlns:a16="http://schemas.microsoft.com/office/drawing/2014/main" id="{B9875A6F-1053-47FC-AD72-72B9E6CF1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15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4" name="Freeform 179">
              <a:extLst>
                <a:ext uri="{FF2B5EF4-FFF2-40B4-BE49-F238E27FC236}">
                  <a16:creationId xmlns:a16="http://schemas.microsoft.com/office/drawing/2014/main" id="{0CBBF172-4E7F-4E29-A3F0-6BF05742B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" y="215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5" name="Freeform 180">
              <a:extLst>
                <a:ext uri="{FF2B5EF4-FFF2-40B4-BE49-F238E27FC236}">
                  <a16:creationId xmlns:a16="http://schemas.microsoft.com/office/drawing/2014/main" id="{DEA14AED-1B51-4DD3-B713-24D0ABCE0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14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6" name="Freeform 181">
              <a:extLst>
                <a:ext uri="{FF2B5EF4-FFF2-40B4-BE49-F238E27FC236}">
                  <a16:creationId xmlns:a16="http://schemas.microsoft.com/office/drawing/2014/main" id="{12842001-7452-4038-BCD0-FF7D747C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213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7" name="Freeform 182">
              <a:extLst>
                <a:ext uri="{FF2B5EF4-FFF2-40B4-BE49-F238E27FC236}">
                  <a16:creationId xmlns:a16="http://schemas.microsoft.com/office/drawing/2014/main" id="{F48DB219-2DF4-4A61-9D6D-2A90D7378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8" name="Freeform 183">
              <a:extLst>
                <a:ext uri="{FF2B5EF4-FFF2-40B4-BE49-F238E27FC236}">
                  <a16:creationId xmlns:a16="http://schemas.microsoft.com/office/drawing/2014/main" id="{FD039184-5CF6-48B9-8522-825CD9AC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49" name="Freeform 184">
              <a:extLst>
                <a:ext uri="{FF2B5EF4-FFF2-40B4-BE49-F238E27FC236}">
                  <a16:creationId xmlns:a16="http://schemas.microsoft.com/office/drawing/2014/main" id="{AE2A2CEA-6394-420A-AEDE-2DB34306A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0" name="Freeform 185">
              <a:extLst>
                <a:ext uri="{FF2B5EF4-FFF2-40B4-BE49-F238E27FC236}">
                  <a16:creationId xmlns:a16="http://schemas.microsoft.com/office/drawing/2014/main" id="{8B7E5122-B68C-47BD-90BC-560B2CBF6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1" name="Freeform 186">
              <a:extLst>
                <a:ext uri="{FF2B5EF4-FFF2-40B4-BE49-F238E27FC236}">
                  <a16:creationId xmlns:a16="http://schemas.microsoft.com/office/drawing/2014/main" id="{BEBA5676-088C-4028-B4E8-31EF032F9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158"/>
              <a:ext cx="24" cy="43"/>
            </a:xfrm>
            <a:custGeom>
              <a:avLst/>
              <a:gdLst>
                <a:gd name="T0" fmla="*/ 0 w 24"/>
                <a:gd name="T1" fmla="*/ 90 h 41"/>
                <a:gd name="T2" fmla="*/ 0 w 24"/>
                <a:gd name="T3" fmla="*/ 90 h 41"/>
                <a:gd name="T4" fmla="*/ 0 w 24"/>
                <a:gd name="T5" fmla="*/ 78 h 41"/>
                <a:gd name="T6" fmla="*/ 0 w 24"/>
                <a:gd name="T7" fmla="*/ 65 h 41"/>
                <a:gd name="T8" fmla="*/ 6 w 24"/>
                <a:gd name="T9" fmla="*/ 49 h 41"/>
                <a:gd name="T10" fmla="*/ 12 w 24"/>
                <a:gd name="T11" fmla="*/ 28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37 h 41"/>
                <a:gd name="T24" fmla="*/ 12 w 24"/>
                <a:gd name="T25" fmla="*/ 49 h 41"/>
                <a:gd name="T26" fmla="*/ 6 w 24"/>
                <a:gd name="T27" fmla="*/ 65 h 41"/>
                <a:gd name="T28" fmla="*/ 6 w 24"/>
                <a:gd name="T29" fmla="*/ 78 h 41"/>
                <a:gd name="T30" fmla="*/ 0 w 24"/>
                <a:gd name="T31" fmla="*/ 90 h 41"/>
                <a:gd name="T32" fmla="*/ 0 w 24"/>
                <a:gd name="T33" fmla="*/ 9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2" name="Freeform 187">
              <a:extLst>
                <a:ext uri="{FF2B5EF4-FFF2-40B4-BE49-F238E27FC236}">
                  <a16:creationId xmlns:a16="http://schemas.microsoft.com/office/drawing/2014/main" id="{B159B074-C8CD-4225-B993-0AAE9DC7E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58"/>
              <a:ext cx="24" cy="37"/>
            </a:xfrm>
            <a:custGeom>
              <a:avLst/>
              <a:gdLst>
                <a:gd name="T0" fmla="*/ 0 w 24"/>
                <a:gd name="T1" fmla="*/ 89 h 35"/>
                <a:gd name="T2" fmla="*/ 0 w 24"/>
                <a:gd name="T3" fmla="*/ 89 h 35"/>
                <a:gd name="T4" fmla="*/ 6 w 24"/>
                <a:gd name="T5" fmla="*/ 75 h 35"/>
                <a:gd name="T6" fmla="*/ 6 w 24"/>
                <a:gd name="T7" fmla="*/ 57 h 35"/>
                <a:gd name="T8" fmla="*/ 6 w 24"/>
                <a:gd name="T9" fmla="*/ 41 h 35"/>
                <a:gd name="T10" fmla="*/ 12 w 24"/>
                <a:gd name="T11" fmla="*/ 29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29 h 35"/>
                <a:gd name="T22" fmla="*/ 18 w 24"/>
                <a:gd name="T23" fmla="*/ 41 h 35"/>
                <a:gd name="T24" fmla="*/ 12 w 24"/>
                <a:gd name="T25" fmla="*/ 57 h 35"/>
                <a:gd name="T26" fmla="*/ 12 w 24"/>
                <a:gd name="T27" fmla="*/ 75 h 35"/>
                <a:gd name="T28" fmla="*/ 6 w 24"/>
                <a:gd name="T29" fmla="*/ 75 h 35"/>
                <a:gd name="T30" fmla="*/ 6 w 24"/>
                <a:gd name="T31" fmla="*/ 89 h 35"/>
                <a:gd name="T32" fmla="*/ 0 w 24"/>
                <a:gd name="T33" fmla="*/ 89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3" name="Freeform 188">
              <a:extLst>
                <a:ext uri="{FF2B5EF4-FFF2-40B4-BE49-F238E27FC236}">
                  <a16:creationId xmlns:a16="http://schemas.microsoft.com/office/drawing/2014/main" id="{3F214A46-A357-48A7-A9BE-16265110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212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4" name="Freeform 189">
              <a:extLst>
                <a:ext uri="{FF2B5EF4-FFF2-40B4-BE49-F238E27FC236}">
                  <a16:creationId xmlns:a16="http://schemas.microsoft.com/office/drawing/2014/main" id="{7F70F763-19AC-4938-9F02-E54C74FEF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637"/>
              <a:ext cx="89" cy="86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47 h 84"/>
                <a:gd name="T4" fmla="*/ 12 w 89"/>
                <a:gd name="T5" fmla="*/ 59 h 84"/>
                <a:gd name="T6" fmla="*/ 24 w 89"/>
                <a:gd name="T7" fmla="*/ 59 h 84"/>
                <a:gd name="T8" fmla="*/ 29 w 89"/>
                <a:gd name="T9" fmla="*/ 59 h 84"/>
                <a:gd name="T10" fmla="*/ 29 w 89"/>
                <a:gd name="T11" fmla="*/ 67 h 84"/>
                <a:gd name="T12" fmla="*/ 29 w 89"/>
                <a:gd name="T13" fmla="*/ 67 h 84"/>
                <a:gd name="T14" fmla="*/ 24 w 89"/>
                <a:gd name="T15" fmla="*/ 67 h 84"/>
                <a:gd name="T16" fmla="*/ 18 w 89"/>
                <a:gd name="T17" fmla="*/ 59 h 84"/>
                <a:gd name="T18" fmla="*/ 6 w 89"/>
                <a:gd name="T19" fmla="*/ 67 h 84"/>
                <a:gd name="T20" fmla="*/ 0 w 89"/>
                <a:gd name="T21" fmla="*/ 79 h 84"/>
                <a:gd name="T22" fmla="*/ 6 w 89"/>
                <a:gd name="T23" fmla="*/ 100 h 84"/>
                <a:gd name="T24" fmla="*/ 12 w 89"/>
                <a:gd name="T25" fmla="*/ 100 h 84"/>
                <a:gd name="T26" fmla="*/ 18 w 89"/>
                <a:gd name="T27" fmla="*/ 100 h 84"/>
                <a:gd name="T28" fmla="*/ 24 w 89"/>
                <a:gd name="T29" fmla="*/ 100 h 84"/>
                <a:gd name="T30" fmla="*/ 29 w 89"/>
                <a:gd name="T31" fmla="*/ 91 h 84"/>
                <a:gd name="T32" fmla="*/ 24 w 89"/>
                <a:gd name="T33" fmla="*/ 106 h 84"/>
                <a:gd name="T34" fmla="*/ 24 w 89"/>
                <a:gd name="T35" fmla="*/ 124 h 84"/>
                <a:gd name="T36" fmla="*/ 29 w 89"/>
                <a:gd name="T37" fmla="*/ 124 h 84"/>
                <a:gd name="T38" fmla="*/ 41 w 89"/>
                <a:gd name="T39" fmla="*/ 124 h 84"/>
                <a:gd name="T40" fmla="*/ 41 w 89"/>
                <a:gd name="T41" fmla="*/ 106 h 84"/>
                <a:gd name="T42" fmla="*/ 41 w 89"/>
                <a:gd name="T43" fmla="*/ 100 h 84"/>
                <a:gd name="T44" fmla="*/ 41 w 89"/>
                <a:gd name="T45" fmla="*/ 91 h 84"/>
                <a:gd name="T46" fmla="*/ 41 w 89"/>
                <a:gd name="T47" fmla="*/ 100 h 84"/>
                <a:gd name="T48" fmla="*/ 47 w 89"/>
                <a:gd name="T49" fmla="*/ 106 h 84"/>
                <a:gd name="T50" fmla="*/ 59 w 89"/>
                <a:gd name="T51" fmla="*/ 106 h 84"/>
                <a:gd name="T52" fmla="*/ 71 w 89"/>
                <a:gd name="T53" fmla="*/ 115 h 84"/>
                <a:gd name="T54" fmla="*/ 83 w 89"/>
                <a:gd name="T55" fmla="*/ 106 h 84"/>
                <a:gd name="T56" fmla="*/ 83 w 89"/>
                <a:gd name="T57" fmla="*/ 100 h 84"/>
                <a:gd name="T58" fmla="*/ 83 w 89"/>
                <a:gd name="T59" fmla="*/ 91 h 84"/>
                <a:gd name="T60" fmla="*/ 71 w 89"/>
                <a:gd name="T61" fmla="*/ 79 h 84"/>
                <a:gd name="T62" fmla="*/ 59 w 89"/>
                <a:gd name="T63" fmla="*/ 79 h 84"/>
                <a:gd name="T64" fmla="*/ 65 w 89"/>
                <a:gd name="T65" fmla="*/ 59 h 84"/>
                <a:gd name="T66" fmla="*/ 77 w 89"/>
                <a:gd name="T67" fmla="*/ 59 h 84"/>
                <a:gd name="T68" fmla="*/ 89 w 89"/>
                <a:gd name="T69" fmla="*/ 53 h 84"/>
                <a:gd name="T70" fmla="*/ 89 w 89"/>
                <a:gd name="T71" fmla="*/ 41 h 84"/>
                <a:gd name="T72" fmla="*/ 77 w 89"/>
                <a:gd name="T73" fmla="*/ 18 h 84"/>
                <a:gd name="T74" fmla="*/ 65 w 89"/>
                <a:gd name="T75" fmla="*/ 41 h 84"/>
                <a:gd name="T76" fmla="*/ 65 w 89"/>
                <a:gd name="T77" fmla="*/ 47 h 84"/>
                <a:gd name="T78" fmla="*/ 59 w 89"/>
                <a:gd name="T79" fmla="*/ 53 h 84"/>
                <a:gd name="T80" fmla="*/ 53 w 89"/>
                <a:gd name="T81" fmla="*/ 53 h 84"/>
                <a:gd name="T82" fmla="*/ 53 w 89"/>
                <a:gd name="T83" fmla="*/ 47 h 84"/>
                <a:gd name="T84" fmla="*/ 53 w 89"/>
                <a:gd name="T85" fmla="*/ 41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41 h 84"/>
                <a:gd name="T100" fmla="*/ 41 w 89"/>
                <a:gd name="T101" fmla="*/ 53 h 84"/>
                <a:gd name="T102" fmla="*/ 35 w 89"/>
                <a:gd name="T103" fmla="*/ 53 h 84"/>
                <a:gd name="T104" fmla="*/ 35 w 89"/>
                <a:gd name="T105" fmla="*/ 41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5" name="Freeform 190">
              <a:extLst>
                <a:ext uri="{FF2B5EF4-FFF2-40B4-BE49-F238E27FC236}">
                  <a16:creationId xmlns:a16="http://schemas.microsoft.com/office/drawing/2014/main" id="{838FD4E1-2C2B-4632-817A-620117C5F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751"/>
              <a:ext cx="89" cy="153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38 h 155"/>
                <a:gd name="T16" fmla="*/ 18 w 89"/>
                <a:gd name="T17" fmla="*/ 38 h 155"/>
                <a:gd name="T18" fmla="*/ 18 w 89"/>
                <a:gd name="T19" fmla="*/ 38 h 155"/>
                <a:gd name="T20" fmla="*/ 18 w 89"/>
                <a:gd name="T21" fmla="*/ 38 h 155"/>
                <a:gd name="T22" fmla="*/ 18 w 89"/>
                <a:gd name="T23" fmla="*/ 38 h 155"/>
                <a:gd name="T24" fmla="*/ 18 w 89"/>
                <a:gd name="T25" fmla="*/ 38 h 155"/>
                <a:gd name="T26" fmla="*/ 12 w 89"/>
                <a:gd name="T27" fmla="*/ 43 h 155"/>
                <a:gd name="T28" fmla="*/ 12 w 89"/>
                <a:gd name="T29" fmla="*/ 49 h 155"/>
                <a:gd name="T30" fmla="*/ 6 w 89"/>
                <a:gd name="T31" fmla="*/ 49 h 155"/>
                <a:gd name="T32" fmla="*/ 0 w 89"/>
                <a:gd name="T33" fmla="*/ 55 h 155"/>
                <a:gd name="T34" fmla="*/ 6 w 89"/>
                <a:gd name="T35" fmla="*/ 67 h 155"/>
                <a:gd name="T36" fmla="*/ 12 w 89"/>
                <a:gd name="T37" fmla="*/ 79 h 155"/>
                <a:gd name="T38" fmla="*/ 12 w 89"/>
                <a:gd name="T39" fmla="*/ 91 h 155"/>
                <a:gd name="T40" fmla="*/ 6 w 89"/>
                <a:gd name="T41" fmla="*/ 97 h 155"/>
                <a:gd name="T42" fmla="*/ 12 w 89"/>
                <a:gd name="T43" fmla="*/ 101 h 155"/>
                <a:gd name="T44" fmla="*/ 18 w 89"/>
                <a:gd name="T45" fmla="*/ 101 h 155"/>
                <a:gd name="T46" fmla="*/ 24 w 89"/>
                <a:gd name="T47" fmla="*/ 103 h 155"/>
                <a:gd name="T48" fmla="*/ 30 w 89"/>
                <a:gd name="T49" fmla="*/ 103 h 155"/>
                <a:gd name="T50" fmla="*/ 30 w 89"/>
                <a:gd name="T51" fmla="*/ 106 h 155"/>
                <a:gd name="T52" fmla="*/ 36 w 89"/>
                <a:gd name="T53" fmla="*/ 109 h 155"/>
                <a:gd name="T54" fmla="*/ 42 w 89"/>
                <a:gd name="T55" fmla="*/ 112 h 155"/>
                <a:gd name="T56" fmla="*/ 42 w 89"/>
                <a:gd name="T57" fmla="*/ 121 h 155"/>
                <a:gd name="T58" fmla="*/ 48 w 89"/>
                <a:gd name="T59" fmla="*/ 115 h 155"/>
                <a:gd name="T60" fmla="*/ 48 w 89"/>
                <a:gd name="T61" fmla="*/ 112 h 155"/>
                <a:gd name="T62" fmla="*/ 54 w 89"/>
                <a:gd name="T63" fmla="*/ 109 h 155"/>
                <a:gd name="T64" fmla="*/ 60 w 89"/>
                <a:gd name="T65" fmla="*/ 106 h 155"/>
                <a:gd name="T66" fmla="*/ 60 w 89"/>
                <a:gd name="T67" fmla="*/ 103 h 155"/>
                <a:gd name="T68" fmla="*/ 66 w 89"/>
                <a:gd name="T69" fmla="*/ 103 h 155"/>
                <a:gd name="T70" fmla="*/ 78 w 89"/>
                <a:gd name="T71" fmla="*/ 101 h 155"/>
                <a:gd name="T72" fmla="*/ 84 w 89"/>
                <a:gd name="T73" fmla="*/ 101 h 155"/>
                <a:gd name="T74" fmla="*/ 78 w 89"/>
                <a:gd name="T75" fmla="*/ 97 h 155"/>
                <a:gd name="T76" fmla="*/ 78 w 89"/>
                <a:gd name="T77" fmla="*/ 85 h 155"/>
                <a:gd name="T78" fmla="*/ 78 w 89"/>
                <a:gd name="T79" fmla="*/ 79 h 155"/>
                <a:gd name="T80" fmla="*/ 84 w 89"/>
                <a:gd name="T81" fmla="*/ 67 h 155"/>
                <a:gd name="T82" fmla="*/ 78 w 89"/>
                <a:gd name="T83" fmla="*/ 49 h 155"/>
                <a:gd name="T84" fmla="*/ 78 w 89"/>
                <a:gd name="T85" fmla="*/ 38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6" name="Freeform 191">
              <a:extLst>
                <a:ext uri="{FF2B5EF4-FFF2-40B4-BE49-F238E27FC236}">
                  <a16:creationId xmlns:a16="http://schemas.microsoft.com/office/drawing/2014/main" id="{4AD1DCF7-C5E1-477D-9143-AA3E1AE4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" y="1715"/>
              <a:ext cx="167" cy="124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1 h 126"/>
                <a:gd name="T32" fmla="*/ 30 w 167"/>
                <a:gd name="T33" fmla="*/ 31 h 126"/>
                <a:gd name="T34" fmla="*/ 36 w 167"/>
                <a:gd name="T35" fmla="*/ 43 h 126"/>
                <a:gd name="T36" fmla="*/ 42 w 167"/>
                <a:gd name="T37" fmla="*/ 49 h 126"/>
                <a:gd name="T38" fmla="*/ 48 w 167"/>
                <a:gd name="T39" fmla="*/ 67 h 126"/>
                <a:gd name="T40" fmla="*/ 48 w 167"/>
                <a:gd name="T41" fmla="*/ 78 h 126"/>
                <a:gd name="T42" fmla="*/ 54 w 167"/>
                <a:gd name="T43" fmla="*/ 78 h 126"/>
                <a:gd name="T44" fmla="*/ 60 w 167"/>
                <a:gd name="T45" fmla="*/ 78 h 126"/>
                <a:gd name="T46" fmla="*/ 66 w 167"/>
                <a:gd name="T47" fmla="*/ 78 h 126"/>
                <a:gd name="T48" fmla="*/ 71 w 167"/>
                <a:gd name="T49" fmla="*/ 81 h 126"/>
                <a:gd name="T50" fmla="*/ 77 w 167"/>
                <a:gd name="T51" fmla="*/ 84 h 126"/>
                <a:gd name="T52" fmla="*/ 83 w 167"/>
                <a:gd name="T53" fmla="*/ 87 h 126"/>
                <a:gd name="T54" fmla="*/ 89 w 167"/>
                <a:gd name="T55" fmla="*/ 90 h 126"/>
                <a:gd name="T56" fmla="*/ 89 w 167"/>
                <a:gd name="T57" fmla="*/ 93 h 126"/>
                <a:gd name="T58" fmla="*/ 95 w 167"/>
                <a:gd name="T59" fmla="*/ 90 h 126"/>
                <a:gd name="T60" fmla="*/ 101 w 167"/>
                <a:gd name="T61" fmla="*/ 90 h 126"/>
                <a:gd name="T62" fmla="*/ 107 w 167"/>
                <a:gd name="T63" fmla="*/ 87 h 126"/>
                <a:gd name="T64" fmla="*/ 119 w 167"/>
                <a:gd name="T65" fmla="*/ 87 h 126"/>
                <a:gd name="T66" fmla="*/ 131 w 167"/>
                <a:gd name="T67" fmla="*/ 87 h 126"/>
                <a:gd name="T68" fmla="*/ 143 w 167"/>
                <a:gd name="T69" fmla="*/ 87 h 126"/>
                <a:gd name="T70" fmla="*/ 155 w 167"/>
                <a:gd name="T71" fmla="*/ 87 h 126"/>
                <a:gd name="T72" fmla="*/ 167 w 167"/>
                <a:gd name="T73" fmla="*/ 90 h 126"/>
                <a:gd name="T74" fmla="*/ 161 w 167"/>
                <a:gd name="T75" fmla="*/ 87 h 126"/>
                <a:gd name="T76" fmla="*/ 161 w 167"/>
                <a:gd name="T77" fmla="*/ 84 h 126"/>
                <a:gd name="T78" fmla="*/ 155 w 167"/>
                <a:gd name="T79" fmla="*/ 81 h 126"/>
                <a:gd name="T80" fmla="*/ 155 w 167"/>
                <a:gd name="T81" fmla="*/ 78 h 126"/>
                <a:gd name="T82" fmla="*/ 149 w 167"/>
                <a:gd name="T83" fmla="*/ 67 h 126"/>
                <a:gd name="T84" fmla="*/ 155 w 167"/>
                <a:gd name="T85" fmla="*/ 61 h 126"/>
                <a:gd name="T86" fmla="*/ 155 w 167"/>
                <a:gd name="T87" fmla="*/ 49 h 126"/>
                <a:gd name="T88" fmla="*/ 161 w 167"/>
                <a:gd name="T89" fmla="*/ 37 h 126"/>
                <a:gd name="T90" fmla="*/ 155 w 167"/>
                <a:gd name="T91" fmla="*/ 31 h 126"/>
                <a:gd name="T92" fmla="*/ 143 w 167"/>
                <a:gd name="T93" fmla="*/ 31 h 126"/>
                <a:gd name="T94" fmla="*/ 137 w 167"/>
                <a:gd name="T95" fmla="*/ 31 h 126"/>
                <a:gd name="T96" fmla="*/ 131 w 167"/>
                <a:gd name="T97" fmla="*/ 31 h 126"/>
                <a:gd name="T98" fmla="*/ 125 w 167"/>
                <a:gd name="T99" fmla="*/ 31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7" name="Freeform 192">
              <a:extLst>
                <a:ext uri="{FF2B5EF4-FFF2-40B4-BE49-F238E27FC236}">
                  <a16:creationId xmlns:a16="http://schemas.microsoft.com/office/drawing/2014/main" id="{0A249BE3-DC76-45E1-B927-1CD8B6C7D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524"/>
              <a:ext cx="144" cy="177"/>
            </a:xfrm>
            <a:custGeom>
              <a:avLst/>
              <a:gdLst>
                <a:gd name="T0" fmla="*/ 120 w 144"/>
                <a:gd name="T1" fmla="*/ 66 h 179"/>
                <a:gd name="T2" fmla="*/ 102 w 144"/>
                <a:gd name="T3" fmla="*/ 72 h 179"/>
                <a:gd name="T4" fmla="*/ 78 w 144"/>
                <a:gd name="T5" fmla="*/ 78 h 179"/>
                <a:gd name="T6" fmla="*/ 54 w 144"/>
                <a:gd name="T7" fmla="*/ 96 h 179"/>
                <a:gd name="T8" fmla="*/ 42 w 144"/>
                <a:gd name="T9" fmla="*/ 121 h 179"/>
                <a:gd name="T10" fmla="*/ 42 w 144"/>
                <a:gd name="T11" fmla="*/ 127 h 179"/>
                <a:gd name="T12" fmla="*/ 36 w 144"/>
                <a:gd name="T13" fmla="*/ 133 h 179"/>
                <a:gd name="T14" fmla="*/ 30 w 144"/>
                <a:gd name="T15" fmla="*/ 139 h 179"/>
                <a:gd name="T16" fmla="*/ 24 w 144"/>
                <a:gd name="T17" fmla="*/ 139 h 179"/>
                <a:gd name="T18" fmla="*/ 12 w 144"/>
                <a:gd name="T19" fmla="*/ 139 h 179"/>
                <a:gd name="T20" fmla="*/ 6 w 144"/>
                <a:gd name="T21" fmla="*/ 139 h 179"/>
                <a:gd name="T22" fmla="*/ 0 w 144"/>
                <a:gd name="T23" fmla="*/ 145 h 179"/>
                <a:gd name="T24" fmla="*/ 0 w 144"/>
                <a:gd name="T25" fmla="*/ 145 h 179"/>
                <a:gd name="T26" fmla="*/ 0 w 144"/>
                <a:gd name="T27" fmla="*/ 145 h 179"/>
                <a:gd name="T28" fmla="*/ 12 w 144"/>
                <a:gd name="T29" fmla="*/ 133 h 179"/>
                <a:gd name="T30" fmla="*/ 24 w 144"/>
                <a:gd name="T31" fmla="*/ 127 h 179"/>
                <a:gd name="T32" fmla="*/ 36 w 144"/>
                <a:gd name="T33" fmla="*/ 114 h 179"/>
                <a:gd name="T34" fmla="*/ 36 w 144"/>
                <a:gd name="T35" fmla="*/ 96 h 179"/>
                <a:gd name="T36" fmla="*/ 36 w 144"/>
                <a:gd name="T37" fmla="*/ 84 h 179"/>
                <a:gd name="T38" fmla="*/ 30 w 144"/>
                <a:gd name="T39" fmla="*/ 66 h 179"/>
                <a:gd name="T40" fmla="*/ 36 w 144"/>
                <a:gd name="T41" fmla="*/ 54 h 179"/>
                <a:gd name="T42" fmla="*/ 48 w 144"/>
                <a:gd name="T43" fmla="*/ 48 h 179"/>
                <a:gd name="T44" fmla="*/ 54 w 144"/>
                <a:gd name="T45" fmla="*/ 4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44 h 179"/>
                <a:gd name="T64" fmla="*/ 144 w 144"/>
                <a:gd name="T65" fmla="*/ 44 h 179"/>
                <a:gd name="T66" fmla="*/ 132 w 144"/>
                <a:gd name="T67" fmla="*/ 44 h 179"/>
                <a:gd name="T68" fmla="*/ 126 w 144"/>
                <a:gd name="T69" fmla="*/ 54 h 179"/>
                <a:gd name="T70" fmla="*/ 126 w 144"/>
                <a:gd name="T71" fmla="*/ 60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8" name="Freeform 193">
              <a:extLst>
                <a:ext uri="{FF2B5EF4-FFF2-40B4-BE49-F238E27FC236}">
                  <a16:creationId xmlns:a16="http://schemas.microsoft.com/office/drawing/2014/main" id="{0CA5817C-F920-41C8-9D7A-7AFD704BA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524"/>
              <a:ext cx="84" cy="171"/>
            </a:xfrm>
            <a:custGeom>
              <a:avLst/>
              <a:gdLst>
                <a:gd name="T0" fmla="*/ 48 w 84"/>
                <a:gd name="T1" fmla="*/ 139 h 173"/>
                <a:gd name="T2" fmla="*/ 42 w 84"/>
                <a:gd name="T3" fmla="*/ 133 h 173"/>
                <a:gd name="T4" fmla="*/ 30 w 84"/>
                <a:gd name="T5" fmla="*/ 133 h 173"/>
                <a:gd name="T6" fmla="*/ 24 w 84"/>
                <a:gd name="T7" fmla="*/ 133 h 173"/>
                <a:gd name="T8" fmla="*/ 30 w 84"/>
                <a:gd name="T9" fmla="*/ 128 h 173"/>
                <a:gd name="T10" fmla="*/ 30 w 84"/>
                <a:gd name="T11" fmla="*/ 125 h 173"/>
                <a:gd name="T12" fmla="*/ 42 w 84"/>
                <a:gd name="T13" fmla="*/ 125 h 173"/>
                <a:gd name="T14" fmla="*/ 48 w 84"/>
                <a:gd name="T15" fmla="*/ 122 h 173"/>
                <a:gd name="T16" fmla="*/ 54 w 84"/>
                <a:gd name="T17" fmla="*/ 119 h 173"/>
                <a:gd name="T18" fmla="*/ 54 w 84"/>
                <a:gd name="T19" fmla="*/ 119 h 173"/>
                <a:gd name="T20" fmla="*/ 54 w 84"/>
                <a:gd name="T21" fmla="*/ 116 h 173"/>
                <a:gd name="T22" fmla="*/ 48 w 84"/>
                <a:gd name="T23" fmla="*/ 116 h 173"/>
                <a:gd name="T24" fmla="*/ 48 w 84"/>
                <a:gd name="T25" fmla="*/ 113 h 173"/>
                <a:gd name="T26" fmla="*/ 36 w 84"/>
                <a:gd name="T27" fmla="*/ 113 h 173"/>
                <a:gd name="T28" fmla="*/ 30 w 84"/>
                <a:gd name="T29" fmla="*/ 116 h 173"/>
                <a:gd name="T30" fmla="*/ 30 w 84"/>
                <a:gd name="T31" fmla="*/ 119 h 173"/>
                <a:gd name="T32" fmla="*/ 30 w 84"/>
                <a:gd name="T33" fmla="*/ 122 h 173"/>
                <a:gd name="T34" fmla="*/ 24 w 84"/>
                <a:gd name="T35" fmla="*/ 122 h 173"/>
                <a:gd name="T36" fmla="*/ 18 w 84"/>
                <a:gd name="T37" fmla="*/ 122 h 173"/>
                <a:gd name="T38" fmla="*/ 18 w 84"/>
                <a:gd name="T39" fmla="*/ 122 h 173"/>
                <a:gd name="T40" fmla="*/ 18 w 84"/>
                <a:gd name="T41" fmla="*/ 119 h 173"/>
                <a:gd name="T42" fmla="*/ 18 w 84"/>
                <a:gd name="T43" fmla="*/ 116 h 173"/>
                <a:gd name="T44" fmla="*/ 24 w 84"/>
                <a:gd name="T45" fmla="*/ 113 h 173"/>
                <a:gd name="T46" fmla="*/ 24 w 84"/>
                <a:gd name="T47" fmla="*/ 108 h 173"/>
                <a:gd name="T48" fmla="*/ 30 w 84"/>
                <a:gd name="T49" fmla="*/ 108 h 173"/>
                <a:gd name="T50" fmla="*/ 30 w 84"/>
                <a:gd name="T51" fmla="*/ 102 h 173"/>
                <a:gd name="T52" fmla="*/ 24 w 84"/>
                <a:gd name="T53" fmla="*/ 102 h 173"/>
                <a:gd name="T54" fmla="*/ 24 w 84"/>
                <a:gd name="T55" fmla="*/ 96 h 173"/>
                <a:gd name="T56" fmla="*/ 12 w 84"/>
                <a:gd name="T57" fmla="*/ 96 h 173"/>
                <a:gd name="T58" fmla="*/ 12 w 84"/>
                <a:gd name="T59" fmla="*/ 96 h 173"/>
                <a:gd name="T60" fmla="*/ 6 w 84"/>
                <a:gd name="T61" fmla="*/ 96 h 173"/>
                <a:gd name="T62" fmla="*/ 6 w 84"/>
                <a:gd name="T63" fmla="*/ 96 h 173"/>
                <a:gd name="T64" fmla="*/ 0 w 84"/>
                <a:gd name="T65" fmla="*/ 84 h 173"/>
                <a:gd name="T66" fmla="*/ 6 w 84"/>
                <a:gd name="T67" fmla="*/ 48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3 h 173"/>
                <a:gd name="T86" fmla="*/ 72 w 84"/>
                <a:gd name="T87" fmla="*/ 48 h 173"/>
                <a:gd name="T88" fmla="*/ 78 w 84"/>
                <a:gd name="T89" fmla="*/ 66 h 173"/>
                <a:gd name="T90" fmla="*/ 84 w 84"/>
                <a:gd name="T91" fmla="*/ 84 h 173"/>
                <a:gd name="T92" fmla="*/ 84 w 84"/>
                <a:gd name="T93" fmla="*/ 96 h 173"/>
                <a:gd name="T94" fmla="*/ 84 w 84"/>
                <a:gd name="T95" fmla="*/ 113 h 173"/>
                <a:gd name="T96" fmla="*/ 72 w 84"/>
                <a:gd name="T97" fmla="*/ 125 h 173"/>
                <a:gd name="T98" fmla="*/ 60 w 84"/>
                <a:gd name="T99" fmla="*/ 133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59" name="Freeform 194">
              <a:extLst>
                <a:ext uri="{FF2B5EF4-FFF2-40B4-BE49-F238E27FC236}">
                  <a16:creationId xmlns:a16="http://schemas.microsoft.com/office/drawing/2014/main" id="{FFBF9A7F-FB3F-43CD-B4B4-D80E59BAD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0" name="Freeform 195">
              <a:extLst>
                <a:ext uri="{FF2B5EF4-FFF2-40B4-BE49-F238E27FC236}">
                  <a16:creationId xmlns:a16="http://schemas.microsoft.com/office/drawing/2014/main" id="{3775D626-92DF-40FA-84DE-DA00CCE4C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566"/>
              <a:ext cx="125" cy="123"/>
            </a:xfrm>
            <a:custGeom>
              <a:avLst/>
              <a:gdLst>
                <a:gd name="T0" fmla="*/ 96 w 125"/>
                <a:gd name="T1" fmla="*/ 92 h 125"/>
                <a:gd name="T2" fmla="*/ 102 w 125"/>
                <a:gd name="T3" fmla="*/ 89 h 125"/>
                <a:gd name="T4" fmla="*/ 108 w 125"/>
                <a:gd name="T5" fmla="*/ 86 h 125"/>
                <a:gd name="T6" fmla="*/ 114 w 125"/>
                <a:gd name="T7" fmla="*/ 89 h 125"/>
                <a:gd name="T8" fmla="*/ 120 w 125"/>
                <a:gd name="T9" fmla="*/ 89 h 125"/>
                <a:gd name="T10" fmla="*/ 120 w 125"/>
                <a:gd name="T11" fmla="*/ 89 h 125"/>
                <a:gd name="T12" fmla="*/ 125 w 125"/>
                <a:gd name="T13" fmla="*/ 89 h 125"/>
                <a:gd name="T14" fmla="*/ 125 w 125"/>
                <a:gd name="T15" fmla="*/ 89 h 125"/>
                <a:gd name="T16" fmla="*/ 125 w 125"/>
                <a:gd name="T17" fmla="*/ 89 h 125"/>
                <a:gd name="T18" fmla="*/ 120 w 125"/>
                <a:gd name="T19" fmla="*/ 86 h 125"/>
                <a:gd name="T20" fmla="*/ 120 w 125"/>
                <a:gd name="T21" fmla="*/ 86 h 125"/>
                <a:gd name="T22" fmla="*/ 114 w 125"/>
                <a:gd name="T23" fmla="*/ 86 h 125"/>
                <a:gd name="T24" fmla="*/ 108 w 125"/>
                <a:gd name="T25" fmla="*/ 83 h 125"/>
                <a:gd name="T26" fmla="*/ 108 w 125"/>
                <a:gd name="T27" fmla="*/ 80 h 125"/>
                <a:gd name="T28" fmla="*/ 108 w 125"/>
                <a:gd name="T29" fmla="*/ 77 h 125"/>
                <a:gd name="T30" fmla="*/ 108 w 125"/>
                <a:gd name="T31" fmla="*/ 77 h 125"/>
                <a:gd name="T32" fmla="*/ 114 w 125"/>
                <a:gd name="T33" fmla="*/ 77 h 125"/>
                <a:gd name="T34" fmla="*/ 114 w 125"/>
                <a:gd name="T35" fmla="*/ 72 h 125"/>
                <a:gd name="T36" fmla="*/ 120 w 125"/>
                <a:gd name="T37" fmla="*/ 60 h 125"/>
                <a:gd name="T38" fmla="*/ 120 w 125"/>
                <a:gd name="T39" fmla="*/ 36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31 h 125"/>
                <a:gd name="T58" fmla="*/ 24 w 125"/>
                <a:gd name="T59" fmla="*/ 36 h 125"/>
                <a:gd name="T60" fmla="*/ 30 w 125"/>
                <a:gd name="T61" fmla="*/ 54 h 125"/>
                <a:gd name="T62" fmla="*/ 36 w 125"/>
                <a:gd name="T63" fmla="*/ 72 h 125"/>
                <a:gd name="T64" fmla="*/ 54 w 125"/>
                <a:gd name="T65" fmla="*/ 86 h 125"/>
                <a:gd name="T66" fmla="*/ 78 w 125"/>
                <a:gd name="T67" fmla="*/ 92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1" name="Freeform 196">
              <a:extLst>
                <a:ext uri="{FF2B5EF4-FFF2-40B4-BE49-F238E27FC236}">
                  <a16:creationId xmlns:a16="http://schemas.microsoft.com/office/drawing/2014/main" id="{CD22024C-4A52-4155-94EB-699949A7B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2" name="Freeform 197">
              <a:extLst>
                <a:ext uri="{FF2B5EF4-FFF2-40B4-BE49-F238E27FC236}">
                  <a16:creationId xmlns:a16="http://schemas.microsoft.com/office/drawing/2014/main" id="{F7F42359-A1CA-43CE-9D88-C206C58F0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3" name="Freeform 198">
              <a:extLst>
                <a:ext uri="{FF2B5EF4-FFF2-40B4-BE49-F238E27FC236}">
                  <a16:creationId xmlns:a16="http://schemas.microsoft.com/office/drawing/2014/main" id="{FF77E2BF-68B2-4102-9245-B3723BF15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4" name="Freeform 199">
              <a:extLst>
                <a:ext uri="{FF2B5EF4-FFF2-40B4-BE49-F238E27FC236}">
                  <a16:creationId xmlns:a16="http://schemas.microsoft.com/office/drawing/2014/main" id="{2BEC3778-4A5D-4061-83A2-2BD654E7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5" name="Freeform 200">
              <a:extLst>
                <a:ext uri="{FF2B5EF4-FFF2-40B4-BE49-F238E27FC236}">
                  <a16:creationId xmlns:a16="http://schemas.microsoft.com/office/drawing/2014/main" id="{756F7A75-C073-4A76-BBF4-72C19E224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6" name="Freeform 201">
              <a:extLst>
                <a:ext uri="{FF2B5EF4-FFF2-40B4-BE49-F238E27FC236}">
                  <a16:creationId xmlns:a16="http://schemas.microsoft.com/office/drawing/2014/main" id="{687005EE-CEA0-43FF-B972-1030B3372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7" name="Freeform 202">
              <a:extLst>
                <a:ext uri="{FF2B5EF4-FFF2-40B4-BE49-F238E27FC236}">
                  <a16:creationId xmlns:a16="http://schemas.microsoft.com/office/drawing/2014/main" id="{ECB61C78-A333-4566-BE2D-997A92F8D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691"/>
              <a:ext cx="12" cy="20"/>
            </a:xfrm>
            <a:custGeom>
              <a:avLst/>
              <a:gdLst>
                <a:gd name="T0" fmla="*/ 0 w 12"/>
                <a:gd name="T1" fmla="*/ 70 h 18"/>
                <a:gd name="T2" fmla="*/ 0 w 12"/>
                <a:gd name="T3" fmla="*/ 37 h 18"/>
                <a:gd name="T4" fmla="*/ 0 w 12"/>
                <a:gd name="T5" fmla="*/ 37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37 h 18"/>
                <a:gd name="T14" fmla="*/ 12 w 12"/>
                <a:gd name="T15" fmla="*/ 37 h 18"/>
                <a:gd name="T16" fmla="*/ 12 w 12"/>
                <a:gd name="T17" fmla="*/ 70 h 18"/>
                <a:gd name="T18" fmla="*/ 12 w 12"/>
                <a:gd name="T19" fmla="*/ 70 h 18"/>
                <a:gd name="T20" fmla="*/ 12 w 12"/>
                <a:gd name="T21" fmla="*/ 108 h 18"/>
                <a:gd name="T22" fmla="*/ 6 w 12"/>
                <a:gd name="T23" fmla="*/ 108 h 18"/>
                <a:gd name="T24" fmla="*/ 6 w 12"/>
                <a:gd name="T25" fmla="*/ 108 h 18"/>
                <a:gd name="T26" fmla="*/ 0 w 12"/>
                <a:gd name="T27" fmla="*/ 108 h 18"/>
                <a:gd name="T28" fmla="*/ 0 w 12"/>
                <a:gd name="T29" fmla="*/ 108 h 18"/>
                <a:gd name="T30" fmla="*/ 0 w 12"/>
                <a:gd name="T31" fmla="*/ 70 h 18"/>
                <a:gd name="T32" fmla="*/ 0 w 12"/>
                <a:gd name="T33" fmla="*/ 7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8" name="Freeform 203">
              <a:extLst>
                <a:ext uri="{FF2B5EF4-FFF2-40B4-BE49-F238E27FC236}">
                  <a16:creationId xmlns:a16="http://schemas.microsoft.com/office/drawing/2014/main" id="{17EF6872-D8AA-4D15-B4D3-095529036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1697"/>
              <a:ext cx="12" cy="14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79 h 12"/>
                <a:gd name="T6" fmla="*/ 12 w 12"/>
                <a:gd name="T7" fmla="*/ 79 h 12"/>
                <a:gd name="T8" fmla="*/ 12 w 12"/>
                <a:gd name="T9" fmla="*/ 79 h 12"/>
                <a:gd name="T10" fmla="*/ 12 w 12"/>
                <a:gd name="T11" fmla="*/ 165 h 12"/>
                <a:gd name="T12" fmla="*/ 6 w 12"/>
                <a:gd name="T13" fmla="*/ 165 h 12"/>
                <a:gd name="T14" fmla="*/ 6 w 12"/>
                <a:gd name="T15" fmla="*/ 165 h 12"/>
                <a:gd name="T16" fmla="*/ 0 w 12"/>
                <a:gd name="T17" fmla="*/ 165 h 12"/>
                <a:gd name="T18" fmla="*/ 0 w 12"/>
                <a:gd name="T19" fmla="*/ 165 h 12"/>
                <a:gd name="T20" fmla="*/ 0 w 12"/>
                <a:gd name="T21" fmla="*/ 79 h 12"/>
                <a:gd name="T22" fmla="*/ 0 w 12"/>
                <a:gd name="T23" fmla="*/ 79 h 12"/>
                <a:gd name="T24" fmla="*/ 0 w 12"/>
                <a:gd name="T25" fmla="*/ 79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69" name="Freeform 204">
              <a:extLst>
                <a:ext uri="{FF2B5EF4-FFF2-40B4-BE49-F238E27FC236}">
                  <a16:creationId xmlns:a16="http://schemas.microsoft.com/office/drawing/2014/main" id="{75F815C5-3C8E-4429-8277-96A46371B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0" name="Freeform 205">
              <a:extLst>
                <a:ext uri="{FF2B5EF4-FFF2-40B4-BE49-F238E27FC236}">
                  <a16:creationId xmlns:a16="http://schemas.microsoft.com/office/drawing/2014/main" id="{0D894FA1-CF60-4C05-A307-E883BD629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58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1" name="Freeform 206">
              <a:extLst>
                <a:ext uri="{FF2B5EF4-FFF2-40B4-BE49-F238E27FC236}">
                  <a16:creationId xmlns:a16="http://schemas.microsoft.com/office/drawing/2014/main" id="{F5F0465C-7FB4-412C-A390-C543F4E92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554"/>
              <a:ext cx="54" cy="123"/>
            </a:xfrm>
            <a:custGeom>
              <a:avLst/>
              <a:gdLst>
                <a:gd name="T0" fmla="*/ 6 w 54"/>
                <a:gd name="T1" fmla="*/ 80 h 125"/>
                <a:gd name="T2" fmla="*/ 12 w 54"/>
                <a:gd name="T3" fmla="*/ 77 h 125"/>
                <a:gd name="T4" fmla="*/ 12 w 54"/>
                <a:gd name="T5" fmla="*/ 77 h 125"/>
                <a:gd name="T6" fmla="*/ 18 w 54"/>
                <a:gd name="T7" fmla="*/ 72 h 125"/>
                <a:gd name="T8" fmla="*/ 6 w 54"/>
                <a:gd name="T9" fmla="*/ 54 h 125"/>
                <a:gd name="T10" fmla="*/ 0 w 54"/>
                <a:gd name="T11" fmla="*/ 31 h 125"/>
                <a:gd name="T12" fmla="*/ 6 w 54"/>
                <a:gd name="T13" fmla="*/ 31 h 125"/>
                <a:gd name="T14" fmla="*/ 12 w 54"/>
                <a:gd name="T15" fmla="*/ 54 h 125"/>
                <a:gd name="T16" fmla="*/ 24 w 54"/>
                <a:gd name="T17" fmla="*/ 42 h 125"/>
                <a:gd name="T18" fmla="*/ 24 w 54"/>
                <a:gd name="T19" fmla="*/ 31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1 h 125"/>
                <a:gd name="T44" fmla="*/ 30 w 54"/>
                <a:gd name="T45" fmla="*/ 31 h 125"/>
                <a:gd name="T46" fmla="*/ 24 w 54"/>
                <a:gd name="T47" fmla="*/ 54 h 125"/>
                <a:gd name="T48" fmla="*/ 30 w 54"/>
                <a:gd name="T49" fmla="*/ 54 h 125"/>
                <a:gd name="T50" fmla="*/ 42 w 54"/>
                <a:gd name="T51" fmla="*/ 54 h 125"/>
                <a:gd name="T52" fmla="*/ 48 w 54"/>
                <a:gd name="T53" fmla="*/ 54 h 125"/>
                <a:gd name="T54" fmla="*/ 54 w 54"/>
                <a:gd name="T55" fmla="*/ 54 h 125"/>
                <a:gd name="T56" fmla="*/ 48 w 54"/>
                <a:gd name="T57" fmla="*/ 54 h 125"/>
                <a:gd name="T58" fmla="*/ 36 w 54"/>
                <a:gd name="T59" fmla="*/ 60 h 125"/>
                <a:gd name="T60" fmla="*/ 24 w 54"/>
                <a:gd name="T61" fmla="*/ 66 h 125"/>
                <a:gd name="T62" fmla="*/ 18 w 54"/>
                <a:gd name="T63" fmla="*/ 77 h 125"/>
                <a:gd name="T64" fmla="*/ 24 w 54"/>
                <a:gd name="T65" fmla="*/ 80 h 125"/>
                <a:gd name="T66" fmla="*/ 30 w 54"/>
                <a:gd name="T67" fmla="*/ 77 h 125"/>
                <a:gd name="T68" fmla="*/ 42 w 54"/>
                <a:gd name="T69" fmla="*/ 77 h 125"/>
                <a:gd name="T70" fmla="*/ 48 w 54"/>
                <a:gd name="T71" fmla="*/ 72 h 125"/>
                <a:gd name="T72" fmla="*/ 54 w 54"/>
                <a:gd name="T73" fmla="*/ 66 h 125"/>
                <a:gd name="T74" fmla="*/ 48 w 54"/>
                <a:gd name="T75" fmla="*/ 77 h 125"/>
                <a:gd name="T76" fmla="*/ 42 w 54"/>
                <a:gd name="T77" fmla="*/ 80 h 125"/>
                <a:gd name="T78" fmla="*/ 36 w 54"/>
                <a:gd name="T79" fmla="*/ 83 h 125"/>
                <a:gd name="T80" fmla="*/ 36 w 54"/>
                <a:gd name="T81" fmla="*/ 83 h 125"/>
                <a:gd name="T82" fmla="*/ 30 w 54"/>
                <a:gd name="T83" fmla="*/ 80 h 125"/>
                <a:gd name="T84" fmla="*/ 18 w 54"/>
                <a:gd name="T85" fmla="*/ 80 h 125"/>
                <a:gd name="T86" fmla="*/ 12 w 54"/>
                <a:gd name="T87" fmla="*/ 86 h 125"/>
                <a:gd name="T88" fmla="*/ 6 w 54"/>
                <a:gd name="T89" fmla="*/ 89 h 125"/>
                <a:gd name="T90" fmla="*/ 6 w 54"/>
                <a:gd name="T91" fmla="*/ 89 h 125"/>
                <a:gd name="T92" fmla="*/ 6 w 54"/>
                <a:gd name="T93" fmla="*/ 83 h 125"/>
                <a:gd name="T94" fmla="*/ 6 w 54"/>
                <a:gd name="T95" fmla="*/ 83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2" name="Freeform 207">
              <a:extLst>
                <a:ext uri="{FF2B5EF4-FFF2-40B4-BE49-F238E27FC236}">
                  <a16:creationId xmlns:a16="http://schemas.microsoft.com/office/drawing/2014/main" id="{76653E9E-AB10-4C7C-8D60-4E6132412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3" name="Freeform 208">
              <a:extLst>
                <a:ext uri="{FF2B5EF4-FFF2-40B4-BE49-F238E27FC236}">
                  <a16:creationId xmlns:a16="http://schemas.microsoft.com/office/drawing/2014/main" id="{24A6B1FB-0F47-4C7E-9420-CE6B9ABB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619"/>
              <a:ext cx="173" cy="104"/>
            </a:xfrm>
            <a:custGeom>
              <a:avLst/>
              <a:gdLst>
                <a:gd name="T0" fmla="*/ 18 w 173"/>
                <a:gd name="T1" fmla="*/ 101 h 102"/>
                <a:gd name="T2" fmla="*/ 36 w 173"/>
                <a:gd name="T3" fmla="*/ 77 h 102"/>
                <a:gd name="T4" fmla="*/ 42 w 173"/>
                <a:gd name="T5" fmla="*/ 53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47 h 102"/>
                <a:gd name="T16" fmla="*/ 48 w 173"/>
                <a:gd name="T17" fmla="*/ 65 h 102"/>
                <a:gd name="T18" fmla="*/ 48 w 173"/>
                <a:gd name="T19" fmla="*/ 71 h 102"/>
                <a:gd name="T20" fmla="*/ 60 w 173"/>
                <a:gd name="T21" fmla="*/ 65 h 102"/>
                <a:gd name="T22" fmla="*/ 72 w 173"/>
                <a:gd name="T23" fmla="*/ 53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53 h 102"/>
                <a:gd name="T34" fmla="*/ 84 w 173"/>
                <a:gd name="T35" fmla="*/ 59 h 102"/>
                <a:gd name="T36" fmla="*/ 96 w 173"/>
                <a:gd name="T37" fmla="*/ 53 h 102"/>
                <a:gd name="T38" fmla="*/ 108 w 173"/>
                <a:gd name="T39" fmla="*/ 53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53 h 102"/>
                <a:gd name="T50" fmla="*/ 137 w 173"/>
                <a:gd name="T51" fmla="*/ 53 h 102"/>
                <a:gd name="T52" fmla="*/ 161 w 173"/>
                <a:gd name="T53" fmla="*/ 47 h 102"/>
                <a:gd name="T54" fmla="*/ 173 w 173"/>
                <a:gd name="T55" fmla="*/ 47 h 102"/>
                <a:gd name="T56" fmla="*/ 155 w 173"/>
                <a:gd name="T57" fmla="*/ 53 h 102"/>
                <a:gd name="T58" fmla="*/ 125 w 173"/>
                <a:gd name="T59" fmla="*/ 59 h 102"/>
                <a:gd name="T60" fmla="*/ 131 w 173"/>
                <a:gd name="T61" fmla="*/ 71 h 102"/>
                <a:gd name="T62" fmla="*/ 149 w 173"/>
                <a:gd name="T63" fmla="*/ 77 h 102"/>
                <a:gd name="T64" fmla="*/ 155 w 173"/>
                <a:gd name="T65" fmla="*/ 89 h 102"/>
                <a:gd name="T66" fmla="*/ 137 w 173"/>
                <a:gd name="T67" fmla="*/ 77 h 102"/>
                <a:gd name="T68" fmla="*/ 114 w 173"/>
                <a:gd name="T69" fmla="*/ 65 h 102"/>
                <a:gd name="T70" fmla="*/ 102 w 173"/>
                <a:gd name="T71" fmla="*/ 65 h 102"/>
                <a:gd name="T72" fmla="*/ 84 w 173"/>
                <a:gd name="T73" fmla="*/ 65 h 102"/>
                <a:gd name="T74" fmla="*/ 90 w 173"/>
                <a:gd name="T75" fmla="*/ 77 h 102"/>
                <a:gd name="T76" fmla="*/ 108 w 173"/>
                <a:gd name="T77" fmla="*/ 101 h 102"/>
                <a:gd name="T78" fmla="*/ 120 w 173"/>
                <a:gd name="T79" fmla="*/ 112 h 102"/>
                <a:gd name="T80" fmla="*/ 125 w 173"/>
                <a:gd name="T81" fmla="*/ 118 h 102"/>
                <a:gd name="T82" fmla="*/ 108 w 173"/>
                <a:gd name="T83" fmla="*/ 101 h 102"/>
                <a:gd name="T84" fmla="*/ 84 w 173"/>
                <a:gd name="T85" fmla="*/ 77 h 102"/>
                <a:gd name="T86" fmla="*/ 72 w 173"/>
                <a:gd name="T87" fmla="*/ 71 h 102"/>
                <a:gd name="T88" fmla="*/ 60 w 173"/>
                <a:gd name="T89" fmla="*/ 77 h 102"/>
                <a:gd name="T90" fmla="*/ 48 w 173"/>
                <a:gd name="T91" fmla="*/ 77 h 102"/>
                <a:gd name="T92" fmla="*/ 48 w 173"/>
                <a:gd name="T93" fmla="*/ 89 h 102"/>
                <a:gd name="T94" fmla="*/ 66 w 173"/>
                <a:gd name="T95" fmla="*/ 112 h 102"/>
                <a:gd name="T96" fmla="*/ 84 w 173"/>
                <a:gd name="T97" fmla="*/ 131 h 102"/>
                <a:gd name="T98" fmla="*/ 90 w 173"/>
                <a:gd name="T99" fmla="*/ 140 h 102"/>
                <a:gd name="T100" fmla="*/ 66 w 173"/>
                <a:gd name="T101" fmla="*/ 124 h 102"/>
                <a:gd name="T102" fmla="*/ 42 w 173"/>
                <a:gd name="T103" fmla="*/ 101 h 102"/>
                <a:gd name="T104" fmla="*/ 30 w 173"/>
                <a:gd name="T105" fmla="*/ 112 h 102"/>
                <a:gd name="T106" fmla="*/ 6 w 173"/>
                <a:gd name="T107" fmla="*/ 118 h 102"/>
                <a:gd name="T108" fmla="*/ 6 w 173"/>
                <a:gd name="T109" fmla="*/ 112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4" name="Freeform 209">
              <a:extLst>
                <a:ext uri="{FF2B5EF4-FFF2-40B4-BE49-F238E27FC236}">
                  <a16:creationId xmlns:a16="http://schemas.microsoft.com/office/drawing/2014/main" id="{274CC422-A052-4D70-868C-2E8669DFC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5" name="Freeform 210">
              <a:extLst>
                <a:ext uri="{FF2B5EF4-FFF2-40B4-BE49-F238E27FC236}">
                  <a16:creationId xmlns:a16="http://schemas.microsoft.com/office/drawing/2014/main" id="{6B6ECCB2-6A0B-434A-8871-A3FD4128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733"/>
              <a:ext cx="83" cy="136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4 h 138"/>
                <a:gd name="T10" fmla="*/ 65 w 83"/>
                <a:gd name="T11" fmla="*/ 34 h 138"/>
                <a:gd name="T12" fmla="*/ 77 w 83"/>
                <a:gd name="T13" fmla="*/ 43 h 138"/>
                <a:gd name="T14" fmla="*/ 83 w 83"/>
                <a:gd name="T15" fmla="*/ 61 h 138"/>
                <a:gd name="T16" fmla="*/ 83 w 83"/>
                <a:gd name="T17" fmla="*/ 67 h 138"/>
                <a:gd name="T18" fmla="*/ 83 w 83"/>
                <a:gd name="T19" fmla="*/ 67 h 138"/>
                <a:gd name="T20" fmla="*/ 77 w 83"/>
                <a:gd name="T21" fmla="*/ 55 h 138"/>
                <a:gd name="T22" fmla="*/ 71 w 83"/>
                <a:gd name="T23" fmla="*/ 49 h 138"/>
                <a:gd name="T24" fmla="*/ 65 w 83"/>
                <a:gd name="T25" fmla="*/ 37 h 138"/>
                <a:gd name="T26" fmla="*/ 59 w 83"/>
                <a:gd name="T27" fmla="*/ 34 h 138"/>
                <a:gd name="T28" fmla="*/ 53 w 83"/>
                <a:gd name="T29" fmla="*/ 34 h 138"/>
                <a:gd name="T30" fmla="*/ 47 w 83"/>
                <a:gd name="T31" fmla="*/ 34 h 138"/>
                <a:gd name="T32" fmla="*/ 41 w 83"/>
                <a:gd name="T33" fmla="*/ 34 h 138"/>
                <a:gd name="T34" fmla="*/ 47 w 83"/>
                <a:gd name="T35" fmla="*/ 37 h 138"/>
                <a:gd name="T36" fmla="*/ 47 w 83"/>
                <a:gd name="T37" fmla="*/ 49 h 138"/>
                <a:gd name="T38" fmla="*/ 59 w 83"/>
                <a:gd name="T39" fmla="*/ 55 h 138"/>
                <a:gd name="T40" fmla="*/ 71 w 83"/>
                <a:gd name="T41" fmla="*/ 73 h 138"/>
                <a:gd name="T42" fmla="*/ 77 w 83"/>
                <a:gd name="T43" fmla="*/ 85 h 138"/>
                <a:gd name="T44" fmla="*/ 77 w 83"/>
                <a:gd name="T45" fmla="*/ 91 h 138"/>
                <a:gd name="T46" fmla="*/ 77 w 83"/>
                <a:gd name="T47" fmla="*/ 88 h 138"/>
                <a:gd name="T48" fmla="*/ 71 w 83"/>
                <a:gd name="T49" fmla="*/ 79 h 138"/>
                <a:gd name="T50" fmla="*/ 65 w 83"/>
                <a:gd name="T51" fmla="*/ 67 h 138"/>
                <a:gd name="T52" fmla="*/ 53 w 83"/>
                <a:gd name="T53" fmla="*/ 61 h 138"/>
                <a:gd name="T54" fmla="*/ 47 w 83"/>
                <a:gd name="T55" fmla="*/ 55 h 138"/>
                <a:gd name="T56" fmla="*/ 53 w 83"/>
                <a:gd name="T57" fmla="*/ 67 h 138"/>
                <a:gd name="T58" fmla="*/ 53 w 83"/>
                <a:gd name="T59" fmla="*/ 94 h 138"/>
                <a:gd name="T60" fmla="*/ 53 w 83"/>
                <a:gd name="T61" fmla="*/ 104 h 138"/>
                <a:gd name="T62" fmla="*/ 53 w 83"/>
                <a:gd name="T63" fmla="*/ 104 h 138"/>
                <a:gd name="T64" fmla="*/ 53 w 83"/>
                <a:gd name="T65" fmla="*/ 97 h 138"/>
                <a:gd name="T66" fmla="*/ 41 w 83"/>
                <a:gd name="T67" fmla="*/ 73 h 138"/>
                <a:gd name="T68" fmla="*/ 35 w 83"/>
                <a:gd name="T69" fmla="*/ 67 h 138"/>
                <a:gd name="T70" fmla="*/ 29 w 83"/>
                <a:gd name="T71" fmla="*/ 73 h 138"/>
                <a:gd name="T72" fmla="*/ 23 w 83"/>
                <a:gd name="T73" fmla="*/ 79 h 138"/>
                <a:gd name="T74" fmla="*/ 17 w 83"/>
                <a:gd name="T75" fmla="*/ 88 h 138"/>
                <a:gd name="T76" fmla="*/ 17 w 83"/>
                <a:gd name="T77" fmla="*/ 91 h 138"/>
                <a:gd name="T78" fmla="*/ 17 w 83"/>
                <a:gd name="T79" fmla="*/ 91 h 138"/>
                <a:gd name="T80" fmla="*/ 17 w 83"/>
                <a:gd name="T81" fmla="*/ 85 h 138"/>
                <a:gd name="T82" fmla="*/ 23 w 83"/>
                <a:gd name="T83" fmla="*/ 73 h 138"/>
                <a:gd name="T84" fmla="*/ 29 w 83"/>
                <a:gd name="T85" fmla="*/ 61 h 138"/>
                <a:gd name="T86" fmla="*/ 35 w 83"/>
                <a:gd name="T87" fmla="*/ 55 h 138"/>
                <a:gd name="T88" fmla="*/ 35 w 83"/>
                <a:gd name="T89" fmla="*/ 43 h 138"/>
                <a:gd name="T90" fmla="*/ 35 w 83"/>
                <a:gd name="T91" fmla="*/ 34 h 138"/>
                <a:gd name="T92" fmla="*/ 35 w 83"/>
                <a:gd name="T93" fmla="*/ 34 h 138"/>
                <a:gd name="T94" fmla="*/ 23 w 83"/>
                <a:gd name="T95" fmla="*/ 34 h 138"/>
                <a:gd name="T96" fmla="*/ 11 w 83"/>
                <a:gd name="T97" fmla="*/ 43 h 138"/>
                <a:gd name="T98" fmla="*/ 6 w 83"/>
                <a:gd name="T99" fmla="*/ 55 h 138"/>
                <a:gd name="T100" fmla="*/ 0 w 83"/>
                <a:gd name="T101" fmla="*/ 67 h 138"/>
                <a:gd name="T102" fmla="*/ 0 w 83"/>
                <a:gd name="T103" fmla="*/ 61 h 138"/>
                <a:gd name="T104" fmla="*/ 0 w 83"/>
                <a:gd name="T105" fmla="*/ 55 h 138"/>
                <a:gd name="T106" fmla="*/ 11 w 83"/>
                <a:gd name="T107" fmla="*/ 43 h 138"/>
                <a:gd name="T108" fmla="*/ 17 w 83"/>
                <a:gd name="T109" fmla="*/ 34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6" name="Freeform 211">
              <a:extLst>
                <a:ext uri="{FF2B5EF4-FFF2-40B4-BE49-F238E27FC236}">
                  <a16:creationId xmlns:a16="http://schemas.microsoft.com/office/drawing/2014/main" id="{C6BAB77B-23B4-4F9C-AA1E-19A67881F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554"/>
              <a:ext cx="102" cy="141"/>
            </a:xfrm>
            <a:custGeom>
              <a:avLst/>
              <a:gdLst>
                <a:gd name="T0" fmla="*/ 6 w 102"/>
                <a:gd name="T1" fmla="*/ 105 h 143"/>
                <a:gd name="T2" fmla="*/ 12 w 102"/>
                <a:gd name="T3" fmla="*/ 96 h 143"/>
                <a:gd name="T4" fmla="*/ 18 w 102"/>
                <a:gd name="T5" fmla="*/ 84 h 143"/>
                <a:gd name="T6" fmla="*/ 30 w 102"/>
                <a:gd name="T7" fmla="*/ 66 h 143"/>
                <a:gd name="T8" fmla="*/ 24 w 102"/>
                <a:gd name="T9" fmla="*/ 60 h 143"/>
                <a:gd name="T10" fmla="*/ 18 w 102"/>
                <a:gd name="T11" fmla="*/ 48 h 143"/>
                <a:gd name="T12" fmla="*/ 18 w 102"/>
                <a:gd name="T13" fmla="*/ 42 h 143"/>
                <a:gd name="T14" fmla="*/ 24 w 102"/>
                <a:gd name="T15" fmla="*/ 42 h 143"/>
                <a:gd name="T16" fmla="*/ 24 w 102"/>
                <a:gd name="T17" fmla="*/ 48 h 143"/>
                <a:gd name="T18" fmla="*/ 30 w 102"/>
                <a:gd name="T19" fmla="*/ 54 h 143"/>
                <a:gd name="T20" fmla="*/ 36 w 102"/>
                <a:gd name="T21" fmla="*/ 48 h 143"/>
                <a:gd name="T22" fmla="*/ 48 w 102"/>
                <a:gd name="T23" fmla="*/ 42 h 143"/>
                <a:gd name="T24" fmla="*/ 54 w 102"/>
                <a:gd name="T25" fmla="*/ 35 h 143"/>
                <a:gd name="T26" fmla="*/ 60 w 102"/>
                <a:gd name="T27" fmla="*/ 35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35 h 143"/>
                <a:gd name="T78" fmla="*/ 66 w 102"/>
                <a:gd name="T79" fmla="*/ 35 h 143"/>
                <a:gd name="T80" fmla="*/ 60 w 102"/>
                <a:gd name="T81" fmla="*/ 35 h 143"/>
                <a:gd name="T82" fmla="*/ 48 w 102"/>
                <a:gd name="T83" fmla="*/ 42 h 143"/>
                <a:gd name="T84" fmla="*/ 48 w 102"/>
                <a:gd name="T85" fmla="*/ 48 h 143"/>
                <a:gd name="T86" fmla="*/ 54 w 102"/>
                <a:gd name="T87" fmla="*/ 48 h 143"/>
                <a:gd name="T88" fmla="*/ 54 w 102"/>
                <a:gd name="T89" fmla="*/ 54 h 143"/>
                <a:gd name="T90" fmla="*/ 48 w 102"/>
                <a:gd name="T91" fmla="*/ 54 h 143"/>
                <a:gd name="T92" fmla="*/ 42 w 102"/>
                <a:gd name="T93" fmla="*/ 60 h 143"/>
                <a:gd name="T94" fmla="*/ 42 w 102"/>
                <a:gd name="T95" fmla="*/ 60 h 143"/>
                <a:gd name="T96" fmla="*/ 42 w 102"/>
                <a:gd name="T97" fmla="*/ 60 h 143"/>
                <a:gd name="T98" fmla="*/ 36 w 102"/>
                <a:gd name="T99" fmla="*/ 72 h 143"/>
                <a:gd name="T100" fmla="*/ 24 w 102"/>
                <a:gd name="T101" fmla="*/ 90 h 143"/>
                <a:gd name="T102" fmla="*/ 18 w 102"/>
                <a:gd name="T103" fmla="*/ 99 h 143"/>
                <a:gd name="T104" fmla="*/ 18 w 102"/>
                <a:gd name="T105" fmla="*/ 102 h 143"/>
                <a:gd name="T106" fmla="*/ 18 w 102"/>
                <a:gd name="T107" fmla="*/ 105 h 143"/>
                <a:gd name="T108" fmla="*/ 12 w 102"/>
                <a:gd name="T109" fmla="*/ 105 h 143"/>
                <a:gd name="T110" fmla="*/ 6 w 102"/>
                <a:gd name="T111" fmla="*/ 109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7" name="Freeform 212">
              <a:extLst>
                <a:ext uri="{FF2B5EF4-FFF2-40B4-BE49-F238E27FC236}">
                  <a16:creationId xmlns:a16="http://schemas.microsoft.com/office/drawing/2014/main" id="{80D233BE-BA62-4767-9A45-62756AD8B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178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8" name="Freeform 213">
              <a:extLst>
                <a:ext uri="{FF2B5EF4-FFF2-40B4-BE49-F238E27FC236}">
                  <a16:creationId xmlns:a16="http://schemas.microsoft.com/office/drawing/2014/main" id="{6139F9A3-4FAE-4A3F-BA58-46EAEE9E9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79" name="Freeform 214">
              <a:extLst>
                <a:ext uri="{FF2B5EF4-FFF2-40B4-BE49-F238E27FC236}">
                  <a16:creationId xmlns:a16="http://schemas.microsoft.com/office/drawing/2014/main" id="{3161036F-99FA-4E05-8CDB-2F5DBB557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0" name="Freeform 215">
              <a:extLst>
                <a:ext uri="{FF2B5EF4-FFF2-40B4-BE49-F238E27FC236}">
                  <a16:creationId xmlns:a16="http://schemas.microsoft.com/office/drawing/2014/main" id="{0256E8BA-DAD8-443C-9F17-46EEF6E67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193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1" name="Freeform 216">
              <a:extLst>
                <a:ext uri="{FF2B5EF4-FFF2-40B4-BE49-F238E27FC236}">
                  <a16:creationId xmlns:a16="http://schemas.microsoft.com/office/drawing/2014/main" id="{069C4BF2-E918-4E82-A402-756DF17A7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217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2" name="Freeform 217">
              <a:extLst>
                <a:ext uri="{FF2B5EF4-FFF2-40B4-BE49-F238E27FC236}">
                  <a16:creationId xmlns:a16="http://schemas.microsoft.com/office/drawing/2014/main" id="{905A9DDE-F74E-43E0-A76C-EA56605CE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3" name="Freeform 218">
              <a:extLst>
                <a:ext uri="{FF2B5EF4-FFF2-40B4-BE49-F238E27FC236}">
                  <a16:creationId xmlns:a16="http://schemas.microsoft.com/office/drawing/2014/main" id="{685C89C1-8146-488F-B2D9-C2D9D4266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4" name="Freeform 219">
              <a:extLst>
                <a:ext uri="{FF2B5EF4-FFF2-40B4-BE49-F238E27FC236}">
                  <a16:creationId xmlns:a16="http://schemas.microsoft.com/office/drawing/2014/main" id="{B3F143EB-5399-461B-ACA3-2BEBCED2B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5" name="Freeform 220">
              <a:extLst>
                <a:ext uri="{FF2B5EF4-FFF2-40B4-BE49-F238E27FC236}">
                  <a16:creationId xmlns:a16="http://schemas.microsoft.com/office/drawing/2014/main" id="{95DD8E1C-22DA-4AE5-BA87-00CDC5CAB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6" name="Freeform 221">
              <a:extLst>
                <a:ext uri="{FF2B5EF4-FFF2-40B4-BE49-F238E27FC236}">
                  <a16:creationId xmlns:a16="http://schemas.microsoft.com/office/drawing/2014/main" id="{5DAE3AE1-9C98-4CFA-88F7-44CE0BF86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7" name="Freeform 222">
              <a:extLst>
                <a:ext uri="{FF2B5EF4-FFF2-40B4-BE49-F238E27FC236}">
                  <a16:creationId xmlns:a16="http://schemas.microsoft.com/office/drawing/2014/main" id="{D899AC37-2EEA-414B-B5F7-780446B81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8" name="Freeform 223">
              <a:extLst>
                <a:ext uri="{FF2B5EF4-FFF2-40B4-BE49-F238E27FC236}">
                  <a16:creationId xmlns:a16="http://schemas.microsoft.com/office/drawing/2014/main" id="{48D29D01-D825-4B9D-86D8-2DA5092FD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40"/>
              <a:ext cx="102" cy="109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64 h 107"/>
                <a:gd name="T8" fmla="*/ 18 w 102"/>
                <a:gd name="T9" fmla="*/ 64 h 107"/>
                <a:gd name="T10" fmla="*/ 24 w 102"/>
                <a:gd name="T11" fmla="*/ 46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46 h 107"/>
                <a:gd name="T18" fmla="*/ 42 w 102"/>
                <a:gd name="T19" fmla="*/ 58 h 107"/>
                <a:gd name="T20" fmla="*/ 48 w 102"/>
                <a:gd name="T21" fmla="*/ 70 h 107"/>
                <a:gd name="T22" fmla="*/ 48 w 102"/>
                <a:gd name="T23" fmla="*/ 95 h 107"/>
                <a:gd name="T24" fmla="*/ 48 w 102"/>
                <a:gd name="T25" fmla="*/ 95 h 107"/>
                <a:gd name="T26" fmla="*/ 54 w 102"/>
                <a:gd name="T27" fmla="*/ 70 h 107"/>
                <a:gd name="T28" fmla="*/ 60 w 102"/>
                <a:gd name="T29" fmla="*/ 70 h 107"/>
                <a:gd name="T30" fmla="*/ 72 w 102"/>
                <a:gd name="T31" fmla="*/ 83 h 107"/>
                <a:gd name="T32" fmla="*/ 84 w 102"/>
                <a:gd name="T33" fmla="*/ 117 h 107"/>
                <a:gd name="T34" fmla="*/ 90 w 102"/>
                <a:gd name="T35" fmla="*/ 135 h 107"/>
                <a:gd name="T36" fmla="*/ 96 w 102"/>
                <a:gd name="T37" fmla="*/ 144 h 107"/>
                <a:gd name="T38" fmla="*/ 102 w 102"/>
                <a:gd name="T39" fmla="*/ 144 h 107"/>
                <a:gd name="T40" fmla="*/ 96 w 102"/>
                <a:gd name="T41" fmla="*/ 135 h 107"/>
                <a:gd name="T42" fmla="*/ 90 w 102"/>
                <a:gd name="T43" fmla="*/ 117 h 107"/>
                <a:gd name="T44" fmla="*/ 78 w 102"/>
                <a:gd name="T45" fmla="*/ 83 h 107"/>
                <a:gd name="T46" fmla="*/ 66 w 102"/>
                <a:gd name="T47" fmla="*/ 70 h 107"/>
                <a:gd name="T48" fmla="*/ 66 w 102"/>
                <a:gd name="T49" fmla="*/ 64 h 107"/>
                <a:gd name="T50" fmla="*/ 72 w 102"/>
                <a:gd name="T51" fmla="*/ 58 h 107"/>
                <a:gd name="T52" fmla="*/ 78 w 102"/>
                <a:gd name="T53" fmla="*/ 58 h 107"/>
                <a:gd name="T54" fmla="*/ 78 w 102"/>
                <a:gd name="T55" fmla="*/ 58 h 107"/>
                <a:gd name="T56" fmla="*/ 90 w 102"/>
                <a:gd name="T57" fmla="*/ 64 h 107"/>
                <a:gd name="T58" fmla="*/ 90 w 102"/>
                <a:gd name="T59" fmla="*/ 64 h 107"/>
                <a:gd name="T60" fmla="*/ 84 w 102"/>
                <a:gd name="T61" fmla="*/ 58 h 107"/>
                <a:gd name="T62" fmla="*/ 78 w 102"/>
                <a:gd name="T63" fmla="*/ 52 h 107"/>
                <a:gd name="T64" fmla="*/ 66 w 102"/>
                <a:gd name="T65" fmla="*/ 52 h 107"/>
                <a:gd name="T66" fmla="*/ 60 w 102"/>
                <a:gd name="T67" fmla="*/ 52 h 107"/>
                <a:gd name="T68" fmla="*/ 54 w 102"/>
                <a:gd name="T69" fmla="*/ 52 h 107"/>
                <a:gd name="T70" fmla="*/ 48 w 102"/>
                <a:gd name="T71" fmla="*/ 52 h 107"/>
                <a:gd name="T72" fmla="*/ 42 w 102"/>
                <a:gd name="T73" fmla="*/ 46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89" name="Freeform 224">
              <a:extLst>
                <a:ext uri="{FF2B5EF4-FFF2-40B4-BE49-F238E27FC236}">
                  <a16:creationId xmlns:a16="http://schemas.microsoft.com/office/drawing/2014/main" id="{F95FE480-3791-45C5-86D9-2F3379E22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0" name="Freeform 225">
              <a:extLst>
                <a:ext uri="{FF2B5EF4-FFF2-40B4-BE49-F238E27FC236}">
                  <a16:creationId xmlns:a16="http://schemas.microsoft.com/office/drawing/2014/main" id="{F499F6E0-34ED-4C58-A363-08C2F5E88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2122"/>
              <a:ext cx="119" cy="67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35 h 65"/>
                <a:gd name="T26" fmla="*/ 60 w 119"/>
                <a:gd name="T27" fmla="*/ 35 h 65"/>
                <a:gd name="T28" fmla="*/ 60 w 119"/>
                <a:gd name="T29" fmla="*/ 41 h 65"/>
                <a:gd name="T30" fmla="*/ 54 w 119"/>
                <a:gd name="T31" fmla="*/ 47 h 65"/>
                <a:gd name="T32" fmla="*/ 48 w 119"/>
                <a:gd name="T33" fmla="*/ 47 h 65"/>
                <a:gd name="T34" fmla="*/ 36 w 119"/>
                <a:gd name="T35" fmla="*/ 47 h 65"/>
                <a:gd name="T36" fmla="*/ 30 w 119"/>
                <a:gd name="T37" fmla="*/ 47 h 65"/>
                <a:gd name="T38" fmla="*/ 18 w 119"/>
                <a:gd name="T39" fmla="*/ 47 h 65"/>
                <a:gd name="T40" fmla="*/ 18 w 119"/>
                <a:gd name="T41" fmla="*/ 47 h 65"/>
                <a:gd name="T42" fmla="*/ 24 w 119"/>
                <a:gd name="T43" fmla="*/ 47 h 65"/>
                <a:gd name="T44" fmla="*/ 36 w 119"/>
                <a:gd name="T45" fmla="*/ 47 h 65"/>
                <a:gd name="T46" fmla="*/ 42 w 119"/>
                <a:gd name="T47" fmla="*/ 57 h 65"/>
                <a:gd name="T48" fmla="*/ 42 w 119"/>
                <a:gd name="T49" fmla="*/ 67 h 65"/>
                <a:gd name="T50" fmla="*/ 30 w 119"/>
                <a:gd name="T51" fmla="*/ 79 h 65"/>
                <a:gd name="T52" fmla="*/ 18 w 119"/>
                <a:gd name="T53" fmla="*/ 79 h 65"/>
                <a:gd name="T54" fmla="*/ 12 w 119"/>
                <a:gd name="T55" fmla="*/ 79 h 65"/>
                <a:gd name="T56" fmla="*/ 0 w 119"/>
                <a:gd name="T57" fmla="*/ 79 h 65"/>
                <a:gd name="T58" fmla="*/ 0 w 119"/>
                <a:gd name="T59" fmla="*/ 89 h 65"/>
                <a:gd name="T60" fmla="*/ 6 w 119"/>
                <a:gd name="T61" fmla="*/ 89 h 65"/>
                <a:gd name="T62" fmla="*/ 18 w 119"/>
                <a:gd name="T63" fmla="*/ 89 h 65"/>
                <a:gd name="T64" fmla="*/ 30 w 119"/>
                <a:gd name="T65" fmla="*/ 79 h 65"/>
                <a:gd name="T66" fmla="*/ 42 w 119"/>
                <a:gd name="T67" fmla="*/ 67 h 65"/>
                <a:gd name="T68" fmla="*/ 54 w 119"/>
                <a:gd name="T69" fmla="*/ 79 h 65"/>
                <a:gd name="T70" fmla="*/ 54 w 119"/>
                <a:gd name="T71" fmla="*/ 89 h 65"/>
                <a:gd name="T72" fmla="*/ 48 w 119"/>
                <a:gd name="T73" fmla="*/ 107 h 65"/>
                <a:gd name="T74" fmla="*/ 48 w 119"/>
                <a:gd name="T75" fmla="*/ 107 h 65"/>
                <a:gd name="T76" fmla="*/ 54 w 119"/>
                <a:gd name="T77" fmla="*/ 98 h 65"/>
                <a:gd name="T78" fmla="*/ 60 w 119"/>
                <a:gd name="T79" fmla="*/ 79 h 65"/>
                <a:gd name="T80" fmla="*/ 60 w 119"/>
                <a:gd name="T81" fmla="*/ 57 h 65"/>
                <a:gd name="T82" fmla="*/ 66 w 119"/>
                <a:gd name="T83" fmla="*/ 47 h 65"/>
                <a:gd name="T84" fmla="*/ 72 w 119"/>
                <a:gd name="T85" fmla="*/ 41 h 65"/>
                <a:gd name="T86" fmla="*/ 78 w 119"/>
                <a:gd name="T87" fmla="*/ 41 h 65"/>
                <a:gd name="T88" fmla="*/ 84 w 119"/>
                <a:gd name="T89" fmla="*/ 41 h 65"/>
                <a:gd name="T90" fmla="*/ 84 w 119"/>
                <a:gd name="T91" fmla="*/ 67 h 65"/>
                <a:gd name="T92" fmla="*/ 84 w 119"/>
                <a:gd name="T93" fmla="*/ 79 h 65"/>
                <a:gd name="T94" fmla="*/ 84 w 119"/>
                <a:gd name="T95" fmla="*/ 79 h 65"/>
                <a:gd name="T96" fmla="*/ 84 w 119"/>
                <a:gd name="T97" fmla="*/ 67 h 65"/>
                <a:gd name="T98" fmla="*/ 90 w 119"/>
                <a:gd name="T99" fmla="*/ 41 h 65"/>
                <a:gd name="T100" fmla="*/ 90 w 119"/>
                <a:gd name="T101" fmla="*/ 35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1" name="Freeform 226">
              <a:extLst>
                <a:ext uri="{FF2B5EF4-FFF2-40B4-BE49-F238E27FC236}">
                  <a16:creationId xmlns:a16="http://schemas.microsoft.com/office/drawing/2014/main" id="{2E78D71B-1191-454E-8CE9-11A25E6F4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2" name="Freeform 227">
              <a:extLst>
                <a:ext uri="{FF2B5EF4-FFF2-40B4-BE49-F238E27FC236}">
                  <a16:creationId xmlns:a16="http://schemas.microsoft.com/office/drawing/2014/main" id="{7831FFC9-F1F5-48DE-A311-6726FAFAD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3" name="Freeform 228">
              <a:extLst>
                <a:ext uri="{FF2B5EF4-FFF2-40B4-BE49-F238E27FC236}">
                  <a16:creationId xmlns:a16="http://schemas.microsoft.com/office/drawing/2014/main" id="{6BDFD871-13ED-4235-98FB-BA04248F3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4" name="Freeform 229">
              <a:extLst>
                <a:ext uri="{FF2B5EF4-FFF2-40B4-BE49-F238E27FC236}">
                  <a16:creationId xmlns:a16="http://schemas.microsoft.com/office/drawing/2014/main" id="{C23B51CB-90C5-46AA-B8CA-D035095FC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5" name="Freeform 230">
              <a:extLst>
                <a:ext uri="{FF2B5EF4-FFF2-40B4-BE49-F238E27FC236}">
                  <a16:creationId xmlns:a16="http://schemas.microsoft.com/office/drawing/2014/main" id="{995A8058-245A-4305-8E0F-4DAC54DF3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6" name="Freeform 231">
              <a:extLst>
                <a:ext uri="{FF2B5EF4-FFF2-40B4-BE49-F238E27FC236}">
                  <a16:creationId xmlns:a16="http://schemas.microsoft.com/office/drawing/2014/main" id="{3F2EAA8B-D08B-411A-97B9-D0CA95A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7" name="Freeform 232">
              <a:extLst>
                <a:ext uri="{FF2B5EF4-FFF2-40B4-BE49-F238E27FC236}">
                  <a16:creationId xmlns:a16="http://schemas.microsoft.com/office/drawing/2014/main" id="{53499CEF-0B82-458D-9D4F-F1300CD98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8" name="Freeform 233">
              <a:extLst>
                <a:ext uri="{FF2B5EF4-FFF2-40B4-BE49-F238E27FC236}">
                  <a16:creationId xmlns:a16="http://schemas.microsoft.com/office/drawing/2014/main" id="{958B9A34-0F68-4EC5-98DB-4A11B60DD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099" name="Freeform 234">
              <a:extLst>
                <a:ext uri="{FF2B5EF4-FFF2-40B4-BE49-F238E27FC236}">
                  <a16:creationId xmlns:a16="http://schemas.microsoft.com/office/drawing/2014/main" id="{73913EFC-E302-4B41-AEE8-17421CA96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0" name="Freeform 235">
              <a:extLst>
                <a:ext uri="{FF2B5EF4-FFF2-40B4-BE49-F238E27FC236}">
                  <a16:creationId xmlns:a16="http://schemas.microsoft.com/office/drawing/2014/main" id="{0669F062-9CCF-4B53-B3F8-715042C97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1" name="Freeform 236">
              <a:extLst>
                <a:ext uri="{FF2B5EF4-FFF2-40B4-BE49-F238E27FC236}">
                  <a16:creationId xmlns:a16="http://schemas.microsoft.com/office/drawing/2014/main" id="{272BF557-1963-4F56-B1CB-F187862DF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2" name="Freeform 237">
              <a:extLst>
                <a:ext uri="{FF2B5EF4-FFF2-40B4-BE49-F238E27FC236}">
                  <a16:creationId xmlns:a16="http://schemas.microsoft.com/office/drawing/2014/main" id="{F64332D6-45AA-4CDE-BA20-2B05328E5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3" name="Freeform 238">
              <a:extLst>
                <a:ext uri="{FF2B5EF4-FFF2-40B4-BE49-F238E27FC236}">
                  <a16:creationId xmlns:a16="http://schemas.microsoft.com/office/drawing/2014/main" id="{D33E69E0-9189-497F-8A55-882D3FF8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4" name="Freeform 239">
              <a:extLst>
                <a:ext uri="{FF2B5EF4-FFF2-40B4-BE49-F238E27FC236}">
                  <a16:creationId xmlns:a16="http://schemas.microsoft.com/office/drawing/2014/main" id="{F9E0780A-4EC3-4313-A651-94E14994E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5" name="Freeform 240">
              <a:extLst>
                <a:ext uri="{FF2B5EF4-FFF2-40B4-BE49-F238E27FC236}">
                  <a16:creationId xmlns:a16="http://schemas.microsoft.com/office/drawing/2014/main" id="{80D6DA67-5D9A-4CCE-91E8-B77A0110C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6" name="Freeform 241">
              <a:extLst>
                <a:ext uri="{FF2B5EF4-FFF2-40B4-BE49-F238E27FC236}">
                  <a16:creationId xmlns:a16="http://schemas.microsoft.com/office/drawing/2014/main" id="{DC293299-5CBB-4D79-930F-C2A25E329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7" name="Freeform 242">
              <a:extLst>
                <a:ext uri="{FF2B5EF4-FFF2-40B4-BE49-F238E27FC236}">
                  <a16:creationId xmlns:a16="http://schemas.microsoft.com/office/drawing/2014/main" id="{FA4CDCD1-1B53-4270-AB27-C8EA261B2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8" name="Freeform 243">
              <a:extLst>
                <a:ext uri="{FF2B5EF4-FFF2-40B4-BE49-F238E27FC236}">
                  <a16:creationId xmlns:a16="http://schemas.microsoft.com/office/drawing/2014/main" id="{05A4AAAE-BFC9-4E07-9B20-320FE34E6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09" name="Freeform 244">
              <a:extLst>
                <a:ext uri="{FF2B5EF4-FFF2-40B4-BE49-F238E27FC236}">
                  <a16:creationId xmlns:a16="http://schemas.microsoft.com/office/drawing/2014/main" id="{CAF73E35-A663-49BC-A8CA-66B3292D3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0" name="Freeform 245">
              <a:extLst>
                <a:ext uri="{FF2B5EF4-FFF2-40B4-BE49-F238E27FC236}">
                  <a16:creationId xmlns:a16="http://schemas.microsoft.com/office/drawing/2014/main" id="{6FD1D35D-853C-4F56-B7D0-37D04AB26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1" name="Freeform 246">
              <a:extLst>
                <a:ext uri="{FF2B5EF4-FFF2-40B4-BE49-F238E27FC236}">
                  <a16:creationId xmlns:a16="http://schemas.microsoft.com/office/drawing/2014/main" id="{4734AF54-9A02-40D6-B713-325223A04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2" name="Freeform 247">
              <a:extLst>
                <a:ext uri="{FF2B5EF4-FFF2-40B4-BE49-F238E27FC236}">
                  <a16:creationId xmlns:a16="http://schemas.microsoft.com/office/drawing/2014/main" id="{3CAA2183-08C8-484F-AEF6-0BA3553F9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3" name="Freeform 248">
              <a:extLst>
                <a:ext uri="{FF2B5EF4-FFF2-40B4-BE49-F238E27FC236}">
                  <a16:creationId xmlns:a16="http://schemas.microsoft.com/office/drawing/2014/main" id="{0DAB0789-A669-4423-9FA9-0462F3094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4" name="Freeform 249">
              <a:extLst>
                <a:ext uri="{FF2B5EF4-FFF2-40B4-BE49-F238E27FC236}">
                  <a16:creationId xmlns:a16="http://schemas.microsoft.com/office/drawing/2014/main" id="{293BF70C-CEFF-448E-AA77-80C9E7BAF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" y="2098"/>
              <a:ext cx="84" cy="103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65 h 101"/>
                <a:gd name="T12" fmla="*/ 12 w 84"/>
                <a:gd name="T13" fmla="*/ 78 h 101"/>
                <a:gd name="T14" fmla="*/ 12 w 84"/>
                <a:gd name="T15" fmla="*/ 78 h 101"/>
                <a:gd name="T16" fmla="*/ 12 w 84"/>
                <a:gd name="T17" fmla="*/ 65 h 101"/>
                <a:gd name="T18" fmla="*/ 12 w 84"/>
                <a:gd name="T19" fmla="*/ 47 h 101"/>
                <a:gd name="T20" fmla="*/ 18 w 84"/>
                <a:gd name="T21" fmla="*/ 47 h 101"/>
                <a:gd name="T22" fmla="*/ 24 w 84"/>
                <a:gd name="T23" fmla="*/ 47 h 101"/>
                <a:gd name="T24" fmla="*/ 30 w 84"/>
                <a:gd name="T25" fmla="*/ 53 h 101"/>
                <a:gd name="T26" fmla="*/ 30 w 84"/>
                <a:gd name="T27" fmla="*/ 59 h 101"/>
                <a:gd name="T28" fmla="*/ 36 w 84"/>
                <a:gd name="T29" fmla="*/ 65 h 101"/>
                <a:gd name="T30" fmla="*/ 36 w 84"/>
                <a:gd name="T31" fmla="*/ 88 h 101"/>
                <a:gd name="T32" fmla="*/ 36 w 84"/>
                <a:gd name="T33" fmla="*/ 111 h 101"/>
                <a:gd name="T34" fmla="*/ 36 w 84"/>
                <a:gd name="T35" fmla="*/ 123 h 101"/>
                <a:gd name="T36" fmla="*/ 36 w 84"/>
                <a:gd name="T37" fmla="*/ 123 h 101"/>
                <a:gd name="T38" fmla="*/ 42 w 84"/>
                <a:gd name="T39" fmla="*/ 123 h 101"/>
                <a:gd name="T40" fmla="*/ 36 w 84"/>
                <a:gd name="T41" fmla="*/ 111 h 101"/>
                <a:gd name="T42" fmla="*/ 42 w 84"/>
                <a:gd name="T43" fmla="*/ 100 h 101"/>
                <a:gd name="T44" fmla="*/ 42 w 84"/>
                <a:gd name="T45" fmla="*/ 88 h 101"/>
                <a:gd name="T46" fmla="*/ 42 w 84"/>
                <a:gd name="T47" fmla="*/ 71 h 101"/>
                <a:gd name="T48" fmla="*/ 48 w 84"/>
                <a:gd name="T49" fmla="*/ 71 h 101"/>
                <a:gd name="T50" fmla="*/ 60 w 84"/>
                <a:gd name="T51" fmla="*/ 100 h 101"/>
                <a:gd name="T52" fmla="*/ 72 w 84"/>
                <a:gd name="T53" fmla="*/ 117 h 101"/>
                <a:gd name="T54" fmla="*/ 78 w 84"/>
                <a:gd name="T55" fmla="*/ 130 h 101"/>
                <a:gd name="T56" fmla="*/ 84 w 84"/>
                <a:gd name="T57" fmla="*/ 130 h 101"/>
                <a:gd name="T58" fmla="*/ 78 w 84"/>
                <a:gd name="T59" fmla="*/ 117 h 101"/>
                <a:gd name="T60" fmla="*/ 72 w 84"/>
                <a:gd name="T61" fmla="*/ 111 h 101"/>
                <a:gd name="T62" fmla="*/ 66 w 84"/>
                <a:gd name="T63" fmla="*/ 88 h 101"/>
                <a:gd name="T64" fmla="*/ 66 w 84"/>
                <a:gd name="T65" fmla="*/ 88 h 101"/>
                <a:gd name="T66" fmla="*/ 60 w 84"/>
                <a:gd name="T67" fmla="*/ 78 h 101"/>
                <a:gd name="T68" fmla="*/ 54 w 84"/>
                <a:gd name="T69" fmla="*/ 71 h 101"/>
                <a:gd name="T70" fmla="*/ 48 w 84"/>
                <a:gd name="T71" fmla="*/ 65 h 101"/>
                <a:gd name="T72" fmla="*/ 48 w 84"/>
                <a:gd name="T73" fmla="*/ 59 h 101"/>
                <a:gd name="T74" fmla="*/ 54 w 84"/>
                <a:gd name="T75" fmla="*/ 65 h 101"/>
                <a:gd name="T76" fmla="*/ 60 w 84"/>
                <a:gd name="T77" fmla="*/ 65 h 101"/>
                <a:gd name="T78" fmla="*/ 66 w 84"/>
                <a:gd name="T79" fmla="*/ 65 h 101"/>
                <a:gd name="T80" fmla="*/ 72 w 84"/>
                <a:gd name="T81" fmla="*/ 71 h 101"/>
                <a:gd name="T82" fmla="*/ 72 w 84"/>
                <a:gd name="T83" fmla="*/ 71 h 101"/>
                <a:gd name="T84" fmla="*/ 72 w 84"/>
                <a:gd name="T85" fmla="*/ 65 h 101"/>
                <a:gd name="T86" fmla="*/ 60 w 84"/>
                <a:gd name="T87" fmla="*/ 59 h 101"/>
                <a:gd name="T88" fmla="*/ 54 w 84"/>
                <a:gd name="T89" fmla="*/ 53 h 101"/>
                <a:gd name="T90" fmla="*/ 42 w 84"/>
                <a:gd name="T91" fmla="*/ 53 h 101"/>
                <a:gd name="T92" fmla="*/ 36 w 84"/>
                <a:gd name="T93" fmla="*/ 47 h 101"/>
                <a:gd name="T94" fmla="*/ 30 w 84"/>
                <a:gd name="T95" fmla="*/ 47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5" name="Freeform 250">
              <a:extLst>
                <a:ext uri="{FF2B5EF4-FFF2-40B4-BE49-F238E27FC236}">
                  <a16:creationId xmlns:a16="http://schemas.microsoft.com/office/drawing/2014/main" id="{B2582B74-57FC-4135-8932-2EA8B2068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6" name="Freeform 251">
              <a:extLst>
                <a:ext uri="{FF2B5EF4-FFF2-40B4-BE49-F238E27FC236}">
                  <a16:creationId xmlns:a16="http://schemas.microsoft.com/office/drawing/2014/main" id="{4F9E5766-B9D0-474B-8EAF-9C6CFAECA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7" name="Freeform 252">
              <a:extLst>
                <a:ext uri="{FF2B5EF4-FFF2-40B4-BE49-F238E27FC236}">
                  <a16:creationId xmlns:a16="http://schemas.microsoft.com/office/drawing/2014/main" id="{06E53434-15A0-4304-9B4A-E5D1AA38B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8" name="Freeform 253">
              <a:extLst>
                <a:ext uri="{FF2B5EF4-FFF2-40B4-BE49-F238E27FC236}">
                  <a16:creationId xmlns:a16="http://schemas.microsoft.com/office/drawing/2014/main" id="{FEE04EEE-BB88-48DF-809D-B938539FA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90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19" name="Freeform 254">
              <a:extLst>
                <a:ext uri="{FF2B5EF4-FFF2-40B4-BE49-F238E27FC236}">
                  <a16:creationId xmlns:a16="http://schemas.microsoft.com/office/drawing/2014/main" id="{D3CB78EC-97DD-4B2B-9D4A-BCA372BD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20" name="Freeform 255">
              <a:extLst>
                <a:ext uri="{FF2B5EF4-FFF2-40B4-BE49-F238E27FC236}">
                  <a16:creationId xmlns:a16="http://schemas.microsoft.com/office/drawing/2014/main" id="{E661EBEA-8F99-453D-BB18-7B7A406A8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21" name="Freeform 256">
              <a:extLst>
                <a:ext uri="{FF2B5EF4-FFF2-40B4-BE49-F238E27FC236}">
                  <a16:creationId xmlns:a16="http://schemas.microsoft.com/office/drawing/2014/main" id="{45D257C8-7AF8-4777-8A52-BE9ECC00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122" name="Freeform 257">
              <a:extLst>
                <a:ext uri="{FF2B5EF4-FFF2-40B4-BE49-F238E27FC236}">
                  <a16:creationId xmlns:a16="http://schemas.microsoft.com/office/drawing/2014/main" id="{E179FD4B-A03A-454F-ABE8-ED2A1698E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82"/>
              <a:ext cx="143" cy="116"/>
            </a:xfrm>
            <a:custGeom>
              <a:avLst/>
              <a:gdLst>
                <a:gd name="T0" fmla="*/ 137 w 143"/>
                <a:gd name="T1" fmla="*/ 136 h 114"/>
                <a:gd name="T2" fmla="*/ 125 w 143"/>
                <a:gd name="T3" fmla="*/ 130 h 114"/>
                <a:gd name="T4" fmla="*/ 119 w 143"/>
                <a:gd name="T5" fmla="*/ 130 h 114"/>
                <a:gd name="T6" fmla="*/ 113 w 143"/>
                <a:gd name="T7" fmla="*/ 124 h 114"/>
                <a:gd name="T8" fmla="*/ 113 w 143"/>
                <a:gd name="T9" fmla="*/ 83 h 114"/>
                <a:gd name="T10" fmla="*/ 113 w 143"/>
                <a:gd name="T11" fmla="*/ 59 h 114"/>
                <a:gd name="T12" fmla="*/ 113 w 143"/>
                <a:gd name="T13" fmla="*/ 65 h 114"/>
                <a:gd name="T14" fmla="*/ 107 w 143"/>
                <a:gd name="T15" fmla="*/ 104 h 114"/>
                <a:gd name="T16" fmla="*/ 101 w 143"/>
                <a:gd name="T17" fmla="*/ 104 h 114"/>
                <a:gd name="T18" fmla="*/ 89 w 143"/>
                <a:gd name="T19" fmla="*/ 83 h 114"/>
                <a:gd name="T20" fmla="*/ 77 w 143"/>
                <a:gd name="T21" fmla="*/ 77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71 h 114"/>
                <a:gd name="T30" fmla="*/ 47 w 143"/>
                <a:gd name="T31" fmla="*/ 53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47 h 114"/>
                <a:gd name="T40" fmla="*/ 59 w 143"/>
                <a:gd name="T41" fmla="*/ 71 h 114"/>
                <a:gd name="T42" fmla="*/ 71 w 143"/>
                <a:gd name="T43" fmla="*/ 77 h 114"/>
                <a:gd name="T44" fmla="*/ 65 w 143"/>
                <a:gd name="T45" fmla="*/ 77 h 114"/>
                <a:gd name="T46" fmla="*/ 41 w 143"/>
                <a:gd name="T47" fmla="*/ 83 h 114"/>
                <a:gd name="T48" fmla="*/ 18 w 143"/>
                <a:gd name="T49" fmla="*/ 77 h 114"/>
                <a:gd name="T50" fmla="*/ 0 w 143"/>
                <a:gd name="T51" fmla="*/ 71 h 114"/>
                <a:gd name="T52" fmla="*/ 6 w 143"/>
                <a:gd name="T53" fmla="*/ 83 h 114"/>
                <a:gd name="T54" fmla="*/ 30 w 143"/>
                <a:gd name="T55" fmla="*/ 83 h 114"/>
                <a:gd name="T56" fmla="*/ 59 w 143"/>
                <a:gd name="T57" fmla="*/ 92 h 114"/>
                <a:gd name="T58" fmla="*/ 71 w 143"/>
                <a:gd name="T59" fmla="*/ 92 h 114"/>
                <a:gd name="T60" fmla="*/ 83 w 143"/>
                <a:gd name="T61" fmla="*/ 104 h 114"/>
                <a:gd name="T62" fmla="*/ 95 w 143"/>
                <a:gd name="T63" fmla="*/ 124 h 114"/>
                <a:gd name="T64" fmla="*/ 83 w 143"/>
                <a:gd name="T65" fmla="*/ 130 h 114"/>
                <a:gd name="T66" fmla="*/ 65 w 143"/>
                <a:gd name="T67" fmla="*/ 136 h 114"/>
                <a:gd name="T68" fmla="*/ 53 w 143"/>
                <a:gd name="T69" fmla="*/ 142 h 114"/>
                <a:gd name="T70" fmla="*/ 53 w 143"/>
                <a:gd name="T71" fmla="*/ 142 h 114"/>
                <a:gd name="T72" fmla="*/ 65 w 143"/>
                <a:gd name="T73" fmla="*/ 142 h 114"/>
                <a:gd name="T74" fmla="*/ 89 w 143"/>
                <a:gd name="T75" fmla="*/ 136 h 114"/>
                <a:gd name="T76" fmla="*/ 101 w 143"/>
                <a:gd name="T77" fmla="*/ 130 h 114"/>
                <a:gd name="T78" fmla="*/ 113 w 143"/>
                <a:gd name="T79" fmla="*/ 130 h 114"/>
                <a:gd name="T80" fmla="*/ 125 w 143"/>
                <a:gd name="T81" fmla="*/ 136 h 114"/>
                <a:gd name="T82" fmla="*/ 131 w 143"/>
                <a:gd name="T83" fmla="*/ 142 h 114"/>
                <a:gd name="T84" fmla="*/ 143 w 143"/>
                <a:gd name="T85" fmla="*/ 150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203</Words>
  <Application>Microsoft Office PowerPoint</Application>
  <PresentationFormat>Widescreen</PresentationFormat>
  <Paragraphs>26</Paragraphs>
  <Slides>15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.VnAristote</vt:lpstr>
      <vt:lpstr>.VnTime</vt:lpstr>
      <vt:lpstr>Arial</vt:lpstr>
      <vt:lpstr>Calibri</vt:lpstr>
      <vt:lpstr>Calibri Light</vt:lpstr>
      <vt:lpstr>Comic Sans MS</vt:lpstr>
      <vt:lpstr>Copperplate Gothic Light</vt:lpstr>
      <vt:lpstr>Times New Roman</vt:lpstr>
      <vt:lpstr>VNI-Times</vt:lpstr>
      <vt:lpstr>Wingdings</vt:lpstr>
      <vt:lpstr>Office Theme</vt:lpstr>
      <vt:lpstr>CorelDRAW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%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Thủ công Làm lọ hoa gắn tường</dc:title>
  <dc:creator>Kim Tuyền Phạm</dc:creator>
  <cp:lastModifiedBy>Windows User</cp:lastModifiedBy>
  <cp:revision>39</cp:revision>
  <dcterms:created xsi:type="dcterms:W3CDTF">2022-01-03T08:51:28Z</dcterms:created>
  <dcterms:modified xsi:type="dcterms:W3CDTF">2022-05-21T06:40:23Z</dcterms:modified>
</cp:coreProperties>
</file>