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7.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9.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 id="2147483702" r:id="rId3"/>
    <p:sldMasterId id="2147483979" r:id="rId4"/>
    <p:sldMasterId id="2147484024" r:id="rId5"/>
    <p:sldMasterId id="2147484037" r:id="rId6"/>
    <p:sldMasterId id="2147484062" r:id="rId7"/>
    <p:sldMasterId id="2147484088" r:id="rId8"/>
    <p:sldMasterId id="2147484101" r:id="rId9"/>
    <p:sldMasterId id="2147484114" r:id="rId10"/>
    <p:sldMasterId id="2147484127" r:id="rId11"/>
    <p:sldMasterId id="2147484140" r:id="rId12"/>
    <p:sldMasterId id="2147484153" r:id="rId13"/>
    <p:sldMasterId id="2147484166" r:id="rId14"/>
    <p:sldMasterId id="2147484179" r:id="rId15"/>
    <p:sldMasterId id="2147484192" r:id="rId16"/>
    <p:sldMasterId id="2147484205" r:id="rId17"/>
    <p:sldMasterId id="2147484218" r:id="rId18"/>
    <p:sldMasterId id="2147484231" r:id="rId19"/>
    <p:sldMasterId id="2147484257" r:id="rId20"/>
  </p:sldMasterIdLst>
  <p:notesMasterIdLst>
    <p:notesMasterId r:id="rId55"/>
  </p:notesMasterIdLst>
  <p:sldIdLst>
    <p:sldId id="329" r:id="rId21"/>
    <p:sldId id="434" r:id="rId22"/>
    <p:sldId id="436" r:id="rId23"/>
    <p:sldId id="435" r:id="rId24"/>
    <p:sldId id="468" r:id="rId25"/>
    <p:sldId id="469" r:id="rId26"/>
    <p:sldId id="438" r:id="rId27"/>
    <p:sldId id="442" r:id="rId28"/>
    <p:sldId id="440" r:id="rId29"/>
    <p:sldId id="445" r:id="rId30"/>
    <p:sldId id="444" r:id="rId31"/>
    <p:sldId id="446" r:id="rId32"/>
    <p:sldId id="447" r:id="rId33"/>
    <p:sldId id="448" r:id="rId34"/>
    <p:sldId id="449" r:id="rId35"/>
    <p:sldId id="450" r:id="rId36"/>
    <p:sldId id="451" r:id="rId37"/>
    <p:sldId id="453" r:id="rId38"/>
    <p:sldId id="457" r:id="rId39"/>
    <p:sldId id="458" r:id="rId40"/>
    <p:sldId id="466" r:id="rId41"/>
    <p:sldId id="459" r:id="rId42"/>
    <p:sldId id="470" r:id="rId43"/>
    <p:sldId id="471" r:id="rId44"/>
    <p:sldId id="472" r:id="rId45"/>
    <p:sldId id="473" r:id="rId46"/>
    <p:sldId id="476" r:id="rId47"/>
    <p:sldId id="474" r:id="rId48"/>
    <p:sldId id="464" r:id="rId49"/>
    <p:sldId id="441" r:id="rId50"/>
    <p:sldId id="465" r:id="rId51"/>
    <p:sldId id="358" r:id="rId52"/>
    <p:sldId id="425" r:id="rId53"/>
    <p:sldId id="356" r:id="rId54"/>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宋体" panose="02010600030101010101" pitchFamily="2" charset="-122"/>
      <p:regular r:id="rId60"/>
    </p:embeddedFont>
    <p:embeddedFont>
      <p:font typeface="SimHei" panose="020B0604020202020204" charset="0"/>
      <p:regular r:id="rId61"/>
    </p:embeddedFont>
    <p:embeddedFont>
      <p:font typeface="Tahoma" panose="020B0604030504040204" pitchFamily="34" charset="0"/>
      <p:regular r:id="rId62"/>
      <p:bold r:id="rId63"/>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D60093"/>
    <a:srgbClr val="0099FF"/>
    <a:srgbClr val="CCFF99"/>
    <a:srgbClr val="FFCCCC"/>
    <a:srgbClr val="0000FF"/>
    <a:srgbClr val="FF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2" autoAdjust="0"/>
    <p:restoredTop sz="94660"/>
  </p:normalViewPr>
  <p:slideViewPr>
    <p:cSldViewPr>
      <p:cViewPr varScale="1">
        <p:scale>
          <a:sx n="65" d="100"/>
          <a:sy n="65" d="100"/>
        </p:scale>
        <p:origin x="109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6.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font" Target="fonts/font2.fntdata"/><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B97248B-89F5-4519-BA9D-DF421D20F31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3427" name="Rectangle 3">
            <a:extLst>
              <a:ext uri="{FF2B5EF4-FFF2-40B4-BE49-F238E27FC236}">
                <a16:creationId xmlns:a16="http://schemas.microsoft.com/office/drawing/2014/main" id="{1BA759F8-3E3D-4D6C-A2BD-BAFCF32EA7D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107E0C34-BB50-49C9-82E7-F6EAAFBB0D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3429" name="Rectangle 5">
            <a:extLst>
              <a:ext uri="{FF2B5EF4-FFF2-40B4-BE49-F238E27FC236}">
                <a16:creationId xmlns:a16="http://schemas.microsoft.com/office/drawing/2014/main" id="{F1CB7F5A-CC1F-4B7D-91AC-E96A9D178A2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430" name="Rectangle 6">
            <a:extLst>
              <a:ext uri="{FF2B5EF4-FFF2-40B4-BE49-F238E27FC236}">
                <a16:creationId xmlns:a16="http://schemas.microsoft.com/office/drawing/2014/main" id="{B0CDFE7F-25D1-4773-A6DC-6737208DD6B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3431" name="Rectangle 7">
            <a:extLst>
              <a:ext uri="{FF2B5EF4-FFF2-40B4-BE49-F238E27FC236}">
                <a16:creationId xmlns:a16="http://schemas.microsoft.com/office/drawing/2014/main" id="{2808C487-176C-439D-AF5E-7607256FDE9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9FC4EA8-1C2D-4147-8204-A5C9723D5BCC}" type="slidenum">
              <a:rPr lang="en-US" altLang="en-US"/>
              <a:pPr/>
              <a:t>‹#›</a:t>
            </a:fld>
            <a:endParaRPr lang="en-US" altLang="en-US"/>
          </a:p>
        </p:txBody>
      </p:sp>
    </p:spTree>
    <p:extLst>
      <p:ext uri="{BB962C8B-B14F-4D97-AF65-F5344CB8AC3E}">
        <p14:creationId xmlns:p14="http://schemas.microsoft.com/office/powerpoint/2010/main" val="1800679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79874">
            <a:extLst>
              <a:ext uri="{FF2B5EF4-FFF2-40B4-BE49-F238E27FC236}">
                <a16:creationId xmlns:a16="http://schemas.microsoft.com/office/drawing/2014/main" id="{374A537C-CBF4-453E-B046-F3985F6F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5</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13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文本占位符 79874">
            <a:extLst>
              <a:ext uri="{FF2B5EF4-FFF2-40B4-BE49-F238E27FC236}">
                <a16:creationId xmlns:a16="http://schemas.microsoft.com/office/drawing/2014/main" id="{374A537C-CBF4-453E-B046-F3985F6F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10</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9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A0762-6A87-4E97-8395-4ED88D10A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98E26-9BD7-4B5D-852F-37BBCA0E7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6D5290-B5BC-4D91-91E6-DCC5452A6F8E}"/>
              </a:ext>
            </a:extLst>
          </p:cNvPr>
          <p:cNvSpPr>
            <a:spLocks noGrp="1" noChangeArrowheads="1"/>
          </p:cNvSpPr>
          <p:nvPr>
            <p:ph type="sldNum" sz="quarter" idx="12"/>
          </p:nvPr>
        </p:nvSpPr>
        <p:spPr>
          <a:ln/>
        </p:spPr>
        <p:txBody>
          <a:bodyPr/>
          <a:lstStyle>
            <a:lvl1pPr>
              <a:defRPr/>
            </a:lvl1pPr>
          </a:lstStyle>
          <a:p>
            <a:fld id="{28A13F0F-80A9-45FD-B97B-507CD2A5DABD}" type="slidenum">
              <a:rPr lang="en-US" altLang="en-US"/>
              <a:pPr/>
              <a:t>‹#›</a:t>
            </a:fld>
            <a:endParaRPr lang="en-US" altLang="en-US"/>
          </a:p>
        </p:txBody>
      </p:sp>
    </p:spTree>
    <p:extLst>
      <p:ext uri="{BB962C8B-B14F-4D97-AF65-F5344CB8AC3E}">
        <p14:creationId xmlns:p14="http://schemas.microsoft.com/office/powerpoint/2010/main" val="2962003333"/>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55B75F-9CA2-41C1-81DE-D75E2BA95C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070F4-592D-4CBB-9A54-7F747157E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6D050-B6DC-4699-B325-09E2E35A79FE}"/>
              </a:ext>
            </a:extLst>
          </p:cNvPr>
          <p:cNvSpPr>
            <a:spLocks noGrp="1" noChangeArrowheads="1"/>
          </p:cNvSpPr>
          <p:nvPr>
            <p:ph type="sldNum" sz="quarter" idx="12"/>
          </p:nvPr>
        </p:nvSpPr>
        <p:spPr>
          <a:ln/>
        </p:spPr>
        <p:txBody>
          <a:bodyPr/>
          <a:lstStyle>
            <a:lvl1pPr>
              <a:defRPr/>
            </a:lvl1pPr>
          </a:lstStyle>
          <a:p>
            <a:fld id="{FD79ACAE-2757-480F-BEDE-1D8347A0AEB4}" type="slidenum">
              <a:rPr lang="en-US" altLang="en-US"/>
              <a:pPr/>
              <a:t>‹#›</a:t>
            </a:fld>
            <a:endParaRPr lang="en-US" altLang="en-US"/>
          </a:p>
        </p:txBody>
      </p:sp>
    </p:spTree>
    <p:extLst>
      <p:ext uri="{BB962C8B-B14F-4D97-AF65-F5344CB8AC3E}">
        <p14:creationId xmlns:p14="http://schemas.microsoft.com/office/powerpoint/2010/main" val="2183007571"/>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6F3926-3C43-458B-8814-0E2775EA45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801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493F72-2737-4E42-A465-F8C49E81F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927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74E67-4288-45DA-BDFE-ACC250E56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932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AC1C6A4-3498-4058-A69C-AFCD84821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68168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208A335-8F9E-49FD-A862-33A51554F7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306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F59D81-1E40-4635-BE27-DD2D455E0A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232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5AE695-3343-4DDC-A204-5BAA3BE9A5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309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BF806A-1D2F-478C-A370-DD426CF715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58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3F2D37-8216-4FD0-A9A5-C4FA7A0D98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89240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4B27C4-F9FA-4465-B313-EBC1CBBCC2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01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10E1C5-2372-4D16-9995-1AAB069837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CFAED8-AA7D-4903-B7BF-A3E2BDE0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2E940-5000-4735-ACB2-3598F3335B24}"/>
              </a:ext>
            </a:extLst>
          </p:cNvPr>
          <p:cNvSpPr>
            <a:spLocks noGrp="1" noChangeArrowheads="1"/>
          </p:cNvSpPr>
          <p:nvPr>
            <p:ph type="sldNum" sz="quarter" idx="12"/>
          </p:nvPr>
        </p:nvSpPr>
        <p:spPr>
          <a:ln/>
        </p:spPr>
        <p:txBody>
          <a:bodyPr/>
          <a:lstStyle>
            <a:lvl1pPr>
              <a:defRPr/>
            </a:lvl1pPr>
          </a:lstStyle>
          <a:p>
            <a:fld id="{A65BE502-A831-4449-B70A-75DBEF03D9CB}" type="slidenum">
              <a:rPr lang="en-US" altLang="en-US"/>
              <a:pPr/>
              <a:t>‹#›</a:t>
            </a:fld>
            <a:endParaRPr lang="en-US" altLang="en-US"/>
          </a:p>
        </p:txBody>
      </p:sp>
    </p:spTree>
    <p:extLst>
      <p:ext uri="{BB962C8B-B14F-4D97-AF65-F5344CB8AC3E}">
        <p14:creationId xmlns:p14="http://schemas.microsoft.com/office/powerpoint/2010/main" val="973124100"/>
      </p:ext>
    </p:extLst>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71C56F5-D643-4ED4-B1E8-647E25E25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5850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C100D2-1FBD-40F0-86D8-EBFD8BE80A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7547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843AEF-7DAF-4D77-84D0-350502ECE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5261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E8B599-C68A-4571-BCFD-6D19A30939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4851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E2A47-BFDA-4830-842F-1E04201681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5602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CA26B50-99E6-430E-8326-1688CC2DC2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8765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0517AE-D862-48BE-A1A6-6D796FE769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9905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50C2A9E-06A4-44CE-A982-55B9B14180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9279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D6A915-4A01-4CFC-8B52-411B005C71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523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4202D6-0027-408A-AC02-50D97B2B3F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345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090AB51-385D-4307-BB07-7B508FD688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8889DA-874E-41F1-96FA-E7A845DC4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F097F70-8CF9-48B4-BDAD-489FFC2A6635}"/>
              </a:ext>
            </a:extLst>
          </p:cNvPr>
          <p:cNvSpPr>
            <a:spLocks noGrp="1" noChangeArrowheads="1"/>
          </p:cNvSpPr>
          <p:nvPr>
            <p:ph type="sldNum" sz="quarter" idx="12"/>
          </p:nvPr>
        </p:nvSpPr>
        <p:spPr>
          <a:ln/>
        </p:spPr>
        <p:txBody>
          <a:bodyPr/>
          <a:lstStyle>
            <a:lvl1pPr>
              <a:defRPr/>
            </a:lvl1pPr>
          </a:lstStyle>
          <a:p>
            <a:fld id="{FFAA99CA-FB10-4BA6-B322-E71A3A7CD497}" type="slidenum">
              <a:rPr lang="en-US" altLang="en-US"/>
              <a:pPr/>
              <a:t>‹#›</a:t>
            </a:fld>
            <a:endParaRPr lang="en-US" altLang="en-US"/>
          </a:p>
        </p:txBody>
      </p:sp>
    </p:spTree>
    <p:extLst>
      <p:ext uri="{BB962C8B-B14F-4D97-AF65-F5344CB8AC3E}">
        <p14:creationId xmlns:p14="http://schemas.microsoft.com/office/powerpoint/2010/main" val="1765201427"/>
      </p:ext>
    </p:extLst>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7152B2-A3DC-4146-BE7B-535350184A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2794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8672E5-4D0A-4300-AAA2-5EF295CF48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054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FFD702F-5551-43F5-AF85-87A0F89351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17226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510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4588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01106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678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7191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974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25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CEC17C2-D802-4970-B2B3-DB2B0F6A18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53E45DB-7A8E-4C30-A604-640DBFC953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D009E84-E5FE-46B6-89A5-2ED48DB47F89}"/>
              </a:ext>
            </a:extLst>
          </p:cNvPr>
          <p:cNvSpPr>
            <a:spLocks noGrp="1" noChangeArrowheads="1"/>
          </p:cNvSpPr>
          <p:nvPr>
            <p:ph type="sldNum" sz="quarter" idx="12"/>
          </p:nvPr>
        </p:nvSpPr>
        <p:spPr>
          <a:ln/>
        </p:spPr>
        <p:txBody>
          <a:bodyPr/>
          <a:lstStyle>
            <a:lvl1pPr>
              <a:defRPr/>
            </a:lvl1pPr>
          </a:lstStyle>
          <a:p>
            <a:fld id="{D419500B-8CE3-4915-A697-3F87E691D88D}" type="slidenum">
              <a:rPr lang="en-US" altLang="en-US"/>
              <a:pPr/>
              <a:t>‹#›</a:t>
            </a:fld>
            <a:endParaRPr lang="en-US" altLang="en-US"/>
          </a:p>
        </p:txBody>
      </p:sp>
    </p:spTree>
    <p:extLst>
      <p:ext uri="{BB962C8B-B14F-4D97-AF65-F5344CB8AC3E}">
        <p14:creationId xmlns:p14="http://schemas.microsoft.com/office/powerpoint/2010/main" val="2549651929"/>
      </p:ext>
    </p:extLst>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026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52781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1451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310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989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39876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73163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86807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7878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942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3299759"/>
      </p:ext>
    </p:extLst>
  </p:cSld>
  <p:clrMapOvr>
    <a:masterClrMapping/>
  </p:clrMapOvr>
  <p:transition spd="slow">
    <p:split orient="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91934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0266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1565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714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0166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74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1171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94817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79513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60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6404608"/>
      </p:ext>
    </p:extLst>
  </p:cSld>
  <p:clrMapOvr>
    <a:masterClrMapping/>
  </p:clrMapOvr>
  <p:transition spd="slow">
    <p:split orient="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4708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9173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2059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443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58828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8922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9955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9083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32610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771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8086223"/>
      </p:ext>
    </p:extLst>
  </p:cSld>
  <p:clrMapOvr>
    <a:masterClrMapping/>
  </p:clrMapOvr>
  <p:transition spd="slow">
    <p:split orient="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2543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755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2718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92555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87159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3925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360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22999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9147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85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8757188"/>
      </p:ext>
    </p:extLst>
  </p:cSld>
  <p:clrMapOvr>
    <a:masterClrMapping/>
  </p:clrMapOvr>
  <p:transition spd="slow">
    <p:split orient="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5768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8867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8890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83994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95138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94774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35543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73325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7776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3918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39130262"/>
      </p:ext>
    </p:extLst>
  </p:cSld>
  <p:clrMapOvr>
    <a:masterClrMapping/>
  </p:clrMapOvr>
  <p:transition spd="slow">
    <p:split orient="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936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0125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65720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7057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207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6171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6527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959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1698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269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433249"/>
      </p:ext>
    </p:extLst>
  </p:cSld>
  <p:clrMapOvr>
    <a:masterClrMapping/>
  </p:clrMapOvr>
  <p:transition spd="slow">
    <p:split orient="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60133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10320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6289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64620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681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467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5140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8772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15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731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7DA672-A6C9-4AE3-ACB2-CA6D7DD44F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1F6D1-4960-4308-80BB-A252920D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5F1015-A039-4FB8-A06D-9F6BAF1CB599}"/>
              </a:ext>
            </a:extLst>
          </p:cNvPr>
          <p:cNvSpPr>
            <a:spLocks noGrp="1" noChangeArrowheads="1"/>
          </p:cNvSpPr>
          <p:nvPr>
            <p:ph type="sldNum" sz="quarter" idx="12"/>
          </p:nvPr>
        </p:nvSpPr>
        <p:spPr>
          <a:ln/>
        </p:spPr>
        <p:txBody>
          <a:bodyPr/>
          <a:lstStyle>
            <a:lvl1pPr>
              <a:defRPr/>
            </a:lvl1pPr>
          </a:lstStyle>
          <a:p>
            <a:fld id="{03C5D74A-5605-4505-A929-DC06EE8BB335}" type="slidenum">
              <a:rPr lang="en-US" altLang="en-US"/>
              <a:pPr/>
              <a:t>‹#›</a:t>
            </a:fld>
            <a:endParaRPr lang="en-US" altLang="en-US"/>
          </a:p>
        </p:txBody>
      </p:sp>
    </p:spTree>
    <p:extLst>
      <p:ext uri="{BB962C8B-B14F-4D97-AF65-F5344CB8AC3E}">
        <p14:creationId xmlns:p14="http://schemas.microsoft.com/office/powerpoint/2010/main" val="3704865227"/>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7412118"/>
      </p:ext>
    </p:extLst>
  </p:cSld>
  <p:clrMapOvr>
    <a:masterClrMapping/>
  </p:clrMapOvr>
  <p:transition spd="slow">
    <p:split orient="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1507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3825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07608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7497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63664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08110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67136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23017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125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67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3737278"/>
      </p:ext>
    </p:extLst>
  </p:cSld>
  <p:clrMapOvr>
    <a:masterClrMapping/>
  </p:clrMapOvr>
  <p:transition spd="slow">
    <p:split orient="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18326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74606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36935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06098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1695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0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82904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86191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1321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232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502436"/>
      </p:ext>
    </p:extLst>
  </p:cSld>
  <p:clrMapOvr>
    <a:masterClrMapping/>
  </p:clrMapOvr>
  <p:transition spd="slow">
    <p:split orient="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96976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0682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3888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1184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61197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2142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0298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54721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97864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5360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5282888"/>
      </p:ext>
    </p:extLst>
  </p:cSld>
  <p:clrMapOvr>
    <a:masterClrMapping/>
  </p:clrMapOvr>
  <p:transition spd="slow">
    <p:split orient="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06246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046F-660B-4473-928F-D4B893733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9046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78155E-96D1-47A4-936F-C4DF12FE41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092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666CC1-F846-44F5-A9E1-46D0DFEFE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4625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C4FEE7-2E14-49FF-BB5E-2C233D8E98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9186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218795-A0C8-467E-B94F-9FB2661CF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6205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8EF2BE-E191-473E-A798-772064C73C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4968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8D8416-944E-4F09-90A7-36EB45EDE1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96159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6CF3-75A3-4E18-A74C-BDDB4CA0F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6577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007F7-F888-498D-BBA9-3FA11F2CD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398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3783417"/>
      </p:ext>
    </p:extLst>
  </p:cSld>
  <p:clrMapOvr>
    <a:masterClrMapping/>
  </p:clrMapOvr>
  <p:transition spd="slow">
    <p:split orient="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5A0264-2925-4542-B7B6-4C39F75CB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2315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C75CE-71D7-4A5C-BA5F-458133728E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3107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BF7919-025D-4785-B375-A7D118F041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8761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774388"/>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9713408"/>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CB928BB-9C19-40DF-8823-2262F9285A1F}" type="slidenum">
              <a:rPr lang="en-US" altLang="en-US"/>
              <a:pPr/>
              <a:t>‹#›</a:t>
            </a:fld>
            <a:endParaRPr lang="en-US" altLang="en-US"/>
          </a:p>
        </p:txBody>
      </p:sp>
    </p:spTree>
    <p:extLst>
      <p:ext uri="{BB962C8B-B14F-4D97-AF65-F5344CB8AC3E}">
        <p14:creationId xmlns:p14="http://schemas.microsoft.com/office/powerpoint/2010/main" val="3043506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DC8EFDE-787A-43A2-ABD9-9CE73162B164}" type="slidenum">
              <a:rPr lang="en-US" altLang="en-US"/>
              <a:pPr/>
              <a:t>‹#›</a:t>
            </a:fld>
            <a:endParaRPr lang="en-US" altLang="en-US"/>
          </a:p>
        </p:txBody>
      </p:sp>
    </p:spTree>
    <p:extLst>
      <p:ext uri="{BB962C8B-B14F-4D97-AF65-F5344CB8AC3E}">
        <p14:creationId xmlns:p14="http://schemas.microsoft.com/office/powerpoint/2010/main" val="2006842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5864D04-1929-455E-A03A-16273A81B2C5}" type="slidenum">
              <a:rPr lang="en-US" altLang="en-US"/>
              <a:pPr/>
              <a:t>‹#›</a:t>
            </a:fld>
            <a:endParaRPr lang="en-US" altLang="en-US"/>
          </a:p>
        </p:txBody>
      </p:sp>
    </p:spTree>
    <p:extLst>
      <p:ext uri="{BB962C8B-B14F-4D97-AF65-F5344CB8AC3E}">
        <p14:creationId xmlns:p14="http://schemas.microsoft.com/office/powerpoint/2010/main" val="199437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AC51A9-FE75-4D8E-B856-A49EE391A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19CFB3-1C7E-4F03-AE83-E9CA4F7F9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99BAC4-0F90-430C-AF44-F0FAABD3D87D}"/>
              </a:ext>
            </a:extLst>
          </p:cNvPr>
          <p:cNvSpPr>
            <a:spLocks noGrp="1" noChangeArrowheads="1"/>
          </p:cNvSpPr>
          <p:nvPr>
            <p:ph type="sldNum" sz="quarter" idx="12"/>
          </p:nvPr>
        </p:nvSpPr>
        <p:spPr>
          <a:ln/>
        </p:spPr>
        <p:txBody>
          <a:bodyPr/>
          <a:lstStyle>
            <a:lvl1pPr>
              <a:defRPr/>
            </a:lvl1pPr>
          </a:lstStyle>
          <a:p>
            <a:fld id="{AB0850E7-E4AC-4D98-8692-09AAAC5316D2}" type="slidenum">
              <a:rPr lang="en-US" altLang="en-US"/>
              <a:pPr/>
              <a:t>‹#›</a:t>
            </a:fld>
            <a:endParaRPr lang="en-US" altLang="en-US"/>
          </a:p>
        </p:txBody>
      </p:sp>
    </p:spTree>
    <p:extLst>
      <p:ext uri="{BB962C8B-B14F-4D97-AF65-F5344CB8AC3E}">
        <p14:creationId xmlns:p14="http://schemas.microsoft.com/office/powerpoint/2010/main" val="1736707134"/>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A6EA863-202F-4278-A825-FBDF13C5C3EB}" type="slidenum">
              <a:rPr lang="en-US" altLang="en-US"/>
              <a:pPr/>
              <a:t>‹#›</a:t>
            </a:fld>
            <a:endParaRPr lang="en-US" altLang="en-US"/>
          </a:p>
        </p:txBody>
      </p:sp>
    </p:spTree>
    <p:extLst>
      <p:ext uri="{BB962C8B-B14F-4D97-AF65-F5344CB8AC3E}">
        <p14:creationId xmlns:p14="http://schemas.microsoft.com/office/powerpoint/2010/main" val="2871197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fld id="{E75B9991-5F4A-41C0-9103-95275BD37D43}" type="slidenum">
              <a:rPr lang="en-US" altLang="en-US"/>
              <a:pPr/>
              <a:t>‹#›</a:t>
            </a:fld>
            <a:endParaRPr lang="en-US" altLang="en-US"/>
          </a:p>
        </p:txBody>
      </p:sp>
    </p:spTree>
    <p:extLst>
      <p:ext uri="{BB962C8B-B14F-4D97-AF65-F5344CB8AC3E}">
        <p14:creationId xmlns:p14="http://schemas.microsoft.com/office/powerpoint/2010/main" val="3520414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A251BFFF-AB5E-4AA5-8888-7AA661A38808}" type="slidenum">
              <a:rPr lang="en-US" altLang="en-US"/>
              <a:pPr/>
              <a:t>‹#›</a:t>
            </a:fld>
            <a:endParaRPr lang="en-US" altLang="en-US"/>
          </a:p>
        </p:txBody>
      </p:sp>
    </p:spTree>
    <p:extLst>
      <p:ext uri="{BB962C8B-B14F-4D97-AF65-F5344CB8AC3E}">
        <p14:creationId xmlns:p14="http://schemas.microsoft.com/office/powerpoint/2010/main" val="208386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19C711C0-5D76-4A2E-838A-2A3FF8DE6A41}" type="slidenum">
              <a:rPr lang="en-US" altLang="en-US"/>
              <a:pPr/>
              <a:t>‹#›</a:t>
            </a:fld>
            <a:endParaRPr lang="en-US" altLang="en-US"/>
          </a:p>
        </p:txBody>
      </p:sp>
    </p:spTree>
    <p:extLst>
      <p:ext uri="{BB962C8B-B14F-4D97-AF65-F5344CB8AC3E}">
        <p14:creationId xmlns:p14="http://schemas.microsoft.com/office/powerpoint/2010/main" val="233694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0"/>
            <a:ext cx="5111751"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EEE3196-0890-4D12-A1F7-BB2A70848BF8}" type="slidenum">
              <a:rPr lang="en-US" altLang="en-US"/>
              <a:pPr/>
              <a:t>‹#›</a:t>
            </a:fld>
            <a:endParaRPr lang="en-US" altLang="en-US"/>
          </a:p>
        </p:txBody>
      </p:sp>
    </p:spTree>
    <p:extLst>
      <p:ext uri="{BB962C8B-B14F-4D97-AF65-F5344CB8AC3E}">
        <p14:creationId xmlns:p14="http://schemas.microsoft.com/office/powerpoint/2010/main" val="3388529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8C1DEEAB-F2E2-46CB-A074-E18F8AD4671E}" type="slidenum">
              <a:rPr lang="en-US" altLang="en-US"/>
              <a:pPr/>
              <a:t>‹#›</a:t>
            </a:fld>
            <a:endParaRPr lang="en-US" altLang="en-US"/>
          </a:p>
        </p:txBody>
      </p:sp>
    </p:spTree>
    <p:extLst>
      <p:ext uri="{BB962C8B-B14F-4D97-AF65-F5344CB8AC3E}">
        <p14:creationId xmlns:p14="http://schemas.microsoft.com/office/powerpoint/2010/main" val="1659366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AA9A0F8-4D39-46AC-B8F9-449F4187B889}" type="slidenum">
              <a:rPr lang="en-US" altLang="en-US"/>
              <a:pPr/>
              <a:t>‹#›</a:t>
            </a:fld>
            <a:endParaRPr lang="en-US" altLang="en-US"/>
          </a:p>
        </p:txBody>
      </p:sp>
    </p:spTree>
    <p:extLst>
      <p:ext uri="{BB962C8B-B14F-4D97-AF65-F5344CB8AC3E}">
        <p14:creationId xmlns:p14="http://schemas.microsoft.com/office/powerpoint/2010/main" val="3357614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7A64197-055D-4928-B260-4493FB2457F2}" type="slidenum">
              <a:rPr lang="en-US" altLang="en-US"/>
              <a:pPr/>
              <a:t>‹#›</a:t>
            </a:fld>
            <a:endParaRPr lang="en-US" altLang="en-US"/>
          </a:p>
        </p:txBody>
      </p:sp>
    </p:spTree>
    <p:extLst>
      <p:ext uri="{BB962C8B-B14F-4D97-AF65-F5344CB8AC3E}">
        <p14:creationId xmlns:p14="http://schemas.microsoft.com/office/powerpoint/2010/main" val="42218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215A0EB9-BF99-4026-9C02-6C8EA0D5C5E8}" type="slidenum">
              <a:rPr lang="en-US" altLang="en-US"/>
              <a:pPr/>
              <a:t>‹#›</a:t>
            </a:fld>
            <a:endParaRPr lang="en-US" altLang="en-US"/>
          </a:p>
        </p:txBody>
      </p:sp>
    </p:spTree>
    <p:extLst>
      <p:ext uri="{BB962C8B-B14F-4D97-AF65-F5344CB8AC3E}">
        <p14:creationId xmlns:p14="http://schemas.microsoft.com/office/powerpoint/2010/main" val="4084655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8883638"/>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A2C412-5F0A-4A2D-8127-B59CF01770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43CE91-0BE2-4C67-9416-5589608A9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179977-504B-4672-A17F-941696A5EE20}"/>
              </a:ext>
            </a:extLst>
          </p:cNvPr>
          <p:cNvSpPr>
            <a:spLocks noGrp="1" noChangeArrowheads="1"/>
          </p:cNvSpPr>
          <p:nvPr>
            <p:ph type="sldNum" sz="quarter" idx="12"/>
          </p:nvPr>
        </p:nvSpPr>
        <p:spPr>
          <a:ln/>
        </p:spPr>
        <p:txBody>
          <a:bodyPr/>
          <a:lstStyle>
            <a:lvl1pPr>
              <a:defRPr/>
            </a:lvl1pPr>
          </a:lstStyle>
          <a:p>
            <a:fld id="{16DC5F5D-1321-4312-BCF8-F3996E77B96C}" type="slidenum">
              <a:rPr lang="en-US" altLang="en-US"/>
              <a:pPr/>
              <a:t>‹#›</a:t>
            </a:fld>
            <a:endParaRPr lang="en-US" altLang="en-US"/>
          </a:p>
        </p:txBody>
      </p:sp>
    </p:spTree>
    <p:extLst>
      <p:ext uri="{BB962C8B-B14F-4D97-AF65-F5344CB8AC3E}">
        <p14:creationId xmlns:p14="http://schemas.microsoft.com/office/powerpoint/2010/main" val="537986277"/>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585496"/>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0412499"/>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027960"/>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2365752"/>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7527445"/>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0769824"/>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3697581"/>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8358703"/>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7397529"/>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0619892"/>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0F3FFE-4C68-48E3-B393-855AB69639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1E5B76-8971-4178-8A5E-0AB3FC548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C70537-6E0C-4FA6-96BF-42E218866FB9}"/>
              </a:ext>
            </a:extLst>
          </p:cNvPr>
          <p:cNvSpPr>
            <a:spLocks noGrp="1" noChangeArrowheads="1"/>
          </p:cNvSpPr>
          <p:nvPr>
            <p:ph type="sldNum" sz="quarter" idx="12"/>
          </p:nvPr>
        </p:nvSpPr>
        <p:spPr>
          <a:ln/>
        </p:spPr>
        <p:txBody>
          <a:bodyPr/>
          <a:lstStyle>
            <a:lvl1pPr>
              <a:defRPr/>
            </a:lvl1pPr>
          </a:lstStyle>
          <a:p>
            <a:fld id="{9BD66BA1-4D18-4C88-96C4-7952AEA001F2}" type="slidenum">
              <a:rPr lang="en-US" altLang="en-US"/>
              <a:pPr/>
              <a:t>‹#›</a:t>
            </a:fld>
            <a:endParaRPr lang="en-US" altLang="en-US"/>
          </a:p>
        </p:txBody>
      </p:sp>
    </p:spTree>
    <p:extLst>
      <p:ext uri="{BB962C8B-B14F-4D97-AF65-F5344CB8AC3E}">
        <p14:creationId xmlns:p14="http://schemas.microsoft.com/office/powerpoint/2010/main" val="1102880702"/>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9860565"/>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1881904"/>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181E3B-DAA3-4F04-B2D1-39D4A90AE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774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DDBA0E-2912-4581-ACED-8178A602EF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799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BEF598-F745-4838-9AC1-E17966BC96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86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D6CFE-ECF0-4BD2-A13C-87058F8364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0238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7065E1-1781-47D9-B884-70FBE40A7D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0382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2C7A21-F1B5-4339-A0AB-FC010EA0D9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9407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E8761CD-FB13-4B27-9DAD-0A13083C41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9494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F9373B-8AC8-441D-9B10-4A67F76B0F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61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EA6497-C6FD-4480-A0FF-7A036ACA93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E962FA-B728-4CA8-9134-56D8F7DB1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D8DC78-198F-4CFF-A811-43AB4909C38F}"/>
              </a:ext>
            </a:extLst>
          </p:cNvPr>
          <p:cNvSpPr>
            <a:spLocks noGrp="1" noChangeArrowheads="1"/>
          </p:cNvSpPr>
          <p:nvPr>
            <p:ph type="sldNum" sz="quarter" idx="12"/>
          </p:nvPr>
        </p:nvSpPr>
        <p:spPr>
          <a:ln/>
        </p:spPr>
        <p:txBody>
          <a:bodyPr/>
          <a:lstStyle>
            <a:lvl1pPr>
              <a:defRPr/>
            </a:lvl1pPr>
          </a:lstStyle>
          <a:p>
            <a:fld id="{116D7256-344E-43BC-B6F9-E0955B5C9929}" type="slidenum">
              <a:rPr lang="en-US" altLang="en-US"/>
              <a:pPr/>
              <a:t>‹#›</a:t>
            </a:fld>
            <a:endParaRPr lang="en-US" altLang="en-US"/>
          </a:p>
        </p:txBody>
      </p:sp>
    </p:spTree>
    <p:extLst>
      <p:ext uri="{BB962C8B-B14F-4D97-AF65-F5344CB8AC3E}">
        <p14:creationId xmlns:p14="http://schemas.microsoft.com/office/powerpoint/2010/main" val="1562593570"/>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AFEE19-5886-4289-8EE3-7F70A12F15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290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A048B4-6F2C-4A28-8E1C-EF96054E1A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740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FF45D-8D39-4F4D-8877-1FFDD1A129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702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0617C88-1B8D-4FC3-9EEB-85FBC31577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831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D5E797-C8E9-437E-B87B-0696D9736D7C}" type="slidenum">
              <a:rPr lang="en-US" altLang="vi-VN"/>
              <a:pPr>
                <a:defRPr/>
              </a:pPr>
              <a:t>‹#›</a:t>
            </a:fld>
            <a:endParaRPr lang="en-US" altLang="vi-VN"/>
          </a:p>
        </p:txBody>
      </p:sp>
    </p:spTree>
    <p:extLst>
      <p:ext uri="{BB962C8B-B14F-4D97-AF65-F5344CB8AC3E}">
        <p14:creationId xmlns:p14="http://schemas.microsoft.com/office/powerpoint/2010/main" val="2193930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637AFB-3C67-4DE2-83B5-7E4EB8FE963D}" type="slidenum">
              <a:rPr lang="en-US" altLang="vi-VN"/>
              <a:pPr>
                <a:defRPr/>
              </a:pPr>
              <a:t>‹#›</a:t>
            </a:fld>
            <a:endParaRPr lang="en-US" altLang="vi-VN"/>
          </a:p>
        </p:txBody>
      </p:sp>
    </p:spTree>
    <p:extLst>
      <p:ext uri="{BB962C8B-B14F-4D97-AF65-F5344CB8AC3E}">
        <p14:creationId xmlns:p14="http://schemas.microsoft.com/office/powerpoint/2010/main" val="346023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3151F8-D0CB-4B5C-B9A4-780B249B6B97}" type="slidenum">
              <a:rPr lang="en-US" altLang="vi-VN"/>
              <a:pPr>
                <a:defRPr/>
              </a:pPr>
              <a:t>‹#›</a:t>
            </a:fld>
            <a:endParaRPr lang="en-US" altLang="vi-VN"/>
          </a:p>
        </p:txBody>
      </p:sp>
    </p:spTree>
    <p:extLst>
      <p:ext uri="{BB962C8B-B14F-4D97-AF65-F5344CB8AC3E}">
        <p14:creationId xmlns:p14="http://schemas.microsoft.com/office/powerpoint/2010/main" val="2983124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CD9EDC4-777D-46A1-A118-12266868D920}" type="slidenum">
              <a:rPr lang="en-US" altLang="vi-VN"/>
              <a:pPr>
                <a:defRPr/>
              </a:pPr>
              <a:t>‹#›</a:t>
            </a:fld>
            <a:endParaRPr lang="en-US" altLang="vi-VN"/>
          </a:p>
        </p:txBody>
      </p:sp>
    </p:spTree>
    <p:extLst>
      <p:ext uri="{BB962C8B-B14F-4D97-AF65-F5344CB8AC3E}">
        <p14:creationId xmlns:p14="http://schemas.microsoft.com/office/powerpoint/2010/main" val="3931065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7C3145-3ADD-4257-A668-A5DC9315E186}" type="slidenum">
              <a:rPr lang="en-US" altLang="vi-VN"/>
              <a:pPr>
                <a:defRPr/>
              </a:pPr>
              <a:t>‹#›</a:t>
            </a:fld>
            <a:endParaRPr lang="en-US" altLang="vi-VN"/>
          </a:p>
        </p:txBody>
      </p:sp>
    </p:spTree>
    <p:extLst>
      <p:ext uri="{BB962C8B-B14F-4D97-AF65-F5344CB8AC3E}">
        <p14:creationId xmlns:p14="http://schemas.microsoft.com/office/powerpoint/2010/main" val="3772336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57BE24B-AF33-4B1E-8EF4-E31068816AEF}" type="slidenum">
              <a:rPr lang="en-US" altLang="vi-VN"/>
              <a:pPr>
                <a:defRPr/>
              </a:pPr>
              <a:t>‹#›</a:t>
            </a:fld>
            <a:endParaRPr lang="en-US" altLang="vi-VN"/>
          </a:p>
        </p:txBody>
      </p:sp>
    </p:spTree>
    <p:extLst>
      <p:ext uri="{BB962C8B-B14F-4D97-AF65-F5344CB8AC3E}">
        <p14:creationId xmlns:p14="http://schemas.microsoft.com/office/powerpoint/2010/main" val="86759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585EB0-F116-4114-ABD0-3B8F47ECD1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B576CC-E622-443F-AB41-543784C6B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DBF920-E2E8-46BF-86D1-0848EF52DB3A}"/>
              </a:ext>
            </a:extLst>
          </p:cNvPr>
          <p:cNvSpPr>
            <a:spLocks noGrp="1" noChangeArrowheads="1"/>
          </p:cNvSpPr>
          <p:nvPr>
            <p:ph type="sldNum" sz="quarter" idx="12"/>
          </p:nvPr>
        </p:nvSpPr>
        <p:spPr>
          <a:ln/>
        </p:spPr>
        <p:txBody>
          <a:bodyPr/>
          <a:lstStyle>
            <a:lvl1pPr>
              <a:defRPr/>
            </a:lvl1pPr>
          </a:lstStyle>
          <a:p>
            <a:fld id="{11467366-8781-4503-8FBB-E35855AD0737}" type="slidenum">
              <a:rPr lang="en-US" altLang="en-US"/>
              <a:pPr/>
              <a:t>‹#›</a:t>
            </a:fld>
            <a:endParaRPr lang="en-US" altLang="en-US"/>
          </a:p>
        </p:txBody>
      </p:sp>
    </p:spTree>
    <p:extLst>
      <p:ext uri="{BB962C8B-B14F-4D97-AF65-F5344CB8AC3E}">
        <p14:creationId xmlns:p14="http://schemas.microsoft.com/office/powerpoint/2010/main" val="3934144207"/>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D10C46F-D953-4DAD-9C26-5C17AF821075}" type="slidenum">
              <a:rPr lang="en-US" altLang="vi-VN"/>
              <a:pPr>
                <a:defRPr/>
              </a:pPr>
              <a:t>‹#›</a:t>
            </a:fld>
            <a:endParaRPr lang="en-US" altLang="vi-VN"/>
          </a:p>
        </p:txBody>
      </p:sp>
    </p:spTree>
    <p:extLst>
      <p:ext uri="{BB962C8B-B14F-4D97-AF65-F5344CB8AC3E}">
        <p14:creationId xmlns:p14="http://schemas.microsoft.com/office/powerpoint/2010/main" val="3829914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6C7274-090D-4BC9-9BCE-609F2873B595}" type="slidenum">
              <a:rPr lang="en-US" altLang="vi-VN"/>
              <a:pPr>
                <a:defRPr/>
              </a:pPr>
              <a:t>‹#›</a:t>
            </a:fld>
            <a:endParaRPr lang="en-US" altLang="vi-VN"/>
          </a:p>
        </p:txBody>
      </p:sp>
    </p:spTree>
    <p:extLst>
      <p:ext uri="{BB962C8B-B14F-4D97-AF65-F5344CB8AC3E}">
        <p14:creationId xmlns:p14="http://schemas.microsoft.com/office/powerpoint/2010/main" val="3246818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9D5545-9C02-4459-B89B-B349AC0B2ED9}" type="slidenum">
              <a:rPr lang="en-US" altLang="vi-VN"/>
              <a:pPr>
                <a:defRPr/>
              </a:pPr>
              <a:t>‹#›</a:t>
            </a:fld>
            <a:endParaRPr lang="en-US" altLang="vi-VN"/>
          </a:p>
        </p:txBody>
      </p:sp>
    </p:spTree>
    <p:extLst>
      <p:ext uri="{BB962C8B-B14F-4D97-AF65-F5344CB8AC3E}">
        <p14:creationId xmlns:p14="http://schemas.microsoft.com/office/powerpoint/2010/main" val="27628475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E8315A-D4BE-4FA3-8E23-462C4BAD7805}" type="slidenum">
              <a:rPr lang="en-US" altLang="vi-VN"/>
              <a:pPr>
                <a:defRPr/>
              </a:pPr>
              <a:t>‹#›</a:t>
            </a:fld>
            <a:endParaRPr lang="en-US" altLang="vi-VN"/>
          </a:p>
        </p:txBody>
      </p:sp>
    </p:spTree>
    <p:extLst>
      <p:ext uri="{BB962C8B-B14F-4D97-AF65-F5344CB8AC3E}">
        <p14:creationId xmlns:p14="http://schemas.microsoft.com/office/powerpoint/2010/main" val="2519806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2BA37E-E3F0-4F16-8067-5560225D38BC}" type="slidenum">
              <a:rPr lang="en-US" altLang="vi-VN"/>
              <a:pPr>
                <a:defRPr/>
              </a:pPr>
              <a:t>‹#›</a:t>
            </a:fld>
            <a:endParaRPr lang="en-US" altLang="vi-VN"/>
          </a:p>
        </p:txBody>
      </p:sp>
    </p:spTree>
    <p:extLst>
      <p:ext uri="{BB962C8B-B14F-4D97-AF65-F5344CB8AC3E}">
        <p14:creationId xmlns:p14="http://schemas.microsoft.com/office/powerpoint/2010/main" val="3709901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458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mtClean="0">
              <a:solidFill>
                <a:srgbClr val="FFFFFF"/>
              </a:solidFill>
              <a:latin typeface="Times New Roman" panose="02020603050405020304" pitchFamily="18" charset="0"/>
            </a:endParaRPr>
          </a:p>
        </p:txBody>
      </p:sp>
      <p:sp>
        <p:nvSpPr>
          <p:cNvPr id="73730" name="Rectangle 2"/>
          <p:cNvSpPr>
            <a:spLocks noGrp="1" noChangeArrowheads="1"/>
          </p:cNvSpPr>
          <p:nvPr>
            <p:ph type="ctrTitle" sz="quarter"/>
          </p:nvPr>
        </p:nvSpPr>
        <p:spPr>
          <a:xfrm>
            <a:off x="685800" y="1997076"/>
            <a:ext cx="7772400" cy="1431925"/>
          </a:xfrm>
        </p:spPr>
        <p:txBody>
          <a:bodyPr anchor="b" anchorCtr="1"/>
          <a:lstStyle>
            <a:lvl1pPr algn="ctr">
              <a:defRPr/>
            </a:lvl1pPr>
          </a:lstStyle>
          <a:p>
            <a:r>
              <a:rPr lang="en-US"/>
              <a:t>Click to edit Master title style</a:t>
            </a:r>
          </a:p>
        </p:txBody>
      </p:sp>
      <p:sp>
        <p:nvSpPr>
          <p:cNvPr id="7373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9DAE45FB-3CB4-4D46-AA13-8B6B38ACBAAF}" type="slidenum">
              <a:rPr lang="en-US" altLang="en-US">
                <a:solidFill>
                  <a:srgbClr val="FFFFFF"/>
                </a:solidFill>
              </a:rPr>
              <a:pPr/>
              <a:t>‹#›</a:t>
            </a:fld>
            <a:endParaRPr lang="en-US"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557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AEF4481-D307-46FC-9B2B-5666B6FB5BB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74912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549CAE-2B13-46F9-9479-830B0DFA42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13543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69D97DB-AE25-467C-8C9E-A5BFF94FB00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5108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D3A710B-BA59-449C-83E2-9993F0FD24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0254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39C317-121C-4D96-B8A1-66097F1DE6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7B4B83-73CA-454B-8CA5-098C563EA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8C23FB-4C59-4940-96FC-2B7786B84406}"/>
              </a:ext>
            </a:extLst>
          </p:cNvPr>
          <p:cNvSpPr>
            <a:spLocks noGrp="1" noChangeArrowheads="1"/>
          </p:cNvSpPr>
          <p:nvPr>
            <p:ph type="sldNum" sz="quarter" idx="12"/>
          </p:nvPr>
        </p:nvSpPr>
        <p:spPr>
          <a:ln/>
        </p:spPr>
        <p:txBody>
          <a:bodyPr/>
          <a:lstStyle>
            <a:lvl1pPr>
              <a:defRPr/>
            </a:lvl1pPr>
          </a:lstStyle>
          <a:p>
            <a:fld id="{F37518B4-F2D6-42DD-9607-B8868819471E}" type="slidenum">
              <a:rPr lang="en-US" altLang="en-US"/>
              <a:pPr/>
              <a:t>‹#›</a:t>
            </a:fld>
            <a:endParaRPr lang="en-US" altLang="en-US"/>
          </a:p>
        </p:txBody>
      </p:sp>
    </p:spTree>
    <p:extLst>
      <p:ext uri="{BB962C8B-B14F-4D97-AF65-F5344CB8AC3E}">
        <p14:creationId xmlns:p14="http://schemas.microsoft.com/office/powerpoint/2010/main" val="1746236036"/>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D5493F4-D4D2-4B61-BBF7-AE037616F3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05715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5602539-F7AA-492F-9877-9F80876D48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9250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D6666D6-16E2-4F3E-A570-12871CE60B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55749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C7428D-6036-4D39-94E5-ADD82A80CE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08908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7B9D458-CFDA-4DE2-8ADA-E8A1041345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0444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14E79DE-DF39-44F1-A00E-AC606223B6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81566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A0E60C4-C265-4ECD-B72C-51953EC9F00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1969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46153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7343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12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E6957F-4C8C-4520-B1EE-22C859D5C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3B4C71-D563-43E6-8414-88D685EBB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74E79B-E6AA-41CA-B0E4-8A8AC8979C9E}"/>
              </a:ext>
            </a:extLst>
          </p:cNvPr>
          <p:cNvSpPr>
            <a:spLocks noGrp="1" noChangeArrowheads="1"/>
          </p:cNvSpPr>
          <p:nvPr>
            <p:ph type="sldNum" sz="quarter" idx="12"/>
          </p:nvPr>
        </p:nvSpPr>
        <p:spPr>
          <a:ln/>
        </p:spPr>
        <p:txBody>
          <a:bodyPr/>
          <a:lstStyle>
            <a:lvl1pPr>
              <a:defRPr/>
            </a:lvl1pPr>
          </a:lstStyle>
          <a:p>
            <a:fld id="{E041FABC-B467-4F2A-8280-246292459FA5}" type="slidenum">
              <a:rPr lang="en-US" altLang="en-US"/>
              <a:pPr/>
              <a:t>‹#›</a:t>
            </a:fld>
            <a:endParaRPr lang="en-US" altLang="en-US"/>
          </a:p>
        </p:txBody>
      </p:sp>
    </p:spTree>
    <p:extLst>
      <p:ext uri="{BB962C8B-B14F-4D97-AF65-F5344CB8AC3E}">
        <p14:creationId xmlns:p14="http://schemas.microsoft.com/office/powerpoint/2010/main" val="1498181956"/>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6263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0764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514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027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4043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298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2005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7095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0788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7A7B8C-95B3-4EB4-8A72-D1B4EC1E5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953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8.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9.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0.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FECA42-AA65-41FE-BA12-91DB2EA08C0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48833EE-31C0-463F-A12C-5B2EE766AA3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8224E7-59E2-412F-8617-8A9632A675E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85FA340-AE50-41FE-8304-588DE400AB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7CABF774-98AE-4541-8F15-CE24B7DC276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42BB50C-BDF7-4C73-88DC-3F30620184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C004710B-11F6-4774-98D8-4F62A0406233}"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1456885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38909036"/>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4217700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23827451"/>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61885635"/>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3708266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1273388"/>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54960035"/>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3477513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6119621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p14="http://schemas.microsoft.com/office/powerpoint/2010/main" val="26312570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defRPr/>
            </a:pPr>
            <a:fld id="{D4EB2306-8901-4976-A0C1-A814BA6F1246}"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p14="http://schemas.microsoft.com/office/powerpoint/2010/main" val="259250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cs typeface="Arial" panose="020B0604020202020204" pitchFamily="34" charset="0"/>
              </a:defRPr>
            </a:lvl1pPr>
          </a:lstStyle>
          <a:p>
            <a:fld id="{C7E71EE7-D9ED-4BE5-BE5F-8A4B4579CCCE}" type="slidenum">
              <a:rPr lang="en-US" altLang="en-US" smtClean="0"/>
              <a:pPr/>
              <a:t>‹#›</a:t>
            </a:fld>
            <a:endParaRPr lang="en-US" altLang="en-US" smtClean="0"/>
          </a:p>
        </p:txBody>
      </p:sp>
    </p:spTree>
    <p:extLst>
      <p:ext uri="{BB962C8B-B14F-4D97-AF65-F5344CB8AC3E}">
        <p14:creationId xmlns:p14="http://schemas.microsoft.com/office/powerpoint/2010/main" val="35200383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p14="http://schemas.microsoft.com/office/powerpoint/2010/main" val="127118170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A458198-F895-48B2-8EDA-47BE20543769}"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8147149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732397D-E0EE-4EC7-B9FE-08AF8CF4B3FC}" type="slidenum">
              <a:rPr lang="en-US" altLang="vi-VN">
                <a:latin typeface="Times New Roman" panose="02020603050405020304" pitchFamily="18" charset="0"/>
              </a:rPr>
              <a:pPr>
                <a:defRPr/>
              </a:pPr>
              <a:t>‹#›</a:t>
            </a:fld>
            <a:endParaRPr lang="en-US" altLang="vi-VN">
              <a:latin typeface="Times New Roman" panose="02020603050405020304" pitchFamily="18" charset="0"/>
            </a:endParaRPr>
          </a:p>
        </p:txBody>
      </p:sp>
    </p:spTree>
    <p:extLst>
      <p:ext uri="{BB962C8B-B14F-4D97-AF65-F5344CB8AC3E}">
        <p14:creationId xmlns:p14="http://schemas.microsoft.com/office/powerpoint/2010/main" val="2382041685"/>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92101"/>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08"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09"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10"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B270749A-B807-42C8-A178-C5C9144D0CE1}" type="slidenum">
              <a:rPr lang="en-US" altLang="en-US" smtClean="0">
                <a:solidFill>
                  <a:srgbClr val="FFFFFF"/>
                </a:solidFill>
                <a:latin typeface="Times New Roman" panose="02020603050405020304" pitchFamily="18" charset="0"/>
              </a:rPr>
              <a:pPr eaLnBrk="1" hangingPunct="1"/>
              <a:t>‹#›</a:t>
            </a:fld>
            <a:endParaRPr lang="en-US" altLang="en-US" smtClean="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09807034"/>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4049227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D934BE9A-E954-4E9A-AB4B-532C59930C7F}" type="slidenum">
              <a:rPr lang="en-US" altLang="en-US" smtClean="0">
                <a:solidFill>
                  <a:srgbClr val="000000"/>
                </a:solidFill>
                <a:cs typeface="Arial" panose="020B0604020202020204" pitchFamily="34" charset="0"/>
              </a:rPr>
              <a:pPr eaLnBrk="1" hangingPunct="1"/>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62792451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4.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5.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litter-graphics.com/" TargetMode="Externa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2.xml"/><Relationship Id="rId7"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litter-graphics.com/" TargetMode="External"/><Relationship Id="rId1" Type="http://schemas.openxmlformats.org/officeDocument/2006/relationships/slideLayout" Target="../slideLayouts/slideLayout213.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litter-graphics.com/" TargetMode="Externa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6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37.xml"/><Relationship Id="rId5" Type="http://schemas.openxmlformats.org/officeDocument/2006/relationships/slide" Target="slide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hyperlink" Target="http://images.google.com.vn/imgres?imgurl=http://www.agbiotech.com.vn/upload/news/080310110258_20771435_images1510785_cayngo.jpg&amp;imgrefurl=http://www.agbiotech.com.vn/vn/?mnu=preview&amp;key=2312&amp;usg=__rjwSkApv6UDtabJJI6Nf6CoBTvM=&amp;h=300&amp;w=400&amp;sz=31&amp;hl=vi&amp;start=5&amp;um=1&amp;tbnid=wTeDMW3KnqawaM:&amp;tbnh=93&amp;tbnw=124&amp;prev=/images?q=c%C3%A2y+tr%E1%BB%93ng&amp;um=1&amp;hl=vi&amp;sa=G" TargetMode="External"/><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86.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hyperlink" Target="http://images.google.com.vn/imgres?imgurl=http://www.longkhanh-dongnai.gov.vn/activity_information/nongnghiep/new_of_ongphi.jpg&amp;imgrefurl=http://www.longkhanh-dongnai.gov.vn/activity_information/nongnghiep/mlnews.2007-08-20.1521093620/mlobject_print_view&amp;usg=__14iwuF7C4IuCfADxEKaKUpmp4KU=&amp;h=300&amp;w=400&amp;sz=45&amp;hl=vi&amp;start=2&amp;um=1&amp;tbnid=tif2PvsWLHqWdM:&amp;tbnh=93&amp;tbnw=124&amp;prev=/images?q=v%C6%B0%E1%BB%9Dn+m%C3%ADt&amp;um=1&amp;hl=vi" TargetMode="External"/><Relationship Id="rId4" Type="http://schemas.openxmlformats.org/officeDocument/2006/relationships/image" Target="../media/image17.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0.jpeg"/><Relationship Id="rId3" Type="http://schemas.openxmlformats.org/officeDocument/2006/relationships/image" Target="../media/image23.jpeg"/><Relationship Id="rId7" Type="http://schemas.openxmlformats.org/officeDocument/2006/relationships/image" Target="../media/image26.jpeg"/><Relationship Id="rId12"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110.xml"/><Relationship Id="rId6" Type="http://schemas.openxmlformats.org/officeDocument/2006/relationships/image" Target="../media/image25.jpeg"/><Relationship Id="rId11" Type="http://schemas.openxmlformats.org/officeDocument/2006/relationships/image" Target="../media/image29.jpeg"/><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image" Target="../media/image16.jpeg"/><Relationship Id="rId9" Type="http://schemas.openxmlformats.org/officeDocument/2006/relationships/image" Target="../media/image27.jpeg"/><Relationship Id="rId14"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68858" y="2715383"/>
            <a:ext cx="5206284"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CHÀO MỪNG CÁC CON</a:t>
            </a:r>
          </a:p>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ĐẾN VỚI TIẾT HỌC</a:t>
            </a:r>
            <a:endParaRPr lang="en-US" sz="5400" b="1" dirty="0">
              <a:ln/>
              <a:solidFill>
                <a:srgbClr val="00B050"/>
              </a:solidFill>
              <a:latin typeface="UTM Avo" panose="02040603050506020204" pitchFamily="18" charset="0"/>
            </a:endParaRPr>
          </a:p>
        </p:txBody>
      </p:sp>
    </p:spTree>
    <p:extLst>
      <p:ext uri="{BB962C8B-B14F-4D97-AF65-F5344CB8AC3E}">
        <p14:creationId xmlns:p14="http://schemas.microsoft.com/office/powerpoint/2010/main" val="3754062402"/>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a16="http://schemas.microsoft.com/office/drawing/2014/main" id="{CC5ED425-7CBE-43D8-AD84-62219386E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F67A53B-95CA-4C52-9C01-0CFD4B120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38F62B67-54FC-4D86-BBEB-2C3A6316F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2: </a:t>
            </a: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sz="2800" b="1" dirty="0">
                <a:solidFill>
                  <a:srgbClr val="33CC33"/>
                </a:solidFill>
              </a:rPr>
              <a:t>QUAN </a:t>
            </a:r>
            <a:r>
              <a:rPr lang="en-US" sz="2800" b="1" dirty="0" smtClean="0">
                <a:solidFill>
                  <a:srgbClr val="33CC33"/>
                </a:solidFill>
              </a:rPr>
              <a:t>SÁT TRANH</a:t>
            </a:r>
            <a:endParaRPr lang="en-US" sz="2800" b="1" dirty="0">
              <a:solidFill>
                <a:srgbClr val="33CC33"/>
              </a:solidFill>
            </a:endParaRPr>
          </a:p>
        </p:txBody>
      </p:sp>
    </p:spTree>
    <p:extLst>
      <p:ext uri="{BB962C8B-B14F-4D97-AF65-F5344CB8AC3E}">
        <p14:creationId xmlns:p14="http://schemas.microsoft.com/office/powerpoint/2010/main" val="42609960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1257300" y="381000"/>
            <a:ext cx="6629400" cy="461963"/>
          </a:xfrm>
          <a:prstGeom prst="rect">
            <a:avLst/>
          </a:prstGeom>
          <a:solidFill>
            <a:srgbClr val="FFFF99"/>
          </a:solidFill>
          <a:ln w="38100"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dirty="0">
                <a:solidFill>
                  <a:srgbClr val="0000FF"/>
                </a:solidFill>
              </a:rPr>
              <a:t>1.Các </a:t>
            </a:r>
            <a:r>
              <a:rPr lang="en-US" altLang="en-US" sz="2400" b="1" dirty="0" err="1">
                <a:solidFill>
                  <a:srgbClr val="0000FF"/>
                </a:solidFill>
              </a:rPr>
              <a:t>bạn</a:t>
            </a:r>
            <a:r>
              <a:rPr lang="en-US" altLang="en-US" sz="2400" b="1" dirty="0">
                <a:solidFill>
                  <a:srgbClr val="0000FF"/>
                </a:solidFill>
              </a:rPr>
              <a:t> </a:t>
            </a:r>
            <a:r>
              <a:rPr lang="en-US" altLang="en-US" sz="2400" b="1" dirty="0" err="1">
                <a:solidFill>
                  <a:srgbClr val="0000FF"/>
                </a:solidFill>
              </a:rPr>
              <a:t>trong</a:t>
            </a:r>
            <a:r>
              <a:rPr lang="en-US" altLang="en-US" sz="2400" b="1" dirty="0">
                <a:solidFill>
                  <a:srgbClr val="0000FF"/>
                </a:solidFill>
              </a:rPr>
              <a:t> </a:t>
            </a:r>
            <a:r>
              <a:rPr lang="en-US" altLang="en-US" sz="2400" b="1" dirty="0" err="1">
                <a:solidFill>
                  <a:srgbClr val="0000FF"/>
                </a:solidFill>
              </a:rPr>
              <a:t>mỗi</a:t>
            </a:r>
            <a:r>
              <a:rPr lang="en-US" altLang="en-US" sz="2400" b="1" dirty="0">
                <a:solidFill>
                  <a:srgbClr val="0000FF"/>
                </a:solidFill>
              </a:rPr>
              <a:t> </a:t>
            </a:r>
            <a:r>
              <a:rPr lang="en-US" altLang="en-US" sz="2400" b="1" dirty="0" err="1">
                <a:solidFill>
                  <a:srgbClr val="0000FF"/>
                </a:solidFill>
              </a:rPr>
              <a:t>tranh</a:t>
            </a:r>
            <a:r>
              <a:rPr lang="en-US" altLang="en-US" sz="2400" b="1" dirty="0">
                <a:solidFill>
                  <a:srgbClr val="0000FF"/>
                </a:solidFill>
              </a:rPr>
              <a:t> </a:t>
            </a:r>
            <a:r>
              <a:rPr lang="en-US" altLang="en-US" sz="2400" b="1" dirty="0" err="1">
                <a:solidFill>
                  <a:srgbClr val="0000FF"/>
                </a:solidFill>
              </a:rPr>
              <a:t>dưới</a:t>
            </a:r>
            <a:r>
              <a:rPr lang="en-US" altLang="en-US" sz="2400" b="1" dirty="0">
                <a:solidFill>
                  <a:srgbClr val="0000FF"/>
                </a:solidFill>
              </a:rPr>
              <a:t> </a:t>
            </a:r>
            <a:r>
              <a:rPr lang="en-US" altLang="en-US" sz="2400" b="1" dirty="0" err="1">
                <a:solidFill>
                  <a:srgbClr val="0000FF"/>
                </a:solidFill>
              </a:rPr>
              <a:t>đây</a:t>
            </a:r>
            <a:r>
              <a:rPr lang="en-US" altLang="en-US" sz="2400" b="1" dirty="0">
                <a:solidFill>
                  <a:srgbClr val="0000FF"/>
                </a:solidFill>
              </a:rPr>
              <a:t> </a:t>
            </a:r>
            <a:r>
              <a:rPr lang="en-US" altLang="en-US" sz="2400" b="1" dirty="0" err="1">
                <a:solidFill>
                  <a:srgbClr val="0000FF"/>
                </a:solidFill>
              </a:rPr>
              <a:t>đang</a:t>
            </a:r>
            <a:r>
              <a:rPr lang="en-US" altLang="en-US" sz="2400" b="1" dirty="0">
                <a:solidFill>
                  <a:srgbClr val="0000FF"/>
                </a:solidFill>
              </a:rPr>
              <a:t> </a:t>
            </a:r>
            <a:r>
              <a:rPr lang="en-US" altLang="en-US" sz="2400" b="1" dirty="0" err="1">
                <a:solidFill>
                  <a:srgbClr val="0000FF"/>
                </a:solidFill>
              </a:rPr>
              <a:t>làm</a:t>
            </a:r>
            <a:r>
              <a:rPr lang="en-US" altLang="en-US" sz="2400" b="1" dirty="0">
                <a:solidFill>
                  <a:srgbClr val="0000FF"/>
                </a:solidFill>
              </a:rPr>
              <a:t> </a:t>
            </a:r>
            <a:r>
              <a:rPr lang="en-US" altLang="en-US" sz="2400" b="1" dirty="0" err="1">
                <a:solidFill>
                  <a:srgbClr val="0000FF"/>
                </a:solidFill>
              </a:rPr>
              <a:t>gì</a:t>
            </a:r>
            <a:r>
              <a:rPr lang="en-US" altLang="en-US" sz="2400" b="1" dirty="0">
                <a:solidFill>
                  <a:srgbClr val="0000FF"/>
                </a:solidFill>
              </a:rPr>
              <a:t>?</a:t>
            </a:r>
          </a:p>
        </p:txBody>
      </p:sp>
      <p:sp>
        <p:nvSpPr>
          <p:cNvPr id="11267" name="Text Box 11"/>
          <p:cNvSpPr txBox="1">
            <a:spLocks noChangeArrowheads="1"/>
          </p:cNvSpPr>
          <p:nvPr/>
        </p:nvSpPr>
        <p:spPr bwMode="auto">
          <a:xfrm>
            <a:off x="1304925" y="1066800"/>
            <a:ext cx="6629400" cy="461963"/>
          </a:xfrm>
          <a:prstGeom prst="rect">
            <a:avLst/>
          </a:prstGeom>
          <a:solidFill>
            <a:srgbClr val="FFFF99"/>
          </a:solidFill>
          <a:ln w="28575"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2.Việc làm đó có tác dụng gì?</a:t>
            </a:r>
          </a:p>
        </p:txBody>
      </p:sp>
      <p:sp>
        <p:nvSpPr>
          <p:cNvPr id="11268" name="Text Box 13"/>
          <p:cNvSpPr txBox="1">
            <a:spLocks noChangeArrowheads="1"/>
          </p:cNvSpPr>
          <p:nvPr/>
        </p:nvSpPr>
        <p:spPr bwMode="auto">
          <a:xfrm>
            <a:off x="501650"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1</a:t>
            </a:r>
          </a:p>
        </p:txBody>
      </p:sp>
      <p:sp>
        <p:nvSpPr>
          <p:cNvPr id="11269" name="Text Box 15"/>
          <p:cNvSpPr txBox="1">
            <a:spLocks noChangeArrowheads="1"/>
          </p:cNvSpPr>
          <p:nvPr/>
        </p:nvSpPr>
        <p:spPr bwMode="auto">
          <a:xfrm>
            <a:off x="2781300"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2</a:t>
            </a:r>
          </a:p>
        </p:txBody>
      </p:sp>
      <p:sp>
        <p:nvSpPr>
          <p:cNvPr id="11270" name="Text Box 16"/>
          <p:cNvSpPr txBox="1">
            <a:spLocks noChangeArrowheads="1"/>
          </p:cNvSpPr>
          <p:nvPr/>
        </p:nvSpPr>
        <p:spPr bwMode="auto">
          <a:xfrm>
            <a:off x="5126038"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3</a:t>
            </a:r>
          </a:p>
        </p:txBody>
      </p:sp>
      <p:sp>
        <p:nvSpPr>
          <p:cNvPr id="11271" name="Text Box 17"/>
          <p:cNvSpPr txBox="1">
            <a:spLocks noChangeArrowheads="1"/>
          </p:cNvSpPr>
          <p:nvPr/>
        </p:nvSpPr>
        <p:spPr bwMode="auto">
          <a:xfrm>
            <a:off x="7419975" y="5961063"/>
            <a:ext cx="1295400" cy="40481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4</a:t>
            </a:r>
          </a:p>
        </p:txBody>
      </p:sp>
      <p:pic>
        <p:nvPicPr>
          <p:cNvPr id="11272" name="Picture 7" descr="00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2057400"/>
            <a:ext cx="2514601"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01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488" y="2078038"/>
            <a:ext cx="21209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5" descr="004v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38" y="2054225"/>
            <a:ext cx="22860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6" descr="003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4675" y="2057400"/>
            <a:ext cx="22860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118224"/>
      </p:ext>
    </p:extLst>
  </p:cSld>
  <p:clrMapOvr>
    <a:masterClrMapping/>
  </p:clrMapOvr>
  <p:transition spd="slow">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ChangeArrowheads="1"/>
          </p:cNvSpPr>
          <p:nvPr/>
        </p:nvSpPr>
        <p:spPr bwMode="auto">
          <a:xfrm>
            <a:off x="685800" y="4229100"/>
            <a:ext cx="19050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0000FF"/>
                </a:solidFill>
              </a:rPr>
              <a:t>Cho gà ăn</a:t>
            </a:r>
          </a:p>
        </p:txBody>
      </p:sp>
      <p:cxnSp>
        <p:nvCxnSpPr>
          <p:cNvPr id="7" name="Straight Connector 6"/>
          <p:cNvCxnSpPr/>
          <p:nvPr/>
        </p:nvCxnSpPr>
        <p:spPr>
          <a:xfrm>
            <a:off x="3352800" y="4572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293" name="Picture 7" descr="002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43" y="152400"/>
            <a:ext cx="650965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624590"/>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2000" fill="hold"/>
                                        <p:tgtEl>
                                          <p:spTgt spid="9221"/>
                                        </p:tgtEl>
                                        <p:attrNameLst>
                                          <p:attrName>ppt_w</p:attrName>
                                        </p:attrNameLst>
                                      </p:cBhvr>
                                      <p:tavLst>
                                        <p:tav tm="0" fmla="#ppt_w*sin(2.5*pi*$)">
                                          <p:val>
                                            <p:fltVal val="0"/>
                                          </p:val>
                                        </p:tav>
                                        <p:tav tm="100000">
                                          <p:val>
                                            <p:fltVal val="1"/>
                                          </p:val>
                                        </p:tav>
                                      </p:tavLst>
                                    </p:anim>
                                    <p:anim calcmode="lin" valueType="num">
                                      <p:cBhvr>
                                        <p:cTn id="8" dur="2000" fill="hold"/>
                                        <p:tgtEl>
                                          <p:spTgt spid="92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914400" y="3581400"/>
            <a:ext cx="1905000" cy="10779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Tắm rửa cho lợn</a:t>
            </a:r>
          </a:p>
        </p:txBody>
      </p:sp>
      <p:cxnSp>
        <p:nvCxnSpPr>
          <p:cNvPr id="7" name="Straight Connector 6"/>
          <p:cNvCxnSpPr/>
          <p:nvPr/>
        </p:nvCxnSpPr>
        <p:spPr>
          <a:xfrm>
            <a:off x="3124200" y="3048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3317" name="Picture 8" descr="001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76200"/>
            <a:ext cx="5410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058629"/>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blinds(horizontal)">
                                      <p:cBhvr>
                                        <p:cTn id="7"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685800" y="4038600"/>
            <a:ext cx="1524000" cy="457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0000FF"/>
                </a:solidFill>
              </a:rPr>
              <a:t>Tưới rau</a:t>
            </a:r>
          </a:p>
        </p:txBody>
      </p:sp>
      <p:cxnSp>
        <p:nvCxnSpPr>
          <p:cNvPr id="7" name="Straight Connector 6"/>
          <p:cNvCxnSpPr/>
          <p:nvPr/>
        </p:nvCxnSpPr>
        <p:spPr>
          <a:xfrm>
            <a:off x="3200400" y="6096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341" name="Picture 5" descr="004v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1"/>
            <a:ext cx="5181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135263"/>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strVal val="#ppt_w*0.70"/>
                                          </p:val>
                                        </p:tav>
                                        <p:tav tm="100000">
                                          <p:val>
                                            <p:strVal val="#ppt_w"/>
                                          </p:val>
                                        </p:tav>
                                      </p:tavLst>
                                    </p:anim>
                                    <p:anim calcmode="lin" valueType="num">
                                      <p:cBhvr>
                                        <p:cTn id="8" dur="1000" fill="hold"/>
                                        <p:tgtEl>
                                          <p:spTgt spid="7173"/>
                                        </p:tgtEl>
                                        <p:attrNameLst>
                                          <p:attrName>ppt_h</p:attrName>
                                        </p:attrNameLst>
                                      </p:cBhvr>
                                      <p:tavLst>
                                        <p:tav tm="0">
                                          <p:val>
                                            <p:strVal val="#ppt_h"/>
                                          </p:val>
                                        </p:tav>
                                        <p:tav tm="100000">
                                          <p:val>
                                            <p:strVal val="#ppt_h"/>
                                          </p:val>
                                        </p:tav>
                                      </p:tavLst>
                                    </p:anim>
                                    <p:animEffect transition="in" filter="fade">
                                      <p:cBhvr>
                                        <p:cTn id="9"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10"/>
          <p:cNvSpPr txBox="1">
            <a:spLocks noChangeArrowheads="1"/>
          </p:cNvSpPr>
          <p:nvPr/>
        </p:nvSpPr>
        <p:spPr bwMode="auto">
          <a:xfrm>
            <a:off x="228600" y="2667000"/>
            <a:ext cx="2438400" cy="14462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C</a:t>
            </a:r>
            <a:r>
              <a:rPr lang="en-US" altLang="en-US" sz="2800" b="1">
                <a:solidFill>
                  <a:srgbClr val="0000FF"/>
                </a:solidFill>
              </a:rPr>
              <a:t>ác bạn đang trồng cây cùng với ông.</a:t>
            </a:r>
          </a:p>
        </p:txBody>
      </p:sp>
      <p:cxnSp>
        <p:nvCxnSpPr>
          <p:cNvPr id="7" name="Straight Connector 6"/>
          <p:cNvCxnSpPr/>
          <p:nvPr/>
        </p:nvCxnSpPr>
        <p:spPr>
          <a:xfrm>
            <a:off x="3276600" y="3810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5365" name="Picture 6" descr="003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7736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additive="base">
                                        <p:cTn id="7" dur="500" fill="hold"/>
                                        <p:tgtEl>
                                          <p:spTgt spid="6154"/>
                                        </p:tgtEl>
                                        <p:attrNameLst>
                                          <p:attrName>ppt_x</p:attrName>
                                        </p:attrNameLst>
                                      </p:cBhvr>
                                      <p:tavLst>
                                        <p:tav tm="0">
                                          <p:val>
                                            <p:strVal val="#ppt_x"/>
                                          </p:val>
                                        </p:tav>
                                        <p:tav tm="100000">
                                          <p:val>
                                            <p:strVal val="#ppt_x"/>
                                          </p:val>
                                        </p:tav>
                                      </p:tavLst>
                                    </p:anim>
                                    <p:anim calcmode="lin" valueType="num">
                                      <p:cBhvr additive="base">
                                        <p:cTn id="8"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m cho ga an"/>
          <p:cNvPicPr>
            <a:picLocks noChangeAspect="1" noChangeArrowheads="1"/>
          </p:cNvPicPr>
          <p:nvPr/>
        </p:nvPicPr>
        <p:blipFill>
          <a:blip r:embed="rId2"/>
          <a:srcRect/>
          <a:stretch>
            <a:fillRect/>
          </a:stretch>
        </p:blipFill>
        <p:spPr bwMode="auto">
          <a:xfrm>
            <a:off x="99646" y="1693985"/>
            <a:ext cx="19812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2" name="Picture 6" descr="tam heo"/>
          <p:cNvPicPr>
            <a:picLocks noChangeAspect="1" noChangeArrowheads="1"/>
          </p:cNvPicPr>
          <p:nvPr/>
        </p:nvPicPr>
        <p:blipFill>
          <a:blip r:embed="rId3"/>
          <a:srcRect/>
          <a:stretch>
            <a:fillRect/>
          </a:stretch>
        </p:blipFill>
        <p:spPr bwMode="auto">
          <a:xfrm>
            <a:off x="2283069" y="1676400"/>
            <a:ext cx="20574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3" name="Picture 7" descr="tuoi cay"/>
          <p:cNvPicPr>
            <a:picLocks noChangeAspect="1" noChangeArrowheads="1"/>
          </p:cNvPicPr>
          <p:nvPr/>
        </p:nvPicPr>
        <p:blipFill>
          <a:blip r:embed="rId4"/>
          <a:srcRect/>
          <a:stretch>
            <a:fillRect/>
          </a:stretch>
        </p:blipFill>
        <p:spPr bwMode="auto">
          <a:xfrm>
            <a:off x="4624754" y="1676400"/>
            <a:ext cx="2057400" cy="2667000"/>
          </a:xfrm>
          <a:prstGeom prst="rect">
            <a:avLst/>
          </a:prstGeom>
          <a:ln w="88900" cap="sq" cmpd="thickThin">
            <a:solidFill>
              <a:srgbClr val="000000"/>
            </a:solidFill>
            <a:prstDash val="solid"/>
            <a:miter lim="800000"/>
          </a:ln>
          <a:effectLst>
            <a:innerShdw blurRad="76200">
              <a:srgbClr val="000000"/>
            </a:innerShdw>
          </a:effectLst>
        </p:spPr>
      </p:pic>
      <p:sp>
        <p:nvSpPr>
          <p:cNvPr id="16389" name="Text Box 8"/>
          <p:cNvSpPr txBox="1">
            <a:spLocks noChangeArrowheads="1"/>
          </p:cNvSpPr>
          <p:nvPr/>
        </p:nvSpPr>
        <p:spPr bwMode="auto">
          <a:xfrm>
            <a:off x="800100" y="609600"/>
            <a:ext cx="7696200" cy="523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FF"/>
                </a:solidFill>
              </a:rPr>
              <a:t>Chăm sóc cây trồng, vật nuôi mang lại điều gì?</a:t>
            </a:r>
          </a:p>
        </p:txBody>
      </p:sp>
      <p:pic>
        <p:nvPicPr>
          <p:cNvPr id="22535" name="Picture 9" descr="trong cay"/>
          <p:cNvPicPr>
            <a:picLocks noChangeAspect="1" noChangeArrowheads="1"/>
          </p:cNvPicPr>
          <p:nvPr/>
        </p:nvPicPr>
        <p:blipFill>
          <a:blip r:embed="rId5"/>
          <a:srcRect/>
          <a:stretch>
            <a:fillRect/>
          </a:stretch>
        </p:blipFill>
        <p:spPr bwMode="auto">
          <a:xfrm>
            <a:off x="6929681" y="1682262"/>
            <a:ext cx="1982788" cy="2667000"/>
          </a:xfrm>
          <a:prstGeom prst="rect">
            <a:avLst/>
          </a:prstGeom>
          <a:ln w="88900" cap="sq" cmpd="thickThin">
            <a:solidFill>
              <a:srgbClr val="000000"/>
            </a:solidFill>
            <a:prstDash val="solid"/>
            <a:miter lim="800000"/>
          </a:ln>
          <a:effectLst>
            <a:innerShdw blurRad="76200">
              <a:srgbClr val="000000"/>
            </a:innerShdw>
          </a:effectLst>
        </p:spPr>
      </p:pic>
      <p:sp>
        <p:nvSpPr>
          <p:cNvPr id="167946" name="Text Box 10"/>
          <p:cNvSpPr txBox="1">
            <a:spLocks noChangeArrowheads="1"/>
          </p:cNvSpPr>
          <p:nvPr/>
        </p:nvSpPr>
        <p:spPr bwMode="auto">
          <a:xfrm>
            <a:off x="152400" y="5105400"/>
            <a:ext cx="8763000" cy="1570038"/>
          </a:xfrm>
          <a:prstGeom prst="rect">
            <a:avLst/>
          </a:prstGeom>
          <a:noFill/>
          <a:ln w="57150">
            <a:solidFill>
              <a:srgbClr val="0099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FF"/>
                </a:solidFill>
              </a:rPr>
              <a:t>Chăm sóc cây trồng, vật nuôi mang lại niềm vui cho các bạn vì các bạn được tham gia làm những công việc có ích và phù hợp với khả năng. </a:t>
            </a:r>
          </a:p>
        </p:txBody>
      </p:sp>
    </p:spTree>
    <p:extLst>
      <p:ext uri="{BB962C8B-B14F-4D97-AF65-F5344CB8AC3E}">
        <p14:creationId xmlns:p14="http://schemas.microsoft.com/office/powerpoint/2010/main" val="3394567279"/>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fade">
                                      <p:cBhvr>
                                        <p:cTn id="7" dur="2000"/>
                                        <p:tgtEl>
                                          <p:spTgt spid="167946"/>
                                        </p:tgtEl>
                                      </p:cBhvr>
                                    </p:animEffect>
                                    <p:anim calcmode="lin" valueType="num">
                                      <p:cBhvr>
                                        <p:cTn id="8" dur="2000" fill="hold"/>
                                        <p:tgtEl>
                                          <p:spTgt spid="167946"/>
                                        </p:tgtEl>
                                        <p:attrNameLst>
                                          <p:attrName>style.rotation</p:attrName>
                                        </p:attrNameLst>
                                      </p:cBhvr>
                                      <p:tavLst>
                                        <p:tav tm="0">
                                          <p:val>
                                            <p:fltVal val="720"/>
                                          </p:val>
                                        </p:tav>
                                        <p:tav tm="100000">
                                          <p:val>
                                            <p:fltVal val="0"/>
                                          </p:val>
                                        </p:tav>
                                      </p:tavLst>
                                    </p:anim>
                                    <p:anim calcmode="lin" valueType="num">
                                      <p:cBhvr>
                                        <p:cTn id="9" dur="2000" fill="hold"/>
                                        <p:tgtEl>
                                          <p:spTgt spid="167946"/>
                                        </p:tgtEl>
                                        <p:attrNameLst>
                                          <p:attrName>ppt_h</p:attrName>
                                        </p:attrNameLst>
                                      </p:cBhvr>
                                      <p:tavLst>
                                        <p:tav tm="0">
                                          <p:val>
                                            <p:fltVal val="0"/>
                                          </p:val>
                                        </p:tav>
                                        <p:tav tm="100000">
                                          <p:val>
                                            <p:strVal val="#ppt_h"/>
                                          </p:val>
                                        </p:tav>
                                      </p:tavLst>
                                    </p:anim>
                                    <p:anim calcmode="lin" valueType="num">
                                      <p:cBhvr>
                                        <p:cTn id="10" dur="2000" fill="hold"/>
                                        <p:tgtEl>
                                          <p:spTgt spid="1679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images40034_63"/>
          <p:cNvPicPr>
            <a:picLocks noChangeAspect="1" noChangeArrowheads="1"/>
          </p:cNvPicPr>
          <p:nvPr/>
        </p:nvPicPr>
        <p:blipFill>
          <a:blip r:embed="rId2"/>
          <a:srcRect/>
          <a:stretch>
            <a:fillRect/>
          </a:stretch>
        </p:blipFill>
        <p:spPr bwMode="auto">
          <a:xfrm>
            <a:off x="228600" y="1219200"/>
            <a:ext cx="40386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1" name="Picture 5" descr="f5da9dfdf9a898591020a52e20fad7b7"/>
          <p:cNvPicPr>
            <a:picLocks noChangeAspect="1" noChangeArrowheads="1"/>
          </p:cNvPicPr>
          <p:nvPr/>
        </p:nvPicPr>
        <p:blipFill>
          <a:blip r:embed="rId3"/>
          <a:srcRect/>
          <a:stretch>
            <a:fillRect/>
          </a:stretch>
        </p:blipFill>
        <p:spPr bwMode="auto">
          <a:xfrm>
            <a:off x="4495800" y="1219200"/>
            <a:ext cx="44577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2" name="Picture 6" descr="qFGr1254542746_vacxin"/>
          <p:cNvPicPr>
            <a:picLocks noChangeAspect="1" noChangeArrowheads="1"/>
          </p:cNvPicPr>
          <p:nvPr/>
        </p:nvPicPr>
        <p:blipFill>
          <a:blip r:embed="rId4"/>
          <a:srcRect/>
          <a:stretch>
            <a:fillRect/>
          </a:stretch>
        </p:blipFill>
        <p:spPr bwMode="auto">
          <a:xfrm>
            <a:off x="228600" y="4191000"/>
            <a:ext cx="4038600" cy="2286000"/>
          </a:xfrm>
          <a:prstGeom prst="rect">
            <a:avLst/>
          </a:prstGeom>
          <a:ln w="88900" cap="sq" cmpd="thickThin">
            <a:solidFill>
              <a:srgbClr val="000000"/>
            </a:solidFill>
            <a:prstDash val="solid"/>
            <a:miter lim="800000"/>
          </a:ln>
          <a:effectLst>
            <a:innerShdw blurRad="76200">
              <a:srgbClr val="000000"/>
            </a:innerShdw>
          </a:effectLst>
        </p:spPr>
      </p:pic>
      <p:pic>
        <p:nvPicPr>
          <p:cNvPr id="137223" name="Picture 7" descr="vnet_Nhung-nguoi-nuoi-ga-ta-xin-len-tieng-875868_images1874584_SDC12423"/>
          <p:cNvPicPr>
            <a:picLocks noChangeAspect="1" noChangeArrowheads="1"/>
          </p:cNvPicPr>
          <p:nvPr/>
        </p:nvPicPr>
        <p:blipFill>
          <a:blip r:embed="rId5"/>
          <a:srcRect/>
          <a:stretch>
            <a:fillRect/>
          </a:stretch>
        </p:blipFill>
        <p:spPr bwMode="auto">
          <a:xfrm>
            <a:off x="4495800" y="4191000"/>
            <a:ext cx="4419600" cy="2286000"/>
          </a:xfrm>
          <a:prstGeom prst="rect">
            <a:avLst/>
          </a:prstGeom>
          <a:ln w="88900" cap="sq" cmpd="thickThin">
            <a:solidFill>
              <a:srgbClr val="000000"/>
            </a:solidFill>
            <a:prstDash val="solid"/>
            <a:miter lim="800000"/>
          </a:ln>
          <a:effectLst>
            <a:innerShdw blurRad="76200">
              <a:srgbClr val="000000"/>
            </a:innerShdw>
          </a:effectLst>
        </p:spPr>
      </p:pic>
      <p:sp>
        <p:nvSpPr>
          <p:cNvPr id="17414" name="Text Box 8"/>
          <p:cNvSpPr txBox="1">
            <a:spLocks noChangeArrowheads="1"/>
          </p:cNvSpPr>
          <p:nvPr/>
        </p:nvSpPr>
        <p:spPr bwMode="auto">
          <a:xfrm>
            <a:off x="762000" y="38100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Tưới cây</a:t>
            </a:r>
          </a:p>
        </p:txBody>
      </p:sp>
      <p:sp>
        <p:nvSpPr>
          <p:cNvPr id="17415" name="Text Box 9"/>
          <p:cNvSpPr txBox="1">
            <a:spLocks noChangeArrowheads="1"/>
          </p:cNvSpPr>
          <p:nvPr/>
        </p:nvSpPr>
        <p:spPr bwMode="auto">
          <a:xfrm>
            <a:off x="5562600" y="38100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Tỉa lá</a:t>
            </a:r>
          </a:p>
        </p:txBody>
      </p:sp>
      <p:sp>
        <p:nvSpPr>
          <p:cNvPr id="17416" name="Text Box 10"/>
          <p:cNvSpPr txBox="1">
            <a:spLocks noChangeArrowheads="1"/>
          </p:cNvSpPr>
          <p:nvPr/>
        </p:nvSpPr>
        <p:spPr bwMode="auto">
          <a:xfrm>
            <a:off x="457200" y="6477000"/>
            <a:ext cx="327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mtClean="0">
                <a:solidFill>
                  <a:srgbClr val="0000FF"/>
                </a:solidFill>
              </a:rPr>
              <a:t>Tiêm vacxin phòng bệnh</a:t>
            </a:r>
          </a:p>
        </p:txBody>
      </p:sp>
      <p:sp>
        <p:nvSpPr>
          <p:cNvPr id="17417" name="Text Box 11"/>
          <p:cNvSpPr txBox="1">
            <a:spLocks noChangeArrowheads="1"/>
          </p:cNvSpPr>
          <p:nvPr/>
        </p:nvSpPr>
        <p:spPr bwMode="auto">
          <a:xfrm>
            <a:off x="5638800" y="65532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Cho gà ăn</a:t>
            </a:r>
          </a:p>
        </p:txBody>
      </p:sp>
      <p:sp>
        <p:nvSpPr>
          <p:cNvPr id="17418" name="Title 1"/>
          <p:cNvSpPr>
            <a:spLocks noGrp="1"/>
          </p:cNvSpPr>
          <p:nvPr>
            <p:ph type="ctrTitle"/>
          </p:nvPr>
        </p:nvSpPr>
        <p:spPr/>
        <p:txBody>
          <a:bodyPr/>
          <a:lstStyle/>
          <a:p>
            <a:endParaRPr lang="en-US" altLang="en-US" smtClean="0"/>
          </a:p>
        </p:txBody>
      </p:sp>
    </p:spTree>
    <p:extLst>
      <p:ext uri="{BB962C8B-B14F-4D97-AF65-F5344CB8AC3E}">
        <p14:creationId xmlns:p14="http://schemas.microsoft.com/office/powerpoint/2010/main" val="3233293451"/>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hangingPunct="1"/>
            <a:r>
              <a:rPr lang="en-US" altLang="en-US" sz="3600" b="1" dirty="0">
                <a:solidFill>
                  <a:srgbClr val="FF0000"/>
                </a:solidFill>
                <a:latin typeface="Times New Roman" panose="02020603050405020304" pitchFamily="18" charset="0"/>
              </a:rPr>
              <a:t>Chúng ta có thể chăm sóc cây trồng vật nuôi bằng những cách nào? </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492934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609600" y="914400"/>
            <a:ext cx="8382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3200" dirty="0" smtClean="0">
                <a:solidFill>
                  <a:srgbClr val="0000FF"/>
                </a:solidFill>
              </a:rPr>
              <a:t>                              </a:t>
            </a:r>
            <a:r>
              <a:rPr lang="en-US" altLang="en-US" sz="3200" dirty="0" err="1" smtClean="0">
                <a:solidFill>
                  <a:srgbClr val="0000FF"/>
                </a:solidFill>
              </a:rPr>
              <a:t>Kết</a:t>
            </a:r>
            <a:r>
              <a:rPr lang="en-US" altLang="en-US" sz="3200" dirty="0" smtClean="0">
                <a:solidFill>
                  <a:srgbClr val="0000FF"/>
                </a:solidFill>
              </a:rPr>
              <a:t> </a:t>
            </a:r>
            <a:r>
              <a:rPr lang="en-US" altLang="en-US" sz="3200" dirty="0" err="1" smtClean="0">
                <a:solidFill>
                  <a:srgbClr val="0000FF"/>
                </a:solidFill>
              </a:rPr>
              <a:t>Luận</a:t>
            </a:r>
            <a:r>
              <a:rPr lang="en-US" altLang="en-US" sz="3200" dirty="0" smtClean="0">
                <a:solidFill>
                  <a:srgbClr val="0D0D0D"/>
                </a:solidFill>
              </a:rPr>
              <a:t>:</a:t>
            </a:r>
          </a:p>
          <a:p>
            <a:pPr algn="just" eaLnBrk="1" hangingPunct="1"/>
            <a:r>
              <a:rPr lang="en-US" altLang="en-US" sz="3200" dirty="0" smtClean="0">
                <a:solidFill>
                  <a:srgbClr val="0D0D0D"/>
                </a:solidFill>
              </a:rPr>
              <a:t> </a:t>
            </a:r>
            <a:r>
              <a:rPr lang="en-US" altLang="en-US" sz="3200" dirty="0" err="1" smtClean="0">
                <a:solidFill>
                  <a:srgbClr val="0D0D0D"/>
                </a:solidFill>
              </a:rPr>
              <a:t>Chúng</a:t>
            </a:r>
            <a:r>
              <a:rPr lang="en-US" altLang="en-US" sz="3200" dirty="0" smtClean="0">
                <a:solidFill>
                  <a:srgbClr val="0D0D0D"/>
                </a:solidFill>
              </a:rPr>
              <a:t> </a:t>
            </a:r>
            <a:r>
              <a:rPr lang="en-US" altLang="en-US" sz="3200" dirty="0" err="1" smtClean="0">
                <a:solidFill>
                  <a:srgbClr val="0D0D0D"/>
                </a:solidFill>
              </a:rPr>
              <a:t>ta</a:t>
            </a:r>
            <a:r>
              <a:rPr lang="en-US" altLang="en-US" sz="3200" dirty="0" smtClean="0">
                <a:solidFill>
                  <a:srgbClr val="0D0D0D"/>
                </a:solidFill>
              </a:rPr>
              <a:t> </a:t>
            </a:r>
            <a:r>
              <a:rPr lang="en-US" altLang="en-US" sz="3200" dirty="0" err="1" smtClean="0">
                <a:solidFill>
                  <a:srgbClr val="0D0D0D"/>
                </a:solidFill>
              </a:rPr>
              <a:t>có</a:t>
            </a:r>
            <a:r>
              <a:rPr lang="en-US" altLang="en-US" sz="3200" dirty="0" smtClean="0">
                <a:solidFill>
                  <a:srgbClr val="0D0D0D"/>
                </a:solidFill>
              </a:rPr>
              <a:t> </a:t>
            </a:r>
            <a:r>
              <a:rPr lang="en-US" altLang="en-US" sz="3200" dirty="0" err="1" smtClean="0">
                <a:solidFill>
                  <a:srgbClr val="0D0D0D"/>
                </a:solidFill>
              </a:rPr>
              <a:t>thể</a:t>
            </a:r>
            <a:r>
              <a:rPr lang="en-US" altLang="en-US" sz="3200" dirty="0" smtClean="0">
                <a:solidFill>
                  <a:srgbClr val="0D0D0D"/>
                </a:solidFill>
              </a:rPr>
              <a:t> </a:t>
            </a:r>
            <a:r>
              <a:rPr lang="en-US" altLang="en-US" sz="3200" dirty="0" err="1" smtClean="0">
                <a:solidFill>
                  <a:srgbClr val="0D0D0D"/>
                </a:solidFill>
              </a:rPr>
              <a:t>chăm</a:t>
            </a:r>
            <a:r>
              <a:rPr lang="en-US" altLang="en-US" sz="3200" dirty="0" smtClean="0">
                <a:solidFill>
                  <a:srgbClr val="0D0D0D"/>
                </a:solidFill>
              </a:rPr>
              <a:t> </a:t>
            </a:r>
            <a:r>
              <a:rPr lang="en-US" altLang="en-US" sz="3200" dirty="0" err="1" smtClean="0">
                <a:solidFill>
                  <a:srgbClr val="0D0D0D"/>
                </a:solidFill>
              </a:rPr>
              <a:t>sóc</a:t>
            </a:r>
            <a:r>
              <a:rPr lang="en-US" altLang="en-US" sz="3200" dirty="0" smtClean="0">
                <a:solidFill>
                  <a:srgbClr val="0D0D0D"/>
                </a:solidFill>
              </a:rPr>
              <a:t> </a:t>
            </a:r>
            <a:r>
              <a:rPr lang="en-US" altLang="en-US" sz="3200" dirty="0" err="1" smtClean="0">
                <a:solidFill>
                  <a:srgbClr val="0D0D0D"/>
                </a:solidFill>
              </a:rPr>
              <a:t>cây</a:t>
            </a:r>
            <a:r>
              <a:rPr lang="en-US" altLang="en-US" sz="3200" dirty="0" smtClean="0">
                <a:solidFill>
                  <a:srgbClr val="0D0D0D"/>
                </a:solidFill>
              </a:rPr>
              <a:t> </a:t>
            </a:r>
            <a:r>
              <a:rPr lang="en-US" altLang="en-US" sz="3200" dirty="0" err="1" smtClean="0">
                <a:solidFill>
                  <a:srgbClr val="0D0D0D"/>
                </a:solidFill>
              </a:rPr>
              <a:t>trồng</a:t>
            </a:r>
            <a:r>
              <a:rPr lang="en-US" altLang="en-US" sz="3200" dirty="0" smtClean="0">
                <a:solidFill>
                  <a:srgbClr val="0D0D0D"/>
                </a:solidFill>
              </a:rPr>
              <a:t>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nuôi</a:t>
            </a:r>
            <a:r>
              <a:rPr lang="en-US" altLang="en-US" sz="3200" dirty="0" smtClean="0">
                <a:solidFill>
                  <a:srgbClr val="0D0D0D"/>
                </a:solidFill>
              </a:rPr>
              <a:t> </a:t>
            </a:r>
            <a:r>
              <a:rPr lang="en-US" altLang="en-US" sz="3200" dirty="0" err="1" smtClean="0">
                <a:solidFill>
                  <a:srgbClr val="0D0D0D"/>
                </a:solidFill>
              </a:rPr>
              <a:t>bằng</a:t>
            </a:r>
            <a:r>
              <a:rPr lang="en-US" altLang="en-US" sz="3200" dirty="0" smtClean="0">
                <a:solidFill>
                  <a:srgbClr val="0D0D0D"/>
                </a:solidFill>
              </a:rPr>
              <a:t> </a:t>
            </a:r>
            <a:r>
              <a:rPr lang="en-US" altLang="en-US" sz="3200" dirty="0" err="1" smtClean="0">
                <a:solidFill>
                  <a:srgbClr val="0D0D0D"/>
                </a:solidFill>
              </a:rPr>
              <a:t>cách</a:t>
            </a:r>
            <a:r>
              <a:rPr lang="en-US" altLang="en-US" sz="3200" dirty="0" smtClean="0">
                <a:solidFill>
                  <a:srgbClr val="0D0D0D"/>
                </a:solidFill>
              </a:rPr>
              <a:t> </a:t>
            </a:r>
            <a:r>
              <a:rPr lang="en-US" altLang="en-US" sz="3200" dirty="0" err="1" smtClean="0">
                <a:solidFill>
                  <a:srgbClr val="0D0D0D"/>
                </a:solidFill>
              </a:rPr>
              <a:t>bón</a:t>
            </a:r>
            <a:r>
              <a:rPr lang="en-US" altLang="en-US" sz="3200" dirty="0" smtClean="0">
                <a:solidFill>
                  <a:srgbClr val="0D0D0D"/>
                </a:solidFill>
              </a:rPr>
              <a:t> </a:t>
            </a:r>
            <a:r>
              <a:rPr lang="en-US" altLang="en-US" sz="3200" dirty="0" err="1" smtClean="0">
                <a:solidFill>
                  <a:srgbClr val="0D0D0D"/>
                </a:solidFill>
              </a:rPr>
              <a:t>phân,bắt</a:t>
            </a:r>
            <a:r>
              <a:rPr lang="en-US" altLang="en-US" sz="3200" dirty="0" smtClean="0">
                <a:solidFill>
                  <a:srgbClr val="0D0D0D"/>
                </a:solidFill>
              </a:rPr>
              <a:t> </a:t>
            </a:r>
            <a:r>
              <a:rPr lang="en-US" altLang="en-US" sz="3200" dirty="0" err="1" smtClean="0">
                <a:solidFill>
                  <a:srgbClr val="0D0D0D"/>
                </a:solidFill>
              </a:rPr>
              <a:t>sâu</a:t>
            </a:r>
            <a:r>
              <a:rPr lang="en-US" altLang="en-US" sz="3200" dirty="0" smtClean="0">
                <a:solidFill>
                  <a:srgbClr val="0D0D0D"/>
                </a:solidFill>
              </a:rPr>
              <a:t>, </a:t>
            </a:r>
            <a:r>
              <a:rPr lang="en-US" altLang="en-US" sz="3200" dirty="0" err="1" smtClean="0">
                <a:solidFill>
                  <a:srgbClr val="0D0D0D"/>
                </a:solidFill>
              </a:rPr>
              <a:t>tỉa</a:t>
            </a:r>
            <a:r>
              <a:rPr lang="en-US" altLang="en-US" sz="3200" dirty="0" smtClean="0">
                <a:solidFill>
                  <a:srgbClr val="0D0D0D"/>
                </a:solidFill>
              </a:rPr>
              <a:t> </a:t>
            </a:r>
            <a:r>
              <a:rPr lang="en-US" altLang="en-US" sz="3200" dirty="0" err="1" smtClean="0">
                <a:solidFill>
                  <a:srgbClr val="0D0D0D"/>
                </a:solidFill>
              </a:rPr>
              <a:t>lá</a:t>
            </a:r>
            <a:r>
              <a:rPr lang="en-US" altLang="en-US" sz="3200" dirty="0" smtClean="0">
                <a:solidFill>
                  <a:srgbClr val="0D0D0D"/>
                </a:solidFill>
              </a:rPr>
              <a:t> </a:t>
            </a:r>
            <a:r>
              <a:rPr lang="en-US" altLang="en-US" sz="3200" dirty="0" err="1" smtClean="0">
                <a:solidFill>
                  <a:srgbClr val="0D0D0D"/>
                </a:solidFill>
              </a:rPr>
              <a:t>già</a:t>
            </a:r>
            <a:r>
              <a:rPr lang="en-US" altLang="en-US" sz="3200" dirty="0" smtClean="0">
                <a:solidFill>
                  <a:srgbClr val="0D0D0D"/>
                </a:solidFill>
              </a:rPr>
              <a:t>, </a:t>
            </a:r>
            <a:r>
              <a:rPr lang="en-US" altLang="en-US" sz="3200" dirty="0" err="1" smtClean="0">
                <a:solidFill>
                  <a:srgbClr val="0D0D0D"/>
                </a:solidFill>
              </a:rPr>
              <a:t>cho</a:t>
            </a:r>
            <a:r>
              <a:rPr lang="en-US" altLang="en-US" sz="3200" dirty="0" smtClean="0">
                <a:solidFill>
                  <a:srgbClr val="0D0D0D"/>
                </a:solidFill>
              </a:rPr>
              <a:t> con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ăn</a:t>
            </a:r>
            <a:r>
              <a:rPr lang="en-US" altLang="en-US" sz="3200" dirty="0" smtClean="0">
                <a:solidFill>
                  <a:srgbClr val="0D0D0D"/>
                </a:solidFill>
              </a:rPr>
              <a:t>, </a:t>
            </a:r>
            <a:r>
              <a:rPr lang="en-US" altLang="en-US" sz="3200" dirty="0" err="1" smtClean="0">
                <a:solidFill>
                  <a:srgbClr val="0D0D0D"/>
                </a:solidFill>
              </a:rPr>
              <a:t>làm</a:t>
            </a:r>
            <a:r>
              <a:rPr lang="en-US" altLang="en-US" sz="3200" dirty="0" smtClean="0">
                <a:solidFill>
                  <a:srgbClr val="0D0D0D"/>
                </a:solidFill>
              </a:rPr>
              <a:t> </a:t>
            </a:r>
            <a:r>
              <a:rPr lang="en-US" altLang="en-US" sz="3200" dirty="0" err="1" smtClean="0">
                <a:solidFill>
                  <a:srgbClr val="0D0D0D"/>
                </a:solidFill>
              </a:rPr>
              <a:t>sạch</a:t>
            </a:r>
            <a:r>
              <a:rPr lang="en-US" altLang="en-US" sz="3200" dirty="0" smtClean="0">
                <a:solidFill>
                  <a:srgbClr val="0D0D0D"/>
                </a:solidFill>
              </a:rPr>
              <a:t> </a:t>
            </a:r>
            <a:r>
              <a:rPr lang="en-US" altLang="en-US" sz="3200" dirty="0" err="1" smtClean="0">
                <a:solidFill>
                  <a:srgbClr val="0D0D0D"/>
                </a:solidFill>
              </a:rPr>
              <a:t>chỗ</a:t>
            </a:r>
            <a:r>
              <a:rPr lang="en-US" altLang="en-US" sz="3200" dirty="0" smtClean="0">
                <a:solidFill>
                  <a:srgbClr val="0D0D0D"/>
                </a:solidFill>
              </a:rPr>
              <a:t> ở, </a:t>
            </a:r>
            <a:r>
              <a:rPr lang="en-US" altLang="en-US" sz="3200" dirty="0" err="1" smtClean="0">
                <a:solidFill>
                  <a:srgbClr val="0D0D0D"/>
                </a:solidFill>
              </a:rPr>
              <a:t>tiêm</a:t>
            </a:r>
            <a:r>
              <a:rPr lang="en-US" altLang="en-US" sz="3200" dirty="0" smtClean="0">
                <a:solidFill>
                  <a:srgbClr val="0D0D0D"/>
                </a:solidFill>
              </a:rPr>
              <a:t> </a:t>
            </a:r>
            <a:r>
              <a:rPr lang="en-US" altLang="en-US" sz="3200" dirty="0" err="1" smtClean="0">
                <a:solidFill>
                  <a:srgbClr val="0D0D0D"/>
                </a:solidFill>
              </a:rPr>
              <a:t>thuốc</a:t>
            </a:r>
            <a:r>
              <a:rPr lang="en-US" altLang="en-US" sz="3200" dirty="0" smtClean="0">
                <a:solidFill>
                  <a:srgbClr val="0D0D0D"/>
                </a:solidFill>
              </a:rPr>
              <a:t> </a:t>
            </a:r>
            <a:r>
              <a:rPr lang="en-US" altLang="en-US" sz="3200" dirty="0" err="1" smtClean="0">
                <a:solidFill>
                  <a:srgbClr val="0D0D0D"/>
                </a:solidFill>
              </a:rPr>
              <a:t>phòng</a:t>
            </a:r>
            <a:r>
              <a:rPr lang="en-US" altLang="en-US" sz="3200" dirty="0" smtClean="0">
                <a:solidFill>
                  <a:srgbClr val="0D0D0D"/>
                </a:solidFill>
              </a:rPr>
              <a:t> </a:t>
            </a:r>
            <a:r>
              <a:rPr lang="en-US" altLang="en-US" sz="3200" dirty="0" err="1" smtClean="0">
                <a:solidFill>
                  <a:srgbClr val="0D0D0D"/>
                </a:solidFill>
              </a:rPr>
              <a:t>bệnh</a:t>
            </a:r>
            <a:r>
              <a:rPr lang="en-US" altLang="en-US" sz="3200" dirty="0" smtClean="0">
                <a:solidFill>
                  <a:srgbClr val="0D0D0D"/>
                </a:solidFill>
              </a:rPr>
              <a:t>…</a:t>
            </a:r>
          </a:p>
          <a:p>
            <a:pPr algn="just" eaLnBrk="1" hangingPunct="1"/>
            <a:r>
              <a:rPr lang="en-US" altLang="en-US" sz="3200" dirty="0" err="1" smtClean="0">
                <a:solidFill>
                  <a:srgbClr val="0D0D0D"/>
                </a:solidFill>
              </a:rPr>
              <a:t>Được</a:t>
            </a:r>
            <a:r>
              <a:rPr lang="en-US" altLang="en-US" sz="3200" dirty="0" smtClean="0">
                <a:solidFill>
                  <a:srgbClr val="0D0D0D"/>
                </a:solidFill>
              </a:rPr>
              <a:t> </a:t>
            </a:r>
            <a:r>
              <a:rPr lang="en-US" altLang="en-US" sz="3200" dirty="0" err="1" smtClean="0">
                <a:solidFill>
                  <a:srgbClr val="0D0D0D"/>
                </a:solidFill>
              </a:rPr>
              <a:t>chăm</a:t>
            </a:r>
            <a:r>
              <a:rPr lang="en-US" altLang="en-US" sz="3200" dirty="0" smtClean="0">
                <a:solidFill>
                  <a:srgbClr val="0D0D0D"/>
                </a:solidFill>
              </a:rPr>
              <a:t> </a:t>
            </a:r>
            <a:r>
              <a:rPr lang="en-US" altLang="en-US" sz="3200" dirty="0" err="1" smtClean="0">
                <a:solidFill>
                  <a:srgbClr val="0D0D0D"/>
                </a:solidFill>
              </a:rPr>
              <a:t>sóc</a:t>
            </a:r>
            <a:r>
              <a:rPr lang="en-US" altLang="en-US" sz="3200" dirty="0" smtClean="0">
                <a:solidFill>
                  <a:srgbClr val="0D0D0D"/>
                </a:solidFill>
              </a:rPr>
              <a:t> </a:t>
            </a:r>
            <a:r>
              <a:rPr lang="en-US" altLang="en-US" sz="3200" dirty="0" err="1" smtClean="0">
                <a:solidFill>
                  <a:srgbClr val="0D0D0D"/>
                </a:solidFill>
              </a:rPr>
              <a:t>chu</a:t>
            </a:r>
            <a:r>
              <a:rPr lang="en-US" altLang="en-US" sz="3200" dirty="0" smtClean="0">
                <a:solidFill>
                  <a:srgbClr val="0D0D0D"/>
                </a:solidFill>
              </a:rPr>
              <a:t> </a:t>
            </a:r>
            <a:r>
              <a:rPr lang="en-US" altLang="en-US" sz="3200" dirty="0" err="1" smtClean="0">
                <a:solidFill>
                  <a:srgbClr val="0D0D0D"/>
                </a:solidFill>
              </a:rPr>
              <a:t>đáo</a:t>
            </a:r>
            <a:r>
              <a:rPr lang="en-US" altLang="en-US" sz="3200" dirty="0" smtClean="0">
                <a:solidFill>
                  <a:srgbClr val="0D0D0D"/>
                </a:solidFill>
              </a:rPr>
              <a:t> </a:t>
            </a:r>
            <a:r>
              <a:rPr lang="en-US" altLang="en-US" sz="3200" dirty="0" err="1" smtClean="0">
                <a:solidFill>
                  <a:srgbClr val="0D0D0D"/>
                </a:solidFill>
              </a:rPr>
              <a:t>cây</a:t>
            </a:r>
            <a:r>
              <a:rPr lang="en-US" altLang="en-US" sz="3200" dirty="0" smtClean="0">
                <a:solidFill>
                  <a:srgbClr val="0D0D0D"/>
                </a:solidFill>
              </a:rPr>
              <a:t> </a:t>
            </a:r>
            <a:r>
              <a:rPr lang="en-US" altLang="en-US" sz="3200" dirty="0" err="1" smtClean="0">
                <a:solidFill>
                  <a:srgbClr val="0D0D0D"/>
                </a:solidFill>
              </a:rPr>
              <a:t>trồng</a:t>
            </a:r>
            <a:r>
              <a:rPr lang="en-US" altLang="en-US" sz="3200" dirty="0" smtClean="0">
                <a:solidFill>
                  <a:srgbClr val="0D0D0D"/>
                </a:solidFill>
              </a:rPr>
              <a:t>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nuôi</a:t>
            </a:r>
            <a:r>
              <a:rPr lang="en-US" altLang="en-US" sz="3200" dirty="0" smtClean="0">
                <a:solidFill>
                  <a:srgbClr val="0D0D0D"/>
                </a:solidFill>
              </a:rPr>
              <a:t> </a:t>
            </a:r>
            <a:r>
              <a:rPr lang="en-US" altLang="en-US" sz="3200" dirty="0" err="1" smtClean="0">
                <a:solidFill>
                  <a:srgbClr val="0D0D0D"/>
                </a:solidFill>
              </a:rPr>
              <a:t>sẽ</a:t>
            </a:r>
            <a:r>
              <a:rPr lang="en-US" altLang="en-US" sz="3200" dirty="0" smtClean="0">
                <a:solidFill>
                  <a:srgbClr val="0D0D0D"/>
                </a:solidFill>
              </a:rPr>
              <a:t> </a:t>
            </a:r>
            <a:r>
              <a:rPr lang="en-US" altLang="en-US" sz="3200" dirty="0" err="1" smtClean="0">
                <a:solidFill>
                  <a:srgbClr val="0D0D0D"/>
                </a:solidFill>
              </a:rPr>
              <a:t>phát</a:t>
            </a:r>
            <a:r>
              <a:rPr lang="en-US" altLang="en-US" sz="3200" dirty="0" smtClean="0">
                <a:solidFill>
                  <a:srgbClr val="0D0D0D"/>
                </a:solidFill>
              </a:rPr>
              <a:t> </a:t>
            </a:r>
            <a:r>
              <a:rPr lang="en-US" altLang="en-US" sz="3200" dirty="0" err="1" smtClean="0">
                <a:solidFill>
                  <a:srgbClr val="0D0D0D"/>
                </a:solidFill>
              </a:rPr>
              <a:t>triển</a:t>
            </a:r>
            <a:r>
              <a:rPr lang="en-US" altLang="en-US" sz="3200" dirty="0" smtClean="0">
                <a:solidFill>
                  <a:srgbClr val="0D0D0D"/>
                </a:solidFill>
              </a:rPr>
              <a:t> </a:t>
            </a:r>
            <a:r>
              <a:rPr lang="en-US" altLang="en-US" sz="3200" dirty="0" err="1" smtClean="0">
                <a:solidFill>
                  <a:srgbClr val="0D0D0D"/>
                </a:solidFill>
              </a:rPr>
              <a:t>nhanh</a:t>
            </a:r>
            <a:r>
              <a:rPr lang="en-US" altLang="en-US" sz="3200" dirty="0" smtClean="0">
                <a:solidFill>
                  <a:srgbClr val="0D0D0D"/>
                </a:solidFill>
              </a:rPr>
              <a:t>. </a:t>
            </a:r>
            <a:r>
              <a:rPr lang="en-US" altLang="en-US" sz="3200" dirty="0" err="1" smtClean="0">
                <a:solidFill>
                  <a:srgbClr val="0D0D0D"/>
                </a:solidFill>
              </a:rPr>
              <a:t>Ngược</a:t>
            </a:r>
            <a:r>
              <a:rPr lang="en-US" altLang="en-US" sz="3200" dirty="0" smtClean="0">
                <a:solidFill>
                  <a:srgbClr val="0D0D0D"/>
                </a:solidFill>
              </a:rPr>
              <a:t> </a:t>
            </a:r>
            <a:r>
              <a:rPr lang="en-US" altLang="en-US" sz="3200" dirty="0" err="1" smtClean="0">
                <a:solidFill>
                  <a:srgbClr val="0D0D0D"/>
                </a:solidFill>
              </a:rPr>
              <a:t>lại</a:t>
            </a:r>
            <a:r>
              <a:rPr lang="en-US" altLang="en-US" sz="3200" dirty="0" smtClean="0">
                <a:solidFill>
                  <a:srgbClr val="0D0D0D"/>
                </a:solidFill>
              </a:rPr>
              <a:t> </a:t>
            </a:r>
            <a:r>
              <a:rPr lang="en-US" altLang="en-US" sz="3200" dirty="0" err="1" smtClean="0">
                <a:solidFill>
                  <a:srgbClr val="0D0D0D"/>
                </a:solidFill>
              </a:rPr>
              <a:t>cây</a:t>
            </a:r>
            <a:r>
              <a:rPr lang="en-US" altLang="en-US" sz="3200" dirty="0" smtClean="0">
                <a:solidFill>
                  <a:srgbClr val="0D0D0D"/>
                </a:solidFill>
              </a:rPr>
              <a:t> </a:t>
            </a:r>
            <a:r>
              <a:rPr lang="en-US" altLang="en-US" sz="3200" dirty="0" err="1" smtClean="0">
                <a:solidFill>
                  <a:srgbClr val="0D0D0D"/>
                </a:solidFill>
              </a:rPr>
              <a:t>sẽ</a:t>
            </a:r>
            <a:r>
              <a:rPr lang="en-US" altLang="en-US" sz="3200" dirty="0" smtClean="0">
                <a:solidFill>
                  <a:srgbClr val="0D0D0D"/>
                </a:solidFill>
              </a:rPr>
              <a:t> </a:t>
            </a:r>
            <a:r>
              <a:rPr lang="en-US" altLang="en-US" sz="3200" dirty="0" err="1" smtClean="0">
                <a:solidFill>
                  <a:srgbClr val="0D0D0D"/>
                </a:solidFill>
              </a:rPr>
              <a:t>khô</a:t>
            </a:r>
            <a:r>
              <a:rPr lang="en-US" altLang="en-US" sz="3200" dirty="0" smtClean="0">
                <a:solidFill>
                  <a:srgbClr val="0D0D0D"/>
                </a:solidFill>
              </a:rPr>
              <a:t> </a:t>
            </a:r>
            <a:r>
              <a:rPr lang="en-US" altLang="en-US" sz="3200" dirty="0" err="1" smtClean="0">
                <a:solidFill>
                  <a:srgbClr val="0D0D0D"/>
                </a:solidFill>
              </a:rPr>
              <a:t>héo</a:t>
            </a:r>
            <a:r>
              <a:rPr lang="en-US" altLang="en-US" sz="3200" dirty="0" smtClean="0">
                <a:solidFill>
                  <a:srgbClr val="0D0D0D"/>
                </a:solidFill>
              </a:rPr>
              <a:t>, </a:t>
            </a:r>
            <a:r>
              <a:rPr lang="en-US" altLang="en-US" sz="3200" dirty="0" err="1" smtClean="0">
                <a:solidFill>
                  <a:srgbClr val="0D0D0D"/>
                </a:solidFill>
              </a:rPr>
              <a:t>dễ</a:t>
            </a:r>
            <a:r>
              <a:rPr lang="en-US" altLang="en-US" sz="3200" dirty="0" smtClean="0">
                <a:solidFill>
                  <a:srgbClr val="0D0D0D"/>
                </a:solidFill>
              </a:rPr>
              <a:t> </a:t>
            </a:r>
            <a:r>
              <a:rPr lang="en-US" altLang="en-US" sz="3200" dirty="0" err="1" smtClean="0">
                <a:solidFill>
                  <a:srgbClr val="0D0D0D"/>
                </a:solidFill>
              </a:rPr>
              <a:t>chết</a:t>
            </a:r>
            <a:r>
              <a:rPr lang="en-US" altLang="en-US" sz="3200" dirty="0" smtClean="0">
                <a:solidFill>
                  <a:srgbClr val="0D0D0D"/>
                </a:solidFill>
              </a:rPr>
              <a:t>,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nuôi</a:t>
            </a:r>
            <a:r>
              <a:rPr lang="en-US" altLang="en-US" sz="3200" dirty="0" smtClean="0">
                <a:solidFill>
                  <a:srgbClr val="0D0D0D"/>
                </a:solidFill>
              </a:rPr>
              <a:t> </a:t>
            </a:r>
            <a:r>
              <a:rPr lang="en-US" altLang="en-US" sz="3200" dirty="0" err="1" smtClean="0">
                <a:solidFill>
                  <a:srgbClr val="0D0D0D"/>
                </a:solidFill>
              </a:rPr>
              <a:t>gầy</a:t>
            </a:r>
            <a:r>
              <a:rPr lang="en-US" altLang="en-US" sz="3200" dirty="0" smtClean="0">
                <a:solidFill>
                  <a:srgbClr val="0D0D0D"/>
                </a:solidFill>
              </a:rPr>
              <a:t> </a:t>
            </a:r>
            <a:r>
              <a:rPr lang="en-US" altLang="en-US" sz="3200" dirty="0" err="1" smtClean="0">
                <a:solidFill>
                  <a:srgbClr val="0D0D0D"/>
                </a:solidFill>
              </a:rPr>
              <a:t>gò</a:t>
            </a:r>
            <a:r>
              <a:rPr lang="en-US" altLang="en-US" sz="3200" dirty="0" smtClean="0">
                <a:solidFill>
                  <a:srgbClr val="0D0D0D"/>
                </a:solidFill>
              </a:rPr>
              <a:t> </a:t>
            </a:r>
            <a:r>
              <a:rPr lang="en-US" altLang="en-US" sz="3200" dirty="0" err="1" smtClean="0">
                <a:solidFill>
                  <a:srgbClr val="0D0D0D"/>
                </a:solidFill>
              </a:rPr>
              <a:t>dễ</a:t>
            </a:r>
            <a:r>
              <a:rPr lang="en-US" altLang="en-US" sz="3200" dirty="0" smtClean="0">
                <a:solidFill>
                  <a:srgbClr val="0D0D0D"/>
                </a:solidFill>
              </a:rPr>
              <a:t> </a:t>
            </a:r>
            <a:r>
              <a:rPr lang="en-US" altLang="en-US" sz="3200" dirty="0" err="1" smtClean="0">
                <a:solidFill>
                  <a:srgbClr val="0D0D0D"/>
                </a:solidFill>
              </a:rPr>
              <a:t>bị</a:t>
            </a:r>
            <a:r>
              <a:rPr lang="en-US" altLang="en-US" sz="3200" dirty="0" smtClean="0">
                <a:solidFill>
                  <a:srgbClr val="0D0D0D"/>
                </a:solidFill>
              </a:rPr>
              <a:t> </a:t>
            </a:r>
            <a:r>
              <a:rPr lang="en-US" altLang="en-US" sz="3200" dirty="0" err="1" smtClean="0">
                <a:solidFill>
                  <a:srgbClr val="0D0D0D"/>
                </a:solidFill>
              </a:rPr>
              <a:t>bệnh</a:t>
            </a:r>
            <a:r>
              <a:rPr lang="en-US" altLang="en-US" sz="3200" dirty="0" smtClean="0">
                <a:solidFill>
                  <a:srgbClr val="0D0D0D"/>
                </a:solidFill>
              </a:rPr>
              <a:t> </a:t>
            </a:r>
            <a:r>
              <a:rPr lang="en-US" altLang="en-US" sz="3200" dirty="0" err="1" smtClean="0">
                <a:solidFill>
                  <a:srgbClr val="0D0D0D"/>
                </a:solidFill>
              </a:rPr>
              <a:t>tật</a:t>
            </a:r>
            <a:r>
              <a:rPr lang="en-US" altLang="en-US" sz="3200" dirty="0" smtClean="0">
                <a:solidFill>
                  <a:srgbClr val="0D0D0D"/>
                </a:solidFill>
              </a:rPr>
              <a:t>.</a:t>
            </a:r>
            <a:endParaRPr lang="en-US" altLang="en-US" dirty="0" smtClean="0">
              <a:solidFill>
                <a:srgbClr val="0D0D0D"/>
              </a:solidFill>
            </a:endParaRPr>
          </a:p>
        </p:txBody>
      </p:sp>
    </p:spTree>
    <p:extLst>
      <p:ext uri="{BB962C8B-B14F-4D97-AF65-F5344CB8AC3E}">
        <p14:creationId xmlns:p14="http://schemas.microsoft.com/office/powerpoint/2010/main" val="363107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ext Box 22">
            <a:extLst>
              <a:ext uri="{FF2B5EF4-FFF2-40B4-BE49-F238E27FC236}">
                <a16:creationId xmlns:a16="http://schemas.microsoft.com/office/drawing/2014/main" id="{0941DD7C-ECC8-4733-911C-9C0E42762340}"/>
              </a:ext>
            </a:extLst>
          </p:cNvPr>
          <p:cNvSpPr txBox="1">
            <a:spLocks noChangeArrowheads="1"/>
          </p:cNvSpPr>
          <p:nvPr/>
        </p:nvSpPr>
        <p:spPr bwMode="auto">
          <a:xfrm>
            <a:off x="1752600" y="1905000"/>
            <a:ext cx="556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rgbClr val="000000"/>
              </a:solidFill>
            </a:endParaRPr>
          </a:p>
        </p:txBody>
      </p:sp>
      <p:sp>
        <p:nvSpPr>
          <p:cNvPr id="27671" name="Text Box 23">
            <a:extLst>
              <a:ext uri="{FF2B5EF4-FFF2-40B4-BE49-F238E27FC236}">
                <a16:creationId xmlns:a16="http://schemas.microsoft.com/office/drawing/2014/main" id="{DB93AE44-DADC-4FA1-BC0C-EA5194A268CE}"/>
              </a:ext>
            </a:extLst>
          </p:cNvPr>
          <p:cNvSpPr txBox="1">
            <a:spLocks noChangeArrowheads="1"/>
          </p:cNvSpPr>
          <p:nvPr/>
        </p:nvSpPr>
        <p:spPr bwMode="auto">
          <a:xfrm>
            <a:off x="533400" y="3429000"/>
            <a:ext cx="81534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defTabSz="912813" eaLnBrk="1" hangingPunct="1">
              <a:spcBef>
                <a:spcPct val="50000"/>
              </a:spcBef>
              <a:buNone/>
            </a:pPr>
            <a:r>
              <a:rPr lang="en-US" altLang="en-US" sz="3600" b="1" dirty="0" smtClean="0">
                <a:solidFill>
                  <a:srgbClr val="0000FF"/>
                </a:solidFill>
                <a:latin typeface="Times New Roman" pitchFamily="18" charset="0"/>
                <a:cs typeface="Times New Roman" pitchFamily="18" charset="0"/>
              </a:rPr>
              <a:t> </a:t>
            </a:r>
            <a:r>
              <a:rPr lang="en-US" b="1" u="sng" dirty="0">
                <a:solidFill>
                  <a:srgbClr val="FF0000"/>
                </a:solidFill>
                <a:latin typeface="Times New Roman" pitchFamily="18" charset="0"/>
                <a:cs typeface="Times New Roman" pitchFamily="18" charset="0"/>
              </a:rPr>
              <a:t>Câu 1: </a:t>
            </a:r>
            <a:r>
              <a:rPr lang="en-US" b="1" dirty="0">
                <a:solidFill>
                  <a:srgbClr val="FF0000"/>
                </a:solidFill>
                <a:latin typeface="Times New Roman" pitchFamily="18" charset="0"/>
                <a:cs typeface="Times New Roman" pitchFamily="18" charset="0"/>
              </a:rPr>
              <a:t>Nêu bốn tác dụng chính của nguồn nước?</a:t>
            </a:r>
          </a:p>
          <a:p>
            <a:pPr lvl="0" defTabSz="912813" eaLnBrk="1" hangingPunct="1">
              <a:spcBef>
                <a:spcPct val="50000"/>
              </a:spcBef>
              <a:buNone/>
            </a:pPr>
            <a:r>
              <a:rPr lang="en-US" b="1" u="sng" dirty="0">
                <a:solidFill>
                  <a:srgbClr val="FF0000"/>
                </a:solidFill>
                <a:latin typeface="Times New Roman" pitchFamily="18" charset="0"/>
                <a:cs typeface="Times New Roman" pitchFamily="18" charset="0"/>
              </a:rPr>
              <a:t>Câu 2: </a:t>
            </a:r>
            <a:r>
              <a:rPr lang="en-US" b="1" dirty="0">
                <a:solidFill>
                  <a:srgbClr val="FF0000"/>
                </a:solidFill>
                <a:latin typeface="Times New Roman" pitchFamily="18" charset="0"/>
                <a:cs typeface="Times New Roman" pitchFamily="18" charset="0"/>
              </a:rPr>
              <a:t>Nêu những biện pháp bảo vệ nguồn nước?</a:t>
            </a:r>
          </a:p>
          <a:p>
            <a:pPr eaLnBrk="1" hangingPunct="1">
              <a:spcBef>
                <a:spcPct val="50000"/>
              </a:spcBef>
              <a:buFontTx/>
              <a:buNone/>
            </a:pPr>
            <a:endParaRPr lang="en-US" altLang="en-US" b="1" dirty="0">
              <a:solidFill>
                <a:srgbClr val="0000FF"/>
              </a:solidFill>
              <a:latin typeface="Times New Roman" pitchFamily="18" charset="0"/>
              <a:cs typeface="Times New Roman" pitchFamily="18" charset="0"/>
            </a:endParaRPr>
          </a:p>
        </p:txBody>
      </p:sp>
      <p:sp>
        <p:nvSpPr>
          <p:cNvPr id="5124" name="Text Box 27">
            <a:extLst>
              <a:ext uri="{FF2B5EF4-FFF2-40B4-BE49-F238E27FC236}">
                <a16:creationId xmlns:a16="http://schemas.microsoft.com/office/drawing/2014/main" id="{7DBF0E8D-FD5A-4007-A10D-51CFD4A4B1D2}"/>
              </a:ext>
            </a:extLst>
          </p:cNvPr>
          <p:cNvSpPr txBox="1">
            <a:spLocks noChangeArrowheads="1"/>
          </p:cNvSpPr>
          <p:nvPr/>
        </p:nvSpPr>
        <p:spPr bwMode="auto">
          <a:xfrm>
            <a:off x="1219200" y="533400"/>
            <a:ext cx="739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b="1">
              <a:solidFill>
                <a:srgbClr val="0000FF"/>
              </a:solidFill>
              <a:latin typeface="Times New Roman" panose="02020603050405020304" pitchFamily="18" charset="0"/>
              <a:cs typeface="Times New Roman" panose="02020603050405020304" pitchFamily="18" charset="0"/>
            </a:endParaRPr>
          </a:p>
        </p:txBody>
      </p:sp>
      <p:sp>
        <p:nvSpPr>
          <p:cNvPr id="27677" name="WordArt 29">
            <a:extLst>
              <a:ext uri="{FF2B5EF4-FFF2-40B4-BE49-F238E27FC236}">
                <a16:creationId xmlns:a16="http://schemas.microsoft.com/office/drawing/2014/main" id="{4FF71CF1-9BB7-44EC-A961-91A72F7C2F32}"/>
              </a:ext>
            </a:extLst>
          </p:cNvPr>
          <p:cNvSpPr>
            <a:spLocks noChangeArrowheads="1" noChangeShapeType="1" noTextEdit="1"/>
          </p:cNvSpPr>
          <p:nvPr/>
        </p:nvSpPr>
        <p:spPr bwMode="auto">
          <a:xfrm>
            <a:off x="990600" y="1752600"/>
            <a:ext cx="7391400" cy="838200"/>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KHỞI ĐỘNG</a:t>
            </a:r>
            <a:endPar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62610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77"/>
                                        </p:tgtEl>
                                        <p:attrNameLst>
                                          <p:attrName>style.visibility</p:attrName>
                                        </p:attrNameLst>
                                      </p:cBhvr>
                                      <p:to>
                                        <p:strVal val="visible"/>
                                      </p:to>
                                    </p:set>
                                    <p:anim calcmode="lin" valueType="num">
                                      <p:cBhvr additive="base">
                                        <p:cTn id="7" dur="500" fill="hold"/>
                                        <p:tgtEl>
                                          <p:spTgt spid="27677"/>
                                        </p:tgtEl>
                                        <p:attrNameLst>
                                          <p:attrName>ppt_x</p:attrName>
                                        </p:attrNameLst>
                                      </p:cBhvr>
                                      <p:tavLst>
                                        <p:tav tm="0">
                                          <p:val>
                                            <p:strVal val="#ppt_x"/>
                                          </p:val>
                                        </p:tav>
                                        <p:tav tm="100000">
                                          <p:val>
                                            <p:strVal val="#ppt_x"/>
                                          </p:val>
                                        </p:tav>
                                      </p:tavLst>
                                    </p:anim>
                                    <p:anim calcmode="lin" valueType="num">
                                      <p:cBhvr additive="base">
                                        <p:cTn id="8" dur="500" fill="hold"/>
                                        <p:tgtEl>
                                          <p:spTgt spid="276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71"/>
                                        </p:tgtEl>
                                        <p:attrNameLst>
                                          <p:attrName>style.visibility</p:attrName>
                                        </p:attrNameLst>
                                      </p:cBhvr>
                                      <p:to>
                                        <p:strVal val="visible"/>
                                      </p:to>
                                    </p:set>
                                    <p:anim calcmode="lin" valueType="num">
                                      <p:cBhvr additive="base">
                                        <p:cTn id="13" dur="1000" fill="hold"/>
                                        <p:tgtEl>
                                          <p:spTgt spid="27671"/>
                                        </p:tgtEl>
                                        <p:attrNameLst>
                                          <p:attrName>ppt_x</p:attrName>
                                        </p:attrNameLst>
                                      </p:cBhvr>
                                      <p:tavLst>
                                        <p:tav tm="0">
                                          <p:val>
                                            <p:strVal val="#ppt_x"/>
                                          </p:val>
                                        </p:tav>
                                        <p:tav tm="100000">
                                          <p:val>
                                            <p:strVal val="#ppt_x"/>
                                          </p:val>
                                        </p:tav>
                                      </p:tavLst>
                                    </p:anim>
                                    <p:anim calcmode="lin" valueType="num">
                                      <p:cBhvr additive="base">
                                        <p:cTn id="14" dur="1000" fill="hold"/>
                                        <p:tgtEl>
                                          <p:spTgt spid="27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p:cNvSpPr>
            <a:spLocks noChangeArrowheads="1"/>
          </p:cNvSpPr>
          <p:nvPr/>
        </p:nvSpPr>
        <p:spPr bwMode="auto">
          <a:xfrm>
            <a:off x="1524000" y="3810000"/>
            <a:ext cx="5257800" cy="1981200"/>
          </a:xfrm>
          <a:prstGeom prst="roundRect">
            <a:avLst>
              <a:gd name="adj" fmla="val 16667"/>
            </a:avLst>
          </a:prstGeom>
          <a:solidFill>
            <a:srgbClr val="CCFFCC"/>
          </a:solidFill>
          <a:ln w="57150" cmpd="thickThin">
            <a:solidFill>
              <a:srgbClr val="FF00FF"/>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smtClean="0">
                <a:solidFill>
                  <a:srgbClr val="6600CC"/>
                </a:solidFill>
              </a:rPr>
              <a:t>       </a:t>
            </a:r>
            <a:r>
              <a:rPr lang="en-US" altLang="en-US" sz="4000" b="1" smtClean="0">
                <a:solidFill>
                  <a:srgbClr val="6600CC"/>
                </a:solidFill>
              </a:rPr>
              <a:t>Xử lí tình huống</a:t>
            </a:r>
            <a:endParaRPr lang="en-US" altLang="en-US" sz="4000" smtClean="0">
              <a:solidFill>
                <a:srgbClr val="000000"/>
              </a:solidFill>
            </a:endParaRPr>
          </a:p>
        </p:txBody>
      </p:sp>
      <p:sp>
        <p:nvSpPr>
          <p:cNvPr id="20483" name="Text Box 5"/>
          <p:cNvSpPr txBox="1">
            <a:spLocks noChangeArrowheads="1"/>
          </p:cNvSpPr>
          <p:nvPr/>
        </p:nvSpPr>
        <p:spPr bwMode="auto">
          <a:xfrm>
            <a:off x="2286000" y="4800600"/>
            <a:ext cx="449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2400" b="1" i="1" smtClean="0">
              <a:solidFill>
                <a:srgbClr val="0000FF"/>
              </a:solidFill>
              <a:latin typeface="VNI-Times" pitchFamily="2" charset="0"/>
            </a:endParaRPr>
          </a:p>
        </p:txBody>
      </p:sp>
      <p:sp>
        <p:nvSpPr>
          <p:cNvPr id="162823" name="AutoShape 7"/>
          <p:cNvSpPr>
            <a:spLocks noChangeArrowheads="1"/>
          </p:cNvSpPr>
          <p:nvPr/>
        </p:nvSpPr>
        <p:spPr bwMode="auto">
          <a:xfrm>
            <a:off x="990600" y="1512888"/>
            <a:ext cx="2362200" cy="1676400"/>
          </a:xfrm>
          <a:prstGeom prst="irregularSeal1">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400" b="1" i="1" u="sng" smtClean="0">
                <a:solidFill>
                  <a:srgbClr val="000000"/>
                </a:solidFill>
              </a:rPr>
              <a:t>Hoat động 3</a:t>
            </a:r>
          </a:p>
        </p:txBody>
      </p:sp>
      <p:sp>
        <p:nvSpPr>
          <p:cNvPr id="162824" name="AutoShape 8"/>
          <p:cNvSpPr>
            <a:spLocks noChangeArrowheads="1"/>
          </p:cNvSpPr>
          <p:nvPr/>
        </p:nvSpPr>
        <p:spPr bwMode="auto">
          <a:xfrm>
            <a:off x="3962400" y="1524000"/>
            <a:ext cx="1828800" cy="20574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000000"/>
                </a:solidFill>
              </a:rPr>
              <a:t>Nhóm 4</a:t>
            </a:r>
          </a:p>
        </p:txBody>
      </p:sp>
      <p:pic>
        <p:nvPicPr>
          <p:cNvPr id="20486"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251825" y="46482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047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919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 calcmode="lin" valueType="num">
                                      <p:cBhvr>
                                        <p:cTn id="7" dur="1000" fill="hold"/>
                                        <p:tgtEl>
                                          <p:spTgt spid="162823"/>
                                        </p:tgtEl>
                                        <p:attrNameLst>
                                          <p:attrName>ppt_w</p:attrName>
                                        </p:attrNameLst>
                                      </p:cBhvr>
                                      <p:tavLst>
                                        <p:tav tm="0">
                                          <p:val>
                                            <p:fltVal val="0"/>
                                          </p:val>
                                        </p:tav>
                                        <p:tav tm="100000">
                                          <p:val>
                                            <p:strVal val="#ppt_w"/>
                                          </p:val>
                                        </p:tav>
                                      </p:tavLst>
                                    </p:anim>
                                    <p:anim calcmode="lin" valueType="num">
                                      <p:cBhvr>
                                        <p:cTn id="8" dur="1000" fill="hold"/>
                                        <p:tgtEl>
                                          <p:spTgt spid="162823"/>
                                        </p:tgtEl>
                                        <p:attrNameLst>
                                          <p:attrName>ppt_h</p:attrName>
                                        </p:attrNameLst>
                                      </p:cBhvr>
                                      <p:tavLst>
                                        <p:tav tm="0">
                                          <p:val>
                                            <p:fltVal val="0"/>
                                          </p:val>
                                        </p:tav>
                                        <p:tav tm="100000">
                                          <p:val>
                                            <p:strVal val="#ppt_h"/>
                                          </p:val>
                                        </p:tav>
                                      </p:tavLst>
                                    </p:anim>
                                    <p:animEffect transition="in" filter="fade">
                                      <p:cBhvr>
                                        <p:cTn id="9" dur="1000"/>
                                        <p:tgtEl>
                                          <p:spTgt spid="162823"/>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162818"/>
                                        </p:tgtEl>
                                        <p:attrNameLst>
                                          <p:attrName>style.visibility</p:attrName>
                                        </p:attrNameLst>
                                      </p:cBhvr>
                                      <p:to>
                                        <p:strVal val="visible"/>
                                      </p:to>
                                    </p:set>
                                    <p:animEffect transition="in" filter="wedge">
                                      <p:cBhvr>
                                        <p:cTn id="13" dur="1000"/>
                                        <p:tgtEl>
                                          <p:spTgt spid="1628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62824"/>
                                        </p:tgtEl>
                                        <p:attrNameLst>
                                          <p:attrName>style.visibility</p:attrName>
                                        </p:attrNameLst>
                                      </p:cBhvr>
                                      <p:to>
                                        <p:strVal val="visible"/>
                                      </p:to>
                                    </p:set>
                                    <p:anim calcmode="lin" valueType="num">
                                      <p:cBhvr>
                                        <p:cTn id="18" dur="1000" fill="hold"/>
                                        <p:tgtEl>
                                          <p:spTgt spid="162824"/>
                                        </p:tgtEl>
                                        <p:attrNameLst>
                                          <p:attrName>ppt_w</p:attrName>
                                        </p:attrNameLst>
                                      </p:cBhvr>
                                      <p:tavLst>
                                        <p:tav tm="0">
                                          <p:val>
                                            <p:fltVal val="0"/>
                                          </p:val>
                                        </p:tav>
                                        <p:tav tm="100000">
                                          <p:val>
                                            <p:strVal val="#ppt_w"/>
                                          </p:val>
                                        </p:tav>
                                      </p:tavLst>
                                    </p:anim>
                                    <p:anim calcmode="lin" valueType="num">
                                      <p:cBhvr>
                                        <p:cTn id="19" dur="1000" fill="hold"/>
                                        <p:tgtEl>
                                          <p:spTgt spid="162824"/>
                                        </p:tgtEl>
                                        <p:attrNameLst>
                                          <p:attrName>ppt_h</p:attrName>
                                        </p:attrNameLst>
                                      </p:cBhvr>
                                      <p:tavLst>
                                        <p:tav tm="0">
                                          <p:val>
                                            <p:fltVal val="0"/>
                                          </p:val>
                                        </p:tav>
                                        <p:tav tm="100000">
                                          <p:val>
                                            <p:strVal val="#ppt_h"/>
                                          </p:val>
                                        </p:tav>
                                      </p:tavLst>
                                    </p:anim>
                                    <p:animEffect transition="in" filter="fade">
                                      <p:cBhvr>
                                        <p:cTn id="20" dur="1000"/>
                                        <p:tgtEl>
                                          <p:spTgt spid="1628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xit" presetSubtype="4" fill="hold" grpId="1" nodeType="clickEffect">
                                  <p:stCondLst>
                                    <p:cond delay="0"/>
                                  </p:stCondLst>
                                  <p:childTnLst>
                                    <p:animEffect transition="out" filter="wheel(4)">
                                      <p:cBhvr>
                                        <p:cTn id="24" dur="1000"/>
                                        <p:tgtEl>
                                          <p:spTgt spid="162824"/>
                                        </p:tgtEl>
                                      </p:cBhvr>
                                    </p:animEffect>
                                    <p:set>
                                      <p:cBhvr>
                                        <p:cTn id="25" dur="1" fill="hold">
                                          <p:stCondLst>
                                            <p:cond delay="999"/>
                                          </p:stCondLst>
                                        </p:cTn>
                                        <p:tgtEl>
                                          <p:spTgt spid="1628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nimBg="1"/>
      <p:bldP spid="162823" grpId="0" animBg="1"/>
      <p:bldP spid="162824" grpId="0" animBg="1"/>
      <p:bldP spid="16282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3074" name="Text Box 22"/>
          <p:cNvSpPr txBox="1"/>
          <p:nvPr/>
        </p:nvSpPr>
        <p:spPr>
          <a:xfrm>
            <a:off x="1752600" y="1905000"/>
            <a:ext cx="5562600" cy="366713"/>
          </a:xfrm>
          <a:prstGeom prst="rect">
            <a:avLst/>
          </a:prstGeom>
          <a:noFill/>
          <a:ln w="9525">
            <a:noFill/>
          </a:ln>
        </p:spPr>
        <p:txBody>
          <a:bodyPr>
            <a:spAutoFit/>
          </a:bodyPr>
          <a:lstStyle/>
          <a:p>
            <a:pPr eaLnBrk="1" hangingPunct="1">
              <a:spcBef>
                <a:spcPct val="50000"/>
              </a:spcBef>
            </a:pPr>
            <a:endParaRPr>
              <a:solidFill>
                <a:srgbClr val="000000"/>
              </a:solidFill>
            </a:endParaRPr>
          </a:p>
        </p:txBody>
      </p:sp>
      <p:sp>
        <p:nvSpPr>
          <p:cNvPr id="3076" name="Text Box 27"/>
          <p:cNvSpPr txBox="1"/>
          <p:nvPr/>
        </p:nvSpPr>
        <p:spPr>
          <a:xfrm>
            <a:off x="1219200" y="53340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078" name="WordArt 29"/>
          <p:cNvSpPr>
            <a:spLocks noTextEdit="1"/>
          </p:cNvSpPr>
          <p:nvPr/>
        </p:nvSpPr>
        <p:spPr>
          <a:xfrm>
            <a:off x="2238375" y="990600"/>
            <a:ext cx="4086225" cy="838200"/>
          </a:xfrm>
          <a:prstGeom prst="rect">
            <a:avLst/>
          </a:prstGeom>
        </p:spPr>
        <p:txBody>
          <a:bodyPr wrap="none" fromWordArt="1">
            <a:prstTxWarp prst="textPlain">
              <a:avLst>
                <a:gd name="adj" fmla="val 50000"/>
              </a:avLst>
            </a:prstTxWarp>
            <a:normAutofit/>
          </a:bodyPr>
          <a:lstStyle/>
          <a:p>
            <a:pPr algn="ctr"/>
            <a:r>
              <a:rPr lang="en-US" sz="3600" b="1" dirty="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THẢO LUẬN</a:t>
            </a:r>
          </a:p>
        </p:txBody>
      </p:sp>
      <p:pic>
        <p:nvPicPr>
          <p:cNvPr id="3" name="Picture 2">
            <a:hlinkClick r:id="rId3" action="ppaction://hlinksldjump"/>
          </p:cNvPr>
          <p:cNvPicPr>
            <a:picLocks noChangeAspect="1"/>
          </p:cNvPicPr>
          <p:nvPr/>
        </p:nvPicPr>
        <p:blipFill>
          <a:blip r:embed="rId4"/>
          <a:stretch>
            <a:fillRect/>
          </a:stretch>
        </p:blipFill>
        <p:spPr>
          <a:xfrm>
            <a:off x="381000" y="2895600"/>
            <a:ext cx="2828925" cy="2718435"/>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3470910" y="2927350"/>
            <a:ext cx="2937510" cy="2787650"/>
          </a:xfrm>
          <a:prstGeom prst="rect">
            <a:avLst/>
          </a:prstGeom>
        </p:spPr>
      </p:pic>
      <p:pic>
        <p:nvPicPr>
          <p:cNvPr id="5" name="Picture 4">
            <a:hlinkClick r:id="rId3" action="ppaction://hlinksldjump"/>
          </p:cNvPr>
          <p:cNvPicPr>
            <a:picLocks noChangeAspect="1"/>
          </p:cNvPicPr>
          <p:nvPr/>
        </p:nvPicPr>
        <p:blipFill>
          <a:blip r:embed="rId7" cstate="print"/>
          <a:stretch>
            <a:fillRect/>
          </a:stretch>
        </p:blipFill>
        <p:spPr>
          <a:xfrm>
            <a:off x="6082030" y="2927350"/>
            <a:ext cx="2528570" cy="2787650"/>
          </a:xfrm>
          <a:prstGeom prst="rect">
            <a:avLst/>
          </a:prstGeom>
        </p:spPr>
      </p:pic>
      <p:sp>
        <p:nvSpPr>
          <p:cNvPr id="6" name="Down Arrow 5">
            <a:hlinkClick r:id="rId8" action="ppaction://hlinksldjump"/>
          </p:cNvPr>
          <p:cNvSpPr/>
          <p:nvPr/>
        </p:nvSpPr>
        <p:spPr>
          <a:xfrm>
            <a:off x="6858000" y="58674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Tree>
    <p:extLst>
      <p:ext uri="{BB962C8B-B14F-4D97-AF65-F5344CB8AC3E}">
        <p14:creationId xmlns:p14="http://schemas.microsoft.com/office/powerpoint/2010/main" val="234968974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par>
                                <p:cTn id="14" presetID="4"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2000"/>
                                        <p:tgtEl>
                                          <p:spTgt spid="4"/>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228600" y="1676400"/>
            <a:ext cx="8610600" cy="1901825"/>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80000"/>
              </a:lnSpc>
              <a:spcBef>
                <a:spcPct val="20000"/>
              </a:spcBef>
              <a:buClr>
                <a:srgbClr val="009999"/>
              </a:buClr>
              <a:buSzPct val="120000"/>
            </a:pPr>
            <a:r>
              <a:rPr lang="en-US" altLang="en-US" sz="2800" b="1" i="1" u="sng" dirty="0" err="1" smtClean="0">
                <a:solidFill>
                  <a:srgbClr val="FF0000"/>
                </a:solidFill>
              </a:rPr>
              <a:t>Tình</a:t>
            </a:r>
            <a:r>
              <a:rPr lang="en-US" altLang="en-US" sz="2800" b="1" i="1" u="sng" dirty="0" smtClean="0">
                <a:solidFill>
                  <a:srgbClr val="FF0000"/>
                </a:solidFill>
              </a:rPr>
              <a:t> </a:t>
            </a:r>
            <a:r>
              <a:rPr lang="en-US" altLang="en-US" sz="2800" b="1" i="1" u="sng" dirty="0" err="1" smtClean="0">
                <a:solidFill>
                  <a:srgbClr val="FF0000"/>
                </a:solidFill>
              </a:rPr>
              <a:t>huống</a:t>
            </a:r>
            <a:r>
              <a:rPr lang="en-US" altLang="en-US" sz="2800" b="1" i="1" u="sng" dirty="0" smtClean="0">
                <a:solidFill>
                  <a:srgbClr val="FF0000"/>
                </a:solidFill>
              </a:rPr>
              <a:t> 1</a:t>
            </a:r>
            <a:r>
              <a:rPr lang="en-US" altLang="en-US" sz="2800" b="1" i="1" u="sng" dirty="0" smtClean="0">
                <a:solidFill>
                  <a:srgbClr val="0000FF"/>
                </a:solidFill>
              </a:rPr>
              <a:t>:</a:t>
            </a:r>
            <a:r>
              <a:rPr lang="en-US" altLang="en-US" sz="2800" b="1" dirty="0" smtClean="0">
                <a:solidFill>
                  <a:srgbClr val="0000FF"/>
                </a:solidFill>
              </a:rPr>
              <a:t> </a:t>
            </a:r>
            <a:r>
              <a:rPr lang="en-US" altLang="en-US" sz="2800" b="1" dirty="0" err="1" smtClean="0">
                <a:solidFill>
                  <a:srgbClr val="0000FF"/>
                </a:solidFill>
              </a:rPr>
              <a:t>Lớp</a:t>
            </a:r>
            <a:r>
              <a:rPr lang="en-US" altLang="en-US" sz="2800" b="1" dirty="0" smtClean="0">
                <a:solidFill>
                  <a:srgbClr val="0000FF"/>
                </a:solidFill>
              </a:rPr>
              <a:t> 3A </a:t>
            </a:r>
            <a:r>
              <a:rPr lang="en-US" altLang="en-US" sz="2800" b="1" dirty="0" err="1" smtClean="0">
                <a:solidFill>
                  <a:srgbClr val="0000FF"/>
                </a:solidFill>
              </a:rPr>
              <a:t>được</a:t>
            </a:r>
            <a:r>
              <a:rPr lang="en-US" altLang="en-US" sz="2800" b="1" dirty="0" smtClean="0">
                <a:solidFill>
                  <a:srgbClr val="0000FF"/>
                </a:solidFill>
              </a:rPr>
              <a:t> </a:t>
            </a:r>
            <a:r>
              <a:rPr lang="en-US" altLang="en-US" sz="2800" b="1" dirty="0" err="1" smtClean="0">
                <a:solidFill>
                  <a:srgbClr val="0000FF"/>
                </a:solidFill>
              </a:rPr>
              <a:t>phân</a:t>
            </a:r>
            <a:r>
              <a:rPr lang="en-US" altLang="en-US" sz="2800" b="1" dirty="0" smtClean="0">
                <a:solidFill>
                  <a:srgbClr val="0000FF"/>
                </a:solidFill>
              </a:rPr>
              <a:t> </a:t>
            </a:r>
            <a:r>
              <a:rPr lang="en-US" altLang="en-US" sz="2800" b="1" dirty="0" err="1" smtClean="0">
                <a:solidFill>
                  <a:srgbClr val="0000FF"/>
                </a:solidFill>
              </a:rPr>
              <a:t>công</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cây</a:t>
            </a:r>
            <a:r>
              <a:rPr lang="en-US" altLang="en-US" sz="2800" b="1" dirty="0" smtClean="0">
                <a:solidFill>
                  <a:srgbClr val="0000FF"/>
                </a:solidFill>
              </a:rPr>
              <a:t> </a:t>
            </a:r>
            <a:r>
              <a:rPr lang="en-US" altLang="en-US" sz="2800" b="1" dirty="0" err="1" smtClean="0">
                <a:solidFill>
                  <a:srgbClr val="0000FF"/>
                </a:solidFill>
              </a:rPr>
              <a:t>trước</a:t>
            </a:r>
            <a:r>
              <a:rPr lang="en-US" altLang="en-US" sz="2800" b="1" dirty="0" smtClean="0">
                <a:solidFill>
                  <a:srgbClr val="0000FF"/>
                </a:solidFill>
              </a:rPr>
              <a:t> </a:t>
            </a:r>
            <a:r>
              <a:rPr lang="en-US" altLang="en-US" sz="2800" b="1" dirty="0" err="1" smtClean="0">
                <a:solidFill>
                  <a:srgbClr val="0000FF"/>
                </a:solidFill>
              </a:rPr>
              <a:t>cửa</a:t>
            </a:r>
            <a:r>
              <a:rPr lang="en-US" altLang="en-US" sz="2800" b="1" dirty="0" smtClean="0">
                <a:solidFill>
                  <a:srgbClr val="0000FF"/>
                </a:solidFill>
              </a:rPr>
              <a:t> </a:t>
            </a:r>
            <a:r>
              <a:rPr lang="en-US" altLang="en-US" sz="2800" b="1" dirty="0" err="1" smtClean="0">
                <a:solidFill>
                  <a:srgbClr val="0000FF"/>
                </a:solidFill>
              </a:rPr>
              <a:t>lớp.Sau</a:t>
            </a:r>
            <a:r>
              <a:rPr lang="en-US" altLang="en-US" sz="2800" b="1" dirty="0" smtClean="0">
                <a:solidFill>
                  <a:srgbClr val="0000FF"/>
                </a:solidFill>
              </a:rPr>
              <a:t> </a:t>
            </a:r>
            <a:r>
              <a:rPr lang="en-US" altLang="en-US" sz="2800" b="1" dirty="0" err="1" smtClean="0">
                <a:solidFill>
                  <a:srgbClr val="0000FF"/>
                </a:solidFill>
              </a:rPr>
              <a:t>khi</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xong</a:t>
            </a:r>
            <a:r>
              <a:rPr lang="en-US" altLang="en-US" sz="2800" b="1" dirty="0" smtClean="0">
                <a:solidFill>
                  <a:srgbClr val="0000FF"/>
                </a:solidFill>
              </a:rPr>
              <a:t>, </a:t>
            </a:r>
          </a:p>
          <a:p>
            <a:pPr eaLnBrk="1" hangingPunct="1">
              <a:lnSpc>
                <a:spcPct val="80000"/>
              </a:lnSpc>
              <a:spcBef>
                <a:spcPct val="20000"/>
              </a:spcBef>
              <a:buClr>
                <a:srgbClr val="009999"/>
              </a:buClr>
              <a:buSzPct val="120000"/>
            </a:pPr>
            <a:r>
              <a:rPr lang="en-US" altLang="en-US" sz="2800" b="1" dirty="0" err="1" smtClean="0">
                <a:solidFill>
                  <a:srgbClr val="0000FF"/>
                </a:solidFill>
              </a:rPr>
              <a:t>Tuấn</a:t>
            </a:r>
            <a:r>
              <a:rPr lang="en-US" altLang="en-US" sz="2800" b="1" dirty="0" smtClean="0">
                <a:solidFill>
                  <a:srgbClr val="0000FF"/>
                </a:solidFill>
              </a:rPr>
              <a:t> </a:t>
            </a:r>
            <a:r>
              <a:rPr lang="en-US" altLang="en-US" sz="2800" b="1" dirty="0" err="1" smtClean="0">
                <a:solidFill>
                  <a:srgbClr val="0000FF"/>
                </a:solidFill>
              </a:rPr>
              <a:t>Anh</a:t>
            </a:r>
            <a:r>
              <a:rPr lang="en-US" altLang="en-US" sz="2800" b="1" dirty="0" smtClean="0">
                <a:solidFill>
                  <a:srgbClr val="0000FF"/>
                </a:solidFill>
              </a:rPr>
              <a:t> </a:t>
            </a:r>
            <a:r>
              <a:rPr lang="en-US" altLang="en-US" sz="2800" b="1" dirty="0" err="1" smtClean="0">
                <a:solidFill>
                  <a:srgbClr val="0000FF"/>
                </a:solidFill>
              </a:rPr>
              <a:t>định</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cả</a:t>
            </a:r>
            <a:r>
              <a:rPr lang="en-US" altLang="en-US" sz="2800" b="1" dirty="0" smtClean="0">
                <a:solidFill>
                  <a:srgbClr val="0000FF"/>
                </a:solidFill>
              </a:rPr>
              <a:t> </a:t>
            </a:r>
            <a:r>
              <a:rPr lang="en-US" altLang="en-US" sz="2800" b="1" dirty="0" err="1" smtClean="0">
                <a:solidFill>
                  <a:srgbClr val="0000FF"/>
                </a:solidFill>
              </a:rPr>
              <a:t>các</a:t>
            </a:r>
            <a:r>
              <a:rPr lang="en-US" altLang="en-US" sz="2800" b="1" dirty="0" smtClean="0">
                <a:solidFill>
                  <a:srgbClr val="0000FF"/>
                </a:solidFill>
              </a:rPr>
              <a:t> </a:t>
            </a:r>
            <a:r>
              <a:rPr lang="en-US" altLang="en-US" sz="2800" b="1" dirty="0" err="1" smtClean="0">
                <a:solidFill>
                  <a:srgbClr val="0000FF"/>
                </a:solidFill>
              </a:rPr>
              <a:t>cây</a:t>
            </a:r>
            <a:r>
              <a:rPr lang="en-US" altLang="en-US" sz="2800" b="1" dirty="0" smtClean="0">
                <a:solidFill>
                  <a:srgbClr val="0000FF"/>
                </a:solidFill>
              </a:rPr>
              <a:t> </a:t>
            </a:r>
            <a:r>
              <a:rPr lang="en-US" altLang="en-US" sz="2800" b="1" dirty="0" err="1" smtClean="0">
                <a:solidFill>
                  <a:srgbClr val="0000FF"/>
                </a:solidFill>
              </a:rPr>
              <a:t>lớp</a:t>
            </a:r>
            <a:r>
              <a:rPr lang="en-US" altLang="en-US" sz="2800" b="1" dirty="0" smtClean="0">
                <a:solidFill>
                  <a:srgbClr val="0000FF"/>
                </a:solidFill>
              </a:rPr>
              <a:t> </a:t>
            </a:r>
            <a:r>
              <a:rPr lang="en-US" altLang="en-US" sz="2800" b="1" dirty="0" err="1" smtClean="0">
                <a:solidFill>
                  <a:srgbClr val="0000FF"/>
                </a:solidFill>
              </a:rPr>
              <a:t>bên</a:t>
            </a:r>
            <a:r>
              <a:rPr lang="en-US" altLang="en-US" sz="2800" b="1" dirty="0" smtClean="0">
                <a:solidFill>
                  <a:srgbClr val="0000FF"/>
                </a:solidFill>
              </a:rPr>
              <a:t> </a:t>
            </a:r>
            <a:r>
              <a:rPr lang="en-US" altLang="en-US" sz="2800" b="1" dirty="0" err="1" smtClean="0">
                <a:solidFill>
                  <a:srgbClr val="0000FF"/>
                </a:solidFill>
              </a:rPr>
              <a:t>cạnh</a:t>
            </a:r>
            <a:r>
              <a:rPr lang="en-US" altLang="en-US" sz="2800" b="1" dirty="0" smtClean="0">
                <a:solidFill>
                  <a:srgbClr val="0000FF"/>
                </a:solidFill>
              </a:rPr>
              <a:t>, </a:t>
            </a:r>
            <a:r>
              <a:rPr lang="en-US" altLang="en-US" sz="2800" b="1" dirty="0" err="1" smtClean="0">
                <a:solidFill>
                  <a:srgbClr val="0000FF"/>
                </a:solidFill>
              </a:rPr>
              <a:t>nhưng</a:t>
            </a:r>
            <a:r>
              <a:rPr lang="en-US" altLang="en-US" sz="2800" b="1" dirty="0" smtClean="0">
                <a:solidFill>
                  <a:srgbClr val="0000FF"/>
                </a:solidFill>
              </a:rPr>
              <a:t> </a:t>
            </a:r>
            <a:r>
              <a:rPr lang="en-US" altLang="en-US" sz="2800" b="1" dirty="0" err="1" smtClean="0">
                <a:solidFill>
                  <a:srgbClr val="0000FF"/>
                </a:solidFill>
              </a:rPr>
              <a:t>Hùng</a:t>
            </a:r>
            <a:r>
              <a:rPr lang="en-US" altLang="en-US" sz="2800" b="1" dirty="0" smtClean="0">
                <a:solidFill>
                  <a:srgbClr val="0000FF"/>
                </a:solidFill>
              </a:rPr>
              <a:t> </a:t>
            </a:r>
            <a:r>
              <a:rPr lang="en-US" altLang="en-US" sz="2800" b="1" dirty="0" err="1" smtClean="0">
                <a:solidFill>
                  <a:srgbClr val="0000FF"/>
                </a:solidFill>
              </a:rPr>
              <a:t>cản</a:t>
            </a:r>
            <a:r>
              <a:rPr lang="en-US" altLang="en-US" sz="2800" b="1" dirty="0" smtClean="0">
                <a:solidFill>
                  <a:srgbClr val="0000FF"/>
                </a:solidFill>
              </a:rPr>
              <a:t>: </a:t>
            </a:r>
            <a:r>
              <a:rPr lang="en-US" altLang="en-US" sz="2800" b="1" dirty="0" err="1" smtClean="0">
                <a:solidFill>
                  <a:srgbClr val="0000FF"/>
                </a:solidFill>
              </a:rPr>
              <a:t>Có</a:t>
            </a:r>
            <a:r>
              <a:rPr lang="en-US" altLang="en-US" sz="2800" b="1" dirty="0" smtClean="0">
                <a:solidFill>
                  <a:srgbClr val="0000FF"/>
                </a:solidFill>
              </a:rPr>
              <a:t> </a:t>
            </a:r>
            <a:r>
              <a:rPr lang="en-US" altLang="en-US" sz="2800" b="1" dirty="0" err="1" smtClean="0">
                <a:solidFill>
                  <a:srgbClr val="0000FF"/>
                </a:solidFill>
              </a:rPr>
              <a:t>phải</a:t>
            </a:r>
            <a:r>
              <a:rPr lang="en-US" altLang="en-US" sz="2800" b="1" dirty="0" smtClean="0">
                <a:solidFill>
                  <a:srgbClr val="0000FF"/>
                </a:solidFill>
              </a:rPr>
              <a:t> </a:t>
            </a:r>
            <a:r>
              <a:rPr lang="en-US" altLang="en-US" sz="2800" b="1" dirty="0" err="1" smtClean="0">
                <a:solidFill>
                  <a:srgbClr val="0000FF"/>
                </a:solidFill>
              </a:rPr>
              <a:t>cây</a:t>
            </a:r>
            <a:r>
              <a:rPr lang="en-US" altLang="en-US" sz="2800" b="1" dirty="0" smtClean="0">
                <a:solidFill>
                  <a:srgbClr val="0000FF"/>
                </a:solidFill>
              </a:rPr>
              <a:t> </a:t>
            </a:r>
            <a:r>
              <a:rPr lang="en-US" altLang="en-US" sz="2800" b="1" dirty="0" err="1" smtClean="0">
                <a:solidFill>
                  <a:srgbClr val="0000FF"/>
                </a:solidFill>
              </a:rPr>
              <a:t>lớp</a:t>
            </a:r>
            <a:r>
              <a:rPr lang="en-US" altLang="en-US" sz="2800" b="1" dirty="0" smtClean="0">
                <a:solidFill>
                  <a:srgbClr val="0000FF"/>
                </a:solidFill>
              </a:rPr>
              <a:t> </a:t>
            </a:r>
            <a:r>
              <a:rPr lang="en-US" altLang="en-US" sz="2800" b="1" dirty="0" err="1" smtClean="0">
                <a:solidFill>
                  <a:srgbClr val="0000FF"/>
                </a:solidFill>
              </a:rPr>
              <a:t>mình</a:t>
            </a:r>
            <a:r>
              <a:rPr lang="en-US" altLang="en-US" sz="2800" b="1" dirty="0" smtClean="0">
                <a:solidFill>
                  <a:srgbClr val="0000FF"/>
                </a:solidFill>
              </a:rPr>
              <a:t> </a:t>
            </a:r>
            <a:r>
              <a:rPr lang="en-US" altLang="en-US" sz="2800" b="1" dirty="0" err="1" smtClean="0">
                <a:solidFill>
                  <a:srgbClr val="0000FF"/>
                </a:solidFill>
              </a:rPr>
              <a:t>đâu</a:t>
            </a:r>
            <a:r>
              <a:rPr lang="en-US" altLang="en-US" sz="2800" b="1" dirty="0" smtClean="0">
                <a:solidFill>
                  <a:srgbClr val="0000FF"/>
                </a:solidFill>
              </a:rPr>
              <a:t> </a:t>
            </a:r>
            <a:r>
              <a:rPr lang="en-US" altLang="en-US" sz="2800" b="1" dirty="0" err="1" smtClean="0">
                <a:solidFill>
                  <a:srgbClr val="0000FF"/>
                </a:solidFill>
              </a:rPr>
              <a:t>mà</a:t>
            </a:r>
            <a:r>
              <a:rPr lang="en-US" altLang="en-US" sz="2800" b="1" dirty="0" smtClean="0">
                <a:solidFill>
                  <a:srgbClr val="0000FF"/>
                </a:solidFill>
              </a:rPr>
              <a:t> </a:t>
            </a:r>
            <a:r>
              <a:rPr lang="en-US" altLang="en-US" sz="2800" b="1" dirty="0" err="1" smtClean="0">
                <a:solidFill>
                  <a:srgbClr val="0000FF"/>
                </a:solidFill>
              </a:rPr>
              <a:t>cậu</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Nếu</a:t>
            </a:r>
            <a:r>
              <a:rPr lang="en-US" altLang="en-US" sz="2800" b="1" dirty="0" smtClean="0">
                <a:solidFill>
                  <a:srgbClr val="0000FF"/>
                </a:solidFill>
              </a:rPr>
              <a:t> </a:t>
            </a:r>
            <a:r>
              <a:rPr lang="en-US" altLang="en-US" sz="2800" b="1" dirty="0" err="1" smtClean="0">
                <a:solidFill>
                  <a:srgbClr val="0000FF"/>
                </a:solidFill>
              </a:rPr>
              <a:t>là</a:t>
            </a:r>
            <a:r>
              <a:rPr lang="en-US" altLang="en-US" sz="2800" b="1" dirty="0" smtClean="0">
                <a:solidFill>
                  <a:srgbClr val="0000FF"/>
                </a:solidFill>
              </a:rPr>
              <a:t> </a:t>
            </a:r>
            <a:r>
              <a:rPr lang="en-US" altLang="en-US" sz="2800" b="1" dirty="0" err="1" smtClean="0">
                <a:solidFill>
                  <a:srgbClr val="0000FF"/>
                </a:solidFill>
              </a:rPr>
              <a:t>Tuấn</a:t>
            </a:r>
            <a:r>
              <a:rPr lang="en-US" altLang="en-US" sz="2800" b="1" dirty="0" smtClean="0">
                <a:solidFill>
                  <a:srgbClr val="0000FF"/>
                </a:solidFill>
              </a:rPr>
              <a:t> </a:t>
            </a:r>
            <a:r>
              <a:rPr lang="en-US" altLang="en-US" sz="2800" b="1" dirty="0" err="1" smtClean="0">
                <a:solidFill>
                  <a:srgbClr val="0000FF"/>
                </a:solidFill>
              </a:rPr>
              <a:t>Anh</a:t>
            </a:r>
            <a:r>
              <a:rPr lang="en-US" altLang="en-US" sz="2800" b="1" dirty="0" smtClean="0">
                <a:solidFill>
                  <a:srgbClr val="0000FF"/>
                </a:solidFill>
              </a:rPr>
              <a:t>, </a:t>
            </a:r>
            <a:r>
              <a:rPr lang="en-US" altLang="en-US" sz="2800" b="1" dirty="0" err="1" smtClean="0">
                <a:solidFill>
                  <a:srgbClr val="0000FF"/>
                </a:solidFill>
              </a:rPr>
              <a:t>em</a:t>
            </a:r>
            <a:r>
              <a:rPr lang="en-US" altLang="en-US" sz="2800" b="1" dirty="0" smtClean="0">
                <a:solidFill>
                  <a:srgbClr val="0000FF"/>
                </a:solidFill>
              </a:rPr>
              <a:t> </a:t>
            </a:r>
            <a:r>
              <a:rPr lang="en-US" altLang="en-US" sz="2800" b="1" dirty="0" err="1" smtClean="0">
                <a:solidFill>
                  <a:srgbClr val="0000FF"/>
                </a:solidFill>
              </a:rPr>
              <a:t>sẽ</a:t>
            </a:r>
            <a:r>
              <a:rPr lang="en-US" altLang="en-US" sz="2800" b="1" dirty="0" smtClean="0">
                <a:solidFill>
                  <a:srgbClr val="0000FF"/>
                </a:solidFill>
              </a:rPr>
              <a:t> </a:t>
            </a:r>
            <a:r>
              <a:rPr lang="en-US" altLang="en-US" sz="2800" b="1" dirty="0" err="1" smtClean="0">
                <a:solidFill>
                  <a:srgbClr val="0000FF"/>
                </a:solidFill>
              </a:rPr>
              <a:t>làm</a:t>
            </a:r>
            <a:r>
              <a:rPr lang="en-US" altLang="en-US" sz="2800" b="1" dirty="0" smtClean="0">
                <a:solidFill>
                  <a:srgbClr val="0000FF"/>
                </a:solidFill>
              </a:rPr>
              <a:t> </a:t>
            </a:r>
            <a:r>
              <a:rPr lang="en-US" altLang="en-US" sz="2800" b="1" dirty="0" err="1" smtClean="0">
                <a:solidFill>
                  <a:srgbClr val="0000FF"/>
                </a:solidFill>
              </a:rPr>
              <a:t>gì</a:t>
            </a:r>
            <a:r>
              <a:rPr lang="en-US" altLang="en-US" sz="2800" b="1" dirty="0" smtClean="0">
                <a:solidFill>
                  <a:srgbClr val="0000FF"/>
                </a:solidFill>
              </a:rPr>
              <a:t>? </a:t>
            </a:r>
          </a:p>
        </p:txBody>
      </p:sp>
      <p:sp>
        <p:nvSpPr>
          <p:cNvPr id="21507" name="Rectangle 6"/>
          <p:cNvSpPr>
            <a:spLocks noChangeArrowheads="1"/>
          </p:cNvSpPr>
          <p:nvPr/>
        </p:nvSpPr>
        <p:spPr bwMode="auto">
          <a:xfrm>
            <a:off x="228600" y="3657600"/>
            <a:ext cx="8610600" cy="1127125"/>
          </a:xfrm>
          <a:prstGeom prst="rect">
            <a:avLst/>
          </a:prstGeom>
          <a:solidFill>
            <a:srgbClr val="FFFF99"/>
          </a:solidFill>
          <a:ln w="38100">
            <a:solidFill>
              <a:srgbClr val="009900"/>
            </a:solidFill>
            <a:miter lim="800000"/>
            <a:headEnd/>
            <a:tailEnd/>
          </a:ln>
        </p:spPr>
        <p:txBody>
          <a:bodyPr>
            <a:spAutoFit/>
          </a:bodyPr>
          <a:lstStyle>
            <a:lvl1pPr marL="342900" indent="-342900" eaLnBrk="0" hangingPunct="0">
              <a:defRPr>
                <a:solidFill>
                  <a:schemeClr val="tx1"/>
                </a:solidFill>
                <a:latin typeface="Times New Roman" panose="02020603050405020304" pitchFamily="18" charset="0"/>
              </a:defRPr>
            </a:lvl1pPr>
            <a:lvl2pPr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eaLnBrk="1" hangingPunct="1">
              <a:lnSpc>
                <a:spcPct val="80000"/>
              </a:lnSpc>
              <a:spcBef>
                <a:spcPct val="20000"/>
              </a:spcBef>
              <a:buFont typeface="Tahoma" panose="020B0604030504040204" pitchFamily="34" charset="0"/>
              <a:buNone/>
            </a:pPr>
            <a:r>
              <a:rPr lang="en-US" altLang="en-US" sz="2800" b="1" i="1" u="sng" dirty="0" err="1" smtClean="0">
                <a:solidFill>
                  <a:srgbClr val="FF0000"/>
                </a:solidFill>
              </a:rPr>
              <a:t>Tình</a:t>
            </a:r>
            <a:r>
              <a:rPr lang="en-US" altLang="en-US" sz="2800" b="1" i="1" u="sng" dirty="0" smtClean="0">
                <a:solidFill>
                  <a:srgbClr val="FF0000"/>
                </a:solidFill>
              </a:rPr>
              <a:t> </a:t>
            </a:r>
            <a:r>
              <a:rPr lang="en-US" altLang="en-US" sz="2800" b="1" i="1" u="sng" dirty="0" err="1" smtClean="0">
                <a:solidFill>
                  <a:srgbClr val="FF0000"/>
                </a:solidFill>
              </a:rPr>
              <a:t>huống</a:t>
            </a:r>
            <a:r>
              <a:rPr lang="en-US" altLang="en-US" sz="2800" b="1" i="1" u="sng" dirty="0" smtClean="0">
                <a:solidFill>
                  <a:srgbClr val="FF0000"/>
                </a:solidFill>
              </a:rPr>
              <a:t> 2:</a:t>
            </a:r>
            <a:r>
              <a:rPr lang="en-US" altLang="en-US" sz="2800" b="1" dirty="0" smtClean="0">
                <a:solidFill>
                  <a:srgbClr val="FF0000"/>
                </a:solidFill>
              </a:rPr>
              <a:t> </a:t>
            </a:r>
            <a:r>
              <a:rPr lang="en-US" altLang="en-US" sz="2800" b="1" dirty="0" err="1" smtClean="0">
                <a:solidFill>
                  <a:srgbClr val="0000FF"/>
                </a:solidFill>
              </a:rPr>
              <a:t>Trên</a:t>
            </a:r>
            <a:r>
              <a:rPr lang="en-US" altLang="en-US" sz="2800" b="1" dirty="0" smtClean="0">
                <a:solidFill>
                  <a:srgbClr val="0000FF"/>
                </a:solidFill>
              </a:rPr>
              <a:t> </a:t>
            </a:r>
            <a:r>
              <a:rPr lang="en-US" altLang="en-US" sz="2800" b="1" dirty="0" err="1" smtClean="0">
                <a:solidFill>
                  <a:srgbClr val="0000FF"/>
                </a:solidFill>
              </a:rPr>
              <a:t>đường</a:t>
            </a:r>
            <a:r>
              <a:rPr lang="en-US" altLang="en-US" sz="2800" b="1" dirty="0" smtClean="0">
                <a:solidFill>
                  <a:srgbClr val="0000FF"/>
                </a:solidFill>
              </a:rPr>
              <a:t> </a:t>
            </a:r>
            <a:r>
              <a:rPr lang="en-US" altLang="en-US" sz="2800" b="1" dirty="0" err="1" smtClean="0">
                <a:solidFill>
                  <a:srgbClr val="0000FF"/>
                </a:solidFill>
              </a:rPr>
              <a:t>đi</a:t>
            </a:r>
            <a:r>
              <a:rPr lang="en-US" altLang="en-US" sz="2800" b="1" dirty="0" smtClean="0">
                <a:solidFill>
                  <a:srgbClr val="0000FF"/>
                </a:solidFill>
              </a:rPr>
              <a:t> </a:t>
            </a:r>
            <a:r>
              <a:rPr lang="en-US" altLang="en-US" sz="2800" b="1" dirty="0" err="1" smtClean="0">
                <a:solidFill>
                  <a:srgbClr val="0000FF"/>
                </a:solidFill>
              </a:rPr>
              <a:t>học,Dương</a:t>
            </a:r>
            <a:r>
              <a:rPr lang="en-US" altLang="en-US" sz="2800" b="1" dirty="0" smtClean="0">
                <a:solidFill>
                  <a:srgbClr val="0000FF"/>
                </a:solidFill>
              </a:rPr>
              <a:t> </a:t>
            </a:r>
            <a:r>
              <a:rPr lang="en-US" altLang="en-US" sz="2800" b="1" dirty="0" err="1" smtClean="0">
                <a:solidFill>
                  <a:srgbClr val="0000FF"/>
                </a:solidFill>
              </a:rPr>
              <a:t>thấy</a:t>
            </a:r>
            <a:r>
              <a:rPr lang="en-US" altLang="en-US" sz="2800" b="1" dirty="0" smtClean="0">
                <a:solidFill>
                  <a:srgbClr val="0000FF"/>
                </a:solidFill>
              </a:rPr>
              <a:t> </a:t>
            </a:r>
            <a:r>
              <a:rPr lang="en-US" altLang="en-US" sz="2800" b="1" dirty="0" err="1" smtClean="0">
                <a:solidFill>
                  <a:srgbClr val="0000FF"/>
                </a:solidFill>
              </a:rPr>
              <a:t>bờ</a:t>
            </a:r>
            <a:r>
              <a:rPr lang="en-US" altLang="en-US" sz="2800" b="1" dirty="0" smtClean="0">
                <a:solidFill>
                  <a:srgbClr val="0000FF"/>
                </a:solidFill>
              </a:rPr>
              <a:t> </a:t>
            </a:r>
            <a:r>
              <a:rPr lang="en-US" altLang="en-US" sz="2800" b="1" dirty="0" err="1" smtClean="0">
                <a:solidFill>
                  <a:srgbClr val="0000FF"/>
                </a:solidFill>
              </a:rPr>
              <a:t>ao</a:t>
            </a:r>
            <a:r>
              <a:rPr lang="en-US" altLang="en-US" sz="2800" b="1" dirty="0" smtClean="0">
                <a:solidFill>
                  <a:srgbClr val="0000FF"/>
                </a:solidFill>
              </a:rPr>
              <a:t> </a:t>
            </a:r>
            <a:r>
              <a:rPr lang="en-US" altLang="en-US" sz="2800" b="1" dirty="0" err="1" smtClean="0">
                <a:solidFill>
                  <a:srgbClr val="0000FF"/>
                </a:solidFill>
              </a:rPr>
              <a:t>nuôi</a:t>
            </a:r>
            <a:r>
              <a:rPr lang="en-US" altLang="en-US" sz="2800" b="1" dirty="0" smtClean="0">
                <a:solidFill>
                  <a:srgbClr val="0000FF"/>
                </a:solidFill>
              </a:rPr>
              <a:t> </a:t>
            </a:r>
            <a:r>
              <a:rPr lang="en-US" altLang="en-US" sz="2800" b="1" dirty="0" err="1" smtClean="0">
                <a:solidFill>
                  <a:srgbClr val="0000FF"/>
                </a:solidFill>
              </a:rPr>
              <a:t>cá</a:t>
            </a:r>
            <a:r>
              <a:rPr lang="en-US" altLang="en-US" sz="2800" b="1" dirty="0" smtClean="0">
                <a:solidFill>
                  <a:srgbClr val="0000FF"/>
                </a:solidFill>
              </a:rPr>
              <a:t> </a:t>
            </a:r>
            <a:r>
              <a:rPr lang="en-US" altLang="en-US" sz="2800" b="1" dirty="0" err="1" smtClean="0">
                <a:solidFill>
                  <a:srgbClr val="0000FF"/>
                </a:solidFill>
              </a:rPr>
              <a:t>bị</a:t>
            </a:r>
            <a:r>
              <a:rPr lang="en-US" altLang="en-US" sz="2800" b="1" dirty="0" smtClean="0">
                <a:solidFill>
                  <a:srgbClr val="0000FF"/>
                </a:solidFill>
              </a:rPr>
              <a:t> </a:t>
            </a:r>
            <a:r>
              <a:rPr lang="en-US" altLang="en-US" sz="2800" b="1" dirty="0" err="1" smtClean="0">
                <a:solidFill>
                  <a:srgbClr val="0000FF"/>
                </a:solidFill>
              </a:rPr>
              <a:t>vỡ</a:t>
            </a:r>
            <a:r>
              <a:rPr lang="en-US" altLang="en-US" sz="2800" b="1" dirty="0" smtClean="0">
                <a:solidFill>
                  <a:srgbClr val="0000FF"/>
                </a:solidFill>
              </a:rPr>
              <a:t>, </a:t>
            </a:r>
            <a:r>
              <a:rPr lang="en-US" altLang="en-US" sz="2800" b="1" dirty="0" err="1" smtClean="0">
                <a:solidFill>
                  <a:srgbClr val="0000FF"/>
                </a:solidFill>
              </a:rPr>
              <a:t>nước</a:t>
            </a:r>
            <a:r>
              <a:rPr lang="en-US" altLang="en-US" sz="2800" b="1" dirty="0" smtClean="0">
                <a:solidFill>
                  <a:srgbClr val="0000FF"/>
                </a:solidFill>
              </a:rPr>
              <a:t> </a:t>
            </a:r>
            <a:r>
              <a:rPr lang="en-US" altLang="en-US" sz="2800" b="1" dirty="0" err="1" smtClean="0">
                <a:solidFill>
                  <a:srgbClr val="0000FF"/>
                </a:solidFill>
              </a:rPr>
              <a:t>chảy</a:t>
            </a:r>
            <a:r>
              <a:rPr lang="en-US" altLang="en-US" sz="2800" b="1" dirty="0" smtClean="0">
                <a:solidFill>
                  <a:srgbClr val="0000FF"/>
                </a:solidFill>
              </a:rPr>
              <a:t> </a:t>
            </a:r>
            <a:r>
              <a:rPr lang="en-US" altLang="en-US" sz="2800" b="1" dirty="0" err="1" smtClean="0">
                <a:solidFill>
                  <a:srgbClr val="0000FF"/>
                </a:solidFill>
              </a:rPr>
              <a:t>ào</a:t>
            </a:r>
            <a:r>
              <a:rPr lang="en-US" altLang="en-US" sz="2800" b="1" dirty="0" smtClean="0">
                <a:solidFill>
                  <a:srgbClr val="0000FF"/>
                </a:solidFill>
              </a:rPr>
              <a:t> </a:t>
            </a:r>
            <a:r>
              <a:rPr lang="en-US" altLang="en-US" sz="2800" b="1" dirty="0" err="1" smtClean="0">
                <a:solidFill>
                  <a:srgbClr val="0000FF"/>
                </a:solidFill>
              </a:rPr>
              <a:t>ào</a:t>
            </a:r>
            <a:r>
              <a:rPr lang="en-US" altLang="en-US" sz="2800" b="1" dirty="0" smtClean="0">
                <a:solidFill>
                  <a:srgbClr val="0000FF"/>
                </a:solidFill>
              </a:rPr>
              <a:t>. </a:t>
            </a:r>
            <a:r>
              <a:rPr lang="en-US" altLang="en-US" sz="2800" b="1" dirty="0" err="1" smtClean="0">
                <a:solidFill>
                  <a:srgbClr val="0000FF"/>
                </a:solidFill>
              </a:rPr>
              <a:t>Nếu</a:t>
            </a:r>
            <a:r>
              <a:rPr lang="en-US" altLang="en-US" sz="2800" b="1" dirty="0" smtClean="0">
                <a:solidFill>
                  <a:srgbClr val="0000FF"/>
                </a:solidFill>
              </a:rPr>
              <a:t> </a:t>
            </a:r>
            <a:r>
              <a:rPr lang="en-US" altLang="en-US" sz="2800" b="1" dirty="0" err="1" smtClean="0">
                <a:solidFill>
                  <a:srgbClr val="0000FF"/>
                </a:solidFill>
              </a:rPr>
              <a:t>là</a:t>
            </a:r>
            <a:r>
              <a:rPr lang="en-US" altLang="en-US" sz="2800" b="1" dirty="0" smtClean="0">
                <a:solidFill>
                  <a:srgbClr val="0000FF"/>
                </a:solidFill>
              </a:rPr>
              <a:t> </a:t>
            </a:r>
            <a:r>
              <a:rPr lang="en-US" altLang="en-US" sz="2800" b="1" dirty="0" err="1" smtClean="0">
                <a:solidFill>
                  <a:srgbClr val="0000FF"/>
                </a:solidFill>
              </a:rPr>
              <a:t>Dương</a:t>
            </a:r>
            <a:r>
              <a:rPr lang="en-US" altLang="en-US" sz="2800" b="1" dirty="0" smtClean="0">
                <a:solidFill>
                  <a:srgbClr val="0000FF"/>
                </a:solidFill>
              </a:rPr>
              <a:t>, </a:t>
            </a:r>
            <a:r>
              <a:rPr lang="en-US" altLang="en-US" sz="2800" b="1" dirty="0" err="1" smtClean="0">
                <a:solidFill>
                  <a:srgbClr val="0000FF"/>
                </a:solidFill>
              </a:rPr>
              <a:t>em</a:t>
            </a:r>
            <a:r>
              <a:rPr lang="en-US" altLang="en-US" sz="2800" b="1" dirty="0" smtClean="0">
                <a:solidFill>
                  <a:srgbClr val="0000FF"/>
                </a:solidFill>
              </a:rPr>
              <a:t> </a:t>
            </a:r>
            <a:r>
              <a:rPr lang="en-US" altLang="en-US" sz="2800" b="1" dirty="0" err="1" smtClean="0">
                <a:solidFill>
                  <a:srgbClr val="0000FF"/>
                </a:solidFill>
              </a:rPr>
              <a:t>sẽ</a:t>
            </a:r>
            <a:r>
              <a:rPr lang="en-US" altLang="en-US" sz="2800" b="1" dirty="0" smtClean="0">
                <a:solidFill>
                  <a:srgbClr val="0000FF"/>
                </a:solidFill>
              </a:rPr>
              <a:t> </a:t>
            </a:r>
            <a:r>
              <a:rPr lang="en-US" altLang="en-US" sz="2800" b="1" dirty="0" err="1" smtClean="0">
                <a:solidFill>
                  <a:srgbClr val="0000FF"/>
                </a:solidFill>
              </a:rPr>
              <a:t>làm</a:t>
            </a:r>
            <a:r>
              <a:rPr lang="en-US" altLang="en-US" sz="2800" b="1" dirty="0" smtClean="0">
                <a:solidFill>
                  <a:srgbClr val="0000FF"/>
                </a:solidFill>
              </a:rPr>
              <a:t> </a:t>
            </a:r>
            <a:r>
              <a:rPr lang="en-US" altLang="en-US" sz="2800" b="1" dirty="0" err="1" smtClean="0">
                <a:solidFill>
                  <a:srgbClr val="0000FF"/>
                </a:solidFill>
              </a:rPr>
              <a:t>gì</a:t>
            </a:r>
            <a:r>
              <a:rPr lang="en-US" altLang="en-US" sz="2800" b="1" dirty="0" smtClean="0">
                <a:solidFill>
                  <a:srgbClr val="0000FF"/>
                </a:solidFill>
              </a:rPr>
              <a:t>?</a:t>
            </a:r>
          </a:p>
        </p:txBody>
      </p:sp>
      <p:sp>
        <p:nvSpPr>
          <p:cNvPr id="141319" name="Rectangle 7"/>
          <p:cNvSpPr>
            <a:spLocks noChangeArrowheads="1"/>
          </p:cNvSpPr>
          <p:nvPr/>
        </p:nvSpPr>
        <p:spPr bwMode="auto">
          <a:xfrm>
            <a:off x="228600" y="4876800"/>
            <a:ext cx="8610600" cy="954088"/>
          </a:xfrm>
          <a:prstGeom prst="rect">
            <a:avLst/>
          </a:prstGeom>
          <a:noFill/>
          <a:ln w="38100">
            <a:solidFill>
              <a:srgbClr val="009900"/>
            </a:solidFill>
            <a:miter lim="800000"/>
            <a:headEnd/>
            <a:tailEnd/>
          </a:ln>
          <a:effectLst/>
        </p:spPr>
        <p:txBody>
          <a:bodyPr>
            <a:spAutoFit/>
          </a:bodyPr>
          <a:lstStyle/>
          <a:p>
            <a:pPr eaLnBrk="1" hangingPunct="1">
              <a:defRPr/>
            </a:pPr>
            <a:r>
              <a:rPr lang="en-US" sz="2800" b="1" i="1" u="sng" dirty="0" err="1">
                <a:solidFill>
                  <a:srgbClr val="FF0000"/>
                </a:solidFill>
                <a:effectLst>
                  <a:outerShdw blurRad="38100" dist="38100" dir="2700000" algn="tl">
                    <a:srgbClr val="C0C0C0"/>
                  </a:outerShdw>
                </a:effectLst>
                <a:latin typeface="Times New Roman" panose="02020603050405020304" pitchFamily="18" charset="0"/>
              </a:rPr>
              <a:t>Tình</a:t>
            </a:r>
            <a:r>
              <a:rPr lang="en-US" sz="2800" b="1" i="1" u="sng" dirty="0">
                <a:solidFill>
                  <a:srgbClr val="FF0000"/>
                </a:solidFill>
                <a:effectLst>
                  <a:outerShdw blurRad="38100" dist="38100" dir="2700000" algn="tl">
                    <a:srgbClr val="C0C0C0"/>
                  </a:outerShdw>
                </a:effectLst>
                <a:latin typeface="Times New Roman" panose="02020603050405020304" pitchFamily="18" charset="0"/>
              </a:rPr>
              <a:t> </a:t>
            </a:r>
            <a:r>
              <a:rPr lang="en-US" sz="2800" b="1" i="1" u="sng" dirty="0" err="1">
                <a:solidFill>
                  <a:srgbClr val="FF0000"/>
                </a:solidFill>
                <a:effectLst>
                  <a:outerShdw blurRad="38100" dist="38100" dir="2700000" algn="tl">
                    <a:srgbClr val="C0C0C0"/>
                  </a:outerShdw>
                </a:effectLst>
                <a:latin typeface="Times New Roman" panose="02020603050405020304" pitchFamily="18" charset="0"/>
              </a:rPr>
              <a:t>huống</a:t>
            </a:r>
            <a:r>
              <a:rPr lang="en-US" sz="2800" b="1" i="1" u="sng" dirty="0">
                <a:solidFill>
                  <a:srgbClr val="FF0000"/>
                </a:solidFill>
                <a:effectLst>
                  <a:outerShdw blurRad="38100" dist="38100" dir="2700000" algn="tl">
                    <a:srgbClr val="C0C0C0"/>
                  </a:outerShdw>
                </a:effectLst>
                <a:latin typeface="Times New Roman" panose="02020603050405020304" pitchFamily="18" charset="0"/>
              </a:rPr>
              <a:t> 3</a:t>
            </a:r>
            <a:r>
              <a:rPr lang="en-US" sz="2800" b="1" i="1" u="sng" dirty="0">
                <a:solidFill>
                  <a:srgbClr val="0000FF"/>
                </a:solidFill>
                <a:effectLst>
                  <a:outerShdw blurRad="38100" dist="38100" dir="2700000" algn="tl">
                    <a:srgbClr val="C0C0C0"/>
                  </a:outerShdw>
                </a:effectLst>
                <a:latin typeface="Times New Roman" panose="02020603050405020304" pitchFamily="18" charset="0"/>
              </a:rPr>
              <a:t>:</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Nga</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đang</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chơi</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vui</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thì</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mẹ</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nhắc</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về</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cho</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lợn</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ăn</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Nếu</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là</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Nga</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em</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sẽ</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làm</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gì</a:t>
            </a:r>
            <a:r>
              <a:rPr lang="en-US" sz="2800" b="1" dirty="0">
                <a:solidFill>
                  <a:srgbClr val="0000FF"/>
                </a:solidFill>
                <a:effectLst>
                  <a:outerShdw blurRad="38100" dist="38100" dir="2700000" algn="tl">
                    <a:srgbClr val="C0C0C0"/>
                  </a:outerShdw>
                </a:effectLst>
                <a:latin typeface="Times New Roman" panose="02020603050405020304" pitchFamily="18" charset="0"/>
              </a:rPr>
              <a:t>?</a:t>
            </a:r>
          </a:p>
        </p:txBody>
      </p:sp>
      <p:sp>
        <p:nvSpPr>
          <p:cNvPr id="21509" name="Rectangle 8"/>
          <p:cNvSpPr>
            <a:spLocks noChangeArrowheads="1"/>
          </p:cNvSpPr>
          <p:nvPr/>
        </p:nvSpPr>
        <p:spPr bwMode="auto">
          <a:xfrm>
            <a:off x="228600" y="5903913"/>
            <a:ext cx="8610600" cy="954087"/>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b="1" i="1" u="sng" smtClean="0">
                <a:solidFill>
                  <a:srgbClr val="FF0000"/>
                </a:solidFill>
              </a:rPr>
              <a:t>Tình huống 4:</a:t>
            </a:r>
            <a:r>
              <a:rPr lang="en-US" altLang="en-US" sz="2800" b="1" smtClean="0">
                <a:solidFill>
                  <a:srgbClr val="0000FF"/>
                </a:solidFill>
              </a:rPr>
              <a:t> Chính rủ Hải đi học tắt qua thảm cỏ ở công viên cho gần. Nếu là Hải, em sẽ làm gì?</a:t>
            </a:r>
          </a:p>
        </p:txBody>
      </p:sp>
      <p:sp>
        <p:nvSpPr>
          <p:cNvPr id="21510" name="AutoShape 10"/>
          <p:cNvSpPr>
            <a:spLocks noChangeArrowheads="1"/>
          </p:cNvSpPr>
          <p:nvPr/>
        </p:nvSpPr>
        <p:spPr bwMode="auto">
          <a:xfrm>
            <a:off x="1485900" y="304800"/>
            <a:ext cx="6096000" cy="7620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err="1" smtClean="0">
                <a:solidFill>
                  <a:srgbClr val="FFFFFF"/>
                </a:solidFill>
              </a:rPr>
              <a:t>Xử</a:t>
            </a:r>
            <a:r>
              <a:rPr lang="en-US" altLang="en-US" sz="3200" b="1" dirty="0" smtClean="0">
                <a:solidFill>
                  <a:srgbClr val="FFFFFF"/>
                </a:solidFill>
              </a:rPr>
              <a:t> </a:t>
            </a:r>
            <a:r>
              <a:rPr lang="en-US" altLang="en-US" sz="3200" b="1" dirty="0" err="1" smtClean="0">
                <a:solidFill>
                  <a:srgbClr val="FFFFFF"/>
                </a:solidFill>
              </a:rPr>
              <a:t>lí</a:t>
            </a:r>
            <a:r>
              <a:rPr lang="en-US" altLang="en-US" sz="3200" b="1" dirty="0" smtClean="0">
                <a:solidFill>
                  <a:srgbClr val="FFFFFF"/>
                </a:solidFill>
              </a:rPr>
              <a:t> </a:t>
            </a:r>
            <a:r>
              <a:rPr lang="en-US" altLang="en-US" sz="3200" b="1" dirty="0" err="1" smtClean="0">
                <a:solidFill>
                  <a:srgbClr val="FFFFFF"/>
                </a:solidFill>
              </a:rPr>
              <a:t>tình</a:t>
            </a:r>
            <a:r>
              <a:rPr lang="en-US" altLang="en-US" sz="3200" b="1" dirty="0" smtClean="0">
                <a:solidFill>
                  <a:srgbClr val="FFFFFF"/>
                </a:solidFill>
              </a:rPr>
              <a:t> </a:t>
            </a:r>
            <a:r>
              <a:rPr lang="en-US" altLang="en-US" sz="3200" b="1" dirty="0" err="1" smtClean="0">
                <a:solidFill>
                  <a:srgbClr val="FFFFFF"/>
                </a:solidFill>
              </a:rPr>
              <a:t>huống</a:t>
            </a:r>
            <a:endParaRPr lang="en-US" altLang="en-US" sz="3200" b="1" dirty="0" smtClean="0">
              <a:solidFill>
                <a:srgbClr val="FFFFFF"/>
              </a:solidFill>
            </a:endParaRPr>
          </a:p>
        </p:txBody>
      </p:sp>
    </p:spTree>
    <p:extLst>
      <p:ext uri="{BB962C8B-B14F-4D97-AF65-F5344CB8AC3E}">
        <p14:creationId xmlns:p14="http://schemas.microsoft.com/office/powerpoint/2010/main" val="3194108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763000" cy="17526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lstStyle/>
          <a:p>
            <a:pPr marL="342900" indent="-342900">
              <a:lnSpc>
                <a:spcPct val="80000"/>
              </a:lnSpc>
              <a:spcBef>
                <a:spcPct val="20000"/>
              </a:spcBef>
              <a:defRPr/>
            </a:pPr>
            <a:r>
              <a:rPr lang="en-US" sz="2800" b="1" dirty="0">
                <a:solidFill>
                  <a:srgbClr val="FF00FF"/>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Tình</a:t>
            </a:r>
            <a:r>
              <a:rPr lang="en-US" sz="2800" b="1" i="1" dirty="0">
                <a:solidFill>
                  <a:schemeClr val="accent2"/>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huống</a:t>
            </a:r>
            <a:r>
              <a:rPr lang="en-US" sz="2800" b="1" i="1" dirty="0">
                <a:solidFill>
                  <a:schemeClr val="accent2"/>
                </a:solidFill>
                <a:latin typeface="Times New Roman" pitchFamily="18" charset="0"/>
                <a:cs typeface="Times New Roman" pitchFamily="18" charset="0"/>
              </a:rPr>
              <a:t> 1: </a:t>
            </a:r>
            <a:r>
              <a:rPr lang="en-US" sz="2800" b="1" dirty="0" err="1">
                <a:solidFill>
                  <a:schemeClr val="accent2"/>
                </a:solidFill>
                <a:latin typeface="Times New Roman" pitchFamily="18" charset="0"/>
                <a:cs typeface="Times New Roman" pitchFamily="18" charset="0"/>
              </a:rPr>
              <a:t>Lớp</a:t>
            </a:r>
            <a:r>
              <a:rPr lang="en-US" sz="2800" b="1" dirty="0">
                <a:solidFill>
                  <a:schemeClr val="accent2"/>
                </a:solidFill>
                <a:latin typeface="Times New Roman" pitchFamily="18" charset="0"/>
                <a:cs typeface="Times New Roman" pitchFamily="18" charset="0"/>
              </a:rPr>
              <a:t> 3A </a:t>
            </a:r>
            <a:r>
              <a:rPr lang="en-US" sz="2800" b="1" dirty="0" err="1">
                <a:solidFill>
                  <a:schemeClr val="accent2"/>
                </a:solidFill>
                <a:latin typeface="Times New Roman" pitchFamily="18" charset="0"/>
                <a:cs typeface="Times New Roman" pitchFamily="18" charset="0"/>
              </a:rPr>
              <a:t>được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phân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công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tưới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cây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trước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cửa</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lớp</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Sau</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khi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tưới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xong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Tuấn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Anh</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định</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tưới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cả</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các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cây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bên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cạnh</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nhưng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Hùng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cản</a:t>
            </a:r>
            <a:r>
              <a:rPr lang="en-US" sz="2800" b="1" dirty="0">
                <a:solidFill>
                  <a:schemeClr val="accent2"/>
                </a:solidFill>
                <a:latin typeface="Times New Roman" pitchFamily="18" charset="0"/>
                <a:cs typeface="Times New Roman" pitchFamily="18" charset="0"/>
              </a:rPr>
              <a:t>: </a:t>
            </a:r>
            <a:r>
              <a:rPr lang="vi-VN" sz="2800" b="1" dirty="0">
                <a:solidFill>
                  <a:schemeClr val="accent2"/>
                </a:solidFill>
                <a:latin typeface="Times New Roman" pitchFamily="18" charset="0"/>
                <a:cs typeface="Times New Roman" pitchFamily="18" charset="0"/>
              </a:rPr>
              <a:t>"Có</a:t>
            </a:r>
            <a:r>
              <a:rPr lang="en-US" sz="2800" b="1" dirty="0">
                <a:solidFill>
                  <a:schemeClr val="accent2"/>
                </a:solidFill>
                <a:latin typeface="Times New Roman" pitchFamily="18" charset="0"/>
                <a:cs typeface="Times New Roman" pitchFamily="18" charset="0"/>
              </a:rPr>
              <a:t> </a:t>
            </a:r>
            <a:r>
              <a:rPr lang="vi-VN" sz="2800" b="1" dirty="0">
                <a:solidFill>
                  <a:schemeClr val="accent2"/>
                </a:solidFill>
                <a:latin typeface="Times New Roman" pitchFamily="18" charset="0"/>
                <a:cs typeface="Times New Roman" pitchFamily="18" charset="0"/>
              </a:rPr>
              <a:t>phải cây của lớp mình đâu mà cậu tưới.</a:t>
            </a:r>
            <a:r>
              <a:rPr lang="en-US" sz="2800" b="1" dirty="0">
                <a:solidFill>
                  <a:schemeClr val="accent2"/>
                </a:solidFill>
                <a:latin typeface="Times New Roman" pitchFamily="18" charset="0"/>
                <a:cs typeface="Times New Roman" pitchFamily="18" charset="0"/>
              </a:rPr>
              <a:t>”</a:t>
            </a:r>
            <a:r>
              <a:rPr lang="vi-VN" sz="2800" b="1" dirty="0">
                <a:solidFill>
                  <a:schemeClr val="accent2"/>
                </a:solidFill>
                <a:latin typeface="Times New Roman" pitchFamily="18" charset="0"/>
                <a:cs typeface="Times New Roman" pitchFamily="18" charset="0"/>
              </a:rPr>
              <a:t> Nếu là Tuấn Anh, em sẽ làm gì ? </a:t>
            </a:r>
            <a:r>
              <a:rPr lang="en-US" sz="2800" b="1" dirty="0">
                <a:solidFill>
                  <a:schemeClr val="accent2"/>
                </a:solidFill>
                <a:latin typeface="Times New Roman" pitchFamily="18" charset="0"/>
                <a:cs typeface="Times New Roman" pitchFamily="18" charset="0"/>
              </a:rPr>
              <a:t>                                                                                                          </a:t>
            </a:r>
          </a:p>
          <a:p>
            <a:pPr marL="342900" indent="-342900">
              <a:lnSpc>
                <a:spcPct val="80000"/>
              </a:lnSpc>
              <a:spcBef>
                <a:spcPct val="20000"/>
              </a:spcBef>
              <a:defRPr/>
            </a:pPr>
            <a:r>
              <a:rPr lang="en-US" sz="2800" b="1" i="1" dirty="0">
                <a:solidFill>
                  <a:schemeClr val="accent2"/>
                </a:solidFill>
                <a:latin typeface="Times New Roman" pitchFamily="18" charset="0"/>
                <a:cs typeface="Times New Roman" pitchFamily="18" charset="0"/>
              </a:rPr>
              <a:t>       </a:t>
            </a:r>
            <a:endParaRPr lang="en-US" sz="2800" b="1" dirty="0">
              <a:solidFill>
                <a:schemeClr val="accent2"/>
              </a:solidFill>
              <a:latin typeface="Times New Roman" pitchFamily="18" charset="0"/>
              <a:cs typeface="Times New Roman" pitchFamily="18" charset="0"/>
            </a:endParaRPr>
          </a:p>
        </p:txBody>
      </p:sp>
      <p:sp>
        <p:nvSpPr>
          <p:cNvPr id="11" name="Rectangle 10"/>
          <p:cNvSpPr/>
          <p:nvPr/>
        </p:nvSpPr>
        <p:spPr>
          <a:xfrm>
            <a:off x="228600" y="4592638"/>
            <a:ext cx="87630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Nếu</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em</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là</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Tuấn</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Anh</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em</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sẽ</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tưới</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cây</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và</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giải</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thích</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cho</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bạn</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hiểu</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sau</a:t>
            </a:r>
            <a:r>
              <a:rPr lang="en-US" sz="3200" b="1" dirty="0">
                <a:solidFill>
                  <a:schemeClr val="accent1">
                    <a:lumMod val="25000"/>
                  </a:schemeClr>
                </a:solidFill>
                <a:latin typeface="Times New Roman" pitchFamily="18" charset="0"/>
                <a:cs typeface="Times New Roman" pitchFamily="18" charset="0"/>
              </a:rPr>
              <a:t>. </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p14="http://schemas.microsoft.com/office/powerpoint/2010/main" val="319816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495300" y="2590800"/>
            <a:ext cx="84963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2800" b="1" dirty="0">
                <a:solidFill>
                  <a:srgbClr val="FF00FF"/>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Tình</a:t>
            </a:r>
            <a:r>
              <a:rPr lang="en-US" sz="2800" b="1" i="1" dirty="0">
                <a:solidFill>
                  <a:schemeClr val="accent2"/>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huống</a:t>
            </a:r>
            <a:r>
              <a:rPr lang="en-US" sz="2800" b="1" i="1" dirty="0">
                <a:solidFill>
                  <a:schemeClr val="accent2"/>
                </a:solidFill>
                <a:latin typeface="Times New Roman" pitchFamily="18" charset="0"/>
                <a:cs typeface="Times New Roman" pitchFamily="18" charset="0"/>
              </a:rPr>
              <a:t> 2: </a:t>
            </a:r>
            <a:r>
              <a:rPr lang="en-US" sz="2800" b="1" dirty="0" err="1">
                <a:solidFill>
                  <a:schemeClr val="accent2"/>
                </a:solidFill>
                <a:latin typeface="Times New Roman" pitchFamily="18" charset="0"/>
                <a:cs typeface="Times New Roman" pitchFamily="18" charset="0"/>
              </a:rPr>
              <a:t>Trên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đường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đi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học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Dương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thấy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bờ</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ao</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nuôi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cá</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bị</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vỡ</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nước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chảy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ào</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ào</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Nếu</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là</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Dương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em</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sẽ</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làm</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gì</a:t>
            </a:r>
            <a:r>
              <a:rPr lang="vi-VN" sz="2800" b="1" dirty="0">
                <a:solidFill>
                  <a:schemeClr val="accent2"/>
                </a:solidFill>
                <a:latin typeface="Times New Roman" pitchFamily="18" charset="0"/>
                <a:cs typeface="Times New Roman" pitchFamily="18" charset="0"/>
              </a:rPr>
              <a:t>? </a:t>
            </a:r>
            <a:r>
              <a:rPr lang="en-US" sz="2800" b="1" dirty="0">
                <a:solidFill>
                  <a:schemeClr val="accent2"/>
                </a:solidFill>
                <a:latin typeface="Times New Roman" pitchFamily="18" charset="0"/>
                <a:cs typeface="Times New Roman" pitchFamily="18" charset="0"/>
              </a:rPr>
              <a:t>                                                                                                          </a:t>
            </a:r>
          </a:p>
          <a:p>
            <a:pPr marL="342900" indent="-342900">
              <a:lnSpc>
                <a:spcPct val="80000"/>
              </a:lnSpc>
              <a:spcBef>
                <a:spcPct val="20000"/>
              </a:spcBef>
              <a:defRPr/>
            </a:pPr>
            <a:r>
              <a:rPr lang="en-US" sz="2800" b="1" i="1" dirty="0">
                <a:solidFill>
                  <a:schemeClr val="accent2"/>
                </a:solidFill>
                <a:latin typeface="Times New Roman" pitchFamily="18" charset="0"/>
                <a:cs typeface="Times New Roman" pitchFamily="18" charset="0"/>
              </a:rPr>
              <a:t>       </a:t>
            </a:r>
            <a:endParaRPr lang="en-US" sz="2800" b="1" dirty="0">
              <a:solidFill>
                <a:schemeClr val="accent2"/>
              </a:solidFill>
              <a:latin typeface="Times New Roman" pitchFamily="18" charset="0"/>
              <a:cs typeface="Times New Roman" pitchFamily="18" charset="0"/>
            </a:endParaRPr>
          </a:p>
        </p:txBody>
      </p:sp>
      <p:sp>
        <p:nvSpPr>
          <p:cNvPr id="10" name="Rectangle 9"/>
          <p:cNvSpPr/>
          <p:nvPr/>
        </p:nvSpPr>
        <p:spPr>
          <a:xfrm>
            <a:off x="495300" y="4267200"/>
            <a:ext cx="83058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Dương</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đắp</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lại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bờ</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ao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hoặc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báo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người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lớn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biết</a:t>
            </a:r>
            <a:r>
              <a:rPr lang="en-US" sz="3600" b="1" dirty="0">
                <a:solidFill>
                  <a:schemeClr val="accent1">
                    <a:lumMod val="25000"/>
                  </a:schemeClr>
                </a:solidFill>
                <a:latin typeface="Times New Roman" pitchFamily="18" charset="0"/>
                <a:cs typeface="Times New Roman" pitchFamily="18" charset="0"/>
              </a:rPr>
              <a:t>.</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p14="http://schemas.microsoft.com/office/powerpoint/2010/main" val="107845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819400"/>
            <a:ext cx="87630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rPr>
              <a:t>      </a:t>
            </a:r>
            <a:r>
              <a:rPr lang="en-US" sz="3200" b="1" dirty="0" err="1">
                <a:solidFill>
                  <a:schemeClr val="accent2"/>
                </a:solidFill>
              </a:rPr>
              <a:t>Tình</a:t>
            </a:r>
            <a:r>
              <a:rPr lang="en-US" sz="3200" b="1" dirty="0">
                <a:solidFill>
                  <a:schemeClr val="accent2"/>
                </a:solidFill>
              </a:rPr>
              <a:t> </a:t>
            </a:r>
            <a:r>
              <a:rPr lang="en-US" sz="3200" b="1" dirty="0" err="1">
                <a:solidFill>
                  <a:schemeClr val="accent2"/>
                </a:solidFill>
              </a:rPr>
              <a:t>huống</a:t>
            </a:r>
            <a:r>
              <a:rPr lang="en-US" sz="3200" b="1" dirty="0">
                <a:solidFill>
                  <a:schemeClr val="accent2"/>
                </a:solidFill>
              </a:rPr>
              <a:t> 3: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đang</a:t>
            </a:r>
            <a:r>
              <a:rPr lang="en-US" sz="3200" b="1" dirty="0">
                <a:solidFill>
                  <a:schemeClr val="accent2"/>
                </a:solidFill>
              </a:rPr>
              <a:t> </a:t>
            </a:r>
            <a:r>
              <a:rPr lang="en-US" sz="3200" b="1" dirty="0" err="1">
                <a:solidFill>
                  <a:schemeClr val="accent2"/>
                </a:solidFill>
              </a:rPr>
              <a:t>chơi</a:t>
            </a:r>
            <a:r>
              <a:rPr lang="en-US" sz="3200" b="1" dirty="0">
                <a:solidFill>
                  <a:schemeClr val="accent2"/>
                </a:solidFill>
              </a:rPr>
              <a:t> </a:t>
            </a:r>
            <a:r>
              <a:rPr lang="en-US" sz="3200" b="1" dirty="0" err="1">
                <a:solidFill>
                  <a:schemeClr val="accent2"/>
                </a:solidFill>
              </a:rPr>
              <a:t>vui</a:t>
            </a:r>
            <a:r>
              <a:rPr lang="en-US" sz="3200" b="1" dirty="0">
                <a:solidFill>
                  <a:schemeClr val="accent2"/>
                </a:solidFill>
              </a:rPr>
              <a:t> </a:t>
            </a:r>
            <a:r>
              <a:rPr lang="en-US" sz="3200" b="1" dirty="0" err="1">
                <a:solidFill>
                  <a:schemeClr val="accent2"/>
                </a:solidFill>
              </a:rPr>
              <a:t>thì</a:t>
            </a:r>
            <a:r>
              <a:rPr lang="en-US" sz="3200" b="1" dirty="0">
                <a:solidFill>
                  <a:schemeClr val="accent2"/>
                </a:solidFill>
              </a:rPr>
              <a:t> </a:t>
            </a:r>
            <a:r>
              <a:rPr lang="en-US" sz="3200" b="1" dirty="0" err="1">
                <a:solidFill>
                  <a:schemeClr val="accent2"/>
                </a:solidFill>
              </a:rPr>
              <a:t>mẹ</a:t>
            </a:r>
            <a:r>
              <a:rPr lang="en-US" sz="3200" b="1" dirty="0">
                <a:solidFill>
                  <a:schemeClr val="accent2"/>
                </a:solidFill>
              </a:rPr>
              <a:t> </a:t>
            </a:r>
            <a:r>
              <a:rPr lang="en-US" sz="3200" b="1" dirty="0" err="1">
                <a:solidFill>
                  <a:schemeClr val="accent2"/>
                </a:solidFill>
              </a:rPr>
              <a:t>nhắc</a:t>
            </a:r>
            <a:r>
              <a:rPr lang="en-US" sz="3200" b="1" dirty="0">
                <a:solidFill>
                  <a:schemeClr val="accent2"/>
                </a:solidFill>
              </a:rPr>
              <a:t> </a:t>
            </a:r>
            <a:r>
              <a:rPr lang="en-US" sz="3200" b="1" dirty="0" err="1">
                <a:solidFill>
                  <a:schemeClr val="accent2"/>
                </a:solidFill>
              </a:rPr>
              <a:t>về</a:t>
            </a:r>
            <a:r>
              <a:rPr lang="en-US" sz="3200" b="1" dirty="0">
                <a:solidFill>
                  <a:schemeClr val="accent2"/>
                </a:solidFill>
              </a:rPr>
              <a:t> </a:t>
            </a:r>
            <a:r>
              <a:rPr lang="en-US" sz="3200" b="1" dirty="0" err="1">
                <a:solidFill>
                  <a:schemeClr val="accent2"/>
                </a:solidFill>
              </a:rPr>
              <a:t>cho</a:t>
            </a:r>
            <a:r>
              <a:rPr lang="en-US" sz="3200" b="1" dirty="0">
                <a:solidFill>
                  <a:schemeClr val="accent2"/>
                </a:solidFill>
              </a:rPr>
              <a:t> </a:t>
            </a:r>
            <a:r>
              <a:rPr lang="en-US" sz="3200" b="1" dirty="0" err="1">
                <a:solidFill>
                  <a:schemeClr val="accent2"/>
                </a:solidFill>
              </a:rPr>
              <a:t>lợn</a:t>
            </a:r>
            <a:r>
              <a:rPr lang="en-US" sz="3200" b="1" dirty="0">
                <a:solidFill>
                  <a:schemeClr val="accent2"/>
                </a:solidFill>
              </a:rPr>
              <a:t> </a:t>
            </a:r>
            <a:r>
              <a:rPr lang="en-US" sz="3200" b="1" dirty="0" err="1">
                <a:solidFill>
                  <a:schemeClr val="accent2"/>
                </a:solidFill>
              </a:rPr>
              <a:t>ăn</a:t>
            </a:r>
            <a:r>
              <a:rPr lang="en-US" sz="3200" b="1" dirty="0">
                <a:solidFill>
                  <a:schemeClr val="accent2"/>
                </a:solidFill>
              </a:rPr>
              <a:t>. </a:t>
            </a:r>
            <a:r>
              <a:rPr lang="en-US" sz="3200" b="1" dirty="0" err="1">
                <a:solidFill>
                  <a:schemeClr val="accent2"/>
                </a:solidFill>
              </a:rPr>
              <a:t>Nếu</a:t>
            </a:r>
            <a:r>
              <a:rPr lang="en-US" sz="3200" b="1" dirty="0">
                <a:solidFill>
                  <a:schemeClr val="accent2"/>
                </a:solidFill>
              </a:rPr>
              <a:t> </a:t>
            </a:r>
            <a:r>
              <a:rPr lang="en-US" sz="3200" b="1" dirty="0" err="1">
                <a:solidFill>
                  <a:schemeClr val="accent2"/>
                </a:solidFill>
              </a:rPr>
              <a:t>là</a:t>
            </a:r>
            <a:r>
              <a:rPr lang="en-US" sz="3200" b="1" dirty="0">
                <a:solidFill>
                  <a:schemeClr val="accent2"/>
                </a:solidFill>
              </a:rPr>
              <a:t>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em</a:t>
            </a:r>
            <a:r>
              <a:rPr lang="en-US" sz="3200" b="1" dirty="0">
                <a:solidFill>
                  <a:schemeClr val="accent2"/>
                </a:solidFill>
              </a:rPr>
              <a:t> </a:t>
            </a:r>
            <a:r>
              <a:rPr lang="en-US" sz="3200" b="1" dirty="0" err="1">
                <a:solidFill>
                  <a:schemeClr val="accent2"/>
                </a:solidFill>
              </a:rPr>
              <a:t>sẽ</a:t>
            </a:r>
            <a:r>
              <a:rPr lang="en-US" sz="3200" b="1" dirty="0">
                <a:solidFill>
                  <a:schemeClr val="accent2"/>
                </a:solidFill>
              </a:rPr>
              <a:t> </a:t>
            </a:r>
            <a:r>
              <a:rPr lang="en-US" sz="3200" b="1" dirty="0" err="1">
                <a:solidFill>
                  <a:schemeClr val="accent2"/>
                </a:solidFill>
              </a:rPr>
              <a:t>làm</a:t>
            </a:r>
            <a:r>
              <a:rPr lang="en-US" sz="3200" b="1" dirty="0">
                <a:solidFill>
                  <a:schemeClr val="accent2"/>
                </a:solidFill>
              </a:rPr>
              <a:t> </a:t>
            </a:r>
            <a:r>
              <a:rPr lang="en-US" sz="3200" b="1" dirty="0" err="1">
                <a:solidFill>
                  <a:schemeClr val="accent2"/>
                </a:solidFill>
              </a:rPr>
              <a:t>gì</a:t>
            </a:r>
            <a:r>
              <a:rPr lang="vi-VN" sz="3200" b="1" dirty="0">
                <a:solidFill>
                  <a:schemeClr val="accent2"/>
                </a:solidFill>
              </a:rPr>
              <a:t>? </a:t>
            </a:r>
            <a:r>
              <a:rPr lang="en-US" sz="3200" b="1" dirty="0">
                <a:solidFill>
                  <a:schemeClr val="accent2"/>
                </a:solidFill>
              </a:rPr>
              <a:t>                                                                                                         </a:t>
            </a:r>
          </a:p>
        </p:txBody>
      </p:sp>
      <p:sp>
        <p:nvSpPr>
          <p:cNvPr id="10" name="Rectangle 9"/>
          <p:cNvSpPr/>
          <p:nvPr/>
        </p:nvSpPr>
        <p:spPr>
          <a:xfrm>
            <a:off x="533400" y="4419600"/>
            <a:ext cx="7772400" cy="8382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Nga</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dừng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chơi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lợn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ăn</a:t>
            </a:r>
            <a:endParaRPr lang="en-US" sz="3600" b="1" dirty="0">
              <a:solidFill>
                <a:schemeClr val="accent1">
                  <a:lumMod val="25000"/>
                </a:schemeClr>
              </a:solidFill>
              <a:cs typeface="Times New Roman" pitchFamily="18" charset="0"/>
            </a:endParaRP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smtClean="0">
                <a:solidFill>
                  <a:srgbClr val="FFFFFF"/>
                </a:solidFill>
              </a:rPr>
              <a:t>Xử lí tình huống</a:t>
            </a:r>
          </a:p>
        </p:txBody>
      </p:sp>
    </p:spTree>
    <p:extLst>
      <p:ext uri="{BB962C8B-B14F-4D97-AF65-F5344CB8AC3E}">
        <p14:creationId xmlns:p14="http://schemas.microsoft.com/office/powerpoint/2010/main" val="60690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5344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Tình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huống</a:t>
            </a:r>
            <a:r>
              <a:rPr lang="en-US" sz="3200" b="1" dirty="0">
                <a:solidFill>
                  <a:schemeClr val="accent2"/>
                </a:solidFill>
                <a:latin typeface="Times New Roman" pitchFamily="18" charset="0"/>
                <a:cs typeface="Times New Roman" pitchFamily="18" charset="0"/>
              </a:rPr>
              <a:t> 4: </a:t>
            </a:r>
            <a:r>
              <a:rPr lang="en-US" sz="3200" b="1" dirty="0" err="1">
                <a:solidFill>
                  <a:schemeClr val="accent2"/>
                </a:solidFill>
                <a:latin typeface="Times New Roman" pitchFamily="18" charset="0"/>
                <a:cs typeface="Times New Roman" pitchFamily="18" charset="0"/>
              </a:rPr>
              <a:t>Chính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rủ</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Hải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học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tắt</a:t>
            </a:r>
            <a:r>
              <a:rPr lang="en-US" sz="3200" b="1" dirty="0">
                <a:solidFill>
                  <a:schemeClr val="accent2"/>
                </a:solidFill>
                <a:latin typeface="Times New Roman" pitchFamily="18" charset="0"/>
                <a:cs typeface="Times New Roman" pitchFamily="18" charset="0"/>
              </a:rPr>
              <a:t> qua </a:t>
            </a:r>
            <a:r>
              <a:rPr lang="en-US" sz="3200" b="1" dirty="0" err="1">
                <a:solidFill>
                  <a:schemeClr val="accent2"/>
                </a:solidFill>
                <a:latin typeface="Times New Roman" pitchFamily="18" charset="0"/>
                <a:cs typeface="Times New Roman" pitchFamily="18" charset="0"/>
              </a:rPr>
              <a:t>thảm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cỏ</a:t>
            </a:r>
            <a:r>
              <a:rPr lang="en-US" sz="3200" b="1" dirty="0">
                <a:solidFill>
                  <a:schemeClr val="accent2"/>
                </a:solidFill>
                <a:latin typeface="Times New Roman" pitchFamily="18" charset="0"/>
                <a:cs typeface="Times New Roman" pitchFamily="18" charset="0"/>
              </a:rPr>
              <a:t> ở </a:t>
            </a:r>
            <a:r>
              <a:rPr lang="en-US" sz="3200" b="1" dirty="0" err="1">
                <a:solidFill>
                  <a:schemeClr val="accent2"/>
                </a:solidFill>
                <a:latin typeface="Times New Roman" pitchFamily="18" charset="0"/>
                <a:cs typeface="Times New Roman" pitchFamily="18" charset="0"/>
              </a:rPr>
              <a:t>công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viên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cho</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gần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Nếu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Hải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em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sẽ</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gì</a:t>
            </a:r>
            <a:r>
              <a:rPr lang="vi-VN" sz="3200" b="1" dirty="0">
                <a:solidFill>
                  <a:schemeClr val="accent2"/>
                </a:solidFill>
                <a:latin typeface="Times New Roman" pitchFamily="18" charset="0"/>
                <a:cs typeface="Times New Roman" pitchFamily="18" charset="0"/>
              </a:rPr>
              <a:t>? </a:t>
            </a:r>
            <a:r>
              <a:rPr lang="en-US" sz="3200" b="1" dirty="0">
                <a:solidFill>
                  <a:schemeClr val="accent2"/>
                </a:solidFill>
                <a:latin typeface="Times New Roman" pitchFamily="18" charset="0"/>
                <a:cs typeface="Times New Roman" pitchFamily="18" charset="0"/>
              </a:rPr>
              <a:t>                                                                                                          </a:t>
            </a:r>
          </a:p>
          <a:p>
            <a:pPr marL="342900" indent="-342900">
              <a:lnSpc>
                <a:spcPct val="80000"/>
              </a:lnSpc>
              <a:spcBef>
                <a:spcPct val="20000"/>
              </a:spcBef>
              <a:defRPr/>
            </a:pPr>
            <a:r>
              <a:rPr lang="en-US" sz="3200" b="1" dirty="0">
                <a:solidFill>
                  <a:schemeClr val="accent2"/>
                </a:solidFill>
                <a:latin typeface="Times New Roman" pitchFamily="18" charset="0"/>
                <a:cs typeface="Times New Roman" pitchFamily="18" charset="0"/>
              </a:rPr>
              <a:t>       </a:t>
            </a:r>
            <a:endParaRPr lang="en-US" sz="5400" b="1" dirty="0">
              <a:solidFill>
                <a:schemeClr val="accent2"/>
              </a:solidFill>
              <a:latin typeface="Times New Roman" pitchFamily="18" charset="0"/>
              <a:cs typeface="Times New Roman" pitchFamily="18" charset="0"/>
            </a:endParaRPr>
          </a:p>
        </p:txBody>
      </p:sp>
      <p:sp>
        <p:nvSpPr>
          <p:cNvPr id="10" name="Rectangle 9"/>
          <p:cNvSpPr/>
          <p:nvPr/>
        </p:nvSpPr>
        <p:spPr>
          <a:xfrm>
            <a:off x="533400" y="4267200"/>
            <a:ext cx="77724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Hải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khuyên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Chính</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không</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trên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thảm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cỏ</a:t>
            </a:r>
            <a:r>
              <a:rPr lang="en-US" sz="3600" b="1" dirty="0">
                <a:solidFill>
                  <a:schemeClr val="accent1">
                    <a:lumMod val="25000"/>
                  </a:schemeClr>
                </a:solidFill>
                <a:latin typeface="Times New Roman" pitchFamily="18" charset="0"/>
                <a:cs typeface="Times New Roman" pitchFamily="18" charset="0"/>
              </a:rPr>
              <a:t>. </a:t>
            </a: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smtClean="0">
                <a:solidFill>
                  <a:srgbClr val="FFFFFF"/>
                </a:solidFill>
              </a:rPr>
              <a:t>Xử lí tình huống</a:t>
            </a:r>
          </a:p>
        </p:txBody>
      </p:sp>
    </p:spTree>
    <p:extLst>
      <p:ext uri="{BB962C8B-B14F-4D97-AF65-F5344CB8AC3E}">
        <p14:creationId xmlns:p14="http://schemas.microsoft.com/office/powerpoint/2010/main" val="422746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600" b="1" dirty="0">
                <a:solidFill>
                  <a:srgbClr val="FF0000"/>
                </a:solidFill>
                <a:latin typeface="Times New Roman" panose="02020603050405020304" pitchFamily="18" charset="0"/>
              </a:rPr>
              <a:t>KẾT LUẬN</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850275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152400" y="2667000"/>
            <a:ext cx="8915400" cy="3048000"/>
          </a:xfrm>
          <a:prstGeom prst="rect">
            <a:avLst/>
          </a:prstGeom>
          <a:ln/>
        </p:spPr>
        <p:style>
          <a:lnRef idx="1">
            <a:schemeClr val="accent6"/>
          </a:lnRef>
          <a:fillRef idx="2">
            <a:schemeClr val="accent6"/>
          </a:fillRef>
          <a:effectRef idx="1">
            <a:schemeClr val="accent6"/>
          </a:effectRef>
          <a:fontRef idx="minor">
            <a:schemeClr val="dk1"/>
          </a:fontRef>
        </p:style>
        <p:txBody>
          <a:bodyPr/>
          <a:lstStyle/>
          <a:p>
            <a:pPr marL="342900" indent="-342900">
              <a:lnSpc>
                <a:spcPct val="80000"/>
              </a:lnSpc>
              <a:spcBef>
                <a:spcPct val="20000"/>
              </a:spcBef>
              <a:defRPr/>
            </a:pP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Kết</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luận</a:t>
            </a:r>
            <a:r>
              <a:rPr lang="en-US" sz="3600" b="1" u="sng" dirty="0">
                <a:solidFill>
                  <a:srgbClr val="FF0000"/>
                </a:solidFill>
                <a:latin typeface="Times New Roman" pitchFamily="18" charset="0"/>
                <a:cs typeface="Times New Roman" pitchFamily="18" charset="0"/>
              </a:rPr>
              <a:t>:</a:t>
            </a:r>
          </a:p>
          <a:p>
            <a:pPr marL="342900" indent="-342900">
              <a:lnSpc>
                <a:spcPct val="80000"/>
              </a:lnSpc>
              <a:spcBef>
                <a:spcPct val="20000"/>
              </a:spcBef>
              <a:defRPr/>
            </a:pP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Các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em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bày</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tỏ</a:t>
            </a:r>
            <a:r>
              <a:rPr lang="en-US" sz="3600" b="1" dirty="0">
                <a:solidFill>
                  <a:schemeClr val="accent1">
                    <a:lumMod val="25000"/>
                  </a:schemeClr>
                </a:solidFill>
                <a:latin typeface="Times New Roman" pitchFamily="18" charset="0"/>
                <a:cs typeface="Times New Roman" pitchFamily="18" charset="0"/>
              </a:rPr>
              <a:t> ý </a:t>
            </a:r>
            <a:r>
              <a:rPr lang="en-US" sz="3600" b="1" dirty="0" err="1">
                <a:solidFill>
                  <a:schemeClr val="accent1">
                    <a:lumMod val="25000"/>
                  </a:schemeClr>
                </a:solidFill>
                <a:latin typeface="Times New Roman" pitchFamily="18" charset="0"/>
                <a:cs typeface="Times New Roman" pitchFamily="18" charset="0"/>
              </a:rPr>
              <a:t>kiến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của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mình</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khi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bạn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chưa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thực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hiện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tốt</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việc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tham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gia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chăm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sóc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bảo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vệ</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cây</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trồng</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vật</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nuôi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vì</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đó</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là</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quyền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được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bày</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tỏ</a:t>
            </a:r>
            <a:r>
              <a:rPr lang="en-US" sz="3600" b="1" dirty="0">
                <a:solidFill>
                  <a:schemeClr val="accent1">
                    <a:lumMod val="25000"/>
                  </a:schemeClr>
                </a:solidFill>
                <a:latin typeface="Times New Roman" pitchFamily="18" charset="0"/>
                <a:cs typeface="Times New Roman" pitchFamily="18" charset="0"/>
              </a:rPr>
              <a:t> ý </a:t>
            </a:r>
            <a:r>
              <a:rPr lang="en-US" sz="3600" b="1" dirty="0" err="1">
                <a:solidFill>
                  <a:schemeClr val="accent1">
                    <a:lumMod val="25000"/>
                  </a:schemeClr>
                </a:solidFill>
                <a:latin typeface="Times New Roman" pitchFamily="18" charset="0"/>
                <a:cs typeface="Times New Roman" pitchFamily="18" charset="0"/>
              </a:rPr>
              <a:t>kiến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của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trẻ</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em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đến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các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vấn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đề</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có</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liên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quan</a:t>
            </a:r>
            <a:r>
              <a:rPr lang="en-US" sz="3600" b="1" dirty="0">
                <a:solidFill>
                  <a:schemeClr val="accent1">
                    <a:lumMod val="25000"/>
                  </a:schemeClr>
                </a:solidFill>
                <a:latin typeface="Times New Roman" pitchFamily="18" charset="0"/>
                <a:cs typeface="Times New Roman" pitchFamily="18" charset="0"/>
              </a:rPr>
              <a:t>.</a:t>
            </a:r>
          </a:p>
          <a:p>
            <a:pPr marL="342900" indent="-342900">
              <a:lnSpc>
                <a:spcPct val="80000"/>
              </a:lnSpc>
              <a:spcBef>
                <a:spcPct val="20000"/>
              </a:spcBef>
              <a:defRPr/>
            </a:pPr>
            <a:endParaRPr lang="en-US" sz="5400" b="1" dirty="0">
              <a:solidFill>
                <a:schemeClr val="accent1">
                  <a:lumMod val="25000"/>
                </a:schemeClr>
              </a:solidFill>
              <a:latin typeface="Times New Roman" pitchFamily="18" charset="0"/>
              <a:cs typeface="Times New Roman" pitchFamily="18" charset="0"/>
            </a:endParaRPr>
          </a:p>
        </p:txBody>
      </p:sp>
      <p:sp>
        <p:nvSpPr>
          <p:cNvPr id="2" name="TextBox 1"/>
          <p:cNvSpPr txBox="1"/>
          <p:nvPr/>
        </p:nvSpPr>
        <p:spPr>
          <a:xfrm>
            <a:off x="2743200" y="1143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535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92138" y="1524000"/>
            <a:ext cx="8382000" cy="3540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dirty="0">
                <a:solidFill>
                  <a:srgbClr val="0000FF"/>
                </a:solidFill>
              </a:rPr>
              <a:t>                             </a:t>
            </a:r>
            <a:r>
              <a:rPr lang="en-US" altLang="en-US" sz="3200" b="1" dirty="0" err="1">
                <a:solidFill>
                  <a:srgbClr val="0000FF"/>
                </a:solidFill>
              </a:rPr>
              <a:t>Kết</a:t>
            </a:r>
            <a:r>
              <a:rPr lang="en-US" altLang="en-US" sz="3200" b="1" dirty="0">
                <a:solidFill>
                  <a:srgbClr val="0000FF"/>
                </a:solidFill>
              </a:rPr>
              <a:t> </a:t>
            </a:r>
            <a:r>
              <a:rPr lang="en-US" altLang="en-US" sz="3200" b="1" dirty="0" err="1">
                <a:solidFill>
                  <a:srgbClr val="0000FF"/>
                </a:solidFill>
              </a:rPr>
              <a:t>Luận</a:t>
            </a:r>
            <a:r>
              <a:rPr lang="en-US" altLang="en-US" sz="3200" b="1" dirty="0">
                <a:solidFill>
                  <a:srgbClr val="0D0D0D"/>
                </a:solidFill>
              </a:rPr>
              <a:t>:</a:t>
            </a:r>
          </a:p>
          <a:p>
            <a:pPr eaLnBrk="1" hangingPunct="1"/>
            <a:r>
              <a:rPr lang="en-US" altLang="en-US" sz="3200" dirty="0">
                <a:solidFill>
                  <a:srgbClr val="0D0D0D"/>
                </a:solidFill>
              </a:rPr>
              <a:t> </a:t>
            </a:r>
            <a:r>
              <a:rPr lang="en-US" altLang="en-US" sz="3200" dirty="0" err="1">
                <a:solidFill>
                  <a:srgbClr val="0D0D0D"/>
                </a:solidFill>
              </a:rPr>
              <a:t>Chúng</a:t>
            </a:r>
            <a:r>
              <a:rPr lang="en-US" altLang="en-US" sz="3200" dirty="0">
                <a:solidFill>
                  <a:srgbClr val="0D0D0D"/>
                </a:solidFill>
              </a:rPr>
              <a:t> </a:t>
            </a:r>
            <a:r>
              <a:rPr lang="en-US" altLang="en-US" sz="3200" dirty="0" err="1">
                <a:solidFill>
                  <a:srgbClr val="0D0D0D"/>
                </a:solidFill>
              </a:rPr>
              <a:t>ta</a:t>
            </a:r>
            <a:r>
              <a:rPr lang="en-US" altLang="en-US" sz="3200" dirty="0">
                <a:solidFill>
                  <a:srgbClr val="0D0D0D"/>
                </a:solidFill>
              </a:rPr>
              <a:t> </a:t>
            </a:r>
            <a:r>
              <a:rPr lang="en-US" altLang="en-US" sz="3200" dirty="0" err="1">
                <a:solidFill>
                  <a:srgbClr val="0D0D0D"/>
                </a:solidFill>
              </a:rPr>
              <a:t>có</a:t>
            </a:r>
            <a:r>
              <a:rPr lang="en-US" altLang="en-US" sz="3200" dirty="0">
                <a:solidFill>
                  <a:srgbClr val="0D0D0D"/>
                </a:solidFill>
              </a:rPr>
              <a:t> </a:t>
            </a:r>
            <a:r>
              <a:rPr lang="en-US" altLang="en-US" sz="3200" dirty="0" err="1">
                <a:solidFill>
                  <a:srgbClr val="0D0D0D"/>
                </a:solidFill>
              </a:rPr>
              <a:t>thể</a:t>
            </a:r>
            <a:r>
              <a:rPr lang="en-US" altLang="en-US" sz="3200" dirty="0">
                <a:solidFill>
                  <a:srgbClr val="0D0D0D"/>
                </a:solidFill>
              </a:rPr>
              <a:t> </a:t>
            </a:r>
            <a:r>
              <a:rPr lang="en-US" altLang="en-US" sz="3200" dirty="0" err="1">
                <a:solidFill>
                  <a:srgbClr val="0D0D0D"/>
                </a:solidFill>
              </a:rPr>
              <a:t>chăm</a:t>
            </a:r>
            <a:r>
              <a:rPr lang="en-US" altLang="en-US" sz="3200" dirty="0">
                <a:solidFill>
                  <a:srgbClr val="0D0D0D"/>
                </a:solidFill>
              </a:rPr>
              <a:t> </a:t>
            </a:r>
            <a:r>
              <a:rPr lang="en-US" altLang="en-US" sz="3200" dirty="0" err="1">
                <a:solidFill>
                  <a:srgbClr val="0D0D0D"/>
                </a:solidFill>
              </a:rPr>
              <a:t>sóc</a:t>
            </a:r>
            <a:r>
              <a:rPr lang="en-US" altLang="en-US" sz="3200" dirty="0">
                <a:solidFill>
                  <a:srgbClr val="0D0D0D"/>
                </a:solidFill>
              </a:rPr>
              <a:t> </a:t>
            </a:r>
            <a:r>
              <a:rPr lang="en-US" altLang="en-US" sz="3200" dirty="0" err="1">
                <a:solidFill>
                  <a:srgbClr val="0D0D0D"/>
                </a:solidFill>
              </a:rPr>
              <a:t>cây</a:t>
            </a:r>
            <a:r>
              <a:rPr lang="en-US" altLang="en-US" sz="3200" dirty="0">
                <a:solidFill>
                  <a:srgbClr val="0D0D0D"/>
                </a:solidFill>
              </a:rPr>
              <a:t> </a:t>
            </a:r>
            <a:r>
              <a:rPr lang="en-US" altLang="en-US" sz="3200" dirty="0" err="1">
                <a:solidFill>
                  <a:srgbClr val="0D0D0D"/>
                </a:solidFill>
              </a:rPr>
              <a:t>trồng</a:t>
            </a:r>
            <a:r>
              <a:rPr lang="en-US" altLang="en-US" sz="3200" dirty="0">
                <a:solidFill>
                  <a:srgbClr val="0D0D0D"/>
                </a:solidFill>
              </a:rPr>
              <a:t>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nuôi</a:t>
            </a:r>
            <a:r>
              <a:rPr lang="en-US" altLang="en-US" sz="3200" dirty="0">
                <a:solidFill>
                  <a:srgbClr val="0D0D0D"/>
                </a:solidFill>
              </a:rPr>
              <a:t> </a:t>
            </a:r>
            <a:r>
              <a:rPr lang="en-US" altLang="en-US" sz="3200" dirty="0" err="1">
                <a:solidFill>
                  <a:srgbClr val="0D0D0D"/>
                </a:solidFill>
              </a:rPr>
              <a:t>bằng</a:t>
            </a:r>
            <a:r>
              <a:rPr lang="en-US" altLang="en-US" sz="3200" dirty="0">
                <a:solidFill>
                  <a:srgbClr val="0D0D0D"/>
                </a:solidFill>
              </a:rPr>
              <a:t> </a:t>
            </a:r>
            <a:r>
              <a:rPr lang="en-US" altLang="en-US" sz="3200" dirty="0" err="1">
                <a:solidFill>
                  <a:srgbClr val="0D0D0D"/>
                </a:solidFill>
              </a:rPr>
              <a:t>cách</a:t>
            </a:r>
            <a:r>
              <a:rPr lang="en-US" altLang="en-US" sz="3200" dirty="0">
                <a:solidFill>
                  <a:srgbClr val="0D0D0D"/>
                </a:solidFill>
              </a:rPr>
              <a:t> </a:t>
            </a:r>
            <a:r>
              <a:rPr lang="en-US" altLang="en-US" sz="3200" dirty="0" err="1">
                <a:solidFill>
                  <a:srgbClr val="0D0D0D"/>
                </a:solidFill>
              </a:rPr>
              <a:t>bón</a:t>
            </a:r>
            <a:r>
              <a:rPr lang="en-US" altLang="en-US" sz="3200" dirty="0">
                <a:solidFill>
                  <a:srgbClr val="0D0D0D"/>
                </a:solidFill>
              </a:rPr>
              <a:t> </a:t>
            </a:r>
            <a:r>
              <a:rPr lang="en-US" altLang="en-US" sz="3200" dirty="0" err="1">
                <a:solidFill>
                  <a:srgbClr val="0D0D0D"/>
                </a:solidFill>
              </a:rPr>
              <a:t>phân,bắt</a:t>
            </a:r>
            <a:r>
              <a:rPr lang="en-US" altLang="en-US" sz="3200" dirty="0">
                <a:solidFill>
                  <a:srgbClr val="0D0D0D"/>
                </a:solidFill>
              </a:rPr>
              <a:t> </a:t>
            </a:r>
            <a:r>
              <a:rPr lang="en-US" altLang="en-US" sz="3200" dirty="0" err="1">
                <a:solidFill>
                  <a:srgbClr val="0D0D0D"/>
                </a:solidFill>
              </a:rPr>
              <a:t>sâu</a:t>
            </a:r>
            <a:r>
              <a:rPr lang="en-US" altLang="en-US" sz="3200" dirty="0">
                <a:solidFill>
                  <a:srgbClr val="0D0D0D"/>
                </a:solidFill>
              </a:rPr>
              <a:t>, </a:t>
            </a:r>
            <a:r>
              <a:rPr lang="en-US" altLang="en-US" sz="3200" dirty="0" err="1">
                <a:solidFill>
                  <a:srgbClr val="0D0D0D"/>
                </a:solidFill>
              </a:rPr>
              <a:t>tỉa</a:t>
            </a:r>
            <a:r>
              <a:rPr lang="en-US" altLang="en-US" sz="3200" dirty="0">
                <a:solidFill>
                  <a:srgbClr val="0D0D0D"/>
                </a:solidFill>
              </a:rPr>
              <a:t> </a:t>
            </a:r>
            <a:r>
              <a:rPr lang="en-US" altLang="en-US" sz="3200" dirty="0" err="1">
                <a:solidFill>
                  <a:srgbClr val="0D0D0D"/>
                </a:solidFill>
              </a:rPr>
              <a:t>lá</a:t>
            </a:r>
            <a:r>
              <a:rPr lang="en-US" altLang="en-US" sz="3200" dirty="0">
                <a:solidFill>
                  <a:srgbClr val="0D0D0D"/>
                </a:solidFill>
              </a:rPr>
              <a:t> </a:t>
            </a:r>
            <a:r>
              <a:rPr lang="en-US" altLang="en-US" sz="3200" dirty="0" err="1">
                <a:solidFill>
                  <a:srgbClr val="0D0D0D"/>
                </a:solidFill>
              </a:rPr>
              <a:t>già</a:t>
            </a:r>
            <a:r>
              <a:rPr lang="en-US" altLang="en-US" sz="3200" dirty="0">
                <a:solidFill>
                  <a:srgbClr val="0D0D0D"/>
                </a:solidFill>
              </a:rPr>
              <a:t>, </a:t>
            </a:r>
            <a:r>
              <a:rPr lang="en-US" altLang="en-US" sz="3200" dirty="0" err="1">
                <a:solidFill>
                  <a:srgbClr val="0D0D0D"/>
                </a:solidFill>
              </a:rPr>
              <a:t>cho</a:t>
            </a:r>
            <a:r>
              <a:rPr lang="en-US" altLang="en-US" sz="3200" dirty="0">
                <a:solidFill>
                  <a:srgbClr val="0D0D0D"/>
                </a:solidFill>
              </a:rPr>
              <a:t> con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ăn</a:t>
            </a:r>
            <a:r>
              <a:rPr lang="en-US" altLang="en-US" sz="3200" dirty="0">
                <a:solidFill>
                  <a:srgbClr val="0D0D0D"/>
                </a:solidFill>
              </a:rPr>
              <a:t>, </a:t>
            </a:r>
            <a:r>
              <a:rPr lang="en-US" altLang="en-US" sz="3200" dirty="0" err="1">
                <a:solidFill>
                  <a:srgbClr val="0D0D0D"/>
                </a:solidFill>
              </a:rPr>
              <a:t>làm</a:t>
            </a:r>
            <a:r>
              <a:rPr lang="en-US" altLang="en-US" sz="3200" dirty="0">
                <a:solidFill>
                  <a:srgbClr val="0D0D0D"/>
                </a:solidFill>
              </a:rPr>
              <a:t> </a:t>
            </a:r>
            <a:r>
              <a:rPr lang="en-US" altLang="en-US" sz="3200" dirty="0" err="1">
                <a:solidFill>
                  <a:srgbClr val="0D0D0D"/>
                </a:solidFill>
              </a:rPr>
              <a:t>sạch</a:t>
            </a:r>
            <a:r>
              <a:rPr lang="en-US" altLang="en-US" sz="3200" dirty="0">
                <a:solidFill>
                  <a:srgbClr val="0D0D0D"/>
                </a:solidFill>
              </a:rPr>
              <a:t> </a:t>
            </a:r>
            <a:r>
              <a:rPr lang="en-US" altLang="en-US" sz="3200" dirty="0" err="1">
                <a:solidFill>
                  <a:srgbClr val="0D0D0D"/>
                </a:solidFill>
              </a:rPr>
              <a:t>chỗ</a:t>
            </a:r>
            <a:r>
              <a:rPr lang="en-US" altLang="en-US" sz="3200" dirty="0">
                <a:solidFill>
                  <a:srgbClr val="0D0D0D"/>
                </a:solidFill>
              </a:rPr>
              <a:t> ở, </a:t>
            </a:r>
            <a:r>
              <a:rPr lang="en-US" altLang="en-US" sz="3200" dirty="0" err="1">
                <a:solidFill>
                  <a:srgbClr val="0D0D0D"/>
                </a:solidFill>
              </a:rPr>
              <a:t>tiêm</a:t>
            </a:r>
            <a:r>
              <a:rPr lang="en-US" altLang="en-US" sz="3200" dirty="0">
                <a:solidFill>
                  <a:srgbClr val="0D0D0D"/>
                </a:solidFill>
              </a:rPr>
              <a:t> </a:t>
            </a:r>
            <a:r>
              <a:rPr lang="en-US" altLang="en-US" sz="3200" dirty="0" err="1">
                <a:solidFill>
                  <a:srgbClr val="0D0D0D"/>
                </a:solidFill>
              </a:rPr>
              <a:t>thuốc</a:t>
            </a:r>
            <a:r>
              <a:rPr lang="en-US" altLang="en-US" sz="3200" dirty="0">
                <a:solidFill>
                  <a:srgbClr val="0D0D0D"/>
                </a:solidFill>
              </a:rPr>
              <a:t> </a:t>
            </a:r>
            <a:r>
              <a:rPr lang="en-US" altLang="en-US" sz="3200" dirty="0" err="1">
                <a:solidFill>
                  <a:srgbClr val="0D0D0D"/>
                </a:solidFill>
              </a:rPr>
              <a:t>phòng</a:t>
            </a:r>
            <a:r>
              <a:rPr lang="en-US" altLang="en-US" sz="3200" dirty="0">
                <a:solidFill>
                  <a:srgbClr val="0D0D0D"/>
                </a:solidFill>
              </a:rPr>
              <a:t> </a:t>
            </a:r>
            <a:r>
              <a:rPr lang="en-US" altLang="en-US" sz="3200" dirty="0" err="1">
                <a:solidFill>
                  <a:srgbClr val="0D0D0D"/>
                </a:solidFill>
              </a:rPr>
              <a:t>bệnh</a:t>
            </a:r>
            <a:r>
              <a:rPr lang="en-US" altLang="en-US" sz="3200" dirty="0">
                <a:solidFill>
                  <a:srgbClr val="0D0D0D"/>
                </a:solidFill>
              </a:rPr>
              <a:t>…</a:t>
            </a:r>
          </a:p>
          <a:p>
            <a:pPr eaLnBrk="1" hangingPunct="1"/>
            <a:r>
              <a:rPr lang="en-US" altLang="en-US" sz="3200" dirty="0" err="1">
                <a:solidFill>
                  <a:srgbClr val="0D0D0D"/>
                </a:solidFill>
              </a:rPr>
              <a:t>Được</a:t>
            </a:r>
            <a:r>
              <a:rPr lang="en-US" altLang="en-US" sz="3200" dirty="0">
                <a:solidFill>
                  <a:srgbClr val="0D0D0D"/>
                </a:solidFill>
              </a:rPr>
              <a:t> </a:t>
            </a:r>
            <a:r>
              <a:rPr lang="en-US" altLang="en-US" sz="3200" dirty="0" err="1">
                <a:solidFill>
                  <a:srgbClr val="0D0D0D"/>
                </a:solidFill>
              </a:rPr>
              <a:t>chăm</a:t>
            </a:r>
            <a:r>
              <a:rPr lang="en-US" altLang="en-US" sz="3200" dirty="0">
                <a:solidFill>
                  <a:srgbClr val="0D0D0D"/>
                </a:solidFill>
              </a:rPr>
              <a:t> </a:t>
            </a:r>
            <a:r>
              <a:rPr lang="en-US" altLang="en-US" sz="3200" dirty="0" err="1">
                <a:solidFill>
                  <a:srgbClr val="0D0D0D"/>
                </a:solidFill>
              </a:rPr>
              <a:t>sóc</a:t>
            </a:r>
            <a:r>
              <a:rPr lang="en-US" altLang="en-US" sz="3200" dirty="0">
                <a:solidFill>
                  <a:srgbClr val="0D0D0D"/>
                </a:solidFill>
              </a:rPr>
              <a:t> </a:t>
            </a:r>
            <a:r>
              <a:rPr lang="en-US" altLang="en-US" sz="3200" dirty="0" err="1">
                <a:solidFill>
                  <a:srgbClr val="0D0D0D"/>
                </a:solidFill>
              </a:rPr>
              <a:t>chu</a:t>
            </a:r>
            <a:r>
              <a:rPr lang="en-US" altLang="en-US" sz="3200" dirty="0">
                <a:solidFill>
                  <a:srgbClr val="0D0D0D"/>
                </a:solidFill>
              </a:rPr>
              <a:t> </a:t>
            </a:r>
            <a:r>
              <a:rPr lang="en-US" altLang="en-US" sz="3200" dirty="0" err="1">
                <a:solidFill>
                  <a:srgbClr val="0D0D0D"/>
                </a:solidFill>
              </a:rPr>
              <a:t>đáo</a:t>
            </a:r>
            <a:r>
              <a:rPr lang="en-US" altLang="en-US" sz="3200" dirty="0">
                <a:solidFill>
                  <a:srgbClr val="0D0D0D"/>
                </a:solidFill>
              </a:rPr>
              <a:t> </a:t>
            </a:r>
            <a:r>
              <a:rPr lang="en-US" altLang="en-US" sz="3200" dirty="0" err="1">
                <a:solidFill>
                  <a:srgbClr val="0D0D0D"/>
                </a:solidFill>
              </a:rPr>
              <a:t>cây</a:t>
            </a:r>
            <a:r>
              <a:rPr lang="en-US" altLang="en-US" sz="3200" dirty="0">
                <a:solidFill>
                  <a:srgbClr val="0D0D0D"/>
                </a:solidFill>
              </a:rPr>
              <a:t> </a:t>
            </a:r>
            <a:r>
              <a:rPr lang="en-US" altLang="en-US" sz="3200" dirty="0" err="1">
                <a:solidFill>
                  <a:srgbClr val="0D0D0D"/>
                </a:solidFill>
              </a:rPr>
              <a:t>trồng</a:t>
            </a:r>
            <a:r>
              <a:rPr lang="en-US" altLang="en-US" sz="3200" dirty="0">
                <a:solidFill>
                  <a:srgbClr val="0D0D0D"/>
                </a:solidFill>
              </a:rPr>
              <a:t>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nuôi</a:t>
            </a:r>
            <a:r>
              <a:rPr lang="en-US" altLang="en-US" sz="3200" dirty="0">
                <a:solidFill>
                  <a:srgbClr val="0D0D0D"/>
                </a:solidFill>
              </a:rPr>
              <a:t> </a:t>
            </a:r>
            <a:r>
              <a:rPr lang="en-US" altLang="en-US" sz="3200" dirty="0" err="1">
                <a:solidFill>
                  <a:srgbClr val="0D0D0D"/>
                </a:solidFill>
              </a:rPr>
              <a:t>sẽ</a:t>
            </a:r>
            <a:r>
              <a:rPr lang="en-US" altLang="en-US" sz="3200" dirty="0">
                <a:solidFill>
                  <a:srgbClr val="0D0D0D"/>
                </a:solidFill>
              </a:rPr>
              <a:t> </a:t>
            </a:r>
            <a:r>
              <a:rPr lang="en-US" altLang="en-US" sz="3200" dirty="0" err="1">
                <a:solidFill>
                  <a:srgbClr val="0D0D0D"/>
                </a:solidFill>
              </a:rPr>
              <a:t>phát</a:t>
            </a:r>
            <a:r>
              <a:rPr lang="en-US" altLang="en-US" sz="3200" dirty="0">
                <a:solidFill>
                  <a:srgbClr val="0D0D0D"/>
                </a:solidFill>
              </a:rPr>
              <a:t> </a:t>
            </a:r>
            <a:r>
              <a:rPr lang="en-US" altLang="en-US" sz="3200" dirty="0" err="1">
                <a:solidFill>
                  <a:srgbClr val="0D0D0D"/>
                </a:solidFill>
              </a:rPr>
              <a:t>triển</a:t>
            </a:r>
            <a:r>
              <a:rPr lang="en-US" altLang="en-US" sz="3200" dirty="0">
                <a:solidFill>
                  <a:srgbClr val="0D0D0D"/>
                </a:solidFill>
              </a:rPr>
              <a:t> </a:t>
            </a:r>
            <a:r>
              <a:rPr lang="en-US" altLang="en-US" sz="3200" dirty="0" err="1">
                <a:solidFill>
                  <a:srgbClr val="0D0D0D"/>
                </a:solidFill>
              </a:rPr>
              <a:t>nhanh</a:t>
            </a:r>
            <a:r>
              <a:rPr lang="en-US" altLang="en-US" sz="3200" dirty="0">
                <a:solidFill>
                  <a:srgbClr val="0D0D0D"/>
                </a:solidFill>
              </a:rPr>
              <a:t>. </a:t>
            </a:r>
            <a:r>
              <a:rPr lang="en-US" altLang="en-US" sz="3200" dirty="0" err="1">
                <a:solidFill>
                  <a:srgbClr val="0D0D0D"/>
                </a:solidFill>
              </a:rPr>
              <a:t>Ngược</a:t>
            </a:r>
            <a:r>
              <a:rPr lang="en-US" altLang="en-US" sz="3200" dirty="0">
                <a:solidFill>
                  <a:srgbClr val="0D0D0D"/>
                </a:solidFill>
              </a:rPr>
              <a:t> </a:t>
            </a:r>
            <a:r>
              <a:rPr lang="en-US" altLang="en-US" sz="3200" dirty="0" err="1">
                <a:solidFill>
                  <a:srgbClr val="0D0D0D"/>
                </a:solidFill>
              </a:rPr>
              <a:t>lại</a:t>
            </a:r>
            <a:r>
              <a:rPr lang="en-US" altLang="en-US" sz="3200" dirty="0">
                <a:solidFill>
                  <a:srgbClr val="0D0D0D"/>
                </a:solidFill>
              </a:rPr>
              <a:t> </a:t>
            </a:r>
            <a:r>
              <a:rPr lang="en-US" altLang="en-US" sz="3200" dirty="0" err="1">
                <a:solidFill>
                  <a:srgbClr val="0D0D0D"/>
                </a:solidFill>
              </a:rPr>
              <a:t>cây</a:t>
            </a:r>
            <a:r>
              <a:rPr lang="en-US" altLang="en-US" sz="3200" dirty="0">
                <a:solidFill>
                  <a:srgbClr val="0D0D0D"/>
                </a:solidFill>
              </a:rPr>
              <a:t> </a:t>
            </a:r>
            <a:r>
              <a:rPr lang="en-US" altLang="en-US" sz="3200" dirty="0" err="1">
                <a:solidFill>
                  <a:srgbClr val="0D0D0D"/>
                </a:solidFill>
              </a:rPr>
              <a:t>sẽ</a:t>
            </a:r>
            <a:r>
              <a:rPr lang="en-US" altLang="en-US" sz="3200" dirty="0">
                <a:solidFill>
                  <a:srgbClr val="0D0D0D"/>
                </a:solidFill>
              </a:rPr>
              <a:t> </a:t>
            </a:r>
            <a:r>
              <a:rPr lang="en-US" altLang="en-US" sz="3200" dirty="0" err="1">
                <a:solidFill>
                  <a:srgbClr val="0D0D0D"/>
                </a:solidFill>
              </a:rPr>
              <a:t>khô</a:t>
            </a:r>
            <a:r>
              <a:rPr lang="en-US" altLang="en-US" sz="3200" dirty="0">
                <a:solidFill>
                  <a:srgbClr val="0D0D0D"/>
                </a:solidFill>
              </a:rPr>
              <a:t> </a:t>
            </a:r>
            <a:r>
              <a:rPr lang="en-US" altLang="en-US" sz="3200" dirty="0" err="1">
                <a:solidFill>
                  <a:srgbClr val="0D0D0D"/>
                </a:solidFill>
              </a:rPr>
              <a:t>héo</a:t>
            </a:r>
            <a:r>
              <a:rPr lang="en-US" altLang="en-US" sz="3200" dirty="0">
                <a:solidFill>
                  <a:srgbClr val="0D0D0D"/>
                </a:solidFill>
              </a:rPr>
              <a:t>, </a:t>
            </a:r>
            <a:r>
              <a:rPr lang="en-US" altLang="en-US" sz="3200" dirty="0" err="1">
                <a:solidFill>
                  <a:srgbClr val="0D0D0D"/>
                </a:solidFill>
              </a:rPr>
              <a:t>dễ</a:t>
            </a:r>
            <a:r>
              <a:rPr lang="en-US" altLang="en-US" sz="3200" dirty="0">
                <a:solidFill>
                  <a:srgbClr val="0D0D0D"/>
                </a:solidFill>
              </a:rPr>
              <a:t> </a:t>
            </a:r>
            <a:r>
              <a:rPr lang="en-US" altLang="en-US" sz="3200" dirty="0" err="1">
                <a:solidFill>
                  <a:srgbClr val="0D0D0D"/>
                </a:solidFill>
              </a:rPr>
              <a:t>chết</a:t>
            </a:r>
            <a:r>
              <a:rPr lang="en-US" altLang="en-US" sz="3200" dirty="0">
                <a:solidFill>
                  <a:srgbClr val="0D0D0D"/>
                </a:solidFill>
              </a:rPr>
              <a:t>,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nuôi</a:t>
            </a:r>
            <a:r>
              <a:rPr lang="en-US" altLang="en-US" sz="3200" dirty="0">
                <a:solidFill>
                  <a:srgbClr val="0D0D0D"/>
                </a:solidFill>
              </a:rPr>
              <a:t> </a:t>
            </a:r>
            <a:r>
              <a:rPr lang="en-US" altLang="en-US" sz="3200" dirty="0" err="1">
                <a:solidFill>
                  <a:srgbClr val="0D0D0D"/>
                </a:solidFill>
              </a:rPr>
              <a:t>gầy</a:t>
            </a:r>
            <a:r>
              <a:rPr lang="en-US" altLang="en-US" sz="3200" dirty="0">
                <a:solidFill>
                  <a:srgbClr val="0D0D0D"/>
                </a:solidFill>
              </a:rPr>
              <a:t> </a:t>
            </a:r>
            <a:r>
              <a:rPr lang="en-US" altLang="en-US" sz="3200" dirty="0" err="1">
                <a:solidFill>
                  <a:srgbClr val="0D0D0D"/>
                </a:solidFill>
              </a:rPr>
              <a:t>gò</a:t>
            </a:r>
            <a:r>
              <a:rPr lang="en-US" altLang="en-US" sz="3200" dirty="0">
                <a:solidFill>
                  <a:srgbClr val="0D0D0D"/>
                </a:solidFill>
              </a:rPr>
              <a:t> </a:t>
            </a:r>
            <a:r>
              <a:rPr lang="en-US" altLang="en-US" sz="3200" dirty="0" err="1">
                <a:solidFill>
                  <a:srgbClr val="0D0D0D"/>
                </a:solidFill>
              </a:rPr>
              <a:t>dể</a:t>
            </a:r>
            <a:r>
              <a:rPr lang="en-US" altLang="en-US" sz="3200" dirty="0">
                <a:solidFill>
                  <a:srgbClr val="0D0D0D"/>
                </a:solidFill>
              </a:rPr>
              <a:t> </a:t>
            </a:r>
            <a:r>
              <a:rPr lang="en-US" altLang="en-US" sz="3200" dirty="0" err="1">
                <a:solidFill>
                  <a:srgbClr val="0D0D0D"/>
                </a:solidFill>
              </a:rPr>
              <a:t>bị</a:t>
            </a:r>
            <a:r>
              <a:rPr lang="en-US" altLang="en-US" sz="3200" dirty="0">
                <a:solidFill>
                  <a:srgbClr val="0D0D0D"/>
                </a:solidFill>
              </a:rPr>
              <a:t> </a:t>
            </a:r>
            <a:r>
              <a:rPr lang="en-US" altLang="en-US" sz="3200" dirty="0" err="1">
                <a:solidFill>
                  <a:srgbClr val="0D0D0D"/>
                </a:solidFill>
              </a:rPr>
              <a:t>bệnh</a:t>
            </a:r>
            <a:r>
              <a:rPr lang="en-US" altLang="en-US" sz="3200" dirty="0">
                <a:solidFill>
                  <a:srgbClr val="0D0D0D"/>
                </a:solidFill>
              </a:rPr>
              <a:t> </a:t>
            </a:r>
            <a:r>
              <a:rPr lang="en-US" altLang="en-US" sz="3200" dirty="0" err="1">
                <a:solidFill>
                  <a:srgbClr val="0D0D0D"/>
                </a:solidFill>
              </a:rPr>
              <a:t>tật</a:t>
            </a:r>
            <a:r>
              <a:rPr lang="en-US" altLang="en-US" sz="3200" dirty="0">
                <a:solidFill>
                  <a:srgbClr val="0D0D0D"/>
                </a:solidFill>
              </a:rPr>
              <a:t>.</a:t>
            </a:r>
            <a:endParaRPr lang="en-US" altLang="en-US" dirty="0">
              <a:solidFill>
                <a:srgbClr val="0D0D0D"/>
              </a:solidFill>
            </a:endParaRPr>
          </a:p>
        </p:txBody>
      </p:sp>
      <p:pic>
        <p:nvPicPr>
          <p:cNvPr id="26627"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9288"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8624" y="-754062"/>
            <a:ext cx="85725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211245">
            <a:off x="7804150" y="-6635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071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ChangeArrowheads="1"/>
          </p:cNvSpPr>
          <p:nvPr/>
        </p:nvSpPr>
        <p:spPr bwMode="auto">
          <a:xfrm>
            <a:off x="533400" y="5334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b="1" dirty="0" err="1" smtClean="0">
                <a:solidFill>
                  <a:srgbClr val="0000FF"/>
                </a:solidFill>
              </a:rPr>
              <a:t>Chọn</a:t>
            </a:r>
            <a:r>
              <a:rPr lang="en-US" altLang="vi-VN" b="1" dirty="0" smtClean="0">
                <a:solidFill>
                  <a:srgbClr val="0000FF"/>
                </a:solidFill>
              </a:rPr>
              <a:t> </a:t>
            </a:r>
            <a:r>
              <a:rPr lang="en-US" altLang="vi-VN" b="1" dirty="0" err="1" smtClean="0">
                <a:solidFill>
                  <a:srgbClr val="0000FF"/>
                </a:solidFill>
              </a:rPr>
              <a:t>đáp</a:t>
            </a:r>
            <a:r>
              <a:rPr lang="en-US" altLang="vi-VN" b="1" dirty="0" smtClean="0">
                <a:solidFill>
                  <a:srgbClr val="0000FF"/>
                </a:solidFill>
              </a:rPr>
              <a:t> </a:t>
            </a:r>
            <a:r>
              <a:rPr lang="en-US" altLang="vi-VN" b="1" dirty="0" err="1" smtClean="0">
                <a:solidFill>
                  <a:srgbClr val="0000FF"/>
                </a:solidFill>
              </a:rPr>
              <a:t>án</a:t>
            </a:r>
            <a:r>
              <a:rPr lang="en-US" altLang="vi-VN" b="1" dirty="0" smtClean="0">
                <a:solidFill>
                  <a:srgbClr val="0000FF"/>
                </a:solidFill>
              </a:rPr>
              <a:t> </a:t>
            </a:r>
            <a:r>
              <a:rPr lang="en-US" altLang="vi-VN" b="1" dirty="0" err="1" smtClean="0">
                <a:solidFill>
                  <a:srgbClr val="0000FF"/>
                </a:solidFill>
              </a:rPr>
              <a:t>đúng</a:t>
            </a:r>
            <a:r>
              <a:rPr lang="en-US" altLang="vi-VN" b="1" dirty="0" smtClean="0">
                <a:solidFill>
                  <a:srgbClr val="0000FF"/>
                </a:solidFill>
              </a:rPr>
              <a:t> </a:t>
            </a:r>
          </a:p>
        </p:txBody>
      </p:sp>
      <p:sp>
        <p:nvSpPr>
          <p:cNvPr id="3075" name="Rectangle 10"/>
          <p:cNvSpPr>
            <a:spLocks noChangeArrowheads="1"/>
          </p:cNvSpPr>
          <p:nvPr/>
        </p:nvSpPr>
        <p:spPr bwMode="auto">
          <a:xfrm>
            <a:off x="-76200" y="2590800"/>
            <a:ext cx="9144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buFontTx/>
              <a:buNone/>
            </a:pPr>
            <a:endParaRPr lang="vi-VN" altLang="vi-VN" sz="3600" smtClean="0">
              <a:solidFill>
                <a:srgbClr val="00FF00"/>
              </a:solidFill>
            </a:endParaRPr>
          </a:p>
        </p:txBody>
      </p:sp>
      <p:sp>
        <p:nvSpPr>
          <p:cNvPr id="20491" name="Rectangle 11"/>
          <p:cNvSpPr>
            <a:spLocks noChangeArrowheads="1"/>
          </p:cNvSpPr>
          <p:nvPr/>
        </p:nvSpPr>
        <p:spPr bwMode="auto">
          <a:xfrm>
            <a:off x="4419600" y="2286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FF0000"/>
                </a:solidFill>
              </a:rPr>
              <a:t> </a:t>
            </a:r>
            <a:r>
              <a:rPr lang="en-US" altLang="vi-VN" b="1" smtClean="0">
                <a:solidFill>
                  <a:srgbClr val="0000FF"/>
                </a:solidFill>
              </a:rPr>
              <a:t>b. Sai</a:t>
            </a:r>
          </a:p>
        </p:txBody>
      </p:sp>
      <p:sp>
        <p:nvSpPr>
          <p:cNvPr id="20492" name="Rectangle 12"/>
          <p:cNvSpPr>
            <a:spLocks noChangeArrowheads="1"/>
          </p:cNvSpPr>
          <p:nvPr/>
        </p:nvSpPr>
        <p:spPr bwMode="auto">
          <a:xfrm>
            <a:off x="990600" y="2286000"/>
            <a:ext cx="3352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p>
        </p:txBody>
      </p:sp>
      <p:sp>
        <p:nvSpPr>
          <p:cNvPr id="20493" name="Rectangle 13"/>
          <p:cNvSpPr>
            <a:spLocks noChangeArrowheads="1"/>
          </p:cNvSpPr>
          <p:nvPr/>
        </p:nvSpPr>
        <p:spPr bwMode="auto">
          <a:xfrm>
            <a:off x="0" y="16002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b="1" dirty="0" smtClean="0">
                <a:solidFill>
                  <a:prstClr val="black"/>
                </a:solidFill>
              </a:rPr>
              <a:t>- </a:t>
            </a:r>
            <a:r>
              <a:rPr lang="en-US" altLang="vi-VN" sz="2800" b="1" dirty="0" err="1" smtClean="0">
                <a:solidFill>
                  <a:prstClr val="black"/>
                </a:solidFill>
              </a:rPr>
              <a:t>Nước</a:t>
            </a:r>
            <a:r>
              <a:rPr lang="en-US" altLang="vi-VN" sz="2800" b="1" dirty="0" smtClean="0">
                <a:solidFill>
                  <a:prstClr val="black"/>
                </a:solidFill>
              </a:rPr>
              <a:t> </a:t>
            </a:r>
            <a:r>
              <a:rPr lang="en-US" altLang="vi-VN" sz="2800" b="1" dirty="0" err="1" smtClean="0">
                <a:solidFill>
                  <a:prstClr val="black"/>
                </a:solidFill>
              </a:rPr>
              <a:t>thải</a:t>
            </a:r>
            <a:r>
              <a:rPr lang="en-US" altLang="vi-VN" sz="2800" b="1" dirty="0" smtClean="0">
                <a:solidFill>
                  <a:prstClr val="black"/>
                </a:solidFill>
              </a:rPr>
              <a:t> </a:t>
            </a:r>
            <a:r>
              <a:rPr lang="en-US" altLang="vi-VN" sz="2800" b="1" dirty="0" err="1" smtClean="0">
                <a:solidFill>
                  <a:prstClr val="black"/>
                </a:solidFill>
              </a:rPr>
              <a:t>của</a:t>
            </a:r>
            <a:r>
              <a:rPr lang="en-US" altLang="vi-VN" sz="2800" b="1" dirty="0" smtClean="0">
                <a:solidFill>
                  <a:prstClr val="black"/>
                </a:solidFill>
              </a:rPr>
              <a:t> </a:t>
            </a:r>
            <a:r>
              <a:rPr lang="en-US" altLang="vi-VN" sz="2800" b="1" dirty="0" err="1" smtClean="0">
                <a:solidFill>
                  <a:prstClr val="black"/>
                </a:solidFill>
              </a:rPr>
              <a:t>nhà</a:t>
            </a:r>
            <a:r>
              <a:rPr lang="en-US" altLang="vi-VN" sz="2800" b="1" dirty="0" smtClean="0">
                <a:solidFill>
                  <a:prstClr val="black"/>
                </a:solidFill>
              </a:rPr>
              <a:t> </a:t>
            </a:r>
            <a:r>
              <a:rPr lang="en-US" altLang="vi-VN" sz="2800" b="1" dirty="0" err="1" smtClean="0">
                <a:solidFill>
                  <a:prstClr val="black"/>
                </a:solidFill>
              </a:rPr>
              <a:t>máy</a:t>
            </a:r>
            <a:r>
              <a:rPr lang="en-US" altLang="vi-VN" sz="2800" b="1" dirty="0" smtClean="0">
                <a:solidFill>
                  <a:prstClr val="black"/>
                </a:solidFill>
              </a:rPr>
              <a:t>, </a:t>
            </a:r>
            <a:r>
              <a:rPr lang="en-US" altLang="vi-VN" sz="2800" b="1" dirty="0" err="1" smtClean="0">
                <a:solidFill>
                  <a:prstClr val="black"/>
                </a:solidFill>
              </a:rPr>
              <a:t>bệnh</a:t>
            </a:r>
            <a:r>
              <a:rPr lang="en-US" altLang="vi-VN" sz="2800" b="1" dirty="0" smtClean="0">
                <a:solidFill>
                  <a:prstClr val="black"/>
                </a:solidFill>
              </a:rPr>
              <a:t> </a:t>
            </a:r>
            <a:r>
              <a:rPr lang="en-US" altLang="vi-VN" sz="2800" b="1" dirty="0" err="1" smtClean="0">
                <a:solidFill>
                  <a:prstClr val="black"/>
                </a:solidFill>
              </a:rPr>
              <a:t>viện</a:t>
            </a:r>
            <a:r>
              <a:rPr lang="en-US" altLang="vi-VN" sz="2800" b="1" dirty="0" smtClean="0">
                <a:solidFill>
                  <a:prstClr val="black"/>
                </a:solidFill>
              </a:rPr>
              <a:t> </a:t>
            </a:r>
            <a:r>
              <a:rPr lang="en-US" altLang="vi-VN" sz="2800" b="1" dirty="0" err="1" smtClean="0">
                <a:solidFill>
                  <a:prstClr val="black"/>
                </a:solidFill>
              </a:rPr>
              <a:t>cần</a:t>
            </a:r>
            <a:r>
              <a:rPr lang="en-US" altLang="vi-VN" sz="2800" b="1" dirty="0" smtClean="0">
                <a:solidFill>
                  <a:prstClr val="black"/>
                </a:solidFill>
              </a:rPr>
              <a:t> </a:t>
            </a:r>
            <a:r>
              <a:rPr lang="en-US" altLang="vi-VN" sz="2800" b="1" dirty="0" err="1" smtClean="0">
                <a:solidFill>
                  <a:prstClr val="black"/>
                </a:solidFill>
              </a:rPr>
              <a:t>được</a:t>
            </a:r>
            <a:r>
              <a:rPr lang="en-US" altLang="vi-VN" sz="2800" b="1" dirty="0" smtClean="0">
                <a:solidFill>
                  <a:prstClr val="black"/>
                </a:solidFill>
              </a:rPr>
              <a:t> </a:t>
            </a:r>
            <a:r>
              <a:rPr lang="en-US" altLang="vi-VN" sz="2800" b="1" dirty="0" err="1" smtClean="0">
                <a:solidFill>
                  <a:prstClr val="black"/>
                </a:solidFill>
              </a:rPr>
              <a:t>xử</a:t>
            </a:r>
            <a:r>
              <a:rPr lang="en-US" altLang="vi-VN" sz="2800" b="1" dirty="0" smtClean="0">
                <a:solidFill>
                  <a:prstClr val="black"/>
                </a:solidFill>
              </a:rPr>
              <a:t> </a:t>
            </a:r>
            <a:r>
              <a:rPr lang="en-US" altLang="vi-VN" sz="2800" b="1" dirty="0" err="1" smtClean="0">
                <a:solidFill>
                  <a:prstClr val="black"/>
                </a:solidFill>
              </a:rPr>
              <a:t>lí</a:t>
            </a:r>
            <a:r>
              <a:rPr lang="en-US" altLang="vi-VN" sz="2800" b="1" dirty="0" smtClean="0">
                <a:solidFill>
                  <a:prstClr val="black"/>
                </a:solidFill>
              </a:rPr>
              <a:t>.</a:t>
            </a:r>
          </a:p>
        </p:txBody>
      </p:sp>
      <p:pic>
        <p:nvPicPr>
          <p:cNvPr id="3080" name="Picture 17" descr="Picture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45338" y="153988"/>
            <a:ext cx="18859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Rectangle 18"/>
          <p:cNvSpPr>
            <a:spLocks noChangeArrowheads="1"/>
          </p:cNvSpPr>
          <p:nvPr/>
        </p:nvSpPr>
        <p:spPr bwMode="auto">
          <a:xfrm>
            <a:off x="0" y="2971800"/>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3600" b="1" dirty="0" smtClean="0">
                <a:solidFill>
                  <a:prstClr val="black"/>
                </a:solidFill>
              </a:rPr>
              <a:t>- </a:t>
            </a:r>
            <a:r>
              <a:rPr lang="en-US" altLang="vi-VN" sz="2800" b="1" dirty="0" err="1" smtClean="0">
                <a:solidFill>
                  <a:prstClr val="black"/>
                </a:solidFill>
              </a:rPr>
              <a:t>Nước</a:t>
            </a:r>
            <a:r>
              <a:rPr lang="en-US" altLang="vi-VN" sz="2800" b="1" dirty="0" smtClean="0">
                <a:solidFill>
                  <a:prstClr val="black"/>
                </a:solidFill>
              </a:rPr>
              <a:t> </a:t>
            </a:r>
            <a:r>
              <a:rPr lang="en-US" altLang="vi-VN" sz="2800" b="1" dirty="0" err="1" smtClean="0">
                <a:solidFill>
                  <a:prstClr val="black"/>
                </a:solidFill>
              </a:rPr>
              <a:t>giếng</a:t>
            </a:r>
            <a:r>
              <a:rPr lang="en-US" altLang="vi-VN" sz="2800" b="1" dirty="0" smtClean="0">
                <a:solidFill>
                  <a:prstClr val="black"/>
                </a:solidFill>
              </a:rPr>
              <a:t> </a:t>
            </a:r>
            <a:r>
              <a:rPr lang="en-US" altLang="vi-VN" sz="2800" b="1" dirty="0" err="1" smtClean="0">
                <a:solidFill>
                  <a:prstClr val="black"/>
                </a:solidFill>
              </a:rPr>
              <a:t>khơi</a:t>
            </a:r>
            <a:r>
              <a:rPr lang="en-US" altLang="vi-VN" sz="2800" b="1" dirty="0" smtClean="0">
                <a:solidFill>
                  <a:prstClr val="black"/>
                </a:solidFill>
              </a:rPr>
              <a:t>, </a:t>
            </a:r>
            <a:r>
              <a:rPr lang="en-US" altLang="vi-VN" sz="2800" b="1" dirty="0" err="1" smtClean="0">
                <a:solidFill>
                  <a:prstClr val="black"/>
                </a:solidFill>
              </a:rPr>
              <a:t>giếng</a:t>
            </a:r>
            <a:r>
              <a:rPr lang="en-US" altLang="vi-VN" sz="2800" b="1" dirty="0" smtClean="0">
                <a:solidFill>
                  <a:prstClr val="black"/>
                </a:solidFill>
              </a:rPr>
              <a:t> </a:t>
            </a:r>
            <a:r>
              <a:rPr lang="en-US" altLang="vi-VN" sz="2800" b="1" dirty="0" err="1" smtClean="0">
                <a:solidFill>
                  <a:prstClr val="black"/>
                </a:solidFill>
              </a:rPr>
              <a:t>khoan</a:t>
            </a:r>
            <a:r>
              <a:rPr lang="en-US" altLang="vi-VN" sz="2800" b="1" dirty="0" smtClean="0">
                <a:solidFill>
                  <a:prstClr val="black"/>
                </a:solidFill>
              </a:rPr>
              <a:t> </a:t>
            </a:r>
            <a:r>
              <a:rPr lang="en-US" altLang="vi-VN" sz="2800" b="1" dirty="0" err="1" smtClean="0">
                <a:solidFill>
                  <a:prstClr val="black"/>
                </a:solidFill>
              </a:rPr>
              <a:t>không</a:t>
            </a:r>
            <a:r>
              <a:rPr lang="en-US" altLang="vi-VN" sz="2800" b="1" dirty="0" smtClean="0">
                <a:solidFill>
                  <a:prstClr val="black"/>
                </a:solidFill>
              </a:rPr>
              <a:t> </a:t>
            </a:r>
            <a:r>
              <a:rPr lang="en-US" altLang="vi-VN" sz="2800" b="1" dirty="0" err="1" smtClean="0">
                <a:solidFill>
                  <a:prstClr val="black"/>
                </a:solidFill>
              </a:rPr>
              <a:t>phải</a:t>
            </a:r>
            <a:r>
              <a:rPr lang="en-US" altLang="vi-VN" sz="2800" b="1" dirty="0" smtClean="0">
                <a:solidFill>
                  <a:prstClr val="black"/>
                </a:solidFill>
              </a:rPr>
              <a:t> </a:t>
            </a:r>
            <a:r>
              <a:rPr lang="en-US" altLang="vi-VN" sz="2800" b="1" dirty="0" err="1" smtClean="0">
                <a:solidFill>
                  <a:prstClr val="black"/>
                </a:solidFill>
              </a:rPr>
              <a:t>trả</a:t>
            </a:r>
            <a:r>
              <a:rPr lang="en-US" altLang="vi-VN" sz="2800" b="1" dirty="0" smtClean="0">
                <a:solidFill>
                  <a:prstClr val="black"/>
                </a:solidFill>
              </a:rPr>
              <a:t> </a:t>
            </a:r>
            <a:r>
              <a:rPr lang="en-US" altLang="vi-VN" sz="2800" b="1" dirty="0" err="1" smtClean="0">
                <a:solidFill>
                  <a:prstClr val="black"/>
                </a:solidFill>
              </a:rPr>
              <a:t>tiền</a:t>
            </a:r>
            <a:r>
              <a:rPr lang="en-US" altLang="vi-VN" sz="2800" b="1" dirty="0" smtClean="0">
                <a:solidFill>
                  <a:prstClr val="black"/>
                </a:solidFill>
              </a:rPr>
              <a:t> </a:t>
            </a:r>
            <a:r>
              <a:rPr lang="en-US" altLang="vi-VN" sz="2800" b="1" dirty="0" err="1" smtClean="0">
                <a:solidFill>
                  <a:prstClr val="black"/>
                </a:solidFill>
              </a:rPr>
              <a:t>nên</a:t>
            </a:r>
            <a:r>
              <a:rPr lang="en-US" altLang="vi-VN" sz="2800" b="1" dirty="0" smtClean="0">
                <a:solidFill>
                  <a:prstClr val="black"/>
                </a:solidFill>
              </a:rPr>
              <a:t> </a:t>
            </a:r>
            <a:r>
              <a:rPr lang="en-US" altLang="vi-VN" sz="2800" b="1" dirty="0" err="1" smtClean="0">
                <a:solidFill>
                  <a:prstClr val="black"/>
                </a:solidFill>
              </a:rPr>
              <a:t>không</a:t>
            </a:r>
            <a:r>
              <a:rPr lang="en-US" altLang="vi-VN" sz="2800" b="1" dirty="0" smtClean="0">
                <a:solidFill>
                  <a:prstClr val="black"/>
                </a:solidFill>
              </a:rPr>
              <a:t> </a:t>
            </a:r>
            <a:r>
              <a:rPr lang="en-US" altLang="vi-VN" sz="2800" b="1" dirty="0" err="1" smtClean="0">
                <a:solidFill>
                  <a:prstClr val="black"/>
                </a:solidFill>
              </a:rPr>
              <a:t>cần</a:t>
            </a:r>
            <a:r>
              <a:rPr lang="en-US" altLang="vi-VN" sz="2800" b="1" dirty="0" smtClean="0">
                <a:solidFill>
                  <a:prstClr val="black"/>
                </a:solidFill>
              </a:rPr>
              <a:t> </a:t>
            </a:r>
            <a:r>
              <a:rPr lang="en-US" altLang="vi-VN" sz="2800" b="1" dirty="0" err="1" smtClean="0">
                <a:solidFill>
                  <a:prstClr val="black"/>
                </a:solidFill>
              </a:rPr>
              <a:t>tiết</a:t>
            </a:r>
            <a:r>
              <a:rPr lang="en-US" altLang="vi-VN" sz="2800" b="1" dirty="0" smtClean="0">
                <a:solidFill>
                  <a:prstClr val="black"/>
                </a:solidFill>
              </a:rPr>
              <a:t> </a:t>
            </a:r>
            <a:r>
              <a:rPr lang="en-US" altLang="vi-VN" sz="2800" b="1" dirty="0" err="1" smtClean="0">
                <a:solidFill>
                  <a:prstClr val="black"/>
                </a:solidFill>
              </a:rPr>
              <a:t>kiệm</a:t>
            </a:r>
            <a:r>
              <a:rPr lang="en-US" altLang="vi-VN" sz="2800" b="1" dirty="0" smtClean="0">
                <a:solidFill>
                  <a:prstClr val="black"/>
                </a:solidFill>
              </a:rPr>
              <a:t>.</a:t>
            </a:r>
          </a:p>
        </p:txBody>
      </p:sp>
      <p:sp>
        <p:nvSpPr>
          <p:cNvPr id="20499" name="Rectangle 19"/>
          <p:cNvSpPr>
            <a:spLocks noChangeArrowheads="1"/>
          </p:cNvSpPr>
          <p:nvPr/>
        </p:nvSpPr>
        <p:spPr bwMode="auto">
          <a:xfrm>
            <a:off x="990600" y="4038600"/>
            <a:ext cx="3505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endParaRPr lang="en-US" altLang="vi-VN" sz="4000" smtClean="0">
              <a:solidFill>
                <a:srgbClr val="0000FF"/>
              </a:solidFill>
            </a:endParaRPr>
          </a:p>
        </p:txBody>
      </p:sp>
      <p:sp>
        <p:nvSpPr>
          <p:cNvPr id="20500" name="Rectangle 20"/>
          <p:cNvSpPr>
            <a:spLocks noChangeArrowheads="1"/>
          </p:cNvSpPr>
          <p:nvPr/>
        </p:nvSpPr>
        <p:spPr bwMode="auto">
          <a:xfrm>
            <a:off x="3962400" y="40386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0000FF"/>
                </a:solidFill>
              </a:rPr>
              <a:t>    </a:t>
            </a:r>
            <a:r>
              <a:rPr lang="en-US" altLang="vi-VN" b="1" smtClean="0">
                <a:solidFill>
                  <a:srgbClr val="0000FF"/>
                </a:solidFill>
              </a:rPr>
              <a:t>b. Sai</a:t>
            </a:r>
          </a:p>
        </p:txBody>
      </p:sp>
      <p:sp>
        <p:nvSpPr>
          <p:cNvPr id="20501" name="Rectangle 21"/>
          <p:cNvSpPr>
            <a:spLocks noChangeArrowheads="1"/>
          </p:cNvSpPr>
          <p:nvPr/>
        </p:nvSpPr>
        <p:spPr bwMode="auto">
          <a:xfrm>
            <a:off x="0" y="4724400"/>
            <a:ext cx="91440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2800" b="1" smtClean="0">
                <a:solidFill>
                  <a:prstClr val="black"/>
                </a:solidFill>
              </a:rPr>
              <a:t>- Gây ô nhiễm nguồn nước là phá hoại môi trường</a:t>
            </a:r>
            <a:r>
              <a:rPr lang="en-US" altLang="vi-VN" smtClean="0">
                <a:solidFill>
                  <a:prstClr val="black"/>
                </a:solidFill>
              </a:rPr>
              <a:t>.</a:t>
            </a:r>
          </a:p>
        </p:txBody>
      </p:sp>
      <p:sp>
        <p:nvSpPr>
          <p:cNvPr id="20502" name="Rectangle 22"/>
          <p:cNvSpPr>
            <a:spLocks noChangeArrowheads="1"/>
          </p:cNvSpPr>
          <p:nvPr/>
        </p:nvSpPr>
        <p:spPr bwMode="auto">
          <a:xfrm>
            <a:off x="990600" y="5334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endParaRPr lang="en-US" altLang="vi-VN" sz="4000" b="1" smtClean="0">
              <a:solidFill>
                <a:srgbClr val="FF0000"/>
              </a:solidFill>
            </a:endParaRPr>
          </a:p>
        </p:txBody>
      </p:sp>
      <p:sp>
        <p:nvSpPr>
          <p:cNvPr id="20503" name="Rectangle 23"/>
          <p:cNvSpPr>
            <a:spLocks noChangeArrowheads="1"/>
          </p:cNvSpPr>
          <p:nvPr/>
        </p:nvSpPr>
        <p:spPr bwMode="auto">
          <a:xfrm>
            <a:off x="4267200" y="52578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FF33CC"/>
                </a:solidFill>
              </a:rPr>
              <a:t>  </a:t>
            </a:r>
            <a:r>
              <a:rPr lang="en-US" altLang="vi-VN" b="1" smtClean="0">
                <a:solidFill>
                  <a:srgbClr val="0000FF"/>
                </a:solidFill>
              </a:rPr>
              <a:t>b. Sai</a:t>
            </a:r>
          </a:p>
        </p:txBody>
      </p:sp>
    </p:spTree>
    <p:extLst>
      <p:ext uri="{BB962C8B-B14F-4D97-AF65-F5344CB8AC3E}">
        <p14:creationId xmlns:p14="http://schemas.microsoft.com/office/powerpoint/2010/main" val="282131922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93"/>
                                        </p:tgtEl>
                                        <p:attrNameLst>
                                          <p:attrName>style.visibility</p:attrName>
                                        </p:attrNameLst>
                                      </p:cBhvr>
                                      <p:to>
                                        <p:strVal val="visible"/>
                                      </p:to>
                                    </p:set>
                                    <p:animEffect transition="in" filter="blinds(horizontal)">
                                      <p:cBhvr>
                                        <p:cTn id="12" dur="500"/>
                                        <p:tgtEl>
                                          <p:spTgt spid="204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492"/>
                                        </p:tgtEl>
                                        <p:attrNameLst>
                                          <p:attrName>style.visibility</p:attrName>
                                        </p:attrNameLst>
                                      </p:cBhvr>
                                      <p:to>
                                        <p:strVal val="visible"/>
                                      </p:to>
                                    </p:set>
                                    <p:anim calcmode="lin" valueType="num">
                                      <p:cBhvr additive="base">
                                        <p:cTn id="17" dur="500" fill="hold"/>
                                        <p:tgtEl>
                                          <p:spTgt spid="20492"/>
                                        </p:tgtEl>
                                        <p:attrNameLst>
                                          <p:attrName>ppt_x</p:attrName>
                                        </p:attrNameLst>
                                      </p:cBhvr>
                                      <p:tavLst>
                                        <p:tav tm="0">
                                          <p:val>
                                            <p:strVal val="#ppt_x"/>
                                          </p:val>
                                        </p:tav>
                                        <p:tav tm="100000">
                                          <p:val>
                                            <p:strVal val="#ppt_x"/>
                                          </p:val>
                                        </p:tav>
                                      </p:tavLst>
                                    </p:anim>
                                    <p:anim calcmode="lin" valueType="num">
                                      <p:cBhvr additive="base">
                                        <p:cTn id="18"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491"/>
                                        </p:tgtEl>
                                        <p:attrNameLst>
                                          <p:attrName>style.visibility</p:attrName>
                                        </p:attrNameLst>
                                      </p:cBhvr>
                                      <p:to>
                                        <p:strVal val="visible"/>
                                      </p:to>
                                    </p:set>
                                    <p:anim calcmode="lin" valueType="num">
                                      <p:cBhvr additive="base">
                                        <p:cTn id="23" dur="500" fill="hold"/>
                                        <p:tgtEl>
                                          <p:spTgt spid="20491"/>
                                        </p:tgtEl>
                                        <p:attrNameLst>
                                          <p:attrName>ppt_x</p:attrName>
                                        </p:attrNameLst>
                                      </p:cBhvr>
                                      <p:tavLst>
                                        <p:tav tm="0">
                                          <p:val>
                                            <p:strVal val="#ppt_x"/>
                                          </p:val>
                                        </p:tav>
                                        <p:tav tm="100000">
                                          <p:val>
                                            <p:strVal val="#ppt_x"/>
                                          </p:val>
                                        </p:tav>
                                      </p:tavLst>
                                    </p:anim>
                                    <p:anim calcmode="lin" valueType="num">
                                      <p:cBhvr additive="base">
                                        <p:cTn id="24"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0491"/>
                                        </p:tgtEl>
                                      </p:cBhvr>
                                    </p:animEffect>
                                    <p:set>
                                      <p:cBhvr>
                                        <p:cTn id="29" dur="1" fill="hold">
                                          <p:stCondLst>
                                            <p:cond delay="499"/>
                                          </p:stCondLst>
                                        </p:cTn>
                                        <p:tgtEl>
                                          <p:spTgt spid="20491"/>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498"/>
                                        </p:tgtEl>
                                        <p:attrNameLst>
                                          <p:attrName>style.visibility</p:attrName>
                                        </p:attrNameLst>
                                      </p:cBhvr>
                                      <p:to>
                                        <p:strVal val="visible"/>
                                      </p:to>
                                    </p:set>
                                    <p:animEffect transition="in" filter="blinds(horizontal)">
                                      <p:cBhvr>
                                        <p:cTn id="34" dur="500"/>
                                        <p:tgtEl>
                                          <p:spTgt spid="204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499"/>
                                        </p:tgtEl>
                                        <p:attrNameLst>
                                          <p:attrName>style.visibility</p:attrName>
                                        </p:attrNameLst>
                                      </p:cBhvr>
                                      <p:to>
                                        <p:strVal val="visible"/>
                                      </p:to>
                                    </p:set>
                                    <p:animEffect transition="in" filter="blinds(horizontal)">
                                      <p:cBhvr>
                                        <p:cTn id="39" dur="500"/>
                                        <p:tgtEl>
                                          <p:spTgt spid="204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20500"/>
                                        </p:tgtEl>
                                        <p:attrNameLst>
                                          <p:attrName>style.visibility</p:attrName>
                                        </p:attrNameLst>
                                      </p:cBhvr>
                                      <p:to>
                                        <p:strVal val="visible"/>
                                      </p:to>
                                    </p:set>
                                    <p:animEffect transition="in" filter="box(in)">
                                      <p:cBhvr>
                                        <p:cTn id="44" dur="500"/>
                                        <p:tgtEl>
                                          <p:spTgt spid="2050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10" fill="hold" nodeType="clickEffect">
                                  <p:stCondLst>
                                    <p:cond delay="0"/>
                                  </p:stCondLst>
                                  <p:childTnLst>
                                    <p:animEffect transition="out" filter="blinds(horizontal)">
                                      <p:cBhvr>
                                        <p:cTn id="48" dur="500"/>
                                        <p:tgtEl>
                                          <p:spTgt spid="20499"/>
                                        </p:tgtEl>
                                      </p:cBhvr>
                                    </p:animEffect>
                                    <p:set>
                                      <p:cBhvr>
                                        <p:cTn id="49" dur="1" fill="hold">
                                          <p:stCondLst>
                                            <p:cond delay="499"/>
                                          </p:stCondLst>
                                        </p:cTn>
                                        <p:tgtEl>
                                          <p:spTgt spid="20499"/>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8" presetClass="entr" presetSubtype="16" fill="hold" nodeType="clickEffect">
                                  <p:stCondLst>
                                    <p:cond delay="0"/>
                                  </p:stCondLst>
                                  <p:childTnLst>
                                    <p:set>
                                      <p:cBhvr>
                                        <p:cTn id="53" dur="1" fill="hold">
                                          <p:stCondLst>
                                            <p:cond delay="0"/>
                                          </p:stCondLst>
                                        </p:cTn>
                                        <p:tgtEl>
                                          <p:spTgt spid="20501"/>
                                        </p:tgtEl>
                                        <p:attrNameLst>
                                          <p:attrName>style.visibility</p:attrName>
                                        </p:attrNameLst>
                                      </p:cBhvr>
                                      <p:to>
                                        <p:strVal val="visible"/>
                                      </p:to>
                                    </p:set>
                                    <p:animEffect transition="in" filter="diamond(in)">
                                      <p:cBhvr>
                                        <p:cTn id="54" dur="2000"/>
                                        <p:tgtEl>
                                          <p:spTgt spid="2050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nodeType="clickEffect">
                                  <p:stCondLst>
                                    <p:cond delay="0"/>
                                  </p:stCondLst>
                                  <p:childTnLst>
                                    <p:set>
                                      <p:cBhvr>
                                        <p:cTn id="58" dur="1" fill="hold">
                                          <p:stCondLst>
                                            <p:cond delay="0"/>
                                          </p:stCondLst>
                                        </p:cTn>
                                        <p:tgtEl>
                                          <p:spTgt spid="20502"/>
                                        </p:tgtEl>
                                        <p:attrNameLst>
                                          <p:attrName>style.visibility</p:attrName>
                                        </p:attrNameLst>
                                      </p:cBhvr>
                                      <p:to>
                                        <p:strVal val="visible"/>
                                      </p:to>
                                    </p:set>
                                    <p:animEffect transition="in" filter="diamond(in)">
                                      <p:cBhvr>
                                        <p:cTn id="59" dur="2000"/>
                                        <p:tgtEl>
                                          <p:spTgt spid="2050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nodeType="clickEffect">
                                  <p:stCondLst>
                                    <p:cond delay="0"/>
                                  </p:stCondLst>
                                  <p:childTnLst>
                                    <p:set>
                                      <p:cBhvr>
                                        <p:cTn id="63" dur="1" fill="hold">
                                          <p:stCondLst>
                                            <p:cond delay="0"/>
                                          </p:stCondLst>
                                        </p:cTn>
                                        <p:tgtEl>
                                          <p:spTgt spid="20503"/>
                                        </p:tgtEl>
                                        <p:attrNameLst>
                                          <p:attrName>style.visibility</p:attrName>
                                        </p:attrNameLst>
                                      </p:cBhvr>
                                      <p:to>
                                        <p:strVal val="visible"/>
                                      </p:to>
                                    </p:set>
                                    <p:animEffect transition="in" filter="checkerboard(across)">
                                      <p:cBhvr>
                                        <p:cTn id="64" dur="500"/>
                                        <p:tgtEl>
                                          <p:spTgt spid="2050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xit" presetSubtype="4" fill="hold" grpId="0" nodeType="clickEffect">
                                  <p:stCondLst>
                                    <p:cond delay="0"/>
                                  </p:stCondLst>
                                  <p:childTnLst>
                                    <p:anim calcmode="lin" valueType="num">
                                      <p:cBhvr additive="base">
                                        <p:cTn id="68" dur="500"/>
                                        <p:tgtEl>
                                          <p:spTgt spid="20503"/>
                                        </p:tgtEl>
                                        <p:attrNameLst>
                                          <p:attrName>ppt_x</p:attrName>
                                        </p:attrNameLst>
                                      </p:cBhvr>
                                      <p:tavLst>
                                        <p:tav tm="0">
                                          <p:val>
                                            <p:strVal val="ppt_x"/>
                                          </p:val>
                                        </p:tav>
                                        <p:tav tm="100000">
                                          <p:val>
                                            <p:strVal val="ppt_x"/>
                                          </p:val>
                                        </p:tav>
                                      </p:tavLst>
                                    </p:anim>
                                    <p:anim calcmode="lin" valueType="num">
                                      <p:cBhvr additive="base">
                                        <p:cTn id="69" dur="500"/>
                                        <p:tgtEl>
                                          <p:spTgt spid="20503"/>
                                        </p:tgtEl>
                                        <p:attrNameLst>
                                          <p:attrName>ppt_y</p:attrName>
                                        </p:attrNameLst>
                                      </p:cBhvr>
                                      <p:tavLst>
                                        <p:tav tm="0">
                                          <p:val>
                                            <p:strVal val="ppt_y"/>
                                          </p:val>
                                        </p:tav>
                                        <p:tav tm="100000">
                                          <p:val>
                                            <p:strVal val="1+ppt_h/2"/>
                                          </p:val>
                                        </p:tav>
                                      </p:tavLst>
                                    </p:anim>
                                    <p:set>
                                      <p:cBhvr>
                                        <p:cTn id="70" dur="1" fill="hold">
                                          <p:stCondLst>
                                            <p:cond delay="499"/>
                                          </p:stCondLst>
                                        </p:cTn>
                                        <p:tgtEl>
                                          <p:spTgt spid="20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0491" grpId="0"/>
      <p:bldP spid="20491" grpId="1"/>
      <p:bldP spid="20492" grpId="0"/>
      <p:bldP spid="20493" grpId="0"/>
      <p:bldP spid="20498" grpId="0"/>
      <p:bldP spid="20499" grpId="0"/>
      <p:bldP spid="205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PubOvalCallout"/>
          <p:cNvSpPr>
            <a:spLocks noEditPoints="1" noChangeArrowheads="1"/>
          </p:cNvSpPr>
          <p:nvPr/>
        </p:nvSpPr>
        <p:spPr bwMode="auto">
          <a:xfrm>
            <a:off x="685800" y="1609725"/>
            <a:ext cx="5486400" cy="1905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smtClean="0">
                <a:solidFill>
                  <a:srgbClr val="000000"/>
                </a:solidFill>
              </a:rPr>
              <a:t>   Cây trồng vật nuôi có ích lợi gì đối với con người?</a:t>
            </a:r>
          </a:p>
        </p:txBody>
      </p:sp>
      <p:sp>
        <p:nvSpPr>
          <p:cNvPr id="152581" name="PubOvalCallout"/>
          <p:cNvSpPr>
            <a:spLocks noEditPoints="1" noChangeArrowheads="1"/>
          </p:cNvSpPr>
          <p:nvPr/>
        </p:nvSpPr>
        <p:spPr bwMode="auto">
          <a:xfrm>
            <a:off x="2200275" y="4686300"/>
            <a:ext cx="5105400" cy="1600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smtClean="0">
                <a:solidFill>
                  <a:srgbClr val="000000"/>
                </a:solidFill>
              </a:rPr>
              <a:t>  Chúng ta phải làm gì với cây trồng vật nuôi?</a:t>
            </a:r>
          </a:p>
        </p:txBody>
      </p:sp>
      <p:sp>
        <p:nvSpPr>
          <p:cNvPr id="152582" name="PubOvalCallout"/>
          <p:cNvSpPr>
            <a:spLocks noEditPoints="1" noChangeArrowheads="1"/>
          </p:cNvSpPr>
          <p:nvPr/>
        </p:nvSpPr>
        <p:spPr bwMode="auto">
          <a:xfrm>
            <a:off x="228600" y="1266825"/>
            <a:ext cx="7848600" cy="2590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mtClean="0">
                <a:solidFill>
                  <a:srgbClr val="000066"/>
                </a:solidFill>
              </a:rPr>
              <a:t>     </a:t>
            </a:r>
            <a:r>
              <a:rPr lang="en-US" altLang="en-US" sz="2400" smtClean="0">
                <a:solidFill>
                  <a:srgbClr val="000066"/>
                </a:solidFill>
              </a:rPr>
              <a:t>Cây trồng vật nuôi cung cấp cho con người thức ăn,lương thực, thực phẩm cần thiết cho sức khỏe. Cây trồng làm cảnh, che bóng mát, làm thuốc…</a:t>
            </a:r>
          </a:p>
        </p:txBody>
      </p:sp>
      <p:sp>
        <p:nvSpPr>
          <p:cNvPr id="152583" name="PubOvalCallout"/>
          <p:cNvSpPr>
            <a:spLocks noEditPoints="1" noChangeArrowheads="1"/>
          </p:cNvSpPr>
          <p:nvPr/>
        </p:nvSpPr>
        <p:spPr bwMode="auto">
          <a:xfrm>
            <a:off x="1600200" y="4495800"/>
            <a:ext cx="7010400" cy="1981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00B0F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mtClean="0">
                <a:solidFill>
                  <a:srgbClr val="000066"/>
                </a:solidFill>
              </a:rPr>
              <a:t>     </a:t>
            </a:r>
            <a:r>
              <a:rPr lang="en-US" altLang="en-US" sz="2400" smtClean="0">
                <a:solidFill>
                  <a:srgbClr val="000066"/>
                </a:solidFill>
              </a:rPr>
              <a:t>Để cây trồng, vật nuôi mau lớn, khỏe mạnh chúng ta cần chăm sóc chu đáo cây trồng, vật nuôi.</a:t>
            </a:r>
          </a:p>
        </p:txBody>
      </p:sp>
      <p:pic>
        <p:nvPicPr>
          <p:cNvPr id="9222"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4824413"/>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4375" y="-714375"/>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4" descr="33720xmr97sdczd">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48575" y="-703262"/>
            <a:ext cx="857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7175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blinds(horizontal)">
                                      <p:cBhvr>
                                        <p:cTn id="7" dur="500"/>
                                        <p:tgtEl>
                                          <p:spTgt spid="152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2582"/>
                                        </p:tgtEl>
                                        <p:attrNameLst>
                                          <p:attrName>style.visibility</p:attrName>
                                        </p:attrNameLst>
                                      </p:cBhvr>
                                      <p:to>
                                        <p:strVal val="visible"/>
                                      </p:to>
                                    </p:set>
                                    <p:animEffect transition="in" filter="checkerboard(across)">
                                      <p:cBhvr>
                                        <p:cTn id="12" dur="500"/>
                                        <p:tgtEl>
                                          <p:spTgt spid="1525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2581"/>
                                        </p:tgtEl>
                                        <p:attrNameLst>
                                          <p:attrName>style.visibility</p:attrName>
                                        </p:attrNameLst>
                                      </p:cBhvr>
                                      <p:to>
                                        <p:strVal val="visible"/>
                                      </p:to>
                                    </p:set>
                                    <p:animEffect transition="in" filter="blinds(horizontal)">
                                      <p:cBhvr>
                                        <p:cTn id="17" dur="500"/>
                                        <p:tgtEl>
                                          <p:spTgt spid="1525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2583"/>
                                        </p:tgtEl>
                                        <p:attrNameLst>
                                          <p:attrName>style.visibility</p:attrName>
                                        </p:attrNameLst>
                                      </p:cBhvr>
                                      <p:to>
                                        <p:strVal val="visible"/>
                                      </p:to>
                                    </p:set>
                                    <p:animEffect transition="in" filter="checkerboard(across)">
                                      <p:cBhvr>
                                        <p:cTn id="22" dur="500"/>
                                        <p:tgtEl>
                                          <p:spTgt spid="152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nimBg="1"/>
      <p:bldP spid="152581" grpId="0" animBg="1"/>
      <p:bldP spid="152582" grpId="0" animBg="1"/>
      <p:bldP spid="152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242888" y="2462213"/>
            <a:ext cx="8686800" cy="3800475"/>
          </a:xfrm>
          <a:prstGeom prst="rect">
            <a:avLst/>
          </a:prstGeom>
          <a:noFill/>
          <a:ln w="9525">
            <a:noFill/>
            <a:miter lim="800000"/>
            <a:headEnd/>
            <a:tailEnd/>
          </a:ln>
          <a:effectLst/>
        </p:spPr>
        <p:txBody>
          <a:bodyPr>
            <a:spAutoFit/>
          </a:bodyPr>
          <a:lstStyle/>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 mang lại </a:t>
            </a:r>
            <a:r>
              <a:rPr lang="en-US" sz="4000" b="1">
                <a:solidFill>
                  <a:srgbClr val="0000FF"/>
                </a:solidFill>
                <a:effectLst>
                  <a:outerShdw blurRad="38100" dist="38100" dir="2700000" algn="tl">
                    <a:srgbClr val="C0C0C0"/>
                  </a:outerShdw>
                </a:effectLst>
                <a:latin typeface="Times New Roman" panose="02020603050405020304" pitchFamily="18" charset="0"/>
              </a:rPr>
              <a:t>lợi ích</a:t>
            </a:r>
            <a:r>
              <a:rPr lang="en-US" sz="4000" b="1">
                <a:solidFill>
                  <a:srgbClr val="FF0000"/>
                </a:solidFill>
                <a:effectLst>
                  <a:outerShdw blurRad="38100" dist="38100" dir="2700000" algn="tl">
                    <a:srgbClr val="C0C0C0"/>
                  </a:outerShdw>
                </a:effectLst>
                <a:latin typeface="Times New Roman" panose="02020603050405020304" pitchFamily="18" charset="0"/>
              </a:rPr>
              <a:t> và </a:t>
            </a:r>
            <a:r>
              <a:rPr lang="en-US" sz="4000" b="1">
                <a:solidFill>
                  <a:srgbClr val="0000FF"/>
                </a:solidFill>
                <a:effectLst>
                  <a:outerShdw blurRad="38100" dist="38100" dir="2700000" algn="tl">
                    <a:srgbClr val="C0C0C0"/>
                  </a:outerShdw>
                </a:effectLst>
                <a:latin typeface="Times New Roman" panose="02020603050405020304" pitchFamily="18" charset="0"/>
              </a:rPr>
              <a:t>niềm vui</a:t>
            </a:r>
            <a:r>
              <a:rPr lang="en-US" sz="4000" b="1">
                <a:solidFill>
                  <a:srgbClr val="FF0000"/>
                </a:solidFill>
                <a:effectLst>
                  <a:outerShdw blurRad="38100" dist="38100" dir="2700000" algn="tl">
                    <a:srgbClr val="C0C0C0"/>
                  </a:outerShdw>
                </a:effectLst>
                <a:latin typeface="Times New Roman" panose="02020603050405020304" pitchFamily="18" charset="0"/>
              </a:rPr>
              <a:t> cho con người. </a:t>
            </a:r>
          </a:p>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Mọi người cần tham gia </a:t>
            </a:r>
            <a:r>
              <a:rPr lang="en-US" sz="4000" b="1">
                <a:solidFill>
                  <a:srgbClr val="0000FF"/>
                </a:solidFill>
                <a:effectLst>
                  <a:outerShdw blurRad="38100" dist="38100" dir="2700000" algn="tl">
                    <a:srgbClr val="C0C0C0"/>
                  </a:outerShdw>
                </a:effectLst>
                <a:latin typeface="Times New Roman" panose="02020603050405020304" pitchFamily="18" charset="0"/>
              </a:rPr>
              <a:t>chăm sóc</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bảo</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vệ </a:t>
            </a: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a:t>
            </a:r>
          </a:p>
          <a:p>
            <a:pPr eaLnBrk="1" hangingPunct="1">
              <a:spcBef>
                <a:spcPct val="50000"/>
              </a:spcBef>
              <a:buClr>
                <a:srgbClr val="009999"/>
              </a:buClr>
              <a:buFont typeface="Wingdings" pitchFamily="2" charset="2"/>
              <a:buNone/>
              <a:defRPr/>
            </a:pPr>
            <a:endParaRPr lang="en-US" sz="5400" b="1">
              <a:solidFill>
                <a:srgbClr val="FF0000"/>
              </a:solidFill>
              <a:effectLst>
                <a:outerShdw blurRad="38100" dist="38100" dir="2700000" algn="tl">
                  <a:srgbClr val="C0C0C0"/>
                </a:outerShdw>
              </a:effectLst>
              <a:latin typeface="Times New Roman" panose="02020603050405020304" pitchFamily="18" charset="0"/>
            </a:endParaRPr>
          </a:p>
        </p:txBody>
      </p:sp>
      <p:sp>
        <p:nvSpPr>
          <p:cNvPr id="143364" name="Text Box 4"/>
          <p:cNvSpPr txBox="1">
            <a:spLocks noChangeArrowheads="1"/>
          </p:cNvSpPr>
          <p:nvPr/>
        </p:nvSpPr>
        <p:spPr bwMode="auto">
          <a:xfrm>
            <a:off x="3754438" y="1828800"/>
            <a:ext cx="1676400" cy="495300"/>
          </a:xfrm>
          <a:prstGeom prst="rect">
            <a:avLst/>
          </a:prstGeom>
          <a:solidFill>
            <a:srgbClr val="FFFF00"/>
          </a:solidFill>
          <a:ln w="38100">
            <a:solidFill>
              <a:srgbClr val="FF00FF"/>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smtClean="0">
                <a:solidFill>
                  <a:srgbClr val="6600CC"/>
                </a:solidFill>
              </a:rPr>
              <a:t>GHI NHỚ</a:t>
            </a:r>
          </a:p>
        </p:txBody>
      </p:sp>
      <p:pic>
        <p:nvPicPr>
          <p:cNvPr id="29700"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 Box 7"/>
          <p:cNvSpPr txBox="1">
            <a:spLocks noChangeArrowheads="1"/>
          </p:cNvSpPr>
          <p:nvPr/>
        </p:nvSpPr>
        <p:spPr bwMode="auto">
          <a:xfrm>
            <a:off x="439738" y="522288"/>
            <a:ext cx="8305800" cy="954087"/>
          </a:xfrm>
          <a:prstGeom prst="rect">
            <a:avLst/>
          </a:prstGeom>
          <a:solidFill>
            <a:schemeClr val="bg1">
              <a:lumMod val="95000"/>
            </a:schemeClr>
          </a:solidFill>
          <a:ln w="38100">
            <a:solidFill>
              <a:srgbClr val="FF0000"/>
            </a:solidFill>
            <a:prstDash val="sysDot"/>
            <a:miter lim="800000"/>
            <a:headEnd/>
            <a:tailEnd/>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2800" b="1" smtClean="0">
                <a:solidFill>
                  <a:srgbClr val="0000FF"/>
                </a:solidFill>
              </a:rPr>
              <a:t>Cây trồng vật nuôi mang lại điều gì? Mọi người cần làm gì với cây trồng, vật nuôi?</a:t>
            </a:r>
          </a:p>
        </p:txBody>
      </p:sp>
      <p:pic>
        <p:nvPicPr>
          <p:cNvPr id="29702"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8768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4"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724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276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blinds(horizontal)">
                                      <p:cBhvr>
                                        <p:cTn id="7" dur="500"/>
                                        <p:tgtEl>
                                          <p:spTgt spid="14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 calcmode="lin" valueType="num">
                                      <p:cBhvr>
                                        <p:cTn id="12" dur="500" fill="hold"/>
                                        <p:tgtEl>
                                          <p:spTgt spid="143364"/>
                                        </p:tgtEl>
                                        <p:attrNameLst>
                                          <p:attrName>ppt_w</p:attrName>
                                        </p:attrNameLst>
                                      </p:cBhvr>
                                      <p:tavLst>
                                        <p:tav tm="0">
                                          <p:val>
                                            <p:fltVal val="0"/>
                                          </p:val>
                                        </p:tav>
                                        <p:tav tm="100000">
                                          <p:val>
                                            <p:strVal val="#ppt_w"/>
                                          </p:val>
                                        </p:tav>
                                      </p:tavLst>
                                    </p:anim>
                                    <p:anim calcmode="lin" valueType="num">
                                      <p:cBhvr>
                                        <p:cTn id="13" dur="500" fill="hold"/>
                                        <p:tgtEl>
                                          <p:spTgt spid="143364"/>
                                        </p:tgtEl>
                                        <p:attrNameLst>
                                          <p:attrName>ppt_h</p:attrName>
                                        </p:attrNameLst>
                                      </p:cBhvr>
                                      <p:tavLst>
                                        <p:tav tm="0">
                                          <p:val>
                                            <p:fltVal val="0"/>
                                          </p:val>
                                        </p:tav>
                                        <p:tav tm="100000">
                                          <p:val>
                                            <p:strVal val="#ppt_h"/>
                                          </p:val>
                                        </p:tav>
                                      </p:tavLst>
                                    </p:anim>
                                    <p:animEffect transition="in" filter="fade">
                                      <p:cBhvr>
                                        <p:cTn id="14" dur="500"/>
                                        <p:tgtEl>
                                          <p:spTgt spid="143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ppt_x"/>
                                          </p:val>
                                        </p:tav>
                                        <p:tav tm="100000">
                                          <p:val>
                                            <p:strVal val="#ppt_x"/>
                                          </p:val>
                                        </p:tav>
                                      </p:tavLst>
                                    </p:anim>
                                    <p:anim calcmode="lin" valueType="num">
                                      <p:cBhvr additive="base">
                                        <p:cTn id="20" dur="500" fill="hold"/>
                                        <p:tgtEl>
                                          <p:spTgt spid="143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animBg="1"/>
      <p:bldP spid="1433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http://thumbs.dreamstime.com/z/cute-cartoon-kids-frame-illustration-35469013.jpg"/>
          <p:cNvPicPr>
            <a:picLocks noChangeAspect="1" noChangeArrowheads="1"/>
          </p:cNvPicPr>
          <p:nvPr/>
        </p:nvPicPr>
        <p:blipFill>
          <a:blip r:embed="rId2">
            <a:extLst>
              <a:ext uri="{28A0092B-C50C-407E-A947-70E740481C1C}">
                <a14:useLocalDpi xmlns:a14="http://schemas.microsoft.com/office/drawing/2010/main" val="0"/>
              </a:ext>
            </a:extLst>
          </a:blip>
          <a:srcRect b="726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Box 2"/>
          <p:cNvSpPr txBox="1">
            <a:spLocks noChangeArrowheads="1"/>
          </p:cNvSpPr>
          <p:nvPr/>
        </p:nvSpPr>
        <p:spPr bwMode="auto">
          <a:xfrm>
            <a:off x="823913" y="2768600"/>
            <a:ext cx="6340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C00000"/>
                </a:solidFill>
                <a:latin typeface="Calibri" panose="020F0502020204030204" pitchFamily="34" charset="0"/>
                <a:cs typeface="Arial" panose="020B0604020202020204" pitchFamily="34" charset="0"/>
              </a:rPr>
              <a:t>Nhận xét tiết học </a:t>
            </a:r>
            <a:endParaRPr lang="vi-VN" altLang="en-US" sz="6000" dirty="0">
              <a:solidFill>
                <a:srgbClr val="C00000"/>
              </a:solidFill>
              <a:cs typeface="Arial" panose="020B0604020202020204" pitchFamily="34" charset="0"/>
            </a:endParaRPr>
          </a:p>
        </p:txBody>
      </p:sp>
    </p:spTree>
    <p:extLst>
      <p:ext uri="{BB962C8B-B14F-4D97-AF65-F5344CB8AC3E}">
        <p14:creationId xmlns:p14="http://schemas.microsoft.com/office/powerpoint/2010/main" val="2771059522"/>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DA8670-46F9-4412-89AF-7A7BB109F791}"/>
              </a:ext>
            </a:extLst>
          </p:cNvPr>
          <p:cNvSpPr>
            <a:spLocks noGrp="1"/>
          </p:cNvSpPr>
          <p:nvPr>
            <p:ph/>
          </p:nvPr>
        </p:nvSpPr>
        <p:spPr>
          <a:xfrm>
            <a:off x="457200" y="4495800"/>
            <a:ext cx="8229600" cy="1828800"/>
          </a:xfrm>
        </p:spPr>
        <p:txBody>
          <a:bodyPr/>
          <a:lstStyle/>
          <a:p>
            <a:pPr lvl="0" eaLnBrk="1" hangingPunct="1">
              <a:spcBef>
                <a:spcPct val="0"/>
              </a:spcBef>
              <a:buFontTx/>
              <a:buChar char="-"/>
              <a:defRPr/>
            </a:pPr>
            <a:r>
              <a:rPr lang="en-US" kern="1200" dirty="0" smtClean="0">
                <a:solidFill>
                  <a:srgbClr val="0000FF"/>
                </a:solidFill>
              </a:rPr>
              <a:t>Chuẩn </a:t>
            </a:r>
            <a:r>
              <a:rPr lang="en-US" kern="1200" dirty="0">
                <a:solidFill>
                  <a:srgbClr val="0000FF"/>
                </a:solidFill>
              </a:rPr>
              <a:t>bị bài tiết sau.</a:t>
            </a:r>
          </a:p>
          <a:p>
            <a:pPr marL="0" lvl="0" indent="0" eaLnBrk="1" hangingPunct="1">
              <a:spcBef>
                <a:spcPct val="0"/>
              </a:spcBef>
              <a:buNone/>
              <a:defRPr/>
            </a:pPr>
            <a:endParaRPr lang="en-US" kern="1200" dirty="0">
              <a:solidFill>
                <a:srgbClr val="0000FF"/>
              </a:solidFill>
            </a:endParaRPr>
          </a:p>
          <a:p>
            <a:endParaRPr lang="en-US" dirty="0">
              <a:solidFill>
                <a:srgbClr val="0000FF"/>
              </a:solidFill>
            </a:endParaRPr>
          </a:p>
        </p:txBody>
      </p:sp>
      <p:sp>
        <p:nvSpPr>
          <p:cNvPr id="4" name="Thought Bubble: Cloud 3">
            <a:extLst>
              <a:ext uri="{FF2B5EF4-FFF2-40B4-BE49-F238E27FC236}">
                <a16:creationId xmlns:a16="http://schemas.microsoft.com/office/drawing/2014/main" id="{5D00A134-033A-47C9-A111-3687086E8ADF}"/>
              </a:ext>
            </a:extLst>
          </p:cNvPr>
          <p:cNvSpPr/>
          <p:nvPr/>
        </p:nvSpPr>
        <p:spPr>
          <a:xfrm>
            <a:off x="1371600" y="1447800"/>
            <a:ext cx="7010400" cy="2514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600" b="1" dirty="0">
                <a:solidFill>
                  <a:srgbClr val="FF0000"/>
                </a:solidFill>
              </a:rPr>
              <a:t>DẶN DÒ:</a:t>
            </a:r>
          </a:p>
        </p:txBody>
      </p:sp>
    </p:spTree>
    <p:extLst>
      <p:ext uri="{BB962C8B-B14F-4D97-AF65-F5344CB8AC3E}">
        <p14:creationId xmlns:p14="http://schemas.microsoft.com/office/powerpoint/2010/main" val="3431582294"/>
      </p:ext>
    </p:extLst>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7"/>
          <p:cNvSpPr txBox="1">
            <a:spLocks noChangeArrowheads="1"/>
          </p:cNvSpPr>
          <p:nvPr/>
        </p:nvSpPr>
        <p:spPr bwMode="auto">
          <a:xfrm>
            <a:off x="190500" y="1854200"/>
            <a:ext cx="876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4800" b="1" smtClean="0">
                <a:solidFill>
                  <a:srgbClr val="FF0000"/>
                </a:solidFill>
                <a:latin typeface="Times New Roman" panose="02020603050405020304" pitchFamily="18" charset="0"/>
                <a:cs typeface="Arial" panose="020B0604020202020204" pitchFamily="34" charset="0"/>
              </a:rPr>
              <a:t>Tiết học đã kết thúc rồi!</a:t>
            </a:r>
          </a:p>
          <a:p>
            <a:pPr algn="ctr">
              <a:spcBef>
                <a:spcPct val="50000"/>
              </a:spcBef>
            </a:pPr>
            <a:r>
              <a:rPr lang="vi-VN" altLang="en-US" sz="4800" b="1" smtClean="0">
                <a:solidFill>
                  <a:srgbClr val="FF0000"/>
                </a:solidFill>
                <a:latin typeface="Times New Roman" panose="02020603050405020304" pitchFamily="18" charset="0"/>
                <a:cs typeface="Arial" panose="020B0604020202020204" pitchFamily="34" charset="0"/>
              </a:rPr>
              <a:t>CHÀO TẠM BIỆT CÁC CON</a:t>
            </a:r>
            <a:endParaRPr lang="en-US" altLang="en-US" sz="4800" b="1" smtClean="0">
              <a:solidFill>
                <a:srgbClr val="FF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5700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barn(inVertical)">
                                      <p:cBhvr>
                                        <p:cTn id="7" dur="500"/>
                                        <p:tgtEl>
                                          <p:spTgt spid="2765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653">
                                            <p:txEl>
                                              <p:pRg st="1" end="1"/>
                                            </p:txEl>
                                          </p:spTgt>
                                        </p:tgtEl>
                                        <p:attrNameLst>
                                          <p:attrName>style.visibility</p:attrName>
                                        </p:attrNameLst>
                                      </p:cBhvr>
                                      <p:to>
                                        <p:strVal val="visible"/>
                                      </p:to>
                                    </p:set>
                                    <p:animEffect transition="in" filter="barn(inVertical)">
                                      <p:cBhvr>
                                        <p:cTn id="10" dur="5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WordArt 4"/>
          <p:cNvSpPr>
            <a:spLocks noChangeArrowheads="1" noChangeShapeType="1" noTextEdit="1"/>
          </p:cNvSpPr>
          <p:nvPr/>
        </p:nvSpPr>
        <p:spPr bwMode="auto">
          <a:xfrm>
            <a:off x="1219200" y="1447800"/>
            <a:ext cx="6096000" cy="457200"/>
          </a:xfrm>
          <a:prstGeom prst="rect">
            <a:avLst/>
          </a:prstGeom>
        </p:spPr>
        <p:txBody>
          <a:bodyPr wrap="none" fromWordArt="1">
            <a:prstTxWarp prst="textPlain">
              <a:avLst>
                <a:gd name="adj" fmla="val 50000"/>
              </a:avLst>
            </a:prstTxWarp>
          </a:bodyPr>
          <a:lstStyle/>
          <a:p>
            <a:pPr algn="ctr" eaLnBrk="1" hangingPunct="1"/>
            <a:r>
              <a:rPr lang="en-US" sz="2800" kern="10" dirty="0" smtClean="0">
                <a:ln w="12700">
                  <a:solidFill>
                    <a:srgbClr val="008000"/>
                  </a:solidFill>
                  <a:round/>
                  <a:headEnd/>
                  <a:tailEnd/>
                </a:ln>
                <a:solidFill>
                  <a:srgbClr val="0099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Chăm sóc cây trồng, vật nuôi ( Tiết 1)</a:t>
            </a:r>
          </a:p>
        </p:txBody>
      </p:sp>
      <p:pic>
        <p:nvPicPr>
          <p:cNvPr id="75792"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5" name="Picture 19"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542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143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h0a xah-tj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04138" y="-2857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133600"/>
            <a:ext cx="3619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86000"/>
            <a:ext cx="3619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752600" y="381000"/>
            <a:ext cx="5867400" cy="523220"/>
          </a:xfrm>
          <a:prstGeom prst="rect">
            <a:avLst/>
          </a:prstGeom>
          <a:noFill/>
          <a:ln w="9525">
            <a:noFill/>
            <a:miter lim="800000"/>
            <a:headEnd/>
            <a:tailEnd/>
          </a:ln>
        </p:spPr>
        <p:txBody>
          <a:bodyPr>
            <a:spAutoFit/>
          </a:bodyPr>
          <a:lstStyle/>
          <a:p>
            <a:pPr algn="ctr"/>
            <a:r>
              <a:rPr lang="en-US" sz="2800" b="1" dirty="0" err="1" smtClean="0">
                <a:latin typeface="Times New Roman" pitchFamily="18" charset="0"/>
                <a:cs typeface="Times New Roman" pitchFamily="18" charset="0"/>
              </a:rPr>
              <a:t>Đạo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đức</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545621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ox(in)">
                                      <p:cBhvr>
                                        <p:cTn id="7" dur="500"/>
                                        <p:tgtEl>
                                          <p:spTgt spid="75780"/>
                                        </p:tgtEl>
                                      </p:cBhvr>
                                    </p:animEffect>
                                  </p:childTnLst>
                                </p:cTn>
                              </p:par>
                              <p:par>
                                <p:cTn id="8" presetID="5" presetClass="entr" presetSubtype="10" fill="hold" nodeType="withEffect">
                                  <p:stCondLst>
                                    <p:cond delay="0"/>
                                  </p:stCondLst>
                                  <p:childTnLst>
                                    <p:set>
                                      <p:cBhvr>
                                        <p:cTn id="9" dur="1" fill="hold">
                                          <p:stCondLst>
                                            <p:cond delay="0"/>
                                          </p:stCondLst>
                                        </p:cTn>
                                        <p:tgtEl>
                                          <p:spTgt spid="75792"/>
                                        </p:tgtEl>
                                        <p:attrNameLst>
                                          <p:attrName>style.visibility</p:attrName>
                                        </p:attrNameLst>
                                      </p:cBhvr>
                                      <p:to>
                                        <p:strVal val="visible"/>
                                      </p:to>
                                    </p:set>
                                    <p:animEffect transition="in" filter="checkerboard(across)">
                                      <p:cBhvr>
                                        <p:cTn id="10" dur="500"/>
                                        <p:tgtEl>
                                          <p:spTgt spid="75792"/>
                                        </p:tgtEl>
                                      </p:cBhvr>
                                    </p:animEffect>
                                  </p:childTnLst>
                                </p:cTn>
                              </p:par>
                              <p:par>
                                <p:cTn id="11" presetID="8" presetClass="entr" presetSubtype="16" fill="hold" nodeType="withEffect">
                                  <p:stCondLst>
                                    <p:cond delay="0"/>
                                  </p:stCondLst>
                                  <p:childTnLst>
                                    <p:set>
                                      <p:cBhvr>
                                        <p:cTn id="12" dur="1" fill="hold">
                                          <p:stCondLst>
                                            <p:cond delay="0"/>
                                          </p:stCondLst>
                                        </p:cTn>
                                        <p:tgtEl>
                                          <p:spTgt spid="75795"/>
                                        </p:tgtEl>
                                        <p:attrNameLst>
                                          <p:attrName>style.visibility</p:attrName>
                                        </p:attrNameLst>
                                      </p:cBhvr>
                                      <p:to>
                                        <p:strVal val="visible"/>
                                      </p:to>
                                    </p:set>
                                    <p:animEffect transition="in" filter="diamond(in)">
                                      <p:cBhvr>
                                        <p:cTn id="13" dur="500"/>
                                        <p:tgtEl>
                                          <p:spTgt spid="7579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a16="http://schemas.microsoft.com/office/drawing/2014/main" id="{CC5ED425-7CBE-43D8-AD84-62219386E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F67A53B-95CA-4C52-9C01-0CFD4B120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38F62B67-54FC-4D86-BBEB-2C3A6316F3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a:t>
            </a:r>
            <a:r>
              <a:rPr lang="en-US" altLang="en-US" sz="3200" b="1" dirty="0" smtClean="0">
                <a:solidFill>
                  <a:srgbClr val="FF0000"/>
                </a:solidFill>
                <a:latin typeface="Calibri"/>
                <a:ea typeface="SimHei" panose="02010609060101010101" pitchFamily="49" charset="-122"/>
                <a:cs typeface="Times New Roman" panose="02020603050405020304" pitchFamily="18" charset="0"/>
                <a:sym typeface="+mn-ea"/>
              </a:rPr>
              <a:t>1: </a:t>
            </a:r>
            <a:endParaRPr lang="en-US" altLang="en-US" sz="3200" b="1" dirty="0">
              <a:solidFill>
                <a:srgbClr val="FF0000"/>
              </a:solidFill>
              <a:latin typeface="Calibri"/>
              <a:ea typeface="SimHei" panose="02010609060101010101" pitchFamily="49" charset="-122"/>
              <a:cs typeface="Times New Roman" panose="02020603050405020304" pitchFamily="18" charset="0"/>
              <a:sym typeface="+mn-ea"/>
            </a:endParaRP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altLang="en-US" sz="2800" b="1" dirty="0">
                <a:solidFill>
                  <a:srgbClr val="0000FF"/>
                </a:solidFill>
              </a:rPr>
              <a:t>Liên hệ thực tế</a:t>
            </a:r>
            <a:endParaRPr lang="en-US" sz="2800" b="1" dirty="0">
              <a:solidFill>
                <a:srgbClr val="33CC33"/>
              </a:solidFill>
            </a:endParaRPr>
          </a:p>
        </p:txBody>
      </p:sp>
    </p:spTree>
    <p:extLst>
      <p:ext uri="{BB962C8B-B14F-4D97-AF65-F5344CB8AC3E}">
        <p14:creationId xmlns:p14="http://schemas.microsoft.com/office/powerpoint/2010/main" val="3002623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MMj01724770000[1]"/>
          <p:cNvPicPr>
            <a:picLocks noChangeAspect="1" noChangeArrowheads="1" noCrop="1"/>
          </p:cNvPicPr>
          <p:nvPr/>
        </p:nvPicPr>
        <p:blipFill>
          <a:blip r:embed="rId2"/>
          <a:srcRect/>
          <a:stretch>
            <a:fillRect/>
          </a:stretch>
        </p:blipFill>
        <p:spPr bwMode="auto">
          <a:xfrm>
            <a:off x="3505200" y="6019800"/>
            <a:ext cx="1752600" cy="838200"/>
          </a:xfrm>
          <a:prstGeom prst="rect">
            <a:avLst/>
          </a:prstGeom>
          <a:noFill/>
          <a:ln w="9525">
            <a:noFill/>
            <a:miter lim="800000"/>
            <a:headEnd/>
            <a:tailEnd/>
          </a:ln>
        </p:spPr>
      </p:pic>
      <p:sp>
        <p:nvSpPr>
          <p:cNvPr id="9220" name="Text Box 43"/>
          <p:cNvSpPr txBox="1">
            <a:spLocks noChangeArrowheads="1"/>
          </p:cNvSpPr>
          <p:nvPr/>
        </p:nvSpPr>
        <p:spPr bwMode="auto">
          <a:xfrm>
            <a:off x="5257800" y="6553200"/>
            <a:ext cx="1066800" cy="366713"/>
          </a:xfrm>
          <a:prstGeom prst="rect">
            <a:avLst/>
          </a:prstGeom>
          <a:noFill/>
          <a:ln w="9525">
            <a:noFill/>
            <a:miter lim="800000"/>
            <a:headEnd/>
            <a:tailEnd/>
          </a:ln>
        </p:spPr>
        <p:txBody>
          <a:bodyPr>
            <a:spAutoFit/>
          </a:bodyPr>
          <a:lstStyle/>
          <a:p>
            <a:pPr defTabSz="912813" eaLnBrk="1" hangingPunct="1">
              <a:spcBef>
                <a:spcPct val="50000"/>
              </a:spcBef>
            </a:pPr>
            <a:endParaRPr lang="en-US" b="1">
              <a:solidFill>
                <a:srgbClr val="000000"/>
              </a:solidFill>
              <a:latin typeface="Arial" charset="0"/>
            </a:endParaRPr>
          </a:p>
        </p:txBody>
      </p:sp>
      <p:pic>
        <p:nvPicPr>
          <p:cNvPr id="9221" name="Picture 2" descr="flower1_div_md_wht"/>
          <p:cNvPicPr>
            <a:picLocks noChangeAspect="1" noChangeArrowheads="1" noCrop="1"/>
          </p:cNvPicPr>
          <p:nvPr/>
        </p:nvPicPr>
        <p:blipFill>
          <a:blip r:embed="rId3"/>
          <a:srcRect/>
          <a:stretch>
            <a:fillRect/>
          </a:stretch>
        </p:blipFill>
        <p:spPr bwMode="auto">
          <a:xfrm rot="10800000">
            <a:off x="1295400" y="6172200"/>
            <a:ext cx="6400800" cy="685800"/>
          </a:xfrm>
          <a:prstGeom prst="rect">
            <a:avLst/>
          </a:prstGeom>
          <a:noFill/>
          <a:ln w="9525">
            <a:noFill/>
            <a:miter lim="800000"/>
            <a:headEnd/>
            <a:tailEnd/>
          </a:ln>
        </p:spPr>
      </p:pic>
      <p:grpSp>
        <p:nvGrpSpPr>
          <p:cNvPr id="9222" name="Group 14"/>
          <p:cNvGrpSpPr>
            <a:grpSpLocks/>
          </p:cNvGrpSpPr>
          <p:nvPr/>
        </p:nvGrpSpPr>
        <p:grpSpPr bwMode="auto">
          <a:xfrm rot="-5400000">
            <a:off x="-419100" y="5048250"/>
            <a:ext cx="2305050" cy="1619250"/>
            <a:chOff x="0" y="3120"/>
            <a:chExt cx="1536" cy="1200"/>
          </a:xfrm>
        </p:grpSpPr>
        <p:pic>
          <p:nvPicPr>
            <p:cNvPr id="9230" name="Picture 15" descr="hoadong"/>
            <p:cNvPicPr>
              <a:picLocks noChangeAspect="1" noChangeArrowheads="1" noCrop="1"/>
            </p:cNvPicPr>
            <p:nvPr/>
          </p:nvPicPr>
          <p:blipFill>
            <a:blip r:embed="rId4"/>
            <a:srcRect/>
            <a:stretch>
              <a:fillRect/>
            </a:stretch>
          </p:blipFill>
          <p:spPr bwMode="auto">
            <a:xfrm>
              <a:off x="0" y="3504"/>
              <a:ext cx="458" cy="480"/>
            </a:xfrm>
            <a:prstGeom prst="rect">
              <a:avLst/>
            </a:prstGeom>
            <a:noFill/>
            <a:ln w="9525">
              <a:noFill/>
              <a:miter lim="800000"/>
              <a:headEnd/>
              <a:tailEnd/>
            </a:ln>
          </p:spPr>
        </p:pic>
        <p:pic>
          <p:nvPicPr>
            <p:cNvPr id="9231" name="Picture 16" descr="hoadong"/>
            <p:cNvPicPr>
              <a:picLocks noChangeAspect="1" noChangeArrowheads="1" noCrop="1"/>
            </p:cNvPicPr>
            <p:nvPr/>
          </p:nvPicPr>
          <p:blipFill>
            <a:blip r:embed="rId4"/>
            <a:srcRect/>
            <a:stretch>
              <a:fillRect/>
            </a:stretch>
          </p:blipFill>
          <p:spPr bwMode="auto">
            <a:xfrm>
              <a:off x="0" y="3936"/>
              <a:ext cx="367" cy="384"/>
            </a:xfrm>
            <a:prstGeom prst="rect">
              <a:avLst/>
            </a:prstGeom>
            <a:noFill/>
            <a:ln w="9525">
              <a:noFill/>
              <a:miter lim="800000"/>
              <a:headEnd/>
              <a:tailEnd/>
            </a:ln>
          </p:spPr>
        </p:pic>
        <p:pic>
          <p:nvPicPr>
            <p:cNvPr id="9232" name="Picture 17" descr="hoadong"/>
            <p:cNvPicPr>
              <a:picLocks noChangeAspect="1" noChangeArrowheads="1" noCrop="1"/>
            </p:cNvPicPr>
            <p:nvPr/>
          </p:nvPicPr>
          <p:blipFill>
            <a:blip r:embed="rId4"/>
            <a:srcRect/>
            <a:stretch>
              <a:fillRect/>
            </a:stretch>
          </p:blipFill>
          <p:spPr bwMode="auto">
            <a:xfrm>
              <a:off x="672" y="3120"/>
              <a:ext cx="458" cy="480"/>
            </a:xfrm>
            <a:prstGeom prst="rect">
              <a:avLst/>
            </a:prstGeom>
            <a:noFill/>
            <a:ln w="9525">
              <a:noFill/>
              <a:miter lim="800000"/>
              <a:headEnd/>
              <a:tailEnd/>
            </a:ln>
          </p:spPr>
        </p:pic>
        <p:pic>
          <p:nvPicPr>
            <p:cNvPr id="9233" name="Picture 18" descr="hoadong"/>
            <p:cNvPicPr>
              <a:picLocks noChangeAspect="1" noChangeArrowheads="1" noCrop="1"/>
            </p:cNvPicPr>
            <p:nvPr/>
          </p:nvPicPr>
          <p:blipFill>
            <a:blip r:embed="rId4"/>
            <a:srcRect/>
            <a:stretch>
              <a:fillRect/>
            </a:stretch>
          </p:blipFill>
          <p:spPr bwMode="auto">
            <a:xfrm>
              <a:off x="960" y="3120"/>
              <a:ext cx="576" cy="371"/>
            </a:xfrm>
            <a:prstGeom prst="rect">
              <a:avLst/>
            </a:prstGeom>
            <a:noFill/>
            <a:ln w="9525">
              <a:noFill/>
              <a:miter lim="800000"/>
              <a:headEnd/>
              <a:tailEnd/>
            </a:ln>
          </p:spPr>
        </p:pic>
        <p:pic>
          <p:nvPicPr>
            <p:cNvPr id="9234" name="Picture 19" descr="hoadong"/>
            <p:cNvPicPr>
              <a:picLocks noChangeAspect="1" noChangeArrowheads="1" noCrop="1"/>
            </p:cNvPicPr>
            <p:nvPr/>
          </p:nvPicPr>
          <p:blipFill>
            <a:blip r:embed="rId4"/>
            <a:srcRect/>
            <a:stretch>
              <a:fillRect/>
            </a:stretch>
          </p:blipFill>
          <p:spPr bwMode="auto">
            <a:xfrm>
              <a:off x="0" y="3120"/>
              <a:ext cx="816" cy="525"/>
            </a:xfrm>
            <a:prstGeom prst="rect">
              <a:avLst/>
            </a:prstGeom>
            <a:noFill/>
            <a:ln w="9525">
              <a:noFill/>
              <a:miter lim="800000"/>
              <a:headEnd/>
              <a:tailEnd/>
            </a:ln>
          </p:spPr>
        </p:pic>
      </p:grpSp>
      <p:grpSp>
        <p:nvGrpSpPr>
          <p:cNvPr id="9223" name="Group 5"/>
          <p:cNvGrpSpPr>
            <a:grpSpLocks/>
          </p:cNvGrpSpPr>
          <p:nvPr/>
        </p:nvGrpSpPr>
        <p:grpSpPr bwMode="auto">
          <a:xfrm rot="10800000">
            <a:off x="7532688" y="5021263"/>
            <a:ext cx="1763712" cy="1989137"/>
            <a:chOff x="4224" y="3120"/>
            <a:chExt cx="1536" cy="1200"/>
          </a:xfrm>
        </p:grpSpPr>
        <p:pic>
          <p:nvPicPr>
            <p:cNvPr id="9225" name="Picture 6" descr="hoadong"/>
            <p:cNvPicPr>
              <a:picLocks noChangeAspect="1" noChangeArrowheads="1" noCrop="1"/>
            </p:cNvPicPr>
            <p:nvPr/>
          </p:nvPicPr>
          <p:blipFill>
            <a:blip r:embed="rId4"/>
            <a:srcRect/>
            <a:stretch>
              <a:fillRect/>
            </a:stretch>
          </p:blipFill>
          <p:spPr bwMode="auto">
            <a:xfrm>
              <a:off x="4224" y="3504"/>
              <a:ext cx="458" cy="480"/>
            </a:xfrm>
            <a:prstGeom prst="rect">
              <a:avLst/>
            </a:prstGeom>
            <a:noFill/>
            <a:ln w="9525">
              <a:noFill/>
              <a:miter lim="800000"/>
              <a:headEnd/>
              <a:tailEnd/>
            </a:ln>
          </p:spPr>
        </p:pic>
        <p:pic>
          <p:nvPicPr>
            <p:cNvPr id="9226" name="Picture 7" descr="hoadong"/>
            <p:cNvPicPr>
              <a:picLocks noChangeAspect="1" noChangeArrowheads="1" noCrop="1"/>
            </p:cNvPicPr>
            <p:nvPr/>
          </p:nvPicPr>
          <p:blipFill>
            <a:blip r:embed="rId4"/>
            <a:srcRect/>
            <a:stretch>
              <a:fillRect/>
            </a:stretch>
          </p:blipFill>
          <p:spPr bwMode="auto">
            <a:xfrm>
              <a:off x="4224" y="3936"/>
              <a:ext cx="367" cy="384"/>
            </a:xfrm>
            <a:prstGeom prst="rect">
              <a:avLst/>
            </a:prstGeom>
            <a:noFill/>
            <a:ln w="9525">
              <a:noFill/>
              <a:miter lim="800000"/>
              <a:headEnd/>
              <a:tailEnd/>
            </a:ln>
          </p:spPr>
        </p:pic>
        <p:pic>
          <p:nvPicPr>
            <p:cNvPr id="9227" name="Picture 8" descr="hoadong"/>
            <p:cNvPicPr>
              <a:picLocks noChangeAspect="1" noChangeArrowheads="1" noCrop="1"/>
            </p:cNvPicPr>
            <p:nvPr/>
          </p:nvPicPr>
          <p:blipFill>
            <a:blip r:embed="rId4"/>
            <a:srcRect/>
            <a:stretch>
              <a:fillRect/>
            </a:stretch>
          </p:blipFill>
          <p:spPr bwMode="auto">
            <a:xfrm>
              <a:off x="4896" y="3120"/>
              <a:ext cx="458" cy="480"/>
            </a:xfrm>
            <a:prstGeom prst="rect">
              <a:avLst/>
            </a:prstGeom>
            <a:noFill/>
            <a:ln w="9525">
              <a:noFill/>
              <a:miter lim="800000"/>
              <a:headEnd/>
              <a:tailEnd/>
            </a:ln>
          </p:spPr>
        </p:pic>
        <p:pic>
          <p:nvPicPr>
            <p:cNvPr id="9228" name="Picture 9" descr="hoadong"/>
            <p:cNvPicPr>
              <a:picLocks noChangeAspect="1" noChangeArrowheads="1" noCrop="1"/>
            </p:cNvPicPr>
            <p:nvPr/>
          </p:nvPicPr>
          <p:blipFill>
            <a:blip r:embed="rId4"/>
            <a:srcRect/>
            <a:stretch>
              <a:fillRect/>
            </a:stretch>
          </p:blipFill>
          <p:spPr bwMode="auto">
            <a:xfrm>
              <a:off x="5184" y="3120"/>
              <a:ext cx="576" cy="371"/>
            </a:xfrm>
            <a:prstGeom prst="rect">
              <a:avLst/>
            </a:prstGeom>
            <a:noFill/>
            <a:ln w="9525">
              <a:noFill/>
              <a:miter lim="800000"/>
              <a:headEnd/>
              <a:tailEnd/>
            </a:ln>
          </p:spPr>
        </p:pic>
        <p:pic>
          <p:nvPicPr>
            <p:cNvPr id="9229" name="Picture 10" descr="hoadong">
              <a:hlinkClick r:id="rId5" action="ppaction://hlinksldjump"/>
            </p:cNvPr>
            <p:cNvPicPr>
              <a:picLocks noChangeAspect="1" noChangeArrowheads="1" noCrop="1"/>
            </p:cNvPicPr>
            <p:nvPr/>
          </p:nvPicPr>
          <p:blipFill>
            <a:blip r:embed="rId4"/>
            <a:srcRect/>
            <a:stretch>
              <a:fillRect/>
            </a:stretch>
          </p:blipFill>
          <p:spPr bwMode="auto">
            <a:xfrm>
              <a:off x="4224" y="3120"/>
              <a:ext cx="816" cy="525"/>
            </a:xfrm>
            <a:prstGeom prst="rect">
              <a:avLst/>
            </a:prstGeom>
            <a:noFill/>
            <a:ln w="9525">
              <a:noFill/>
              <a:miter lim="800000"/>
              <a:headEnd/>
              <a:tailEnd/>
            </a:ln>
          </p:spPr>
        </p:pic>
      </p:grpSp>
      <p:sp>
        <p:nvSpPr>
          <p:cNvPr id="19" name="Rectangle 3"/>
          <p:cNvSpPr txBox="1">
            <a:spLocks noChangeArrowheads="1"/>
          </p:cNvSpPr>
          <p:nvPr/>
        </p:nvSpPr>
        <p:spPr bwMode="auto">
          <a:xfrm>
            <a:off x="0" y="1371600"/>
            <a:ext cx="9144000" cy="1828800"/>
          </a:xfrm>
          <a:prstGeom prst="rect">
            <a:avLst/>
          </a:prstGeom>
          <a:solidFill>
            <a:schemeClr val="accent2">
              <a:lumMod val="20000"/>
              <a:lumOff val="80000"/>
            </a:schemeClr>
          </a:solidFill>
          <a:ln w="9525">
            <a:noFill/>
            <a:miter lim="800000"/>
            <a:headEnd/>
            <a:tailEnd/>
          </a:ln>
        </p:spPr>
        <p:txBody>
          <a:bodyPr/>
          <a:lstStyle/>
          <a:p>
            <a:pPr marL="514350" indent="-514350" eaLnBrk="1" hangingPunct="1">
              <a:spcBef>
                <a:spcPct val="20000"/>
              </a:spcBef>
              <a:buFontTx/>
              <a:buAutoNum type="arabicPeriod"/>
              <a:defRPr/>
            </a:pPr>
            <a:r>
              <a:rPr lang="en-US" sz="2800" b="1" kern="0" dirty="0" err="1">
                <a:solidFill>
                  <a:srgbClr val="000000"/>
                </a:solidFill>
                <a:latin typeface="Times New Roman"/>
              </a:rPr>
              <a:t>Hãy</a:t>
            </a:r>
            <a:r>
              <a:rPr lang="en-US" sz="2800" b="1" kern="0" dirty="0">
                <a:solidFill>
                  <a:srgbClr val="000000"/>
                </a:solidFill>
                <a:latin typeface="Times New Roman"/>
              </a:rPr>
              <a:t> </a:t>
            </a:r>
            <a:r>
              <a:rPr lang="en-US" sz="2800" b="1" kern="0" dirty="0" err="1">
                <a:solidFill>
                  <a:srgbClr val="000000"/>
                </a:solidFill>
                <a:latin typeface="Times New Roman"/>
              </a:rPr>
              <a:t>kể</a:t>
            </a:r>
            <a:r>
              <a:rPr lang="en-US" sz="2800" b="1" kern="0" dirty="0">
                <a:solidFill>
                  <a:srgbClr val="000000"/>
                </a:solidFill>
                <a:latin typeface="Times New Roman"/>
              </a:rPr>
              <a:t> </a:t>
            </a:r>
            <a:r>
              <a:rPr lang="en-US" sz="2800" b="1" kern="0" dirty="0" err="1">
                <a:solidFill>
                  <a:srgbClr val="000000"/>
                </a:solidFill>
                <a:latin typeface="Times New Roman"/>
              </a:rPr>
              <a:t>tên</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mà</a:t>
            </a:r>
            <a:r>
              <a:rPr lang="en-US" sz="2800" b="1" kern="0" dirty="0">
                <a:solidFill>
                  <a:srgbClr val="000000"/>
                </a:solidFill>
                <a:latin typeface="Times New Roman"/>
              </a:rPr>
              <a:t> </a:t>
            </a: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biết</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và</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đó</a:t>
            </a:r>
            <a:r>
              <a:rPr lang="en-US" sz="2800" b="1" kern="0" dirty="0">
                <a:solidFill>
                  <a:srgbClr val="000000"/>
                </a:solidFill>
                <a:latin typeface="Times New Roman"/>
              </a:rPr>
              <a:t> </a:t>
            </a:r>
            <a:r>
              <a:rPr lang="en-US" sz="2800" b="1" kern="0" dirty="0" err="1">
                <a:solidFill>
                  <a:srgbClr val="000000"/>
                </a:solidFill>
                <a:latin typeface="Times New Roman"/>
              </a:rPr>
              <a:t>có</a:t>
            </a:r>
            <a:r>
              <a:rPr lang="en-US" sz="2800" b="1" kern="0" dirty="0">
                <a:solidFill>
                  <a:srgbClr val="000000"/>
                </a:solidFill>
                <a:latin typeface="Times New Roman"/>
              </a:rPr>
              <a:t> </a:t>
            </a:r>
            <a:r>
              <a:rPr lang="en-US" sz="2800" b="1" kern="0" dirty="0" err="1">
                <a:solidFill>
                  <a:srgbClr val="000000"/>
                </a:solidFill>
                <a:latin typeface="Times New Roman"/>
              </a:rPr>
              <a:t>tác</a:t>
            </a:r>
            <a:r>
              <a:rPr lang="en-US" sz="2800" b="1" kern="0" dirty="0">
                <a:solidFill>
                  <a:srgbClr val="000000"/>
                </a:solidFill>
                <a:latin typeface="Times New Roman"/>
              </a:rPr>
              <a:t> </a:t>
            </a:r>
            <a:r>
              <a:rPr lang="en-US" sz="2800" b="1" kern="0" dirty="0" err="1">
                <a:solidFill>
                  <a:srgbClr val="000000"/>
                </a:solidFill>
                <a:latin typeface="Times New Roman"/>
              </a:rPr>
              <a:t>dụng</a:t>
            </a:r>
            <a:r>
              <a:rPr lang="en-US" sz="2800" b="1" kern="0" dirty="0">
                <a:solidFill>
                  <a:srgbClr val="000000"/>
                </a:solidFill>
                <a:latin typeface="Times New Roman"/>
              </a:rPr>
              <a:t> </a:t>
            </a:r>
            <a:r>
              <a:rPr lang="en-US" sz="2800" b="1" kern="0" dirty="0" err="1">
                <a:solidFill>
                  <a:srgbClr val="000000"/>
                </a:solidFill>
                <a:latin typeface="Times New Roman"/>
              </a:rPr>
              <a:t>gì</a:t>
            </a:r>
            <a:r>
              <a:rPr lang="en-US" sz="2800" b="1" kern="0" dirty="0">
                <a:solidFill>
                  <a:srgbClr val="000000"/>
                </a:solidFill>
                <a:latin typeface="Times New Roman"/>
              </a:rPr>
              <a:t> ?</a:t>
            </a:r>
          </a:p>
          <a:p>
            <a:pPr marL="514350" indent="-514350" eaLnBrk="1" hangingPunct="1">
              <a:spcBef>
                <a:spcPct val="20000"/>
              </a:spcBef>
              <a:buFontTx/>
              <a:buAutoNum type="arabicPeriod"/>
              <a:defRPr/>
            </a:pP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đã</a:t>
            </a:r>
            <a:r>
              <a:rPr lang="en-US" sz="2800" b="1" kern="0" dirty="0">
                <a:solidFill>
                  <a:srgbClr val="000000"/>
                </a:solidFill>
                <a:latin typeface="Times New Roman"/>
              </a:rPr>
              <a:t> </a:t>
            </a:r>
            <a:r>
              <a:rPr lang="en-US" sz="2800" b="1" kern="0" dirty="0" err="1">
                <a:solidFill>
                  <a:srgbClr val="000000"/>
                </a:solidFill>
                <a:latin typeface="Times New Roman"/>
              </a:rPr>
              <a:t>tham</a:t>
            </a:r>
            <a:r>
              <a:rPr lang="en-US" sz="2800" b="1" kern="0" dirty="0">
                <a:solidFill>
                  <a:srgbClr val="000000"/>
                </a:solidFill>
                <a:latin typeface="Times New Roman"/>
              </a:rPr>
              <a:t> </a:t>
            </a:r>
            <a:r>
              <a:rPr lang="en-US" sz="2800" b="1" kern="0" dirty="0" err="1">
                <a:solidFill>
                  <a:srgbClr val="000000"/>
                </a:solidFill>
                <a:latin typeface="Times New Roman"/>
              </a:rPr>
              <a:t>gia</a:t>
            </a:r>
            <a:r>
              <a:rPr lang="en-US" sz="2800" b="1" kern="0" dirty="0">
                <a:solidFill>
                  <a:srgbClr val="000000"/>
                </a:solidFill>
                <a:latin typeface="Times New Roman"/>
              </a:rPr>
              <a:t> </a:t>
            </a:r>
            <a:r>
              <a:rPr lang="en-US" sz="2800" b="1" kern="0" dirty="0" err="1">
                <a:solidFill>
                  <a:srgbClr val="000000"/>
                </a:solidFill>
                <a:latin typeface="Times New Roman"/>
              </a:rPr>
              <a:t>bảo</a:t>
            </a:r>
            <a:r>
              <a:rPr lang="en-US" sz="2800" b="1" kern="0" dirty="0">
                <a:solidFill>
                  <a:srgbClr val="000000"/>
                </a:solidFill>
                <a:latin typeface="Times New Roman"/>
              </a:rPr>
              <a:t> </a:t>
            </a:r>
            <a:r>
              <a:rPr lang="en-US" sz="2800" b="1" kern="0" dirty="0" err="1">
                <a:solidFill>
                  <a:srgbClr val="000000"/>
                </a:solidFill>
                <a:latin typeface="Times New Roman"/>
              </a:rPr>
              <a:t>vệ</a:t>
            </a:r>
            <a:r>
              <a:rPr lang="en-US" sz="2800" b="1" kern="0" dirty="0">
                <a:solidFill>
                  <a:srgbClr val="000000"/>
                </a:solidFill>
                <a:latin typeface="Times New Roman"/>
              </a:rPr>
              <a:t>, </a:t>
            </a:r>
            <a:r>
              <a:rPr lang="en-US" sz="2800" b="1" kern="0" dirty="0" err="1">
                <a:solidFill>
                  <a:srgbClr val="000000"/>
                </a:solidFill>
                <a:latin typeface="Times New Roman"/>
              </a:rPr>
              <a:t>chăm</a:t>
            </a:r>
            <a:r>
              <a:rPr lang="en-US" sz="2800" b="1" kern="0" dirty="0">
                <a:solidFill>
                  <a:srgbClr val="000000"/>
                </a:solidFill>
                <a:latin typeface="Times New Roman"/>
              </a:rPr>
              <a:t> </a:t>
            </a:r>
            <a:r>
              <a:rPr lang="en-US" sz="2800" b="1" kern="0" dirty="0" err="1">
                <a:solidFill>
                  <a:srgbClr val="000000"/>
                </a:solidFill>
                <a:latin typeface="Times New Roman"/>
              </a:rPr>
              <a:t>sóc</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như</a:t>
            </a:r>
            <a:r>
              <a:rPr lang="en-US" sz="2800" b="1" kern="0" dirty="0">
                <a:solidFill>
                  <a:srgbClr val="000000"/>
                </a:solidFill>
                <a:latin typeface="Times New Roman"/>
              </a:rPr>
              <a:t> </a:t>
            </a:r>
            <a:r>
              <a:rPr lang="en-US" sz="2800" b="1" kern="0" dirty="0" err="1">
                <a:solidFill>
                  <a:srgbClr val="000000"/>
                </a:solidFill>
                <a:latin typeface="Times New Roman"/>
              </a:rPr>
              <a:t>thế</a:t>
            </a:r>
            <a:r>
              <a:rPr lang="en-US" sz="2800" b="1" kern="0" dirty="0">
                <a:solidFill>
                  <a:srgbClr val="000000"/>
                </a:solidFill>
                <a:latin typeface="Times New Roman"/>
              </a:rPr>
              <a:t> </a:t>
            </a:r>
            <a:r>
              <a:rPr lang="en-US" sz="2800" b="1" kern="0" dirty="0" err="1">
                <a:solidFill>
                  <a:srgbClr val="000000"/>
                </a:solidFill>
                <a:latin typeface="Times New Roman"/>
              </a:rPr>
              <a:t>nào</a:t>
            </a:r>
            <a:r>
              <a:rPr lang="en-US" sz="2800" b="1" kern="0" dirty="0">
                <a:solidFill>
                  <a:srgbClr val="000000"/>
                </a:solidFill>
                <a:latin typeface="Times New Roman"/>
              </a:rPr>
              <a:t>?</a:t>
            </a:r>
          </a:p>
        </p:txBody>
      </p:sp>
    </p:spTree>
    <p:extLst>
      <p:ext uri="{BB962C8B-B14F-4D97-AF65-F5344CB8AC3E}">
        <p14:creationId xmlns:p14="http://schemas.microsoft.com/office/powerpoint/2010/main" val="6237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diamond(in)">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diamond(in)">
                                      <p:cBhvr>
                                        <p:cTn id="12" dur="500"/>
                                        <p:tgtEl>
                                          <p:spTgt spid="19">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diamond(in)">
                                      <p:cBhvr>
                                        <p:cTn id="1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5" name="Picture 7" descr="cây mậ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cây kh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81200"/>
            <a:ext cx="2057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42" descr="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6" name="Picture 48" descr="vị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950" y="2063750"/>
            <a:ext cx="17526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5" name="Picture 57" descr="lon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886200"/>
            <a:ext cx="167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7" name="Picture 59" descr="trâ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886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6" name="Rectangle 68"/>
          <p:cNvSpPr>
            <a:spLocks noChangeArrowheads="1"/>
          </p:cNvSpPr>
          <p:nvPr/>
        </p:nvSpPr>
        <p:spPr bwMode="auto">
          <a:xfrm>
            <a:off x="228600" y="990600"/>
            <a:ext cx="8763000" cy="5010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solidFill>
                <a:srgbClr val="FFFFFF"/>
              </a:solidFill>
              <a:latin typeface="Times New Roman" panose="02020603050405020304" pitchFamily="18" charset="0"/>
            </a:endParaRPr>
          </a:p>
        </p:txBody>
      </p:sp>
      <p:sp>
        <p:nvSpPr>
          <p:cNvPr id="2117" name="Line 69"/>
          <p:cNvSpPr>
            <a:spLocks noChangeShapeType="1"/>
          </p:cNvSpPr>
          <p:nvPr/>
        </p:nvSpPr>
        <p:spPr bwMode="auto">
          <a:xfrm>
            <a:off x="4810125" y="990600"/>
            <a:ext cx="0" cy="50101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mtClean="0">
              <a:solidFill>
                <a:srgbClr val="FFFFFF"/>
              </a:solidFill>
              <a:latin typeface="Times New Roman" panose="02020603050405020304" pitchFamily="18" charset="0"/>
            </a:endParaRPr>
          </a:p>
        </p:txBody>
      </p:sp>
      <p:sp>
        <p:nvSpPr>
          <p:cNvPr id="2119" name="Line 71"/>
          <p:cNvSpPr>
            <a:spLocks noChangeShapeType="1"/>
          </p:cNvSpPr>
          <p:nvPr/>
        </p:nvSpPr>
        <p:spPr bwMode="auto">
          <a:xfrm>
            <a:off x="228600" y="1828800"/>
            <a:ext cx="87630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1" hangingPunct="1"/>
            <a:endParaRPr lang="en-US" smtClean="0">
              <a:solidFill>
                <a:srgbClr val="FFFFFF"/>
              </a:solidFill>
              <a:latin typeface="Times New Roman" panose="02020603050405020304" pitchFamily="18" charset="0"/>
            </a:endParaRPr>
          </a:p>
        </p:txBody>
      </p:sp>
      <p:sp>
        <p:nvSpPr>
          <p:cNvPr id="2120" name="Text Box 72"/>
          <p:cNvSpPr txBox="1">
            <a:spLocks noChangeArrowheads="1"/>
          </p:cNvSpPr>
          <p:nvPr/>
        </p:nvSpPr>
        <p:spPr bwMode="auto">
          <a:xfrm>
            <a:off x="1905001" y="1219200"/>
            <a:ext cx="188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Cây trồng</a:t>
            </a:r>
          </a:p>
        </p:txBody>
      </p:sp>
      <p:sp>
        <p:nvSpPr>
          <p:cNvPr id="2121" name="Text Box 73"/>
          <p:cNvSpPr txBox="1">
            <a:spLocks noChangeArrowheads="1"/>
          </p:cNvSpPr>
          <p:nvPr/>
        </p:nvSpPr>
        <p:spPr bwMode="auto">
          <a:xfrm>
            <a:off x="6238875" y="12192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Vật nuôi</a:t>
            </a:r>
          </a:p>
        </p:txBody>
      </p:sp>
      <p:pic>
        <p:nvPicPr>
          <p:cNvPr id="2127" name="Picture 79" descr="080310110258_20771435_images1510785_cayn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962400"/>
            <a:ext cx="1752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 name="Picture 81" descr="new_of_ongphi">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962400"/>
            <a:ext cx="190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313038"/>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20"/>
                                        </p:tgtEl>
                                        <p:attrNameLst>
                                          <p:attrName>style.visibility</p:attrName>
                                        </p:attrNameLst>
                                      </p:cBhvr>
                                      <p:to>
                                        <p:strVal val="visible"/>
                                      </p:to>
                                    </p:set>
                                    <p:animEffect transition="in" filter="checkerboard(across)">
                                      <p:cBhvr>
                                        <p:cTn id="7" dur="500"/>
                                        <p:tgtEl>
                                          <p:spTgt spid="21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21"/>
                                        </p:tgtEl>
                                        <p:attrNameLst>
                                          <p:attrName>style.visibility</p:attrName>
                                        </p:attrNameLst>
                                      </p:cBhvr>
                                      <p:to>
                                        <p:strVal val="visible"/>
                                      </p:to>
                                    </p:set>
                                    <p:animEffect transition="in" filter="box(in)">
                                      <p:cBhvr>
                                        <p:cTn id="10" dur="500"/>
                                        <p:tgtEl>
                                          <p:spTgt spid="2121"/>
                                        </p:tgtEl>
                                      </p:cBhvr>
                                    </p:animEffect>
                                  </p:childTnLst>
                                </p:cTn>
                              </p:par>
                              <p:par>
                                <p:cTn id="11" presetID="4" presetClass="entr" presetSubtype="16" fill="hold"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box(in)">
                                      <p:cBhvr>
                                        <p:cTn id="13" dur="500"/>
                                        <p:tgtEl>
                                          <p:spTgt spid="2055"/>
                                        </p:tgtEl>
                                      </p:cBhvr>
                                    </p:animEffect>
                                  </p:childTnLst>
                                </p:cTn>
                              </p:par>
                              <p:par>
                                <p:cTn id="14" presetID="5" presetClass="entr" presetSubtype="10" fill="hold" nodeType="withEffect">
                                  <p:stCondLst>
                                    <p:cond delay="0"/>
                                  </p:stCondLst>
                                  <p:childTnLst>
                                    <p:set>
                                      <p:cBhvr>
                                        <p:cTn id="15" dur="1" fill="hold">
                                          <p:stCondLst>
                                            <p:cond delay="0"/>
                                          </p:stCondLst>
                                        </p:cTn>
                                        <p:tgtEl>
                                          <p:spTgt spid="2077"/>
                                        </p:tgtEl>
                                        <p:attrNameLst>
                                          <p:attrName>style.visibility</p:attrName>
                                        </p:attrNameLst>
                                      </p:cBhvr>
                                      <p:to>
                                        <p:strVal val="visible"/>
                                      </p:to>
                                    </p:set>
                                    <p:animEffect transition="in" filter="checkerboard(across)">
                                      <p:cBhvr>
                                        <p:cTn id="16" dur="500"/>
                                        <p:tgtEl>
                                          <p:spTgt spid="2077"/>
                                        </p:tgtEl>
                                      </p:cBhvr>
                                    </p:animEffect>
                                  </p:childTnLst>
                                </p:cTn>
                              </p:par>
                              <p:par>
                                <p:cTn id="17" presetID="5" presetClass="entr" presetSubtype="10" fill="hold" nodeType="withEffect">
                                  <p:stCondLst>
                                    <p:cond delay="0"/>
                                  </p:stCondLst>
                                  <p:childTnLst>
                                    <p:set>
                                      <p:cBhvr>
                                        <p:cTn id="18" dur="1" fill="hold">
                                          <p:stCondLst>
                                            <p:cond delay="0"/>
                                          </p:stCondLst>
                                        </p:cTn>
                                        <p:tgtEl>
                                          <p:spTgt spid="2090"/>
                                        </p:tgtEl>
                                        <p:attrNameLst>
                                          <p:attrName>style.visibility</p:attrName>
                                        </p:attrNameLst>
                                      </p:cBhvr>
                                      <p:to>
                                        <p:strVal val="visible"/>
                                      </p:to>
                                    </p:set>
                                    <p:animEffect transition="in" filter="checkerboard(across)">
                                      <p:cBhvr>
                                        <p:cTn id="19" dur="500"/>
                                        <p:tgtEl>
                                          <p:spTgt spid="2090"/>
                                        </p:tgtEl>
                                      </p:cBhvr>
                                    </p:animEffect>
                                  </p:childTnLst>
                                </p:cTn>
                              </p:par>
                              <p:par>
                                <p:cTn id="20" presetID="8" presetClass="entr" presetSubtype="16" fill="hold" nodeType="withEffect">
                                  <p:stCondLst>
                                    <p:cond delay="0"/>
                                  </p:stCondLst>
                                  <p:childTnLst>
                                    <p:set>
                                      <p:cBhvr>
                                        <p:cTn id="21" dur="1" fill="hold">
                                          <p:stCondLst>
                                            <p:cond delay="0"/>
                                          </p:stCondLst>
                                        </p:cTn>
                                        <p:tgtEl>
                                          <p:spTgt spid="2107"/>
                                        </p:tgtEl>
                                        <p:attrNameLst>
                                          <p:attrName>style.visibility</p:attrName>
                                        </p:attrNameLst>
                                      </p:cBhvr>
                                      <p:to>
                                        <p:strVal val="visible"/>
                                      </p:to>
                                    </p:set>
                                    <p:animEffect transition="in" filter="diamond(in)">
                                      <p:cBhvr>
                                        <p:cTn id="22" dur="500"/>
                                        <p:tgtEl>
                                          <p:spTgt spid="2107"/>
                                        </p:tgtEl>
                                      </p:cBhvr>
                                    </p:animEffect>
                                  </p:childTnLst>
                                </p:cTn>
                              </p:par>
                              <p:par>
                                <p:cTn id="23" presetID="8" presetClass="entr" presetSubtype="16" fill="hold" nodeType="withEffect">
                                  <p:stCondLst>
                                    <p:cond delay="0"/>
                                  </p:stCondLst>
                                  <p:childTnLst>
                                    <p:set>
                                      <p:cBhvr>
                                        <p:cTn id="24" dur="1" fill="hold">
                                          <p:stCondLst>
                                            <p:cond delay="0"/>
                                          </p:stCondLst>
                                        </p:cTn>
                                        <p:tgtEl>
                                          <p:spTgt spid="2096"/>
                                        </p:tgtEl>
                                        <p:attrNameLst>
                                          <p:attrName>style.visibility</p:attrName>
                                        </p:attrNameLst>
                                      </p:cBhvr>
                                      <p:to>
                                        <p:strVal val="visible"/>
                                      </p:to>
                                    </p:set>
                                    <p:animEffect transition="in" filter="diamond(in)">
                                      <p:cBhvr>
                                        <p:cTn id="25" dur="500"/>
                                        <p:tgtEl>
                                          <p:spTgt spid="2096"/>
                                        </p:tgtEl>
                                      </p:cBhvr>
                                    </p:animEffect>
                                  </p:childTnLst>
                                </p:cTn>
                              </p:par>
                              <p:par>
                                <p:cTn id="26" presetID="6" presetClass="entr" presetSubtype="16" fill="hold" nodeType="withEffect">
                                  <p:stCondLst>
                                    <p:cond delay="0"/>
                                  </p:stCondLst>
                                  <p:childTnLst>
                                    <p:set>
                                      <p:cBhvr>
                                        <p:cTn id="27" dur="1" fill="hold">
                                          <p:stCondLst>
                                            <p:cond delay="0"/>
                                          </p:stCondLst>
                                        </p:cTn>
                                        <p:tgtEl>
                                          <p:spTgt spid="2127"/>
                                        </p:tgtEl>
                                        <p:attrNameLst>
                                          <p:attrName>style.visibility</p:attrName>
                                        </p:attrNameLst>
                                      </p:cBhvr>
                                      <p:to>
                                        <p:strVal val="visible"/>
                                      </p:to>
                                    </p:set>
                                    <p:animEffect transition="in" filter="circle(in)">
                                      <p:cBhvr>
                                        <p:cTn id="28" dur="500"/>
                                        <p:tgtEl>
                                          <p:spTgt spid="2127"/>
                                        </p:tgtEl>
                                      </p:cBhvr>
                                    </p:animEffect>
                                  </p:childTnLst>
                                </p:cTn>
                              </p:par>
                              <p:par>
                                <p:cTn id="29" presetID="4" presetClass="entr" presetSubtype="16" fill="hold" nodeType="withEffect">
                                  <p:stCondLst>
                                    <p:cond delay="0"/>
                                  </p:stCondLst>
                                  <p:childTnLst>
                                    <p:set>
                                      <p:cBhvr>
                                        <p:cTn id="30" dur="1" fill="hold">
                                          <p:stCondLst>
                                            <p:cond delay="0"/>
                                          </p:stCondLst>
                                        </p:cTn>
                                        <p:tgtEl>
                                          <p:spTgt spid="2129"/>
                                        </p:tgtEl>
                                        <p:attrNameLst>
                                          <p:attrName>style.visibility</p:attrName>
                                        </p:attrNameLst>
                                      </p:cBhvr>
                                      <p:to>
                                        <p:strVal val="visible"/>
                                      </p:to>
                                    </p:set>
                                    <p:animEffect transition="in" filter="box(in)">
                                      <p:cBhvr>
                                        <p:cTn id="31" dur="500"/>
                                        <p:tgtEl>
                                          <p:spTgt spid="2129"/>
                                        </p:tgtEl>
                                      </p:cBhvr>
                                    </p:animEffect>
                                  </p:childTnLst>
                                </p:cTn>
                              </p:par>
                              <p:par>
                                <p:cTn id="32" presetID="4" presetClass="entr" presetSubtype="16" fill="hold" nodeType="withEffect">
                                  <p:stCondLst>
                                    <p:cond delay="0"/>
                                  </p:stCondLst>
                                  <p:childTnLst>
                                    <p:set>
                                      <p:cBhvr>
                                        <p:cTn id="33" dur="1" fill="hold">
                                          <p:stCondLst>
                                            <p:cond delay="0"/>
                                          </p:stCondLst>
                                        </p:cTn>
                                        <p:tgtEl>
                                          <p:spTgt spid="2105"/>
                                        </p:tgtEl>
                                        <p:attrNameLst>
                                          <p:attrName>style.visibility</p:attrName>
                                        </p:attrNameLst>
                                      </p:cBhvr>
                                      <p:to>
                                        <p:strVal val="visible"/>
                                      </p:to>
                                    </p:set>
                                    <p:animEffect transition="in" filter="box(in)">
                                      <p:cBhvr>
                                        <p:cTn id="34" dur="500"/>
                                        <p:tgtEl>
                                          <p:spTgt spid="210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116"/>
                                        </p:tgtEl>
                                        <p:attrNameLst>
                                          <p:attrName>style.visibility</p:attrName>
                                        </p:attrNameLst>
                                      </p:cBhvr>
                                      <p:to>
                                        <p:strVal val="visible"/>
                                      </p:to>
                                    </p:set>
                                    <p:animEffect transition="in" filter="box(in)">
                                      <p:cBhvr>
                                        <p:cTn id="37" dur="500"/>
                                        <p:tgtEl>
                                          <p:spTgt spid="211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119"/>
                                        </p:tgtEl>
                                        <p:attrNameLst>
                                          <p:attrName>style.visibility</p:attrName>
                                        </p:attrNameLst>
                                      </p:cBhvr>
                                      <p:to>
                                        <p:strVal val="visible"/>
                                      </p:to>
                                    </p:set>
                                    <p:animEffect transition="in" filter="box(in)">
                                      <p:cBhvr>
                                        <p:cTn id="40" dur="500"/>
                                        <p:tgtEl>
                                          <p:spTgt spid="211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117"/>
                                        </p:tgtEl>
                                        <p:attrNameLst>
                                          <p:attrName>style.visibility</p:attrName>
                                        </p:attrNameLst>
                                      </p:cBhvr>
                                      <p:to>
                                        <p:strVal val="visible"/>
                                      </p:to>
                                    </p:set>
                                    <p:animEffect transition="in" filter="box(in)">
                                      <p:cBhvr>
                                        <p:cTn id="43" dur="500"/>
                                        <p:tgtEl>
                                          <p:spTgt spid="2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6" grpId="0" animBg="1"/>
      <p:bldP spid="2117" grpId="0" animBg="1"/>
      <p:bldP spid="2119" grpId="0" animBg="1"/>
      <p:bldP spid="2120" grpId="0"/>
      <p:bldP spid="21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ây mậ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bo s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4384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cây kh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4800"/>
            <a:ext cx="2133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cây m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04800"/>
            <a:ext cx="1905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descr="cây thien t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572000"/>
            <a:ext cx="2057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descr="nh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048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descr="vị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2438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ma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572000"/>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8" descr="gatro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514600"/>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0" descr="ổ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5720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2" descr="lon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2438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4" descr="trâ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4572000"/>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6" descr="MMj01724770000[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505200" y="60198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Text Box 29"/>
          <p:cNvSpPr txBox="1">
            <a:spLocks noChangeArrowheads="1"/>
          </p:cNvSpPr>
          <p:nvPr/>
        </p:nvSpPr>
        <p:spPr bwMode="auto">
          <a:xfrm>
            <a:off x="304800" y="1965325"/>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dirty="0" err="1" smtClean="0">
                <a:solidFill>
                  <a:srgbClr val="FF0000"/>
                </a:solidFill>
                <a:latin typeface="Times New Roman" pitchFamily="18" charset="0"/>
                <a:cs typeface="Times New Roman" pitchFamily="18" charset="0"/>
              </a:rPr>
              <a:t>Cây</a:t>
            </a:r>
            <a:r>
              <a:rPr lang="en-US" altLang="en-US" sz="2000"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roi</a:t>
            </a:r>
            <a:endParaRPr lang="en-US" altLang="en-US" sz="2000" dirty="0" smtClean="0">
              <a:solidFill>
                <a:srgbClr val="FF0000"/>
              </a:solidFill>
              <a:latin typeface="Times New Roman" pitchFamily="18" charset="0"/>
              <a:cs typeface="Times New Roman" pitchFamily="18" charset="0"/>
            </a:endParaRPr>
          </a:p>
        </p:txBody>
      </p:sp>
      <p:sp>
        <p:nvSpPr>
          <p:cNvPr id="12318" name="Text Box 30"/>
          <p:cNvSpPr txBox="1">
            <a:spLocks noChangeArrowheads="1"/>
          </p:cNvSpPr>
          <p:nvPr/>
        </p:nvSpPr>
        <p:spPr bwMode="auto">
          <a:xfrm>
            <a:off x="1917700" y="4114800"/>
            <a:ext cx="195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bò sữa</a:t>
            </a:r>
          </a:p>
        </p:txBody>
      </p:sp>
      <p:sp>
        <p:nvSpPr>
          <p:cNvPr id="12319" name="Text Box 31"/>
          <p:cNvSpPr txBox="1">
            <a:spLocks noChangeArrowheads="1"/>
          </p:cNvSpPr>
          <p:nvPr/>
        </p:nvSpPr>
        <p:spPr bwMode="auto">
          <a:xfrm>
            <a:off x="4000500" y="19812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Cây khế</a:t>
            </a:r>
          </a:p>
        </p:txBody>
      </p:sp>
      <p:sp>
        <p:nvSpPr>
          <p:cNvPr id="12320" name="Text Box 32"/>
          <p:cNvSpPr txBox="1">
            <a:spLocks noChangeArrowheads="1"/>
          </p:cNvSpPr>
          <p:nvPr/>
        </p:nvSpPr>
        <p:spPr bwMode="auto">
          <a:xfrm>
            <a:off x="7042150" y="1965325"/>
            <a:ext cx="1689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latin typeface="Times New Roman" pitchFamily="18" charset="0"/>
                <a:cs typeface="Times New Roman" pitchFamily="18" charset="0"/>
              </a:rPr>
              <a:t>Cây mít</a:t>
            </a:r>
          </a:p>
        </p:txBody>
      </p:sp>
      <p:sp>
        <p:nvSpPr>
          <p:cNvPr id="12321" name="Text Box 33"/>
          <p:cNvSpPr txBox="1">
            <a:spLocks noChangeArrowheads="1"/>
          </p:cNvSpPr>
          <p:nvPr/>
        </p:nvSpPr>
        <p:spPr bwMode="auto">
          <a:xfrm>
            <a:off x="1828800" y="6461125"/>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Cây thiên tuế</a:t>
            </a:r>
          </a:p>
        </p:txBody>
      </p:sp>
      <p:sp>
        <p:nvSpPr>
          <p:cNvPr id="12322" name="Text Box 34"/>
          <p:cNvSpPr txBox="1">
            <a:spLocks noChangeArrowheads="1"/>
          </p:cNvSpPr>
          <p:nvPr/>
        </p:nvSpPr>
        <p:spPr bwMode="auto">
          <a:xfrm>
            <a:off x="2139950" y="1981200"/>
            <a:ext cx="204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Cây</a:t>
            </a:r>
            <a:r>
              <a:rPr lang="en-US" altLang="en-US" sz="2000"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nho</a:t>
            </a:r>
            <a:endParaRPr lang="en-US" altLang="en-US" sz="2000" dirty="0" smtClean="0">
              <a:solidFill>
                <a:srgbClr val="FF0000"/>
              </a:solidFill>
              <a:latin typeface="Times New Roman" pitchFamily="18" charset="0"/>
              <a:cs typeface="Times New Roman" pitchFamily="18" charset="0"/>
            </a:endParaRPr>
          </a:p>
        </p:txBody>
      </p:sp>
      <p:sp>
        <p:nvSpPr>
          <p:cNvPr id="12323" name="Text Box 35"/>
          <p:cNvSpPr txBox="1">
            <a:spLocks noChangeArrowheads="1"/>
          </p:cNvSpPr>
          <p:nvPr/>
        </p:nvSpPr>
        <p:spPr bwMode="auto">
          <a:xfrm>
            <a:off x="4235450" y="4114800"/>
            <a:ext cx="2578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lợn</a:t>
            </a:r>
          </a:p>
        </p:txBody>
      </p:sp>
      <p:sp>
        <p:nvSpPr>
          <p:cNvPr id="12324" name="Text Box 36"/>
          <p:cNvSpPr txBox="1">
            <a:spLocks noChangeArrowheads="1"/>
          </p:cNvSpPr>
          <p:nvPr/>
        </p:nvSpPr>
        <p:spPr bwMode="auto">
          <a:xfrm>
            <a:off x="6946900" y="4114800"/>
            <a:ext cx="195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vịt </a:t>
            </a:r>
          </a:p>
        </p:txBody>
      </p:sp>
      <p:sp>
        <p:nvSpPr>
          <p:cNvPr id="12325" name="Text Box 37"/>
          <p:cNvSpPr txBox="1">
            <a:spLocks noChangeArrowheads="1"/>
          </p:cNvSpPr>
          <p:nvPr/>
        </p:nvSpPr>
        <p:spPr bwMode="auto">
          <a:xfrm>
            <a:off x="0" y="64008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Cây mai</a:t>
            </a:r>
          </a:p>
        </p:txBody>
      </p:sp>
      <p:sp>
        <p:nvSpPr>
          <p:cNvPr id="12326" name="Text Box 38"/>
          <p:cNvSpPr txBox="1">
            <a:spLocks noChangeArrowheads="1"/>
          </p:cNvSpPr>
          <p:nvPr/>
        </p:nvSpPr>
        <p:spPr bwMode="auto">
          <a:xfrm>
            <a:off x="-152400" y="4114800"/>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gà trống</a:t>
            </a:r>
          </a:p>
        </p:txBody>
      </p:sp>
      <p:sp>
        <p:nvSpPr>
          <p:cNvPr id="12327" name="Text Box 39"/>
          <p:cNvSpPr txBox="1">
            <a:spLocks noChangeArrowheads="1"/>
          </p:cNvSpPr>
          <p:nvPr/>
        </p:nvSpPr>
        <p:spPr bwMode="auto">
          <a:xfrm>
            <a:off x="5181600" y="6491288"/>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latin typeface="Times New Roman" pitchFamily="18" charset="0"/>
                <a:cs typeface="Times New Roman" pitchFamily="18" charset="0"/>
              </a:rPr>
              <a:t>Cây ổi</a:t>
            </a:r>
          </a:p>
        </p:txBody>
      </p:sp>
      <p:sp>
        <p:nvSpPr>
          <p:cNvPr id="12328" name="Text Box 40"/>
          <p:cNvSpPr txBox="1">
            <a:spLocks noChangeArrowheads="1"/>
          </p:cNvSpPr>
          <p:nvPr/>
        </p:nvSpPr>
        <p:spPr bwMode="auto">
          <a:xfrm>
            <a:off x="7010400" y="64611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trâu</a:t>
            </a:r>
          </a:p>
        </p:txBody>
      </p:sp>
      <p:sp>
        <p:nvSpPr>
          <p:cNvPr id="12338" name="Oval 50"/>
          <p:cNvSpPr>
            <a:spLocks noChangeArrowheads="1"/>
          </p:cNvSpPr>
          <p:nvPr/>
        </p:nvSpPr>
        <p:spPr bwMode="auto">
          <a:xfrm>
            <a:off x="1981200" y="16764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a:t>
            </a:r>
          </a:p>
        </p:txBody>
      </p:sp>
      <p:sp>
        <p:nvSpPr>
          <p:cNvPr id="12339" name="Oval 51"/>
          <p:cNvSpPr>
            <a:spLocks noChangeArrowheads="1"/>
          </p:cNvSpPr>
          <p:nvPr/>
        </p:nvSpPr>
        <p:spPr bwMode="auto">
          <a:xfrm>
            <a:off x="4114800" y="1752600"/>
            <a:ext cx="2286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2</a:t>
            </a:r>
          </a:p>
        </p:txBody>
      </p:sp>
      <p:sp>
        <p:nvSpPr>
          <p:cNvPr id="12340" name="Oval 52"/>
          <p:cNvSpPr>
            <a:spLocks noChangeArrowheads="1"/>
          </p:cNvSpPr>
          <p:nvPr/>
        </p:nvSpPr>
        <p:spPr bwMode="auto">
          <a:xfrm>
            <a:off x="6248400" y="1676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3</a:t>
            </a:r>
          </a:p>
        </p:txBody>
      </p:sp>
      <p:sp>
        <p:nvSpPr>
          <p:cNvPr id="12341" name="Oval 53"/>
          <p:cNvSpPr>
            <a:spLocks noChangeArrowheads="1"/>
          </p:cNvSpPr>
          <p:nvPr/>
        </p:nvSpPr>
        <p:spPr bwMode="auto">
          <a:xfrm>
            <a:off x="8382000" y="1752600"/>
            <a:ext cx="3810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4</a:t>
            </a:r>
          </a:p>
        </p:txBody>
      </p:sp>
      <p:sp>
        <p:nvSpPr>
          <p:cNvPr id="12342" name="Oval 54"/>
          <p:cNvSpPr>
            <a:spLocks noChangeArrowheads="1"/>
          </p:cNvSpPr>
          <p:nvPr/>
        </p:nvSpPr>
        <p:spPr bwMode="auto">
          <a:xfrm>
            <a:off x="228600" y="3733800"/>
            <a:ext cx="2286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5</a:t>
            </a:r>
          </a:p>
        </p:txBody>
      </p:sp>
      <p:sp>
        <p:nvSpPr>
          <p:cNvPr id="12343" name="Oval 55"/>
          <p:cNvSpPr>
            <a:spLocks noChangeArrowheads="1"/>
          </p:cNvSpPr>
          <p:nvPr/>
        </p:nvSpPr>
        <p:spPr bwMode="auto">
          <a:xfrm>
            <a:off x="2209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6</a:t>
            </a:r>
          </a:p>
        </p:txBody>
      </p:sp>
      <p:sp>
        <p:nvSpPr>
          <p:cNvPr id="12344" name="Oval 56"/>
          <p:cNvSpPr>
            <a:spLocks noChangeArrowheads="1"/>
          </p:cNvSpPr>
          <p:nvPr/>
        </p:nvSpPr>
        <p:spPr bwMode="auto">
          <a:xfrm>
            <a:off x="43434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7</a:t>
            </a:r>
          </a:p>
        </p:txBody>
      </p:sp>
      <p:sp>
        <p:nvSpPr>
          <p:cNvPr id="12345" name="Oval 57"/>
          <p:cNvSpPr>
            <a:spLocks noChangeArrowheads="1"/>
          </p:cNvSpPr>
          <p:nvPr/>
        </p:nvSpPr>
        <p:spPr bwMode="auto">
          <a:xfrm>
            <a:off x="6781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8</a:t>
            </a:r>
          </a:p>
        </p:txBody>
      </p:sp>
      <p:sp>
        <p:nvSpPr>
          <p:cNvPr id="12346" name="Oval 58"/>
          <p:cNvSpPr>
            <a:spLocks noChangeArrowheads="1"/>
          </p:cNvSpPr>
          <p:nvPr/>
        </p:nvSpPr>
        <p:spPr bwMode="auto">
          <a:xfrm>
            <a:off x="1752600" y="61722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9</a:t>
            </a:r>
          </a:p>
        </p:txBody>
      </p:sp>
      <p:sp>
        <p:nvSpPr>
          <p:cNvPr id="12347" name="Oval 59"/>
          <p:cNvSpPr>
            <a:spLocks noChangeArrowheads="1"/>
          </p:cNvSpPr>
          <p:nvPr/>
        </p:nvSpPr>
        <p:spPr bwMode="auto">
          <a:xfrm>
            <a:off x="3733800" y="61722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10</a:t>
            </a:r>
          </a:p>
        </p:txBody>
      </p:sp>
      <p:sp>
        <p:nvSpPr>
          <p:cNvPr id="12348" name="Oval 60"/>
          <p:cNvSpPr>
            <a:spLocks noChangeArrowheads="1"/>
          </p:cNvSpPr>
          <p:nvPr/>
        </p:nvSpPr>
        <p:spPr bwMode="auto">
          <a:xfrm>
            <a:off x="6172200" y="6172200"/>
            <a:ext cx="3810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11</a:t>
            </a:r>
          </a:p>
        </p:txBody>
      </p:sp>
      <p:sp>
        <p:nvSpPr>
          <p:cNvPr id="12349" name="Oval 61"/>
          <p:cNvSpPr>
            <a:spLocks noChangeArrowheads="1"/>
          </p:cNvSpPr>
          <p:nvPr/>
        </p:nvSpPr>
        <p:spPr bwMode="auto">
          <a:xfrm>
            <a:off x="8534400" y="6248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12</a:t>
            </a:r>
          </a:p>
        </p:txBody>
      </p:sp>
    </p:spTree>
    <p:extLst>
      <p:ext uri="{BB962C8B-B14F-4D97-AF65-F5344CB8AC3E}">
        <p14:creationId xmlns:p14="http://schemas.microsoft.com/office/powerpoint/2010/main" val="1951352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anim calcmode="lin" valueType="num">
                                      <p:cBhvr additive="base">
                                        <p:cTn id="11" dur="500" fill="hold"/>
                                        <p:tgtEl>
                                          <p:spTgt spid="6151"/>
                                        </p:tgtEl>
                                        <p:attrNameLst>
                                          <p:attrName>ppt_x</p:attrName>
                                        </p:attrNameLst>
                                      </p:cBhvr>
                                      <p:tavLst>
                                        <p:tav tm="0">
                                          <p:val>
                                            <p:strVal val="#ppt_x"/>
                                          </p:val>
                                        </p:tav>
                                        <p:tav tm="100000">
                                          <p:val>
                                            <p:strVal val="#ppt_x"/>
                                          </p:val>
                                        </p:tav>
                                      </p:tavLst>
                                    </p:anim>
                                    <p:anim calcmode="lin" valueType="num">
                                      <p:cBhvr additive="base">
                                        <p:cTn id="12" dur="500" fill="hold"/>
                                        <p:tgtEl>
                                          <p:spTgt spid="61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additive="base">
                                        <p:cTn id="19" dur="500" fill="hold"/>
                                        <p:tgtEl>
                                          <p:spTgt spid="6149"/>
                                        </p:tgtEl>
                                        <p:attrNameLst>
                                          <p:attrName>ppt_x</p:attrName>
                                        </p:attrNameLst>
                                      </p:cBhvr>
                                      <p:tavLst>
                                        <p:tav tm="0">
                                          <p:val>
                                            <p:strVal val="#ppt_x"/>
                                          </p:val>
                                        </p:tav>
                                        <p:tav tm="100000">
                                          <p:val>
                                            <p:strVal val="#ppt_x"/>
                                          </p:val>
                                        </p:tav>
                                      </p:tavLst>
                                    </p:anim>
                                    <p:anim calcmode="lin" valueType="num">
                                      <p:cBhvr additive="base">
                                        <p:cTn id="20" dur="500" fill="hold"/>
                                        <p:tgtEl>
                                          <p:spTgt spid="61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54"/>
                                        </p:tgtEl>
                                        <p:attrNameLst>
                                          <p:attrName>style.visibility</p:attrName>
                                        </p:attrNameLst>
                                      </p:cBhvr>
                                      <p:to>
                                        <p:strVal val="visible"/>
                                      </p:to>
                                    </p:set>
                                    <p:anim calcmode="lin" valueType="num">
                                      <p:cBhvr additive="base">
                                        <p:cTn id="23" dur="500" fill="hold"/>
                                        <p:tgtEl>
                                          <p:spTgt spid="6154"/>
                                        </p:tgtEl>
                                        <p:attrNameLst>
                                          <p:attrName>ppt_x</p:attrName>
                                        </p:attrNameLst>
                                      </p:cBhvr>
                                      <p:tavLst>
                                        <p:tav tm="0">
                                          <p:val>
                                            <p:strVal val="#ppt_x"/>
                                          </p:val>
                                        </p:tav>
                                        <p:tav tm="100000">
                                          <p:val>
                                            <p:strVal val="#ppt_x"/>
                                          </p:val>
                                        </p:tav>
                                      </p:tavLst>
                                    </p:anim>
                                    <p:anim calcmode="lin" valueType="num">
                                      <p:cBhvr additive="base">
                                        <p:cTn id="24" dur="500" fill="hold"/>
                                        <p:tgtEl>
                                          <p:spTgt spid="61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 calcmode="lin" valueType="num">
                                      <p:cBhvr additive="base">
                                        <p:cTn id="27" dur="500" fill="hold"/>
                                        <p:tgtEl>
                                          <p:spTgt spid="6147"/>
                                        </p:tgtEl>
                                        <p:attrNameLst>
                                          <p:attrName>ppt_x</p:attrName>
                                        </p:attrNameLst>
                                      </p:cBhvr>
                                      <p:tavLst>
                                        <p:tav tm="0">
                                          <p:val>
                                            <p:strVal val="#ppt_x"/>
                                          </p:val>
                                        </p:tav>
                                        <p:tav tm="100000">
                                          <p:val>
                                            <p:strVal val="#ppt_x"/>
                                          </p:val>
                                        </p:tav>
                                      </p:tavLst>
                                    </p:anim>
                                    <p:anim calcmode="lin" valueType="num">
                                      <p:cBhvr additive="base">
                                        <p:cTn id="28" dur="500" fill="hold"/>
                                        <p:tgtEl>
                                          <p:spTgt spid="61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56"/>
                                        </p:tgtEl>
                                        <p:attrNameLst>
                                          <p:attrName>style.visibility</p:attrName>
                                        </p:attrNameLst>
                                      </p:cBhvr>
                                      <p:to>
                                        <p:strVal val="visible"/>
                                      </p:to>
                                    </p:set>
                                    <p:anim calcmode="lin" valueType="num">
                                      <p:cBhvr additive="base">
                                        <p:cTn id="31" dur="500" fill="hold"/>
                                        <p:tgtEl>
                                          <p:spTgt spid="6156"/>
                                        </p:tgtEl>
                                        <p:attrNameLst>
                                          <p:attrName>ppt_x</p:attrName>
                                        </p:attrNameLst>
                                      </p:cBhvr>
                                      <p:tavLst>
                                        <p:tav tm="0">
                                          <p:val>
                                            <p:strVal val="#ppt_x"/>
                                          </p:val>
                                        </p:tav>
                                        <p:tav tm="100000">
                                          <p:val>
                                            <p:strVal val="#ppt_x"/>
                                          </p:val>
                                        </p:tav>
                                      </p:tavLst>
                                    </p:anim>
                                    <p:anim calcmode="lin" valueType="num">
                                      <p:cBhvr additive="base">
                                        <p:cTn id="32" dur="500" fill="hold"/>
                                        <p:tgtEl>
                                          <p:spTgt spid="61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152"/>
                                        </p:tgtEl>
                                        <p:attrNameLst>
                                          <p:attrName>style.visibility</p:attrName>
                                        </p:attrNameLst>
                                      </p:cBhvr>
                                      <p:to>
                                        <p:strVal val="visible"/>
                                      </p:to>
                                    </p:set>
                                    <p:anim calcmode="lin" valueType="num">
                                      <p:cBhvr additive="base">
                                        <p:cTn id="35" dur="500" fill="hold"/>
                                        <p:tgtEl>
                                          <p:spTgt spid="6152"/>
                                        </p:tgtEl>
                                        <p:attrNameLst>
                                          <p:attrName>ppt_x</p:attrName>
                                        </p:attrNameLst>
                                      </p:cBhvr>
                                      <p:tavLst>
                                        <p:tav tm="0">
                                          <p:val>
                                            <p:strVal val="#ppt_x"/>
                                          </p:val>
                                        </p:tav>
                                        <p:tav tm="100000">
                                          <p:val>
                                            <p:strVal val="#ppt_x"/>
                                          </p:val>
                                        </p:tav>
                                      </p:tavLst>
                                    </p:anim>
                                    <p:anim calcmode="lin" valueType="num">
                                      <p:cBhvr additive="base">
                                        <p:cTn id="36" dur="500" fill="hold"/>
                                        <p:tgtEl>
                                          <p:spTgt spid="61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157"/>
                                        </p:tgtEl>
                                        <p:attrNameLst>
                                          <p:attrName>style.visibility</p:attrName>
                                        </p:attrNameLst>
                                      </p:cBhvr>
                                      <p:to>
                                        <p:strVal val="visible"/>
                                      </p:to>
                                    </p:set>
                                    <p:anim calcmode="lin" valueType="num">
                                      <p:cBhvr additive="base">
                                        <p:cTn id="39" dur="500" fill="hold"/>
                                        <p:tgtEl>
                                          <p:spTgt spid="6157"/>
                                        </p:tgtEl>
                                        <p:attrNameLst>
                                          <p:attrName>ppt_x</p:attrName>
                                        </p:attrNameLst>
                                      </p:cBhvr>
                                      <p:tavLst>
                                        <p:tav tm="0">
                                          <p:val>
                                            <p:strVal val="#ppt_x"/>
                                          </p:val>
                                        </p:tav>
                                        <p:tav tm="100000">
                                          <p:val>
                                            <p:strVal val="#ppt_x"/>
                                          </p:val>
                                        </p:tav>
                                      </p:tavLst>
                                    </p:anim>
                                    <p:anim calcmode="lin" valueType="num">
                                      <p:cBhvr additive="base">
                                        <p:cTn id="40" dur="500" fill="hold"/>
                                        <p:tgtEl>
                                          <p:spTgt spid="61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155"/>
                                        </p:tgtEl>
                                        <p:attrNameLst>
                                          <p:attrName>style.visibility</p:attrName>
                                        </p:attrNameLst>
                                      </p:cBhvr>
                                      <p:to>
                                        <p:strVal val="visible"/>
                                      </p:to>
                                    </p:set>
                                    <p:anim calcmode="lin" valueType="num">
                                      <p:cBhvr additive="base">
                                        <p:cTn id="43" dur="500" fill="hold"/>
                                        <p:tgtEl>
                                          <p:spTgt spid="6155"/>
                                        </p:tgtEl>
                                        <p:attrNameLst>
                                          <p:attrName>ppt_x</p:attrName>
                                        </p:attrNameLst>
                                      </p:cBhvr>
                                      <p:tavLst>
                                        <p:tav tm="0">
                                          <p:val>
                                            <p:strVal val="#ppt_x"/>
                                          </p:val>
                                        </p:tav>
                                        <p:tav tm="100000">
                                          <p:val>
                                            <p:strVal val="#ppt_x"/>
                                          </p:val>
                                        </p:tav>
                                      </p:tavLst>
                                    </p:anim>
                                    <p:anim calcmode="lin" valueType="num">
                                      <p:cBhvr additive="base">
                                        <p:cTn id="44" dur="500" fill="hold"/>
                                        <p:tgtEl>
                                          <p:spTgt spid="615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150"/>
                                        </p:tgtEl>
                                        <p:attrNameLst>
                                          <p:attrName>style.visibility</p:attrName>
                                        </p:attrNameLst>
                                      </p:cBhvr>
                                      <p:to>
                                        <p:strVal val="visible"/>
                                      </p:to>
                                    </p:set>
                                    <p:anim calcmode="lin" valueType="num">
                                      <p:cBhvr additive="base">
                                        <p:cTn id="47" dur="500" fill="hold"/>
                                        <p:tgtEl>
                                          <p:spTgt spid="6150"/>
                                        </p:tgtEl>
                                        <p:attrNameLst>
                                          <p:attrName>ppt_x</p:attrName>
                                        </p:attrNameLst>
                                      </p:cBhvr>
                                      <p:tavLst>
                                        <p:tav tm="0">
                                          <p:val>
                                            <p:strVal val="#ppt_x"/>
                                          </p:val>
                                        </p:tav>
                                        <p:tav tm="100000">
                                          <p:val>
                                            <p:strVal val="#ppt_x"/>
                                          </p:val>
                                        </p:tav>
                                      </p:tavLst>
                                    </p:anim>
                                    <p:anim calcmode="lin" valueType="num">
                                      <p:cBhvr additive="base">
                                        <p:cTn id="48" dur="500" fill="hold"/>
                                        <p:tgtEl>
                                          <p:spTgt spid="61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53"/>
                                        </p:tgtEl>
                                        <p:attrNameLst>
                                          <p:attrName>style.visibility</p:attrName>
                                        </p:attrNameLst>
                                      </p:cBhvr>
                                      <p:to>
                                        <p:strVal val="visible"/>
                                      </p:to>
                                    </p:set>
                                    <p:anim calcmode="lin" valueType="num">
                                      <p:cBhvr additive="base">
                                        <p:cTn id="51" dur="500" fill="hold"/>
                                        <p:tgtEl>
                                          <p:spTgt spid="6153"/>
                                        </p:tgtEl>
                                        <p:attrNameLst>
                                          <p:attrName>ppt_x</p:attrName>
                                        </p:attrNameLst>
                                      </p:cBhvr>
                                      <p:tavLst>
                                        <p:tav tm="0">
                                          <p:val>
                                            <p:strVal val="#ppt_x"/>
                                          </p:val>
                                        </p:tav>
                                        <p:tav tm="100000">
                                          <p:val>
                                            <p:strVal val="#ppt_x"/>
                                          </p:val>
                                        </p:tav>
                                      </p:tavLst>
                                    </p:anim>
                                    <p:anim calcmode="lin" valueType="num">
                                      <p:cBhvr additive="base">
                                        <p:cTn id="52" dur="500" fill="hold"/>
                                        <p:tgtEl>
                                          <p:spTgt spid="6153"/>
                                        </p:tgtEl>
                                        <p:attrNameLst>
                                          <p:attrName>ppt_y</p:attrName>
                                        </p:attrNameLst>
                                      </p:cBhvr>
                                      <p:tavLst>
                                        <p:tav tm="0">
                                          <p:val>
                                            <p:strVal val="1+#ppt_h/2"/>
                                          </p:val>
                                        </p:tav>
                                        <p:tav tm="100000">
                                          <p:val>
                                            <p:strVal val="#ppt_y"/>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2338"/>
                                        </p:tgtEl>
                                        <p:attrNameLst>
                                          <p:attrName>style.visibility</p:attrName>
                                        </p:attrNameLst>
                                      </p:cBhvr>
                                      <p:to>
                                        <p:strVal val="visible"/>
                                      </p:to>
                                    </p:set>
                                    <p:anim calcmode="lin" valueType="num">
                                      <p:cBhvr>
                                        <p:cTn id="55" dur="1000" fill="hold"/>
                                        <p:tgtEl>
                                          <p:spTgt spid="12338"/>
                                        </p:tgtEl>
                                        <p:attrNameLst>
                                          <p:attrName>ppt_w</p:attrName>
                                        </p:attrNameLst>
                                      </p:cBhvr>
                                      <p:tavLst>
                                        <p:tav tm="0">
                                          <p:val>
                                            <p:fltVal val="0"/>
                                          </p:val>
                                        </p:tav>
                                        <p:tav tm="100000">
                                          <p:val>
                                            <p:strVal val="#ppt_w"/>
                                          </p:val>
                                        </p:tav>
                                      </p:tavLst>
                                    </p:anim>
                                    <p:anim calcmode="lin" valueType="num">
                                      <p:cBhvr>
                                        <p:cTn id="56" dur="1000" fill="hold"/>
                                        <p:tgtEl>
                                          <p:spTgt spid="12338"/>
                                        </p:tgtEl>
                                        <p:attrNameLst>
                                          <p:attrName>ppt_h</p:attrName>
                                        </p:attrNameLst>
                                      </p:cBhvr>
                                      <p:tavLst>
                                        <p:tav tm="0">
                                          <p:val>
                                            <p:fltVal val="0"/>
                                          </p:val>
                                        </p:tav>
                                        <p:tav tm="100000">
                                          <p:val>
                                            <p:strVal val="#ppt_h"/>
                                          </p:val>
                                        </p:tav>
                                      </p:tavLst>
                                    </p:anim>
                                    <p:anim calcmode="lin" valueType="num">
                                      <p:cBhvr>
                                        <p:cTn id="57" dur="1000" fill="hold"/>
                                        <p:tgtEl>
                                          <p:spTgt spid="1233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33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2339"/>
                                        </p:tgtEl>
                                        <p:attrNameLst>
                                          <p:attrName>style.visibility</p:attrName>
                                        </p:attrNameLst>
                                      </p:cBhvr>
                                      <p:to>
                                        <p:strVal val="visible"/>
                                      </p:to>
                                    </p:set>
                                    <p:anim calcmode="lin" valueType="num">
                                      <p:cBhvr>
                                        <p:cTn id="61" dur="1000" fill="hold"/>
                                        <p:tgtEl>
                                          <p:spTgt spid="12339"/>
                                        </p:tgtEl>
                                        <p:attrNameLst>
                                          <p:attrName>ppt_w</p:attrName>
                                        </p:attrNameLst>
                                      </p:cBhvr>
                                      <p:tavLst>
                                        <p:tav tm="0">
                                          <p:val>
                                            <p:fltVal val="0"/>
                                          </p:val>
                                        </p:tav>
                                        <p:tav tm="100000">
                                          <p:val>
                                            <p:strVal val="#ppt_w"/>
                                          </p:val>
                                        </p:tav>
                                      </p:tavLst>
                                    </p:anim>
                                    <p:anim calcmode="lin" valueType="num">
                                      <p:cBhvr>
                                        <p:cTn id="62" dur="1000" fill="hold"/>
                                        <p:tgtEl>
                                          <p:spTgt spid="12339"/>
                                        </p:tgtEl>
                                        <p:attrNameLst>
                                          <p:attrName>ppt_h</p:attrName>
                                        </p:attrNameLst>
                                      </p:cBhvr>
                                      <p:tavLst>
                                        <p:tav tm="0">
                                          <p:val>
                                            <p:fltVal val="0"/>
                                          </p:val>
                                        </p:tav>
                                        <p:tav tm="100000">
                                          <p:val>
                                            <p:strVal val="#ppt_h"/>
                                          </p:val>
                                        </p:tav>
                                      </p:tavLst>
                                    </p:anim>
                                    <p:anim calcmode="lin" valueType="num">
                                      <p:cBhvr>
                                        <p:cTn id="63" dur="1000" fill="hold"/>
                                        <p:tgtEl>
                                          <p:spTgt spid="12339"/>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2339"/>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2340"/>
                                        </p:tgtEl>
                                        <p:attrNameLst>
                                          <p:attrName>style.visibility</p:attrName>
                                        </p:attrNameLst>
                                      </p:cBhvr>
                                      <p:to>
                                        <p:strVal val="visible"/>
                                      </p:to>
                                    </p:set>
                                    <p:anim calcmode="lin" valueType="num">
                                      <p:cBhvr>
                                        <p:cTn id="67" dur="1000" fill="hold"/>
                                        <p:tgtEl>
                                          <p:spTgt spid="12340"/>
                                        </p:tgtEl>
                                        <p:attrNameLst>
                                          <p:attrName>ppt_w</p:attrName>
                                        </p:attrNameLst>
                                      </p:cBhvr>
                                      <p:tavLst>
                                        <p:tav tm="0">
                                          <p:val>
                                            <p:fltVal val="0"/>
                                          </p:val>
                                        </p:tav>
                                        <p:tav tm="100000">
                                          <p:val>
                                            <p:strVal val="#ppt_w"/>
                                          </p:val>
                                        </p:tav>
                                      </p:tavLst>
                                    </p:anim>
                                    <p:anim calcmode="lin" valueType="num">
                                      <p:cBhvr>
                                        <p:cTn id="68" dur="1000" fill="hold"/>
                                        <p:tgtEl>
                                          <p:spTgt spid="12340"/>
                                        </p:tgtEl>
                                        <p:attrNameLst>
                                          <p:attrName>ppt_h</p:attrName>
                                        </p:attrNameLst>
                                      </p:cBhvr>
                                      <p:tavLst>
                                        <p:tav tm="0">
                                          <p:val>
                                            <p:fltVal val="0"/>
                                          </p:val>
                                        </p:tav>
                                        <p:tav tm="100000">
                                          <p:val>
                                            <p:strVal val="#ppt_h"/>
                                          </p:val>
                                        </p:tav>
                                      </p:tavLst>
                                    </p:anim>
                                    <p:anim calcmode="lin" valueType="num">
                                      <p:cBhvr>
                                        <p:cTn id="69" dur="1000" fill="hold"/>
                                        <p:tgtEl>
                                          <p:spTgt spid="1234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340"/>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2341"/>
                                        </p:tgtEl>
                                        <p:attrNameLst>
                                          <p:attrName>style.visibility</p:attrName>
                                        </p:attrNameLst>
                                      </p:cBhvr>
                                      <p:to>
                                        <p:strVal val="visible"/>
                                      </p:to>
                                    </p:set>
                                    <p:anim calcmode="lin" valueType="num">
                                      <p:cBhvr>
                                        <p:cTn id="73" dur="1000" fill="hold"/>
                                        <p:tgtEl>
                                          <p:spTgt spid="12341"/>
                                        </p:tgtEl>
                                        <p:attrNameLst>
                                          <p:attrName>ppt_w</p:attrName>
                                        </p:attrNameLst>
                                      </p:cBhvr>
                                      <p:tavLst>
                                        <p:tav tm="0">
                                          <p:val>
                                            <p:fltVal val="0"/>
                                          </p:val>
                                        </p:tav>
                                        <p:tav tm="100000">
                                          <p:val>
                                            <p:strVal val="#ppt_w"/>
                                          </p:val>
                                        </p:tav>
                                      </p:tavLst>
                                    </p:anim>
                                    <p:anim calcmode="lin" valueType="num">
                                      <p:cBhvr>
                                        <p:cTn id="74" dur="1000" fill="hold"/>
                                        <p:tgtEl>
                                          <p:spTgt spid="12341"/>
                                        </p:tgtEl>
                                        <p:attrNameLst>
                                          <p:attrName>ppt_h</p:attrName>
                                        </p:attrNameLst>
                                      </p:cBhvr>
                                      <p:tavLst>
                                        <p:tav tm="0">
                                          <p:val>
                                            <p:fltVal val="0"/>
                                          </p:val>
                                        </p:tav>
                                        <p:tav tm="100000">
                                          <p:val>
                                            <p:strVal val="#ppt_h"/>
                                          </p:val>
                                        </p:tav>
                                      </p:tavLst>
                                    </p:anim>
                                    <p:anim calcmode="lin" valueType="num">
                                      <p:cBhvr>
                                        <p:cTn id="75" dur="1000" fill="hold"/>
                                        <p:tgtEl>
                                          <p:spTgt spid="12341"/>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2341"/>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2345"/>
                                        </p:tgtEl>
                                        <p:attrNameLst>
                                          <p:attrName>style.visibility</p:attrName>
                                        </p:attrNameLst>
                                      </p:cBhvr>
                                      <p:to>
                                        <p:strVal val="visible"/>
                                      </p:to>
                                    </p:set>
                                    <p:anim calcmode="lin" valueType="num">
                                      <p:cBhvr>
                                        <p:cTn id="79" dur="1000" fill="hold"/>
                                        <p:tgtEl>
                                          <p:spTgt spid="12345"/>
                                        </p:tgtEl>
                                        <p:attrNameLst>
                                          <p:attrName>ppt_w</p:attrName>
                                        </p:attrNameLst>
                                      </p:cBhvr>
                                      <p:tavLst>
                                        <p:tav tm="0">
                                          <p:val>
                                            <p:fltVal val="0"/>
                                          </p:val>
                                        </p:tav>
                                        <p:tav tm="100000">
                                          <p:val>
                                            <p:strVal val="#ppt_w"/>
                                          </p:val>
                                        </p:tav>
                                      </p:tavLst>
                                    </p:anim>
                                    <p:anim calcmode="lin" valueType="num">
                                      <p:cBhvr>
                                        <p:cTn id="80" dur="1000" fill="hold"/>
                                        <p:tgtEl>
                                          <p:spTgt spid="12345"/>
                                        </p:tgtEl>
                                        <p:attrNameLst>
                                          <p:attrName>ppt_h</p:attrName>
                                        </p:attrNameLst>
                                      </p:cBhvr>
                                      <p:tavLst>
                                        <p:tav tm="0">
                                          <p:val>
                                            <p:fltVal val="0"/>
                                          </p:val>
                                        </p:tav>
                                        <p:tav tm="100000">
                                          <p:val>
                                            <p:strVal val="#ppt_h"/>
                                          </p:val>
                                        </p:tav>
                                      </p:tavLst>
                                    </p:anim>
                                    <p:anim calcmode="lin" valueType="num">
                                      <p:cBhvr>
                                        <p:cTn id="81" dur="1000" fill="hold"/>
                                        <p:tgtEl>
                                          <p:spTgt spid="1234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2345"/>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12344"/>
                                        </p:tgtEl>
                                        <p:attrNameLst>
                                          <p:attrName>style.visibility</p:attrName>
                                        </p:attrNameLst>
                                      </p:cBhvr>
                                      <p:to>
                                        <p:strVal val="visible"/>
                                      </p:to>
                                    </p:set>
                                    <p:anim calcmode="lin" valueType="num">
                                      <p:cBhvr>
                                        <p:cTn id="85" dur="1000" fill="hold"/>
                                        <p:tgtEl>
                                          <p:spTgt spid="12344"/>
                                        </p:tgtEl>
                                        <p:attrNameLst>
                                          <p:attrName>ppt_w</p:attrName>
                                        </p:attrNameLst>
                                      </p:cBhvr>
                                      <p:tavLst>
                                        <p:tav tm="0">
                                          <p:val>
                                            <p:fltVal val="0"/>
                                          </p:val>
                                        </p:tav>
                                        <p:tav tm="100000">
                                          <p:val>
                                            <p:strVal val="#ppt_w"/>
                                          </p:val>
                                        </p:tav>
                                      </p:tavLst>
                                    </p:anim>
                                    <p:anim calcmode="lin" valueType="num">
                                      <p:cBhvr>
                                        <p:cTn id="86" dur="1000" fill="hold"/>
                                        <p:tgtEl>
                                          <p:spTgt spid="12344"/>
                                        </p:tgtEl>
                                        <p:attrNameLst>
                                          <p:attrName>ppt_h</p:attrName>
                                        </p:attrNameLst>
                                      </p:cBhvr>
                                      <p:tavLst>
                                        <p:tav tm="0">
                                          <p:val>
                                            <p:fltVal val="0"/>
                                          </p:val>
                                        </p:tav>
                                        <p:tav tm="100000">
                                          <p:val>
                                            <p:strVal val="#ppt_h"/>
                                          </p:val>
                                        </p:tav>
                                      </p:tavLst>
                                    </p:anim>
                                    <p:anim calcmode="lin" valueType="num">
                                      <p:cBhvr>
                                        <p:cTn id="87" dur="1000" fill="hold"/>
                                        <p:tgtEl>
                                          <p:spTgt spid="1234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2344"/>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grpId="0" nodeType="withEffect">
                                  <p:stCondLst>
                                    <p:cond delay="0"/>
                                  </p:stCondLst>
                                  <p:childTnLst>
                                    <p:set>
                                      <p:cBhvr>
                                        <p:cTn id="90" dur="1" fill="hold">
                                          <p:stCondLst>
                                            <p:cond delay="0"/>
                                          </p:stCondLst>
                                        </p:cTn>
                                        <p:tgtEl>
                                          <p:spTgt spid="12343"/>
                                        </p:tgtEl>
                                        <p:attrNameLst>
                                          <p:attrName>style.visibility</p:attrName>
                                        </p:attrNameLst>
                                      </p:cBhvr>
                                      <p:to>
                                        <p:strVal val="visible"/>
                                      </p:to>
                                    </p:set>
                                    <p:anim calcmode="lin" valueType="num">
                                      <p:cBhvr>
                                        <p:cTn id="91" dur="1000" fill="hold"/>
                                        <p:tgtEl>
                                          <p:spTgt spid="12343"/>
                                        </p:tgtEl>
                                        <p:attrNameLst>
                                          <p:attrName>ppt_w</p:attrName>
                                        </p:attrNameLst>
                                      </p:cBhvr>
                                      <p:tavLst>
                                        <p:tav tm="0">
                                          <p:val>
                                            <p:fltVal val="0"/>
                                          </p:val>
                                        </p:tav>
                                        <p:tav tm="100000">
                                          <p:val>
                                            <p:strVal val="#ppt_w"/>
                                          </p:val>
                                        </p:tav>
                                      </p:tavLst>
                                    </p:anim>
                                    <p:anim calcmode="lin" valueType="num">
                                      <p:cBhvr>
                                        <p:cTn id="92" dur="1000" fill="hold"/>
                                        <p:tgtEl>
                                          <p:spTgt spid="12343"/>
                                        </p:tgtEl>
                                        <p:attrNameLst>
                                          <p:attrName>ppt_h</p:attrName>
                                        </p:attrNameLst>
                                      </p:cBhvr>
                                      <p:tavLst>
                                        <p:tav tm="0">
                                          <p:val>
                                            <p:fltVal val="0"/>
                                          </p:val>
                                        </p:tav>
                                        <p:tav tm="100000">
                                          <p:val>
                                            <p:strVal val="#ppt_h"/>
                                          </p:val>
                                        </p:tav>
                                      </p:tavLst>
                                    </p:anim>
                                    <p:anim calcmode="lin" valueType="num">
                                      <p:cBhvr>
                                        <p:cTn id="93" dur="1000" fill="hold"/>
                                        <p:tgtEl>
                                          <p:spTgt spid="1234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343"/>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grpId="0" nodeType="withEffect">
                                  <p:stCondLst>
                                    <p:cond delay="0"/>
                                  </p:stCondLst>
                                  <p:childTnLst>
                                    <p:set>
                                      <p:cBhvr>
                                        <p:cTn id="96" dur="1" fill="hold">
                                          <p:stCondLst>
                                            <p:cond delay="0"/>
                                          </p:stCondLst>
                                        </p:cTn>
                                        <p:tgtEl>
                                          <p:spTgt spid="12342"/>
                                        </p:tgtEl>
                                        <p:attrNameLst>
                                          <p:attrName>style.visibility</p:attrName>
                                        </p:attrNameLst>
                                      </p:cBhvr>
                                      <p:to>
                                        <p:strVal val="visible"/>
                                      </p:to>
                                    </p:set>
                                    <p:anim calcmode="lin" valueType="num">
                                      <p:cBhvr>
                                        <p:cTn id="97" dur="1000" fill="hold"/>
                                        <p:tgtEl>
                                          <p:spTgt spid="12342"/>
                                        </p:tgtEl>
                                        <p:attrNameLst>
                                          <p:attrName>ppt_w</p:attrName>
                                        </p:attrNameLst>
                                      </p:cBhvr>
                                      <p:tavLst>
                                        <p:tav tm="0">
                                          <p:val>
                                            <p:fltVal val="0"/>
                                          </p:val>
                                        </p:tav>
                                        <p:tav tm="100000">
                                          <p:val>
                                            <p:strVal val="#ppt_w"/>
                                          </p:val>
                                        </p:tav>
                                      </p:tavLst>
                                    </p:anim>
                                    <p:anim calcmode="lin" valueType="num">
                                      <p:cBhvr>
                                        <p:cTn id="98" dur="1000" fill="hold"/>
                                        <p:tgtEl>
                                          <p:spTgt spid="12342"/>
                                        </p:tgtEl>
                                        <p:attrNameLst>
                                          <p:attrName>ppt_h</p:attrName>
                                        </p:attrNameLst>
                                      </p:cBhvr>
                                      <p:tavLst>
                                        <p:tav tm="0">
                                          <p:val>
                                            <p:fltVal val="0"/>
                                          </p:val>
                                        </p:tav>
                                        <p:tav tm="100000">
                                          <p:val>
                                            <p:strVal val="#ppt_h"/>
                                          </p:val>
                                        </p:tav>
                                      </p:tavLst>
                                    </p:anim>
                                    <p:anim calcmode="lin" valueType="num">
                                      <p:cBhvr>
                                        <p:cTn id="99" dur="1000" fill="hold"/>
                                        <p:tgtEl>
                                          <p:spTgt spid="12342"/>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2342"/>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grpId="0" nodeType="withEffect">
                                  <p:stCondLst>
                                    <p:cond delay="0"/>
                                  </p:stCondLst>
                                  <p:childTnLst>
                                    <p:set>
                                      <p:cBhvr>
                                        <p:cTn id="102" dur="1" fill="hold">
                                          <p:stCondLst>
                                            <p:cond delay="0"/>
                                          </p:stCondLst>
                                        </p:cTn>
                                        <p:tgtEl>
                                          <p:spTgt spid="12346"/>
                                        </p:tgtEl>
                                        <p:attrNameLst>
                                          <p:attrName>style.visibility</p:attrName>
                                        </p:attrNameLst>
                                      </p:cBhvr>
                                      <p:to>
                                        <p:strVal val="visible"/>
                                      </p:to>
                                    </p:set>
                                    <p:anim calcmode="lin" valueType="num">
                                      <p:cBhvr>
                                        <p:cTn id="103" dur="1000" fill="hold"/>
                                        <p:tgtEl>
                                          <p:spTgt spid="12346"/>
                                        </p:tgtEl>
                                        <p:attrNameLst>
                                          <p:attrName>ppt_w</p:attrName>
                                        </p:attrNameLst>
                                      </p:cBhvr>
                                      <p:tavLst>
                                        <p:tav tm="0">
                                          <p:val>
                                            <p:fltVal val="0"/>
                                          </p:val>
                                        </p:tav>
                                        <p:tav tm="100000">
                                          <p:val>
                                            <p:strVal val="#ppt_w"/>
                                          </p:val>
                                        </p:tav>
                                      </p:tavLst>
                                    </p:anim>
                                    <p:anim calcmode="lin" valueType="num">
                                      <p:cBhvr>
                                        <p:cTn id="104" dur="1000" fill="hold"/>
                                        <p:tgtEl>
                                          <p:spTgt spid="12346"/>
                                        </p:tgtEl>
                                        <p:attrNameLst>
                                          <p:attrName>ppt_h</p:attrName>
                                        </p:attrNameLst>
                                      </p:cBhvr>
                                      <p:tavLst>
                                        <p:tav tm="0">
                                          <p:val>
                                            <p:fltVal val="0"/>
                                          </p:val>
                                        </p:tav>
                                        <p:tav tm="100000">
                                          <p:val>
                                            <p:strVal val="#ppt_h"/>
                                          </p:val>
                                        </p:tav>
                                      </p:tavLst>
                                    </p:anim>
                                    <p:anim calcmode="lin" valueType="num">
                                      <p:cBhvr>
                                        <p:cTn id="105" dur="1000" fill="hold"/>
                                        <p:tgtEl>
                                          <p:spTgt spid="12346"/>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2346"/>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grpId="0" nodeType="withEffect">
                                  <p:stCondLst>
                                    <p:cond delay="0"/>
                                  </p:stCondLst>
                                  <p:childTnLst>
                                    <p:set>
                                      <p:cBhvr>
                                        <p:cTn id="108" dur="1" fill="hold">
                                          <p:stCondLst>
                                            <p:cond delay="0"/>
                                          </p:stCondLst>
                                        </p:cTn>
                                        <p:tgtEl>
                                          <p:spTgt spid="12347"/>
                                        </p:tgtEl>
                                        <p:attrNameLst>
                                          <p:attrName>style.visibility</p:attrName>
                                        </p:attrNameLst>
                                      </p:cBhvr>
                                      <p:to>
                                        <p:strVal val="visible"/>
                                      </p:to>
                                    </p:set>
                                    <p:anim calcmode="lin" valueType="num">
                                      <p:cBhvr>
                                        <p:cTn id="109" dur="1000" fill="hold"/>
                                        <p:tgtEl>
                                          <p:spTgt spid="12347"/>
                                        </p:tgtEl>
                                        <p:attrNameLst>
                                          <p:attrName>ppt_w</p:attrName>
                                        </p:attrNameLst>
                                      </p:cBhvr>
                                      <p:tavLst>
                                        <p:tav tm="0">
                                          <p:val>
                                            <p:fltVal val="0"/>
                                          </p:val>
                                        </p:tav>
                                        <p:tav tm="100000">
                                          <p:val>
                                            <p:strVal val="#ppt_w"/>
                                          </p:val>
                                        </p:tav>
                                      </p:tavLst>
                                    </p:anim>
                                    <p:anim calcmode="lin" valueType="num">
                                      <p:cBhvr>
                                        <p:cTn id="110" dur="1000" fill="hold"/>
                                        <p:tgtEl>
                                          <p:spTgt spid="12347"/>
                                        </p:tgtEl>
                                        <p:attrNameLst>
                                          <p:attrName>ppt_h</p:attrName>
                                        </p:attrNameLst>
                                      </p:cBhvr>
                                      <p:tavLst>
                                        <p:tav tm="0">
                                          <p:val>
                                            <p:fltVal val="0"/>
                                          </p:val>
                                        </p:tav>
                                        <p:tav tm="100000">
                                          <p:val>
                                            <p:strVal val="#ppt_h"/>
                                          </p:val>
                                        </p:tav>
                                      </p:tavLst>
                                    </p:anim>
                                    <p:anim calcmode="lin" valueType="num">
                                      <p:cBhvr>
                                        <p:cTn id="111" dur="1000" fill="hold"/>
                                        <p:tgtEl>
                                          <p:spTgt spid="12347"/>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2347"/>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grpId="0" nodeType="withEffect">
                                  <p:stCondLst>
                                    <p:cond delay="0"/>
                                  </p:stCondLst>
                                  <p:childTnLst>
                                    <p:set>
                                      <p:cBhvr>
                                        <p:cTn id="114" dur="1" fill="hold">
                                          <p:stCondLst>
                                            <p:cond delay="0"/>
                                          </p:stCondLst>
                                        </p:cTn>
                                        <p:tgtEl>
                                          <p:spTgt spid="12348"/>
                                        </p:tgtEl>
                                        <p:attrNameLst>
                                          <p:attrName>style.visibility</p:attrName>
                                        </p:attrNameLst>
                                      </p:cBhvr>
                                      <p:to>
                                        <p:strVal val="visible"/>
                                      </p:to>
                                    </p:set>
                                    <p:anim calcmode="lin" valueType="num">
                                      <p:cBhvr>
                                        <p:cTn id="115" dur="1000" fill="hold"/>
                                        <p:tgtEl>
                                          <p:spTgt spid="12348"/>
                                        </p:tgtEl>
                                        <p:attrNameLst>
                                          <p:attrName>ppt_w</p:attrName>
                                        </p:attrNameLst>
                                      </p:cBhvr>
                                      <p:tavLst>
                                        <p:tav tm="0">
                                          <p:val>
                                            <p:fltVal val="0"/>
                                          </p:val>
                                        </p:tav>
                                        <p:tav tm="100000">
                                          <p:val>
                                            <p:strVal val="#ppt_w"/>
                                          </p:val>
                                        </p:tav>
                                      </p:tavLst>
                                    </p:anim>
                                    <p:anim calcmode="lin" valueType="num">
                                      <p:cBhvr>
                                        <p:cTn id="116" dur="1000" fill="hold"/>
                                        <p:tgtEl>
                                          <p:spTgt spid="12348"/>
                                        </p:tgtEl>
                                        <p:attrNameLst>
                                          <p:attrName>ppt_h</p:attrName>
                                        </p:attrNameLst>
                                      </p:cBhvr>
                                      <p:tavLst>
                                        <p:tav tm="0">
                                          <p:val>
                                            <p:fltVal val="0"/>
                                          </p:val>
                                        </p:tav>
                                        <p:tav tm="100000">
                                          <p:val>
                                            <p:strVal val="#ppt_h"/>
                                          </p:val>
                                        </p:tav>
                                      </p:tavLst>
                                    </p:anim>
                                    <p:anim calcmode="lin" valueType="num">
                                      <p:cBhvr>
                                        <p:cTn id="117" dur="1000" fill="hold"/>
                                        <p:tgtEl>
                                          <p:spTgt spid="12348"/>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12348"/>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grpId="0" nodeType="withEffect">
                                  <p:stCondLst>
                                    <p:cond delay="0"/>
                                  </p:stCondLst>
                                  <p:childTnLst>
                                    <p:set>
                                      <p:cBhvr>
                                        <p:cTn id="120" dur="1" fill="hold">
                                          <p:stCondLst>
                                            <p:cond delay="0"/>
                                          </p:stCondLst>
                                        </p:cTn>
                                        <p:tgtEl>
                                          <p:spTgt spid="12349"/>
                                        </p:tgtEl>
                                        <p:attrNameLst>
                                          <p:attrName>style.visibility</p:attrName>
                                        </p:attrNameLst>
                                      </p:cBhvr>
                                      <p:to>
                                        <p:strVal val="visible"/>
                                      </p:to>
                                    </p:set>
                                    <p:anim calcmode="lin" valueType="num">
                                      <p:cBhvr>
                                        <p:cTn id="121" dur="1000" fill="hold"/>
                                        <p:tgtEl>
                                          <p:spTgt spid="12349"/>
                                        </p:tgtEl>
                                        <p:attrNameLst>
                                          <p:attrName>ppt_w</p:attrName>
                                        </p:attrNameLst>
                                      </p:cBhvr>
                                      <p:tavLst>
                                        <p:tav tm="0">
                                          <p:val>
                                            <p:fltVal val="0"/>
                                          </p:val>
                                        </p:tav>
                                        <p:tav tm="100000">
                                          <p:val>
                                            <p:strVal val="#ppt_w"/>
                                          </p:val>
                                        </p:tav>
                                      </p:tavLst>
                                    </p:anim>
                                    <p:anim calcmode="lin" valueType="num">
                                      <p:cBhvr>
                                        <p:cTn id="122" dur="1000" fill="hold"/>
                                        <p:tgtEl>
                                          <p:spTgt spid="12349"/>
                                        </p:tgtEl>
                                        <p:attrNameLst>
                                          <p:attrName>ppt_h</p:attrName>
                                        </p:attrNameLst>
                                      </p:cBhvr>
                                      <p:tavLst>
                                        <p:tav tm="0">
                                          <p:val>
                                            <p:fltVal val="0"/>
                                          </p:val>
                                        </p:tav>
                                        <p:tav tm="100000">
                                          <p:val>
                                            <p:strVal val="#ppt_h"/>
                                          </p:val>
                                        </p:tav>
                                      </p:tavLst>
                                    </p:anim>
                                    <p:anim calcmode="lin" valueType="num">
                                      <p:cBhvr>
                                        <p:cTn id="123" dur="1000" fill="hold"/>
                                        <p:tgtEl>
                                          <p:spTgt spid="12349"/>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123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3" presetClass="entr" presetSubtype="16" fill="hold" grpId="0" nodeType="clickEffect">
                                  <p:stCondLst>
                                    <p:cond delay="0"/>
                                  </p:stCondLst>
                                  <p:childTnLst>
                                    <p:set>
                                      <p:cBhvr>
                                        <p:cTn id="128" dur="1" fill="hold">
                                          <p:stCondLst>
                                            <p:cond delay="0"/>
                                          </p:stCondLst>
                                        </p:cTn>
                                        <p:tgtEl>
                                          <p:spTgt spid="12317"/>
                                        </p:tgtEl>
                                        <p:attrNameLst>
                                          <p:attrName>style.visibility</p:attrName>
                                        </p:attrNameLst>
                                      </p:cBhvr>
                                      <p:to>
                                        <p:strVal val="visible"/>
                                      </p:to>
                                    </p:set>
                                    <p:animEffect transition="in" filter="plus(in)">
                                      <p:cBhvr>
                                        <p:cTn id="129" dur="500"/>
                                        <p:tgtEl>
                                          <p:spTgt spid="12317"/>
                                        </p:tgtEl>
                                      </p:cBhvr>
                                    </p:animEffect>
                                  </p:childTnLst>
                                </p:cTn>
                              </p:par>
                              <p:par>
                                <p:cTn id="130" presetID="13" presetClass="entr" presetSubtype="16" fill="hold" grpId="0" nodeType="withEffect">
                                  <p:stCondLst>
                                    <p:cond delay="0"/>
                                  </p:stCondLst>
                                  <p:childTnLst>
                                    <p:set>
                                      <p:cBhvr>
                                        <p:cTn id="131" dur="1" fill="hold">
                                          <p:stCondLst>
                                            <p:cond delay="0"/>
                                          </p:stCondLst>
                                        </p:cTn>
                                        <p:tgtEl>
                                          <p:spTgt spid="12322"/>
                                        </p:tgtEl>
                                        <p:attrNameLst>
                                          <p:attrName>style.visibility</p:attrName>
                                        </p:attrNameLst>
                                      </p:cBhvr>
                                      <p:to>
                                        <p:strVal val="visible"/>
                                      </p:to>
                                    </p:set>
                                    <p:animEffect transition="in" filter="plus(in)">
                                      <p:cBhvr>
                                        <p:cTn id="132" dur="500"/>
                                        <p:tgtEl>
                                          <p:spTgt spid="12322"/>
                                        </p:tgtEl>
                                      </p:cBhvr>
                                    </p:animEffect>
                                  </p:childTnLst>
                                </p:cTn>
                              </p:par>
                              <p:par>
                                <p:cTn id="133" presetID="13" presetClass="entr" presetSubtype="16" fill="hold" grpId="0" nodeType="withEffect">
                                  <p:stCondLst>
                                    <p:cond delay="0"/>
                                  </p:stCondLst>
                                  <p:childTnLst>
                                    <p:set>
                                      <p:cBhvr>
                                        <p:cTn id="134" dur="1" fill="hold">
                                          <p:stCondLst>
                                            <p:cond delay="0"/>
                                          </p:stCondLst>
                                        </p:cTn>
                                        <p:tgtEl>
                                          <p:spTgt spid="12319"/>
                                        </p:tgtEl>
                                        <p:attrNameLst>
                                          <p:attrName>style.visibility</p:attrName>
                                        </p:attrNameLst>
                                      </p:cBhvr>
                                      <p:to>
                                        <p:strVal val="visible"/>
                                      </p:to>
                                    </p:set>
                                    <p:animEffect transition="in" filter="plus(in)">
                                      <p:cBhvr>
                                        <p:cTn id="135" dur="500"/>
                                        <p:tgtEl>
                                          <p:spTgt spid="12319"/>
                                        </p:tgtEl>
                                      </p:cBhvr>
                                    </p:animEffect>
                                  </p:childTnLst>
                                </p:cTn>
                              </p:par>
                              <p:par>
                                <p:cTn id="136" presetID="13" presetClass="entr" presetSubtype="16" fill="hold" grpId="0" nodeType="withEffect">
                                  <p:stCondLst>
                                    <p:cond delay="0"/>
                                  </p:stCondLst>
                                  <p:childTnLst>
                                    <p:set>
                                      <p:cBhvr>
                                        <p:cTn id="137" dur="1" fill="hold">
                                          <p:stCondLst>
                                            <p:cond delay="0"/>
                                          </p:stCondLst>
                                        </p:cTn>
                                        <p:tgtEl>
                                          <p:spTgt spid="12320"/>
                                        </p:tgtEl>
                                        <p:attrNameLst>
                                          <p:attrName>style.visibility</p:attrName>
                                        </p:attrNameLst>
                                      </p:cBhvr>
                                      <p:to>
                                        <p:strVal val="visible"/>
                                      </p:to>
                                    </p:set>
                                    <p:animEffect transition="in" filter="plus(in)">
                                      <p:cBhvr>
                                        <p:cTn id="138" dur="500"/>
                                        <p:tgtEl>
                                          <p:spTgt spid="12320"/>
                                        </p:tgtEl>
                                      </p:cBhvr>
                                    </p:animEffect>
                                  </p:childTnLst>
                                </p:cTn>
                              </p:par>
                              <p:par>
                                <p:cTn id="139" presetID="13" presetClass="entr" presetSubtype="16" fill="hold" grpId="0" nodeType="withEffect">
                                  <p:stCondLst>
                                    <p:cond delay="0"/>
                                  </p:stCondLst>
                                  <p:childTnLst>
                                    <p:set>
                                      <p:cBhvr>
                                        <p:cTn id="140" dur="1" fill="hold">
                                          <p:stCondLst>
                                            <p:cond delay="0"/>
                                          </p:stCondLst>
                                        </p:cTn>
                                        <p:tgtEl>
                                          <p:spTgt spid="12326"/>
                                        </p:tgtEl>
                                        <p:attrNameLst>
                                          <p:attrName>style.visibility</p:attrName>
                                        </p:attrNameLst>
                                      </p:cBhvr>
                                      <p:to>
                                        <p:strVal val="visible"/>
                                      </p:to>
                                    </p:set>
                                    <p:animEffect transition="in" filter="plus(in)">
                                      <p:cBhvr>
                                        <p:cTn id="141" dur="500"/>
                                        <p:tgtEl>
                                          <p:spTgt spid="12326"/>
                                        </p:tgtEl>
                                      </p:cBhvr>
                                    </p:animEffect>
                                  </p:childTnLst>
                                </p:cTn>
                              </p:par>
                              <p:par>
                                <p:cTn id="142" presetID="13" presetClass="entr" presetSubtype="16" fill="hold" grpId="0" nodeType="withEffect">
                                  <p:stCondLst>
                                    <p:cond delay="0"/>
                                  </p:stCondLst>
                                  <p:childTnLst>
                                    <p:set>
                                      <p:cBhvr>
                                        <p:cTn id="143" dur="1" fill="hold">
                                          <p:stCondLst>
                                            <p:cond delay="0"/>
                                          </p:stCondLst>
                                        </p:cTn>
                                        <p:tgtEl>
                                          <p:spTgt spid="12318"/>
                                        </p:tgtEl>
                                        <p:attrNameLst>
                                          <p:attrName>style.visibility</p:attrName>
                                        </p:attrNameLst>
                                      </p:cBhvr>
                                      <p:to>
                                        <p:strVal val="visible"/>
                                      </p:to>
                                    </p:set>
                                    <p:animEffect transition="in" filter="plus(in)">
                                      <p:cBhvr>
                                        <p:cTn id="144" dur="500"/>
                                        <p:tgtEl>
                                          <p:spTgt spid="12318"/>
                                        </p:tgtEl>
                                      </p:cBhvr>
                                    </p:animEffect>
                                  </p:childTnLst>
                                </p:cTn>
                              </p:par>
                              <p:par>
                                <p:cTn id="145" presetID="13" presetClass="entr" presetSubtype="16" fill="hold" grpId="0" nodeType="withEffect">
                                  <p:stCondLst>
                                    <p:cond delay="0"/>
                                  </p:stCondLst>
                                  <p:childTnLst>
                                    <p:set>
                                      <p:cBhvr>
                                        <p:cTn id="146" dur="1" fill="hold">
                                          <p:stCondLst>
                                            <p:cond delay="0"/>
                                          </p:stCondLst>
                                        </p:cTn>
                                        <p:tgtEl>
                                          <p:spTgt spid="12323"/>
                                        </p:tgtEl>
                                        <p:attrNameLst>
                                          <p:attrName>style.visibility</p:attrName>
                                        </p:attrNameLst>
                                      </p:cBhvr>
                                      <p:to>
                                        <p:strVal val="visible"/>
                                      </p:to>
                                    </p:set>
                                    <p:animEffect transition="in" filter="plus(in)">
                                      <p:cBhvr>
                                        <p:cTn id="147" dur="500"/>
                                        <p:tgtEl>
                                          <p:spTgt spid="12323"/>
                                        </p:tgtEl>
                                      </p:cBhvr>
                                    </p:animEffect>
                                  </p:childTnLst>
                                </p:cTn>
                              </p:par>
                              <p:par>
                                <p:cTn id="148" presetID="13" presetClass="entr" presetSubtype="16" fill="hold" grpId="0" nodeType="withEffect">
                                  <p:stCondLst>
                                    <p:cond delay="0"/>
                                  </p:stCondLst>
                                  <p:childTnLst>
                                    <p:set>
                                      <p:cBhvr>
                                        <p:cTn id="149" dur="1" fill="hold">
                                          <p:stCondLst>
                                            <p:cond delay="0"/>
                                          </p:stCondLst>
                                        </p:cTn>
                                        <p:tgtEl>
                                          <p:spTgt spid="12324"/>
                                        </p:tgtEl>
                                        <p:attrNameLst>
                                          <p:attrName>style.visibility</p:attrName>
                                        </p:attrNameLst>
                                      </p:cBhvr>
                                      <p:to>
                                        <p:strVal val="visible"/>
                                      </p:to>
                                    </p:set>
                                    <p:animEffect transition="in" filter="plus(in)">
                                      <p:cBhvr>
                                        <p:cTn id="150" dur="500"/>
                                        <p:tgtEl>
                                          <p:spTgt spid="12324"/>
                                        </p:tgtEl>
                                      </p:cBhvr>
                                    </p:animEffect>
                                  </p:childTnLst>
                                </p:cTn>
                              </p:par>
                              <p:par>
                                <p:cTn id="151" presetID="13" presetClass="entr" presetSubtype="16" fill="hold" grpId="0" nodeType="withEffect">
                                  <p:stCondLst>
                                    <p:cond delay="0"/>
                                  </p:stCondLst>
                                  <p:childTnLst>
                                    <p:set>
                                      <p:cBhvr>
                                        <p:cTn id="152" dur="1" fill="hold">
                                          <p:stCondLst>
                                            <p:cond delay="0"/>
                                          </p:stCondLst>
                                        </p:cTn>
                                        <p:tgtEl>
                                          <p:spTgt spid="12325"/>
                                        </p:tgtEl>
                                        <p:attrNameLst>
                                          <p:attrName>style.visibility</p:attrName>
                                        </p:attrNameLst>
                                      </p:cBhvr>
                                      <p:to>
                                        <p:strVal val="visible"/>
                                      </p:to>
                                    </p:set>
                                    <p:animEffect transition="in" filter="plus(in)">
                                      <p:cBhvr>
                                        <p:cTn id="153" dur="500"/>
                                        <p:tgtEl>
                                          <p:spTgt spid="12325"/>
                                        </p:tgtEl>
                                      </p:cBhvr>
                                    </p:animEffect>
                                  </p:childTnLst>
                                </p:cTn>
                              </p:par>
                              <p:par>
                                <p:cTn id="154" presetID="13" presetClass="entr" presetSubtype="16" fill="hold" grpId="0" nodeType="withEffect">
                                  <p:stCondLst>
                                    <p:cond delay="0"/>
                                  </p:stCondLst>
                                  <p:childTnLst>
                                    <p:set>
                                      <p:cBhvr>
                                        <p:cTn id="155" dur="1" fill="hold">
                                          <p:stCondLst>
                                            <p:cond delay="0"/>
                                          </p:stCondLst>
                                        </p:cTn>
                                        <p:tgtEl>
                                          <p:spTgt spid="12321"/>
                                        </p:tgtEl>
                                        <p:attrNameLst>
                                          <p:attrName>style.visibility</p:attrName>
                                        </p:attrNameLst>
                                      </p:cBhvr>
                                      <p:to>
                                        <p:strVal val="visible"/>
                                      </p:to>
                                    </p:set>
                                    <p:animEffect transition="in" filter="plus(in)">
                                      <p:cBhvr>
                                        <p:cTn id="156" dur="500"/>
                                        <p:tgtEl>
                                          <p:spTgt spid="12321"/>
                                        </p:tgtEl>
                                      </p:cBhvr>
                                    </p:animEffect>
                                  </p:childTnLst>
                                </p:cTn>
                              </p:par>
                              <p:par>
                                <p:cTn id="157" presetID="13" presetClass="entr" presetSubtype="16" fill="hold" grpId="0" nodeType="withEffect">
                                  <p:stCondLst>
                                    <p:cond delay="0"/>
                                  </p:stCondLst>
                                  <p:childTnLst>
                                    <p:set>
                                      <p:cBhvr>
                                        <p:cTn id="158" dur="1" fill="hold">
                                          <p:stCondLst>
                                            <p:cond delay="0"/>
                                          </p:stCondLst>
                                        </p:cTn>
                                        <p:tgtEl>
                                          <p:spTgt spid="12328"/>
                                        </p:tgtEl>
                                        <p:attrNameLst>
                                          <p:attrName>style.visibility</p:attrName>
                                        </p:attrNameLst>
                                      </p:cBhvr>
                                      <p:to>
                                        <p:strVal val="visible"/>
                                      </p:to>
                                    </p:set>
                                    <p:animEffect transition="in" filter="plus(in)">
                                      <p:cBhvr>
                                        <p:cTn id="159" dur="500"/>
                                        <p:tgtEl>
                                          <p:spTgt spid="12328"/>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2327"/>
                                        </p:tgtEl>
                                        <p:attrNameLst>
                                          <p:attrName>style.visibility</p:attrName>
                                        </p:attrNameLst>
                                      </p:cBhvr>
                                      <p:to>
                                        <p:strVal val="visible"/>
                                      </p:to>
                                    </p:set>
                                    <p:animEffect transition="in" filter="blinds(horizontal)">
                                      <p:cBhvr>
                                        <p:cTn id="162" dur="500"/>
                                        <p:tgtEl>
                                          <p:spTgt spid="12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7" grpId="0"/>
      <p:bldP spid="12318" grpId="0"/>
      <p:bldP spid="12319" grpId="0"/>
      <p:bldP spid="12320" grpId="0"/>
      <p:bldP spid="12321" grpId="0"/>
      <p:bldP spid="12322" grpId="0"/>
      <p:bldP spid="12323" grpId="0"/>
      <p:bldP spid="12324" grpId="0"/>
      <p:bldP spid="12325" grpId="0"/>
      <p:bldP spid="12326" grpId="0"/>
      <p:bldP spid="12327" grpId="0"/>
      <p:bldP spid="12328" grpId="0"/>
      <p:bldP spid="12338" grpId="0" animBg="1"/>
      <p:bldP spid="12339" grpId="0" animBg="1"/>
      <p:bldP spid="12340" grpId="0" animBg="1"/>
      <p:bldP spid="12341" grpId="0" animBg="1"/>
      <p:bldP spid="12342" grpId="0" animBg="1"/>
      <p:bldP spid="12343" grpId="0" animBg="1"/>
      <p:bldP spid="12344" grpId="0" animBg="1"/>
      <p:bldP spid="12345" grpId="0" animBg="1"/>
      <p:bldP spid="12346" grpId="0" animBg="1"/>
      <p:bldP spid="12347" grpId="0" animBg="1"/>
      <p:bldP spid="12348" grpId="0" animBg="1"/>
      <p:bldP spid="123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p:nvPr/>
        </p:nvSpPr>
        <p:spPr>
          <a:xfrm>
            <a:off x="1219200" y="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 name="Rounded Rectangle 2"/>
          <p:cNvSpPr/>
          <p:nvPr/>
        </p:nvSpPr>
        <p:spPr>
          <a:xfrm>
            <a:off x="381000" y="1143000"/>
            <a:ext cx="83820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hangingPunct="1">
              <a:defRPr/>
            </a:pPr>
            <a:r>
              <a:rPr lang="en-US" sz="2800" b="1" u="sng" dirty="0">
                <a:solidFill>
                  <a:srgbClr val="000000"/>
                </a:solidFill>
                <a:latin typeface="Times New Roman" panose="02020603050405020304" pitchFamily="18" charset="0"/>
              </a:rPr>
              <a:t>KẾT LUẬN</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Mỗi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người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đều</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có</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thể</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yêu</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thích</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một</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cây</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trồng</a:t>
            </a:r>
            <a:r>
              <a:rPr lang="en-US" sz="2800" b="1" dirty="0">
                <a:solidFill>
                  <a:srgbClr val="000000"/>
                </a:solidFill>
                <a:latin typeface="Times New Roman" panose="02020603050405020304" pitchFamily="18" charset="0"/>
              </a:rPr>
              <a:t> hay </a:t>
            </a:r>
            <a:r>
              <a:rPr lang="en-US" sz="2800" b="1" dirty="0" err="1">
                <a:solidFill>
                  <a:srgbClr val="000000"/>
                </a:solidFill>
                <a:latin typeface="Times New Roman" panose="02020603050405020304" pitchFamily="18" charset="0"/>
              </a:rPr>
              <a:t>vật</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nuôi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nào</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đó</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Cây</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trồng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vật</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nuôi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phục</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vụ</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cho</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cuộc</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sống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và</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mang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lại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niềm</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vui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cho</a:t>
            </a:r>
            <a:r>
              <a:rPr lang="en-US" sz="2800" b="1" dirty="0">
                <a:solidFill>
                  <a:srgbClr val="000000"/>
                </a:solidFill>
                <a:latin typeface="Times New Roman" panose="02020603050405020304" pitchFamily="18" charset="0"/>
              </a:rPr>
              <a:t> con </a:t>
            </a:r>
            <a:r>
              <a:rPr lang="en-US" sz="2800" b="1" dirty="0" err="1">
                <a:solidFill>
                  <a:srgbClr val="000000"/>
                </a:solidFill>
                <a:latin typeface="Times New Roman" panose="02020603050405020304" pitchFamily="18" charset="0"/>
              </a:rPr>
              <a:t>người</a:t>
            </a:r>
            <a:r>
              <a:rPr lang="en-US" sz="2800" b="1"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19748371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Custom 14">
      <a:dk1>
        <a:sysClr val="windowText" lastClr="000000"/>
      </a:dk1>
      <a:lt1>
        <a:sysClr val="window" lastClr="FFFFFF"/>
      </a:lt1>
      <a:dk2>
        <a:srgbClr val="FFFFFF"/>
      </a:dk2>
      <a:lt2>
        <a:srgbClr val="FFFFFF"/>
      </a:lt2>
      <a:accent1>
        <a:srgbClr val="1F1F1F"/>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1492</TotalTime>
  <Words>1120</Words>
  <Application>Microsoft Office PowerPoint</Application>
  <PresentationFormat>On-screen Show (4:3)</PresentationFormat>
  <Paragraphs>116</Paragraphs>
  <Slides>34</Slides>
  <Notes>2</Notes>
  <HiddenSlides>0</HiddenSlides>
  <MMClips>0</MMClips>
  <ScaleCrop>false</ScaleCrop>
  <HeadingPairs>
    <vt:vector size="6" baseType="variant">
      <vt:variant>
        <vt:lpstr>Fonts Used</vt:lpstr>
      </vt:variant>
      <vt:variant>
        <vt:i4>9</vt:i4>
      </vt:variant>
      <vt:variant>
        <vt:lpstr>Theme</vt:lpstr>
      </vt:variant>
      <vt:variant>
        <vt:i4>20</vt:i4>
      </vt:variant>
      <vt:variant>
        <vt:lpstr>Slide Titles</vt:lpstr>
      </vt:variant>
      <vt:variant>
        <vt:i4>34</vt:i4>
      </vt:variant>
    </vt:vector>
  </HeadingPairs>
  <TitlesOfParts>
    <vt:vector size="63" baseType="lpstr">
      <vt:lpstr>UTM Avo</vt:lpstr>
      <vt:lpstr>Calibri</vt:lpstr>
      <vt:lpstr>VNI-Times</vt:lpstr>
      <vt:lpstr>Arial</vt:lpstr>
      <vt:lpstr>宋体</vt:lpstr>
      <vt:lpstr>Wingdings</vt:lpstr>
      <vt:lpstr>Times New Roman</vt:lpstr>
      <vt:lpstr>SimHei</vt:lpstr>
      <vt:lpstr>Tahoma</vt:lpstr>
      <vt:lpstr>Default Design</vt:lpstr>
      <vt:lpstr>1_Default Design</vt:lpstr>
      <vt:lpstr>1_Office Theme</vt:lpstr>
      <vt:lpstr>19_Default Design</vt:lpstr>
      <vt:lpstr>2_Default Design</vt:lpstr>
      <vt:lpstr>4_Office Theme</vt:lpstr>
      <vt:lpstr>Ocean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21_Default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164A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xp sp2 Full</dc:creator>
  <cp:lastModifiedBy>Windows User</cp:lastModifiedBy>
  <cp:revision>127</cp:revision>
  <dcterms:created xsi:type="dcterms:W3CDTF">2007-12-02T13:37:05Z</dcterms:created>
  <dcterms:modified xsi:type="dcterms:W3CDTF">2022-05-30T03:55:46Z</dcterms:modified>
</cp:coreProperties>
</file>