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6.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3.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4.xml" ContentType="application/vnd.openxmlformats-officedocument.presentationml.tags+xml"/>
  <Override PartName="/ppt/tags/tag5.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90" r:id="rId2"/>
    <p:sldId id="323" r:id="rId3"/>
    <p:sldId id="338" r:id="rId4"/>
    <p:sldId id="337" r:id="rId5"/>
    <p:sldId id="339" r:id="rId6"/>
    <p:sldId id="334" r:id="rId7"/>
    <p:sldId id="340" r:id="rId8"/>
    <p:sldId id="341" r:id="rId9"/>
    <p:sldId id="342" r:id="rId10"/>
    <p:sldId id="343" r:id="rId11"/>
    <p:sldId id="344" r:id="rId12"/>
    <p:sldId id="345" r:id="rId13"/>
    <p:sldId id="348" r:id="rId14"/>
    <p:sldId id="346" r:id="rId15"/>
    <p:sldId id="347" r:id="rId16"/>
    <p:sldId id="335" r:id="rId17"/>
    <p:sldId id="291" r:id="rId18"/>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17" userDrawn="1">
          <p15:clr>
            <a:srgbClr val="A4A3A4"/>
          </p15:clr>
        </p15:guide>
        <p15:guide id="3" pos="1980" userDrawn="1">
          <p15:clr>
            <a:srgbClr val="A4A3A4"/>
          </p15:clr>
        </p15:guide>
        <p15:guide id="4" pos="572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000000"/>
    <a:srgbClr val="C9CACA"/>
    <a:srgbClr val="AA5C3F"/>
    <a:srgbClr val="6BC7B7"/>
    <a:srgbClr val="02736A"/>
    <a:srgbClr val="FDAD02"/>
    <a:srgbClr val="FFF2CC"/>
    <a:srgbClr val="02453E"/>
    <a:srgbClr val="038C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94" autoAdjust="0"/>
    <p:restoredTop sz="94660"/>
  </p:normalViewPr>
  <p:slideViewPr>
    <p:cSldViewPr snapToGrid="0">
      <p:cViewPr varScale="1">
        <p:scale>
          <a:sx n="73" d="100"/>
          <a:sy n="73" d="100"/>
        </p:scale>
        <p:origin x="504" y="54"/>
      </p:cViewPr>
      <p:guideLst>
        <p:guide orient="horz" pos="2115"/>
        <p:guide pos="3817"/>
        <p:guide pos="1980"/>
        <p:guide pos="572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97DD44-B27F-4A13-BFCA-C5B8110331C9}" type="datetimeFigureOut">
              <a:rPr lang="zh-CN" altLang="en-US" smtClean="0"/>
              <a:t>2021/12/11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883279-36AD-41C4-A996-A6E09D4E541A}" type="slidenum">
              <a:rPr lang="zh-CN" altLang="en-US" smtClean="0"/>
              <a:t>‹#›</a:t>
            </a:fld>
            <a:endParaRPr lang="zh-CN" altLang="en-US"/>
          </a:p>
        </p:txBody>
      </p:sp>
    </p:spTree>
    <p:extLst>
      <p:ext uri="{BB962C8B-B14F-4D97-AF65-F5344CB8AC3E}">
        <p14:creationId xmlns:p14="http://schemas.microsoft.com/office/powerpoint/2010/main" val="3278984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E883279-36AD-41C4-A996-A6E09D4E541A}" type="slidenum">
              <a:rPr lang="zh-CN" altLang="en-US" smtClean="0"/>
              <a:t>1</a:t>
            </a:fld>
            <a:endParaRPr lang="zh-CN" altLang="en-US"/>
          </a:p>
        </p:txBody>
      </p:sp>
    </p:spTree>
    <p:extLst>
      <p:ext uri="{BB962C8B-B14F-4D97-AF65-F5344CB8AC3E}">
        <p14:creationId xmlns:p14="http://schemas.microsoft.com/office/powerpoint/2010/main" val="751191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2</a:t>
            </a:fld>
            <a:endParaRPr lang="zh-CN" altLang="en-US"/>
          </a:p>
        </p:txBody>
      </p:sp>
    </p:spTree>
    <p:extLst>
      <p:ext uri="{BB962C8B-B14F-4D97-AF65-F5344CB8AC3E}">
        <p14:creationId xmlns:p14="http://schemas.microsoft.com/office/powerpoint/2010/main" val="192943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E883279-36AD-41C4-A996-A6E09D4E541A}" type="slidenum">
              <a:rPr lang="zh-CN" altLang="en-US" smtClean="0"/>
              <a:t>17</a:t>
            </a:fld>
            <a:endParaRPr lang="zh-CN" altLang="en-US"/>
          </a:p>
        </p:txBody>
      </p:sp>
    </p:spTree>
    <p:extLst>
      <p:ext uri="{BB962C8B-B14F-4D97-AF65-F5344CB8AC3E}">
        <p14:creationId xmlns:p14="http://schemas.microsoft.com/office/powerpoint/2010/main" val="1122854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0741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5526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3347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grpSp>
        <p:nvGrpSpPr>
          <p:cNvPr id="5" name="组合 4"/>
          <p:cNvGrpSpPr/>
          <p:nvPr userDrawn="1"/>
        </p:nvGrpSpPr>
        <p:grpSpPr>
          <a:xfrm>
            <a:off x="9902671" y="-544642"/>
            <a:ext cx="2289329" cy="2289329"/>
            <a:chOff x="9902671" y="-544642"/>
            <a:chExt cx="2289329" cy="2289329"/>
          </a:xfrm>
        </p:grpSpPr>
        <p:pic>
          <p:nvPicPr>
            <p:cNvPr id="18" name="图片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17" name="图片 16"/>
            <p:cNvPicPr>
              <a:picLocks noChangeAspect="1"/>
            </p:cNvPicPr>
            <p:nvPr userDrawn="1"/>
          </p:nvPicPr>
          <p:blipFill>
            <a:blip r:embed="rId4"/>
            <a:stretch>
              <a:fillRect/>
            </a:stretch>
          </p:blipFill>
          <p:spPr>
            <a:xfrm>
              <a:off x="10218207" y="251680"/>
              <a:ext cx="1658256" cy="396274"/>
            </a:xfrm>
            <a:prstGeom prst="rect">
              <a:avLst/>
            </a:prstGeom>
          </p:spPr>
        </p:pic>
      </p:grpSp>
    </p:spTree>
    <p:extLst>
      <p:ext uri="{BB962C8B-B14F-4D97-AF65-F5344CB8AC3E}">
        <p14:creationId xmlns:p14="http://schemas.microsoft.com/office/powerpoint/2010/main" val="1867587104"/>
      </p:ext>
    </p:extLst>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2021/12/11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2126228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2021/12/11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13154185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2021/12/11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461533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2021/12/11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8372992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0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2021/12/11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0538941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2021/12/11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0307551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2021/12/11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29726530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2021/12/11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11957137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2021/12/11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88328596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2021/12/11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3434477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2021/12/11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30081238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2021/12/11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53991701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2021/12/11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68784951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2021/12/11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23133057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2021/12/11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2727269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2736A"/>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3" r:id="rId10"/>
    <p:sldLayoutId id="2147483668" r:id="rId11"/>
    <p:sldLayoutId id="2147483665" r:id="rId12"/>
    <p:sldLayoutId id="2147483659" r:id="rId13"/>
    <p:sldLayoutId id="2147483662" r:id="rId14"/>
    <p:sldLayoutId id="2147483681" r:id="rId15"/>
    <p:sldLayoutId id="2147483680" r:id="rId16"/>
    <p:sldLayoutId id="2147483679" r:id="rId17"/>
    <p:sldLayoutId id="2147483678" r:id="rId18"/>
    <p:sldLayoutId id="2147483675" r:id="rId19"/>
    <p:sldLayoutId id="2147483674" r:id="rId20"/>
    <p:sldLayoutId id="2147483672" r:id="rId21"/>
    <p:sldLayoutId id="2147483671" r:id="rId22"/>
    <p:sldLayoutId id="2147483670" r:id="rId23"/>
    <p:sldLayoutId id="2147483669" r:id="rId24"/>
    <p:sldLayoutId id="2147483667" r:id="rId25"/>
    <p:sldLayoutId id="2147483666" r:id="rId26"/>
    <p:sldLayoutId id="2147483663" r:id="rId27"/>
    <p:sldLayoutId id="2147483664"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2.xml"/><Relationship Id="rId18" Type="http://schemas.openxmlformats.org/officeDocument/2006/relationships/image" Target="../media/image6.emf"/><Relationship Id="rId3" Type="http://schemas.openxmlformats.org/officeDocument/2006/relationships/tags" Target="../tags/tag4.xml"/><Relationship Id="rId21" Type="http://schemas.openxmlformats.org/officeDocument/2006/relationships/image" Target="../media/image9.png"/><Relationship Id="rId7" Type="http://schemas.openxmlformats.org/officeDocument/2006/relationships/tags" Target="../tags/tag8.xml"/><Relationship Id="rId12" Type="http://schemas.openxmlformats.org/officeDocument/2006/relationships/audio" Target="../media/media1.mp3"/><Relationship Id="rId17" Type="http://schemas.openxmlformats.org/officeDocument/2006/relationships/image" Target="../media/image5.emf"/><Relationship Id="rId25" Type="http://schemas.openxmlformats.org/officeDocument/2006/relationships/image" Target="../media/image13.png"/><Relationship Id="rId2" Type="http://schemas.openxmlformats.org/officeDocument/2006/relationships/tags" Target="../tags/tag3.xml"/><Relationship Id="rId16" Type="http://schemas.openxmlformats.org/officeDocument/2006/relationships/image" Target="../media/image4.png"/><Relationship Id="rId20" Type="http://schemas.openxmlformats.org/officeDocument/2006/relationships/image" Target="../media/image8.emf"/><Relationship Id="rId1" Type="http://schemas.openxmlformats.org/officeDocument/2006/relationships/tags" Target="../tags/tag2.xml"/><Relationship Id="rId6" Type="http://schemas.openxmlformats.org/officeDocument/2006/relationships/tags" Target="../tags/tag7.xml"/><Relationship Id="rId11" Type="http://schemas.microsoft.com/office/2007/relationships/media" Target="../media/media1.mp3"/><Relationship Id="rId24" Type="http://schemas.openxmlformats.org/officeDocument/2006/relationships/image" Target="../media/image12.emf"/><Relationship Id="rId5" Type="http://schemas.openxmlformats.org/officeDocument/2006/relationships/tags" Target="../tags/tag6.xml"/><Relationship Id="rId15" Type="http://schemas.openxmlformats.org/officeDocument/2006/relationships/notesSlide" Target="../notesSlides/notesSlide1.xml"/><Relationship Id="rId23" Type="http://schemas.openxmlformats.org/officeDocument/2006/relationships/image" Target="../media/image11.emf"/><Relationship Id="rId10" Type="http://schemas.openxmlformats.org/officeDocument/2006/relationships/tags" Target="../tags/tag11.xml"/><Relationship Id="rId19" Type="http://schemas.openxmlformats.org/officeDocument/2006/relationships/image" Target="../media/image7.emf"/><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9.xml"/><Relationship Id="rId22" Type="http://schemas.openxmlformats.org/officeDocument/2006/relationships/image" Target="../media/image10.emf"/></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7.jpe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image" Target="../media/image49.emf"/><Relationship Id="rId7" Type="http://schemas.openxmlformats.org/officeDocument/2006/relationships/image" Target="../media/image53.emf"/><Relationship Id="rId2" Type="http://schemas.openxmlformats.org/officeDocument/2006/relationships/image" Target="../media/image48.emf"/><Relationship Id="rId1" Type="http://schemas.openxmlformats.org/officeDocument/2006/relationships/slideLayout" Target="../slideLayouts/slideLayout28.xml"/><Relationship Id="rId6" Type="http://schemas.openxmlformats.org/officeDocument/2006/relationships/image" Target="../media/image52.emf"/><Relationship Id="rId5" Type="http://schemas.openxmlformats.org/officeDocument/2006/relationships/image" Target="../media/image51.emf"/><Relationship Id="rId10" Type="http://schemas.openxmlformats.org/officeDocument/2006/relationships/image" Target="../media/image56.png"/><Relationship Id="rId4" Type="http://schemas.openxmlformats.org/officeDocument/2006/relationships/image" Target="../media/image50.emf"/><Relationship Id="rId9" Type="http://schemas.openxmlformats.org/officeDocument/2006/relationships/image" Target="../media/image55.emf"/></Relationships>
</file>

<file path=ppt/slides/_rels/slide14.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14.xml"/><Relationship Id="rId6" Type="http://schemas.openxmlformats.org/officeDocument/2006/relationships/image" Target="../media/image61.emf"/><Relationship Id="rId5" Type="http://schemas.openxmlformats.org/officeDocument/2006/relationships/image" Target="../media/image60.emf"/><Relationship Id="rId4" Type="http://schemas.openxmlformats.org/officeDocument/2006/relationships/image" Target="../media/image59.emf"/></Relationships>
</file>

<file path=ppt/slides/_rels/slide15.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14.xml"/><Relationship Id="rId5" Type="http://schemas.openxmlformats.org/officeDocument/2006/relationships/image" Target="../media/image65.emf"/><Relationship Id="rId4" Type="http://schemas.openxmlformats.org/officeDocument/2006/relationships/image" Target="../media/image64.emf"/></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70.emf"/><Relationship Id="rId13" Type="http://schemas.openxmlformats.org/officeDocument/2006/relationships/image" Target="../media/image72.emf"/><Relationship Id="rId3" Type="http://schemas.openxmlformats.org/officeDocument/2006/relationships/image" Target="../media/image66.emf"/><Relationship Id="rId7" Type="http://schemas.openxmlformats.org/officeDocument/2006/relationships/image" Target="../media/image69.emf"/><Relationship Id="rId12"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68.emf"/><Relationship Id="rId11" Type="http://schemas.openxmlformats.org/officeDocument/2006/relationships/image" Target="../media/image11.emf"/><Relationship Id="rId5" Type="http://schemas.openxmlformats.org/officeDocument/2006/relationships/image" Target="../media/image67.emf"/><Relationship Id="rId10" Type="http://schemas.openxmlformats.org/officeDocument/2006/relationships/image" Target="../media/image10.emf"/><Relationship Id="rId4" Type="http://schemas.openxmlformats.org/officeDocument/2006/relationships/image" Target="../media/image6.emf"/><Relationship Id="rId9" Type="http://schemas.openxmlformats.org/officeDocument/2006/relationships/image" Target="../media/image71.emf"/></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 Id="rId5" Type="http://schemas.openxmlformats.org/officeDocument/2006/relationships/image" Target="../media/image24.jpe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0.jpeg"/><Relationship Id="rId7" Type="http://schemas.openxmlformats.org/officeDocument/2006/relationships/image" Target="../media/image43.jpeg"/><Relationship Id="rId2" Type="http://schemas.openxmlformats.org/officeDocument/2006/relationships/image" Target="../media/image39.jpeg"/><Relationship Id="rId1" Type="http://schemas.openxmlformats.org/officeDocument/2006/relationships/slideLayout" Target="../slideLayouts/slideLayout13.xml"/><Relationship Id="rId6" Type="http://schemas.openxmlformats.org/officeDocument/2006/relationships/image" Target="../media/image42.jpeg"/><Relationship Id="rId5" Type="http://schemas.openxmlformats.org/officeDocument/2006/relationships/hyperlink" Target="http://baoquangngai.com.vn/dataimages/201101/original/images413668_rau.jpg" TargetMode="External"/><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A_图片 18"/>
          <p:cNvPicPr>
            <a:picLocks noChangeAspect="1"/>
          </p:cNvPicPr>
          <p:nvPr>
            <p:custDataLst>
              <p:tags r:id="rId1"/>
            </p:custDataLst>
          </p:nvPr>
        </p:nvPicPr>
        <p:blipFill>
          <a:blip r:embed="rId16">
            <a:extLst>
              <a:ext uri="{28A0092B-C50C-407E-A947-70E740481C1C}">
                <a14:useLocalDpi xmlns:a14="http://schemas.microsoft.com/office/drawing/2010/main" val="0"/>
              </a:ext>
            </a:extLst>
          </a:blip>
          <a:stretch>
            <a:fillRect/>
          </a:stretch>
        </p:blipFill>
        <p:spPr>
          <a:xfrm rot="840640">
            <a:off x="6614026" y="-29619"/>
            <a:ext cx="3630271" cy="4094189"/>
          </a:xfrm>
          <a:prstGeom prst="rect">
            <a:avLst/>
          </a:prstGeom>
          <a:effectLst>
            <a:outerShdw blurRad="63500" sx="102000" sy="102000" algn="ctr" rotWithShape="0">
              <a:prstClr val="black">
                <a:alpha val="40000"/>
              </a:prstClr>
            </a:outerShdw>
          </a:effectLst>
        </p:spPr>
      </p:pic>
      <p:pic>
        <p:nvPicPr>
          <p:cNvPr id="30" name="PA_图片 29"/>
          <p:cNvPicPr>
            <a:picLocks noChangeAspect="1"/>
          </p:cNvPicPr>
          <p:nvPr>
            <p:custDataLst>
              <p:tags r:id="rId2"/>
            </p:custDataLst>
          </p:nvPr>
        </p:nvPicPr>
        <p:blipFill>
          <a:blip r:embed="rId17">
            <a:lum contrast="20000"/>
          </a:blip>
          <a:stretch>
            <a:fillRect/>
          </a:stretch>
        </p:blipFill>
        <p:spPr>
          <a:xfrm rot="20166082">
            <a:off x="2216801" y="241785"/>
            <a:ext cx="1663801" cy="2542437"/>
          </a:xfrm>
          <a:prstGeom prst="rect">
            <a:avLst/>
          </a:prstGeom>
          <a:effectLst>
            <a:outerShdw blurRad="63500" sx="102000" sy="102000" algn="ctr" rotWithShape="0">
              <a:prstClr val="black">
                <a:alpha val="40000"/>
              </a:prstClr>
            </a:outerShdw>
          </a:effectLst>
        </p:spPr>
      </p:pic>
      <p:sp>
        <p:nvSpPr>
          <p:cNvPr id="23" name="PA_任意多边形 8"/>
          <p:cNvSpPr/>
          <p:nvPr>
            <p:custDataLst>
              <p:tags r:id="rId3"/>
            </p:custDataLst>
          </p:nvPr>
        </p:nvSpPr>
        <p:spPr bwMode="auto">
          <a:xfrm>
            <a:off x="2708581" y="274321"/>
            <a:ext cx="8211967" cy="5852992"/>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pic>
        <p:nvPicPr>
          <p:cNvPr id="6" name="PA_图片 5"/>
          <p:cNvPicPr>
            <a:picLocks noChangeAspect="1"/>
          </p:cNvPicPr>
          <p:nvPr>
            <p:custDataLst>
              <p:tags r:id="rId4"/>
            </p:custDataLst>
          </p:nvPr>
        </p:nvPicPr>
        <p:blipFill>
          <a:blip r:embed="rId18">
            <a:lum contrast="20000"/>
          </a:blip>
          <a:stretch>
            <a:fillRect/>
          </a:stretch>
        </p:blipFill>
        <p:spPr>
          <a:xfrm>
            <a:off x="2959099" y="3909335"/>
            <a:ext cx="6490253" cy="1721519"/>
          </a:xfrm>
          <a:prstGeom prst="rect">
            <a:avLst/>
          </a:prstGeom>
        </p:spPr>
      </p:pic>
      <p:sp>
        <p:nvSpPr>
          <p:cNvPr id="11" name="PA_文本框 10"/>
          <p:cNvSpPr txBox="1"/>
          <p:nvPr>
            <p:custDataLst>
              <p:tags r:id="rId5"/>
            </p:custDataLst>
          </p:nvPr>
        </p:nvSpPr>
        <p:spPr>
          <a:xfrm>
            <a:off x="3732489" y="2445130"/>
            <a:ext cx="6073714" cy="1015663"/>
          </a:xfrm>
          <a:prstGeom prst="rect">
            <a:avLst/>
          </a:prstGeom>
          <a:noFill/>
        </p:spPr>
        <p:txBody>
          <a:bodyPr wrap="none" rtlCol="0">
            <a:spAutoFit/>
          </a:bodyPr>
          <a:lstStyle/>
          <a:p>
            <a:r>
              <a:rPr lang="en-US" altLang="zh-CN" sz="6000" dirty="0" smtClean="0">
                <a:ln w="0">
                  <a:noFill/>
                </a:ln>
                <a:latin typeface="iCiel Brush Up" panose="02000000000000000000" pitchFamily="2" charset="0"/>
                <a:ea typeface="微软雅黑" panose="020B0503020204020204" pitchFamily="34" charset="-122"/>
              </a:rPr>
              <a:t>LÀNG QUÊ VÀ ĐÔ THỊ</a:t>
            </a:r>
            <a:endParaRPr lang="zh-CN" altLang="en-US" sz="6000" dirty="0">
              <a:ln w="0">
                <a:noFill/>
              </a:ln>
              <a:latin typeface="iCiel Brush Up" panose="02000000000000000000" pitchFamily="2" charset="0"/>
              <a:ea typeface="微软雅黑" panose="020B0503020204020204" pitchFamily="34" charset="-122"/>
            </a:endParaRPr>
          </a:p>
        </p:txBody>
      </p:sp>
      <p:pic>
        <p:nvPicPr>
          <p:cNvPr id="13" name="PA_图片 12"/>
          <p:cNvPicPr>
            <a:picLocks noChangeAspect="1"/>
          </p:cNvPicPr>
          <p:nvPr>
            <p:custDataLst>
              <p:tags r:id="rId6"/>
            </p:custDataLst>
          </p:nvPr>
        </p:nvPicPr>
        <p:blipFill>
          <a:blip r:embed="rId19">
            <a:lum contrast="20000"/>
          </a:blip>
          <a:stretch>
            <a:fillRect/>
          </a:stretch>
        </p:blipFill>
        <p:spPr>
          <a:xfrm>
            <a:off x="4694287" y="978842"/>
            <a:ext cx="1067084" cy="841749"/>
          </a:xfrm>
          <a:prstGeom prst="rect">
            <a:avLst/>
          </a:prstGeom>
        </p:spPr>
      </p:pic>
      <p:grpSp>
        <p:nvGrpSpPr>
          <p:cNvPr id="26" name="PA_组合 25"/>
          <p:cNvGrpSpPr/>
          <p:nvPr>
            <p:custDataLst>
              <p:tags r:id="rId7"/>
            </p:custDataLst>
          </p:nvPr>
        </p:nvGrpSpPr>
        <p:grpSpPr>
          <a:xfrm rot="332723">
            <a:off x="-270616" y="1419015"/>
            <a:ext cx="4833378" cy="5562962"/>
            <a:chOff x="-191416" y="1715608"/>
            <a:chExt cx="4833378" cy="5562962"/>
          </a:xfrm>
          <a:effectLst>
            <a:outerShdw blurRad="63500" sx="102000" sy="102000" algn="ctr" rotWithShape="0">
              <a:prstClr val="black">
                <a:alpha val="40000"/>
              </a:prstClr>
            </a:outerShdw>
          </a:effectLst>
        </p:grpSpPr>
        <p:pic>
          <p:nvPicPr>
            <p:cNvPr id="22" name="图片 21"/>
            <p:cNvPicPr>
              <a:picLocks noChangeAspect="1"/>
            </p:cNvPicPr>
            <p:nvPr/>
          </p:nvPicPr>
          <p:blipFill>
            <a:blip r:embed="rId20"/>
            <a:stretch>
              <a:fillRect/>
            </a:stretch>
          </p:blipFill>
          <p:spPr>
            <a:xfrm rot="20366001">
              <a:off x="726962" y="5748570"/>
              <a:ext cx="3915000" cy="1530000"/>
            </a:xfrm>
            <a:prstGeom prst="rect">
              <a:avLst/>
            </a:prstGeom>
          </p:spPr>
        </p:pic>
        <p:pic>
          <p:nvPicPr>
            <p:cNvPr id="20" name="图片 19"/>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94005">
              <a:off x="-191416" y="1715608"/>
              <a:ext cx="4448851" cy="4697427"/>
            </a:xfrm>
            <a:prstGeom prst="rect">
              <a:avLst/>
            </a:prstGeom>
          </p:spPr>
        </p:pic>
      </p:grpSp>
      <p:pic>
        <p:nvPicPr>
          <p:cNvPr id="24" name="PA_图片 23"/>
          <p:cNvPicPr>
            <a:picLocks noChangeAspect="1"/>
          </p:cNvPicPr>
          <p:nvPr>
            <p:custDataLst>
              <p:tags r:id="rId8"/>
            </p:custDataLst>
          </p:nvPr>
        </p:nvPicPr>
        <p:blipFill>
          <a:blip r:embed="rId22">
            <a:lum contrast="20000"/>
          </a:blip>
          <a:stretch>
            <a:fillRect/>
          </a:stretch>
        </p:blipFill>
        <p:spPr>
          <a:xfrm>
            <a:off x="10109191" y="2864572"/>
            <a:ext cx="1801231" cy="958391"/>
          </a:xfrm>
          <a:prstGeom prst="rect">
            <a:avLst/>
          </a:prstGeom>
          <a:effectLst>
            <a:outerShdw blurRad="63500" sx="102000" sy="102000" algn="ctr" rotWithShape="0">
              <a:prstClr val="black">
                <a:alpha val="40000"/>
              </a:prstClr>
            </a:outerShdw>
          </a:effectLst>
        </p:spPr>
      </p:pic>
      <p:pic>
        <p:nvPicPr>
          <p:cNvPr id="27" name="PA_图片 26"/>
          <p:cNvPicPr>
            <a:picLocks noChangeAspect="1"/>
          </p:cNvPicPr>
          <p:nvPr>
            <p:custDataLst>
              <p:tags r:id="rId9"/>
            </p:custDataLst>
          </p:nvPr>
        </p:nvPicPr>
        <p:blipFill>
          <a:blip r:embed="rId23">
            <a:lum contrast="20000"/>
          </a:blip>
          <a:stretch>
            <a:fillRect/>
          </a:stretch>
        </p:blipFill>
        <p:spPr>
          <a:xfrm>
            <a:off x="8307387" y="5045497"/>
            <a:ext cx="3206250" cy="1057500"/>
          </a:xfrm>
          <a:prstGeom prst="rect">
            <a:avLst/>
          </a:prstGeom>
          <a:effectLst>
            <a:outerShdw blurRad="63500" sx="102000" sy="102000" algn="ctr" rotWithShape="0">
              <a:prstClr val="black">
                <a:alpha val="40000"/>
              </a:prstClr>
            </a:outerShdw>
          </a:effectLst>
        </p:spPr>
      </p:pic>
      <p:pic>
        <p:nvPicPr>
          <p:cNvPr id="29" name="PA_图片 28"/>
          <p:cNvPicPr>
            <a:picLocks noChangeAspect="1"/>
          </p:cNvPicPr>
          <p:nvPr>
            <p:custDataLst>
              <p:tags r:id="rId10"/>
            </p:custDataLst>
          </p:nvPr>
        </p:nvPicPr>
        <p:blipFill>
          <a:blip r:embed="rId24">
            <a:lum contrast="20000"/>
          </a:blip>
          <a:stretch>
            <a:fillRect/>
          </a:stretch>
        </p:blipFill>
        <p:spPr>
          <a:xfrm>
            <a:off x="8864262" y="1399716"/>
            <a:ext cx="1046250" cy="990000"/>
          </a:xfrm>
          <a:prstGeom prst="rect">
            <a:avLst/>
          </a:prstGeom>
        </p:spPr>
      </p:pic>
      <p:pic>
        <p:nvPicPr>
          <p:cNvPr id="2" name="PA_59afa2ffbebc8">
            <a:hlinkClick r:id="" action="ppaction://media"/>
            <a:extLst>
              <a:ext uri="{FF2B5EF4-FFF2-40B4-BE49-F238E27FC236}">
                <a16:creationId xmlns:a16="http://schemas.microsoft.com/office/drawing/2014/main" id="{EB3B3567-A0CB-45B7-8867-9C3501235BCB}"/>
              </a:ext>
            </a:extLst>
          </p:cNvPr>
          <p:cNvPicPr>
            <a:picLocks noChangeAspect="1"/>
          </p:cNvPicPr>
          <p:nvPr>
            <a:audioFile r:link="rId12"/>
            <p:custDataLst>
              <p:tags r:id="rId13"/>
            </p:custDataLst>
            <p:extLst>
              <p:ext uri="{DAA4B4D4-6D71-4841-9C94-3DE7FCFB9230}">
                <p14:media xmlns:p14="http://schemas.microsoft.com/office/powerpoint/2010/main" r:embed="rId11"/>
              </p:ext>
            </p:extLst>
          </p:nvPr>
        </p:nvPicPr>
        <p:blipFill>
          <a:blip r:embed="rId25"/>
          <a:stretch>
            <a:fillRect/>
          </a:stretch>
        </p:blipFill>
        <p:spPr>
          <a:xfrm>
            <a:off x="-1196214" y="3962556"/>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42"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animEffect transition="in" filter="fade">
                                          <p:cBhvr>
                                            <p:cTn id="9" dur="750"/>
                                            <p:tgtEl>
                                              <p:spTgt spid="23"/>
                                            </p:tgtEl>
                                          </p:cBhvr>
                                        </p:animEffect>
                                        <p:anim calcmode="lin" valueType="num">
                                          <p:cBhvr>
                                            <p:cTn id="10" dur="750" fill="hold"/>
                                            <p:tgtEl>
                                              <p:spTgt spid="23"/>
                                            </p:tgtEl>
                                            <p:attrNameLst>
                                              <p:attrName>ppt_x</p:attrName>
                                            </p:attrNameLst>
                                          </p:cBhvr>
                                          <p:tavLst>
                                            <p:tav tm="0">
                                              <p:val>
                                                <p:strVal val="#ppt_x"/>
                                              </p:val>
                                            </p:tav>
                                            <p:tav tm="100000">
                                              <p:val>
                                                <p:strVal val="#ppt_x"/>
                                              </p:val>
                                            </p:tav>
                                          </p:tavLst>
                                        </p:anim>
                                        <p:anim calcmode="lin" valueType="num">
                                          <p:cBhvr>
                                            <p:cTn id="11" dur="750" fill="hold"/>
                                            <p:tgtEl>
                                              <p:spTgt spid="23"/>
                                            </p:tgtEl>
                                            <p:attrNameLst>
                                              <p:attrName>ppt_y</p:attrName>
                                            </p:attrNameLst>
                                          </p:cBhvr>
                                          <p:tavLst>
                                            <p:tav tm="0">
                                              <p:val>
                                                <p:strVal val="#ppt_y+.1"/>
                                              </p:val>
                                            </p:tav>
                                            <p:tav tm="100000">
                                              <p:val>
                                                <p:strVal val="#ppt_y"/>
                                              </p:val>
                                            </p:tav>
                                          </p:tavLst>
                                        </p:anim>
                                      </p:childTnLst>
                                    </p:cTn>
                                  </p:par>
                                  <p:par>
                                    <p:cTn id="12" presetID="2" presetClass="entr" presetSubtype="3" fill="hold" nodeType="withEffect" p14:presetBounceEnd="20000">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14:bounceEnd="20000">
                                          <p:cBhvr additive="base">
                                            <p:cTn id="14" dur="750" fill="hold"/>
                                            <p:tgtEl>
                                              <p:spTgt spid="19"/>
                                            </p:tgtEl>
                                            <p:attrNameLst>
                                              <p:attrName>ppt_x</p:attrName>
                                            </p:attrNameLst>
                                          </p:cBhvr>
                                          <p:tavLst>
                                            <p:tav tm="0">
                                              <p:val>
                                                <p:strVal val="1+#ppt_w/2"/>
                                              </p:val>
                                            </p:tav>
                                            <p:tav tm="100000">
                                              <p:val>
                                                <p:strVal val="#ppt_x"/>
                                              </p:val>
                                            </p:tav>
                                          </p:tavLst>
                                        </p:anim>
                                        <p:anim calcmode="lin" valueType="num" p14:bounceEnd="20000">
                                          <p:cBhvr additive="base">
                                            <p:cTn id="15" dur="750" fill="hold"/>
                                            <p:tgtEl>
                                              <p:spTgt spid="19"/>
                                            </p:tgtEl>
                                            <p:attrNameLst>
                                              <p:attrName>ppt_y</p:attrName>
                                            </p:attrNameLst>
                                          </p:cBhvr>
                                          <p:tavLst>
                                            <p:tav tm="0">
                                              <p:val>
                                                <p:strVal val="0-#ppt_h/2"/>
                                              </p:val>
                                            </p:tav>
                                            <p:tav tm="100000">
                                              <p:val>
                                                <p:strVal val="#ppt_y"/>
                                              </p:val>
                                            </p:tav>
                                          </p:tavLst>
                                        </p:anim>
                                      </p:childTnLst>
                                    </p:cTn>
                                  </p:par>
                                  <p:par>
                                    <p:cTn id="16" presetID="2" presetClass="entr" presetSubtype="9" fill="hold" nodeType="withEffect" p14:presetBounceEnd="20000">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14:bounceEnd="20000">
                                          <p:cBhvr additive="base">
                                            <p:cTn id="18" dur="750" fill="hold"/>
                                            <p:tgtEl>
                                              <p:spTgt spid="30"/>
                                            </p:tgtEl>
                                            <p:attrNameLst>
                                              <p:attrName>ppt_x</p:attrName>
                                            </p:attrNameLst>
                                          </p:cBhvr>
                                          <p:tavLst>
                                            <p:tav tm="0">
                                              <p:val>
                                                <p:strVal val="0-#ppt_w/2"/>
                                              </p:val>
                                            </p:tav>
                                            <p:tav tm="100000">
                                              <p:val>
                                                <p:strVal val="#ppt_x"/>
                                              </p:val>
                                            </p:tav>
                                          </p:tavLst>
                                        </p:anim>
                                        <p:anim calcmode="lin" valueType="num" p14:bounceEnd="20000">
                                          <p:cBhvr additive="base">
                                            <p:cTn id="19" dur="750" fill="hold"/>
                                            <p:tgtEl>
                                              <p:spTgt spid="30"/>
                                            </p:tgtEl>
                                            <p:attrNameLst>
                                              <p:attrName>ppt_y</p:attrName>
                                            </p:attrNameLst>
                                          </p:cBhvr>
                                          <p:tavLst>
                                            <p:tav tm="0">
                                              <p:val>
                                                <p:strVal val="0-#ppt_h/2"/>
                                              </p:val>
                                            </p:tav>
                                            <p:tav tm="100000">
                                              <p:val>
                                                <p:strVal val="#ppt_y"/>
                                              </p:val>
                                            </p:tav>
                                          </p:tavLst>
                                        </p:anim>
                                      </p:childTnLst>
                                    </p:cTn>
                                  </p:par>
                                  <p:par>
                                    <p:cTn id="20" presetID="2" presetClass="entr" presetSubtype="4" fill="hold" nodeType="withEffect" p14:presetBounceEnd="20000">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14:bounceEnd="20000">
                                          <p:cBhvr additive="base">
                                            <p:cTn id="22" dur="750" fill="hold"/>
                                            <p:tgtEl>
                                              <p:spTgt spid="26"/>
                                            </p:tgtEl>
                                            <p:attrNameLst>
                                              <p:attrName>ppt_x</p:attrName>
                                            </p:attrNameLst>
                                          </p:cBhvr>
                                          <p:tavLst>
                                            <p:tav tm="0">
                                              <p:val>
                                                <p:strVal val="#ppt_x"/>
                                              </p:val>
                                            </p:tav>
                                            <p:tav tm="100000">
                                              <p:val>
                                                <p:strVal val="#ppt_x"/>
                                              </p:val>
                                            </p:tav>
                                          </p:tavLst>
                                        </p:anim>
                                        <p:anim calcmode="lin" valueType="num" p14:bounceEnd="20000">
                                          <p:cBhvr additive="base">
                                            <p:cTn id="23" dur="750" fill="hold"/>
                                            <p:tgtEl>
                                              <p:spTgt spid="26"/>
                                            </p:tgtEl>
                                            <p:attrNameLst>
                                              <p:attrName>ppt_y</p:attrName>
                                            </p:attrNameLst>
                                          </p:cBhvr>
                                          <p:tavLst>
                                            <p:tav tm="0">
                                              <p:val>
                                                <p:strVal val="1+#ppt_h/2"/>
                                              </p:val>
                                            </p:tav>
                                            <p:tav tm="100000">
                                              <p:val>
                                                <p:strVal val="#ppt_y"/>
                                              </p:val>
                                            </p:tav>
                                          </p:tavLst>
                                        </p:anim>
                                      </p:childTnLst>
                                    </p:cTn>
                                  </p:par>
                                  <p:par>
                                    <p:cTn id="24" presetID="2" presetClass="entr" presetSubtype="2" fill="hold" nodeType="withEffect" p14:presetBounceEnd="20000">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14:bounceEnd="20000">
                                          <p:cBhvr additive="base">
                                            <p:cTn id="26"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27" dur="750" fill="hold"/>
                                            <p:tgtEl>
                                              <p:spTgt spid="24"/>
                                            </p:tgtEl>
                                            <p:attrNameLst>
                                              <p:attrName>ppt_y</p:attrName>
                                            </p:attrNameLst>
                                          </p:cBhvr>
                                          <p:tavLst>
                                            <p:tav tm="0">
                                              <p:val>
                                                <p:strVal val="#ppt_y"/>
                                              </p:val>
                                            </p:tav>
                                            <p:tav tm="100000">
                                              <p:val>
                                                <p:strVal val="#ppt_y"/>
                                              </p:val>
                                            </p:tav>
                                          </p:tavLst>
                                        </p:anim>
                                      </p:childTnLst>
                                    </p:cTn>
                                  </p:par>
                                  <p:par>
                                    <p:cTn id="28" presetID="2" presetClass="entr" presetSubtype="6" fill="hold" nodeType="withEffect" p14:presetBounceEnd="20000">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14:bounceEnd="20000">
                                          <p:cBhvr additive="base">
                                            <p:cTn id="30" dur="750" fill="hold"/>
                                            <p:tgtEl>
                                              <p:spTgt spid="27"/>
                                            </p:tgtEl>
                                            <p:attrNameLst>
                                              <p:attrName>ppt_x</p:attrName>
                                            </p:attrNameLst>
                                          </p:cBhvr>
                                          <p:tavLst>
                                            <p:tav tm="0">
                                              <p:val>
                                                <p:strVal val="1+#ppt_w/2"/>
                                              </p:val>
                                            </p:tav>
                                            <p:tav tm="100000">
                                              <p:val>
                                                <p:strVal val="#ppt_x"/>
                                              </p:val>
                                            </p:tav>
                                          </p:tavLst>
                                        </p:anim>
                                        <p:anim calcmode="lin" valueType="num" p14:bounceEnd="20000">
                                          <p:cBhvr additive="base">
                                            <p:cTn id="31" dur="750" fill="hold"/>
                                            <p:tgtEl>
                                              <p:spTgt spid="27"/>
                                            </p:tgtEl>
                                            <p:attrNameLst>
                                              <p:attrName>ppt_y</p:attrName>
                                            </p:attrNameLst>
                                          </p:cBhvr>
                                          <p:tavLst>
                                            <p:tav tm="0">
                                              <p:val>
                                                <p:strVal val="1+#ppt_h/2"/>
                                              </p:val>
                                            </p:tav>
                                            <p:tav tm="100000">
                                              <p:val>
                                                <p:strVal val="#ppt_y"/>
                                              </p:val>
                                            </p:tav>
                                          </p:tavLst>
                                        </p:anim>
                                      </p:childTnLst>
                                    </p:cTn>
                                  </p:par>
                                </p:childTnLst>
                              </p:cTn>
                            </p:par>
                            <p:par>
                              <p:cTn id="32" fill="hold">
                                <p:stCondLst>
                                  <p:cond delay="750"/>
                                </p:stCondLst>
                                <p:childTnLst>
                                  <p:par>
                                    <p:cTn id="33" presetID="53" presetClass="entr" presetSubtype="16"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animEffect transition="in" filter="fade">
                                          <p:cBhvr>
                                            <p:cTn id="37" dur="500"/>
                                            <p:tgtEl>
                                              <p:spTgt spid="29"/>
                                            </p:tgtEl>
                                          </p:cBhvr>
                                        </p:animEffect>
                                      </p:childTnLst>
                                    </p:cTn>
                                  </p:par>
                                  <p:par>
                                    <p:cTn id="38" presetID="45"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750"/>
                                            <p:tgtEl>
                                              <p:spTgt spid="13"/>
                                            </p:tgtEl>
                                          </p:cBhvr>
                                        </p:animEffect>
                                        <p:anim calcmode="lin" valueType="num">
                                          <p:cBhvr>
                                            <p:cTn id="41" dur="750" fill="hold"/>
                                            <p:tgtEl>
                                              <p:spTgt spid="13"/>
                                            </p:tgtEl>
                                            <p:attrNameLst>
                                              <p:attrName>ppt_w</p:attrName>
                                            </p:attrNameLst>
                                          </p:cBhvr>
                                          <p:tavLst>
                                            <p:tav tm="0" fmla="#ppt_w*sin(2.5*pi*$)">
                                              <p:val>
                                                <p:fltVal val="0"/>
                                              </p:val>
                                            </p:tav>
                                            <p:tav tm="100000">
                                              <p:val>
                                                <p:fltVal val="1"/>
                                              </p:val>
                                            </p:tav>
                                          </p:tavLst>
                                        </p:anim>
                                        <p:anim calcmode="lin" valueType="num">
                                          <p:cBhvr>
                                            <p:cTn id="42" dur="750" fill="hold"/>
                                            <p:tgtEl>
                                              <p:spTgt spid="13"/>
                                            </p:tgtEl>
                                            <p:attrNameLst>
                                              <p:attrName>ppt_h</p:attrName>
                                            </p:attrNameLst>
                                          </p:cBhvr>
                                          <p:tavLst>
                                            <p:tav tm="0">
                                              <p:val>
                                                <p:strVal val="#ppt_h"/>
                                              </p:val>
                                            </p:tav>
                                            <p:tav tm="100000">
                                              <p:val>
                                                <p:strVal val="#ppt_h"/>
                                              </p:val>
                                            </p:tav>
                                          </p:tavLst>
                                        </p:anim>
                                      </p:childTnLst>
                                    </p:cTn>
                                  </p:par>
                                  <p:par>
                                    <p:cTn id="43" presetID="49" presetClass="entr" presetSubtype="0" decel="10000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 calcmode="lin" valueType="num">
                                          <p:cBhvr>
                                            <p:cTn id="47" dur="500" fill="hold"/>
                                            <p:tgtEl>
                                              <p:spTgt spid="11"/>
                                            </p:tgtEl>
                                            <p:attrNameLst>
                                              <p:attrName>style.rotation</p:attrName>
                                            </p:attrNameLst>
                                          </p:cBhvr>
                                          <p:tavLst>
                                            <p:tav tm="0">
                                              <p:val>
                                                <p:fltVal val="360"/>
                                              </p:val>
                                            </p:tav>
                                            <p:tav tm="100000">
                                              <p:val>
                                                <p:fltVal val="0"/>
                                              </p:val>
                                            </p:tav>
                                          </p:tavLst>
                                        </p:anim>
                                        <p:animEffect transition="in" filter="fade">
                                          <p:cBhvr>
                                            <p:cTn id="48" dur="500"/>
                                            <p:tgtEl>
                                              <p:spTgt spid="11"/>
                                            </p:tgtEl>
                                          </p:cBhvr>
                                        </p:animEffect>
                                      </p:childTnLst>
                                    </p:cTn>
                                  </p:par>
                                </p:childTnLst>
                              </p:cTn>
                            </p:par>
                            <p:par>
                              <p:cTn id="49" fill="hold">
                                <p:stCondLst>
                                  <p:cond delay="1500"/>
                                </p:stCondLst>
                                <p:childTnLst>
                                  <p:par>
                                    <p:cTn id="50" presetID="16" presetClass="entr" presetSubtype="37"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arn(outVertical)">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3" repeatCount="indefinite" fill="hold" display="0">
                      <p:stCondLst>
                        <p:cond delay="indefinite"/>
                      </p:stCondLst>
                      <p:endCondLst>
                        <p:cond evt="onStopAudio" delay="0">
                          <p:tgtEl>
                            <p:sldTgt/>
                          </p:tgtEl>
                        </p:cond>
                      </p:endCondLst>
                    </p:cTn>
                    <p:tgtEl>
                      <p:spTgt spid="2"/>
                    </p:tgtEl>
                  </p:cMediaNode>
                </p:audio>
              </p:childTnLst>
            </p:cTn>
          </p:par>
        </p:tnLst>
        <p:bldLst>
          <p:bldP spid="23" grpId="0" animBg="1"/>
          <p:bldP spid="1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42"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animEffect transition="in" filter="fade">
                                          <p:cBhvr>
                                            <p:cTn id="9" dur="750"/>
                                            <p:tgtEl>
                                              <p:spTgt spid="23"/>
                                            </p:tgtEl>
                                          </p:cBhvr>
                                        </p:animEffect>
                                        <p:anim calcmode="lin" valueType="num">
                                          <p:cBhvr>
                                            <p:cTn id="10" dur="750" fill="hold"/>
                                            <p:tgtEl>
                                              <p:spTgt spid="23"/>
                                            </p:tgtEl>
                                            <p:attrNameLst>
                                              <p:attrName>ppt_x</p:attrName>
                                            </p:attrNameLst>
                                          </p:cBhvr>
                                          <p:tavLst>
                                            <p:tav tm="0">
                                              <p:val>
                                                <p:strVal val="#ppt_x"/>
                                              </p:val>
                                            </p:tav>
                                            <p:tav tm="100000">
                                              <p:val>
                                                <p:strVal val="#ppt_x"/>
                                              </p:val>
                                            </p:tav>
                                          </p:tavLst>
                                        </p:anim>
                                        <p:anim calcmode="lin" valueType="num">
                                          <p:cBhvr>
                                            <p:cTn id="11" dur="750" fill="hold"/>
                                            <p:tgtEl>
                                              <p:spTgt spid="23"/>
                                            </p:tgtEl>
                                            <p:attrNameLst>
                                              <p:attrName>ppt_y</p:attrName>
                                            </p:attrNameLst>
                                          </p:cBhvr>
                                          <p:tavLst>
                                            <p:tav tm="0">
                                              <p:val>
                                                <p:strVal val="#ppt_y+.1"/>
                                              </p:val>
                                            </p:tav>
                                            <p:tav tm="100000">
                                              <p:val>
                                                <p:strVal val="#ppt_y"/>
                                              </p:val>
                                            </p:tav>
                                          </p:tavLst>
                                        </p:anim>
                                      </p:childTnLst>
                                    </p:cTn>
                                  </p:par>
                                  <p:par>
                                    <p:cTn id="12" presetID="2" presetClass="entr" presetSubtype="3"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750" fill="hold"/>
                                            <p:tgtEl>
                                              <p:spTgt spid="19"/>
                                            </p:tgtEl>
                                            <p:attrNameLst>
                                              <p:attrName>ppt_x</p:attrName>
                                            </p:attrNameLst>
                                          </p:cBhvr>
                                          <p:tavLst>
                                            <p:tav tm="0">
                                              <p:val>
                                                <p:strVal val="1+#ppt_w/2"/>
                                              </p:val>
                                            </p:tav>
                                            <p:tav tm="100000">
                                              <p:val>
                                                <p:strVal val="#ppt_x"/>
                                              </p:val>
                                            </p:tav>
                                          </p:tavLst>
                                        </p:anim>
                                        <p:anim calcmode="lin" valueType="num">
                                          <p:cBhvr additive="base">
                                            <p:cTn id="15" dur="750" fill="hold"/>
                                            <p:tgtEl>
                                              <p:spTgt spid="19"/>
                                            </p:tgtEl>
                                            <p:attrNameLst>
                                              <p:attrName>ppt_y</p:attrName>
                                            </p:attrNameLst>
                                          </p:cBhvr>
                                          <p:tavLst>
                                            <p:tav tm="0">
                                              <p:val>
                                                <p:strVal val="0-#ppt_h/2"/>
                                              </p:val>
                                            </p:tav>
                                            <p:tav tm="100000">
                                              <p:val>
                                                <p:strVal val="#ppt_y"/>
                                              </p:val>
                                            </p:tav>
                                          </p:tavLst>
                                        </p:anim>
                                      </p:childTnLst>
                                    </p:cTn>
                                  </p:par>
                                  <p:par>
                                    <p:cTn id="16" presetID="2" presetClass="entr" presetSubtype="9"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750" fill="hold"/>
                                            <p:tgtEl>
                                              <p:spTgt spid="30"/>
                                            </p:tgtEl>
                                            <p:attrNameLst>
                                              <p:attrName>ppt_x</p:attrName>
                                            </p:attrNameLst>
                                          </p:cBhvr>
                                          <p:tavLst>
                                            <p:tav tm="0">
                                              <p:val>
                                                <p:strVal val="0-#ppt_w/2"/>
                                              </p:val>
                                            </p:tav>
                                            <p:tav tm="100000">
                                              <p:val>
                                                <p:strVal val="#ppt_x"/>
                                              </p:val>
                                            </p:tav>
                                          </p:tavLst>
                                        </p:anim>
                                        <p:anim calcmode="lin" valueType="num">
                                          <p:cBhvr additive="base">
                                            <p:cTn id="19" dur="750" fill="hold"/>
                                            <p:tgtEl>
                                              <p:spTgt spid="30"/>
                                            </p:tgtEl>
                                            <p:attrNameLst>
                                              <p:attrName>ppt_y</p:attrName>
                                            </p:attrNameLst>
                                          </p:cBhvr>
                                          <p:tavLst>
                                            <p:tav tm="0">
                                              <p:val>
                                                <p:strVal val="0-#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750" fill="hold"/>
                                            <p:tgtEl>
                                              <p:spTgt spid="26"/>
                                            </p:tgtEl>
                                            <p:attrNameLst>
                                              <p:attrName>ppt_x</p:attrName>
                                            </p:attrNameLst>
                                          </p:cBhvr>
                                          <p:tavLst>
                                            <p:tav tm="0">
                                              <p:val>
                                                <p:strVal val="#ppt_x"/>
                                              </p:val>
                                            </p:tav>
                                            <p:tav tm="100000">
                                              <p:val>
                                                <p:strVal val="#ppt_x"/>
                                              </p:val>
                                            </p:tav>
                                          </p:tavLst>
                                        </p:anim>
                                        <p:anim calcmode="lin" valueType="num">
                                          <p:cBhvr additive="base">
                                            <p:cTn id="23" dur="750" fill="hold"/>
                                            <p:tgtEl>
                                              <p:spTgt spid="26"/>
                                            </p:tgtEl>
                                            <p:attrNameLst>
                                              <p:attrName>ppt_y</p:attrName>
                                            </p:attrNameLst>
                                          </p:cBhvr>
                                          <p:tavLst>
                                            <p:tav tm="0">
                                              <p:val>
                                                <p:strVal val="1+#ppt_h/2"/>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750" fill="hold"/>
                                            <p:tgtEl>
                                              <p:spTgt spid="24"/>
                                            </p:tgtEl>
                                            <p:attrNameLst>
                                              <p:attrName>ppt_x</p:attrName>
                                            </p:attrNameLst>
                                          </p:cBhvr>
                                          <p:tavLst>
                                            <p:tav tm="0">
                                              <p:val>
                                                <p:strVal val="1+#ppt_w/2"/>
                                              </p:val>
                                            </p:tav>
                                            <p:tav tm="100000">
                                              <p:val>
                                                <p:strVal val="#ppt_x"/>
                                              </p:val>
                                            </p:tav>
                                          </p:tavLst>
                                        </p:anim>
                                        <p:anim calcmode="lin" valueType="num">
                                          <p:cBhvr additive="base">
                                            <p:cTn id="27" dur="750" fill="hold"/>
                                            <p:tgtEl>
                                              <p:spTgt spid="24"/>
                                            </p:tgtEl>
                                            <p:attrNameLst>
                                              <p:attrName>ppt_y</p:attrName>
                                            </p:attrNameLst>
                                          </p:cBhvr>
                                          <p:tavLst>
                                            <p:tav tm="0">
                                              <p:val>
                                                <p:strVal val="#ppt_y"/>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750" fill="hold"/>
                                            <p:tgtEl>
                                              <p:spTgt spid="27"/>
                                            </p:tgtEl>
                                            <p:attrNameLst>
                                              <p:attrName>ppt_x</p:attrName>
                                            </p:attrNameLst>
                                          </p:cBhvr>
                                          <p:tavLst>
                                            <p:tav tm="0">
                                              <p:val>
                                                <p:strVal val="1+#ppt_w/2"/>
                                              </p:val>
                                            </p:tav>
                                            <p:tav tm="100000">
                                              <p:val>
                                                <p:strVal val="#ppt_x"/>
                                              </p:val>
                                            </p:tav>
                                          </p:tavLst>
                                        </p:anim>
                                        <p:anim calcmode="lin" valueType="num">
                                          <p:cBhvr additive="base">
                                            <p:cTn id="31" dur="750" fill="hold"/>
                                            <p:tgtEl>
                                              <p:spTgt spid="27"/>
                                            </p:tgtEl>
                                            <p:attrNameLst>
                                              <p:attrName>ppt_y</p:attrName>
                                            </p:attrNameLst>
                                          </p:cBhvr>
                                          <p:tavLst>
                                            <p:tav tm="0">
                                              <p:val>
                                                <p:strVal val="1+#ppt_h/2"/>
                                              </p:val>
                                            </p:tav>
                                            <p:tav tm="100000">
                                              <p:val>
                                                <p:strVal val="#ppt_y"/>
                                              </p:val>
                                            </p:tav>
                                          </p:tavLst>
                                        </p:anim>
                                      </p:childTnLst>
                                    </p:cTn>
                                  </p:par>
                                </p:childTnLst>
                              </p:cTn>
                            </p:par>
                            <p:par>
                              <p:cTn id="32" fill="hold">
                                <p:stCondLst>
                                  <p:cond delay="750"/>
                                </p:stCondLst>
                                <p:childTnLst>
                                  <p:par>
                                    <p:cTn id="33" presetID="53" presetClass="entr" presetSubtype="16"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animEffect transition="in" filter="fade">
                                          <p:cBhvr>
                                            <p:cTn id="37" dur="500"/>
                                            <p:tgtEl>
                                              <p:spTgt spid="29"/>
                                            </p:tgtEl>
                                          </p:cBhvr>
                                        </p:animEffect>
                                      </p:childTnLst>
                                    </p:cTn>
                                  </p:par>
                                  <p:par>
                                    <p:cTn id="38" presetID="45"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750"/>
                                            <p:tgtEl>
                                              <p:spTgt spid="13"/>
                                            </p:tgtEl>
                                          </p:cBhvr>
                                        </p:animEffect>
                                        <p:anim calcmode="lin" valueType="num">
                                          <p:cBhvr>
                                            <p:cTn id="41" dur="750" fill="hold"/>
                                            <p:tgtEl>
                                              <p:spTgt spid="13"/>
                                            </p:tgtEl>
                                            <p:attrNameLst>
                                              <p:attrName>ppt_w</p:attrName>
                                            </p:attrNameLst>
                                          </p:cBhvr>
                                          <p:tavLst>
                                            <p:tav tm="0" fmla="#ppt_w*sin(2.5*pi*$)">
                                              <p:val>
                                                <p:fltVal val="0"/>
                                              </p:val>
                                            </p:tav>
                                            <p:tav tm="100000">
                                              <p:val>
                                                <p:fltVal val="1"/>
                                              </p:val>
                                            </p:tav>
                                          </p:tavLst>
                                        </p:anim>
                                        <p:anim calcmode="lin" valueType="num">
                                          <p:cBhvr>
                                            <p:cTn id="42" dur="750" fill="hold"/>
                                            <p:tgtEl>
                                              <p:spTgt spid="13"/>
                                            </p:tgtEl>
                                            <p:attrNameLst>
                                              <p:attrName>ppt_h</p:attrName>
                                            </p:attrNameLst>
                                          </p:cBhvr>
                                          <p:tavLst>
                                            <p:tav tm="0">
                                              <p:val>
                                                <p:strVal val="#ppt_h"/>
                                              </p:val>
                                            </p:tav>
                                            <p:tav tm="100000">
                                              <p:val>
                                                <p:strVal val="#ppt_h"/>
                                              </p:val>
                                            </p:tav>
                                          </p:tavLst>
                                        </p:anim>
                                      </p:childTnLst>
                                    </p:cTn>
                                  </p:par>
                                  <p:par>
                                    <p:cTn id="43" presetID="49" presetClass="entr" presetSubtype="0" decel="10000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 calcmode="lin" valueType="num">
                                          <p:cBhvr>
                                            <p:cTn id="47" dur="500" fill="hold"/>
                                            <p:tgtEl>
                                              <p:spTgt spid="11"/>
                                            </p:tgtEl>
                                            <p:attrNameLst>
                                              <p:attrName>style.rotation</p:attrName>
                                            </p:attrNameLst>
                                          </p:cBhvr>
                                          <p:tavLst>
                                            <p:tav tm="0">
                                              <p:val>
                                                <p:fltVal val="360"/>
                                              </p:val>
                                            </p:tav>
                                            <p:tav tm="100000">
                                              <p:val>
                                                <p:fltVal val="0"/>
                                              </p:val>
                                            </p:tav>
                                          </p:tavLst>
                                        </p:anim>
                                        <p:animEffect transition="in" filter="fade">
                                          <p:cBhvr>
                                            <p:cTn id="48" dur="500"/>
                                            <p:tgtEl>
                                              <p:spTgt spid="11"/>
                                            </p:tgtEl>
                                          </p:cBhvr>
                                        </p:animEffect>
                                      </p:childTnLst>
                                    </p:cTn>
                                  </p:par>
                                </p:childTnLst>
                              </p:cTn>
                            </p:par>
                            <p:par>
                              <p:cTn id="49" fill="hold">
                                <p:stCondLst>
                                  <p:cond delay="1500"/>
                                </p:stCondLst>
                                <p:childTnLst>
                                  <p:par>
                                    <p:cTn id="50" presetID="16" presetClass="entr" presetSubtype="37"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arn(outVertical)">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3" repeatCount="indefinite" fill="hold" display="0">
                      <p:stCondLst>
                        <p:cond delay="indefinite"/>
                      </p:stCondLst>
                      <p:endCondLst>
                        <p:cond evt="onStopAudio" delay="0">
                          <p:tgtEl>
                            <p:sldTgt/>
                          </p:tgtEl>
                        </p:cond>
                      </p:endCondLst>
                    </p:cTn>
                    <p:tgtEl>
                      <p:spTgt spid="2"/>
                    </p:tgtEl>
                  </p:cMediaNode>
                </p:audio>
              </p:childTnLst>
            </p:cTn>
          </p:par>
        </p:tnLst>
        <p:bldLst>
          <p:bldP spid="23" grpId="0" animBg="1"/>
          <p:bldP spid="11"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5823" y="3095897"/>
            <a:ext cx="3079750" cy="31829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3" name="Picture 20" descr="KLXG1P7PRD_d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4023" y="3095897"/>
            <a:ext cx="2971800" cy="31829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4" name="Picture 4" descr="duyen%20ban%20h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886" y="3095897"/>
            <a:ext cx="3005137" cy="31829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5" name="Picture 2" descr="Du lịch Tiền Giang – Làng nghề thủ công mỹ nghệ | Viet Fun Trav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886" y="724172"/>
            <a:ext cx="3005137" cy="23717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Nghề chằm nón lá Bình Định trên đất Bạc Liêu - Tin tức miền Tâ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4023" y="724172"/>
            <a:ext cx="2971800" cy="23717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Nâng tính cạnh tranh cho sản phẩm làng nghề - Hànộimớ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5823" y="724172"/>
            <a:ext cx="3079750" cy="23717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38735"/>
      </p:ext>
    </p:extLst>
  </p:cSld>
  <p:clrMapOvr>
    <a:masterClrMapping/>
  </p:clrMapOvr>
  <mc:AlternateContent xmlns:mc="http://schemas.openxmlformats.org/markup-compatibility/2006">
    <mc:Choice xmlns:p14="http://schemas.microsoft.com/office/powerpoint/2010/main" Requires="p14">
      <p:transition spd="slow" p14:dur="20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1031739" y="1444547"/>
            <a:ext cx="10363200" cy="43372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iCiel Cucho" pitchFamily="50" charset="0"/>
              <a:cs typeface="iCiel Cucho" pitchFamily="50" charset="0"/>
            </a:endParaRPr>
          </a:p>
        </p:txBody>
      </p:sp>
      <p:sp>
        <p:nvSpPr>
          <p:cNvPr id="17" name="圆角矩形 16"/>
          <p:cNvSpPr/>
          <p:nvPr/>
        </p:nvSpPr>
        <p:spPr>
          <a:xfrm>
            <a:off x="540749" y="827314"/>
            <a:ext cx="10698751" cy="5500916"/>
          </a:xfrm>
          <a:prstGeom prst="roundRect">
            <a:avLst/>
          </a:prstGeom>
          <a:solidFill>
            <a:schemeClr val="bg1"/>
          </a:solidFill>
          <a:ln w="28575">
            <a:solidFill>
              <a:srgbClr val="83E1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FF0000"/>
              </a:solidFill>
              <a:latin typeface="iCiel Cucho" pitchFamily="50" charset="0"/>
              <a:cs typeface="iCiel Cucho" pitchFamily="50" charset="0"/>
            </a:endParaRPr>
          </a:p>
        </p:txBody>
      </p:sp>
      <p:pic>
        <p:nvPicPr>
          <p:cNvPr id="18" name="图片 17"/>
          <p:cNvPicPr>
            <a:picLocks noChangeAspect="1"/>
          </p:cNvPicPr>
          <p:nvPr/>
        </p:nvPicPr>
        <p:blipFill>
          <a:blip r:embed="rId2"/>
          <a:stretch>
            <a:fillRect/>
          </a:stretch>
        </p:blipFill>
        <p:spPr>
          <a:xfrm>
            <a:off x="2681946" y="-424303"/>
            <a:ext cx="6772501" cy="1251617"/>
          </a:xfrm>
          <a:prstGeom prst="rect">
            <a:avLst/>
          </a:prstGeom>
          <a:effectLst>
            <a:outerShdw blurRad="50800" dist="38100" dir="2700000" algn="tl" rotWithShape="0">
              <a:prstClr val="black">
                <a:alpha val="40000"/>
              </a:prstClr>
            </a:outerShdw>
          </a:effectLst>
        </p:spPr>
      </p:pic>
      <p:pic>
        <p:nvPicPr>
          <p:cNvPr id="31" name="图片 30"/>
          <p:cNvPicPr>
            <a:picLocks noChangeAspect="1"/>
          </p:cNvPicPr>
          <p:nvPr/>
        </p:nvPicPr>
        <p:blipFill>
          <a:blip r:embed="rId3"/>
          <a:stretch>
            <a:fillRect/>
          </a:stretch>
        </p:blipFill>
        <p:spPr>
          <a:xfrm>
            <a:off x="10809940" y="3811432"/>
            <a:ext cx="1282500" cy="3161250"/>
          </a:xfrm>
          <a:prstGeom prst="rect">
            <a:avLst/>
          </a:prstGeom>
        </p:spPr>
      </p:pic>
      <p:graphicFrame>
        <p:nvGraphicFramePr>
          <p:cNvPr id="6" name="Group 35"/>
          <p:cNvGraphicFramePr>
            <a:graphicFrameLocks noGrp="1"/>
          </p:cNvGraphicFramePr>
          <p:nvPr>
            <p:extLst>
              <p:ext uri="{D42A27DB-BD31-4B8C-83A1-F6EECF244321}">
                <p14:modId xmlns:p14="http://schemas.microsoft.com/office/powerpoint/2010/main" val="2294594220"/>
              </p:ext>
            </p:extLst>
          </p:nvPr>
        </p:nvGraphicFramePr>
        <p:xfrm>
          <a:off x="1539340" y="1525432"/>
          <a:ext cx="8763000" cy="4572000"/>
        </p:xfrm>
        <a:graphic>
          <a:graphicData uri="http://schemas.openxmlformats.org/drawingml/2006/table">
            <a:tbl>
              <a:tblPr/>
              <a:tblGrid>
                <a:gridCol w="44196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68580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800" b="1" i="0" u="none" strike="noStrike" cap="none" normalizeH="0" baseline="0" dirty="0" err="1" smtClean="0">
                          <a:ln>
                            <a:noFill/>
                          </a:ln>
                          <a:solidFill>
                            <a:srgbClr val="FF3300"/>
                          </a:solidFill>
                          <a:effectLst/>
                          <a:latin typeface="iCiel Pony" panose="02000000000000000000" pitchFamily="2" charset="0"/>
                        </a:rPr>
                        <a:t>Nghề</a:t>
                      </a:r>
                      <a:r>
                        <a:rPr kumimoji="0" lang="en-US" altLang="en-US" sz="2800" b="1" i="0" u="none" strike="noStrike" cap="none" normalizeH="0" baseline="0" dirty="0" smtClean="0">
                          <a:ln>
                            <a:noFill/>
                          </a:ln>
                          <a:solidFill>
                            <a:srgbClr val="FF3300"/>
                          </a:solidFill>
                          <a:effectLst/>
                          <a:latin typeface="iCiel Pony" panose="02000000000000000000" pitchFamily="2" charset="0"/>
                        </a:rPr>
                        <a:t> </a:t>
                      </a:r>
                      <a:r>
                        <a:rPr kumimoji="0" lang="en-US" altLang="en-US" sz="2800" b="1" i="0" u="none" strike="noStrike" cap="none" normalizeH="0" baseline="0" dirty="0" err="1" smtClean="0">
                          <a:ln>
                            <a:noFill/>
                          </a:ln>
                          <a:solidFill>
                            <a:srgbClr val="FF3300"/>
                          </a:solidFill>
                          <a:effectLst/>
                          <a:latin typeface="iCiel Pony" panose="02000000000000000000" pitchFamily="2" charset="0"/>
                        </a:rPr>
                        <a:t>nghiệp</a:t>
                      </a:r>
                      <a:r>
                        <a:rPr kumimoji="0" lang="en-US" altLang="en-US" sz="2800" b="1" i="0" u="none" strike="noStrike" cap="none" normalizeH="0" baseline="0" dirty="0" smtClean="0">
                          <a:ln>
                            <a:noFill/>
                          </a:ln>
                          <a:solidFill>
                            <a:srgbClr val="FF3300"/>
                          </a:solidFill>
                          <a:effectLst/>
                          <a:latin typeface="iCiel Pony" panose="02000000000000000000" pitchFamily="2" charset="0"/>
                        </a:rPr>
                        <a:t> ở </a:t>
                      </a:r>
                      <a:r>
                        <a:rPr kumimoji="0" lang="en-US" altLang="en-US" sz="2800" b="1" i="0" u="none" strike="noStrike" cap="none" normalizeH="0" baseline="0" dirty="0" err="1" smtClean="0">
                          <a:ln>
                            <a:noFill/>
                          </a:ln>
                          <a:solidFill>
                            <a:srgbClr val="FF3300"/>
                          </a:solidFill>
                          <a:effectLst/>
                          <a:latin typeface="iCiel Pony" panose="02000000000000000000" pitchFamily="2" charset="0"/>
                        </a:rPr>
                        <a:t>làng</a:t>
                      </a:r>
                      <a:r>
                        <a:rPr kumimoji="0" lang="en-US" altLang="en-US" sz="2800" b="1" i="0" u="none" strike="noStrike" cap="none" normalizeH="0" baseline="0" dirty="0" smtClean="0">
                          <a:ln>
                            <a:noFill/>
                          </a:ln>
                          <a:solidFill>
                            <a:srgbClr val="FF3300"/>
                          </a:solidFill>
                          <a:effectLst/>
                          <a:latin typeface="iCiel Pony" panose="02000000000000000000" pitchFamily="2" charset="0"/>
                        </a:rPr>
                        <a:t> </a:t>
                      </a:r>
                      <a:r>
                        <a:rPr kumimoji="0" lang="en-US" altLang="en-US" sz="2800" b="1" i="0" u="none" strike="noStrike" cap="none" normalizeH="0" baseline="0" dirty="0" err="1" smtClean="0">
                          <a:ln>
                            <a:noFill/>
                          </a:ln>
                          <a:solidFill>
                            <a:srgbClr val="FF3300"/>
                          </a:solidFill>
                          <a:effectLst/>
                          <a:latin typeface="iCiel Pony" panose="02000000000000000000" pitchFamily="2" charset="0"/>
                        </a:rPr>
                        <a:t>quê</a:t>
                      </a:r>
                      <a:endParaRPr kumimoji="0" lang="en-US" altLang="en-US" sz="2800" b="1" i="0" u="none" strike="noStrike" cap="none" normalizeH="0" baseline="0" dirty="0" smtClean="0">
                        <a:ln>
                          <a:noFill/>
                        </a:ln>
                        <a:solidFill>
                          <a:srgbClr val="FF3300"/>
                        </a:solidFill>
                        <a:effectLst/>
                        <a:latin typeface="iCiel Pony" panose="02000000000000000000"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800" b="1" i="0" u="none" strike="noStrike" cap="none" normalizeH="0" baseline="0" dirty="0" err="1" smtClean="0">
                          <a:ln>
                            <a:noFill/>
                          </a:ln>
                          <a:solidFill>
                            <a:srgbClr val="FF3300"/>
                          </a:solidFill>
                          <a:effectLst/>
                          <a:latin typeface="iCiel Pony" panose="02000000000000000000" pitchFamily="2" charset="0"/>
                        </a:rPr>
                        <a:t>Nghề</a:t>
                      </a:r>
                      <a:r>
                        <a:rPr kumimoji="0" lang="en-US" altLang="en-US" sz="2800" b="1" i="0" u="none" strike="noStrike" cap="none" normalizeH="0" baseline="0" dirty="0" smtClean="0">
                          <a:ln>
                            <a:noFill/>
                          </a:ln>
                          <a:solidFill>
                            <a:srgbClr val="FF3300"/>
                          </a:solidFill>
                          <a:effectLst/>
                          <a:latin typeface="iCiel Pony" panose="02000000000000000000" pitchFamily="2" charset="0"/>
                        </a:rPr>
                        <a:t> </a:t>
                      </a:r>
                      <a:r>
                        <a:rPr kumimoji="0" lang="en-US" altLang="en-US" sz="2800" b="1" i="0" u="none" strike="noStrike" cap="none" normalizeH="0" baseline="0" dirty="0" err="1" smtClean="0">
                          <a:ln>
                            <a:noFill/>
                          </a:ln>
                          <a:solidFill>
                            <a:srgbClr val="FF3300"/>
                          </a:solidFill>
                          <a:effectLst/>
                          <a:latin typeface="iCiel Pony" panose="02000000000000000000" pitchFamily="2" charset="0"/>
                        </a:rPr>
                        <a:t>nghiệp</a:t>
                      </a:r>
                      <a:r>
                        <a:rPr kumimoji="0" lang="en-US" altLang="en-US" sz="2800" b="1" i="0" u="none" strike="noStrike" cap="none" normalizeH="0" baseline="0" dirty="0" smtClean="0">
                          <a:ln>
                            <a:noFill/>
                          </a:ln>
                          <a:solidFill>
                            <a:srgbClr val="FF3300"/>
                          </a:solidFill>
                          <a:effectLst/>
                          <a:latin typeface="iCiel Pony" panose="02000000000000000000" pitchFamily="2" charset="0"/>
                        </a:rPr>
                        <a:t> ở </a:t>
                      </a:r>
                      <a:r>
                        <a:rPr kumimoji="0" lang="en-US" altLang="en-US" sz="2800" b="1" i="0" u="none" strike="noStrike" cap="none" normalizeH="0" baseline="0" dirty="0" err="1" smtClean="0">
                          <a:ln>
                            <a:noFill/>
                          </a:ln>
                          <a:solidFill>
                            <a:srgbClr val="FF3300"/>
                          </a:solidFill>
                          <a:effectLst/>
                          <a:latin typeface="iCiel Pony" panose="02000000000000000000" pitchFamily="2" charset="0"/>
                        </a:rPr>
                        <a:t>đô</a:t>
                      </a:r>
                      <a:r>
                        <a:rPr kumimoji="0" lang="en-US" altLang="en-US" sz="2800" b="1" i="0" u="none" strike="noStrike" cap="none" normalizeH="0" baseline="0" dirty="0" smtClean="0">
                          <a:ln>
                            <a:noFill/>
                          </a:ln>
                          <a:solidFill>
                            <a:srgbClr val="FF3300"/>
                          </a:solidFill>
                          <a:effectLst/>
                          <a:latin typeface="iCiel Pony" panose="02000000000000000000" pitchFamily="2" charset="0"/>
                        </a:rPr>
                        <a:t> </a:t>
                      </a:r>
                      <a:r>
                        <a:rPr kumimoji="0" lang="en-US" altLang="en-US" sz="2800" b="1" i="0" u="none" strike="noStrike" cap="none" normalizeH="0" baseline="0" dirty="0" err="1" smtClean="0">
                          <a:ln>
                            <a:noFill/>
                          </a:ln>
                          <a:solidFill>
                            <a:srgbClr val="FF3300"/>
                          </a:solidFill>
                          <a:effectLst/>
                          <a:latin typeface="iCiel Pony" panose="02000000000000000000" pitchFamily="2" charset="0"/>
                        </a:rPr>
                        <a:t>thị</a:t>
                      </a:r>
                      <a:endParaRPr kumimoji="0" lang="en-US" altLang="en-US" sz="2800" b="1" i="0" u="none" strike="noStrike" cap="none" normalizeH="0" baseline="0" dirty="0" smtClean="0">
                        <a:ln>
                          <a:noFill/>
                        </a:ln>
                        <a:solidFill>
                          <a:srgbClr val="FF3300"/>
                        </a:solidFill>
                        <a:effectLst/>
                        <a:latin typeface="iCiel Pony" panose="02000000000000000000" pitchFamily="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8620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2800" b="0" i="0" u="none" strike="noStrike" cap="none" normalizeH="0" baseline="0" smtClean="0">
                        <a:ln>
                          <a:noFill/>
                        </a:ln>
                        <a:solidFill>
                          <a:srgbClr val="FFFF99"/>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 name="Text Box 18"/>
          <p:cNvSpPr txBox="1">
            <a:spLocks noChangeArrowheads="1"/>
          </p:cNvSpPr>
          <p:nvPr/>
        </p:nvSpPr>
        <p:spPr bwMode="auto">
          <a:xfrm>
            <a:off x="1615540" y="2287432"/>
            <a:ext cx="4343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3200" b="1" dirty="0">
                <a:latin typeface="iCiel Cucho" pitchFamily="50" charset="0"/>
                <a:cs typeface="iCiel Cucho" pitchFamily="50" charset="0"/>
              </a:rPr>
              <a:t>- </a:t>
            </a:r>
            <a:r>
              <a:rPr lang="en-US" altLang="en-US" sz="3200" b="1" dirty="0" err="1">
                <a:latin typeface="iCiel Cucho" pitchFamily="50" charset="0"/>
                <a:cs typeface="iCiel Cucho" pitchFamily="50" charset="0"/>
              </a:rPr>
              <a:t>Trồng</a:t>
            </a:r>
            <a:r>
              <a:rPr lang="en-US" altLang="en-US" sz="3200" b="1" dirty="0">
                <a:latin typeface="iCiel Cucho" pitchFamily="50" charset="0"/>
                <a:cs typeface="iCiel Cucho" pitchFamily="50" charset="0"/>
              </a:rPr>
              <a:t> </a:t>
            </a:r>
            <a:r>
              <a:rPr lang="en-US" altLang="en-US" sz="3200" b="1" dirty="0" err="1">
                <a:latin typeface="iCiel Cucho" pitchFamily="50" charset="0"/>
                <a:cs typeface="iCiel Cucho" pitchFamily="50" charset="0"/>
              </a:rPr>
              <a:t>trọt</a:t>
            </a:r>
            <a:r>
              <a:rPr lang="en-US" altLang="en-US" sz="3200" b="1" dirty="0">
                <a:latin typeface="iCiel Cucho" pitchFamily="50" charset="0"/>
                <a:cs typeface="iCiel Cucho" pitchFamily="50" charset="0"/>
              </a:rPr>
              <a:t>: </a:t>
            </a:r>
            <a:r>
              <a:rPr lang="en-US" altLang="en-US" sz="3200" b="1" dirty="0" err="1">
                <a:latin typeface="iCiel Cucho" pitchFamily="50" charset="0"/>
                <a:cs typeface="iCiel Cucho" pitchFamily="50" charset="0"/>
              </a:rPr>
              <a:t>trồng</a:t>
            </a:r>
            <a:r>
              <a:rPr lang="en-US" altLang="en-US" sz="3200" b="1" dirty="0">
                <a:latin typeface="iCiel Cucho" pitchFamily="50" charset="0"/>
                <a:cs typeface="iCiel Cucho" pitchFamily="50" charset="0"/>
              </a:rPr>
              <a:t> </a:t>
            </a:r>
            <a:r>
              <a:rPr lang="en-US" altLang="en-US" sz="3200" b="1" dirty="0" err="1">
                <a:latin typeface="iCiel Cucho" pitchFamily="50" charset="0"/>
                <a:cs typeface="iCiel Cucho" pitchFamily="50" charset="0"/>
              </a:rPr>
              <a:t>ngô</a:t>
            </a:r>
            <a:r>
              <a:rPr lang="en-US" altLang="en-US" sz="3200" b="1" dirty="0">
                <a:latin typeface="iCiel Cucho" pitchFamily="50" charset="0"/>
                <a:cs typeface="iCiel Cucho" pitchFamily="50" charset="0"/>
              </a:rPr>
              <a:t>, </a:t>
            </a:r>
            <a:r>
              <a:rPr lang="en-US" altLang="en-US" sz="3200" b="1" dirty="0" err="1">
                <a:latin typeface="iCiel Cucho" pitchFamily="50" charset="0"/>
                <a:cs typeface="iCiel Cucho" pitchFamily="50" charset="0"/>
              </a:rPr>
              <a:t>lúa</a:t>
            </a:r>
            <a:r>
              <a:rPr lang="en-US" altLang="en-US" sz="3200" b="1" dirty="0">
                <a:latin typeface="iCiel Cucho" pitchFamily="50" charset="0"/>
                <a:cs typeface="iCiel Cucho" pitchFamily="50" charset="0"/>
              </a:rPr>
              <a:t>,…</a:t>
            </a:r>
          </a:p>
          <a:p>
            <a:pPr>
              <a:spcBef>
                <a:spcPct val="50000"/>
              </a:spcBef>
              <a:buFontTx/>
              <a:buChar char="-"/>
            </a:pPr>
            <a:r>
              <a:rPr lang="en-US" altLang="en-US" sz="3200" b="1" dirty="0">
                <a:latin typeface="iCiel Cucho" pitchFamily="50" charset="0"/>
                <a:cs typeface="iCiel Cucho" pitchFamily="50" charset="0"/>
              </a:rPr>
              <a:t> </a:t>
            </a:r>
            <a:r>
              <a:rPr lang="en-US" altLang="en-US" sz="3200" b="1" dirty="0" err="1">
                <a:latin typeface="iCiel Cucho" pitchFamily="50" charset="0"/>
                <a:cs typeface="iCiel Cucho" pitchFamily="50" charset="0"/>
              </a:rPr>
              <a:t>Chăn</a:t>
            </a:r>
            <a:r>
              <a:rPr lang="en-US" altLang="en-US" sz="3200" b="1" dirty="0">
                <a:latin typeface="iCiel Cucho" pitchFamily="50" charset="0"/>
                <a:cs typeface="iCiel Cucho" pitchFamily="50" charset="0"/>
              </a:rPr>
              <a:t> </a:t>
            </a:r>
            <a:r>
              <a:rPr lang="en-US" altLang="en-US" sz="3200" b="1" dirty="0" err="1">
                <a:latin typeface="iCiel Cucho" pitchFamily="50" charset="0"/>
                <a:cs typeface="iCiel Cucho" pitchFamily="50" charset="0"/>
              </a:rPr>
              <a:t>nuôi</a:t>
            </a:r>
            <a:r>
              <a:rPr lang="en-US" altLang="en-US" sz="3200" b="1" dirty="0">
                <a:latin typeface="iCiel Cucho" pitchFamily="50" charset="0"/>
                <a:cs typeface="iCiel Cucho" pitchFamily="50" charset="0"/>
              </a:rPr>
              <a:t>: </a:t>
            </a:r>
            <a:r>
              <a:rPr lang="en-US" altLang="en-US" sz="3200" b="1" dirty="0" err="1">
                <a:latin typeface="iCiel Cucho" pitchFamily="50" charset="0"/>
                <a:cs typeface="iCiel Cucho" pitchFamily="50" charset="0"/>
              </a:rPr>
              <a:t>nuôi</a:t>
            </a:r>
            <a:r>
              <a:rPr lang="en-US" altLang="en-US" sz="3200" b="1" dirty="0">
                <a:latin typeface="iCiel Cucho" pitchFamily="50" charset="0"/>
                <a:cs typeface="iCiel Cucho" pitchFamily="50" charset="0"/>
              </a:rPr>
              <a:t> </a:t>
            </a:r>
            <a:r>
              <a:rPr lang="en-US" altLang="en-US" sz="3200" b="1" dirty="0" err="1">
                <a:latin typeface="iCiel Cucho" pitchFamily="50" charset="0"/>
                <a:cs typeface="iCiel Cucho" pitchFamily="50" charset="0"/>
              </a:rPr>
              <a:t>bò</a:t>
            </a:r>
            <a:r>
              <a:rPr lang="en-US" altLang="en-US" sz="3200" b="1" dirty="0">
                <a:latin typeface="iCiel Cucho" pitchFamily="50" charset="0"/>
                <a:cs typeface="iCiel Cucho" pitchFamily="50" charset="0"/>
              </a:rPr>
              <a:t>, </a:t>
            </a:r>
            <a:r>
              <a:rPr lang="en-US" altLang="en-US" sz="3200" b="1" dirty="0" err="1">
                <a:latin typeface="iCiel Cucho" pitchFamily="50" charset="0"/>
                <a:cs typeface="iCiel Cucho" pitchFamily="50" charset="0"/>
              </a:rPr>
              <a:t>lợn</a:t>
            </a:r>
            <a:r>
              <a:rPr lang="en-US" altLang="en-US" sz="3200" b="1" dirty="0">
                <a:latin typeface="iCiel Cucho" pitchFamily="50" charset="0"/>
                <a:cs typeface="iCiel Cucho" pitchFamily="50" charset="0"/>
              </a:rPr>
              <a:t>,...</a:t>
            </a:r>
          </a:p>
          <a:p>
            <a:pPr>
              <a:spcBef>
                <a:spcPct val="50000"/>
              </a:spcBef>
              <a:buFontTx/>
              <a:buChar char="-"/>
            </a:pPr>
            <a:r>
              <a:rPr lang="en-US" altLang="en-US" sz="3200" b="1" dirty="0" err="1">
                <a:latin typeface="iCiel Cucho" pitchFamily="50" charset="0"/>
                <a:cs typeface="iCiel Cucho" pitchFamily="50" charset="0"/>
              </a:rPr>
              <a:t>Nghề</a:t>
            </a:r>
            <a:r>
              <a:rPr lang="en-US" altLang="en-US" sz="3200" b="1" dirty="0">
                <a:latin typeface="iCiel Cucho" pitchFamily="50" charset="0"/>
                <a:cs typeface="iCiel Cucho" pitchFamily="50" charset="0"/>
              </a:rPr>
              <a:t> </a:t>
            </a:r>
            <a:r>
              <a:rPr lang="en-US" altLang="en-US" sz="3200" b="1" dirty="0" err="1">
                <a:latin typeface="iCiel Cucho" pitchFamily="50" charset="0"/>
                <a:cs typeface="iCiel Cucho" pitchFamily="50" charset="0"/>
              </a:rPr>
              <a:t>thủ</a:t>
            </a:r>
            <a:r>
              <a:rPr lang="en-US" altLang="en-US" sz="3200" b="1" dirty="0">
                <a:latin typeface="iCiel Cucho" pitchFamily="50" charset="0"/>
                <a:cs typeface="iCiel Cucho" pitchFamily="50" charset="0"/>
              </a:rPr>
              <a:t> </a:t>
            </a:r>
            <a:r>
              <a:rPr lang="en-US" altLang="en-US" sz="3200" b="1" dirty="0" err="1">
                <a:latin typeface="iCiel Cucho" pitchFamily="50" charset="0"/>
                <a:cs typeface="iCiel Cucho" pitchFamily="50" charset="0"/>
              </a:rPr>
              <a:t>công</a:t>
            </a:r>
            <a:r>
              <a:rPr lang="en-US" altLang="en-US" sz="3200" b="1" dirty="0">
                <a:latin typeface="iCiel Cucho" pitchFamily="50" charset="0"/>
                <a:cs typeface="iCiel Cucho" pitchFamily="50" charset="0"/>
              </a:rPr>
              <a:t>: </a:t>
            </a:r>
            <a:r>
              <a:rPr lang="vi-VN" altLang="en-US" sz="3200" b="1" dirty="0">
                <a:latin typeface="iCiel Cucho" pitchFamily="50" charset="0"/>
                <a:cs typeface="iCiel Cucho" pitchFamily="50" charset="0"/>
              </a:rPr>
              <a:t>đ</a:t>
            </a:r>
            <a:r>
              <a:rPr lang="en-US" altLang="en-US" sz="3200" b="1" dirty="0">
                <a:latin typeface="iCiel Cucho" pitchFamily="50" charset="0"/>
                <a:cs typeface="iCiel Cucho" pitchFamily="50" charset="0"/>
              </a:rPr>
              <a:t>an </a:t>
            </a:r>
            <a:r>
              <a:rPr lang="en-US" altLang="en-US" sz="3200" b="1" dirty="0" err="1">
                <a:latin typeface="iCiel Cucho" pitchFamily="50" charset="0"/>
                <a:cs typeface="iCiel Cucho" pitchFamily="50" charset="0"/>
              </a:rPr>
              <a:t>rổ</a:t>
            </a:r>
            <a:r>
              <a:rPr lang="en-US" altLang="en-US" sz="3200" b="1" dirty="0">
                <a:latin typeface="iCiel Cucho" pitchFamily="50" charset="0"/>
                <a:cs typeface="iCiel Cucho" pitchFamily="50" charset="0"/>
              </a:rPr>
              <a:t> </a:t>
            </a:r>
            <a:r>
              <a:rPr lang="en-US" altLang="en-US" sz="3200" b="1" dirty="0" err="1">
                <a:latin typeface="iCiel Cucho" pitchFamily="50" charset="0"/>
                <a:cs typeface="iCiel Cucho" pitchFamily="50" charset="0"/>
              </a:rPr>
              <a:t>lá</a:t>
            </a:r>
            <a:r>
              <a:rPr lang="en-US" altLang="en-US" sz="3200" b="1" dirty="0">
                <a:latin typeface="iCiel Cucho" pitchFamily="50" charset="0"/>
                <a:cs typeface="iCiel Cucho" pitchFamily="50" charset="0"/>
              </a:rPr>
              <a:t>, </a:t>
            </a:r>
            <a:r>
              <a:rPr lang="en-US" altLang="en-US" sz="3200" b="1" dirty="0" err="1">
                <a:latin typeface="iCiel Cucho" pitchFamily="50" charset="0"/>
                <a:cs typeface="iCiel Cucho" pitchFamily="50" charset="0"/>
              </a:rPr>
              <a:t>dệt</a:t>
            </a:r>
            <a:r>
              <a:rPr lang="en-US" altLang="en-US" sz="3200" b="1" dirty="0">
                <a:latin typeface="iCiel Cucho" pitchFamily="50" charset="0"/>
                <a:cs typeface="iCiel Cucho" pitchFamily="50" charset="0"/>
              </a:rPr>
              <a:t> </a:t>
            </a:r>
            <a:r>
              <a:rPr lang="en-US" altLang="en-US" sz="3200" b="1" dirty="0" err="1">
                <a:latin typeface="iCiel Cucho" pitchFamily="50" charset="0"/>
                <a:cs typeface="iCiel Cucho" pitchFamily="50" charset="0"/>
              </a:rPr>
              <a:t>lụa</a:t>
            </a:r>
            <a:r>
              <a:rPr lang="en-US" altLang="en-US" sz="3200" b="1" dirty="0">
                <a:latin typeface="iCiel Cucho" pitchFamily="50" charset="0"/>
                <a:cs typeface="iCiel Cucho" pitchFamily="50" charset="0"/>
              </a:rPr>
              <a:t>, …</a:t>
            </a:r>
          </a:p>
        </p:txBody>
      </p:sp>
      <p:sp>
        <p:nvSpPr>
          <p:cNvPr id="8" name="Text Box 19"/>
          <p:cNvSpPr txBox="1">
            <a:spLocks noChangeArrowheads="1"/>
          </p:cNvSpPr>
          <p:nvPr/>
        </p:nvSpPr>
        <p:spPr bwMode="auto">
          <a:xfrm>
            <a:off x="6035140" y="2287432"/>
            <a:ext cx="4267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buFontTx/>
              <a:buChar char="-"/>
            </a:pPr>
            <a:r>
              <a:rPr lang="en-US" altLang="en-US" sz="3200" b="1">
                <a:latin typeface="iCiel Cucho" pitchFamily="50" charset="0"/>
                <a:cs typeface="iCiel Cucho" pitchFamily="50" charset="0"/>
              </a:rPr>
              <a:t> Làm việc trong các công sở, nhà máy, xí nghiệp.</a:t>
            </a:r>
          </a:p>
          <a:p>
            <a:pPr>
              <a:spcBef>
                <a:spcPct val="50000"/>
              </a:spcBef>
            </a:pPr>
            <a:endParaRPr lang="en-US" altLang="en-US" sz="3200" b="1">
              <a:latin typeface="iCiel Cucho" pitchFamily="50" charset="0"/>
              <a:cs typeface="iCiel Cucho" pitchFamily="50" charset="0"/>
            </a:endParaRPr>
          </a:p>
          <a:p>
            <a:pPr>
              <a:spcBef>
                <a:spcPct val="50000"/>
              </a:spcBef>
            </a:pPr>
            <a:r>
              <a:rPr lang="en-US" altLang="en-US" sz="3200" b="1">
                <a:latin typeface="iCiel Cucho" pitchFamily="50" charset="0"/>
                <a:cs typeface="iCiel Cucho" pitchFamily="50" charset="0"/>
              </a:rPr>
              <a:t>- Buôn bán.</a:t>
            </a:r>
          </a:p>
        </p:txBody>
      </p:sp>
      <p:sp>
        <p:nvSpPr>
          <p:cNvPr id="9" name="AutoShape 23"/>
          <p:cNvSpPr>
            <a:spLocks noChangeArrowheads="1"/>
          </p:cNvSpPr>
          <p:nvPr/>
        </p:nvSpPr>
        <p:spPr bwMode="auto">
          <a:xfrm>
            <a:off x="5454115" y="512607"/>
            <a:ext cx="71438" cy="69850"/>
          </a:xfrm>
          <a:prstGeom prst="star5">
            <a:avLst/>
          </a:prstGeom>
          <a:solidFill>
            <a:schemeClr val="accent1"/>
          </a:solidFill>
          <a:ln w="9525">
            <a:solidFill>
              <a:srgbClr val="CC00FF"/>
            </a:solidFill>
            <a:miter lim="800000"/>
            <a:headEnd/>
            <a:tailEnd/>
          </a:ln>
          <a:effectLst/>
          <a:extLst/>
        </p:spPr>
        <p:txBody>
          <a:bodyPr wrap="none" anchor="ctr"/>
          <a:lstStyle/>
          <a:p>
            <a:pPr>
              <a:defRPr/>
            </a:pPr>
            <a:endParaRPr lang="en-US">
              <a:latin typeface="iCiel Cucho" pitchFamily="50" charset="0"/>
              <a:cs typeface="iCiel Cucho" pitchFamily="50" charset="0"/>
            </a:endParaRPr>
          </a:p>
        </p:txBody>
      </p:sp>
      <p:sp>
        <p:nvSpPr>
          <p:cNvPr id="10" name="AutoShape 26"/>
          <p:cNvSpPr>
            <a:spLocks noChangeArrowheads="1"/>
          </p:cNvSpPr>
          <p:nvPr/>
        </p:nvSpPr>
        <p:spPr bwMode="auto">
          <a:xfrm>
            <a:off x="6895565" y="-63655"/>
            <a:ext cx="71438" cy="69850"/>
          </a:xfrm>
          <a:prstGeom prst="star5">
            <a:avLst/>
          </a:prstGeom>
          <a:solidFill>
            <a:srgbClr val="00FF00"/>
          </a:solidFill>
          <a:ln w="9525">
            <a:solidFill>
              <a:schemeClr val="folHlink"/>
            </a:solidFill>
            <a:miter lim="800000"/>
            <a:headEnd/>
            <a:tailEnd/>
          </a:ln>
          <a:effectLst/>
          <a:extLst/>
        </p:spPr>
        <p:txBody>
          <a:bodyPr wrap="none" anchor="ctr"/>
          <a:lstStyle/>
          <a:p>
            <a:pPr>
              <a:defRPr/>
            </a:pPr>
            <a:endParaRPr lang="en-US">
              <a:latin typeface="iCiel Cucho" pitchFamily="50" charset="0"/>
              <a:cs typeface="iCiel Cucho" pitchFamily="50" charset="0"/>
            </a:endParaRPr>
          </a:p>
        </p:txBody>
      </p:sp>
    </p:spTree>
    <p:extLst>
      <p:ext uri="{BB962C8B-B14F-4D97-AF65-F5344CB8AC3E}">
        <p14:creationId xmlns:p14="http://schemas.microsoft.com/office/powerpoint/2010/main" val="117729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4)">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4)">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1031739" y="1444547"/>
            <a:ext cx="10363200" cy="43372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17" name="圆角矩形 16"/>
          <p:cNvSpPr/>
          <p:nvPr/>
        </p:nvSpPr>
        <p:spPr>
          <a:xfrm>
            <a:off x="571464" y="898131"/>
            <a:ext cx="10698751" cy="4883682"/>
          </a:xfrm>
          <a:prstGeom prst="roundRect">
            <a:avLst/>
          </a:prstGeom>
          <a:solidFill>
            <a:schemeClr val="bg1"/>
          </a:solidFill>
          <a:ln w="28575">
            <a:solidFill>
              <a:srgbClr val="83E1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FF0000"/>
              </a:solidFill>
              <a:latin typeface="Calibri" panose="020F0502020204030204" pitchFamily="34" charset="0"/>
              <a:cs typeface="Calibri" panose="020F0502020204030204" pitchFamily="34" charset="0"/>
            </a:endParaRPr>
          </a:p>
        </p:txBody>
      </p:sp>
      <p:pic>
        <p:nvPicPr>
          <p:cNvPr id="18" name="图片 17"/>
          <p:cNvPicPr>
            <a:picLocks noChangeAspect="1"/>
          </p:cNvPicPr>
          <p:nvPr/>
        </p:nvPicPr>
        <p:blipFill>
          <a:blip r:embed="rId2"/>
          <a:stretch>
            <a:fillRect/>
          </a:stretch>
        </p:blipFill>
        <p:spPr>
          <a:xfrm>
            <a:off x="2681946" y="-424303"/>
            <a:ext cx="6772501" cy="1251617"/>
          </a:xfrm>
          <a:prstGeom prst="rect">
            <a:avLst/>
          </a:prstGeom>
          <a:effectLst>
            <a:outerShdw blurRad="50800" dist="38100" dir="2700000" algn="tl" rotWithShape="0">
              <a:prstClr val="black">
                <a:alpha val="40000"/>
              </a:prstClr>
            </a:outerShdw>
          </a:effectLst>
        </p:spPr>
      </p:pic>
      <p:pic>
        <p:nvPicPr>
          <p:cNvPr id="31" name="图片 30"/>
          <p:cNvPicPr>
            <a:picLocks noChangeAspect="1"/>
          </p:cNvPicPr>
          <p:nvPr/>
        </p:nvPicPr>
        <p:blipFill>
          <a:blip r:embed="rId3"/>
          <a:stretch>
            <a:fillRect/>
          </a:stretch>
        </p:blipFill>
        <p:spPr>
          <a:xfrm>
            <a:off x="10809940" y="3811432"/>
            <a:ext cx="1282500" cy="3161250"/>
          </a:xfrm>
          <a:prstGeom prst="rect">
            <a:avLst/>
          </a:prstGeom>
        </p:spPr>
      </p:pic>
      <p:sp>
        <p:nvSpPr>
          <p:cNvPr id="6" name="Rectangle 5"/>
          <p:cNvSpPr/>
          <p:nvPr/>
        </p:nvSpPr>
        <p:spPr>
          <a:xfrm>
            <a:off x="1227909" y="1664963"/>
            <a:ext cx="9718765" cy="3539430"/>
          </a:xfrm>
          <a:prstGeom prst="rect">
            <a:avLst/>
          </a:prstGeom>
        </p:spPr>
        <p:txBody>
          <a:bodyPr wrap="square">
            <a:spAutoFit/>
          </a:bodyPr>
          <a:lstStyle/>
          <a:p>
            <a:pPr marL="457200" indent="-457200" algn="just" eaLnBrk="1" hangingPunct="1">
              <a:buFont typeface="Wingdings" panose="05000000000000000000" pitchFamily="2" charset="2"/>
              <a:buChar char="q"/>
              <a:defRPr/>
            </a:pPr>
            <a:r>
              <a:rPr lang="en-US" altLang="en-US" sz="2800" b="1" dirty="0" smtClean="0">
                <a:latin typeface="iCiel Nabila" pitchFamily="2" charset="0"/>
              </a:rPr>
              <a:t>Ở </a:t>
            </a:r>
            <a:r>
              <a:rPr lang="en-US" altLang="en-US" sz="2800" b="1" dirty="0" err="1">
                <a:latin typeface="iCiel Nabila" pitchFamily="2" charset="0"/>
              </a:rPr>
              <a:t>làng</a:t>
            </a:r>
            <a:r>
              <a:rPr lang="en-US" altLang="en-US" sz="2800" b="1" dirty="0">
                <a:latin typeface="iCiel Nabila" pitchFamily="2" charset="0"/>
              </a:rPr>
              <a:t> </a:t>
            </a:r>
            <a:r>
              <a:rPr lang="en-US" altLang="en-US" sz="2800" b="1" dirty="0" err="1">
                <a:latin typeface="iCiel Nabila" pitchFamily="2" charset="0"/>
              </a:rPr>
              <a:t>quê</a:t>
            </a:r>
            <a:r>
              <a:rPr lang="en-US" altLang="en-US" sz="2800" b="1" dirty="0">
                <a:latin typeface="iCiel Nabila" pitchFamily="2" charset="0"/>
              </a:rPr>
              <a:t>, </a:t>
            </a:r>
            <a:r>
              <a:rPr lang="en-US" altLang="en-US" sz="2800" b="1" dirty="0" err="1">
                <a:latin typeface="iCiel Nabila" pitchFamily="2" charset="0"/>
              </a:rPr>
              <a:t>người</a:t>
            </a:r>
            <a:r>
              <a:rPr lang="en-US" altLang="en-US" sz="2800" b="1" dirty="0">
                <a:latin typeface="iCiel Nabila" pitchFamily="2" charset="0"/>
              </a:rPr>
              <a:t> </a:t>
            </a:r>
            <a:r>
              <a:rPr lang="en-US" altLang="en-US" sz="2800" b="1" dirty="0" err="1">
                <a:latin typeface="iCiel Nabila" pitchFamily="2" charset="0"/>
              </a:rPr>
              <a:t>dân</a:t>
            </a:r>
            <a:r>
              <a:rPr lang="en-US" altLang="en-US" sz="2800" b="1" dirty="0">
                <a:latin typeface="iCiel Nabila" pitchFamily="2" charset="0"/>
              </a:rPr>
              <a:t> </a:t>
            </a:r>
            <a:r>
              <a:rPr lang="en-US" altLang="en-US" sz="2800" b="1" dirty="0" err="1">
                <a:latin typeface="iCiel Nabila" pitchFamily="2" charset="0"/>
              </a:rPr>
              <a:t>thường</a:t>
            </a:r>
            <a:r>
              <a:rPr lang="en-US" altLang="en-US" sz="2800" b="1" dirty="0">
                <a:latin typeface="iCiel Nabila" pitchFamily="2" charset="0"/>
              </a:rPr>
              <a:t> </a:t>
            </a:r>
            <a:r>
              <a:rPr lang="en-US" altLang="en-US" sz="2800" b="1" dirty="0" err="1">
                <a:latin typeface="iCiel Nabila" pitchFamily="2" charset="0"/>
              </a:rPr>
              <a:t>sống</a:t>
            </a:r>
            <a:r>
              <a:rPr lang="en-US" altLang="en-US" sz="2800" b="1" dirty="0">
                <a:latin typeface="iCiel Nabila" pitchFamily="2" charset="0"/>
              </a:rPr>
              <a:t> </a:t>
            </a:r>
            <a:r>
              <a:rPr lang="en-US" altLang="en-US" sz="2800" b="1" dirty="0" err="1">
                <a:latin typeface="iCiel Nabila" pitchFamily="2" charset="0"/>
              </a:rPr>
              <a:t>bằng</a:t>
            </a:r>
            <a:r>
              <a:rPr lang="en-US" altLang="en-US" sz="2800" b="1" dirty="0">
                <a:latin typeface="iCiel Nabila" pitchFamily="2" charset="0"/>
              </a:rPr>
              <a:t> </a:t>
            </a:r>
            <a:r>
              <a:rPr lang="en-US" altLang="en-US" sz="2800" b="1" dirty="0" err="1">
                <a:latin typeface="iCiel Nabila" pitchFamily="2" charset="0"/>
              </a:rPr>
              <a:t>nghề</a:t>
            </a:r>
            <a:r>
              <a:rPr lang="en-US" altLang="en-US" sz="2800" b="1" dirty="0">
                <a:latin typeface="iCiel Nabila" pitchFamily="2" charset="0"/>
              </a:rPr>
              <a:t> </a:t>
            </a:r>
            <a:r>
              <a:rPr lang="en-US" altLang="en-US" sz="2800" b="1" dirty="0" err="1">
                <a:latin typeface="iCiel Nabila" pitchFamily="2" charset="0"/>
              </a:rPr>
              <a:t>trồng</a:t>
            </a:r>
            <a:r>
              <a:rPr lang="en-US" altLang="en-US" sz="2800" b="1" dirty="0">
                <a:latin typeface="iCiel Nabila" pitchFamily="2" charset="0"/>
              </a:rPr>
              <a:t> </a:t>
            </a:r>
            <a:r>
              <a:rPr lang="en-US" altLang="en-US" sz="2800" b="1" dirty="0" err="1">
                <a:latin typeface="iCiel Nabila" pitchFamily="2" charset="0"/>
              </a:rPr>
              <a:t>trọt</a:t>
            </a:r>
            <a:r>
              <a:rPr lang="en-US" altLang="en-US" sz="2800" b="1" dirty="0">
                <a:latin typeface="iCiel Nabila" pitchFamily="2" charset="0"/>
              </a:rPr>
              <a:t>, </a:t>
            </a:r>
            <a:r>
              <a:rPr lang="en-US" altLang="en-US" sz="2800" b="1" dirty="0" err="1">
                <a:latin typeface="iCiel Nabila" pitchFamily="2" charset="0"/>
              </a:rPr>
              <a:t>chăn</a:t>
            </a:r>
            <a:r>
              <a:rPr lang="en-US" altLang="en-US" sz="2800" b="1" dirty="0">
                <a:latin typeface="iCiel Nabila" pitchFamily="2" charset="0"/>
              </a:rPr>
              <a:t> </a:t>
            </a:r>
            <a:r>
              <a:rPr lang="en-US" altLang="en-US" sz="2800" b="1" dirty="0" err="1">
                <a:latin typeface="iCiel Nabila" pitchFamily="2" charset="0"/>
              </a:rPr>
              <a:t>nuôi</a:t>
            </a:r>
            <a:r>
              <a:rPr lang="en-US" altLang="en-US" sz="2800" b="1" dirty="0">
                <a:latin typeface="iCiel Nabila" pitchFamily="2" charset="0"/>
              </a:rPr>
              <a:t>, </a:t>
            </a:r>
            <a:r>
              <a:rPr lang="en-US" altLang="en-US" sz="2800" b="1" dirty="0" err="1">
                <a:latin typeface="iCiel Nabila" pitchFamily="2" charset="0"/>
              </a:rPr>
              <a:t>chài</a:t>
            </a:r>
            <a:r>
              <a:rPr lang="en-US" altLang="en-US" sz="2800" b="1" dirty="0">
                <a:latin typeface="iCiel Nabila" pitchFamily="2" charset="0"/>
              </a:rPr>
              <a:t> </a:t>
            </a:r>
            <a:r>
              <a:rPr lang="en-US" altLang="en-US" sz="2800" b="1" dirty="0" err="1">
                <a:latin typeface="iCiel Nabila" pitchFamily="2" charset="0"/>
              </a:rPr>
              <a:t>lưới</a:t>
            </a:r>
            <a:r>
              <a:rPr lang="en-US" altLang="en-US" sz="2800" b="1" dirty="0">
                <a:latin typeface="iCiel Nabila" pitchFamily="2" charset="0"/>
              </a:rPr>
              <a:t>, </a:t>
            </a:r>
            <a:r>
              <a:rPr lang="en-US" altLang="en-US" sz="2800" b="1" dirty="0" err="1">
                <a:latin typeface="iCiel Nabila" pitchFamily="2" charset="0"/>
              </a:rPr>
              <a:t>các</a:t>
            </a:r>
            <a:r>
              <a:rPr lang="en-US" altLang="en-US" sz="2800" b="1" dirty="0">
                <a:latin typeface="iCiel Nabila" pitchFamily="2" charset="0"/>
              </a:rPr>
              <a:t> </a:t>
            </a:r>
            <a:r>
              <a:rPr lang="en-US" altLang="en-US" sz="2800" b="1" dirty="0" err="1">
                <a:latin typeface="iCiel Nabila" pitchFamily="2" charset="0"/>
              </a:rPr>
              <a:t>nghề</a:t>
            </a:r>
            <a:r>
              <a:rPr lang="en-US" altLang="en-US" sz="2800" b="1" dirty="0">
                <a:latin typeface="iCiel Nabila" pitchFamily="2" charset="0"/>
              </a:rPr>
              <a:t> </a:t>
            </a:r>
            <a:r>
              <a:rPr lang="en-US" altLang="en-US" sz="2800" b="1" dirty="0" err="1">
                <a:latin typeface="iCiel Nabila" pitchFamily="2" charset="0"/>
              </a:rPr>
              <a:t>thủ</a:t>
            </a:r>
            <a:r>
              <a:rPr lang="en-US" altLang="en-US" sz="2800" b="1" dirty="0">
                <a:latin typeface="iCiel Nabila" pitchFamily="2" charset="0"/>
              </a:rPr>
              <a:t> </a:t>
            </a:r>
            <a:r>
              <a:rPr lang="en-US" altLang="en-US" sz="2800" b="1" dirty="0" err="1">
                <a:latin typeface="iCiel Nabila" pitchFamily="2" charset="0"/>
              </a:rPr>
              <a:t>công</a:t>
            </a:r>
            <a:r>
              <a:rPr lang="en-US" altLang="en-US" sz="2800" b="1" dirty="0">
                <a:latin typeface="iCiel Nabila" pitchFamily="2" charset="0"/>
              </a:rPr>
              <a:t>…; </a:t>
            </a:r>
            <a:r>
              <a:rPr lang="en-US" altLang="en-US" sz="2800" b="1" dirty="0" err="1">
                <a:latin typeface="iCiel Nabila" pitchFamily="2" charset="0"/>
              </a:rPr>
              <a:t>xung</a:t>
            </a:r>
            <a:r>
              <a:rPr lang="en-US" altLang="en-US" sz="2800" b="1" dirty="0">
                <a:latin typeface="iCiel Nabila" pitchFamily="2" charset="0"/>
              </a:rPr>
              <a:t> </a:t>
            </a:r>
            <a:r>
              <a:rPr lang="en-US" altLang="en-US" sz="2800" b="1" dirty="0" err="1">
                <a:latin typeface="iCiel Nabila" pitchFamily="2" charset="0"/>
              </a:rPr>
              <a:t>quanh</a:t>
            </a:r>
            <a:r>
              <a:rPr lang="en-US" altLang="en-US" sz="2800" b="1" dirty="0">
                <a:latin typeface="iCiel Nabila" pitchFamily="2" charset="0"/>
              </a:rPr>
              <a:t> </a:t>
            </a:r>
            <a:r>
              <a:rPr lang="en-US" altLang="en-US" sz="2800" b="1" dirty="0" err="1">
                <a:latin typeface="iCiel Nabila" pitchFamily="2" charset="0"/>
              </a:rPr>
              <a:t>nhà</a:t>
            </a:r>
            <a:r>
              <a:rPr lang="en-US" altLang="en-US" sz="2800" b="1" dirty="0">
                <a:latin typeface="iCiel Nabila" pitchFamily="2" charset="0"/>
              </a:rPr>
              <a:t> </a:t>
            </a:r>
            <a:r>
              <a:rPr lang="en-US" altLang="en-US" sz="2800" b="1" dirty="0" err="1">
                <a:latin typeface="iCiel Nabila" pitchFamily="2" charset="0"/>
              </a:rPr>
              <a:t>thường</a:t>
            </a:r>
            <a:r>
              <a:rPr lang="en-US" altLang="en-US" sz="2800" b="1" dirty="0">
                <a:latin typeface="iCiel Nabila" pitchFamily="2" charset="0"/>
              </a:rPr>
              <a:t> </a:t>
            </a:r>
            <a:r>
              <a:rPr lang="en-US" altLang="en-US" sz="2800" b="1" dirty="0" err="1">
                <a:latin typeface="iCiel Nabila" pitchFamily="2" charset="0"/>
              </a:rPr>
              <a:t>có</a:t>
            </a:r>
            <a:r>
              <a:rPr lang="en-US" altLang="en-US" sz="2800" b="1" dirty="0">
                <a:latin typeface="iCiel Nabila" pitchFamily="2" charset="0"/>
              </a:rPr>
              <a:t> </a:t>
            </a:r>
            <a:r>
              <a:rPr lang="en-US" altLang="en-US" sz="2800" b="1" dirty="0" err="1">
                <a:latin typeface="iCiel Nabila" pitchFamily="2" charset="0"/>
              </a:rPr>
              <a:t>vườn</a:t>
            </a:r>
            <a:r>
              <a:rPr lang="en-US" altLang="en-US" sz="2800" b="1" dirty="0">
                <a:latin typeface="iCiel Nabila" pitchFamily="2" charset="0"/>
              </a:rPr>
              <a:t> </a:t>
            </a:r>
            <a:r>
              <a:rPr lang="en-US" altLang="en-US" sz="2800" b="1" dirty="0" err="1">
                <a:latin typeface="iCiel Nabila" pitchFamily="2" charset="0"/>
              </a:rPr>
              <a:t>cây</a:t>
            </a:r>
            <a:r>
              <a:rPr lang="en-US" altLang="en-US" sz="2800" b="1" dirty="0">
                <a:latin typeface="iCiel Nabila" pitchFamily="2" charset="0"/>
              </a:rPr>
              <a:t>, </a:t>
            </a:r>
            <a:r>
              <a:rPr lang="en-US" altLang="en-US" sz="2800" b="1" dirty="0" err="1">
                <a:latin typeface="iCiel Nabila" pitchFamily="2" charset="0"/>
              </a:rPr>
              <a:t>chuồng</a:t>
            </a:r>
            <a:r>
              <a:rPr lang="en-US" altLang="en-US" sz="2800" b="1" dirty="0">
                <a:latin typeface="iCiel Nabila" pitchFamily="2" charset="0"/>
              </a:rPr>
              <a:t> </a:t>
            </a:r>
            <a:r>
              <a:rPr lang="en-US" altLang="en-US" sz="2800" b="1" dirty="0" err="1">
                <a:latin typeface="iCiel Nabila" pitchFamily="2" charset="0"/>
              </a:rPr>
              <a:t>trại</a:t>
            </a:r>
            <a:r>
              <a:rPr lang="en-US" altLang="en-US" sz="2800" b="1" dirty="0">
                <a:latin typeface="iCiel Nabila" pitchFamily="2" charset="0"/>
              </a:rPr>
              <a:t>…; </a:t>
            </a:r>
            <a:r>
              <a:rPr lang="en-US" altLang="en-US" sz="2800" b="1" dirty="0" err="1">
                <a:latin typeface="iCiel Nabila" pitchFamily="2" charset="0"/>
              </a:rPr>
              <a:t>đường</a:t>
            </a:r>
            <a:r>
              <a:rPr lang="en-US" altLang="en-US" sz="2800" b="1" dirty="0">
                <a:latin typeface="iCiel Nabila" pitchFamily="2" charset="0"/>
              </a:rPr>
              <a:t> </a:t>
            </a:r>
            <a:r>
              <a:rPr lang="en-US" altLang="en-US" sz="2800" b="1" dirty="0" err="1">
                <a:latin typeface="iCiel Nabila" pitchFamily="2" charset="0"/>
              </a:rPr>
              <a:t>làng</a:t>
            </a:r>
            <a:r>
              <a:rPr lang="en-US" altLang="en-US" sz="2800" b="1" dirty="0">
                <a:latin typeface="iCiel Nabila" pitchFamily="2" charset="0"/>
              </a:rPr>
              <a:t> </a:t>
            </a:r>
            <a:r>
              <a:rPr lang="en-US" altLang="en-US" sz="2800" b="1" dirty="0" err="1">
                <a:latin typeface="iCiel Nabila" pitchFamily="2" charset="0"/>
              </a:rPr>
              <a:t>nhỏ</a:t>
            </a:r>
            <a:r>
              <a:rPr lang="en-US" altLang="en-US" sz="2800" b="1" dirty="0">
                <a:latin typeface="iCiel Nabila" pitchFamily="2" charset="0"/>
              </a:rPr>
              <a:t>, </a:t>
            </a:r>
            <a:r>
              <a:rPr lang="en-US" altLang="en-US" sz="2800" b="1" dirty="0" err="1">
                <a:latin typeface="iCiel Nabila" pitchFamily="2" charset="0"/>
              </a:rPr>
              <a:t>ít</a:t>
            </a:r>
            <a:r>
              <a:rPr lang="en-US" altLang="en-US" sz="2800" b="1" dirty="0">
                <a:latin typeface="iCiel Nabila" pitchFamily="2" charset="0"/>
              </a:rPr>
              <a:t> </a:t>
            </a:r>
            <a:r>
              <a:rPr lang="en-US" altLang="en-US" sz="2800" b="1" dirty="0" err="1">
                <a:latin typeface="iCiel Nabila" pitchFamily="2" charset="0"/>
              </a:rPr>
              <a:t>người</a:t>
            </a:r>
            <a:r>
              <a:rPr lang="en-US" altLang="en-US" sz="2800" b="1" dirty="0">
                <a:latin typeface="iCiel Nabila" pitchFamily="2" charset="0"/>
              </a:rPr>
              <a:t> </a:t>
            </a:r>
            <a:r>
              <a:rPr lang="en-US" altLang="en-US" sz="2800" b="1" dirty="0" err="1">
                <a:latin typeface="iCiel Nabila" pitchFamily="2" charset="0"/>
              </a:rPr>
              <a:t>và</a:t>
            </a:r>
            <a:r>
              <a:rPr lang="en-US" altLang="en-US" sz="2800" b="1" dirty="0">
                <a:latin typeface="iCiel Nabila" pitchFamily="2" charset="0"/>
              </a:rPr>
              <a:t> </a:t>
            </a:r>
            <a:r>
              <a:rPr lang="en-US" altLang="en-US" sz="2800" b="1" dirty="0" err="1">
                <a:latin typeface="iCiel Nabila" pitchFamily="2" charset="0"/>
              </a:rPr>
              <a:t>xe</a:t>
            </a:r>
            <a:r>
              <a:rPr lang="en-US" altLang="en-US" sz="2800" b="1" dirty="0">
                <a:latin typeface="iCiel Nabila" pitchFamily="2" charset="0"/>
              </a:rPr>
              <a:t> </a:t>
            </a:r>
            <a:r>
              <a:rPr lang="en-US" altLang="en-US" sz="2800" b="1" dirty="0" err="1">
                <a:latin typeface="iCiel Nabila" pitchFamily="2" charset="0"/>
              </a:rPr>
              <a:t>cộ</a:t>
            </a:r>
            <a:r>
              <a:rPr lang="en-US" altLang="en-US" sz="2800" b="1" dirty="0">
                <a:latin typeface="iCiel Nabila" pitchFamily="2" charset="0"/>
              </a:rPr>
              <a:t> qua </a:t>
            </a:r>
            <a:r>
              <a:rPr lang="en-US" altLang="en-US" sz="2800" b="1" dirty="0" err="1">
                <a:latin typeface="iCiel Nabila" pitchFamily="2" charset="0"/>
              </a:rPr>
              <a:t>lại</a:t>
            </a:r>
            <a:r>
              <a:rPr lang="en-US" altLang="en-US" sz="2800" b="1" dirty="0">
                <a:latin typeface="iCiel Nabila" pitchFamily="2" charset="0"/>
              </a:rPr>
              <a:t>. </a:t>
            </a:r>
            <a:endParaRPr lang="en-US" altLang="en-US" sz="2800" b="1" dirty="0" smtClean="0">
              <a:latin typeface="iCiel Nabila" pitchFamily="2" charset="0"/>
            </a:endParaRPr>
          </a:p>
          <a:p>
            <a:pPr marL="457200" indent="-457200" algn="just" eaLnBrk="1" hangingPunct="1">
              <a:buFont typeface="Wingdings" panose="05000000000000000000" pitchFamily="2" charset="2"/>
              <a:buChar char="q"/>
              <a:defRPr/>
            </a:pPr>
            <a:endParaRPr lang="en-US" altLang="en-US" sz="2800" b="1" dirty="0">
              <a:solidFill>
                <a:srgbClr val="3333FF"/>
              </a:solidFill>
              <a:latin typeface="iCiel Nabila" pitchFamily="2" charset="0"/>
            </a:endParaRPr>
          </a:p>
          <a:p>
            <a:pPr marL="457200" indent="-457200" algn="just" eaLnBrk="1" hangingPunct="1">
              <a:buFont typeface="Wingdings" panose="05000000000000000000" pitchFamily="2" charset="2"/>
              <a:buChar char="q"/>
              <a:defRPr/>
            </a:pPr>
            <a:r>
              <a:rPr lang="en-US" altLang="en-US" sz="2800" b="1" dirty="0">
                <a:solidFill>
                  <a:srgbClr val="FF0000"/>
                </a:solidFill>
                <a:latin typeface="iCiel Nabila" pitchFamily="2" charset="0"/>
              </a:rPr>
              <a:t>Ở </a:t>
            </a:r>
            <a:r>
              <a:rPr lang="en-US" altLang="en-US" sz="2800" b="1" dirty="0" err="1">
                <a:solidFill>
                  <a:srgbClr val="FF0000"/>
                </a:solidFill>
                <a:latin typeface="iCiel Nabila" pitchFamily="2" charset="0"/>
              </a:rPr>
              <a:t>đô</a:t>
            </a:r>
            <a:r>
              <a:rPr lang="en-US" altLang="en-US" sz="2800" b="1" dirty="0">
                <a:solidFill>
                  <a:srgbClr val="FF0000"/>
                </a:solidFill>
                <a:latin typeface="iCiel Nabila" pitchFamily="2" charset="0"/>
              </a:rPr>
              <a:t> </a:t>
            </a:r>
            <a:r>
              <a:rPr lang="en-US" altLang="en-US" sz="2800" b="1" dirty="0" err="1">
                <a:solidFill>
                  <a:srgbClr val="FF0000"/>
                </a:solidFill>
                <a:latin typeface="iCiel Nabila" pitchFamily="2" charset="0"/>
              </a:rPr>
              <a:t>thị</a:t>
            </a:r>
            <a:r>
              <a:rPr lang="en-US" altLang="en-US" sz="2800" b="1" dirty="0">
                <a:solidFill>
                  <a:srgbClr val="FF0000"/>
                </a:solidFill>
                <a:latin typeface="iCiel Nabila" pitchFamily="2" charset="0"/>
              </a:rPr>
              <a:t>, </a:t>
            </a:r>
            <a:r>
              <a:rPr lang="en-US" altLang="en-US" sz="2800" b="1" dirty="0" err="1">
                <a:solidFill>
                  <a:srgbClr val="FF0000"/>
                </a:solidFill>
                <a:latin typeface="iCiel Nabila" pitchFamily="2" charset="0"/>
              </a:rPr>
              <a:t>người</a:t>
            </a:r>
            <a:r>
              <a:rPr lang="en-US" altLang="en-US" sz="2800" b="1" dirty="0">
                <a:solidFill>
                  <a:srgbClr val="FF0000"/>
                </a:solidFill>
                <a:latin typeface="iCiel Nabila" pitchFamily="2" charset="0"/>
              </a:rPr>
              <a:t> </a:t>
            </a:r>
            <a:r>
              <a:rPr lang="en-US" altLang="en-US" sz="2800" b="1" dirty="0" err="1">
                <a:solidFill>
                  <a:srgbClr val="FF0000"/>
                </a:solidFill>
                <a:latin typeface="iCiel Nabila" pitchFamily="2" charset="0"/>
              </a:rPr>
              <a:t>dân</a:t>
            </a:r>
            <a:r>
              <a:rPr lang="en-US" altLang="en-US" sz="2800" b="1" dirty="0">
                <a:solidFill>
                  <a:srgbClr val="FF0000"/>
                </a:solidFill>
                <a:latin typeface="iCiel Nabila" pitchFamily="2" charset="0"/>
              </a:rPr>
              <a:t> </a:t>
            </a:r>
            <a:r>
              <a:rPr lang="en-US" altLang="en-US" sz="2800" b="1" dirty="0" err="1">
                <a:solidFill>
                  <a:srgbClr val="FF0000"/>
                </a:solidFill>
                <a:latin typeface="iCiel Nabila" pitchFamily="2" charset="0"/>
              </a:rPr>
              <a:t>thường</a:t>
            </a:r>
            <a:r>
              <a:rPr lang="en-US" altLang="en-US" sz="2800" b="1" dirty="0">
                <a:solidFill>
                  <a:srgbClr val="FF0000"/>
                </a:solidFill>
                <a:latin typeface="iCiel Nabila" pitchFamily="2" charset="0"/>
              </a:rPr>
              <a:t> </a:t>
            </a:r>
            <a:r>
              <a:rPr lang="en-US" altLang="en-US" sz="2800" b="1" dirty="0" err="1">
                <a:solidFill>
                  <a:srgbClr val="FF0000"/>
                </a:solidFill>
                <a:latin typeface="iCiel Nabila" pitchFamily="2" charset="0"/>
              </a:rPr>
              <a:t>đi</a:t>
            </a:r>
            <a:r>
              <a:rPr lang="en-US" altLang="en-US" sz="2800" b="1" dirty="0">
                <a:solidFill>
                  <a:srgbClr val="FF0000"/>
                </a:solidFill>
                <a:latin typeface="iCiel Nabila" pitchFamily="2" charset="0"/>
              </a:rPr>
              <a:t> </a:t>
            </a:r>
            <a:r>
              <a:rPr lang="en-US" altLang="en-US" sz="2800" b="1" dirty="0" err="1">
                <a:solidFill>
                  <a:srgbClr val="FF0000"/>
                </a:solidFill>
                <a:latin typeface="iCiel Nabila" pitchFamily="2" charset="0"/>
              </a:rPr>
              <a:t>làm</a:t>
            </a:r>
            <a:r>
              <a:rPr lang="en-US" altLang="en-US" sz="2800" b="1" dirty="0">
                <a:solidFill>
                  <a:srgbClr val="FF0000"/>
                </a:solidFill>
                <a:latin typeface="iCiel Nabila" pitchFamily="2" charset="0"/>
              </a:rPr>
              <a:t> </a:t>
            </a:r>
            <a:r>
              <a:rPr lang="en-US" altLang="en-US" sz="2800" b="1" dirty="0" err="1">
                <a:solidFill>
                  <a:srgbClr val="FF0000"/>
                </a:solidFill>
                <a:latin typeface="iCiel Nabila" pitchFamily="2" charset="0"/>
              </a:rPr>
              <a:t>trong</a:t>
            </a:r>
            <a:r>
              <a:rPr lang="en-US" altLang="en-US" sz="2800" b="1" dirty="0">
                <a:solidFill>
                  <a:srgbClr val="FF0000"/>
                </a:solidFill>
                <a:latin typeface="iCiel Nabila" pitchFamily="2" charset="0"/>
              </a:rPr>
              <a:t> </a:t>
            </a:r>
            <a:r>
              <a:rPr lang="en-US" altLang="en-US" sz="2800" b="1" dirty="0" err="1">
                <a:solidFill>
                  <a:srgbClr val="FF0000"/>
                </a:solidFill>
                <a:latin typeface="iCiel Nabila" pitchFamily="2" charset="0"/>
              </a:rPr>
              <a:t>các</a:t>
            </a:r>
            <a:r>
              <a:rPr lang="en-US" altLang="en-US" sz="2800" b="1" dirty="0">
                <a:solidFill>
                  <a:srgbClr val="FF0000"/>
                </a:solidFill>
                <a:latin typeface="iCiel Nabila" pitchFamily="2" charset="0"/>
              </a:rPr>
              <a:t> </a:t>
            </a:r>
            <a:r>
              <a:rPr lang="en-US" altLang="en-US" sz="2800" b="1" dirty="0" err="1">
                <a:solidFill>
                  <a:srgbClr val="FF0000"/>
                </a:solidFill>
                <a:latin typeface="iCiel Nabila" pitchFamily="2" charset="0"/>
              </a:rPr>
              <a:t>công</a:t>
            </a:r>
            <a:r>
              <a:rPr lang="en-US" altLang="en-US" sz="2800" b="1" dirty="0">
                <a:solidFill>
                  <a:srgbClr val="FF0000"/>
                </a:solidFill>
                <a:latin typeface="iCiel Nabila" pitchFamily="2" charset="0"/>
              </a:rPr>
              <a:t> </a:t>
            </a:r>
            <a:r>
              <a:rPr lang="en-US" altLang="en-US" sz="2800" b="1" dirty="0" err="1">
                <a:solidFill>
                  <a:srgbClr val="FF0000"/>
                </a:solidFill>
                <a:latin typeface="iCiel Nabila" pitchFamily="2" charset="0"/>
              </a:rPr>
              <a:t>sở</a:t>
            </a:r>
            <a:r>
              <a:rPr lang="en-US" altLang="en-US" sz="2800" b="1" dirty="0">
                <a:solidFill>
                  <a:srgbClr val="FF0000"/>
                </a:solidFill>
                <a:latin typeface="iCiel Nabila" pitchFamily="2" charset="0"/>
              </a:rPr>
              <a:t>, </a:t>
            </a:r>
            <a:r>
              <a:rPr lang="en-US" altLang="en-US" sz="2800" b="1" dirty="0" err="1">
                <a:solidFill>
                  <a:srgbClr val="FF0000"/>
                </a:solidFill>
                <a:latin typeface="iCiel Nabila" pitchFamily="2" charset="0"/>
              </a:rPr>
              <a:t>cửa</a:t>
            </a:r>
            <a:r>
              <a:rPr lang="en-US" altLang="en-US" sz="2800" b="1" dirty="0">
                <a:solidFill>
                  <a:srgbClr val="FF0000"/>
                </a:solidFill>
                <a:latin typeface="iCiel Nabila" pitchFamily="2" charset="0"/>
              </a:rPr>
              <a:t> </a:t>
            </a:r>
            <a:r>
              <a:rPr lang="en-US" altLang="en-US" sz="2800" b="1" dirty="0" err="1">
                <a:solidFill>
                  <a:srgbClr val="FF0000"/>
                </a:solidFill>
                <a:latin typeface="iCiel Nabila" pitchFamily="2" charset="0"/>
              </a:rPr>
              <a:t>hàng</a:t>
            </a:r>
            <a:r>
              <a:rPr lang="en-US" altLang="en-US" sz="2800" b="1" dirty="0">
                <a:solidFill>
                  <a:srgbClr val="FF0000"/>
                </a:solidFill>
                <a:latin typeface="iCiel Nabila" pitchFamily="2" charset="0"/>
              </a:rPr>
              <a:t>, </a:t>
            </a:r>
            <a:r>
              <a:rPr lang="en-US" altLang="en-US" sz="2800" b="1" dirty="0" err="1">
                <a:solidFill>
                  <a:srgbClr val="FF0000"/>
                </a:solidFill>
                <a:latin typeface="iCiel Nabila" pitchFamily="2" charset="0"/>
              </a:rPr>
              <a:t>nhà</a:t>
            </a:r>
            <a:r>
              <a:rPr lang="en-US" altLang="en-US" sz="2800" b="1" dirty="0">
                <a:solidFill>
                  <a:srgbClr val="FF0000"/>
                </a:solidFill>
                <a:latin typeface="iCiel Nabila" pitchFamily="2" charset="0"/>
              </a:rPr>
              <a:t> </a:t>
            </a:r>
            <a:r>
              <a:rPr lang="en-US" altLang="en-US" sz="2800" b="1" dirty="0" err="1">
                <a:solidFill>
                  <a:srgbClr val="FF0000"/>
                </a:solidFill>
                <a:latin typeface="iCiel Nabila" pitchFamily="2" charset="0"/>
              </a:rPr>
              <a:t>máy</a:t>
            </a:r>
            <a:r>
              <a:rPr lang="en-US" altLang="en-US" sz="2800" b="1" dirty="0">
                <a:solidFill>
                  <a:srgbClr val="FF0000"/>
                </a:solidFill>
                <a:latin typeface="iCiel Nabila" pitchFamily="2" charset="0"/>
              </a:rPr>
              <a:t>…; </a:t>
            </a:r>
            <a:r>
              <a:rPr lang="en-US" altLang="en-US" sz="2800" b="1" dirty="0" err="1">
                <a:solidFill>
                  <a:srgbClr val="FF0000"/>
                </a:solidFill>
                <a:latin typeface="iCiel Nabila" pitchFamily="2" charset="0"/>
              </a:rPr>
              <a:t>nhà</a:t>
            </a:r>
            <a:r>
              <a:rPr lang="en-US" altLang="en-US" sz="2800" b="1" dirty="0">
                <a:solidFill>
                  <a:srgbClr val="FF0000"/>
                </a:solidFill>
                <a:latin typeface="iCiel Nabila" pitchFamily="2" charset="0"/>
              </a:rPr>
              <a:t> ở </a:t>
            </a:r>
            <a:r>
              <a:rPr lang="en-US" altLang="en-US" sz="2800" b="1" dirty="0" err="1">
                <a:solidFill>
                  <a:srgbClr val="FF0000"/>
                </a:solidFill>
                <a:latin typeface="iCiel Nabila" pitchFamily="2" charset="0"/>
              </a:rPr>
              <a:t>tập</a:t>
            </a:r>
            <a:r>
              <a:rPr lang="en-US" altLang="en-US" sz="2800" b="1" dirty="0">
                <a:solidFill>
                  <a:srgbClr val="FF0000"/>
                </a:solidFill>
                <a:latin typeface="iCiel Nabila" pitchFamily="2" charset="0"/>
              </a:rPr>
              <a:t> </a:t>
            </a:r>
            <a:r>
              <a:rPr lang="en-US" altLang="en-US" sz="2800" b="1" dirty="0" err="1">
                <a:solidFill>
                  <a:srgbClr val="FF0000"/>
                </a:solidFill>
                <a:latin typeface="iCiel Nabila" pitchFamily="2" charset="0"/>
              </a:rPr>
              <a:t>trung</a:t>
            </a:r>
            <a:r>
              <a:rPr lang="en-US" altLang="en-US" sz="2800" b="1" dirty="0">
                <a:solidFill>
                  <a:srgbClr val="FF0000"/>
                </a:solidFill>
                <a:latin typeface="iCiel Nabila" pitchFamily="2" charset="0"/>
              </a:rPr>
              <a:t> san </a:t>
            </a:r>
            <a:r>
              <a:rPr lang="en-US" altLang="en-US" sz="2800" b="1" dirty="0" err="1">
                <a:solidFill>
                  <a:srgbClr val="FF0000"/>
                </a:solidFill>
                <a:latin typeface="iCiel Nabila" pitchFamily="2" charset="0"/>
              </a:rPr>
              <a:t>sát</a:t>
            </a:r>
            <a:r>
              <a:rPr lang="en-US" altLang="en-US" sz="2800" b="1" dirty="0">
                <a:solidFill>
                  <a:srgbClr val="FF0000"/>
                </a:solidFill>
                <a:latin typeface="iCiel Nabila" pitchFamily="2" charset="0"/>
              </a:rPr>
              <a:t>; </a:t>
            </a:r>
            <a:r>
              <a:rPr lang="en-US" altLang="en-US" sz="2800" b="1" dirty="0" err="1">
                <a:solidFill>
                  <a:srgbClr val="FF0000"/>
                </a:solidFill>
                <a:latin typeface="iCiel Nabila" pitchFamily="2" charset="0"/>
              </a:rPr>
              <a:t>đường</a:t>
            </a:r>
            <a:r>
              <a:rPr lang="en-US" altLang="en-US" sz="2800" b="1" dirty="0">
                <a:solidFill>
                  <a:srgbClr val="FF0000"/>
                </a:solidFill>
                <a:latin typeface="iCiel Nabila" pitchFamily="2" charset="0"/>
              </a:rPr>
              <a:t> </a:t>
            </a:r>
            <a:r>
              <a:rPr lang="en-US" altLang="en-US" sz="2800" b="1" dirty="0" err="1">
                <a:solidFill>
                  <a:srgbClr val="FF0000"/>
                </a:solidFill>
                <a:latin typeface="iCiel Nabila" pitchFamily="2" charset="0"/>
              </a:rPr>
              <a:t>phố</a:t>
            </a:r>
            <a:r>
              <a:rPr lang="en-US" altLang="en-US" sz="2800" b="1" dirty="0">
                <a:solidFill>
                  <a:srgbClr val="FF0000"/>
                </a:solidFill>
                <a:latin typeface="iCiel Nabila" pitchFamily="2" charset="0"/>
              </a:rPr>
              <a:t> </a:t>
            </a:r>
            <a:r>
              <a:rPr lang="en-US" altLang="en-US" sz="2800" b="1" dirty="0" err="1">
                <a:solidFill>
                  <a:srgbClr val="FF0000"/>
                </a:solidFill>
                <a:latin typeface="iCiel Nabila" pitchFamily="2" charset="0"/>
              </a:rPr>
              <a:t>có</a:t>
            </a:r>
            <a:r>
              <a:rPr lang="en-US" altLang="en-US" sz="2800" b="1" dirty="0">
                <a:solidFill>
                  <a:srgbClr val="FF0000"/>
                </a:solidFill>
                <a:latin typeface="iCiel Nabila" pitchFamily="2" charset="0"/>
              </a:rPr>
              <a:t> </a:t>
            </a:r>
            <a:r>
              <a:rPr lang="en-US" altLang="en-US" sz="2800" b="1" dirty="0" err="1">
                <a:solidFill>
                  <a:srgbClr val="FF0000"/>
                </a:solidFill>
                <a:latin typeface="iCiel Nabila" pitchFamily="2" charset="0"/>
              </a:rPr>
              <a:t>nhiều</a:t>
            </a:r>
            <a:r>
              <a:rPr lang="en-US" altLang="en-US" sz="2800" b="1" dirty="0">
                <a:solidFill>
                  <a:srgbClr val="FF0000"/>
                </a:solidFill>
                <a:latin typeface="iCiel Nabila" pitchFamily="2" charset="0"/>
              </a:rPr>
              <a:t> </a:t>
            </a:r>
            <a:r>
              <a:rPr lang="en-US" altLang="en-US" sz="2800" b="1" dirty="0" err="1">
                <a:solidFill>
                  <a:srgbClr val="FF0000"/>
                </a:solidFill>
                <a:latin typeface="iCiel Nabila" pitchFamily="2" charset="0"/>
              </a:rPr>
              <a:t>người</a:t>
            </a:r>
            <a:r>
              <a:rPr lang="en-US" altLang="en-US" sz="2800" b="1" dirty="0">
                <a:solidFill>
                  <a:srgbClr val="FF0000"/>
                </a:solidFill>
                <a:latin typeface="iCiel Nabila" pitchFamily="2" charset="0"/>
              </a:rPr>
              <a:t> </a:t>
            </a:r>
            <a:r>
              <a:rPr lang="en-US" altLang="en-US" sz="2800" b="1" dirty="0" err="1">
                <a:solidFill>
                  <a:srgbClr val="FF0000"/>
                </a:solidFill>
                <a:latin typeface="iCiel Nabila" pitchFamily="2" charset="0"/>
              </a:rPr>
              <a:t>và</a:t>
            </a:r>
            <a:r>
              <a:rPr lang="en-US" altLang="en-US" sz="2800" b="1" dirty="0">
                <a:solidFill>
                  <a:srgbClr val="FF0000"/>
                </a:solidFill>
                <a:latin typeface="iCiel Nabila" pitchFamily="2" charset="0"/>
              </a:rPr>
              <a:t> </a:t>
            </a:r>
            <a:r>
              <a:rPr lang="en-US" altLang="en-US" sz="2800" b="1" dirty="0" err="1">
                <a:solidFill>
                  <a:srgbClr val="FF0000"/>
                </a:solidFill>
                <a:latin typeface="iCiel Nabila" pitchFamily="2" charset="0"/>
              </a:rPr>
              <a:t>xe</a:t>
            </a:r>
            <a:r>
              <a:rPr lang="en-US" altLang="en-US" sz="2800" b="1" dirty="0">
                <a:solidFill>
                  <a:srgbClr val="FF0000"/>
                </a:solidFill>
                <a:latin typeface="iCiel Nabila" pitchFamily="2" charset="0"/>
              </a:rPr>
              <a:t> </a:t>
            </a:r>
            <a:r>
              <a:rPr lang="en-US" altLang="en-US" sz="2800" b="1" dirty="0" err="1">
                <a:solidFill>
                  <a:srgbClr val="FF0000"/>
                </a:solidFill>
                <a:latin typeface="iCiel Nabila" pitchFamily="2" charset="0"/>
              </a:rPr>
              <a:t>cộ</a:t>
            </a:r>
            <a:r>
              <a:rPr lang="en-US" altLang="en-US" sz="2800" b="1" dirty="0">
                <a:solidFill>
                  <a:srgbClr val="FF0000"/>
                </a:solidFill>
                <a:latin typeface="iCiel Nabila" pitchFamily="2" charset="0"/>
              </a:rPr>
              <a:t> qua </a:t>
            </a:r>
            <a:r>
              <a:rPr lang="en-US" altLang="en-US" sz="2800" b="1" dirty="0" err="1">
                <a:solidFill>
                  <a:srgbClr val="FF0000"/>
                </a:solidFill>
                <a:latin typeface="iCiel Nabila" pitchFamily="2" charset="0"/>
              </a:rPr>
              <a:t>lại</a:t>
            </a:r>
            <a:r>
              <a:rPr lang="en-US" altLang="en-US" sz="2800" b="1" dirty="0">
                <a:solidFill>
                  <a:srgbClr val="FF0000"/>
                </a:solidFill>
                <a:latin typeface="iCiel Nabila" pitchFamily="2" charset="0"/>
              </a:rPr>
              <a:t>.</a:t>
            </a:r>
            <a:endParaRPr lang="en-US" altLang="en-US" sz="2800" b="1" dirty="0">
              <a:solidFill>
                <a:srgbClr val="FF0000"/>
              </a:solidFill>
              <a:latin typeface="iCiel Nabila" pitchFamily="2" charset="0"/>
            </a:endParaRPr>
          </a:p>
        </p:txBody>
      </p:sp>
    </p:spTree>
    <p:extLst>
      <p:ext uri="{BB962C8B-B14F-4D97-AF65-F5344CB8AC3E}">
        <p14:creationId xmlns:p14="http://schemas.microsoft.com/office/powerpoint/2010/main" val="45286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68900" y="-229800"/>
            <a:ext cx="2700000" cy="1755000"/>
          </a:xfrm>
          <a:prstGeom prst="rect">
            <a:avLst/>
          </a:prstGeom>
        </p:spPr>
      </p:pic>
      <p:pic>
        <p:nvPicPr>
          <p:cNvPr id="5" name="图片 4"/>
          <p:cNvPicPr>
            <a:picLocks noChangeAspect="1"/>
          </p:cNvPicPr>
          <p:nvPr/>
        </p:nvPicPr>
        <p:blipFill>
          <a:blip r:embed="rId2"/>
          <a:stretch>
            <a:fillRect/>
          </a:stretch>
        </p:blipFill>
        <p:spPr>
          <a:xfrm>
            <a:off x="0" y="-1"/>
            <a:ext cx="1408996" cy="915847"/>
          </a:xfrm>
          <a:prstGeom prst="rect">
            <a:avLst/>
          </a:prstGeom>
        </p:spPr>
      </p:pic>
      <p:pic>
        <p:nvPicPr>
          <p:cNvPr id="6" name="图片 5"/>
          <p:cNvPicPr>
            <a:picLocks noChangeAspect="1"/>
          </p:cNvPicPr>
          <p:nvPr/>
        </p:nvPicPr>
        <p:blipFill>
          <a:blip r:embed="rId3"/>
          <a:stretch>
            <a:fillRect/>
          </a:stretch>
        </p:blipFill>
        <p:spPr>
          <a:xfrm>
            <a:off x="-66412" y="0"/>
            <a:ext cx="1620000" cy="1057500"/>
          </a:xfrm>
          <a:prstGeom prst="rect">
            <a:avLst/>
          </a:prstGeom>
        </p:spPr>
      </p:pic>
      <p:pic>
        <p:nvPicPr>
          <p:cNvPr id="7" name="图片 6"/>
          <p:cNvPicPr>
            <a:picLocks noChangeAspect="1"/>
          </p:cNvPicPr>
          <p:nvPr/>
        </p:nvPicPr>
        <p:blipFill>
          <a:blip r:embed="rId4"/>
          <a:stretch>
            <a:fillRect/>
          </a:stretch>
        </p:blipFill>
        <p:spPr>
          <a:xfrm flipV="1">
            <a:off x="-113450" y="6195394"/>
            <a:ext cx="12330000" cy="45719"/>
          </a:xfrm>
          <a:prstGeom prst="rect">
            <a:avLst/>
          </a:prstGeom>
        </p:spPr>
      </p:pic>
      <p:pic>
        <p:nvPicPr>
          <p:cNvPr id="10" name="图片 9"/>
          <p:cNvPicPr>
            <a:picLocks noChangeAspect="1"/>
          </p:cNvPicPr>
          <p:nvPr/>
        </p:nvPicPr>
        <p:blipFill>
          <a:blip r:embed="rId4"/>
          <a:stretch>
            <a:fillRect/>
          </a:stretch>
        </p:blipFill>
        <p:spPr>
          <a:xfrm flipV="1">
            <a:off x="-113450" y="6351556"/>
            <a:ext cx="12330000" cy="45719"/>
          </a:xfrm>
          <a:prstGeom prst="rect">
            <a:avLst/>
          </a:prstGeom>
        </p:spPr>
      </p:pic>
      <p:pic>
        <p:nvPicPr>
          <p:cNvPr id="11" name="图片 10"/>
          <p:cNvPicPr>
            <a:picLocks noChangeAspect="1"/>
          </p:cNvPicPr>
          <p:nvPr/>
        </p:nvPicPr>
        <p:blipFill>
          <a:blip r:embed="rId4"/>
          <a:stretch>
            <a:fillRect/>
          </a:stretch>
        </p:blipFill>
        <p:spPr>
          <a:xfrm flipV="1">
            <a:off x="-113450" y="6507718"/>
            <a:ext cx="12330000" cy="45719"/>
          </a:xfrm>
          <a:prstGeom prst="rect">
            <a:avLst/>
          </a:prstGeom>
        </p:spPr>
      </p:pic>
      <p:pic>
        <p:nvPicPr>
          <p:cNvPr id="12" name="图片 11"/>
          <p:cNvPicPr>
            <a:picLocks noChangeAspect="1"/>
          </p:cNvPicPr>
          <p:nvPr/>
        </p:nvPicPr>
        <p:blipFill>
          <a:blip r:embed="rId4"/>
          <a:stretch>
            <a:fillRect/>
          </a:stretch>
        </p:blipFill>
        <p:spPr>
          <a:xfrm flipV="1">
            <a:off x="-113450" y="6663879"/>
            <a:ext cx="12330000" cy="45719"/>
          </a:xfrm>
          <a:prstGeom prst="rect">
            <a:avLst/>
          </a:prstGeom>
        </p:spPr>
      </p:pic>
      <p:pic>
        <p:nvPicPr>
          <p:cNvPr id="9" name="图片 8"/>
          <p:cNvPicPr>
            <a:picLocks noChangeAspect="1"/>
          </p:cNvPicPr>
          <p:nvPr/>
        </p:nvPicPr>
        <p:blipFill>
          <a:blip r:embed="rId5"/>
          <a:stretch>
            <a:fillRect/>
          </a:stretch>
        </p:blipFill>
        <p:spPr>
          <a:xfrm>
            <a:off x="3238331" y="854460"/>
            <a:ext cx="5673592" cy="5653257"/>
          </a:xfrm>
          <a:prstGeom prst="rect">
            <a:avLst/>
          </a:prstGeom>
        </p:spPr>
      </p:pic>
      <p:pic>
        <p:nvPicPr>
          <p:cNvPr id="8" name="图片 7"/>
          <p:cNvPicPr>
            <a:picLocks noChangeAspect="1"/>
          </p:cNvPicPr>
          <p:nvPr/>
        </p:nvPicPr>
        <p:blipFill>
          <a:blip r:embed="rId6"/>
          <a:stretch>
            <a:fillRect/>
          </a:stretch>
        </p:blipFill>
        <p:spPr>
          <a:xfrm>
            <a:off x="3479373" y="3764620"/>
            <a:ext cx="5233255" cy="2899259"/>
          </a:xfrm>
          <a:prstGeom prst="rect">
            <a:avLst/>
          </a:prstGeom>
        </p:spPr>
      </p:pic>
      <p:pic>
        <p:nvPicPr>
          <p:cNvPr id="16" name="图片 15"/>
          <p:cNvPicPr>
            <a:picLocks noChangeAspect="1"/>
          </p:cNvPicPr>
          <p:nvPr/>
        </p:nvPicPr>
        <p:blipFill>
          <a:blip r:embed="rId7"/>
          <a:stretch>
            <a:fillRect/>
          </a:stretch>
        </p:blipFill>
        <p:spPr>
          <a:xfrm>
            <a:off x="362600" y="915845"/>
            <a:ext cx="532749" cy="810705"/>
          </a:xfrm>
          <a:prstGeom prst="rect">
            <a:avLst/>
          </a:prstGeom>
        </p:spPr>
      </p:pic>
      <p:pic>
        <p:nvPicPr>
          <p:cNvPr id="17" name="图片 16"/>
          <p:cNvPicPr>
            <a:picLocks noChangeAspect="1"/>
          </p:cNvPicPr>
          <p:nvPr/>
        </p:nvPicPr>
        <p:blipFill>
          <a:blip r:embed="rId8"/>
          <a:stretch>
            <a:fillRect/>
          </a:stretch>
        </p:blipFill>
        <p:spPr>
          <a:xfrm>
            <a:off x="1691175" y="3185416"/>
            <a:ext cx="386101" cy="726778"/>
          </a:xfrm>
          <a:prstGeom prst="rect">
            <a:avLst/>
          </a:prstGeom>
        </p:spPr>
      </p:pic>
      <p:pic>
        <p:nvPicPr>
          <p:cNvPr id="18" name="图片 17"/>
          <p:cNvPicPr>
            <a:picLocks noChangeAspect="1"/>
          </p:cNvPicPr>
          <p:nvPr/>
        </p:nvPicPr>
        <p:blipFill>
          <a:blip r:embed="rId9"/>
          <a:stretch>
            <a:fillRect/>
          </a:stretch>
        </p:blipFill>
        <p:spPr>
          <a:xfrm>
            <a:off x="9889435" y="699310"/>
            <a:ext cx="399784" cy="1243773"/>
          </a:xfrm>
          <a:prstGeom prst="rect">
            <a:avLst/>
          </a:prstGeom>
        </p:spPr>
      </p:pic>
      <p:pic>
        <p:nvPicPr>
          <p:cNvPr id="20" name="图片 16"/>
          <p:cNvPicPr>
            <a:picLocks noChangeAspect="1"/>
          </p:cNvPicPr>
          <p:nvPr/>
        </p:nvPicPr>
        <p:blipFill>
          <a:blip r:embed="rId8"/>
          <a:stretch>
            <a:fillRect/>
          </a:stretch>
        </p:blipFill>
        <p:spPr>
          <a:xfrm>
            <a:off x="9893977" y="5206167"/>
            <a:ext cx="386101" cy="726778"/>
          </a:xfrm>
          <a:prstGeom prst="rect">
            <a:avLst/>
          </a:prstGeom>
        </p:spPr>
      </p:pic>
      <p:pic>
        <p:nvPicPr>
          <p:cNvPr id="21" name="图片 15"/>
          <p:cNvPicPr>
            <a:picLocks noChangeAspect="1"/>
          </p:cNvPicPr>
          <p:nvPr/>
        </p:nvPicPr>
        <p:blipFill>
          <a:blip r:embed="rId7"/>
          <a:stretch>
            <a:fillRect/>
          </a:stretch>
        </p:blipFill>
        <p:spPr>
          <a:xfrm>
            <a:off x="10763902" y="3359267"/>
            <a:ext cx="532749" cy="810705"/>
          </a:xfrm>
          <a:prstGeom prst="rect">
            <a:avLst/>
          </a:prstGeom>
        </p:spPr>
      </p:pic>
      <p:pic>
        <p:nvPicPr>
          <p:cNvPr id="23" name="图片 17"/>
          <p:cNvPicPr>
            <a:picLocks noChangeAspect="1"/>
          </p:cNvPicPr>
          <p:nvPr/>
        </p:nvPicPr>
        <p:blipFill>
          <a:blip r:embed="rId9"/>
          <a:stretch>
            <a:fillRect/>
          </a:stretch>
        </p:blipFill>
        <p:spPr>
          <a:xfrm>
            <a:off x="843241" y="4689172"/>
            <a:ext cx="399784" cy="1243773"/>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66385" y="2327697"/>
            <a:ext cx="4531901" cy="760465"/>
          </a:xfrm>
          <a:prstGeom prst="rect">
            <a:avLst/>
          </a:prstGeom>
        </p:spPr>
      </p:pic>
      <p:sp>
        <p:nvSpPr>
          <p:cNvPr id="3" name="Rectangle 2"/>
          <p:cNvSpPr/>
          <p:nvPr/>
        </p:nvSpPr>
        <p:spPr>
          <a:xfrm>
            <a:off x="3611826" y="3165945"/>
            <a:ext cx="4968348" cy="369332"/>
          </a:xfrm>
          <a:prstGeom prst="rect">
            <a:avLst/>
          </a:prstGeom>
        </p:spPr>
        <p:txBody>
          <a:bodyPr wrap="none">
            <a:spAutoFit/>
          </a:bodyPr>
          <a:lstStyle/>
          <a:p>
            <a:r>
              <a:rPr lang="en-US" dirty="0"/>
              <a:t>https://www.youtube.com/watch?v=xyXvARHToO8</a:t>
            </a:r>
          </a:p>
        </p:txBody>
      </p:sp>
    </p:spTree>
    <p:extLst>
      <p:ext uri="{BB962C8B-B14F-4D97-AF65-F5344CB8AC3E}">
        <p14:creationId xmlns:p14="http://schemas.microsoft.com/office/powerpoint/2010/main" val="3166427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srcRect t="67317"/>
          <a:stretch>
            <a:fillRect/>
          </a:stretch>
        </p:blipFill>
        <p:spPr>
          <a:xfrm flipH="1">
            <a:off x="-76200" y="4457700"/>
            <a:ext cx="4691251" cy="2419350"/>
          </a:xfrm>
          <a:prstGeom prst="rect">
            <a:avLst/>
          </a:prstGeom>
        </p:spPr>
      </p:pic>
      <p:sp>
        <p:nvSpPr>
          <p:cNvPr id="9" name="矩形 8"/>
          <p:cNvSpPr/>
          <p:nvPr/>
        </p:nvSpPr>
        <p:spPr>
          <a:xfrm>
            <a:off x="988106" y="304800"/>
            <a:ext cx="10282200" cy="5989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252749" y="638946"/>
            <a:ext cx="9710785" cy="5416888"/>
          </a:xfrm>
          <a:prstGeom prst="rect">
            <a:avLst/>
          </a:prstGeom>
          <a:solidFill>
            <a:schemeClr val="bg1"/>
          </a:solidFill>
          <a:ln w="28575">
            <a:solidFill>
              <a:srgbClr val="83E1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pic>
        <p:nvPicPr>
          <p:cNvPr id="7" name="图片 6"/>
          <p:cNvPicPr>
            <a:picLocks noChangeAspect="1"/>
          </p:cNvPicPr>
          <p:nvPr/>
        </p:nvPicPr>
        <p:blipFill>
          <a:blip r:embed="rId3"/>
          <a:stretch>
            <a:fillRect/>
          </a:stretch>
        </p:blipFill>
        <p:spPr>
          <a:xfrm>
            <a:off x="10300323" y="2830286"/>
            <a:ext cx="2045017" cy="4136163"/>
          </a:xfrm>
          <a:prstGeom prst="rect">
            <a:avLst/>
          </a:prstGeom>
        </p:spPr>
      </p:pic>
      <p:pic>
        <p:nvPicPr>
          <p:cNvPr id="15" name="图片 14"/>
          <p:cNvPicPr>
            <a:picLocks noChangeAspect="1"/>
          </p:cNvPicPr>
          <p:nvPr/>
        </p:nvPicPr>
        <p:blipFill>
          <a:blip r:embed="rId4"/>
          <a:stretch>
            <a:fillRect/>
          </a:stretch>
        </p:blipFill>
        <p:spPr>
          <a:xfrm>
            <a:off x="688544" y="304800"/>
            <a:ext cx="1271250" cy="1203750"/>
          </a:xfrm>
          <a:prstGeom prst="rect">
            <a:avLst/>
          </a:prstGeom>
        </p:spPr>
      </p:pic>
      <p:pic>
        <p:nvPicPr>
          <p:cNvPr id="67" name="图片 66"/>
          <p:cNvPicPr>
            <a:picLocks noChangeAspect="1"/>
          </p:cNvPicPr>
          <p:nvPr/>
        </p:nvPicPr>
        <p:blipFill>
          <a:blip r:embed="rId5"/>
          <a:stretch>
            <a:fillRect/>
          </a:stretch>
        </p:blipFill>
        <p:spPr>
          <a:xfrm>
            <a:off x="0" y="5913759"/>
            <a:ext cx="1216954" cy="970159"/>
          </a:xfrm>
          <a:prstGeom prst="rect">
            <a:avLst/>
          </a:prstGeom>
        </p:spPr>
      </p:pic>
      <p:pic>
        <p:nvPicPr>
          <p:cNvPr id="57" name="图片 13"/>
          <p:cNvPicPr>
            <a:picLocks noChangeAspect="1"/>
          </p:cNvPicPr>
          <p:nvPr/>
        </p:nvPicPr>
        <p:blipFill>
          <a:blip r:embed="rId6"/>
          <a:stretch>
            <a:fillRect/>
          </a:stretch>
        </p:blipFill>
        <p:spPr>
          <a:xfrm>
            <a:off x="945977" y="5066723"/>
            <a:ext cx="1248507" cy="1742103"/>
          </a:xfrm>
          <a:prstGeom prst="rect">
            <a:avLst/>
          </a:prstGeom>
        </p:spPr>
      </p:pic>
      <p:sp>
        <p:nvSpPr>
          <p:cNvPr id="11" name="Rectangle 2"/>
          <p:cNvSpPr>
            <a:spLocks noChangeArrowheads="1"/>
          </p:cNvSpPr>
          <p:nvPr/>
        </p:nvSpPr>
        <p:spPr bwMode="auto">
          <a:xfrm>
            <a:off x="2752543" y="740540"/>
            <a:ext cx="68897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3200" b="1">
                <a:solidFill>
                  <a:srgbClr val="FF0000"/>
                </a:solidFill>
                <a:latin typeface="iCiel Cucho" pitchFamily="50" charset="0"/>
                <a:cs typeface="iCiel Cucho" pitchFamily="50" charset="0"/>
              </a:rPr>
              <a:t>Đúng ghi Đ, sai ghi S vào ô trống:</a:t>
            </a:r>
          </a:p>
        </p:txBody>
      </p:sp>
      <p:sp>
        <p:nvSpPr>
          <p:cNvPr id="12" name="Rectangle 3"/>
          <p:cNvSpPr>
            <a:spLocks noChangeArrowheads="1"/>
          </p:cNvSpPr>
          <p:nvPr/>
        </p:nvSpPr>
        <p:spPr bwMode="auto">
          <a:xfrm>
            <a:off x="2098493" y="1426340"/>
            <a:ext cx="7543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a:r>
              <a:rPr lang="en-US" altLang="en-US" sz="2800" b="1">
                <a:solidFill>
                  <a:srgbClr val="0000FF"/>
                </a:solidFill>
                <a:latin typeface="iCiel Cucho" pitchFamily="50" charset="0"/>
                <a:cs typeface="iCiel Cucho" pitchFamily="50" charset="0"/>
              </a:rPr>
              <a:t>* Ở đô thị, người dân thường đi làm trong </a:t>
            </a:r>
          </a:p>
          <a:p>
            <a:pPr algn="just"/>
            <a:r>
              <a:rPr lang="en-US" altLang="en-US" sz="2800" b="1">
                <a:solidFill>
                  <a:srgbClr val="0000FF"/>
                </a:solidFill>
                <a:latin typeface="iCiel Cucho" pitchFamily="50" charset="0"/>
                <a:cs typeface="iCiel Cucho" pitchFamily="50" charset="0"/>
              </a:rPr>
              <a:t>các công sở, cửa hàng, nhà máy,...</a:t>
            </a:r>
          </a:p>
        </p:txBody>
      </p:sp>
      <p:sp>
        <p:nvSpPr>
          <p:cNvPr id="13" name="Rectangle 4"/>
          <p:cNvSpPr>
            <a:spLocks noChangeArrowheads="1"/>
          </p:cNvSpPr>
          <p:nvPr/>
        </p:nvSpPr>
        <p:spPr bwMode="auto">
          <a:xfrm>
            <a:off x="2022293" y="2797940"/>
            <a:ext cx="7620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a:r>
              <a:rPr lang="en-US" altLang="en-US" sz="2800" b="1">
                <a:solidFill>
                  <a:srgbClr val="0000FF"/>
                </a:solidFill>
                <a:latin typeface="iCiel Cucho" pitchFamily="50" charset="0"/>
                <a:cs typeface="iCiel Cucho" pitchFamily="50" charset="0"/>
              </a:rPr>
              <a:t>* Ở làng quê ít vườn cây, nhà cửa san sát.</a:t>
            </a:r>
          </a:p>
        </p:txBody>
      </p:sp>
      <p:sp>
        <p:nvSpPr>
          <p:cNvPr id="14" name="Rectangle 5"/>
          <p:cNvSpPr>
            <a:spLocks noChangeArrowheads="1"/>
          </p:cNvSpPr>
          <p:nvPr/>
        </p:nvSpPr>
        <p:spPr bwMode="auto">
          <a:xfrm>
            <a:off x="2022293" y="3636140"/>
            <a:ext cx="7620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a:r>
              <a:rPr lang="en-US" altLang="en-US" sz="2800" b="1">
                <a:solidFill>
                  <a:srgbClr val="0000FF"/>
                </a:solidFill>
                <a:latin typeface="iCiel Cucho" pitchFamily="50" charset="0"/>
                <a:cs typeface="iCiel Cucho" pitchFamily="50" charset="0"/>
              </a:rPr>
              <a:t>* Nghề nghiệp ở làng quê chủ yếu là buôn </a:t>
            </a:r>
          </a:p>
          <a:p>
            <a:pPr algn="just"/>
            <a:r>
              <a:rPr lang="en-US" altLang="en-US" sz="2800" b="1">
                <a:solidFill>
                  <a:srgbClr val="0000FF"/>
                </a:solidFill>
                <a:latin typeface="iCiel Cucho" pitchFamily="50" charset="0"/>
                <a:cs typeface="iCiel Cucho" pitchFamily="50" charset="0"/>
              </a:rPr>
              <a:t>bán, làm việc tại các nhà máy, công sở,..  </a:t>
            </a:r>
          </a:p>
        </p:txBody>
      </p:sp>
      <p:sp>
        <p:nvSpPr>
          <p:cNvPr id="16" name="Rectangle 6"/>
          <p:cNvSpPr>
            <a:spLocks noChangeArrowheads="1"/>
          </p:cNvSpPr>
          <p:nvPr/>
        </p:nvSpPr>
        <p:spPr bwMode="auto">
          <a:xfrm>
            <a:off x="2022293" y="493154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a:r>
              <a:rPr lang="en-US" altLang="en-US" sz="2800" b="1">
                <a:solidFill>
                  <a:srgbClr val="0000FF"/>
                </a:solidFill>
                <a:latin typeface="iCiel Cucho" pitchFamily="50" charset="0"/>
                <a:cs typeface="iCiel Cucho" pitchFamily="50" charset="0"/>
              </a:rPr>
              <a:t>* Ở làng quê, đường sá nhỏ, ít người và xe </a:t>
            </a:r>
          </a:p>
          <a:p>
            <a:pPr algn="just"/>
            <a:r>
              <a:rPr lang="en-US" altLang="en-US" sz="2800" b="1">
                <a:solidFill>
                  <a:srgbClr val="0000FF"/>
                </a:solidFill>
                <a:latin typeface="iCiel Cucho" pitchFamily="50" charset="0"/>
                <a:cs typeface="iCiel Cucho" pitchFamily="50" charset="0"/>
              </a:rPr>
              <a:t>cộ qua lại. </a:t>
            </a:r>
          </a:p>
        </p:txBody>
      </p:sp>
      <p:sp>
        <p:nvSpPr>
          <p:cNvPr id="17" name="Rectangle 7"/>
          <p:cNvSpPr>
            <a:spLocks noChangeArrowheads="1"/>
          </p:cNvSpPr>
          <p:nvPr/>
        </p:nvSpPr>
        <p:spPr bwMode="auto">
          <a:xfrm>
            <a:off x="9718493" y="1502540"/>
            <a:ext cx="1066800" cy="9144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vi-VN" altLang="en-US" sz="1600" kern="0">
              <a:solidFill>
                <a:sysClr val="windowText" lastClr="000000"/>
              </a:solidFill>
              <a:latin typeface="iCiel Cucho" pitchFamily="50" charset="0"/>
              <a:cs typeface="iCiel Cucho" pitchFamily="50" charset="0"/>
            </a:endParaRPr>
          </a:p>
        </p:txBody>
      </p:sp>
      <p:sp>
        <p:nvSpPr>
          <p:cNvPr id="18" name="Rectangle 8"/>
          <p:cNvSpPr>
            <a:spLocks noChangeArrowheads="1"/>
          </p:cNvSpPr>
          <p:nvPr/>
        </p:nvSpPr>
        <p:spPr bwMode="auto">
          <a:xfrm>
            <a:off x="9732781" y="2645540"/>
            <a:ext cx="1066800" cy="9144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vi-VN" altLang="en-US" sz="1600" kern="0">
              <a:solidFill>
                <a:sysClr val="windowText" lastClr="000000"/>
              </a:solidFill>
              <a:latin typeface="iCiel Cucho" pitchFamily="50" charset="0"/>
              <a:cs typeface="iCiel Cucho" pitchFamily="50" charset="0"/>
            </a:endParaRPr>
          </a:p>
        </p:txBody>
      </p:sp>
      <p:sp>
        <p:nvSpPr>
          <p:cNvPr id="19" name="Rectangle 9"/>
          <p:cNvSpPr>
            <a:spLocks noChangeArrowheads="1"/>
          </p:cNvSpPr>
          <p:nvPr/>
        </p:nvSpPr>
        <p:spPr bwMode="auto">
          <a:xfrm>
            <a:off x="9750243" y="3788540"/>
            <a:ext cx="1066800" cy="9144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vi-VN" altLang="en-US" sz="1600" kern="0">
              <a:solidFill>
                <a:sysClr val="windowText" lastClr="000000"/>
              </a:solidFill>
              <a:latin typeface="iCiel Cucho" pitchFamily="50" charset="0"/>
              <a:cs typeface="iCiel Cucho" pitchFamily="50" charset="0"/>
            </a:endParaRPr>
          </a:p>
        </p:txBody>
      </p:sp>
      <p:sp>
        <p:nvSpPr>
          <p:cNvPr id="20" name="Rectangle 10"/>
          <p:cNvSpPr>
            <a:spLocks noChangeArrowheads="1"/>
          </p:cNvSpPr>
          <p:nvPr/>
        </p:nvSpPr>
        <p:spPr bwMode="auto">
          <a:xfrm>
            <a:off x="9761356" y="5007740"/>
            <a:ext cx="1066800" cy="9144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vi-VN" altLang="en-US" sz="1600" kern="0">
              <a:solidFill>
                <a:sysClr val="windowText" lastClr="000000"/>
              </a:solidFill>
              <a:latin typeface="iCiel Cucho" pitchFamily="50" charset="0"/>
              <a:cs typeface="iCiel Cucho" pitchFamily="50" charset="0"/>
            </a:endParaRPr>
          </a:p>
        </p:txBody>
      </p:sp>
      <p:sp>
        <p:nvSpPr>
          <p:cNvPr id="21" name="Rectangle 11"/>
          <p:cNvSpPr>
            <a:spLocks noChangeArrowheads="1"/>
          </p:cNvSpPr>
          <p:nvPr/>
        </p:nvSpPr>
        <p:spPr bwMode="auto">
          <a:xfrm>
            <a:off x="9739131" y="1502540"/>
            <a:ext cx="10175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400" b="1">
                <a:solidFill>
                  <a:srgbClr val="FF0000"/>
                </a:solidFill>
                <a:latin typeface="iCiel Cucho" pitchFamily="50" charset="0"/>
                <a:cs typeface="iCiel Cucho" pitchFamily="50" charset="0"/>
              </a:rPr>
              <a:t>Đ</a:t>
            </a:r>
          </a:p>
        </p:txBody>
      </p:sp>
      <p:sp>
        <p:nvSpPr>
          <p:cNvPr id="22" name="Rectangle 12"/>
          <p:cNvSpPr>
            <a:spLocks noChangeArrowheads="1"/>
          </p:cNvSpPr>
          <p:nvPr/>
        </p:nvSpPr>
        <p:spPr bwMode="auto">
          <a:xfrm>
            <a:off x="9777231" y="2683640"/>
            <a:ext cx="9842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400" b="1">
                <a:solidFill>
                  <a:srgbClr val="FF0000"/>
                </a:solidFill>
                <a:latin typeface="iCiel Cucho" pitchFamily="50" charset="0"/>
                <a:cs typeface="iCiel Cucho" pitchFamily="50" charset="0"/>
              </a:rPr>
              <a:t>S</a:t>
            </a:r>
          </a:p>
        </p:txBody>
      </p:sp>
      <p:sp>
        <p:nvSpPr>
          <p:cNvPr id="23" name="Rectangle 13"/>
          <p:cNvSpPr>
            <a:spLocks noChangeArrowheads="1"/>
          </p:cNvSpPr>
          <p:nvPr/>
        </p:nvSpPr>
        <p:spPr bwMode="auto">
          <a:xfrm>
            <a:off x="9826443" y="3788540"/>
            <a:ext cx="963613"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400" b="1">
                <a:solidFill>
                  <a:srgbClr val="FF0000"/>
                </a:solidFill>
                <a:latin typeface="iCiel Cucho" pitchFamily="50" charset="0"/>
                <a:cs typeface="iCiel Cucho" pitchFamily="50" charset="0"/>
              </a:rPr>
              <a:t>S</a:t>
            </a:r>
          </a:p>
        </p:txBody>
      </p:sp>
      <p:sp>
        <p:nvSpPr>
          <p:cNvPr id="24" name="Rectangle 14"/>
          <p:cNvSpPr>
            <a:spLocks noChangeArrowheads="1"/>
          </p:cNvSpPr>
          <p:nvPr/>
        </p:nvSpPr>
        <p:spPr bwMode="auto">
          <a:xfrm>
            <a:off x="9826443" y="5045840"/>
            <a:ext cx="942975"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400" b="1">
                <a:solidFill>
                  <a:srgbClr val="FF0000"/>
                </a:solidFill>
                <a:latin typeface="iCiel Cucho" pitchFamily="50" charset="0"/>
                <a:cs typeface="iCiel Cucho" pitchFamily="50" charset="0"/>
              </a:rPr>
              <a:t>Đ</a:t>
            </a:r>
          </a:p>
        </p:txBody>
      </p:sp>
      <p:sp>
        <p:nvSpPr>
          <p:cNvPr id="25" name="Rectangle 17"/>
          <p:cNvSpPr>
            <a:spLocks noChangeArrowheads="1"/>
          </p:cNvSpPr>
          <p:nvPr/>
        </p:nvSpPr>
        <p:spPr bwMode="auto">
          <a:xfrm>
            <a:off x="1800043" y="1319978"/>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endParaRPr lang="en-US" altLang="en-US" sz="2800" b="1">
              <a:solidFill>
                <a:srgbClr val="0000FF"/>
              </a:solidFill>
              <a:latin typeface="iCiel Cucho" pitchFamily="50" charset="0"/>
              <a:cs typeface="iCiel Cucho" pitchFamily="50" charset="0"/>
            </a:endParaRPr>
          </a:p>
        </p:txBody>
      </p:sp>
    </p:spTree>
    <p:extLst>
      <p:ext uri="{BB962C8B-B14F-4D97-AF65-F5344CB8AC3E}">
        <p14:creationId xmlns:p14="http://schemas.microsoft.com/office/powerpoint/2010/main" val="125735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edge">
                                      <p:cBhvr>
                                        <p:cTn id="17" dur="1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1+#ppt_w/2"/>
                                          </p:val>
                                        </p:tav>
                                        <p:tav tm="100000">
                                          <p:val>
                                            <p:strVal val="#ppt_x"/>
                                          </p:val>
                                        </p:tav>
                                      </p:tavLst>
                                    </p:anim>
                                    <p:anim calcmode="lin" valueType="num">
                                      <p:cBhvr additive="base">
                                        <p:cTn id="27"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edge">
                                      <p:cBhvr>
                                        <p:cTn id="32" dur="10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1+#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edge">
                                      <p:cBhvr>
                                        <p:cTn id="47" dur="10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0-#ppt_w/2"/>
                                          </p:val>
                                        </p:tav>
                                        <p:tav tm="100000">
                                          <p:val>
                                            <p:strVal val="#ppt_x"/>
                                          </p:val>
                                        </p:tav>
                                      </p:tavLst>
                                    </p:anim>
                                    <p:anim calcmode="lin" valueType="num">
                                      <p:cBhvr additive="base">
                                        <p:cTn id="53" dur="500" fill="hold"/>
                                        <p:tgtEl>
                                          <p:spTgt spid="16"/>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0"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edge">
                                      <p:cBhvr>
                                        <p:cTn id="6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17" grpId="0" animBg="1"/>
      <p:bldP spid="18" grpId="0" animBg="1"/>
      <p:bldP spid="19" grpId="0" animBg="1"/>
      <p:bldP spid="20" grpId="0" animBg="1"/>
      <p:bldP spid="21" grpId="0"/>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0" y="4838467"/>
            <a:ext cx="12192000" cy="2019533"/>
          </a:xfrm>
          <a:prstGeom prst="rect">
            <a:avLst/>
          </a:prstGeom>
        </p:spPr>
      </p:pic>
      <p:pic>
        <p:nvPicPr>
          <p:cNvPr id="8" name="图片 7"/>
          <p:cNvPicPr>
            <a:picLocks noChangeAspect="1"/>
          </p:cNvPicPr>
          <p:nvPr/>
        </p:nvPicPr>
        <p:blipFill>
          <a:blip r:embed="rId3"/>
          <a:stretch>
            <a:fillRect/>
          </a:stretch>
        </p:blipFill>
        <p:spPr>
          <a:xfrm>
            <a:off x="678075" y="2803200"/>
            <a:ext cx="4511250" cy="3273750"/>
          </a:xfrm>
          <a:prstGeom prst="rect">
            <a:avLst/>
          </a:prstGeom>
        </p:spPr>
      </p:pic>
      <p:pic>
        <p:nvPicPr>
          <p:cNvPr id="9" name="图片 8"/>
          <p:cNvPicPr>
            <a:picLocks noChangeAspect="1"/>
          </p:cNvPicPr>
          <p:nvPr/>
        </p:nvPicPr>
        <p:blipFill>
          <a:blip r:embed="rId4"/>
          <a:stretch>
            <a:fillRect/>
          </a:stretch>
        </p:blipFill>
        <p:spPr>
          <a:xfrm>
            <a:off x="7921200" y="3805468"/>
            <a:ext cx="3623100" cy="2624507"/>
          </a:xfrm>
          <a:prstGeom prst="rect">
            <a:avLst/>
          </a:prstGeom>
        </p:spPr>
      </p:pic>
      <p:pic>
        <p:nvPicPr>
          <p:cNvPr id="16" name="图片 15"/>
          <p:cNvPicPr>
            <a:picLocks noChangeAspect="1"/>
          </p:cNvPicPr>
          <p:nvPr/>
        </p:nvPicPr>
        <p:blipFill>
          <a:blip r:embed="rId5"/>
          <a:stretch>
            <a:fillRect/>
          </a:stretch>
        </p:blipFill>
        <p:spPr>
          <a:xfrm>
            <a:off x="9442705" y="530048"/>
            <a:ext cx="2874119" cy="1188679"/>
          </a:xfrm>
          <a:prstGeom prst="rect">
            <a:avLst/>
          </a:prstGeom>
        </p:spPr>
      </p:pic>
      <p:sp>
        <p:nvSpPr>
          <p:cNvPr id="6" name="TextBox 3"/>
          <p:cNvSpPr txBox="1">
            <a:spLocks noChangeArrowheads="1"/>
          </p:cNvSpPr>
          <p:nvPr/>
        </p:nvSpPr>
        <p:spPr bwMode="auto">
          <a:xfrm>
            <a:off x="420188" y="427238"/>
            <a:ext cx="817517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571500" indent="-571500" algn="just">
              <a:buFont typeface="Wingdings" panose="05000000000000000000" pitchFamily="2" charset="2"/>
              <a:buChar char="Ø"/>
            </a:pPr>
            <a:r>
              <a:rPr lang="en-US" altLang="en-US" sz="4000" b="1" dirty="0" err="1">
                <a:solidFill>
                  <a:schemeClr val="bg1"/>
                </a:solidFill>
                <a:latin typeface="iCiel Pacifico" panose="02000000000000000000" pitchFamily="2" charset="0"/>
                <a:cs typeface="Times New Roman" panose="02020603050405020304" pitchFamily="18" charset="0"/>
              </a:rPr>
              <a:t>Để</a:t>
            </a:r>
            <a:r>
              <a:rPr lang="en-US" altLang="en-US" sz="4000" b="1" dirty="0">
                <a:solidFill>
                  <a:schemeClr val="bg1"/>
                </a:solidFill>
                <a:latin typeface="iCiel Pacifico" panose="02000000000000000000" pitchFamily="2" charset="0"/>
                <a:cs typeface="Times New Roman" panose="02020603050405020304" pitchFamily="18" charset="0"/>
              </a:rPr>
              <a:t> </a:t>
            </a:r>
            <a:r>
              <a:rPr lang="en-US" altLang="en-US" sz="4000" b="1" dirty="0" err="1">
                <a:solidFill>
                  <a:schemeClr val="bg1"/>
                </a:solidFill>
                <a:latin typeface="iCiel Pacifico" panose="02000000000000000000" pitchFamily="2" charset="0"/>
                <a:cs typeface="Times New Roman" panose="02020603050405020304" pitchFamily="18" charset="0"/>
              </a:rPr>
              <a:t>quê</a:t>
            </a:r>
            <a:r>
              <a:rPr lang="en-US" altLang="en-US" sz="4000" b="1" dirty="0">
                <a:solidFill>
                  <a:schemeClr val="bg1"/>
                </a:solidFill>
                <a:latin typeface="iCiel Pacifico" panose="02000000000000000000" pitchFamily="2" charset="0"/>
                <a:cs typeface="Times New Roman" panose="02020603050405020304" pitchFamily="18" charset="0"/>
              </a:rPr>
              <a:t> h</a:t>
            </a:r>
            <a:r>
              <a:rPr lang="vi-VN" altLang="en-US" sz="4000" b="1" dirty="0">
                <a:solidFill>
                  <a:schemeClr val="bg1"/>
                </a:solidFill>
                <a:latin typeface="iCiel Pacifico" panose="02000000000000000000" pitchFamily="2" charset="0"/>
                <a:cs typeface="Times New Roman" panose="02020603050405020304" pitchFamily="18" charset="0"/>
              </a:rPr>
              <a:t>ươ</a:t>
            </a:r>
            <a:r>
              <a:rPr lang="en-US" altLang="en-US" sz="4000" b="1" dirty="0">
                <a:solidFill>
                  <a:schemeClr val="bg1"/>
                </a:solidFill>
                <a:latin typeface="iCiel Pacifico" panose="02000000000000000000" pitchFamily="2" charset="0"/>
                <a:cs typeface="Times New Roman" panose="02020603050405020304" pitchFamily="18" charset="0"/>
              </a:rPr>
              <a:t>ng </a:t>
            </a:r>
            <a:r>
              <a:rPr lang="en-US" altLang="en-US" sz="4000" b="1" dirty="0" err="1">
                <a:solidFill>
                  <a:schemeClr val="bg1"/>
                </a:solidFill>
                <a:latin typeface="iCiel Pacifico" panose="02000000000000000000" pitchFamily="2" charset="0"/>
                <a:cs typeface="Times New Roman" panose="02020603050405020304" pitchFamily="18" charset="0"/>
              </a:rPr>
              <a:t>và</a:t>
            </a:r>
            <a:r>
              <a:rPr lang="en-US" altLang="en-US" sz="4000" b="1" dirty="0">
                <a:solidFill>
                  <a:schemeClr val="bg1"/>
                </a:solidFill>
                <a:latin typeface="iCiel Pacifico" panose="02000000000000000000" pitchFamily="2" charset="0"/>
                <a:cs typeface="Times New Roman" panose="02020603050405020304" pitchFamily="18" charset="0"/>
              </a:rPr>
              <a:t> n</a:t>
            </a:r>
            <a:r>
              <a:rPr lang="vi-VN" altLang="en-US" sz="4000" b="1" dirty="0">
                <a:solidFill>
                  <a:schemeClr val="bg1"/>
                </a:solidFill>
                <a:latin typeface="iCiel Pacifico" panose="02000000000000000000" pitchFamily="2" charset="0"/>
                <a:cs typeface="Times New Roman" panose="02020603050405020304" pitchFamily="18" charset="0"/>
              </a:rPr>
              <a:t>ơ</a:t>
            </a:r>
            <a:r>
              <a:rPr lang="en-US" altLang="en-US" sz="4000" b="1" dirty="0" err="1">
                <a:solidFill>
                  <a:schemeClr val="bg1"/>
                </a:solidFill>
                <a:latin typeface="iCiel Pacifico" panose="02000000000000000000" pitchFamily="2" charset="0"/>
                <a:cs typeface="Times New Roman" panose="02020603050405020304" pitchFamily="18" charset="0"/>
              </a:rPr>
              <a:t>i</a:t>
            </a:r>
            <a:r>
              <a:rPr lang="en-US" altLang="en-US" sz="4000" b="1" dirty="0">
                <a:solidFill>
                  <a:schemeClr val="bg1"/>
                </a:solidFill>
                <a:latin typeface="iCiel Pacifico" panose="02000000000000000000" pitchFamily="2" charset="0"/>
                <a:cs typeface="Times New Roman" panose="02020603050405020304" pitchFamily="18" charset="0"/>
              </a:rPr>
              <a:t> </a:t>
            </a:r>
            <a:r>
              <a:rPr lang="en-US" altLang="en-US" sz="4000" b="1" dirty="0" err="1">
                <a:solidFill>
                  <a:schemeClr val="bg1"/>
                </a:solidFill>
                <a:latin typeface="iCiel Pacifico" panose="02000000000000000000" pitchFamily="2" charset="0"/>
                <a:cs typeface="Times New Roman" panose="02020603050405020304" pitchFamily="18" charset="0"/>
              </a:rPr>
              <a:t>sinh</a:t>
            </a:r>
            <a:r>
              <a:rPr lang="en-US" altLang="en-US" sz="4000" b="1" dirty="0">
                <a:solidFill>
                  <a:schemeClr val="bg1"/>
                </a:solidFill>
                <a:latin typeface="iCiel Pacifico" panose="02000000000000000000" pitchFamily="2" charset="0"/>
                <a:cs typeface="Times New Roman" panose="02020603050405020304" pitchFamily="18" charset="0"/>
              </a:rPr>
              <a:t> </a:t>
            </a:r>
            <a:r>
              <a:rPr lang="en-US" altLang="en-US" sz="4000" b="1" dirty="0" err="1">
                <a:solidFill>
                  <a:schemeClr val="bg1"/>
                </a:solidFill>
                <a:latin typeface="iCiel Pacifico" panose="02000000000000000000" pitchFamily="2" charset="0"/>
                <a:cs typeface="Times New Roman" panose="02020603050405020304" pitchFamily="18" charset="0"/>
              </a:rPr>
              <a:t>sống</a:t>
            </a:r>
            <a:r>
              <a:rPr lang="en-US" altLang="en-US" sz="4000" b="1" dirty="0">
                <a:solidFill>
                  <a:schemeClr val="bg1"/>
                </a:solidFill>
                <a:latin typeface="iCiel Pacifico" panose="02000000000000000000" pitchFamily="2" charset="0"/>
                <a:cs typeface="Times New Roman" panose="02020603050405020304" pitchFamily="18" charset="0"/>
              </a:rPr>
              <a:t> </a:t>
            </a:r>
            <a:r>
              <a:rPr lang="en-US" altLang="en-US" sz="4000" b="1" dirty="0" err="1">
                <a:solidFill>
                  <a:schemeClr val="bg1"/>
                </a:solidFill>
                <a:latin typeface="iCiel Pacifico" panose="02000000000000000000" pitchFamily="2" charset="0"/>
                <a:cs typeface="Times New Roman" panose="02020603050405020304" pitchFamily="18" charset="0"/>
              </a:rPr>
              <a:t>của</a:t>
            </a:r>
            <a:r>
              <a:rPr lang="en-US" altLang="en-US" sz="4000" b="1" dirty="0">
                <a:solidFill>
                  <a:schemeClr val="bg1"/>
                </a:solidFill>
                <a:latin typeface="iCiel Pacifico" panose="02000000000000000000" pitchFamily="2" charset="0"/>
                <a:cs typeface="Times New Roman" panose="02020603050405020304" pitchFamily="18" charset="0"/>
              </a:rPr>
              <a:t> </a:t>
            </a:r>
            <a:r>
              <a:rPr lang="en-US" altLang="en-US" sz="4000" b="1" dirty="0" err="1">
                <a:solidFill>
                  <a:schemeClr val="bg1"/>
                </a:solidFill>
                <a:latin typeface="iCiel Pacifico" panose="02000000000000000000" pitchFamily="2" charset="0"/>
                <a:cs typeface="Times New Roman" panose="02020603050405020304" pitchFamily="18" charset="0"/>
              </a:rPr>
              <a:t>em</a:t>
            </a:r>
            <a:r>
              <a:rPr lang="en-US" altLang="en-US" sz="4000" b="1" dirty="0">
                <a:solidFill>
                  <a:schemeClr val="bg1"/>
                </a:solidFill>
                <a:latin typeface="iCiel Pacifico" panose="02000000000000000000" pitchFamily="2" charset="0"/>
                <a:cs typeface="Times New Roman" panose="02020603050405020304" pitchFamily="18" charset="0"/>
              </a:rPr>
              <a:t> </a:t>
            </a:r>
            <a:r>
              <a:rPr lang="en-US" altLang="en-US" sz="4000" b="1" dirty="0" err="1">
                <a:solidFill>
                  <a:schemeClr val="bg1"/>
                </a:solidFill>
                <a:latin typeface="iCiel Pacifico" panose="02000000000000000000" pitchFamily="2" charset="0"/>
                <a:cs typeface="Times New Roman" panose="02020603050405020304" pitchFamily="18" charset="0"/>
              </a:rPr>
              <a:t>ngày</a:t>
            </a:r>
            <a:r>
              <a:rPr lang="en-US" altLang="en-US" sz="4000" b="1" dirty="0">
                <a:solidFill>
                  <a:schemeClr val="bg1"/>
                </a:solidFill>
                <a:latin typeface="iCiel Pacifico" panose="02000000000000000000" pitchFamily="2" charset="0"/>
                <a:cs typeface="Times New Roman" panose="02020603050405020304" pitchFamily="18" charset="0"/>
              </a:rPr>
              <a:t> </a:t>
            </a:r>
            <a:r>
              <a:rPr lang="en-US" altLang="en-US" sz="4000" b="1" dirty="0" err="1">
                <a:solidFill>
                  <a:schemeClr val="bg1"/>
                </a:solidFill>
                <a:latin typeface="iCiel Pacifico" panose="02000000000000000000" pitchFamily="2" charset="0"/>
                <a:cs typeface="Times New Roman" panose="02020603050405020304" pitchFamily="18" charset="0"/>
              </a:rPr>
              <a:t>càng</a:t>
            </a:r>
            <a:r>
              <a:rPr lang="en-US" altLang="en-US" sz="4000" b="1" dirty="0">
                <a:solidFill>
                  <a:schemeClr val="bg1"/>
                </a:solidFill>
                <a:latin typeface="iCiel Pacifico" panose="02000000000000000000" pitchFamily="2" charset="0"/>
                <a:cs typeface="Times New Roman" panose="02020603050405020304" pitchFamily="18" charset="0"/>
              </a:rPr>
              <a:t> t</a:t>
            </a:r>
            <a:r>
              <a:rPr lang="vi-VN" altLang="en-US" sz="4000" b="1" dirty="0">
                <a:solidFill>
                  <a:schemeClr val="bg1"/>
                </a:solidFill>
                <a:latin typeface="iCiel Pacifico" panose="02000000000000000000" pitchFamily="2" charset="0"/>
                <a:cs typeface="Times New Roman" panose="02020603050405020304" pitchFamily="18" charset="0"/>
              </a:rPr>
              <a:t>ươ</a:t>
            </a:r>
            <a:r>
              <a:rPr lang="en-US" altLang="en-US" sz="4000" b="1" dirty="0" err="1">
                <a:solidFill>
                  <a:schemeClr val="bg1"/>
                </a:solidFill>
                <a:latin typeface="iCiel Pacifico" panose="02000000000000000000" pitchFamily="2" charset="0"/>
                <a:cs typeface="Times New Roman" panose="02020603050405020304" pitchFamily="18" charset="0"/>
              </a:rPr>
              <a:t>i</a:t>
            </a:r>
            <a:r>
              <a:rPr lang="en-US" altLang="en-US" sz="4000" b="1" dirty="0">
                <a:solidFill>
                  <a:schemeClr val="bg1"/>
                </a:solidFill>
                <a:latin typeface="iCiel Pacifico" panose="02000000000000000000" pitchFamily="2" charset="0"/>
                <a:cs typeface="Times New Roman" panose="02020603050405020304" pitchFamily="18" charset="0"/>
              </a:rPr>
              <a:t> </a:t>
            </a:r>
            <a:r>
              <a:rPr lang="vi-VN" altLang="en-US" sz="4000" b="1" dirty="0">
                <a:solidFill>
                  <a:schemeClr val="bg1"/>
                </a:solidFill>
                <a:latin typeface="iCiel Pacifico" panose="02000000000000000000" pitchFamily="2" charset="0"/>
                <a:cs typeface="Times New Roman" panose="02020603050405020304" pitchFamily="18" charset="0"/>
              </a:rPr>
              <a:t>đẹp</a:t>
            </a:r>
            <a:r>
              <a:rPr lang="en-US" altLang="en-US" sz="4000" b="1" dirty="0">
                <a:solidFill>
                  <a:schemeClr val="bg1"/>
                </a:solidFill>
                <a:latin typeface="iCiel Pacifico" panose="02000000000000000000" pitchFamily="2" charset="0"/>
                <a:cs typeface="Times New Roman" panose="02020603050405020304" pitchFamily="18" charset="0"/>
              </a:rPr>
              <a:t>, </a:t>
            </a:r>
            <a:r>
              <a:rPr lang="en-US" altLang="en-US" sz="4000" b="1" dirty="0" err="1">
                <a:solidFill>
                  <a:schemeClr val="bg1"/>
                </a:solidFill>
                <a:latin typeface="iCiel Pacifico" panose="02000000000000000000" pitchFamily="2" charset="0"/>
                <a:cs typeface="Times New Roman" panose="02020603050405020304" pitchFamily="18" charset="0"/>
              </a:rPr>
              <a:t>em</a:t>
            </a:r>
            <a:r>
              <a:rPr lang="en-US" altLang="en-US" sz="4000" b="1" dirty="0">
                <a:solidFill>
                  <a:schemeClr val="bg1"/>
                </a:solidFill>
                <a:latin typeface="iCiel Pacifico" panose="02000000000000000000" pitchFamily="2" charset="0"/>
                <a:cs typeface="Times New Roman" panose="02020603050405020304" pitchFamily="18" charset="0"/>
              </a:rPr>
              <a:t> </a:t>
            </a:r>
            <a:r>
              <a:rPr lang="en-US" altLang="en-US" sz="4000" b="1" dirty="0" err="1">
                <a:solidFill>
                  <a:schemeClr val="bg1"/>
                </a:solidFill>
                <a:latin typeface="iCiel Pacifico" panose="02000000000000000000" pitchFamily="2" charset="0"/>
                <a:cs typeface="Times New Roman" panose="02020603050405020304" pitchFamily="18" charset="0"/>
              </a:rPr>
              <a:t>phải</a:t>
            </a:r>
            <a:r>
              <a:rPr lang="en-US" altLang="en-US" sz="4000" b="1" dirty="0">
                <a:solidFill>
                  <a:schemeClr val="bg1"/>
                </a:solidFill>
                <a:latin typeface="iCiel Pacifico" panose="02000000000000000000" pitchFamily="2" charset="0"/>
                <a:cs typeface="Times New Roman" panose="02020603050405020304" pitchFamily="18" charset="0"/>
              </a:rPr>
              <a:t> </a:t>
            </a:r>
            <a:r>
              <a:rPr lang="en-US" altLang="en-US" sz="4000" b="1" dirty="0" err="1">
                <a:solidFill>
                  <a:schemeClr val="bg1"/>
                </a:solidFill>
                <a:latin typeface="iCiel Pacifico" panose="02000000000000000000" pitchFamily="2" charset="0"/>
                <a:cs typeface="Times New Roman" panose="02020603050405020304" pitchFamily="18" charset="0"/>
              </a:rPr>
              <a:t>làm</a:t>
            </a:r>
            <a:r>
              <a:rPr lang="en-US" altLang="en-US" sz="4000" b="1" dirty="0">
                <a:solidFill>
                  <a:schemeClr val="bg1"/>
                </a:solidFill>
                <a:latin typeface="iCiel Pacifico" panose="02000000000000000000" pitchFamily="2" charset="0"/>
                <a:cs typeface="Times New Roman" panose="02020603050405020304" pitchFamily="18" charset="0"/>
              </a:rPr>
              <a:t> </a:t>
            </a:r>
            <a:r>
              <a:rPr lang="en-US" altLang="en-US" sz="4000" b="1" dirty="0" err="1">
                <a:solidFill>
                  <a:schemeClr val="bg1"/>
                </a:solidFill>
                <a:latin typeface="iCiel Pacifico" panose="02000000000000000000" pitchFamily="2" charset="0"/>
                <a:cs typeface="Times New Roman" panose="02020603050405020304" pitchFamily="18" charset="0"/>
              </a:rPr>
              <a:t>gì</a:t>
            </a:r>
            <a:r>
              <a:rPr lang="en-US" altLang="en-US" sz="4000" b="1" dirty="0">
                <a:solidFill>
                  <a:schemeClr val="bg1"/>
                </a:solidFill>
                <a:latin typeface="iCiel Pacifico" panose="02000000000000000000" pitchFamily="2" charset="0"/>
                <a:cs typeface="Times New Roman" panose="02020603050405020304" pitchFamily="18" charset="0"/>
              </a:rPr>
              <a:t> ? </a:t>
            </a:r>
          </a:p>
        </p:txBody>
      </p:sp>
    </p:spTree>
    <p:extLst>
      <p:ext uri="{BB962C8B-B14F-4D97-AF65-F5344CB8AC3E}">
        <p14:creationId xmlns:p14="http://schemas.microsoft.com/office/powerpoint/2010/main" val="163667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1031739" y="1444547"/>
            <a:ext cx="10363200" cy="43372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17" name="圆角矩形 16"/>
          <p:cNvSpPr/>
          <p:nvPr/>
        </p:nvSpPr>
        <p:spPr>
          <a:xfrm>
            <a:off x="1238250" y="1631980"/>
            <a:ext cx="10001250" cy="3924300"/>
          </a:xfrm>
          <a:prstGeom prst="roundRect">
            <a:avLst/>
          </a:prstGeom>
          <a:solidFill>
            <a:schemeClr val="bg1"/>
          </a:solidFill>
          <a:ln w="28575">
            <a:solidFill>
              <a:srgbClr val="83E1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FF0000"/>
              </a:solidFill>
              <a:latin typeface="Calibri" panose="020F0502020204030204" pitchFamily="34" charset="0"/>
              <a:cs typeface="Calibri" panose="020F0502020204030204" pitchFamily="34" charset="0"/>
            </a:endParaRPr>
          </a:p>
        </p:txBody>
      </p:sp>
      <p:pic>
        <p:nvPicPr>
          <p:cNvPr id="18" name="图片 17"/>
          <p:cNvPicPr>
            <a:picLocks noChangeAspect="1"/>
          </p:cNvPicPr>
          <p:nvPr/>
        </p:nvPicPr>
        <p:blipFill>
          <a:blip r:embed="rId2"/>
          <a:stretch>
            <a:fillRect/>
          </a:stretch>
        </p:blipFill>
        <p:spPr>
          <a:xfrm>
            <a:off x="2827089" y="230080"/>
            <a:ext cx="6772501" cy="1440000"/>
          </a:xfrm>
          <a:prstGeom prst="rect">
            <a:avLst/>
          </a:prstGeom>
          <a:effectLst>
            <a:outerShdw blurRad="50800" dist="38100" dir="2700000" algn="tl" rotWithShape="0">
              <a:prstClr val="black">
                <a:alpha val="40000"/>
              </a:prstClr>
            </a:outerShdw>
          </a:effectLst>
        </p:spPr>
      </p:pic>
      <p:pic>
        <p:nvPicPr>
          <p:cNvPr id="31" name="图片 30"/>
          <p:cNvPicPr>
            <a:picLocks noChangeAspect="1"/>
          </p:cNvPicPr>
          <p:nvPr/>
        </p:nvPicPr>
        <p:blipFill>
          <a:blip r:embed="rId3"/>
          <a:stretch>
            <a:fillRect/>
          </a:stretch>
        </p:blipFill>
        <p:spPr>
          <a:xfrm>
            <a:off x="10809940" y="3811432"/>
            <a:ext cx="1282500" cy="3161250"/>
          </a:xfrm>
          <a:prstGeom prst="rect">
            <a:avLst/>
          </a:prstGeom>
        </p:spPr>
      </p:pic>
      <p:sp>
        <p:nvSpPr>
          <p:cNvPr id="2" name="TextBox 1"/>
          <p:cNvSpPr txBox="1"/>
          <p:nvPr/>
        </p:nvSpPr>
        <p:spPr>
          <a:xfrm>
            <a:off x="4076700" y="1752210"/>
            <a:ext cx="5181600" cy="707886"/>
          </a:xfrm>
          <a:prstGeom prst="rect">
            <a:avLst/>
          </a:prstGeom>
          <a:noFill/>
        </p:spPr>
        <p:txBody>
          <a:bodyPr wrap="square" rtlCol="0">
            <a:spAutoFit/>
          </a:bodyPr>
          <a:lstStyle/>
          <a:p>
            <a:r>
              <a:rPr lang="en-US" sz="4000" dirty="0" smtClean="0">
                <a:ln w="0"/>
                <a:solidFill>
                  <a:schemeClr val="accent5">
                    <a:lumMod val="50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KẾT LUẬN</a:t>
            </a:r>
            <a:endParaRPr lang="en-US" sz="4000" dirty="0">
              <a:ln w="0"/>
              <a:solidFill>
                <a:schemeClr val="accent5">
                  <a:lumMod val="50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
        <p:nvSpPr>
          <p:cNvPr id="32" name="TextBox 31"/>
          <p:cNvSpPr txBox="1"/>
          <p:nvPr/>
        </p:nvSpPr>
        <p:spPr>
          <a:xfrm>
            <a:off x="1459845" y="2688047"/>
            <a:ext cx="9506988" cy="2246769"/>
          </a:xfrm>
          <a:prstGeom prst="rect">
            <a:avLst/>
          </a:prstGeom>
          <a:noFill/>
        </p:spPr>
        <p:txBody>
          <a:bodyPr wrap="square" rtlCol="0">
            <a:spAutoFit/>
          </a:bodyPr>
          <a:lstStyle/>
          <a:p>
            <a:pPr algn="ctr"/>
            <a:r>
              <a:rPr lang="en-US" altLang="en-US" sz="2800" b="1" dirty="0" err="1">
                <a:latin typeface="iCiel Nabila" pitchFamily="2" charset="0"/>
                <a:cs typeface="Times New Roman" panose="02020603050405020304" pitchFamily="18" charset="0"/>
              </a:rPr>
              <a:t>Dù</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sống</a:t>
            </a:r>
            <a:r>
              <a:rPr lang="en-US" altLang="en-US" sz="2800" b="1" dirty="0">
                <a:latin typeface="iCiel Nabila" pitchFamily="2" charset="0"/>
                <a:cs typeface="Times New Roman" panose="02020603050405020304" pitchFamily="18" charset="0"/>
              </a:rPr>
              <a:t> ở </a:t>
            </a:r>
            <a:r>
              <a:rPr lang="en-US" altLang="en-US" sz="2800" b="1" dirty="0" err="1">
                <a:latin typeface="iCiel Nabila" pitchFamily="2" charset="0"/>
                <a:cs typeface="Times New Roman" panose="02020603050405020304" pitchFamily="18" charset="0"/>
              </a:rPr>
              <a:t>đâu</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làng</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quê</a:t>
            </a:r>
            <a:r>
              <a:rPr lang="en-US" altLang="en-US" sz="2800" b="1" dirty="0">
                <a:latin typeface="iCiel Nabila" pitchFamily="2" charset="0"/>
                <a:cs typeface="Times New Roman" panose="02020603050405020304" pitchFamily="18" charset="0"/>
              </a:rPr>
              <a:t> hay </a:t>
            </a:r>
            <a:r>
              <a:rPr lang="en-US" altLang="en-US" sz="2800" b="1" dirty="0" err="1">
                <a:latin typeface="iCiel Nabila" pitchFamily="2" charset="0"/>
                <a:cs typeface="Times New Roman" panose="02020603050405020304" pitchFamily="18" charset="0"/>
              </a:rPr>
              <a:t>đô</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thị</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các</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em</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cũng</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phải</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biết</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yêu</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thương</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gắn</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bó</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với</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quê</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hương</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Học</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tập</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tốt</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tham</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gia</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lao</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động</a:t>
            </a:r>
            <a:r>
              <a:rPr lang="en-US" altLang="en-US" sz="2800" b="1" dirty="0">
                <a:latin typeface="iCiel Nabila" pitchFamily="2" charset="0"/>
                <a:cs typeface="Times New Roman" panose="02020603050405020304" pitchFamily="18" charset="0"/>
              </a:rPr>
              <a:t> </a:t>
            </a:r>
            <a:r>
              <a:rPr lang="en-US" altLang="en-US" sz="2800" b="1" dirty="0" err="1" smtClean="0">
                <a:latin typeface="iCiel Nabila" pitchFamily="2" charset="0"/>
                <a:cs typeface="Times New Roman" panose="02020603050405020304" pitchFamily="18" charset="0"/>
              </a:rPr>
              <a:t>sản</a:t>
            </a:r>
            <a:r>
              <a:rPr lang="en-US" altLang="en-US" sz="2800" b="1" dirty="0" smtClean="0">
                <a:latin typeface="iCiel Nabila" pitchFamily="2" charset="0"/>
                <a:cs typeface="Times New Roman" panose="02020603050405020304" pitchFamily="18" charset="0"/>
              </a:rPr>
              <a:t> </a:t>
            </a:r>
            <a:r>
              <a:rPr lang="en-US" altLang="en-US" sz="2800" b="1" dirty="0" err="1" smtClean="0">
                <a:latin typeface="iCiel Nabila" pitchFamily="2" charset="0"/>
                <a:cs typeface="Times New Roman" panose="02020603050405020304" pitchFamily="18" charset="0"/>
              </a:rPr>
              <a:t>xuất</a:t>
            </a:r>
            <a:r>
              <a:rPr lang="en-US" altLang="en-US" sz="2800" b="1" dirty="0" smtClean="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với</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công</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việc</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vừa</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sức</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của</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mình</a:t>
            </a:r>
            <a:r>
              <a:rPr lang="en-US" altLang="en-US" sz="2800" b="1" dirty="0">
                <a:latin typeface="iCiel Nabila" pitchFamily="2" charset="0"/>
                <a:cs typeface="Times New Roman" panose="02020603050405020304" pitchFamily="18" charset="0"/>
              </a:rPr>
              <a:t>, </a:t>
            </a:r>
            <a:r>
              <a:rPr lang="en-US" altLang="en-US" sz="2800" b="1" dirty="0" err="1" smtClean="0">
                <a:latin typeface="iCiel Nabila" pitchFamily="2" charset="0"/>
                <a:cs typeface="Times New Roman" panose="02020603050405020304" pitchFamily="18" charset="0"/>
              </a:rPr>
              <a:t>bảo</a:t>
            </a:r>
            <a:r>
              <a:rPr lang="en-US" altLang="en-US" sz="2800" b="1" dirty="0" smtClean="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vệ</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môi</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trường</a:t>
            </a:r>
            <a:r>
              <a:rPr lang="en-US" altLang="en-US" sz="2800" b="1" dirty="0">
                <a:latin typeface="iCiel Nabila" pitchFamily="2" charset="0"/>
                <a:cs typeface="Times New Roman" panose="02020603050405020304" pitchFamily="18" charset="0"/>
              </a:rPr>
              <a:t>…</a:t>
            </a:r>
            <a:r>
              <a:rPr lang="en-US" altLang="en-US" sz="2800" b="1" dirty="0" err="1">
                <a:latin typeface="iCiel Nabila" pitchFamily="2" charset="0"/>
                <a:cs typeface="Times New Roman" panose="02020603050405020304" pitchFamily="18" charset="0"/>
              </a:rPr>
              <a:t>Đó</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là</a:t>
            </a:r>
            <a:r>
              <a:rPr lang="en-US" altLang="en-US" sz="2800" b="1" dirty="0">
                <a:latin typeface="iCiel Nabila" pitchFamily="2" charset="0"/>
                <a:cs typeface="Times New Roman" panose="02020603050405020304" pitchFamily="18" charset="0"/>
              </a:rPr>
              <a:t> </a:t>
            </a:r>
            <a:r>
              <a:rPr lang="en-US" altLang="en-US" sz="2800" b="1" dirty="0" err="1" smtClean="0">
                <a:latin typeface="iCiel Nabila" pitchFamily="2" charset="0"/>
                <a:cs typeface="Times New Roman" panose="02020603050405020304" pitchFamily="18" charset="0"/>
              </a:rPr>
              <a:t>những</a:t>
            </a:r>
            <a:r>
              <a:rPr lang="en-US" altLang="en-US" sz="2800" b="1" dirty="0" smtClean="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công</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việc</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góp</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phần</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làm</a:t>
            </a:r>
            <a:r>
              <a:rPr lang="en-US" altLang="en-US" sz="2800" b="1" dirty="0">
                <a:latin typeface="iCiel Nabila" pitchFamily="2" charset="0"/>
                <a:cs typeface="Times New Roman" panose="02020603050405020304" pitchFamily="18" charset="0"/>
              </a:rPr>
              <a:t> </a:t>
            </a:r>
            <a:r>
              <a:rPr lang="en-US" altLang="en-US" sz="2800" b="1" dirty="0" err="1" smtClean="0">
                <a:latin typeface="iCiel Nabila" pitchFamily="2" charset="0"/>
                <a:cs typeface="Times New Roman" panose="02020603050405020304" pitchFamily="18" charset="0"/>
              </a:rPr>
              <a:t>cho</a:t>
            </a:r>
            <a:r>
              <a:rPr lang="en-US" altLang="en-US" sz="2800" b="1" dirty="0" smtClean="0">
                <a:latin typeface="iCiel Nabila" pitchFamily="2" charset="0"/>
                <a:cs typeface="Times New Roman" panose="02020603050405020304" pitchFamily="18" charset="0"/>
              </a:rPr>
              <a:t> </a:t>
            </a:r>
            <a:r>
              <a:rPr lang="en-US" altLang="en-US" sz="2800" b="1" dirty="0" err="1" smtClean="0">
                <a:latin typeface="iCiel Nabila" pitchFamily="2" charset="0"/>
                <a:cs typeface="Times New Roman" panose="02020603050405020304" pitchFamily="18" charset="0"/>
              </a:rPr>
              <a:t>quê</a:t>
            </a:r>
            <a:r>
              <a:rPr lang="en-US" altLang="en-US" sz="2800" b="1" dirty="0" smtClean="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hương</a:t>
            </a:r>
            <a:r>
              <a:rPr lang="en-US" altLang="en-US" sz="2800" b="1" dirty="0">
                <a:latin typeface="iCiel Nabila" pitchFamily="2" charset="0"/>
                <a:cs typeface="Times New Roman" panose="02020603050405020304" pitchFamily="18" charset="0"/>
              </a:rPr>
              <a:t> </a:t>
            </a:r>
            <a:r>
              <a:rPr lang="en-US" altLang="en-US" sz="2800" b="1" dirty="0" err="1" smtClean="0">
                <a:latin typeface="iCiel Nabila" pitchFamily="2" charset="0"/>
                <a:cs typeface="Times New Roman" panose="02020603050405020304" pitchFamily="18" charset="0"/>
              </a:rPr>
              <a:t>mình</a:t>
            </a:r>
            <a:r>
              <a:rPr lang="en-US" altLang="en-US" sz="2800" b="1" dirty="0" smtClean="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thêm</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giàu</a:t>
            </a:r>
            <a:r>
              <a:rPr lang="en-US" altLang="en-US" sz="2800" b="1" dirty="0">
                <a:latin typeface="iCiel Nabila" pitchFamily="2" charset="0"/>
                <a:cs typeface="Times New Roman" panose="02020603050405020304" pitchFamily="18" charset="0"/>
              </a:rPr>
              <a:t>  </a:t>
            </a:r>
            <a:r>
              <a:rPr lang="en-US" altLang="en-US" sz="2800" b="1" dirty="0" err="1">
                <a:latin typeface="iCiel Nabila" pitchFamily="2" charset="0"/>
                <a:cs typeface="Times New Roman" panose="02020603050405020304" pitchFamily="18" charset="0"/>
              </a:rPr>
              <a:t>đẹp</a:t>
            </a:r>
            <a:r>
              <a:rPr lang="en-US" altLang="en-US" sz="2800" b="1" dirty="0">
                <a:latin typeface="iCiel Nabila" pitchFamily="2" charset="0"/>
                <a:cs typeface="Times New Roman" panose="02020603050405020304" pitchFamily="18" charset="0"/>
              </a:rPr>
              <a:t>.</a:t>
            </a:r>
            <a:endParaRPr lang="en-US" altLang="en-US" sz="2800" b="1" dirty="0">
              <a:latin typeface="iCiel Nabila" pitchFamily="2" charset="0"/>
              <a:cs typeface="Times New Roman" panose="02020603050405020304" pitchFamily="18" charset="0"/>
            </a:endParaRPr>
          </a:p>
        </p:txBody>
      </p:sp>
    </p:spTree>
    <p:extLst>
      <p:ext uri="{BB962C8B-B14F-4D97-AF65-F5344CB8AC3E}">
        <p14:creationId xmlns:p14="http://schemas.microsoft.com/office/powerpoint/2010/main" val="2994050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lum contrast="20000"/>
          </a:blip>
          <a:stretch>
            <a:fillRect/>
          </a:stretch>
        </p:blipFill>
        <p:spPr>
          <a:xfrm rot="18390134">
            <a:off x="1083374" y="1893822"/>
            <a:ext cx="3254133" cy="1934274"/>
          </a:xfrm>
          <a:prstGeom prst="rect">
            <a:avLst/>
          </a:prstGeom>
          <a:effectLst>
            <a:outerShdw blurRad="63500" sx="102000" sy="102000" algn="ctr" rotWithShape="0">
              <a:prstClr val="black">
                <a:alpha val="40000"/>
              </a:prstClr>
            </a:outerShdw>
          </a:effectLst>
        </p:spPr>
      </p:pic>
      <p:sp>
        <p:nvSpPr>
          <p:cNvPr id="23" name="Freeform 8"/>
          <p:cNvSpPr/>
          <p:nvPr/>
        </p:nvSpPr>
        <p:spPr bwMode="auto">
          <a:xfrm>
            <a:off x="2708031" y="979488"/>
            <a:ext cx="6740770" cy="5122863"/>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pic>
        <p:nvPicPr>
          <p:cNvPr id="6" name="图片 5"/>
          <p:cNvPicPr>
            <a:picLocks noChangeAspect="1"/>
          </p:cNvPicPr>
          <p:nvPr/>
        </p:nvPicPr>
        <p:blipFill>
          <a:blip r:embed="rId4">
            <a:lum contrast="20000"/>
          </a:blip>
          <a:stretch>
            <a:fillRect/>
          </a:stretch>
        </p:blipFill>
        <p:spPr>
          <a:xfrm>
            <a:off x="2959099" y="3909335"/>
            <a:ext cx="6490253" cy="1721519"/>
          </a:xfrm>
          <a:prstGeom prst="rect">
            <a:avLst/>
          </a:prstGeom>
        </p:spPr>
      </p:pic>
      <p:grpSp>
        <p:nvGrpSpPr>
          <p:cNvPr id="9" name="组合 8"/>
          <p:cNvGrpSpPr/>
          <p:nvPr/>
        </p:nvGrpSpPr>
        <p:grpSpPr>
          <a:xfrm rot="20981850">
            <a:off x="3300016" y="3388594"/>
            <a:ext cx="1657058" cy="641381"/>
            <a:chOff x="3868103" y="1618312"/>
            <a:chExt cx="5430545" cy="2101950"/>
          </a:xfrm>
        </p:grpSpPr>
        <p:pic>
          <p:nvPicPr>
            <p:cNvPr id="14" name="图片 13"/>
            <p:cNvPicPr>
              <a:picLocks noChangeAspect="1"/>
            </p:cNvPicPr>
            <p:nvPr/>
          </p:nvPicPr>
          <p:blipFill>
            <a:blip r:embed="rId5" cstate="print"/>
            <a:stretch>
              <a:fillRect/>
            </a:stretch>
          </p:blipFill>
          <p:spPr>
            <a:xfrm>
              <a:off x="3868103" y="1618312"/>
              <a:ext cx="1264371" cy="2101950"/>
            </a:xfrm>
            <a:prstGeom prst="rect">
              <a:avLst/>
            </a:prstGeom>
          </p:spPr>
        </p:pic>
        <p:pic>
          <p:nvPicPr>
            <p:cNvPr id="15" name="图片 14"/>
            <p:cNvPicPr>
              <a:picLocks noChangeAspect="1"/>
            </p:cNvPicPr>
            <p:nvPr/>
          </p:nvPicPr>
          <p:blipFill>
            <a:blip r:embed="rId6" cstate="print"/>
            <a:stretch>
              <a:fillRect/>
            </a:stretch>
          </p:blipFill>
          <p:spPr>
            <a:xfrm>
              <a:off x="5367507" y="1975499"/>
              <a:ext cx="1079474" cy="1628437"/>
            </a:xfrm>
            <a:prstGeom prst="rect">
              <a:avLst/>
            </a:prstGeom>
          </p:spPr>
        </p:pic>
        <p:pic>
          <p:nvPicPr>
            <p:cNvPr id="16" name="图片 15"/>
            <p:cNvPicPr>
              <a:picLocks noChangeAspect="1"/>
            </p:cNvPicPr>
            <p:nvPr/>
          </p:nvPicPr>
          <p:blipFill>
            <a:blip r:embed="rId7" cstate="print"/>
            <a:stretch>
              <a:fillRect/>
            </a:stretch>
          </p:blipFill>
          <p:spPr>
            <a:xfrm>
              <a:off x="6682014" y="2078098"/>
              <a:ext cx="409927" cy="1525838"/>
            </a:xfrm>
            <a:prstGeom prst="rect">
              <a:avLst/>
            </a:prstGeom>
          </p:spPr>
        </p:pic>
        <p:pic>
          <p:nvPicPr>
            <p:cNvPr id="17" name="图片 16"/>
            <p:cNvPicPr>
              <a:picLocks noChangeAspect="1"/>
            </p:cNvPicPr>
            <p:nvPr/>
          </p:nvPicPr>
          <p:blipFill>
            <a:blip r:embed="rId8" cstate="print"/>
            <a:stretch>
              <a:fillRect/>
            </a:stretch>
          </p:blipFill>
          <p:spPr>
            <a:xfrm>
              <a:off x="7339182" y="2097969"/>
              <a:ext cx="924334" cy="1593829"/>
            </a:xfrm>
            <a:prstGeom prst="rect">
              <a:avLst/>
            </a:prstGeom>
          </p:spPr>
        </p:pic>
        <p:pic>
          <p:nvPicPr>
            <p:cNvPr id="18" name="图片 17"/>
            <p:cNvPicPr>
              <a:picLocks noChangeAspect="1"/>
            </p:cNvPicPr>
            <p:nvPr/>
          </p:nvPicPr>
          <p:blipFill>
            <a:blip r:embed="rId9" cstate="print"/>
            <a:stretch>
              <a:fillRect/>
            </a:stretch>
          </p:blipFill>
          <p:spPr>
            <a:xfrm>
              <a:off x="8385497" y="2151876"/>
              <a:ext cx="913151" cy="1452060"/>
            </a:xfrm>
            <a:prstGeom prst="rect">
              <a:avLst/>
            </a:prstGeom>
          </p:spPr>
        </p:pic>
      </p:grpSp>
      <p:sp>
        <p:nvSpPr>
          <p:cNvPr id="12" name="文本框 11"/>
          <p:cNvSpPr txBox="1"/>
          <p:nvPr/>
        </p:nvSpPr>
        <p:spPr>
          <a:xfrm rot="20754315">
            <a:off x="3887624" y="2094834"/>
            <a:ext cx="2728311" cy="1015663"/>
          </a:xfrm>
          <a:prstGeom prst="rect">
            <a:avLst/>
          </a:prstGeom>
          <a:noFill/>
        </p:spPr>
        <p:txBody>
          <a:bodyPr wrap="none" rtlCol="0">
            <a:spAutoFit/>
          </a:bodyPr>
          <a:lstStyle/>
          <a:p>
            <a:r>
              <a:rPr lang="en-US" altLang="zh-CN" sz="6000" dirty="0">
                <a:ln w="0">
                  <a:noFill/>
                </a:ln>
                <a:solidFill>
                  <a:srgbClr val="E14628"/>
                </a:solidFill>
                <a:ea typeface="微软雅黑" panose="020B0503020204020204" pitchFamily="34" charset="-122"/>
              </a:rPr>
              <a:t>THANKS</a:t>
            </a:r>
            <a:endParaRPr lang="zh-CN" altLang="en-US" sz="6000" dirty="0">
              <a:ln w="0">
                <a:noFill/>
              </a:ln>
              <a:solidFill>
                <a:srgbClr val="E14628"/>
              </a:solidFill>
              <a:ea typeface="微软雅黑" panose="020B0503020204020204" pitchFamily="34" charset="-122"/>
            </a:endParaRPr>
          </a:p>
        </p:txBody>
      </p:sp>
      <p:pic>
        <p:nvPicPr>
          <p:cNvPr id="24" name="图片 23"/>
          <p:cNvPicPr>
            <a:picLocks noChangeAspect="1"/>
          </p:cNvPicPr>
          <p:nvPr/>
        </p:nvPicPr>
        <p:blipFill>
          <a:blip r:embed="rId10">
            <a:lum contrast="20000"/>
          </a:blip>
          <a:stretch>
            <a:fillRect/>
          </a:stretch>
        </p:blipFill>
        <p:spPr>
          <a:xfrm>
            <a:off x="10109191" y="2864572"/>
            <a:ext cx="1801231" cy="958391"/>
          </a:xfrm>
          <a:prstGeom prst="rect">
            <a:avLst/>
          </a:prstGeom>
          <a:effectLst>
            <a:outerShdw blurRad="63500" sx="102000" sy="102000" algn="ctr" rotWithShape="0">
              <a:prstClr val="black">
                <a:alpha val="40000"/>
              </a:prstClr>
            </a:outerShdw>
          </a:effectLst>
        </p:spPr>
      </p:pic>
      <p:pic>
        <p:nvPicPr>
          <p:cNvPr id="27" name="图片 26"/>
          <p:cNvPicPr>
            <a:picLocks noChangeAspect="1"/>
          </p:cNvPicPr>
          <p:nvPr/>
        </p:nvPicPr>
        <p:blipFill>
          <a:blip r:embed="rId11">
            <a:lum contrast="20000"/>
          </a:blip>
          <a:stretch>
            <a:fillRect/>
          </a:stretch>
        </p:blipFill>
        <p:spPr>
          <a:xfrm>
            <a:off x="8307387" y="5045497"/>
            <a:ext cx="3206250" cy="1057500"/>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12">
            <a:lum contrast="20000"/>
          </a:blip>
          <a:stretch>
            <a:fillRect/>
          </a:stretch>
        </p:blipFill>
        <p:spPr>
          <a:xfrm>
            <a:off x="6534528" y="2424288"/>
            <a:ext cx="1046250" cy="990000"/>
          </a:xfrm>
          <a:prstGeom prst="rect">
            <a:avLst/>
          </a:prstGeom>
        </p:spPr>
      </p:pic>
      <p:pic>
        <p:nvPicPr>
          <p:cNvPr id="2" name="图片 1"/>
          <p:cNvPicPr>
            <a:picLocks noChangeAspect="1"/>
          </p:cNvPicPr>
          <p:nvPr/>
        </p:nvPicPr>
        <p:blipFill>
          <a:blip r:embed="rId13">
            <a:lum contrast="20000"/>
          </a:blip>
          <a:stretch>
            <a:fillRect/>
          </a:stretch>
        </p:blipFill>
        <p:spPr>
          <a:xfrm rot="1275709">
            <a:off x="7215252" y="1066014"/>
            <a:ext cx="2970000" cy="2013750"/>
          </a:xfrm>
          <a:prstGeom prst="rect">
            <a:avLst/>
          </a:pr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p15:prstTrans prst="fallOver"/>
      </p:transition>
    </mc:Choice>
    <mc:Fallback>
      <p:transition spd="slow" advClick="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20000">
                                          <p:cBhvr additive="base">
                                            <p:cTn id="12" dur="75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14:presetBounceEnd="20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20000">
                                          <p:cBhvr additive="base">
                                            <p:cTn id="16" dur="75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14:bounceEnd="20000">
                                          <p:cBhvr additive="base">
                                            <p:cTn id="20"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20000">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14:bounceEnd="20000">
                                          <p:cBhvr additive="base">
                                            <p:cTn id="24" dur="750" fill="hold"/>
                                            <p:tgtEl>
                                              <p:spTgt spid="27"/>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27"/>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49" presetClass="entr" presetSubtype="0" decel="10000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1000"/>
                                </p:stCondLst>
                                <p:childTnLst>
                                  <p:par>
                                    <p:cTn id="34" presetID="53" presetClass="entr" presetSubtype="16"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animEffect transition="in" filter="fade">
                                          <p:cBhvr>
                                            <p:cTn id="38" dur="500"/>
                                            <p:tgtEl>
                                              <p:spTgt spid="29"/>
                                            </p:tgtEl>
                                          </p:cBhvr>
                                        </p:animEffect>
                                      </p:childTnLst>
                                    </p:cTn>
                                  </p:par>
                                  <p:par>
                                    <p:cTn id="39" presetID="2" presetClass="entr" presetSubtype="8" fill="hold" nodeType="withEffect" p14:presetBounceEnd="20000">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14:bounceEnd="20000">
                                          <p:cBhvr additive="base">
                                            <p:cTn id="41" dur="750" fill="hold"/>
                                            <p:tgtEl>
                                              <p:spTgt spid="9"/>
                                            </p:tgtEl>
                                            <p:attrNameLst>
                                              <p:attrName>ppt_x</p:attrName>
                                            </p:attrNameLst>
                                          </p:cBhvr>
                                          <p:tavLst>
                                            <p:tav tm="0">
                                              <p:val>
                                                <p:strVal val="0-#ppt_w/2"/>
                                              </p:val>
                                            </p:tav>
                                            <p:tav tm="100000">
                                              <p:val>
                                                <p:strVal val="#ppt_x"/>
                                              </p:val>
                                            </p:tav>
                                          </p:tavLst>
                                        </p:anim>
                                        <p:anim calcmode="lin" valueType="num" p14:bounceEnd="20000">
                                          <p:cBhvr additive="base">
                                            <p:cTn id="42" dur="75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1750"/>
                                </p:stCondLst>
                                <p:childTnLst>
                                  <p:par>
                                    <p:cTn id="44" presetID="16" presetClass="entr" presetSubtype="37"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outVertical)">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50" fill="hold"/>
                                            <p:tgtEl>
                                              <p:spTgt spid="3"/>
                                            </p:tgtEl>
                                            <p:attrNameLst>
                                              <p:attrName>ppt_x</p:attrName>
                                            </p:attrNameLst>
                                          </p:cBhvr>
                                          <p:tavLst>
                                            <p:tav tm="0">
                                              <p:val>
                                                <p:strVal val="0-#ppt_w/2"/>
                                              </p:val>
                                            </p:tav>
                                            <p:tav tm="100000">
                                              <p:val>
                                                <p:strVal val="#ppt_x"/>
                                              </p:val>
                                            </p:tav>
                                          </p:tavLst>
                                        </p:anim>
                                        <p:anim calcmode="lin" valueType="num">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750" fill="hold"/>
                                            <p:tgtEl>
                                              <p:spTgt spid="2"/>
                                            </p:tgtEl>
                                            <p:attrNameLst>
                                              <p:attrName>ppt_x</p:attrName>
                                            </p:attrNameLst>
                                          </p:cBhvr>
                                          <p:tavLst>
                                            <p:tav tm="0">
                                              <p:val>
                                                <p:strVal val="1+#ppt_w/2"/>
                                              </p:val>
                                            </p:tav>
                                            <p:tav tm="100000">
                                              <p:val>
                                                <p:strVal val="#ppt_x"/>
                                              </p:val>
                                            </p:tav>
                                          </p:tavLst>
                                        </p:anim>
                                        <p:anim calcmode="lin" valueType="num">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1+#ppt_w/2"/>
                                              </p:val>
                                            </p:tav>
                                            <p:tav tm="100000">
                                              <p:val>
                                                <p:strVal val="#ppt_x"/>
                                              </p:val>
                                            </p:tav>
                                          </p:tavLst>
                                        </p:anim>
                                        <p:anim calcmode="lin" valueType="num">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750" fill="hold"/>
                                            <p:tgtEl>
                                              <p:spTgt spid="27"/>
                                            </p:tgtEl>
                                            <p:attrNameLst>
                                              <p:attrName>ppt_x</p:attrName>
                                            </p:attrNameLst>
                                          </p:cBhvr>
                                          <p:tavLst>
                                            <p:tav tm="0">
                                              <p:val>
                                                <p:strVal val="1+#ppt_w/2"/>
                                              </p:val>
                                            </p:tav>
                                            <p:tav tm="100000">
                                              <p:val>
                                                <p:strVal val="#ppt_x"/>
                                              </p:val>
                                            </p:tav>
                                          </p:tavLst>
                                        </p:anim>
                                        <p:anim calcmode="lin" valueType="num">
                                          <p:cBhvr additive="base">
                                            <p:cTn id="25" dur="750" fill="hold"/>
                                            <p:tgtEl>
                                              <p:spTgt spid="27"/>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49" presetClass="entr" presetSubtype="0" decel="10000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1000"/>
                                </p:stCondLst>
                                <p:childTnLst>
                                  <p:par>
                                    <p:cTn id="34" presetID="53" presetClass="entr" presetSubtype="16"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animEffect transition="in" filter="fade">
                                          <p:cBhvr>
                                            <p:cTn id="38" dur="500"/>
                                            <p:tgtEl>
                                              <p:spTgt spid="29"/>
                                            </p:tgtEl>
                                          </p:cBhvr>
                                        </p:animEffect>
                                      </p:childTnLst>
                                    </p:cTn>
                                  </p:par>
                                  <p:par>
                                    <p:cTn id="39" presetID="2" presetClass="entr" presetSubtype="8"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750" fill="hold"/>
                                            <p:tgtEl>
                                              <p:spTgt spid="9"/>
                                            </p:tgtEl>
                                            <p:attrNameLst>
                                              <p:attrName>ppt_x</p:attrName>
                                            </p:attrNameLst>
                                          </p:cBhvr>
                                          <p:tavLst>
                                            <p:tav tm="0">
                                              <p:val>
                                                <p:strVal val="0-#ppt_w/2"/>
                                              </p:val>
                                            </p:tav>
                                            <p:tav tm="100000">
                                              <p:val>
                                                <p:strVal val="#ppt_x"/>
                                              </p:val>
                                            </p:tav>
                                          </p:tavLst>
                                        </p:anim>
                                        <p:anim calcmode="lin" valueType="num">
                                          <p:cBhvr additive="base">
                                            <p:cTn id="42" dur="75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1750"/>
                                </p:stCondLst>
                                <p:childTnLst>
                                  <p:par>
                                    <p:cTn id="44" presetID="16" presetClass="entr" presetSubtype="37"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outVertical)">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470525" y="1720850"/>
            <a:ext cx="4708525" cy="3942715"/>
            <a:chOff x="8615" y="2710"/>
            <a:chExt cx="7415" cy="6209"/>
          </a:xfrm>
        </p:grpSpPr>
        <p:sp>
          <p:nvSpPr>
            <p:cNvPr id="49" name="文本框 48"/>
            <p:cNvSpPr txBox="1"/>
            <p:nvPr/>
          </p:nvSpPr>
          <p:spPr>
            <a:xfrm>
              <a:off x="8615" y="5296"/>
              <a:ext cx="7415" cy="1503"/>
            </a:xfrm>
            <a:prstGeom prst="rect">
              <a:avLst/>
            </a:prstGeom>
            <a:noFill/>
          </p:spPr>
          <p:txBody>
            <a:bodyPr wrap="square" rtlCol="0">
              <a:spAutoFit/>
            </a:bodyPr>
            <a:lstStyle/>
            <a:p>
              <a:pPr algn="ctr">
                <a:defRPr/>
              </a:pPr>
              <a:r>
                <a:rPr lang="en-US" sz="2800" b="1" kern="0" dirty="0" err="1" smtClean="0">
                  <a:solidFill>
                    <a:schemeClr val="bg1"/>
                  </a:solidFill>
                  <a:latin typeface="iCiel Nabila" pitchFamily="2" charset="0"/>
                  <a:cs typeface="Times New Roman" panose="02020603050405020304" pitchFamily="18" charset="0"/>
                </a:rPr>
                <a:t>Nghề</a:t>
              </a:r>
              <a:r>
                <a:rPr lang="en-US" sz="2800" b="1" kern="0" dirty="0" smtClean="0">
                  <a:solidFill>
                    <a:schemeClr val="bg1"/>
                  </a:solidFill>
                  <a:latin typeface="iCiel Nabila" pitchFamily="2" charset="0"/>
                  <a:cs typeface="Times New Roman" panose="02020603050405020304" pitchFamily="18" charset="0"/>
                </a:rPr>
                <a:t> </a:t>
              </a:r>
              <a:r>
                <a:rPr lang="en-US" sz="2800" b="1" kern="0" dirty="0" err="1" smtClean="0">
                  <a:solidFill>
                    <a:schemeClr val="bg1"/>
                  </a:solidFill>
                  <a:latin typeface="iCiel Nabila" pitchFamily="2" charset="0"/>
                  <a:cs typeface="Times New Roman" panose="02020603050405020304" pitchFamily="18" charset="0"/>
                </a:rPr>
                <a:t>nghiệp</a:t>
              </a:r>
              <a:r>
                <a:rPr lang="en-US" sz="2800" b="1" kern="0" dirty="0" smtClean="0">
                  <a:solidFill>
                    <a:schemeClr val="bg1"/>
                  </a:solidFill>
                  <a:latin typeface="iCiel Nabila" pitchFamily="2" charset="0"/>
                  <a:cs typeface="Times New Roman" panose="02020603050405020304" pitchFamily="18" charset="0"/>
                </a:rPr>
                <a:t> </a:t>
              </a:r>
              <a:r>
                <a:rPr lang="en-US" sz="2800" b="1" kern="0" dirty="0" err="1" smtClean="0">
                  <a:solidFill>
                    <a:schemeClr val="bg1"/>
                  </a:solidFill>
                  <a:latin typeface="iCiel Nabila" pitchFamily="2" charset="0"/>
                  <a:cs typeface="Times New Roman" panose="02020603050405020304" pitchFamily="18" charset="0"/>
                </a:rPr>
                <a:t>của</a:t>
              </a:r>
              <a:r>
                <a:rPr lang="en-US" sz="2800" b="1" kern="0" dirty="0" smtClean="0">
                  <a:solidFill>
                    <a:schemeClr val="bg1"/>
                  </a:solidFill>
                  <a:latin typeface="iCiel Nabila" pitchFamily="2" charset="0"/>
                  <a:cs typeface="Times New Roman" panose="02020603050405020304" pitchFamily="18" charset="0"/>
                </a:rPr>
                <a:t> </a:t>
              </a:r>
              <a:r>
                <a:rPr lang="en-US" sz="2800" b="1" kern="0" dirty="0" err="1" smtClean="0">
                  <a:solidFill>
                    <a:schemeClr val="bg1"/>
                  </a:solidFill>
                  <a:latin typeface="iCiel Nabila" pitchFamily="2" charset="0"/>
                  <a:cs typeface="Times New Roman" panose="02020603050405020304" pitchFamily="18" charset="0"/>
                </a:rPr>
                <a:t>người</a:t>
              </a:r>
              <a:r>
                <a:rPr lang="en-US" sz="2800" b="1" kern="0" dirty="0" smtClean="0">
                  <a:solidFill>
                    <a:schemeClr val="bg1"/>
                  </a:solidFill>
                  <a:latin typeface="iCiel Nabila" pitchFamily="2" charset="0"/>
                  <a:cs typeface="Times New Roman" panose="02020603050405020304" pitchFamily="18" charset="0"/>
                </a:rPr>
                <a:t> </a:t>
              </a:r>
              <a:r>
                <a:rPr lang="en-US" sz="2800" b="1" kern="0" dirty="0" err="1" smtClean="0">
                  <a:solidFill>
                    <a:schemeClr val="bg1"/>
                  </a:solidFill>
                  <a:latin typeface="iCiel Nabila" pitchFamily="2" charset="0"/>
                  <a:cs typeface="Times New Roman" panose="02020603050405020304" pitchFamily="18" charset="0"/>
                </a:rPr>
                <a:t>dân</a:t>
              </a:r>
              <a:r>
                <a:rPr lang="en-US" sz="2800" b="1" kern="0" dirty="0" smtClean="0">
                  <a:solidFill>
                    <a:schemeClr val="bg1"/>
                  </a:solidFill>
                  <a:latin typeface="iCiel Nabila" pitchFamily="2" charset="0"/>
                  <a:cs typeface="Times New Roman" panose="02020603050405020304" pitchFamily="18" charset="0"/>
                </a:rPr>
                <a:t> </a:t>
              </a:r>
              <a:r>
                <a:rPr lang="en-US" sz="2800" b="1" kern="0" dirty="0" err="1" smtClean="0">
                  <a:solidFill>
                    <a:schemeClr val="bg1"/>
                  </a:solidFill>
                  <a:latin typeface="iCiel Nabila" pitchFamily="2" charset="0"/>
                  <a:cs typeface="Times New Roman" panose="02020603050405020304" pitchFamily="18" charset="0"/>
                </a:rPr>
                <a:t>làng</a:t>
              </a:r>
              <a:r>
                <a:rPr lang="en-US" sz="2800" b="1" kern="0" dirty="0" smtClean="0">
                  <a:solidFill>
                    <a:schemeClr val="bg1"/>
                  </a:solidFill>
                  <a:latin typeface="iCiel Nabila" pitchFamily="2" charset="0"/>
                  <a:cs typeface="Times New Roman" panose="02020603050405020304" pitchFamily="18" charset="0"/>
                </a:rPr>
                <a:t> </a:t>
              </a:r>
              <a:r>
                <a:rPr lang="en-US" sz="2800" b="1" kern="0" dirty="0" err="1" smtClean="0">
                  <a:solidFill>
                    <a:schemeClr val="bg1"/>
                  </a:solidFill>
                  <a:latin typeface="iCiel Nabila" pitchFamily="2" charset="0"/>
                  <a:cs typeface="Times New Roman" panose="02020603050405020304" pitchFamily="18" charset="0"/>
                </a:rPr>
                <a:t>quê</a:t>
              </a:r>
              <a:r>
                <a:rPr lang="en-US" sz="2800" b="1" kern="0" dirty="0" smtClean="0">
                  <a:solidFill>
                    <a:schemeClr val="bg1"/>
                  </a:solidFill>
                  <a:latin typeface="iCiel Nabila" pitchFamily="2" charset="0"/>
                  <a:cs typeface="Times New Roman" panose="02020603050405020304" pitchFamily="18" charset="0"/>
                </a:rPr>
                <a:t> </a:t>
              </a:r>
              <a:r>
                <a:rPr lang="en-US" sz="2800" b="1" kern="0" dirty="0" err="1" smtClean="0">
                  <a:solidFill>
                    <a:schemeClr val="bg1"/>
                  </a:solidFill>
                  <a:latin typeface="iCiel Nabila" pitchFamily="2" charset="0"/>
                  <a:cs typeface="Times New Roman" panose="02020603050405020304" pitchFamily="18" charset="0"/>
                </a:rPr>
                <a:t>và</a:t>
              </a:r>
              <a:r>
                <a:rPr lang="en-US" sz="2800" b="1" kern="0" dirty="0" smtClean="0">
                  <a:solidFill>
                    <a:schemeClr val="bg1"/>
                  </a:solidFill>
                  <a:latin typeface="iCiel Nabila" pitchFamily="2" charset="0"/>
                  <a:cs typeface="Times New Roman" panose="02020603050405020304" pitchFamily="18" charset="0"/>
                </a:rPr>
                <a:t> </a:t>
              </a:r>
              <a:r>
                <a:rPr lang="en-US" sz="2800" b="1" kern="0" dirty="0" err="1" smtClean="0">
                  <a:solidFill>
                    <a:schemeClr val="bg1"/>
                  </a:solidFill>
                  <a:latin typeface="iCiel Nabila" pitchFamily="2" charset="0"/>
                  <a:cs typeface="Times New Roman" panose="02020603050405020304" pitchFamily="18" charset="0"/>
                </a:rPr>
                <a:t>đô</a:t>
              </a:r>
              <a:r>
                <a:rPr lang="en-US" sz="2800" b="1" kern="0" dirty="0" smtClean="0">
                  <a:solidFill>
                    <a:schemeClr val="bg1"/>
                  </a:solidFill>
                  <a:latin typeface="iCiel Nabila" pitchFamily="2" charset="0"/>
                  <a:cs typeface="Times New Roman" panose="02020603050405020304" pitchFamily="18" charset="0"/>
                </a:rPr>
                <a:t> </a:t>
              </a:r>
              <a:r>
                <a:rPr lang="en-US" sz="2800" b="1" kern="0" dirty="0" err="1" smtClean="0">
                  <a:solidFill>
                    <a:schemeClr val="bg1"/>
                  </a:solidFill>
                  <a:latin typeface="iCiel Nabila" pitchFamily="2" charset="0"/>
                  <a:cs typeface="Times New Roman" panose="02020603050405020304" pitchFamily="18" charset="0"/>
                </a:rPr>
                <a:t>thị</a:t>
              </a:r>
              <a:endParaRPr lang="en-US" sz="2800" b="1" kern="0" dirty="0">
                <a:solidFill>
                  <a:schemeClr val="bg1"/>
                </a:solidFill>
                <a:latin typeface="iCiel Nabila" pitchFamily="2" charset="0"/>
                <a:cs typeface="Times New Roman" panose="02020603050405020304" pitchFamily="18" charset="0"/>
              </a:endParaRPr>
            </a:p>
          </p:txBody>
        </p:sp>
        <p:sp>
          <p:nvSpPr>
            <p:cNvPr id="51" name="文本框 50"/>
            <p:cNvSpPr txBox="1"/>
            <p:nvPr/>
          </p:nvSpPr>
          <p:spPr>
            <a:xfrm>
              <a:off x="8615" y="8095"/>
              <a:ext cx="7415" cy="824"/>
            </a:xfrm>
            <a:prstGeom prst="rect">
              <a:avLst/>
            </a:prstGeom>
            <a:noFill/>
          </p:spPr>
          <p:txBody>
            <a:bodyPr wrap="square" rtlCol="0">
              <a:spAutoFit/>
            </a:bodyPr>
            <a:lstStyle/>
            <a:p>
              <a:pPr algn="ctr"/>
              <a:r>
                <a:rPr lang="en-US" altLang="en-US" sz="2800" b="1" dirty="0" smtClean="0">
                  <a:solidFill>
                    <a:schemeClr val="bg1"/>
                  </a:solidFill>
                  <a:latin typeface="iCiel Nabila" pitchFamily="2" charset="0"/>
                  <a:cs typeface="Times New Roman" panose="02020603050405020304" pitchFamily="18" charset="0"/>
                </a:rPr>
                <a:t> </a:t>
              </a:r>
              <a:r>
                <a:rPr lang="en-US" altLang="en-US" sz="2800" b="1" dirty="0" err="1" smtClean="0">
                  <a:solidFill>
                    <a:schemeClr val="bg1"/>
                  </a:solidFill>
                  <a:latin typeface="iCiel Nabila" pitchFamily="2" charset="0"/>
                  <a:cs typeface="Times New Roman" panose="02020603050405020304" pitchFamily="18" charset="0"/>
                </a:rPr>
                <a:t>Liên</a:t>
              </a:r>
              <a:r>
                <a:rPr lang="en-US" altLang="en-US" sz="2800" b="1" dirty="0" smtClean="0">
                  <a:solidFill>
                    <a:schemeClr val="bg1"/>
                  </a:solidFill>
                  <a:latin typeface="iCiel Nabila" pitchFamily="2" charset="0"/>
                  <a:cs typeface="Times New Roman" panose="02020603050405020304" pitchFamily="18" charset="0"/>
                </a:rPr>
                <a:t> </a:t>
              </a:r>
              <a:r>
                <a:rPr lang="en-US" altLang="en-US" sz="2800" b="1" dirty="0" err="1" smtClean="0">
                  <a:solidFill>
                    <a:schemeClr val="bg1"/>
                  </a:solidFill>
                  <a:latin typeface="iCiel Nabila" pitchFamily="2" charset="0"/>
                  <a:cs typeface="Times New Roman" panose="02020603050405020304" pitchFamily="18" charset="0"/>
                </a:rPr>
                <a:t>hệ</a:t>
              </a:r>
              <a:r>
                <a:rPr lang="en-US" altLang="en-US" sz="2800" b="1" dirty="0" smtClean="0">
                  <a:solidFill>
                    <a:schemeClr val="bg1"/>
                  </a:solidFill>
                  <a:latin typeface="iCiel Nabila" pitchFamily="2" charset="0"/>
                  <a:cs typeface="Times New Roman" panose="02020603050405020304" pitchFamily="18" charset="0"/>
                </a:rPr>
                <a:t> </a:t>
              </a:r>
              <a:endParaRPr lang="en-US" altLang="en-US" sz="2800" b="1" dirty="0">
                <a:solidFill>
                  <a:schemeClr val="bg1"/>
                </a:solidFill>
                <a:latin typeface="iCiel Nabila" pitchFamily="2" charset="0"/>
                <a:cs typeface="Times New Roman" panose="02020603050405020304" pitchFamily="18" charset="0"/>
              </a:endParaRPr>
            </a:p>
          </p:txBody>
        </p:sp>
        <p:sp>
          <p:nvSpPr>
            <p:cNvPr id="48" name="文本框 47"/>
            <p:cNvSpPr txBox="1"/>
            <p:nvPr/>
          </p:nvSpPr>
          <p:spPr>
            <a:xfrm>
              <a:off x="8615" y="2710"/>
              <a:ext cx="7415" cy="1503"/>
            </a:xfrm>
            <a:prstGeom prst="rect">
              <a:avLst/>
            </a:prstGeom>
            <a:noFill/>
          </p:spPr>
          <p:txBody>
            <a:bodyPr wrap="square" rtlCol="0">
              <a:spAutoFit/>
            </a:bodyPr>
            <a:lstStyle/>
            <a:p>
              <a:pPr algn="ctr"/>
              <a:r>
                <a:rPr lang="en-US" sz="2800" b="1" kern="0" dirty="0" err="1" smtClean="0">
                  <a:solidFill>
                    <a:schemeClr val="bg1"/>
                  </a:solidFill>
                  <a:latin typeface="iCiel Nabila" pitchFamily="2" charset="0"/>
                  <a:cs typeface="Times New Roman" panose="02020603050405020304" pitchFamily="18" charset="0"/>
                </a:rPr>
                <a:t>Sự</a:t>
              </a:r>
              <a:r>
                <a:rPr lang="en-US" sz="2800" b="1" kern="0" dirty="0" smtClean="0">
                  <a:solidFill>
                    <a:schemeClr val="bg1"/>
                  </a:solidFill>
                  <a:latin typeface="iCiel Nabila" pitchFamily="2" charset="0"/>
                  <a:cs typeface="Times New Roman" panose="02020603050405020304" pitchFamily="18" charset="0"/>
                </a:rPr>
                <a:t> </a:t>
              </a:r>
              <a:r>
                <a:rPr lang="en-US" sz="2800" b="1" kern="0" dirty="0" err="1" smtClean="0">
                  <a:solidFill>
                    <a:schemeClr val="bg1"/>
                  </a:solidFill>
                  <a:latin typeface="iCiel Nabila" pitchFamily="2" charset="0"/>
                  <a:cs typeface="Times New Roman" panose="02020603050405020304" pitchFamily="18" charset="0"/>
                </a:rPr>
                <a:t>khác</a:t>
              </a:r>
              <a:r>
                <a:rPr lang="en-US" sz="2800" b="1" kern="0" dirty="0" smtClean="0">
                  <a:solidFill>
                    <a:schemeClr val="bg1"/>
                  </a:solidFill>
                  <a:latin typeface="iCiel Nabila" pitchFamily="2" charset="0"/>
                  <a:cs typeface="Times New Roman" panose="02020603050405020304" pitchFamily="18" charset="0"/>
                </a:rPr>
                <a:t> </a:t>
              </a:r>
              <a:r>
                <a:rPr lang="en-US" sz="2800" b="1" kern="0" dirty="0" err="1" smtClean="0">
                  <a:solidFill>
                    <a:schemeClr val="bg1"/>
                  </a:solidFill>
                  <a:latin typeface="iCiel Nabila" pitchFamily="2" charset="0"/>
                  <a:cs typeface="Times New Roman" panose="02020603050405020304" pitchFamily="18" charset="0"/>
                </a:rPr>
                <a:t>biệt</a:t>
              </a:r>
              <a:r>
                <a:rPr lang="en-US" sz="2800" b="1" kern="0" dirty="0" smtClean="0">
                  <a:solidFill>
                    <a:schemeClr val="bg1"/>
                  </a:solidFill>
                  <a:latin typeface="iCiel Nabila" pitchFamily="2" charset="0"/>
                  <a:cs typeface="Times New Roman" panose="02020603050405020304" pitchFamily="18" charset="0"/>
                </a:rPr>
                <a:t> </a:t>
              </a:r>
              <a:r>
                <a:rPr lang="en-US" sz="2800" b="1" kern="0" dirty="0" err="1" smtClean="0">
                  <a:solidFill>
                    <a:schemeClr val="bg1"/>
                  </a:solidFill>
                  <a:latin typeface="iCiel Nabila" pitchFamily="2" charset="0"/>
                  <a:cs typeface="Times New Roman" panose="02020603050405020304" pitchFamily="18" charset="0"/>
                </a:rPr>
                <a:t>giữa</a:t>
              </a:r>
              <a:r>
                <a:rPr lang="en-US" sz="2800" b="1" kern="0" dirty="0" smtClean="0">
                  <a:solidFill>
                    <a:schemeClr val="bg1"/>
                  </a:solidFill>
                  <a:latin typeface="iCiel Nabila" pitchFamily="2" charset="0"/>
                  <a:cs typeface="Times New Roman" panose="02020603050405020304" pitchFamily="18" charset="0"/>
                </a:rPr>
                <a:t> </a:t>
              </a:r>
              <a:r>
                <a:rPr lang="en-US" sz="2800" b="1" kern="0" dirty="0" err="1" smtClean="0">
                  <a:solidFill>
                    <a:schemeClr val="bg1"/>
                  </a:solidFill>
                  <a:latin typeface="iCiel Nabila" pitchFamily="2" charset="0"/>
                  <a:cs typeface="Times New Roman" panose="02020603050405020304" pitchFamily="18" charset="0"/>
                </a:rPr>
                <a:t>làng</a:t>
              </a:r>
              <a:r>
                <a:rPr lang="en-US" sz="2800" b="1" kern="0" dirty="0" smtClean="0">
                  <a:solidFill>
                    <a:schemeClr val="bg1"/>
                  </a:solidFill>
                  <a:latin typeface="iCiel Nabila" pitchFamily="2" charset="0"/>
                  <a:cs typeface="Times New Roman" panose="02020603050405020304" pitchFamily="18" charset="0"/>
                </a:rPr>
                <a:t> </a:t>
              </a:r>
              <a:r>
                <a:rPr lang="en-US" sz="2800" b="1" kern="0" dirty="0" err="1" smtClean="0">
                  <a:solidFill>
                    <a:schemeClr val="bg1"/>
                  </a:solidFill>
                  <a:latin typeface="iCiel Nabila" pitchFamily="2" charset="0"/>
                  <a:cs typeface="Times New Roman" panose="02020603050405020304" pitchFamily="18" charset="0"/>
                </a:rPr>
                <a:t>quê</a:t>
              </a:r>
              <a:r>
                <a:rPr lang="en-US" sz="2800" b="1" kern="0" dirty="0" smtClean="0">
                  <a:solidFill>
                    <a:schemeClr val="bg1"/>
                  </a:solidFill>
                  <a:latin typeface="iCiel Nabila" pitchFamily="2" charset="0"/>
                  <a:cs typeface="Times New Roman" panose="02020603050405020304" pitchFamily="18" charset="0"/>
                </a:rPr>
                <a:t> </a:t>
              </a:r>
              <a:r>
                <a:rPr lang="en-US" sz="2800" b="1" kern="0" dirty="0" err="1" smtClean="0">
                  <a:solidFill>
                    <a:schemeClr val="bg1"/>
                  </a:solidFill>
                  <a:latin typeface="iCiel Nabila" pitchFamily="2" charset="0"/>
                  <a:cs typeface="Times New Roman" panose="02020603050405020304" pitchFamily="18" charset="0"/>
                </a:rPr>
                <a:t>và</a:t>
              </a:r>
              <a:r>
                <a:rPr lang="en-US" sz="2800" b="1" kern="0" dirty="0" smtClean="0">
                  <a:solidFill>
                    <a:schemeClr val="bg1"/>
                  </a:solidFill>
                  <a:latin typeface="iCiel Nabila" pitchFamily="2" charset="0"/>
                  <a:cs typeface="Times New Roman" panose="02020603050405020304" pitchFamily="18" charset="0"/>
                </a:rPr>
                <a:t> </a:t>
              </a:r>
              <a:r>
                <a:rPr lang="en-US" sz="2800" b="1" kern="0" dirty="0" err="1" smtClean="0">
                  <a:solidFill>
                    <a:schemeClr val="bg1"/>
                  </a:solidFill>
                  <a:latin typeface="iCiel Nabila" pitchFamily="2" charset="0"/>
                  <a:cs typeface="Times New Roman" panose="02020603050405020304" pitchFamily="18" charset="0"/>
                </a:rPr>
                <a:t>đô</a:t>
              </a:r>
              <a:r>
                <a:rPr lang="en-US" sz="2800" b="1" kern="0" dirty="0" smtClean="0">
                  <a:solidFill>
                    <a:schemeClr val="bg1"/>
                  </a:solidFill>
                  <a:latin typeface="iCiel Nabila" pitchFamily="2" charset="0"/>
                  <a:cs typeface="Times New Roman" panose="02020603050405020304" pitchFamily="18" charset="0"/>
                </a:rPr>
                <a:t> </a:t>
              </a:r>
              <a:r>
                <a:rPr lang="en-US" sz="2800" b="1" kern="0" dirty="0" err="1" smtClean="0">
                  <a:solidFill>
                    <a:schemeClr val="bg1"/>
                  </a:solidFill>
                  <a:latin typeface="iCiel Nabila" pitchFamily="2" charset="0"/>
                  <a:cs typeface="Times New Roman" panose="02020603050405020304" pitchFamily="18" charset="0"/>
                </a:rPr>
                <a:t>thị</a:t>
              </a:r>
              <a:endParaRPr lang="zh-CN" altLang="en-US" sz="2800" dirty="0">
                <a:solidFill>
                  <a:schemeClr val="bg1"/>
                </a:solidFill>
                <a:latin typeface="iCiel Nabila" pitchFamily="2" charset="0"/>
                <a:ea typeface="微软雅黑" panose="020B0503020204020204" pitchFamily="34" charset="-122"/>
              </a:endParaRPr>
            </a:p>
          </p:txBody>
        </p:sp>
      </p:grpSp>
      <p:pic>
        <p:nvPicPr>
          <p:cNvPr id="4" name="图片 3" descr="ef934acf26a66943004c3543c69f61a0"/>
          <p:cNvPicPr>
            <a:picLocks noChangeAspect="1"/>
          </p:cNvPicPr>
          <p:nvPr/>
        </p:nvPicPr>
        <p:blipFill>
          <a:blip r:embed="rId3"/>
          <a:stretch>
            <a:fillRect/>
          </a:stretch>
        </p:blipFill>
        <p:spPr>
          <a:xfrm>
            <a:off x="1784985" y="1121410"/>
            <a:ext cx="3383915" cy="4665345"/>
          </a:xfrm>
          <a:prstGeom prst="rect">
            <a:avLst/>
          </a:prstGeom>
        </p:spPr>
      </p:pic>
      <p:sp>
        <p:nvSpPr>
          <p:cNvPr id="5" name="五边形 4"/>
          <p:cNvSpPr/>
          <p:nvPr/>
        </p:nvSpPr>
        <p:spPr>
          <a:xfrm>
            <a:off x="2126109" y="1793119"/>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B04646"/>
                </a:solidFill>
                <a:latin typeface="微软雅黑" panose="020B0503020204020204" pitchFamily="34" charset="-122"/>
                <a:ea typeface="微软雅黑" panose="020B0503020204020204" pitchFamily="34" charset="-122"/>
              </a:rPr>
              <a:t>01</a:t>
            </a:r>
            <a:endParaRPr lang="zh-CN" altLang="en-US" sz="2400" b="1" dirty="0">
              <a:solidFill>
                <a:srgbClr val="B04646"/>
              </a:solidFill>
              <a:latin typeface="微软雅黑" panose="020B0503020204020204" pitchFamily="34" charset="-122"/>
              <a:ea typeface="微软雅黑" panose="020B0503020204020204" pitchFamily="34" charset="-122"/>
            </a:endParaRPr>
          </a:p>
        </p:txBody>
      </p:sp>
      <p:sp>
        <p:nvSpPr>
          <p:cNvPr id="6" name="五边形 5"/>
          <p:cNvSpPr/>
          <p:nvPr/>
        </p:nvSpPr>
        <p:spPr>
          <a:xfrm>
            <a:off x="2115949" y="3474599"/>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99C538"/>
                </a:solidFill>
                <a:latin typeface="微软雅黑" panose="020B0503020204020204" pitchFamily="34" charset="-122"/>
                <a:ea typeface="微软雅黑" panose="020B0503020204020204" pitchFamily="34" charset="-122"/>
              </a:rPr>
              <a:t>02</a:t>
            </a:r>
            <a:endParaRPr lang="zh-CN" altLang="en-US" sz="2400" b="1" dirty="0">
              <a:solidFill>
                <a:srgbClr val="99C538"/>
              </a:solidFill>
              <a:latin typeface="微软雅黑" panose="020B0503020204020204" pitchFamily="34" charset="-122"/>
              <a:ea typeface="微软雅黑" panose="020B0503020204020204" pitchFamily="34" charset="-122"/>
            </a:endParaRPr>
          </a:p>
        </p:txBody>
      </p:sp>
      <p:sp>
        <p:nvSpPr>
          <p:cNvPr id="7" name="五边形 6"/>
          <p:cNvSpPr/>
          <p:nvPr/>
        </p:nvSpPr>
        <p:spPr>
          <a:xfrm>
            <a:off x="2070229" y="5090039"/>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4BB1A8"/>
                </a:solidFill>
                <a:latin typeface="微软雅黑" panose="020B0503020204020204" pitchFamily="34" charset="-122"/>
                <a:ea typeface="微软雅黑" panose="020B0503020204020204" pitchFamily="34" charset="-122"/>
              </a:rPr>
              <a:t>03</a:t>
            </a:r>
            <a:endParaRPr lang="zh-CN" altLang="en-US" sz="2400" b="1" dirty="0">
              <a:solidFill>
                <a:srgbClr val="4BB1A8"/>
              </a:solidFill>
              <a:latin typeface="微软雅黑" panose="020B0503020204020204" pitchFamily="34" charset="-122"/>
              <a:ea typeface="微软雅黑" panose="020B0503020204020204" pitchFamily="34" charset="-122"/>
            </a:endParaRPr>
          </a:p>
        </p:txBody>
      </p:sp>
      <p:pic>
        <p:nvPicPr>
          <p:cNvPr id="8" name="图片 7"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4"/>
          <a:srcRect l="47449" t="21697"/>
          <a:stretch>
            <a:fillRect/>
          </a:stretch>
        </p:blipFill>
        <p:spPr>
          <a:xfrm>
            <a:off x="9053195" y="5132705"/>
            <a:ext cx="3137535" cy="1704340"/>
          </a:xfrm>
          <a:prstGeom prst="rect">
            <a:avLst/>
          </a:prstGeom>
        </p:spPr>
      </p:pic>
      <p:grpSp>
        <p:nvGrpSpPr>
          <p:cNvPr id="12" name="组合 11">
            <a:extLst>
              <a:ext uri="{FF2B5EF4-FFF2-40B4-BE49-F238E27FC236}">
                <a16:creationId xmlns:a16="http://schemas.microsoft.com/office/drawing/2014/main" id="{A04EFA37-5DD5-4CBE-8643-A16CF78A9F59}"/>
              </a:ext>
            </a:extLst>
          </p:cNvPr>
          <p:cNvGrpSpPr/>
          <p:nvPr/>
        </p:nvGrpSpPr>
        <p:grpSpPr>
          <a:xfrm>
            <a:off x="1597708" y="312910"/>
            <a:ext cx="3551555" cy="1128101"/>
            <a:chOff x="2638269" y="2965026"/>
            <a:chExt cx="3551555" cy="1128101"/>
          </a:xfrm>
        </p:grpSpPr>
        <p:sp>
          <p:nvSpPr>
            <p:cNvPr id="13" name="文本框 1">
              <a:extLst>
                <a:ext uri="{FF2B5EF4-FFF2-40B4-BE49-F238E27FC236}">
                  <a16:creationId xmlns:a16="http://schemas.microsoft.com/office/drawing/2014/main" id="{3B888F67-2315-43D1-A772-8A65543B9139}"/>
                </a:ext>
              </a:extLst>
            </p:cNvPr>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a:defRPr/>
              </a:pPr>
              <a:r>
                <a:rPr lang="en-US" altLang="zh-CN" sz="4400" b="1" dirty="0" smtClean="0">
                  <a:solidFill>
                    <a:schemeClr val="bg1"/>
                  </a:solidFill>
                  <a:latin typeface="LNTH-Tight Writer" panose="00000500000000000000" pitchFamily="2" charset="0"/>
                  <a:ea typeface="微软雅黑" panose="020B0503020204020204" pitchFamily="34" charset="-122"/>
                  <a:cs typeface="+mn-ea"/>
                  <a:sym typeface="+mn-lt"/>
                </a:rPr>
                <a:t>NỘI DUNG</a:t>
              </a:r>
              <a:endParaRPr lang="zh-CN" altLang="en-US" sz="4400" b="1" dirty="0">
                <a:solidFill>
                  <a:schemeClr val="bg1"/>
                </a:solidFill>
                <a:latin typeface="LNTH-Tight Writer" panose="00000500000000000000" pitchFamily="2" charset="0"/>
                <a:ea typeface="微软雅黑" panose="020B0503020204020204" pitchFamily="34" charset="-122"/>
                <a:cs typeface="+mn-ea"/>
                <a:sym typeface="+mn-lt"/>
              </a:endParaRPr>
            </a:p>
          </p:txBody>
        </p:sp>
        <p:sp>
          <p:nvSpPr>
            <p:cNvPr id="14" name="矩形 13">
              <a:extLst>
                <a:ext uri="{FF2B5EF4-FFF2-40B4-BE49-F238E27FC236}">
                  <a16:creationId xmlns:a16="http://schemas.microsoft.com/office/drawing/2014/main" id="{16BC682C-430E-4A2E-8FBC-9146623E9995}"/>
                </a:ext>
              </a:extLst>
            </p:cNvPr>
            <p:cNvSpPr/>
            <p:nvPr/>
          </p:nvSpPr>
          <p:spPr>
            <a:xfrm>
              <a:off x="2638269" y="3073040"/>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grpSp>
      <p:grpSp>
        <p:nvGrpSpPr>
          <p:cNvPr id="15" name="组合 14">
            <a:extLst>
              <a:ext uri="{FF2B5EF4-FFF2-40B4-BE49-F238E27FC236}">
                <a16:creationId xmlns:a16="http://schemas.microsoft.com/office/drawing/2014/main" id="{0F2FDF53-A627-4B9E-8EA9-116ED94B175B}"/>
              </a:ext>
            </a:extLst>
          </p:cNvPr>
          <p:cNvGrpSpPr/>
          <p:nvPr/>
        </p:nvGrpSpPr>
        <p:grpSpPr>
          <a:xfrm>
            <a:off x="525931" y="0"/>
            <a:ext cx="910170" cy="1109471"/>
            <a:chOff x="6219365" y="418888"/>
            <a:chExt cx="910170" cy="1109471"/>
          </a:xfrm>
        </p:grpSpPr>
        <p:sp>
          <p:nvSpPr>
            <p:cNvPr id="16" name="椭圆 15">
              <a:extLst>
                <a:ext uri="{FF2B5EF4-FFF2-40B4-BE49-F238E27FC236}">
                  <a16:creationId xmlns:a16="http://schemas.microsoft.com/office/drawing/2014/main" id="{2CCDAD01-F830-4467-84F4-1C290EDCDEDF}"/>
                </a:ext>
              </a:extLst>
            </p:cNvPr>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id="{7CAE80E7-E353-4D82-A6FC-BB55E8DB45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2000" advClick="0">
        <p14:ripp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scan0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363" y="985429"/>
            <a:ext cx="4495800" cy="2346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3" name="Picture 7" descr="scan0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913" y="985429"/>
            <a:ext cx="4495800" cy="2346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4" name="Text Box 11"/>
          <p:cNvSpPr txBox="1">
            <a:spLocks noChangeArrowheads="1"/>
          </p:cNvSpPr>
          <p:nvPr/>
        </p:nvSpPr>
        <p:spPr bwMode="auto">
          <a:xfrm>
            <a:off x="5688875" y="3268254"/>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altLang="en-US" sz="2400" b="1">
                <a:solidFill>
                  <a:schemeClr val="bg1"/>
                </a:solidFill>
                <a:latin typeface="Times New Roman" panose="02020603050405020304" pitchFamily="18" charset="0"/>
              </a:rPr>
              <a:t>Bản làng ở miền núi</a:t>
            </a:r>
          </a:p>
        </p:txBody>
      </p:sp>
      <p:sp>
        <p:nvSpPr>
          <p:cNvPr id="5" name="Text Box 12"/>
          <p:cNvSpPr txBox="1">
            <a:spLocks noChangeArrowheads="1"/>
          </p:cNvSpPr>
          <p:nvPr/>
        </p:nvSpPr>
        <p:spPr bwMode="auto">
          <a:xfrm>
            <a:off x="1116875" y="3301592"/>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altLang="en-US" sz="2400" b="1">
                <a:solidFill>
                  <a:schemeClr val="bg1"/>
                </a:solidFill>
                <a:latin typeface="Times New Roman" panose="02020603050405020304" pitchFamily="18" charset="0"/>
              </a:rPr>
              <a:t>Làng quê ở đồng bằng</a:t>
            </a:r>
          </a:p>
        </p:txBody>
      </p:sp>
      <p:sp>
        <p:nvSpPr>
          <p:cNvPr id="6" name="Text Box 13"/>
          <p:cNvSpPr txBox="1">
            <a:spLocks noChangeArrowheads="1"/>
          </p:cNvSpPr>
          <p:nvPr/>
        </p:nvSpPr>
        <p:spPr bwMode="auto">
          <a:xfrm>
            <a:off x="1116875" y="6100354"/>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altLang="en-US" sz="2400" b="1">
                <a:solidFill>
                  <a:schemeClr val="bg1"/>
                </a:solidFill>
                <a:latin typeface="Times New Roman" panose="02020603050405020304" pitchFamily="18" charset="0"/>
              </a:rPr>
              <a:t>Đường sá ở đô thị</a:t>
            </a:r>
          </a:p>
        </p:txBody>
      </p:sp>
      <p:pic>
        <p:nvPicPr>
          <p:cNvPr id="7" name="Picture 15" descr="scan00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475" y="3769904"/>
            <a:ext cx="4440238" cy="2389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8" name="Oval 16"/>
          <p:cNvSpPr>
            <a:spLocks noChangeArrowheads="1"/>
          </p:cNvSpPr>
          <p:nvPr/>
        </p:nvSpPr>
        <p:spPr bwMode="auto">
          <a:xfrm>
            <a:off x="4926875" y="2842804"/>
            <a:ext cx="457200" cy="4572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b="1">
                <a:solidFill>
                  <a:srgbClr val="FF0000"/>
                </a:solidFill>
              </a:rPr>
              <a:t>1</a:t>
            </a:r>
          </a:p>
        </p:txBody>
      </p:sp>
      <p:sp>
        <p:nvSpPr>
          <p:cNvPr id="9" name="Oval 17"/>
          <p:cNvSpPr>
            <a:spLocks noChangeArrowheads="1"/>
          </p:cNvSpPr>
          <p:nvPr/>
        </p:nvSpPr>
        <p:spPr bwMode="auto">
          <a:xfrm>
            <a:off x="9487763" y="2839629"/>
            <a:ext cx="457200" cy="4572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b="1">
                <a:solidFill>
                  <a:srgbClr val="FF0000"/>
                </a:solidFill>
              </a:rPr>
              <a:t>2</a:t>
            </a:r>
          </a:p>
        </p:txBody>
      </p:sp>
      <p:sp>
        <p:nvSpPr>
          <p:cNvPr id="10" name="Oval 18"/>
          <p:cNvSpPr>
            <a:spLocks noChangeArrowheads="1"/>
          </p:cNvSpPr>
          <p:nvPr/>
        </p:nvSpPr>
        <p:spPr bwMode="auto">
          <a:xfrm>
            <a:off x="4947513" y="5663792"/>
            <a:ext cx="457200" cy="4572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b="1">
                <a:solidFill>
                  <a:srgbClr val="FF0000"/>
                </a:solidFill>
              </a:rPr>
              <a:t>3</a:t>
            </a:r>
          </a:p>
        </p:txBody>
      </p:sp>
      <p:sp>
        <p:nvSpPr>
          <p:cNvPr id="11" name="Text Box 13"/>
          <p:cNvSpPr txBox="1">
            <a:spLocks noChangeArrowheads="1"/>
          </p:cNvSpPr>
          <p:nvPr/>
        </p:nvSpPr>
        <p:spPr bwMode="auto">
          <a:xfrm>
            <a:off x="6144488" y="6152742"/>
            <a:ext cx="2613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altLang="en-US" sz="2400" b="1">
                <a:solidFill>
                  <a:schemeClr val="bg1"/>
                </a:solidFill>
                <a:latin typeface="Times New Roman" panose="02020603050405020304" pitchFamily="18" charset="0"/>
              </a:rPr>
              <a:t>Hình ảnh ở đô thị</a:t>
            </a:r>
          </a:p>
        </p:txBody>
      </p:sp>
      <p:pic>
        <p:nvPicPr>
          <p:cNvPr id="12"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80913" y="3725454"/>
            <a:ext cx="4495800" cy="2451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8"/>
          <p:cNvSpPr>
            <a:spLocks noChangeArrowheads="1"/>
          </p:cNvSpPr>
          <p:nvPr/>
        </p:nvSpPr>
        <p:spPr bwMode="auto">
          <a:xfrm>
            <a:off x="9487763" y="5674904"/>
            <a:ext cx="457200" cy="4572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b="1">
                <a:solidFill>
                  <a:srgbClr val="FF0000"/>
                </a:solidFill>
              </a:rPr>
              <a:t>4</a:t>
            </a:r>
          </a:p>
        </p:txBody>
      </p:sp>
    </p:spTree>
    <p:extLst>
      <p:ext uri="{BB962C8B-B14F-4D97-AF65-F5344CB8AC3E}">
        <p14:creationId xmlns:p14="http://schemas.microsoft.com/office/powerpoint/2010/main" val="3902671724"/>
      </p:ext>
    </p:extLst>
  </p:cSld>
  <p:clrMapOvr>
    <a:masterClrMapping/>
  </p:clrMapOvr>
  <mc:AlternateContent xmlns:mc="http://schemas.openxmlformats.org/markup-compatibility/2006">
    <mc:Choice xmlns:p14="http://schemas.microsoft.com/office/powerpoint/2010/main" Requires="p14">
      <p:transition spd="slow" p14:dur="20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9079" y="763360"/>
            <a:ext cx="4373562" cy="2305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9629" y="763360"/>
            <a:ext cx="4652962"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09629" y="3516085"/>
            <a:ext cx="4652962"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09079" y="3516085"/>
            <a:ext cx="4373562"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5368291" y="2612798"/>
            <a:ext cx="420688" cy="428625"/>
          </a:xfrm>
          <a:prstGeom prst="ellipse">
            <a:avLst/>
          </a:prstGeom>
          <a:solidFill>
            <a:sysClr val="window" lastClr="FFFFFF"/>
          </a:solidFill>
          <a:ln w="12700" cap="flat" cmpd="sng" algn="ctr">
            <a:solidFill>
              <a:srgbClr val="5B9BD5">
                <a:shade val="50000"/>
              </a:srgbClr>
            </a:solidFill>
            <a:prstDash val="solid"/>
            <a:miter lim="800000"/>
          </a:ln>
          <a:effectLst/>
        </p:spPr>
        <p:txBody>
          <a:bodyPr anchor="ctr"/>
          <a:lstStyle/>
          <a:p>
            <a:pPr algn="ctr" eaLnBrk="1" fontAlgn="auto" hangingPunct="1">
              <a:spcBef>
                <a:spcPts val="0"/>
              </a:spcBef>
              <a:spcAft>
                <a:spcPts val="0"/>
              </a:spcAft>
              <a:defRPr/>
            </a:pPr>
            <a:r>
              <a:rPr lang="en-US" sz="3200" kern="0">
                <a:solidFill>
                  <a:srgbClr val="FF0000"/>
                </a:solidFill>
                <a:latin typeface="Times New Roman" panose="02020603050405020304" pitchFamily="18" charset="0"/>
                <a:cs typeface="Times New Roman" panose="02020603050405020304" pitchFamily="18" charset="0"/>
              </a:rPr>
              <a:t>5</a:t>
            </a:r>
            <a:endParaRPr lang="en-US" sz="3200" kern="0" dirty="0">
              <a:solidFill>
                <a:srgbClr val="FF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1951991" y="3068410"/>
            <a:ext cx="2743200" cy="447675"/>
          </a:xfrm>
          <a:prstGeom prst="roundRect">
            <a:avLst/>
          </a:prstGeom>
          <a:solidFill>
            <a:sysClr val="window" lastClr="FFFFFF"/>
          </a:solidFill>
          <a:ln w="12700" cap="flat" cmpd="sng" algn="ctr">
            <a:solidFill>
              <a:srgbClr val="5B9BD5">
                <a:shade val="50000"/>
              </a:srgbClr>
            </a:solidFill>
            <a:prstDash val="solid"/>
            <a:miter lim="800000"/>
          </a:ln>
          <a:effectLst/>
        </p:spPr>
        <p:txBody>
          <a:bodyPr anchor="ctr"/>
          <a:lstStyle/>
          <a:p>
            <a:pPr algn="ctr" eaLnBrk="1" fontAlgn="auto" hangingPunct="1">
              <a:spcBef>
                <a:spcPts val="0"/>
              </a:spcBef>
              <a:spcAft>
                <a:spcPts val="0"/>
              </a:spcAft>
              <a:defRPr/>
            </a:pPr>
            <a:r>
              <a:rPr lang="en-US" sz="2400" b="1" kern="0" dirty="0" err="1">
                <a:solidFill>
                  <a:srgbClr val="FF0000"/>
                </a:solidFill>
                <a:latin typeface="Times New Roman" panose="02020603050405020304" pitchFamily="18" charset="0"/>
                <a:cs typeface="Times New Roman" panose="02020603050405020304" pitchFamily="18" charset="0"/>
              </a:rPr>
              <a:t>Nhà</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kern="0" dirty="0" err="1">
                <a:solidFill>
                  <a:srgbClr val="FF0000"/>
                </a:solidFill>
                <a:latin typeface="Times New Roman" panose="02020603050405020304" pitchFamily="18" charset="0"/>
                <a:cs typeface="Times New Roman" panose="02020603050405020304" pitchFamily="18" charset="0"/>
              </a:rPr>
              <a:t>cửa</a:t>
            </a:r>
            <a:r>
              <a:rPr lang="en-US" sz="2400" b="1" kern="0" dirty="0">
                <a:solidFill>
                  <a:srgbClr val="FF0000"/>
                </a:solidFill>
                <a:latin typeface="Times New Roman" panose="02020603050405020304" pitchFamily="18" charset="0"/>
                <a:cs typeface="Times New Roman" panose="02020603050405020304" pitchFamily="18" charset="0"/>
              </a:rPr>
              <a:t> ở </a:t>
            </a:r>
            <a:r>
              <a:rPr lang="en-US" sz="2400" b="1" kern="0" dirty="0" err="1">
                <a:solidFill>
                  <a:srgbClr val="FF0000"/>
                </a:solidFill>
                <a:latin typeface="Times New Roman" panose="02020603050405020304" pitchFamily="18" charset="0"/>
                <a:cs typeface="Times New Roman" panose="02020603050405020304" pitchFamily="18" charset="0"/>
              </a:rPr>
              <a:t>đô</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kern="0" dirty="0" err="1">
                <a:solidFill>
                  <a:srgbClr val="FF0000"/>
                </a:solidFill>
                <a:latin typeface="Times New Roman" panose="02020603050405020304" pitchFamily="18" charset="0"/>
                <a:cs typeface="Times New Roman" panose="02020603050405020304" pitchFamily="18" charset="0"/>
              </a:rPr>
              <a:t>thị</a:t>
            </a:r>
            <a:endParaRPr lang="en-US" sz="2400" b="1" kern="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6797041" y="3068410"/>
            <a:ext cx="2971800" cy="447675"/>
          </a:xfrm>
          <a:prstGeom prst="rect">
            <a:avLst/>
          </a:prstGeom>
          <a:solidFill>
            <a:sysClr val="window" lastClr="FFFFFF"/>
          </a:solidFill>
          <a:ln w="12700" cap="flat" cmpd="sng" algn="ctr">
            <a:solidFill>
              <a:srgbClr val="5B9BD5">
                <a:shade val="50000"/>
              </a:srgbClr>
            </a:solidFill>
            <a:prstDash val="solid"/>
            <a:miter lim="800000"/>
          </a:ln>
          <a:effectLst/>
        </p:spPr>
        <p:txBody>
          <a:bodyPr anchor="ctr"/>
          <a:lstStyle/>
          <a:p>
            <a:pPr algn="ctr" eaLnBrk="1" fontAlgn="auto" hangingPunct="1">
              <a:spcBef>
                <a:spcPts val="0"/>
              </a:spcBef>
              <a:spcAft>
                <a:spcPts val="0"/>
              </a:spcAft>
              <a:defRPr/>
            </a:pPr>
            <a:r>
              <a:rPr lang="en-US" sz="2400" b="1" kern="0" dirty="0" err="1">
                <a:solidFill>
                  <a:srgbClr val="FF0000"/>
                </a:solidFill>
                <a:latin typeface="Times New Roman" panose="02020603050405020304" pitchFamily="18" charset="0"/>
                <a:cs typeface="Times New Roman" panose="02020603050405020304" pitchFamily="18" charset="0"/>
              </a:rPr>
              <a:t>Nhà</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kern="0" dirty="0" err="1">
                <a:solidFill>
                  <a:srgbClr val="FF0000"/>
                </a:solidFill>
                <a:latin typeface="Times New Roman" panose="02020603050405020304" pitchFamily="18" charset="0"/>
                <a:cs typeface="Times New Roman" panose="02020603050405020304" pitchFamily="18" charset="0"/>
              </a:rPr>
              <a:t>cửa</a:t>
            </a:r>
            <a:r>
              <a:rPr lang="en-US" sz="2400" b="1" kern="0" dirty="0">
                <a:solidFill>
                  <a:srgbClr val="FF0000"/>
                </a:solidFill>
                <a:latin typeface="Times New Roman" panose="02020603050405020304" pitchFamily="18" charset="0"/>
                <a:cs typeface="Times New Roman" panose="02020603050405020304" pitchFamily="18" charset="0"/>
              </a:rPr>
              <a:t> ở </a:t>
            </a:r>
            <a:r>
              <a:rPr lang="en-US" sz="2400" b="1" kern="0" dirty="0" err="1">
                <a:solidFill>
                  <a:srgbClr val="FF0000"/>
                </a:solidFill>
                <a:latin typeface="Times New Roman" panose="02020603050405020304" pitchFamily="18" charset="0"/>
                <a:cs typeface="Times New Roman" panose="02020603050405020304" pitchFamily="18" charset="0"/>
              </a:rPr>
              <a:t>làng</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kern="0" dirty="0" err="1">
                <a:solidFill>
                  <a:srgbClr val="FF0000"/>
                </a:solidFill>
                <a:latin typeface="Times New Roman" panose="02020603050405020304" pitchFamily="18" charset="0"/>
                <a:cs typeface="Times New Roman" panose="02020603050405020304" pitchFamily="18" charset="0"/>
              </a:rPr>
              <a:t>quê</a:t>
            </a:r>
            <a:endParaRPr lang="en-US" sz="2400" b="1" kern="0" dirty="0">
              <a:solidFill>
                <a:srgbClr val="FF000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1691641" y="5867173"/>
            <a:ext cx="3003550" cy="447675"/>
          </a:xfrm>
          <a:prstGeom prst="roundRect">
            <a:avLst/>
          </a:prstGeom>
          <a:solidFill>
            <a:sysClr val="window" lastClr="FFFFFF"/>
          </a:solidFill>
          <a:ln w="12700" cap="flat" cmpd="sng" algn="ctr">
            <a:solidFill>
              <a:srgbClr val="5B9BD5">
                <a:shade val="50000"/>
              </a:srgbClr>
            </a:solidFill>
            <a:prstDash val="solid"/>
            <a:miter lim="800000"/>
          </a:ln>
          <a:effectLst/>
        </p:spPr>
        <p:txBody>
          <a:bodyPr anchor="ctr"/>
          <a:lstStyle/>
          <a:p>
            <a:pPr algn="ctr" eaLnBrk="1" fontAlgn="auto" hangingPunct="1">
              <a:spcBef>
                <a:spcPts val="0"/>
              </a:spcBef>
              <a:spcAft>
                <a:spcPts val="0"/>
              </a:spcAft>
              <a:defRPr/>
            </a:pPr>
            <a:r>
              <a:rPr lang="en-US" sz="2400" b="1" kern="0" dirty="0" err="1">
                <a:solidFill>
                  <a:srgbClr val="FF0000"/>
                </a:solidFill>
                <a:latin typeface="Times New Roman" panose="02020603050405020304" pitchFamily="18" charset="0"/>
                <a:cs typeface="Times New Roman" panose="02020603050405020304" pitchFamily="18" charset="0"/>
              </a:rPr>
              <a:t>Đường</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kern="0" dirty="0" err="1">
                <a:solidFill>
                  <a:srgbClr val="FF0000"/>
                </a:solidFill>
                <a:latin typeface="Times New Roman" panose="02020603050405020304" pitchFamily="18" charset="0"/>
                <a:cs typeface="Times New Roman" panose="02020603050405020304" pitchFamily="18" charset="0"/>
              </a:rPr>
              <a:t>sá</a:t>
            </a:r>
            <a:r>
              <a:rPr lang="en-US" sz="2400" b="1" kern="0" dirty="0">
                <a:solidFill>
                  <a:srgbClr val="FF0000"/>
                </a:solidFill>
                <a:latin typeface="Times New Roman" panose="02020603050405020304" pitchFamily="18" charset="0"/>
                <a:cs typeface="Times New Roman" panose="02020603050405020304" pitchFamily="18" charset="0"/>
              </a:rPr>
              <a:t> ở </a:t>
            </a:r>
            <a:r>
              <a:rPr lang="en-US" sz="2400" b="1" kern="0" dirty="0" err="1">
                <a:solidFill>
                  <a:srgbClr val="FF0000"/>
                </a:solidFill>
                <a:latin typeface="Times New Roman" panose="02020603050405020304" pitchFamily="18" charset="0"/>
                <a:cs typeface="Times New Roman" panose="02020603050405020304" pitchFamily="18" charset="0"/>
              </a:rPr>
              <a:t>đô</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kern="0" dirty="0" err="1">
                <a:solidFill>
                  <a:srgbClr val="FF0000"/>
                </a:solidFill>
                <a:latin typeface="Times New Roman" panose="02020603050405020304" pitchFamily="18" charset="0"/>
                <a:cs typeface="Times New Roman" panose="02020603050405020304" pitchFamily="18" charset="0"/>
              </a:rPr>
              <a:t>thị</a:t>
            </a:r>
            <a:endParaRPr lang="en-US" sz="2400" b="1" kern="0"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720841" y="5862410"/>
            <a:ext cx="3343275" cy="449263"/>
          </a:xfrm>
          <a:prstGeom prst="rect">
            <a:avLst/>
          </a:prstGeom>
          <a:solidFill>
            <a:sysClr val="window" lastClr="FFFFFF"/>
          </a:solidFill>
          <a:ln w="12700" cap="flat" cmpd="sng" algn="ctr">
            <a:solidFill>
              <a:srgbClr val="5B9BD5">
                <a:shade val="50000"/>
              </a:srgbClr>
            </a:solidFill>
            <a:prstDash val="solid"/>
            <a:miter lim="800000"/>
          </a:ln>
          <a:effectLst/>
        </p:spPr>
        <p:txBody>
          <a:bodyPr anchor="ctr"/>
          <a:lstStyle/>
          <a:p>
            <a:pPr algn="ctr" eaLnBrk="1" fontAlgn="auto" hangingPunct="1">
              <a:spcBef>
                <a:spcPts val="0"/>
              </a:spcBef>
              <a:spcAft>
                <a:spcPts val="0"/>
              </a:spcAft>
              <a:defRPr/>
            </a:pPr>
            <a:r>
              <a:rPr lang="en-US" sz="2400" b="1" kern="0" dirty="0" err="1">
                <a:solidFill>
                  <a:srgbClr val="FF0000"/>
                </a:solidFill>
                <a:latin typeface="Times New Roman" panose="02020603050405020304" pitchFamily="18" charset="0"/>
                <a:cs typeface="Times New Roman" panose="02020603050405020304" pitchFamily="18" charset="0"/>
              </a:rPr>
              <a:t>Đường</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kern="0" dirty="0" err="1">
                <a:solidFill>
                  <a:srgbClr val="FF0000"/>
                </a:solidFill>
                <a:latin typeface="Times New Roman" panose="02020603050405020304" pitchFamily="18" charset="0"/>
                <a:cs typeface="Times New Roman" panose="02020603050405020304" pitchFamily="18" charset="0"/>
              </a:rPr>
              <a:t>sá</a:t>
            </a:r>
            <a:r>
              <a:rPr lang="en-US" sz="2400" b="1" kern="0" dirty="0">
                <a:solidFill>
                  <a:srgbClr val="FF0000"/>
                </a:solidFill>
                <a:latin typeface="Times New Roman" panose="02020603050405020304" pitchFamily="18" charset="0"/>
                <a:cs typeface="Times New Roman" panose="02020603050405020304" pitchFamily="18" charset="0"/>
              </a:rPr>
              <a:t> ở </a:t>
            </a:r>
            <a:r>
              <a:rPr lang="en-US" sz="2400" b="1" kern="0" dirty="0" err="1">
                <a:solidFill>
                  <a:srgbClr val="FF0000"/>
                </a:solidFill>
                <a:latin typeface="Times New Roman" panose="02020603050405020304" pitchFamily="18" charset="0"/>
                <a:cs typeface="Times New Roman" panose="02020603050405020304" pitchFamily="18" charset="0"/>
              </a:rPr>
              <a:t>làng</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kern="0" dirty="0" err="1">
                <a:solidFill>
                  <a:srgbClr val="FF0000"/>
                </a:solidFill>
                <a:latin typeface="Times New Roman" panose="02020603050405020304" pitchFamily="18" charset="0"/>
                <a:cs typeface="Times New Roman" panose="02020603050405020304" pitchFamily="18" charset="0"/>
              </a:rPr>
              <a:t>quê</a:t>
            </a:r>
            <a:endParaRPr lang="en-US" sz="2400" b="1" kern="0" dirty="0">
              <a:solidFill>
                <a:srgbClr val="FF0000"/>
              </a:solidFill>
              <a:latin typeface="Times New Roman" panose="02020603050405020304" pitchFamily="18" charset="0"/>
              <a:cs typeface="Times New Roman" panose="02020603050405020304" pitchFamily="18" charset="0"/>
            </a:endParaRPr>
          </a:p>
        </p:txBody>
      </p:sp>
      <p:sp>
        <p:nvSpPr>
          <p:cNvPr id="11" name="Oval 10"/>
          <p:cNvSpPr/>
          <p:nvPr/>
        </p:nvSpPr>
        <p:spPr>
          <a:xfrm>
            <a:off x="10064116" y="2525485"/>
            <a:ext cx="420688" cy="428625"/>
          </a:xfrm>
          <a:prstGeom prst="ellipse">
            <a:avLst/>
          </a:prstGeom>
          <a:solidFill>
            <a:sysClr val="window" lastClr="FFFFFF"/>
          </a:solidFill>
          <a:ln w="12700" cap="flat" cmpd="sng" algn="ctr">
            <a:solidFill>
              <a:srgbClr val="5B9BD5">
                <a:shade val="50000"/>
              </a:srgbClr>
            </a:solidFill>
            <a:prstDash val="solid"/>
            <a:miter lim="800000"/>
          </a:ln>
          <a:effectLst/>
        </p:spPr>
        <p:txBody>
          <a:bodyPr anchor="ctr"/>
          <a:lstStyle/>
          <a:p>
            <a:pPr algn="ctr" eaLnBrk="1" fontAlgn="auto" hangingPunct="1">
              <a:spcBef>
                <a:spcPts val="0"/>
              </a:spcBef>
              <a:spcAft>
                <a:spcPts val="0"/>
              </a:spcAft>
              <a:defRPr/>
            </a:pPr>
            <a:r>
              <a:rPr lang="en-US" sz="3200" kern="0">
                <a:solidFill>
                  <a:srgbClr val="FF0000"/>
                </a:solidFill>
                <a:latin typeface="Times New Roman" panose="02020603050405020304" pitchFamily="18" charset="0"/>
                <a:cs typeface="Times New Roman" panose="02020603050405020304" pitchFamily="18" charset="0"/>
              </a:rPr>
              <a:t>6</a:t>
            </a:r>
            <a:endParaRPr lang="en-US" sz="3200" kern="0" dirty="0">
              <a:solidFill>
                <a:srgbClr val="FF0000"/>
              </a:solidFill>
              <a:latin typeface="Times New Roman" panose="02020603050405020304" pitchFamily="18" charset="0"/>
              <a:cs typeface="Times New Roman" panose="02020603050405020304" pitchFamily="18" charset="0"/>
            </a:endParaRPr>
          </a:p>
        </p:txBody>
      </p:sp>
      <p:sp>
        <p:nvSpPr>
          <p:cNvPr id="12" name="Oval 11"/>
          <p:cNvSpPr/>
          <p:nvPr/>
        </p:nvSpPr>
        <p:spPr>
          <a:xfrm>
            <a:off x="5385754" y="5421085"/>
            <a:ext cx="420687" cy="428625"/>
          </a:xfrm>
          <a:prstGeom prst="ellipse">
            <a:avLst/>
          </a:prstGeom>
          <a:solidFill>
            <a:sysClr val="window" lastClr="FFFFFF"/>
          </a:solidFill>
          <a:ln w="12700" cap="flat" cmpd="sng" algn="ctr">
            <a:solidFill>
              <a:srgbClr val="5B9BD5">
                <a:shade val="50000"/>
              </a:srgbClr>
            </a:solidFill>
            <a:prstDash val="solid"/>
            <a:miter lim="800000"/>
          </a:ln>
          <a:effectLst/>
        </p:spPr>
        <p:txBody>
          <a:bodyPr anchor="ctr"/>
          <a:lstStyle/>
          <a:p>
            <a:pPr algn="ctr" eaLnBrk="1" fontAlgn="auto" hangingPunct="1">
              <a:spcBef>
                <a:spcPts val="0"/>
              </a:spcBef>
              <a:spcAft>
                <a:spcPts val="0"/>
              </a:spcAft>
              <a:defRPr/>
            </a:pPr>
            <a:r>
              <a:rPr lang="en-US" sz="3200" kern="0">
                <a:solidFill>
                  <a:srgbClr val="FF0000"/>
                </a:solidFill>
                <a:latin typeface="Times New Roman" panose="02020603050405020304" pitchFamily="18" charset="0"/>
                <a:cs typeface="Times New Roman" panose="02020603050405020304" pitchFamily="18" charset="0"/>
              </a:rPr>
              <a:t>7</a:t>
            </a:r>
            <a:endParaRPr lang="en-US" sz="3200" kern="0" dirty="0">
              <a:solidFill>
                <a:srgbClr val="FF0000"/>
              </a:solidFill>
              <a:latin typeface="Times New Roman" panose="02020603050405020304" pitchFamily="18" charset="0"/>
              <a:cs typeface="Times New Roman" panose="02020603050405020304" pitchFamily="18" charset="0"/>
            </a:endParaRPr>
          </a:p>
        </p:txBody>
      </p:sp>
      <p:sp>
        <p:nvSpPr>
          <p:cNvPr id="13" name="Oval 12"/>
          <p:cNvSpPr/>
          <p:nvPr/>
        </p:nvSpPr>
        <p:spPr>
          <a:xfrm>
            <a:off x="10110154" y="5449660"/>
            <a:ext cx="420687" cy="428625"/>
          </a:xfrm>
          <a:prstGeom prst="ellipse">
            <a:avLst/>
          </a:prstGeom>
          <a:solidFill>
            <a:sysClr val="window" lastClr="FFFFFF"/>
          </a:solidFill>
          <a:ln w="12700" cap="flat" cmpd="sng" algn="ctr">
            <a:solidFill>
              <a:srgbClr val="5B9BD5">
                <a:shade val="50000"/>
              </a:srgbClr>
            </a:solidFill>
            <a:prstDash val="solid"/>
            <a:miter lim="800000"/>
          </a:ln>
          <a:effectLst/>
        </p:spPr>
        <p:txBody>
          <a:bodyPr anchor="ctr"/>
          <a:lstStyle/>
          <a:p>
            <a:pPr algn="ctr" eaLnBrk="1" fontAlgn="auto" hangingPunct="1">
              <a:spcBef>
                <a:spcPts val="0"/>
              </a:spcBef>
              <a:spcAft>
                <a:spcPts val="0"/>
              </a:spcAft>
              <a:defRPr/>
            </a:pPr>
            <a:r>
              <a:rPr lang="en-US" sz="3200" kern="0">
                <a:solidFill>
                  <a:srgbClr val="FF0000"/>
                </a:solidFill>
                <a:latin typeface="Times New Roman" panose="02020603050405020304" pitchFamily="18" charset="0"/>
                <a:cs typeface="Times New Roman" panose="02020603050405020304" pitchFamily="18" charset="0"/>
              </a:rPr>
              <a:t>8</a:t>
            </a:r>
            <a:endParaRPr lang="en-US" sz="3200" kern="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6129728"/>
      </p:ext>
    </p:extLst>
  </p:cSld>
  <p:clrMapOvr>
    <a:masterClrMapping/>
  </p:clrMapOvr>
  <mc:AlternateContent xmlns:mc="http://schemas.openxmlformats.org/markup-compatibility/2006">
    <mc:Choice xmlns:p14="http://schemas.microsoft.com/office/powerpoint/2010/main" Requires="p14">
      <p:transition spd="slow" p14:dur="20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1031739" y="1444547"/>
            <a:ext cx="10363200" cy="43372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17" name="圆角矩形 16"/>
          <p:cNvSpPr/>
          <p:nvPr/>
        </p:nvSpPr>
        <p:spPr>
          <a:xfrm>
            <a:off x="540749" y="418011"/>
            <a:ext cx="11551691" cy="6270171"/>
          </a:xfrm>
          <a:prstGeom prst="roundRect">
            <a:avLst/>
          </a:prstGeom>
          <a:solidFill>
            <a:schemeClr val="bg1"/>
          </a:solidFill>
          <a:ln w="28575">
            <a:solidFill>
              <a:srgbClr val="83E1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FF0000"/>
              </a:solidFill>
              <a:latin typeface="Calibri" panose="020F0502020204030204" pitchFamily="34" charset="0"/>
              <a:cs typeface="Calibri" panose="020F0502020204030204" pitchFamily="34" charset="0"/>
            </a:endParaRPr>
          </a:p>
        </p:txBody>
      </p:sp>
      <p:pic>
        <p:nvPicPr>
          <p:cNvPr id="18" name="图片 17"/>
          <p:cNvPicPr>
            <a:picLocks noChangeAspect="1"/>
          </p:cNvPicPr>
          <p:nvPr/>
        </p:nvPicPr>
        <p:blipFill>
          <a:blip r:embed="rId2"/>
          <a:stretch>
            <a:fillRect/>
          </a:stretch>
        </p:blipFill>
        <p:spPr>
          <a:xfrm>
            <a:off x="2603569" y="-518170"/>
            <a:ext cx="6772501" cy="1251617"/>
          </a:xfrm>
          <a:prstGeom prst="rect">
            <a:avLst/>
          </a:prstGeom>
          <a:effectLst>
            <a:outerShdw blurRad="50800" dist="38100" dir="2700000" algn="tl" rotWithShape="0">
              <a:prstClr val="black">
                <a:alpha val="40000"/>
              </a:prstClr>
            </a:outerShdw>
          </a:effectLst>
        </p:spPr>
      </p:pic>
      <p:pic>
        <p:nvPicPr>
          <p:cNvPr id="31" name="图片 30"/>
          <p:cNvPicPr>
            <a:picLocks noChangeAspect="1"/>
          </p:cNvPicPr>
          <p:nvPr/>
        </p:nvPicPr>
        <p:blipFill>
          <a:blip r:embed="rId3"/>
          <a:stretch>
            <a:fillRect/>
          </a:stretch>
        </p:blipFill>
        <p:spPr>
          <a:xfrm>
            <a:off x="10809940" y="3811432"/>
            <a:ext cx="1282500" cy="3161250"/>
          </a:xfrm>
          <a:prstGeom prst="rect">
            <a:avLst/>
          </a:prstGeom>
        </p:spPr>
      </p:pic>
      <p:sp>
        <p:nvSpPr>
          <p:cNvPr id="6" name="Rectangle 2"/>
          <p:cNvSpPr>
            <a:spLocks noGrp="1" noChangeArrowheads="1"/>
          </p:cNvSpPr>
          <p:nvPr>
            <p:ph type="title"/>
          </p:nvPr>
        </p:nvSpPr>
        <p:spPr>
          <a:xfrm>
            <a:off x="2930343" y="887101"/>
            <a:ext cx="6772501" cy="487363"/>
          </a:xfrm>
          <a:solidFill>
            <a:srgbClr val="FFFFCC"/>
          </a:solidFill>
        </p:spPr>
        <p:txBody>
          <a:bodyPr/>
          <a:lstStyle/>
          <a:p>
            <a:pPr eaLnBrk="1" hangingPunct="1"/>
            <a:r>
              <a:rPr lang="en-US" altLang="en-US" sz="2400" b="1" dirty="0" smtClean="0">
                <a:solidFill>
                  <a:srgbClr val="FF0000"/>
                </a:solidFill>
                <a:latin typeface="Times New Roman" panose="02020603050405020304" pitchFamily="18" charset="0"/>
                <a:cs typeface="Times New Roman" panose="02020603050405020304" pitchFamily="18" charset="0"/>
              </a:rPr>
              <a:t>SỰ KHÁC BIỆT GIỮA LÀNG QUÊ VÀ ĐÔ THỊ</a:t>
            </a:r>
            <a:endParaRPr lang="en-US" altLang="en-US" sz="2400" b="1" dirty="0" smtClean="0">
              <a:solidFill>
                <a:srgbClr val="FF0000"/>
              </a:solidFill>
              <a:latin typeface="Times New Roman" panose="02020603050405020304" pitchFamily="18" charset="0"/>
              <a:cs typeface="Times New Roman" panose="02020603050405020304" pitchFamily="18" charset="0"/>
            </a:endParaRPr>
          </a:p>
        </p:txBody>
      </p:sp>
      <p:graphicFrame>
        <p:nvGraphicFramePr>
          <p:cNvPr id="7" name="Group 3"/>
          <p:cNvGraphicFramePr>
            <a:graphicFrameLocks noGrp="1"/>
          </p:cNvGraphicFramePr>
          <p:nvPr>
            <p:ph idx="1"/>
            <p:extLst>
              <p:ext uri="{D42A27DB-BD31-4B8C-83A1-F6EECF244321}">
                <p14:modId xmlns:p14="http://schemas.microsoft.com/office/powerpoint/2010/main" val="3949409102"/>
              </p:ext>
            </p:extLst>
          </p:nvPr>
        </p:nvGraphicFramePr>
        <p:xfrm>
          <a:off x="1649045" y="1444547"/>
          <a:ext cx="8915400" cy="4876800"/>
        </p:xfrm>
        <a:graphic>
          <a:graphicData uri="http://schemas.openxmlformats.org/drawingml/2006/table">
            <a:tbl>
              <a:tblPr/>
              <a:tblGrid>
                <a:gridCol w="272415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3295650">
                  <a:extLst>
                    <a:ext uri="{9D8B030D-6E8A-4147-A177-3AD203B41FA5}">
                      <a16:colId xmlns:a16="http://schemas.microsoft.com/office/drawing/2014/main" val="20002"/>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FF"/>
                          </a:solidFill>
                          <a:effectLst/>
                          <a:latin typeface="Arial" charset="0"/>
                        </a:rPr>
                        <a:t>Sự khác biệt</a:t>
                      </a:r>
                    </a:p>
                  </a:txBody>
                  <a:tcPr horzOverflow="overflow">
                    <a:lnL w="38100" cap="flat" cmpd="sng" algn="ctr">
                      <a:solidFill>
                        <a:srgbClr val="800000"/>
                      </a:solidFill>
                      <a:prstDash val="solid"/>
                      <a:round/>
                      <a:headEnd type="none" w="med" len="med"/>
                      <a:tailEnd type="none" w="med" len="med"/>
                    </a:lnL>
                    <a:lnR w="28575" cap="flat" cmpd="sng" algn="ctr">
                      <a:solidFill>
                        <a:srgbClr val="800000"/>
                      </a:solidFill>
                      <a:prstDash val="solid"/>
                      <a:round/>
                      <a:headEnd type="none" w="med" len="med"/>
                      <a:tailEnd type="none" w="med" len="med"/>
                    </a:lnR>
                    <a:lnT w="38100" cap="flat" cmpd="sng" algn="ctr">
                      <a:solidFill>
                        <a:srgbClr val="800000"/>
                      </a:solidFill>
                      <a:prstDash val="solid"/>
                      <a:round/>
                      <a:headEnd type="none" w="med" len="med"/>
                      <a:tailEnd type="none" w="med" len="med"/>
                    </a:lnT>
                    <a:lnB w="28575" cap="flat" cmpd="sng" algn="ctr">
                      <a:solidFill>
                        <a:srgbClr val="8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FF"/>
                          </a:solidFill>
                          <a:effectLst/>
                          <a:latin typeface="Arial" charset="0"/>
                        </a:rPr>
                        <a:t>Làng quê</a:t>
                      </a:r>
                    </a:p>
                  </a:txBody>
                  <a:tcPr horzOverflow="overflow">
                    <a:lnL w="28575" cap="flat" cmpd="sng" algn="ctr">
                      <a:solidFill>
                        <a:srgbClr val="800000"/>
                      </a:solidFill>
                      <a:prstDash val="solid"/>
                      <a:round/>
                      <a:headEnd type="none" w="med" len="med"/>
                      <a:tailEnd type="none" w="med" len="med"/>
                    </a:lnL>
                    <a:lnR w="28575" cap="flat" cmpd="sng" algn="ctr">
                      <a:solidFill>
                        <a:srgbClr val="800000"/>
                      </a:solidFill>
                      <a:prstDash val="solid"/>
                      <a:round/>
                      <a:headEnd type="none" w="med" len="med"/>
                      <a:tailEnd type="none" w="med" len="med"/>
                    </a:lnR>
                    <a:lnT w="38100" cap="flat" cmpd="sng" algn="ctr">
                      <a:solidFill>
                        <a:srgbClr val="800000"/>
                      </a:solidFill>
                      <a:prstDash val="solid"/>
                      <a:round/>
                      <a:headEnd type="none" w="med" len="med"/>
                      <a:tailEnd type="none" w="med" len="med"/>
                    </a:lnT>
                    <a:lnB w="28575" cap="flat" cmpd="sng" algn="ctr">
                      <a:solidFill>
                        <a:srgbClr val="8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FF"/>
                          </a:solidFill>
                          <a:effectLst/>
                          <a:latin typeface="Arial" charset="0"/>
                        </a:rPr>
                        <a:t>Đô thị</a:t>
                      </a:r>
                    </a:p>
                  </a:txBody>
                  <a:tcPr horzOverflow="overflow">
                    <a:lnL w="28575" cap="flat" cmpd="sng" algn="ctr">
                      <a:solidFill>
                        <a:srgbClr val="800000"/>
                      </a:solidFill>
                      <a:prstDash val="solid"/>
                      <a:round/>
                      <a:headEnd type="none" w="med" len="med"/>
                      <a:tailEnd type="none" w="med" len="med"/>
                    </a:lnL>
                    <a:lnR w="38100" cap="flat" cmpd="sng" algn="ctr">
                      <a:solidFill>
                        <a:srgbClr val="800000"/>
                      </a:solidFill>
                      <a:prstDash val="solid"/>
                      <a:round/>
                      <a:headEnd type="none" w="med" len="med"/>
                      <a:tailEnd type="none" w="med" len="med"/>
                    </a:lnR>
                    <a:lnT w="38100" cap="flat" cmpd="sng" algn="ctr">
                      <a:solidFill>
                        <a:srgbClr val="800000"/>
                      </a:solidFill>
                      <a:prstDash val="solid"/>
                      <a:round/>
                      <a:headEnd type="none" w="med" len="med"/>
                      <a:tailEnd type="none" w="med" len="med"/>
                    </a:lnT>
                    <a:lnB w="28575" cap="flat" cmpd="sng" algn="ctr">
                      <a:solidFill>
                        <a:srgbClr val="8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00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a:txBody>
                  <a:tcPr horzOverflow="overflow">
                    <a:lnL w="38100" cap="flat" cmpd="sng" algn="ctr">
                      <a:solidFill>
                        <a:srgbClr val="800000"/>
                      </a:solidFill>
                      <a:prstDash val="solid"/>
                      <a:round/>
                      <a:headEnd type="none" w="med" len="med"/>
                      <a:tailEnd type="none" w="med" len="med"/>
                    </a:lnL>
                    <a:lnR w="28575" cap="flat" cmpd="sng" algn="ctr">
                      <a:solidFill>
                        <a:srgbClr val="800000"/>
                      </a:solidFill>
                      <a:prstDash val="solid"/>
                      <a:round/>
                      <a:headEnd type="none" w="med" len="med"/>
                      <a:tailEnd type="none" w="med" len="med"/>
                    </a:lnR>
                    <a:lnT w="28575" cap="flat" cmpd="sng" algn="ctr">
                      <a:solidFill>
                        <a:srgbClr val="800000"/>
                      </a:solidFill>
                      <a:prstDash val="solid"/>
                      <a:round/>
                      <a:headEnd type="none" w="med" len="med"/>
                      <a:tailEnd type="none" w="med" len="med"/>
                    </a:lnT>
                    <a:lnB w="28575" cap="flat" cmpd="sng" algn="ctr">
                      <a:solidFill>
                        <a:srgbClr val="8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a:txBody>
                  <a:tcPr horzOverflow="overflow">
                    <a:lnL w="28575" cap="flat" cmpd="sng" algn="ctr">
                      <a:solidFill>
                        <a:srgbClr val="800000"/>
                      </a:solidFill>
                      <a:prstDash val="solid"/>
                      <a:round/>
                      <a:headEnd type="none" w="med" len="med"/>
                      <a:tailEnd type="none" w="med" len="med"/>
                    </a:lnL>
                    <a:lnR w="28575" cap="flat" cmpd="sng" algn="ctr">
                      <a:solidFill>
                        <a:srgbClr val="800000"/>
                      </a:solidFill>
                      <a:prstDash val="solid"/>
                      <a:round/>
                      <a:headEnd type="none" w="med" len="med"/>
                      <a:tailEnd type="none" w="med" len="med"/>
                    </a:lnR>
                    <a:lnT w="28575" cap="flat" cmpd="sng" algn="ctr">
                      <a:solidFill>
                        <a:srgbClr val="800000"/>
                      </a:solidFill>
                      <a:prstDash val="solid"/>
                      <a:round/>
                      <a:headEnd type="none" w="med" len="med"/>
                      <a:tailEnd type="none" w="med" len="med"/>
                    </a:lnT>
                    <a:lnB w="28575" cap="flat" cmpd="sng" algn="ctr">
                      <a:solidFill>
                        <a:srgbClr val="8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a:txBody>
                  <a:tcPr horzOverflow="overflow">
                    <a:lnL w="28575" cap="flat" cmpd="sng" algn="ctr">
                      <a:solidFill>
                        <a:srgbClr val="800000"/>
                      </a:solidFill>
                      <a:prstDash val="solid"/>
                      <a:round/>
                      <a:headEnd type="none" w="med" len="med"/>
                      <a:tailEnd type="none" w="med" len="med"/>
                    </a:lnL>
                    <a:lnR w="38100" cap="flat" cmpd="sng" algn="ctr">
                      <a:solidFill>
                        <a:srgbClr val="800000"/>
                      </a:solidFill>
                      <a:prstDash val="solid"/>
                      <a:round/>
                      <a:headEnd type="none" w="med" len="med"/>
                      <a:tailEnd type="none" w="med" len="med"/>
                    </a:lnR>
                    <a:lnT w="28575" cap="flat" cmpd="sng" algn="ctr">
                      <a:solidFill>
                        <a:srgbClr val="800000"/>
                      </a:solidFill>
                      <a:prstDash val="solid"/>
                      <a:round/>
                      <a:headEnd type="none" w="med" len="med"/>
                      <a:tailEnd type="none" w="med" len="med"/>
                    </a:lnT>
                    <a:lnB w="28575" cap="flat" cmpd="sng" algn="ctr">
                      <a:solidFill>
                        <a:srgbClr val="8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7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a:txBody>
                  <a:tcPr horzOverflow="overflow">
                    <a:lnL w="38100" cap="flat" cmpd="sng" algn="ctr">
                      <a:solidFill>
                        <a:srgbClr val="800000"/>
                      </a:solidFill>
                      <a:prstDash val="solid"/>
                      <a:round/>
                      <a:headEnd type="none" w="med" len="med"/>
                      <a:tailEnd type="none" w="med" len="med"/>
                    </a:lnL>
                    <a:lnR w="28575" cap="flat" cmpd="sng" algn="ctr">
                      <a:solidFill>
                        <a:srgbClr val="800000"/>
                      </a:solidFill>
                      <a:prstDash val="solid"/>
                      <a:round/>
                      <a:headEnd type="none" w="med" len="med"/>
                      <a:tailEnd type="none" w="med" len="med"/>
                    </a:lnR>
                    <a:lnT w="28575" cap="flat" cmpd="sng" algn="ctr">
                      <a:solidFill>
                        <a:srgbClr val="800000"/>
                      </a:solidFill>
                      <a:prstDash val="solid"/>
                      <a:round/>
                      <a:headEnd type="none" w="med" len="med"/>
                      <a:tailEnd type="none" w="med" len="med"/>
                    </a:lnT>
                    <a:lnB w="28575" cap="flat" cmpd="sng" algn="ctr">
                      <a:solidFill>
                        <a:srgbClr val="8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a:txBody>
                  <a:tcPr horzOverflow="overflow">
                    <a:lnL w="28575" cap="flat" cmpd="sng" algn="ctr">
                      <a:solidFill>
                        <a:srgbClr val="800000"/>
                      </a:solidFill>
                      <a:prstDash val="solid"/>
                      <a:round/>
                      <a:headEnd type="none" w="med" len="med"/>
                      <a:tailEnd type="none" w="med" len="med"/>
                    </a:lnL>
                    <a:lnR w="28575" cap="flat" cmpd="sng" algn="ctr">
                      <a:solidFill>
                        <a:srgbClr val="800000"/>
                      </a:solidFill>
                      <a:prstDash val="solid"/>
                      <a:round/>
                      <a:headEnd type="none" w="med" len="med"/>
                      <a:tailEnd type="none" w="med" len="med"/>
                    </a:lnR>
                    <a:lnT w="28575" cap="flat" cmpd="sng" algn="ctr">
                      <a:solidFill>
                        <a:srgbClr val="800000"/>
                      </a:solidFill>
                      <a:prstDash val="solid"/>
                      <a:round/>
                      <a:headEnd type="none" w="med" len="med"/>
                      <a:tailEnd type="none" w="med" len="med"/>
                    </a:lnT>
                    <a:lnB w="28575" cap="flat" cmpd="sng" algn="ctr">
                      <a:solidFill>
                        <a:srgbClr val="8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a:txBody>
                  <a:tcPr horzOverflow="overflow">
                    <a:lnL w="28575" cap="flat" cmpd="sng" algn="ctr">
                      <a:solidFill>
                        <a:srgbClr val="800000"/>
                      </a:solidFill>
                      <a:prstDash val="solid"/>
                      <a:round/>
                      <a:headEnd type="none" w="med" len="med"/>
                      <a:tailEnd type="none" w="med" len="med"/>
                    </a:lnL>
                    <a:lnR w="38100" cap="flat" cmpd="sng" algn="ctr">
                      <a:solidFill>
                        <a:srgbClr val="800000"/>
                      </a:solidFill>
                      <a:prstDash val="solid"/>
                      <a:round/>
                      <a:headEnd type="none" w="med" len="med"/>
                      <a:tailEnd type="none" w="med" len="med"/>
                    </a:lnR>
                    <a:lnT w="28575" cap="flat" cmpd="sng" algn="ctr">
                      <a:solidFill>
                        <a:srgbClr val="800000"/>
                      </a:solidFill>
                      <a:prstDash val="solid"/>
                      <a:round/>
                      <a:headEnd type="none" w="med" len="med"/>
                      <a:tailEnd type="none" w="med" len="med"/>
                    </a:lnT>
                    <a:lnB w="28575" cap="flat" cmpd="sng" algn="ctr">
                      <a:solidFill>
                        <a:srgbClr val="8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43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a:txBody>
                  <a:tcPr horzOverflow="overflow">
                    <a:lnL w="38100" cap="flat" cmpd="sng" algn="ctr">
                      <a:solidFill>
                        <a:srgbClr val="800000"/>
                      </a:solidFill>
                      <a:prstDash val="solid"/>
                      <a:round/>
                      <a:headEnd type="none" w="med" len="med"/>
                      <a:tailEnd type="none" w="med" len="med"/>
                    </a:lnL>
                    <a:lnR w="28575" cap="flat" cmpd="sng" algn="ctr">
                      <a:solidFill>
                        <a:srgbClr val="800000"/>
                      </a:solidFill>
                      <a:prstDash val="solid"/>
                      <a:round/>
                      <a:headEnd type="none" w="med" len="med"/>
                      <a:tailEnd type="none" w="med" len="med"/>
                    </a:lnR>
                    <a:lnT w="28575" cap="flat" cmpd="sng" algn="ctr">
                      <a:solidFill>
                        <a:srgbClr val="800000"/>
                      </a:solidFill>
                      <a:prstDash val="solid"/>
                      <a:round/>
                      <a:headEnd type="none" w="med" len="med"/>
                      <a:tailEnd type="none" w="med" len="med"/>
                    </a:lnT>
                    <a:lnB w="38100" cap="flat" cmpd="sng" algn="ctr">
                      <a:solidFill>
                        <a:srgbClr val="8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a:txBody>
                  <a:tcPr horzOverflow="overflow">
                    <a:lnL w="28575" cap="flat" cmpd="sng" algn="ctr">
                      <a:solidFill>
                        <a:srgbClr val="800000"/>
                      </a:solidFill>
                      <a:prstDash val="solid"/>
                      <a:round/>
                      <a:headEnd type="none" w="med" len="med"/>
                      <a:tailEnd type="none" w="med" len="med"/>
                    </a:lnL>
                    <a:lnR w="28575" cap="flat" cmpd="sng" algn="ctr">
                      <a:solidFill>
                        <a:srgbClr val="800000"/>
                      </a:solidFill>
                      <a:prstDash val="solid"/>
                      <a:round/>
                      <a:headEnd type="none" w="med" len="med"/>
                      <a:tailEnd type="none" w="med" len="med"/>
                    </a:lnR>
                    <a:lnT w="28575" cap="flat" cmpd="sng" algn="ctr">
                      <a:solidFill>
                        <a:srgbClr val="800000"/>
                      </a:solidFill>
                      <a:prstDash val="solid"/>
                      <a:round/>
                      <a:headEnd type="none" w="med" len="med"/>
                      <a:tailEnd type="none" w="med" len="med"/>
                    </a:lnT>
                    <a:lnB w="38100" cap="flat" cmpd="sng" algn="ctr">
                      <a:solidFill>
                        <a:srgbClr val="8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a:txBody>
                  <a:tcPr horzOverflow="overflow">
                    <a:lnL w="28575" cap="flat" cmpd="sng" algn="ctr">
                      <a:solidFill>
                        <a:srgbClr val="800000"/>
                      </a:solidFill>
                      <a:prstDash val="solid"/>
                      <a:round/>
                      <a:headEnd type="none" w="med" len="med"/>
                      <a:tailEnd type="none" w="med" len="med"/>
                    </a:lnL>
                    <a:lnR w="38100" cap="flat" cmpd="sng" algn="ctr">
                      <a:solidFill>
                        <a:srgbClr val="800000"/>
                      </a:solidFill>
                      <a:prstDash val="solid"/>
                      <a:round/>
                      <a:headEnd type="none" w="med" len="med"/>
                      <a:tailEnd type="none" w="med" len="med"/>
                    </a:lnR>
                    <a:lnT w="28575" cap="flat" cmpd="sng" algn="ctr">
                      <a:solidFill>
                        <a:srgbClr val="800000"/>
                      </a:solidFill>
                      <a:prstDash val="solid"/>
                      <a:round/>
                      <a:headEnd type="none" w="med" len="med"/>
                      <a:tailEnd type="none" w="med" len="med"/>
                    </a:lnT>
                    <a:lnB w="38100" cap="flat" cmpd="sng" algn="ctr">
                      <a:solidFill>
                        <a:srgbClr val="8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 name="Text Box 25"/>
          <p:cNvSpPr txBox="1">
            <a:spLocks noChangeArrowheads="1"/>
          </p:cNvSpPr>
          <p:nvPr/>
        </p:nvSpPr>
        <p:spPr bwMode="auto">
          <a:xfrm>
            <a:off x="1782395" y="1901747"/>
            <a:ext cx="24384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2400" b="1">
                <a:solidFill>
                  <a:srgbClr val="000000"/>
                </a:solidFill>
                <a:latin typeface="Times New Roman" panose="02020603050405020304" pitchFamily="18" charset="0"/>
                <a:cs typeface="Times New Roman" panose="02020603050405020304" pitchFamily="18" charset="0"/>
              </a:rPr>
              <a:t>+ Phong cảnh </a:t>
            </a:r>
          </a:p>
          <a:p>
            <a:pPr eaLnBrk="1" hangingPunct="1"/>
            <a:endParaRPr lang="en-US" altLang="en-US" sz="1400" b="1">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sz="800" b="1">
              <a:solidFill>
                <a:srgbClr val="000000"/>
              </a:solidFill>
              <a:latin typeface="Times New Roman" panose="02020603050405020304" pitchFamily="18" charset="0"/>
              <a:cs typeface="Times New Roman" panose="02020603050405020304" pitchFamily="18" charset="0"/>
            </a:endParaRPr>
          </a:p>
          <a:p>
            <a:pPr eaLnBrk="1" hangingPunct="1"/>
            <a:r>
              <a:rPr lang="en-US" altLang="en-US" sz="2400" b="1">
                <a:solidFill>
                  <a:srgbClr val="000066"/>
                </a:solidFill>
                <a:latin typeface="Times New Roman" panose="02020603050405020304" pitchFamily="18" charset="0"/>
                <a:cs typeface="Times New Roman" panose="02020603050405020304" pitchFamily="18" charset="0"/>
              </a:rPr>
              <a:t>+ Nhà cửa</a:t>
            </a:r>
          </a:p>
        </p:txBody>
      </p:sp>
      <p:sp>
        <p:nvSpPr>
          <p:cNvPr id="9" name="Text Box 26"/>
          <p:cNvSpPr txBox="1">
            <a:spLocks noChangeArrowheads="1"/>
          </p:cNvSpPr>
          <p:nvPr/>
        </p:nvSpPr>
        <p:spPr bwMode="auto">
          <a:xfrm>
            <a:off x="4449395" y="1855710"/>
            <a:ext cx="2667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r>
              <a:rPr lang="en-US" altLang="en-US" sz="2400" b="1">
                <a:solidFill>
                  <a:srgbClr val="000000"/>
                </a:solidFill>
                <a:latin typeface="Times New Roman" panose="02020603050405020304" pitchFamily="18" charset="0"/>
                <a:cs typeface="Times New Roman" panose="02020603050405020304" pitchFamily="18" charset="0"/>
              </a:rPr>
              <a:t>- Nhiều cây cối, ruộng vườn.</a:t>
            </a:r>
          </a:p>
          <a:p>
            <a:pPr algn="just" eaLnBrk="1" hangingPunct="1"/>
            <a:r>
              <a:rPr lang="en-US" altLang="en-US" sz="2400" b="1">
                <a:solidFill>
                  <a:srgbClr val="000066"/>
                </a:solidFill>
                <a:latin typeface="Times New Roman" panose="02020603050405020304" pitchFamily="18" charset="0"/>
                <a:cs typeface="Times New Roman" panose="02020603050405020304" pitchFamily="18" charset="0"/>
              </a:rPr>
              <a:t>- Nhà thưa, mái ngói đỏ.</a:t>
            </a:r>
          </a:p>
        </p:txBody>
      </p:sp>
      <p:sp>
        <p:nvSpPr>
          <p:cNvPr id="10" name="Text Box 27"/>
          <p:cNvSpPr txBox="1">
            <a:spLocks noChangeArrowheads="1"/>
          </p:cNvSpPr>
          <p:nvPr/>
        </p:nvSpPr>
        <p:spPr bwMode="auto">
          <a:xfrm>
            <a:off x="7268795" y="1855710"/>
            <a:ext cx="32766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r>
              <a:rPr lang="en-US" altLang="en-US" sz="2400" b="1">
                <a:solidFill>
                  <a:srgbClr val="000000"/>
                </a:solidFill>
                <a:latin typeface="Times New Roman" panose="02020603050405020304" pitchFamily="18" charset="0"/>
                <a:cs typeface="Times New Roman" panose="02020603050405020304" pitchFamily="18" charset="0"/>
              </a:rPr>
              <a:t>-  Ít cây cối, vườn hoa, công viên</a:t>
            </a:r>
          </a:p>
          <a:p>
            <a:pPr algn="just" eaLnBrk="1" hangingPunct="1"/>
            <a:r>
              <a:rPr lang="en-US" altLang="en-US" sz="2400" b="1">
                <a:solidFill>
                  <a:srgbClr val="000066"/>
                </a:solidFill>
                <a:latin typeface="Times New Roman" panose="02020603050405020304" pitchFamily="18" charset="0"/>
                <a:cs typeface="Times New Roman" panose="02020603050405020304" pitchFamily="18" charset="0"/>
              </a:rPr>
              <a:t>- Nhà san sát nhau, nhiều nhà cao tầng.</a:t>
            </a:r>
          </a:p>
        </p:txBody>
      </p:sp>
      <p:sp>
        <p:nvSpPr>
          <p:cNvPr id="11" name="Text Box 28"/>
          <p:cNvSpPr txBox="1">
            <a:spLocks noChangeArrowheads="1"/>
          </p:cNvSpPr>
          <p:nvPr/>
        </p:nvSpPr>
        <p:spPr bwMode="auto">
          <a:xfrm>
            <a:off x="1782395" y="3532110"/>
            <a:ext cx="24384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2400" b="1">
                <a:solidFill>
                  <a:srgbClr val="000000"/>
                </a:solidFill>
                <a:latin typeface="Times New Roman" panose="02020603050405020304" pitchFamily="18" charset="0"/>
                <a:cs typeface="Times New Roman" panose="02020603050405020304" pitchFamily="18" charset="0"/>
              </a:rPr>
              <a:t>+ Đường sá </a:t>
            </a:r>
          </a:p>
          <a:p>
            <a:pPr eaLnBrk="1" hangingPunct="1"/>
            <a:endParaRPr lang="en-US" altLang="en-US" sz="2400" b="1">
              <a:solidFill>
                <a:srgbClr val="000000"/>
              </a:solidFill>
              <a:latin typeface="Times New Roman" panose="02020603050405020304" pitchFamily="18" charset="0"/>
              <a:cs typeface="Times New Roman" panose="02020603050405020304" pitchFamily="18" charset="0"/>
            </a:endParaRPr>
          </a:p>
          <a:p>
            <a:pPr eaLnBrk="1" hangingPunct="1"/>
            <a:r>
              <a:rPr lang="en-US" altLang="en-US" sz="2400" b="1">
                <a:solidFill>
                  <a:srgbClr val="000066"/>
                </a:solidFill>
                <a:latin typeface="Times New Roman" panose="02020603050405020304" pitchFamily="18" charset="0"/>
                <a:cs typeface="Times New Roman" panose="02020603050405020304" pitchFamily="18" charset="0"/>
              </a:rPr>
              <a:t>+ Hoạt động giao thông</a:t>
            </a:r>
          </a:p>
        </p:txBody>
      </p:sp>
      <p:sp>
        <p:nvSpPr>
          <p:cNvPr id="12" name="Text Box 29"/>
          <p:cNvSpPr txBox="1">
            <a:spLocks noChangeArrowheads="1"/>
          </p:cNvSpPr>
          <p:nvPr/>
        </p:nvSpPr>
        <p:spPr bwMode="auto">
          <a:xfrm>
            <a:off x="4417645" y="3527347"/>
            <a:ext cx="28194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lnSpc>
                <a:spcPct val="90000"/>
              </a:lnSpc>
              <a:defRPr/>
            </a:pPr>
            <a:r>
              <a:rPr lang="en-US" sz="2150" b="1" smtClean="0">
                <a:solidFill>
                  <a:srgbClr val="000000"/>
                </a:solidFill>
                <a:latin typeface="Times New Roman" pitchFamily="18" charset="0"/>
                <a:cs typeface="Times New Roman" pitchFamily="18" charset="0"/>
              </a:rPr>
              <a:t>-  Đường nhỏ, hẹp, chủ yếu là đường làng, đường bờ ruộng.</a:t>
            </a:r>
          </a:p>
          <a:p>
            <a:pPr algn="just" eaLnBrk="1" hangingPunct="1">
              <a:lnSpc>
                <a:spcPct val="90000"/>
              </a:lnSpc>
              <a:defRPr/>
            </a:pPr>
            <a:r>
              <a:rPr lang="en-US" sz="2400" b="1" smtClean="0">
                <a:solidFill>
                  <a:srgbClr val="000066"/>
                </a:solidFill>
                <a:latin typeface="Times New Roman" pitchFamily="18" charset="0"/>
                <a:cs typeface="Times New Roman" pitchFamily="18" charset="0"/>
              </a:rPr>
              <a:t>- </a:t>
            </a:r>
            <a:r>
              <a:rPr lang="en-US" sz="2400" b="1" smtClean="0">
                <a:solidFill>
                  <a:srgbClr val="333399"/>
                </a:solidFill>
                <a:latin typeface="Times New Roman" pitchFamily="18" charset="0"/>
                <a:cs typeface="Times New Roman" pitchFamily="18" charset="0"/>
              </a:rPr>
              <a:t>Người và xe cộ đi lại ít.</a:t>
            </a:r>
          </a:p>
        </p:txBody>
      </p:sp>
      <p:sp>
        <p:nvSpPr>
          <p:cNvPr id="13" name="Text Box 30"/>
          <p:cNvSpPr txBox="1">
            <a:spLocks noChangeArrowheads="1"/>
          </p:cNvSpPr>
          <p:nvPr/>
        </p:nvSpPr>
        <p:spPr bwMode="auto">
          <a:xfrm>
            <a:off x="7287845" y="3562272"/>
            <a:ext cx="32575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spcAft>
                <a:spcPts val="600"/>
              </a:spcAft>
            </a:pPr>
            <a:r>
              <a:rPr lang="en-US" altLang="en-US" sz="2300" b="1">
                <a:solidFill>
                  <a:srgbClr val="000000"/>
                </a:solidFill>
                <a:latin typeface="Times New Roman" panose="02020603050405020304" pitchFamily="18" charset="0"/>
                <a:cs typeface="Times New Roman" panose="02020603050405020304" pitchFamily="18" charset="0"/>
              </a:rPr>
              <a:t>-  Đường bê tông, đường nhựa rộng, nhiều.</a:t>
            </a:r>
          </a:p>
          <a:p>
            <a:pPr algn="just" eaLnBrk="1" hangingPunct="1">
              <a:spcAft>
                <a:spcPts val="600"/>
              </a:spcAft>
            </a:pPr>
            <a:r>
              <a:rPr lang="en-US" altLang="en-US" sz="2400" b="1">
                <a:solidFill>
                  <a:srgbClr val="000066"/>
                </a:solidFill>
                <a:latin typeface="Times New Roman" panose="02020603050405020304" pitchFamily="18" charset="0"/>
                <a:cs typeface="Times New Roman" panose="02020603050405020304" pitchFamily="18" charset="0"/>
              </a:rPr>
              <a:t>-  </a:t>
            </a:r>
            <a:r>
              <a:rPr lang="en-US" altLang="en-US" sz="2400" b="1">
                <a:solidFill>
                  <a:srgbClr val="333399"/>
                </a:solidFill>
                <a:latin typeface="Times New Roman" panose="02020603050405020304" pitchFamily="18" charset="0"/>
                <a:cs typeface="Times New Roman" panose="02020603050405020304" pitchFamily="18" charset="0"/>
              </a:rPr>
              <a:t>Người và xe cộ đi lại nhiều.</a:t>
            </a:r>
          </a:p>
        </p:txBody>
      </p:sp>
      <p:sp>
        <p:nvSpPr>
          <p:cNvPr id="14" name="Text Box 31"/>
          <p:cNvSpPr txBox="1">
            <a:spLocks noChangeArrowheads="1"/>
          </p:cNvSpPr>
          <p:nvPr/>
        </p:nvSpPr>
        <p:spPr bwMode="auto">
          <a:xfrm>
            <a:off x="1706195" y="5121197"/>
            <a:ext cx="266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pPr>
            <a:r>
              <a:rPr lang="en-US" altLang="en-US" sz="2400" b="1">
                <a:solidFill>
                  <a:srgbClr val="000000"/>
                </a:solidFill>
                <a:latin typeface="Times New Roman" panose="02020603050405020304" pitchFamily="18" charset="0"/>
                <a:cs typeface="Times New Roman" panose="02020603050405020304" pitchFamily="18" charset="0"/>
              </a:rPr>
              <a:t>+ Hoạt động sinh sống chủ yếu của người dân</a:t>
            </a:r>
          </a:p>
        </p:txBody>
      </p:sp>
      <p:sp>
        <p:nvSpPr>
          <p:cNvPr id="15" name="Text Box 32"/>
          <p:cNvSpPr txBox="1">
            <a:spLocks noChangeArrowheads="1"/>
          </p:cNvSpPr>
          <p:nvPr/>
        </p:nvSpPr>
        <p:spPr bwMode="auto">
          <a:xfrm>
            <a:off x="4487495" y="5121197"/>
            <a:ext cx="266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spcBef>
                <a:spcPct val="20000"/>
              </a:spcBef>
            </a:pPr>
            <a:r>
              <a:rPr lang="en-US" altLang="en-US" sz="2400" b="1">
                <a:solidFill>
                  <a:srgbClr val="000000"/>
                </a:solidFill>
                <a:latin typeface="Times New Roman" panose="02020603050405020304" pitchFamily="18" charset="0"/>
                <a:cs typeface="Times New Roman" panose="02020603050405020304" pitchFamily="18" charset="0"/>
              </a:rPr>
              <a:t>- Làm ruộng, trồng rau, chăn nuôi lợn, gà...</a:t>
            </a:r>
          </a:p>
        </p:txBody>
      </p:sp>
      <p:sp>
        <p:nvSpPr>
          <p:cNvPr id="19" name="Text Box 33"/>
          <p:cNvSpPr txBox="1">
            <a:spLocks noChangeArrowheads="1"/>
          </p:cNvSpPr>
          <p:nvPr/>
        </p:nvSpPr>
        <p:spPr bwMode="auto">
          <a:xfrm>
            <a:off x="7325945" y="5121197"/>
            <a:ext cx="3067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spcBef>
                <a:spcPct val="20000"/>
              </a:spcBef>
            </a:pPr>
            <a:r>
              <a:rPr lang="en-US" altLang="en-US" sz="2400" b="1">
                <a:solidFill>
                  <a:srgbClr val="000000"/>
                </a:solidFill>
                <a:latin typeface="Times New Roman" panose="02020603050405020304" pitchFamily="18" charset="0"/>
                <a:cs typeface="Times New Roman" panose="02020603050405020304" pitchFamily="18" charset="0"/>
              </a:rPr>
              <a:t>- Làm việc ở các công sở, nhà máy, xí nghiệp và buôn bán... </a:t>
            </a:r>
          </a:p>
        </p:txBody>
      </p:sp>
    </p:spTree>
    <p:extLst>
      <p:ext uri="{BB962C8B-B14F-4D97-AF65-F5344CB8AC3E}">
        <p14:creationId xmlns:p14="http://schemas.microsoft.com/office/powerpoint/2010/main" val="458549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i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ox(i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ox(in)">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ox(in)">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box(in)">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box(in)">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box(in)">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box(in)">
                                      <p:cBhvr>
                                        <p:cTn id="42" dur="5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box(in)">
                                      <p:cBhvr>
                                        <p:cTn id="47" dur="5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1">
                                            <p:txEl>
                                              <p:pRg st="2" end="2"/>
                                            </p:txEl>
                                          </p:spTgt>
                                        </p:tgtEl>
                                        <p:attrNameLst>
                                          <p:attrName>style.visibility</p:attrName>
                                        </p:attrNameLst>
                                      </p:cBhvr>
                                      <p:to>
                                        <p:strVal val="visible"/>
                                      </p:to>
                                    </p:set>
                                    <p:animEffect transition="in" filter="box(in)">
                                      <p:cBhvr>
                                        <p:cTn id="52" dur="500"/>
                                        <p:tgtEl>
                                          <p:spTgt spid="11">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12">
                                            <p:txEl>
                                              <p:pRg st="1" end="1"/>
                                            </p:txEl>
                                          </p:spTgt>
                                        </p:tgtEl>
                                        <p:attrNameLst>
                                          <p:attrName>style.visibility</p:attrName>
                                        </p:attrNameLst>
                                      </p:cBhvr>
                                      <p:to>
                                        <p:strVal val="visible"/>
                                      </p:to>
                                    </p:set>
                                    <p:animEffect transition="in" filter="box(in)">
                                      <p:cBhvr>
                                        <p:cTn id="57" dur="500"/>
                                        <p:tgtEl>
                                          <p:spTgt spid="1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13">
                                            <p:txEl>
                                              <p:pRg st="1" end="1"/>
                                            </p:txEl>
                                          </p:spTgt>
                                        </p:tgtEl>
                                        <p:attrNameLst>
                                          <p:attrName>style.visibility</p:attrName>
                                        </p:attrNameLst>
                                      </p:cBhvr>
                                      <p:to>
                                        <p:strVal val="visible"/>
                                      </p:to>
                                    </p:set>
                                    <p:animEffect transition="in" filter="box(in)">
                                      <p:cBhvr>
                                        <p:cTn id="62" dur="500"/>
                                        <p:tgtEl>
                                          <p:spTgt spid="13">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14">
                                            <p:txEl>
                                              <p:pRg st="0" end="0"/>
                                            </p:txEl>
                                          </p:spTgt>
                                        </p:tgtEl>
                                        <p:attrNameLst>
                                          <p:attrName>style.visibility</p:attrName>
                                        </p:attrNameLst>
                                      </p:cBhvr>
                                      <p:to>
                                        <p:strVal val="visible"/>
                                      </p:to>
                                    </p:set>
                                    <p:animEffect transition="in" filter="box(in)">
                                      <p:cBhvr>
                                        <p:cTn id="67" dur="500"/>
                                        <p:tgtEl>
                                          <p:spTgt spid="14">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15">
                                            <p:txEl>
                                              <p:pRg st="0" end="0"/>
                                            </p:txEl>
                                          </p:spTgt>
                                        </p:tgtEl>
                                        <p:attrNameLst>
                                          <p:attrName>style.visibility</p:attrName>
                                        </p:attrNameLst>
                                      </p:cBhvr>
                                      <p:to>
                                        <p:strVal val="visible"/>
                                      </p:to>
                                    </p:set>
                                    <p:animEffect transition="in" filter="box(in)">
                                      <p:cBhvr>
                                        <p:cTn id="72" dur="500"/>
                                        <p:tgtEl>
                                          <p:spTgt spid="15">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nodeType="clickEffect">
                                  <p:stCondLst>
                                    <p:cond delay="0"/>
                                  </p:stCondLst>
                                  <p:childTnLst>
                                    <p:set>
                                      <p:cBhvr>
                                        <p:cTn id="76" dur="1" fill="hold">
                                          <p:stCondLst>
                                            <p:cond delay="0"/>
                                          </p:stCondLst>
                                        </p:cTn>
                                        <p:tgtEl>
                                          <p:spTgt spid="19">
                                            <p:txEl>
                                              <p:pRg st="0" end="0"/>
                                            </p:txEl>
                                          </p:spTgt>
                                        </p:tgtEl>
                                        <p:attrNameLst>
                                          <p:attrName>style.visibility</p:attrName>
                                        </p:attrNameLst>
                                      </p:cBhvr>
                                      <p:to>
                                        <p:strVal val="visible"/>
                                      </p:to>
                                    </p:set>
                                    <p:animEffect transition="in" filter="box(in)">
                                      <p:cBhvr>
                                        <p:cTn id="7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1031739" y="1444547"/>
            <a:ext cx="10363200" cy="49954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17" name="圆角矩形 16"/>
          <p:cNvSpPr/>
          <p:nvPr/>
        </p:nvSpPr>
        <p:spPr>
          <a:xfrm>
            <a:off x="1238250" y="1631979"/>
            <a:ext cx="10001250" cy="4507563"/>
          </a:xfrm>
          <a:prstGeom prst="roundRect">
            <a:avLst/>
          </a:prstGeom>
          <a:solidFill>
            <a:schemeClr val="bg1"/>
          </a:solidFill>
          <a:ln w="28575">
            <a:solidFill>
              <a:srgbClr val="83E1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FF0000"/>
              </a:solidFill>
              <a:latin typeface="Calibri" panose="020F0502020204030204" pitchFamily="34" charset="0"/>
              <a:cs typeface="Calibri" panose="020F0502020204030204" pitchFamily="34" charset="0"/>
            </a:endParaRPr>
          </a:p>
        </p:txBody>
      </p:sp>
      <p:pic>
        <p:nvPicPr>
          <p:cNvPr id="18" name="图片 17"/>
          <p:cNvPicPr>
            <a:picLocks noChangeAspect="1"/>
          </p:cNvPicPr>
          <p:nvPr/>
        </p:nvPicPr>
        <p:blipFill>
          <a:blip r:embed="rId2"/>
          <a:stretch>
            <a:fillRect/>
          </a:stretch>
        </p:blipFill>
        <p:spPr>
          <a:xfrm>
            <a:off x="2827089" y="230080"/>
            <a:ext cx="6772501" cy="1440000"/>
          </a:xfrm>
          <a:prstGeom prst="rect">
            <a:avLst/>
          </a:prstGeom>
          <a:effectLst>
            <a:outerShdw blurRad="50800" dist="38100" dir="2700000" algn="tl" rotWithShape="0">
              <a:prstClr val="black">
                <a:alpha val="40000"/>
              </a:prstClr>
            </a:outerShdw>
          </a:effectLst>
        </p:spPr>
      </p:pic>
      <p:pic>
        <p:nvPicPr>
          <p:cNvPr id="31" name="图片 30"/>
          <p:cNvPicPr>
            <a:picLocks noChangeAspect="1"/>
          </p:cNvPicPr>
          <p:nvPr/>
        </p:nvPicPr>
        <p:blipFill>
          <a:blip r:embed="rId3"/>
          <a:stretch>
            <a:fillRect/>
          </a:stretch>
        </p:blipFill>
        <p:spPr>
          <a:xfrm>
            <a:off x="10809940" y="3811432"/>
            <a:ext cx="1282500" cy="3161250"/>
          </a:xfrm>
          <a:prstGeom prst="rect">
            <a:avLst/>
          </a:prstGeom>
        </p:spPr>
      </p:pic>
      <p:sp>
        <p:nvSpPr>
          <p:cNvPr id="2" name="TextBox 1"/>
          <p:cNvSpPr txBox="1"/>
          <p:nvPr/>
        </p:nvSpPr>
        <p:spPr>
          <a:xfrm>
            <a:off x="4991100" y="1790311"/>
            <a:ext cx="5181600" cy="707886"/>
          </a:xfrm>
          <a:prstGeom prst="rect">
            <a:avLst/>
          </a:prstGeom>
          <a:noFill/>
        </p:spPr>
        <p:txBody>
          <a:bodyPr wrap="square" rtlCol="0">
            <a:spAutoFit/>
          </a:bodyPr>
          <a:lstStyle/>
          <a:p>
            <a:r>
              <a:rPr lang="en-US" sz="4000" dirty="0" smtClean="0">
                <a:ln w="0"/>
                <a:solidFill>
                  <a:schemeClr val="accent5">
                    <a:lumMod val="50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KẾT LUẬN</a:t>
            </a:r>
            <a:endParaRPr lang="en-US" sz="4000" dirty="0">
              <a:ln w="0"/>
              <a:solidFill>
                <a:schemeClr val="accent5">
                  <a:lumMod val="50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
        <p:nvSpPr>
          <p:cNvPr id="8" name="Rectangle 7"/>
          <p:cNvSpPr/>
          <p:nvPr/>
        </p:nvSpPr>
        <p:spPr>
          <a:xfrm>
            <a:off x="1723208" y="2460096"/>
            <a:ext cx="8727077" cy="3539430"/>
          </a:xfrm>
          <a:prstGeom prst="rect">
            <a:avLst/>
          </a:prstGeom>
        </p:spPr>
        <p:txBody>
          <a:bodyPr wrap="square">
            <a:spAutoFit/>
          </a:bodyPr>
          <a:lstStyle/>
          <a:p>
            <a:pPr marL="457200" indent="-457200" algn="ctr" eaLnBrk="1" hangingPunct="1">
              <a:buFont typeface="Wingdings" panose="05000000000000000000" pitchFamily="2" charset="2"/>
              <a:buChar char="v"/>
              <a:defRPr/>
            </a:pPr>
            <a:r>
              <a:rPr lang="en-US" altLang="en-US" sz="3200" b="1" dirty="0" smtClean="0">
                <a:latin typeface="Desire" panose="02000506000000020003" pitchFamily="50" charset="0"/>
              </a:rPr>
              <a:t>Ở </a:t>
            </a:r>
            <a:r>
              <a:rPr lang="en-US" altLang="en-US" sz="3200" b="1" dirty="0" err="1">
                <a:latin typeface="Desire" panose="02000506000000020003" pitchFamily="50" charset="0"/>
              </a:rPr>
              <a:t>làng</a:t>
            </a:r>
            <a:r>
              <a:rPr lang="en-US" altLang="en-US" sz="3200" b="1" dirty="0">
                <a:latin typeface="Desire" panose="02000506000000020003" pitchFamily="50" charset="0"/>
              </a:rPr>
              <a:t> </a:t>
            </a:r>
            <a:r>
              <a:rPr lang="en-US" altLang="en-US" sz="3200" b="1" dirty="0" err="1">
                <a:latin typeface="Desire" panose="02000506000000020003" pitchFamily="50" charset="0"/>
              </a:rPr>
              <a:t>quê</a:t>
            </a:r>
            <a:r>
              <a:rPr lang="en-US" altLang="en-US" sz="3200" b="1" dirty="0">
                <a:latin typeface="Desire" panose="02000506000000020003" pitchFamily="50" charset="0"/>
              </a:rPr>
              <a:t>, </a:t>
            </a:r>
            <a:r>
              <a:rPr lang="en-US" altLang="en-US" sz="3200" b="1" dirty="0" err="1">
                <a:latin typeface="Desire" panose="02000506000000020003" pitchFamily="50" charset="0"/>
              </a:rPr>
              <a:t>người</a:t>
            </a:r>
            <a:r>
              <a:rPr lang="en-US" altLang="en-US" sz="3200" b="1" dirty="0">
                <a:latin typeface="Desire" panose="02000506000000020003" pitchFamily="50" charset="0"/>
              </a:rPr>
              <a:t> </a:t>
            </a:r>
            <a:r>
              <a:rPr lang="en-US" altLang="en-US" sz="3200" b="1" dirty="0" err="1">
                <a:latin typeface="Desire" panose="02000506000000020003" pitchFamily="50" charset="0"/>
              </a:rPr>
              <a:t>dân</a:t>
            </a:r>
            <a:r>
              <a:rPr lang="en-US" altLang="en-US" sz="3200" b="1" dirty="0">
                <a:latin typeface="Desire" panose="02000506000000020003" pitchFamily="50" charset="0"/>
              </a:rPr>
              <a:t> </a:t>
            </a:r>
            <a:r>
              <a:rPr lang="en-US" altLang="en-US" sz="3200" b="1" dirty="0" err="1">
                <a:latin typeface="Desire" panose="02000506000000020003" pitchFamily="50" charset="0"/>
              </a:rPr>
              <a:t>thường</a:t>
            </a:r>
            <a:r>
              <a:rPr lang="en-US" altLang="en-US" sz="3200" b="1" dirty="0">
                <a:latin typeface="Desire" panose="02000506000000020003" pitchFamily="50" charset="0"/>
              </a:rPr>
              <a:t> </a:t>
            </a:r>
            <a:r>
              <a:rPr lang="en-US" altLang="en-US" sz="3200" b="1" dirty="0" err="1">
                <a:latin typeface="Desire" panose="02000506000000020003" pitchFamily="50" charset="0"/>
              </a:rPr>
              <a:t>sống</a:t>
            </a:r>
            <a:r>
              <a:rPr lang="en-US" altLang="en-US" sz="3200" b="1" dirty="0">
                <a:latin typeface="Desire" panose="02000506000000020003" pitchFamily="50" charset="0"/>
              </a:rPr>
              <a:t> </a:t>
            </a:r>
            <a:r>
              <a:rPr lang="en-US" altLang="en-US" sz="3200" b="1" dirty="0" err="1">
                <a:latin typeface="Desire" panose="02000506000000020003" pitchFamily="50" charset="0"/>
              </a:rPr>
              <a:t>bằng</a:t>
            </a:r>
            <a:r>
              <a:rPr lang="en-US" altLang="en-US" sz="3200" b="1" dirty="0">
                <a:latin typeface="Desire" panose="02000506000000020003" pitchFamily="50" charset="0"/>
              </a:rPr>
              <a:t> </a:t>
            </a:r>
            <a:r>
              <a:rPr lang="en-US" altLang="en-US" sz="3200" b="1" dirty="0" err="1">
                <a:latin typeface="Desire" panose="02000506000000020003" pitchFamily="50" charset="0"/>
              </a:rPr>
              <a:t>nghề</a:t>
            </a:r>
            <a:r>
              <a:rPr lang="en-US" altLang="en-US" sz="3200" b="1" dirty="0">
                <a:latin typeface="Desire" panose="02000506000000020003" pitchFamily="50" charset="0"/>
              </a:rPr>
              <a:t> </a:t>
            </a:r>
            <a:r>
              <a:rPr lang="en-US" altLang="en-US" sz="3200" b="1" dirty="0" err="1">
                <a:latin typeface="Desire" panose="02000506000000020003" pitchFamily="50" charset="0"/>
              </a:rPr>
              <a:t>trồng</a:t>
            </a:r>
            <a:r>
              <a:rPr lang="en-US" altLang="en-US" sz="3200" b="1" dirty="0">
                <a:latin typeface="Desire" panose="02000506000000020003" pitchFamily="50" charset="0"/>
              </a:rPr>
              <a:t> </a:t>
            </a:r>
            <a:r>
              <a:rPr lang="en-US" altLang="en-US" sz="3200" b="1" dirty="0" err="1">
                <a:latin typeface="Desire" panose="02000506000000020003" pitchFamily="50" charset="0"/>
              </a:rPr>
              <a:t>trọt</a:t>
            </a:r>
            <a:r>
              <a:rPr lang="en-US" altLang="en-US" sz="3200" b="1" dirty="0">
                <a:latin typeface="Desire" panose="02000506000000020003" pitchFamily="50" charset="0"/>
              </a:rPr>
              <a:t>, </a:t>
            </a:r>
            <a:r>
              <a:rPr lang="en-US" altLang="en-US" sz="3200" b="1" dirty="0" err="1">
                <a:latin typeface="Desire" panose="02000506000000020003" pitchFamily="50" charset="0"/>
              </a:rPr>
              <a:t>chăn</a:t>
            </a:r>
            <a:r>
              <a:rPr lang="en-US" altLang="en-US" sz="3200" b="1" dirty="0">
                <a:latin typeface="Desire" panose="02000506000000020003" pitchFamily="50" charset="0"/>
              </a:rPr>
              <a:t> </a:t>
            </a:r>
            <a:r>
              <a:rPr lang="en-US" altLang="en-US" sz="3200" b="1" dirty="0" err="1">
                <a:latin typeface="Desire" panose="02000506000000020003" pitchFamily="50" charset="0"/>
              </a:rPr>
              <a:t>nuôi</a:t>
            </a:r>
            <a:r>
              <a:rPr lang="en-US" altLang="en-US" sz="3200" b="1" dirty="0">
                <a:latin typeface="Desire" panose="02000506000000020003" pitchFamily="50" charset="0"/>
              </a:rPr>
              <a:t>, </a:t>
            </a:r>
            <a:r>
              <a:rPr lang="en-US" altLang="en-US" sz="3200" b="1" dirty="0" err="1">
                <a:latin typeface="Desire" panose="02000506000000020003" pitchFamily="50" charset="0"/>
              </a:rPr>
              <a:t>chài</a:t>
            </a:r>
            <a:r>
              <a:rPr lang="en-US" altLang="en-US" sz="3200" b="1" dirty="0">
                <a:latin typeface="Desire" panose="02000506000000020003" pitchFamily="50" charset="0"/>
              </a:rPr>
              <a:t> </a:t>
            </a:r>
            <a:r>
              <a:rPr lang="en-US" altLang="en-US" sz="3200" b="1" dirty="0" err="1">
                <a:latin typeface="Desire" panose="02000506000000020003" pitchFamily="50" charset="0"/>
              </a:rPr>
              <a:t>lưới</a:t>
            </a:r>
            <a:r>
              <a:rPr lang="en-US" altLang="en-US" sz="3200" b="1" dirty="0">
                <a:latin typeface="Desire" panose="02000506000000020003" pitchFamily="50" charset="0"/>
              </a:rPr>
              <a:t>, </a:t>
            </a:r>
            <a:r>
              <a:rPr lang="en-US" altLang="en-US" sz="3200" b="1" dirty="0" err="1">
                <a:latin typeface="Desire" panose="02000506000000020003" pitchFamily="50" charset="0"/>
              </a:rPr>
              <a:t>các</a:t>
            </a:r>
            <a:r>
              <a:rPr lang="en-US" altLang="en-US" sz="3200" b="1" dirty="0">
                <a:latin typeface="Desire" panose="02000506000000020003" pitchFamily="50" charset="0"/>
              </a:rPr>
              <a:t> </a:t>
            </a:r>
            <a:r>
              <a:rPr lang="en-US" altLang="en-US" sz="3200" b="1" dirty="0" err="1">
                <a:latin typeface="Desire" panose="02000506000000020003" pitchFamily="50" charset="0"/>
              </a:rPr>
              <a:t>nghề</a:t>
            </a:r>
            <a:r>
              <a:rPr lang="en-US" altLang="en-US" sz="3200" b="1" dirty="0">
                <a:latin typeface="Desire" panose="02000506000000020003" pitchFamily="50" charset="0"/>
              </a:rPr>
              <a:t> </a:t>
            </a:r>
            <a:r>
              <a:rPr lang="en-US" altLang="en-US" sz="3200" b="1" dirty="0" err="1">
                <a:latin typeface="Desire" panose="02000506000000020003" pitchFamily="50" charset="0"/>
              </a:rPr>
              <a:t>thủ</a:t>
            </a:r>
            <a:r>
              <a:rPr lang="en-US" altLang="en-US" sz="3200" b="1" dirty="0">
                <a:latin typeface="Desire" panose="02000506000000020003" pitchFamily="50" charset="0"/>
              </a:rPr>
              <a:t> </a:t>
            </a:r>
            <a:r>
              <a:rPr lang="en-US" altLang="en-US" sz="3200" b="1" dirty="0" err="1">
                <a:latin typeface="Desire" panose="02000506000000020003" pitchFamily="50" charset="0"/>
              </a:rPr>
              <a:t>công</a:t>
            </a:r>
            <a:r>
              <a:rPr lang="en-US" altLang="en-US" sz="3200" b="1" dirty="0">
                <a:latin typeface="Desire" panose="02000506000000020003" pitchFamily="50" charset="0"/>
              </a:rPr>
              <a:t>…; </a:t>
            </a:r>
            <a:r>
              <a:rPr lang="en-US" altLang="en-US" sz="3200" b="1" dirty="0" err="1">
                <a:latin typeface="Desire" panose="02000506000000020003" pitchFamily="50" charset="0"/>
              </a:rPr>
              <a:t>xung</a:t>
            </a:r>
            <a:r>
              <a:rPr lang="en-US" altLang="en-US" sz="3200" b="1" dirty="0">
                <a:latin typeface="Desire" panose="02000506000000020003" pitchFamily="50" charset="0"/>
              </a:rPr>
              <a:t> </a:t>
            </a:r>
            <a:r>
              <a:rPr lang="en-US" altLang="en-US" sz="3200" b="1" dirty="0" err="1">
                <a:latin typeface="Desire" panose="02000506000000020003" pitchFamily="50" charset="0"/>
              </a:rPr>
              <a:t>quanh</a:t>
            </a:r>
            <a:r>
              <a:rPr lang="en-US" altLang="en-US" sz="3200" b="1" dirty="0">
                <a:latin typeface="Desire" panose="02000506000000020003" pitchFamily="50" charset="0"/>
              </a:rPr>
              <a:t> </a:t>
            </a:r>
            <a:r>
              <a:rPr lang="en-US" altLang="en-US" sz="3200" b="1" dirty="0" err="1">
                <a:latin typeface="Desire" panose="02000506000000020003" pitchFamily="50" charset="0"/>
              </a:rPr>
              <a:t>nhà</a:t>
            </a:r>
            <a:r>
              <a:rPr lang="en-US" altLang="en-US" sz="3200" b="1" dirty="0">
                <a:latin typeface="Desire" panose="02000506000000020003" pitchFamily="50" charset="0"/>
              </a:rPr>
              <a:t> </a:t>
            </a:r>
            <a:r>
              <a:rPr lang="en-US" altLang="en-US" sz="3200" b="1" dirty="0" err="1">
                <a:latin typeface="Desire" panose="02000506000000020003" pitchFamily="50" charset="0"/>
              </a:rPr>
              <a:t>thường</a:t>
            </a:r>
            <a:r>
              <a:rPr lang="en-US" altLang="en-US" sz="3200" b="1" dirty="0">
                <a:latin typeface="Desire" panose="02000506000000020003" pitchFamily="50" charset="0"/>
              </a:rPr>
              <a:t> </a:t>
            </a:r>
            <a:r>
              <a:rPr lang="en-US" altLang="en-US" sz="3200" b="1" dirty="0" err="1">
                <a:latin typeface="Desire" panose="02000506000000020003" pitchFamily="50" charset="0"/>
              </a:rPr>
              <a:t>có</a:t>
            </a:r>
            <a:r>
              <a:rPr lang="en-US" altLang="en-US" sz="3200" b="1" dirty="0">
                <a:latin typeface="Desire" panose="02000506000000020003" pitchFamily="50" charset="0"/>
              </a:rPr>
              <a:t> </a:t>
            </a:r>
            <a:r>
              <a:rPr lang="en-US" altLang="en-US" sz="3200" b="1" dirty="0" err="1">
                <a:latin typeface="Desire" panose="02000506000000020003" pitchFamily="50" charset="0"/>
              </a:rPr>
              <a:t>vườn</a:t>
            </a:r>
            <a:r>
              <a:rPr lang="en-US" altLang="en-US" sz="3200" b="1" dirty="0">
                <a:latin typeface="Desire" panose="02000506000000020003" pitchFamily="50" charset="0"/>
              </a:rPr>
              <a:t> </a:t>
            </a:r>
            <a:r>
              <a:rPr lang="en-US" altLang="en-US" sz="3200" b="1" dirty="0" err="1">
                <a:latin typeface="Desire" panose="02000506000000020003" pitchFamily="50" charset="0"/>
              </a:rPr>
              <a:t>cây</a:t>
            </a:r>
            <a:r>
              <a:rPr lang="en-US" altLang="en-US" sz="3200" b="1" dirty="0">
                <a:latin typeface="Desire" panose="02000506000000020003" pitchFamily="50" charset="0"/>
              </a:rPr>
              <a:t>, </a:t>
            </a:r>
            <a:r>
              <a:rPr lang="en-US" altLang="en-US" sz="3200" b="1" dirty="0" err="1">
                <a:latin typeface="Desire" panose="02000506000000020003" pitchFamily="50" charset="0"/>
              </a:rPr>
              <a:t>chuồng</a:t>
            </a:r>
            <a:r>
              <a:rPr lang="en-US" altLang="en-US" sz="3200" b="1" dirty="0">
                <a:latin typeface="Desire" panose="02000506000000020003" pitchFamily="50" charset="0"/>
              </a:rPr>
              <a:t> </a:t>
            </a:r>
            <a:r>
              <a:rPr lang="en-US" altLang="en-US" sz="3200" b="1" dirty="0" err="1">
                <a:latin typeface="Desire" panose="02000506000000020003" pitchFamily="50" charset="0"/>
              </a:rPr>
              <a:t>trại</a:t>
            </a:r>
            <a:r>
              <a:rPr lang="en-US" altLang="en-US" sz="3200" b="1" dirty="0">
                <a:latin typeface="Desire" panose="02000506000000020003" pitchFamily="50" charset="0"/>
              </a:rPr>
              <a:t>…; </a:t>
            </a:r>
            <a:r>
              <a:rPr lang="en-US" altLang="en-US" sz="3200" b="1" dirty="0" err="1">
                <a:latin typeface="Desire" panose="02000506000000020003" pitchFamily="50" charset="0"/>
              </a:rPr>
              <a:t>đường</a:t>
            </a:r>
            <a:r>
              <a:rPr lang="en-US" altLang="en-US" sz="3200" b="1" dirty="0">
                <a:latin typeface="Desire" panose="02000506000000020003" pitchFamily="50" charset="0"/>
              </a:rPr>
              <a:t> </a:t>
            </a:r>
            <a:r>
              <a:rPr lang="en-US" altLang="en-US" sz="3200" b="1" dirty="0" err="1">
                <a:latin typeface="Desire" panose="02000506000000020003" pitchFamily="50" charset="0"/>
              </a:rPr>
              <a:t>làng</a:t>
            </a:r>
            <a:r>
              <a:rPr lang="en-US" altLang="en-US" sz="3200" b="1" dirty="0">
                <a:latin typeface="Desire" panose="02000506000000020003" pitchFamily="50" charset="0"/>
              </a:rPr>
              <a:t> </a:t>
            </a:r>
            <a:r>
              <a:rPr lang="en-US" altLang="en-US" sz="3200" b="1" dirty="0" err="1">
                <a:latin typeface="Desire" panose="02000506000000020003" pitchFamily="50" charset="0"/>
              </a:rPr>
              <a:t>nhỏ</a:t>
            </a:r>
            <a:r>
              <a:rPr lang="en-US" altLang="en-US" sz="3200" b="1" dirty="0">
                <a:latin typeface="Desire" panose="02000506000000020003" pitchFamily="50" charset="0"/>
              </a:rPr>
              <a:t>, </a:t>
            </a:r>
            <a:r>
              <a:rPr lang="en-US" altLang="en-US" sz="3200" b="1" dirty="0" err="1">
                <a:latin typeface="Desire" panose="02000506000000020003" pitchFamily="50" charset="0"/>
              </a:rPr>
              <a:t>ít</a:t>
            </a:r>
            <a:r>
              <a:rPr lang="en-US" altLang="en-US" sz="3200" b="1" dirty="0">
                <a:latin typeface="Desire" panose="02000506000000020003" pitchFamily="50" charset="0"/>
              </a:rPr>
              <a:t> </a:t>
            </a:r>
            <a:r>
              <a:rPr lang="en-US" altLang="en-US" sz="3200" b="1" dirty="0" err="1">
                <a:latin typeface="Desire" panose="02000506000000020003" pitchFamily="50" charset="0"/>
              </a:rPr>
              <a:t>người</a:t>
            </a:r>
            <a:r>
              <a:rPr lang="en-US" altLang="en-US" sz="3200" b="1" dirty="0">
                <a:latin typeface="Desire" panose="02000506000000020003" pitchFamily="50" charset="0"/>
              </a:rPr>
              <a:t> </a:t>
            </a:r>
            <a:r>
              <a:rPr lang="en-US" altLang="en-US" sz="3200" b="1" dirty="0" err="1">
                <a:latin typeface="Desire" panose="02000506000000020003" pitchFamily="50" charset="0"/>
              </a:rPr>
              <a:t>và</a:t>
            </a:r>
            <a:r>
              <a:rPr lang="en-US" altLang="en-US" sz="3200" b="1" dirty="0">
                <a:latin typeface="Desire" panose="02000506000000020003" pitchFamily="50" charset="0"/>
              </a:rPr>
              <a:t> </a:t>
            </a:r>
            <a:r>
              <a:rPr lang="en-US" altLang="en-US" sz="3200" b="1" dirty="0" err="1">
                <a:latin typeface="Desire" panose="02000506000000020003" pitchFamily="50" charset="0"/>
              </a:rPr>
              <a:t>xe</a:t>
            </a:r>
            <a:r>
              <a:rPr lang="en-US" altLang="en-US" sz="3200" b="1" dirty="0">
                <a:latin typeface="Desire" panose="02000506000000020003" pitchFamily="50" charset="0"/>
              </a:rPr>
              <a:t> </a:t>
            </a:r>
            <a:r>
              <a:rPr lang="en-US" altLang="en-US" sz="3200" b="1" dirty="0" err="1">
                <a:latin typeface="Desire" panose="02000506000000020003" pitchFamily="50" charset="0"/>
              </a:rPr>
              <a:t>cộ</a:t>
            </a:r>
            <a:r>
              <a:rPr lang="en-US" altLang="en-US" sz="3200" b="1" dirty="0">
                <a:latin typeface="Desire" panose="02000506000000020003" pitchFamily="50" charset="0"/>
              </a:rPr>
              <a:t> qua </a:t>
            </a:r>
            <a:r>
              <a:rPr lang="en-US" altLang="en-US" sz="3200" b="1" dirty="0" err="1">
                <a:latin typeface="Desire" panose="02000506000000020003" pitchFamily="50" charset="0"/>
              </a:rPr>
              <a:t>lại</a:t>
            </a:r>
            <a:r>
              <a:rPr lang="en-US" altLang="en-US" sz="3200" b="1" dirty="0">
                <a:latin typeface="Desire" panose="02000506000000020003" pitchFamily="50" charset="0"/>
              </a:rPr>
              <a:t>. </a:t>
            </a:r>
            <a:endParaRPr lang="en-US" altLang="en-US" sz="3200" b="1" dirty="0" smtClean="0">
              <a:latin typeface="Desire" panose="02000506000000020003" pitchFamily="50" charset="0"/>
            </a:endParaRPr>
          </a:p>
          <a:p>
            <a:pPr marL="457200" indent="-457200" algn="ctr" eaLnBrk="1" hangingPunct="1">
              <a:buFont typeface="Wingdings" panose="05000000000000000000" pitchFamily="2" charset="2"/>
              <a:buChar char="v"/>
              <a:defRPr/>
            </a:pPr>
            <a:endParaRPr lang="en-US" altLang="en-US" sz="3200" b="1" dirty="0">
              <a:solidFill>
                <a:srgbClr val="3333FF"/>
              </a:solidFill>
              <a:latin typeface="Desire" panose="02000506000000020003" pitchFamily="50" charset="0"/>
            </a:endParaRPr>
          </a:p>
          <a:p>
            <a:pPr marL="457200" indent="-457200" algn="ctr" eaLnBrk="1" hangingPunct="1">
              <a:buFont typeface="Wingdings" panose="05000000000000000000" pitchFamily="2" charset="2"/>
              <a:buChar char="v"/>
              <a:defRPr/>
            </a:pPr>
            <a:r>
              <a:rPr lang="en-US" altLang="en-US" sz="3200" b="1" dirty="0">
                <a:solidFill>
                  <a:srgbClr val="FF0000"/>
                </a:solidFill>
                <a:latin typeface="Desire" panose="02000506000000020003" pitchFamily="50" charset="0"/>
              </a:rPr>
              <a:t>Ở </a:t>
            </a:r>
            <a:r>
              <a:rPr lang="en-US" altLang="en-US" sz="3200" b="1" dirty="0" err="1">
                <a:solidFill>
                  <a:srgbClr val="FF0000"/>
                </a:solidFill>
                <a:latin typeface="Desire" panose="02000506000000020003" pitchFamily="50" charset="0"/>
              </a:rPr>
              <a:t>đô</a:t>
            </a:r>
            <a:r>
              <a:rPr lang="en-US" altLang="en-US" sz="3200" b="1" dirty="0">
                <a:solidFill>
                  <a:srgbClr val="FF0000"/>
                </a:solidFill>
                <a:latin typeface="Desire" panose="02000506000000020003" pitchFamily="50" charset="0"/>
              </a:rPr>
              <a:t> </a:t>
            </a:r>
            <a:r>
              <a:rPr lang="en-US" altLang="en-US" sz="3200" b="1" dirty="0" err="1">
                <a:solidFill>
                  <a:srgbClr val="FF0000"/>
                </a:solidFill>
                <a:latin typeface="Desire" panose="02000506000000020003" pitchFamily="50" charset="0"/>
              </a:rPr>
              <a:t>thị</a:t>
            </a:r>
            <a:r>
              <a:rPr lang="en-US" altLang="en-US" sz="3200" b="1" dirty="0">
                <a:solidFill>
                  <a:srgbClr val="FF0000"/>
                </a:solidFill>
                <a:latin typeface="Desire" panose="02000506000000020003" pitchFamily="50" charset="0"/>
              </a:rPr>
              <a:t>, </a:t>
            </a:r>
            <a:r>
              <a:rPr lang="en-US" altLang="en-US" sz="3200" b="1" dirty="0" err="1">
                <a:solidFill>
                  <a:srgbClr val="FF0000"/>
                </a:solidFill>
                <a:latin typeface="Desire" panose="02000506000000020003" pitchFamily="50" charset="0"/>
              </a:rPr>
              <a:t>người</a:t>
            </a:r>
            <a:r>
              <a:rPr lang="en-US" altLang="en-US" sz="3200" b="1" dirty="0">
                <a:solidFill>
                  <a:srgbClr val="FF0000"/>
                </a:solidFill>
                <a:latin typeface="Desire" panose="02000506000000020003" pitchFamily="50" charset="0"/>
              </a:rPr>
              <a:t> </a:t>
            </a:r>
            <a:r>
              <a:rPr lang="en-US" altLang="en-US" sz="3200" b="1" dirty="0" err="1">
                <a:solidFill>
                  <a:srgbClr val="FF0000"/>
                </a:solidFill>
                <a:latin typeface="Desire" panose="02000506000000020003" pitchFamily="50" charset="0"/>
              </a:rPr>
              <a:t>dân</a:t>
            </a:r>
            <a:r>
              <a:rPr lang="en-US" altLang="en-US" sz="3200" b="1" dirty="0">
                <a:solidFill>
                  <a:srgbClr val="FF0000"/>
                </a:solidFill>
                <a:latin typeface="Desire" panose="02000506000000020003" pitchFamily="50" charset="0"/>
              </a:rPr>
              <a:t> </a:t>
            </a:r>
            <a:r>
              <a:rPr lang="en-US" altLang="en-US" sz="3200" b="1" dirty="0" err="1">
                <a:solidFill>
                  <a:srgbClr val="FF0000"/>
                </a:solidFill>
                <a:latin typeface="Desire" panose="02000506000000020003" pitchFamily="50" charset="0"/>
              </a:rPr>
              <a:t>thường</a:t>
            </a:r>
            <a:r>
              <a:rPr lang="en-US" altLang="en-US" sz="3200" b="1" dirty="0">
                <a:solidFill>
                  <a:srgbClr val="FF0000"/>
                </a:solidFill>
                <a:latin typeface="Desire" panose="02000506000000020003" pitchFamily="50" charset="0"/>
              </a:rPr>
              <a:t> </a:t>
            </a:r>
            <a:r>
              <a:rPr lang="en-US" altLang="en-US" sz="3200" b="1" dirty="0" err="1">
                <a:solidFill>
                  <a:srgbClr val="FF0000"/>
                </a:solidFill>
                <a:latin typeface="Desire" panose="02000506000000020003" pitchFamily="50" charset="0"/>
              </a:rPr>
              <a:t>đi</a:t>
            </a:r>
            <a:r>
              <a:rPr lang="en-US" altLang="en-US" sz="3200" b="1" dirty="0">
                <a:solidFill>
                  <a:srgbClr val="FF0000"/>
                </a:solidFill>
                <a:latin typeface="Desire" panose="02000506000000020003" pitchFamily="50" charset="0"/>
              </a:rPr>
              <a:t> </a:t>
            </a:r>
            <a:r>
              <a:rPr lang="en-US" altLang="en-US" sz="3200" b="1" dirty="0" err="1">
                <a:solidFill>
                  <a:srgbClr val="FF0000"/>
                </a:solidFill>
                <a:latin typeface="Desire" panose="02000506000000020003" pitchFamily="50" charset="0"/>
              </a:rPr>
              <a:t>làm</a:t>
            </a:r>
            <a:r>
              <a:rPr lang="en-US" altLang="en-US" sz="3200" b="1" dirty="0">
                <a:solidFill>
                  <a:srgbClr val="FF0000"/>
                </a:solidFill>
                <a:latin typeface="Desire" panose="02000506000000020003" pitchFamily="50" charset="0"/>
              </a:rPr>
              <a:t> </a:t>
            </a:r>
            <a:r>
              <a:rPr lang="en-US" altLang="en-US" sz="3200" b="1" dirty="0" err="1">
                <a:solidFill>
                  <a:srgbClr val="FF0000"/>
                </a:solidFill>
                <a:latin typeface="Desire" panose="02000506000000020003" pitchFamily="50" charset="0"/>
              </a:rPr>
              <a:t>trong</a:t>
            </a:r>
            <a:r>
              <a:rPr lang="en-US" altLang="en-US" sz="3200" b="1" dirty="0">
                <a:solidFill>
                  <a:srgbClr val="FF0000"/>
                </a:solidFill>
                <a:latin typeface="Desire" panose="02000506000000020003" pitchFamily="50" charset="0"/>
              </a:rPr>
              <a:t> </a:t>
            </a:r>
            <a:r>
              <a:rPr lang="en-US" altLang="en-US" sz="3200" b="1" dirty="0" err="1">
                <a:solidFill>
                  <a:srgbClr val="FF0000"/>
                </a:solidFill>
                <a:latin typeface="Desire" panose="02000506000000020003" pitchFamily="50" charset="0"/>
              </a:rPr>
              <a:t>các</a:t>
            </a:r>
            <a:r>
              <a:rPr lang="en-US" altLang="en-US" sz="3200" b="1" dirty="0">
                <a:solidFill>
                  <a:srgbClr val="FF0000"/>
                </a:solidFill>
                <a:latin typeface="Desire" panose="02000506000000020003" pitchFamily="50" charset="0"/>
              </a:rPr>
              <a:t> </a:t>
            </a:r>
            <a:r>
              <a:rPr lang="en-US" altLang="en-US" sz="3200" b="1" dirty="0" err="1">
                <a:solidFill>
                  <a:srgbClr val="FF0000"/>
                </a:solidFill>
                <a:latin typeface="Desire" panose="02000506000000020003" pitchFamily="50" charset="0"/>
              </a:rPr>
              <a:t>công</a:t>
            </a:r>
            <a:r>
              <a:rPr lang="en-US" altLang="en-US" sz="3200" b="1" dirty="0">
                <a:solidFill>
                  <a:srgbClr val="FF0000"/>
                </a:solidFill>
                <a:latin typeface="Desire" panose="02000506000000020003" pitchFamily="50" charset="0"/>
              </a:rPr>
              <a:t> </a:t>
            </a:r>
            <a:r>
              <a:rPr lang="en-US" altLang="en-US" sz="3200" b="1" dirty="0" err="1">
                <a:solidFill>
                  <a:srgbClr val="FF0000"/>
                </a:solidFill>
                <a:latin typeface="Desire" panose="02000506000000020003" pitchFamily="50" charset="0"/>
              </a:rPr>
              <a:t>sở</a:t>
            </a:r>
            <a:r>
              <a:rPr lang="en-US" altLang="en-US" sz="3200" b="1" dirty="0">
                <a:solidFill>
                  <a:srgbClr val="FF0000"/>
                </a:solidFill>
                <a:latin typeface="Desire" panose="02000506000000020003" pitchFamily="50" charset="0"/>
              </a:rPr>
              <a:t>, </a:t>
            </a:r>
            <a:r>
              <a:rPr lang="en-US" altLang="en-US" sz="3200" b="1" dirty="0" err="1">
                <a:solidFill>
                  <a:srgbClr val="FF0000"/>
                </a:solidFill>
                <a:latin typeface="Desire" panose="02000506000000020003" pitchFamily="50" charset="0"/>
              </a:rPr>
              <a:t>cửa</a:t>
            </a:r>
            <a:r>
              <a:rPr lang="en-US" altLang="en-US" sz="3200" b="1" dirty="0">
                <a:solidFill>
                  <a:srgbClr val="FF0000"/>
                </a:solidFill>
                <a:latin typeface="Desire" panose="02000506000000020003" pitchFamily="50" charset="0"/>
              </a:rPr>
              <a:t> </a:t>
            </a:r>
            <a:r>
              <a:rPr lang="en-US" altLang="en-US" sz="3200" b="1" dirty="0" err="1">
                <a:solidFill>
                  <a:srgbClr val="FF0000"/>
                </a:solidFill>
                <a:latin typeface="Desire" panose="02000506000000020003" pitchFamily="50" charset="0"/>
              </a:rPr>
              <a:t>hàng</a:t>
            </a:r>
            <a:r>
              <a:rPr lang="en-US" altLang="en-US" sz="3200" b="1" dirty="0">
                <a:solidFill>
                  <a:srgbClr val="FF0000"/>
                </a:solidFill>
                <a:latin typeface="Desire" panose="02000506000000020003" pitchFamily="50" charset="0"/>
              </a:rPr>
              <a:t>, </a:t>
            </a:r>
            <a:r>
              <a:rPr lang="en-US" altLang="en-US" sz="3200" b="1" dirty="0" err="1">
                <a:solidFill>
                  <a:srgbClr val="FF0000"/>
                </a:solidFill>
                <a:latin typeface="Desire" panose="02000506000000020003" pitchFamily="50" charset="0"/>
              </a:rPr>
              <a:t>nhà</a:t>
            </a:r>
            <a:r>
              <a:rPr lang="en-US" altLang="en-US" sz="3200" b="1" dirty="0">
                <a:solidFill>
                  <a:srgbClr val="FF0000"/>
                </a:solidFill>
                <a:latin typeface="Desire" panose="02000506000000020003" pitchFamily="50" charset="0"/>
              </a:rPr>
              <a:t> </a:t>
            </a:r>
            <a:r>
              <a:rPr lang="en-US" altLang="en-US" sz="3200" b="1" dirty="0" err="1">
                <a:solidFill>
                  <a:srgbClr val="FF0000"/>
                </a:solidFill>
                <a:latin typeface="Desire" panose="02000506000000020003" pitchFamily="50" charset="0"/>
              </a:rPr>
              <a:t>máy</a:t>
            </a:r>
            <a:r>
              <a:rPr lang="en-US" altLang="en-US" sz="3200" b="1" dirty="0">
                <a:solidFill>
                  <a:srgbClr val="FF0000"/>
                </a:solidFill>
                <a:latin typeface="Desire" panose="02000506000000020003" pitchFamily="50" charset="0"/>
              </a:rPr>
              <a:t>…; </a:t>
            </a:r>
            <a:r>
              <a:rPr lang="en-US" altLang="en-US" sz="3200" b="1" dirty="0" err="1">
                <a:solidFill>
                  <a:srgbClr val="FF0000"/>
                </a:solidFill>
                <a:latin typeface="Desire" panose="02000506000000020003" pitchFamily="50" charset="0"/>
              </a:rPr>
              <a:t>nhà</a:t>
            </a:r>
            <a:r>
              <a:rPr lang="en-US" altLang="en-US" sz="3200" b="1" dirty="0">
                <a:solidFill>
                  <a:srgbClr val="FF0000"/>
                </a:solidFill>
                <a:latin typeface="Desire" panose="02000506000000020003" pitchFamily="50" charset="0"/>
              </a:rPr>
              <a:t> ở </a:t>
            </a:r>
            <a:r>
              <a:rPr lang="en-US" altLang="en-US" sz="3200" b="1" dirty="0" err="1">
                <a:solidFill>
                  <a:srgbClr val="FF0000"/>
                </a:solidFill>
                <a:latin typeface="Desire" panose="02000506000000020003" pitchFamily="50" charset="0"/>
              </a:rPr>
              <a:t>tập</a:t>
            </a:r>
            <a:r>
              <a:rPr lang="en-US" altLang="en-US" sz="3200" b="1" dirty="0">
                <a:solidFill>
                  <a:srgbClr val="FF0000"/>
                </a:solidFill>
                <a:latin typeface="Desire" panose="02000506000000020003" pitchFamily="50" charset="0"/>
              </a:rPr>
              <a:t> </a:t>
            </a:r>
            <a:r>
              <a:rPr lang="en-US" altLang="en-US" sz="3200" b="1" dirty="0" err="1">
                <a:solidFill>
                  <a:srgbClr val="FF0000"/>
                </a:solidFill>
                <a:latin typeface="Desire" panose="02000506000000020003" pitchFamily="50" charset="0"/>
              </a:rPr>
              <a:t>trung</a:t>
            </a:r>
            <a:r>
              <a:rPr lang="en-US" altLang="en-US" sz="3200" b="1" dirty="0">
                <a:solidFill>
                  <a:srgbClr val="FF0000"/>
                </a:solidFill>
                <a:latin typeface="Desire" panose="02000506000000020003" pitchFamily="50" charset="0"/>
              </a:rPr>
              <a:t> san </a:t>
            </a:r>
            <a:r>
              <a:rPr lang="en-US" altLang="en-US" sz="3200" b="1" dirty="0" err="1">
                <a:solidFill>
                  <a:srgbClr val="FF0000"/>
                </a:solidFill>
                <a:latin typeface="Desire" panose="02000506000000020003" pitchFamily="50" charset="0"/>
              </a:rPr>
              <a:t>sát</a:t>
            </a:r>
            <a:r>
              <a:rPr lang="en-US" altLang="en-US" sz="3200" b="1" dirty="0">
                <a:solidFill>
                  <a:srgbClr val="FF0000"/>
                </a:solidFill>
                <a:latin typeface="Desire" panose="02000506000000020003" pitchFamily="50" charset="0"/>
              </a:rPr>
              <a:t>; </a:t>
            </a:r>
            <a:r>
              <a:rPr lang="en-US" altLang="en-US" sz="3200" b="1" dirty="0" err="1">
                <a:solidFill>
                  <a:srgbClr val="FF0000"/>
                </a:solidFill>
                <a:latin typeface="Desire" panose="02000506000000020003" pitchFamily="50" charset="0"/>
              </a:rPr>
              <a:t>đường</a:t>
            </a:r>
            <a:r>
              <a:rPr lang="en-US" altLang="en-US" sz="3200" b="1" dirty="0">
                <a:solidFill>
                  <a:srgbClr val="FF0000"/>
                </a:solidFill>
                <a:latin typeface="Desire" panose="02000506000000020003" pitchFamily="50" charset="0"/>
              </a:rPr>
              <a:t> </a:t>
            </a:r>
            <a:r>
              <a:rPr lang="en-US" altLang="en-US" sz="3200" b="1" dirty="0" err="1">
                <a:solidFill>
                  <a:srgbClr val="FF0000"/>
                </a:solidFill>
                <a:latin typeface="Desire" panose="02000506000000020003" pitchFamily="50" charset="0"/>
              </a:rPr>
              <a:t>phố</a:t>
            </a:r>
            <a:r>
              <a:rPr lang="en-US" altLang="en-US" sz="3200" b="1" dirty="0">
                <a:solidFill>
                  <a:srgbClr val="FF0000"/>
                </a:solidFill>
                <a:latin typeface="Desire" panose="02000506000000020003" pitchFamily="50" charset="0"/>
              </a:rPr>
              <a:t> </a:t>
            </a:r>
            <a:r>
              <a:rPr lang="en-US" altLang="en-US" sz="3200" b="1" dirty="0" err="1">
                <a:solidFill>
                  <a:srgbClr val="FF0000"/>
                </a:solidFill>
                <a:latin typeface="Desire" panose="02000506000000020003" pitchFamily="50" charset="0"/>
              </a:rPr>
              <a:t>có</a:t>
            </a:r>
            <a:r>
              <a:rPr lang="en-US" altLang="en-US" sz="3200" b="1" dirty="0">
                <a:solidFill>
                  <a:srgbClr val="FF0000"/>
                </a:solidFill>
                <a:latin typeface="Desire" panose="02000506000000020003" pitchFamily="50" charset="0"/>
              </a:rPr>
              <a:t> </a:t>
            </a:r>
            <a:r>
              <a:rPr lang="en-US" altLang="en-US" sz="3200" b="1" dirty="0" err="1">
                <a:solidFill>
                  <a:srgbClr val="FF0000"/>
                </a:solidFill>
                <a:latin typeface="Desire" panose="02000506000000020003" pitchFamily="50" charset="0"/>
              </a:rPr>
              <a:t>nhiều</a:t>
            </a:r>
            <a:r>
              <a:rPr lang="en-US" altLang="en-US" sz="3200" b="1" dirty="0">
                <a:solidFill>
                  <a:srgbClr val="FF0000"/>
                </a:solidFill>
                <a:latin typeface="Desire" panose="02000506000000020003" pitchFamily="50" charset="0"/>
              </a:rPr>
              <a:t> </a:t>
            </a:r>
            <a:r>
              <a:rPr lang="en-US" altLang="en-US" sz="3200" b="1" dirty="0" err="1">
                <a:solidFill>
                  <a:srgbClr val="FF0000"/>
                </a:solidFill>
                <a:latin typeface="Desire" panose="02000506000000020003" pitchFamily="50" charset="0"/>
              </a:rPr>
              <a:t>người</a:t>
            </a:r>
            <a:r>
              <a:rPr lang="en-US" altLang="en-US" sz="3200" b="1" dirty="0">
                <a:solidFill>
                  <a:srgbClr val="FF0000"/>
                </a:solidFill>
                <a:latin typeface="Desire" panose="02000506000000020003" pitchFamily="50" charset="0"/>
              </a:rPr>
              <a:t> </a:t>
            </a:r>
            <a:r>
              <a:rPr lang="en-US" altLang="en-US" sz="3200" b="1" dirty="0" err="1">
                <a:solidFill>
                  <a:srgbClr val="FF0000"/>
                </a:solidFill>
                <a:latin typeface="Desire" panose="02000506000000020003" pitchFamily="50" charset="0"/>
              </a:rPr>
              <a:t>và</a:t>
            </a:r>
            <a:r>
              <a:rPr lang="en-US" altLang="en-US" sz="3200" b="1" dirty="0">
                <a:solidFill>
                  <a:srgbClr val="FF0000"/>
                </a:solidFill>
                <a:latin typeface="Desire" panose="02000506000000020003" pitchFamily="50" charset="0"/>
              </a:rPr>
              <a:t> </a:t>
            </a:r>
            <a:r>
              <a:rPr lang="en-US" altLang="en-US" sz="3200" b="1" dirty="0" err="1">
                <a:solidFill>
                  <a:srgbClr val="FF0000"/>
                </a:solidFill>
                <a:latin typeface="Desire" panose="02000506000000020003" pitchFamily="50" charset="0"/>
              </a:rPr>
              <a:t>xe</a:t>
            </a:r>
            <a:r>
              <a:rPr lang="en-US" altLang="en-US" sz="3200" b="1" dirty="0">
                <a:solidFill>
                  <a:srgbClr val="FF0000"/>
                </a:solidFill>
                <a:latin typeface="Desire" panose="02000506000000020003" pitchFamily="50" charset="0"/>
              </a:rPr>
              <a:t> </a:t>
            </a:r>
            <a:r>
              <a:rPr lang="en-US" altLang="en-US" sz="3200" b="1" dirty="0" err="1">
                <a:solidFill>
                  <a:srgbClr val="FF0000"/>
                </a:solidFill>
                <a:latin typeface="Desire" panose="02000506000000020003" pitchFamily="50" charset="0"/>
              </a:rPr>
              <a:t>cộ</a:t>
            </a:r>
            <a:r>
              <a:rPr lang="en-US" altLang="en-US" sz="3200" b="1" dirty="0">
                <a:solidFill>
                  <a:srgbClr val="FF0000"/>
                </a:solidFill>
                <a:latin typeface="Desire" panose="02000506000000020003" pitchFamily="50" charset="0"/>
              </a:rPr>
              <a:t> qua </a:t>
            </a:r>
            <a:r>
              <a:rPr lang="en-US" altLang="en-US" sz="3200" b="1" dirty="0" err="1">
                <a:solidFill>
                  <a:srgbClr val="FF0000"/>
                </a:solidFill>
                <a:latin typeface="Desire" panose="02000506000000020003" pitchFamily="50" charset="0"/>
              </a:rPr>
              <a:t>lại</a:t>
            </a:r>
            <a:r>
              <a:rPr lang="en-US" altLang="en-US" sz="3200" b="1" dirty="0">
                <a:solidFill>
                  <a:srgbClr val="FF0000"/>
                </a:solidFill>
                <a:latin typeface="Desire" panose="02000506000000020003" pitchFamily="50" charset="0"/>
              </a:rPr>
              <a:t>.</a:t>
            </a:r>
            <a:endParaRPr lang="en-US" altLang="en-US" sz="3200" b="1" dirty="0">
              <a:solidFill>
                <a:srgbClr val="FF0000"/>
              </a:solidFill>
              <a:latin typeface="Desire" panose="02000506000000020003" pitchFamily="50" charset="0"/>
            </a:endParaRPr>
          </a:p>
        </p:txBody>
      </p:sp>
    </p:spTree>
    <p:extLst>
      <p:ext uri="{BB962C8B-B14F-4D97-AF65-F5344CB8AC3E}">
        <p14:creationId xmlns:p14="http://schemas.microsoft.com/office/powerpoint/2010/main" val="266348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Đô thị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713" y="4093935"/>
            <a:ext cx="3048000" cy="22098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3" name="Text Box 13"/>
          <p:cNvSpPr txBox="1">
            <a:spLocks noChangeArrowheads="1"/>
          </p:cNvSpPr>
          <p:nvPr/>
        </p:nvSpPr>
        <p:spPr bwMode="auto">
          <a:xfrm>
            <a:off x="1269275" y="1153885"/>
            <a:ext cx="830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endParaRPr lang="en-US" altLang="en-US">
              <a:solidFill>
                <a:schemeClr val="bg1"/>
              </a:solidFill>
            </a:endParaRPr>
          </a:p>
        </p:txBody>
      </p:sp>
      <p:sp>
        <p:nvSpPr>
          <p:cNvPr id="4" name="Text Box 14"/>
          <p:cNvSpPr txBox="1">
            <a:spLocks noChangeArrowheads="1"/>
          </p:cNvSpPr>
          <p:nvPr/>
        </p:nvSpPr>
        <p:spPr bwMode="auto">
          <a:xfrm>
            <a:off x="2547213" y="432593"/>
            <a:ext cx="5275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altLang="en-US" sz="2800" b="1" dirty="0" err="1">
                <a:solidFill>
                  <a:schemeClr val="bg1"/>
                </a:solidFill>
                <a:latin typeface="Times New Roman" panose="02020603050405020304" pitchFamily="18" charset="0"/>
              </a:rPr>
              <a:t>Một</a:t>
            </a:r>
            <a:r>
              <a:rPr lang="en-US" altLang="en-US" sz="2800" b="1" dirty="0">
                <a:solidFill>
                  <a:schemeClr val="bg1"/>
                </a:solidFill>
                <a:latin typeface="Times New Roman" panose="02020603050405020304" pitchFamily="18" charset="0"/>
              </a:rPr>
              <a:t> </a:t>
            </a:r>
            <a:r>
              <a:rPr lang="en-US" altLang="en-US" sz="2800" b="1" dirty="0" err="1">
                <a:solidFill>
                  <a:schemeClr val="bg1"/>
                </a:solidFill>
                <a:latin typeface="Times New Roman" panose="02020603050405020304" pitchFamily="18" charset="0"/>
              </a:rPr>
              <a:t>số</a:t>
            </a:r>
            <a:r>
              <a:rPr lang="en-US" altLang="en-US" sz="2800" b="1" dirty="0">
                <a:solidFill>
                  <a:schemeClr val="bg1"/>
                </a:solidFill>
                <a:latin typeface="Times New Roman" panose="02020603050405020304" pitchFamily="18" charset="0"/>
              </a:rPr>
              <a:t> </a:t>
            </a:r>
            <a:r>
              <a:rPr lang="en-US" altLang="en-US" sz="2800" b="1" dirty="0" err="1">
                <a:solidFill>
                  <a:schemeClr val="bg1"/>
                </a:solidFill>
                <a:latin typeface="Times New Roman" panose="02020603050405020304" pitchFamily="18" charset="0"/>
              </a:rPr>
              <a:t>hình</a:t>
            </a:r>
            <a:r>
              <a:rPr lang="en-US" altLang="en-US" sz="2800" b="1" dirty="0">
                <a:solidFill>
                  <a:schemeClr val="bg1"/>
                </a:solidFill>
                <a:latin typeface="Times New Roman" panose="02020603050405020304" pitchFamily="18" charset="0"/>
              </a:rPr>
              <a:t> </a:t>
            </a:r>
            <a:r>
              <a:rPr lang="en-US" altLang="en-US" sz="2800" b="1" dirty="0" err="1">
                <a:solidFill>
                  <a:schemeClr val="bg1"/>
                </a:solidFill>
                <a:latin typeface="Times New Roman" panose="02020603050405020304" pitchFamily="18" charset="0"/>
              </a:rPr>
              <a:t>ảnh</a:t>
            </a:r>
            <a:r>
              <a:rPr lang="en-US" altLang="en-US" sz="2800" b="1" dirty="0">
                <a:solidFill>
                  <a:schemeClr val="bg1"/>
                </a:solidFill>
                <a:latin typeface="Times New Roman" panose="02020603050405020304" pitchFamily="18" charset="0"/>
              </a:rPr>
              <a:t> </a:t>
            </a:r>
            <a:r>
              <a:rPr lang="en-US" altLang="en-US" sz="2800" b="1" dirty="0" err="1">
                <a:solidFill>
                  <a:schemeClr val="bg1"/>
                </a:solidFill>
                <a:latin typeface="Times New Roman" panose="02020603050405020304" pitchFamily="18" charset="0"/>
              </a:rPr>
              <a:t>về</a:t>
            </a:r>
            <a:r>
              <a:rPr lang="en-US" altLang="en-US" sz="2800" b="1" dirty="0">
                <a:solidFill>
                  <a:schemeClr val="bg1"/>
                </a:solidFill>
                <a:latin typeface="Times New Roman" panose="02020603050405020304" pitchFamily="18" charset="0"/>
              </a:rPr>
              <a:t> </a:t>
            </a:r>
            <a:r>
              <a:rPr lang="en-US" altLang="en-US" sz="2800" b="1" dirty="0" err="1">
                <a:solidFill>
                  <a:schemeClr val="bg1"/>
                </a:solidFill>
                <a:latin typeface="Times New Roman" panose="02020603050405020304" pitchFamily="18" charset="0"/>
              </a:rPr>
              <a:t>làng</a:t>
            </a:r>
            <a:r>
              <a:rPr lang="en-US" altLang="en-US" sz="2800" b="1" dirty="0">
                <a:solidFill>
                  <a:schemeClr val="bg1"/>
                </a:solidFill>
                <a:latin typeface="Times New Roman" panose="02020603050405020304" pitchFamily="18" charset="0"/>
              </a:rPr>
              <a:t> </a:t>
            </a:r>
            <a:r>
              <a:rPr lang="en-US" altLang="en-US" sz="2800" b="1" dirty="0" err="1">
                <a:solidFill>
                  <a:schemeClr val="bg1"/>
                </a:solidFill>
                <a:latin typeface="Times New Roman" panose="02020603050405020304" pitchFamily="18" charset="0"/>
              </a:rPr>
              <a:t>quê</a:t>
            </a:r>
            <a:endParaRPr lang="en-US" altLang="en-US" sz="2800" b="1" dirty="0">
              <a:solidFill>
                <a:schemeClr val="bg1"/>
              </a:solidFill>
              <a:latin typeface="Times New Roman" panose="02020603050405020304" pitchFamily="18" charset="0"/>
            </a:endParaRPr>
          </a:p>
        </p:txBody>
      </p:sp>
      <p:sp>
        <p:nvSpPr>
          <p:cNvPr id="5" name="Text Box 15"/>
          <p:cNvSpPr txBox="1">
            <a:spLocks noChangeArrowheads="1"/>
          </p:cNvSpPr>
          <p:nvPr/>
        </p:nvSpPr>
        <p:spPr bwMode="auto">
          <a:xfrm>
            <a:off x="2945675" y="3592285"/>
            <a:ext cx="487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altLang="en-US" sz="2800" b="1">
                <a:solidFill>
                  <a:schemeClr val="bg1"/>
                </a:solidFill>
                <a:latin typeface="Times New Roman" panose="02020603050405020304" pitchFamily="18" charset="0"/>
              </a:rPr>
              <a:t>Một số hình ảnh về đô thị</a:t>
            </a:r>
          </a:p>
        </p:txBody>
      </p:sp>
      <p:pic>
        <p:nvPicPr>
          <p:cNvPr id="6" name="Picture 15" descr="untitleddfgbasdt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8713" y="1296760"/>
            <a:ext cx="3048000" cy="2319338"/>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16" descr="Vẻ đẹp kỳ thú của phong cảnh ruộng bậc thang và mây núi Tây Bắc cũng đã tạo nguồn cảm xúc cho không ít văn nghệ sĩ tài danh sáng tác nên những tác phẩm nghệ thuật làm say đắm biết bao người. Không ít du khách châu Âu đã thích thú khám phá không chỉ về vẻ đẹp độc đáo của ruộng bậc thang mà còn muốn tìm hiểu thêm về bí quyết và “nghệ thuật” làm ruộng lúa nước trên vùng núi cao của người dân Tây Bắc. (Ảnh: Quỳnh Gia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913" y="1282473"/>
            <a:ext cx="3154362" cy="2333625"/>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9" descr="duong-pho-dao-hong-kong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025" y="4092348"/>
            <a:ext cx="2895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1"/>
          <p:cNvSpPr>
            <a:spLocks noChangeArrowheads="1"/>
          </p:cNvSpPr>
          <p:nvPr/>
        </p:nvSpPr>
        <p:spPr bwMode="auto">
          <a:xfrm>
            <a:off x="1802675" y="-522515"/>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endParaRPr lang="en-US" altLang="en-US" sz="2800">
              <a:solidFill>
                <a:schemeClr val="bg1"/>
              </a:solidFill>
              <a:latin typeface="Arial" panose="020B0604020202020204" pitchFamily="34" charset="0"/>
            </a:endParaRPr>
          </a:p>
        </p:txBody>
      </p:sp>
      <p:sp>
        <p:nvSpPr>
          <p:cNvPr id="10" name="AutoShape 22"/>
          <p:cNvSpPr>
            <a:spLocks noChangeArrowheads="1"/>
          </p:cNvSpPr>
          <p:nvPr/>
        </p:nvSpPr>
        <p:spPr bwMode="auto">
          <a:xfrm>
            <a:off x="4955450" y="674460"/>
            <a:ext cx="71438" cy="69850"/>
          </a:xfrm>
          <a:prstGeom prst="star5">
            <a:avLst/>
          </a:prstGeom>
          <a:solidFill>
            <a:schemeClr val="accent1"/>
          </a:solidFill>
          <a:ln w="9525">
            <a:solidFill>
              <a:srgbClr val="CC00FF"/>
            </a:solidFill>
            <a:miter lim="800000"/>
            <a:headEnd/>
            <a:tailEnd/>
          </a:ln>
          <a:effectLst/>
          <a:extLst/>
        </p:spPr>
        <p:txBody>
          <a:bodyPr wrap="none" anchor="ctr"/>
          <a:lstStyle/>
          <a:p>
            <a:pPr>
              <a:defRPr/>
            </a:pPr>
            <a:endParaRPr lang="en-US">
              <a:solidFill>
                <a:schemeClr val="bg1"/>
              </a:solidFill>
            </a:endParaRPr>
          </a:p>
        </p:txBody>
      </p:sp>
      <p:sp>
        <p:nvSpPr>
          <p:cNvPr id="11" name="AutoShape 25"/>
          <p:cNvSpPr>
            <a:spLocks noChangeArrowheads="1"/>
          </p:cNvSpPr>
          <p:nvPr/>
        </p:nvSpPr>
        <p:spPr bwMode="auto">
          <a:xfrm>
            <a:off x="6396900" y="98198"/>
            <a:ext cx="71438" cy="69850"/>
          </a:xfrm>
          <a:prstGeom prst="star5">
            <a:avLst/>
          </a:prstGeom>
          <a:solidFill>
            <a:srgbClr val="00FF00"/>
          </a:solidFill>
          <a:ln w="9525">
            <a:solidFill>
              <a:schemeClr val="folHlink"/>
            </a:solidFill>
            <a:miter lim="800000"/>
            <a:headEnd/>
            <a:tailEnd/>
          </a:ln>
          <a:effectLst/>
          <a:extLst/>
        </p:spPr>
        <p:txBody>
          <a:bodyPr wrap="none" anchor="ctr"/>
          <a:lstStyle/>
          <a:p>
            <a:pPr>
              <a:defRPr/>
            </a:pPr>
            <a:endParaRPr lang="en-US">
              <a:solidFill>
                <a:schemeClr val="bg1"/>
              </a:solidFill>
            </a:endParaRPr>
          </a:p>
        </p:txBody>
      </p:sp>
      <p:pic>
        <p:nvPicPr>
          <p:cNvPr id="12" name="Picture 31" descr="nhasan-dantoc-bandoc-giaoducvietnam4_copy_cop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2725" y="1282473"/>
            <a:ext cx="2882900"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3" descr="Từ 1.8, người mua chung cư phải nộp tiền sử dụng đất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9913" y="4055835"/>
            <a:ext cx="3078162"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40" descr="9k="/>
          <p:cNvSpPr>
            <a:spLocks noChangeAspect="1" noChangeArrowheads="1"/>
          </p:cNvSpPr>
          <p:nvPr/>
        </p:nvSpPr>
        <p:spPr bwMode="auto">
          <a:xfrm>
            <a:off x="5307875" y="275408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solidFill>
                <a:schemeClr val="bg1"/>
              </a:solidFill>
            </a:endParaRPr>
          </a:p>
        </p:txBody>
      </p:sp>
      <p:sp>
        <p:nvSpPr>
          <p:cNvPr id="15" name="AutoShape 46" descr="Z"/>
          <p:cNvSpPr>
            <a:spLocks noChangeAspect="1" noChangeArrowheads="1"/>
          </p:cNvSpPr>
          <p:nvPr/>
        </p:nvSpPr>
        <p:spPr bwMode="auto">
          <a:xfrm>
            <a:off x="5307875" y="275408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solidFill>
                <a:schemeClr val="bg1"/>
              </a:solidFill>
            </a:endParaRPr>
          </a:p>
        </p:txBody>
      </p:sp>
    </p:spTree>
    <p:extLst>
      <p:ext uri="{BB962C8B-B14F-4D97-AF65-F5344CB8AC3E}">
        <p14:creationId xmlns:p14="http://schemas.microsoft.com/office/powerpoint/2010/main" val="3915001584"/>
      </p:ext>
    </p:extLst>
  </p:cSld>
  <p:clrMapOvr>
    <a:masterClrMapping/>
  </p:clrMapOvr>
  <mc:AlternateContent xmlns:mc="http://schemas.openxmlformats.org/markup-compatibility/2006">
    <mc:Choice xmlns:p14="http://schemas.microsoft.com/office/powerpoint/2010/main" Requires="p14">
      <p:transition spd="slow" p14:dur="20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amond(in)">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i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diamond(in)">
                                      <p:cBhvr>
                                        <p:cTn id="39" dur="2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circle(in)">
                                      <p:cBhvr>
                                        <p:cTn id="4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
          <p:cNvSpPr>
            <a:spLocks noChangeArrowheads="1"/>
          </p:cNvSpPr>
          <p:nvPr/>
        </p:nvSpPr>
        <p:spPr bwMode="auto">
          <a:xfrm>
            <a:off x="6213022" y="2340066"/>
            <a:ext cx="184150" cy="369888"/>
          </a:xfrm>
          <a:prstGeom prst="rect">
            <a:avLst/>
          </a:prstGeom>
          <a:solidFill>
            <a:schemeClr val="bg1"/>
          </a:solidFill>
          <a:ln>
            <a:solidFill>
              <a:schemeClr val="bg1"/>
            </a:solidFill>
          </a:ln>
          <a:effec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solidFill>
                <a:srgbClr val="FF0000"/>
              </a:solidFill>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6535" y="946241"/>
            <a:ext cx="3097212" cy="2416175"/>
          </a:xfrm>
          <a:prstGeom prst="rect">
            <a:avLst/>
          </a:prstGeom>
          <a:solidFill>
            <a:schemeClr val="bg1"/>
          </a:solidFill>
          <a:ln>
            <a:solidFill>
              <a:schemeClr val="bg1"/>
            </a:solidFill>
          </a:ln>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6335" y="946241"/>
            <a:ext cx="3003550" cy="2405063"/>
          </a:xfrm>
          <a:prstGeom prst="rect">
            <a:avLst/>
          </a:prstGeom>
          <a:solidFill>
            <a:schemeClr val="bg1"/>
          </a:solidFill>
          <a:ln>
            <a:solidFill>
              <a:schemeClr val="bg1"/>
            </a:solidFill>
          </a:ln>
        </p:spPr>
      </p:pic>
      <p:pic>
        <p:nvPicPr>
          <p:cNvPr id="5" name="Picture 4" descr="duyen%20ban%20h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2247" y="3383054"/>
            <a:ext cx="3111500" cy="3113087"/>
          </a:xfrm>
          <a:prstGeom prst="rect">
            <a:avLst/>
          </a:prstGeom>
          <a:solidFill>
            <a:schemeClr val="bg1"/>
          </a:solidFill>
          <a:ln w="9525">
            <a:solidFill>
              <a:schemeClr val="bg1"/>
            </a:solidFill>
            <a:miter lim="800000"/>
            <a:headEnd/>
            <a:tailEnd/>
          </a:ln>
        </p:spPr>
      </p:pic>
      <p:pic>
        <p:nvPicPr>
          <p:cNvPr id="6" name="Picture 20" descr="KLXG1P7PRD_d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4547" y="3383054"/>
            <a:ext cx="2840038" cy="3103562"/>
          </a:xfrm>
          <a:prstGeom prst="rect">
            <a:avLst/>
          </a:prstGeom>
          <a:solidFill>
            <a:schemeClr val="bg1"/>
          </a:solidFill>
          <a:ln w="12700">
            <a:solidFill>
              <a:schemeClr val="bg1"/>
            </a:solidFill>
            <a:miter lim="800000"/>
            <a:headEnd/>
            <a:tailEnd/>
          </a:ln>
        </p:spPr>
      </p:pic>
      <p:pic>
        <p:nvPicPr>
          <p:cNvPr id="7" name="Picture 5" descr="untitl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6335" y="3383054"/>
            <a:ext cx="3003550" cy="3097212"/>
          </a:xfrm>
          <a:prstGeom prst="rect">
            <a:avLst/>
          </a:prstGeom>
          <a:solidFill>
            <a:schemeClr val="bg1"/>
          </a:solidFill>
          <a:ln w="9525">
            <a:solidFill>
              <a:schemeClr val="bg1"/>
            </a:solidFill>
            <a:miter lim="800000"/>
            <a:headEnd/>
            <a:tailEnd/>
          </a:ln>
        </p:spPr>
      </p:pic>
      <p:sp>
        <p:nvSpPr>
          <p:cNvPr id="8" name="Rounded Rectangle 7"/>
          <p:cNvSpPr/>
          <p:nvPr/>
        </p:nvSpPr>
        <p:spPr>
          <a:xfrm>
            <a:off x="1771197" y="2884579"/>
            <a:ext cx="1778000" cy="439737"/>
          </a:xfrm>
          <a:prstGeom prst="roundRect">
            <a:avLst/>
          </a:prstGeom>
          <a:solidFill>
            <a:schemeClr val="bg1"/>
          </a:solidFill>
          <a:ln w="12700" cap="flat" cmpd="sng" algn="ctr">
            <a:solidFill>
              <a:schemeClr val="bg1"/>
            </a:solidFill>
            <a:prstDash val="solid"/>
            <a:miter lim="800000"/>
          </a:ln>
          <a:effectLst/>
        </p:spPr>
        <p:txBody>
          <a:bodyPr anchor="ctr"/>
          <a:lstStyle/>
          <a:p>
            <a:pPr algn="ctr" eaLnBrk="1" fontAlgn="auto" hangingPunct="1">
              <a:spcBef>
                <a:spcPts val="0"/>
              </a:spcBef>
              <a:spcAft>
                <a:spcPts val="0"/>
              </a:spcAft>
              <a:defRPr/>
            </a:pPr>
            <a:r>
              <a:rPr lang="en-US" sz="2400" b="1" kern="0" dirty="0" err="1">
                <a:solidFill>
                  <a:srgbClr val="FF0000"/>
                </a:solidFill>
                <a:latin typeface="Times New Roman" panose="02020603050405020304" pitchFamily="18" charset="0"/>
                <a:cs typeface="Times New Roman" panose="02020603050405020304" pitchFamily="18" charset="0"/>
              </a:rPr>
              <a:t>Trồng</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kern="0" dirty="0" err="1">
                <a:solidFill>
                  <a:srgbClr val="FF0000"/>
                </a:solidFill>
                <a:latin typeface="Times New Roman" panose="02020603050405020304" pitchFamily="18" charset="0"/>
                <a:cs typeface="Times New Roman" panose="02020603050405020304" pitchFamily="18" charset="0"/>
              </a:rPr>
              <a:t>rừng</a:t>
            </a:r>
            <a:endParaRPr lang="en-US" sz="2400" b="1" kern="0" dirty="0">
              <a:solidFill>
                <a:srgbClr val="FF000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7948160" y="2884579"/>
            <a:ext cx="1778000" cy="439737"/>
          </a:xfrm>
          <a:prstGeom prst="roundRect">
            <a:avLst/>
          </a:prstGeom>
          <a:solidFill>
            <a:schemeClr val="bg1"/>
          </a:solidFill>
          <a:ln w="12700" cap="flat" cmpd="sng" algn="ctr">
            <a:solidFill>
              <a:schemeClr val="bg1"/>
            </a:solidFill>
            <a:prstDash val="solid"/>
            <a:miter lim="800000"/>
          </a:ln>
          <a:effectLst/>
        </p:spPr>
        <p:txBody>
          <a:bodyPr anchor="ctr"/>
          <a:lstStyle/>
          <a:p>
            <a:pPr algn="ctr" eaLnBrk="1" fontAlgn="auto" hangingPunct="1">
              <a:spcBef>
                <a:spcPts val="0"/>
              </a:spcBef>
              <a:spcAft>
                <a:spcPts val="0"/>
              </a:spcAft>
              <a:defRPr/>
            </a:pPr>
            <a:r>
              <a:rPr lang="en-US" sz="2400" b="1" kern="0" dirty="0" err="1">
                <a:solidFill>
                  <a:srgbClr val="FF0000"/>
                </a:solidFill>
                <a:latin typeface="Times New Roman" panose="02020603050405020304" pitchFamily="18" charset="0"/>
                <a:cs typeface="Times New Roman" panose="02020603050405020304" pitchFamily="18" charset="0"/>
              </a:rPr>
              <a:t>Dệt</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kern="0" dirty="0" err="1">
                <a:solidFill>
                  <a:srgbClr val="FF0000"/>
                </a:solidFill>
                <a:latin typeface="Times New Roman" panose="02020603050405020304" pitchFamily="18" charset="0"/>
                <a:cs typeface="Times New Roman" panose="02020603050405020304" pitchFamily="18" charset="0"/>
              </a:rPr>
              <a:t>vải</a:t>
            </a:r>
            <a:endParaRPr lang="en-US" sz="2400" b="1" kern="0" dirty="0">
              <a:solidFill>
                <a:srgbClr val="FF0000"/>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1313997" y="6040529"/>
            <a:ext cx="3059113" cy="439737"/>
          </a:xfrm>
          <a:prstGeom prst="roundRect">
            <a:avLst/>
          </a:prstGeom>
          <a:solidFill>
            <a:schemeClr val="bg1"/>
          </a:solidFill>
          <a:ln w="12700" cap="flat" cmpd="sng" algn="ctr">
            <a:solidFill>
              <a:schemeClr val="bg1"/>
            </a:solidFill>
            <a:prstDash val="solid"/>
            <a:miter lim="800000"/>
          </a:ln>
          <a:effectLst/>
        </p:spPr>
        <p:txBody>
          <a:bodyPr anchor="ctr"/>
          <a:lstStyle/>
          <a:p>
            <a:pPr algn="ctr" eaLnBrk="1" fontAlgn="auto" hangingPunct="1">
              <a:spcBef>
                <a:spcPts val="0"/>
              </a:spcBef>
              <a:spcAft>
                <a:spcPts val="0"/>
              </a:spcAft>
              <a:defRPr/>
            </a:pPr>
            <a:r>
              <a:rPr lang="en-US" sz="2000" b="1" kern="0" dirty="0" err="1">
                <a:solidFill>
                  <a:srgbClr val="FF0000"/>
                </a:solidFill>
                <a:latin typeface="Times New Roman" panose="02020603050405020304" pitchFamily="18" charset="0"/>
                <a:cs typeface="Times New Roman" panose="02020603050405020304" pitchFamily="18" charset="0"/>
              </a:rPr>
              <a:t>Bán</a:t>
            </a:r>
            <a:r>
              <a:rPr lang="en-US" sz="2000" b="1" kern="0" dirty="0">
                <a:solidFill>
                  <a:srgbClr val="FF0000"/>
                </a:solidFill>
                <a:latin typeface="Times New Roman" panose="02020603050405020304" pitchFamily="18" charset="0"/>
                <a:cs typeface="Times New Roman" panose="02020603050405020304" pitchFamily="18" charset="0"/>
              </a:rPr>
              <a:t> </a:t>
            </a:r>
            <a:r>
              <a:rPr lang="en-US" sz="2000" b="1" kern="0" dirty="0" err="1">
                <a:solidFill>
                  <a:srgbClr val="FF0000"/>
                </a:solidFill>
                <a:latin typeface="Times New Roman" panose="02020603050405020304" pitchFamily="18" charset="0"/>
                <a:cs typeface="Times New Roman" panose="02020603050405020304" pitchFamily="18" charset="0"/>
              </a:rPr>
              <a:t>hàng</a:t>
            </a:r>
            <a:r>
              <a:rPr lang="en-US" sz="2000" b="1" kern="0" dirty="0">
                <a:solidFill>
                  <a:srgbClr val="FF0000"/>
                </a:solidFill>
                <a:latin typeface="Times New Roman" panose="02020603050405020304" pitchFamily="18" charset="0"/>
                <a:cs typeface="Times New Roman" panose="02020603050405020304" pitchFamily="18" charset="0"/>
              </a:rPr>
              <a:t> </a:t>
            </a:r>
            <a:r>
              <a:rPr lang="en-US" sz="2000" b="1" kern="0" dirty="0" err="1">
                <a:solidFill>
                  <a:srgbClr val="FF0000"/>
                </a:solidFill>
                <a:latin typeface="Times New Roman" panose="02020603050405020304" pitchFamily="18" charset="0"/>
                <a:cs typeface="Times New Roman" panose="02020603050405020304" pitchFamily="18" charset="0"/>
              </a:rPr>
              <a:t>trong</a:t>
            </a:r>
            <a:r>
              <a:rPr lang="en-US" sz="2000" b="1" kern="0" dirty="0">
                <a:solidFill>
                  <a:srgbClr val="FF0000"/>
                </a:solidFill>
                <a:latin typeface="Times New Roman" panose="02020603050405020304" pitchFamily="18" charset="0"/>
                <a:cs typeface="Times New Roman" panose="02020603050405020304" pitchFamily="18" charset="0"/>
              </a:rPr>
              <a:t> </a:t>
            </a:r>
            <a:r>
              <a:rPr lang="en-US" sz="2000" b="1" kern="0" dirty="0" err="1">
                <a:solidFill>
                  <a:srgbClr val="FF0000"/>
                </a:solidFill>
                <a:latin typeface="Times New Roman" panose="02020603050405020304" pitchFamily="18" charset="0"/>
                <a:cs typeface="Times New Roman" panose="02020603050405020304" pitchFamily="18" charset="0"/>
              </a:rPr>
              <a:t>siêu</a:t>
            </a:r>
            <a:r>
              <a:rPr lang="en-US" sz="2000" b="1" kern="0" dirty="0">
                <a:solidFill>
                  <a:srgbClr val="FF0000"/>
                </a:solidFill>
                <a:latin typeface="Times New Roman" panose="02020603050405020304" pitchFamily="18" charset="0"/>
                <a:cs typeface="Times New Roman" panose="02020603050405020304" pitchFamily="18" charset="0"/>
              </a:rPr>
              <a:t> </a:t>
            </a:r>
            <a:r>
              <a:rPr lang="en-US" sz="2000" b="1" kern="0" dirty="0" err="1">
                <a:solidFill>
                  <a:srgbClr val="FF0000"/>
                </a:solidFill>
                <a:latin typeface="Times New Roman" panose="02020603050405020304" pitchFamily="18" charset="0"/>
                <a:cs typeface="Times New Roman" panose="02020603050405020304" pitchFamily="18" charset="0"/>
              </a:rPr>
              <a:t>thị</a:t>
            </a:r>
            <a:endParaRPr lang="en-US" sz="2000" b="1" kern="0" dirty="0">
              <a:solidFill>
                <a:srgbClr val="FF0000"/>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4949372" y="6040529"/>
            <a:ext cx="1778000" cy="439737"/>
          </a:xfrm>
          <a:prstGeom prst="roundRect">
            <a:avLst/>
          </a:prstGeom>
          <a:solidFill>
            <a:schemeClr val="bg1"/>
          </a:solidFill>
          <a:ln w="12700" cap="flat" cmpd="sng" algn="ctr">
            <a:solidFill>
              <a:schemeClr val="bg1"/>
            </a:solidFill>
            <a:prstDash val="solid"/>
            <a:miter lim="800000"/>
          </a:ln>
          <a:effectLst/>
        </p:spPr>
        <p:txBody>
          <a:bodyPr anchor="ctr"/>
          <a:lstStyle/>
          <a:p>
            <a:pPr algn="ctr" eaLnBrk="1" fontAlgn="auto" hangingPunct="1">
              <a:spcBef>
                <a:spcPts val="0"/>
              </a:spcBef>
              <a:spcAft>
                <a:spcPts val="0"/>
              </a:spcAft>
              <a:defRPr/>
            </a:pPr>
            <a:r>
              <a:rPr lang="en-US" sz="2400" b="1" kern="0" dirty="0">
                <a:solidFill>
                  <a:srgbClr val="FF0000"/>
                </a:solidFill>
                <a:latin typeface="Times New Roman" panose="02020603050405020304" pitchFamily="18" charset="0"/>
                <a:cs typeface="Times New Roman" panose="02020603050405020304" pitchFamily="18" charset="0"/>
              </a:rPr>
              <a:t>May </a:t>
            </a:r>
            <a:r>
              <a:rPr lang="en-US" sz="2400" b="1" kern="0" dirty="0" err="1">
                <a:solidFill>
                  <a:srgbClr val="FF0000"/>
                </a:solidFill>
                <a:latin typeface="Times New Roman" panose="02020603050405020304" pitchFamily="18" charset="0"/>
                <a:cs typeface="Times New Roman" panose="02020603050405020304" pitchFamily="18" charset="0"/>
              </a:rPr>
              <a:t>mặc</a:t>
            </a:r>
            <a:endParaRPr lang="en-US" sz="2400" b="1" kern="0" dirty="0">
              <a:solidFill>
                <a:srgbClr val="FF0000"/>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7641772" y="6043704"/>
            <a:ext cx="2390775" cy="441325"/>
          </a:xfrm>
          <a:prstGeom prst="roundRect">
            <a:avLst/>
          </a:prstGeom>
          <a:solidFill>
            <a:schemeClr val="bg1"/>
          </a:solidFill>
          <a:ln w="12700" cap="flat" cmpd="sng" algn="ctr">
            <a:solidFill>
              <a:schemeClr val="bg1"/>
            </a:solidFill>
            <a:prstDash val="solid"/>
            <a:miter lim="800000"/>
          </a:ln>
          <a:effectLst/>
        </p:spPr>
        <p:txBody>
          <a:bodyPr anchor="ctr"/>
          <a:lstStyle/>
          <a:p>
            <a:pPr algn="ctr" eaLnBrk="1" fontAlgn="auto" hangingPunct="1">
              <a:spcBef>
                <a:spcPts val="0"/>
              </a:spcBef>
              <a:spcAft>
                <a:spcPts val="0"/>
              </a:spcAft>
              <a:defRPr/>
            </a:pPr>
            <a:r>
              <a:rPr lang="en-US" sz="2000" b="1" kern="0" dirty="0" err="1">
                <a:solidFill>
                  <a:srgbClr val="FF0000"/>
                </a:solidFill>
                <a:latin typeface="Times New Roman" panose="02020603050405020304" pitchFamily="18" charset="0"/>
                <a:cs typeface="Times New Roman" panose="02020603050405020304" pitchFamily="18" charset="0"/>
              </a:rPr>
              <a:t>Chế</a:t>
            </a:r>
            <a:r>
              <a:rPr lang="en-US" sz="2000" b="1" kern="0" dirty="0">
                <a:solidFill>
                  <a:srgbClr val="FF0000"/>
                </a:solidFill>
                <a:latin typeface="Times New Roman" panose="02020603050405020304" pitchFamily="18" charset="0"/>
                <a:cs typeface="Times New Roman" panose="02020603050405020304" pitchFamily="18" charset="0"/>
              </a:rPr>
              <a:t> </a:t>
            </a:r>
            <a:r>
              <a:rPr lang="en-US" sz="2000" b="1" kern="0" dirty="0" err="1">
                <a:solidFill>
                  <a:srgbClr val="FF0000"/>
                </a:solidFill>
                <a:latin typeface="Times New Roman" panose="02020603050405020304" pitchFamily="18" charset="0"/>
                <a:cs typeface="Times New Roman" panose="02020603050405020304" pitchFamily="18" charset="0"/>
              </a:rPr>
              <a:t>tạo</a:t>
            </a:r>
            <a:r>
              <a:rPr lang="en-US" sz="2000" b="1" kern="0" dirty="0">
                <a:solidFill>
                  <a:srgbClr val="FF0000"/>
                </a:solidFill>
                <a:latin typeface="Times New Roman" panose="02020603050405020304" pitchFamily="18" charset="0"/>
                <a:cs typeface="Times New Roman" panose="02020603050405020304" pitchFamily="18" charset="0"/>
              </a:rPr>
              <a:t> </a:t>
            </a:r>
            <a:r>
              <a:rPr lang="en-US" sz="2000" b="1" kern="0" dirty="0" err="1">
                <a:solidFill>
                  <a:srgbClr val="FF0000"/>
                </a:solidFill>
                <a:latin typeface="Times New Roman" panose="02020603050405020304" pitchFamily="18" charset="0"/>
                <a:cs typeface="Times New Roman" panose="02020603050405020304" pitchFamily="18" charset="0"/>
              </a:rPr>
              <a:t>máy</a:t>
            </a:r>
            <a:r>
              <a:rPr lang="en-US" sz="2000" b="1" kern="0" dirty="0">
                <a:solidFill>
                  <a:srgbClr val="FF0000"/>
                </a:solidFill>
                <a:latin typeface="Times New Roman" panose="02020603050405020304" pitchFamily="18" charset="0"/>
                <a:cs typeface="Times New Roman" panose="02020603050405020304" pitchFamily="18" charset="0"/>
              </a:rPr>
              <a:t> </a:t>
            </a:r>
            <a:r>
              <a:rPr lang="en-US" sz="2000" b="1" kern="0" dirty="0" err="1">
                <a:solidFill>
                  <a:srgbClr val="FF0000"/>
                </a:solidFill>
                <a:latin typeface="Times New Roman" panose="02020603050405020304" pitchFamily="18" charset="0"/>
                <a:cs typeface="Times New Roman" panose="02020603050405020304" pitchFamily="18" charset="0"/>
              </a:rPr>
              <a:t>móc</a:t>
            </a:r>
            <a:endParaRPr lang="en-US" sz="2000" b="1" kern="0" dirty="0">
              <a:solidFill>
                <a:srgbClr val="FF0000"/>
              </a:solidFill>
              <a:latin typeface="Times New Roman" panose="02020603050405020304" pitchFamily="18" charset="0"/>
              <a:cs typeface="Times New Roman" panose="02020603050405020304" pitchFamily="18" charset="0"/>
            </a:endParaRPr>
          </a:p>
        </p:txBody>
      </p:sp>
      <p:pic>
        <p:nvPicPr>
          <p:cNvPr id="13" name="Picture 1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44547" y="946241"/>
            <a:ext cx="2840038" cy="2405063"/>
          </a:xfrm>
          <a:prstGeom prst="rect">
            <a:avLst/>
          </a:prstGeom>
          <a:solidFill>
            <a:schemeClr val="bg1"/>
          </a:solidFill>
          <a:ln>
            <a:solidFill>
              <a:schemeClr val="bg1"/>
            </a:solidFill>
          </a:ln>
        </p:spPr>
      </p:pic>
      <p:sp>
        <p:nvSpPr>
          <p:cNvPr id="14" name="Rounded Rectangle 13"/>
          <p:cNvSpPr/>
          <p:nvPr/>
        </p:nvSpPr>
        <p:spPr>
          <a:xfrm>
            <a:off x="4641397" y="2898866"/>
            <a:ext cx="2390775" cy="439738"/>
          </a:xfrm>
          <a:prstGeom prst="roundRect">
            <a:avLst/>
          </a:prstGeom>
          <a:solidFill>
            <a:schemeClr val="bg1"/>
          </a:solidFill>
          <a:ln w="12700" cap="flat" cmpd="sng" algn="ctr">
            <a:solidFill>
              <a:schemeClr val="bg1"/>
            </a:solidFill>
            <a:prstDash val="solid"/>
            <a:miter lim="800000"/>
          </a:ln>
          <a:effectLst/>
        </p:spPr>
        <p:txBody>
          <a:bodyPr anchor="ctr"/>
          <a:lstStyle/>
          <a:p>
            <a:pPr algn="ctr" eaLnBrk="1" fontAlgn="auto" hangingPunct="1">
              <a:spcBef>
                <a:spcPts val="0"/>
              </a:spcBef>
              <a:spcAft>
                <a:spcPts val="0"/>
              </a:spcAft>
              <a:defRPr/>
            </a:pPr>
            <a:r>
              <a:rPr lang="en-US" sz="2400" b="1" kern="0" dirty="0" err="1">
                <a:solidFill>
                  <a:srgbClr val="FF0000"/>
                </a:solidFill>
                <a:latin typeface="Times New Roman" panose="02020603050405020304" pitchFamily="18" charset="0"/>
                <a:cs typeface="Times New Roman" panose="02020603050405020304" pitchFamily="18" charset="0"/>
              </a:rPr>
              <a:t>Chăn</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kern="0" dirty="0" err="1">
                <a:solidFill>
                  <a:srgbClr val="FF0000"/>
                </a:solidFill>
                <a:latin typeface="Times New Roman" panose="02020603050405020304" pitchFamily="18" charset="0"/>
                <a:cs typeface="Times New Roman" panose="02020603050405020304" pitchFamily="18" charset="0"/>
              </a:rPr>
              <a:t>nuôi</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kern="0" dirty="0" err="1">
                <a:solidFill>
                  <a:srgbClr val="FF0000"/>
                </a:solidFill>
                <a:latin typeface="Times New Roman" panose="02020603050405020304" pitchFamily="18" charset="0"/>
                <a:cs typeface="Times New Roman" panose="02020603050405020304" pitchFamily="18" charset="0"/>
              </a:rPr>
              <a:t>lợn</a:t>
            </a:r>
            <a:endParaRPr lang="en-US" sz="2400" b="1" kern="0" dirty="0">
              <a:solidFill>
                <a:srgbClr val="FF0000"/>
              </a:solidFill>
              <a:latin typeface="Times New Roman" panose="02020603050405020304" pitchFamily="18" charset="0"/>
              <a:cs typeface="Times New Roman" panose="02020603050405020304" pitchFamily="18" charset="0"/>
            </a:endParaRPr>
          </a:p>
        </p:txBody>
      </p:sp>
      <p:sp>
        <p:nvSpPr>
          <p:cNvPr id="16" name="AutoShape 22"/>
          <p:cNvSpPr>
            <a:spLocks noChangeArrowheads="1"/>
          </p:cNvSpPr>
          <p:nvPr/>
        </p:nvSpPr>
        <p:spPr bwMode="auto">
          <a:xfrm>
            <a:off x="5308147" y="857341"/>
            <a:ext cx="71438" cy="69850"/>
          </a:xfrm>
          <a:prstGeom prst="star5">
            <a:avLst/>
          </a:prstGeom>
          <a:solidFill>
            <a:schemeClr val="bg1"/>
          </a:solidFill>
          <a:ln w="9525">
            <a:solidFill>
              <a:schemeClr val="bg1"/>
            </a:solidFill>
            <a:miter lim="800000"/>
            <a:headEnd/>
            <a:tailEnd/>
          </a:ln>
          <a:effectLst/>
          <a:extLst/>
        </p:spPr>
        <p:txBody>
          <a:bodyPr wrap="none" anchor="ctr"/>
          <a:lstStyle/>
          <a:p>
            <a:pPr>
              <a:defRPr/>
            </a:pPr>
            <a:endParaRPr lang="en-US">
              <a:solidFill>
                <a:srgbClr val="FF0000"/>
              </a:solidFill>
            </a:endParaRPr>
          </a:p>
        </p:txBody>
      </p:sp>
      <p:sp>
        <p:nvSpPr>
          <p:cNvPr id="17" name="AutoShape 25"/>
          <p:cNvSpPr>
            <a:spLocks noChangeArrowheads="1"/>
          </p:cNvSpPr>
          <p:nvPr/>
        </p:nvSpPr>
        <p:spPr bwMode="auto">
          <a:xfrm>
            <a:off x="6749597" y="281079"/>
            <a:ext cx="71438" cy="69850"/>
          </a:xfrm>
          <a:prstGeom prst="star5">
            <a:avLst/>
          </a:prstGeom>
          <a:solidFill>
            <a:schemeClr val="bg1"/>
          </a:solidFill>
          <a:ln w="9525">
            <a:solidFill>
              <a:schemeClr val="bg1"/>
            </a:solidFill>
            <a:miter lim="800000"/>
            <a:headEnd/>
            <a:tailEnd/>
          </a:ln>
          <a:effectLst/>
          <a:extLst/>
        </p:spPr>
        <p:txBody>
          <a:bodyPr wrap="none" anchor="ctr"/>
          <a:lstStyle/>
          <a:p>
            <a:pPr>
              <a:defRPr/>
            </a:pPr>
            <a:endParaRPr lang="en-US">
              <a:solidFill>
                <a:srgbClr val="FF0000"/>
              </a:solidFill>
            </a:endParaRPr>
          </a:p>
        </p:txBody>
      </p:sp>
      <p:sp>
        <p:nvSpPr>
          <p:cNvPr id="18" name="Rectangle 17"/>
          <p:cNvSpPr/>
          <p:nvPr/>
        </p:nvSpPr>
        <p:spPr>
          <a:xfrm>
            <a:off x="158753" y="148969"/>
            <a:ext cx="9993441" cy="461665"/>
          </a:xfrm>
          <a:prstGeom prst="rect">
            <a:avLst/>
          </a:prstGeom>
        </p:spPr>
        <p:txBody>
          <a:bodyPr wrap="none">
            <a:spAutoFit/>
          </a:bodyPr>
          <a:lstStyle/>
          <a:p>
            <a:pPr algn="just">
              <a:defRPr/>
            </a:pPr>
            <a:r>
              <a:rPr lang="en-US" sz="2400" b="1" kern="0" dirty="0" err="1">
                <a:solidFill>
                  <a:schemeClr val="bg1"/>
                </a:solidFill>
                <a:latin typeface="iCiel Gotham Ultra" pitchFamily="50" charset="0"/>
                <a:cs typeface="iCiel Gotham Ultra" pitchFamily="50" charset="0"/>
              </a:rPr>
              <a:t>Hoạt</a:t>
            </a:r>
            <a:r>
              <a:rPr lang="en-US" sz="2400" b="1" kern="0" dirty="0">
                <a:solidFill>
                  <a:schemeClr val="bg1"/>
                </a:solidFill>
                <a:latin typeface="iCiel Gotham Ultra" pitchFamily="50" charset="0"/>
                <a:cs typeface="iCiel Gotham Ultra" pitchFamily="50" charset="0"/>
              </a:rPr>
              <a:t> </a:t>
            </a:r>
            <a:r>
              <a:rPr lang="en-US" sz="2400" b="1" kern="0" dirty="0" err="1">
                <a:solidFill>
                  <a:schemeClr val="bg1"/>
                </a:solidFill>
                <a:latin typeface="iCiel Gotham Ultra" pitchFamily="50" charset="0"/>
                <a:cs typeface="iCiel Gotham Ultra" pitchFamily="50" charset="0"/>
              </a:rPr>
              <a:t>động</a:t>
            </a:r>
            <a:r>
              <a:rPr lang="en-US" sz="2400" b="1" kern="0" dirty="0">
                <a:solidFill>
                  <a:schemeClr val="bg1"/>
                </a:solidFill>
                <a:latin typeface="iCiel Gotham Ultra" pitchFamily="50" charset="0"/>
                <a:cs typeface="iCiel Gotham Ultra" pitchFamily="50" charset="0"/>
              </a:rPr>
              <a:t> 2: </a:t>
            </a:r>
            <a:r>
              <a:rPr lang="en-US" sz="2400" b="1" kern="0" dirty="0" err="1">
                <a:solidFill>
                  <a:schemeClr val="bg1"/>
                </a:solidFill>
                <a:latin typeface="iCiel Gotham Ultra" pitchFamily="50" charset="0"/>
                <a:cs typeface="iCiel Gotham Ultra" pitchFamily="50" charset="0"/>
              </a:rPr>
              <a:t>Nghề</a:t>
            </a:r>
            <a:r>
              <a:rPr lang="en-US" sz="2400" b="1" kern="0" dirty="0">
                <a:solidFill>
                  <a:schemeClr val="bg1"/>
                </a:solidFill>
                <a:latin typeface="iCiel Gotham Ultra" pitchFamily="50" charset="0"/>
                <a:cs typeface="iCiel Gotham Ultra" pitchFamily="50" charset="0"/>
              </a:rPr>
              <a:t> </a:t>
            </a:r>
            <a:r>
              <a:rPr lang="en-US" sz="2400" b="1" kern="0" dirty="0" err="1">
                <a:solidFill>
                  <a:schemeClr val="bg1"/>
                </a:solidFill>
                <a:latin typeface="iCiel Gotham Ultra" pitchFamily="50" charset="0"/>
                <a:cs typeface="iCiel Gotham Ultra" pitchFamily="50" charset="0"/>
              </a:rPr>
              <a:t>nghiệp</a:t>
            </a:r>
            <a:r>
              <a:rPr lang="en-US" sz="2400" b="1" kern="0" dirty="0">
                <a:solidFill>
                  <a:schemeClr val="bg1"/>
                </a:solidFill>
                <a:latin typeface="iCiel Gotham Ultra" pitchFamily="50" charset="0"/>
                <a:cs typeface="iCiel Gotham Ultra" pitchFamily="50" charset="0"/>
              </a:rPr>
              <a:t> </a:t>
            </a:r>
            <a:r>
              <a:rPr lang="en-US" sz="2400" b="1" kern="0" dirty="0" err="1">
                <a:solidFill>
                  <a:schemeClr val="bg1"/>
                </a:solidFill>
                <a:latin typeface="iCiel Gotham Ultra" pitchFamily="50" charset="0"/>
                <a:cs typeface="iCiel Gotham Ultra" pitchFamily="50" charset="0"/>
              </a:rPr>
              <a:t>của</a:t>
            </a:r>
            <a:r>
              <a:rPr lang="en-US" sz="2400" b="1" kern="0" dirty="0">
                <a:solidFill>
                  <a:schemeClr val="bg1"/>
                </a:solidFill>
                <a:latin typeface="iCiel Gotham Ultra" pitchFamily="50" charset="0"/>
                <a:cs typeface="iCiel Gotham Ultra" pitchFamily="50" charset="0"/>
              </a:rPr>
              <a:t> </a:t>
            </a:r>
            <a:r>
              <a:rPr lang="en-US" sz="2400" b="1" kern="0" dirty="0" err="1">
                <a:solidFill>
                  <a:schemeClr val="bg1"/>
                </a:solidFill>
                <a:latin typeface="iCiel Gotham Ultra" pitchFamily="50" charset="0"/>
                <a:cs typeface="iCiel Gotham Ultra" pitchFamily="50" charset="0"/>
              </a:rPr>
              <a:t>người</a:t>
            </a:r>
            <a:r>
              <a:rPr lang="en-US" sz="2400" b="1" kern="0" dirty="0">
                <a:solidFill>
                  <a:schemeClr val="bg1"/>
                </a:solidFill>
                <a:latin typeface="iCiel Gotham Ultra" pitchFamily="50" charset="0"/>
                <a:cs typeface="iCiel Gotham Ultra" pitchFamily="50" charset="0"/>
              </a:rPr>
              <a:t> </a:t>
            </a:r>
            <a:r>
              <a:rPr lang="en-US" sz="2400" b="1" kern="0" dirty="0" err="1">
                <a:solidFill>
                  <a:schemeClr val="bg1"/>
                </a:solidFill>
                <a:latin typeface="iCiel Gotham Ultra" pitchFamily="50" charset="0"/>
                <a:cs typeface="iCiel Gotham Ultra" pitchFamily="50" charset="0"/>
              </a:rPr>
              <a:t>dân</a:t>
            </a:r>
            <a:r>
              <a:rPr lang="en-US" sz="2400" b="1" kern="0" dirty="0">
                <a:solidFill>
                  <a:schemeClr val="bg1"/>
                </a:solidFill>
                <a:latin typeface="iCiel Gotham Ultra" pitchFamily="50" charset="0"/>
                <a:cs typeface="iCiel Gotham Ultra" pitchFamily="50" charset="0"/>
              </a:rPr>
              <a:t> </a:t>
            </a:r>
            <a:r>
              <a:rPr lang="en-US" sz="2400" b="1" kern="0" dirty="0" err="1">
                <a:solidFill>
                  <a:schemeClr val="bg1"/>
                </a:solidFill>
                <a:latin typeface="iCiel Gotham Ultra" pitchFamily="50" charset="0"/>
                <a:cs typeface="iCiel Gotham Ultra" pitchFamily="50" charset="0"/>
              </a:rPr>
              <a:t>làng</a:t>
            </a:r>
            <a:r>
              <a:rPr lang="en-US" sz="2400" b="1" kern="0" dirty="0">
                <a:solidFill>
                  <a:schemeClr val="bg1"/>
                </a:solidFill>
                <a:latin typeface="iCiel Gotham Ultra" pitchFamily="50" charset="0"/>
                <a:cs typeface="iCiel Gotham Ultra" pitchFamily="50" charset="0"/>
              </a:rPr>
              <a:t> </a:t>
            </a:r>
            <a:r>
              <a:rPr lang="en-US" sz="2400" b="1" kern="0" dirty="0" err="1">
                <a:solidFill>
                  <a:schemeClr val="bg1"/>
                </a:solidFill>
                <a:latin typeface="iCiel Gotham Ultra" pitchFamily="50" charset="0"/>
                <a:cs typeface="iCiel Gotham Ultra" pitchFamily="50" charset="0"/>
              </a:rPr>
              <a:t>quê</a:t>
            </a:r>
            <a:r>
              <a:rPr lang="en-US" sz="2400" b="1" kern="0" dirty="0">
                <a:solidFill>
                  <a:schemeClr val="bg1"/>
                </a:solidFill>
                <a:latin typeface="iCiel Gotham Ultra" pitchFamily="50" charset="0"/>
                <a:cs typeface="iCiel Gotham Ultra" pitchFamily="50" charset="0"/>
              </a:rPr>
              <a:t> </a:t>
            </a:r>
            <a:r>
              <a:rPr lang="en-US" sz="2400" b="1" kern="0" dirty="0" err="1">
                <a:solidFill>
                  <a:schemeClr val="bg1"/>
                </a:solidFill>
                <a:latin typeface="iCiel Gotham Ultra" pitchFamily="50" charset="0"/>
                <a:cs typeface="iCiel Gotham Ultra" pitchFamily="50" charset="0"/>
              </a:rPr>
              <a:t>và</a:t>
            </a:r>
            <a:r>
              <a:rPr lang="en-US" sz="2400" b="1" kern="0" dirty="0">
                <a:solidFill>
                  <a:schemeClr val="bg1"/>
                </a:solidFill>
                <a:latin typeface="iCiel Gotham Ultra" pitchFamily="50" charset="0"/>
                <a:cs typeface="iCiel Gotham Ultra" pitchFamily="50" charset="0"/>
              </a:rPr>
              <a:t> </a:t>
            </a:r>
            <a:r>
              <a:rPr lang="en-US" sz="2400" b="1" kern="0" dirty="0" err="1">
                <a:solidFill>
                  <a:schemeClr val="bg1"/>
                </a:solidFill>
                <a:latin typeface="iCiel Gotham Ultra" pitchFamily="50" charset="0"/>
                <a:cs typeface="iCiel Gotham Ultra" pitchFamily="50" charset="0"/>
              </a:rPr>
              <a:t>đô</a:t>
            </a:r>
            <a:r>
              <a:rPr lang="en-US" sz="2400" b="1" kern="0" dirty="0">
                <a:solidFill>
                  <a:schemeClr val="bg1"/>
                </a:solidFill>
                <a:latin typeface="iCiel Gotham Ultra" pitchFamily="50" charset="0"/>
                <a:cs typeface="iCiel Gotham Ultra" pitchFamily="50" charset="0"/>
              </a:rPr>
              <a:t> </a:t>
            </a:r>
            <a:r>
              <a:rPr lang="en-US" sz="2400" b="1" kern="0" dirty="0" err="1">
                <a:solidFill>
                  <a:schemeClr val="bg1"/>
                </a:solidFill>
                <a:latin typeface="iCiel Gotham Ultra" pitchFamily="50" charset="0"/>
                <a:cs typeface="iCiel Gotham Ultra" pitchFamily="50" charset="0"/>
              </a:rPr>
              <a:t>thị</a:t>
            </a:r>
            <a:endParaRPr lang="en-US" sz="2400" b="1" kern="0" dirty="0">
              <a:solidFill>
                <a:schemeClr val="bg1"/>
              </a:solidFill>
              <a:latin typeface="iCiel Gotham Ultra" pitchFamily="50" charset="0"/>
              <a:cs typeface="iCiel Gotham Ultra" pitchFamily="50" charset="0"/>
            </a:endParaRPr>
          </a:p>
        </p:txBody>
      </p:sp>
    </p:spTree>
    <p:extLst>
      <p:ext uri="{BB962C8B-B14F-4D97-AF65-F5344CB8AC3E}">
        <p14:creationId xmlns:p14="http://schemas.microsoft.com/office/powerpoint/2010/main" val="3853094205"/>
      </p:ext>
    </p:extLst>
  </p:cSld>
  <p:clrMapOvr>
    <a:masterClrMapping/>
  </p:clrMapOvr>
  <mc:AlternateContent xmlns:mc="http://schemas.openxmlformats.org/markup-compatibility/2006">
    <mc:Choice xmlns:p14="http://schemas.microsoft.com/office/powerpoint/2010/main" Requires="p14">
      <p:transition spd="slow" p14:dur="20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ircle(in)">
                                      <p:cBhvr>
                                        <p:cTn id="3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uot-qua-ret-hai-bang-giong-lua-ngan-ngay-19832-1"/>
          <p:cNvPicPr>
            <a:picLocks noChangeAspect="1" noChangeArrowheads="1"/>
          </p:cNvPicPr>
          <p:nvPr/>
        </p:nvPicPr>
        <p:blipFill>
          <a:blip r:embed="rId2">
            <a:lum bright="-14000"/>
            <a:extLst>
              <a:ext uri="{28A0092B-C50C-407E-A947-70E740481C1C}">
                <a14:useLocalDpi xmlns:a14="http://schemas.microsoft.com/office/drawing/2010/main" val="0"/>
              </a:ext>
            </a:extLst>
          </a:blip>
          <a:srcRect/>
          <a:stretch>
            <a:fillRect/>
          </a:stretch>
        </p:blipFill>
        <p:spPr bwMode="auto">
          <a:xfrm>
            <a:off x="669518" y="998492"/>
            <a:ext cx="2916237" cy="2400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12" descr="Ngh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3755" y="998492"/>
            <a:ext cx="3068638" cy="2400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Oval 13"/>
          <p:cNvSpPr>
            <a:spLocks noChangeArrowheads="1"/>
          </p:cNvSpPr>
          <p:nvPr/>
        </p:nvSpPr>
        <p:spPr bwMode="auto">
          <a:xfrm>
            <a:off x="5185955" y="5351417"/>
            <a:ext cx="304800" cy="304800"/>
          </a:xfrm>
          <a:prstGeom prst="ellipse">
            <a:avLst/>
          </a:prstGeom>
          <a:solidFill>
            <a:srgbClr val="FF6600"/>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a:t>2</a:t>
            </a:r>
          </a:p>
        </p:txBody>
      </p:sp>
      <p:pic>
        <p:nvPicPr>
          <p:cNvPr id="6" name="Picture 17" descr="BO-STR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5755" y="998492"/>
            <a:ext cx="3048000" cy="2400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18"/>
          <p:cNvSpPr>
            <a:spLocks noChangeArrowheads="1"/>
          </p:cNvSpPr>
          <p:nvPr/>
        </p:nvSpPr>
        <p:spPr bwMode="auto">
          <a:xfrm>
            <a:off x="5719355" y="2622505"/>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8" name="Oval 21"/>
          <p:cNvSpPr>
            <a:spLocks noChangeArrowheads="1"/>
          </p:cNvSpPr>
          <p:nvPr/>
        </p:nvSpPr>
        <p:spPr bwMode="auto">
          <a:xfrm>
            <a:off x="6100355" y="5427617"/>
            <a:ext cx="304800" cy="304800"/>
          </a:xfrm>
          <a:prstGeom prst="ellipse">
            <a:avLst/>
          </a:prstGeom>
          <a:solidFill>
            <a:srgbClr val="FF6600"/>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a:t>5</a:t>
            </a:r>
          </a:p>
        </p:txBody>
      </p:sp>
      <p:pic>
        <p:nvPicPr>
          <p:cNvPr id="9" name="Picture 15" descr="Sản xuất rau an toàn không chỉ mang lại năng suất cao mà còn đảm bảo sức khỏe cho người tiêu dù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3755" y="3398792"/>
            <a:ext cx="3068638" cy="3114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2014/September/647-le-hoi-bat-ca-suoi-o-muong-khien--thumb1-4874-L_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518" y="3398792"/>
            <a:ext cx="2916237" cy="3114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67170_mo-hinh-chan-nuo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5755" y="3398792"/>
            <a:ext cx="3048000" cy="3114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5132563"/>
      </p:ext>
    </p:extLst>
  </p:cSld>
  <p:clrMapOvr>
    <a:masterClrMapping/>
  </p:clrMapOvr>
  <mc:AlternateContent xmlns:mc="http://schemas.openxmlformats.org/markup-compatibility/2006">
    <mc:Choice xmlns:p14="http://schemas.microsoft.com/office/powerpoint/2010/main" Requires="p14">
      <p:transition spd="slow" p14:dur="2000">
        <p14:ripple/>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146951"/>
  <p:tag name="INKNOELEADERBOARD" val="-984557042"/>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DAAE9B0125D644B7F58EE6BF1D0FC2" ma:contentTypeVersion="7" ma:contentTypeDescription="Create a new document." ma:contentTypeScope="" ma:versionID="99ea4c7057f8007b0b7469245b2cbd66">
  <xsd:schema xmlns:xsd="http://www.w3.org/2001/XMLSchema" xmlns:xs="http://www.w3.org/2001/XMLSchema" xmlns:p="http://schemas.microsoft.com/office/2006/metadata/properties" xmlns:ns2="117084a5-40ce-44a9-aa97-9561c111c68a" xmlns:ns3="9f958c3a-144a-4219-afab-0ea9b7b8b61f" targetNamespace="http://schemas.microsoft.com/office/2006/metadata/properties" ma:root="true" ma:fieldsID="90c48dfa395a477db7a435f55b66bf5b" ns2:_="" ns3:_="">
    <xsd:import namespace="117084a5-40ce-44a9-aa97-9561c111c68a"/>
    <xsd:import namespace="9f958c3a-144a-4219-afab-0ea9b7b8b6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7084a5-40ce-44a9-aa97-9561c111c6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958c3a-144a-4219-afab-0ea9b7b8b61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6F1B74-E7D9-4ABE-8E57-AB752570579D}"/>
</file>

<file path=customXml/itemProps2.xml><?xml version="1.0" encoding="utf-8"?>
<ds:datastoreItem xmlns:ds="http://schemas.openxmlformats.org/officeDocument/2006/customXml" ds:itemID="{9DDE078C-2A49-4D1F-B935-77E18155E3E5}"/>
</file>

<file path=customXml/itemProps3.xml><?xml version="1.0" encoding="utf-8"?>
<ds:datastoreItem xmlns:ds="http://schemas.openxmlformats.org/officeDocument/2006/customXml" ds:itemID="{BC66F988-5BD4-4C17-9031-E9371EC9C243}"/>
</file>

<file path=docProps/app.xml><?xml version="1.0" encoding="utf-8"?>
<Properties xmlns="http://schemas.openxmlformats.org/officeDocument/2006/extended-properties" xmlns:vt="http://schemas.openxmlformats.org/officeDocument/2006/docPropsVTypes">
  <TotalTime>129</TotalTime>
  <Words>695</Words>
  <Application>Microsoft Office PowerPoint</Application>
  <PresentationFormat>Widescreen</PresentationFormat>
  <Paragraphs>92</Paragraphs>
  <Slides>17</Slides>
  <Notes>3</Notes>
  <HiddenSlides>0</HiddenSlides>
  <MMClips>1</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17</vt:i4>
      </vt:variant>
    </vt:vector>
  </HeadingPairs>
  <TitlesOfParts>
    <vt:vector size="35" baseType="lpstr">
      <vt:lpstr>微软雅黑</vt:lpstr>
      <vt:lpstr>宋体</vt:lpstr>
      <vt:lpstr>Arial</vt:lpstr>
      <vt:lpstr>Calibri</vt:lpstr>
      <vt:lpstr>Calibri Light</vt:lpstr>
      <vt:lpstr>等线</vt:lpstr>
      <vt:lpstr>Desire</vt:lpstr>
      <vt:lpstr>iCiel Brush Up</vt:lpstr>
      <vt:lpstr>iCiel Cucho</vt:lpstr>
      <vt:lpstr>iCiel Gotham Ultra</vt:lpstr>
      <vt:lpstr>iCiel Nabila</vt:lpstr>
      <vt:lpstr>iCiel Pacifico</vt:lpstr>
      <vt:lpstr>iCiel Pony</vt:lpstr>
      <vt:lpstr>LNTH-Tight Writer</vt:lpstr>
      <vt:lpstr>Times New Roman</vt:lpstr>
      <vt:lpstr>Verdana</vt:lpstr>
      <vt:lpstr>Wingdings</vt:lpstr>
      <vt:lpstr>Office 主题</vt:lpstr>
      <vt:lpstr>PowerPoint Presentation</vt:lpstr>
      <vt:lpstr>PowerPoint Presentation</vt:lpstr>
      <vt:lpstr>PowerPoint Presentation</vt:lpstr>
      <vt:lpstr>PowerPoint Presentation</vt:lpstr>
      <vt:lpstr>SỰ KHÁC BIỆT GIỮA LÀNG QUÊ VÀ ĐÔ THỊ</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1146951</dc:title>
  <dc:creator>Administrator</dc:creator>
  <cp:lastModifiedBy>Trần Thị Thảo Linh</cp:lastModifiedBy>
  <cp:revision>44</cp:revision>
  <dcterms:created xsi:type="dcterms:W3CDTF">2016-09-24T16:29:00Z</dcterms:created>
  <dcterms:modified xsi:type="dcterms:W3CDTF">2021-12-11T09:31:26Z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y fmtid="{D5CDD505-2E9C-101B-9397-08002B2CF9AE}" pid="3" name="ContentTypeId">
    <vt:lpwstr>0x010100DFDAAE9B0125D644B7F58EE6BF1D0FC2</vt:lpwstr>
  </property>
</Properties>
</file>