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7" r:id="rId4"/>
    <p:sldId id="268" r:id="rId5"/>
    <p:sldId id="269" r:id="rId6"/>
    <p:sldId id="271" r:id="rId7"/>
    <p:sldId id="260" r:id="rId8"/>
    <p:sldId id="273" r:id="rId9"/>
    <p:sldId id="272" r:id="rId10"/>
    <p:sldId id="275" r:id="rId11"/>
    <p:sldId id="276" r:id="rId12"/>
    <p:sldId id="277" r:id="rId13"/>
    <p:sldId id="278" r:id="rId14"/>
    <p:sldId id="279" r:id="rId15"/>
    <p:sldId id="281" r:id="rId16"/>
  </p:sldIdLst>
  <p:sldSz cx="18288000" cy="10287000"/>
  <p:notesSz cx="6858000" cy="9144000"/>
  <p:embeddedFontLst>
    <p:embeddedFont>
      <p:font typeface="Public Sans" panose="020B0604020202020204" charset="0"/>
      <p:regular r:id="rId18"/>
    </p:embeddedFont>
    <p:embeddedFont>
      <p:font typeface="Public Sans Bold" panose="020B0604020202020204" charset="0"/>
      <p:regular r:id="rId19"/>
    </p:embeddedFont>
    <p:embeddedFont>
      <p:font typeface="Sigmar One" panose="020B0604020202020204" charset="0"/>
      <p:regular r:id="rId20"/>
    </p:embeddedFont>
    <p:embeddedFont>
      <p:font typeface="iCiel Brush Up" panose="02000000000000000000" pitchFamily="2" charset="0"/>
      <p:regular r:id="rId21"/>
    </p:embeddedFont>
    <p:embeddedFont>
      <p:font typeface="iCiel Cadena" panose="02000503000000020004" pitchFamily="2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DE176-C055-4FBE-AA29-96FE0DCB499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5E9C2-328F-4EEB-A2C9-C678CC5A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4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E9C2-328F-4EEB-A2C9-C678CC5A82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0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5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5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1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8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1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0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5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65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1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5" r:id="rId5"/>
    <p:sldLayoutId id="2147483664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68" r:id="rId13"/>
    <p:sldLayoutId id="2147483667" r:id="rId14"/>
    <p:sldLayoutId id="2147483666" r:id="rId15"/>
    <p:sldLayoutId id="2147483663" r:id="rId16"/>
    <p:sldLayoutId id="2147483662" r:id="rId17"/>
    <p:sldLayoutId id="2147483661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gif"/><Relationship Id="rId18" Type="http://schemas.openxmlformats.org/officeDocument/2006/relationships/image" Target="../media/image31.gif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gif"/><Relationship Id="rId17" Type="http://schemas.openxmlformats.org/officeDocument/2006/relationships/image" Target="../media/image30.gi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openxmlformats.org/officeDocument/2006/relationships/image" Target="../media/image24.gif"/><Relationship Id="rId5" Type="http://schemas.microsoft.com/office/2007/relationships/media" Target="../media/media4.m4a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audio" Target="../media/media3.m4a"/><Relationship Id="rId9" Type="http://schemas.openxmlformats.org/officeDocument/2006/relationships/image" Target="../media/image22.png"/><Relationship Id="rId1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1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audio" Target="../media/media3.m4a"/><Relationship Id="rId9" Type="http://schemas.openxmlformats.org/officeDocument/2006/relationships/image" Target="../media/image24.gif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1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audio" Target="../media/media3.m4a"/><Relationship Id="rId9" Type="http://schemas.openxmlformats.org/officeDocument/2006/relationships/image" Target="../media/image24.gif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1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audio" Target="../media/media3.m4a"/><Relationship Id="rId9" Type="http://schemas.openxmlformats.org/officeDocument/2006/relationships/image" Target="../media/image24.gif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8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31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7" Type="http://schemas.openxmlformats.org/officeDocument/2006/relationships/image" Target="../media/image14.png"/><Relationship Id="rId12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31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60929" y="1028700"/>
            <a:ext cx="2500407" cy="458673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867652"/>
            <a:ext cx="18288000" cy="2419348"/>
            <a:chOff x="0" y="0"/>
            <a:chExt cx="24384000" cy="322579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322579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905290" y="1231899"/>
              <a:ext cx="12078907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Public Sans"/>
                </a:rPr>
                <a:t>Cô ...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05093" y="5615434"/>
            <a:ext cx="4586734" cy="36428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36726" y="3322067"/>
            <a:ext cx="2148680" cy="20978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398460" y="2109122"/>
            <a:ext cx="2656623" cy="350631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81000" y="1282455"/>
            <a:ext cx="10638054" cy="4331759"/>
            <a:chOff x="-1417989" y="-87842"/>
            <a:chExt cx="14184072" cy="5775679"/>
          </a:xfrm>
        </p:grpSpPr>
        <p:sp>
          <p:nvSpPr>
            <p:cNvPr id="10" name="TextBox 10"/>
            <p:cNvSpPr txBox="1"/>
            <p:nvPr/>
          </p:nvSpPr>
          <p:spPr>
            <a:xfrm>
              <a:off x="-1417989" y="1036991"/>
              <a:ext cx="14184072" cy="4650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839"/>
                </a:lnSpc>
              </a:pPr>
              <a:r>
                <a:rPr lang="en-US" sz="4400" dirty="0" err="1" smtClean="0">
                  <a:solidFill>
                    <a:srgbClr val="FFFFFF"/>
                  </a:solidFill>
                  <a:latin typeface="Sigmar One"/>
                </a:rPr>
                <a:t>Tự</a:t>
              </a:r>
              <a:r>
                <a:rPr lang="en-US" sz="4400" dirty="0" smtClean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Sigmar One"/>
                </a:rPr>
                <a:t>nhiên</a:t>
              </a:r>
              <a:r>
                <a:rPr lang="en-US" sz="4400" dirty="0" smtClean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Sigmar One"/>
                </a:rPr>
                <a:t>và</a:t>
              </a:r>
              <a:r>
                <a:rPr lang="en-US" sz="4400" dirty="0" smtClean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Sigmar One"/>
                </a:rPr>
                <a:t>xã</a:t>
              </a:r>
              <a:r>
                <a:rPr lang="en-US" sz="4400" dirty="0" smtClean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Sigmar One"/>
                </a:rPr>
                <a:t>hội</a:t>
              </a:r>
              <a:endParaRPr lang="en-US" sz="4400" dirty="0" smtClean="0">
                <a:solidFill>
                  <a:srgbClr val="FFFFFF"/>
                </a:solidFill>
                <a:latin typeface="Sigmar One"/>
              </a:endParaRPr>
            </a:p>
            <a:p>
              <a:pPr algn="ctr">
                <a:lnSpc>
                  <a:spcPts val="6839"/>
                </a:lnSpc>
              </a:pPr>
              <a:endParaRPr lang="en-US" sz="4400" dirty="0" smtClean="0">
                <a:solidFill>
                  <a:srgbClr val="FFFFFF"/>
                </a:solidFill>
                <a:latin typeface="Sigmar One"/>
              </a:endParaRPr>
            </a:p>
            <a:p>
              <a:pPr algn="ctr">
                <a:lnSpc>
                  <a:spcPts val="6839"/>
                </a:lnSpc>
              </a:pPr>
              <a:r>
                <a:rPr lang="en-US" sz="6000" dirty="0" smtClean="0">
                  <a:solidFill>
                    <a:srgbClr val="FFFFFF"/>
                  </a:solidFill>
                  <a:latin typeface="Sigmar One"/>
                </a:rPr>
                <a:t>KHÔNG </a:t>
              </a:r>
              <a:r>
                <a:rPr lang="en-US" sz="6000" dirty="0">
                  <a:solidFill>
                    <a:srgbClr val="FFFFFF"/>
                  </a:solidFill>
                  <a:latin typeface="Sigmar One"/>
                </a:rPr>
                <a:t>CHƠI CÁC </a:t>
              </a:r>
              <a:endParaRPr lang="en-US" sz="6000" dirty="0" smtClean="0">
                <a:solidFill>
                  <a:srgbClr val="FFFFFF"/>
                </a:solidFill>
                <a:latin typeface="Sigmar One"/>
              </a:endParaRPr>
            </a:p>
            <a:p>
              <a:pPr algn="ctr">
                <a:lnSpc>
                  <a:spcPts val="6839"/>
                </a:lnSpc>
              </a:pPr>
              <a:r>
                <a:rPr lang="en-US" sz="6000" dirty="0" smtClean="0">
                  <a:solidFill>
                    <a:srgbClr val="FFFFFF"/>
                  </a:solidFill>
                  <a:latin typeface="Sigmar One"/>
                </a:rPr>
                <a:t>TRÒ </a:t>
              </a:r>
              <a:r>
                <a:rPr lang="en-US" sz="6000" dirty="0">
                  <a:solidFill>
                    <a:srgbClr val="FFFFFF"/>
                  </a:solidFill>
                  <a:latin typeface="Sigmar One"/>
                </a:rPr>
                <a:t>CHƠI NGUY HIỂM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7842"/>
              <a:ext cx="12766083" cy="792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endParaRPr lang="en-US" sz="3500" dirty="0">
                <a:solidFill>
                  <a:srgbClr val="000000"/>
                </a:solidFill>
                <a:latin typeface="Public Sans Bold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92711" y="6181021"/>
            <a:ext cx="1798232" cy="5885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98650" y="2797508"/>
            <a:ext cx="524559" cy="524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 dau">
            <a:hlinkClick r:id="" action="ppaction://media"/>
            <a:extLst>
              <a:ext uri="{FF2B5EF4-FFF2-40B4-BE49-F238E27FC236}">
                <a16:creationId xmlns:a16="http://schemas.microsoft.com/office/drawing/2014/main" id="{75E62308-01BB-4C34-9025-A082CAF11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7927DCC-75FF-4B31-B2CC-83EB1563F7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838200" y="285750"/>
            <a:ext cx="16363950" cy="48387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2752725" y="361950"/>
            <a:ext cx="39814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13020675" y="342900"/>
            <a:ext cx="40576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1209675" y="190500"/>
            <a:ext cx="13707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11439525" y="190500"/>
            <a:ext cx="10823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1333501" y="1295400"/>
            <a:ext cx="1167915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 </a:t>
            </a:r>
            <a:r>
              <a:rPr lang="en-US" altLang="en-US" sz="4400" b="1" dirty="0" err="1"/>
              <a:t>Em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thấy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các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bạn</a:t>
            </a:r>
            <a:r>
              <a:rPr lang="en-US" altLang="en-US" sz="4400" b="1" dirty="0"/>
              <a:t> </a:t>
            </a:r>
            <a:r>
              <a:rPr lang="en-US" altLang="en-US" sz="4400" b="1" dirty="0" err="1" smtClean="0"/>
              <a:t>đang</a:t>
            </a:r>
            <a:r>
              <a:rPr lang="en-US" altLang="en-US" sz="4400" b="1" dirty="0" smtClean="0"/>
              <a:t> </a:t>
            </a:r>
            <a:r>
              <a:rPr lang="en-US" altLang="en-US" sz="4400" b="1" dirty="0" err="1"/>
              <a:t>đọc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truyện</a:t>
            </a:r>
            <a:r>
              <a:rPr lang="en-US" altLang="en-US" sz="4400" b="1" dirty="0"/>
              <a:t>, </a:t>
            </a:r>
            <a:r>
              <a:rPr lang="en-US" altLang="en-US" sz="4400" b="1" dirty="0" err="1"/>
              <a:t>em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sẽ</a:t>
            </a:r>
            <a:r>
              <a:rPr lang="en-US" altLang="en-US" sz="4400" b="1" dirty="0"/>
              <a:t>:</a:t>
            </a:r>
          </a:p>
          <a:p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2205351" y="5429250"/>
            <a:ext cx="3488321" cy="16764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Cướp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truyện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bạn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9426096" y="5429250"/>
            <a:ext cx="3488321" cy="16764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iCiel Cadena" panose="02000503000000020004" pitchFamily="2" charset="0"/>
              </a:rPr>
              <a:t>Xin </a:t>
            </a:r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đọc</a:t>
            </a:r>
            <a:r>
              <a:rPr lang="en-US" altLang="en-US" sz="36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cùng</a:t>
            </a:r>
            <a:r>
              <a:rPr lang="en-US" altLang="en-US" sz="36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bạn</a:t>
            </a:r>
            <a:endParaRPr lang="en-US" altLang="en-US" sz="3600" b="1" dirty="0">
              <a:solidFill>
                <a:schemeClr val="bg1"/>
              </a:solidFill>
              <a:latin typeface="iCiel Cadena" panose="02000503000000020004" pitchFamily="2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13312775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14143037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5803561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6633824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14973299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439" y="358775"/>
            <a:ext cx="347162" cy="45880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527" y="358775"/>
            <a:ext cx="347162" cy="45880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615" y="358775"/>
            <a:ext cx="347162" cy="45880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703" y="358775"/>
            <a:ext cx="347162" cy="45880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788" y="358775"/>
            <a:ext cx="347162" cy="458804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2536033" y="7216907"/>
            <a:ext cx="2221706" cy="3070094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6156763" y="7258050"/>
            <a:ext cx="2248358" cy="302895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9804144" y="7272338"/>
            <a:ext cx="2112723" cy="3014663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13315894" y="7415538"/>
            <a:ext cx="2243195" cy="2871462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5815723" y="5429250"/>
            <a:ext cx="3488321" cy="16764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Chọc</a:t>
            </a:r>
            <a:r>
              <a:rPr lang="en-US" altLang="en-US" sz="36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phá</a:t>
            </a:r>
            <a:r>
              <a:rPr lang="en-US" altLang="en-US" sz="36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bạn</a:t>
            </a:r>
            <a:r>
              <a:rPr lang="en-US" altLang="en-US" sz="3600" b="1" dirty="0">
                <a:solidFill>
                  <a:schemeClr val="bg1"/>
                </a:solidFill>
                <a:latin typeface="iCiel Cadena" panose="02000503000000020004" pitchFamily="2" charset="0"/>
              </a:rPr>
              <a:t>.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13036467" y="5429250"/>
            <a:ext cx="3488321" cy="16764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chỗ</a:t>
            </a:r>
            <a:r>
              <a:rPr lang="en-US" sz="3200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khác</a:t>
            </a:r>
            <a:r>
              <a:rPr lang="en-US" sz="3200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2576357" y="8522673"/>
            <a:ext cx="2238531" cy="124878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2157856" y="7952430"/>
            <a:ext cx="3014663" cy="1991079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02" y="-593725"/>
            <a:ext cx="449253" cy="593726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6198636" y="8567447"/>
            <a:ext cx="2238531" cy="124878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5822557" y="7983065"/>
            <a:ext cx="3014663" cy="1991079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41" y="-591373"/>
            <a:ext cx="449253" cy="593726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13398407" y="8555658"/>
            <a:ext cx="2238531" cy="124878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3036468" y="7957137"/>
            <a:ext cx="3014663" cy="1991079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311" y="-589021"/>
            <a:ext cx="449253" cy="593726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10337510" y="7264978"/>
            <a:ext cx="1087778" cy="2872652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93" y="-593725"/>
            <a:ext cx="449253" cy="593726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10265790" y="7346038"/>
            <a:ext cx="1866507" cy="2693513"/>
          </a:xfrm>
          <a:prstGeom prst="rect">
            <a:avLst/>
          </a:prstGeom>
        </p:spPr>
      </p:pic>
      <p:pic>
        <p:nvPicPr>
          <p:cNvPr id="3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EB155E3-0800-4B16-90B2-485310FA1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535650" y="3105150"/>
            <a:ext cx="609600" cy="6096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5867151-E56D-47F3-AE9B-828D4C4E6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649950" y="3619500"/>
            <a:ext cx="609600" cy="609600"/>
          </a:xfrm>
          <a:prstGeom prst="rect">
            <a:avLst/>
          </a:prstGeom>
        </p:spPr>
      </p:pic>
      <p:pic>
        <p:nvPicPr>
          <p:cNvPr id="71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E9584439-05C5-482F-A3E6-3D7D6583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73800" y="4533900"/>
            <a:ext cx="609600" cy="609600"/>
          </a:xfrm>
          <a:prstGeom prst="rect">
            <a:avLst/>
          </a:prstGeom>
        </p:spPr>
      </p:pic>
      <p:pic>
        <p:nvPicPr>
          <p:cNvPr id="4" name="super chiken">
            <a:hlinkClick r:id="" action="ppaction://media"/>
            <a:extLst>
              <a:ext uri="{FF2B5EF4-FFF2-40B4-BE49-F238E27FC236}">
                <a16:creationId xmlns:a16="http://schemas.microsoft.com/office/drawing/2014/main" id="{605C56B8-6581-4590-846E-29F9A6DA2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14450" y="4991100"/>
            <a:ext cx="609600" cy="609600"/>
          </a:xfrm>
          <a:prstGeom prst="rect">
            <a:avLst/>
          </a:prstGeom>
        </p:spPr>
      </p:pic>
      <p:pic>
        <p:nvPicPr>
          <p:cNvPr id="68" name="cao boi">
            <a:hlinkClick r:id="" action="ppaction://media"/>
            <a:extLst>
              <a:ext uri="{FF2B5EF4-FFF2-40B4-BE49-F238E27FC236}">
                <a16:creationId xmlns:a16="http://schemas.microsoft.com/office/drawing/2014/main" id="{CCD65CC9-969F-47EF-A270-3BA4B2B192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783300" y="4819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9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9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 p14:bounceEnd="9000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" fill="hold">
                          <p:stCondLst>
                            <p:cond delay="0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3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 p14:bounceEnd="9000">
                                          <p:cBhvr>
                                            <p:cTn id="1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9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9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" fill="hold">
                          <p:stCondLst>
                            <p:cond delay="0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3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>
                                          <p:cBhvr>
                                            <p:cTn id="1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1C729D9-55CA-44CB-B1CA-8BD2F47DB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838200" y="285750"/>
            <a:ext cx="16363950" cy="48387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2752725" y="361950"/>
            <a:ext cx="39814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13020675" y="342900"/>
            <a:ext cx="40576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1209675" y="190500"/>
            <a:ext cx="13707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11439525" y="190500"/>
            <a:ext cx="10823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1333501" y="1295400"/>
            <a:ext cx="1345631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 </a:t>
            </a:r>
            <a:r>
              <a:rPr lang="en-US" altLang="en-US" sz="4400" b="1" dirty="0" err="1"/>
              <a:t>Nhìn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thấy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các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bạn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đang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chơi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trò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nhảy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dây</a:t>
            </a:r>
            <a:r>
              <a:rPr lang="en-US" altLang="en-US" sz="4400" b="1" dirty="0"/>
              <a:t>, </a:t>
            </a:r>
            <a:r>
              <a:rPr lang="en-US" altLang="en-US" sz="4400" b="1" dirty="0" err="1"/>
              <a:t>em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sẽ</a:t>
            </a:r>
            <a:r>
              <a:rPr lang="en-US" altLang="en-US" sz="4400" b="1" dirty="0"/>
              <a:t>:</a:t>
            </a:r>
          </a:p>
          <a:p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2446656" y="4991100"/>
            <a:ext cx="3192143" cy="2034147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Thưa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thầy</a:t>
            </a:r>
            <a:r>
              <a:rPr lang="vi-VN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, cô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giáo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6029050" y="4991100"/>
            <a:ext cx="3192143" cy="2034147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Cùng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tham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gia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13312775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14143037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5803561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6633824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14973299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439" y="358775"/>
            <a:ext cx="347162" cy="45880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527" y="358775"/>
            <a:ext cx="347162" cy="45880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615" y="358775"/>
            <a:ext cx="347162" cy="45880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703" y="358775"/>
            <a:ext cx="347162" cy="45880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788" y="358775"/>
            <a:ext cx="347162" cy="458804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2536033" y="7216907"/>
            <a:ext cx="2221706" cy="3070094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6156763" y="7258050"/>
            <a:ext cx="2248358" cy="302895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9804144" y="7272338"/>
            <a:ext cx="2112723" cy="3014663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13315894" y="7415538"/>
            <a:ext cx="2243195" cy="2871462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9738690" y="4991100"/>
            <a:ext cx="3192143" cy="2034147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Khuyên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bạn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chơi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nữa</a:t>
            </a:r>
            <a:r>
              <a:rPr lang="en-US" altLang="en-US" sz="3200" b="1" dirty="0">
                <a:solidFill>
                  <a:schemeClr val="bg1"/>
                </a:solidFill>
                <a:latin typeface="iCiel Cadena" panose="02000503000000020004" pitchFamily="2" charset="0"/>
              </a:rPr>
              <a:t>.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13277772" y="4991100"/>
            <a:ext cx="3192143" cy="2034147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Phá</a:t>
            </a:r>
            <a:r>
              <a:rPr lang="en-US" sz="2800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bạn</a:t>
            </a:r>
            <a:endParaRPr lang="en-US" sz="28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2576357" y="8522673"/>
            <a:ext cx="2238531" cy="124878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2215606" y="7952430"/>
            <a:ext cx="3014663" cy="1991079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02" y="-593725"/>
            <a:ext cx="449253" cy="593726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9811832" y="8593643"/>
            <a:ext cx="2238531" cy="124878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9455548" y="7989167"/>
            <a:ext cx="3014663" cy="1991079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11" y="-593725"/>
            <a:ext cx="449253" cy="593726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13398407" y="8555658"/>
            <a:ext cx="2238531" cy="124878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3036468" y="8000450"/>
            <a:ext cx="3014663" cy="1991079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311" y="-589021"/>
            <a:ext cx="449253" cy="593726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6785786" y="7337165"/>
            <a:ext cx="1087778" cy="2872652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30" y="-593725"/>
            <a:ext cx="449253" cy="593726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6670757" y="7418227"/>
            <a:ext cx="1866507" cy="2693513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19F6A51-AFBD-4AC5-BDCC-D0D4E5D35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35650" y="3105150"/>
            <a:ext cx="609600" cy="6096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306320-81CC-4626-815D-5E53E89B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49950" y="3619500"/>
            <a:ext cx="609600" cy="6096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FB05013-5C7B-4530-8E4F-7AF206C95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973800" y="4533900"/>
            <a:ext cx="609600" cy="6096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C2B833DC-60C3-47AD-98DB-176EDA0EA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4450" y="499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97347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 p14:bounceEnd="9000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AF6AD8-95EF-4EE1-8A6B-8401BE72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838200" y="285750"/>
            <a:ext cx="16363950" cy="48387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2752725" y="361950"/>
            <a:ext cx="39814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13020675" y="342900"/>
            <a:ext cx="40576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1209675" y="190500"/>
            <a:ext cx="13707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11439525" y="190500"/>
            <a:ext cx="10823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1333501" y="1295400"/>
            <a:ext cx="15008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 </a:t>
            </a:r>
            <a:r>
              <a:rPr lang="en-US" altLang="en-US" sz="4400" b="1" dirty="0" err="1"/>
              <a:t>Nhìn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thấy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các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bạn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đang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chơi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trò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rượt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đuổi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nhau</a:t>
            </a:r>
            <a:r>
              <a:rPr lang="en-US" altLang="en-US" sz="4400" b="1" dirty="0"/>
              <a:t>, </a:t>
            </a:r>
            <a:r>
              <a:rPr lang="en-US" altLang="en-US" sz="4400" b="1" dirty="0" err="1"/>
              <a:t>em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sẽ</a:t>
            </a:r>
            <a:r>
              <a:rPr lang="en-US" altLang="en-US" sz="4400" b="1" dirty="0"/>
              <a:t>:</a:t>
            </a: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2057399" y="5600700"/>
            <a:ext cx="3172869" cy="150495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Cổ</a:t>
            </a:r>
            <a:r>
              <a:rPr lang="en-US" sz="3200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vũ</a:t>
            </a:r>
            <a:endParaRPr lang="en-US" sz="32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12945369" y="5410199"/>
            <a:ext cx="3172869" cy="1594386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Ngăn</a:t>
            </a:r>
            <a:r>
              <a:rPr lang="en-US" altLang="en-US" sz="28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bạn</a:t>
            </a:r>
            <a:r>
              <a:rPr lang="en-US" altLang="en-US" sz="28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không</a:t>
            </a:r>
            <a:r>
              <a:rPr lang="en-US" altLang="en-US" sz="28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chơi</a:t>
            </a:r>
            <a:r>
              <a:rPr lang="en-US" altLang="en-US" sz="28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nữa</a:t>
            </a:r>
            <a:r>
              <a:rPr lang="en-US" altLang="en-US" sz="2800" b="1" dirty="0">
                <a:solidFill>
                  <a:schemeClr val="bg1"/>
                </a:solidFill>
                <a:latin typeface="iCiel Cadena" panose="02000503000000020004" pitchFamily="2" charset="0"/>
              </a:rPr>
              <a:t> .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13312775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14143037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5803561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6633824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14973299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439" y="358775"/>
            <a:ext cx="347162" cy="45880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527" y="358775"/>
            <a:ext cx="347162" cy="45880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615" y="358775"/>
            <a:ext cx="347162" cy="45880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703" y="358775"/>
            <a:ext cx="347162" cy="45880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788" y="358775"/>
            <a:ext cx="347162" cy="458804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2536033" y="7216907"/>
            <a:ext cx="2221706" cy="3070094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6156763" y="7258050"/>
            <a:ext cx="2248358" cy="302895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9804144" y="7272338"/>
            <a:ext cx="2112723" cy="3014663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13315894" y="7415538"/>
            <a:ext cx="2243195" cy="2871462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9349433" y="5600700"/>
            <a:ext cx="3172869" cy="150495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Trêu</a:t>
            </a:r>
            <a:r>
              <a:rPr lang="en-US" sz="3200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đùa</a:t>
            </a:r>
            <a:endParaRPr lang="en-US" sz="32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5640690" y="5600700"/>
            <a:ext cx="3172869" cy="150495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Tham</a:t>
            </a:r>
            <a:r>
              <a:rPr lang="en-US" altLang="en-US" sz="3600" b="1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iCiel Cadena" panose="02000503000000020004" pitchFamily="2" charset="0"/>
              </a:rPr>
              <a:t>gia</a:t>
            </a:r>
            <a:endParaRPr lang="en-US" altLang="en-US" sz="3600" b="1" dirty="0">
              <a:solidFill>
                <a:schemeClr val="bg1"/>
              </a:solidFill>
              <a:latin typeface="iCiel Cadena" panose="02000503000000020004" pitchFamily="2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2576357" y="8522673"/>
            <a:ext cx="2238531" cy="124878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2215606" y="7952430"/>
            <a:ext cx="3014663" cy="1991079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02" y="-593725"/>
            <a:ext cx="449253" cy="593726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9811832" y="8593643"/>
            <a:ext cx="2238531" cy="124878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9455548" y="7989167"/>
            <a:ext cx="3014663" cy="1991079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11" y="-593725"/>
            <a:ext cx="449253" cy="593726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6208335" y="8570096"/>
            <a:ext cx="2238531" cy="124878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5817520" y="7992725"/>
            <a:ext cx="3014663" cy="1991079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01" y="-593725"/>
            <a:ext cx="449253" cy="593726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13966135" y="7399912"/>
            <a:ext cx="1087778" cy="2872652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272" y="-593725"/>
            <a:ext cx="449253" cy="593726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13880424" y="7447102"/>
            <a:ext cx="1866507" cy="2693513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43445057-2D31-4F29-A4B7-BFD1D7F1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35650" y="3105150"/>
            <a:ext cx="609600" cy="6096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AADF4C02-CBAE-41EF-9676-6897F7BD5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49950" y="3619500"/>
            <a:ext cx="609600" cy="6096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AD0240-A25E-4398-A3C6-E754EDFCC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973800" y="4533900"/>
            <a:ext cx="609600" cy="6096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2B4016DB-E42B-444C-B3BA-3782490403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4450" y="499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826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 p14:bounceEnd="9000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 p14:bounceEnd="76000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2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2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B9B4F68-F74E-492B-8FA3-95FB91622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838200" y="285750"/>
            <a:ext cx="16363950" cy="48387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2752725" y="361950"/>
            <a:ext cx="39814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13020675" y="342900"/>
            <a:ext cx="405765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1209675" y="190500"/>
            <a:ext cx="13707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11439525" y="190500"/>
            <a:ext cx="10823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1333501" y="1295400"/>
            <a:ext cx="14904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 </a:t>
            </a:r>
            <a:r>
              <a:rPr lang="en-US" altLang="en-US" sz="4400" b="1" dirty="0" err="1"/>
              <a:t>Thấy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các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bạn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đang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chơi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trò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lấy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đá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sỏi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ném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nhau</a:t>
            </a:r>
            <a:r>
              <a:rPr lang="en-US" altLang="en-US" sz="4400" b="1" dirty="0"/>
              <a:t>, </a:t>
            </a:r>
            <a:r>
              <a:rPr lang="en-US" altLang="en-US" sz="4400" b="1" dirty="0" err="1"/>
              <a:t>em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sẽ</a:t>
            </a:r>
            <a:r>
              <a:rPr lang="en-US" altLang="en-US" sz="4400" b="1" dirty="0"/>
              <a:t>:</a:t>
            </a: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5864802" y="5577039"/>
            <a:ext cx="3200400" cy="1528611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latin typeface="iCiel Cadena" panose="02000503000000020004" pitchFamily="2" charset="0"/>
              </a:rPr>
              <a:t>Cổ</a:t>
            </a:r>
            <a:r>
              <a:rPr lang="en-US" altLang="en-US" sz="3600" b="1" dirty="0">
                <a:latin typeface="iCiel Cadena" panose="02000503000000020004" pitchFamily="2" charset="0"/>
              </a:rPr>
              <a:t> </a:t>
            </a:r>
            <a:r>
              <a:rPr lang="en-US" altLang="en-US" sz="3600" b="1" dirty="0" err="1">
                <a:latin typeface="iCiel Cadena" panose="02000503000000020004" pitchFamily="2" charset="0"/>
              </a:rPr>
              <a:t>vũ</a:t>
            </a:r>
            <a:endParaRPr lang="en-US" altLang="en-US" sz="3600" b="1" dirty="0">
              <a:latin typeface="iCiel Cadena" panose="02000503000000020004" pitchFamily="2" charset="0"/>
            </a:endParaRPr>
          </a:p>
          <a:p>
            <a:pPr algn="ctr"/>
            <a:endParaRPr lang="en-US" sz="3200" dirty="0">
              <a:latin typeface="iCiel Cadena" panose="02000503000000020004" pitchFamily="2" charset="0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2286000" y="5562600"/>
            <a:ext cx="3200400" cy="1528611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iCiel Cadena" panose="02000503000000020004" pitchFamily="2" charset="0"/>
              </a:rPr>
              <a:t>Báo</a:t>
            </a:r>
            <a:r>
              <a:rPr lang="en-US" sz="3200" dirty="0" smtClean="0"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latin typeface="iCiel Cadena" panose="02000503000000020004" pitchFamily="2" charset="0"/>
              </a:rPr>
              <a:t>cáo</a:t>
            </a:r>
            <a:r>
              <a:rPr lang="en-US" sz="3200" dirty="0" smtClean="0"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latin typeface="iCiel Cadena" panose="02000503000000020004" pitchFamily="2" charset="0"/>
              </a:rPr>
              <a:t>với</a:t>
            </a:r>
            <a:r>
              <a:rPr lang="en-US" sz="3200" dirty="0" smtClean="0"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latin typeface="iCiel Cadena" panose="02000503000000020004" pitchFamily="2" charset="0"/>
              </a:rPr>
              <a:t>thầy</a:t>
            </a:r>
            <a:r>
              <a:rPr lang="en-US" sz="3200" dirty="0" smtClean="0"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latin typeface="iCiel Cadena" panose="02000503000000020004" pitchFamily="2" charset="0"/>
              </a:rPr>
              <a:t>cô</a:t>
            </a:r>
            <a:endParaRPr lang="en-US" sz="3200" dirty="0">
              <a:latin typeface="iCiel Cadena" panose="02000503000000020004" pitchFamily="2" charset="0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13312775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14143037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5803561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6633824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14973299" y="511176"/>
            <a:ext cx="130176" cy="142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439" y="358775"/>
            <a:ext cx="347162" cy="45880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527" y="358775"/>
            <a:ext cx="347162" cy="45880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615" y="358775"/>
            <a:ext cx="347162" cy="45880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703" y="358775"/>
            <a:ext cx="347162" cy="45880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788" y="358775"/>
            <a:ext cx="347162" cy="458804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2536033" y="7216907"/>
            <a:ext cx="2221706" cy="3070094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6156763" y="7258050"/>
            <a:ext cx="2248358" cy="302895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9804144" y="7272338"/>
            <a:ext cx="2112723" cy="3014663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13315894" y="7415538"/>
            <a:ext cx="2243195" cy="2871462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9576239" y="5577039"/>
            <a:ext cx="3200400" cy="1528611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iCiel Cadena" panose="02000503000000020004" pitchFamily="2" charset="0"/>
              </a:rPr>
              <a:t>Cùng</a:t>
            </a:r>
            <a:r>
              <a:rPr lang="en-US" sz="3200" dirty="0" smtClean="0"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latin typeface="iCiel Cadena" panose="02000503000000020004" pitchFamily="2" charset="0"/>
              </a:rPr>
              <a:t>tham</a:t>
            </a:r>
            <a:r>
              <a:rPr lang="en-US" sz="3200" dirty="0" smtClean="0"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latin typeface="iCiel Cadena" panose="02000503000000020004" pitchFamily="2" charset="0"/>
              </a:rPr>
              <a:t>gia</a:t>
            </a:r>
            <a:endParaRPr lang="en-US" sz="3200" dirty="0">
              <a:latin typeface="iCiel Cadena" panose="02000503000000020004" pitchFamily="2" charset="0"/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13115321" y="5577039"/>
            <a:ext cx="3200400" cy="1528611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iCiel Cadena" panose="02000503000000020004" pitchFamily="2" charset="0"/>
              </a:rPr>
              <a:t>Cười</a:t>
            </a:r>
            <a:r>
              <a:rPr lang="en-US" sz="3200" dirty="0">
                <a:latin typeface="iCiel Cadena" panose="02000503000000020004" pitchFamily="2" charset="0"/>
              </a:rPr>
              <a:t> </a:t>
            </a:r>
            <a:r>
              <a:rPr lang="en-US" sz="3200" dirty="0" smtClean="0">
                <a:latin typeface="iCiel Cadena" panose="02000503000000020004" pitchFamily="2" charset="0"/>
              </a:rPr>
              <a:t>to</a:t>
            </a:r>
            <a:endParaRPr lang="en-US" sz="3200" dirty="0">
              <a:latin typeface="iCiel Cadena" panose="02000503000000020004" pitchFamily="2" charset="0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6185829" y="8623739"/>
            <a:ext cx="2238531" cy="124878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5810641" y="7981307"/>
            <a:ext cx="3014663" cy="1991079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10" y="-593725"/>
            <a:ext cx="449253" cy="593726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9811832" y="8593643"/>
            <a:ext cx="2238531" cy="124878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9455548" y="7989167"/>
            <a:ext cx="3014663" cy="1991079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11" y="-593725"/>
            <a:ext cx="449253" cy="593726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13398407" y="8555658"/>
            <a:ext cx="2238531" cy="124878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3036468" y="8000450"/>
            <a:ext cx="3014663" cy="1991079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311" y="-589021"/>
            <a:ext cx="449253" cy="593726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3147436" y="7351601"/>
            <a:ext cx="1087778" cy="2872652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31" y="-593725"/>
            <a:ext cx="449253" cy="593726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3090159" y="7360474"/>
            <a:ext cx="1866507" cy="2693513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04B22C83-C5FD-4049-AFE6-0310CE7F3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35650" y="3105150"/>
            <a:ext cx="609600" cy="6096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CC3540-2A18-44A9-99A5-CF36B6FB3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49950" y="3619500"/>
            <a:ext cx="609600" cy="6096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DE3D35-F990-4445-9C70-1C51923BA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973800" y="4533900"/>
            <a:ext cx="609600" cy="6096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80D8CA6E-9835-46BA-A47F-F8B721851F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4450" y="499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5063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 p14:bounceEnd="9000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 p14:bounceEnd="9000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8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8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thuc">
            <a:hlinkClick r:id="" action="ppaction://media"/>
            <a:extLst>
              <a:ext uri="{FF2B5EF4-FFF2-40B4-BE49-F238E27FC236}">
                <a16:creationId xmlns:a16="http://schemas.microsoft.com/office/drawing/2014/main" id="{65FE6E74-18CA-4847-8B31-DFFEC6030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7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33475"/>
            <a:ext cx="8115300" cy="1442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 dirty="0" err="1" smtClean="0">
                <a:solidFill>
                  <a:srgbClr val="000000"/>
                </a:solidFill>
                <a:latin typeface="Sigmar One"/>
              </a:rPr>
              <a:t>Nội</a:t>
            </a:r>
            <a:r>
              <a:rPr lang="en-US" sz="9999" dirty="0" smtClean="0">
                <a:solidFill>
                  <a:srgbClr val="000000"/>
                </a:solidFill>
                <a:latin typeface="Sigmar One"/>
              </a:rPr>
              <a:t> dung</a:t>
            </a:r>
            <a:endParaRPr lang="en-US" sz="9999" dirty="0">
              <a:solidFill>
                <a:srgbClr val="000000"/>
              </a:solidFill>
              <a:latin typeface="Sigmar On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111545" y="933449"/>
            <a:ext cx="314775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Bold"/>
              </a:rPr>
              <a:t>San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3479001"/>
            <a:ext cx="4955789" cy="5629953"/>
          </a:xfrm>
          <a:prstGeom prst="rect">
            <a:avLst/>
          </a:prstGeom>
          <a:solidFill>
            <a:srgbClr val="60C6A3"/>
          </a:solidFill>
        </p:spPr>
      </p:sp>
      <p:sp>
        <p:nvSpPr>
          <p:cNvPr id="5" name="TextBox 5"/>
          <p:cNvSpPr txBox="1"/>
          <p:nvPr/>
        </p:nvSpPr>
        <p:spPr>
          <a:xfrm>
            <a:off x="1481793" y="4185149"/>
            <a:ext cx="4110563" cy="194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trò</a:t>
            </a:r>
            <a:r>
              <a:rPr lang="en-US" sz="4800" b="1" dirty="0" smtClean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chơi</a:t>
            </a:r>
            <a:r>
              <a:rPr lang="en-US" sz="4800" b="1" dirty="0" smtClean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nguy</a:t>
            </a:r>
            <a:r>
              <a:rPr lang="en-US" sz="4800" b="1" dirty="0" smtClean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hiểm</a:t>
            </a:r>
            <a:endParaRPr lang="en-US" sz="4800" b="1" dirty="0">
              <a:solidFill>
                <a:schemeClr val="bg1"/>
              </a:solidFill>
              <a:latin typeface="iCiel Brush Up" panose="02000000000000000000" pitchFamily="2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6666106" y="3479001"/>
            <a:ext cx="4955789" cy="5629953"/>
          </a:xfrm>
          <a:prstGeom prst="rect">
            <a:avLst/>
          </a:prstGeom>
          <a:solidFill>
            <a:srgbClr val="60C6A3"/>
          </a:solidFill>
        </p:spPr>
      </p:sp>
      <p:sp>
        <p:nvSpPr>
          <p:cNvPr id="7" name="TextBox 7"/>
          <p:cNvSpPr txBox="1"/>
          <p:nvPr/>
        </p:nvSpPr>
        <p:spPr>
          <a:xfrm>
            <a:off x="7119199" y="4185149"/>
            <a:ext cx="4110563" cy="16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iCiel Brush Up" panose="02000000000000000000" pitchFamily="2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iCiel Brush Up" panose="02000000000000000000" pitchFamily="2" charset="0"/>
              </a:rPr>
              <a:t>trò</a:t>
            </a:r>
            <a:r>
              <a:rPr lang="en-US" sz="4000" b="1" dirty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chơi</a:t>
            </a:r>
            <a:r>
              <a:rPr lang="en-US" sz="4000" b="1" dirty="0" smtClean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không</a:t>
            </a:r>
            <a:r>
              <a:rPr lang="en-US" sz="4000" b="1" dirty="0" smtClean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iCiel Brush Up" panose="02000000000000000000" pitchFamily="2" charset="0"/>
              </a:rPr>
              <a:t>nguy</a:t>
            </a:r>
            <a:r>
              <a:rPr lang="en-US" sz="4000" b="1" dirty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iCiel Brush Up" panose="02000000000000000000" pitchFamily="2" charset="0"/>
              </a:rPr>
              <a:t>hiểm</a:t>
            </a:r>
            <a:endParaRPr lang="en-US" sz="4000" b="1" dirty="0">
              <a:solidFill>
                <a:schemeClr val="bg1"/>
              </a:solidFill>
              <a:latin typeface="iCiel Brush Up" panose="02000000000000000000" pitchFamily="2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2303511" y="3479001"/>
            <a:ext cx="4955789" cy="5629953"/>
          </a:xfrm>
          <a:prstGeom prst="rect">
            <a:avLst/>
          </a:prstGeom>
          <a:solidFill>
            <a:srgbClr val="60C6A3"/>
          </a:solidFill>
        </p:spPr>
      </p:sp>
      <p:sp>
        <p:nvSpPr>
          <p:cNvPr id="9" name="TextBox 9"/>
          <p:cNvSpPr txBox="1"/>
          <p:nvPr/>
        </p:nvSpPr>
        <p:spPr>
          <a:xfrm>
            <a:off x="13630140" y="4837211"/>
            <a:ext cx="4110563" cy="69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Trò</a:t>
            </a:r>
            <a:r>
              <a:rPr lang="en-US" sz="4000" b="1" dirty="0" smtClean="0">
                <a:solidFill>
                  <a:schemeClr val="bg1"/>
                </a:solidFill>
                <a:latin typeface="iCiel Brush Up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iCiel Brush Up" panose="02000000000000000000" pitchFamily="2" charset="0"/>
              </a:rPr>
              <a:t>chơi</a:t>
            </a:r>
            <a:endParaRPr lang="en-US" sz="4000" b="1" dirty="0">
              <a:solidFill>
                <a:schemeClr val="bg1"/>
              </a:solidFill>
              <a:latin typeface="iCiel Brush Up" panose="02000000000000000000" pitchFamily="2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19681" y="1787525"/>
            <a:ext cx="2783830" cy="20937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30593" y="8741373"/>
            <a:ext cx="2805593" cy="15456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14653" flipH="1">
            <a:off x="15603210" y="9279683"/>
            <a:ext cx="1617783" cy="614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97020" y="6031698"/>
            <a:ext cx="524559" cy="5245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5066" y="5950933"/>
            <a:ext cx="2096379" cy="686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1" name="Picture 27" descr="scan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19300"/>
            <a:ext cx="10236996" cy="80391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2" name="Rectangle 28"/>
          <p:cNvSpPr>
            <a:spLocks noChangeArrowheads="1"/>
          </p:cNvSpPr>
          <p:nvPr/>
        </p:nvSpPr>
        <p:spPr bwMode="auto">
          <a:xfrm>
            <a:off x="2514600" y="415364"/>
            <a:ext cx="1371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*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bạn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trò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7837" name="Text Box 29"/>
          <p:cNvSpPr txBox="1">
            <a:spLocks noChangeArrowheads="1"/>
          </p:cNvSpPr>
          <p:nvPr/>
        </p:nvSpPr>
        <p:spPr bwMode="auto">
          <a:xfrm>
            <a:off x="12268200" y="3214538"/>
            <a:ext cx="49149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ô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ăn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quan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đá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cầu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đuổi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bắt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nhảy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dây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đá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bóng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bắn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bi,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đọc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sách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dục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vi-VN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đánh 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quay,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thảy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banh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lỗ</a:t>
            </a:r>
            <a:r>
              <a:rPr lang="en-US" altLang="en-US" sz="4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16336" y="437117"/>
            <a:ext cx="2783830" cy="20937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80303" y="8741373"/>
            <a:ext cx="2805593" cy="15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/>
      <p:bldP spid="2478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13716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857500" y="0"/>
            <a:ext cx="13144500" cy="16311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-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Quan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sát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hình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ảnh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và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cho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biết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những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trò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chơi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nào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nguy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hiểm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những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trò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chơi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nào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không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nguy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hiểm</a:t>
            </a:r>
            <a:r>
              <a:rPr lang="en-US" sz="42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5302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28700"/>
            <a:ext cx="13716000" cy="925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2814638" y="7086601"/>
            <a:ext cx="3929063" cy="29575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1" name="Oval 10"/>
          <p:cNvSpPr/>
          <p:nvPr/>
        </p:nvSpPr>
        <p:spPr>
          <a:xfrm>
            <a:off x="12344400" y="5486400"/>
            <a:ext cx="4000500" cy="2743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6324600" y="4081463"/>
            <a:ext cx="2400300" cy="19264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21" name="Rounded Rectangle 20"/>
          <p:cNvSpPr/>
          <p:nvPr/>
        </p:nvSpPr>
        <p:spPr>
          <a:xfrm>
            <a:off x="4229100" y="9701213"/>
            <a:ext cx="2428875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 bóng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001000" y="5143500"/>
            <a:ext cx="2428875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 bắt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629900" y="6743700"/>
            <a:ext cx="25146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 quay</a:t>
            </a:r>
          </a:p>
        </p:txBody>
      </p:sp>
      <p:sp>
        <p:nvSpPr>
          <p:cNvPr id="5129" name="Rectangle 28"/>
          <p:cNvSpPr>
            <a:spLocks noChangeArrowheads="1"/>
          </p:cNvSpPr>
          <p:nvPr/>
        </p:nvSpPr>
        <p:spPr bwMode="auto">
          <a:xfrm>
            <a:off x="2286001" y="1"/>
            <a:ext cx="94723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trò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nguy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hiểm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:</a:t>
            </a:r>
            <a:endParaRPr lang="en-US" altLang="en-US" sz="4400" dirty="0"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1" grpId="0" animBg="1"/>
      <p:bldP spid="23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28700"/>
            <a:ext cx="13716000" cy="925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995488" y="2500313"/>
            <a:ext cx="3009900" cy="257175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4" name="Oval 13"/>
          <p:cNvSpPr/>
          <p:nvPr/>
        </p:nvSpPr>
        <p:spPr>
          <a:xfrm>
            <a:off x="12877800" y="2286000"/>
            <a:ext cx="3314700" cy="320040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5" name="Oval 14"/>
          <p:cNvSpPr/>
          <p:nvPr/>
        </p:nvSpPr>
        <p:spPr>
          <a:xfrm rot="20737726">
            <a:off x="2205038" y="4741070"/>
            <a:ext cx="4679157" cy="2888456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6" name="Oval 15"/>
          <p:cNvSpPr/>
          <p:nvPr/>
        </p:nvSpPr>
        <p:spPr>
          <a:xfrm>
            <a:off x="6753225" y="6286500"/>
            <a:ext cx="3200400" cy="308610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7" name="Oval 16"/>
          <p:cNvSpPr/>
          <p:nvPr/>
        </p:nvSpPr>
        <p:spPr>
          <a:xfrm>
            <a:off x="6457950" y="2286000"/>
            <a:ext cx="2628900" cy="2088357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8" name="Oval 17"/>
          <p:cNvSpPr/>
          <p:nvPr/>
        </p:nvSpPr>
        <p:spPr>
          <a:xfrm>
            <a:off x="10401300" y="7658100"/>
            <a:ext cx="2514600" cy="228600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9" name="Rounded Rectangle 18"/>
          <p:cNvSpPr/>
          <p:nvPr/>
        </p:nvSpPr>
        <p:spPr>
          <a:xfrm>
            <a:off x="2286001" y="2157413"/>
            <a:ext cx="3443288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0" y="4914900"/>
            <a:ext cx="2428875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Nhảy dây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60357" y="1714500"/>
            <a:ext cx="222885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 cầu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467600" y="5943600"/>
            <a:ext cx="177165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Bắn bi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306300" y="2045495"/>
            <a:ext cx="38862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vào lỗ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515600" y="9327357"/>
            <a:ext cx="2286000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sách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1" name="Rectangle 29"/>
          <p:cNvSpPr>
            <a:spLocks noChangeArrowheads="1"/>
          </p:cNvSpPr>
          <p:nvPr/>
        </p:nvSpPr>
        <p:spPr bwMode="auto">
          <a:xfrm>
            <a:off x="2286000" y="1"/>
            <a:ext cx="111410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trò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nguy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hiểm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:</a:t>
            </a:r>
            <a:endParaRPr lang="en-US" altLang="en-US" sz="4400" dirty="0"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  <p:pic>
        <p:nvPicPr>
          <p:cNvPr id="923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020" y="8398670"/>
            <a:ext cx="26336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13065920" y="8298657"/>
            <a:ext cx="2857500" cy="61674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thể  dục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33475"/>
            <a:ext cx="12078353" cy="141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>
                <a:solidFill>
                  <a:srgbClr val="FFFFFF"/>
                </a:solidFill>
                <a:latin typeface="Sigmar One"/>
              </a:rPr>
              <a:t>KẾT LUẬN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111545" y="933449"/>
            <a:ext cx="314775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ublic Sans Bold"/>
              </a:rPr>
              <a:t>Ly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4462" t="24757" b="29724"/>
          <a:stretch>
            <a:fillRect/>
          </a:stretch>
        </p:blipFill>
        <p:spPr>
          <a:xfrm>
            <a:off x="10193424" y="3618231"/>
            <a:ext cx="7065876" cy="564006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28700" y="3618231"/>
            <a:ext cx="8550176" cy="56400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91961">
            <a:off x="8839915" y="5601649"/>
            <a:ext cx="2096379" cy="6860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28710" y="3355952"/>
            <a:ext cx="524559" cy="524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537472" y="8029378"/>
            <a:ext cx="2417625" cy="24578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85423" y="2941328"/>
            <a:ext cx="1923839" cy="18783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18950" y="3898291"/>
            <a:ext cx="7072650" cy="516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en-US" sz="3200" b="1" dirty="0" smtClean="0">
                <a:latin typeface="iCiel Cadena" panose="02000503000000020004" pitchFamily="2" charset="0"/>
                <a:cs typeface="Times New Roman" panose="02020603050405020304" pitchFamily="18" charset="0"/>
              </a:rPr>
              <a:t>          </a:t>
            </a:r>
            <a:r>
              <a:rPr lang="en-US" altLang="en-US" sz="3200" b="1" dirty="0" err="1" smtClean="0">
                <a:latin typeface="iCiel Cadena" panose="02000503000000020004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thư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giãn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nhảy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đá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cầu</a:t>
            </a:r>
            <a:r>
              <a:rPr lang="vi-VN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…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hiểm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leo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trèo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đuổi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bắt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bắn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súng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su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đấu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kiếm</a:t>
            </a:r>
            <a:r>
              <a:rPr lang="en-US" altLang="en-US" sz="32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,...</a:t>
            </a:r>
            <a:endParaRPr lang="en-US" altLang="en-US" sz="3200" dirty="0"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ò chơi dân gian: Nhảy dây | Special Kid – Special Kid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24806" r="4532"/>
          <a:stretch/>
        </p:blipFill>
        <p:spPr bwMode="auto">
          <a:xfrm>
            <a:off x="457200" y="266699"/>
            <a:ext cx="8001000" cy="44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lưu ý giúp bạn luyện đọc tiếng Nhật sơ cấp hiệu quả nhanh chó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181100"/>
            <a:ext cx="7436477" cy="49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ì Sao Nên Chọn Cờ Vua Cho Bé? ~ Trung Tâm Cờ Quốc T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0" b="89906" l="0" r="98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19700"/>
            <a:ext cx="5823944" cy="538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1028700" y="1133475"/>
            <a:ext cx="12078353" cy="141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>
                <a:solidFill>
                  <a:srgbClr val="FFFFFF"/>
                </a:solidFill>
                <a:latin typeface="Sigmar One"/>
              </a:rPr>
              <a:t>KẾT LUẬN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111545" y="933449"/>
            <a:ext cx="314775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ublic Sans Bold"/>
              </a:rPr>
              <a:t>Ly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3618231"/>
            <a:ext cx="8550176" cy="56400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91961">
            <a:off x="8839915" y="5601649"/>
            <a:ext cx="2096379" cy="6860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28710" y="3355952"/>
            <a:ext cx="524559" cy="524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537472" y="8029378"/>
            <a:ext cx="2417625" cy="24578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29541" y="3984271"/>
            <a:ext cx="1923839" cy="187836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67" y="4142790"/>
            <a:ext cx="8340642" cy="45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2"/>
          <a:srcRect l="16450" r="4874" b="7108"/>
          <a:stretch>
            <a:fillRect/>
          </a:stretch>
        </p:blipFill>
        <p:spPr>
          <a:xfrm>
            <a:off x="10748198" y="100111"/>
            <a:ext cx="580834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91859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F403AE-CDA6-4216-BF3F-10DF201A5E01}"/>
</file>

<file path=customXml/itemProps2.xml><?xml version="1.0" encoding="utf-8"?>
<ds:datastoreItem xmlns:ds="http://schemas.openxmlformats.org/officeDocument/2006/customXml" ds:itemID="{1972309F-CB17-4D4E-8051-A1F136E71285}"/>
</file>

<file path=customXml/itemProps3.xml><?xml version="1.0" encoding="utf-8"?>
<ds:datastoreItem xmlns:ds="http://schemas.openxmlformats.org/officeDocument/2006/customXml" ds:itemID="{D8EFE851-0F90-40D1-B44B-AADAACD12362}"/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354</Words>
  <Application>Microsoft Office PowerPoint</Application>
  <PresentationFormat>Custom</PresentationFormat>
  <Paragraphs>60</Paragraphs>
  <Slides>15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Public Sans</vt:lpstr>
      <vt:lpstr>Arial</vt:lpstr>
      <vt:lpstr>Times New Roman</vt:lpstr>
      <vt:lpstr>Public Sans Bold</vt:lpstr>
      <vt:lpstr>Sigmar One</vt:lpstr>
      <vt:lpstr>iCiel Brush Up</vt:lpstr>
      <vt:lpstr>iCiel Cadena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Cô ...</dc:title>
  <cp:lastModifiedBy>Trần Thị Thảo Linh</cp:lastModifiedBy>
  <cp:revision>12</cp:revision>
  <dcterms:created xsi:type="dcterms:W3CDTF">2006-08-16T00:00:00Z</dcterms:created>
  <dcterms:modified xsi:type="dcterms:W3CDTF">2021-11-18T13:27:31Z</dcterms:modified>
  <dc:identifier>DAEvhGTP6Fo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