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B12C-0A42-4DD1-8032-0716F5EEDC4C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0396-2D1D-4F87-83B2-56F4EF1C2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413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B12C-0A42-4DD1-8032-0716F5EEDC4C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0396-2D1D-4F87-83B2-56F4EF1C2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361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B12C-0A42-4DD1-8032-0716F5EEDC4C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0396-2D1D-4F87-83B2-56F4EF1C2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751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B12C-0A42-4DD1-8032-0716F5EEDC4C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0396-2D1D-4F87-83B2-56F4EF1C2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609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B12C-0A42-4DD1-8032-0716F5EEDC4C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0396-2D1D-4F87-83B2-56F4EF1C2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165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B12C-0A42-4DD1-8032-0716F5EEDC4C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0396-2D1D-4F87-83B2-56F4EF1C2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885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B12C-0A42-4DD1-8032-0716F5EEDC4C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0396-2D1D-4F87-83B2-56F4EF1C2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452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B12C-0A42-4DD1-8032-0716F5EEDC4C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0396-2D1D-4F87-83B2-56F4EF1C2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779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B12C-0A42-4DD1-8032-0716F5EEDC4C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0396-2D1D-4F87-83B2-56F4EF1C2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364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B12C-0A42-4DD1-8032-0716F5EEDC4C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0396-2D1D-4F87-83B2-56F4EF1C2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56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B12C-0A42-4DD1-8032-0716F5EEDC4C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40396-2D1D-4F87-83B2-56F4EF1C2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318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6B12C-0A42-4DD1-8032-0716F5EEDC4C}" type="datetimeFigureOut">
              <a:rPr lang="en-US" smtClean="0"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40396-2D1D-4F87-83B2-56F4EF1C2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821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1931" y="-1077389"/>
            <a:ext cx="9144000" cy="2387600"/>
          </a:xfrm>
        </p:spPr>
        <p:txBody>
          <a:bodyPr>
            <a:normAutofit/>
          </a:bodyPr>
          <a:lstStyle/>
          <a:p>
            <a:r>
              <a:rPr lang="en-US" sz="9600" dirty="0" err="1" smtClean="0">
                <a:latin typeface="iCiel Soup of Justice" pitchFamily="2" charset="0"/>
              </a:rPr>
              <a:t>Thủ</a:t>
            </a:r>
            <a:r>
              <a:rPr lang="en-US" sz="9600" dirty="0" smtClean="0">
                <a:latin typeface="iCiel Soup of Justice" pitchFamily="2" charset="0"/>
              </a:rPr>
              <a:t> </a:t>
            </a:r>
            <a:r>
              <a:rPr lang="en-US" sz="9600" dirty="0" err="1" smtClean="0">
                <a:latin typeface="iCiel Soup of Justice" pitchFamily="2" charset="0"/>
              </a:rPr>
              <a:t>công</a:t>
            </a:r>
            <a:endParaRPr lang="en-US" sz="9600" dirty="0">
              <a:latin typeface="iCiel Soup of Justice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7063" y="1808076"/>
            <a:ext cx="9144000" cy="1655762"/>
          </a:xfrm>
        </p:spPr>
        <p:txBody>
          <a:bodyPr>
            <a:normAutofit/>
          </a:bodyPr>
          <a:lstStyle/>
          <a:p>
            <a:r>
              <a:rPr lang="en-US" sz="6600" dirty="0" err="1" smtClean="0">
                <a:latin typeface="iCiel Soup of Justice" pitchFamily="2" charset="0"/>
              </a:rPr>
              <a:t>Cắt</a:t>
            </a:r>
            <a:r>
              <a:rPr lang="en-US" sz="6600" dirty="0" smtClean="0">
                <a:latin typeface="iCiel Soup of Justice" pitchFamily="2" charset="0"/>
              </a:rPr>
              <a:t>, </a:t>
            </a:r>
            <a:r>
              <a:rPr lang="en-US" sz="6600" dirty="0" err="1" smtClean="0">
                <a:latin typeface="iCiel Soup of Justice" pitchFamily="2" charset="0"/>
              </a:rPr>
              <a:t>dán</a:t>
            </a:r>
            <a:r>
              <a:rPr lang="en-US" sz="6600" dirty="0" smtClean="0">
                <a:latin typeface="iCiel Soup of Justice" pitchFamily="2" charset="0"/>
              </a:rPr>
              <a:t> </a:t>
            </a:r>
            <a:r>
              <a:rPr lang="en-US" sz="6600" dirty="0" err="1" smtClean="0">
                <a:latin typeface="iCiel Soup of Justice" pitchFamily="2" charset="0"/>
              </a:rPr>
              <a:t>chữ</a:t>
            </a:r>
            <a:r>
              <a:rPr lang="en-US" sz="6600" dirty="0" smtClean="0">
                <a:latin typeface="iCiel Soup of Justice" pitchFamily="2" charset="0"/>
              </a:rPr>
              <a:t> I, T</a:t>
            </a:r>
            <a:endParaRPr lang="en-US" sz="6600" dirty="0">
              <a:latin typeface="iCiel Soup of Justice" pitchFamily="2" charset="0"/>
            </a:endParaRPr>
          </a:p>
        </p:txBody>
      </p:sp>
      <p:pic>
        <p:nvPicPr>
          <p:cNvPr id="1026" name="Picture 2" descr="Top 20 phim hoạt hình trên Cartoon Network hay nhất mọi thời đại -  Toplist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6708" y="3164869"/>
            <a:ext cx="6479178" cy="3288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6569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6593" y="2967335"/>
            <a:ext cx="1181881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https://www.youtube.com/watch?v=i9l8kwDXPXk&amp;t=1s</a:t>
            </a:r>
            <a:endParaRPr lang="en-US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529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DAAE9B0125D644B7F58EE6BF1D0FC2" ma:contentTypeVersion="6" ma:contentTypeDescription="Create a new document." ma:contentTypeScope="" ma:versionID="929668033f38ab75697d305042cce29e">
  <xsd:schema xmlns:xsd="http://www.w3.org/2001/XMLSchema" xmlns:xs="http://www.w3.org/2001/XMLSchema" xmlns:p="http://schemas.microsoft.com/office/2006/metadata/properties" xmlns:ns2="117084a5-40ce-44a9-aa97-9561c111c68a" xmlns:ns3="9f958c3a-144a-4219-afab-0ea9b7b8b61f" targetNamespace="http://schemas.microsoft.com/office/2006/metadata/properties" ma:root="true" ma:fieldsID="39b859eda43ea7c4972733cdb085fd1e" ns2:_="" ns3:_="">
    <xsd:import namespace="117084a5-40ce-44a9-aa97-9561c111c68a"/>
    <xsd:import namespace="9f958c3a-144a-4219-afab-0ea9b7b8b6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084a5-40ce-44a9-aa97-9561c111c6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58c3a-144a-4219-afab-0ea9b7b8b61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02CDE34-0A31-4894-989D-55FCF29BBCF8}"/>
</file>

<file path=customXml/itemProps2.xml><?xml version="1.0" encoding="utf-8"?>
<ds:datastoreItem xmlns:ds="http://schemas.openxmlformats.org/officeDocument/2006/customXml" ds:itemID="{E61484C8-8AA3-47C1-BC26-E1EFE4E3A968}"/>
</file>

<file path=customXml/itemProps3.xml><?xml version="1.0" encoding="utf-8"?>
<ds:datastoreItem xmlns:ds="http://schemas.openxmlformats.org/officeDocument/2006/customXml" ds:itemID="{C54A190C-ADA4-4D92-B855-4F7A3E26EEA1}"/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12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iCiel Soup of Justice</vt:lpstr>
      <vt:lpstr>Office Theme</vt:lpstr>
      <vt:lpstr>Thủ công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Thủ công</dc:title>
  <dc:creator>Trần Thị Thảo Linh</dc:creator>
  <cp:lastModifiedBy>Trần Thị Thảo Linh</cp:lastModifiedBy>
  <cp:revision>6</cp:revision>
  <dcterms:created xsi:type="dcterms:W3CDTF">2021-10-16T10:30:12Z</dcterms:created>
  <dcterms:modified xsi:type="dcterms:W3CDTF">2021-10-28T09:41:42Z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0x010100DFDAAE9B0125D644B7F58EE6BF1D0FC2</vt:lpwstr>
  </property>
</Properties>
</file>