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92" r:id="rId4"/>
    <p:sldId id="279" r:id="rId5"/>
    <p:sldId id="266" r:id="rId6"/>
    <p:sldId id="293" r:id="rId7"/>
    <p:sldId id="268" r:id="rId8"/>
    <p:sldId id="269" r:id="rId9"/>
    <p:sldId id="277" r:id="rId10"/>
    <p:sldId id="278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F3F1"/>
    <a:srgbClr val="F18BB4"/>
    <a:srgbClr val="383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04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905F0-B533-483B-B332-39EDE45689B6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E5AF6-6926-45B9-894D-5C1DBB07FB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44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0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6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4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E962-A5B1-492A-953A-52C9DB33B05F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5" r:id="rId16"/>
    <p:sldLayoutId id="2147483664" r:id="rId17"/>
    <p:sldLayoutId id="2147483663" r:id="rId18"/>
    <p:sldLayoutId id="2147483662" r:id="rId19"/>
    <p:sldLayoutId id="2147483661" r:id="rId20"/>
    <p:sldLayoutId id="2147483660" r:id="rId21"/>
    <p:sldLayoutId id="2147483656" r:id="rId22"/>
    <p:sldLayoutId id="2147483657" r:id="rId23"/>
    <p:sldLayoutId id="2147483658" r:id="rId24"/>
    <p:sldLayoutId id="2147483659" r:id="rId25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18" y="6435014"/>
            <a:ext cx="1206775" cy="241355"/>
          </a:xfrm>
          <a:prstGeom prst="rect">
            <a:avLst/>
          </a:prstGeom>
        </p:spPr>
      </p:pic>
      <p:pic>
        <p:nvPicPr>
          <p:cNvPr id="16" name="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93" y="0"/>
            <a:ext cx="4420607" cy="1155963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7" y="599606"/>
            <a:ext cx="2189186" cy="851823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6355" y="4380726"/>
            <a:ext cx="1882014" cy="1937400"/>
          </a:xfrm>
          <a:prstGeom prst="rect">
            <a:avLst/>
          </a:prstGeom>
        </p:spPr>
      </p:pic>
      <p:sp>
        <p:nvSpPr>
          <p:cNvPr id="23" name="22"/>
          <p:cNvSpPr txBox="1"/>
          <p:nvPr/>
        </p:nvSpPr>
        <p:spPr>
          <a:xfrm>
            <a:off x="2530510" y="1534815"/>
            <a:ext cx="6930615" cy="2044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charset="0"/>
                <a:ea typeface="禹卫书法行书简体" panose="02000603000000000000" pitchFamily="2" charset="-122"/>
                <a:cs typeface="UTM Edwardian" panose="02040603050506020204" charset="0"/>
              </a:rPr>
              <a:t>Thực hành: </a:t>
            </a:r>
          </a:p>
          <a:p>
            <a:pPr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charset="0"/>
                <a:ea typeface="禹卫书法行书简体" panose="02000603000000000000" pitchFamily="2" charset="-122"/>
                <a:cs typeface="UTM Edwardian" panose="02040603050506020204" charset="0"/>
              </a:rPr>
              <a:t>Phân tích và vẽ sơ đồ</a:t>
            </a:r>
          </a:p>
          <a:p>
            <a:pPr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charset="0"/>
                <a:ea typeface="禹卫书法行书简体" panose="02000603000000000000" pitchFamily="2" charset="-122"/>
                <a:cs typeface="UTM Edwardian" panose="02040603050506020204" charset="0"/>
              </a:rPr>
              <a:t>mối quan hệ họ hàng</a:t>
            </a:r>
          </a:p>
        </p:txBody>
      </p:sp>
      <p:pic>
        <p:nvPicPr>
          <p:cNvPr id="2" name="Joel Hanson - Traveling Lig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33500" y="3395748"/>
            <a:ext cx="609600" cy="609600"/>
          </a:xfrm>
          <a:prstGeom prst="rect">
            <a:avLst/>
          </a:prstGeom>
        </p:spPr>
      </p:pic>
      <p:sp>
        <p:nvSpPr>
          <p:cNvPr id="20485" name="WordArt 5"/>
          <p:cNvSpPr>
            <a:spLocks noTextEdit="1"/>
          </p:cNvSpPr>
          <p:nvPr/>
        </p:nvSpPr>
        <p:spPr>
          <a:xfrm>
            <a:off x="4178448" y="599606"/>
            <a:ext cx="3634740" cy="4502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u="sng" dirty="0">
                <a:ln w="127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 NHIÊN VÀ XÃ HỘI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>
            <a:fillRect/>
          </a:stretch>
        </p:blipFill>
        <p:spPr>
          <a:xfrm>
            <a:off x="0" y="-11723"/>
            <a:ext cx="12203722" cy="6858000"/>
          </a:xfrm>
          <a:prstGeom prst="rect">
            <a:avLst/>
          </a:prstGeom>
        </p:spPr>
      </p:pic>
      <p:pic>
        <p:nvPicPr>
          <p:cNvPr id="14" name="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18" y="6435014"/>
            <a:ext cx="1206775" cy="241355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7" y="599606"/>
            <a:ext cx="2189186" cy="851823"/>
          </a:xfrm>
          <a:prstGeom prst="rect">
            <a:avLst/>
          </a:prstGeom>
        </p:spPr>
      </p:pic>
      <p:sp>
        <p:nvSpPr>
          <p:cNvPr id="23" name="22"/>
          <p:cNvSpPr txBox="1"/>
          <p:nvPr/>
        </p:nvSpPr>
        <p:spPr>
          <a:xfrm>
            <a:off x="2052955" y="2825413"/>
            <a:ext cx="80860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vi-VN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禹卫书法行书简体" panose="02000603000000000000" pitchFamily="2" charset="-122"/>
                <a:cs typeface="Times New Roman" panose="02020603050405020304" pitchFamily="18" charset="0"/>
              </a:rPr>
              <a:t>Nhận xét - 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99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99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60"/>
            <a:ext cx="4420607" cy="1155963"/>
          </a:xfrm>
          <a:prstGeom prst="rect">
            <a:avLst/>
          </a:prstGeom>
        </p:spPr>
      </p:pic>
      <p:sp>
        <p:nvSpPr>
          <p:cNvPr id="4" name="3"/>
          <p:cNvSpPr txBox="1"/>
          <p:nvPr/>
        </p:nvSpPr>
        <p:spPr>
          <a:xfrm>
            <a:off x="708184" y="2272049"/>
            <a:ext cx="21259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</a:p>
        </p:txBody>
      </p:sp>
      <p:cxnSp>
        <p:nvCxnSpPr>
          <p:cNvPr id="7" name="6"/>
          <p:cNvCxnSpPr/>
          <p:nvPr/>
        </p:nvCxnSpPr>
        <p:spPr>
          <a:xfrm flipH="1">
            <a:off x="256541" y="3028950"/>
            <a:ext cx="1007744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"/>
          <p:cNvSpPr txBox="1"/>
          <p:nvPr/>
        </p:nvSpPr>
        <p:spPr>
          <a:xfrm>
            <a:off x="1690377" y="3169339"/>
            <a:ext cx="5847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mối quan hệ họ hàng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"/>
          <p:cNvSpPr/>
          <p:nvPr/>
        </p:nvSpPr>
        <p:spPr>
          <a:xfrm>
            <a:off x="956945" y="3173730"/>
            <a:ext cx="616585" cy="616585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9"/>
          <p:cNvSpPr txBox="1"/>
          <p:nvPr/>
        </p:nvSpPr>
        <p:spPr>
          <a:xfrm>
            <a:off x="1690377" y="4000292"/>
            <a:ext cx="57715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mối quan hệ họ hàng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"/>
          <p:cNvSpPr/>
          <p:nvPr/>
        </p:nvSpPr>
        <p:spPr>
          <a:xfrm>
            <a:off x="956945" y="4000500"/>
            <a:ext cx="633730" cy="63373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/>
      <p:bldP spid="1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9" y="856038"/>
            <a:ext cx="6385560" cy="46977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6791093" y="1011373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304043" y="1168153"/>
            <a:ext cx="5521960" cy="3052445"/>
            <a:chOff x="5147904" y="1518004"/>
            <a:chExt cx="5521960" cy="3052445"/>
          </a:xfrm>
        </p:grpSpPr>
        <p:sp>
          <p:nvSpPr>
            <p:cNvPr id="63" name="文本框 62"/>
            <p:cNvSpPr txBox="1"/>
            <p:nvPr/>
          </p:nvSpPr>
          <p:spPr>
            <a:xfrm rot="21307475">
              <a:off x="5803041" y="1518004"/>
              <a:ext cx="817880" cy="860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zh-CN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 rot="21205640">
              <a:off x="5269189" y="2161276"/>
              <a:ext cx="490347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 tích mối quan hệ họ hàng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 rot="21259624">
              <a:off x="5147904" y="2755619"/>
              <a:ext cx="5521960" cy="181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ea"/>
                </a:rPr>
                <a:t>Trong hình dưới đây có ông bà; bố mẹ của Quang và Thủy, Quang và Thủy (bên phải); bố mẹ của Hương và Hồng, Hương và Hồng (bên trái)</a:t>
              </a:r>
              <a:endPara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 flipV="1">
              <a:off x="6003925" y="2587651"/>
              <a:ext cx="3464125" cy="38250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5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5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7173" descr="Quan_he_ho_h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418" y="926927"/>
            <a:ext cx="8780780" cy="5113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3261418" y="1467312"/>
            <a:ext cx="1615440" cy="912495"/>
          </a:xfrm>
          <a:prstGeom prst="wedgeEllipseCallout">
            <a:avLst>
              <a:gd name="adj1" fmla="val 38404"/>
              <a:gd name="adj2" fmla="val 1116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6679623" y="1310467"/>
            <a:ext cx="1615440" cy="912495"/>
          </a:xfrm>
          <a:prstGeom prst="wedgeEllipseCallout">
            <a:avLst>
              <a:gd name="adj1" fmla="val -27358"/>
              <a:gd name="adj2" fmla="val 1248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8394758" y="1467312"/>
            <a:ext cx="2483485" cy="1593850"/>
          </a:xfrm>
          <a:prstGeom prst="wedgeEllipseCallout">
            <a:avLst>
              <a:gd name="adj1" fmla="val -54960"/>
              <a:gd name="adj2" fmla="val 516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 Quang - Thủy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8394758" y="1467312"/>
            <a:ext cx="2483485" cy="1593850"/>
          </a:xfrm>
          <a:prstGeom prst="wedgeEllipseCallout">
            <a:avLst>
              <a:gd name="adj1" fmla="val -5561"/>
              <a:gd name="adj2" fmla="val 750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 Quang - Thủy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679623" y="1467312"/>
            <a:ext cx="1869440" cy="912495"/>
          </a:xfrm>
          <a:prstGeom prst="wedgeEllipseCallout">
            <a:avLst>
              <a:gd name="adj1" fmla="val -11990"/>
              <a:gd name="adj2" fmla="val 1231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8702098" y="2148667"/>
            <a:ext cx="1869440" cy="912495"/>
          </a:xfrm>
          <a:prstGeom prst="wedgeEllipseCallout">
            <a:avLst>
              <a:gd name="adj1" fmla="val -47995"/>
              <a:gd name="adj2" fmla="val 10511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88653" y="1467312"/>
            <a:ext cx="2483485" cy="1593850"/>
          </a:xfrm>
          <a:prstGeom prst="wedgeEllipseCallout">
            <a:avLst>
              <a:gd name="adj1" fmla="val 62503"/>
              <a:gd name="adj2" fmla="val 460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 Hương - Hồng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88653" y="1467312"/>
            <a:ext cx="2483485" cy="1593850"/>
          </a:xfrm>
          <a:prstGeom prst="wedgeEllipseCallout">
            <a:avLst>
              <a:gd name="adj1" fmla="val 32996"/>
              <a:gd name="adj2" fmla="val 647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 Hương - Hồng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2672138" y="1654002"/>
            <a:ext cx="1915795" cy="905510"/>
          </a:xfrm>
          <a:prstGeom prst="wedgeEllipseCallout">
            <a:avLst>
              <a:gd name="adj1" fmla="val 32830"/>
              <a:gd name="adj2" fmla="val 1005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88653" y="2798272"/>
            <a:ext cx="1915795" cy="905510"/>
          </a:xfrm>
          <a:prstGeom prst="wedgeEllipseCallout">
            <a:avLst>
              <a:gd name="adj1" fmla="val 32830"/>
              <a:gd name="adj2" fmla="val 1005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</a:p>
        </p:txBody>
      </p:sp>
      <p:sp>
        <p:nvSpPr>
          <p:cNvPr id="7217" name="Freeform 7216"/>
          <p:cNvSpPr/>
          <p:nvPr/>
        </p:nvSpPr>
        <p:spPr>
          <a:xfrm rot="-4909969" flipH="1">
            <a:off x="7117773" y="2188672"/>
            <a:ext cx="2726690" cy="3841115"/>
          </a:xfrm>
          <a:custGeom>
            <a:avLst/>
            <a:gdLst>
              <a:gd name="txL" fmla="*/ 0 w 43200"/>
              <a:gd name="txT" fmla="*/ 0 h 43200"/>
              <a:gd name="txR" fmla="*/ 43200 w 43200"/>
              <a:gd name="txB" fmla="*/ 43200 h 43200"/>
            </a:gdLst>
            <a:ahLst/>
            <a:cxnLst>
              <a:cxn ang="180">
                <a:pos x="6249" y="6403"/>
              </a:cxn>
              <a:cxn ang="180">
                <a:pos x="5196" y="7546"/>
              </a:cxn>
              <a:cxn ang="90">
                <a:pos x="21600" y="21600"/>
              </a:cxn>
            </a:cxnLst>
            <a:rect l="txL" t="txT" r="txR" b="txB"/>
            <a:pathLst>
              <a:path w="43200" h="43200" fill="none">
                <a:moveTo>
                  <a:pt x="6249" y="6403"/>
                </a:moveTo>
                <a:arcTo wR="21600" hR="21600" stAng="-8117330" swAng="21352614"/>
              </a:path>
              <a:path w="43200" h="43200" stroke="0">
                <a:moveTo>
                  <a:pt x="6249" y="6403"/>
                </a:moveTo>
                <a:arcTo wR="21600" hR="21600" stAng="-8117330" swAng="21352614"/>
                <a:lnTo>
                  <a:pt x="21600" y="21600"/>
                </a:lnTo>
                <a:close/>
              </a:path>
            </a:pathLst>
          </a:custGeom>
          <a:noFill/>
          <a:ln w="76200" cap="flat" cmpd="sng">
            <a:solidFill>
              <a:srgbClr val="0000CC"/>
            </a:solidFill>
            <a:prstDash val="solid"/>
            <a:headEnd type="triangle" w="med" len="med"/>
            <a:tailEnd type="none" w="med" len="med"/>
          </a:ln>
        </p:spPr>
        <p:txBody>
          <a:bodyPr rot="0" vert="eaVert" wrap="none" anchor="ctr"/>
          <a:lstStyle/>
          <a:p>
            <a:pPr algn="ctr"/>
            <a:endParaRPr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19" name="Freeform 7218"/>
          <p:cNvSpPr/>
          <p:nvPr/>
        </p:nvSpPr>
        <p:spPr>
          <a:xfrm rot="14890031" flipH="1">
            <a:off x="1440238" y="2149302"/>
            <a:ext cx="2788285" cy="3948430"/>
          </a:xfrm>
          <a:custGeom>
            <a:avLst/>
            <a:gdLst>
              <a:gd name="txL" fmla="*/ 0 w 43200"/>
              <a:gd name="txT" fmla="*/ 0 h 43200"/>
              <a:gd name="txR" fmla="*/ 43200 w 43200"/>
              <a:gd name="txB" fmla="*/ 43200 h 43200"/>
            </a:gdLst>
            <a:ahLst/>
            <a:cxnLst>
              <a:cxn ang="180">
                <a:pos x="6249" y="6403"/>
              </a:cxn>
              <a:cxn ang="180">
                <a:pos x="5196" y="7546"/>
              </a:cxn>
              <a:cxn ang="90">
                <a:pos x="21600" y="21600"/>
              </a:cxn>
            </a:cxnLst>
            <a:rect l="txL" t="txT" r="txR" b="txB"/>
            <a:pathLst>
              <a:path w="43200" h="43200" fill="none">
                <a:moveTo>
                  <a:pt x="6249" y="6403"/>
                </a:moveTo>
                <a:arcTo wR="21600" hR="21600" stAng="-8117330" swAng="21352614"/>
              </a:path>
              <a:path w="43200" h="43200" stroke="0">
                <a:moveTo>
                  <a:pt x="6249" y="6403"/>
                </a:moveTo>
                <a:arcTo wR="21600" hR="21600" stAng="-8117330" swAng="21352614"/>
                <a:lnTo>
                  <a:pt x="21600" y="21600"/>
                </a:lnTo>
                <a:close/>
              </a:path>
            </a:pathLst>
          </a:custGeom>
          <a:noFill/>
          <a:ln w="76200" cap="flat" cmpd="sng">
            <a:solidFill>
              <a:srgbClr val="FF0066"/>
            </a:solidFill>
            <a:prstDash val="solid"/>
            <a:headEnd type="triangle" w="med" len="med"/>
            <a:tailEnd type="none" w="med" len="med"/>
          </a:ln>
        </p:spPr>
        <p:txBody>
          <a:bodyPr rot="0" vert="eaVert" wrap="none" anchor="ctr"/>
          <a:lstStyle/>
          <a:p>
            <a:pPr algn="ctr"/>
            <a:endParaRPr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63618" y="957407"/>
            <a:ext cx="3549015" cy="501586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sz="3200" u="sng" dirty="0" err="1">
                <a:solidFill>
                  <a:schemeClr val="accent4"/>
                </a:solidFill>
                <a:latin typeface="Times New Roman" panose="02020603050405020304" pitchFamily="18" charset="0"/>
                <a:sym typeface="+mn-ea"/>
              </a:rPr>
              <a:t>Câu</a:t>
            </a:r>
            <a:r>
              <a:rPr sz="3200" u="sng" dirty="0">
                <a:solidFill>
                  <a:schemeClr val="accent4"/>
                </a:solidFill>
                <a:latin typeface="Times New Roman" panose="02020603050405020304" pitchFamily="18" charset="0"/>
                <a:sym typeface="+mn-ea"/>
              </a:rPr>
              <a:t> 1:</a:t>
            </a:r>
            <a:r>
              <a:rPr sz="3200" dirty="0">
                <a:solidFill>
                  <a:schemeClr val="accent4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Ai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là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con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trai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,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ai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là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con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gái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của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ông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bà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/>
            <a:r>
              <a:rPr sz="3200" u="sng" dirty="0" err="1">
                <a:solidFill>
                  <a:schemeClr val="accent4"/>
                </a:solidFill>
                <a:latin typeface="Times New Roman" panose="02020603050405020304" pitchFamily="18" charset="0"/>
                <a:sym typeface="+mn-ea"/>
              </a:rPr>
              <a:t>Câu</a:t>
            </a:r>
            <a:r>
              <a:rPr sz="3200" u="sng" dirty="0">
                <a:solidFill>
                  <a:schemeClr val="accent4"/>
                </a:solidFill>
                <a:latin typeface="Times New Roman" panose="02020603050405020304" pitchFamily="18" charset="0"/>
                <a:sym typeface="+mn-ea"/>
              </a:rPr>
              <a:t> 2:</a:t>
            </a:r>
            <a:r>
              <a:rPr sz="3200" dirty="0">
                <a:solidFill>
                  <a:schemeClr val="accent4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Ai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là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con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dâu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,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ai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là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con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rể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của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ông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bà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/>
            <a:r>
              <a:rPr sz="3200" u="sng" dirty="0" err="1">
                <a:solidFill>
                  <a:schemeClr val="accent4"/>
                </a:solidFill>
                <a:latin typeface="Times New Roman" panose="02020603050405020304" pitchFamily="18" charset="0"/>
                <a:sym typeface="+mn-ea"/>
              </a:rPr>
              <a:t>Câu</a:t>
            </a:r>
            <a:r>
              <a:rPr sz="3200" u="sng" dirty="0">
                <a:solidFill>
                  <a:schemeClr val="accent4"/>
                </a:solidFill>
                <a:latin typeface="Times New Roman" panose="02020603050405020304" pitchFamily="18" charset="0"/>
                <a:sym typeface="+mn-ea"/>
              </a:rPr>
              <a:t> 3:</a:t>
            </a:r>
            <a:r>
              <a:rPr sz="3200" dirty="0">
                <a:solidFill>
                  <a:schemeClr val="accent4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Ai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là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cháu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nội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,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ai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là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cháu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ngoại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của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ông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3200" dirty="0" err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bà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729 0.002222 L -0.144531 -0.000278 " pathEditMode="relative" rAng="0" ptsTypes="">
                                      <p:cBhvr>
                                        <p:cTn id="10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2" grpId="2" animBg="1"/>
      <p:bldP spid="3" grpId="0" bldLvl="0" animBg="1"/>
      <p:bldP spid="3" grpId="1" bldLvl="0" animBg="1"/>
      <p:bldP spid="3" grpId="2" animBg="1"/>
      <p:bldP spid="4" grpId="0" bldLvl="0" animBg="1"/>
      <p:bldP spid="4" grpId="1" animBg="1"/>
      <p:bldP spid="4" grpId="2" animBg="1"/>
      <p:bldP spid="5" grpId="0" bldLvl="0" animBg="1"/>
      <p:bldP spid="5" grpId="1" animBg="1"/>
      <p:bldP spid="5" grpId="2" animBg="1"/>
      <p:bldP spid="6" grpId="0" bldLvl="0" animBg="1"/>
      <p:bldP spid="6" grpId="1" bldLvl="0" animBg="1"/>
      <p:bldP spid="6" grpId="2" animBg="1"/>
      <p:bldP spid="7" grpId="0" bldLvl="0" animBg="1"/>
      <p:bldP spid="7" grpId="1" bldLvl="0" animBg="1"/>
      <p:bldP spid="7" grpId="2" animBg="1"/>
      <p:bldP spid="10" grpId="0" bldLvl="0" animBg="1"/>
      <p:bldP spid="10" grpId="1" bldLvl="0" animBg="1"/>
      <p:bldP spid="10" grpId="2" animBg="1"/>
      <p:bldP spid="11" grpId="0" bldLvl="0" animBg="1"/>
      <p:bldP spid="11" grpId="1" bldLvl="0" animBg="1"/>
      <p:bldP spid="11" grpId="2" animBg="1"/>
      <p:bldP spid="12" grpId="0" bldLvl="0" animBg="1"/>
      <p:bldP spid="12" grpId="1" bldLvl="0" animBg="1"/>
      <p:bldP spid="12" grpId="2" animBg="1"/>
      <p:bldP spid="13" grpId="0" bldLvl="0" animBg="1"/>
      <p:bldP spid="13" grpId="1" bldLvl="0" animBg="1"/>
      <p:bldP spid="13" grpId="2" animBg="1"/>
      <p:bldP spid="7217" grpId="0" bldLvl="0" animBg="1"/>
      <p:bldP spid="7217" grpId="1" bldLvl="0" animBg="1"/>
      <p:bldP spid="7217" grpId="2" bldLvl="0" animBg="1"/>
      <p:bldP spid="7219" grpId="0" animBg="1"/>
      <p:bldP spid="7219" grpId="2" animBg="1"/>
      <p:bldP spid="8" grpId="0" uiExpand="1" build="allAtOnce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s 21"/>
          <p:cNvSpPr/>
          <p:nvPr/>
        </p:nvSpPr>
        <p:spPr>
          <a:xfrm>
            <a:off x="-45085" y="1383896"/>
            <a:ext cx="12237085" cy="5326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1" descr="C:\Users\lucloudfly\Desktop\PNG图库\懒人图库近25000张透明PNG图片(PPTer要收藏)\pngicon-13\png-12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82" y="1442621"/>
            <a:ext cx="667408" cy="667408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879266" y="1456295"/>
            <a:ext cx="82289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từ trong khung để điền vào chỗ trống phù hợp: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1165123" y="2004488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63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1569257" y="1930924"/>
            <a:ext cx="75457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của Quang và Thủy là .................. của ông bà.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57503" y="2931006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69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561637" y="2857442"/>
            <a:ext cx="76244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 của Quang và Thủy là .................. của ông bà.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580923" y="3868954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75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985057" y="3795390"/>
            <a:ext cx="6419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Quang và Thủy là .................. của ông bà.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98958" y="4953588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81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458470" y="4795116"/>
            <a:ext cx="95846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 của Quang và Thủy, mẹ của Hương và Hồng, Hương và Hồng là .................. của Quang.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7" name="组 164"/>
          <p:cNvGrpSpPr/>
          <p:nvPr/>
        </p:nvGrpSpPr>
        <p:grpSpPr>
          <a:xfrm>
            <a:off x="10397490" y="1488036"/>
            <a:ext cx="1426210" cy="1066165"/>
            <a:chOff x="9948863" y="474663"/>
            <a:chExt cx="1381125" cy="1349375"/>
          </a:xfrm>
          <a:solidFill>
            <a:schemeClr val="tx1"/>
          </a:solidFill>
        </p:grpSpPr>
        <p:sp>
          <p:nvSpPr>
            <p:cNvPr id="88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s 3"/>
          <p:cNvSpPr/>
          <p:nvPr/>
        </p:nvSpPr>
        <p:spPr>
          <a:xfrm>
            <a:off x="10131425" y="2759941"/>
            <a:ext cx="2009140" cy="3413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i="1" err="1">
              <a:solidFill>
                <a:schemeClr val="bg1"/>
              </a:solidFill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5" name="组合 61"/>
          <p:cNvGrpSpPr/>
          <p:nvPr/>
        </p:nvGrpSpPr>
        <p:grpSpPr>
          <a:xfrm>
            <a:off x="1150518" y="2468038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6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本框 64"/>
          <p:cNvSpPr txBox="1"/>
          <p:nvPr/>
        </p:nvSpPr>
        <p:spPr>
          <a:xfrm>
            <a:off x="1554652" y="2394474"/>
            <a:ext cx="76860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 của Hương và Hồng là .................. của ông bà.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9" name="组合 67"/>
          <p:cNvGrpSpPr/>
          <p:nvPr/>
        </p:nvGrpSpPr>
        <p:grpSpPr>
          <a:xfrm>
            <a:off x="1150518" y="3409161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10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71"/>
          <p:cNvSpPr txBox="1"/>
          <p:nvPr/>
        </p:nvSpPr>
        <p:spPr>
          <a:xfrm>
            <a:off x="1554652" y="3335597"/>
            <a:ext cx="76073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 của Hương và Hồng là .................. của ông bà.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3" name="组合 73"/>
          <p:cNvGrpSpPr/>
          <p:nvPr/>
        </p:nvGrpSpPr>
        <p:grpSpPr>
          <a:xfrm>
            <a:off x="576478" y="4375684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14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77"/>
          <p:cNvSpPr txBox="1"/>
          <p:nvPr/>
        </p:nvSpPr>
        <p:spPr>
          <a:xfrm>
            <a:off x="980612" y="4302120"/>
            <a:ext cx="64808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 và Hồng là .................. của ông bà.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7" name="组合 79"/>
          <p:cNvGrpSpPr/>
          <p:nvPr/>
        </p:nvGrpSpPr>
        <p:grpSpPr>
          <a:xfrm>
            <a:off x="152933" y="5737813"/>
            <a:ext cx="300038" cy="300038"/>
            <a:chOff x="9382126" y="5159376"/>
            <a:chExt cx="300038" cy="300038"/>
          </a:xfrm>
          <a:solidFill>
            <a:schemeClr val="tx1"/>
          </a:solidFill>
        </p:grpSpPr>
        <p:sp>
          <p:nvSpPr>
            <p:cNvPr id="18" name="Freeform 339"/>
            <p:cNvSpPr/>
            <p:nvPr/>
          </p:nvSpPr>
          <p:spPr bwMode="auto">
            <a:xfrm>
              <a:off x="9382126" y="5245101"/>
              <a:ext cx="217488" cy="214313"/>
            </a:xfrm>
            <a:custGeom>
              <a:avLst/>
              <a:gdLst>
                <a:gd name="T0" fmla="*/ 128 w 139"/>
                <a:gd name="T1" fmla="*/ 124 h 137"/>
                <a:gd name="T2" fmla="*/ 127 w 139"/>
                <a:gd name="T3" fmla="*/ 126 h 137"/>
                <a:gd name="T4" fmla="*/ 12 w 139"/>
                <a:gd name="T5" fmla="*/ 126 h 137"/>
                <a:gd name="T6" fmla="*/ 10 w 139"/>
                <a:gd name="T7" fmla="*/ 124 h 137"/>
                <a:gd name="T8" fmla="*/ 10 w 139"/>
                <a:gd name="T9" fmla="*/ 13 h 137"/>
                <a:gd name="T10" fmla="*/ 12 w 139"/>
                <a:gd name="T11" fmla="*/ 11 h 137"/>
                <a:gd name="T12" fmla="*/ 101 w 139"/>
                <a:gd name="T13" fmla="*/ 11 h 137"/>
                <a:gd name="T14" fmla="*/ 108 w 139"/>
                <a:gd name="T15" fmla="*/ 0 h 137"/>
                <a:gd name="T16" fmla="*/ 12 w 139"/>
                <a:gd name="T17" fmla="*/ 0 h 137"/>
                <a:gd name="T18" fmla="*/ 0 w 139"/>
                <a:gd name="T19" fmla="*/ 13 h 137"/>
                <a:gd name="T20" fmla="*/ 0 w 139"/>
                <a:gd name="T21" fmla="*/ 124 h 137"/>
                <a:gd name="T22" fmla="*/ 12 w 139"/>
                <a:gd name="T23" fmla="*/ 137 h 137"/>
                <a:gd name="T24" fmla="*/ 127 w 139"/>
                <a:gd name="T25" fmla="*/ 137 h 137"/>
                <a:gd name="T26" fmla="*/ 139 w 139"/>
                <a:gd name="T27" fmla="*/ 124 h 137"/>
                <a:gd name="T28" fmla="*/ 139 w 139"/>
                <a:gd name="T29" fmla="*/ 23 h 137"/>
                <a:gd name="T30" fmla="*/ 128 w 139"/>
                <a:gd name="T31" fmla="*/ 41 h 137"/>
                <a:gd name="T32" fmla="*/ 128 w 139"/>
                <a:gd name="T3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37">
                  <a:moveTo>
                    <a:pt x="128" y="124"/>
                  </a:moveTo>
                  <a:cubicBezTo>
                    <a:pt x="128" y="125"/>
                    <a:pt x="128" y="126"/>
                    <a:pt x="127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1" y="126"/>
                    <a:pt x="10" y="125"/>
                    <a:pt x="10" y="12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3" y="7"/>
                    <a:pt x="106" y="4"/>
                    <a:pt x="10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1"/>
                    <a:pt x="5" y="137"/>
                    <a:pt x="12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4" y="137"/>
                    <a:pt x="139" y="131"/>
                    <a:pt x="139" y="1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5" y="29"/>
                    <a:pt x="132" y="35"/>
                    <a:pt x="128" y="41"/>
                  </a:cubicBezTo>
                  <a:lnTo>
                    <a:pt x="1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340"/>
            <p:cNvSpPr/>
            <p:nvPr/>
          </p:nvSpPr>
          <p:spPr bwMode="auto">
            <a:xfrm>
              <a:off x="9420226" y="5159376"/>
              <a:ext cx="261938" cy="249238"/>
            </a:xfrm>
            <a:custGeom>
              <a:avLst/>
              <a:gdLst>
                <a:gd name="T0" fmla="*/ 164 w 167"/>
                <a:gd name="T1" fmla="*/ 0 h 159"/>
                <a:gd name="T2" fmla="*/ 150 w 167"/>
                <a:gd name="T3" fmla="*/ 2 h 159"/>
                <a:gd name="T4" fmla="*/ 137 w 167"/>
                <a:gd name="T5" fmla="*/ 4 h 159"/>
                <a:gd name="T6" fmla="*/ 126 w 167"/>
                <a:gd name="T7" fmla="*/ 13 h 159"/>
                <a:gd name="T8" fmla="*/ 103 w 167"/>
                <a:gd name="T9" fmla="*/ 40 h 159"/>
                <a:gd name="T10" fmla="*/ 76 w 167"/>
                <a:gd name="T11" fmla="*/ 81 h 159"/>
                <a:gd name="T12" fmla="*/ 51 w 167"/>
                <a:gd name="T13" fmla="*/ 127 h 159"/>
                <a:gd name="T14" fmla="*/ 33 w 167"/>
                <a:gd name="T15" fmla="*/ 104 h 159"/>
                <a:gd name="T16" fmla="*/ 18 w 167"/>
                <a:gd name="T17" fmla="*/ 98 h 159"/>
                <a:gd name="T18" fmla="*/ 7 w 167"/>
                <a:gd name="T19" fmla="*/ 103 h 159"/>
                <a:gd name="T20" fmla="*/ 0 w 167"/>
                <a:gd name="T21" fmla="*/ 112 h 159"/>
                <a:gd name="T22" fmla="*/ 7 w 167"/>
                <a:gd name="T23" fmla="*/ 121 h 159"/>
                <a:gd name="T24" fmla="*/ 28 w 167"/>
                <a:gd name="T25" fmla="*/ 147 h 159"/>
                <a:gd name="T26" fmla="*/ 36 w 167"/>
                <a:gd name="T27" fmla="*/ 157 h 159"/>
                <a:gd name="T28" fmla="*/ 48 w 167"/>
                <a:gd name="T29" fmla="*/ 159 h 159"/>
                <a:gd name="T30" fmla="*/ 64 w 167"/>
                <a:gd name="T31" fmla="*/ 155 h 159"/>
                <a:gd name="T32" fmla="*/ 73 w 167"/>
                <a:gd name="T33" fmla="*/ 137 h 159"/>
                <a:gd name="T34" fmla="*/ 115 w 167"/>
                <a:gd name="T35" fmla="*/ 62 h 159"/>
                <a:gd name="T36" fmla="*/ 161 w 167"/>
                <a:gd name="T37" fmla="*/ 9 h 159"/>
                <a:gd name="T38" fmla="*/ 166 w 167"/>
                <a:gd name="T39" fmla="*/ 4 h 159"/>
                <a:gd name="T40" fmla="*/ 167 w 167"/>
                <a:gd name="T41" fmla="*/ 2 h 159"/>
                <a:gd name="T42" fmla="*/ 164 w 167"/>
                <a:gd name="T4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159">
                  <a:moveTo>
                    <a:pt x="164" y="0"/>
                  </a:moveTo>
                  <a:cubicBezTo>
                    <a:pt x="162" y="0"/>
                    <a:pt x="157" y="1"/>
                    <a:pt x="150" y="2"/>
                  </a:cubicBezTo>
                  <a:cubicBezTo>
                    <a:pt x="143" y="3"/>
                    <a:pt x="139" y="3"/>
                    <a:pt x="137" y="4"/>
                  </a:cubicBezTo>
                  <a:cubicBezTo>
                    <a:pt x="135" y="5"/>
                    <a:pt x="131" y="8"/>
                    <a:pt x="126" y="13"/>
                  </a:cubicBezTo>
                  <a:cubicBezTo>
                    <a:pt x="121" y="18"/>
                    <a:pt x="113" y="27"/>
                    <a:pt x="103" y="40"/>
                  </a:cubicBezTo>
                  <a:cubicBezTo>
                    <a:pt x="93" y="53"/>
                    <a:pt x="84" y="67"/>
                    <a:pt x="76" y="81"/>
                  </a:cubicBezTo>
                  <a:cubicBezTo>
                    <a:pt x="67" y="96"/>
                    <a:pt x="59" y="111"/>
                    <a:pt x="51" y="127"/>
                  </a:cubicBezTo>
                  <a:cubicBezTo>
                    <a:pt x="44" y="116"/>
                    <a:pt x="38" y="108"/>
                    <a:pt x="33" y="104"/>
                  </a:cubicBezTo>
                  <a:cubicBezTo>
                    <a:pt x="27" y="100"/>
                    <a:pt x="22" y="98"/>
                    <a:pt x="18" y="98"/>
                  </a:cubicBezTo>
                  <a:cubicBezTo>
                    <a:pt x="15" y="98"/>
                    <a:pt x="12" y="100"/>
                    <a:pt x="7" y="103"/>
                  </a:cubicBezTo>
                  <a:cubicBezTo>
                    <a:pt x="3" y="106"/>
                    <a:pt x="0" y="109"/>
                    <a:pt x="0" y="112"/>
                  </a:cubicBezTo>
                  <a:cubicBezTo>
                    <a:pt x="0" y="114"/>
                    <a:pt x="2" y="117"/>
                    <a:pt x="7" y="121"/>
                  </a:cubicBezTo>
                  <a:cubicBezTo>
                    <a:pt x="15" y="129"/>
                    <a:pt x="22" y="138"/>
                    <a:pt x="28" y="147"/>
                  </a:cubicBezTo>
                  <a:cubicBezTo>
                    <a:pt x="32" y="152"/>
                    <a:pt x="35" y="156"/>
                    <a:pt x="36" y="157"/>
                  </a:cubicBezTo>
                  <a:cubicBezTo>
                    <a:pt x="37" y="158"/>
                    <a:pt x="41" y="159"/>
                    <a:pt x="48" y="159"/>
                  </a:cubicBezTo>
                  <a:cubicBezTo>
                    <a:pt x="57" y="159"/>
                    <a:pt x="62" y="158"/>
                    <a:pt x="64" y="155"/>
                  </a:cubicBezTo>
                  <a:cubicBezTo>
                    <a:pt x="65" y="153"/>
                    <a:pt x="69" y="147"/>
                    <a:pt x="73" y="137"/>
                  </a:cubicBezTo>
                  <a:cubicBezTo>
                    <a:pt x="84" y="111"/>
                    <a:pt x="98" y="86"/>
                    <a:pt x="115" y="62"/>
                  </a:cubicBezTo>
                  <a:cubicBezTo>
                    <a:pt x="132" y="39"/>
                    <a:pt x="147" y="21"/>
                    <a:pt x="161" y="9"/>
                  </a:cubicBezTo>
                  <a:cubicBezTo>
                    <a:pt x="164" y="6"/>
                    <a:pt x="165" y="5"/>
                    <a:pt x="166" y="4"/>
                  </a:cubicBezTo>
                  <a:cubicBezTo>
                    <a:pt x="166" y="3"/>
                    <a:pt x="167" y="3"/>
                    <a:pt x="167" y="2"/>
                  </a:cubicBezTo>
                  <a:cubicBezTo>
                    <a:pt x="167" y="1"/>
                    <a:pt x="166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83"/>
          <p:cNvSpPr txBox="1"/>
          <p:nvPr/>
        </p:nvSpPr>
        <p:spPr>
          <a:xfrm>
            <a:off x="498475" y="5664431"/>
            <a:ext cx="95440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 của Hương và Hồng, bố của Quang và Thủy, Quang và Thủy là .................. của Hương.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Rectangles 20"/>
          <p:cNvSpPr/>
          <p:nvPr/>
        </p:nvSpPr>
        <p:spPr>
          <a:xfrm>
            <a:off x="10305415" y="3587346"/>
            <a:ext cx="161671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s 22"/>
          <p:cNvSpPr/>
          <p:nvPr/>
        </p:nvSpPr>
        <p:spPr>
          <a:xfrm>
            <a:off x="10305415" y="2756766"/>
            <a:ext cx="161671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s 23"/>
          <p:cNvSpPr/>
          <p:nvPr/>
        </p:nvSpPr>
        <p:spPr>
          <a:xfrm>
            <a:off x="10327640" y="5675226"/>
            <a:ext cx="161671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dâu</a:t>
            </a:r>
          </a:p>
        </p:txBody>
      </p:sp>
      <p:sp>
        <p:nvSpPr>
          <p:cNvPr id="25" name="Rectangles 24"/>
          <p:cNvSpPr/>
          <p:nvPr/>
        </p:nvSpPr>
        <p:spPr>
          <a:xfrm>
            <a:off x="10298430" y="4424276"/>
            <a:ext cx="161671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rể</a:t>
            </a:r>
          </a:p>
        </p:txBody>
      </p:sp>
      <p:sp>
        <p:nvSpPr>
          <p:cNvPr id="26" name="Rectangles 25"/>
          <p:cNvSpPr/>
          <p:nvPr/>
        </p:nvSpPr>
        <p:spPr>
          <a:xfrm>
            <a:off x="10298430" y="3189201"/>
            <a:ext cx="161671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nội</a:t>
            </a:r>
          </a:p>
        </p:txBody>
      </p:sp>
      <p:sp>
        <p:nvSpPr>
          <p:cNvPr id="27" name="Rectangles 26"/>
          <p:cNvSpPr/>
          <p:nvPr/>
        </p:nvSpPr>
        <p:spPr>
          <a:xfrm>
            <a:off x="10164445" y="4817976"/>
            <a:ext cx="19431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ngoại</a:t>
            </a:r>
          </a:p>
        </p:txBody>
      </p:sp>
      <p:sp>
        <p:nvSpPr>
          <p:cNvPr id="28" name="Rectangles 27"/>
          <p:cNvSpPr/>
          <p:nvPr/>
        </p:nvSpPr>
        <p:spPr>
          <a:xfrm>
            <a:off x="10298430" y="5255491"/>
            <a:ext cx="161671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nội</a:t>
            </a:r>
          </a:p>
        </p:txBody>
      </p:sp>
      <p:sp>
        <p:nvSpPr>
          <p:cNvPr id="29" name="Rectangles 28"/>
          <p:cNvSpPr/>
          <p:nvPr/>
        </p:nvSpPr>
        <p:spPr>
          <a:xfrm>
            <a:off x="10327640" y="4000096"/>
            <a:ext cx="161671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ngoại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02 -0.006667 L -0.389531 -0.244537 " pathEditMode="relative" rAng="0" ptsTypes="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99 0.001944 L -0.382135 -0.059630 " pathEditMode="relative" rAng="0" ptsTypes="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760 -0.007130 L -0.387396 -0.416760 " pathEditMode="relative" rAng="0" ptsTypes="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604 -0.001111 L -0.388594 -0.163981 " pathEditMode="relative" rAng="0" ptsTypes="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10 -0.005742 L -0.528698 0.088980 " pathEditMode="relative" rAng="0" ptsTypes="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24 0.001111 L -0.522812 -0.075926 " pathEditMode="relative" rAng="0" ptsTypes="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458 -0.007501 L -0.700937 -0.005279 " pathEditMode="relative" rAng="0" ptsTypes="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114 -0.007315 L -0.698541 0.305463 " pathEditMode="relative" rAng="0" ptsTypes="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1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" y="856038"/>
            <a:ext cx="6385560" cy="46977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flipH="1">
            <a:off x="6915784" y="1011373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428734" y="1168153"/>
            <a:ext cx="5521960" cy="2723515"/>
            <a:chOff x="5147904" y="1518004"/>
            <a:chExt cx="5521960" cy="2723515"/>
          </a:xfrm>
        </p:grpSpPr>
        <p:sp>
          <p:nvSpPr>
            <p:cNvPr id="63" name="文本框 62"/>
            <p:cNvSpPr txBox="1"/>
            <p:nvPr/>
          </p:nvSpPr>
          <p:spPr>
            <a:xfrm rot="21307475">
              <a:off x="5803041" y="1518004"/>
              <a:ext cx="817880" cy="860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zh-CN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 rot="21205640">
              <a:off x="5269189" y="2161276"/>
              <a:ext cx="47548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Vẽ sơ đồ mối quan hệ họ hàng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 rot="21259624">
              <a:off x="5147904" y="2857854"/>
              <a:ext cx="5521960" cy="1383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ea"/>
                </a:rPr>
                <a:t>Dựa vào sơ đồ mối quan hệ họ hàng nhà bạn Quang, vẽ sơ đồ mối quan hệ họ hàng của em.</a:t>
              </a:r>
              <a:endPara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 flipV="1">
              <a:off x="6003925" y="2587651"/>
              <a:ext cx="3464125" cy="38250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"/>
          <p:cNvSpPr txBox="1"/>
          <p:nvPr/>
        </p:nvSpPr>
        <p:spPr>
          <a:xfrm>
            <a:off x="959369" y="921500"/>
            <a:ext cx="3937635" cy="10147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rgbClr val="FFA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cháu nội, ai là cháu ngoại của ông bà?</a:t>
            </a:r>
            <a:endParaRPr lang="en-US" sz="3000" b="1" dirty="0">
              <a:solidFill>
                <a:srgbClr val="FFA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17"/>
          <p:cNvSpPr txBox="1"/>
          <p:nvPr/>
        </p:nvSpPr>
        <p:spPr>
          <a:xfrm>
            <a:off x="438034" y="2659495"/>
            <a:ext cx="4621530" cy="10147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bà có bao nhiêu người con? Đó là những ai?</a:t>
            </a:r>
          </a:p>
        </p:txBody>
      </p:sp>
      <p:sp>
        <p:nvSpPr>
          <p:cNvPr id="21" name="20"/>
          <p:cNvSpPr txBox="1"/>
          <p:nvPr/>
        </p:nvSpPr>
        <p:spPr>
          <a:xfrm>
            <a:off x="7085849" y="1698105"/>
            <a:ext cx="4897120" cy="10147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rể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23"/>
          <p:cNvSpPr txBox="1"/>
          <p:nvPr/>
        </p:nvSpPr>
        <p:spPr>
          <a:xfrm>
            <a:off x="7026159" y="3160510"/>
            <a:ext cx="495681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nhà Quang có mấy thế hệ? Thế hệ thứ nhất là ai?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36"/>
          <p:cNvGrpSpPr/>
          <p:nvPr/>
        </p:nvGrpSpPr>
        <p:grpSpPr>
          <a:xfrm>
            <a:off x="5852677" y="3646350"/>
            <a:ext cx="1097086" cy="2130994"/>
            <a:chOff x="5838823" y="4727005"/>
            <a:chExt cx="1097086" cy="2130994"/>
          </a:xfrm>
        </p:grpSpPr>
        <p:sp>
          <p:nvSpPr>
            <p:cNvPr id="29" name="28"/>
            <p:cNvSpPr/>
            <p:nvPr/>
          </p:nvSpPr>
          <p:spPr>
            <a:xfrm>
              <a:off x="5838823" y="4727005"/>
              <a:ext cx="1097086" cy="2130994"/>
            </a:xfrm>
            <a:custGeom>
              <a:avLst/>
              <a:gdLst>
                <a:gd name="connsiteX0" fmla="*/ 571741 w 1097086"/>
                <a:gd name="connsiteY0" fmla="*/ 0 h 2130994"/>
                <a:gd name="connsiteX1" fmla="*/ 1097086 w 1097086"/>
                <a:gd name="connsiteY1" fmla="*/ 0 h 2130994"/>
                <a:gd name="connsiteX2" fmla="*/ 1097086 w 1097086"/>
                <a:gd name="connsiteY2" fmla="*/ 525345 h 2130994"/>
                <a:gd name="connsiteX3" fmla="*/ 1012897 w 1097086"/>
                <a:gd name="connsiteY3" fmla="*/ 441157 h 2130994"/>
                <a:gd name="connsiteX4" fmla="*/ 473932 w 1097086"/>
                <a:gd name="connsiteY4" fmla="*/ 980121 h 2130994"/>
                <a:gd name="connsiteX5" fmla="*/ 473932 w 1097086"/>
                <a:gd name="connsiteY5" fmla="*/ 1492820 h 2130994"/>
                <a:gd name="connsiteX6" fmla="*/ 473931 w 1097086"/>
                <a:gd name="connsiteY6" fmla="*/ 1492820 h 2130994"/>
                <a:gd name="connsiteX7" fmla="*/ 473931 w 1097086"/>
                <a:gd name="connsiteY7" fmla="*/ 2130994 h 2130994"/>
                <a:gd name="connsiteX8" fmla="*/ 0 w 1097086"/>
                <a:gd name="connsiteY8" fmla="*/ 2130994 h 2130994"/>
                <a:gd name="connsiteX9" fmla="*/ 0 w 1097086"/>
                <a:gd name="connsiteY9" fmla="*/ 1111819 h 2130994"/>
                <a:gd name="connsiteX10" fmla="*/ 1 w 1097086"/>
                <a:gd name="connsiteY10" fmla="*/ 1111819 h 2130994"/>
                <a:gd name="connsiteX11" fmla="*/ 1 w 1097086"/>
                <a:gd name="connsiteY11" fmla="*/ 730820 h 2130994"/>
                <a:gd name="connsiteX12" fmla="*/ 19499 w 1097086"/>
                <a:gd name="connsiteY12" fmla="*/ 730820 h 2130994"/>
                <a:gd name="connsiteX13" fmla="*/ 14399 w 1097086"/>
                <a:gd name="connsiteY13" fmla="*/ 725720 h 2130994"/>
                <a:gd name="connsiteX14" fmla="*/ 655930 w 1097086"/>
                <a:gd name="connsiteY14" fmla="*/ 84189 h 213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7086" h="2130994">
                  <a:moveTo>
                    <a:pt x="571741" y="0"/>
                  </a:moveTo>
                  <a:lnTo>
                    <a:pt x="1097086" y="0"/>
                  </a:lnTo>
                  <a:lnTo>
                    <a:pt x="1097086" y="525345"/>
                  </a:lnTo>
                  <a:lnTo>
                    <a:pt x="1012897" y="441157"/>
                  </a:lnTo>
                  <a:lnTo>
                    <a:pt x="473932" y="980121"/>
                  </a:lnTo>
                  <a:lnTo>
                    <a:pt x="473932" y="1492820"/>
                  </a:lnTo>
                  <a:lnTo>
                    <a:pt x="473931" y="1492820"/>
                  </a:lnTo>
                  <a:lnTo>
                    <a:pt x="473931" y="2130994"/>
                  </a:lnTo>
                  <a:lnTo>
                    <a:pt x="0" y="2130994"/>
                  </a:lnTo>
                  <a:lnTo>
                    <a:pt x="0" y="1111819"/>
                  </a:lnTo>
                  <a:lnTo>
                    <a:pt x="1" y="1111819"/>
                  </a:lnTo>
                  <a:lnTo>
                    <a:pt x="1" y="730820"/>
                  </a:lnTo>
                  <a:lnTo>
                    <a:pt x="19499" y="730820"/>
                  </a:lnTo>
                  <a:lnTo>
                    <a:pt x="14399" y="725720"/>
                  </a:lnTo>
                  <a:lnTo>
                    <a:pt x="655930" y="8418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29"/>
            <p:cNvSpPr txBox="1"/>
            <p:nvPr/>
          </p:nvSpPr>
          <p:spPr>
            <a:xfrm rot="18900000">
              <a:off x="6192701" y="5019394"/>
              <a:ext cx="3733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34"/>
          <p:cNvGrpSpPr/>
          <p:nvPr/>
        </p:nvGrpSpPr>
        <p:grpSpPr>
          <a:xfrm>
            <a:off x="5858294" y="2279626"/>
            <a:ext cx="1278736" cy="758303"/>
            <a:chOff x="5844440" y="3360281"/>
            <a:chExt cx="1278736" cy="758303"/>
          </a:xfrm>
        </p:grpSpPr>
        <p:sp>
          <p:nvSpPr>
            <p:cNvPr id="9" name="8"/>
            <p:cNvSpPr/>
            <p:nvPr/>
          </p:nvSpPr>
          <p:spPr>
            <a:xfrm rot="18900000">
              <a:off x="5844440" y="3360281"/>
              <a:ext cx="1278736" cy="742950"/>
            </a:xfrm>
            <a:prstGeom prst="rightArrow">
              <a:avLst>
                <a:gd name="adj1" fmla="val 67949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30"/>
            <p:cNvSpPr txBox="1"/>
            <p:nvPr/>
          </p:nvSpPr>
          <p:spPr>
            <a:xfrm rot="18900000">
              <a:off x="6158287" y="3565499"/>
              <a:ext cx="3733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33"/>
          <p:cNvGrpSpPr/>
          <p:nvPr/>
        </p:nvGrpSpPr>
        <p:grpSpPr>
          <a:xfrm>
            <a:off x="5240361" y="1296959"/>
            <a:ext cx="747883" cy="1278736"/>
            <a:chOff x="5226507" y="2377614"/>
            <a:chExt cx="747883" cy="1278736"/>
          </a:xfrm>
        </p:grpSpPr>
        <p:sp>
          <p:nvSpPr>
            <p:cNvPr id="10" name="9"/>
            <p:cNvSpPr/>
            <p:nvPr/>
          </p:nvSpPr>
          <p:spPr>
            <a:xfrm rot="13500000">
              <a:off x="4958614" y="2645507"/>
              <a:ext cx="1278736" cy="742950"/>
            </a:xfrm>
            <a:prstGeom prst="rightArrow">
              <a:avLst>
                <a:gd name="adj1" fmla="val 67949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31"/>
            <p:cNvSpPr txBox="1"/>
            <p:nvPr/>
          </p:nvSpPr>
          <p:spPr>
            <a:xfrm rot="2700000">
              <a:off x="5511157" y="2810092"/>
              <a:ext cx="3733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35"/>
          <p:cNvGrpSpPr/>
          <p:nvPr/>
        </p:nvGrpSpPr>
        <p:grpSpPr>
          <a:xfrm>
            <a:off x="5240361" y="2744311"/>
            <a:ext cx="742950" cy="1278736"/>
            <a:chOff x="5226507" y="3824966"/>
            <a:chExt cx="742950" cy="1278736"/>
          </a:xfrm>
        </p:grpSpPr>
        <p:sp>
          <p:nvSpPr>
            <p:cNvPr id="8" name="7"/>
            <p:cNvSpPr/>
            <p:nvPr/>
          </p:nvSpPr>
          <p:spPr>
            <a:xfrm rot="13500000">
              <a:off x="4958614" y="4092859"/>
              <a:ext cx="1278736" cy="742950"/>
            </a:xfrm>
            <a:prstGeom prst="rightArrow">
              <a:avLst>
                <a:gd name="adj1" fmla="val 67949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32"/>
            <p:cNvSpPr txBox="1"/>
            <p:nvPr/>
          </p:nvSpPr>
          <p:spPr>
            <a:xfrm rot="2700000">
              <a:off x="5486008" y="4258683"/>
              <a:ext cx="373380" cy="5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848" name="Group 34847"/>
          <p:cNvGrpSpPr/>
          <p:nvPr/>
        </p:nvGrpSpPr>
        <p:grpSpPr>
          <a:xfrm>
            <a:off x="873644" y="776085"/>
            <a:ext cx="979170" cy="1617190"/>
            <a:chOff x="4704" y="2784"/>
            <a:chExt cx="480" cy="761"/>
          </a:xfrm>
        </p:grpSpPr>
        <p:pic>
          <p:nvPicPr>
            <p:cNvPr id="34849" name="Picture 34848" descr="010 copy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4" y="2784"/>
              <a:ext cx="461" cy="6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50" name="Rectangles 34849"/>
            <p:cNvSpPr/>
            <p:nvPr/>
          </p:nvSpPr>
          <p:spPr>
            <a:xfrm>
              <a:off x="4704" y="3392"/>
              <a:ext cx="480" cy="153"/>
            </a:xfrm>
            <a:prstGeom prst="rect">
              <a:avLst/>
            </a:prstGeom>
            <a:solidFill>
              <a:srgbClr val="F18BB4"/>
            </a:solidFill>
            <a:ln w="9525">
              <a:noFill/>
            </a:ln>
          </p:spPr>
          <p:txBody>
            <a:bodyPr anchor="ctr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</a:lstStyle>
            <a:p>
              <a:pPr lvl="0"/>
              <a:r>
                <a:rPr sz="20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</a:t>
              </a:r>
            </a:p>
          </p:txBody>
        </p:sp>
      </p:grpSp>
      <p:grpSp>
        <p:nvGrpSpPr>
          <p:cNvPr id="34851" name="Group 34850"/>
          <p:cNvGrpSpPr/>
          <p:nvPr/>
        </p:nvGrpSpPr>
        <p:grpSpPr>
          <a:xfrm>
            <a:off x="1962034" y="772910"/>
            <a:ext cx="979170" cy="1621402"/>
            <a:chOff x="5272" y="2784"/>
            <a:chExt cx="480" cy="779"/>
          </a:xfrm>
        </p:grpSpPr>
        <p:pic>
          <p:nvPicPr>
            <p:cNvPr id="34852" name="Picture 34851" descr="010 cop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0" y="2784"/>
              <a:ext cx="429" cy="6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53" name="Rectangles 34852"/>
            <p:cNvSpPr/>
            <p:nvPr/>
          </p:nvSpPr>
          <p:spPr>
            <a:xfrm>
              <a:off x="5272" y="3408"/>
              <a:ext cx="480" cy="155"/>
            </a:xfrm>
            <a:prstGeom prst="rect">
              <a:avLst/>
            </a:prstGeom>
            <a:solidFill>
              <a:srgbClr val="F18BB4"/>
            </a:solidFill>
            <a:ln w="9525">
              <a:noFill/>
            </a:ln>
          </p:spPr>
          <p:txBody>
            <a:bodyPr anchor="ctr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</a:lstStyle>
            <a:p>
              <a:pPr lvl="0"/>
              <a:r>
                <a:rPr lang="en-US" sz="20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</a:p>
          </p:txBody>
        </p:sp>
      </p:grpSp>
      <p:grpSp>
        <p:nvGrpSpPr>
          <p:cNvPr id="34854" name="Group 34853"/>
          <p:cNvGrpSpPr/>
          <p:nvPr/>
        </p:nvGrpSpPr>
        <p:grpSpPr>
          <a:xfrm>
            <a:off x="4068329" y="804660"/>
            <a:ext cx="979170" cy="1589011"/>
            <a:chOff x="3984" y="2832"/>
            <a:chExt cx="480" cy="693"/>
          </a:xfrm>
        </p:grpSpPr>
        <p:pic>
          <p:nvPicPr>
            <p:cNvPr id="34855" name="Picture 34854" descr="010 copy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4" y="2832"/>
              <a:ext cx="480" cy="5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56" name="Rectangles 34855"/>
            <p:cNvSpPr/>
            <p:nvPr/>
          </p:nvSpPr>
          <p:spPr>
            <a:xfrm>
              <a:off x="3984" y="3376"/>
              <a:ext cx="480" cy="149"/>
            </a:xfrm>
            <a:prstGeom prst="rect">
              <a:avLst/>
            </a:prstGeom>
            <a:solidFill>
              <a:srgbClr val="F18BB4"/>
            </a:solidFill>
            <a:ln w="9525">
              <a:noFill/>
            </a:ln>
          </p:spPr>
          <p:txBody>
            <a:bodyPr anchor="ctr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</a:lstStyle>
            <a:p>
              <a:pPr lvl="0"/>
              <a:r>
                <a:rPr lang="en-US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</a:p>
          </p:txBody>
        </p:sp>
      </p:grpSp>
      <p:grpSp>
        <p:nvGrpSpPr>
          <p:cNvPr id="34857" name="Group 34856"/>
          <p:cNvGrpSpPr/>
          <p:nvPr/>
        </p:nvGrpSpPr>
        <p:grpSpPr>
          <a:xfrm>
            <a:off x="2983749" y="772910"/>
            <a:ext cx="979170" cy="1619898"/>
            <a:chOff x="3400" y="2832"/>
            <a:chExt cx="480" cy="707"/>
          </a:xfrm>
          <a:solidFill>
            <a:srgbClr val="F18BB4"/>
          </a:solidFill>
        </p:grpSpPr>
        <p:pic>
          <p:nvPicPr>
            <p:cNvPr id="34858" name="Picture 34857" descr="010 copy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8" y="2832"/>
              <a:ext cx="446" cy="546"/>
            </a:xfrm>
            <a:prstGeom prst="rect">
              <a:avLst/>
            </a:prstGeom>
            <a:grpFill/>
            <a:ln w="9525">
              <a:noFill/>
            </a:ln>
          </p:spPr>
        </p:pic>
        <p:sp>
          <p:nvSpPr>
            <p:cNvPr id="34859" name="Rectangles 34858"/>
            <p:cNvSpPr/>
            <p:nvPr/>
          </p:nvSpPr>
          <p:spPr>
            <a:xfrm>
              <a:off x="3400" y="3392"/>
              <a:ext cx="480" cy="147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ctr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</a:lstStyle>
            <a:p>
              <a:pPr lvl="0"/>
              <a:r>
                <a:rPr lang="en-US" sz="20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85849" y="3376410"/>
            <a:ext cx="1493520" cy="2046605"/>
            <a:chOff x="11137" y="6720"/>
            <a:chExt cx="2352" cy="3223"/>
          </a:xfrm>
        </p:grpSpPr>
        <p:pic>
          <p:nvPicPr>
            <p:cNvPr id="34823" name="Picture 34822" descr="010 copy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37" y="6720"/>
              <a:ext cx="2332" cy="29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Rectangles 3"/>
            <p:cNvSpPr/>
            <p:nvPr/>
          </p:nvSpPr>
          <p:spPr>
            <a:xfrm>
              <a:off x="11157" y="9301"/>
              <a:ext cx="2332" cy="64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632074" y="3376410"/>
            <a:ext cx="1481455" cy="2046605"/>
            <a:chOff x="13572" y="6720"/>
            <a:chExt cx="2333" cy="3223"/>
          </a:xfrm>
        </p:grpSpPr>
        <p:pic>
          <p:nvPicPr>
            <p:cNvPr id="34826" name="Picture 34825" descr="010 copy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572" y="6720"/>
              <a:ext cx="2333" cy="29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s 4"/>
            <p:cNvSpPr/>
            <p:nvPr/>
          </p:nvSpPr>
          <p:spPr>
            <a:xfrm>
              <a:off x="13573" y="9301"/>
              <a:ext cx="2332" cy="64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9694" y="2564880"/>
            <a:ext cx="1228090" cy="2669540"/>
            <a:chOff x="3584" y="5741"/>
            <a:chExt cx="1934" cy="4204"/>
          </a:xfrm>
        </p:grpSpPr>
        <p:pic>
          <p:nvPicPr>
            <p:cNvPr id="34832" name="Picture 34831" descr="010 copy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4" y="5741"/>
              <a:ext cx="1934" cy="25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Rectangles 10"/>
            <p:cNvSpPr/>
            <p:nvPr/>
          </p:nvSpPr>
          <p:spPr>
            <a:xfrm>
              <a:off x="3584" y="8213"/>
              <a:ext cx="1934" cy="173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của Hương, Hồng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9409" y="2565515"/>
            <a:ext cx="1228090" cy="2707005"/>
            <a:chOff x="5993" y="5742"/>
            <a:chExt cx="1934" cy="4263"/>
          </a:xfrm>
        </p:grpSpPr>
        <p:pic>
          <p:nvPicPr>
            <p:cNvPr id="34835" name="Picture 34834" descr="0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93" y="5742"/>
              <a:ext cx="1901" cy="25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Rectangles 11"/>
            <p:cNvSpPr/>
            <p:nvPr/>
          </p:nvSpPr>
          <p:spPr>
            <a:xfrm>
              <a:off x="5993" y="8273"/>
              <a:ext cx="1934" cy="173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 của Quang, Thủy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85849" y="833235"/>
            <a:ext cx="1228090" cy="2522220"/>
            <a:chOff x="11137" y="2945"/>
            <a:chExt cx="1934" cy="3972"/>
          </a:xfrm>
        </p:grpSpPr>
        <p:pic>
          <p:nvPicPr>
            <p:cNvPr id="34841" name="Picture 34840" descr="010 copy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37" y="2945"/>
              <a:ext cx="1934" cy="24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Rectangles 15"/>
            <p:cNvSpPr/>
            <p:nvPr/>
          </p:nvSpPr>
          <p:spPr>
            <a:xfrm>
              <a:off x="11137" y="5185"/>
              <a:ext cx="1934" cy="173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 của Hương, Hồng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708274" y="833870"/>
            <a:ext cx="1228090" cy="2541905"/>
            <a:chOff x="13692" y="3015"/>
            <a:chExt cx="1934" cy="4003"/>
          </a:xfrm>
        </p:grpSpPr>
        <p:pic>
          <p:nvPicPr>
            <p:cNvPr id="34844" name="Picture 34843" descr="010 copy 2"/>
            <p:cNvPicPr>
              <a:picLocks noChangeAspect="1"/>
            </p:cNvPicPr>
            <p:nvPr/>
          </p:nvPicPr>
          <p:blipFill>
            <a:blip r:embed="rId11"/>
            <a:srcRect b="10425"/>
            <a:stretch>
              <a:fillRect/>
            </a:stretch>
          </p:blipFill>
          <p:spPr>
            <a:xfrm>
              <a:off x="13692" y="3015"/>
              <a:ext cx="1935" cy="26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Rectangles 18"/>
            <p:cNvSpPr/>
            <p:nvPr/>
          </p:nvSpPr>
          <p:spPr>
            <a:xfrm>
              <a:off x="13692" y="5286"/>
              <a:ext cx="1934" cy="173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của Quang, Thủy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8" grpId="1" animBg="1"/>
      <p:bldP spid="21" grpId="0" animBg="1"/>
      <p:bldP spid="21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s 11"/>
          <p:cNvSpPr/>
          <p:nvPr/>
        </p:nvSpPr>
        <p:spPr>
          <a:xfrm>
            <a:off x="-14605" y="1389207"/>
            <a:ext cx="12206605" cy="5226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7" name="Rectangles 10246"/>
          <p:cNvSpPr/>
          <p:nvPr/>
        </p:nvSpPr>
        <p:spPr>
          <a:xfrm>
            <a:off x="3791585" y="2039447"/>
            <a:ext cx="10668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>
              <a:latin typeface="Times New Roman" panose="02020603050405020304" pitchFamily="18" charset="0"/>
            </a:endParaRPr>
          </a:p>
        </p:txBody>
      </p:sp>
      <p:sp>
        <p:nvSpPr>
          <p:cNvPr id="10264" name="Rectangles 10263"/>
          <p:cNvSpPr/>
          <p:nvPr/>
        </p:nvSpPr>
        <p:spPr>
          <a:xfrm>
            <a:off x="6447155" y="1612727"/>
            <a:ext cx="1144270" cy="58356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3200" b="1" err="1">
                <a:latin typeface="Times New Roman" panose="02020603050405020304" pitchFamily="18" charset="0"/>
              </a:rPr>
              <a:t>Bà</a:t>
            </a:r>
          </a:p>
        </p:txBody>
      </p:sp>
      <p:sp>
        <p:nvSpPr>
          <p:cNvPr id="10265" name="Rectangles 10264"/>
          <p:cNvSpPr/>
          <p:nvPr/>
        </p:nvSpPr>
        <p:spPr>
          <a:xfrm>
            <a:off x="730250" y="3315797"/>
            <a:ext cx="1744345" cy="156845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Mẹ của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uang và Thủy</a:t>
            </a:r>
          </a:p>
        </p:txBody>
      </p:sp>
      <p:sp>
        <p:nvSpPr>
          <p:cNvPr id="10266" name="Rectangles 10265"/>
          <p:cNvSpPr/>
          <p:nvPr/>
        </p:nvSpPr>
        <p:spPr>
          <a:xfrm>
            <a:off x="3272155" y="3315797"/>
            <a:ext cx="1828800" cy="156845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sz="3200" b="1" err="1">
                <a:solidFill>
                  <a:schemeClr val="tx1"/>
                </a:solidFill>
                <a:latin typeface="Times New Roman" panose="02020603050405020304" pitchFamily="18" charset="0"/>
              </a:rPr>
              <a:t>Bố của Quang và Thủy</a:t>
            </a:r>
          </a:p>
        </p:txBody>
      </p:sp>
      <p:sp>
        <p:nvSpPr>
          <p:cNvPr id="10267" name="Rectangles 10266"/>
          <p:cNvSpPr/>
          <p:nvPr/>
        </p:nvSpPr>
        <p:spPr>
          <a:xfrm>
            <a:off x="6751320" y="3334847"/>
            <a:ext cx="1861185" cy="156845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3200" b="1" err="1">
                <a:solidFill>
                  <a:schemeClr val="tx1"/>
                </a:solidFill>
                <a:latin typeface="Times New Roman" panose="02020603050405020304" pitchFamily="18" charset="0"/>
              </a:rPr>
              <a:t>Mẹ của H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</a:rPr>
              <a:t>ươ</a:t>
            </a:r>
            <a:r>
              <a:rPr sz="3200" b="1" err="1">
                <a:solidFill>
                  <a:schemeClr val="tx1"/>
                </a:solidFill>
                <a:latin typeface="Times New Roman" panose="02020603050405020304" pitchFamily="18" charset="0"/>
              </a:rPr>
              <a:t>ng và Hồng</a:t>
            </a:r>
          </a:p>
        </p:txBody>
      </p:sp>
      <p:sp>
        <p:nvSpPr>
          <p:cNvPr id="10269" name="Rectangles 10268"/>
          <p:cNvSpPr/>
          <p:nvPr/>
        </p:nvSpPr>
        <p:spPr>
          <a:xfrm>
            <a:off x="9477375" y="3334847"/>
            <a:ext cx="1815465" cy="1568450"/>
          </a:xfrm>
          <a:prstGeom prst="rect">
            <a:avLst/>
          </a:prstGeom>
          <a:solidFill>
            <a:srgbClr val="92D050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Bố của H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ng và Hồng</a:t>
            </a:r>
          </a:p>
        </p:txBody>
      </p:sp>
      <p:sp>
        <p:nvSpPr>
          <p:cNvPr id="10270" name="Rectangles 10269"/>
          <p:cNvSpPr/>
          <p:nvPr/>
        </p:nvSpPr>
        <p:spPr>
          <a:xfrm>
            <a:off x="3357880" y="5827222"/>
            <a:ext cx="1295400" cy="583565"/>
          </a:xfrm>
          <a:prstGeom prst="rect">
            <a:avLst/>
          </a:prstGeom>
          <a:solidFill>
            <a:srgbClr val="F18BB4"/>
          </a:solidFill>
          <a:ln w="952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sz="3200" b="1" err="1">
                <a:latin typeface="Times New Roman" panose="02020603050405020304" pitchFamily="18" charset="0"/>
              </a:rPr>
              <a:t>Thủy</a:t>
            </a:r>
          </a:p>
        </p:txBody>
      </p:sp>
      <p:sp>
        <p:nvSpPr>
          <p:cNvPr id="10271" name="Rectangles 10270"/>
          <p:cNvSpPr/>
          <p:nvPr/>
        </p:nvSpPr>
        <p:spPr>
          <a:xfrm>
            <a:off x="919480" y="5827222"/>
            <a:ext cx="1656715" cy="583565"/>
          </a:xfrm>
          <a:prstGeom prst="rect">
            <a:avLst/>
          </a:prstGeom>
          <a:solidFill>
            <a:srgbClr val="F18BB4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3200" b="1" err="1">
                <a:latin typeface="Times New Roman" panose="02020603050405020304" pitchFamily="18" charset="0"/>
              </a:rPr>
              <a:t>Quang</a:t>
            </a:r>
          </a:p>
        </p:txBody>
      </p:sp>
      <p:sp>
        <p:nvSpPr>
          <p:cNvPr id="10272" name="Rectangles 10271"/>
          <p:cNvSpPr/>
          <p:nvPr/>
        </p:nvSpPr>
        <p:spPr>
          <a:xfrm>
            <a:off x="9477375" y="5827222"/>
            <a:ext cx="1295400" cy="583565"/>
          </a:xfrm>
          <a:prstGeom prst="rect">
            <a:avLst/>
          </a:prstGeom>
          <a:solidFill>
            <a:srgbClr val="F18BB4"/>
          </a:solidFill>
          <a:ln w="952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sz="3200" b="1" err="1">
                <a:latin typeface="Times New Roman" panose="02020603050405020304" pitchFamily="18" charset="0"/>
              </a:rPr>
              <a:t>Hồng</a:t>
            </a:r>
          </a:p>
        </p:txBody>
      </p:sp>
      <p:sp>
        <p:nvSpPr>
          <p:cNvPr id="10273" name="Rectangles 10272"/>
          <p:cNvSpPr/>
          <p:nvPr/>
        </p:nvSpPr>
        <p:spPr>
          <a:xfrm>
            <a:off x="7008495" y="5827222"/>
            <a:ext cx="1677035" cy="583565"/>
          </a:xfrm>
          <a:prstGeom prst="rect">
            <a:avLst/>
          </a:prstGeom>
          <a:solidFill>
            <a:srgbClr val="F18BB4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sz="3200" b="1" err="1">
                <a:latin typeface="Times New Roman" panose="02020603050405020304" pitchFamily="18" charset="0"/>
              </a:rPr>
              <a:t>H</a:t>
            </a:r>
            <a:r>
              <a:rPr lang="en-US" sz="3200" b="1" err="1">
                <a:latin typeface="Times New Roman" panose="02020603050405020304" pitchFamily="18" charset="0"/>
              </a:rPr>
              <a:t>ươ</a:t>
            </a:r>
            <a:r>
              <a:rPr sz="3200" b="1" err="1">
                <a:latin typeface="Times New Roman" panose="02020603050405020304" pitchFamily="18" charset="0"/>
              </a:rPr>
              <a:t>ng</a:t>
            </a:r>
          </a:p>
        </p:txBody>
      </p:sp>
      <p:sp>
        <p:nvSpPr>
          <p:cNvPr id="10274" name="Rectangles 10273"/>
          <p:cNvSpPr/>
          <p:nvPr/>
        </p:nvSpPr>
        <p:spPr>
          <a:xfrm>
            <a:off x="5638165" y="1658447"/>
            <a:ext cx="60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solidFill>
                  <a:srgbClr val="FF0066"/>
                </a:solidFill>
                <a:latin typeface="Times New Roman" panose="02020603050405020304" pitchFamily="18" charset="0"/>
              </a:rPr>
              <a:t>X</a:t>
            </a:r>
          </a:p>
        </p:txBody>
      </p:sp>
      <p:grpSp>
        <p:nvGrpSpPr>
          <p:cNvPr id="10280" name="Group 10279"/>
          <p:cNvGrpSpPr/>
          <p:nvPr/>
        </p:nvGrpSpPr>
        <p:grpSpPr>
          <a:xfrm>
            <a:off x="4308475" y="2221057"/>
            <a:ext cx="3373120" cy="990600"/>
            <a:chOff x="1920" y="1488"/>
            <a:chExt cx="1392" cy="624"/>
          </a:xfrm>
        </p:grpSpPr>
        <p:grpSp>
          <p:nvGrpSpPr>
            <p:cNvPr id="10277" name="Group 10276"/>
            <p:cNvGrpSpPr/>
            <p:nvPr/>
          </p:nvGrpSpPr>
          <p:grpSpPr>
            <a:xfrm>
              <a:off x="1920" y="1488"/>
              <a:ext cx="1392" cy="288"/>
              <a:chOff x="1920" y="1488"/>
              <a:chExt cx="1392" cy="288"/>
            </a:xfrm>
          </p:grpSpPr>
          <p:sp>
            <p:nvSpPr>
              <p:cNvPr id="10275" name="Straight Connector 10274"/>
              <p:cNvSpPr/>
              <p:nvPr/>
            </p:nvSpPr>
            <p:spPr>
              <a:xfrm>
                <a:off x="2592" y="1488"/>
                <a:ext cx="0" cy="288"/>
              </a:xfrm>
              <a:prstGeom prst="line">
                <a:avLst/>
              </a:prstGeom>
              <a:ln w="76200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76" name="Straight Connector 10275"/>
              <p:cNvSpPr/>
              <p:nvPr/>
            </p:nvSpPr>
            <p:spPr>
              <a:xfrm flipH="1">
                <a:off x="1920" y="1776"/>
                <a:ext cx="1392" cy="0"/>
              </a:xfrm>
              <a:prstGeom prst="line">
                <a:avLst/>
              </a:prstGeom>
              <a:ln w="76200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278" name="Straight Connector 10277"/>
            <p:cNvSpPr/>
            <p:nvPr/>
          </p:nvSpPr>
          <p:spPr>
            <a:xfrm>
              <a:off x="1920" y="1776"/>
              <a:ext cx="0" cy="33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9" name="Straight Connector 10278"/>
            <p:cNvSpPr/>
            <p:nvPr/>
          </p:nvSpPr>
          <p:spPr>
            <a:xfrm>
              <a:off x="3312" y="1776"/>
              <a:ext cx="0" cy="33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294" name="Group 10293"/>
          <p:cNvGrpSpPr/>
          <p:nvPr/>
        </p:nvGrpSpPr>
        <p:grpSpPr>
          <a:xfrm>
            <a:off x="1772285" y="4259407"/>
            <a:ext cx="2209800" cy="1447800"/>
            <a:chOff x="504" y="2496"/>
            <a:chExt cx="1392" cy="912"/>
          </a:xfrm>
        </p:grpSpPr>
        <p:sp>
          <p:nvSpPr>
            <p:cNvPr id="10290" name="Straight Connector 10289"/>
            <p:cNvSpPr/>
            <p:nvPr/>
          </p:nvSpPr>
          <p:spPr>
            <a:xfrm>
              <a:off x="1176" y="2496"/>
              <a:ext cx="0" cy="57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91" name="Straight Connector 10290"/>
            <p:cNvSpPr/>
            <p:nvPr/>
          </p:nvSpPr>
          <p:spPr>
            <a:xfrm flipH="1">
              <a:off x="504" y="3072"/>
              <a:ext cx="1392" cy="0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92" name="Straight Connector 10291"/>
            <p:cNvSpPr/>
            <p:nvPr/>
          </p:nvSpPr>
          <p:spPr>
            <a:xfrm>
              <a:off x="504" y="3072"/>
              <a:ext cx="0" cy="33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93" name="Straight Connector 10292"/>
            <p:cNvSpPr/>
            <p:nvPr/>
          </p:nvSpPr>
          <p:spPr>
            <a:xfrm>
              <a:off x="1896" y="3072"/>
              <a:ext cx="0" cy="33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297" name="Rectangles 10296"/>
          <p:cNvSpPr/>
          <p:nvPr/>
        </p:nvSpPr>
        <p:spPr>
          <a:xfrm>
            <a:off x="2562225" y="3334847"/>
            <a:ext cx="60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solidFill>
                  <a:srgbClr val="FF0066"/>
                </a:solidFill>
                <a:latin typeface="Times New Roman" panose="02020603050405020304" pitchFamily="18" charset="0"/>
              </a:rPr>
              <a:t>X</a:t>
            </a:r>
          </a:p>
        </p:txBody>
      </p:sp>
      <p:grpSp>
        <p:nvGrpSpPr>
          <p:cNvPr id="10304" name="Group 10303"/>
          <p:cNvGrpSpPr/>
          <p:nvPr/>
        </p:nvGrpSpPr>
        <p:grpSpPr>
          <a:xfrm>
            <a:off x="7959090" y="4259407"/>
            <a:ext cx="2209800" cy="1447800"/>
            <a:chOff x="504" y="2496"/>
            <a:chExt cx="1392" cy="912"/>
          </a:xfrm>
        </p:grpSpPr>
        <p:sp>
          <p:nvSpPr>
            <p:cNvPr id="10305" name="Straight Connector 10304"/>
            <p:cNvSpPr/>
            <p:nvPr/>
          </p:nvSpPr>
          <p:spPr>
            <a:xfrm>
              <a:off x="1176" y="2496"/>
              <a:ext cx="0" cy="57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06" name="Straight Connector 10305"/>
            <p:cNvSpPr/>
            <p:nvPr/>
          </p:nvSpPr>
          <p:spPr>
            <a:xfrm flipH="1">
              <a:off x="504" y="3072"/>
              <a:ext cx="1392" cy="0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07" name="Straight Connector 10306"/>
            <p:cNvSpPr/>
            <p:nvPr/>
          </p:nvSpPr>
          <p:spPr>
            <a:xfrm>
              <a:off x="504" y="3072"/>
              <a:ext cx="0" cy="33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08" name="Straight Connector 10307"/>
            <p:cNvSpPr/>
            <p:nvPr/>
          </p:nvSpPr>
          <p:spPr>
            <a:xfrm>
              <a:off x="1896" y="3072"/>
              <a:ext cx="0" cy="336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309" name="Rectangles 10308"/>
          <p:cNvSpPr/>
          <p:nvPr/>
        </p:nvSpPr>
        <p:spPr>
          <a:xfrm>
            <a:off x="8729980" y="3430097"/>
            <a:ext cx="60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solidFill>
                  <a:srgbClr val="FF0066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4333240" y="1612727"/>
            <a:ext cx="1144270" cy="58356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err="1">
                <a:latin typeface="Times New Roman" panose="02020603050405020304" pitchFamily="18" charset="0"/>
              </a:rPr>
              <a:t>Ông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4" grpId="0" bldLvl="0" animBg="1"/>
      <p:bldP spid="10265" grpId="0" bldLvl="0" animBg="1"/>
      <p:bldP spid="10266" grpId="0" bldLvl="0" animBg="1"/>
      <p:bldP spid="10267" grpId="0" bldLvl="0" animBg="1"/>
      <p:bldP spid="10269" grpId="0" bldLvl="0" animBg="1"/>
      <p:bldP spid="10270" grpId="0" bldLvl="0" animBg="1"/>
      <p:bldP spid="10271" grpId="0" bldLvl="0" animBg="1"/>
      <p:bldP spid="10272" grpId="0" bldLvl="0" animBg="1"/>
      <p:bldP spid="10273" grpId="0" bldLvl="0" animBg="1"/>
      <p:bldP spid="10274" grpId="0"/>
      <p:bldP spid="10297" grpId="0"/>
      <p:bldP spid="10309" grpId="0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"/>
          <p:cNvGrpSpPr/>
          <p:nvPr/>
        </p:nvGrpSpPr>
        <p:grpSpPr>
          <a:xfrm>
            <a:off x="9244330" y="931488"/>
            <a:ext cx="2947670" cy="4417060"/>
            <a:chOff x="9782175" y="3675063"/>
            <a:chExt cx="2058988" cy="2673350"/>
          </a:xfrm>
        </p:grpSpPr>
        <p:sp>
          <p:nvSpPr>
            <p:cNvPr id="23" name="Freeform 423"/>
            <p:cNvSpPr/>
            <p:nvPr/>
          </p:nvSpPr>
          <p:spPr bwMode="auto">
            <a:xfrm>
              <a:off x="11125200" y="4379913"/>
              <a:ext cx="715963" cy="774700"/>
            </a:xfrm>
            <a:custGeom>
              <a:avLst/>
              <a:gdLst>
                <a:gd name="T0" fmla="*/ 30 w 190"/>
                <a:gd name="T1" fmla="*/ 188 h 206"/>
                <a:gd name="T2" fmla="*/ 5 w 190"/>
                <a:gd name="T3" fmla="*/ 138 h 206"/>
                <a:gd name="T4" fmla="*/ 27 w 190"/>
                <a:gd name="T5" fmla="*/ 137 h 206"/>
                <a:gd name="T6" fmla="*/ 36 w 190"/>
                <a:gd name="T7" fmla="*/ 151 h 206"/>
                <a:gd name="T8" fmla="*/ 56 w 190"/>
                <a:gd name="T9" fmla="*/ 140 h 206"/>
                <a:gd name="T10" fmla="*/ 42 w 190"/>
                <a:gd name="T11" fmla="*/ 123 h 206"/>
                <a:gd name="T12" fmla="*/ 25 w 190"/>
                <a:gd name="T13" fmla="*/ 132 h 206"/>
                <a:gd name="T14" fmla="*/ 3 w 190"/>
                <a:gd name="T15" fmla="*/ 132 h 206"/>
                <a:gd name="T16" fmla="*/ 18 w 190"/>
                <a:gd name="T17" fmla="*/ 97 h 206"/>
                <a:gd name="T18" fmla="*/ 61 w 190"/>
                <a:gd name="T19" fmla="*/ 104 h 206"/>
                <a:gd name="T20" fmla="*/ 46 w 190"/>
                <a:gd name="T21" fmla="*/ 11 h 206"/>
                <a:gd name="T22" fmla="*/ 77 w 190"/>
                <a:gd name="T23" fmla="*/ 6 h 206"/>
                <a:gd name="T24" fmla="*/ 86 w 190"/>
                <a:gd name="T25" fmla="*/ 88 h 206"/>
                <a:gd name="T26" fmla="*/ 93 w 190"/>
                <a:gd name="T27" fmla="*/ 88 h 206"/>
                <a:gd name="T28" fmla="*/ 102 w 190"/>
                <a:gd name="T29" fmla="*/ 2 h 206"/>
                <a:gd name="T30" fmla="*/ 137 w 190"/>
                <a:gd name="T31" fmla="*/ 14 h 206"/>
                <a:gd name="T32" fmla="*/ 114 w 190"/>
                <a:gd name="T33" fmla="*/ 95 h 206"/>
                <a:gd name="T34" fmla="*/ 118 w 190"/>
                <a:gd name="T35" fmla="*/ 95 h 206"/>
                <a:gd name="T36" fmla="*/ 162 w 190"/>
                <a:gd name="T37" fmla="*/ 33 h 206"/>
                <a:gd name="T38" fmla="*/ 185 w 190"/>
                <a:gd name="T39" fmla="*/ 62 h 206"/>
                <a:gd name="T40" fmla="*/ 134 w 190"/>
                <a:gd name="T41" fmla="*/ 118 h 206"/>
                <a:gd name="T42" fmla="*/ 79 w 190"/>
                <a:gd name="T43" fmla="*/ 206 h 206"/>
                <a:gd name="T44" fmla="*/ 30 w 190"/>
                <a:gd name="T45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206">
                  <a:moveTo>
                    <a:pt x="30" y="188"/>
                  </a:moveTo>
                  <a:cubicBezTo>
                    <a:pt x="31" y="185"/>
                    <a:pt x="0" y="166"/>
                    <a:pt x="5" y="138"/>
                  </a:cubicBezTo>
                  <a:cubicBezTo>
                    <a:pt x="5" y="138"/>
                    <a:pt x="23" y="134"/>
                    <a:pt x="27" y="137"/>
                  </a:cubicBezTo>
                  <a:cubicBezTo>
                    <a:pt x="30" y="140"/>
                    <a:pt x="27" y="150"/>
                    <a:pt x="36" y="151"/>
                  </a:cubicBezTo>
                  <a:cubicBezTo>
                    <a:pt x="44" y="152"/>
                    <a:pt x="53" y="151"/>
                    <a:pt x="56" y="140"/>
                  </a:cubicBezTo>
                  <a:cubicBezTo>
                    <a:pt x="58" y="130"/>
                    <a:pt x="50" y="124"/>
                    <a:pt x="42" y="123"/>
                  </a:cubicBezTo>
                  <a:cubicBezTo>
                    <a:pt x="35" y="122"/>
                    <a:pt x="30" y="132"/>
                    <a:pt x="25" y="132"/>
                  </a:cubicBezTo>
                  <a:cubicBezTo>
                    <a:pt x="20" y="133"/>
                    <a:pt x="3" y="132"/>
                    <a:pt x="3" y="132"/>
                  </a:cubicBezTo>
                  <a:cubicBezTo>
                    <a:pt x="3" y="132"/>
                    <a:pt x="3" y="106"/>
                    <a:pt x="18" y="97"/>
                  </a:cubicBezTo>
                  <a:cubicBezTo>
                    <a:pt x="32" y="87"/>
                    <a:pt x="61" y="104"/>
                    <a:pt x="61" y="104"/>
                  </a:cubicBezTo>
                  <a:cubicBezTo>
                    <a:pt x="61" y="104"/>
                    <a:pt x="41" y="19"/>
                    <a:pt x="46" y="11"/>
                  </a:cubicBezTo>
                  <a:cubicBezTo>
                    <a:pt x="51" y="4"/>
                    <a:pt x="74" y="4"/>
                    <a:pt x="77" y="6"/>
                  </a:cubicBezTo>
                  <a:cubicBezTo>
                    <a:pt x="80" y="9"/>
                    <a:pt x="83" y="87"/>
                    <a:pt x="86" y="88"/>
                  </a:cubicBezTo>
                  <a:cubicBezTo>
                    <a:pt x="89" y="89"/>
                    <a:pt x="93" y="88"/>
                    <a:pt x="93" y="88"/>
                  </a:cubicBezTo>
                  <a:cubicBezTo>
                    <a:pt x="93" y="88"/>
                    <a:pt x="96" y="3"/>
                    <a:pt x="102" y="2"/>
                  </a:cubicBezTo>
                  <a:cubicBezTo>
                    <a:pt x="108" y="0"/>
                    <a:pt x="136" y="2"/>
                    <a:pt x="137" y="14"/>
                  </a:cubicBezTo>
                  <a:cubicBezTo>
                    <a:pt x="138" y="26"/>
                    <a:pt x="111" y="93"/>
                    <a:pt x="114" y="95"/>
                  </a:cubicBezTo>
                  <a:cubicBezTo>
                    <a:pt x="116" y="96"/>
                    <a:pt x="118" y="95"/>
                    <a:pt x="118" y="95"/>
                  </a:cubicBezTo>
                  <a:cubicBezTo>
                    <a:pt x="118" y="95"/>
                    <a:pt x="151" y="29"/>
                    <a:pt x="162" y="33"/>
                  </a:cubicBezTo>
                  <a:cubicBezTo>
                    <a:pt x="173" y="38"/>
                    <a:pt x="190" y="55"/>
                    <a:pt x="185" y="62"/>
                  </a:cubicBezTo>
                  <a:cubicBezTo>
                    <a:pt x="181" y="70"/>
                    <a:pt x="133" y="116"/>
                    <a:pt x="134" y="118"/>
                  </a:cubicBezTo>
                  <a:cubicBezTo>
                    <a:pt x="141" y="152"/>
                    <a:pt x="108" y="190"/>
                    <a:pt x="79" y="206"/>
                  </a:cubicBezTo>
                  <a:lnTo>
                    <a:pt x="30" y="18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24"/>
            <p:cNvSpPr>
              <a:spLocks noEditPoints="1"/>
            </p:cNvSpPr>
            <p:nvPr/>
          </p:nvSpPr>
          <p:spPr bwMode="auto">
            <a:xfrm>
              <a:off x="11377613" y="4394201"/>
              <a:ext cx="452438" cy="460375"/>
            </a:xfrm>
            <a:custGeom>
              <a:avLst/>
              <a:gdLst>
                <a:gd name="T0" fmla="*/ 0 w 120"/>
                <a:gd name="T1" fmla="*/ 1 h 122"/>
                <a:gd name="T2" fmla="*/ 10 w 120"/>
                <a:gd name="T3" fmla="*/ 2 h 122"/>
                <a:gd name="T4" fmla="*/ 19 w 120"/>
                <a:gd name="T5" fmla="*/ 84 h 122"/>
                <a:gd name="T6" fmla="*/ 26 w 120"/>
                <a:gd name="T7" fmla="*/ 84 h 122"/>
                <a:gd name="T8" fmla="*/ 16 w 120"/>
                <a:gd name="T9" fmla="*/ 90 h 122"/>
                <a:gd name="T10" fmla="*/ 3 w 120"/>
                <a:gd name="T11" fmla="*/ 14 h 122"/>
                <a:gd name="T12" fmla="*/ 0 w 120"/>
                <a:gd name="T13" fmla="*/ 1 h 122"/>
                <a:gd name="T14" fmla="*/ 58 w 120"/>
                <a:gd name="T15" fmla="*/ 0 h 122"/>
                <a:gd name="T16" fmla="*/ 70 w 120"/>
                <a:gd name="T17" fmla="*/ 10 h 122"/>
                <a:gd name="T18" fmla="*/ 47 w 120"/>
                <a:gd name="T19" fmla="*/ 91 h 122"/>
                <a:gd name="T20" fmla="*/ 51 w 120"/>
                <a:gd name="T21" fmla="*/ 91 h 122"/>
                <a:gd name="T22" fmla="*/ 42 w 120"/>
                <a:gd name="T23" fmla="*/ 94 h 122"/>
                <a:gd name="T24" fmla="*/ 60 w 120"/>
                <a:gd name="T25" fmla="*/ 17 h 122"/>
                <a:gd name="T26" fmla="*/ 58 w 120"/>
                <a:gd name="T27" fmla="*/ 0 h 122"/>
                <a:gd name="T28" fmla="*/ 115 w 120"/>
                <a:gd name="T29" fmla="*/ 46 h 122"/>
                <a:gd name="T30" fmla="*/ 107 w 120"/>
                <a:gd name="T31" fmla="*/ 59 h 122"/>
                <a:gd name="T32" fmla="*/ 61 w 120"/>
                <a:gd name="T33" fmla="*/ 114 h 122"/>
                <a:gd name="T34" fmla="*/ 68 w 120"/>
                <a:gd name="T35" fmla="*/ 122 h 122"/>
                <a:gd name="T36" fmla="*/ 67 w 120"/>
                <a:gd name="T37" fmla="*/ 114 h 122"/>
                <a:gd name="T38" fmla="*/ 118 w 120"/>
                <a:gd name="T39" fmla="*/ 58 h 122"/>
                <a:gd name="T40" fmla="*/ 115 w 120"/>
                <a:gd name="T41" fmla="*/ 4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2">
                  <a:moveTo>
                    <a:pt x="0" y="1"/>
                  </a:moveTo>
                  <a:cubicBezTo>
                    <a:pt x="4" y="1"/>
                    <a:pt x="9" y="1"/>
                    <a:pt x="10" y="2"/>
                  </a:cubicBezTo>
                  <a:cubicBezTo>
                    <a:pt x="13" y="5"/>
                    <a:pt x="16" y="83"/>
                    <a:pt x="19" y="84"/>
                  </a:cubicBezTo>
                  <a:cubicBezTo>
                    <a:pt x="22" y="85"/>
                    <a:pt x="26" y="84"/>
                    <a:pt x="26" y="84"/>
                  </a:cubicBezTo>
                  <a:cubicBezTo>
                    <a:pt x="26" y="84"/>
                    <a:pt x="20" y="91"/>
                    <a:pt x="16" y="90"/>
                  </a:cubicBezTo>
                  <a:cubicBezTo>
                    <a:pt x="12" y="88"/>
                    <a:pt x="7" y="33"/>
                    <a:pt x="3" y="14"/>
                  </a:cubicBezTo>
                  <a:cubicBezTo>
                    <a:pt x="2" y="8"/>
                    <a:pt x="1" y="3"/>
                    <a:pt x="0" y="1"/>
                  </a:cubicBezTo>
                  <a:close/>
                  <a:moveTo>
                    <a:pt x="58" y="0"/>
                  </a:moveTo>
                  <a:cubicBezTo>
                    <a:pt x="65" y="2"/>
                    <a:pt x="70" y="5"/>
                    <a:pt x="70" y="10"/>
                  </a:cubicBezTo>
                  <a:cubicBezTo>
                    <a:pt x="71" y="22"/>
                    <a:pt x="44" y="89"/>
                    <a:pt x="47" y="91"/>
                  </a:cubicBezTo>
                  <a:cubicBezTo>
                    <a:pt x="49" y="92"/>
                    <a:pt x="51" y="91"/>
                    <a:pt x="51" y="91"/>
                  </a:cubicBezTo>
                  <a:cubicBezTo>
                    <a:pt x="51" y="91"/>
                    <a:pt x="45" y="97"/>
                    <a:pt x="42" y="94"/>
                  </a:cubicBezTo>
                  <a:cubicBezTo>
                    <a:pt x="38" y="90"/>
                    <a:pt x="56" y="31"/>
                    <a:pt x="60" y="17"/>
                  </a:cubicBezTo>
                  <a:cubicBezTo>
                    <a:pt x="62" y="9"/>
                    <a:pt x="60" y="3"/>
                    <a:pt x="58" y="0"/>
                  </a:cubicBezTo>
                  <a:close/>
                  <a:moveTo>
                    <a:pt x="115" y="46"/>
                  </a:moveTo>
                  <a:cubicBezTo>
                    <a:pt x="114" y="49"/>
                    <a:pt x="112" y="54"/>
                    <a:pt x="107" y="59"/>
                  </a:cubicBezTo>
                  <a:cubicBezTo>
                    <a:pt x="97" y="69"/>
                    <a:pt x="60" y="112"/>
                    <a:pt x="61" y="114"/>
                  </a:cubicBezTo>
                  <a:cubicBezTo>
                    <a:pt x="61" y="115"/>
                    <a:pt x="65" y="119"/>
                    <a:pt x="68" y="122"/>
                  </a:cubicBezTo>
                  <a:cubicBezTo>
                    <a:pt x="68" y="119"/>
                    <a:pt x="67" y="117"/>
                    <a:pt x="67" y="114"/>
                  </a:cubicBezTo>
                  <a:cubicBezTo>
                    <a:pt x="66" y="112"/>
                    <a:pt x="114" y="66"/>
                    <a:pt x="118" y="58"/>
                  </a:cubicBezTo>
                  <a:cubicBezTo>
                    <a:pt x="120" y="55"/>
                    <a:pt x="119" y="51"/>
                    <a:pt x="115" y="4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425"/>
            <p:cNvSpPr/>
            <p:nvPr/>
          </p:nvSpPr>
          <p:spPr bwMode="auto">
            <a:xfrm>
              <a:off x="11144250" y="4800601"/>
              <a:ext cx="241300" cy="188913"/>
            </a:xfrm>
            <a:custGeom>
              <a:avLst/>
              <a:gdLst>
                <a:gd name="T0" fmla="*/ 0 w 64"/>
                <a:gd name="T1" fmla="*/ 26 h 50"/>
                <a:gd name="T2" fmla="*/ 22 w 64"/>
                <a:gd name="T3" fmla="*/ 25 h 50"/>
                <a:gd name="T4" fmla="*/ 31 w 64"/>
                <a:gd name="T5" fmla="*/ 39 h 50"/>
                <a:gd name="T6" fmla="*/ 51 w 64"/>
                <a:gd name="T7" fmla="*/ 28 h 50"/>
                <a:gd name="T8" fmla="*/ 37 w 64"/>
                <a:gd name="T9" fmla="*/ 11 h 50"/>
                <a:gd name="T10" fmla="*/ 20 w 64"/>
                <a:gd name="T11" fmla="*/ 20 h 50"/>
                <a:gd name="T12" fmla="*/ 5 w 64"/>
                <a:gd name="T13" fmla="*/ 20 h 50"/>
                <a:gd name="T14" fmla="*/ 20 w 64"/>
                <a:gd name="T15" fmla="*/ 15 h 50"/>
                <a:gd name="T16" fmla="*/ 47 w 64"/>
                <a:gd name="T17" fmla="*/ 8 h 50"/>
                <a:gd name="T18" fmla="*/ 51 w 64"/>
                <a:gd name="T19" fmla="*/ 43 h 50"/>
                <a:gd name="T20" fmla="*/ 19 w 64"/>
                <a:gd name="T21" fmla="*/ 38 h 50"/>
                <a:gd name="T22" fmla="*/ 9 w 64"/>
                <a:gd name="T23" fmla="*/ 28 h 50"/>
                <a:gd name="T24" fmla="*/ 0 w 64"/>
                <a:gd name="T2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0">
                  <a:moveTo>
                    <a:pt x="0" y="26"/>
                  </a:moveTo>
                  <a:cubicBezTo>
                    <a:pt x="0" y="26"/>
                    <a:pt x="19" y="22"/>
                    <a:pt x="22" y="25"/>
                  </a:cubicBezTo>
                  <a:cubicBezTo>
                    <a:pt x="25" y="28"/>
                    <a:pt x="22" y="38"/>
                    <a:pt x="31" y="39"/>
                  </a:cubicBezTo>
                  <a:cubicBezTo>
                    <a:pt x="39" y="40"/>
                    <a:pt x="48" y="39"/>
                    <a:pt x="51" y="28"/>
                  </a:cubicBezTo>
                  <a:cubicBezTo>
                    <a:pt x="53" y="18"/>
                    <a:pt x="45" y="12"/>
                    <a:pt x="37" y="11"/>
                  </a:cubicBezTo>
                  <a:cubicBezTo>
                    <a:pt x="30" y="10"/>
                    <a:pt x="25" y="20"/>
                    <a:pt x="20" y="20"/>
                  </a:cubicBezTo>
                  <a:cubicBezTo>
                    <a:pt x="17" y="21"/>
                    <a:pt x="10" y="21"/>
                    <a:pt x="5" y="20"/>
                  </a:cubicBezTo>
                  <a:cubicBezTo>
                    <a:pt x="5" y="20"/>
                    <a:pt x="17" y="18"/>
                    <a:pt x="20" y="15"/>
                  </a:cubicBezTo>
                  <a:cubicBezTo>
                    <a:pt x="23" y="12"/>
                    <a:pt x="39" y="0"/>
                    <a:pt x="47" y="8"/>
                  </a:cubicBezTo>
                  <a:cubicBezTo>
                    <a:pt x="56" y="15"/>
                    <a:pt x="64" y="36"/>
                    <a:pt x="51" y="43"/>
                  </a:cubicBezTo>
                  <a:cubicBezTo>
                    <a:pt x="39" y="50"/>
                    <a:pt x="24" y="47"/>
                    <a:pt x="19" y="38"/>
                  </a:cubicBezTo>
                  <a:cubicBezTo>
                    <a:pt x="14" y="30"/>
                    <a:pt x="14" y="30"/>
                    <a:pt x="9" y="28"/>
                  </a:cubicBezTo>
                  <a:cubicBezTo>
                    <a:pt x="3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426"/>
            <p:cNvSpPr/>
            <p:nvPr/>
          </p:nvSpPr>
          <p:spPr bwMode="auto">
            <a:xfrm>
              <a:off x="10823575" y="4481513"/>
              <a:ext cx="263525" cy="288925"/>
            </a:xfrm>
            <a:custGeom>
              <a:avLst/>
              <a:gdLst>
                <a:gd name="T0" fmla="*/ 53 w 70"/>
                <a:gd name="T1" fmla="*/ 9 h 77"/>
                <a:gd name="T2" fmla="*/ 38 w 70"/>
                <a:gd name="T3" fmla="*/ 4 h 77"/>
                <a:gd name="T4" fmla="*/ 11 w 70"/>
                <a:gd name="T5" fmla="*/ 18 h 77"/>
                <a:gd name="T6" fmla="*/ 3 w 70"/>
                <a:gd name="T7" fmla="*/ 41 h 77"/>
                <a:gd name="T8" fmla="*/ 17 w 70"/>
                <a:gd name="T9" fmla="*/ 68 h 77"/>
                <a:gd name="T10" fmla="*/ 32 w 70"/>
                <a:gd name="T11" fmla="*/ 73 h 77"/>
                <a:gd name="T12" fmla="*/ 59 w 70"/>
                <a:gd name="T13" fmla="*/ 59 h 77"/>
                <a:gd name="T14" fmla="*/ 67 w 70"/>
                <a:gd name="T15" fmla="*/ 36 h 77"/>
                <a:gd name="T16" fmla="*/ 53 w 70"/>
                <a:gd name="T1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7">
                  <a:moveTo>
                    <a:pt x="53" y="9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7" y="0"/>
                    <a:pt x="15" y="6"/>
                    <a:pt x="11" y="1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52"/>
                    <a:pt x="6" y="64"/>
                    <a:pt x="17" y="68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43" y="77"/>
                    <a:pt x="55" y="70"/>
                    <a:pt x="59" y="59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70" y="25"/>
                    <a:pt x="64" y="12"/>
                    <a:pt x="53" y="9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427"/>
            <p:cNvSpPr/>
            <p:nvPr/>
          </p:nvSpPr>
          <p:spPr bwMode="auto">
            <a:xfrm>
              <a:off x="10856913" y="4506913"/>
              <a:ext cx="196850" cy="211138"/>
            </a:xfrm>
            <a:custGeom>
              <a:avLst/>
              <a:gdLst>
                <a:gd name="T0" fmla="*/ 39 w 52"/>
                <a:gd name="T1" fmla="*/ 6 h 56"/>
                <a:gd name="T2" fmla="*/ 29 w 52"/>
                <a:gd name="T3" fmla="*/ 3 h 56"/>
                <a:gd name="T4" fmla="*/ 9 w 52"/>
                <a:gd name="T5" fmla="*/ 13 h 56"/>
                <a:gd name="T6" fmla="*/ 3 w 52"/>
                <a:gd name="T7" fmla="*/ 30 h 56"/>
                <a:gd name="T8" fmla="*/ 13 w 52"/>
                <a:gd name="T9" fmla="*/ 50 h 56"/>
                <a:gd name="T10" fmla="*/ 24 w 52"/>
                <a:gd name="T11" fmla="*/ 54 h 56"/>
                <a:gd name="T12" fmla="*/ 44 w 52"/>
                <a:gd name="T13" fmla="*/ 43 h 56"/>
                <a:gd name="T14" fmla="*/ 49 w 52"/>
                <a:gd name="T15" fmla="*/ 26 h 56"/>
                <a:gd name="T16" fmla="*/ 39 w 52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6">
                  <a:moveTo>
                    <a:pt x="39" y="6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0" y="0"/>
                    <a:pt x="11" y="5"/>
                    <a:pt x="9" y="1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8"/>
                    <a:pt x="5" y="47"/>
                    <a:pt x="13" y="50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2" y="56"/>
                    <a:pt x="41" y="52"/>
                    <a:pt x="44" y="4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18"/>
                    <a:pt x="48" y="9"/>
                    <a:pt x="39" y="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428"/>
            <p:cNvSpPr/>
            <p:nvPr/>
          </p:nvSpPr>
          <p:spPr bwMode="auto">
            <a:xfrm>
              <a:off x="9883775" y="4432301"/>
              <a:ext cx="252413" cy="279400"/>
            </a:xfrm>
            <a:custGeom>
              <a:avLst/>
              <a:gdLst>
                <a:gd name="T0" fmla="*/ 19 w 67"/>
                <a:gd name="T1" fmla="*/ 5 h 74"/>
                <a:gd name="T2" fmla="*/ 34 w 67"/>
                <a:gd name="T3" fmla="*/ 2 h 74"/>
                <a:gd name="T4" fmla="*/ 60 w 67"/>
                <a:gd name="T5" fmla="*/ 19 h 74"/>
                <a:gd name="T6" fmla="*/ 64 w 67"/>
                <a:gd name="T7" fmla="*/ 43 h 74"/>
                <a:gd name="T8" fmla="*/ 47 w 67"/>
                <a:gd name="T9" fmla="*/ 68 h 74"/>
                <a:gd name="T10" fmla="*/ 32 w 67"/>
                <a:gd name="T11" fmla="*/ 71 h 74"/>
                <a:gd name="T12" fmla="*/ 7 w 67"/>
                <a:gd name="T13" fmla="*/ 54 h 74"/>
                <a:gd name="T14" fmla="*/ 2 w 67"/>
                <a:gd name="T15" fmla="*/ 30 h 74"/>
                <a:gd name="T16" fmla="*/ 19 w 67"/>
                <a:gd name="T1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4">
                  <a:moveTo>
                    <a:pt x="19" y="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57" y="7"/>
                    <a:pt x="60" y="1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54"/>
                    <a:pt x="59" y="66"/>
                    <a:pt x="47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21" y="74"/>
                    <a:pt x="9" y="66"/>
                    <a:pt x="7" y="5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19"/>
                    <a:pt x="7" y="7"/>
                    <a:pt x="19" y="5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429"/>
            <p:cNvSpPr/>
            <p:nvPr/>
          </p:nvSpPr>
          <p:spPr bwMode="auto">
            <a:xfrm>
              <a:off x="9918700" y="4454526"/>
              <a:ext cx="184150" cy="207963"/>
            </a:xfrm>
            <a:custGeom>
              <a:avLst/>
              <a:gdLst>
                <a:gd name="T0" fmla="*/ 14 w 49"/>
                <a:gd name="T1" fmla="*/ 4 h 55"/>
                <a:gd name="T2" fmla="*/ 25 w 49"/>
                <a:gd name="T3" fmla="*/ 2 h 55"/>
                <a:gd name="T4" fmla="*/ 44 w 49"/>
                <a:gd name="T5" fmla="*/ 14 h 55"/>
                <a:gd name="T6" fmla="*/ 47 w 49"/>
                <a:gd name="T7" fmla="*/ 32 h 55"/>
                <a:gd name="T8" fmla="*/ 35 w 49"/>
                <a:gd name="T9" fmla="*/ 51 h 55"/>
                <a:gd name="T10" fmla="*/ 24 w 49"/>
                <a:gd name="T11" fmla="*/ 53 h 55"/>
                <a:gd name="T12" fmla="*/ 5 w 49"/>
                <a:gd name="T13" fmla="*/ 40 h 55"/>
                <a:gd name="T14" fmla="*/ 1 w 49"/>
                <a:gd name="T15" fmla="*/ 23 h 55"/>
                <a:gd name="T16" fmla="*/ 14 w 49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5">
                  <a:moveTo>
                    <a:pt x="14" y="4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33" y="0"/>
                    <a:pt x="42" y="6"/>
                    <a:pt x="44" y="1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40"/>
                    <a:pt x="43" y="49"/>
                    <a:pt x="35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5" y="55"/>
                    <a:pt x="7" y="49"/>
                    <a:pt x="5" y="4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4"/>
                    <a:pt x="5" y="6"/>
                    <a:pt x="14" y="4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430"/>
            <p:cNvSpPr>
              <a:spLocks noChangeArrowheads="1"/>
            </p:cNvSpPr>
            <p:nvPr/>
          </p:nvSpPr>
          <p:spPr bwMode="auto">
            <a:xfrm>
              <a:off x="10250488" y="5132388"/>
              <a:ext cx="403225" cy="573088"/>
            </a:xfrm>
            <a:prstGeom prst="rect">
              <a:avLst/>
            </a:pr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431"/>
            <p:cNvSpPr/>
            <p:nvPr/>
          </p:nvSpPr>
          <p:spPr bwMode="auto">
            <a:xfrm>
              <a:off x="10687050" y="5053013"/>
              <a:ext cx="830263" cy="388938"/>
            </a:xfrm>
            <a:custGeom>
              <a:avLst/>
              <a:gdLst>
                <a:gd name="T0" fmla="*/ 0 w 220"/>
                <a:gd name="T1" fmla="*/ 15 h 103"/>
                <a:gd name="T2" fmla="*/ 88 w 220"/>
                <a:gd name="T3" fmla="*/ 62 h 103"/>
                <a:gd name="T4" fmla="*/ 131 w 220"/>
                <a:gd name="T5" fmla="*/ 0 h 103"/>
                <a:gd name="T6" fmla="*/ 220 w 220"/>
                <a:gd name="T7" fmla="*/ 21 h 103"/>
                <a:gd name="T8" fmla="*/ 102 w 220"/>
                <a:gd name="T9" fmla="*/ 102 h 103"/>
                <a:gd name="T10" fmla="*/ 1 w 220"/>
                <a:gd name="T11" fmla="*/ 66 h 103"/>
                <a:gd name="T12" fmla="*/ 0 w 220"/>
                <a:gd name="T13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0" y="15"/>
                  </a:moveTo>
                  <a:cubicBezTo>
                    <a:pt x="0" y="15"/>
                    <a:pt x="75" y="65"/>
                    <a:pt x="88" y="62"/>
                  </a:cubicBezTo>
                  <a:cubicBezTo>
                    <a:pt x="101" y="59"/>
                    <a:pt x="125" y="15"/>
                    <a:pt x="131" y="0"/>
                  </a:cubicBezTo>
                  <a:cubicBezTo>
                    <a:pt x="164" y="18"/>
                    <a:pt x="220" y="21"/>
                    <a:pt x="220" y="21"/>
                  </a:cubicBezTo>
                  <a:cubicBezTo>
                    <a:pt x="220" y="21"/>
                    <a:pt x="120" y="102"/>
                    <a:pt x="102" y="102"/>
                  </a:cubicBezTo>
                  <a:cubicBezTo>
                    <a:pt x="84" y="103"/>
                    <a:pt x="1" y="66"/>
                    <a:pt x="1" y="6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432"/>
            <p:cNvSpPr>
              <a:spLocks noChangeArrowheads="1"/>
            </p:cNvSpPr>
            <p:nvPr/>
          </p:nvSpPr>
          <p:spPr bwMode="auto">
            <a:xfrm>
              <a:off x="10261600" y="5664201"/>
              <a:ext cx="384175" cy="153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433"/>
            <p:cNvSpPr>
              <a:spLocks noChangeArrowheads="1"/>
            </p:cNvSpPr>
            <p:nvPr/>
          </p:nvSpPr>
          <p:spPr bwMode="auto">
            <a:xfrm>
              <a:off x="10302875" y="4956176"/>
              <a:ext cx="331788" cy="214313"/>
            </a:xfrm>
            <a:prstGeom prst="rect">
              <a:avLst/>
            </a:pr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434"/>
            <p:cNvSpPr/>
            <p:nvPr/>
          </p:nvSpPr>
          <p:spPr bwMode="auto">
            <a:xfrm>
              <a:off x="10075863" y="5049838"/>
              <a:ext cx="287338" cy="711200"/>
            </a:xfrm>
            <a:custGeom>
              <a:avLst/>
              <a:gdLst>
                <a:gd name="T0" fmla="*/ 73 w 76"/>
                <a:gd name="T1" fmla="*/ 3 h 189"/>
                <a:gd name="T2" fmla="*/ 63 w 76"/>
                <a:gd name="T3" fmla="*/ 189 h 189"/>
                <a:gd name="T4" fmla="*/ 0 w 76"/>
                <a:gd name="T5" fmla="*/ 174 h 189"/>
                <a:gd name="T6" fmla="*/ 40 w 76"/>
                <a:gd name="T7" fmla="*/ 9 h 189"/>
                <a:gd name="T8" fmla="*/ 73 w 76"/>
                <a:gd name="T9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3" y="3"/>
                  </a:moveTo>
                  <a:cubicBezTo>
                    <a:pt x="76" y="73"/>
                    <a:pt x="72" y="145"/>
                    <a:pt x="63" y="189"/>
                  </a:cubicBezTo>
                  <a:cubicBezTo>
                    <a:pt x="42" y="184"/>
                    <a:pt x="21" y="179"/>
                    <a:pt x="0" y="174"/>
                  </a:cubicBezTo>
                  <a:cubicBezTo>
                    <a:pt x="19" y="128"/>
                    <a:pt x="34" y="75"/>
                    <a:pt x="40" y="9"/>
                  </a:cubicBezTo>
                  <a:cubicBezTo>
                    <a:pt x="48" y="7"/>
                    <a:pt x="62" y="0"/>
                    <a:pt x="7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10571163" y="5060951"/>
              <a:ext cx="282575" cy="700088"/>
            </a:xfrm>
            <a:custGeom>
              <a:avLst/>
              <a:gdLst>
                <a:gd name="T0" fmla="*/ 3 w 75"/>
                <a:gd name="T1" fmla="*/ 3 h 186"/>
                <a:gd name="T2" fmla="*/ 12 w 75"/>
                <a:gd name="T3" fmla="*/ 186 h 186"/>
                <a:gd name="T4" fmla="*/ 75 w 75"/>
                <a:gd name="T5" fmla="*/ 171 h 186"/>
                <a:gd name="T6" fmla="*/ 35 w 75"/>
                <a:gd name="T7" fmla="*/ 6 h 186"/>
                <a:gd name="T8" fmla="*/ 3 w 75"/>
                <a:gd name="T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86">
                  <a:moveTo>
                    <a:pt x="3" y="3"/>
                  </a:moveTo>
                  <a:cubicBezTo>
                    <a:pt x="0" y="73"/>
                    <a:pt x="3" y="142"/>
                    <a:pt x="12" y="186"/>
                  </a:cubicBezTo>
                  <a:cubicBezTo>
                    <a:pt x="33" y="181"/>
                    <a:pt x="54" y="176"/>
                    <a:pt x="75" y="171"/>
                  </a:cubicBezTo>
                  <a:cubicBezTo>
                    <a:pt x="56" y="125"/>
                    <a:pt x="41" y="72"/>
                    <a:pt x="35" y="6"/>
                  </a:cubicBezTo>
                  <a:cubicBezTo>
                    <a:pt x="24" y="6"/>
                    <a:pt x="14" y="0"/>
                    <a:pt x="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10396538" y="5140326"/>
              <a:ext cx="147638" cy="452438"/>
            </a:xfrm>
            <a:custGeom>
              <a:avLst/>
              <a:gdLst>
                <a:gd name="T0" fmla="*/ 29 w 93"/>
                <a:gd name="T1" fmla="*/ 0 h 285"/>
                <a:gd name="T2" fmla="*/ 5 w 93"/>
                <a:gd name="T3" fmla="*/ 47 h 285"/>
                <a:gd name="T4" fmla="*/ 29 w 93"/>
                <a:gd name="T5" fmla="*/ 73 h 285"/>
                <a:gd name="T6" fmla="*/ 0 w 93"/>
                <a:gd name="T7" fmla="*/ 237 h 285"/>
                <a:gd name="T8" fmla="*/ 45 w 93"/>
                <a:gd name="T9" fmla="*/ 282 h 285"/>
                <a:gd name="T10" fmla="*/ 45 w 93"/>
                <a:gd name="T11" fmla="*/ 285 h 285"/>
                <a:gd name="T12" fmla="*/ 45 w 93"/>
                <a:gd name="T13" fmla="*/ 282 h 285"/>
                <a:gd name="T14" fmla="*/ 48 w 93"/>
                <a:gd name="T15" fmla="*/ 285 h 285"/>
                <a:gd name="T16" fmla="*/ 48 w 93"/>
                <a:gd name="T17" fmla="*/ 282 h 285"/>
                <a:gd name="T18" fmla="*/ 93 w 93"/>
                <a:gd name="T19" fmla="*/ 237 h 285"/>
                <a:gd name="T20" fmla="*/ 64 w 93"/>
                <a:gd name="T21" fmla="*/ 73 h 285"/>
                <a:gd name="T22" fmla="*/ 88 w 93"/>
                <a:gd name="T23" fmla="*/ 47 h 285"/>
                <a:gd name="T24" fmla="*/ 64 w 93"/>
                <a:gd name="T25" fmla="*/ 0 h 285"/>
                <a:gd name="T26" fmla="*/ 45 w 93"/>
                <a:gd name="T27" fmla="*/ 2 h 285"/>
                <a:gd name="T28" fmla="*/ 29 w 93"/>
                <a:gd name="T2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5">
                  <a:moveTo>
                    <a:pt x="29" y="0"/>
                  </a:moveTo>
                  <a:lnTo>
                    <a:pt x="5" y="47"/>
                  </a:lnTo>
                  <a:lnTo>
                    <a:pt x="29" y="73"/>
                  </a:lnTo>
                  <a:lnTo>
                    <a:pt x="0" y="237"/>
                  </a:lnTo>
                  <a:lnTo>
                    <a:pt x="45" y="282"/>
                  </a:lnTo>
                  <a:lnTo>
                    <a:pt x="45" y="285"/>
                  </a:lnTo>
                  <a:lnTo>
                    <a:pt x="45" y="282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93" y="237"/>
                  </a:lnTo>
                  <a:lnTo>
                    <a:pt x="64" y="73"/>
                  </a:lnTo>
                  <a:lnTo>
                    <a:pt x="88" y="47"/>
                  </a:lnTo>
                  <a:lnTo>
                    <a:pt x="64" y="0"/>
                  </a:lnTo>
                  <a:lnTo>
                    <a:pt x="45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437"/>
            <p:cNvSpPr/>
            <p:nvPr/>
          </p:nvSpPr>
          <p:spPr bwMode="auto">
            <a:xfrm>
              <a:off x="10464800" y="4992688"/>
              <a:ext cx="211138" cy="241300"/>
            </a:xfrm>
            <a:custGeom>
              <a:avLst/>
              <a:gdLst>
                <a:gd name="T0" fmla="*/ 46 w 56"/>
                <a:gd name="T1" fmla="*/ 0 h 64"/>
                <a:gd name="T2" fmla="*/ 0 w 56"/>
                <a:gd name="T3" fmla="*/ 40 h 64"/>
                <a:gd name="T4" fmla="*/ 18 w 56"/>
                <a:gd name="T5" fmla="*/ 63 h 64"/>
                <a:gd name="T6" fmla="*/ 56 w 56"/>
                <a:gd name="T7" fmla="*/ 9 h 64"/>
                <a:gd name="T8" fmla="*/ 46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46" y="0"/>
                  </a:moveTo>
                  <a:cubicBezTo>
                    <a:pt x="31" y="12"/>
                    <a:pt x="18" y="33"/>
                    <a:pt x="0" y="4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0" y="64"/>
                    <a:pt x="50" y="41"/>
                    <a:pt x="56" y="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438"/>
            <p:cNvSpPr/>
            <p:nvPr/>
          </p:nvSpPr>
          <p:spPr bwMode="auto">
            <a:xfrm>
              <a:off x="9966325" y="5656263"/>
              <a:ext cx="144463" cy="115888"/>
            </a:xfrm>
            <a:custGeom>
              <a:avLst/>
              <a:gdLst>
                <a:gd name="T0" fmla="*/ 31 w 38"/>
                <a:gd name="T1" fmla="*/ 31 h 31"/>
                <a:gd name="T2" fmla="*/ 21 w 38"/>
                <a:gd name="T3" fmla="*/ 13 h 31"/>
                <a:gd name="T4" fmla="*/ 0 w 38"/>
                <a:gd name="T5" fmla="*/ 7 h 31"/>
                <a:gd name="T6" fmla="*/ 0 w 38"/>
                <a:gd name="T7" fmla="*/ 0 h 31"/>
                <a:gd name="T8" fmla="*/ 26 w 38"/>
                <a:gd name="T9" fmla="*/ 8 h 31"/>
                <a:gd name="T10" fmla="*/ 38 w 38"/>
                <a:gd name="T11" fmla="*/ 31 h 31"/>
                <a:gd name="T12" fmla="*/ 31 w 38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1" y="31"/>
                  </a:moveTo>
                  <a:cubicBezTo>
                    <a:pt x="30" y="24"/>
                    <a:pt x="27" y="18"/>
                    <a:pt x="21" y="13"/>
                  </a:cubicBezTo>
                  <a:cubicBezTo>
                    <a:pt x="16" y="9"/>
                    <a:pt x="9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9" y="3"/>
                    <a:pt x="26" y="8"/>
                  </a:cubicBezTo>
                  <a:cubicBezTo>
                    <a:pt x="33" y="14"/>
                    <a:pt x="37" y="22"/>
                    <a:pt x="38" y="31"/>
                  </a:cubicBez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439"/>
            <p:cNvSpPr/>
            <p:nvPr/>
          </p:nvSpPr>
          <p:spPr bwMode="auto">
            <a:xfrm>
              <a:off x="9872663" y="5508626"/>
              <a:ext cx="180975" cy="257175"/>
            </a:xfrm>
            <a:custGeom>
              <a:avLst/>
              <a:gdLst>
                <a:gd name="T0" fmla="*/ 11 w 48"/>
                <a:gd name="T1" fmla="*/ 0 h 68"/>
                <a:gd name="T2" fmla="*/ 2 w 48"/>
                <a:gd name="T3" fmla="*/ 50 h 68"/>
                <a:gd name="T4" fmla="*/ 24 w 48"/>
                <a:gd name="T5" fmla="*/ 67 h 68"/>
                <a:gd name="T6" fmla="*/ 43 w 48"/>
                <a:gd name="T7" fmla="*/ 58 h 68"/>
                <a:gd name="T8" fmla="*/ 28 w 48"/>
                <a:gd name="T9" fmla="*/ 44 h 68"/>
                <a:gd name="T10" fmla="*/ 35 w 48"/>
                <a:gd name="T11" fmla="*/ 37 h 68"/>
                <a:gd name="T12" fmla="*/ 39 w 48"/>
                <a:gd name="T13" fmla="*/ 49 h 68"/>
                <a:gd name="T14" fmla="*/ 46 w 48"/>
                <a:gd name="T15" fmla="*/ 47 h 68"/>
                <a:gd name="T16" fmla="*/ 43 w 48"/>
                <a:gd name="T17" fmla="*/ 26 h 68"/>
                <a:gd name="T18" fmla="*/ 37 w 48"/>
                <a:gd name="T19" fmla="*/ 0 h 68"/>
                <a:gd name="T20" fmla="*/ 11 w 4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8">
                  <a:moveTo>
                    <a:pt x="11" y="0"/>
                  </a:moveTo>
                  <a:cubicBezTo>
                    <a:pt x="11" y="0"/>
                    <a:pt x="0" y="40"/>
                    <a:pt x="2" y="50"/>
                  </a:cubicBezTo>
                  <a:cubicBezTo>
                    <a:pt x="5" y="61"/>
                    <a:pt x="18" y="65"/>
                    <a:pt x="24" y="67"/>
                  </a:cubicBezTo>
                  <a:cubicBezTo>
                    <a:pt x="30" y="68"/>
                    <a:pt x="43" y="58"/>
                    <a:pt x="43" y="58"/>
                  </a:cubicBezTo>
                  <a:cubicBezTo>
                    <a:pt x="43" y="58"/>
                    <a:pt x="28" y="47"/>
                    <a:pt x="28" y="44"/>
                  </a:cubicBezTo>
                  <a:cubicBezTo>
                    <a:pt x="29" y="41"/>
                    <a:pt x="34" y="36"/>
                    <a:pt x="35" y="37"/>
                  </a:cubicBezTo>
                  <a:cubicBezTo>
                    <a:pt x="37" y="39"/>
                    <a:pt x="39" y="49"/>
                    <a:pt x="39" y="49"/>
                  </a:cubicBezTo>
                  <a:cubicBezTo>
                    <a:pt x="39" y="49"/>
                    <a:pt x="43" y="53"/>
                    <a:pt x="46" y="47"/>
                  </a:cubicBezTo>
                  <a:cubicBezTo>
                    <a:pt x="48" y="42"/>
                    <a:pt x="43" y="26"/>
                    <a:pt x="43" y="26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440"/>
            <p:cNvSpPr/>
            <p:nvPr/>
          </p:nvSpPr>
          <p:spPr bwMode="auto">
            <a:xfrm>
              <a:off x="9918700" y="5607051"/>
              <a:ext cx="115888" cy="139700"/>
            </a:xfrm>
            <a:custGeom>
              <a:avLst/>
              <a:gdLst>
                <a:gd name="T0" fmla="*/ 24 w 31"/>
                <a:gd name="T1" fmla="*/ 37 h 37"/>
                <a:gd name="T2" fmla="*/ 31 w 31"/>
                <a:gd name="T3" fmla="*/ 32 h 37"/>
                <a:gd name="T4" fmla="*/ 16 w 31"/>
                <a:gd name="T5" fmla="*/ 18 h 37"/>
                <a:gd name="T6" fmla="*/ 23 w 31"/>
                <a:gd name="T7" fmla="*/ 11 h 37"/>
                <a:gd name="T8" fmla="*/ 9 w 31"/>
                <a:gd name="T9" fmla="*/ 0 h 37"/>
                <a:gd name="T10" fmla="*/ 2 w 31"/>
                <a:gd name="T11" fmla="*/ 21 h 37"/>
                <a:gd name="T12" fmla="*/ 24 w 3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24" y="37"/>
                  </a:moveTo>
                  <a:cubicBezTo>
                    <a:pt x="28" y="34"/>
                    <a:pt x="31" y="32"/>
                    <a:pt x="31" y="32"/>
                  </a:cubicBezTo>
                  <a:cubicBezTo>
                    <a:pt x="31" y="32"/>
                    <a:pt x="16" y="21"/>
                    <a:pt x="16" y="18"/>
                  </a:cubicBezTo>
                  <a:cubicBezTo>
                    <a:pt x="17" y="15"/>
                    <a:pt x="22" y="10"/>
                    <a:pt x="23" y="11"/>
                  </a:cubicBezTo>
                  <a:cubicBezTo>
                    <a:pt x="23" y="11"/>
                    <a:pt x="13" y="0"/>
                    <a:pt x="9" y="0"/>
                  </a:cubicBezTo>
                  <a:cubicBezTo>
                    <a:pt x="6" y="0"/>
                    <a:pt x="0" y="14"/>
                    <a:pt x="2" y="21"/>
                  </a:cubicBezTo>
                  <a:cubicBezTo>
                    <a:pt x="4" y="26"/>
                    <a:pt x="16" y="33"/>
                    <a:pt x="24" y="37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441"/>
            <p:cNvSpPr/>
            <p:nvPr/>
          </p:nvSpPr>
          <p:spPr bwMode="auto">
            <a:xfrm>
              <a:off x="9894888" y="5656263"/>
              <a:ext cx="101600" cy="150813"/>
            </a:xfrm>
            <a:custGeom>
              <a:avLst/>
              <a:gdLst>
                <a:gd name="T0" fmla="*/ 1 w 27"/>
                <a:gd name="T1" fmla="*/ 40 h 40"/>
                <a:gd name="T2" fmla="*/ 3 w 27"/>
                <a:gd name="T3" fmla="*/ 13 h 40"/>
                <a:gd name="T4" fmla="*/ 27 w 27"/>
                <a:gd name="T5" fmla="*/ 1 h 40"/>
                <a:gd name="T6" fmla="*/ 26 w 27"/>
                <a:gd name="T7" fmla="*/ 7 h 40"/>
                <a:gd name="T8" fmla="*/ 10 w 27"/>
                <a:gd name="T9" fmla="*/ 16 h 40"/>
                <a:gd name="T10" fmla="*/ 8 w 27"/>
                <a:gd name="T11" fmla="*/ 39 h 40"/>
                <a:gd name="T12" fmla="*/ 1 w 27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0">
                  <a:moveTo>
                    <a:pt x="1" y="40"/>
                  </a:moveTo>
                  <a:cubicBezTo>
                    <a:pt x="0" y="30"/>
                    <a:pt x="0" y="20"/>
                    <a:pt x="3" y="13"/>
                  </a:cubicBezTo>
                  <a:cubicBezTo>
                    <a:pt x="7" y="5"/>
                    <a:pt x="14" y="0"/>
                    <a:pt x="27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7" y="7"/>
                    <a:pt x="12" y="10"/>
                    <a:pt x="10" y="16"/>
                  </a:cubicBezTo>
                  <a:cubicBezTo>
                    <a:pt x="7" y="22"/>
                    <a:pt x="7" y="31"/>
                    <a:pt x="8" y="39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442"/>
            <p:cNvSpPr/>
            <p:nvPr/>
          </p:nvSpPr>
          <p:spPr bwMode="auto">
            <a:xfrm>
              <a:off x="10220325" y="6202363"/>
              <a:ext cx="214313" cy="146050"/>
            </a:xfrm>
            <a:custGeom>
              <a:avLst/>
              <a:gdLst>
                <a:gd name="T0" fmla="*/ 52 w 57"/>
                <a:gd name="T1" fmla="*/ 1 h 39"/>
                <a:gd name="T2" fmla="*/ 57 w 57"/>
                <a:gd name="T3" fmla="*/ 20 h 39"/>
                <a:gd name="T4" fmla="*/ 7 w 57"/>
                <a:gd name="T5" fmla="*/ 39 h 39"/>
                <a:gd name="T6" fmla="*/ 39 w 57"/>
                <a:gd name="T7" fmla="*/ 15 h 39"/>
                <a:gd name="T8" fmla="*/ 33 w 57"/>
                <a:gd name="T9" fmla="*/ 0 h 39"/>
                <a:gd name="T10" fmla="*/ 52 w 57"/>
                <a:gd name="T1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9">
                  <a:moveTo>
                    <a:pt x="52" y="1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0" y="30"/>
                    <a:pt x="24" y="38"/>
                    <a:pt x="7" y="39"/>
                  </a:cubicBezTo>
                  <a:cubicBezTo>
                    <a:pt x="0" y="29"/>
                    <a:pt x="23" y="19"/>
                    <a:pt x="39" y="1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443"/>
            <p:cNvSpPr/>
            <p:nvPr/>
          </p:nvSpPr>
          <p:spPr bwMode="auto">
            <a:xfrm>
              <a:off x="10480675" y="6183313"/>
              <a:ext cx="198438" cy="112713"/>
            </a:xfrm>
            <a:custGeom>
              <a:avLst/>
              <a:gdLst>
                <a:gd name="T0" fmla="*/ 21 w 53"/>
                <a:gd name="T1" fmla="*/ 2 h 30"/>
                <a:gd name="T2" fmla="*/ 19 w 53"/>
                <a:gd name="T3" fmla="*/ 12 h 30"/>
                <a:gd name="T4" fmla="*/ 53 w 53"/>
                <a:gd name="T5" fmla="*/ 30 h 30"/>
                <a:gd name="T6" fmla="*/ 0 w 53"/>
                <a:gd name="T7" fmla="*/ 27 h 30"/>
                <a:gd name="T8" fmla="*/ 0 w 53"/>
                <a:gd name="T9" fmla="*/ 8 h 30"/>
                <a:gd name="T10" fmla="*/ 13 w 53"/>
                <a:gd name="T11" fmla="*/ 0 h 30"/>
                <a:gd name="T12" fmla="*/ 21 w 53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0">
                  <a:moveTo>
                    <a:pt x="21" y="2"/>
                  </a:moveTo>
                  <a:cubicBezTo>
                    <a:pt x="21" y="2"/>
                    <a:pt x="18" y="11"/>
                    <a:pt x="19" y="12"/>
                  </a:cubicBezTo>
                  <a:cubicBezTo>
                    <a:pt x="22" y="14"/>
                    <a:pt x="52" y="18"/>
                    <a:pt x="5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444"/>
            <p:cNvSpPr/>
            <p:nvPr/>
          </p:nvSpPr>
          <p:spPr bwMode="auto">
            <a:xfrm>
              <a:off x="10261600" y="5791201"/>
              <a:ext cx="173038" cy="430213"/>
            </a:xfrm>
            <a:custGeom>
              <a:avLst/>
              <a:gdLst>
                <a:gd name="T0" fmla="*/ 0 w 46"/>
                <a:gd name="T1" fmla="*/ 4 h 114"/>
                <a:gd name="T2" fmla="*/ 20 w 46"/>
                <a:gd name="T3" fmla="*/ 114 h 114"/>
                <a:gd name="T4" fmla="*/ 46 w 46"/>
                <a:gd name="T5" fmla="*/ 114 h 114"/>
                <a:gd name="T6" fmla="*/ 42 w 46"/>
                <a:gd name="T7" fmla="*/ 0 h 114"/>
                <a:gd name="T8" fmla="*/ 0 w 46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4">
                  <a:moveTo>
                    <a:pt x="0" y="4"/>
                  </a:moveTo>
                  <a:cubicBezTo>
                    <a:pt x="6" y="39"/>
                    <a:pt x="6" y="81"/>
                    <a:pt x="20" y="114"/>
                  </a:cubicBezTo>
                  <a:cubicBezTo>
                    <a:pt x="29" y="114"/>
                    <a:pt x="38" y="114"/>
                    <a:pt x="46" y="114"/>
                  </a:cubicBezTo>
                  <a:cubicBezTo>
                    <a:pt x="34" y="72"/>
                    <a:pt x="38" y="36"/>
                    <a:pt x="42" y="0"/>
                  </a:cubicBezTo>
                  <a:cubicBezTo>
                    <a:pt x="28" y="2"/>
                    <a:pt x="14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445"/>
            <p:cNvSpPr/>
            <p:nvPr/>
          </p:nvSpPr>
          <p:spPr bwMode="auto">
            <a:xfrm>
              <a:off x="10264775" y="4992688"/>
              <a:ext cx="211138" cy="241300"/>
            </a:xfrm>
            <a:custGeom>
              <a:avLst/>
              <a:gdLst>
                <a:gd name="T0" fmla="*/ 10 w 56"/>
                <a:gd name="T1" fmla="*/ 0 h 64"/>
                <a:gd name="T2" fmla="*/ 56 w 56"/>
                <a:gd name="T3" fmla="*/ 40 h 64"/>
                <a:gd name="T4" fmla="*/ 38 w 56"/>
                <a:gd name="T5" fmla="*/ 63 h 64"/>
                <a:gd name="T6" fmla="*/ 0 w 56"/>
                <a:gd name="T7" fmla="*/ 9 h 64"/>
                <a:gd name="T8" fmla="*/ 10 w 5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4">
                  <a:moveTo>
                    <a:pt x="10" y="0"/>
                  </a:moveTo>
                  <a:cubicBezTo>
                    <a:pt x="25" y="12"/>
                    <a:pt x="38" y="33"/>
                    <a:pt x="56" y="40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5" y="64"/>
                    <a:pt x="6" y="41"/>
                    <a:pt x="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446"/>
            <p:cNvSpPr/>
            <p:nvPr/>
          </p:nvSpPr>
          <p:spPr bwMode="auto">
            <a:xfrm>
              <a:off x="9944100" y="4064001"/>
              <a:ext cx="1096963" cy="1035050"/>
            </a:xfrm>
            <a:custGeom>
              <a:avLst/>
              <a:gdLst>
                <a:gd name="T0" fmla="*/ 9 w 291"/>
                <a:gd name="T1" fmla="*/ 18 h 275"/>
                <a:gd name="T2" fmla="*/ 32 w 291"/>
                <a:gd name="T3" fmla="*/ 227 h 275"/>
                <a:gd name="T4" fmla="*/ 243 w 291"/>
                <a:gd name="T5" fmla="*/ 240 h 275"/>
                <a:gd name="T6" fmla="*/ 291 w 291"/>
                <a:gd name="T7" fmla="*/ 35 h 275"/>
                <a:gd name="T8" fmla="*/ 169 w 291"/>
                <a:gd name="T9" fmla="*/ 8 h 275"/>
                <a:gd name="T10" fmla="*/ 169 w 291"/>
                <a:gd name="T11" fmla="*/ 2 h 275"/>
                <a:gd name="T12" fmla="*/ 151 w 291"/>
                <a:gd name="T13" fmla="*/ 4 h 275"/>
                <a:gd name="T14" fmla="*/ 134 w 291"/>
                <a:gd name="T15" fmla="*/ 0 h 275"/>
                <a:gd name="T16" fmla="*/ 133 w 291"/>
                <a:gd name="T17" fmla="*/ 6 h 275"/>
                <a:gd name="T18" fmla="*/ 9 w 291"/>
                <a:gd name="T19" fmla="*/ 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75">
                  <a:moveTo>
                    <a:pt x="9" y="18"/>
                  </a:moveTo>
                  <a:cubicBezTo>
                    <a:pt x="9" y="18"/>
                    <a:pt x="0" y="190"/>
                    <a:pt x="32" y="227"/>
                  </a:cubicBezTo>
                  <a:cubicBezTo>
                    <a:pt x="66" y="267"/>
                    <a:pt x="205" y="275"/>
                    <a:pt x="243" y="240"/>
                  </a:cubicBezTo>
                  <a:cubicBezTo>
                    <a:pt x="279" y="206"/>
                    <a:pt x="291" y="35"/>
                    <a:pt x="291" y="35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6"/>
                    <a:pt x="133" y="6"/>
                    <a:pt x="133" y="6"/>
                  </a:cubicBezTo>
                  <a:lnTo>
                    <a:pt x="9" y="18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447"/>
            <p:cNvSpPr/>
            <p:nvPr/>
          </p:nvSpPr>
          <p:spPr bwMode="auto">
            <a:xfrm>
              <a:off x="9993313" y="4010026"/>
              <a:ext cx="1011238" cy="587375"/>
            </a:xfrm>
            <a:custGeom>
              <a:avLst/>
              <a:gdLst>
                <a:gd name="T0" fmla="*/ 0 w 268"/>
                <a:gd name="T1" fmla="*/ 140 h 156"/>
                <a:gd name="T2" fmla="*/ 82 w 268"/>
                <a:gd name="T3" fmla="*/ 56 h 156"/>
                <a:gd name="T4" fmla="*/ 194 w 268"/>
                <a:gd name="T5" fmla="*/ 62 h 156"/>
                <a:gd name="T6" fmla="*/ 266 w 268"/>
                <a:gd name="T7" fmla="*/ 156 h 156"/>
                <a:gd name="T8" fmla="*/ 267 w 268"/>
                <a:gd name="T9" fmla="*/ 38 h 156"/>
                <a:gd name="T10" fmla="*/ 268 w 268"/>
                <a:gd name="T11" fmla="*/ 17 h 156"/>
                <a:gd name="T12" fmla="*/ 237 w 268"/>
                <a:gd name="T13" fmla="*/ 11 h 156"/>
                <a:gd name="T14" fmla="*/ 140 w 268"/>
                <a:gd name="T15" fmla="*/ 34 h 156"/>
                <a:gd name="T16" fmla="*/ 46 w 268"/>
                <a:gd name="T17" fmla="*/ 0 h 156"/>
                <a:gd name="T18" fmla="*/ 14 w 268"/>
                <a:gd name="T19" fmla="*/ 3 h 156"/>
                <a:gd name="T20" fmla="*/ 12 w 268"/>
                <a:gd name="T21" fmla="*/ 23 h 156"/>
                <a:gd name="T22" fmla="*/ 0 w 268"/>
                <a:gd name="T23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156">
                  <a:moveTo>
                    <a:pt x="0" y="140"/>
                  </a:moveTo>
                  <a:cubicBezTo>
                    <a:pt x="11" y="94"/>
                    <a:pt x="28" y="21"/>
                    <a:pt x="82" y="56"/>
                  </a:cubicBezTo>
                  <a:cubicBezTo>
                    <a:pt x="100" y="68"/>
                    <a:pt x="177" y="72"/>
                    <a:pt x="194" y="62"/>
                  </a:cubicBezTo>
                  <a:cubicBezTo>
                    <a:pt x="247" y="34"/>
                    <a:pt x="260" y="110"/>
                    <a:pt x="266" y="156"/>
                  </a:cubicBezTo>
                  <a:cubicBezTo>
                    <a:pt x="266" y="156"/>
                    <a:pt x="268" y="48"/>
                    <a:pt x="267" y="38"/>
                  </a:cubicBezTo>
                  <a:cubicBezTo>
                    <a:pt x="266" y="28"/>
                    <a:pt x="268" y="17"/>
                    <a:pt x="268" y="17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14"/>
                    <a:pt x="12" y="23"/>
                  </a:cubicBezTo>
                  <a:cubicBezTo>
                    <a:pt x="10" y="33"/>
                    <a:pt x="0" y="140"/>
                    <a:pt x="0" y="140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448"/>
            <p:cNvSpPr/>
            <p:nvPr/>
          </p:nvSpPr>
          <p:spPr bwMode="auto">
            <a:xfrm>
              <a:off x="9899650" y="3675063"/>
              <a:ext cx="1270000" cy="922338"/>
            </a:xfrm>
            <a:custGeom>
              <a:avLst/>
              <a:gdLst>
                <a:gd name="T0" fmla="*/ 16 w 337"/>
                <a:gd name="T1" fmla="*/ 227 h 245"/>
                <a:gd name="T2" fmla="*/ 27 w 337"/>
                <a:gd name="T3" fmla="*/ 229 h 245"/>
                <a:gd name="T4" fmla="*/ 56 w 337"/>
                <a:gd name="T5" fmla="*/ 130 h 245"/>
                <a:gd name="T6" fmla="*/ 123 w 337"/>
                <a:gd name="T7" fmla="*/ 136 h 245"/>
                <a:gd name="T8" fmla="*/ 204 w 337"/>
                <a:gd name="T9" fmla="*/ 141 h 245"/>
                <a:gd name="T10" fmla="*/ 272 w 337"/>
                <a:gd name="T11" fmla="*/ 143 h 245"/>
                <a:gd name="T12" fmla="*/ 288 w 337"/>
                <a:gd name="T13" fmla="*/ 245 h 245"/>
                <a:gd name="T14" fmla="*/ 300 w 337"/>
                <a:gd name="T15" fmla="*/ 244 h 245"/>
                <a:gd name="T16" fmla="*/ 328 w 337"/>
                <a:gd name="T17" fmla="*/ 129 h 245"/>
                <a:gd name="T18" fmla="*/ 2 w 337"/>
                <a:gd name="T19" fmla="*/ 110 h 245"/>
                <a:gd name="T20" fmla="*/ 16 w 337"/>
                <a:gd name="T21" fmla="*/ 22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245">
                  <a:moveTo>
                    <a:pt x="16" y="227"/>
                  </a:moveTo>
                  <a:cubicBezTo>
                    <a:pt x="27" y="229"/>
                    <a:pt x="27" y="229"/>
                    <a:pt x="27" y="229"/>
                  </a:cubicBezTo>
                  <a:cubicBezTo>
                    <a:pt x="27" y="229"/>
                    <a:pt x="31" y="155"/>
                    <a:pt x="56" y="130"/>
                  </a:cubicBezTo>
                  <a:cubicBezTo>
                    <a:pt x="80" y="106"/>
                    <a:pt x="107" y="124"/>
                    <a:pt x="123" y="136"/>
                  </a:cubicBezTo>
                  <a:cubicBezTo>
                    <a:pt x="138" y="147"/>
                    <a:pt x="187" y="150"/>
                    <a:pt x="204" y="141"/>
                  </a:cubicBezTo>
                  <a:cubicBezTo>
                    <a:pt x="221" y="131"/>
                    <a:pt x="250" y="116"/>
                    <a:pt x="272" y="143"/>
                  </a:cubicBezTo>
                  <a:cubicBezTo>
                    <a:pt x="293" y="171"/>
                    <a:pt x="288" y="245"/>
                    <a:pt x="288" y="245"/>
                  </a:cubicBezTo>
                  <a:cubicBezTo>
                    <a:pt x="300" y="244"/>
                    <a:pt x="300" y="244"/>
                    <a:pt x="300" y="244"/>
                  </a:cubicBezTo>
                  <a:cubicBezTo>
                    <a:pt x="300" y="244"/>
                    <a:pt x="325" y="161"/>
                    <a:pt x="328" y="129"/>
                  </a:cubicBezTo>
                  <a:cubicBezTo>
                    <a:pt x="337" y="19"/>
                    <a:pt x="5" y="0"/>
                    <a:pt x="2" y="110"/>
                  </a:cubicBezTo>
                  <a:cubicBezTo>
                    <a:pt x="0" y="142"/>
                    <a:pt x="16" y="227"/>
                    <a:pt x="16" y="227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449"/>
            <p:cNvSpPr/>
            <p:nvPr/>
          </p:nvSpPr>
          <p:spPr bwMode="auto">
            <a:xfrm>
              <a:off x="10272713" y="4767263"/>
              <a:ext cx="388938" cy="195263"/>
            </a:xfrm>
            <a:custGeom>
              <a:avLst/>
              <a:gdLst>
                <a:gd name="T0" fmla="*/ 99 w 103"/>
                <a:gd name="T1" fmla="*/ 15 h 52"/>
                <a:gd name="T2" fmla="*/ 0 w 103"/>
                <a:gd name="T3" fmla="*/ 0 h 52"/>
                <a:gd name="T4" fmla="*/ 18 w 103"/>
                <a:gd name="T5" fmla="*/ 44 h 52"/>
                <a:gd name="T6" fmla="*/ 88 w 103"/>
                <a:gd name="T7" fmla="*/ 39 h 52"/>
                <a:gd name="T8" fmla="*/ 99 w 103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2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36"/>
                    <a:pt x="18" y="44"/>
                  </a:cubicBezTo>
                  <a:cubicBezTo>
                    <a:pt x="35" y="52"/>
                    <a:pt x="73" y="48"/>
                    <a:pt x="88" y="39"/>
                  </a:cubicBezTo>
                  <a:cubicBezTo>
                    <a:pt x="103" y="2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450"/>
            <p:cNvSpPr/>
            <p:nvPr/>
          </p:nvSpPr>
          <p:spPr bwMode="auto">
            <a:xfrm>
              <a:off x="10401300" y="4910138"/>
              <a:ext cx="150813" cy="41275"/>
            </a:xfrm>
            <a:custGeom>
              <a:avLst/>
              <a:gdLst>
                <a:gd name="T0" fmla="*/ 0 w 40"/>
                <a:gd name="T1" fmla="*/ 10 h 11"/>
                <a:gd name="T2" fmla="*/ 40 w 40"/>
                <a:gd name="T3" fmla="*/ 6 h 11"/>
                <a:gd name="T4" fmla="*/ 28 w 40"/>
                <a:gd name="T5" fmla="*/ 1 h 11"/>
                <a:gd name="T6" fmla="*/ 23 w 40"/>
                <a:gd name="T7" fmla="*/ 3 h 11"/>
                <a:gd name="T8" fmla="*/ 13 w 40"/>
                <a:gd name="T9" fmla="*/ 0 h 11"/>
                <a:gd name="T10" fmla="*/ 0 w 40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">
                  <a:moveTo>
                    <a:pt x="0" y="10"/>
                  </a:moveTo>
                  <a:cubicBezTo>
                    <a:pt x="13" y="11"/>
                    <a:pt x="28" y="10"/>
                    <a:pt x="40" y="6"/>
                  </a:cubicBezTo>
                  <a:cubicBezTo>
                    <a:pt x="37" y="4"/>
                    <a:pt x="31" y="0"/>
                    <a:pt x="28" y="1"/>
                  </a:cubicBezTo>
                  <a:cubicBezTo>
                    <a:pt x="25" y="2"/>
                    <a:pt x="23" y="3"/>
                    <a:pt x="23" y="3"/>
                  </a:cubicBezTo>
                  <a:cubicBezTo>
                    <a:pt x="23" y="3"/>
                    <a:pt x="19" y="0"/>
                    <a:pt x="13" y="0"/>
                  </a:cubicBezTo>
                  <a:cubicBezTo>
                    <a:pt x="9" y="1"/>
                    <a:pt x="3" y="6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451"/>
            <p:cNvSpPr/>
            <p:nvPr/>
          </p:nvSpPr>
          <p:spPr bwMode="auto">
            <a:xfrm>
              <a:off x="10272713" y="4767263"/>
              <a:ext cx="376238" cy="106363"/>
            </a:xfrm>
            <a:custGeom>
              <a:avLst/>
              <a:gdLst>
                <a:gd name="T0" fmla="*/ 99 w 100"/>
                <a:gd name="T1" fmla="*/ 15 h 28"/>
                <a:gd name="T2" fmla="*/ 0 w 100"/>
                <a:gd name="T3" fmla="*/ 0 h 28"/>
                <a:gd name="T4" fmla="*/ 3 w 100"/>
                <a:gd name="T5" fmla="*/ 21 h 28"/>
                <a:gd name="T6" fmla="*/ 33 w 100"/>
                <a:gd name="T7" fmla="*/ 26 h 28"/>
                <a:gd name="T8" fmla="*/ 99 w 100"/>
                <a:gd name="T9" fmla="*/ 24 h 28"/>
                <a:gd name="T10" fmla="*/ 99 w 100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8">
                  <a:moveTo>
                    <a:pt x="99" y="15"/>
                  </a:moveTo>
                  <a:cubicBezTo>
                    <a:pt x="68" y="16"/>
                    <a:pt x="28" y="16"/>
                    <a:pt x="0" y="0"/>
                  </a:cubicBezTo>
                  <a:cubicBezTo>
                    <a:pt x="0" y="0"/>
                    <a:pt x="0" y="10"/>
                    <a:pt x="3" y="21"/>
                  </a:cubicBezTo>
                  <a:cubicBezTo>
                    <a:pt x="11" y="23"/>
                    <a:pt x="22" y="25"/>
                    <a:pt x="33" y="26"/>
                  </a:cubicBezTo>
                  <a:cubicBezTo>
                    <a:pt x="56" y="28"/>
                    <a:pt x="86" y="25"/>
                    <a:pt x="99" y="24"/>
                  </a:cubicBezTo>
                  <a:cubicBezTo>
                    <a:pt x="100" y="19"/>
                    <a:pt x="99" y="15"/>
                    <a:pt x="9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452"/>
            <p:cNvSpPr/>
            <p:nvPr/>
          </p:nvSpPr>
          <p:spPr bwMode="auto">
            <a:xfrm>
              <a:off x="10593388" y="4375151"/>
              <a:ext cx="206375" cy="219075"/>
            </a:xfrm>
            <a:custGeom>
              <a:avLst/>
              <a:gdLst>
                <a:gd name="T0" fmla="*/ 51 w 55"/>
                <a:gd name="T1" fmla="*/ 58 h 58"/>
                <a:gd name="T2" fmla="*/ 0 w 55"/>
                <a:gd name="T3" fmla="*/ 49 h 58"/>
                <a:gd name="T4" fmla="*/ 15 w 55"/>
                <a:gd name="T5" fmla="*/ 5 h 58"/>
                <a:gd name="T6" fmla="*/ 52 w 55"/>
                <a:gd name="T7" fmla="*/ 19 h 58"/>
                <a:gd name="T8" fmla="*/ 51 w 5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8">
                  <a:moveTo>
                    <a:pt x="51" y="58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3" y="9"/>
                    <a:pt x="15" y="5"/>
                  </a:cubicBezTo>
                  <a:cubicBezTo>
                    <a:pt x="27" y="0"/>
                    <a:pt x="49" y="8"/>
                    <a:pt x="52" y="19"/>
                  </a:cubicBezTo>
                  <a:cubicBezTo>
                    <a:pt x="55" y="31"/>
                    <a:pt x="51" y="58"/>
                    <a:pt x="5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453"/>
            <p:cNvSpPr/>
            <p:nvPr/>
          </p:nvSpPr>
          <p:spPr bwMode="auto">
            <a:xfrm>
              <a:off x="10634663" y="4440238"/>
              <a:ext cx="128588" cy="142875"/>
            </a:xfrm>
            <a:custGeom>
              <a:avLst/>
              <a:gdLst>
                <a:gd name="T0" fmla="*/ 26 w 34"/>
                <a:gd name="T1" fmla="*/ 38 h 38"/>
                <a:gd name="T2" fmla="*/ 3 w 34"/>
                <a:gd name="T3" fmla="*/ 35 h 38"/>
                <a:gd name="T4" fmla="*/ 0 w 34"/>
                <a:gd name="T5" fmla="*/ 21 h 38"/>
                <a:gd name="T6" fmla="*/ 18 w 34"/>
                <a:gd name="T7" fmla="*/ 0 h 38"/>
                <a:gd name="T8" fmla="*/ 33 w 34"/>
                <a:gd name="T9" fmla="*/ 23 h 38"/>
                <a:gd name="T10" fmla="*/ 26 w 3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8">
                  <a:moveTo>
                    <a:pt x="26" y="38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1"/>
                    <a:pt x="0" y="26"/>
                    <a:pt x="0" y="21"/>
                  </a:cubicBezTo>
                  <a:cubicBezTo>
                    <a:pt x="1" y="9"/>
                    <a:pt x="9" y="0"/>
                    <a:pt x="18" y="0"/>
                  </a:cubicBezTo>
                  <a:cubicBezTo>
                    <a:pt x="27" y="1"/>
                    <a:pt x="34" y="11"/>
                    <a:pt x="33" y="23"/>
                  </a:cubicBezTo>
                  <a:cubicBezTo>
                    <a:pt x="33" y="29"/>
                    <a:pt x="30" y="35"/>
                    <a:pt x="26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454"/>
            <p:cNvSpPr/>
            <p:nvPr/>
          </p:nvSpPr>
          <p:spPr bwMode="auto">
            <a:xfrm>
              <a:off x="10491788" y="3863976"/>
              <a:ext cx="647700" cy="315913"/>
            </a:xfrm>
            <a:custGeom>
              <a:avLst/>
              <a:gdLst>
                <a:gd name="T0" fmla="*/ 0 w 172"/>
                <a:gd name="T1" fmla="*/ 1 h 84"/>
                <a:gd name="T2" fmla="*/ 148 w 172"/>
                <a:gd name="T3" fmla="*/ 84 h 84"/>
                <a:gd name="T4" fmla="*/ 99 w 172"/>
                <a:gd name="T5" fmla="*/ 36 h 84"/>
                <a:gd name="T6" fmla="*/ 0 w 172"/>
                <a:gd name="T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84">
                  <a:moveTo>
                    <a:pt x="0" y="1"/>
                  </a:moveTo>
                  <a:cubicBezTo>
                    <a:pt x="19" y="0"/>
                    <a:pt x="172" y="20"/>
                    <a:pt x="148" y="84"/>
                  </a:cubicBezTo>
                  <a:cubicBezTo>
                    <a:pt x="148" y="84"/>
                    <a:pt x="134" y="54"/>
                    <a:pt x="99" y="36"/>
                  </a:cubicBezTo>
                  <a:cubicBezTo>
                    <a:pt x="63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455"/>
            <p:cNvSpPr/>
            <p:nvPr/>
          </p:nvSpPr>
          <p:spPr bwMode="auto">
            <a:xfrm>
              <a:off x="10612438" y="4476751"/>
              <a:ext cx="71438" cy="38100"/>
            </a:xfrm>
            <a:custGeom>
              <a:avLst/>
              <a:gdLst>
                <a:gd name="T0" fmla="*/ 1 w 19"/>
                <a:gd name="T1" fmla="*/ 2 h 10"/>
                <a:gd name="T2" fmla="*/ 19 w 19"/>
                <a:gd name="T3" fmla="*/ 3 h 10"/>
                <a:gd name="T4" fmla="*/ 19 w 19"/>
                <a:gd name="T5" fmla="*/ 10 h 10"/>
                <a:gd name="T6" fmla="*/ 0 w 19"/>
                <a:gd name="T7" fmla="*/ 9 h 10"/>
                <a:gd name="T8" fmla="*/ 1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" y="2"/>
                  </a:moveTo>
                  <a:cubicBezTo>
                    <a:pt x="7" y="1"/>
                    <a:pt x="14" y="0"/>
                    <a:pt x="19" y="3"/>
                  </a:cubicBezTo>
                  <a:cubicBezTo>
                    <a:pt x="19" y="5"/>
                    <a:pt x="19" y="8"/>
                    <a:pt x="19" y="10"/>
                  </a:cubicBezTo>
                  <a:cubicBezTo>
                    <a:pt x="11" y="8"/>
                    <a:pt x="5" y="8"/>
                    <a:pt x="0" y="9"/>
                  </a:cubicBezTo>
                  <a:cubicBezTo>
                    <a:pt x="0" y="7"/>
                    <a:pt x="1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456"/>
            <p:cNvSpPr/>
            <p:nvPr/>
          </p:nvSpPr>
          <p:spPr bwMode="auto">
            <a:xfrm>
              <a:off x="10442575" y="4638676"/>
              <a:ext cx="30163" cy="42863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6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9"/>
                    <a:pt x="6" y="11"/>
                    <a:pt x="4" y="11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 457"/>
            <p:cNvSpPr/>
            <p:nvPr/>
          </p:nvSpPr>
          <p:spPr bwMode="auto">
            <a:xfrm>
              <a:off x="10514013" y="4643438"/>
              <a:ext cx="33338" cy="44450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6 h 12"/>
                <a:gd name="T4" fmla="*/ 4 w 9"/>
                <a:gd name="T5" fmla="*/ 11 h 12"/>
                <a:gd name="T6" fmla="*/ 0 w 9"/>
                <a:gd name="T7" fmla="*/ 6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cubicBezTo>
                    <a:pt x="7" y="1"/>
                    <a:pt x="9" y="3"/>
                    <a:pt x="9" y="6"/>
                  </a:cubicBezTo>
                  <a:cubicBezTo>
                    <a:pt x="8" y="9"/>
                    <a:pt x="6" y="12"/>
                    <a:pt x="4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458"/>
            <p:cNvSpPr/>
            <p:nvPr/>
          </p:nvSpPr>
          <p:spPr bwMode="auto">
            <a:xfrm>
              <a:off x="10144125" y="5603876"/>
              <a:ext cx="139700" cy="77788"/>
            </a:xfrm>
            <a:custGeom>
              <a:avLst/>
              <a:gdLst>
                <a:gd name="T0" fmla="*/ 10 w 88"/>
                <a:gd name="T1" fmla="*/ 9 h 49"/>
                <a:gd name="T2" fmla="*/ 0 w 88"/>
                <a:gd name="T3" fmla="*/ 35 h 49"/>
                <a:gd name="T4" fmla="*/ 88 w 88"/>
                <a:gd name="T5" fmla="*/ 49 h 49"/>
                <a:gd name="T6" fmla="*/ 83 w 88"/>
                <a:gd name="T7" fmla="*/ 0 h 49"/>
                <a:gd name="T8" fmla="*/ 10 w 88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9">
                  <a:moveTo>
                    <a:pt x="10" y="9"/>
                  </a:moveTo>
                  <a:lnTo>
                    <a:pt x="0" y="35"/>
                  </a:lnTo>
                  <a:lnTo>
                    <a:pt x="88" y="49"/>
                  </a:lnTo>
                  <a:lnTo>
                    <a:pt x="83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459"/>
            <p:cNvSpPr/>
            <p:nvPr/>
          </p:nvSpPr>
          <p:spPr bwMode="auto">
            <a:xfrm>
              <a:off x="10706100" y="5568951"/>
              <a:ext cx="139700" cy="76200"/>
            </a:xfrm>
            <a:custGeom>
              <a:avLst/>
              <a:gdLst>
                <a:gd name="T0" fmla="*/ 76 w 88"/>
                <a:gd name="T1" fmla="*/ 38 h 48"/>
                <a:gd name="T2" fmla="*/ 88 w 88"/>
                <a:gd name="T3" fmla="*/ 12 h 48"/>
                <a:gd name="T4" fmla="*/ 0 w 88"/>
                <a:gd name="T5" fmla="*/ 0 h 48"/>
                <a:gd name="T6" fmla="*/ 5 w 88"/>
                <a:gd name="T7" fmla="*/ 48 h 48"/>
                <a:gd name="T8" fmla="*/ 76 w 88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76" y="38"/>
                  </a:moveTo>
                  <a:lnTo>
                    <a:pt x="88" y="12"/>
                  </a:lnTo>
                  <a:lnTo>
                    <a:pt x="0" y="0"/>
                  </a:lnTo>
                  <a:lnTo>
                    <a:pt x="5" y="4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 460"/>
            <p:cNvSpPr/>
            <p:nvPr/>
          </p:nvSpPr>
          <p:spPr bwMode="auto">
            <a:xfrm>
              <a:off x="10207625" y="4240213"/>
              <a:ext cx="196850" cy="87313"/>
            </a:xfrm>
            <a:custGeom>
              <a:avLst/>
              <a:gdLst>
                <a:gd name="T0" fmla="*/ 0 w 52"/>
                <a:gd name="T1" fmla="*/ 19 h 23"/>
                <a:gd name="T2" fmla="*/ 52 w 52"/>
                <a:gd name="T3" fmla="*/ 22 h 23"/>
                <a:gd name="T4" fmla="*/ 49 w 52"/>
                <a:gd name="T5" fmla="*/ 23 h 23"/>
                <a:gd name="T6" fmla="*/ 3 w 52"/>
                <a:gd name="T7" fmla="*/ 21 h 23"/>
                <a:gd name="T8" fmla="*/ 0 w 52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0" y="19"/>
                  </a:moveTo>
                  <a:cubicBezTo>
                    <a:pt x="11" y="0"/>
                    <a:pt x="43" y="2"/>
                    <a:pt x="52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2" y="10"/>
                    <a:pt x="14" y="8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461"/>
            <p:cNvSpPr/>
            <p:nvPr/>
          </p:nvSpPr>
          <p:spPr bwMode="auto">
            <a:xfrm>
              <a:off x="10593388" y="4262438"/>
              <a:ext cx="200025" cy="87313"/>
            </a:xfrm>
            <a:custGeom>
              <a:avLst/>
              <a:gdLst>
                <a:gd name="T0" fmla="*/ 0 w 53"/>
                <a:gd name="T1" fmla="*/ 19 h 23"/>
                <a:gd name="T2" fmla="*/ 53 w 53"/>
                <a:gd name="T3" fmla="*/ 22 h 23"/>
                <a:gd name="T4" fmla="*/ 50 w 53"/>
                <a:gd name="T5" fmla="*/ 23 h 23"/>
                <a:gd name="T6" fmla="*/ 3 w 53"/>
                <a:gd name="T7" fmla="*/ 22 h 23"/>
                <a:gd name="T8" fmla="*/ 0 w 5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0" y="19"/>
                  </a:moveTo>
                  <a:cubicBezTo>
                    <a:pt x="11" y="0"/>
                    <a:pt x="43" y="3"/>
                    <a:pt x="53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2" y="10"/>
                    <a:pt x="14" y="8"/>
                    <a:pt x="3" y="22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462"/>
            <p:cNvSpPr/>
            <p:nvPr/>
          </p:nvSpPr>
          <p:spPr bwMode="auto">
            <a:xfrm>
              <a:off x="10190163" y="4413251"/>
              <a:ext cx="214313" cy="90488"/>
            </a:xfrm>
            <a:custGeom>
              <a:avLst/>
              <a:gdLst>
                <a:gd name="T0" fmla="*/ 0 w 57"/>
                <a:gd name="T1" fmla="*/ 20 h 24"/>
                <a:gd name="T2" fmla="*/ 27 w 57"/>
                <a:gd name="T3" fmla="*/ 3 h 24"/>
                <a:gd name="T4" fmla="*/ 57 w 57"/>
                <a:gd name="T5" fmla="*/ 9 h 24"/>
                <a:gd name="T6" fmla="*/ 55 w 57"/>
                <a:gd name="T7" fmla="*/ 16 h 24"/>
                <a:gd name="T8" fmla="*/ 26 w 57"/>
                <a:gd name="T9" fmla="*/ 14 h 24"/>
                <a:gd name="T10" fmla="*/ 2 w 57"/>
                <a:gd name="T11" fmla="*/ 24 h 24"/>
                <a:gd name="T12" fmla="*/ 0 w 57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4">
                  <a:moveTo>
                    <a:pt x="0" y="20"/>
                  </a:moveTo>
                  <a:cubicBezTo>
                    <a:pt x="0" y="20"/>
                    <a:pt x="12" y="6"/>
                    <a:pt x="27" y="3"/>
                  </a:cubicBezTo>
                  <a:cubicBezTo>
                    <a:pt x="42" y="0"/>
                    <a:pt x="57" y="9"/>
                    <a:pt x="57" y="9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40" y="9"/>
                    <a:pt x="26" y="14"/>
                  </a:cubicBezTo>
                  <a:cubicBezTo>
                    <a:pt x="12" y="18"/>
                    <a:pt x="2" y="24"/>
                    <a:pt x="2" y="24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 463"/>
            <p:cNvSpPr/>
            <p:nvPr/>
          </p:nvSpPr>
          <p:spPr bwMode="auto">
            <a:xfrm>
              <a:off x="9869488" y="5110163"/>
              <a:ext cx="384175" cy="428625"/>
            </a:xfrm>
            <a:custGeom>
              <a:avLst/>
              <a:gdLst>
                <a:gd name="T0" fmla="*/ 95 w 102"/>
                <a:gd name="T1" fmla="*/ 0 h 114"/>
                <a:gd name="T2" fmla="*/ 6 w 102"/>
                <a:gd name="T3" fmla="*/ 114 h 114"/>
                <a:gd name="T4" fmla="*/ 47 w 102"/>
                <a:gd name="T5" fmla="*/ 113 h 114"/>
                <a:gd name="T6" fmla="*/ 92 w 102"/>
                <a:gd name="T7" fmla="*/ 36 h 114"/>
                <a:gd name="T8" fmla="*/ 95 w 10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4">
                  <a:moveTo>
                    <a:pt x="95" y="0"/>
                  </a:moveTo>
                  <a:cubicBezTo>
                    <a:pt x="41" y="6"/>
                    <a:pt x="0" y="56"/>
                    <a:pt x="6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5" y="82"/>
                    <a:pt x="66" y="44"/>
                    <a:pt x="92" y="36"/>
                  </a:cubicBezTo>
                  <a:cubicBezTo>
                    <a:pt x="102" y="24"/>
                    <a:pt x="99" y="1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 464"/>
            <p:cNvSpPr/>
            <p:nvPr/>
          </p:nvSpPr>
          <p:spPr bwMode="auto">
            <a:xfrm>
              <a:off x="9782175" y="5784851"/>
              <a:ext cx="438150" cy="382588"/>
            </a:xfrm>
            <a:custGeom>
              <a:avLst/>
              <a:gdLst>
                <a:gd name="T0" fmla="*/ 98 w 116"/>
                <a:gd name="T1" fmla="*/ 1 h 102"/>
                <a:gd name="T2" fmla="*/ 13 w 116"/>
                <a:gd name="T3" fmla="*/ 5 h 102"/>
                <a:gd name="T4" fmla="*/ 0 w 116"/>
                <a:gd name="T5" fmla="*/ 19 h 102"/>
                <a:gd name="T6" fmla="*/ 3 w 116"/>
                <a:gd name="T7" fmla="*/ 89 h 102"/>
                <a:gd name="T8" fmla="*/ 17 w 116"/>
                <a:gd name="T9" fmla="*/ 101 h 102"/>
                <a:gd name="T10" fmla="*/ 103 w 116"/>
                <a:gd name="T11" fmla="*/ 98 h 102"/>
                <a:gd name="T12" fmla="*/ 115 w 116"/>
                <a:gd name="T13" fmla="*/ 84 h 102"/>
                <a:gd name="T14" fmla="*/ 112 w 116"/>
                <a:gd name="T15" fmla="*/ 14 h 102"/>
                <a:gd name="T16" fmla="*/ 98 w 116"/>
                <a:gd name="T17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02">
                  <a:moveTo>
                    <a:pt x="98" y="1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5" y="5"/>
                    <a:pt x="0" y="11"/>
                    <a:pt x="0" y="1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96"/>
                    <a:pt x="10" y="102"/>
                    <a:pt x="17" y="101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0" y="97"/>
                    <a:pt x="116" y="91"/>
                    <a:pt x="115" y="8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8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Freeform 465"/>
            <p:cNvSpPr/>
            <p:nvPr/>
          </p:nvSpPr>
          <p:spPr bwMode="auto">
            <a:xfrm>
              <a:off x="9875838" y="5780088"/>
              <a:ext cx="60325" cy="34925"/>
            </a:xfrm>
            <a:custGeom>
              <a:avLst/>
              <a:gdLst>
                <a:gd name="T0" fmla="*/ 0 w 38"/>
                <a:gd name="T1" fmla="*/ 3 h 22"/>
                <a:gd name="T2" fmla="*/ 38 w 38"/>
                <a:gd name="T3" fmla="*/ 0 h 22"/>
                <a:gd name="T4" fmla="*/ 38 w 38"/>
                <a:gd name="T5" fmla="*/ 22 h 22"/>
                <a:gd name="T6" fmla="*/ 0 w 38"/>
                <a:gd name="T7" fmla="*/ 22 h 22"/>
                <a:gd name="T8" fmla="*/ 0 w 38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0" y="3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Freeform 466"/>
            <p:cNvSpPr/>
            <p:nvPr/>
          </p:nvSpPr>
          <p:spPr bwMode="auto">
            <a:xfrm>
              <a:off x="10064750" y="5765801"/>
              <a:ext cx="65088" cy="33338"/>
            </a:xfrm>
            <a:custGeom>
              <a:avLst/>
              <a:gdLst>
                <a:gd name="T0" fmla="*/ 0 w 41"/>
                <a:gd name="T1" fmla="*/ 2 h 21"/>
                <a:gd name="T2" fmla="*/ 38 w 41"/>
                <a:gd name="T3" fmla="*/ 0 h 21"/>
                <a:gd name="T4" fmla="*/ 41 w 41"/>
                <a:gd name="T5" fmla="*/ 21 h 21"/>
                <a:gd name="T6" fmla="*/ 3 w 41"/>
                <a:gd name="T7" fmla="*/ 21 h 21"/>
                <a:gd name="T8" fmla="*/ 0 w 4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1">
                  <a:moveTo>
                    <a:pt x="0" y="2"/>
                  </a:moveTo>
                  <a:lnTo>
                    <a:pt x="38" y="0"/>
                  </a:lnTo>
                  <a:lnTo>
                    <a:pt x="41" y="21"/>
                  </a:lnTo>
                  <a:lnTo>
                    <a:pt x="3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Freeform 467"/>
            <p:cNvSpPr/>
            <p:nvPr/>
          </p:nvSpPr>
          <p:spPr bwMode="auto">
            <a:xfrm>
              <a:off x="9826625" y="5862638"/>
              <a:ext cx="106363" cy="263525"/>
            </a:xfrm>
            <a:custGeom>
              <a:avLst/>
              <a:gdLst>
                <a:gd name="T0" fmla="*/ 1 w 28"/>
                <a:gd name="T1" fmla="*/ 0 h 70"/>
                <a:gd name="T2" fmla="*/ 3 w 28"/>
                <a:gd name="T3" fmla="*/ 65 h 70"/>
                <a:gd name="T4" fmla="*/ 28 w 28"/>
                <a:gd name="T5" fmla="*/ 67 h 70"/>
                <a:gd name="T6" fmla="*/ 13 w 28"/>
                <a:gd name="T7" fmla="*/ 49 h 70"/>
                <a:gd name="T8" fmla="*/ 1 w 2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0">
                  <a:moveTo>
                    <a:pt x="1" y="0"/>
                  </a:moveTo>
                  <a:cubicBezTo>
                    <a:pt x="1" y="0"/>
                    <a:pt x="0" y="60"/>
                    <a:pt x="3" y="65"/>
                  </a:cubicBezTo>
                  <a:cubicBezTo>
                    <a:pt x="7" y="70"/>
                    <a:pt x="28" y="67"/>
                    <a:pt x="28" y="67"/>
                  </a:cubicBezTo>
                  <a:cubicBezTo>
                    <a:pt x="28" y="67"/>
                    <a:pt x="16" y="59"/>
                    <a:pt x="13" y="49"/>
                  </a:cubicBezTo>
                  <a:cubicBezTo>
                    <a:pt x="9" y="3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Freeform 468"/>
            <p:cNvSpPr/>
            <p:nvPr/>
          </p:nvSpPr>
          <p:spPr bwMode="auto">
            <a:xfrm>
              <a:off x="10472738" y="5791201"/>
              <a:ext cx="184150" cy="430213"/>
            </a:xfrm>
            <a:custGeom>
              <a:avLst/>
              <a:gdLst>
                <a:gd name="T0" fmla="*/ 46 w 49"/>
                <a:gd name="T1" fmla="*/ 4 h 114"/>
                <a:gd name="T2" fmla="*/ 26 w 49"/>
                <a:gd name="T3" fmla="*/ 114 h 114"/>
                <a:gd name="T4" fmla="*/ 0 w 49"/>
                <a:gd name="T5" fmla="*/ 114 h 114"/>
                <a:gd name="T6" fmla="*/ 4 w 49"/>
                <a:gd name="T7" fmla="*/ 0 h 114"/>
                <a:gd name="T8" fmla="*/ 46 w 49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4">
                  <a:moveTo>
                    <a:pt x="46" y="4"/>
                  </a:moveTo>
                  <a:cubicBezTo>
                    <a:pt x="48" y="45"/>
                    <a:pt x="49" y="87"/>
                    <a:pt x="26" y="114"/>
                  </a:cubicBezTo>
                  <a:cubicBezTo>
                    <a:pt x="17" y="114"/>
                    <a:pt x="8" y="114"/>
                    <a:pt x="0" y="114"/>
                  </a:cubicBezTo>
                  <a:cubicBezTo>
                    <a:pt x="21" y="79"/>
                    <a:pt x="15" y="41"/>
                    <a:pt x="4" y="0"/>
                  </a:cubicBezTo>
                  <a:cubicBezTo>
                    <a:pt x="18" y="2"/>
                    <a:pt x="32" y="3"/>
                    <a:pt x="46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Freeform 469"/>
            <p:cNvSpPr/>
            <p:nvPr/>
          </p:nvSpPr>
          <p:spPr bwMode="auto">
            <a:xfrm>
              <a:off x="10212388" y="4699001"/>
              <a:ext cx="74613" cy="84138"/>
            </a:xfrm>
            <a:custGeom>
              <a:avLst/>
              <a:gdLst>
                <a:gd name="T0" fmla="*/ 0 w 20"/>
                <a:gd name="T1" fmla="*/ 21 h 22"/>
                <a:gd name="T2" fmla="*/ 20 w 20"/>
                <a:gd name="T3" fmla="*/ 2 h 22"/>
                <a:gd name="T4" fmla="*/ 20 w 20"/>
                <a:gd name="T5" fmla="*/ 5 h 22"/>
                <a:gd name="T6" fmla="*/ 4 w 20"/>
                <a:gd name="T7" fmla="*/ 22 h 22"/>
                <a:gd name="T8" fmla="*/ 0 w 20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21"/>
                  </a:moveTo>
                  <a:cubicBezTo>
                    <a:pt x="1" y="11"/>
                    <a:pt x="7" y="0"/>
                    <a:pt x="20" y="2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1" y="8"/>
                    <a:pt x="6" y="13"/>
                    <a:pt x="4" y="2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890" name="Title 37889"/>
          <p:cNvSpPr>
            <a:spLocks noGrp="1"/>
          </p:cNvSpPr>
          <p:nvPr/>
        </p:nvSpPr>
        <p:spPr>
          <a:xfrm>
            <a:off x="513080" y="539693"/>
            <a:ext cx="4211320" cy="74739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Font typeface="Wingdings" panose="05000000000000000000" pitchFamily="2" charset="2"/>
            </a:pPr>
            <a:r>
              <a:rPr sz="3000" b="1" err="1">
                <a:solidFill>
                  <a:srgbClr val="003300"/>
                </a:solidFill>
                <a:latin typeface="Times New Roman" panose="02020603050405020304" pitchFamily="18" charset="0"/>
              </a:rPr>
              <a:t>Ai trả lời nhanh hơn</a:t>
            </a:r>
            <a:r>
              <a:rPr sz="3000" b="1">
                <a:solidFill>
                  <a:srgbClr val="003300"/>
                </a:solidFill>
                <a:latin typeface="Times New Roman" panose="02020603050405020304" pitchFamily="18" charset="0"/>
              </a:rPr>
              <a:t>?</a:t>
            </a:r>
            <a:r>
              <a:rPr sz="3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891" name="Text Placeholder 37890"/>
          <p:cNvSpPr>
            <a:spLocks noGrp="1"/>
          </p:cNvSpPr>
          <p:nvPr/>
        </p:nvSpPr>
        <p:spPr>
          <a:xfrm>
            <a:off x="180340" y="1361383"/>
            <a:ext cx="9011285" cy="5276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sz="3000" b="1" err="1">
                <a:solidFill>
                  <a:srgbClr val="FF0066"/>
                </a:solidFill>
                <a:latin typeface="Times New Roman" panose="02020603050405020304" pitchFamily="18" charset="0"/>
              </a:rPr>
              <a:t>Viết chữ</a:t>
            </a:r>
            <a:r>
              <a:rPr sz="30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sz="3000" b="1" err="1">
                <a:solidFill>
                  <a:srgbClr val="FF0066"/>
                </a:solidFill>
                <a:latin typeface="Times New Roman" panose="02020603050405020304" pitchFamily="18" charset="0"/>
              </a:rPr>
              <a:t> vào</a:t>
            </a:r>
            <a:r>
              <a:rPr sz="3000" b="1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trước câu đúng v</a:t>
            </a:r>
            <a:r>
              <a:rPr sz="3000" b="1" err="1">
                <a:solidFill>
                  <a:srgbClr val="FF0066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30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sz="3000" b="1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</a:t>
            </a:r>
            <a:r>
              <a:rPr sz="3000" b="1" err="1">
                <a:solidFill>
                  <a:srgbClr val="FF0066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3000" b="1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trước câu sai</a:t>
            </a:r>
            <a:r>
              <a:rPr sz="30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ar-SA" altLang="x-none" sz="3000" b="1" dirty="0">
              <a:solidFill>
                <a:srgbClr val="FF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7893" name="Text Box 37892"/>
          <p:cNvSpPr txBox="1"/>
          <p:nvPr/>
        </p:nvSpPr>
        <p:spPr>
          <a:xfrm>
            <a:off x="1644650" y="1998288"/>
            <a:ext cx="6746240" cy="34143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sz="3000" b="1" err="1">
                <a:latin typeface="Times New Roman" panose="02020603050405020304" pitchFamily="18" charset="0"/>
              </a:rPr>
              <a:t>Quang gọi Hương và Hồng là em</a:t>
            </a:r>
            <a:r>
              <a:rPr sz="3000" b="1">
                <a:latin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sz="3000" b="1" err="1">
                <a:latin typeface="Times New Roman" panose="02020603050405020304" pitchFamily="18" charset="0"/>
              </a:rPr>
              <a:t>Quang gọi mẹ của Hương là dì</a:t>
            </a:r>
            <a:r>
              <a:rPr sz="3000" b="1">
                <a:latin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sz="3000" b="1" err="1">
                <a:latin typeface="Times New Roman" panose="02020603050405020304" pitchFamily="18" charset="0"/>
              </a:rPr>
              <a:t>Quang gọi bố của Hương là chú</a:t>
            </a:r>
            <a:r>
              <a:rPr sz="3000" b="1">
                <a:latin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sz="3000" b="1" err="1">
                <a:latin typeface="Times New Roman" panose="02020603050405020304" pitchFamily="18" charset="0"/>
              </a:rPr>
              <a:t>Hương gọi bố, mẹ của Quang là bác</a:t>
            </a:r>
            <a:r>
              <a:rPr sz="3000" b="1">
                <a:latin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sz="3000" b="1" err="1">
                <a:latin typeface="Times New Roman" panose="02020603050405020304" pitchFamily="18" charset="0"/>
              </a:rPr>
              <a:t>Hương gọi Quang là anh</a:t>
            </a:r>
            <a:r>
              <a:rPr sz="3000" b="1">
                <a:latin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sz="3000" b="1" err="1">
                <a:latin typeface="Times New Roman" panose="02020603050405020304" pitchFamily="18" charset="0"/>
              </a:rPr>
              <a:t>Hương gọi Thủy là em</a:t>
            </a:r>
            <a:r>
              <a:rPr sz="30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7894" name="Rectangles 37893"/>
          <p:cNvSpPr/>
          <p:nvPr/>
        </p:nvSpPr>
        <p:spPr>
          <a:xfrm>
            <a:off x="1075690" y="2125923"/>
            <a:ext cx="406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3000"/>
          </a:p>
        </p:txBody>
      </p:sp>
      <p:sp>
        <p:nvSpPr>
          <p:cNvPr id="37895" name="Rectangles 37894"/>
          <p:cNvSpPr/>
          <p:nvPr/>
        </p:nvSpPr>
        <p:spPr>
          <a:xfrm>
            <a:off x="1075690" y="2694248"/>
            <a:ext cx="406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3000"/>
          </a:p>
        </p:txBody>
      </p:sp>
      <p:sp>
        <p:nvSpPr>
          <p:cNvPr id="37896" name="Rectangles 37895"/>
          <p:cNvSpPr/>
          <p:nvPr/>
        </p:nvSpPr>
        <p:spPr>
          <a:xfrm>
            <a:off x="1075690" y="3246698"/>
            <a:ext cx="406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3000"/>
          </a:p>
        </p:txBody>
      </p:sp>
      <p:sp>
        <p:nvSpPr>
          <p:cNvPr id="37897" name="Rectangles 37896"/>
          <p:cNvSpPr/>
          <p:nvPr/>
        </p:nvSpPr>
        <p:spPr>
          <a:xfrm>
            <a:off x="1075690" y="3792798"/>
            <a:ext cx="406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3000"/>
          </a:p>
        </p:txBody>
      </p:sp>
      <p:sp>
        <p:nvSpPr>
          <p:cNvPr id="37898" name="Rectangles 37897"/>
          <p:cNvSpPr/>
          <p:nvPr/>
        </p:nvSpPr>
        <p:spPr>
          <a:xfrm>
            <a:off x="1066165" y="4361123"/>
            <a:ext cx="406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3000"/>
          </a:p>
        </p:txBody>
      </p:sp>
      <p:sp>
        <p:nvSpPr>
          <p:cNvPr id="37899" name="Rectangles 37898"/>
          <p:cNvSpPr/>
          <p:nvPr/>
        </p:nvSpPr>
        <p:spPr>
          <a:xfrm>
            <a:off x="1075690" y="4929448"/>
            <a:ext cx="406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3000"/>
          </a:p>
        </p:txBody>
      </p:sp>
      <p:sp>
        <p:nvSpPr>
          <p:cNvPr id="37968" name="Text Box 37967"/>
          <p:cNvSpPr txBox="1"/>
          <p:nvPr/>
        </p:nvSpPr>
        <p:spPr>
          <a:xfrm>
            <a:off x="1069975" y="2055438"/>
            <a:ext cx="4572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37969" name="Text Box 37968"/>
          <p:cNvSpPr txBox="1"/>
          <p:nvPr/>
        </p:nvSpPr>
        <p:spPr>
          <a:xfrm>
            <a:off x="999490" y="3162878"/>
            <a:ext cx="6096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37970" name="Text Box 37969"/>
          <p:cNvSpPr txBox="1"/>
          <p:nvPr/>
        </p:nvSpPr>
        <p:spPr>
          <a:xfrm>
            <a:off x="1063625" y="2604713"/>
            <a:ext cx="4572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7971" name="Text Box 37970"/>
          <p:cNvSpPr txBox="1"/>
          <p:nvPr/>
        </p:nvSpPr>
        <p:spPr>
          <a:xfrm>
            <a:off x="1035685" y="3707073"/>
            <a:ext cx="5334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37972" name="Text Box 37971"/>
          <p:cNvSpPr txBox="1"/>
          <p:nvPr/>
        </p:nvSpPr>
        <p:spPr>
          <a:xfrm>
            <a:off x="987425" y="4288733"/>
            <a:ext cx="6096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37973" name="Text Box 37972"/>
          <p:cNvSpPr txBox="1"/>
          <p:nvPr/>
        </p:nvSpPr>
        <p:spPr>
          <a:xfrm>
            <a:off x="999490" y="4846263"/>
            <a:ext cx="54292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3000" b="1">
                <a:solidFill>
                  <a:srgbClr val="0000CC"/>
                </a:solidFill>
                <a:latin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59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60&quot;/&gt;&lt;/object&gt;&lt;object type=&quot;3&quot; unique_id=&quot;10026&quot;&gt;&lt;property id=&quot;20148&quot; value=&quot;5&quot;/&gt;&lt;property id=&quot;20300&quot; value=&quot;Slide 14&quot;/&gt;&lt;property id=&quot;20307&quot; value=&quot;277&quot;/&gt;&lt;/object&gt;&lt;object type=&quot;3&quot; unique_id=&quot;10027&quot;&gt;&lt;property id=&quot;20148&quot; value=&quot;5&quot;/&gt;&lt;property id=&quot;20300&quot; value=&quot;Slide 15&quot;/&gt;&lt;property id=&quot;20307&quot; value=&quot;278&quot;/&gt;&lt;/object&gt;&lt;/object&gt;&lt;object type=&quot;8&quot; unique_id=&quot;10054&quot;&gt;&lt;/object&gt;&lt;/object&gt;&lt;/database&gt;"/>
  <p:tag name="SECTOMILLISECCONVERTED" val="1"/>
  <p:tag name="INKNOELEADERBOARD" val="-34531385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6" ma:contentTypeDescription="Create a new document." ma:contentTypeScope="" ma:versionID="929668033f38ab75697d305042cce29e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39b859eda43ea7c4972733cdb085fd1e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DCAA68-8545-44D0-8D04-1247A96ECE10}"/>
</file>

<file path=customXml/itemProps2.xml><?xml version="1.0" encoding="utf-8"?>
<ds:datastoreItem xmlns:ds="http://schemas.openxmlformats.org/officeDocument/2006/customXml" ds:itemID="{0CD9128A-3845-4ED4-A1E3-D76083C4B348}"/>
</file>

<file path=customXml/itemProps3.xml><?xml version="1.0" encoding="utf-8"?>
<ds:datastoreItem xmlns:ds="http://schemas.openxmlformats.org/officeDocument/2006/customXml" ds:itemID="{0C0DB5BD-0BA6-4871-933A-656A8A0F4FB3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518</Words>
  <Application>Microsoft Office PowerPoint</Application>
  <PresentationFormat>Widescreen</PresentationFormat>
  <Paragraphs>92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Microsoft YaHei</vt:lpstr>
      <vt:lpstr>Microsoft YaHei</vt:lpstr>
      <vt:lpstr>宋体</vt:lpstr>
      <vt:lpstr>Arial</vt:lpstr>
      <vt:lpstr>Calibri</vt:lpstr>
      <vt:lpstr>等线</vt:lpstr>
      <vt:lpstr>Times New Roman</vt:lpstr>
      <vt:lpstr>UTM Edwardian</vt:lpstr>
      <vt:lpstr>Wingdings</vt:lpstr>
      <vt:lpstr>禹卫书法行书简体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Trần Thị Thảo Linh</cp:lastModifiedBy>
  <cp:revision>48</cp:revision>
  <dcterms:created xsi:type="dcterms:W3CDTF">2017-02-15T08:28:00Z</dcterms:created>
  <dcterms:modified xsi:type="dcterms:W3CDTF">2021-10-26T10:50:57Z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  <property fmtid="{D5CDD505-2E9C-101B-9397-08002B2CF9AE}" pid="3" name="ContentTypeId">
    <vt:lpwstr>0x010100DFDAAE9B0125D644B7F58EE6BF1D0FC2</vt:lpwstr>
  </property>
</Properties>
</file>