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8" r:id="rId12"/>
    <p:sldId id="260" r:id="rId13"/>
    <p:sldId id="269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A19EF-0D9F-41E6-B8A9-1EE51C7C896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99E60E-ED15-4041-B1FE-2247B0F1EBFE}">
      <dgm:prSet phldrT="[Text]"/>
      <dgm:spPr/>
      <dgm:t>
        <a:bodyPr/>
        <a:lstStyle/>
        <a:p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1</a:t>
          </a:r>
          <a:endParaRPr lang="en-US" dirty="0"/>
        </a:p>
      </dgm:t>
    </dgm:pt>
    <dgm:pt modelId="{21B0EEBA-C891-498F-8373-290022D122A0}" type="parTrans" cxnId="{289E8890-88EA-49D7-9B33-EFFC633A50D0}">
      <dgm:prSet/>
      <dgm:spPr/>
      <dgm:t>
        <a:bodyPr/>
        <a:lstStyle/>
        <a:p>
          <a:endParaRPr lang="en-US"/>
        </a:p>
      </dgm:t>
    </dgm:pt>
    <dgm:pt modelId="{F764ED74-3A55-46EC-A375-375D6F728418}" type="sibTrans" cxnId="{289E8890-88EA-49D7-9B33-EFFC633A50D0}">
      <dgm:prSet/>
      <dgm:spPr/>
      <dgm:t>
        <a:bodyPr/>
        <a:lstStyle/>
        <a:p>
          <a:endParaRPr lang="en-US"/>
        </a:p>
      </dgm:t>
    </dgm:pt>
    <dgm:pt modelId="{2D9AEBC0-1A09-4CB5-992D-FAC5180DBC3B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endParaRPr lang="en-US" dirty="0"/>
        </a:p>
      </dgm:t>
    </dgm:pt>
    <dgm:pt modelId="{ED5A30B8-6078-4DE0-8E67-46101EA5D865}" type="parTrans" cxnId="{CC29269E-F802-48C2-A004-DF78F3BA6356}">
      <dgm:prSet/>
      <dgm:spPr/>
      <dgm:t>
        <a:bodyPr/>
        <a:lstStyle/>
        <a:p>
          <a:endParaRPr lang="en-US"/>
        </a:p>
      </dgm:t>
    </dgm:pt>
    <dgm:pt modelId="{1328FE5F-F518-4E8E-97D7-AE2963CB56E1}" type="sibTrans" cxnId="{CC29269E-F802-48C2-A004-DF78F3BA6356}">
      <dgm:prSet/>
      <dgm:spPr/>
      <dgm:t>
        <a:bodyPr/>
        <a:lstStyle/>
        <a:p>
          <a:endParaRPr lang="en-US"/>
        </a:p>
      </dgm:t>
    </dgm:pt>
    <dgm:pt modelId="{D033A0A2-DC01-45F8-B01B-5B03F2865F0E}">
      <dgm:prSet phldrT="[Text]" phldr="1"/>
      <dgm:spPr/>
      <dgm:t>
        <a:bodyPr/>
        <a:lstStyle/>
        <a:p>
          <a:endParaRPr lang="en-US" dirty="0"/>
        </a:p>
      </dgm:t>
    </dgm:pt>
    <dgm:pt modelId="{273C58D6-8B91-4B9F-8581-9DB4D0340D2A}" type="parTrans" cxnId="{5CFAF83C-232E-4FB1-88A4-8D398305853C}">
      <dgm:prSet/>
      <dgm:spPr/>
      <dgm:t>
        <a:bodyPr/>
        <a:lstStyle/>
        <a:p>
          <a:endParaRPr lang="en-US"/>
        </a:p>
      </dgm:t>
    </dgm:pt>
    <dgm:pt modelId="{AA44F182-C4FF-4F51-9C71-ED19D0E7ABCE}" type="sibTrans" cxnId="{5CFAF83C-232E-4FB1-88A4-8D398305853C}">
      <dgm:prSet/>
      <dgm:spPr/>
      <dgm:t>
        <a:bodyPr/>
        <a:lstStyle/>
        <a:p>
          <a:endParaRPr lang="en-US"/>
        </a:p>
      </dgm:t>
    </dgm:pt>
    <dgm:pt modelId="{92A3B65E-B82D-4C11-B320-0A73703D5589}">
      <dgm:prSet phldrT="[Text]"/>
      <dgm:spPr/>
      <dgm:t>
        <a:bodyPr/>
        <a:lstStyle/>
        <a:p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2</a:t>
          </a:r>
          <a:endParaRPr lang="en-US" dirty="0"/>
        </a:p>
      </dgm:t>
    </dgm:pt>
    <dgm:pt modelId="{707203DA-C7C7-4A28-A286-0806C0E91FC9}" type="parTrans" cxnId="{B4346E06-F256-4279-B9F4-3BB0EBCDC823}">
      <dgm:prSet/>
      <dgm:spPr/>
      <dgm:t>
        <a:bodyPr/>
        <a:lstStyle/>
        <a:p>
          <a:endParaRPr lang="en-US"/>
        </a:p>
      </dgm:t>
    </dgm:pt>
    <dgm:pt modelId="{1E7E567C-9441-4284-80FE-D1D03D63F470}" type="sibTrans" cxnId="{B4346E06-F256-4279-B9F4-3BB0EBCDC823}">
      <dgm:prSet/>
      <dgm:spPr/>
      <dgm:t>
        <a:bodyPr/>
        <a:lstStyle/>
        <a:p>
          <a:endParaRPr lang="en-US"/>
        </a:p>
      </dgm:t>
    </dgm:pt>
    <dgm:pt modelId="{9FE8C686-5EAB-4D3F-8BA4-0760D2AA7983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endParaRPr lang="en-US" dirty="0"/>
        </a:p>
      </dgm:t>
    </dgm:pt>
    <dgm:pt modelId="{364548F9-519E-40C5-B63A-EFC1EF1C3AC0}" type="parTrans" cxnId="{0B0B98B9-86C6-4331-B1E6-41CF841CC991}">
      <dgm:prSet/>
      <dgm:spPr/>
      <dgm:t>
        <a:bodyPr/>
        <a:lstStyle/>
        <a:p>
          <a:endParaRPr lang="en-US"/>
        </a:p>
      </dgm:t>
    </dgm:pt>
    <dgm:pt modelId="{6A7FB26D-6A78-4F99-8BA5-7522445D4DD1}" type="sibTrans" cxnId="{0B0B98B9-86C6-4331-B1E6-41CF841CC991}">
      <dgm:prSet/>
      <dgm:spPr/>
      <dgm:t>
        <a:bodyPr/>
        <a:lstStyle/>
        <a:p>
          <a:endParaRPr lang="en-US"/>
        </a:p>
      </dgm:t>
    </dgm:pt>
    <dgm:pt modelId="{9AB1AFD3-AF51-4ED3-8EA2-D052BF94402C}">
      <dgm:prSet phldrT="[Text]" phldr="1"/>
      <dgm:spPr/>
      <dgm:t>
        <a:bodyPr/>
        <a:lstStyle/>
        <a:p>
          <a:endParaRPr lang="en-US"/>
        </a:p>
      </dgm:t>
    </dgm:pt>
    <dgm:pt modelId="{C9054226-E1EE-4C24-A614-FBA16EC37938}" type="parTrans" cxnId="{D5196771-E0D0-489C-88DB-F62F99A3F411}">
      <dgm:prSet/>
      <dgm:spPr/>
      <dgm:t>
        <a:bodyPr/>
        <a:lstStyle/>
        <a:p>
          <a:endParaRPr lang="en-US"/>
        </a:p>
      </dgm:t>
    </dgm:pt>
    <dgm:pt modelId="{2625F9DA-50B2-47B7-8EB7-2697D6934C96}" type="sibTrans" cxnId="{D5196771-E0D0-489C-88DB-F62F99A3F411}">
      <dgm:prSet/>
      <dgm:spPr/>
      <dgm:t>
        <a:bodyPr/>
        <a:lstStyle/>
        <a:p>
          <a:endParaRPr lang="en-US"/>
        </a:p>
      </dgm:t>
    </dgm:pt>
    <dgm:pt modelId="{D0356F88-2463-4527-B967-058D13382A09}">
      <dgm:prSet phldrT="[Text]"/>
      <dgm:spPr/>
      <dgm:t>
        <a:bodyPr/>
        <a:lstStyle/>
        <a:p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 3</a:t>
          </a:r>
          <a:endParaRPr lang="en-US" dirty="0"/>
        </a:p>
      </dgm:t>
    </dgm:pt>
    <dgm:pt modelId="{CA51CDDD-4D8E-4608-A7BE-63100CBA1C20}" type="parTrans" cxnId="{37A78A86-5D52-4414-AA10-E945D6137EEE}">
      <dgm:prSet/>
      <dgm:spPr/>
      <dgm:t>
        <a:bodyPr/>
        <a:lstStyle/>
        <a:p>
          <a:endParaRPr lang="en-US"/>
        </a:p>
      </dgm:t>
    </dgm:pt>
    <dgm:pt modelId="{EFB467D6-C04A-4DCD-93AB-77CB11235107}" type="sibTrans" cxnId="{37A78A86-5D52-4414-AA10-E945D6137EEE}">
      <dgm:prSet/>
      <dgm:spPr/>
      <dgm:t>
        <a:bodyPr/>
        <a:lstStyle/>
        <a:p>
          <a:endParaRPr lang="en-US"/>
        </a:p>
      </dgm:t>
    </dgm:pt>
    <dgm:pt modelId="{F72CF825-5323-4587-8A51-893F7BD73303}">
      <dgm:prSet phldrT="[Text]"/>
      <dgm:spPr/>
      <dgm:t>
        <a:bodyPr/>
        <a:lstStyle/>
        <a:p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endParaRPr lang="en-US" dirty="0"/>
        </a:p>
      </dgm:t>
    </dgm:pt>
    <dgm:pt modelId="{6700B737-3BAB-43F2-A3C6-6AD0D57414DE}" type="parTrans" cxnId="{E77E34AB-D5EF-43BA-BBA5-CD402C416BAC}">
      <dgm:prSet/>
      <dgm:spPr/>
      <dgm:t>
        <a:bodyPr/>
        <a:lstStyle/>
        <a:p>
          <a:endParaRPr lang="en-US"/>
        </a:p>
      </dgm:t>
    </dgm:pt>
    <dgm:pt modelId="{414E722D-8756-4554-BD74-2C1B85C1E0F7}" type="sibTrans" cxnId="{E77E34AB-D5EF-43BA-BBA5-CD402C416BAC}">
      <dgm:prSet/>
      <dgm:spPr/>
      <dgm:t>
        <a:bodyPr/>
        <a:lstStyle/>
        <a:p>
          <a:endParaRPr lang="en-US"/>
        </a:p>
      </dgm:t>
    </dgm:pt>
    <dgm:pt modelId="{4B3108BB-8153-4779-9FE4-40DCE2EC4BF3}">
      <dgm:prSet phldrT="[Text]" phldr="1"/>
      <dgm:spPr/>
      <dgm:t>
        <a:bodyPr/>
        <a:lstStyle/>
        <a:p>
          <a:endParaRPr lang="en-US"/>
        </a:p>
      </dgm:t>
    </dgm:pt>
    <dgm:pt modelId="{3B48915F-2894-4D40-A9FD-5BF10BA1CAB2}" type="parTrans" cxnId="{BD075041-B51D-428C-A13C-FB9C42371DA5}">
      <dgm:prSet/>
      <dgm:spPr/>
      <dgm:t>
        <a:bodyPr/>
        <a:lstStyle/>
        <a:p>
          <a:endParaRPr lang="en-US"/>
        </a:p>
      </dgm:t>
    </dgm:pt>
    <dgm:pt modelId="{71E54ACB-CD5B-445C-ABFC-927AB22DB8CF}" type="sibTrans" cxnId="{BD075041-B51D-428C-A13C-FB9C42371DA5}">
      <dgm:prSet/>
      <dgm:spPr/>
      <dgm:t>
        <a:bodyPr/>
        <a:lstStyle/>
        <a:p>
          <a:endParaRPr lang="en-US"/>
        </a:p>
      </dgm:t>
    </dgm:pt>
    <dgm:pt modelId="{EABF495D-E05C-41F7-AE63-05ECCF8BC3A4}" type="pres">
      <dgm:prSet presAssocID="{696A19EF-0D9F-41E6-B8A9-1EE51C7C89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C8F9E-E0D7-4535-94FE-5F4E689D402D}" type="pres">
      <dgm:prSet presAssocID="{C099E60E-ED15-4041-B1FE-2247B0F1EBFE}" presName="composite" presStyleCnt="0"/>
      <dgm:spPr/>
    </dgm:pt>
    <dgm:pt modelId="{95F0B537-492C-41C5-8A69-DE86D6D8C26D}" type="pres">
      <dgm:prSet presAssocID="{C099E60E-ED15-4041-B1FE-2247B0F1EB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E0280-EDCC-4233-8A59-E977D21C538A}" type="pres">
      <dgm:prSet presAssocID="{C099E60E-ED15-4041-B1FE-2247B0F1EBF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FCCDC-B8E4-46A9-A001-B5FCD6C23024}" type="pres">
      <dgm:prSet presAssocID="{F764ED74-3A55-46EC-A375-375D6F728418}" presName="space" presStyleCnt="0"/>
      <dgm:spPr/>
    </dgm:pt>
    <dgm:pt modelId="{BED27DCC-6D51-4C85-A234-471B02DB5BFA}" type="pres">
      <dgm:prSet presAssocID="{92A3B65E-B82D-4C11-B320-0A73703D5589}" presName="composite" presStyleCnt="0"/>
      <dgm:spPr/>
    </dgm:pt>
    <dgm:pt modelId="{99E55DB9-2BC9-4869-AFB0-7870E65B2AA2}" type="pres">
      <dgm:prSet presAssocID="{92A3B65E-B82D-4C11-B320-0A73703D55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C3ED1-77A1-4531-B7A2-67627A297D02}" type="pres">
      <dgm:prSet presAssocID="{92A3B65E-B82D-4C11-B320-0A73703D558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FAFC5-2E1F-462A-9F77-E07D119BBE7E}" type="pres">
      <dgm:prSet presAssocID="{1E7E567C-9441-4284-80FE-D1D03D63F470}" presName="space" presStyleCnt="0"/>
      <dgm:spPr/>
    </dgm:pt>
    <dgm:pt modelId="{AB84CEA1-18BE-4C45-A3C6-D9B471680A61}" type="pres">
      <dgm:prSet presAssocID="{D0356F88-2463-4527-B967-058D13382A09}" presName="composite" presStyleCnt="0"/>
      <dgm:spPr/>
    </dgm:pt>
    <dgm:pt modelId="{0A71475C-FF2A-4A13-AEC9-A68972E96BC5}" type="pres">
      <dgm:prSet presAssocID="{D0356F88-2463-4527-B967-058D13382A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F5CF5-40BA-4A41-AF09-5142F2985E09}" type="pres">
      <dgm:prSet presAssocID="{D0356F88-2463-4527-B967-058D13382A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FAF83C-232E-4FB1-88A4-8D398305853C}" srcId="{C099E60E-ED15-4041-B1FE-2247B0F1EBFE}" destId="{D033A0A2-DC01-45F8-B01B-5B03F2865F0E}" srcOrd="1" destOrd="0" parTransId="{273C58D6-8B91-4B9F-8581-9DB4D0340D2A}" sibTransId="{AA44F182-C4FF-4F51-9C71-ED19D0E7ABCE}"/>
    <dgm:cxn modelId="{37A78A86-5D52-4414-AA10-E945D6137EEE}" srcId="{696A19EF-0D9F-41E6-B8A9-1EE51C7C8963}" destId="{D0356F88-2463-4527-B967-058D13382A09}" srcOrd="2" destOrd="0" parTransId="{CA51CDDD-4D8E-4608-A7BE-63100CBA1C20}" sibTransId="{EFB467D6-C04A-4DCD-93AB-77CB11235107}"/>
    <dgm:cxn modelId="{59C5D2D9-503D-4488-8C2B-E7618C41C28A}" type="presOf" srcId="{9AB1AFD3-AF51-4ED3-8EA2-D052BF94402C}" destId="{53EC3ED1-77A1-4531-B7A2-67627A297D02}" srcOrd="0" destOrd="1" presId="urn:microsoft.com/office/officeart/2005/8/layout/hList1"/>
    <dgm:cxn modelId="{72E948A9-8262-4DA2-AE10-F37BD3BBFAF0}" type="presOf" srcId="{92A3B65E-B82D-4C11-B320-0A73703D5589}" destId="{99E55DB9-2BC9-4869-AFB0-7870E65B2AA2}" srcOrd="0" destOrd="0" presId="urn:microsoft.com/office/officeart/2005/8/layout/hList1"/>
    <dgm:cxn modelId="{0B0B98B9-86C6-4331-B1E6-41CF841CC991}" srcId="{92A3B65E-B82D-4C11-B320-0A73703D5589}" destId="{9FE8C686-5EAB-4D3F-8BA4-0760D2AA7983}" srcOrd="0" destOrd="0" parTransId="{364548F9-519E-40C5-B63A-EFC1EF1C3AC0}" sibTransId="{6A7FB26D-6A78-4F99-8BA5-7522445D4DD1}"/>
    <dgm:cxn modelId="{289E8890-88EA-49D7-9B33-EFFC633A50D0}" srcId="{696A19EF-0D9F-41E6-B8A9-1EE51C7C8963}" destId="{C099E60E-ED15-4041-B1FE-2247B0F1EBFE}" srcOrd="0" destOrd="0" parTransId="{21B0EEBA-C891-498F-8373-290022D122A0}" sibTransId="{F764ED74-3A55-46EC-A375-375D6F728418}"/>
    <dgm:cxn modelId="{BD075041-B51D-428C-A13C-FB9C42371DA5}" srcId="{D0356F88-2463-4527-B967-058D13382A09}" destId="{4B3108BB-8153-4779-9FE4-40DCE2EC4BF3}" srcOrd="1" destOrd="0" parTransId="{3B48915F-2894-4D40-A9FD-5BF10BA1CAB2}" sibTransId="{71E54ACB-CD5B-445C-ABFC-927AB22DB8CF}"/>
    <dgm:cxn modelId="{E77E34AB-D5EF-43BA-BBA5-CD402C416BAC}" srcId="{D0356F88-2463-4527-B967-058D13382A09}" destId="{F72CF825-5323-4587-8A51-893F7BD73303}" srcOrd="0" destOrd="0" parTransId="{6700B737-3BAB-43F2-A3C6-6AD0D57414DE}" sibTransId="{414E722D-8756-4554-BD74-2C1B85C1E0F7}"/>
    <dgm:cxn modelId="{99C74CFA-0A45-413F-BC36-86E70338CE7F}" type="presOf" srcId="{D0356F88-2463-4527-B967-058D13382A09}" destId="{0A71475C-FF2A-4A13-AEC9-A68972E96BC5}" srcOrd="0" destOrd="0" presId="urn:microsoft.com/office/officeart/2005/8/layout/hList1"/>
    <dgm:cxn modelId="{B4346E06-F256-4279-B9F4-3BB0EBCDC823}" srcId="{696A19EF-0D9F-41E6-B8A9-1EE51C7C8963}" destId="{92A3B65E-B82D-4C11-B320-0A73703D5589}" srcOrd="1" destOrd="0" parTransId="{707203DA-C7C7-4A28-A286-0806C0E91FC9}" sibTransId="{1E7E567C-9441-4284-80FE-D1D03D63F470}"/>
    <dgm:cxn modelId="{CEBC105A-F7D2-43AA-9411-672ACEEF3FC6}" type="presOf" srcId="{C099E60E-ED15-4041-B1FE-2247B0F1EBFE}" destId="{95F0B537-492C-41C5-8A69-DE86D6D8C26D}" srcOrd="0" destOrd="0" presId="urn:microsoft.com/office/officeart/2005/8/layout/hList1"/>
    <dgm:cxn modelId="{D5196771-E0D0-489C-88DB-F62F99A3F411}" srcId="{92A3B65E-B82D-4C11-B320-0A73703D5589}" destId="{9AB1AFD3-AF51-4ED3-8EA2-D052BF94402C}" srcOrd="1" destOrd="0" parTransId="{C9054226-E1EE-4C24-A614-FBA16EC37938}" sibTransId="{2625F9DA-50B2-47B7-8EB7-2697D6934C96}"/>
    <dgm:cxn modelId="{C566E7C2-AB5F-4C23-BB29-FB81C2401335}" type="presOf" srcId="{F72CF825-5323-4587-8A51-893F7BD73303}" destId="{392F5CF5-40BA-4A41-AF09-5142F2985E09}" srcOrd="0" destOrd="0" presId="urn:microsoft.com/office/officeart/2005/8/layout/hList1"/>
    <dgm:cxn modelId="{FE426BCC-C35A-4431-A411-038B656C8D96}" type="presOf" srcId="{9FE8C686-5EAB-4D3F-8BA4-0760D2AA7983}" destId="{53EC3ED1-77A1-4531-B7A2-67627A297D02}" srcOrd="0" destOrd="0" presId="urn:microsoft.com/office/officeart/2005/8/layout/hList1"/>
    <dgm:cxn modelId="{16CEB0D1-D9F0-43BE-9FB2-6A99767ECCD9}" type="presOf" srcId="{2D9AEBC0-1A09-4CB5-992D-FAC5180DBC3B}" destId="{103E0280-EDCC-4233-8A59-E977D21C538A}" srcOrd="0" destOrd="0" presId="urn:microsoft.com/office/officeart/2005/8/layout/hList1"/>
    <dgm:cxn modelId="{CC29269E-F802-48C2-A004-DF78F3BA6356}" srcId="{C099E60E-ED15-4041-B1FE-2247B0F1EBFE}" destId="{2D9AEBC0-1A09-4CB5-992D-FAC5180DBC3B}" srcOrd="0" destOrd="0" parTransId="{ED5A30B8-6078-4DE0-8E67-46101EA5D865}" sibTransId="{1328FE5F-F518-4E8E-97D7-AE2963CB56E1}"/>
    <dgm:cxn modelId="{CBC51661-6BC1-40A3-ACBF-DB00057FCF59}" type="presOf" srcId="{D033A0A2-DC01-45F8-B01B-5B03F2865F0E}" destId="{103E0280-EDCC-4233-8A59-E977D21C538A}" srcOrd="0" destOrd="1" presId="urn:microsoft.com/office/officeart/2005/8/layout/hList1"/>
    <dgm:cxn modelId="{7151E3FD-18FD-4F32-88E7-6B8ABDBABBE1}" type="presOf" srcId="{696A19EF-0D9F-41E6-B8A9-1EE51C7C8963}" destId="{EABF495D-E05C-41F7-AE63-05ECCF8BC3A4}" srcOrd="0" destOrd="0" presId="urn:microsoft.com/office/officeart/2005/8/layout/hList1"/>
    <dgm:cxn modelId="{F0D194DA-DE1C-4746-B8B9-30E61545FBFC}" type="presOf" srcId="{4B3108BB-8153-4779-9FE4-40DCE2EC4BF3}" destId="{392F5CF5-40BA-4A41-AF09-5142F2985E09}" srcOrd="0" destOrd="1" presId="urn:microsoft.com/office/officeart/2005/8/layout/hList1"/>
    <dgm:cxn modelId="{03CBAA80-A612-464E-B7F3-D6AA01DEFEA1}" type="presParOf" srcId="{EABF495D-E05C-41F7-AE63-05ECCF8BC3A4}" destId="{8C6C8F9E-E0D7-4535-94FE-5F4E689D402D}" srcOrd="0" destOrd="0" presId="urn:microsoft.com/office/officeart/2005/8/layout/hList1"/>
    <dgm:cxn modelId="{D3DBD2AE-489B-47AA-8FA9-308DD95B6633}" type="presParOf" srcId="{8C6C8F9E-E0D7-4535-94FE-5F4E689D402D}" destId="{95F0B537-492C-41C5-8A69-DE86D6D8C26D}" srcOrd="0" destOrd="0" presId="urn:microsoft.com/office/officeart/2005/8/layout/hList1"/>
    <dgm:cxn modelId="{4E63EE50-193E-4E54-9F3D-17C4906B1E64}" type="presParOf" srcId="{8C6C8F9E-E0D7-4535-94FE-5F4E689D402D}" destId="{103E0280-EDCC-4233-8A59-E977D21C538A}" srcOrd="1" destOrd="0" presId="urn:microsoft.com/office/officeart/2005/8/layout/hList1"/>
    <dgm:cxn modelId="{E5F6A375-8913-425B-BD1B-A2D1603C8790}" type="presParOf" srcId="{EABF495D-E05C-41F7-AE63-05ECCF8BC3A4}" destId="{8D1FCCDC-B8E4-46A9-A001-B5FCD6C23024}" srcOrd="1" destOrd="0" presId="urn:microsoft.com/office/officeart/2005/8/layout/hList1"/>
    <dgm:cxn modelId="{D94041FD-42F2-43E3-8D9C-3AEE3A77D4EF}" type="presParOf" srcId="{EABF495D-E05C-41F7-AE63-05ECCF8BC3A4}" destId="{BED27DCC-6D51-4C85-A234-471B02DB5BFA}" srcOrd="2" destOrd="0" presId="urn:microsoft.com/office/officeart/2005/8/layout/hList1"/>
    <dgm:cxn modelId="{4D5C9BDD-1B13-4960-9747-7AD2851F502B}" type="presParOf" srcId="{BED27DCC-6D51-4C85-A234-471B02DB5BFA}" destId="{99E55DB9-2BC9-4869-AFB0-7870E65B2AA2}" srcOrd="0" destOrd="0" presId="urn:microsoft.com/office/officeart/2005/8/layout/hList1"/>
    <dgm:cxn modelId="{FF215C61-4867-411A-956C-A3E2E836EF44}" type="presParOf" srcId="{BED27DCC-6D51-4C85-A234-471B02DB5BFA}" destId="{53EC3ED1-77A1-4531-B7A2-67627A297D02}" srcOrd="1" destOrd="0" presId="urn:microsoft.com/office/officeart/2005/8/layout/hList1"/>
    <dgm:cxn modelId="{7FEB4E86-4F2C-42E1-A768-1156F58DA16C}" type="presParOf" srcId="{EABF495D-E05C-41F7-AE63-05ECCF8BC3A4}" destId="{BB7FAFC5-2E1F-462A-9F77-E07D119BBE7E}" srcOrd="3" destOrd="0" presId="urn:microsoft.com/office/officeart/2005/8/layout/hList1"/>
    <dgm:cxn modelId="{E4E0FF31-7429-4D14-BB4B-4EDCA163E9B8}" type="presParOf" srcId="{EABF495D-E05C-41F7-AE63-05ECCF8BC3A4}" destId="{AB84CEA1-18BE-4C45-A3C6-D9B471680A61}" srcOrd="4" destOrd="0" presId="urn:microsoft.com/office/officeart/2005/8/layout/hList1"/>
    <dgm:cxn modelId="{E4963C4C-EB81-49F1-A681-51CAAB238E5E}" type="presParOf" srcId="{AB84CEA1-18BE-4C45-A3C6-D9B471680A61}" destId="{0A71475C-FF2A-4A13-AEC9-A68972E96BC5}" srcOrd="0" destOrd="0" presId="urn:microsoft.com/office/officeart/2005/8/layout/hList1"/>
    <dgm:cxn modelId="{B3E26365-CFFF-4679-9017-8E186601291D}" type="presParOf" srcId="{AB84CEA1-18BE-4C45-A3C6-D9B471680A61}" destId="{392F5CF5-40BA-4A41-AF09-5142F2985E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87E03-C686-466A-AF28-437ED15A217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8CE76E-5040-4CFE-81AC-EFBCBF5A10CA}">
      <dgm:prSet phldrT="[Text]"/>
      <dgm:spPr/>
      <dgm:t>
        <a:bodyPr/>
        <a:lstStyle/>
        <a:p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Tìm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hiểu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về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nội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,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ngoại</a:t>
          </a:r>
          <a:endParaRPr lang="en-US" dirty="0">
            <a:solidFill>
              <a:schemeClr val="bg1"/>
            </a:solidFill>
            <a:latin typeface="Bahnschrift Condensed" panose="020B0502040204020203" pitchFamily="34" charset="0"/>
          </a:endParaRPr>
        </a:p>
      </dgm:t>
    </dgm:pt>
    <dgm:pt modelId="{1D95383F-ACFD-4B64-A548-D3717DFB8CA8}" type="parTrans" cxnId="{15E31272-B58C-4192-AACF-833E9DDDE984}">
      <dgm:prSet/>
      <dgm:spPr/>
      <dgm:t>
        <a:bodyPr/>
        <a:lstStyle/>
        <a:p>
          <a:endParaRPr lang="en-US"/>
        </a:p>
      </dgm:t>
    </dgm:pt>
    <dgm:pt modelId="{08C760FB-FEB0-4DCE-A720-5030AF8C042F}" type="sibTrans" cxnId="{15E31272-B58C-4192-AACF-833E9DDDE984}">
      <dgm:prSet/>
      <dgm:spPr/>
      <dgm:t>
        <a:bodyPr/>
        <a:lstStyle/>
        <a:p>
          <a:endParaRPr lang="en-US"/>
        </a:p>
      </dgm:t>
    </dgm:pt>
    <dgm:pt modelId="{E0C8E81F-CF69-4C64-8D83-CA917111857F}">
      <dgm:prSet phldrT="[Text]"/>
      <dgm:spPr/>
      <dgm:t>
        <a:bodyPr/>
        <a:lstStyle/>
        <a:p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Kể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về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nội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,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ngoại</a:t>
          </a:r>
          <a:endParaRPr lang="en-US" dirty="0">
            <a:solidFill>
              <a:schemeClr val="bg1"/>
            </a:solidFill>
            <a:latin typeface="Bahnschrift Condensed" panose="020B0502040204020203" pitchFamily="34" charset="0"/>
          </a:endParaRPr>
        </a:p>
      </dgm:t>
    </dgm:pt>
    <dgm:pt modelId="{3005FC87-FB66-4ACA-93C7-B4BE2E45549C}" type="parTrans" cxnId="{1AB65F7B-CF1D-4C44-9A99-9C998603E2B7}">
      <dgm:prSet/>
      <dgm:spPr/>
      <dgm:t>
        <a:bodyPr/>
        <a:lstStyle/>
        <a:p>
          <a:endParaRPr lang="en-US"/>
        </a:p>
      </dgm:t>
    </dgm:pt>
    <dgm:pt modelId="{5849962E-322E-41AF-A206-25ACCAFD1FE1}" type="sibTrans" cxnId="{1AB65F7B-CF1D-4C44-9A99-9C998603E2B7}">
      <dgm:prSet/>
      <dgm:spPr/>
      <dgm:t>
        <a:bodyPr/>
        <a:lstStyle/>
        <a:p>
          <a:endParaRPr lang="en-US"/>
        </a:p>
      </dgm:t>
    </dgm:pt>
    <dgm:pt modelId="{8831D5EE-E4B4-4C01-B2B2-ED0BE999A17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Trò</a:t>
          </a:r>
          <a:r>
            <a:rPr lang="en-US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chơi</a:t>
          </a:r>
          <a:endParaRPr lang="en-US" dirty="0">
            <a:solidFill>
              <a:schemeClr val="bg1"/>
            </a:solidFill>
            <a:latin typeface="Bahnschrift Condensed" panose="020B0502040204020203" pitchFamily="34" charset="0"/>
          </a:endParaRPr>
        </a:p>
      </dgm:t>
    </dgm:pt>
    <dgm:pt modelId="{23C2F976-DCF5-453C-AD55-9A586264BB4D}" type="parTrans" cxnId="{38F01950-C9EC-4BFC-ACA6-7FC55FBC04BA}">
      <dgm:prSet/>
      <dgm:spPr/>
      <dgm:t>
        <a:bodyPr/>
        <a:lstStyle/>
        <a:p>
          <a:endParaRPr lang="en-US"/>
        </a:p>
      </dgm:t>
    </dgm:pt>
    <dgm:pt modelId="{0EBB7A00-AE9F-4849-A1BB-BA2B28408485}" type="sibTrans" cxnId="{38F01950-C9EC-4BFC-ACA6-7FC55FBC04BA}">
      <dgm:prSet/>
      <dgm:spPr/>
      <dgm:t>
        <a:bodyPr/>
        <a:lstStyle/>
        <a:p>
          <a:endParaRPr lang="en-US"/>
        </a:p>
      </dgm:t>
    </dgm:pt>
    <dgm:pt modelId="{8DB39C23-A80F-48B1-9F5E-4E152897544B}">
      <dgm:prSet phldrT="[Text]"/>
      <dgm:spPr/>
      <dgm:t>
        <a:bodyPr/>
        <a:lstStyle/>
        <a:p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Thái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độ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,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tình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cảm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của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em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đối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với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họ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hàng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nội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b="1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ngoại</a:t>
          </a:r>
          <a:r>
            <a:rPr lang="en-US" altLang="en-US" b="1" dirty="0" smtClean="0">
              <a:solidFill>
                <a:schemeClr val="bg1"/>
              </a:solidFill>
              <a:latin typeface="Bahnschrift Condensed" panose="020B0502040204020203" pitchFamily="34" charset="0"/>
            </a:rPr>
            <a:t>.</a:t>
          </a:r>
          <a:endParaRPr lang="en-US" dirty="0">
            <a:solidFill>
              <a:schemeClr val="bg1"/>
            </a:solidFill>
            <a:latin typeface="Bahnschrift Condensed" panose="020B0502040204020203" pitchFamily="34" charset="0"/>
          </a:endParaRPr>
        </a:p>
      </dgm:t>
    </dgm:pt>
    <dgm:pt modelId="{7A473861-0B84-4E76-A94B-C2AAD6E54F60}" type="parTrans" cxnId="{7E623322-BB54-4834-9310-D6B4E0DA8213}">
      <dgm:prSet/>
      <dgm:spPr/>
      <dgm:t>
        <a:bodyPr/>
        <a:lstStyle/>
        <a:p>
          <a:endParaRPr lang="en-US"/>
        </a:p>
      </dgm:t>
    </dgm:pt>
    <dgm:pt modelId="{F25ED6E5-4C86-4BBB-B79E-6DFB9DA69272}" type="sibTrans" cxnId="{7E623322-BB54-4834-9310-D6B4E0DA8213}">
      <dgm:prSet/>
      <dgm:spPr/>
      <dgm:t>
        <a:bodyPr/>
        <a:lstStyle/>
        <a:p>
          <a:endParaRPr lang="en-US"/>
        </a:p>
      </dgm:t>
    </dgm:pt>
    <dgm:pt modelId="{0EBE9148-7539-42C6-81BB-0D29818FD4CC}" type="pres">
      <dgm:prSet presAssocID="{65E87E03-C686-466A-AF28-437ED15A21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C5F8174-B87C-463E-AB90-FE3B16434EAB}" type="pres">
      <dgm:prSet presAssocID="{65E87E03-C686-466A-AF28-437ED15A2170}" presName="Name1" presStyleCnt="0"/>
      <dgm:spPr/>
    </dgm:pt>
    <dgm:pt modelId="{58294103-0095-44E6-8146-6E25884EABE2}" type="pres">
      <dgm:prSet presAssocID="{65E87E03-C686-466A-AF28-437ED15A2170}" presName="cycle" presStyleCnt="0"/>
      <dgm:spPr/>
    </dgm:pt>
    <dgm:pt modelId="{E61A45B2-BA69-4C92-8190-F95043602A66}" type="pres">
      <dgm:prSet presAssocID="{65E87E03-C686-466A-AF28-437ED15A2170}" presName="srcNode" presStyleLbl="node1" presStyleIdx="0" presStyleCnt="4"/>
      <dgm:spPr/>
    </dgm:pt>
    <dgm:pt modelId="{942E1251-3EE3-42D0-9CAD-630AC8F7D692}" type="pres">
      <dgm:prSet presAssocID="{65E87E03-C686-466A-AF28-437ED15A2170}" presName="conn" presStyleLbl="parChTrans1D2" presStyleIdx="0" presStyleCnt="1"/>
      <dgm:spPr/>
      <dgm:t>
        <a:bodyPr/>
        <a:lstStyle/>
        <a:p>
          <a:endParaRPr lang="en-US"/>
        </a:p>
      </dgm:t>
    </dgm:pt>
    <dgm:pt modelId="{A9D0DAD1-C97C-4B06-B21D-55A6C66E2EBC}" type="pres">
      <dgm:prSet presAssocID="{65E87E03-C686-466A-AF28-437ED15A2170}" presName="extraNode" presStyleLbl="node1" presStyleIdx="0" presStyleCnt="4"/>
      <dgm:spPr/>
    </dgm:pt>
    <dgm:pt modelId="{9A2F7B65-6C17-4CEC-BE2B-C9E69B8643A1}" type="pres">
      <dgm:prSet presAssocID="{65E87E03-C686-466A-AF28-437ED15A2170}" presName="dstNode" presStyleLbl="node1" presStyleIdx="0" presStyleCnt="4"/>
      <dgm:spPr/>
    </dgm:pt>
    <dgm:pt modelId="{99C06501-5E55-427A-B19E-7CEB394E4F13}" type="pres">
      <dgm:prSet presAssocID="{568CE76E-5040-4CFE-81AC-EFBCBF5A10C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EBFA4-AA3D-46F8-B1F5-E97AEE8E1C5D}" type="pres">
      <dgm:prSet presAssocID="{568CE76E-5040-4CFE-81AC-EFBCBF5A10CA}" presName="accent_1" presStyleCnt="0"/>
      <dgm:spPr/>
    </dgm:pt>
    <dgm:pt modelId="{6748E8BD-115D-47B2-A41F-4EF0EA8E655B}" type="pres">
      <dgm:prSet presAssocID="{568CE76E-5040-4CFE-81AC-EFBCBF5A10CA}" presName="accentRepeatNode" presStyleLbl="solidFgAcc1" presStyleIdx="0" presStyleCnt="4"/>
      <dgm:spPr/>
    </dgm:pt>
    <dgm:pt modelId="{332A4F37-9BAE-45B2-A56D-95E4F0719365}" type="pres">
      <dgm:prSet presAssocID="{E0C8E81F-CF69-4C64-8D83-CA917111857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A2DED-6F48-4095-85AE-276EE789359F}" type="pres">
      <dgm:prSet presAssocID="{E0C8E81F-CF69-4C64-8D83-CA917111857F}" presName="accent_2" presStyleCnt="0"/>
      <dgm:spPr/>
    </dgm:pt>
    <dgm:pt modelId="{BB8BEC84-C6DD-452F-AABD-3CAA9F51D9B9}" type="pres">
      <dgm:prSet presAssocID="{E0C8E81F-CF69-4C64-8D83-CA917111857F}" presName="accentRepeatNode" presStyleLbl="solidFgAcc1" presStyleIdx="1" presStyleCnt="4"/>
      <dgm:spPr/>
    </dgm:pt>
    <dgm:pt modelId="{0018DBD1-7C0E-4D54-8065-872F847C9D7B}" type="pres">
      <dgm:prSet presAssocID="{8831D5EE-E4B4-4C01-B2B2-ED0BE999A17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53450-6F04-4729-9EED-542EFC5B5DAA}" type="pres">
      <dgm:prSet presAssocID="{8831D5EE-E4B4-4C01-B2B2-ED0BE999A17A}" presName="accent_3" presStyleCnt="0"/>
      <dgm:spPr/>
    </dgm:pt>
    <dgm:pt modelId="{D53E2C73-CFC2-4CDB-90C3-3302197B6F99}" type="pres">
      <dgm:prSet presAssocID="{8831D5EE-E4B4-4C01-B2B2-ED0BE999A17A}" presName="accentRepeatNode" presStyleLbl="solidFgAcc1" presStyleIdx="2" presStyleCnt="4"/>
      <dgm:spPr/>
    </dgm:pt>
    <dgm:pt modelId="{391EC031-9054-42A1-B5BA-C13E11F4CB3C}" type="pres">
      <dgm:prSet presAssocID="{8DB39C23-A80F-48B1-9F5E-4E152897544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41224-BB39-41AD-8FCA-BEA252392A59}" type="pres">
      <dgm:prSet presAssocID="{8DB39C23-A80F-48B1-9F5E-4E152897544B}" presName="accent_4" presStyleCnt="0"/>
      <dgm:spPr/>
    </dgm:pt>
    <dgm:pt modelId="{3F90EF32-46FF-4883-AFC0-6BB7D9A6C525}" type="pres">
      <dgm:prSet presAssocID="{8DB39C23-A80F-48B1-9F5E-4E152897544B}" presName="accentRepeatNode" presStyleLbl="solidFgAcc1" presStyleIdx="3" presStyleCnt="4"/>
      <dgm:spPr/>
    </dgm:pt>
  </dgm:ptLst>
  <dgm:cxnLst>
    <dgm:cxn modelId="{15E31272-B58C-4192-AACF-833E9DDDE984}" srcId="{65E87E03-C686-466A-AF28-437ED15A2170}" destId="{568CE76E-5040-4CFE-81AC-EFBCBF5A10CA}" srcOrd="0" destOrd="0" parTransId="{1D95383F-ACFD-4B64-A548-D3717DFB8CA8}" sibTransId="{08C760FB-FEB0-4DCE-A720-5030AF8C042F}"/>
    <dgm:cxn modelId="{6FF3556B-265D-4D12-8DD7-F184CDB3E9D0}" type="presOf" srcId="{568CE76E-5040-4CFE-81AC-EFBCBF5A10CA}" destId="{99C06501-5E55-427A-B19E-7CEB394E4F13}" srcOrd="0" destOrd="0" presId="urn:microsoft.com/office/officeart/2008/layout/VerticalCurvedList"/>
    <dgm:cxn modelId="{B381E56F-615D-4EC0-AC12-B1E22E7C7B8F}" type="presOf" srcId="{E0C8E81F-CF69-4C64-8D83-CA917111857F}" destId="{332A4F37-9BAE-45B2-A56D-95E4F0719365}" srcOrd="0" destOrd="0" presId="urn:microsoft.com/office/officeart/2008/layout/VerticalCurvedList"/>
    <dgm:cxn modelId="{854923A0-0258-4607-8FCF-A21EFBB9AC99}" type="presOf" srcId="{08C760FB-FEB0-4DCE-A720-5030AF8C042F}" destId="{942E1251-3EE3-42D0-9CAD-630AC8F7D692}" srcOrd="0" destOrd="0" presId="urn:microsoft.com/office/officeart/2008/layout/VerticalCurvedList"/>
    <dgm:cxn modelId="{C0A55483-2A1D-43DA-8298-80DE6D9CC7E6}" type="presOf" srcId="{65E87E03-C686-466A-AF28-437ED15A2170}" destId="{0EBE9148-7539-42C6-81BB-0D29818FD4CC}" srcOrd="0" destOrd="0" presId="urn:microsoft.com/office/officeart/2008/layout/VerticalCurvedList"/>
    <dgm:cxn modelId="{7E623322-BB54-4834-9310-D6B4E0DA8213}" srcId="{65E87E03-C686-466A-AF28-437ED15A2170}" destId="{8DB39C23-A80F-48B1-9F5E-4E152897544B}" srcOrd="3" destOrd="0" parTransId="{7A473861-0B84-4E76-A94B-C2AAD6E54F60}" sibTransId="{F25ED6E5-4C86-4BBB-B79E-6DFB9DA69272}"/>
    <dgm:cxn modelId="{1AB65F7B-CF1D-4C44-9A99-9C998603E2B7}" srcId="{65E87E03-C686-466A-AF28-437ED15A2170}" destId="{E0C8E81F-CF69-4C64-8D83-CA917111857F}" srcOrd="1" destOrd="0" parTransId="{3005FC87-FB66-4ACA-93C7-B4BE2E45549C}" sibTransId="{5849962E-322E-41AF-A206-25ACCAFD1FE1}"/>
    <dgm:cxn modelId="{38F01950-C9EC-4BFC-ACA6-7FC55FBC04BA}" srcId="{65E87E03-C686-466A-AF28-437ED15A2170}" destId="{8831D5EE-E4B4-4C01-B2B2-ED0BE999A17A}" srcOrd="2" destOrd="0" parTransId="{23C2F976-DCF5-453C-AD55-9A586264BB4D}" sibTransId="{0EBB7A00-AE9F-4849-A1BB-BA2B28408485}"/>
    <dgm:cxn modelId="{867F8412-5FDC-4028-B491-9C8015A2A733}" type="presOf" srcId="{8DB39C23-A80F-48B1-9F5E-4E152897544B}" destId="{391EC031-9054-42A1-B5BA-C13E11F4CB3C}" srcOrd="0" destOrd="0" presId="urn:microsoft.com/office/officeart/2008/layout/VerticalCurvedList"/>
    <dgm:cxn modelId="{A0484FA2-435C-4B29-9FFD-094B3C5D36DF}" type="presOf" srcId="{8831D5EE-E4B4-4C01-B2B2-ED0BE999A17A}" destId="{0018DBD1-7C0E-4D54-8065-872F847C9D7B}" srcOrd="0" destOrd="0" presId="urn:microsoft.com/office/officeart/2008/layout/VerticalCurvedList"/>
    <dgm:cxn modelId="{A1F5D5B9-F4D5-40D0-8D29-C28B03309450}" type="presParOf" srcId="{0EBE9148-7539-42C6-81BB-0D29818FD4CC}" destId="{7C5F8174-B87C-463E-AB90-FE3B16434EAB}" srcOrd="0" destOrd="0" presId="urn:microsoft.com/office/officeart/2008/layout/VerticalCurvedList"/>
    <dgm:cxn modelId="{64334F5C-D6F8-406F-A6A0-2BF6D5E0062F}" type="presParOf" srcId="{7C5F8174-B87C-463E-AB90-FE3B16434EAB}" destId="{58294103-0095-44E6-8146-6E25884EABE2}" srcOrd="0" destOrd="0" presId="urn:microsoft.com/office/officeart/2008/layout/VerticalCurvedList"/>
    <dgm:cxn modelId="{42CD03EE-128F-4495-8A01-7E00F0923F9D}" type="presParOf" srcId="{58294103-0095-44E6-8146-6E25884EABE2}" destId="{E61A45B2-BA69-4C92-8190-F95043602A66}" srcOrd="0" destOrd="0" presId="urn:microsoft.com/office/officeart/2008/layout/VerticalCurvedList"/>
    <dgm:cxn modelId="{1FAC5B4F-3D00-478C-91CB-91E66856A739}" type="presParOf" srcId="{58294103-0095-44E6-8146-6E25884EABE2}" destId="{942E1251-3EE3-42D0-9CAD-630AC8F7D692}" srcOrd="1" destOrd="0" presId="urn:microsoft.com/office/officeart/2008/layout/VerticalCurvedList"/>
    <dgm:cxn modelId="{46CE258C-9A9D-4E8D-B9D3-215CD08357CB}" type="presParOf" srcId="{58294103-0095-44E6-8146-6E25884EABE2}" destId="{A9D0DAD1-C97C-4B06-B21D-55A6C66E2EBC}" srcOrd="2" destOrd="0" presId="urn:microsoft.com/office/officeart/2008/layout/VerticalCurvedList"/>
    <dgm:cxn modelId="{42C5064A-7D8B-4816-8C5C-5F93F7FF347D}" type="presParOf" srcId="{58294103-0095-44E6-8146-6E25884EABE2}" destId="{9A2F7B65-6C17-4CEC-BE2B-C9E69B8643A1}" srcOrd="3" destOrd="0" presId="urn:microsoft.com/office/officeart/2008/layout/VerticalCurvedList"/>
    <dgm:cxn modelId="{8A9B5ADC-AAF1-49B3-AEB8-BE97C52B7AF6}" type="presParOf" srcId="{7C5F8174-B87C-463E-AB90-FE3B16434EAB}" destId="{99C06501-5E55-427A-B19E-7CEB394E4F13}" srcOrd="1" destOrd="0" presId="urn:microsoft.com/office/officeart/2008/layout/VerticalCurvedList"/>
    <dgm:cxn modelId="{678A2C16-BDB9-4879-AA08-A76585F657F5}" type="presParOf" srcId="{7C5F8174-B87C-463E-AB90-FE3B16434EAB}" destId="{97DEBFA4-AA3D-46F8-B1F5-E97AEE8E1C5D}" srcOrd="2" destOrd="0" presId="urn:microsoft.com/office/officeart/2008/layout/VerticalCurvedList"/>
    <dgm:cxn modelId="{18663195-F809-41A1-B520-1DC670862C27}" type="presParOf" srcId="{97DEBFA4-AA3D-46F8-B1F5-E97AEE8E1C5D}" destId="{6748E8BD-115D-47B2-A41F-4EF0EA8E655B}" srcOrd="0" destOrd="0" presId="urn:microsoft.com/office/officeart/2008/layout/VerticalCurvedList"/>
    <dgm:cxn modelId="{E731068D-64F1-41BD-BCC9-DC68DBB6F9D6}" type="presParOf" srcId="{7C5F8174-B87C-463E-AB90-FE3B16434EAB}" destId="{332A4F37-9BAE-45B2-A56D-95E4F0719365}" srcOrd="3" destOrd="0" presId="urn:microsoft.com/office/officeart/2008/layout/VerticalCurvedList"/>
    <dgm:cxn modelId="{6BB615C3-9459-43EF-B290-D61DF157C134}" type="presParOf" srcId="{7C5F8174-B87C-463E-AB90-FE3B16434EAB}" destId="{842A2DED-6F48-4095-85AE-276EE789359F}" srcOrd="4" destOrd="0" presId="urn:microsoft.com/office/officeart/2008/layout/VerticalCurvedList"/>
    <dgm:cxn modelId="{9278B4BC-1354-463E-BCE4-E126C9B69FC5}" type="presParOf" srcId="{842A2DED-6F48-4095-85AE-276EE789359F}" destId="{BB8BEC84-C6DD-452F-AABD-3CAA9F51D9B9}" srcOrd="0" destOrd="0" presId="urn:microsoft.com/office/officeart/2008/layout/VerticalCurvedList"/>
    <dgm:cxn modelId="{B35A8D80-92D1-413D-A852-B85DA4265CB2}" type="presParOf" srcId="{7C5F8174-B87C-463E-AB90-FE3B16434EAB}" destId="{0018DBD1-7C0E-4D54-8065-872F847C9D7B}" srcOrd="5" destOrd="0" presId="urn:microsoft.com/office/officeart/2008/layout/VerticalCurvedList"/>
    <dgm:cxn modelId="{976EE546-9246-41F7-A829-B04E6C840C70}" type="presParOf" srcId="{7C5F8174-B87C-463E-AB90-FE3B16434EAB}" destId="{64253450-6F04-4729-9EED-542EFC5B5DAA}" srcOrd="6" destOrd="0" presId="urn:microsoft.com/office/officeart/2008/layout/VerticalCurvedList"/>
    <dgm:cxn modelId="{A25AB6F4-9895-4256-9928-4EA785FF7706}" type="presParOf" srcId="{64253450-6F04-4729-9EED-542EFC5B5DAA}" destId="{D53E2C73-CFC2-4CDB-90C3-3302197B6F99}" srcOrd="0" destOrd="0" presId="urn:microsoft.com/office/officeart/2008/layout/VerticalCurvedList"/>
    <dgm:cxn modelId="{B71B9D65-4F67-4822-B3DC-BEC793ECA00E}" type="presParOf" srcId="{7C5F8174-B87C-463E-AB90-FE3B16434EAB}" destId="{391EC031-9054-42A1-B5BA-C13E11F4CB3C}" srcOrd="7" destOrd="0" presId="urn:microsoft.com/office/officeart/2008/layout/VerticalCurvedList"/>
    <dgm:cxn modelId="{1C0C552B-E3AA-45B4-B72D-031FF67EC5FD}" type="presParOf" srcId="{7C5F8174-B87C-463E-AB90-FE3B16434EAB}" destId="{59D41224-BB39-41AD-8FCA-BEA252392A59}" srcOrd="8" destOrd="0" presId="urn:microsoft.com/office/officeart/2008/layout/VerticalCurvedList"/>
    <dgm:cxn modelId="{BCF4C987-8214-4AD8-A791-F9DB3533FD81}" type="presParOf" srcId="{59D41224-BB39-41AD-8FCA-BEA252392A59}" destId="{3F90EF32-46FF-4883-AFC0-6BB7D9A6C5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0B537-492C-41C5-8A69-DE86D6D8C26D}">
      <dsp:nvSpPr>
        <dsp:cNvPr id="0" name=""/>
        <dsp:cNvSpPr/>
      </dsp:nvSpPr>
      <dsp:spPr>
        <a:xfrm>
          <a:off x="3233" y="805833"/>
          <a:ext cx="3152230" cy="115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Hoạt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động</a:t>
          </a:r>
          <a:r>
            <a:rPr lang="en-US" sz="4000" kern="1200" dirty="0" smtClean="0"/>
            <a:t> 1</a:t>
          </a:r>
          <a:endParaRPr lang="en-US" sz="4000" kern="1200" dirty="0"/>
        </a:p>
      </dsp:txBody>
      <dsp:txXfrm>
        <a:off x="3233" y="805833"/>
        <a:ext cx="3152230" cy="1152000"/>
      </dsp:txXfrm>
    </dsp:sp>
    <dsp:sp modelId="{103E0280-EDCC-4233-8A59-E977D21C538A}">
      <dsp:nvSpPr>
        <dsp:cNvPr id="0" name=""/>
        <dsp:cNvSpPr/>
      </dsp:nvSpPr>
      <dsp:spPr>
        <a:xfrm>
          <a:off x="3233" y="1957833"/>
          <a:ext cx="3152230" cy="27999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 dirty="0"/>
        </a:p>
      </dsp:txBody>
      <dsp:txXfrm>
        <a:off x="3233" y="1957833"/>
        <a:ext cx="3152230" cy="2799900"/>
      </dsp:txXfrm>
    </dsp:sp>
    <dsp:sp modelId="{99E55DB9-2BC9-4869-AFB0-7870E65B2AA2}">
      <dsp:nvSpPr>
        <dsp:cNvPr id="0" name=""/>
        <dsp:cNvSpPr/>
      </dsp:nvSpPr>
      <dsp:spPr>
        <a:xfrm>
          <a:off x="3596776" y="805833"/>
          <a:ext cx="3152230" cy="11520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Hoạt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động</a:t>
          </a:r>
          <a:r>
            <a:rPr lang="en-US" sz="4000" kern="1200" dirty="0" smtClean="0"/>
            <a:t> 2</a:t>
          </a:r>
          <a:endParaRPr lang="en-US" sz="4000" kern="1200" dirty="0"/>
        </a:p>
      </dsp:txBody>
      <dsp:txXfrm>
        <a:off x="3596776" y="805833"/>
        <a:ext cx="3152230" cy="1152000"/>
      </dsp:txXfrm>
    </dsp:sp>
    <dsp:sp modelId="{53EC3ED1-77A1-4531-B7A2-67627A297D02}">
      <dsp:nvSpPr>
        <dsp:cNvPr id="0" name=""/>
        <dsp:cNvSpPr/>
      </dsp:nvSpPr>
      <dsp:spPr>
        <a:xfrm>
          <a:off x="3596776" y="1957833"/>
          <a:ext cx="3152230" cy="279990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/>
        </a:p>
      </dsp:txBody>
      <dsp:txXfrm>
        <a:off x="3596776" y="1957833"/>
        <a:ext cx="3152230" cy="2799900"/>
      </dsp:txXfrm>
    </dsp:sp>
    <dsp:sp modelId="{0A71475C-FF2A-4A13-AEC9-A68972E96BC5}">
      <dsp:nvSpPr>
        <dsp:cNvPr id="0" name=""/>
        <dsp:cNvSpPr/>
      </dsp:nvSpPr>
      <dsp:spPr>
        <a:xfrm>
          <a:off x="7190319" y="805833"/>
          <a:ext cx="3152230" cy="11520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Hoạt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động</a:t>
          </a:r>
          <a:r>
            <a:rPr lang="en-US" sz="4000" kern="1200" dirty="0" smtClean="0"/>
            <a:t> 3</a:t>
          </a:r>
          <a:endParaRPr lang="en-US" sz="4000" kern="1200" dirty="0"/>
        </a:p>
      </dsp:txBody>
      <dsp:txXfrm>
        <a:off x="7190319" y="805833"/>
        <a:ext cx="3152230" cy="1152000"/>
      </dsp:txXfrm>
    </dsp:sp>
    <dsp:sp modelId="{392F5CF5-40BA-4A41-AF09-5142F2985E09}">
      <dsp:nvSpPr>
        <dsp:cNvPr id="0" name=""/>
        <dsp:cNvSpPr/>
      </dsp:nvSpPr>
      <dsp:spPr>
        <a:xfrm>
          <a:off x="7190319" y="1957833"/>
          <a:ext cx="3152230" cy="279990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alt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0" kern="1200"/>
        </a:p>
      </dsp:txBody>
      <dsp:txXfrm>
        <a:off x="7190319" y="1957833"/>
        <a:ext cx="3152230" cy="279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E1251-3EE3-42D0-9CAD-630AC8F7D69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06501-5E55-427A-B19E-7CEB394E4F13}">
      <dsp:nvSpPr>
        <dsp:cNvPr id="0" name=""/>
        <dsp:cNvSpPr/>
      </dsp:nvSpPr>
      <dsp:spPr>
        <a:xfrm>
          <a:off x="610504" y="416587"/>
          <a:ext cx="8853788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Tìm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hiểu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về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nội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,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ngoại</a:t>
          </a:r>
          <a:endParaRPr lang="en-US" sz="3700" kern="1200" dirty="0">
            <a:solidFill>
              <a:schemeClr val="bg1"/>
            </a:solidFill>
            <a:latin typeface="Bahnschrift Condensed" panose="020B0502040204020203" pitchFamily="34" charset="0"/>
          </a:endParaRPr>
        </a:p>
      </dsp:txBody>
      <dsp:txXfrm>
        <a:off x="610504" y="416587"/>
        <a:ext cx="8853788" cy="833607"/>
      </dsp:txXfrm>
    </dsp:sp>
    <dsp:sp modelId="{6748E8BD-115D-47B2-A41F-4EF0EA8E655B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A4F37-9BAE-45B2-A56D-95E4F0719365}">
      <dsp:nvSpPr>
        <dsp:cNvPr id="0" name=""/>
        <dsp:cNvSpPr/>
      </dsp:nvSpPr>
      <dsp:spPr>
        <a:xfrm>
          <a:off x="1088431" y="1667215"/>
          <a:ext cx="8375861" cy="833607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Kể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về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nội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,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họ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ngoại</a:t>
          </a:r>
          <a:endParaRPr lang="en-US" sz="3700" kern="1200" dirty="0">
            <a:solidFill>
              <a:schemeClr val="bg1"/>
            </a:solidFill>
            <a:latin typeface="Bahnschrift Condensed" panose="020B0502040204020203" pitchFamily="34" charset="0"/>
          </a:endParaRPr>
        </a:p>
      </dsp:txBody>
      <dsp:txXfrm>
        <a:off x="1088431" y="1667215"/>
        <a:ext cx="8375861" cy="833607"/>
      </dsp:txXfrm>
    </dsp:sp>
    <dsp:sp modelId="{BB8BEC84-C6DD-452F-AABD-3CAA9F51D9B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8DBD1-7C0E-4D54-8065-872F847C9D7B}">
      <dsp:nvSpPr>
        <dsp:cNvPr id="0" name=""/>
        <dsp:cNvSpPr/>
      </dsp:nvSpPr>
      <dsp:spPr>
        <a:xfrm>
          <a:off x="1088431" y="2917843"/>
          <a:ext cx="8375861" cy="833607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Trò</a:t>
          </a:r>
          <a:r>
            <a:rPr lang="en-US" sz="3700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sz="3700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chơi</a:t>
          </a:r>
          <a:endParaRPr lang="en-US" sz="3700" kern="1200" dirty="0">
            <a:solidFill>
              <a:schemeClr val="bg1"/>
            </a:solidFill>
            <a:latin typeface="Bahnschrift Condensed" panose="020B0502040204020203" pitchFamily="34" charset="0"/>
          </a:endParaRPr>
        </a:p>
      </dsp:txBody>
      <dsp:txXfrm>
        <a:off x="1088431" y="2917843"/>
        <a:ext cx="8375861" cy="833607"/>
      </dsp:txXfrm>
    </dsp:sp>
    <dsp:sp modelId="{D53E2C73-CFC2-4CDB-90C3-3302197B6F99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EC031-9054-42A1-B5BA-C13E11F4CB3C}">
      <dsp:nvSpPr>
        <dsp:cNvPr id="0" name=""/>
        <dsp:cNvSpPr/>
      </dsp:nvSpPr>
      <dsp:spPr>
        <a:xfrm>
          <a:off x="610504" y="4168472"/>
          <a:ext cx="8853788" cy="83360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Thái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độ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,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tình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cảm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của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em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đối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với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họ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hàng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nội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en-US" altLang="en-US" sz="3700" b="1" kern="1200" dirty="0" err="1" smtClean="0">
              <a:solidFill>
                <a:schemeClr val="bg1"/>
              </a:solidFill>
              <a:latin typeface="Bahnschrift Condensed" panose="020B0502040204020203" pitchFamily="34" charset="0"/>
            </a:rPr>
            <a:t>ngoại</a:t>
          </a:r>
          <a:r>
            <a:rPr lang="en-US" altLang="en-US" sz="3700" b="1" kern="1200" dirty="0" smtClean="0">
              <a:solidFill>
                <a:schemeClr val="bg1"/>
              </a:solidFill>
              <a:latin typeface="Bahnschrift Condensed" panose="020B0502040204020203" pitchFamily="34" charset="0"/>
            </a:rPr>
            <a:t>.</a:t>
          </a:r>
          <a:endParaRPr lang="en-US" sz="3700" kern="1200" dirty="0">
            <a:solidFill>
              <a:schemeClr val="bg1"/>
            </a:solidFill>
            <a:latin typeface="Bahnschrift Condensed" panose="020B0502040204020203" pitchFamily="34" charset="0"/>
          </a:endParaRPr>
        </a:p>
      </dsp:txBody>
      <dsp:txXfrm>
        <a:off x="610504" y="4168472"/>
        <a:ext cx="8853788" cy="833607"/>
      </dsp:txXfrm>
    </dsp:sp>
    <dsp:sp modelId="{3F90EF32-46FF-4883-AFC0-6BB7D9A6C52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5D60-2231-4DB3-BAEE-863FECCE2E3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46AD-2AB5-4799-9304-DB4D535F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https://www.liveworksheets.com/mt2460067cb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46AD-2AB5-4799-9304-DB4D535FB4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6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846AD-2AB5-4799-9304-DB4D535FB4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4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97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6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2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1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0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0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47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6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7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E759-2BB0-484C-9ABD-B4800591468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0F75-81F2-481F-A154-6B94D5E0B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3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50" r:id="rId4"/>
    <p:sldLayoutId id="2147483677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7" r:id="rId11"/>
    <p:sldLayoutId id="2147483666" r:id="rId12"/>
    <p:sldLayoutId id="2147483664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79" r:id="rId20"/>
    <p:sldLayoutId id="2147483678" r:id="rId21"/>
    <p:sldLayoutId id="2147483676" r:id="rId22"/>
    <p:sldLayoutId id="2147483675" r:id="rId23"/>
    <p:sldLayoutId id="2147483674" r:id="rId24"/>
    <p:sldLayoutId id="2147483663" r:id="rId25"/>
    <p:sldLayoutId id="2147483662" r:id="rId26"/>
    <p:sldLayoutId id="2147483661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63189" y="1365095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TỰ NHIÊN VÀ XÃ HỘI</a:t>
            </a:r>
            <a:b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19 + 20</a:t>
            </a:r>
            <a:b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</a:b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hệ</a:t>
            </a:r>
            <a:r>
              <a:rPr lang="en-US" altLang="en-US" sz="4800" b="1" dirty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đình</a:t>
            </a: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/>
            </a:r>
            <a:b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Họ</a:t>
            </a: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nội</a:t>
            </a: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họ</a:t>
            </a:r>
            <a:r>
              <a:rPr lang="en-US" altLang="en-US" sz="4800" b="1" dirty="0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iCiel Novecento sans ExtBd" panose="00000900000000000000" pitchFamily="50" charset="0"/>
                <a:cs typeface="Times New Roman" panose="02020603050405020304" pitchFamily="18" charset="0"/>
              </a:rPr>
              <a:t>ngoại</a:t>
            </a:r>
            <a:endParaRPr lang="en-US" altLang="en-US" sz="4800" b="1" dirty="0">
              <a:solidFill>
                <a:srgbClr val="FF0000"/>
              </a:solidFill>
              <a:latin typeface="iCiel Novecento sans ExtBd" panose="000009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ộp Văn bản 6"/>
          <p:cNvSpPr txBox="1">
            <a:spLocks noChangeArrowheads="1"/>
          </p:cNvSpPr>
          <p:nvPr/>
        </p:nvSpPr>
        <p:spPr bwMode="auto">
          <a:xfrm>
            <a:off x="1828801" y="5710238"/>
            <a:ext cx="364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có 4 thế hệ</a:t>
            </a:r>
          </a:p>
        </p:txBody>
      </p:sp>
      <p:pic>
        <p:nvPicPr>
          <p:cNvPr id="18435" name="Hình ảnh 8" descr="Ảnh có chứa người, tạo dáng, ảnh, nhóm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4" y="1781176"/>
            <a:ext cx="4205287" cy="3857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Hộp Văn bản 9"/>
          <p:cNvSpPr txBox="1">
            <a:spLocks noChangeArrowheads="1"/>
          </p:cNvSpPr>
          <p:nvPr/>
        </p:nvSpPr>
        <p:spPr bwMode="auto">
          <a:xfrm>
            <a:off x="6248400" y="5862638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có 5 thế hệ</a:t>
            </a:r>
          </a:p>
        </p:txBody>
      </p:sp>
      <p:pic>
        <p:nvPicPr>
          <p:cNvPr id="18437" name="Hình ảnh 2" descr="Ảnh có chứa người, tạo dáng, ngoài trời, đứng&#10;&#10;Mô tả được tạo tự độ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781176"/>
            <a:ext cx="4483100" cy="3857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WordArt 24"/>
          <p:cNvSpPr>
            <a:spLocks noChangeArrowheads="1" noChangeShapeType="1" noTextEdit="1"/>
          </p:cNvSpPr>
          <p:nvPr/>
        </p:nvSpPr>
        <p:spPr bwMode="auto">
          <a:xfrm>
            <a:off x="3200400" y="-342900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484" name="Hình chữ nhật 18"/>
          <p:cNvSpPr>
            <a:spLocks noChangeArrowheads="1"/>
          </p:cNvSpPr>
          <p:nvPr/>
        </p:nvSpPr>
        <p:spPr bwMode="auto">
          <a:xfrm>
            <a:off x="3200400" y="1171047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597082" y="2128309"/>
            <a:ext cx="10283734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2117816" y="2075128"/>
            <a:ext cx="8839200" cy="453919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90868" y="262806"/>
            <a:ext cx="3594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9047704"/>
              </p:ext>
            </p:extLst>
          </p:nvPr>
        </p:nvGraphicFramePr>
        <p:xfrm>
          <a:off x="926667" y="1091481"/>
          <a:ext cx="95408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3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4555" y="181664"/>
            <a:ext cx="10635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781"/>
            <a:ext cx="6484365" cy="507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66142" y="1780993"/>
            <a:ext cx="5112852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738" indent="-58738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6140" y="2750956"/>
            <a:ext cx="5085086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0915" y="3784420"/>
            <a:ext cx="485502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0915" y="4794070"/>
            <a:ext cx="485502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39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" y="778148"/>
            <a:ext cx="5547678" cy="537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39140" y="1331913"/>
            <a:ext cx="5165180" cy="17851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39140" y="3822700"/>
            <a:ext cx="5165180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140" y="4991100"/>
            <a:ext cx="5165180" cy="7699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4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576093" y="354249"/>
            <a:ext cx="7872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191000" y="1506540"/>
            <a:ext cx="8458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                                   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42900" y="3248026"/>
            <a:ext cx="1091565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191000" y="2039940"/>
            <a:ext cx="800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14" grpId="0"/>
      <p:bldP spid="6163" grpId="0"/>
      <p:bldP spid="61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95550" y="2781301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01111" y="437637"/>
            <a:ext cx="99227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TRÒ CHƠI “AI NHANH, AI ĐÚNG”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828801" y="2016126"/>
            <a:ext cx="3095625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Ông bà sinh ra bố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828801" y="4519613"/>
            <a:ext cx="3241675" cy="493712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Ông bà sinh ra mẹ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828800" y="3716339"/>
            <a:ext cx="2159000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Vợ của cậu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828801" y="6208713"/>
            <a:ext cx="2811463" cy="493712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Em trai của bố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1828801" y="2781301"/>
            <a:ext cx="3382963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7091363" y="2033589"/>
            <a:ext cx="3168650" cy="49212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772" name="Group 12"/>
          <p:cNvGrpSpPr>
            <a:grpSpLocks/>
          </p:cNvGrpSpPr>
          <p:nvPr/>
        </p:nvGrpSpPr>
        <p:grpSpPr bwMode="auto">
          <a:xfrm>
            <a:off x="6257926" y="1851026"/>
            <a:ext cx="658813" cy="625475"/>
            <a:chOff x="4911" y="3744"/>
            <a:chExt cx="609" cy="672"/>
          </a:xfrm>
        </p:grpSpPr>
        <p:pic>
          <p:nvPicPr>
            <p:cNvPr id="7211" name="Picture 13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2" name="Picture 14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15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6670676" y="4556126"/>
            <a:ext cx="3971925" cy="49212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777" name="Group 17"/>
          <p:cNvGrpSpPr>
            <a:grpSpLocks/>
          </p:cNvGrpSpPr>
          <p:nvPr/>
        </p:nvGrpSpPr>
        <p:grpSpPr bwMode="auto">
          <a:xfrm>
            <a:off x="5638801" y="2616201"/>
            <a:ext cx="658813" cy="625475"/>
            <a:chOff x="4911" y="3744"/>
            <a:chExt cx="609" cy="672"/>
          </a:xfrm>
        </p:grpSpPr>
        <p:pic>
          <p:nvPicPr>
            <p:cNvPr id="7208" name="Picture 18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9" name="Picture 19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0" name="Picture 20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81" name="Text Box 21"/>
          <p:cNvSpPr txBox="1">
            <a:spLocks noChangeArrowheads="1"/>
          </p:cNvSpPr>
          <p:nvPr/>
        </p:nvSpPr>
        <p:spPr bwMode="auto">
          <a:xfrm>
            <a:off x="7240589" y="3716339"/>
            <a:ext cx="3019425" cy="49212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782" name="Group 22"/>
          <p:cNvGrpSpPr>
            <a:grpSpLocks/>
          </p:cNvGrpSpPr>
          <p:nvPr/>
        </p:nvGrpSpPr>
        <p:grpSpPr bwMode="auto">
          <a:xfrm>
            <a:off x="6316663" y="3435351"/>
            <a:ext cx="658812" cy="625475"/>
            <a:chOff x="4911" y="3744"/>
            <a:chExt cx="609" cy="672"/>
          </a:xfrm>
        </p:grpSpPr>
        <p:pic>
          <p:nvPicPr>
            <p:cNvPr id="7205" name="Picture 23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6" name="Picture 24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25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792" name="Group 32"/>
          <p:cNvGrpSpPr>
            <a:grpSpLocks/>
          </p:cNvGrpSpPr>
          <p:nvPr/>
        </p:nvGrpSpPr>
        <p:grpSpPr bwMode="auto">
          <a:xfrm>
            <a:off x="5457826" y="4251326"/>
            <a:ext cx="658813" cy="625475"/>
            <a:chOff x="4911" y="3744"/>
            <a:chExt cx="609" cy="672"/>
          </a:xfrm>
        </p:grpSpPr>
        <p:pic>
          <p:nvPicPr>
            <p:cNvPr id="7202" name="Picture 33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34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4" name="Picture 35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7207251" y="5461001"/>
            <a:ext cx="2898775" cy="49212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797" name="Group 37"/>
          <p:cNvGrpSpPr>
            <a:grpSpLocks/>
          </p:cNvGrpSpPr>
          <p:nvPr/>
        </p:nvGrpSpPr>
        <p:grpSpPr bwMode="auto">
          <a:xfrm>
            <a:off x="6207126" y="5278439"/>
            <a:ext cx="658813" cy="625475"/>
            <a:chOff x="4911" y="3744"/>
            <a:chExt cx="609" cy="672"/>
          </a:xfrm>
        </p:grpSpPr>
        <p:pic>
          <p:nvPicPr>
            <p:cNvPr id="7199" name="Picture 38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39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1" name="Picture 40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801" name="Text Box 41"/>
          <p:cNvSpPr txBox="1">
            <a:spLocks noChangeArrowheads="1"/>
          </p:cNvSpPr>
          <p:nvPr/>
        </p:nvSpPr>
        <p:spPr bwMode="auto">
          <a:xfrm>
            <a:off x="7240589" y="2879726"/>
            <a:ext cx="3019425" cy="49212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806" name="Text Box 46"/>
          <p:cNvSpPr txBox="1">
            <a:spLocks noChangeArrowheads="1"/>
          </p:cNvSpPr>
          <p:nvPr/>
        </p:nvSpPr>
        <p:spPr bwMode="auto">
          <a:xfrm>
            <a:off x="1847851" y="5394326"/>
            <a:ext cx="2792413" cy="492125"/>
          </a:xfrm>
          <a:prstGeom prst="rect">
            <a:avLst/>
          </a:prstGeom>
          <a:solidFill>
            <a:srgbClr val="CC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Vợ của chú</a:t>
            </a:r>
          </a:p>
        </p:txBody>
      </p:sp>
      <p:sp>
        <p:nvSpPr>
          <p:cNvPr id="117807" name="Text Box 47"/>
          <p:cNvSpPr txBox="1">
            <a:spLocks noChangeArrowheads="1"/>
          </p:cNvSpPr>
          <p:nvPr/>
        </p:nvSpPr>
        <p:spPr bwMode="auto">
          <a:xfrm>
            <a:off x="6926263" y="6245226"/>
            <a:ext cx="2819400" cy="492125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808" name="Group 48"/>
          <p:cNvGrpSpPr>
            <a:grpSpLocks/>
          </p:cNvGrpSpPr>
          <p:nvPr/>
        </p:nvGrpSpPr>
        <p:grpSpPr bwMode="auto">
          <a:xfrm>
            <a:off x="5516563" y="6076951"/>
            <a:ext cx="658812" cy="625475"/>
            <a:chOff x="4911" y="3744"/>
            <a:chExt cx="609" cy="672"/>
          </a:xfrm>
        </p:grpSpPr>
        <p:pic>
          <p:nvPicPr>
            <p:cNvPr id="7196" name="Picture 49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50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51" descr="Hinh d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5424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7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7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5" grpId="0" animBg="1"/>
      <p:bldP spid="117766" grpId="0" animBg="1"/>
      <p:bldP spid="117767" grpId="0" animBg="1"/>
      <p:bldP spid="117770" grpId="0" animBg="1"/>
      <p:bldP spid="117771" grpId="0" animBg="1"/>
      <p:bldP spid="117776" grpId="0" animBg="1"/>
      <p:bldP spid="117781" grpId="0" animBg="1"/>
      <p:bldP spid="117796" grpId="0" animBg="1"/>
      <p:bldP spid="117801" grpId="0" animBg="1"/>
      <p:bldP spid="117806" grpId="0" animBg="1"/>
      <p:bldP spid="1178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762396"/>
            <a:ext cx="8991600" cy="44735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Chỉ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yêu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quý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mẹ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người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trong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đình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Họ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hàng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chỉ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gây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rắc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rối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phiền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nhiễu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chúng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ta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phải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yêu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quý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đến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họ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hàng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của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mình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Chỉ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yêu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quý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họ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hàng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nội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Chỉ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yêu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quý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họ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hàng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ngoại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Quan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tâm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chăm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sóc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họ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hàng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nội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ngoại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như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   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nhau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24025" y="2406920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24025" y="2867295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24025" y="3400695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24025" y="3934095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24025" y="4467495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724025" y="5000895"/>
            <a:ext cx="304800" cy="304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3691" y="319803"/>
            <a:ext cx="12048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012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7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22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3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90800" y="990601"/>
            <a:ext cx="670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1317913" y="856357"/>
            <a:ext cx="1001683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3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anh,chị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62762"/>
              </p:ext>
            </p:extLst>
          </p:nvPr>
        </p:nvGraphicFramePr>
        <p:xfrm>
          <a:off x="927463" y="719666"/>
          <a:ext cx="10345783" cy="556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609220" y="258001"/>
            <a:ext cx="8982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9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9"/>
          <p:cNvSpPr txBox="1">
            <a:spLocks noChangeArrowheads="1"/>
          </p:cNvSpPr>
          <p:nvPr/>
        </p:nvSpPr>
        <p:spPr bwMode="auto">
          <a:xfrm>
            <a:off x="2558687" y="1647553"/>
            <a:ext cx="8525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58687" y="3102973"/>
            <a:ext cx="7319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ai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ít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tuổi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Copy of 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87" y="3236323"/>
            <a:ext cx="685800" cy="83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Hình chữ nhật 1"/>
          <p:cNvSpPr>
            <a:spLocks noChangeArrowheads="1"/>
          </p:cNvSpPr>
          <p:nvPr/>
        </p:nvSpPr>
        <p:spPr bwMode="auto">
          <a:xfrm>
            <a:off x="1671638" y="411847"/>
            <a:ext cx="91037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3600" b="1" dirty="0"/>
          </a:p>
        </p:txBody>
      </p:sp>
      <p:pic>
        <p:nvPicPr>
          <p:cNvPr id="3" name="Hình 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5714"/>
            <a:ext cx="28956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Hình chữ nhật 16"/>
          <p:cNvSpPr>
            <a:spLocks noChangeArrowheads="1"/>
          </p:cNvSpPr>
          <p:nvPr/>
        </p:nvSpPr>
        <p:spPr bwMode="auto">
          <a:xfrm>
            <a:off x="6322423" y="2577558"/>
            <a:ext cx="502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3" name="Hình chữ nhật 17"/>
          <p:cNvSpPr>
            <a:spLocks noChangeArrowheads="1"/>
          </p:cNvSpPr>
          <p:nvPr/>
        </p:nvSpPr>
        <p:spPr bwMode="auto">
          <a:xfrm>
            <a:off x="4724400" y="4086226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/>
          <p:cNvSpPr txBox="1">
            <a:spLocks noChangeArrowheads="1"/>
          </p:cNvSpPr>
          <p:nvPr/>
        </p:nvSpPr>
        <p:spPr bwMode="auto">
          <a:xfrm rot="16200000">
            <a:off x="434976" y="4244976"/>
            <a:ext cx="2935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bạn Minh</a:t>
            </a:r>
          </a:p>
        </p:txBody>
      </p:sp>
      <p:grpSp>
        <p:nvGrpSpPr>
          <p:cNvPr id="7" name="Nhóm 6"/>
          <p:cNvGrpSpPr>
            <a:grpSpLocks/>
          </p:cNvGrpSpPr>
          <p:nvPr/>
        </p:nvGrpSpPr>
        <p:grpSpPr bwMode="auto">
          <a:xfrm>
            <a:off x="2247900" y="1954214"/>
            <a:ext cx="2819400" cy="606425"/>
            <a:chOff x="727869" y="1931284"/>
            <a:chExt cx="2820401" cy="606861"/>
          </a:xfrm>
        </p:grpSpPr>
        <p:cxnSp>
          <p:nvCxnSpPr>
            <p:cNvPr id="32" name="Đường nối Thẳng 31"/>
            <p:cNvCxnSpPr>
              <a:cxnSpLocks/>
            </p:cNvCxnSpPr>
            <p:nvPr/>
          </p:nvCxnSpPr>
          <p:spPr>
            <a:xfrm flipV="1">
              <a:off x="727869" y="1931284"/>
              <a:ext cx="1519777" cy="6068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Đường nối Thẳng 33"/>
            <p:cNvCxnSpPr>
              <a:cxnSpLocks/>
            </p:cNvCxnSpPr>
            <p:nvPr/>
          </p:nvCxnSpPr>
          <p:spPr>
            <a:xfrm>
              <a:off x="2247646" y="1931284"/>
              <a:ext cx="1300624" cy="6068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2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090782" y="1540329"/>
            <a:ext cx="1798638" cy="4324350"/>
            <a:chOff x="96" y="1200"/>
            <a:chExt cx="1181" cy="3134"/>
          </a:xfrm>
        </p:grpSpPr>
        <p:pic>
          <p:nvPicPr>
            <p:cNvPr id="13330" name="Picture 3" descr="c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381"/>
              <a:ext cx="592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" descr="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00"/>
              <a:ext cx="58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5" descr="Mi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33"/>
              <a:ext cx="578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6" descr="b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1200"/>
              <a:ext cx="60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7" descr="m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" y="2377"/>
              <a:ext cx="57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8" descr="e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547"/>
              <a:ext cx="54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3868783" y="1540329"/>
            <a:ext cx="3781425" cy="1125538"/>
            <a:chOff x="1602" y="1285"/>
            <a:chExt cx="2382" cy="709"/>
          </a:xfrm>
        </p:grpSpPr>
        <p:sp>
          <p:nvSpPr>
            <p:cNvPr id="1332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602" y="1285"/>
              <a:ext cx="144" cy="7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}</a:t>
              </a:r>
            </a:p>
          </p:txBody>
        </p: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1776" y="1494"/>
              <a:ext cx="22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bà Minh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868782" y="3178630"/>
            <a:ext cx="3810000" cy="1071563"/>
            <a:chOff x="1584" y="2496"/>
            <a:chExt cx="2400" cy="675"/>
          </a:xfrm>
        </p:grpSpPr>
        <p:sp>
          <p:nvSpPr>
            <p:cNvPr id="1332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584" y="2496"/>
              <a:ext cx="174" cy="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}</a:t>
              </a: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1776" y="2646"/>
              <a:ext cx="220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 mẹ Minh</a:t>
              </a: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3800520" y="4813755"/>
            <a:ext cx="3802062" cy="1031875"/>
            <a:chOff x="1541" y="3740"/>
            <a:chExt cx="2395" cy="650"/>
          </a:xfrm>
        </p:grpSpPr>
        <p:sp>
          <p:nvSpPr>
            <p:cNvPr id="1332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541" y="3740"/>
              <a:ext cx="144" cy="6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}</a:t>
              </a:r>
            </a:p>
          </p:txBody>
        </p:sp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1728" y="3868"/>
              <a:ext cx="22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Minh và em</a:t>
              </a:r>
            </a:p>
          </p:txBody>
        </p:sp>
      </p:grp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383382" y="1897517"/>
            <a:ext cx="434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99"/>
                </a:solidFill>
                <a:latin typeface="VNI-Centur" pitchFamily="2" charset="0"/>
                <a:sym typeface="Wingdings 3" panose="05040102010807070707" pitchFamily="18" charset="2"/>
              </a:rPr>
              <a:t>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Thế hệ thứ nhất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410370" y="3497717"/>
            <a:ext cx="4392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99"/>
                </a:solidFill>
                <a:latin typeface="VNI-Centur" pitchFamily="2" charset="0"/>
                <a:sym typeface="Wingdings 3" panose="05040102010807070707" pitchFamily="18" charset="2"/>
              </a:rPr>
              <a:t>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Thế hệ thứ hai.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399258" y="5097917"/>
            <a:ext cx="4479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>
                <a:solidFill>
                  <a:srgbClr val="000099"/>
                </a:solidFill>
                <a:latin typeface="VNI-Centur" pitchFamily="2" charset="0"/>
                <a:sym typeface="Wingdings 3" panose="05040102010807070707" pitchFamily="18" charset="2"/>
              </a:rPr>
              <a:t>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Thế hệ thứ ba.</a:t>
            </a:r>
          </a:p>
        </p:txBody>
      </p:sp>
      <p:sp>
        <p:nvSpPr>
          <p:cNvPr id="23561" name="Title 1"/>
          <p:cNvSpPr>
            <a:spLocks noGrp="1" noChangeArrowheads="1"/>
          </p:cNvSpPr>
          <p:nvPr>
            <p:ph type="ctrTitle"/>
          </p:nvPr>
        </p:nvSpPr>
        <p:spPr>
          <a:xfrm>
            <a:off x="4713832" y="123486"/>
            <a:ext cx="4449762" cy="8763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Hộp Văn bản 5"/>
          <p:cNvSpPr txBox="1">
            <a:spLocks noChangeArrowheads="1"/>
          </p:cNvSpPr>
          <p:nvPr/>
        </p:nvSpPr>
        <p:spPr bwMode="auto">
          <a:xfrm>
            <a:off x="2090782" y="1540329"/>
            <a:ext cx="1778000" cy="369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253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4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/>
      <p:bldP spid="20499" grpId="0"/>
      <p:bldP spid="20500" grpId="0"/>
      <p:bldP spid="235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77737" y="1868579"/>
            <a:ext cx="7772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Minh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ít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7" descr="Untitled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62" y="2344829"/>
            <a:ext cx="1020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GiaDinh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876696"/>
            <a:ext cx="7077075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590800" y="5686696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buFontTx/>
              <a:buChar char="-"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Gia đình Lan có mấy thế hệ cùng chung sống ?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Mỗi thế hệ gồm có những ai ?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>
            <a:spLocks noChangeArrowheads="1"/>
          </p:cNvSpPr>
          <p:nvPr/>
        </p:nvSpPr>
        <p:spPr bwMode="auto">
          <a:xfrm>
            <a:off x="5257800" y="5032647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bạn Lan</a:t>
            </a:r>
          </a:p>
        </p:txBody>
      </p:sp>
      <p:sp>
        <p:nvSpPr>
          <p:cNvPr id="2" name="Hộp Văn bản 1"/>
          <p:cNvSpPr txBox="1">
            <a:spLocks noChangeArrowheads="1"/>
          </p:cNvSpPr>
          <p:nvPr/>
        </p:nvSpPr>
        <p:spPr bwMode="auto">
          <a:xfrm>
            <a:off x="3962400" y="337457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209800" y="899161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Bố mẹ bạn Minh là thế hệ thứ mấy trong gia đình ?</a:t>
            </a:r>
          </a:p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- Bố mẹ bạn Lan là thế hệ thứ mấy trong gia đình ?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87" name="Picture 9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105537"/>
            <a:ext cx="5413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2514600" y="2194561"/>
            <a:ext cx="2286000" cy="2895600"/>
            <a:chOff x="432" y="144"/>
            <a:chExt cx="2544" cy="3648"/>
          </a:xfrm>
        </p:grpSpPr>
        <p:grpSp>
          <p:nvGrpSpPr>
            <p:cNvPr id="16397" name="Group 11"/>
            <p:cNvGrpSpPr>
              <a:grpSpLocks/>
            </p:cNvGrpSpPr>
            <p:nvPr/>
          </p:nvGrpSpPr>
          <p:grpSpPr bwMode="auto">
            <a:xfrm>
              <a:off x="480" y="156"/>
              <a:ext cx="2445" cy="3588"/>
              <a:chOff x="545" y="156"/>
              <a:chExt cx="2380" cy="3628"/>
            </a:xfrm>
          </p:grpSpPr>
          <p:pic>
            <p:nvPicPr>
              <p:cNvPr id="16399" name="Picture 12" descr="Untitled-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" y="1380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0" name="Picture 13" descr="Untitled-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" y="156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1" name="Picture 14" descr="Untitled-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" y="156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2" name="Picture 15" descr="Untitled-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6" y="1393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3" name="Picture 16" descr="Untitled-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0" y="2626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04" name="Picture 17" descr="Untitled-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" y="2622"/>
                <a:ext cx="1111" cy="115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398" name="Rectangle 18"/>
            <p:cNvSpPr>
              <a:spLocks noChangeArrowheads="1"/>
            </p:cNvSpPr>
            <p:nvPr/>
          </p:nvSpPr>
          <p:spPr bwMode="auto">
            <a:xfrm>
              <a:off x="432" y="144"/>
              <a:ext cx="2544" cy="36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16389" name="Picture 19" descr="anh DAM HOI 0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4562"/>
            <a:ext cx="4038600" cy="2925763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21"/>
          <p:cNvSpPr txBox="1">
            <a:spLocks noChangeArrowheads="1"/>
          </p:cNvSpPr>
          <p:nvPr/>
        </p:nvSpPr>
        <p:spPr bwMode="auto">
          <a:xfrm>
            <a:off x="6019800" y="5242562"/>
            <a:ext cx="3124200" cy="52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Gia đình bạn Lan</a:t>
            </a:r>
          </a:p>
        </p:txBody>
      </p:sp>
      <p:sp>
        <p:nvSpPr>
          <p:cNvPr id="16391" name="WordArt 24"/>
          <p:cNvSpPr>
            <a:spLocks noChangeArrowheads="1" noChangeShapeType="1" noTextEdit="1"/>
          </p:cNvSpPr>
          <p:nvPr/>
        </p:nvSpPr>
        <p:spPr bwMode="auto">
          <a:xfrm>
            <a:off x="3200400" y="-1348739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93" name="Text Box 21"/>
          <p:cNvSpPr txBox="1">
            <a:spLocks noChangeArrowheads="1"/>
          </p:cNvSpPr>
          <p:nvPr/>
        </p:nvSpPr>
        <p:spPr bwMode="auto">
          <a:xfrm>
            <a:off x="2057400" y="5218750"/>
            <a:ext cx="3124200" cy="52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Gia đình bạn Minh</a:t>
            </a:r>
          </a:p>
        </p:txBody>
      </p:sp>
    </p:spTree>
    <p:extLst>
      <p:ext uri="{BB962C8B-B14F-4D97-AF65-F5344CB8AC3E}">
        <p14:creationId xmlns:p14="http://schemas.microsoft.com/office/powerpoint/2010/main" val="9928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0"/>
          <p:cNvSpPr txBox="1">
            <a:spLocks noChangeArrowheads="1"/>
          </p:cNvSpPr>
          <p:nvPr/>
        </p:nvSpPr>
        <p:spPr bwMode="auto">
          <a:xfrm>
            <a:off x="1524000" y="5305699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</a:rPr>
              <a:t>Gia đình bạn Minh</a:t>
            </a:r>
          </a:p>
        </p:txBody>
      </p:sp>
      <p:sp>
        <p:nvSpPr>
          <p:cNvPr id="17411" name="WordArt 24"/>
          <p:cNvSpPr>
            <a:spLocks noChangeArrowheads="1" noChangeShapeType="1" noTextEdit="1"/>
          </p:cNvSpPr>
          <p:nvPr/>
        </p:nvSpPr>
        <p:spPr bwMode="auto">
          <a:xfrm>
            <a:off x="3200400" y="-1361801"/>
            <a:ext cx="617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2476500" y="886099"/>
            <a:ext cx="3314700" cy="4445000"/>
            <a:chOff x="-1433" y="0"/>
            <a:chExt cx="4588" cy="3545"/>
          </a:xfrm>
        </p:grpSpPr>
        <p:pic>
          <p:nvPicPr>
            <p:cNvPr id="17420" name="Picture 8" descr="Untitled-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3" y="41"/>
              <a:ext cx="4588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Rectangle 9"/>
            <p:cNvSpPr>
              <a:spLocks noChangeArrowheads="1"/>
            </p:cNvSpPr>
            <p:nvPr/>
          </p:nvSpPr>
          <p:spPr bwMode="auto">
            <a:xfrm>
              <a:off x="-1433" y="0"/>
              <a:ext cx="4588" cy="35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vi-VN" altLang="en-US" sz="2800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2322514" y="5331099"/>
            <a:ext cx="331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cô Hoa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ũi tên: Phải 3"/>
          <p:cNvSpPr/>
          <p:nvPr/>
        </p:nvSpPr>
        <p:spPr>
          <a:xfrm>
            <a:off x="5810250" y="3178449"/>
            <a:ext cx="666750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6477001" y="3019700"/>
            <a:ext cx="396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có 1 thế hệ</a:t>
            </a:r>
          </a:p>
        </p:txBody>
      </p:sp>
    </p:spTree>
    <p:extLst>
      <p:ext uri="{BB962C8B-B14F-4D97-AF65-F5344CB8AC3E}">
        <p14:creationId xmlns:p14="http://schemas.microsoft.com/office/powerpoint/2010/main" val="19678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76376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259F26-7EB4-47FD-92A9-FB6A8DD74792}"/>
</file>

<file path=customXml/itemProps2.xml><?xml version="1.0" encoding="utf-8"?>
<ds:datastoreItem xmlns:ds="http://schemas.openxmlformats.org/officeDocument/2006/customXml" ds:itemID="{54661506-EAB7-46F8-8857-DA3F83644779}"/>
</file>

<file path=customXml/itemProps3.xml><?xml version="1.0" encoding="utf-8"?>
<ds:datastoreItem xmlns:ds="http://schemas.openxmlformats.org/officeDocument/2006/customXml" ds:itemID="{14D8D3A7-6852-4612-A943-3DFFD524B332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903</Words>
  <Application>Microsoft Office PowerPoint</Application>
  <PresentationFormat>Widescreen</PresentationFormat>
  <Paragraphs>105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Bahnschrift Condensed</vt:lpstr>
      <vt:lpstr>Calibri</vt:lpstr>
      <vt:lpstr>Calibri Light</vt:lpstr>
      <vt:lpstr>Gill Sans MT</vt:lpstr>
      <vt:lpstr>iCiel Novecento sans ExtBd</vt:lpstr>
      <vt:lpstr>Times New Roman</vt:lpstr>
      <vt:lpstr>VNI-Centur</vt:lpstr>
      <vt:lpstr>Wingdings 2</vt:lpstr>
      <vt:lpstr>Wingdings 3</vt:lpstr>
      <vt:lpstr>Office Theme</vt:lpstr>
      <vt:lpstr>TỰ NHIÊN VÀ XÃ HỘI bài 19 + 20  Các thế hệ trong một gia đình Họ nội, họ ngoại</vt:lpstr>
      <vt:lpstr>PowerPoint Presentation</vt:lpstr>
      <vt:lpstr>PowerPoint Presentation</vt:lpstr>
      <vt:lpstr>PowerPoint Presentation</vt:lpstr>
      <vt:lpstr>Gia đình có 3 thế hệ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thế hệ trong một gia đình Họ nội, họ ngoại</dc:title>
  <dc:creator>Trần Thị Thảo Linh</dc:creator>
  <cp:lastModifiedBy>Trần Thị Thảo Linh</cp:lastModifiedBy>
  <cp:revision>16</cp:revision>
  <dcterms:created xsi:type="dcterms:W3CDTF">2021-10-20T07:57:30Z</dcterms:created>
  <dcterms:modified xsi:type="dcterms:W3CDTF">2021-10-23T06:35:22Z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