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mp4" ContentType="video/mp4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ustomXml" Target="../customXml/item1.xml"/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10" Type="http://schemas.openxmlformats.org/officeDocument/2006/relationships/customXml" Target="../customXml/item3.xml"/><Relationship Id="rId4" Type="http://schemas.openxmlformats.org/officeDocument/2006/relationships/presProps" Target="presProps.xml"/><Relationship Id="rId9" Type="http://schemas.openxmlformats.org/officeDocument/2006/relationships/customXml" Target="../customXml/item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66B12C-0A42-4DD1-8032-0716F5EEDC4C}" type="datetimeFigureOut">
              <a:rPr lang="en-US" smtClean="0"/>
              <a:t>10/20/2021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440396-2D1D-4F87-83B2-56F4EF1C27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24131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66B12C-0A42-4DD1-8032-0716F5EEDC4C}" type="datetimeFigureOut">
              <a:rPr lang="en-US" smtClean="0"/>
              <a:t>10/20/2021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440396-2D1D-4F87-83B2-56F4EF1C27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83619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66B12C-0A42-4DD1-8032-0716F5EEDC4C}" type="datetimeFigureOut">
              <a:rPr lang="en-US" smtClean="0"/>
              <a:t>10/20/2021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440396-2D1D-4F87-83B2-56F4EF1C27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27514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66B12C-0A42-4DD1-8032-0716F5EEDC4C}" type="datetimeFigureOut">
              <a:rPr lang="en-US" smtClean="0"/>
              <a:t>10/20/2021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440396-2D1D-4F87-83B2-56F4EF1C27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76099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66B12C-0A42-4DD1-8032-0716F5EEDC4C}" type="datetimeFigureOut">
              <a:rPr lang="en-US" smtClean="0"/>
              <a:t>10/20/2021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440396-2D1D-4F87-83B2-56F4EF1C27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31650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66B12C-0A42-4DD1-8032-0716F5EEDC4C}" type="datetimeFigureOut">
              <a:rPr lang="en-US" smtClean="0"/>
              <a:t>10/20/2021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440396-2D1D-4F87-83B2-56F4EF1C27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38855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66B12C-0A42-4DD1-8032-0716F5EEDC4C}" type="datetimeFigureOut">
              <a:rPr lang="en-US" smtClean="0"/>
              <a:t>10/20/2021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440396-2D1D-4F87-83B2-56F4EF1C27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34525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66B12C-0A42-4DD1-8032-0716F5EEDC4C}" type="datetimeFigureOut">
              <a:rPr lang="en-US" smtClean="0"/>
              <a:t>10/20/2021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440396-2D1D-4F87-83B2-56F4EF1C27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77790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66B12C-0A42-4DD1-8032-0716F5EEDC4C}" type="datetimeFigureOut">
              <a:rPr lang="en-US" smtClean="0"/>
              <a:t>10/20/2021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440396-2D1D-4F87-83B2-56F4EF1C27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33649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66B12C-0A42-4DD1-8032-0716F5EEDC4C}" type="datetimeFigureOut">
              <a:rPr lang="en-US" smtClean="0"/>
              <a:t>10/20/2021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440396-2D1D-4F87-83B2-56F4EF1C27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25612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66B12C-0A42-4DD1-8032-0716F5EEDC4C}" type="datetimeFigureOut">
              <a:rPr lang="en-US" smtClean="0"/>
              <a:t>10/20/2021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440396-2D1D-4F87-83B2-56F4EF1C27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93187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66B12C-0A42-4DD1-8032-0716F5EEDC4C}" type="datetimeFigureOut">
              <a:rPr lang="en-US" smtClean="0"/>
              <a:t>10/20/2021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440396-2D1D-4F87-83B2-56F4EF1C27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18216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01931" y="-1077389"/>
            <a:ext cx="9144000" cy="2387600"/>
          </a:xfrm>
        </p:spPr>
        <p:txBody>
          <a:bodyPr>
            <a:normAutofit/>
          </a:bodyPr>
          <a:lstStyle/>
          <a:p>
            <a:r>
              <a:rPr lang="en-US" sz="9600" dirty="0" err="1" smtClean="0">
                <a:latin typeface="iCiel Soup of Justice" pitchFamily="2" charset="0"/>
              </a:rPr>
              <a:t>Thủ</a:t>
            </a:r>
            <a:r>
              <a:rPr lang="en-US" sz="9600" dirty="0" smtClean="0">
                <a:latin typeface="iCiel Soup of Justice" pitchFamily="2" charset="0"/>
              </a:rPr>
              <a:t> </a:t>
            </a:r>
            <a:r>
              <a:rPr lang="en-US" sz="9600" dirty="0" err="1" smtClean="0">
                <a:latin typeface="iCiel Soup of Justice" pitchFamily="2" charset="0"/>
              </a:rPr>
              <a:t>công</a:t>
            </a:r>
            <a:endParaRPr lang="en-US" sz="9600" dirty="0">
              <a:latin typeface="iCiel Soup of Justice" pitchFamily="2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37063" y="1808076"/>
            <a:ext cx="9144000" cy="1655762"/>
          </a:xfrm>
        </p:spPr>
        <p:txBody>
          <a:bodyPr>
            <a:normAutofit/>
          </a:bodyPr>
          <a:lstStyle/>
          <a:p>
            <a:r>
              <a:rPr lang="en-US" sz="6600" dirty="0" err="1" smtClean="0">
                <a:latin typeface="iCiel Soup of Justice" pitchFamily="2" charset="0"/>
              </a:rPr>
              <a:t>Ôn</a:t>
            </a:r>
            <a:r>
              <a:rPr lang="en-US" sz="6600" dirty="0" smtClean="0">
                <a:latin typeface="iCiel Soup of Justice" pitchFamily="2" charset="0"/>
              </a:rPr>
              <a:t> </a:t>
            </a:r>
            <a:r>
              <a:rPr lang="en-US" sz="6600" dirty="0" err="1" smtClean="0">
                <a:latin typeface="iCiel Soup of Justice" pitchFamily="2" charset="0"/>
              </a:rPr>
              <a:t>tập</a:t>
            </a:r>
            <a:r>
              <a:rPr lang="en-US" sz="6600" dirty="0" smtClean="0">
                <a:latin typeface="iCiel Soup of Justice" pitchFamily="2" charset="0"/>
              </a:rPr>
              <a:t> </a:t>
            </a:r>
            <a:r>
              <a:rPr lang="en-US" sz="6600" dirty="0" err="1" smtClean="0">
                <a:latin typeface="iCiel Soup of Justice" pitchFamily="2" charset="0"/>
              </a:rPr>
              <a:t>gấp</a:t>
            </a:r>
            <a:r>
              <a:rPr lang="en-US" sz="6600" dirty="0" smtClean="0">
                <a:latin typeface="iCiel Soup of Justice" pitchFamily="2" charset="0"/>
              </a:rPr>
              <a:t>, </a:t>
            </a:r>
            <a:r>
              <a:rPr lang="en-US" sz="6600" dirty="0" err="1" smtClean="0">
                <a:latin typeface="iCiel Soup of Justice" pitchFamily="2" charset="0"/>
              </a:rPr>
              <a:t>cắt</a:t>
            </a:r>
            <a:r>
              <a:rPr lang="en-US" sz="6600" dirty="0" smtClean="0">
                <a:latin typeface="iCiel Soup of Justice" pitchFamily="2" charset="0"/>
              </a:rPr>
              <a:t>, </a:t>
            </a:r>
            <a:r>
              <a:rPr lang="en-US" sz="6600" dirty="0" err="1" smtClean="0">
                <a:latin typeface="iCiel Soup of Justice" pitchFamily="2" charset="0"/>
              </a:rPr>
              <a:t>dán</a:t>
            </a:r>
            <a:endParaRPr lang="en-US" sz="6600" dirty="0">
              <a:latin typeface="iCiel Soup of Justice" pitchFamily="2" charset="0"/>
            </a:endParaRPr>
          </a:p>
        </p:txBody>
      </p:sp>
      <p:pic>
        <p:nvPicPr>
          <p:cNvPr id="1026" name="Picture 2" descr="Top 20 phim hoạt hình trên Cartoon Network hay nhất mọi thời đại -  Toplist.v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6708" y="3164869"/>
            <a:ext cx="6479178" cy="32881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465694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ạn đã sẵn sàng tự tay làm những bông hoa để tặng mẹ chưa nào 😝 Đồ dùng thủ công #khéotayhaylàm #mamnon #douiyn #YeuNgheThuat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3252652" y="0"/>
            <a:ext cx="477216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52930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FDAAE9B0125D644B7F58EE6BF1D0FC2" ma:contentTypeVersion="6" ma:contentTypeDescription="Create a new document." ma:contentTypeScope="" ma:versionID="929668033f38ab75697d305042cce29e">
  <xsd:schema xmlns:xsd="http://www.w3.org/2001/XMLSchema" xmlns:xs="http://www.w3.org/2001/XMLSchema" xmlns:p="http://schemas.microsoft.com/office/2006/metadata/properties" xmlns:ns2="117084a5-40ce-44a9-aa97-9561c111c68a" xmlns:ns3="9f958c3a-144a-4219-afab-0ea9b7b8b61f" targetNamespace="http://schemas.microsoft.com/office/2006/metadata/properties" ma:root="true" ma:fieldsID="39b859eda43ea7c4972733cdb085fd1e" ns2:_="" ns3:_="">
    <xsd:import namespace="117084a5-40ce-44a9-aa97-9561c111c68a"/>
    <xsd:import namespace="9f958c3a-144a-4219-afab-0ea9b7b8b61f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LengthInSeconds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17084a5-40ce-44a9-aa97-9561c111c68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1" nillable="true" ma:displayName="Length (seconds)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f958c3a-144a-4219-afab-0ea9b7b8b61f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C2A4DF1F-91C9-4064-9A9B-170C46A629DA}"/>
</file>

<file path=customXml/itemProps2.xml><?xml version="1.0" encoding="utf-8"?>
<ds:datastoreItem xmlns:ds="http://schemas.openxmlformats.org/officeDocument/2006/customXml" ds:itemID="{A5B9F790-9F10-438C-A42E-96213411D6C1}"/>
</file>

<file path=customXml/itemProps3.xml><?xml version="1.0" encoding="utf-8"?>
<ds:datastoreItem xmlns:ds="http://schemas.openxmlformats.org/officeDocument/2006/customXml" ds:itemID="{89D6FF57-F028-4688-A909-BFE823A29FA6}"/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9</Words>
  <Application>Microsoft Office PowerPoint</Application>
  <PresentationFormat>Widescreen</PresentationFormat>
  <Paragraphs>2</Paragraphs>
  <Slides>2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7" baseType="lpstr">
      <vt:lpstr>Arial</vt:lpstr>
      <vt:lpstr>Calibri</vt:lpstr>
      <vt:lpstr>Calibri Light</vt:lpstr>
      <vt:lpstr>iCiel Soup of Justice</vt:lpstr>
      <vt:lpstr>Office Theme</vt:lpstr>
      <vt:lpstr>Thủ công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Thủ công</dc:title>
  <dc:creator>Trần Thị Thảo Linh</dc:creator>
  <cp:lastModifiedBy>Trần Thị Thảo Linh</cp:lastModifiedBy>
  <cp:revision>2</cp:revision>
  <dcterms:created xsi:type="dcterms:W3CDTF">2021-10-16T10:30:12Z</dcterms:created>
  <dcterms:modified xsi:type="dcterms:W3CDTF">2021-10-20T09:14:00Z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0x010100DFDAAE9B0125D644B7F58EE6BF1D0FC2</vt:lpwstr>
  </property>
</Properties>
</file>