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1"/>
  </p:notesMasterIdLst>
  <p:sldIdLst>
    <p:sldId id="257" r:id="rId3"/>
    <p:sldId id="282" r:id="rId4"/>
    <p:sldId id="281" r:id="rId5"/>
    <p:sldId id="283" r:id="rId6"/>
    <p:sldId id="285" r:id="rId7"/>
    <p:sldId id="258" r:id="rId8"/>
    <p:sldId id="264" r:id="rId9"/>
    <p:sldId id="256" r:id="rId10"/>
    <p:sldId id="286" r:id="rId11"/>
    <p:sldId id="265" r:id="rId12"/>
    <p:sldId id="266" r:id="rId13"/>
    <p:sldId id="287" r:id="rId14"/>
    <p:sldId id="288" r:id="rId15"/>
    <p:sldId id="289" r:id="rId16"/>
    <p:sldId id="259" r:id="rId17"/>
    <p:sldId id="260" r:id="rId18"/>
    <p:sldId id="261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>
        <p:scale>
          <a:sx n="40" d="100"/>
          <a:sy n="40" d="100"/>
        </p:scale>
        <p:origin x="1026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31.png"/><Relationship Id="rId21" Type="http://schemas.openxmlformats.org/officeDocument/2006/relationships/slide" Target="slide16.xml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38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openxmlformats.org/officeDocument/2006/relationships/slide" Target="slide17.xml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5.png"/><Relationship Id="rId24" Type="http://schemas.openxmlformats.org/officeDocument/2006/relationships/image" Target="../media/image40.GIF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5.xml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34.png"/><Relationship Id="rId14" Type="http://schemas.microsoft.com/office/2007/relationships/hdphoto" Target="../media/hdphoto8.wdp"/><Relationship Id="rId22" Type="http://schemas.openxmlformats.org/officeDocument/2006/relationships/image" Target="../media/image39.png"/><Relationship Id="rId27" Type="http://schemas.openxmlformats.org/officeDocument/2006/relationships/image" Target="../media/image42.png"/><Relationship Id="rId30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55EA9D-B225-4EEF-ACFD-040DAB392C46}"/>
              </a:ext>
            </a:extLst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C1F728-6B05-4517-9259-FE9C9852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15" y="898069"/>
            <a:ext cx="370668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692" y="1757680"/>
            <a:ext cx="8358340" cy="1956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33FC4B-F912-4F62-A031-C83E0C831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2" y="3604929"/>
            <a:ext cx="2060627" cy="96934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:a16="http://schemas.microsoft.com/office/drawing/2014/main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77C7A1-35E7-4CDE-BA23-B632523FD6E3}"/>
              </a:ext>
            </a:extLst>
          </p:cNvPr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AE986A-D948-432B-822D-09FAEFDA6DD2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BC451795-EE16-49D6-B153-0F9324C7515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55FCF208-10F4-44AC-ACAE-CA010637B741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C972AF8A-B7CB-48F4-A8F4-7C4E1730E36C}"/>
                </a:ext>
              </a:extLst>
            </p:cNvPr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33EFB4F-F02A-4FC4-9A80-1996BDF2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06" y="657186"/>
            <a:ext cx="9998307" cy="381642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:a16="http://schemas.microsoft.com/office/drawing/2014/main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283</Words>
  <Application>Microsoft Office PowerPoint</Application>
  <PresentationFormat>Widescreen</PresentationFormat>
  <Paragraphs>33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Times New Roman</vt:lpstr>
      <vt:lpstr>字魂105号-简雅黑</vt:lpstr>
      <vt:lpstr>字魂58号-创中黑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2022-07-18T23:35:33Z</dcterms:created>
  <dcterms:modified xsi:type="dcterms:W3CDTF">2022-11-09T05:41:10Z</dcterms:modified>
</cp:coreProperties>
</file>