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21"/>
  </p:notesMasterIdLst>
  <p:sldIdLst>
    <p:sldId id="258" r:id="rId7"/>
    <p:sldId id="284" r:id="rId8"/>
    <p:sldId id="268" r:id="rId9"/>
    <p:sldId id="269" r:id="rId10"/>
    <p:sldId id="270" r:id="rId11"/>
    <p:sldId id="271" r:id="rId12"/>
    <p:sldId id="265" r:id="rId13"/>
    <p:sldId id="266" r:id="rId14"/>
    <p:sldId id="262" r:id="rId15"/>
    <p:sldId id="274" r:id="rId16"/>
    <p:sldId id="280" r:id="rId17"/>
    <p:sldId id="281" r:id="rId18"/>
    <p:sldId id="282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D22BC-71A0-4B78-85BD-1273D55E84F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66F50-F3BB-46A1-B648-29F234CE9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5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687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pPr/>
              <a:t>2</a:t>
            </a:fld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87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115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912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5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42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433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7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685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1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24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8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147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610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16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95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621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712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280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7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9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378" y="2057991"/>
            <a:ext cx="2459467" cy="3473878"/>
          </a:xfrm>
          <a:prstGeom prst="rect">
            <a:avLst/>
          </a:prstGeom>
        </p:spPr>
      </p:pic>
      <p:cxnSp>
        <p:nvCxnSpPr>
          <p:cNvPr id="8" name="7"/>
          <p:cNvCxnSpPr/>
          <p:nvPr/>
        </p:nvCxnSpPr>
        <p:spPr>
          <a:xfrm>
            <a:off x="3703100" y="1933572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817614" y="365122"/>
            <a:ext cx="84369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nhiên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Xã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 err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2" name="淘宝网Chenying0907出品 12"/>
          <p:cNvGrpSpPr/>
          <p:nvPr/>
        </p:nvGrpSpPr>
        <p:grpSpPr>
          <a:xfrm flipH="1">
            <a:off x="-92709" y="922753"/>
            <a:ext cx="4361216" cy="5281197"/>
            <a:chOff x="7738859" y="1155835"/>
            <a:chExt cx="4590574" cy="4232031"/>
          </a:xfrm>
        </p:grpSpPr>
        <p:pic>
          <p:nvPicPr>
            <p:cNvPr id="13" name="淘宝网chenying0907出品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15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pic>
        <p:nvPicPr>
          <p:cNvPr id="16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59" y="149114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淘宝网chenying0907出品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724842">
            <a:off x="9787177" y="1049645"/>
            <a:ext cx="2084501" cy="1044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9941" descr="1-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08" y="254991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542925" y="71438"/>
            <a:ext cx="11172825" cy="8953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hằng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tránh</a:t>
            </a:r>
            <a:r>
              <a:rPr lang="en-US" sz="3200" dirty="0"/>
              <a:t> </a:t>
            </a:r>
            <a:r>
              <a:rPr lang="en-US" sz="3200" dirty="0" err="1"/>
              <a:t>hỏa</a:t>
            </a:r>
            <a:r>
              <a:rPr lang="en-US" sz="3200" dirty="0"/>
              <a:t> </a:t>
            </a:r>
            <a:r>
              <a:rPr lang="en-US" sz="3200" dirty="0" err="1"/>
              <a:t>hoạn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giữ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xung</a:t>
            </a:r>
            <a:r>
              <a:rPr lang="en-US" sz="3200" dirty="0"/>
              <a:t> </a:t>
            </a:r>
            <a:r>
              <a:rPr lang="en-US" sz="3200" dirty="0" err="1"/>
              <a:t>quanh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:</a:t>
            </a:r>
          </a:p>
        </p:txBody>
      </p:sp>
      <p:pic>
        <p:nvPicPr>
          <p:cNvPr id="15" name="图片 39940" descr="1-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5858" y="4138613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093408"/>
              </p:ext>
            </p:extLst>
          </p:nvPr>
        </p:nvGraphicFramePr>
        <p:xfrm>
          <a:off x="1400172" y="1476904"/>
          <a:ext cx="9715502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7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Phòng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tránh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hỏa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hoạn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 </a:t>
                      </a:r>
                      <a:r>
                        <a:rPr lang="en-US" sz="3600" dirty="0" err="1"/>
                        <a:t>Giữ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vệ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sinh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2010828"/>
            <a:ext cx="7112000" cy="3476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sng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 kết: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strike="noStrike" kern="1200" cap="none" spc="0" normalizeH="0" baseline="0" noProof="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thích nhất nội dung nào trong chủ đề Gia đình? Vì sao em thích nội dung đó?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strike="noStrike" kern="1200" cap="none" spc="0" normalizeH="0" baseline="0" noProof="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199"/>
          <a:stretch/>
        </p:blipFill>
        <p:spPr>
          <a:xfrm>
            <a:off x="1457325" y="113072"/>
            <a:ext cx="9372600" cy="52688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635" y="-1270"/>
            <a:ext cx="12191365" cy="685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7468" y="1275805"/>
            <a:ext cx="5535795" cy="1084217"/>
          </a:xfrm>
        </p:spPr>
        <p:txBody>
          <a:bodyPr>
            <a:normAutofit/>
          </a:bodyPr>
          <a:lstStyle/>
          <a:p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3327468" y="3133971"/>
            <a:ext cx="5535795" cy="1084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 về gia đình, về an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3600" b="1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48" y="-24467"/>
            <a:ext cx="12323239" cy="68580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0989" y="1099268"/>
            <a:ext cx="911876" cy="69272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13987" y="348267"/>
            <a:ext cx="12242907" cy="6570644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3987" y="-73580"/>
            <a:ext cx="1656096" cy="2149968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87" y="2223665"/>
            <a:ext cx="938672" cy="893975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4277" y="431890"/>
            <a:ext cx="1913920" cy="1206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8038" y="-1"/>
            <a:ext cx="4259583" cy="179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88229" y="626768"/>
            <a:ext cx="11840691" cy="614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6433417" y="1709616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6381507" y="2907959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3418" y="4210852"/>
            <a:ext cx="3063861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3418" y="5409191"/>
            <a:ext cx="285391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6417869" y="584200"/>
            <a:ext cx="47581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60" y="5021403"/>
            <a:ext cx="932669" cy="1836597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6" y="3905904"/>
            <a:ext cx="718133" cy="69728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61" y="243134"/>
            <a:ext cx="920723" cy="76726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04" y="-164476"/>
            <a:ext cx="1536733" cy="202309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447560" y="3511059"/>
            <a:ext cx="7524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Biết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cách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phòng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tránh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hỏa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hoạn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và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xử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lí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khi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có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cháy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xảy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ra.</a:t>
            </a:r>
            <a:endParaRPr lang="vi-VN" altLang="zh-CN" sz="3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4361304" y="4845447"/>
            <a:ext cx="7322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Làm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giữ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vệ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sinh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xung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quanh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nhà</a:t>
            </a:r>
            <a:r>
              <a:rPr lang="vi-VN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3992017" y="2269925"/>
            <a:ext cx="9185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667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3352800" y="5029120"/>
            <a:ext cx="9191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667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4104562" y="2173853"/>
            <a:ext cx="711289" cy="604305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3394348" y="4968736"/>
            <a:ext cx="848785" cy="695465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4F81BD"/>
              </a:solidFill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46" y="4144898"/>
            <a:ext cx="805823" cy="67151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260987" y="5684512"/>
            <a:ext cx="4114951" cy="1388073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7668868" y="5615599"/>
            <a:ext cx="701848" cy="1339972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4739550" y="2025177"/>
            <a:ext cx="755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họ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họ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ngoại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3663129" y="3581260"/>
            <a:ext cx="751944" cy="649288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3552250" y="3654521"/>
            <a:ext cx="9098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667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56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290928" y="161126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904823" y="4068381"/>
            <a:ext cx="3425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8094756" y="5348848"/>
            <a:ext cx="1534333" cy="65782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951468" y="5367484"/>
            <a:ext cx="1534333" cy="66287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/>
      <p:bldP spid="35" grpId="0" bldLvl="0" animBg="1"/>
      <p:bldP spid="37" grpId="0" bldLvl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478732" y="4281982"/>
            <a:ext cx="436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904658" y="5623868"/>
            <a:ext cx="317307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Họ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nội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7904658" y="4947050"/>
            <a:ext cx="3297991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/>
      <p:bldP spid="35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630092" y="4684226"/>
            <a:ext cx="3952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Anh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9668510" y="5838944"/>
            <a:ext cx="1376764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7915373" y="5858472"/>
            <a:ext cx="1478124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/>
      <p:bldP spid="35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752715" y="4068445"/>
            <a:ext cx="3977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8266701" y="5554320"/>
            <a:ext cx="2458386" cy="74704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8234355" y="4851667"/>
            <a:ext cx="2923324" cy="6960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phích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08" y="254991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850" y="133215"/>
            <a:ext cx="5217584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906886" y="2368110"/>
            <a:ext cx="638619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5: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Ôn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gia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đình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(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2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4134" y="83955"/>
            <a:ext cx="440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Gia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29446" y="4013657"/>
            <a:ext cx="5252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 flipV="1">
            <a:off x="8782051" y="3701336"/>
            <a:ext cx="2540000" cy="2620645"/>
            <a:chOff x="1308" y="1009"/>
            <a:chExt cx="1001" cy="1033"/>
          </a:xfrm>
        </p:grpSpPr>
        <p:sp>
          <p:nvSpPr>
            <p:cNvPr id="6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30546" y="378613"/>
            <a:ext cx="8591550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thiệu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qua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mốc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</a:p>
        </p:txBody>
      </p:sp>
      <p:pic>
        <p:nvPicPr>
          <p:cNvPr id="9" name="Content Placeholder 8" descr="ta-nguoit-than-trong-gia-dinh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033270" y="1416838"/>
            <a:ext cx="8186102" cy="48687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403</Words>
  <Application>Microsoft Office PowerPoint</Application>
  <PresentationFormat>Widescreen</PresentationFormat>
  <Paragraphs>60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等线</vt:lpstr>
      <vt:lpstr>Microsoft YaHei</vt:lpstr>
      <vt:lpstr>黑体</vt:lpstr>
      <vt:lpstr>.VnAvant</vt:lpstr>
      <vt:lpstr>Arial</vt:lpstr>
      <vt:lpstr>Arial-Rounded</vt:lpstr>
      <vt:lpstr>Calibri</vt:lpstr>
      <vt:lpstr>Calibri Light</vt:lpstr>
      <vt:lpstr>Times New Roman</vt:lpstr>
      <vt:lpstr>Times New Roman (Headings)</vt:lpstr>
      <vt:lpstr>字魂59号-创粗黑</vt:lpstr>
      <vt:lpstr>方正静蕾简体</vt:lpstr>
      <vt:lpstr>Office Theme</vt:lpstr>
      <vt:lpstr>1_Office Theme</vt:lpstr>
      <vt:lpstr>Office 主题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cuongx2 tieu</cp:lastModifiedBy>
  <cp:revision>27</cp:revision>
  <dcterms:created xsi:type="dcterms:W3CDTF">2021-05-08T02:21:00Z</dcterms:created>
  <dcterms:modified xsi:type="dcterms:W3CDTF">2022-08-10T15:27:46Z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