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900" r:id="rId17"/>
  </p:sldMasterIdLst>
  <p:sldIdLst>
    <p:sldId id="256" r:id="rId18"/>
    <p:sldId id="258" r:id="rId19"/>
    <p:sldId id="266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8" r:id="rId28"/>
    <p:sldId id="269" r:id="rId29"/>
    <p:sldId id="270" r:id="rId30"/>
    <p:sldId id="272" r:id="rId31"/>
    <p:sldId id="271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FFCC66"/>
    <a:srgbClr val="FF0066"/>
    <a:srgbClr val="FF7C8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62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57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6817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31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5510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6492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824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217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03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123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2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5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4916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8092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649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271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85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31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04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175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1197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52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526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2603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568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3937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729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11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8077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075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26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9457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3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6203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393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266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1985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243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418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928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6464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2178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013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23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476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0898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6832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58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973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298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675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537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9873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099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6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8457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8727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9913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935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884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832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487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524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235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93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062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5755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376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71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271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257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4822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162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993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788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8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5318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882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4810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882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8642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87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4020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295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180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088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6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7608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8753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331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345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7991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074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229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459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72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1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4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99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73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8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44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41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2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62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59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41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85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44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5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78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01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66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696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57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21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44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6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9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5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83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43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64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064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746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28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933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17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5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12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977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836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832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542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56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932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690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805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32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3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14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9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28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73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1476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92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8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085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9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2282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0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07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28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14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85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841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135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281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1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06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311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19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36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211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48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4115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77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3524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654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5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2862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489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631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016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4808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1338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28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86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3763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3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5A36-B249-46D5-B376-A65A4452CAE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41F1-F6B8-45BA-9FAA-8E62941A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26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97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34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1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0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1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5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8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9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F5FAA-18CD-444C-9ECE-53FFBCF96121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C1B99-09AA-4DC0-8935-55611928093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0671" y="647114"/>
            <a:ext cx="9636369" cy="1322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9126" y="1378633"/>
            <a:ext cx="4797083" cy="118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u="sng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021" y="2110152"/>
            <a:ext cx="10529668" cy="2363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4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6436" y="4152535"/>
            <a:ext cx="431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mkoudis/mkoudis0707/mkoudis070700008/1200540-Sick-man-in-hospital-bed-with-intravenous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54480"/>
            <a:ext cx="5811370" cy="48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8070" y="1440370"/>
            <a:ext cx="61139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sút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nghiêm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trọng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tiền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319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ps.canstockphoto.com/can-stock-photo_csp10693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3304" r="4178" b="8685"/>
          <a:stretch/>
        </p:blipFill>
        <p:spPr bwMode="auto">
          <a:xfrm>
            <a:off x="410832" y="1306285"/>
            <a:ext cx="4226482" cy="35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iparthut.com/clip-arts/276/cold-weather-276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110343"/>
            <a:ext cx="6661673" cy="37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8223" y="4914057"/>
            <a:ext cx="10945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319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39151" y="337625"/>
            <a:ext cx="3995224" cy="3123028"/>
          </a:xfrm>
          <a:prstGeom prst="rightArrow">
            <a:avLst/>
          </a:prstGeom>
          <a:solidFill>
            <a:srgbClr val="FF7C80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51496" y="144194"/>
            <a:ext cx="7877908" cy="59471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73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0487" y="1012874"/>
            <a:ext cx="5992837" cy="9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55969"/>
            <a:ext cx="11965577" cy="2194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8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8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830" y="3213463"/>
            <a:ext cx="9065622" cy="655648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651"/>
            <a:ext cx="3473743" cy="3348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41" y="73651"/>
            <a:ext cx="4191082" cy="3348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3" y="73650"/>
            <a:ext cx="4527177" cy="3348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468"/>
            <a:ext cx="3473743" cy="3398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40" y="3404144"/>
            <a:ext cx="4191082" cy="3435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4" y="3404144"/>
            <a:ext cx="4527177" cy="3435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104424" y="214001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3588877" y="167009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7867860" y="254342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77707" y="3612124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3621837" y="3580248"/>
            <a:ext cx="587091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60282" y="3580248"/>
            <a:ext cx="603965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0" y="259524"/>
            <a:ext cx="7322132" cy="6030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24983" y="397378"/>
            <a:ext cx="791327" cy="84468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1972" y="490958"/>
            <a:ext cx="47500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bé.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2" y="121023"/>
            <a:ext cx="5278195" cy="6570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82388" y="268941"/>
            <a:ext cx="887506" cy="88750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584" y="459198"/>
            <a:ext cx="6631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thuốc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60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60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khói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thuốc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hại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6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6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" y="481777"/>
            <a:ext cx="7006486" cy="6032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24591" y="533289"/>
            <a:ext cx="887506" cy="88750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875" y="481777"/>
            <a:ext cx="49031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bẩn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thỉu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bừa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bộn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khuẩn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sôi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gây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bệnh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5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54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5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8" y="169105"/>
            <a:ext cx="6415921" cy="6545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82388" y="268941"/>
            <a:ext cx="887506" cy="88750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0589" y="512729"/>
            <a:ext cx="55225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Dọn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xuyên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thoáng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khuẩn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gây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bệnh</a:t>
            </a:r>
            <a:endParaRPr kumimoji="0" lang="vi-VN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2743" y="2952206"/>
            <a:ext cx="1476103" cy="128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3883" y="1997612"/>
            <a:ext cx="4515729" cy="137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989" y="2442755"/>
            <a:ext cx="10202091" cy="254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9143" y="4447903"/>
            <a:ext cx="4062548" cy="108421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12, 13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116672"/>
            <a:ext cx="10086535" cy="4872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166169" y="3780841"/>
            <a:ext cx="1169894" cy="110265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14" y="4919008"/>
            <a:ext cx="1169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Khạc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6000" b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6000" b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60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3" y="268941"/>
            <a:ext cx="6693716" cy="6296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83309" y="325213"/>
            <a:ext cx="1143000" cy="108921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263" y="174812"/>
            <a:ext cx="46237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uống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dinh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dưỡng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chống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bệnh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6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13342" y="186372"/>
            <a:ext cx="0" cy="615514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33745" y="53601"/>
            <a:ext cx="3717333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5934" y="55352"/>
            <a:ext cx="5668231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17" y="953736"/>
            <a:ext cx="565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16" y="1738342"/>
            <a:ext cx="565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17" y="3003485"/>
            <a:ext cx="565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dưỡng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18" y="4268628"/>
            <a:ext cx="565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18" y="5086921"/>
            <a:ext cx="565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mũi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0554" y="953195"/>
            <a:ext cx="565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0554" y="1758792"/>
            <a:ext cx="5658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bụi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bẩn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554" y="3638553"/>
            <a:ext cx="565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thỉu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0554" y="4838882"/>
            <a:ext cx="565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620" y="1217418"/>
            <a:ext cx="11918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nay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thuốc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chữa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bệnh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thuốc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24" y="3147229"/>
            <a:ext cx="119183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mắc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bệnh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5108" y="300446"/>
            <a:ext cx="7903029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5108" y="1332411"/>
            <a:ext cx="8556172" cy="37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0487" y="1012874"/>
            <a:ext cx="5992837" cy="9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7778" y="1969477"/>
            <a:ext cx="7455877" cy="2194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9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9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9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66" y="114938"/>
            <a:ext cx="3889746" cy="3355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3889748" cy="349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1,2,3,4,5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/>
          <a:stretch/>
        </p:blipFill>
        <p:spPr>
          <a:xfrm>
            <a:off x="8076731" y="6643"/>
            <a:ext cx="4093061" cy="3502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/>
          <a:stretch/>
        </p:blipFill>
        <p:spPr>
          <a:xfrm>
            <a:off x="24978" y="3355146"/>
            <a:ext cx="4186985" cy="3502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-31"/>
          <a:stretch/>
        </p:blipFill>
        <p:spPr>
          <a:xfrm>
            <a:off x="4238390" y="3509497"/>
            <a:ext cx="3763504" cy="334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>
          <a:xfrm>
            <a:off x="8001894" y="3502853"/>
            <a:ext cx="4167898" cy="3355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3889746" y="2941262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0902" y="2934618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1405" y="6289766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963769" y="6289765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020980" y="6289765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22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541624" cy="1325563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/>
          <a:stretch/>
        </p:blipFill>
        <p:spPr>
          <a:xfrm>
            <a:off x="1317812" y="1236146"/>
            <a:ext cx="7718611" cy="5640380"/>
          </a:xfrm>
        </p:spPr>
      </p:pic>
      <p:sp>
        <p:nvSpPr>
          <p:cNvPr id="5" name="Cloud 4"/>
          <p:cNvSpPr/>
          <p:nvPr/>
        </p:nvSpPr>
        <p:spPr>
          <a:xfrm rot="10800000" flipH="1" flipV="1">
            <a:off x="6270812" y="935597"/>
            <a:ext cx="4179985" cy="2435311"/>
          </a:xfrm>
          <a:prstGeom prst="cloud">
            <a:avLst/>
          </a:prstGeom>
          <a:solidFill>
            <a:srgbClr val="EBE9EB"/>
          </a:solidFill>
          <a:ln w="28575">
            <a:solidFill>
              <a:srgbClr val="8F9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Bệnh lao do một loại vi khuẩn gây ra</a:t>
            </a:r>
            <a:endParaRPr kumimoji="0" lang="vi-VN" sz="36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4339" y="5773784"/>
            <a:ext cx="1076791" cy="726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25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7724" y="363069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2054806"/>
            <a:ext cx="5834681" cy="441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/>
          <a:stretch/>
        </p:blipFill>
        <p:spPr>
          <a:xfrm>
            <a:off x="6064624" y="2054805"/>
            <a:ext cx="5970494" cy="441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39530" y="5967036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196711" y="5967035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5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nhlao.net/data/upload/editor/2014/08/19/trieu-chung-cua-lao-p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107576"/>
            <a:ext cx="10920549" cy="67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84" y="167126"/>
            <a:ext cx="11353800" cy="251076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>
          <a:xfrm>
            <a:off x="783771" y="2575390"/>
            <a:ext cx="10646229" cy="419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5734594" y="3827417"/>
            <a:ext cx="3304902" cy="130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1930" y="6211389"/>
            <a:ext cx="496388" cy="3788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102"/>
            <a:ext cx="2621838" cy="3095897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448594" y="117566"/>
            <a:ext cx="8229600" cy="6387737"/>
          </a:xfrm>
          <a:prstGeom prst="wedgeEllipseCallout">
            <a:avLst>
              <a:gd name="adj1" fmla="val -61944"/>
              <a:gd name="adj2" fmla="val 29509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524</Words>
  <Application>Microsoft Office PowerPoint</Application>
  <PresentationFormat>Widescreen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21_Office Theme</vt:lpstr>
      <vt:lpstr>PowerPoint Presentation</vt:lpstr>
      <vt:lpstr>PowerPoint Presentation</vt:lpstr>
      <vt:lpstr>PowerPoint Presentation</vt:lpstr>
      <vt:lpstr>PowerPoint Presentation</vt:lpstr>
      <vt:lpstr>Nguyên nhân gây ra bệnh lao phổi là gì?</vt:lpstr>
      <vt:lpstr>Người bị mắc bệnh lao phổi thường có các biểu hiện nào ?</vt:lpstr>
      <vt:lpstr>PowerPoint Presentation</vt:lpstr>
      <vt:lpstr>Bệnh lao phổi có thể lây từ người bệnh này sang người khác bằng con đường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các bức hình và trả lời đó là việc nên làm hay không nên làm để phòng bệnh lao phổi ?  Vì sao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2021-10-02T01:47:22Z</dcterms:created>
  <dcterms:modified xsi:type="dcterms:W3CDTF">2021-10-28T22:01:52Z</dcterms:modified>
</cp:coreProperties>
</file>