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6"/>
  </p:notesMasterIdLst>
  <p:sldIdLst>
    <p:sldId id="289" r:id="rId2"/>
    <p:sldId id="269" r:id="rId3"/>
    <p:sldId id="272" r:id="rId4"/>
    <p:sldId id="275" r:id="rId5"/>
    <p:sldId id="276" r:id="rId6"/>
    <p:sldId id="273" r:id="rId7"/>
    <p:sldId id="288" r:id="rId8"/>
    <p:sldId id="256" r:id="rId9"/>
    <p:sldId id="278" r:id="rId10"/>
    <p:sldId id="258" r:id="rId11"/>
    <p:sldId id="260" r:id="rId12"/>
    <p:sldId id="261" r:id="rId13"/>
    <p:sldId id="280" r:id="rId14"/>
    <p:sldId id="281" r:id="rId15"/>
    <p:sldId id="264" r:id="rId16"/>
    <p:sldId id="265" r:id="rId17"/>
    <p:sldId id="266" r:id="rId18"/>
    <p:sldId id="268" r:id="rId19"/>
    <p:sldId id="270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  <a:srgbClr val="CC3300"/>
    <a:srgbClr val="006600"/>
    <a:srgbClr val="FF0066"/>
    <a:srgbClr val="FF0000"/>
    <a:srgbClr val="FFFF00"/>
    <a:srgbClr val="C8E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6" autoAdjust="0"/>
    <p:restoredTop sz="94545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30F1540-6762-4FEF-A432-EBC7F2B7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F1540-6762-4FEF-A432-EBC7F2B75B2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E1D7-3BA1-4725-B0D1-E71CC8145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BC2A-BC42-47E3-9195-9055BEC4C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ADD3-3C49-495E-80A9-0F7CB881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72A9-B668-4DF1-876A-0C585E3C1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B6DD-F173-4914-A6B7-7596BBCAA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76AF-FEBF-4A1B-9EA1-37E7ECE71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9F250-2DAC-41B6-B77F-0434B1DED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25E7-2E9C-4838-9DAE-CE50FA3AA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E812-8FA4-4CA8-BBB8-A220407E8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3FDF-E0DF-4879-9CAA-93BFE9671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BB6D5-10A0-4DB5-BB60-0BEEB6B97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EF2E7A-E935-470C-ACF2-FCF0F9E2F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17463" y="-65088"/>
            <a:ext cx="9153525" cy="6943726"/>
            <a:chOff x="11" y="-41"/>
            <a:chExt cx="5766" cy="4374"/>
          </a:xfrm>
        </p:grpSpPr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642" y="45"/>
              <a:ext cx="5088" cy="5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C6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9"/>
            <p:cNvGrpSpPr>
              <a:grpSpLocks/>
            </p:cNvGrpSpPr>
            <p:nvPr userDrawn="1"/>
          </p:nvGrpSpPr>
          <p:grpSpPr bwMode="auto">
            <a:xfrm>
              <a:off x="11" y="-41"/>
              <a:ext cx="5766" cy="4374"/>
              <a:chOff x="11" y="-41"/>
              <a:chExt cx="5766" cy="4374"/>
            </a:xfrm>
          </p:grpSpPr>
          <p:sp>
            <p:nvSpPr>
              <p:cNvPr id="1035" name="Rectangle 10"/>
              <p:cNvSpPr>
                <a:spLocks noChangeArrowheads="1"/>
              </p:cNvSpPr>
              <p:nvPr userDrawn="1"/>
            </p:nvSpPr>
            <p:spPr bwMode="auto">
              <a:xfrm>
                <a:off x="432" y="528"/>
                <a:ext cx="5328" cy="240"/>
              </a:xfrm>
              <a:prstGeom prst="rect">
                <a:avLst/>
              </a:prstGeom>
              <a:gradFill rotWithShape="1">
                <a:gsLst>
                  <a:gs pos="0">
                    <a:srgbClr val="C78E8E"/>
                  </a:gs>
                  <a:gs pos="5000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6" name="Group 11"/>
              <p:cNvGrpSpPr>
                <a:grpSpLocks/>
              </p:cNvGrpSpPr>
              <p:nvPr userDrawn="1"/>
            </p:nvGrpSpPr>
            <p:grpSpPr bwMode="auto">
              <a:xfrm>
                <a:off x="11" y="-41"/>
                <a:ext cx="548" cy="4374"/>
                <a:chOff x="11" y="-41"/>
                <a:chExt cx="548" cy="4374"/>
              </a:xfrm>
            </p:grpSpPr>
            <p:sp>
              <p:nvSpPr>
                <p:cNvPr id="30732" name="Rectangle 12"/>
                <p:cNvSpPr>
                  <a:spLocks noChangeArrowheads="1"/>
                </p:cNvSpPr>
                <p:nvPr userDrawn="1"/>
              </p:nvSpPr>
              <p:spPr bwMode="auto">
                <a:xfrm rot="10800000">
                  <a:off x="13" y="-40"/>
                  <a:ext cx="503" cy="43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4706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kumimoji="1" lang="en-US"/>
                </a:p>
              </p:txBody>
            </p:sp>
            <p:grpSp>
              <p:nvGrpSpPr>
                <p:cNvPr id="1044" name="Group 13"/>
                <p:cNvGrpSpPr>
                  <a:grpSpLocks/>
                </p:cNvGrpSpPr>
                <p:nvPr userDrawn="1"/>
              </p:nvGrpSpPr>
              <p:grpSpPr bwMode="auto">
                <a:xfrm rot="10800000">
                  <a:off x="17" y="308"/>
                  <a:ext cx="542" cy="4023"/>
                  <a:chOff x="4944" y="1"/>
                  <a:chExt cx="816" cy="3974"/>
                </a:xfrm>
              </p:grpSpPr>
              <p:grpSp>
                <p:nvGrpSpPr>
                  <p:cNvPr id="1055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280" y="1"/>
                    <a:ext cx="480" cy="1430"/>
                    <a:chOff x="5280" y="1"/>
                    <a:chExt cx="480" cy="1430"/>
                  </a:xfrm>
                </p:grpSpPr>
                <p:grpSp>
                  <p:nvGrpSpPr>
                    <p:cNvPr id="1076" name="Group 15"/>
                    <p:cNvGrpSpPr>
                      <a:grpSpLocks/>
                    </p:cNvGrpSpPr>
                    <p:nvPr userDrawn="1"/>
                  </p:nvGrpSpPr>
                  <p:grpSpPr bwMode="auto">
                    <a:xfrm rot="-5400000">
                      <a:off x="5484" y="0"/>
                      <a:ext cx="174" cy="176"/>
                      <a:chOff x="1657" y="323"/>
                      <a:chExt cx="1691" cy="2560"/>
                    </a:xfrm>
                  </p:grpSpPr>
                  <p:grpSp>
                    <p:nvGrpSpPr>
                      <p:cNvPr id="1085" name="Group 16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1657" y="323"/>
                        <a:ext cx="1691" cy="2560"/>
                        <a:chOff x="1657" y="323"/>
                        <a:chExt cx="1691" cy="2560"/>
                      </a:xfrm>
                    </p:grpSpPr>
                    <p:sp>
                      <p:nvSpPr>
                        <p:cNvPr id="1092" name="Freeform 17"/>
                        <p:cNvSpPr>
                          <a:spLocks/>
                        </p:cNvSpPr>
                        <p:nvPr userDrawn="1"/>
                      </p:nvSpPr>
                      <p:spPr bwMode="auto">
                        <a:xfrm>
                          <a:off x="2129" y="345"/>
                          <a:ext cx="1229" cy="2562"/>
                        </a:xfrm>
                        <a:custGeom>
                          <a:avLst/>
                          <a:gdLst>
                            <a:gd name="T0" fmla="*/ 337 w 1231"/>
                            <a:gd name="T1" fmla="*/ 283 h 2560"/>
                            <a:gd name="T2" fmla="*/ 415 w 1231"/>
                            <a:gd name="T3" fmla="*/ 115 h 2560"/>
                            <a:gd name="T4" fmla="*/ 583 w 1231"/>
                            <a:gd name="T5" fmla="*/ 7 h 2560"/>
                            <a:gd name="T6" fmla="*/ 895 w 1231"/>
                            <a:gd name="T7" fmla="*/ 61 h 2560"/>
                            <a:gd name="T8" fmla="*/ 1051 w 1231"/>
                            <a:gd name="T9" fmla="*/ 349 h 2560"/>
                            <a:gd name="T10" fmla="*/ 979 w 1231"/>
                            <a:gd name="T11" fmla="*/ 769 h 2560"/>
                            <a:gd name="T12" fmla="*/ 943 w 1231"/>
                            <a:gd name="T13" fmla="*/ 943 h 2560"/>
                            <a:gd name="T14" fmla="*/ 1105 w 1231"/>
                            <a:gd name="T15" fmla="*/ 1075 h 2560"/>
                            <a:gd name="T16" fmla="*/ 1231 w 1231"/>
                            <a:gd name="T17" fmla="*/ 1525 h 2560"/>
                            <a:gd name="T18" fmla="*/ 1123 w 1231"/>
                            <a:gd name="T19" fmla="*/ 1969 h 2560"/>
                            <a:gd name="T20" fmla="*/ 907 w 1231"/>
                            <a:gd name="T21" fmla="*/ 2077 h 2560"/>
                            <a:gd name="T22" fmla="*/ 721 w 1231"/>
                            <a:gd name="T23" fmla="*/ 2059 h 2560"/>
                            <a:gd name="T24" fmla="*/ 655 w 1231"/>
                            <a:gd name="T25" fmla="*/ 2251 h 2560"/>
                            <a:gd name="T26" fmla="*/ 529 w 1231"/>
                            <a:gd name="T27" fmla="*/ 2527 h 2560"/>
                            <a:gd name="T28" fmla="*/ 211 w 1231"/>
                            <a:gd name="T29" fmla="*/ 2509 h 2560"/>
                            <a:gd name="T30" fmla="*/ 31 w 1231"/>
                            <a:gd name="T31" fmla="*/ 2227 h 2560"/>
                            <a:gd name="T32" fmla="*/ 25 w 1231"/>
                            <a:gd name="T33" fmla="*/ 1969 h 2560"/>
                            <a:gd name="T34" fmla="*/ 145 w 1231"/>
                            <a:gd name="T35" fmla="*/ 1651 h 2560"/>
                            <a:gd name="T36" fmla="*/ 259 w 1231"/>
                            <a:gd name="T37" fmla="*/ 1513 h 2560"/>
                            <a:gd name="T38" fmla="*/ 217 w 1231"/>
                            <a:gd name="T39" fmla="*/ 1729 h 2560"/>
                            <a:gd name="T40" fmla="*/ 73 w 1231"/>
                            <a:gd name="T41" fmla="*/ 2023 h 2560"/>
                            <a:gd name="T42" fmla="*/ 169 w 1231"/>
                            <a:gd name="T43" fmla="*/ 2323 h 2560"/>
                            <a:gd name="T44" fmla="*/ 439 w 1231"/>
                            <a:gd name="T45" fmla="*/ 2431 h 2560"/>
                            <a:gd name="T46" fmla="*/ 595 w 1231"/>
                            <a:gd name="T47" fmla="*/ 2227 h 2560"/>
                            <a:gd name="T48" fmla="*/ 577 w 1231"/>
                            <a:gd name="T49" fmla="*/ 1807 h 2560"/>
                            <a:gd name="T50" fmla="*/ 493 w 1231"/>
                            <a:gd name="T51" fmla="*/ 1531 h 2560"/>
                            <a:gd name="T52" fmla="*/ 535 w 1231"/>
                            <a:gd name="T53" fmla="*/ 1459 h 2560"/>
                            <a:gd name="T54" fmla="*/ 625 w 1231"/>
                            <a:gd name="T55" fmla="*/ 1633 h 2560"/>
                            <a:gd name="T56" fmla="*/ 721 w 1231"/>
                            <a:gd name="T57" fmla="*/ 1933 h 2560"/>
                            <a:gd name="T58" fmla="*/ 967 w 1231"/>
                            <a:gd name="T59" fmla="*/ 1963 h 2560"/>
                            <a:gd name="T60" fmla="*/ 1135 w 1231"/>
                            <a:gd name="T61" fmla="*/ 1687 h 2560"/>
                            <a:gd name="T62" fmla="*/ 1117 w 1231"/>
                            <a:gd name="T63" fmla="*/ 1273 h 2560"/>
                            <a:gd name="T64" fmla="*/ 883 w 1231"/>
                            <a:gd name="T65" fmla="*/ 1057 h 2560"/>
                            <a:gd name="T66" fmla="*/ 679 w 1231"/>
                            <a:gd name="T67" fmla="*/ 1129 h 2560"/>
                            <a:gd name="T68" fmla="*/ 577 w 1231"/>
                            <a:gd name="T69" fmla="*/ 1117 h 2560"/>
                            <a:gd name="T70" fmla="*/ 619 w 1231"/>
                            <a:gd name="T71" fmla="*/ 1033 h 2560"/>
                            <a:gd name="T72" fmla="*/ 811 w 1231"/>
                            <a:gd name="T73" fmla="*/ 937 h 2560"/>
                            <a:gd name="T74" fmla="*/ 949 w 1231"/>
                            <a:gd name="T75" fmla="*/ 613 h 2560"/>
                            <a:gd name="T76" fmla="*/ 883 w 1231"/>
                            <a:gd name="T77" fmla="*/ 175 h 2560"/>
                            <a:gd name="T78" fmla="*/ 619 w 1231"/>
                            <a:gd name="T79" fmla="*/ 103 h 2560"/>
                            <a:gd name="T80" fmla="*/ 391 w 1231"/>
                            <a:gd name="T81" fmla="*/ 355 h 2560"/>
                            <a:gd name="T82" fmla="*/ 403 w 1231"/>
                            <a:gd name="T83" fmla="*/ 763 h 2560"/>
                            <a:gd name="T84" fmla="*/ 343 w 1231"/>
                            <a:gd name="T85" fmla="*/ 949 h 2560"/>
                            <a:gd name="T86" fmla="*/ 289 w 1231"/>
                            <a:gd name="T87" fmla="*/ 685 h 2560"/>
                            <a:gd name="T88" fmla="*/ 307 w 1231"/>
                            <a:gd name="T89" fmla="*/ 367 h 2560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</a:gdLst>
                          <a:ahLst/>
                          <a:cxnLst>
                            <a:cxn ang="T90">
                              <a:pos x="T0" y="T1"/>
                            </a:cxn>
                            <a:cxn ang="T91">
                              <a:pos x="T2" y="T3"/>
                            </a:cxn>
                            <a:cxn ang="T92">
                              <a:pos x="T4" y="T5"/>
                            </a:cxn>
                            <a:cxn ang="T93">
                              <a:pos x="T6" y="T7"/>
                            </a:cxn>
                            <a:cxn ang="T94">
                              <a:pos x="T8" y="T9"/>
                            </a:cxn>
                            <a:cxn ang="T95">
                              <a:pos x="T10" y="T11"/>
                            </a:cxn>
                            <a:cxn ang="T96">
                              <a:pos x="T12" y="T13"/>
                            </a:cxn>
                            <a:cxn ang="T97">
                              <a:pos x="T14" y="T15"/>
                            </a:cxn>
                            <a:cxn ang="T98">
                              <a:pos x="T16" y="T17"/>
                            </a:cxn>
                            <a:cxn ang="T99">
                              <a:pos x="T18" y="T19"/>
                            </a:cxn>
                            <a:cxn ang="T100">
                              <a:pos x="T20" y="T21"/>
                            </a:cxn>
                            <a:cxn ang="T101">
                              <a:pos x="T22" y="T23"/>
                            </a:cxn>
                            <a:cxn ang="T102">
                              <a:pos x="T24" y="T25"/>
                            </a:cxn>
                            <a:cxn ang="T103">
                              <a:pos x="T26" y="T27"/>
                            </a:cxn>
                            <a:cxn ang="T104">
                              <a:pos x="T28" y="T29"/>
                            </a:cxn>
                            <a:cxn ang="T105">
                              <a:pos x="T30" y="T31"/>
                            </a:cxn>
                            <a:cxn ang="T106">
                              <a:pos x="T32" y="T33"/>
                            </a:cxn>
                            <a:cxn ang="T107">
                              <a:pos x="T34" y="T35"/>
                            </a:cxn>
                            <a:cxn ang="T108">
                              <a:pos x="T36" y="T37"/>
                            </a:cxn>
                            <a:cxn ang="T109">
                              <a:pos x="T38" y="T39"/>
                            </a:cxn>
                            <a:cxn ang="T110">
                              <a:pos x="T40" y="T41"/>
                            </a:cxn>
                            <a:cxn ang="T111">
                              <a:pos x="T42" y="T43"/>
                            </a:cxn>
                            <a:cxn ang="T112">
                              <a:pos x="T44" y="T45"/>
                            </a:cxn>
                            <a:cxn ang="T113">
                              <a:pos x="T46" y="T47"/>
                            </a:cxn>
                            <a:cxn ang="T114">
                              <a:pos x="T48" y="T49"/>
                            </a:cxn>
                            <a:cxn ang="T115">
                              <a:pos x="T50" y="T51"/>
                            </a:cxn>
                            <a:cxn ang="T116">
                              <a:pos x="T52" y="T53"/>
                            </a:cxn>
                            <a:cxn ang="T117">
                              <a:pos x="T54" y="T55"/>
                            </a:cxn>
                            <a:cxn ang="T118">
                              <a:pos x="T56" y="T57"/>
                            </a:cxn>
                            <a:cxn ang="T119">
                              <a:pos x="T58" y="T59"/>
                            </a:cxn>
                            <a:cxn ang="T120">
                              <a:pos x="T60" y="T61"/>
                            </a:cxn>
                            <a:cxn ang="T121">
                              <a:pos x="T62" y="T63"/>
                            </a:cxn>
                            <a:cxn ang="T122">
                              <a:pos x="T64" y="T65"/>
                            </a:cxn>
                            <a:cxn ang="T123">
                              <a:pos x="T66" y="T67"/>
                            </a:cxn>
                            <a:cxn ang="T124">
                              <a:pos x="T68" y="T69"/>
                            </a:cxn>
                            <a:cxn ang="T125">
                              <a:pos x="T70" y="T71"/>
                            </a:cxn>
                            <a:cxn ang="T126">
                              <a:pos x="T72" y="T73"/>
                            </a:cxn>
                            <a:cxn ang="T127">
                              <a:pos x="T74" y="T75"/>
                            </a:cxn>
                            <a:cxn ang="T128">
                              <a:pos x="T76" y="T77"/>
                            </a:cxn>
                            <a:cxn ang="T129">
                              <a:pos x="T78" y="T79"/>
                            </a:cxn>
                            <a:cxn ang="T130">
                              <a:pos x="T80" y="T81"/>
                            </a:cxn>
                            <a:cxn ang="T131">
                              <a:pos x="T82" y="T83"/>
                            </a:cxn>
                            <a:cxn ang="T132">
                              <a:pos x="T84" y="T85"/>
                            </a:cxn>
                            <a:cxn ang="T133">
                              <a:pos x="T86" y="T87"/>
                            </a:cxn>
                            <a:cxn ang="T134">
                              <a:pos x="T88" y="T89"/>
                            </a:cxn>
                          </a:cxnLst>
                          <a:rect l="0" t="0" r="r" b="b"/>
                          <a:pathLst>
                            <a:path w="1231" h="2560">
                              <a:moveTo>
                                <a:pt x="307" y="367"/>
                              </a:moveTo>
                              <a:cubicBezTo>
                                <a:pt x="317" y="336"/>
                                <a:pt x="326" y="303"/>
                                <a:pt x="337" y="283"/>
                              </a:cubicBezTo>
                              <a:cubicBezTo>
                                <a:pt x="348" y="263"/>
                                <a:pt x="360" y="275"/>
                                <a:pt x="373" y="247"/>
                              </a:cubicBezTo>
                              <a:cubicBezTo>
                                <a:pt x="386" y="219"/>
                                <a:pt x="400" y="147"/>
                                <a:pt x="415" y="115"/>
                              </a:cubicBezTo>
                              <a:cubicBezTo>
                                <a:pt x="430" y="83"/>
                                <a:pt x="435" y="73"/>
                                <a:pt x="463" y="55"/>
                              </a:cubicBezTo>
                              <a:cubicBezTo>
                                <a:pt x="491" y="37"/>
                                <a:pt x="536" y="14"/>
                                <a:pt x="583" y="7"/>
                              </a:cubicBezTo>
                              <a:cubicBezTo>
                                <a:pt x="630" y="0"/>
                                <a:pt x="693" y="4"/>
                                <a:pt x="745" y="13"/>
                              </a:cubicBezTo>
                              <a:cubicBezTo>
                                <a:pt x="797" y="22"/>
                                <a:pt x="852" y="34"/>
                                <a:pt x="895" y="61"/>
                              </a:cubicBezTo>
                              <a:cubicBezTo>
                                <a:pt x="938" y="88"/>
                                <a:pt x="977" y="127"/>
                                <a:pt x="1003" y="175"/>
                              </a:cubicBezTo>
                              <a:cubicBezTo>
                                <a:pt x="1029" y="223"/>
                                <a:pt x="1044" y="287"/>
                                <a:pt x="1051" y="349"/>
                              </a:cubicBezTo>
                              <a:cubicBezTo>
                                <a:pt x="1058" y="411"/>
                                <a:pt x="1057" y="477"/>
                                <a:pt x="1045" y="547"/>
                              </a:cubicBezTo>
                              <a:cubicBezTo>
                                <a:pt x="1033" y="617"/>
                                <a:pt x="995" y="712"/>
                                <a:pt x="979" y="769"/>
                              </a:cubicBezTo>
                              <a:cubicBezTo>
                                <a:pt x="963" y="826"/>
                                <a:pt x="955" y="860"/>
                                <a:pt x="949" y="889"/>
                              </a:cubicBezTo>
                              <a:cubicBezTo>
                                <a:pt x="943" y="918"/>
                                <a:pt x="936" y="925"/>
                                <a:pt x="943" y="943"/>
                              </a:cubicBezTo>
                              <a:cubicBezTo>
                                <a:pt x="950" y="961"/>
                                <a:pt x="964" y="975"/>
                                <a:pt x="991" y="997"/>
                              </a:cubicBezTo>
                              <a:cubicBezTo>
                                <a:pt x="1018" y="1019"/>
                                <a:pt x="1069" y="1033"/>
                                <a:pt x="1105" y="1075"/>
                              </a:cubicBezTo>
                              <a:cubicBezTo>
                                <a:pt x="1141" y="1117"/>
                                <a:pt x="1186" y="1174"/>
                                <a:pt x="1207" y="1249"/>
                              </a:cubicBezTo>
                              <a:cubicBezTo>
                                <a:pt x="1228" y="1324"/>
                                <a:pt x="1231" y="1441"/>
                                <a:pt x="1231" y="1525"/>
                              </a:cubicBezTo>
                              <a:cubicBezTo>
                                <a:pt x="1231" y="1609"/>
                                <a:pt x="1225" y="1679"/>
                                <a:pt x="1207" y="1753"/>
                              </a:cubicBezTo>
                              <a:cubicBezTo>
                                <a:pt x="1189" y="1827"/>
                                <a:pt x="1153" y="1917"/>
                                <a:pt x="1123" y="1969"/>
                              </a:cubicBezTo>
                              <a:cubicBezTo>
                                <a:pt x="1093" y="2021"/>
                                <a:pt x="1063" y="2047"/>
                                <a:pt x="1027" y="2065"/>
                              </a:cubicBezTo>
                              <a:cubicBezTo>
                                <a:pt x="991" y="2083"/>
                                <a:pt x="951" y="2079"/>
                                <a:pt x="907" y="2077"/>
                              </a:cubicBezTo>
                              <a:cubicBezTo>
                                <a:pt x="863" y="2075"/>
                                <a:pt x="794" y="2056"/>
                                <a:pt x="763" y="2053"/>
                              </a:cubicBezTo>
                              <a:cubicBezTo>
                                <a:pt x="732" y="2050"/>
                                <a:pt x="733" y="2050"/>
                                <a:pt x="721" y="2059"/>
                              </a:cubicBezTo>
                              <a:cubicBezTo>
                                <a:pt x="709" y="2068"/>
                                <a:pt x="702" y="2075"/>
                                <a:pt x="691" y="2107"/>
                              </a:cubicBezTo>
                              <a:cubicBezTo>
                                <a:pt x="680" y="2139"/>
                                <a:pt x="665" y="2205"/>
                                <a:pt x="655" y="2251"/>
                              </a:cubicBezTo>
                              <a:cubicBezTo>
                                <a:pt x="645" y="2297"/>
                                <a:pt x="652" y="2337"/>
                                <a:pt x="631" y="2383"/>
                              </a:cubicBezTo>
                              <a:cubicBezTo>
                                <a:pt x="610" y="2429"/>
                                <a:pt x="574" y="2498"/>
                                <a:pt x="529" y="2527"/>
                              </a:cubicBezTo>
                              <a:cubicBezTo>
                                <a:pt x="484" y="2556"/>
                                <a:pt x="414" y="2560"/>
                                <a:pt x="361" y="2557"/>
                              </a:cubicBezTo>
                              <a:cubicBezTo>
                                <a:pt x="308" y="2554"/>
                                <a:pt x="256" y="2537"/>
                                <a:pt x="211" y="2509"/>
                              </a:cubicBezTo>
                              <a:cubicBezTo>
                                <a:pt x="166" y="2481"/>
                                <a:pt x="121" y="2436"/>
                                <a:pt x="91" y="2389"/>
                              </a:cubicBezTo>
                              <a:cubicBezTo>
                                <a:pt x="61" y="2342"/>
                                <a:pt x="46" y="2275"/>
                                <a:pt x="31" y="2227"/>
                              </a:cubicBezTo>
                              <a:cubicBezTo>
                                <a:pt x="16" y="2179"/>
                                <a:pt x="2" y="2144"/>
                                <a:pt x="1" y="2101"/>
                              </a:cubicBezTo>
                              <a:cubicBezTo>
                                <a:pt x="0" y="2058"/>
                                <a:pt x="13" y="2018"/>
                                <a:pt x="25" y="1969"/>
                              </a:cubicBezTo>
                              <a:cubicBezTo>
                                <a:pt x="37" y="1920"/>
                                <a:pt x="53" y="1860"/>
                                <a:pt x="73" y="1807"/>
                              </a:cubicBezTo>
                              <a:cubicBezTo>
                                <a:pt x="93" y="1754"/>
                                <a:pt x="122" y="1698"/>
                                <a:pt x="145" y="1651"/>
                              </a:cubicBezTo>
                              <a:cubicBezTo>
                                <a:pt x="168" y="1604"/>
                                <a:pt x="192" y="1548"/>
                                <a:pt x="211" y="1525"/>
                              </a:cubicBezTo>
                              <a:cubicBezTo>
                                <a:pt x="230" y="1502"/>
                                <a:pt x="249" y="1502"/>
                                <a:pt x="259" y="1513"/>
                              </a:cubicBezTo>
                              <a:cubicBezTo>
                                <a:pt x="269" y="1524"/>
                                <a:pt x="278" y="1555"/>
                                <a:pt x="271" y="1591"/>
                              </a:cubicBezTo>
                              <a:cubicBezTo>
                                <a:pt x="264" y="1627"/>
                                <a:pt x="242" y="1682"/>
                                <a:pt x="217" y="1729"/>
                              </a:cubicBezTo>
                              <a:cubicBezTo>
                                <a:pt x="192" y="1776"/>
                                <a:pt x="145" y="1824"/>
                                <a:pt x="121" y="1873"/>
                              </a:cubicBezTo>
                              <a:cubicBezTo>
                                <a:pt x="97" y="1922"/>
                                <a:pt x="76" y="1970"/>
                                <a:pt x="73" y="2023"/>
                              </a:cubicBezTo>
                              <a:cubicBezTo>
                                <a:pt x="70" y="2076"/>
                                <a:pt x="87" y="2141"/>
                                <a:pt x="103" y="2191"/>
                              </a:cubicBezTo>
                              <a:cubicBezTo>
                                <a:pt x="119" y="2241"/>
                                <a:pt x="140" y="2285"/>
                                <a:pt x="169" y="2323"/>
                              </a:cubicBezTo>
                              <a:cubicBezTo>
                                <a:pt x="198" y="2361"/>
                                <a:pt x="232" y="2401"/>
                                <a:pt x="277" y="2419"/>
                              </a:cubicBezTo>
                              <a:cubicBezTo>
                                <a:pt x="322" y="2437"/>
                                <a:pt x="395" y="2440"/>
                                <a:pt x="439" y="2431"/>
                              </a:cubicBezTo>
                              <a:cubicBezTo>
                                <a:pt x="483" y="2422"/>
                                <a:pt x="515" y="2399"/>
                                <a:pt x="541" y="2365"/>
                              </a:cubicBezTo>
                              <a:cubicBezTo>
                                <a:pt x="567" y="2331"/>
                                <a:pt x="583" y="2280"/>
                                <a:pt x="595" y="2227"/>
                              </a:cubicBezTo>
                              <a:cubicBezTo>
                                <a:pt x="607" y="2174"/>
                                <a:pt x="616" y="2117"/>
                                <a:pt x="613" y="2047"/>
                              </a:cubicBezTo>
                              <a:cubicBezTo>
                                <a:pt x="610" y="1977"/>
                                <a:pt x="589" y="1871"/>
                                <a:pt x="577" y="1807"/>
                              </a:cubicBezTo>
                              <a:cubicBezTo>
                                <a:pt x="565" y="1743"/>
                                <a:pt x="555" y="1709"/>
                                <a:pt x="541" y="1663"/>
                              </a:cubicBezTo>
                              <a:cubicBezTo>
                                <a:pt x="527" y="1617"/>
                                <a:pt x="502" y="1561"/>
                                <a:pt x="493" y="1531"/>
                              </a:cubicBezTo>
                              <a:cubicBezTo>
                                <a:pt x="484" y="1501"/>
                                <a:pt x="480" y="1495"/>
                                <a:pt x="487" y="1483"/>
                              </a:cubicBezTo>
                              <a:cubicBezTo>
                                <a:pt x="494" y="1471"/>
                                <a:pt x="519" y="1455"/>
                                <a:pt x="535" y="1459"/>
                              </a:cubicBezTo>
                              <a:cubicBezTo>
                                <a:pt x="551" y="1463"/>
                                <a:pt x="568" y="1478"/>
                                <a:pt x="583" y="1507"/>
                              </a:cubicBezTo>
                              <a:cubicBezTo>
                                <a:pt x="598" y="1536"/>
                                <a:pt x="610" y="1583"/>
                                <a:pt x="625" y="1633"/>
                              </a:cubicBezTo>
                              <a:cubicBezTo>
                                <a:pt x="640" y="1683"/>
                                <a:pt x="657" y="1757"/>
                                <a:pt x="673" y="1807"/>
                              </a:cubicBezTo>
                              <a:cubicBezTo>
                                <a:pt x="689" y="1857"/>
                                <a:pt x="697" y="1905"/>
                                <a:pt x="721" y="1933"/>
                              </a:cubicBezTo>
                              <a:cubicBezTo>
                                <a:pt x="745" y="1961"/>
                                <a:pt x="776" y="1970"/>
                                <a:pt x="817" y="1975"/>
                              </a:cubicBezTo>
                              <a:cubicBezTo>
                                <a:pt x="858" y="1980"/>
                                <a:pt x="926" y="1980"/>
                                <a:pt x="967" y="1963"/>
                              </a:cubicBezTo>
                              <a:cubicBezTo>
                                <a:pt x="1008" y="1946"/>
                                <a:pt x="1035" y="1919"/>
                                <a:pt x="1063" y="1873"/>
                              </a:cubicBezTo>
                              <a:cubicBezTo>
                                <a:pt x="1091" y="1827"/>
                                <a:pt x="1122" y="1761"/>
                                <a:pt x="1135" y="1687"/>
                              </a:cubicBezTo>
                              <a:cubicBezTo>
                                <a:pt x="1148" y="1613"/>
                                <a:pt x="1144" y="1498"/>
                                <a:pt x="1141" y="1429"/>
                              </a:cubicBezTo>
                              <a:cubicBezTo>
                                <a:pt x="1138" y="1360"/>
                                <a:pt x="1140" y="1325"/>
                                <a:pt x="1117" y="1273"/>
                              </a:cubicBezTo>
                              <a:cubicBezTo>
                                <a:pt x="1094" y="1221"/>
                                <a:pt x="1042" y="1153"/>
                                <a:pt x="1003" y="1117"/>
                              </a:cubicBezTo>
                              <a:cubicBezTo>
                                <a:pt x="964" y="1081"/>
                                <a:pt x="919" y="1064"/>
                                <a:pt x="883" y="1057"/>
                              </a:cubicBezTo>
                              <a:cubicBezTo>
                                <a:pt x="847" y="1050"/>
                                <a:pt x="821" y="1063"/>
                                <a:pt x="787" y="1075"/>
                              </a:cubicBezTo>
                              <a:cubicBezTo>
                                <a:pt x="753" y="1087"/>
                                <a:pt x="706" y="1117"/>
                                <a:pt x="679" y="1129"/>
                              </a:cubicBezTo>
                              <a:cubicBezTo>
                                <a:pt x="652" y="1141"/>
                                <a:pt x="642" y="1149"/>
                                <a:pt x="625" y="1147"/>
                              </a:cubicBezTo>
                              <a:cubicBezTo>
                                <a:pt x="608" y="1145"/>
                                <a:pt x="584" y="1130"/>
                                <a:pt x="577" y="1117"/>
                              </a:cubicBezTo>
                              <a:cubicBezTo>
                                <a:pt x="570" y="1104"/>
                                <a:pt x="576" y="1083"/>
                                <a:pt x="583" y="1069"/>
                              </a:cubicBezTo>
                              <a:cubicBezTo>
                                <a:pt x="590" y="1055"/>
                                <a:pt x="599" y="1043"/>
                                <a:pt x="619" y="1033"/>
                              </a:cubicBezTo>
                              <a:cubicBezTo>
                                <a:pt x="639" y="1023"/>
                                <a:pt x="671" y="1025"/>
                                <a:pt x="703" y="1009"/>
                              </a:cubicBezTo>
                              <a:cubicBezTo>
                                <a:pt x="735" y="993"/>
                                <a:pt x="780" y="965"/>
                                <a:pt x="811" y="937"/>
                              </a:cubicBezTo>
                              <a:cubicBezTo>
                                <a:pt x="842" y="909"/>
                                <a:pt x="866" y="895"/>
                                <a:pt x="889" y="841"/>
                              </a:cubicBezTo>
                              <a:cubicBezTo>
                                <a:pt x="912" y="787"/>
                                <a:pt x="939" y="696"/>
                                <a:pt x="949" y="613"/>
                              </a:cubicBezTo>
                              <a:cubicBezTo>
                                <a:pt x="959" y="530"/>
                                <a:pt x="960" y="416"/>
                                <a:pt x="949" y="343"/>
                              </a:cubicBezTo>
                              <a:cubicBezTo>
                                <a:pt x="938" y="270"/>
                                <a:pt x="914" y="215"/>
                                <a:pt x="883" y="175"/>
                              </a:cubicBezTo>
                              <a:cubicBezTo>
                                <a:pt x="852" y="135"/>
                                <a:pt x="807" y="115"/>
                                <a:pt x="763" y="103"/>
                              </a:cubicBezTo>
                              <a:cubicBezTo>
                                <a:pt x="719" y="91"/>
                                <a:pt x="665" y="90"/>
                                <a:pt x="619" y="103"/>
                              </a:cubicBezTo>
                              <a:cubicBezTo>
                                <a:pt x="573" y="116"/>
                                <a:pt x="525" y="139"/>
                                <a:pt x="487" y="181"/>
                              </a:cubicBezTo>
                              <a:cubicBezTo>
                                <a:pt x="449" y="223"/>
                                <a:pt x="412" y="301"/>
                                <a:pt x="391" y="355"/>
                              </a:cubicBezTo>
                              <a:cubicBezTo>
                                <a:pt x="370" y="409"/>
                                <a:pt x="359" y="437"/>
                                <a:pt x="361" y="505"/>
                              </a:cubicBezTo>
                              <a:cubicBezTo>
                                <a:pt x="363" y="573"/>
                                <a:pt x="399" y="691"/>
                                <a:pt x="403" y="763"/>
                              </a:cubicBezTo>
                              <a:cubicBezTo>
                                <a:pt x="407" y="835"/>
                                <a:pt x="395" y="906"/>
                                <a:pt x="385" y="937"/>
                              </a:cubicBezTo>
                              <a:cubicBezTo>
                                <a:pt x="375" y="968"/>
                                <a:pt x="356" y="957"/>
                                <a:pt x="343" y="949"/>
                              </a:cubicBezTo>
                              <a:cubicBezTo>
                                <a:pt x="330" y="941"/>
                                <a:pt x="316" y="933"/>
                                <a:pt x="307" y="889"/>
                              </a:cubicBezTo>
                              <a:cubicBezTo>
                                <a:pt x="298" y="845"/>
                                <a:pt x="294" y="755"/>
                                <a:pt x="289" y="685"/>
                              </a:cubicBezTo>
                              <a:cubicBezTo>
                                <a:pt x="284" y="615"/>
                                <a:pt x="273" y="523"/>
                                <a:pt x="277" y="469"/>
                              </a:cubicBezTo>
                              <a:cubicBezTo>
                                <a:pt x="281" y="415"/>
                                <a:pt x="297" y="398"/>
                                <a:pt x="307" y="3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D6B7"/>
                        </a:solidFill>
                        <a:ln w="9525" cap="flat" cmpd="sng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3" name="Freeform 18"/>
                        <p:cNvSpPr>
                          <a:spLocks/>
                        </p:cNvSpPr>
                        <p:nvPr userDrawn="1"/>
                      </p:nvSpPr>
                      <p:spPr bwMode="auto">
                        <a:xfrm>
                          <a:off x="1668" y="388"/>
                          <a:ext cx="864" cy="2080"/>
                        </a:xfrm>
                        <a:custGeom>
                          <a:avLst/>
                          <a:gdLst>
                            <a:gd name="T0" fmla="*/ 785 w 865"/>
                            <a:gd name="T1" fmla="*/ 530 h 2071"/>
                            <a:gd name="T2" fmla="*/ 797 w 865"/>
                            <a:gd name="T3" fmla="*/ 350 h 2071"/>
                            <a:gd name="T4" fmla="*/ 863 w 865"/>
                            <a:gd name="T5" fmla="*/ 206 h 2071"/>
                            <a:gd name="T6" fmla="*/ 809 w 865"/>
                            <a:gd name="T7" fmla="*/ 218 h 2071"/>
                            <a:gd name="T8" fmla="*/ 749 w 865"/>
                            <a:gd name="T9" fmla="*/ 218 h 2071"/>
                            <a:gd name="T10" fmla="*/ 683 w 865"/>
                            <a:gd name="T11" fmla="*/ 116 h 2071"/>
                            <a:gd name="T12" fmla="*/ 611 w 865"/>
                            <a:gd name="T13" fmla="*/ 32 h 2071"/>
                            <a:gd name="T14" fmla="*/ 509 w 865"/>
                            <a:gd name="T15" fmla="*/ 2 h 2071"/>
                            <a:gd name="T16" fmla="*/ 407 w 865"/>
                            <a:gd name="T17" fmla="*/ 20 h 2071"/>
                            <a:gd name="T18" fmla="*/ 281 w 865"/>
                            <a:gd name="T19" fmla="*/ 74 h 2071"/>
                            <a:gd name="T20" fmla="*/ 173 w 865"/>
                            <a:gd name="T21" fmla="*/ 206 h 2071"/>
                            <a:gd name="T22" fmla="*/ 119 w 865"/>
                            <a:gd name="T23" fmla="*/ 404 h 2071"/>
                            <a:gd name="T24" fmla="*/ 131 w 865"/>
                            <a:gd name="T25" fmla="*/ 590 h 2071"/>
                            <a:gd name="T26" fmla="*/ 173 w 865"/>
                            <a:gd name="T27" fmla="*/ 782 h 2071"/>
                            <a:gd name="T28" fmla="*/ 197 w 865"/>
                            <a:gd name="T29" fmla="*/ 884 h 2071"/>
                            <a:gd name="T30" fmla="*/ 167 w 865"/>
                            <a:gd name="T31" fmla="*/ 986 h 2071"/>
                            <a:gd name="T32" fmla="*/ 65 w 865"/>
                            <a:gd name="T33" fmla="*/ 1124 h 2071"/>
                            <a:gd name="T34" fmla="*/ 17 w 865"/>
                            <a:gd name="T35" fmla="*/ 1298 h 2071"/>
                            <a:gd name="T36" fmla="*/ 5 w 865"/>
                            <a:gd name="T37" fmla="*/ 1550 h 2071"/>
                            <a:gd name="T38" fmla="*/ 47 w 865"/>
                            <a:gd name="T39" fmla="*/ 1748 h 2071"/>
                            <a:gd name="T40" fmla="*/ 131 w 865"/>
                            <a:gd name="T41" fmla="*/ 1898 h 2071"/>
                            <a:gd name="T42" fmla="*/ 299 w 865"/>
                            <a:gd name="T43" fmla="*/ 1988 h 2071"/>
                            <a:gd name="T44" fmla="*/ 425 w 865"/>
                            <a:gd name="T45" fmla="*/ 1982 h 2071"/>
                            <a:gd name="T46" fmla="*/ 467 w 865"/>
                            <a:gd name="T47" fmla="*/ 1994 h 2071"/>
                            <a:gd name="T48" fmla="*/ 497 w 865"/>
                            <a:gd name="T49" fmla="*/ 2066 h 2071"/>
                            <a:gd name="T50" fmla="*/ 497 w 865"/>
                            <a:gd name="T51" fmla="*/ 1964 h 2071"/>
                            <a:gd name="T52" fmla="*/ 557 w 865"/>
                            <a:gd name="T53" fmla="*/ 1778 h 2071"/>
                            <a:gd name="T54" fmla="*/ 617 w 865"/>
                            <a:gd name="T55" fmla="*/ 1658 h 2071"/>
                            <a:gd name="T56" fmla="*/ 581 w 865"/>
                            <a:gd name="T57" fmla="*/ 1700 h 2071"/>
                            <a:gd name="T58" fmla="*/ 515 w 865"/>
                            <a:gd name="T59" fmla="*/ 1820 h 2071"/>
                            <a:gd name="T60" fmla="*/ 407 w 865"/>
                            <a:gd name="T61" fmla="*/ 1904 h 2071"/>
                            <a:gd name="T62" fmla="*/ 269 w 865"/>
                            <a:gd name="T63" fmla="*/ 1898 h 2071"/>
                            <a:gd name="T64" fmla="*/ 179 w 865"/>
                            <a:gd name="T65" fmla="*/ 1814 h 2071"/>
                            <a:gd name="T66" fmla="*/ 113 w 865"/>
                            <a:gd name="T67" fmla="*/ 1640 h 2071"/>
                            <a:gd name="T68" fmla="*/ 107 w 865"/>
                            <a:gd name="T69" fmla="*/ 1394 h 2071"/>
                            <a:gd name="T70" fmla="*/ 137 w 865"/>
                            <a:gd name="T71" fmla="*/ 1190 h 2071"/>
                            <a:gd name="T72" fmla="*/ 203 w 865"/>
                            <a:gd name="T73" fmla="*/ 1070 h 2071"/>
                            <a:gd name="T74" fmla="*/ 323 w 865"/>
                            <a:gd name="T75" fmla="*/ 1022 h 2071"/>
                            <a:gd name="T76" fmla="*/ 509 w 865"/>
                            <a:gd name="T77" fmla="*/ 1076 h 2071"/>
                            <a:gd name="T78" fmla="*/ 611 w 865"/>
                            <a:gd name="T79" fmla="*/ 1124 h 2071"/>
                            <a:gd name="T80" fmla="*/ 665 w 865"/>
                            <a:gd name="T81" fmla="*/ 1100 h 2071"/>
                            <a:gd name="T82" fmla="*/ 659 w 865"/>
                            <a:gd name="T83" fmla="*/ 1046 h 2071"/>
                            <a:gd name="T84" fmla="*/ 611 w 865"/>
                            <a:gd name="T85" fmla="*/ 1004 h 2071"/>
                            <a:gd name="T86" fmla="*/ 497 w 865"/>
                            <a:gd name="T87" fmla="*/ 980 h 2071"/>
                            <a:gd name="T88" fmla="*/ 323 w 865"/>
                            <a:gd name="T89" fmla="*/ 896 h 2071"/>
                            <a:gd name="T90" fmla="*/ 233 w 865"/>
                            <a:gd name="T91" fmla="*/ 680 h 2071"/>
                            <a:gd name="T92" fmla="*/ 209 w 865"/>
                            <a:gd name="T93" fmla="*/ 416 h 2071"/>
                            <a:gd name="T94" fmla="*/ 317 w 865"/>
                            <a:gd name="T95" fmla="*/ 170 h 2071"/>
                            <a:gd name="T96" fmla="*/ 485 w 865"/>
                            <a:gd name="T97" fmla="*/ 110 h 2071"/>
                            <a:gd name="T98" fmla="*/ 617 w 865"/>
                            <a:gd name="T99" fmla="*/ 164 h 2071"/>
                            <a:gd name="T100" fmla="*/ 707 w 865"/>
                            <a:gd name="T101" fmla="*/ 290 h 2071"/>
                            <a:gd name="T102" fmla="*/ 737 w 865"/>
                            <a:gd name="T103" fmla="*/ 428 h 2071"/>
                            <a:gd name="T104" fmla="*/ 773 w 865"/>
                            <a:gd name="T105" fmla="*/ 602 h 2071"/>
                            <a:gd name="T106" fmla="*/ 809 w 865"/>
                            <a:gd name="T107" fmla="*/ 584 h 2071"/>
                            <a:gd name="T108" fmla="*/ 785 w 865"/>
                            <a:gd name="T109" fmla="*/ 530 h 2071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</a:gdLst>
                          <a:ahLst/>
                          <a:cxnLst>
                            <a:cxn ang="T110">
                              <a:pos x="T0" y="T1"/>
                            </a:cxn>
                            <a:cxn ang="T111">
                              <a:pos x="T2" y="T3"/>
                            </a:cxn>
                            <a:cxn ang="T112">
                              <a:pos x="T4" y="T5"/>
                            </a:cxn>
                            <a:cxn ang="T113">
                              <a:pos x="T6" y="T7"/>
                            </a:cxn>
                            <a:cxn ang="T114">
                              <a:pos x="T8" y="T9"/>
                            </a:cxn>
                            <a:cxn ang="T115">
                              <a:pos x="T10" y="T11"/>
                            </a:cxn>
                            <a:cxn ang="T116">
                              <a:pos x="T12" y="T13"/>
                            </a:cxn>
                            <a:cxn ang="T117">
                              <a:pos x="T14" y="T15"/>
                            </a:cxn>
                            <a:cxn ang="T118">
                              <a:pos x="T16" y="T17"/>
                            </a:cxn>
                            <a:cxn ang="T119">
                              <a:pos x="T18" y="T19"/>
                            </a:cxn>
                            <a:cxn ang="T120">
                              <a:pos x="T20" y="T21"/>
                            </a:cxn>
                            <a:cxn ang="T121">
                              <a:pos x="T22" y="T23"/>
                            </a:cxn>
                            <a:cxn ang="T122">
                              <a:pos x="T24" y="T25"/>
                            </a:cxn>
                            <a:cxn ang="T123">
                              <a:pos x="T26" y="T27"/>
                            </a:cxn>
                            <a:cxn ang="T124">
                              <a:pos x="T28" y="T29"/>
                            </a:cxn>
                            <a:cxn ang="T125">
                              <a:pos x="T30" y="T31"/>
                            </a:cxn>
                            <a:cxn ang="T126">
                              <a:pos x="T32" y="T33"/>
                            </a:cxn>
                            <a:cxn ang="T127">
                              <a:pos x="T34" y="T35"/>
                            </a:cxn>
                            <a:cxn ang="T128">
                              <a:pos x="T36" y="T37"/>
                            </a:cxn>
                            <a:cxn ang="T129">
                              <a:pos x="T38" y="T39"/>
                            </a:cxn>
                            <a:cxn ang="T130">
                              <a:pos x="T40" y="T41"/>
                            </a:cxn>
                            <a:cxn ang="T131">
                              <a:pos x="T42" y="T43"/>
                            </a:cxn>
                            <a:cxn ang="T132">
                              <a:pos x="T44" y="T45"/>
                            </a:cxn>
                            <a:cxn ang="T133">
                              <a:pos x="T46" y="T47"/>
                            </a:cxn>
                            <a:cxn ang="T134">
                              <a:pos x="T48" y="T49"/>
                            </a:cxn>
                            <a:cxn ang="T135">
                              <a:pos x="T50" y="T51"/>
                            </a:cxn>
                            <a:cxn ang="T136">
                              <a:pos x="T52" y="T53"/>
                            </a:cxn>
                            <a:cxn ang="T137">
                              <a:pos x="T54" y="T55"/>
                            </a:cxn>
                            <a:cxn ang="T138">
                              <a:pos x="T56" y="T57"/>
                            </a:cxn>
                            <a:cxn ang="T139">
                              <a:pos x="T58" y="T59"/>
                            </a:cxn>
                            <a:cxn ang="T140">
                              <a:pos x="T60" y="T61"/>
                            </a:cxn>
                            <a:cxn ang="T141">
                              <a:pos x="T62" y="T63"/>
                            </a:cxn>
                            <a:cxn ang="T142">
                              <a:pos x="T64" y="T65"/>
                            </a:cxn>
                            <a:cxn ang="T143">
                              <a:pos x="T66" y="T67"/>
                            </a:cxn>
                            <a:cxn ang="T144">
                              <a:pos x="T68" y="T69"/>
                            </a:cxn>
                            <a:cxn ang="T145">
                              <a:pos x="T70" y="T71"/>
                            </a:cxn>
                            <a:cxn ang="T146">
                              <a:pos x="T72" y="T73"/>
                            </a:cxn>
                            <a:cxn ang="T147">
                              <a:pos x="T74" y="T75"/>
                            </a:cxn>
                            <a:cxn ang="T148">
                              <a:pos x="T76" y="T77"/>
                            </a:cxn>
                            <a:cxn ang="T149">
                              <a:pos x="T78" y="T79"/>
                            </a:cxn>
                            <a:cxn ang="T150">
                              <a:pos x="T80" y="T81"/>
                            </a:cxn>
                            <a:cxn ang="T151">
                              <a:pos x="T82" y="T83"/>
                            </a:cxn>
                            <a:cxn ang="T152">
                              <a:pos x="T84" y="T85"/>
                            </a:cxn>
                            <a:cxn ang="T153">
                              <a:pos x="T86" y="T87"/>
                            </a:cxn>
                            <a:cxn ang="T154">
                              <a:pos x="T88" y="T89"/>
                            </a:cxn>
                            <a:cxn ang="T155">
                              <a:pos x="T90" y="T91"/>
                            </a:cxn>
                            <a:cxn ang="T156">
                              <a:pos x="T92" y="T93"/>
                            </a:cxn>
                            <a:cxn ang="T157">
                              <a:pos x="T94" y="T95"/>
                            </a:cxn>
                            <a:cxn ang="T158">
                              <a:pos x="T96" y="T97"/>
                            </a:cxn>
                            <a:cxn ang="T159">
                              <a:pos x="T98" y="T99"/>
                            </a:cxn>
                            <a:cxn ang="T160">
                              <a:pos x="T100" y="T101"/>
                            </a:cxn>
                            <a:cxn ang="T161">
                              <a:pos x="T102" y="T103"/>
                            </a:cxn>
                            <a:cxn ang="T162">
                              <a:pos x="T104" y="T105"/>
                            </a:cxn>
                            <a:cxn ang="T163">
                              <a:pos x="T106" y="T107"/>
                            </a:cxn>
                            <a:cxn ang="T164">
                              <a:pos x="T108" y="T109"/>
                            </a:cxn>
                          </a:cxnLst>
                          <a:rect l="0" t="0" r="r" b="b"/>
                          <a:pathLst>
                            <a:path w="865" h="2071">
                              <a:moveTo>
                                <a:pt x="785" y="530"/>
                              </a:moveTo>
                              <a:cubicBezTo>
                                <a:pt x="783" y="491"/>
                                <a:pt x="784" y="404"/>
                                <a:pt x="797" y="350"/>
                              </a:cubicBezTo>
                              <a:cubicBezTo>
                                <a:pt x="810" y="296"/>
                                <a:pt x="861" y="228"/>
                                <a:pt x="863" y="206"/>
                              </a:cubicBezTo>
                              <a:cubicBezTo>
                                <a:pt x="865" y="184"/>
                                <a:pt x="828" y="216"/>
                                <a:pt x="809" y="218"/>
                              </a:cubicBezTo>
                              <a:cubicBezTo>
                                <a:pt x="790" y="220"/>
                                <a:pt x="770" y="235"/>
                                <a:pt x="749" y="218"/>
                              </a:cubicBezTo>
                              <a:cubicBezTo>
                                <a:pt x="728" y="201"/>
                                <a:pt x="706" y="147"/>
                                <a:pt x="683" y="116"/>
                              </a:cubicBezTo>
                              <a:cubicBezTo>
                                <a:pt x="660" y="85"/>
                                <a:pt x="640" y="51"/>
                                <a:pt x="611" y="32"/>
                              </a:cubicBezTo>
                              <a:cubicBezTo>
                                <a:pt x="582" y="13"/>
                                <a:pt x="543" y="4"/>
                                <a:pt x="509" y="2"/>
                              </a:cubicBezTo>
                              <a:cubicBezTo>
                                <a:pt x="475" y="0"/>
                                <a:pt x="445" y="8"/>
                                <a:pt x="407" y="20"/>
                              </a:cubicBezTo>
                              <a:cubicBezTo>
                                <a:pt x="369" y="32"/>
                                <a:pt x="320" y="43"/>
                                <a:pt x="281" y="74"/>
                              </a:cubicBezTo>
                              <a:cubicBezTo>
                                <a:pt x="242" y="105"/>
                                <a:pt x="200" y="151"/>
                                <a:pt x="173" y="206"/>
                              </a:cubicBezTo>
                              <a:cubicBezTo>
                                <a:pt x="146" y="261"/>
                                <a:pt x="126" y="340"/>
                                <a:pt x="119" y="404"/>
                              </a:cubicBezTo>
                              <a:cubicBezTo>
                                <a:pt x="112" y="468"/>
                                <a:pt x="122" y="527"/>
                                <a:pt x="131" y="590"/>
                              </a:cubicBezTo>
                              <a:cubicBezTo>
                                <a:pt x="140" y="653"/>
                                <a:pt x="162" y="733"/>
                                <a:pt x="173" y="782"/>
                              </a:cubicBezTo>
                              <a:cubicBezTo>
                                <a:pt x="184" y="831"/>
                                <a:pt x="198" y="850"/>
                                <a:pt x="197" y="884"/>
                              </a:cubicBezTo>
                              <a:cubicBezTo>
                                <a:pt x="196" y="918"/>
                                <a:pt x="189" y="946"/>
                                <a:pt x="167" y="986"/>
                              </a:cubicBezTo>
                              <a:cubicBezTo>
                                <a:pt x="145" y="1026"/>
                                <a:pt x="90" y="1072"/>
                                <a:pt x="65" y="1124"/>
                              </a:cubicBezTo>
                              <a:cubicBezTo>
                                <a:pt x="40" y="1176"/>
                                <a:pt x="27" y="1227"/>
                                <a:pt x="17" y="1298"/>
                              </a:cubicBezTo>
                              <a:cubicBezTo>
                                <a:pt x="7" y="1369"/>
                                <a:pt x="0" y="1475"/>
                                <a:pt x="5" y="1550"/>
                              </a:cubicBezTo>
                              <a:cubicBezTo>
                                <a:pt x="10" y="1625"/>
                                <a:pt x="26" y="1690"/>
                                <a:pt x="47" y="1748"/>
                              </a:cubicBezTo>
                              <a:cubicBezTo>
                                <a:pt x="68" y="1806"/>
                                <a:pt x="89" y="1858"/>
                                <a:pt x="131" y="1898"/>
                              </a:cubicBezTo>
                              <a:cubicBezTo>
                                <a:pt x="173" y="1938"/>
                                <a:pt x="250" y="1974"/>
                                <a:pt x="299" y="1988"/>
                              </a:cubicBezTo>
                              <a:cubicBezTo>
                                <a:pt x="348" y="2002"/>
                                <a:pt x="397" y="1981"/>
                                <a:pt x="425" y="1982"/>
                              </a:cubicBezTo>
                              <a:cubicBezTo>
                                <a:pt x="453" y="1983"/>
                                <a:pt x="455" y="1980"/>
                                <a:pt x="467" y="1994"/>
                              </a:cubicBezTo>
                              <a:cubicBezTo>
                                <a:pt x="479" y="2008"/>
                                <a:pt x="492" y="2071"/>
                                <a:pt x="497" y="2066"/>
                              </a:cubicBezTo>
                              <a:cubicBezTo>
                                <a:pt x="502" y="2061"/>
                                <a:pt x="487" y="2012"/>
                                <a:pt x="497" y="1964"/>
                              </a:cubicBezTo>
                              <a:cubicBezTo>
                                <a:pt x="507" y="1916"/>
                                <a:pt x="537" y="1829"/>
                                <a:pt x="557" y="1778"/>
                              </a:cubicBezTo>
                              <a:cubicBezTo>
                                <a:pt x="577" y="1727"/>
                                <a:pt x="613" y="1671"/>
                                <a:pt x="617" y="1658"/>
                              </a:cubicBezTo>
                              <a:cubicBezTo>
                                <a:pt x="621" y="1645"/>
                                <a:pt x="598" y="1673"/>
                                <a:pt x="581" y="1700"/>
                              </a:cubicBezTo>
                              <a:cubicBezTo>
                                <a:pt x="564" y="1727"/>
                                <a:pt x="544" y="1786"/>
                                <a:pt x="515" y="1820"/>
                              </a:cubicBezTo>
                              <a:cubicBezTo>
                                <a:pt x="486" y="1854"/>
                                <a:pt x="448" y="1891"/>
                                <a:pt x="407" y="1904"/>
                              </a:cubicBezTo>
                              <a:cubicBezTo>
                                <a:pt x="366" y="1917"/>
                                <a:pt x="307" y="1913"/>
                                <a:pt x="269" y="1898"/>
                              </a:cubicBezTo>
                              <a:cubicBezTo>
                                <a:pt x="231" y="1883"/>
                                <a:pt x="205" y="1857"/>
                                <a:pt x="179" y="1814"/>
                              </a:cubicBezTo>
                              <a:cubicBezTo>
                                <a:pt x="153" y="1771"/>
                                <a:pt x="125" y="1710"/>
                                <a:pt x="113" y="1640"/>
                              </a:cubicBezTo>
                              <a:cubicBezTo>
                                <a:pt x="101" y="1570"/>
                                <a:pt x="103" y="1469"/>
                                <a:pt x="107" y="1394"/>
                              </a:cubicBezTo>
                              <a:cubicBezTo>
                                <a:pt x="111" y="1319"/>
                                <a:pt x="121" y="1244"/>
                                <a:pt x="137" y="1190"/>
                              </a:cubicBezTo>
                              <a:cubicBezTo>
                                <a:pt x="153" y="1136"/>
                                <a:pt x="172" y="1098"/>
                                <a:pt x="203" y="1070"/>
                              </a:cubicBezTo>
                              <a:cubicBezTo>
                                <a:pt x="234" y="1042"/>
                                <a:pt x="272" y="1021"/>
                                <a:pt x="323" y="1022"/>
                              </a:cubicBezTo>
                              <a:cubicBezTo>
                                <a:pt x="374" y="1023"/>
                                <a:pt x="461" y="1059"/>
                                <a:pt x="509" y="1076"/>
                              </a:cubicBezTo>
                              <a:cubicBezTo>
                                <a:pt x="557" y="1093"/>
                                <a:pt x="585" y="1120"/>
                                <a:pt x="611" y="1124"/>
                              </a:cubicBezTo>
                              <a:cubicBezTo>
                                <a:pt x="637" y="1128"/>
                                <a:pt x="657" y="1113"/>
                                <a:pt x="665" y="1100"/>
                              </a:cubicBezTo>
                              <a:cubicBezTo>
                                <a:pt x="673" y="1087"/>
                                <a:pt x="668" y="1062"/>
                                <a:pt x="659" y="1046"/>
                              </a:cubicBezTo>
                              <a:cubicBezTo>
                                <a:pt x="650" y="1030"/>
                                <a:pt x="638" y="1015"/>
                                <a:pt x="611" y="1004"/>
                              </a:cubicBezTo>
                              <a:cubicBezTo>
                                <a:pt x="584" y="993"/>
                                <a:pt x="545" y="998"/>
                                <a:pt x="497" y="980"/>
                              </a:cubicBezTo>
                              <a:cubicBezTo>
                                <a:pt x="449" y="962"/>
                                <a:pt x="367" y="946"/>
                                <a:pt x="323" y="896"/>
                              </a:cubicBezTo>
                              <a:cubicBezTo>
                                <a:pt x="279" y="846"/>
                                <a:pt x="252" y="760"/>
                                <a:pt x="233" y="680"/>
                              </a:cubicBezTo>
                              <a:cubicBezTo>
                                <a:pt x="214" y="600"/>
                                <a:pt x="195" y="501"/>
                                <a:pt x="209" y="416"/>
                              </a:cubicBezTo>
                              <a:cubicBezTo>
                                <a:pt x="223" y="331"/>
                                <a:pt x="271" y="221"/>
                                <a:pt x="317" y="170"/>
                              </a:cubicBezTo>
                              <a:cubicBezTo>
                                <a:pt x="363" y="119"/>
                                <a:pt x="435" y="111"/>
                                <a:pt x="485" y="110"/>
                              </a:cubicBezTo>
                              <a:cubicBezTo>
                                <a:pt x="535" y="109"/>
                                <a:pt x="580" y="134"/>
                                <a:pt x="617" y="164"/>
                              </a:cubicBezTo>
                              <a:cubicBezTo>
                                <a:pt x="654" y="194"/>
                                <a:pt x="687" y="246"/>
                                <a:pt x="707" y="290"/>
                              </a:cubicBezTo>
                              <a:cubicBezTo>
                                <a:pt x="727" y="334"/>
                                <a:pt x="726" y="376"/>
                                <a:pt x="737" y="428"/>
                              </a:cubicBezTo>
                              <a:cubicBezTo>
                                <a:pt x="748" y="480"/>
                                <a:pt x="761" y="576"/>
                                <a:pt x="773" y="602"/>
                              </a:cubicBezTo>
                              <a:cubicBezTo>
                                <a:pt x="785" y="628"/>
                                <a:pt x="807" y="597"/>
                                <a:pt x="809" y="584"/>
                              </a:cubicBezTo>
                              <a:cubicBezTo>
                                <a:pt x="811" y="571"/>
                                <a:pt x="787" y="569"/>
                                <a:pt x="785" y="53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D6B7"/>
                        </a:solidFill>
                        <a:ln w="9525" cap="flat" cmpd="sng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sp>
                    <p:nvSpPr>
                      <p:cNvPr id="1086" name="Oval 19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2407" y="1461"/>
                        <a:ext cx="173" cy="241"/>
                      </a:xfrm>
                      <a:prstGeom prst="ellipse">
                        <a:avLst/>
                      </a:prstGeom>
                      <a:solidFill>
                        <a:srgbClr val="E7D6B7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7" name="Freeform 20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609" y="739"/>
                        <a:ext cx="259" cy="526"/>
                      </a:xfrm>
                      <a:custGeom>
                        <a:avLst/>
                        <a:gdLst>
                          <a:gd name="T0" fmla="*/ 3 w 266"/>
                          <a:gd name="T1" fmla="*/ 483 h 521"/>
                          <a:gd name="T2" fmla="*/ 27 w 266"/>
                          <a:gd name="T3" fmla="*/ 273 h 521"/>
                          <a:gd name="T4" fmla="*/ 111 w 266"/>
                          <a:gd name="T5" fmla="*/ 45 h 521"/>
                          <a:gd name="T6" fmla="*/ 183 w 266"/>
                          <a:gd name="T7" fmla="*/ 3 h 521"/>
                          <a:gd name="T8" fmla="*/ 237 w 266"/>
                          <a:gd name="T9" fmla="*/ 39 h 521"/>
                          <a:gd name="T10" fmla="*/ 261 w 266"/>
                          <a:gd name="T11" fmla="*/ 129 h 521"/>
                          <a:gd name="T12" fmla="*/ 207 w 266"/>
                          <a:gd name="T13" fmla="*/ 273 h 521"/>
                          <a:gd name="T14" fmla="*/ 105 w 266"/>
                          <a:gd name="T15" fmla="*/ 477 h 521"/>
                          <a:gd name="T16" fmla="*/ 45 w 266"/>
                          <a:gd name="T17" fmla="*/ 501 h 521"/>
                          <a:gd name="T18" fmla="*/ 3 w 266"/>
                          <a:gd name="T19" fmla="*/ 483 h 521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66" h="521">
                            <a:moveTo>
                              <a:pt x="3" y="483"/>
                            </a:moveTo>
                            <a:cubicBezTo>
                              <a:pt x="0" y="445"/>
                              <a:pt x="9" y="346"/>
                              <a:pt x="27" y="273"/>
                            </a:cubicBezTo>
                            <a:cubicBezTo>
                              <a:pt x="45" y="200"/>
                              <a:pt x="85" y="90"/>
                              <a:pt x="111" y="45"/>
                            </a:cubicBezTo>
                            <a:cubicBezTo>
                              <a:pt x="137" y="0"/>
                              <a:pt x="162" y="4"/>
                              <a:pt x="183" y="3"/>
                            </a:cubicBezTo>
                            <a:cubicBezTo>
                              <a:pt x="204" y="2"/>
                              <a:pt x="224" y="18"/>
                              <a:pt x="237" y="39"/>
                            </a:cubicBezTo>
                            <a:cubicBezTo>
                              <a:pt x="250" y="60"/>
                              <a:pt x="266" y="90"/>
                              <a:pt x="261" y="129"/>
                            </a:cubicBezTo>
                            <a:cubicBezTo>
                              <a:pt x="256" y="168"/>
                              <a:pt x="233" y="215"/>
                              <a:pt x="207" y="273"/>
                            </a:cubicBezTo>
                            <a:cubicBezTo>
                              <a:pt x="181" y="331"/>
                              <a:pt x="132" y="439"/>
                              <a:pt x="105" y="477"/>
                            </a:cubicBezTo>
                            <a:cubicBezTo>
                              <a:pt x="78" y="515"/>
                              <a:pt x="61" y="501"/>
                              <a:pt x="45" y="501"/>
                            </a:cubicBezTo>
                            <a:cubicBezTo>
                              <a:pt x="29" y="501"/>
                              <a:pt x="6" y="521"/>
                              <a:pt x="3" y="483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8" name="Freeform 21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686" y="1593"/>
                        <a:ext cx="384" cy="350"/>
                      </a:xfrm>
                      <a:custGeom>
                        <a:avLst/>
                        <a:gdLst>
                          <a:gd name="T0" fmla="*/ 100 w 392"/>
                          <a:gd name="T1" fmla="*/ 201 h 340"/>
                          <a:gd name="T2" fmla="*/ 16 w 392"/>
                          <a:gd name="T3" fmla="*/ 87 h 340"/>
                          <a:gd name="T4" fmla="*/ 4 w 392"/>
                          <a:gd name="T5" fmla="*/ 45 h 340"/>
                          <a:gd name="T6" fmla="*/ 28 w 392"/>
                          <a:gd name="T7" fmla="*/ 3 h 340"/>
                          <a:gd name="T8" fmla="*/ 130 w 392"/>
                          <a:gd name="T9" fmla="*/ 27 h 340"/>
                          <a:gd name="T10" fmla="*/ 250 w 392"/>
                          <a:gd name="T11" fmla="*/ 75 h 340"/>
                          <a:gd name="T12" fmla="*/ 364 w 392"/>
                          <a:gd name="T13" fmla="*/ 159 h 340"/>
                          <a:gd name="T14" fmla="*/ 388 w 392"/>
                          <a:gd name="T15" fmla="*/ 273 h 340"/>
                          <a:gd name="T16" fmla="*/ 340 w 392"/>
                          <a:gd name="T17" fmla="*/ 333 h 340"/>
                          <a:gd name="T18" fmla="*/ 244 w 392"/>
                          <a:gd name="T19" fmla="*/ 315 h 340"/>
                          <a:gd name="T20" fmla="*/ 100 w 392"/>
                          <a:gd name="T21" fmla="*/ 201 h 34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392" h="340">
                            <a:moveTo>
                              <a:pt x="100" y="201"/>
                            </a:moveTo>
                            <a:cubicBezTo>
                              <a:pt x="62" y="163"/>
                              <a:pt x="32" y="113"/>
                              <a:pt x="16" y="87"/>
                            </a:cubicBezTo>
                            <a:cubicBezTo>
                              <a:pt x="0" y="61"/>
                              <a:pt x="2" y="59"/>
                              <a:pt x="4" y="45"/>
                            </a:cubicBezTo>
                            <a:cubicBezTo>
                              <a:pt x="6" y="31"/>
                              <a:pt x="7" y="6"/>
                              <a:pt x="28" y="3"/>
                            </a:cubicBezTo>
                            <a:cubicBezTo>
                              <a:pt x="49" y="0"/>
                              <a:pt x="93" y="15"/>
                              <a:pt x="130" y="27"/>
                            </a:cubicBezTo>
                            <a:cubicBezTo>
                              <a:pt x="167" y="39"/>
                              <a:pt x="211" y="53"/>
                              <a:pt x="250" y="75"/>
                            </a:cubicBezTo>
                            <a:cubicBezTo>
                              <a:pt x="289" y="97"/>
                              <a:pt x="341" y="126"/>
                              <a:pt x="364" y="159"/>
                            </a:cubicBezTo>
                            <a:cubicBezTo>
                              <a:pt x="387" y="192"/>
                              <a:pt x="392" y="244"/>
                              <a:pt x="388" y="273"/>
                            </a:cubicBezTo>
                            <a:cubicBezTo>
                              <a:pt x="384" y="302"/>
                              <a:pt x="364" y="326"/>
                              <a:pt x="340" y="333"/>
                            </a:cubicBezTo>
                            <a:cubicBezTo>
                              <a:pt x="316" y="340"/>
                              <a:pt x="282" y="336"/>
                              <a:pt x="244" y="315"/>
                            </a:cubicBezTo>
                            <a:cubicBezTo>
                              <a:pt x="206" y="294"/>
                              <a:pt x="138" y="239"/>
                              <a:pt x="100" y="201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9" name="Freeform 22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426" y="1921"/>
                        <a:ext cx="144" cy="569"/>
                      </a:xfrm>
                      <a:custGeom>
                        <a:avLst/>
                        <a:gdLst>
                          <a:gd name="T0" fmla="*/ 18 w 151"/>
                          <a:gd name="T1" fmla="*/ 165 h 558"/>
                          <a:gd name="T2" fmla="*/ 42 w 151"/>
                          <a:gd name="T3" fmla="*/ 39 h 558"/>
                          <a:gd name="T4" fmla="*/ 66 w 151"/>
                          <a:gd name="T5" fmla="*/ 3 h 558"/>
                          <a:gd name="T6" fmla="*/ 108 w 151"/>
                          <a:gd name="T7" fmla="*/ 27 h 558"/>
                          <a:gd name="T8" fmla="*/ 138 w 151"/>
                          <a:gd name="T9" fmla="*/ 165 h 558"/>
                          <a:gd name="T10" fmla="*/ 144 w 151"/>
                          <a:gd name="T11" fmla="*/ 423 h 558"/>
                          <a:gd name="T12" fmla="*/ 96 w 151"/>
                          <a:gd name="T13" fmla="*/ 543 h 558"/>
                          <a:gd name="T14" fmla="*/ 24 w 151"/>
                          <a:gd name="T15" fmla="*/ 513 h 558"/>
                          <a:gd name="T16" fmla="*/ 0 w 151"/>
                          <a:gd name="T17" fmla="*/ 315 h 558"/>
                          <a:gd name="T18" fmla="*/ 18 w 151"/>
                          <a:gd name="T19" fmla="*/ 165 h 558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51" h="558">
                            <a:moveTo>
                              <a:pt x="18" y="165"/>
                            </a:moveTo>
                            <a:cubicBezTo>
                              <a:pt x="25" y="119"/>
                              <a:pt x="34" y="66"/>
                              <a:pt x="42" y="39"/>
                            </a:cubicBezTo>
                            <a:cubicBezTo>
                              <a:pt x="50" y="12"/>
                              <a:pt x="55" y="5"/>
                              <a:pt x="66" y="3"/>
                            </a:cubicBezTo>
                            <a:cubicBezTo>
                              <a:pt x="77" y="1"/>
                              <a:pt x="96" y="0"/>
                              <a:pt x="108" y="27"/>
                            </a:cubicBezTo>
                            <a:cubicBezTo>
                              <a:pt x="120" y="54"/>
                              <a:pt x="132" y="99"/>
                              <a:pt x="138" y="165"/>
                            </a:cubicBezTo>
                            <a:cubicBezTo>
                              <a:pt x="144" y="231"/>
                              <a:pt x="151" y="360"/>
                              <a:pt x="144" y="423"/>
                            </a:cubicBezTo>
                            <a:cubicBezTo>
                              <a:pt x="137" y="486"/>
                              <a:pt x="116" y="528"/>
                              <a:pt x="96" y="543"/>
                            </a:cubicBezTo>
                            <a:cubicBezTo>
                              <a:pt x="76" y="558"/>
                              <a:pt x="40" y="551"/>
                              <a:pt x="24" y="513"/>
                            </a:cubicBezTo>
                            <a:cubicBezTo>
                              <a:pt x="8" y="475"/>
                              <a:pt x="0" y="372"/>
                              <a:pt x="0" y="315"/>
                            </a:cubicBezTo>
                            <a:cubicBezTo>
                              <a:pt x="0" y="258"/>
                              <a:pt x="11" y="211"/>
                              <a:pt x="18" y="165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90" name="Freeform 23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1918" y="1615"/>
                        <a:ext cx="394" cy="241"/>
                      </a:xfrm>
                      <a:custGeom>
                        <a:avLst/>
                        <a:gdLst>
                          <a:gd name="T0" fmla="*/ 175 w 392"/>
                          <a:gd name="T1" fmla="*/ 61 h 253"/>
                          <a:gd name="T2" fmla="*/ 307 w 392"/>
                          <a:gd name="T3" fmla="*/ 19 h 253"/>
                          <a:gd name="T4" fmla="*/ 367 w 392"/>
                          <a:gd name="T5" fmla="*/ 7 h 253"/>
                          <a:gd name="T6" fmla="*/ 385 w 392"/>
                          <a:gd name="T7" fmla="*/ 61 h 253"/>
                          <a:gd name="T8" fmla="*/ 325 w 392"/>
                          <a:gd name="T9" fmla="*/ 133 h 253"/>
                          <a:gd name="T10" fmla="*/ 193 w 392"/>
                          <a:gd name="T11" fmla="*/ 223 h 253"/>
                          <a:gd name="T12" fmla="*/ 37 w 392"/>
                          <a:gd name="T13" fmla="*/ 247 h 253"/>
                          <a:gd name="T14" fmla="*/ 1 w 392"/>
                          <a:gd name="T15" fmla="*/ 187 h 253"/>
                          <a:gd name="T16" fmla="*/ 43 w 392"/>
                          <a:gd name="T17" fmla="*/ 115 h 253"/>
                          <a:gd name="T18" fmla="*/ 175 w 392"/>
                          <a:gd name="T19" fmla="*/ 61 h 25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392" h="253">
                            <a:moveTo>
                              <a:pt x="175" y="61"/>
                            </a:moveTo>
                            <a:cubicBezTo>
                              <a:pt x="219" y="45"/>
                              <a:pt x="275" y="28"/>
                              <a:pt x="307" y="19"/>
                            </a:cubicBezTo>
                            <a:cubicBezTo>
                              <a:pt x="339" y="10"/>
                              <a:pt x="354" y="0"/>
                              <a:pt x="367" y="7"/>
                            </a:cubicBezTo>
                            <a:cubicBezTo>
                              <a:pt x="380" y="14"/>
                              <a:pt x="392" y="40"/>
                              <a:pt x="385" y="61"/>
                            </a:cubicBezTo>
                            <a:cubicBezTo>
                              <a:pt x="378" y="82"/>
                              <a:pt x="357" y="106"/>
                              <a:pt x="325" y="133"/>
                            </a:cubicBezTo>
                            <a:cubicBezTo>
                              <a:pt x="293" y="160"/>
                              <a:pt x="241" y="204"/>
                              <a:pt x="193" y="223"/>
                            </a:cubicBezTo>
                            <a:cubicBezTo>
                              <a:pt x="145" y="242"/>
                              <a:pt x="69" y="253"/>
                              <a:pt x="37" y="247"/>
                            </a:cubicBezTo>
                            <a:cubicBezTo>
                              <a:pt x="5" y="241"/>
                              <a:pt x="0" y="209"/>
                              <a:pt x="1" y="187"/>
                            </a:cubicBezTo>
                            <a:cubicBezTo>
                              <a:pt x="2" y="165"/>
                              <a:pt x="15" y="136"/>
                              <a:pt x="43" y="115"/>
                            </a:cubicBezTo>
                            <a:cubicBezTo>
                              <a:pt x="71" y="94"/>
                              <a:pt x="131" y="77"/>
                              <a:pt x="175" y="61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91" name="Freeform 24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100" y="958"/>
                        <a:ext cx="240" cy="372"/>
                      </a:xfrm>
                      <a:custGeom>
                        <a:avLst/>
                        <a:gdLst>
                          <a:gd name="T0" fmla="*/ 78 w 238"/>
                          <a:gd name="T1" fmla="*/ 270 h 386"/>
                          <a:gd name="T2" fmla="*/ 24 w 238"/>
                          <a:gd name="T3" fmla="*/ 192 h 386"/>
                          <a:gd name="T4" fmla="*/ 0 w 238"/>
                          <a:gd name="T5" fmla="*/ 96 h 386"/>
                          <a:gd name="T6" fmla="*/ 24 w 238"/>
                          <a:gd name="T7" fmla="*/ 12 h 386"/>
                          <a:gd name="T8" fmla="*/ 120 w 238"/>
                          <a:gd name="T9" fmla="*/ 24 h 386"/>
                          <a:gd name="T10" fmla="*/ 180 w 238"/>
                          <a:gd name="T11" fmla="*/ 132 h 386"/>
                          <a:gd name="T12" fmla="*/ 234 w 238"/>
                          <a:gd name="T13" fmla="*/ 306 h 386"/>
                          <a:gd name="T14" fmla="*/ 204 w 238"/>
                          <a:gd name="T15" fmla="*/ 378 h 386"/>
                          <a:gd name="T16" fmla="*/ 168 w 238"/>
                          <a:gd name="T17" fmla="*/ 354 h 386"/>
                          <a:gd name="T18" fmla="*/ 78 w 238"/>
                          <a:gd name="T19" fmla="*/ 270 h 38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38" h="386">
                            <a:moveTo>
                              <a:pt x="78" y="270"/>
                            </a:moveTo>
                            <a:cubicBezTo>
                              <a:pt x="54" y="243"/>
                              <a:pt x="37" y="221"/>
                              <a:pt x="24" y="192"/>
                            </a:cubicBezTo>
                            <a:cubicBezTo>
                              <a:pt x="11" y="163"/>
                              <a:pt x="0" y="126"/>
                              <a:pt x="0" y="96"/>
                            </a:cubicBezTo>
                            <a:cubicBezTo>
                              <a:pt x="0" y="66"/>
                              <a:pt x="4" y="24"/>
                              <a:pt x="24" y="12"/>
                            </a:cubicBezTo>
                            <a:cubicBezTo>
                              <a:pt x="44" y="0"/>
                              <a:pt x="94" y="4"/>
                              <a:pt x="120" y="24"/>
                            </a:cubicBezTo>
                            <a:cubicBezTo>
                              <a:pt x="146" y="44"/>
                              <a:pt x="161" y="85"/>
                              <a:pt x="180" y="132"/>
                            </a:cubicBezTo>
                            <a:cubicBezTo>
                              <a:pt x="199" y="179"/>
                              <a:pt x="230" y="265"/>
                              <a:pt x="234" y="306"/>
                            </a:cubicBezTo>
                            <a:cubicBezTo>
                              <a:pt x="238" y="347"/>
                              <a:pt x="215" y="370"/>
                              <a:pt x="204" y="378"/>
                            </a:cubicBezTo>
                            <a:cubicBezTo>
                              <a:pt x="193" y="386"/>
                              <a:pt x="190" y="372"/>
                              <a:pt x="168" y="354"/>
                            </a:cubicBezTo>
                            <a:cubicBezTo>
                              <a:pt x="146" y="336"/>
                              <a:pt x="102" y="297"/>
                              <a:pt x="78" y="270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pic>
                  <p:nvPicPr>
                    <p:cNvPr id="1077" name="Picture 2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80" y="14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8" name="Picture 2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4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9" name="Picture 2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424" y="33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0" name="Picture 2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376" y="57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1" name="Picture 2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52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2" name="Picture 3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472" y="76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3" name="Picture 3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0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4" name="Picture 3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24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056" name="Group 3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944" y="1008"/>
                    <a:ext cx="522" cy="2967"/>
                    <a:chOff x="4944" y="1008"/>
                    <a:chExt cx="522" cy="2967"/>
                  </a:xfrm>
                </p:grpSpPr>
                <p:pic>
                  <p:nvPicPr>
                    <p:cNvPr id="1057" name="Picture 34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36" y="10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58" name="Picture 3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84" y="1200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59" name="Picture 3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36" y="158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0" name="Picture 3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80" y="172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1" name="Picture 3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040" y="182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2" name="Picture 3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088" y="201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3" name="Picture 4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80" y="206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4" name="Picture 4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32" y="235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5" name="Picture 4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22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6" name="Picture 43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244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7" name="Picture 44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36" y="259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8" name="Picture 4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32" y="139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9" name="Picture 4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44" y="273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0" name="Picture 4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07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1" name="Picture 4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32" y="331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2" name="Picture 4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4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3" name="Picture 5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088" y="355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4" name="Picture 5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79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5" name="Picture 5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84" y="369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1045" name="Freeform 53"/>
                <p:cNvSpPr>
                  <a:spLocks/>
                </p:cNvSpPr>
                <p:nvPr userDrawn="1"/>
              </p:nvSpPr>
              <p:spPr bwMode="auto">
                <a:xfrm rot="10800000">
                  <a:off x="17" y="-35"/>
                  <a:ext cx="498" cy="1237"/>
                </a:xfrm>
                <a:custGeom>
                  <a:avLst/>
                  <a:gdLst>
                    <a:gd name="T0" fmla="*/ 247 w 750"/>
                    <a:gd name="T1" fmla="*/ 156 h 1222"/>
                    <a:gd name="T2" fmla="*/ 251 w 750"/>
                    <a:gd name="T3" fmla="*/ 417 h 1222"/>
                    <a:gd name="T4" fmla="*/ 207 w 750"/>
                    <a:gd name="T5" fmla="*/ 733 h 1222"/>
                    <a:gd name="T6" fmla="*/ 92 w 750"/>
                    <a:gd name="T7" fmla="*/ 939 h 1222"/>
                    <a:gd name="T8" fmla="*/ 0 w 750"/>
                    <a:gd name="T9" fmla="*/ 988 h 1222"/>
                    <a:gd name="T10" fmla="*/ 0 w 750"/>
                    <a:gd name="T11" fmla="*/ 1237 h 1222"/>
                    <a:gd name="T12" fmla="*/ 498 w 750"/>
                    <a:gd name="T13" fmla="*/ 1237 h 1222"/>
                    <a:gd name="T14" fmla="*/ 498 w 750"/>
                    <a:gd name="T15" fmla="*/ 180 h 1222"/>
                    <a:gd name="T16" fmla="*/ 247 w 750"/>
                    <a:gd name="T17" fmla="*/ 156 h 12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0" h="1222">
                      <a:moveTo>
                        <a:pt x="372" y="154"/>
                      </a:moveTo>
                      <a:cubicBezTo>
                        <a:pt x="309" y="193"/>
                        <a:pt x="388" y="317"/>
                        <a:pt x="378" y="412"/>
                      </a:cubicBezTo>
                      <a:cubicBezTo>
                        <a:pt x="368" y="507"/>
                        <a:pt x="352" y="638"/>
                        <a:pt x="312" y="724"/>
                      </a:cubicBezTo>
                      <a:cubicBezTo>
                        <a:pt x="272" y="810"/>
                        <a:pt x="190" y="886"/>
                        <a:pt x="138" y="928"/>
                      </a:cubicBezTo>
                      <a:cubicBezTo>
                        <a:pt x="86" y="970"/>
                        <a:pt x="23" y="927"/>
                        <a:pt x="0" y="976"/>
                      </a:cubicBezTo>
                      <a:lnTo>
                        <a:pt x="0" y="1222"/>
                      </a:lnTo>
                      <a:lnTo>
                        <a:pt x="750" y="1222"/>
                      </a:lnTo>
                      <a:lnTo>
                        <a:pt x="750" y="178"/>
                      </a:lnTo>
                      <a:cubicBezTo>
                        <a:pt x="687" y="0"/>
                        <a:pt x="451" y="159"/>
                        <a:pt x="372" y="15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4" name="Freeform 54"/>
                <p:cNvSpPr>
                  <a:spLocks/>
                </p:cNvSpPr>
                <p:nvPr userDrawn="1"/>
              </p:nvSpPr>
              <p:spPr bwMode="auto">
                <a:xfrm rot="10800000">
                  <a:off x="12" y="-40"/>
                  <a:ext cx="510" cy="1276"/>
                </a:xfrm>
                <a:custGeom>
                  <a:avLst/>
                  <a:gdLst>
                    <a:gd name="T0" fmla="*/ 0 w 768"/>
                    <a:gd name="T1" fmla="*/ 1260 h 1260"/>
                    <a:gd name="T2" fmla="*/ 0 w 768"/>
                    <a:gd name="T3" fmla="*/ 1134 h 1260"/>
                    <a:gd name="T4" fmla="*/ 210 w 768"/>
                    <a:gd name="T5" fmla="*/ 1032 h 1260"/>
                    <a:gd name="T6" fmla="*/ 324 w 768"/>
                    <a:gd name="T7" fmla="*/ 918 h 1260"/>
                    <a:gd name="T8" fmla="*/ 414 w 768"/>
                    <a:gd name="T9" fmla="*/ 714 h 1260"/>
                    <a:gd name="T10" fmla="*/ 450 w 768"/>
                    <a:gd name="T11" fmla="*/ 456 h 1260"/>
                    <a:gd name="T12" fmla="*/ 438 w 768"/>
                    <a:gd name="T13" fmla="*/ 258 h 1260"/>
                    <a:gd name="T14" fmla="*/ 684 w 768"/>
                    <a:gd name="T15" fmla="*/ 0 h 1260"/>
                    <a:gd name="T16" fmla="*/ 768 w 768"/>
                    <a:gd name="T17" fmla="*/ 18 h 1260"/>
                    <a:gd name="T18" fmla="*/ 768 w 768"/>
                    <a:gd name="T19" fmla="*/ 1254 h 1260"/>
                    <a:gd name="T20" fmla="*/ 0 w 768"/>
                    <a:gd name="T21" fmla="*/ 1260 h 1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8" h="1260">
                      <a:moveTo>
                        <a:pt x="0" y="1260"/>
                      </a:moveTo>
                      <a:lnTo>
                        <a:pt x="0" y="1134"/>
                      </a:lnTo>
                      <a:lnTo>
                        <a:pt x="210" y="1032"/>
                      </a:lnTo>
                      <a:lnTo>
                        <a:pt x="324" y="918"/>
                      </a:lnTo>
                      <a:lnTo>
                        <a:pt x="414" y="714"/>
                      </a:lnTo>
                      <a:lnTo>
                        <a:pt x="450" y="456"/>
                      </a:lnTo>
                      <a:lnTo>
                        <a:pt x="438" y="258"/>
                      </a:lnTo>
                      <a:lnTo>
                        <a:pt x="684" y="0"/>
                      </a:lnTo>
                      <a:lnTo>
                        <a:pt x="768" y="18"/>
                      </a:lnTo>
                      <a:lnTo>
                        <a:pt x="768" y="1254"/>
                      </a:lnTo>
                      <a:lnTo>
                        <a:pt x="0" y="126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5000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5" name="Freeform 55"/>
                <p:cNvSpPr>
                  <a:spLocks/>
                </p:cNvSpPr>
                <p:nvPr userDrawn="1"/>
              </p:nvSpPr>
              <p:spPr bwMode="auto">
                <a:xfrm rot="10800000">
                  <a:off x="11" y="-39"/>
                  <a:ext cx="515" cy="2575"/>
                </a:xfrm>
                <a:custGeom>
                  <a:avLst/>
                  <a:gdLst>
                    <a:gd name="T0" fmla="*/ 550 w 776"/>
                    <a:gd name="T1" fmla="*/ 115 h 2543"/>
                    <a:gd name="T2" fmla="*/ 460 w 776"/>
                    <a:gd name="T3" fmla="*/ 529 h 2543"/>
                    <a:gd name="T4" fmla="*/ 298 w 776"/>
                    <a:gd name="T5" fmla="*/ 925 h 2543"/>
                    <a:gd name="T6" fmla="*/ 76 w 776"/>
                    <a:gd name="T7" fmla="*/ 1267 h 2543"/>
                    <a:gd name="T8" fmla="*/ 4 w 776"/>
                    <a:gd name="T9" fmla="*/ 1339 h 2543"/>
                    <a:gd name="T10" fmla="*/ 100 w 776"/>
                    <a:gd name="T11" fmla="*/ 1351 h 2543"/>
                    <a:gd name="T12" fmla="*/ 286 w 776"/>
                    <a:gd name="T13" fmla="*/ 1399 h 2543"/>
                    <a:gd name="T14" fmla="*/ 394 w 776"/>
                    <a:gd name="T15" fmla="*/ 1525 h 2543"/>
                    <a:gd name="T16" fmla="*/ 478 w 776"/>
                    <a:gd name="T17" fmla="*/ 1705 h 2543"/>
                    <a:gd name="T18" fmla="*/ 478 w 776"/>
                    <a:gd name="T19" fmla="*/ 1969 h 2543"/>
                    <a:gd name="T20" fmla="*/ 370 w 776"/>
                    <a:gd name="T21" fmla="*/ 2263 h 2543"/>
                    <a:gd name="T22" fmla="*/ 124 w 776"/>
                    <a:gd name="T23" fmla="*/ 2479 h 2543"/>
                    <a:gd name="T24" fmla="*/ 22 w 776"/>
                    <a:gd name="T25" fmla="*/ 2515 h 2543"/>
                    <a:gd name="T26" fmla="*/ 196 w 776"/>
                    <a:gd name="T27" fmla="*/ 2533 h 2543"/>
                    <a:gd name="T28" fmla="*/ 388 w 776"/>
                    <a:gd name="T29" fmla="*/ 2455 h 2543"/>
                    <a:gd name="T30" fmla="*/ 502 w 776"/>
                    <a:gd name="T31" fmla="*/ 2299 h 2543"/>
                    <a:gd name="T32" fmla="*/ 598 w 776"/>
                    <a:gd name="T33" fmla="*/ 2197 h 2543"/>
                    <a:gd name="T34" fmla="*/ 694 w 776"/>
                    <a:gd name="T35" fmla="*/ 2197 h 2543"/>
                    <a:gd name="T36" fmla="*/ 742 w 776"/>
                    <a:gd name="T37" fmla="*/ 2230 h 2543"/>
                    <a:gd name="T38" fmla="*/ 712 w 776"/>
                    <a:gd name="T39" fmla="*/ 2137 h 2543"/>
                    <a:gd name="T40" fmla="*/ 664 w 776"/>
                    <a:gd name="T41" fmla="*/ 1807 h 2543"/>
                    <a:gd name="T42" fmla="*/ 670 w 776"/>
                    <a:gd name="T43" fmla="*/ 1561 h 2543"/>
                    <a:gd name="T44" fmla="*/ 718 w 776"/>
                    <a:gd name="T45" fmla="*/ 1393 h 2543"/>
                    <a:gd name="T46" fmla="*/ 748 w 776"/>
                    <a:gd name="T47" fmla="*/ 1219 h 2543"/>
                    <a:gd name="T48" fmla="*/ 550 w 776"/>
                    <a:gd name="T49" fmla="*/ 115 h 2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6" h="2543">
                      <a:moveTo>
                        <a:pt x="550" y="115"/>
                      </a:moveTo>
                      <a:cubicBezTo>
                        <a:pt x="502" y="0"/>
                        <a:pt x="502" y="394"/>
                        <a:pt x="460" y="529"/>
                      </a:cubicBezTo>
                      <a:cubicBezTo>
                        <a:pt x="418" y="664"/>
                        <a:pt x="362" y="802"/>
                        <a:pt x="298" y="925"/>
                      </a:cubicBezTo>
                      <a:cubicBezTo>
                        <a:pt x="234" y="1048"/>
                        <a:pt x="125" y="1198"/>
                        <a:pt x="76" y="1267"/>
                      </a:cubicBezTo>
                      <a:cubicBezTo>
                        <a:pt x="27" y="1336"/>
                        <a:pt x="0" y="1325"/>
                        <a:pt x="4" y="1339"/>
                      </a:cubicBezTo>
                      <a:cubicBezTo>
                        <a:pt x="8" y="1353"/>
                        <a:pt x="53" y="1341"/>
                        <a:pt x="100" y="1351"/>
                      </a:cubicBezTo>
                      <a:cubicBezTo>
                        <a:pt x="147" y="1361"/>
                        <a:pt x="237" y="1370"/>
                        <a:pt x="286" y="1399"/>
                      </a:cubicBezTo>
                      <a:cubicBezTo>
                        <a:pt x="335" y="1428"/>
                        <a:pt x="362" y="1474"/>
                        <a:pt x="394" y="1525"/>
                      </a:cubicBezTo>
                      <a:cubicBezTo>
                        <a:pt x="426" y="1576"/>
                        <a:pt x="464" y="1631"/>
                        <a:pt x="478" y="1705"/>
                      </a:cubicBezTo>
                      <a:cubicBezTo>
                        <a:pt x="492" y="1779"/>
                        <a:pt x="496" y="1876"/>
                        <a:pt x="478" y="1969"/>
                      </a:cubicBezTo>
                      <a:cubicBezTo>
                        <a:pt x="460" y="2062"/>
                        <a:pt x="429" y="2178"/>
                        <a:pt x="370" y="2263"/>
                      </a:cubicBezTo>
                      <a:cubicBezTo>
                        <a:pt x="311" y="2348"/>
                        <a:pt x="238" y="2428"/>
                        <a:pt x="124" y="2479"/>
                      </a:cubicBezTo>
                      <a:cubicBezTo>
                        <a:pt x="66" y="2521"/>
                        <a:pt x="10" y="2506"/>
                        <a:pt x="22" y="2515"/>
                      </a:cubicBezTo>
                      <a:cubicBezTo>
                        <a:pt x="34" y="2524"/>
                        <a:pt x="135" y="2543"/>
                        <a:pt x="196" y="2533"/>
                      </a:cubicBezTo>
                      <a:cubicBezTo>
                        <a:pt x="257" y="2523"/>
                        <a:pt x="337" y="2494"/>
                        <a:pt x="388" y="2455"/>
                      </a:cubicBezTo>
                      <a:cubicBezTo>
                        <a:pt x="439" y="2416"/>
                        <a:pt x="467" y="2342"/>
                        <a:pt x="502" y="2299"/>
                      </a:cubicBezTo>
                      <a:cubicBezTo>
                        <a:pt x="537" y="2256"/>
                        <a:pt x="566" y="2214"/>
                        <a:pt x="598" y="2197"/>
                      </a:cubicBezTo>
                      <a:cubicBezTo>
                        <a:pt x="630" y="2180"/>
                        <a:pt x="670" y="2191"/>
                        <a:pt x="694" y="2197"/>
                      </a:cubicBezTo>
                      <a:cubicBezTo>
                        <a:pt x="718" y="2203"/>
                        <a:pt x="739" y="2240"/>
                        <a:pt x="742" y="2230"/>
                      </a:cubicBezTo>
                      <a:cubicBezTo>
                        <a:pt x="745" y="2220"/>
                        <a:pt x="725" y="2207"/>
                        <a:pt x="712" y="2137"/>
                      </a:cubicBezTo>
                      <a:cubicBezTo>
                        <a:pt x="699" y="2067"/>
                        <a:pt x="671" y="1903"/>
                        <a:pt x="664" y="1807"/>
                      </a:cubicBezTo>
                      <a:cubicBezTo>
                        <a:pt x="657" y="1711"/>
                        <a:pt x="661" y="1630"/>
                        <a:pt x="670" y="1561"/>
                      </a:cubicBezTo>
                      <a:cubicBezTo>
                        <a:pt x="679" y="1492"/>
                        <a:pt x="705" y="1450"/>
                        <a:pt x="718" y="1393"/>
                      </a:cubicBezTo>
                      <a:cubicBezTo>
                        <a:pt x="731" y="1336"/>
                        <a:pt x="776" y="1427"/>
                        <a:pt x="748" y="1219"/>
                      </a:cubicBezTo>
                      <a:cubicBezTo>
                        <a:pt x="720" y="1011"/>
                        <a:pt x="598" y="230"/>
                        <a:pt x="550" y="11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Freeform 56" descr="kimonopat1"/>
                <p:cNvSpPr>
                  <a:spLocks/>
                </p:cNvSpPr>
                <p:nvPr userDrawn="1"/>
              </p:nvSpPr>
              <p:spPr bwMode="auto">
                <a:xfrm rot="10800000">
                  <a:off x="83" y="684"/>
                  <a:ext cx="410" cy="1392"/>
                </a:xfrm>
                <a:custGeom>
                  <a:avLst/>
                  <a:gdLst>
                    <a:gd name="T0" fmla="*/ 323 w 617"/>
                    <a:gd name="T1" fmla="*/ 3 h 1376"/>
                    <a:gd name="T2" fmla="*/ 267 w 617"/>
                    <a:gd name="T3" fmla="*/ 385 h 1376"/>
                    <a:gd name="T4" fmla="*/ 144 w 617"/>
                    <a:gd name="T5" fmla="*/ 786 h 1376"/>
                    <a:gd name="T6" fmla="*/ 0 w 617"/>
                    <a:gd name="T7" fmla="*/ 1132 h 1376"/>
                    <a:gd name="T8" fmla="*/ 68 w 617"/>
                    <a:gd name="T9" fmla="*/ 1114 h 1376"/>
                    <a:gd name="T10" fmla="*/ 187 w 617"/>
                    <a:gd name="T11" fmla="*/ 1132 h 1376"/>
                    <a:gd name="T12" fmla="*/ 251 w 617"/>
                    <a:gd name="T13" fmla="*/ 1199 h 1376"/>
                    <a:gd name="T14" fmla="*/ 287 w 617"/>
                    <a:gd name="T15" fmla="*/ 1284 h 1376"/>
                    <a:gd name="T16" fmla="*/ 295 w 617"/>
                    <a:gd name="T17" fmla="*/ 1381 h 1376"/>
                    <a:gd name="T18" fmla="*/ 331 w 617"/>
                    <a:gd name="T19" fmla="*/ 1217 h 1376"/>
                    <a:gd name="T20" fmla="*/ 375 w 617"/>
                    <a:gd name="T21" fmla="*/ 835 h 1376"/>
                    <a:gd name="T22" fmla="*/ 403 w 617"/>
                    <a:gd name="T23" fmla="*/ 367 h 1376"/>
                    <a:gd name="T24" fmla="*/ 323 w 617"/>
                    <a:gd name="T25" fmla="*/ 3 h 13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17" h="1376">
                      <a:moveTo>
                        <a:pt x="486" y="3"/>
                      </a:moveTo>
                      <a:cubicBezTo>
                        <a:pt x="452" y="6"/>
                        <a:pt x="447" y="252"/>
                        <a:pt x="402" y="381"/>
                      </a:cubicBezTo>
                      <a:cubicBezTo>
                        <a:pt x="357" y="510"/>
                        <a:pt x="283" y="654"/>
                        <a:pt x="216" y="777"/>
                      </a:cubicBezTo>
                      <a:cubicBezTo>
                        <a:pt x="149" y="900"/>
                        <a:pt x="19" y="1065"/>
                        <a:pt x="0" y="1119"/>
                      </a:cubicBezTo>
                      <a:cubicBezTo>
                        <a:pt x="48" y="1119"/>
                        <a:pt x="55" y="1101"/>
                        <a:pt x="102" y="1101"/>
                      </a:cubicBezTo>
                      <a:cubicBezTo>
                        <a:pt x="149" y="1101"/>
                        <a:pt x="236" y="1105"/>
                        <a:pt x="282" y="1119"/>
                      </a:cubicBezTo>
                      <a:cubicBezTo>
                        <a:pt x="328" y="1133"/>
                        <a:pt x="353" y="1160"/>
                        <a:pt x="378" y="1185"/>
                      </a:cubicBezTo>
                      <a:cubicBezTo>
                        <a:pt x="403" y="1210"/>
                        <a:pt x="421" y="1239"/>
                        <a:pt x="432" y="1269"/>
                      </a:cubicBezTo>
                      <a:cubicBezTo>
                        <a:pt x="443" y="1299"/>
                        <a:pt x="433" y="1376"/>
                        <a:pt x="444" y="1365"/>
                      </a:cubicBezTo>
                      <a:cubicBezTo>
                        <a:pt x="455" y="1354"/>
                        <a:pt x="478" y="1293"/>
                        <a:pt x="498" y="1203"/>
                      </a:cubicBezTo>
                      <a:cubicBezTo>
                        <a:pt x="518" y="1113"/>
                        <a:pt x="546" y="965"/>
                        <a:pt x="564" y="825"/>
                      </a:cubicBezTo>
                      <a:cubicBezTo>
                        <a:pt x="582" y="685"/>
                        <a:pt x="617" y="496"/>
                        <a:pt x="606" y="363"/>
                      </a:cubicBezTo>
                      <a:cubicBezTo>
                        <a:pt x="595" y="230"/>
                        <a:pt x="520" y="0"/>
                        <a:pt x="486" y="3"/>
                      </a:cubicBez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Freeform 57" descr="kimonopat1"/>
                <p:cNvSpPr>
                  <a:spLocks/>
                </p:cNvSpPr>
                <p:nvPr userDrawn="1"/>
              </p:nvSpPr>
              <p:spPr bwMode="auto">
                <a:xfrm rot="10800000">
                  <a:off x="12" y="842"/>
                  <a:ext cx="382" cy="3219"/>
                </a:xfrm>
                <a:custGeom>
                  <a:avLst/>
                  <a:gdLst>
                    <a:gd name="T0" fmla="*/ 28 w 576"/>
                    <a:gd name="T1" fmla="*/ 62 h 3180"/>
                    <a:gd name="T2" fmla="*/ 103 w 576"/>
                    <a:gd name="T3" fmla="*/ 523 h 3180"/>
                    <a:gd name="T4" fmla="*/ 191 w 576"/>
                    <a:gd name="T5" fmla="*/ 1003 h 3180"/>
                    <a:gd name="T6" fmla="*/ 275 w 576"/>
                    <a:gd name="T7" fmla="*/ 1453 h 3180"/>
                    <a:gd name="T8" fmla="*/ 382 w 576"/>
                    <a:gd name="T9" fmla="*/ 1829 h 3180"/>
                    <a:gd name="T10" fmla="*/ 382 w 576"/>
                    <a:gd name="T11" fmla="*/ 3092 h 3180"/>
                    <a:gd name="T12" fmla="*/ 275 w 576"/>
                    <a:gd name="T13" fmla="*/ 2588 h 3180"/>
                    <a:gd name="T14" fmla="*/ 167 w 576"/>
                    <a:gd name="T15" fmla="*/ 1787 h 3180"/>
                    <a:gd name="T16" fmla="*/ 84 w 576"/>
                    <a:gd name="T17" fmla="*/ 973 h 3180"/>
                    <a:gd name="T18" fmla="*/ 8 w 576"/>
                    <a:gd name="T19" fmla="*/ 153 h 3180"/>
                    <a:gd name="T20" fmla="*/ 28 w 576"/>
                    <a:gd name="T21" fmla="*/ 62 h 31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6" h="3180">
                      <a:moveTo>
                        <a:pt x="42" y="61"/>
                      </a:moveTo>
                      <a:cubicBezTo>
                        <a:pt x="66" y="122"/>
                        <a:pt x="115" y="362"/>
                        <a:pt x="156" y="517"/>
                      </a:cubicBezTo>
                      <a:cubicBezTo>
                        <a:pt x="197" y="672"/>
                        <a:pt x="245" y="838"/>
                        <a:pt x="288" y="991"/>
                      </a:cubicBezTo>
                      <a:cubicBezTo>
                        <a:pt x="331" y="1144"/>
                        <a:pt x="366" y="1299"/>
                        <a:pt x="414" y="1435"/>
                      </a:cubicBezTo>
                      <a:cubicBezTo>
                        <a:pt x="462" y="1571"/>
                        <a:pt x="549" y="1537"/>
                        <a:pt x="576" y="1807"/>
                      </a:cubicBezTo>
                      <a:lnTo>
                        <a:pt x="576" y="3055"/>
                      </a:lnTo>
                      <a:cubicBezTo>
                        <a:pt x="549" y="3180"/>
                        <a:pt x="468" y="2772"/>
                        <a:pt x="414" y="2557"/>
                      </a:cubicBezTo>
                      <a:cubicBezTo>
                        <a:pt x="360" y="2342"/>
                        <a:pt x="300" y="2031"/>
                        <a:pt x="252" y="1765"/>
                      </a:cubicBezTo>
                      <a:cubicBezTo>
                        <a:pt x="204" y="1499"/>
                        <a:pt x="166" y="1230"/>
                        <a:pt x="126" y="961"/>
                      </a:cubicBezTo>
                      <a:cubicBezTo>
                        <a:pt x="86" y="692"/>
                        <a:pt x="24" y="299"/>
                        <a:pt x="12" y="151"/>
                      </a:cubicBezTo>
                      <a:cubicBezTo>
                        <a:pt x="0" y="3"/>
                        <a:pt x="18" y="0"/>
                        <a:pt x="42" y="61"/>
                      </a:cubicBez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0" name="Freeform 58"/>
                <p:cNvSpPr>
                  <a:spLocks/>
                </p:cNvSpPr>
                <p:nvPr userDrawn="1"/>
              </p:nvSpPr>
              <p:spPr bwMode="auto">
                <a:xfrm rot="10800000">
                  <a:off x="11" y="2208"/>
                  <a:ext cx="381" cy="1958"/>
                </a:xfrm>
                <a:custGeom>
                  <a:avLst/>
                  <a:gdLst>
                    <a:gd name="T0" fmla="*/ 46 w 573"/>
                    <a:gd name="T1" fmla="*/ 64 h 1935"/>
                    <a:gd name="T2" fmla="*/ 138 w 573"/>
                    <a:gd name="T3" fmla="*/ 556 h 1935"/>
                    <a:gd name="T4" fmla="*/ 253 w 573"/>
                    <a:gd name="T5" fmla="*/ 1114 h 1935"/>
                    <a:gd name="T6" fmla="*/ 381 w 573"/>
                    <a:gd name="T7" fmla="*/ 1594 h 1935"/>
                    <a:gd name="T8" fmla="*/ 381 w 573"/>
                    <a:gd name="T9" fmla="*/ 1958 h 1935"/>
                    <a:gd name="T10" fmla="*/ 213 w 573"/>
                    <a:gd name="T11" fmla="*/ 1466 h 1935"/>
                    <a:gd name="T12" fmla="*/ 98 w 573"/>
                    <a:gd name="T13" fmla="*/ 707 h 1935"/>
                    <a:gd name="T14" fmla="*/ 10 w 573"/>
                    <a:gd name="T15" fmla="*/ 173 h 1935"/>
                    <a:gd name="T16" fmla="*/ 46 w 573"/>
                    <a:gd name="T17" fmla="*/ 64 h 19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73" h="1935">
                      <a:moveTo>
                        <a:pt x="69" y="63"/>
                      </a:moveTo>
                      <a:cubicBezTo>
                        <a:pt x="101" y="126"/>
                        <a:pt x="155" y="376"/>
                        <a:pt x="207" y="549"/>
                      </a:cubicBezTo>
                      <a:cubicBezTo>
                        <a:pt x="259" y="722"/>
                        <a:pt x="320" y="930"/>
                        <a:pt x="381" y="1101"/>
                      </a:cubicBezTo>
                      <a:cubicBezTo>
                        <a:pt x="442" y="1272"/>
                        <a:pt x="541" y="1436"/>
                        <a:pt x="573" y="1575"/>
                      </a:cubicBezTo>
                      <a:lnTo>
                        <a:pt x="573" y="1935"/>
                      </a:lnTo>
                      <a:cubicBezTo>
                        <a:pt x="531" y="1914"/>
                        <a:pt x="392" y="1655"/>
                        <a:pt x="321" y="1449"/>
                      </a:cubicBezTo>
                      <a:cubicBezTo>
                        <a:pt x="250" y="1243"/>
                        <a:pt x="198" y="912"/>
                        <a:pt x="147" y="699"/>
                      </a:cubicBezTo>
                      <a:cubicBezTo>
                        <a:pt x="96" y="486"/>
                        <a:pt x="30" y="274"/>
                        <a:pt x="15" y="171"/>
                      </a:cubicBezTo>
                      <a:cubicBezTo>
                        <a:pt x="0" y="68"/>
                        <a:pt x="37" y="0"/>
                        <a:pt x="69" y="6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Freeform 59"/>
                <p:cNvSpPr>
                  <a:spLocks/>
                </p:cNvSpPr>
                <p:nvPr userDrawn="1"/>
              </p:nvSpPr>
              <p:spPr bwMode="auto">
                <a:xfrm rot="10800000">
                  <a:off x="279" y="2195"/>
                  <a:ext cx="240" cy="2138"/>
                </a:xfrm>
                <a:custGeom>
                  <a:avLst/>
                  <a:gdLst>
                    <a:gd name="T0" fmla="*/ 0 w 363"/>
                    <a:gd name="T1" fmla="*/ 2120 h 2112"/>
                    <a:gd name="T2" fmla="*/ 44 w 363"/>
                    <a:gd name="T3" fmla="*/ 2017 h 2112"/>
                    <a:gd name="T4" fmla="*/ 99 w 363"/>
                    <a:gd name="T5" fmla="*/ 1482 h 2112"/>
                    <a:gd name="T6" fmla="*/ 155 w 363"/>
                    <a:gd name="T7" fmla="*/ 686 h 2112"/>
                    <a:gd name="T8" fmla="*/ 214 w 363"/>
                    <a:gd name="T9" fmla="*/ 0 h 2112"/>
                    <a:gd name="T10" fmla="*/ 0 w 363"/>
                    <a:gd name="T11" fmla="*/ 0 h 2112"/>
                    <a:gd name="T12" fmla="*/ 0 w 363"/>
                    <a:gd name="T13" fmla="*/ 2120 h 2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3" h="2112">
                      <a:moveTo>
                        <a:pt x="0" y="2094"/>
                      </a:moveTo>
                      <a:cubicBezTo>
                        <a:pt x="54" y="2112"/>
                        <a:pt x="41" y="2097"/>
                        <a:pt x="66" y="1992"/>
                      </a:cubicBezTo>
                      <a:cubicBezTo>
                        <a:pt x="91" y="1887"/>
                        <a:pt x="122" y="1683"/>
                        <a:pt x="150" y="1464"/>
                      </a:cubicBezTo>
                      <a:cubicBezTo>
                        <a:pt x="178" y="1245"/>
                        <a:pt x="205" y="922"/>
                        <a:pt x="234" y="678"/>
                      </a:cubicBezTo>
                      <a:cubicBezTo>
                        <a:pt x="263" y="434"/>
                        <a:pt x="363" y="113"/>
                        <a:pt x="324" y="0"/>
                      </a:cubicBezTo>
                      <a:lnTo>
                        <a:pt x="0" y="0"/>
                      </a:lnTo>
                      <a:cubicBezTo>
                        <a:pt x="0" y="0"/>
                        <a:pt x="0" y="2094"/>
                        <a:pt x="0" y="20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80" name="Freeform 60"/>
                <p:cNvSpPr>
                  <a:spLocks/>
                </p:cNvSpPr>
                <p:nvPr userDrawn="1"/>
              </p:nvSpPr>
              <p:spPr bwMode="auto">
                <a:xfrm rot="10800000">
                  <a:off x="394" y="2194"/>
                  <a:ext cx="126" cy="2138"/>
                </a:xfrm>
                <a:custGeom>
                  <a:avLst/>
                  <a:gdLst>
                    <a:gd name="T0" fmla="*/ 0 w 363"/>
                    <a:gd name="T1" fmla="*/ 2094 h 2112"/>
                    <a:gd name="T2" fmla="*/ 66 w 363"/>
                    <a:gd name="T3" fmla="*/ 1992 h 2112"/>
                    <a:gd name="T4" fmla="*/ 150 w 363"/>
                    <a:gd name="T5" fmla="*/ 1464 h 2112"/>
                    <a:gd name="T6" fmla="*/ 234 w 363"/>
                    <a:gd name="T7" fmla="*/ 678 h 2112"/>
                    <a:gd name="T8" fmla="*/ 324 w 363"/>
                    <a:gd name="T9" fmla="*/ 0 h 2112"/>
                    <a:gd name="T10" fmla="*/ 0 w 363"/>
                    <a:gd name="T11" fmla="*/ 0 h 2112"/>
                    <a:gd name="T12" fmla="*/ 0 w 363"/>
                    <a:gd name="T13" fmla="*/ 2094 h 2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3" h="2112">
                      <a:moveTo>
                        <a:pt x="0" y="2094"/>
                      </a:moveTo>
                      <a:cubicBezTo>
                        <a:pt x="54" y="2112"/>
                        <a:pt x="41" y="2097"/>
                        <a:pt x="66" y="1992"/>
                      </a:cubicBezTo>
                      <a:cubicBezTo>
                        <a:pt x="91" y="1887"/>
                        <a:pt x="122" y="1683"/>
                        <a:pt x="150" y="1464"/>
                      </a:cubicBezTo>
                      <a:cubicBezTo>
                        <a:pt x="178" y="1245"/>
                        <a:pt x="205" y="922"/>
                        <a:pt x="234" y="678"/>
                      </a:cubicBezTo>
                      <a:cubicBezTo>
                        <a:pt x="263" y="434"/>
                        <a:pt x="363" y="113"/>
                        <a:pt x="324" y="0"/>
                      </a:cubicBezTo>
                      <a:lnTo>
                        <a:pt x="0" y="0"/>
                      </a:lnTo>
                      <a:cubicBezTo>
                        <a:pt x="0" y="0"/>
                        <a:pt x="0" y="2094"/>
                        <a:pt x="0" y="20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5000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Rectangle 61"/>
                <p:cNvSpPr>
                  <a:spLocks noChangeArrowheads="1"/>
                </p:cNvSpPr>
                <p:nvPr userDrawn="1"/>
              </p:nvSpPr>
              <p:spPr bwMode="auto">
                <a:xfrm rot="10800000">
                  <a:off x="515" y="-41"/>
                  <a:ext cx="37" cy="4373"/>
                </a:xfrm>
                <a:prstGeom prst="rect">
                  <a:avLst/>
                </a:pr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kumimoji="1" lang="en-US"/>
                </a:p>
              </p:txBody>
            </p:sp>
            <p:sp>
              <p:nvSpPr>
                <p:cNvPr id="30782" name="Freeform 62"/>
                <p:cNvSpPr>
                  <a:spLocks/>
                </p:cNvSpPr>
                <p:nvPr userDrawn="1"/>
              </p:nvSpPr>
              <p:spPr bwMode="auto">
                <a:xfrm rot="10800000">
                  <a:off x="27" y="-34"/>
                  <a:ext cx="488" cy="395"/>
                </a:xfrm>
                <a:custGeom>
                  <a:avLst/>
                  <a:gdLst>
                    <a:gd name="T0" fmla="*/ 1 w 692"/>
                    <a:gd name="T1" fmla="*/ 357 h 378"/>
                    <a:gd name="T2" fmla="*/ 109 w 692"/>
                    <a:gd name="T3" fmla="*/ 341 h 378"/>
                    <a:gd name="T4" fmla="*/ 241 w 692"/>
                    <a:gd name="T5" fmla="*/ 305 h 378"/>
                    <a:gd name="T6" fmla="*/ 353 w 692"/>
                    <a:gd name="T7" fmla="*/ 209 h 378"/>
                    <a:gd name="T8" fmla="*/ 429 w 692"/>
                    <a:gd name="T9" fmla="*/ 89 h 378"/>
                    <a:gd name="T10" fmla="*/ 493 w 692"/>
                    <a:gd name="T11" fmla="*/ 17 h 378"/>
                    <a:gd name="T12" fmla="*/ 577 w 692"/>
                    <a:gd name="T13" fmla="*/ 1 h 378"/>
                    <a:gd name="T14" fmla="*/ 629 w 692"/>
                    <a:gd name="T15" fmla="*/ 21 h 378"/>
                    <a:gd name="T16" fmla="*/ 673 w 692"/>
                    <a:gd name="T17" fmla="*/ 65 h 378"/>
                    <a:gd name="T18" fmla="*/ 673 w 692"/>
                    <a:gd name="T19" fmla="*/ 137 h 378"/>
                    <a:gd name="T20" fmla="*/ 561 w 692"/>
                    <a:gd name="T21" fmla="*/ 225 h 378"/>
                    <a:gd name="T22" fmla="*/ 425 w 692"/>
                    <a:gd name="T23" fmla="*/ 297 h 378"/>
                    <a:gd name="T24" fmla="*/ 245 w 692"/>
                    <a:gd name="T25" fmla="*/ 357 h 378"/>
                    <a:gd name="T26" fmla="*/ 113 w 692"/>
                    <a:gd name="T27" fmla="*/ 377 h 378"/>
                    <a:gd name="T28" fmla="*/ 1 w 692"/>
                    <a:gd name="T29" fmla="*/ 357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92" h="378">
                      <a:moveTo>
                        <a:pt x="1" y="357"/>
                      </a:moveTo>
                      <a:cubicBezTo>
                        <a:pt x="0" y="351"/>
                        <a:pt x="69" y="350"/>
                        <a:pt x="109" y="341"/>
                      </a:cubicBezTo>
                      <a:cubicBezTo>
                        <a:pt x="149" y="332"/>
                        <a:pt x="200" y="327"/>
                        <a:pt x="241" y="305"/>
                      </a:cubicBezTo>
                      <a:cubicBezTo>
                        <a:pt x="282" y="283"/>
                        <a:pt x="322" y="245"/>
                        <a:pt x="353" y="209"/>
                      </a:cubicBezTo>
                      <a:cubicBezTo>
                        <a:pt x="384" y="173"/>
                        <a:pt x="406" y="121"/>
                        <a:pt x="429" y="89"/>
                      </a:cubicBezTo>
                      <a:cubicBezTo>
                        <a:pt x="452" y="57"/>
                        <a:pt x="468" y="32"/>
                        <a:pt x="493" y="17"/>
                      </a:cubicBezTo>
                      <a:cubicBezTo>
                        <a:pt x="518" y="2"/>
                        <a:pt x="554" y="0"/>
                        <a:pt x="577" y="1"/>
                      </a:cubicBezTo>
                      <a:cubicBezTo>
                        <a:pt x="600" y="2"/>
                        <a:pt x="613" y="10"/>
                        <a:pt x="629" y="21"/>
                      </a:cubicBezTo>
                      <a:cubicBezTo>
                        <a:pt x="645" y="32"/>
                        <a:pt x="666" y="46"/>
                        <a:pt x="673" y="65"/>
                      </a:cubicBezTo>
                      <a:cubicBezTo>
                        <a:pt x="680" y="84"/>
                        <a:pt x="692" y="110"/>
                        <a:pt x="673" y="137"/>
                      </a:cubicBezTo>
                      <a:cubicBezTo>
                        <a:pt x="654" y="164"/>
                        <a:pt x="602" y="198"/>
                        <a:pt x="561" y="225"/>
                      </a:cubicBezTo>
                      <a:cubicBezTo>
                        <a:pt x="520" y="252"/>
                        <a:pt x="478" y="275"/>
                        <a:pt x="425" y="297"/>
                      </a:cubicBezTo>
                      <a:cubicBezTo>
                        <a:pt x="372" y="319"/>
                        <a:pt x="297" y="344"/>
                        <a:pt x="245" y="357"/>
                      </a:cubicBezTo>
                      <a:cubicBezTo>
                        <a:pt x="193" y="370"/>
                        <a:pt x="156" y="376"/>
                        <a:pt x="113" y="377"/>
                      </a:cubicBezTo>
                      <a:cubicBezTo>
                        <a:pt x="70" y="378"/>
                        <a:pt x="2" y="363"/>
                        <a:pt x="1" y="35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5000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37" name="AutoShape 63"/>
              <p:cNvSpPr>
                <a:spLocks noChangeArrowheads="1"/>
              </p:cNvSpPr>
              <p:nvPr userDrawn="1"/>
            </p:nvSpPr>
            <p:spPr bwMode="hidden">
              <a:xfrm rot="-5400000">
                <a:off x="288" y="240"/>
                <a:ext cx="624" cy="144"/>
              </a:xfrm>
              <a:custGeom>
                <a:avLst/>
                <a:gdLst>
                  <a:gd name="T0" fmla="*/ 582 w 21600"/>
                  <a:gd name="T1" fmla="*/ 72 h 21600"/>
                  <a:gd name="T2" fmla="*/ 312 w 21600"/>
                  <a:gd name="T3" fmla="*/ 144 h 21600"/>
                  <a:gd name="T4" fmla="*/ 42 w 21600"/>
                  <a:gd name="T5" fmla="*/ 72 h 21600"/>
                  <a:gd name="T6" fmla="*/ 31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54 w 21600"/>
                  <a:gd name="T13" fmla="*/ 3300 h 21600"/>
                  <a:gd name="T14" fmla="*/ 18346 w 21600"/>
                  <a:gd name="T15" fmla="*/ 183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909" y="21600"/>
                    </a:lnTo>
                    <a:lnTo>
                      <a:pt x="186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AutoShape 64"/>
              <p:cNvSpPr>
                <a:spLocks noChangeArrowheads="1"/>
              </p:cNvSpPr>
              <p:nvPr userDrawn="1"/>
            </p:nvSpPr>
            <p:spPr bwMode="hidden">
              <a:xfrm>
                <a:off x="541" y="0"/>
                <a:ext cx="5236" cy="108"/>
              </a:xfrm>
              <a:custGeom>
                <a:avLst/>
                <a:gdLst>
                  <a:gd name="T0" fmla="*/ 5162 w 21600"/>
                  <a:gd name="T1" fmla="*/ 54 h 21600"/>
                  <a:gd name="T2" fmla="*/ 2618 w 21600"/>
                  <a:gd name="T3" fmla="*/ 108 h 21600"/>
                  <a:gd name="T4" fmla="*/ 74 w 21600"/>
                  <a:gd name="T5" fmla="*/ 54 h 21600"/>
                  <a:gd name="T6" fmla="*/ 261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4 w 21600"/>
                  <a:gd name="T13" fmla="*/ 2200 h 21600"/>
                  <a:gd name="T14" fmla="*/ 19496 w 21600"/>
                  <a:gd name="T15" fmla="*/ 19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10" y="21600"/>
                    </a:lnTo>
                    <a:lnTo>
                      <a:pt x="2099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D1A3A3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AutoShape 65"/>
              <p:cNvSpPr>
                <a:spLocks noChangeArrowheads="1"/>
              </p:cNvSpPr>
              <p:nvPr userDrawn="1"/>
            </p:nvSpPr>
            <p:spPr bwMode="hidden">
              <a:xfrm rot="10800000">
                <a:off x="525" y="4212"/>
                <a:ext cx="5236" cy="108"/>
              </a:xfrm>
              <a:custGeom>
                <a:avLst/>
                <a:gdLst>
                  <a:gd name="T0" fmla="*/ 5162 w 21600"/>
                  <a:gd name="T1" fmla="*/ 54 h 21600"/>
                  <a:gd name="T2" fmla="*/ 2618 w 21600"/>
                  <a:gd name="T3" fmla="*/ 108 h 21600"/>
                  <a:gd name="T4" fmla="*/ 74 w 21600"/>
                  <a:gd name="T5" fmla="*/ 54 h 21600"/>
                  <a:gd name="T6" fmla="*/ 261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4 w 21600"/>
                  <a:gd name="T13" fmla="*/ 2200 h 21600"/>
                  <a:gd name="T14" fmla="*/ 19496 w 21600"/>
                  <a:gd name="T15" fmla="*/ 19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10" y="21600"/>
                    </a:lnTo>
                    <a:lnTo>
                      <a:pt x="2099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BB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AutoShape 66"/>
              <p:cNvSpPr>
                <a:spLocks noChangeArrowheads="1"/>
              </p:cNvSpPr>
              <p:nvPr userDrawn="1"/>
            </p:nvSpPr>
            <p:spPr bwMode="hidden">
              <a:xfrm rot="5400000">
                <a:off x="3852" y="2412"/>
                <a:ext cx="3673" cy="143"/>
              </a:xfrm>
              <a:custGeom>
                <a:avLst/>
                <a:gdLst>
                  <a:gd name="T0" fmla="*/ 3621 w 21600"/>
                  <a:gd name="T1" fmla="*/ 72 h 21600"/>
                  <a:gd name="T2" fmla="*/ 1837 w 21600"/>
                  <a:gd name="T3" fmla="*/ 143 h 21600"/>
                  <a:gd name="T4" fmla="*/ 52 w 21600"/>
                  <a:gd name="T5" fmla="*/ 72 h 21600"/>
                  <a:gd name="T6" fmla="*/ 183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5 w 21600"/>
                  <a:gd name="T13" fmla="*/ 2115 h 21600"/>
                  <a:gd name="T14" fmla="*/ 19495 w 21600"/>
                  <a:gd name="T15" fmla="*/ 194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9" y="21600"/>
                    </a:lnTo>
                    <a:lnTo>
                      <a:pt x="209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AutoShape 67"/>
              <p:cNvSpPr>
                <a:spLocks noChangeArrowheads="1"/>
              </p:cNvSpPr>
              <p:nvPr userDrawn="1"/>
            </p:nvSpPr>
            <p:spPr bwMode="hidden">
              <a:xfrm rot="5400000">
                <a:off x="5376" y="240"/>
                <a:ext cx="624" cy="144"/>
              </a:xfrm>
              <a:custGeom>
                <a:avLst/>
                <a:gdLst>
                  <a:gd name="T0" fmla="*/ 582 w 21600"/>
                  <a:gd name="T1" fmla="*/ 72 h 21600"/>
                  <a:gd name="T2" fmla="*/ 312 w 21600"/>
                  <a:gd name="T3" fmla="*/ 144 h 21600"/>
                  <a:gd name="T4" fmla="*/ 42 w 21600"/>
                  <a:gd name="T5" fmla="*/ 72 h 21600"/>
                  <a:gd name="T6" fmla="*/ 31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54 w 21600"/>
                  <a:gd name="T13" fmla="*/ 3300 h 21600"/>
                  <a:gd name="T14" fmla="*/ 18346 w 21600"/>
                  <a:gd name="T15" fmla="*/ 183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909" y="21600"/>
                    </a:lnTo>
                    <a:lnTo>
                      <a:pt x="186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AutoShape 68"/>
              <p:cNvSpPr>
                <a:spLocks noChangeArrowheads="1"/>
              </p:cNvSpPr>
              <p:nvPr userDrawn="1"/>
            </p:nvSpPr>
            <p:spPr bwMode="hidden">
              <a:xfrm rot="-5400000">
                <a:off x="-1234" y="2412"/>
                <a:ext cx="3673" cy="143"/>
              </a:xfrm>
              <a:custGeom>
                <a:avLst/>
                <a:gdLst>
                  <a:gd name="T0" fmla="*/ 3621 w 21600"/>
                  <a:gd name="T1" fmla="*/ 72 h 21600"/>
                  <a:gd name="T2" fmla="*/ 1837 w 21600"/>
                  <a:gd name="T3" fmla="*/ 143 h 21600"/>
                  <a:gd name="T4" fmla="*/ 52 w 21600"/>
                  <a:gd name="T5" fmla="*/ 72 h 21600"/>
                  <a:gd name="T6" fmla="*/ 183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5 w 21600"/>
                  <a:gd name="T13" fmla="*/ 2115 h 21600"/>
                  <a:gd name="T14" fmla="*/ 19495 w 21600"/>
                  <a:gd name="T15" fmla="*/ 194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9" y="21600"/>
                    </a:lnTo>
                    <a:lnTo>
                      <a:pt x="209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032" name="Picture 69" descr="untitled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87438" y="1905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10"/>
          <p:cNvSpPr>
            <a:spLocks noChangeArrowheads="1" noChangeShapeType="1" noTextEdit="1"/>
          </p:cNvSpPr>
          <p:nvPr/>
        </p:nvSpPr>
        <p:spPr bwMode="auto">
          <a:xfrm>
            <a:off x="1447800" y="1272213"/>
            <a:ext cx="6943725" cy="1064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 LÂM</a:t>
            </a:r>
            <a:endParaRPr lang="en-SG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WordArt 26"/>
          <p:cNvSpPr>
            <a:spLocks noChangeArrowheads="1" noChangeShapeType="1" noTextEdit="1"/>
          </p:cNvSpPr>
          <p:nvPr/>
        </p:nvSpPr>
        <p:spPr bwMode="auto">
          <a:xfrm>
            <a:off x="3500439" y="2486025"/>
            <a:ext cx="2989660" cy="985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25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SG" sz="2025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3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2971800" y="5410200"/>
            <a:ext cx="414918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</a:p>
        </p:txBody>
      </p:sp>
      <p:sp>
        <p:nvSpPr>
          <p:cNvPr id="3" name="Rectangle 2"/>
          <p:cNvSpPr/>
          <p:nvPr/>
        </p:nvSpPr>
        <p:spPr>
          <a:xfrm rot="10800000" flipV="1">
            <a:off x="1712939" y="3665043"/>
            <a:ext cx="65646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60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6000" b="1" i="1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SG" sz="28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8825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2"/>
          <p:cNvSpPr>
            <a:spLocks noChangeArrowheads="1"/>
          </p:cNvSpPr>
          <p:nvPr/>
        </p:nvSpPr>
        <p:spPr bwMode="auto">
          <a:xfrm rot="8111378">
            <a:off x="3433763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Freeform 33"/>
          <p:cNvSpPr>
            <a:spLocks/>
          </p:cNvSpPr>
          <p:nvPr/>
        </p:nvSpPr>
        <p:spPr bwMode="auto">
          <a:xfrm>
            <a:off x="5668963" y="3200400"/>
            <a:ext cx="2895600" cy="3048000"/>
          </a:xfrm>
          <a:custGeom>
            <a:avLst/>
            <a:gdLst>
              <a:gd name="T0" fmla="*/ 0 w 1824"/>
              <a:gd name="T1" fmla="*/ 161290009 h 1920"/>
              <a:gd name="T2" fmla="*/ 161290006 w 1824"/>
              <a:gd name="T3" fmla="*/ 0 h 1920"/>
              <a:gd name="T4" fmla="*/ 2147483647 w 1824"/>
              <a:gd name="T5" fmla="*/ 2147483647 h 1920"/>
              <a:gd name="T6" fmla="*/ 0 60000 65536"/>
              <a:gd name="T7" fmla="*/ 0 60000 65536"/>
              <a:gd name="T8" fmla="*/ 0 60000 65536"/>
              <a:gd name="T9" fmla="*/ 0 w 1824"/>
              <a:gd name="T10" fmla="*/ 0 h 1920"/>
              <a:gd name="T11" fmla="*/ 1824 w 1824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920">
                <a:moveTo>
                  <a:pt x="0" y="64"/>
                </a:moveTo>
                <a:lnTo>
                  <a:pt x="64" y="0"/>
                </a:lnTo>
                <a:lnTo>
                  <a:pt x="1824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567363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Freeform 35"/>
          <p:cNvSpPr>
            <a:spLocks/>
          </p:cNvSpPr>
          <p:nvPr/>
        </p:nvSpPr>
        <p:spPr bwMode="auto">
          <a:xfrm>
            <a:off x="2514600" y="3248025"/>
            <a:ext cx="3060700" cy="3184525"/>
          </a:xfrm>
          <a:custGeom>
            <a:avLst/>
            <a:gdLst>
              <a:gd name="T0" fmla="*/ 2147483647 w 1928"/>
              <a:gd name="T1" fmla="*/ 0 h 2006"/>
              <a:gd name="T2" fmla="*/ 2147483647 w 1928"/>
              <a:gd name="T3" fmla="*/ 2147483647 h 2006"/>
              <a:gd name="T4" fmla="*/ 0 w 1928"/>
              <a:gd name="T5" fmla="*/ 2147483647 h 2006"/>
              <a:gd name="T6" fmla="*/ 2147483647 w 1928"/>
              <a:gd name="T7" fmla="*/ 12601575 h 2006"/>
              <a:gd name="T8" fmla="*/ 0 60000 65536"/>
              <a:gd name="T9" fmla="*/ 0 60000 65536"/>
              <a:gd name="T10" fmla="*/ 0 60000 65536"/>
              <a:gd name="T11" fmla="*/ 0 60000 65536"/>
              <a:gd name="T12" fmla="*/ 0 w 1928"/>
              <a:gd name="T13" fmla="*/ 0 h 2006"/>
              <a:gd name="T14" fmla="*/ 1928 w 1928"/>
              <a:gd name="T15" fmla="*/ 2006 h 2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8" h="2006">
                <a:moveTo>
                  <a:pt x="1928" y="0"/>
                </a:moveTo>
                <a:lnTo>
                  <a:pt x="1920" y="1887"/>
                </a:lnTo>
                <a:lnTo>
                  <a:pt x="0" y="2006"/>
                </a:lnTo>
                <a:lnTo>
                  <a:pt x="1925" y="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H="1">
            <a:off x="7015163" y="6019800"/>
            <a:ext cx="106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>
            <a:off x="5591175" y="3152775"/>
            <a:ext cx="3048000" cy="31242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1295400" y="1371600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50"/>
          <p:cNvSpPr>
            <a:spLocks noChangeArrowheads="1"/>
          </p:cNvSpPr>
          <p:nvPr/>
        </p:nvSpPr>
        <p:spPr bwMode="auto">
          <a:xfrm>
            <a:off x="2362200" y="182563"/>
            <a:ext cx="6720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 animBg="1"/>
      <p:bldP spid="4129" grpId="1" animBg="1"/>
      <p:bldP spid="4130" grpId="0" animBg="1"/>
      <p:bldP spid="4131" grpId="0" animBg="1"/>
      <p:bldP spid="4131" grpId="1" animBg="1"/>
      <p:bldP spid="4132" grpId="0" animBg="1"/>
      <p:bldP spid="4132" grpId="1" animBg="1"/>
      <p:bldP spid="4133" grpId="0" animBg="1"/>
      <p:bldP spid="4133" grpId="1" animBg="1"/>
      <p:bldP spid="4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0"/>
          <p:cNvSpPr>
            <a:spLocks noChangeArrowheads="1"/>
          </p:cNvSpPr>
          <p:nvPr/>
        </p:nvSpPr>
        <p:spPr bwMode="auto">
          <a:xfrm rot="8111378">
            <a:off x="3479800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5715000" y="3200400"/>
            <a:ext cx="2895600" cy="3048000"/>
          </a:xfrm>
          <a:custGeom>
            <a:avLst/>
            <a:gdLst>
              <a:gd name="T0" fmla="*/ 0 w 1824"/>
              <a:gd name="T1" fmla="*/ 161290009 h 1920"/>
              <a:gd name="T2" fmla="*/ 161290006 w 1824"/>
              <a:gd name="T3" fmla="*/ 0 h 1920"/>
              <a:gd name="T4" fmla="*/ 2147483647 w 1824"/>
              <a:gd name="T5" fmla="*/ 2147483647 h 1920"/>
              <a:gd name="T6" fmla="*/ 0 60000 65536"/>
              <a:gd name="T7" fmla="*/ 0 60000 65536"/>
              <a:gd name="T8" fmla="*/ 0 60000 65536"/>
              <a:gd name="T9" fmla="*/ 0 w 1824"/>
              <a:gd name="T10" fmla="*/ 0 h 1920"/>
              <a:gd name="T11" fmla="*/ 1824 w 1824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920">
                <a:moveTo>
                  <a:pt x="0" y="64"/>
                </a:moveTo>
                <a:lnTo>
                  <a:pt x="64" y="0"/>
                </a:lnTo>
                <a:lnTo>
                  <a:pt x="1824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2292" name="Line 22"/>
          <p:cNvSpPr>
            <a:spLocks noChangeShapeType="1"/>
          </p:cNvSpPr>
          <p:nvPr/>
        </p:nvSpPr>
        <p:spPr bwMode="auto">
          <a:xfrm>
            <a:off x="5613400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089400" y="4748213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5634038" y="4748213"/>
            <a:ext cx="1503362" cy="1495425"/>
          </a:xfrm>
          <a:custGeom>
            <a:avLst/>
            <a:gdLst>
              <a:gd name="T0" fmla="*/ 0 w 947"/>
              <a:gd name="T1" fmla="*/ 2147483647 h 942"/>
              <a:gd name="T2" fmla="*/ 2147483647 w 947"/>
              <a:gd name="T3" fmla="*/ 0 h 942"/>
              <a:gd name="T4" fmla="*/ 0 60000 65536"/>
              <a:gd name="T5" fmla="*/ 0 60000 65536"/>
              <a:gd name="T6" fmla="*/ 0 w 947"/>
              <a:gd name="T7" fmla="*/ 0 h 942"/>
              <a:gd name="T8" fmla="*/ 947 w 947"/>
              <a:gd name="T9" fmla="*/ 942 h 9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7" h="942">
                <a:moveTo>
                  <a:pt x="0" y="942"/>
                </a:moveTo>
                <a:lnTo>
                  <a:pt x="947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4394200" y="5181600"/>
            <a:ext cx="68580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6218238" y="5229225"/>
            <a:ext cx="533400" cy="457200"/>
          </a:xfrm>
          <a:custGeom>
            <a:avLst/>
            <a:gdLst>
              <a:gd name="T0" fmla="*/ 120967506 w 336"/>
              <a:gd name="T1" fmla="*/ 0 h 288"/>
              <a:gd name="T2" fmla="*/ 120967506 w 336"/>
              <a:gd name="T3" fmla="*/ 604837442 h 288"/>
              <a:gd name="T4" fmla="*/ 846772589 w 336"/>
              <a:gd name="T5" fmla="*/ 725804891 h 288"/>
              <a:gd name="T6" fmla="*/ 0 60000 65536"/>
              <a:gd name="T7" fmla="*/ 0 60000 65536"/>
              <a:gd name="T8" fmla="*/ 0 60000 65536"/>
              <a:gd name="T9" fmla="*/ 0 w 336"/>
              <a:gd name="T10" fmla="*/ 0 h 288"/>
              <a:gd name="T11" fmla="*/ 336 w 33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88">
                <a:moveTo>
                  <a:pt x="48" y="0"/>
                </a:moveTo>
                <a:cubicBezTo>
                  <a:pt x="24" y="96"/>
                  <a:pt x="0" y="192"/>
                  <a:pt x="48" y="240"/>
                </a:cubicBezTo>
                <a:cubicBezTo>
                  <a:pt x="96" y="288"/>
                  <a:pt x="216" y="288"/>
                  <a:pt x="336" y="288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 sz="1600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 rot="8114665">
            <a:off x="2946400" y="5157788"/>
            <a:ext cx="2281238" cy="2265362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4094163" y="3213100"/>
            <a:ext cx="1539875" cy="3030538"/>
          </a:xfrm>
          <a:custGeom>
            <a:avLst/>
            <a:gdLst>
              <a:gd name="T0" fmla="*/ 2147483647 w 970"/>
              <a:gd name="T1" fmla="*/ 2147483647 h 1909"/>
              <a:gd name="T2" fmla="*/ 2147483647 w 970"/>
              <a:gd name="T3" fmla="*/ 0 h 1909"/>
              <a:gd name="T4" fmla="*/ 0 w 970"/>
              <a:gd name="T5" fmla="*/ 2147483647 h 1909"/>
              <a:gd name="T6" fmla="*/ 2147483647 w 970"/>
              <a:gd name="T7" fmla="*/ 2147483647 h 1909"/>
              <a:gd name="T8" fmla="*/ 0 60000 65536"/>
              <a:gd name="T9" fmla="*/ 0 60000 65536"/>
              <a:gd name="T10" fmla="*/ 0 60000 65536"/>
              <a:gd name="T11" fmla="*/ 0 60000 65536"/>
              <a:gd name="T12" fmla="*/ 0 w 970"/>
              <a:gd name="T13" fmla="*/ 0 h 1909"/>
              <a:gd name="T14" fmla="*/ 970 w 970"/>
              <a:gd name="T15" fmla="*/ 1909 h 19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0" h="1909">
                <a:moveTo>
                  <a:pt x="970" y="1909"/>
                </a:moveTo>
                <a:lnTo>
                  <a:pt x="894" y="0"/>
                </a:lnTo>
                <a:lnTo>
                  <a:pt x="0" y="970"/>
                </a:lnTo>
                <a:lnTo>
                  <a:pt x="954" y="190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 rot="8114665">
            <a:off x="6019800" y="5181600"/>
            <a:ext cx="2281238" cy="2265363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5724525" y="3209925"/>
            <a:ext cx="1400175" cy="1519238"/>
          </a:xfrm>
          <a:custGeom>
            <a:avLst/>
            <a:gdLst>
              <a:gd name="T0" fmla="*/ 0 w 882"/>
              <a:gd name="T1" fmla="*/ 161290062 h 957"/>
              <a:gd name="T2" fmla="*/ 161290005 w 882"/>
              <a:gd name="T3" fmla="*/ 0 h 957"/>
              <a:gd name="T4" fmla="*/ 2147483647 w 882"/>
              <a:gd name="T5" fmla="*/ 2147483647 h 957"/>
              <a:gd name="T6" fmla="*/ 0 60000 65536"/>
              <a:gd name="T7" fmla="*/ 0 60000 65536"/>
              <a:gd name="T8" fmla="*/ 0 60000 65536"/>
              <a:gd name="T9" fmla="*/ 0 w 882"/>
              <a:gd name="T10" fmla="*/ 0 h 957"/>
              <a:gd name="T11" fmla="*/ 882 w 882"/>
              <a:gd name="T12" fmla="*/ 957 h 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2" h="957">
                <a:moveTo>
                  <a:pt x="0" y="64"/>
                </a:moveTo>
                <a:lnTo>
                  <a:pt x="64" y="0"/>
                </a:lnTo>
                <a:lnTo>
                  <a:pt x="882" y="957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143000" y="16002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1219200" y="16764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03" name="Rectangle 42"/>
          <p:cNvSpPr>
            <a:spLocks noChangeArrowheads="1"/>
          </p:cNvSpPr>
          <p:nvPr/>
        </p:nvSpPr>
        <p:spPr bwMode="auto">
          <a:xfrm>
            <a:off x="2362200" y="182563"/>
            <a:ext cx="6720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7" grpId="0" animBg="1"/>
      <p:bldP spid="6168" grpId="0" animBg="1"/>
      <p:bldP spid="6169" grpId="0" animBg="1"/>
      <p:bldP spid="6169" grpId="1" animBg="1"/>
      <p:bldP spid="6170" grpId="0" animBg="1"/>
      <p:bldP spid="6170" grpId="1" animBg="1"/>
      <p:bldP spid="6171" grpId="0" animBg="1"/>
      <p:bldP spid="6172" grpId="0" animBg="1"/>
      <p:bldP spid="6173" grpId="0" animBg="1"/>
      <p:bldP spid="6174" grpId="0" animBg="1"/>
      <p:bldP spid="6175" grpId="0"/>
      <p:bldP spid="6175" grpId="1"/>
      <p:bldP spid="6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8"/>
          <p:cNvSpPr>
            <a:spLocks noChangeArrowheads="1"/>
          </p:cNvSpPr>
          <p:nvPr/>
        </p:nvSpPr>
        <p:spPr bwMode="auto">
          <a:xfrm rot="8109197">
            <a:off x="3352800" y="35814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2514600" y="5562600"/>
            <a:ext cx="2960688" cy="168275"/>
          </a:xfrm>
          <a:custGeom>
            <a:avLst/>
            <a:gdLst>
              <a:gd name="T0" fmla="*/ 0 w 1865"/>
              <a:gd name="T1" fmla="*/ 267136585 h 106"/>
              <a:gd name="T2" fmla="*/ 2147483647 w 1865"/>
              <a:gd name="T3" fmla="*/ 153730330 h 106"/>
              <a:gd name="T4" fmla="*/ 153730360 w 1865"/>
              <a:gd name="T5" fmla="*/ 0 h 106"/>
              <a:gd name="T6" fmla="*/ 0 60000 65536"/>
              <a:gd name="T7" fmla="*/ 0 60000 65536"/>
              <a:gd name="T8" fmla="*/ 0 60000 65536"/>
              <a:gd name="T9" fmla="*/ 0 w 1865"/>
              <a:gd name="T10" fmla="*/ 0 h 106"/>
              <a:gd name="T11" fmla="*/ 1865 w 1865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5" h="106">
                <a:moveTo>
                  <a:pt x="0" y="106"/>
                </a:moveTo>
                <a:lnTo>
                  <a:pt x="1865" y="61"/>
                </a:lnTo>
                <a:lnTo>
                  <a:pt x="6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>
            <a:off x="5486400" y="5562600"/>
            <a:ext cx="2997200" cy="152400"/>
          </a:xfrm>
          <a:custGeom>
            <a:avLst/>
            <a:gdLst>
              <a:gd name="T0" fmla="*/ 2147483647 w 1888"/>
              <a:gd name="T1" fmla="*/ 0 h 96"/>
              <a:gd name="T2" fmla="*/ 0 w 1888"/>
              <a:gd name="T3" fmla="*/ 118448149 h 96"/>
              <a:gd name="T4" fmla="*/ 2147483647 w 1888"/>
              <a:gd name="T5" fmla="*/ 241935022 h 96"/>
              <a:gd name="T6" fmla="*/ 0 60000 65536"/>
              <a:gd name="T7" fmla="*/ 0 60000 65536"/>
              <a:gd name="T8" fmla="*/ 0 60000 65536"/>
              <a:gd name="T9" fmla="*/ 0 w 1888"/>
              <a:gd name="T10" fmla="*/ 0 h 96"/>
              <a:gd name="T11" fmla="*/ 1888 w 188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8" h="96">
                <a:moveTo>
                  <a:pt x="1808" y="0"/>
                </a:moveTo>
                <a:lnTo>
                  <a:pt x="0" y="47"/>
                </a:lnTo>
                <a:lnTo>
                  <a:pt x="1888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32"/>
          <p:cNvSpPr>
            <a:spLocks noChangeShapeType="1"/>
          </p:cNvSpPr>
          <p:nvPr/>
        </p:nvSpPr>
        <p:spPr bwMode="auto">
          <a:xfrm flipV="1">
            <a:off x="5435600" y="2641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>
            <a:off x="5427663" y="4089400"/>
            <a:ext cx="1431925" cy="1479550"/>
          </a:xfrm>
          <a:custGeom>
            <a:avLst/>
            <a:gdLst>
              <a:gd name="T0" fmla="*/ 0 w 902"/>
              <a:gd name="T1" fmla="*/ 2147483647 h 932"/>
              <a:gd name="T2" fmla="*/ 2147483647 w 902"/>
              <a:gd name="T3" fmla="*/ 0 h 932"/>
              <a:gd name="T4" fmla="*/ 0 60000 65536"/>
              <a:gd name="T5" fmla="*/ 0 60000 65536"/>
              <a:gd name="T6" fmla="*/ 0 w 902"/>
              <a:gd name="T7" fmla="*/ 0 h 932"/>
              <a:gd name="T8" fmla="*/ 902 w 902"/>
              <a:gd name="T9" fmla="*/ 932 h 9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2" h="932">
                <a:moveTo>
                  <a:pt x="0" y="932"/>
                </a:moveTo>
                <a:lnTo>
                  <a:pt x="902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3983038" y="4113213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5943600" y="4495800"/>
            <a:ext cx="4572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4267200" y="4495800"/>
            <a:ext cx="5334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1143000" y="14478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23" name="Rectangle 51"/>
          <p:cNvSpPr>
            <a:spLocks noChangeArrowheads="1"/>
          </p:cNvSpPr>
          <p:nvPr/>
        </p:nvSpPr>
        <p:spPr bwMode="auto">
          <a:xfrm>
            <a:off x="2362200" y="182563"/>
            <a:ext cx="6720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20" name="Freeform 52"/>
          <p:cNvSpPr>
            <a:spLocks/>
          </p:cNvSpPr>
          <p:nvPr/>
        </p:nvSpPr>
        <p:spPr bwMode="auto">
          <a:xfrm rot="-141530">
            <a:off x="5410200" y="2514600"/>
            <a:ext cx="1447800" cy="3081338"/>
          </a:xfrm>
          <a:custGeom>
            <a:avLst/>
            <a:gdLst>
              <a:gd name="T0" fmla="*/ 0 w 1001"/>
              <a:gd name="T1" fmla="*/ 2147483647 h 1941"/>
              <a:gd name="T2" fmla="*/ 2094031022 w 1001"/>
              <a:gd name="T3" fmla="*/ 2147483647 h 1941"/>
              <a:gd name="T4" fmla="*/ 158987538 w 1001"/>
              <a:gd name="T5" fmla="*/ 0 h 1941"/>
              <a:gd name="T6" fmla="*/ 33471519 w 1001"/>
              <a:gd name="T7" fmla="*/ 2147483647 h 194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1941"/>
              <a:gd name="T14" fmla="*/ 1001 w 1001"/>
              <a:gd name="T15" fmla="*/ 1941 h 19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1941">
                <a:moveTo>
                  <a:pt x="0" y="1941"/>
                </a:moveTo>
                <a:lnTo>
                  <a:pt x="1001" y="971"/>
                </a:lnTo>
                <a:lnTo>
                  <a:pt x="76" y="0"/>
                </a:lnTo>
                <a:lnTo>
                  <a:pt x="16" y="19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1" name="Freeform 53"/>
          <p:cNvSpPr>
            <a:spLocks/>
          </p:cNvSpPr>
          <p:nvPr/>
        </p:nvSpPr>
        <p:spPr bwMode="auto">
          <a:xfrm>
            <a:off x="3962400" y="2514600"/>
            <a:ext cx="1516063" cy="3055938"/>
          </a:xfrm>
          <a:custGeom>
            <a:avLst/>
            <a:gdLst>
              <a:gd name="T0" fmla="*/ 2147483647 w 955"/>
              <a:gd name="T1" fmla="*/ 2147483647 h 1925"/>
              <a:gd name="T2" fmla="*/ 2147483647 w 955"/>
              <a:gd name="T3" fmla="*/ 0 h 1925"/>
              <a:gd name="T4" fmla="*/ 0 w 955"/>
              <a:gd name="T5" fmla="*/ 2147483647 h 1925"/>
              <a:gd name="T6" fmla="*/ 2147483647 w 955"/>
              <a:gd name="T7" fmla="*/ 2147483647 h 1925"/>
              <a:gd name="T8" fmla="*/ 0 60000 65536"/>
              <a:gd name="T9" fmla="*/ 0 60000 65536"/>
              <a:gd name="T10" fmla="*/ 0 60000 65536"/>
              <a:gd name="T11" fmla="*/ 0 60000 65536"/>
              <a:gd name="T12" fmla="*/ 0 w 955"/>
              <a:gd name="T13" fmla="*/ 0 h 1925"/>
              <a:gd name="T14" fmla="*/ 955 w 955"/>
              <a:gd name="T15" fmla="*/ 1925 h 1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5" h="1925">
                <a:moveTo>
                  <a:pt x="955" y="1925"/>
                </a:moveTo>
                <a:lnTo>
                  <a:pt x="909" y="0"/>
                </a:lnTo>
                <a:lnTo>
                  <a:pt x="0" y="970"/>
                </a:lnTo>
                <a:lnTo>
                  <a:pt x="939" y="192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 animBg="1"/>
      <p:bldP spid="7199" grpId="0" animBg="1"/>
      <p:bldP spid="7201" grpId="0" animBg="1"/>
      <p:bldP spid="7202" grpId="0" animBg="1"/>
      <p:bldP spid="7203" grpId="0" animBg="1"/>
      <p:bldP spid="7203" grpId="1" animBg="1"/>
      <p:bldP spid="7204" grpId="0" animBg="1"/>
      <p:bldP spid="7204" grpId="1" animBg="1"/>
      <p:bldP spid="7205" grpId="0"/>
      <p:bldP spid="7220" grpId="0" animBg="1"/>
      <p:bldP spid="72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 rot="8109197">
            <a:off x="3505200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Freeform 4"/>
          <p:cNvSpPr>
            <a:spLocks/>
          </p:cNvSpPr>
          <p:nvPr/>
        </p:nvSpPr>
        <p:spPr bwMode="auto">
          <a:xfrm>
            <a:off x="5630863" y="6100763"/>
            <a:ext cx="7937" cy="71437"/>
          </a:xfrm>
          <a:custGeom>
            <a:avLst/>
            <a:gdLst>
              <a:gd name="T0" fmla="*/ 12599192 w 5"/>
              <a:gd name="T1" fmla="*/ 113405455 h 45"/>
              <a:gd name="T2" fmla="*/ 0 w 5"/>
              <a:gd name="T3" fmla="*/ 0 h 45"/>
              <a:gd name="T4" fmla="*/ 0 60000 65536"/>
              <a:gd name="T5" fmla="*/ 0 60000 65536"/>
              <a:gd name="T6" fmla="*/ 0 w 5"/>
              <a:gd name="T7" fmla="*/ 0 h 45"/>
              <a:gd name="T8" fmla="*/ 5 w 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5">
                <a:moveTo>
                  <a:pt x="5" y="4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5643563" y="3236913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Freeform 6"/>
          <p:cNvSpPr>
            <a:spLocks/>
          </p:cNvSpPr>
          <p:nvPr/>
        </p:nvSpPr>
        <p:spPr bwMode="auto">
          <a:xfrm>
            <a:off x="5638800" y="4765675"/>
            <a:ext cx="1560513" cy="1495425"/>
          </a:xfrm>
          <a:custGeom>
            <a:avLst/>
            <a:gdLst>
              <a:gd name="T0" fmla="*/ 0 w 983"/>
              <a:gd name="T1" fmla="*/ 2147483647 h 942"/>
              <a:gd name="T2" fmla="*/ 2147483647 w 983"/>
              <a:gd name="T3" fmla="*/ 0 h 942"/>
              <a:gd name="T4" fmla="*/ 0 60000 65536"/>
              <a:gd name="T5" fmla="*/ 0 60000 65536"/>
              <a:gd name="T6" fmla="*/ 0 w 983"/>
              <a:gd name="T7" fmla="*/ 0 h 942"/>
              <a:gd name="T8" fmla="*/ 983 w 983"/>
              <a:gd name="T9" fmla="*/ 942 h 9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3" h="942">
                <a:moveTo>
                  <a:pt x="0" y="942"/>
                </a:moveTo>
                <a:lnTo>
                  <a:pt x="983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4114800" y="4737100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2603500" y="4933950"/>
            <a:ext cx="3032125" cy="1331913"/>
          </a:xfrm>
          <a:custGeom>
            <a:avLst/>
            <a:gdLst>
              <a:gd name="T0" fmla="*/ 2147483647 w 1910"/>
              <a:gd name="T1" fmla="*/ 2114412860 h 839"/>
              <a:gd name="T2" fmla="*/ 0 w 1910"/>
              <a:gd name="T3" fmla="*/ 1948082533 h 839"/>
              <a:gd name="T4" fmla="*/ 2099291207 w 1910"/>
              <a:gd name="T5" fmla="*/ 0 h 839"/>
              <a:gd name="T6" fmla="*/ 0 60000 65536"/>
              <a:gd name="T7" fmla="*/ 0 60000 65536"/>
              <a:gd name="T8" fmla="*/ 0 60000 65536"/>
              <a:gd name="T9" fmla="*/ 0 w 1910"/>
              <a:gd name="T10" fmla="*/ 0 h 839"/>
              <a:gd name="T11" fmla="*/ 1910 w 1910"/>
              <a:gd name="T12" fmla="*/ 839 h 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" h="839">
                <a:moveTo>
                  <a:pt x="1910" y="839"/>
                </a:moveTo>
                <a:lnTo>
                  <a:pt x="0" y="773"/>
                </a:lnTo>
                <a:lnTo>
                  <a:pt x="833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Freeform 9"/>
          <p:cNvSpPr>
            <a:spLocks/>
          </p:cNvSpPr>
          <p:nvPr/>
        </p:nvSpPr>
        <p:spPr bwMode="auto">
          <a:xfrm>
            <a:off x="5638800" y="3200400"/>
            <a:ext cx="1589088" cy="3081338"/>
          </a:xfrm>
          <a:custGeom>
            <a:avLst/>
            <a:gdLst>
              <a:gd name="T0" fmla="*/ 0 w 1001"/>
              <a:gd name="T1" fmla="*/ 2147483647 h 1941"/>
              <a:gd name="T2" fmla="*/ 2147483647 w 1001"/>
              <a:gd name="T3" fmla="*/ 2147483647 h 1941"/>
              <a:gd name="T4" fmla="*/ 191531938 w 1001"/>
              <a:gd name="T5" fmla="*/ 0 h 1941"/>
              <a:gd name="T6" fmla="*/ 40322515 w 1001"/>
              <a:gd name="T7" fmla="*/ 2147483647 h 194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1941"/>
              <a:gd name="T14" fmla="*/ 1001 w 1001"/>
              <a:gd name="T15" fmla="*/ 1941 h 19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1941">
                <a:moveTo>
                  <a:pt x="0" y="1941"/>
                </a:moveTo>
                <a:lnTo>
                  <a:pt x="1001" y="971"/>
                </a:lnTo>
                <a:lnTo>
                  <a:pt x="76" y="0"/>
                </a:lnTo>
                <a:lnTo>
                  <a:pt x="16" y="19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Freeform 10"/>
          <p:cNvSpPr>
            <a:spLocks/>
          </p:cNvSpPr>
          <p:nvPr/>
        </p:nvSpPr>
        <p:spPr bwMode="auto">
          <a:xfrm>
            <a:off x="4119563" y="3176588"/>
            <a:ext cx="1516062" cy="3055937"/>
          </a:xfrm>
          <a:custGeom>
            <a:avLst/>
            <a:gdLst>
              <a:gd name="T0" fmla="*/ 2147483647 w 955"/>
              <a:gd name="T1" fmla="*/ 2147483647 h 1925"/>
              <a:gd name="T2" fmla="*/ 2147483647 w 955"/>
              <a:gd name="T3" fmla="*/ 0 h 1925"/>
              <a:gd name="T4" fmla="*/ 0 w 955"/>
              <a:gd name="T5" fmla="*/ 2147483647 h 1925"/>
              <a:gd name="T6" fmla="*/ 2147483647 w 955"/>
              <a:gd name="T7" fmla="*/ 2147483647 h 1925"/>
              <a:gd name="T8" fmla="*/ 0 60000 65536"/>
              <a:gd name="T9" fmla="*/ 0 60000 65536"/>
              <a:gd name="T10" fmla="*/ 0 60000 65536"/>
              <a:gd name="T11" fmla="*/ 0 60000 65536"/>
              <a:gd name="T12" fmla="*/ 0 w 955"/>
              <a:gd name="T13" fmla="*/ 0 h 1925"/>
              <a:gd name="T14" fmla="*/ 955 w 955"/>
              <a:gd name="T15" fmla="*/ 1925 h 1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5" h="1925">
                <a:moveTo>
                  <a:pt x="955" y="1925"/>
                </a:moveTo>
                <a:lnTo>
                  <a:pt x="909" y="0"/>
                </a:lnTo>
                <a:lnTo>
                  <a:pt x="0" y="970"/>
                </a:lnTo>
                <a:lnTo>
                  <a:pt x="939" y="192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090988" y="60896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Freeform 12"/>
          <p:cNvSpPr>
            <a:spLocks/>
          </p:cNvSpPr>
          <p:nvPr/>
        </p:nvSpPr>
        <p:spPr bwMode="auto">
          <a:xfrm>
            <a:off x="4865688" y="3970338"/>
            <a:ext cx="1587" cy="1492250"/>
          </a:xfrm>
          <a:custGeom>
            <a:avLst/>
            <a:gdLst>
              <a:gd name="T0" fmla="*/ 0 w 1"/>
              <a:gd name="T1" fmla="*/ 0 h 940"/>
              <a:gd name="T2" fmla="*/ 0 w 1"/>
              <a:gd name="T3" fmla="*/ 2147483647 h 940"/>
              <a:gd name="T4" fmla="*/ 0 60000 65536"/>
              <a:gd name="T5" fmla="*/ 0 60000 65536"/>
              <a:gd name="T6" fmla="*/ 0 w 1"/>
              <a:gd name="T7" fmla="*/ 0 h 940"/>
              <a:gd name="T8" fmla="*/ 1 w 1"/>
              <a:gd name="T9" fmla="*/ 940 h 9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40">
                <a:moveTo>
                  <a:pt x="0" y="0"/>
                </a:moveTo>
                <a:lnTo>
                  <a:pt x="0" y="9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6453188" y="3975100"/>
            <a:ext cx="1587" cy="1492250"/>
          </a:xfrm>
          <a:custGeom>
            <a:avLst/>
            <a:gdLst>
              <a:gd name="T0" fmla="*/ 0 w 1"/>
              <a:gd name="T1" fmla="*/ 0 h 940"/>
              <a:gd name="T2" fmla="*/ 0 w 1"/>
              <a:gd name="T3" fmla="*/ 2147483647 h 940"/>
              <a:gd name="T4" fmla="*/ 0 60000 65536"/>
              <a:gd name="T5" fmla="*/ 0 60000 65536"/>
              <a:gd name="T6" fmla="*/ 0 w 1"/>
              <a:gd name="T7" fmla="*/ 0 h 940"/>
              <a:gd name="T8" fmla="*/ 1 w 1"/>
              <a:gd name="T9" fmla="*/ 940 h 9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40">
                <a:moveTo>
                  <a:pt x="0" y="0"/>
                </a:moveTo>
                <a:lnTo>
                  <a:pt x="0" y="9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6072188" y="47371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4548188" y="47371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066800" y="12954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52" name="Rectangle 17"/>
          <p:cNvSpPr>
            <a:spLocks noChangeArrowheads="1"/>
          </p:cNvSpPr>
          <p:nvPr/>
        </p:nvSpPr>
        <p:spPr bwMode="auto">
          <a:xfrm>
            <a:off x="2362200" y="182563"/>
            <a:ext cx="5888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ếch</a:t>
            </a:r>
            <a:endParaRPr lang="en-US" sz="2800" dirty="0">
              <a:solidFill>
                <a:srgbClr val="660066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 rot="8109197">
            <a:off x="3529013" y="4154488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Freeform 4"/>
          <p:cNvSpPr>
            <a:spLocks/>
          </p:cNvSpPr>
          <p:nvPr/>
        </p:nvSpPr>
        <p:spPr bwMode="auto">
          <a:xfrm>
            <a:off x="5654675" y="6140450"/>
            <a:ext cx="7938" cy="71438"/>
          </a:xfrm>
          <a:custGeom>
            <a:avLst/>
            <a:gdLst>
              <a:gd name="T0" fmla="*/ 12602367 w 5"/>
              <a:gd name="T1" fmla="*/ 113408630 h 45"/>
              <a:gd name="T2" fmla="*/ 0 w 5"/>
              <a:gd name="T3" fmla="*/ 0 h 45"/>
              <a:gd name="T4" fmla="*/ 0 60000 65536"/>
              <a:gd name="T5" fmla="*/ 0 60000 65536"/>
              <a:gd name="T6" fmla="*/ 0 w 5"/>
              <a:gd name="T7" fmla="*/ 0 h 45"/>
              <a:gd name="T8" fmla="*/ 5 w 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5">
                <a:moveTo>
                  <a:pt x="5" y="4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5667375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5707063" y="4805363"/>
            <a:ext cx="1516062" cy="1395412"/>
          </a:xfrm>
          <a:custGeom>
            <a:avLst/>
            <a:gdLst>
              <a:gd name="T0" fmla="*/ 0 w 955"/>
              <a:gd name="T1" fmla="*/ 2147483647 h 879"/>
              <a:gd name="T2" fmla="*/ 2147483647 w 955"/>
              <a:gd name="T3" fmla="*/ 0 h 879"/>
              <a:gd name="T4" fmla="*/ 0 60000 65536"/>
              <a:gd name="T5" fmla="*/ 0 60000 65536"/>
              <a:gd name="T6" fmla="*/ 0 w 955"/>
              <a:gd name="T7" fmla="*/ 0 h 879"/>
              <a:gd name="T8" fmla="*/ 955 w 955"/>
              <a:gd name="T9" fmla="*/ 879 h 8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5" h="879">
                <a:moveTo>
                  <a:pt x="0" y="879"/>
                </a:moveTo>
                <a:lnTo>
                  <a:pt x="955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4138613" y="4776788"/>
            <a:ext cx="1568450" cy="1471612"/>
          </a:xfrm>
          <a:custGeom>
            <a:avLst/>
            <a:gdLst>
              <a:gd name="T0" fmla="*/ 0 w 988"/>
              <a:gd name="T1" fmla="*/ 0 h 927"/>
              <a:gd name="T2" fmla="*/ 2147483647 w 988"/>
              <a:gd name="T3" fmla="*/ 2147483647 h 927"/>
              <a:gd name="T4" fmla="*/ 0 60000 65536"/>
              <a:gd name="T5" fmla="*/ 0 60000 65536"/>
              <a:gd name="T6" fmla="*/ 0 w 988"/>
              <a:gd name="T7" fmla="*/ 0 h 927"/>
              <a:gd name="T8" fmla="*/ 988 w 988"/>
              <a:gd name="T9" fmla="*/ 927 h 9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8" h="927">
                <a:moveTo>
                  <a:pt x="0" y="0"/>
                </a:moveTo>
                <a:lnTo>
                  <a:pt x="988" y="927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2627313" y="4973638"/>
            <a:ext cx="3032125" cy="1331912"/>
          </a:xfrm>
          <a:custGeom>
            <a:avLst/>
            <a:gdLst>
              <a:gd name="T0" fmla="*/ 2147483647 w 1910"/>
              <a:gd name="T1" fmla="*/ 2114409685 h 839"/>
              <a:gd name="T2" fmla="*/ 0 w 1910"/>
              <a:gd name="T3" fmla="*/ 1948079483 h 839"/>
              <a:gd name="T4" fmla="*/ 2099291207 w 1910"/>
              <a:gd name="T5" fmla="*/ 0 h 839"/>
              <a:gd name="T6" fmla="*/ 0 60000 65536"/>
              <a:gd name="T7" fmla="*/ 0 60000 65536"/>
              <a:gd name="T8" fmla="*/ 0 60000 65536"/>
              <a:gd name="T9" fmla="*/ 0 w 1910"/>
              <a:gd name="T10" fmla="*/ 0 h 839"/>
              <a:gd name="T11" fmla="*/ 1910 w 1910"/>
              <a:gd name="T12" fmla="*/ 839 h 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" h="839">
                <a:moveTo>
                  <a:pt x="1910" y="839"/>
                </a:moveTo>
                <a:lnTo>
                  <a:pt x="0" y="773"/>
                </a:lnTo>
                <a:lnTo>
                  <a:pt x="833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114800" y="61293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4816475" y="4106863"/>
            <a:ext cx="49213" cy="1395412"/>
          </a:xfrm>
          <a:custGeom>
            <a:avLst/>
            <a:gdLst>
              <a:gd name="T0" fmla="*/ 0 w 31"/>
              <a:gd name="T1" fmla="*/ 0 h 879"/>
              <a:gd name="T2" fmla="*/ 78126437 w 31"/>
              <a:gd name="T3" fmla="*/ 2147483647 h 879"/>
              <a:gd name="T4" fmla="*/ 0 60000 65536"/>
              <a:gd name="T5" fmla="*/ 0 60000 65536"/>
              <a:gd name="T6" fmla="*/ 0 w 31"/>
              <a:gd name="T7" fmla="*/ 0 h 879"/>
              <a:gd name="T8" fmla="*/ 31 w 31"/>
              <a:gd name="T9" fmla="*/ 879 h 8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" h="879">
                <a:moveTo>
                  <a:pt x="0" y="0"/>
                </a:moveTo>
                <a:lnTo>
                  <a:pt x="31" y="87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6500813" y="4154488"/>
            <a:ext cx="47625" cy="1352550"/>
          </a:xfrm>
          <a:custGeom>
            <a:avLst/>
            <a:gdLst>
              <a:gd name="T0" fmla="*/ 0 w 30"/>
              <a:gd name="T1" fmla="*/ 0 h 852"/>
              <a:gd name="T2" fmla="*/ 75604693 w 30"/>
              <a:gd name="T3" fmla="*/ 2147173303 h 852"/>
              <a:gd name="T4" fmla="*/ 0 60000 65536"/>
              <a:gd name="T5" fmla="*/ 0 60000 65536"/>
              <a:gd name="T6" fmla="*/ 0 w 30"/>
              <a:gd name="T7" fmla="*/ 0 h 852"/>
              <a:gd name="T8" fmla="*/ 30 w 30"/>
              <a:gd name="T9" fmla="*/ 852 h 8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852">
                <a:moveTo>
                  <a:pt x="0" y="0"/>
                </a:moveTo>
                <a:lnTo>
                  <a:pt x="30" y="85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 rot="-5400000">
            <a:off x="5448300" y="4305300"/>
            <a:ext cx="1295400" cy="914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 rot="5597065">
            <a:off x="4568032" y="4344194"/>
            <a:ext cx="1296987" cy="835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5691188" y="5454650"/>
            <a:ext cx="857250" cy="782638"/>
          </a:xfrm>
          <a:custGeom>
            <a:avLst/>
            <a:gdLst>
              <a:gd name="T0" fmla="*/ 0 w 540"/>
              <a:gd name="T1" fmla="*/ 1242438708 h 493"/>
              <a:gd name="T2" fmla="*/ 1360884157 w 540"/>
              <a:gd name="T3" fmla="*/ 0 h 493"/>
              <a:gd name="T4" fmla="*/ 0 60000 65536"/>
              <a:gd name="T5" fmla="*/ 0 60000 65536"/>
              <a:gd name="T6" fmla="*/ 0 w 540"/>
              <a:gd name="T7" fmla="*/ 0 h 493"/>
              <a:gd name="T8" fmla="*/ 540 w 540"/>
              <a:gd name="T9" fmla="*/ 493 h 4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0" h="493">
                <a:moveTo>
                  <a:pt x="0" y="493"/>
                </a:moveTo>
                <a:lnTo>
                  <a:pt x="5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Freeform 15"/>
          <p:cNvSpPr>
            <a:spLocks/>
          </p:cNvSpPr>
          <p:nvPr/>
        </p:nvSpPr>
        <p:spPr bwMode="auto">
          <a:xfrm>
            <a:off x="4816475" y="5430838"/>
            <a:ext cx="842963" cy="817562"/>
          </a:xfrm>
          <a:custGeom>
            <a:avLst/>
            <a:gdLst>
              <a:gd name="T0" fmla="*/ 0 w 531"/>
              <a:gd name="T1" fmla="*/ 0 h 515"/>
              <a:gd name="T2" fmla="*/ 1338204338 w 531"/>
              <a:gd name="T3" fmla="*/ 1297878663 h 515"/>
              <a:gd name="T4" fmla="*/ 0 60000 65536"/>
              <a:gd name="T5" fmla="*/ 0 60000 65536"/>
              <a:gd name="T6" fmla="*/ 0 w 531"/>
              <a:gd name="T7" fmla="*/ 0 h 515"/>
              <a:gd name="T8" fmla="*/ 531 w 531"/>
              <a:gd name="T9" fmla="*/ 515 h 5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1" h="515">
                <a:moveTo>
                  <a:pt x="0" y="0"/>
                </a:moveTo>
                <a:lnTo>
                  <a:pt x="531" y="51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Freeform 16"/>
          <p:cNvSpPr>
            <a:spLocks/>
          </p:cNvSpPr>
          <p:nvPr/>
        </p:nvSpPr>
        <p:spPr bwMode="auto">
          <a:xfrm>
            <a:off x="5638800" y="3352800"/>
            <a:ext cx="20638" cy="2900363"/>
          </a:xfrm>
          <a:custGeom>
            <a:avLst/>
            <a:gdLst>
              <a:gd name="T0" fmla="*/ 0 w 13"/>
              <a:gd name="T1" fmla="*/ 0 h 1827"/>
              <a:gd name="T2" fmla="*/ 32763622 w 13"/>
              <a:gd name="T3" fmla="*/ 2147483647 h 1827"/>
              <a:gd name="T4" fmla="*/ 0 60000 65536"/>
              <a:gd name="T5" fmla="*/ 0 60000 65536"/>
              <a:gd name="T6" fmla="*/ 0 w 13"/>
              <a:gd name="T7" fmla="*/ 0 h 1827"/>
              <a:gd name="T8" fmla="*/ 13 w 13"/>
              <a:gd name="T9" fmla="*/ 1827 h 18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827">
                <a:moveTo>
                  <a:pt x="0" y="0"/>
                </a:moveTo>
                <a:lnTo>
                  <a:pt x="13" y="18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7"/>
          <p:cNvSpPr>
            <a:spLocks/>
          </p:cNvSpPr>
          <p:nvPr/>
        </p:nvSpPr>
        <p:spPr bwMode="auto">
          <a:xfrm>
            <a:off x="2747963" y="6224588"/>
            <a:ext cx="5938837" cy="77787"/>
          </a:xfrm>
          <a:custGeom>
            <a:avLst/>
            <a:gdLst>
              <a:gd name="T0" fmla="*/ 0 w 3741"/>
              <a:gd name="T1" fmla="*/ 75604203 h 49"/>
              <a:gd name="T2" fmla="*/ 2147483647 w 3741"/>
              <a:gd name="T3" fmla="*/ 0 h 49"/>
              <a:gd name="T4" fmla="*/ 2147483647 w 3741"/>
              <a:gd name="T5" fmla="*/ 123486080 h 49"/>
              <a:gd name="T6" fmla="*/ 0 60000 65536"/>
              <a:gd name="T7" fmla="*/ 0 60000 65536"/>
              <a:gd name="T8" fmla="*/ 0 60000 65536"/>
              <a:gd name="T9" fmla="*/ 0 w 3741"/>
              <a:gd name="T10" fmla="*/ 0 h 49"/>
              <a:gd name="T11" fmla="*/ 3741 w 374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1" h="49">
                <a:moveTo>
                  <a:pt x="0" y="30"/>
                </a:moveTo>
                <a:lnTo>
                  <a:pt x="1849" y="0"/>
                </a:lnTo>
                <a:lnTo>
                  <a:pt x="3741" y="4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Freeform 18"/>
          <p:cNvSpPr>
            <a:spLocks/>
          </p:cNvSpPr>
          <p:nvPr/>
        </p:nvSpPr>
        <p:spPr bwMode="auto">
          <a:xfrm>
            <a:off x="7175500" y="4737100"/>
            <a:ext cx="601663" cy="476250"/>
          </a:xfrm>
          <a:custGeom>
            <a:avLst/>
            <a:gdLst>
              <a:gd name="T0" fmla="*/ 0 w 379"/>
              <a:gd name="T1" fmla="*/ 756046766 h 300"/>
              <a:gd name="T2" fmla="*/ 342741524 w 379"/>
              <a:gd name="T3" fmla="*/ 70564371 h 300"/>
              <a:gd name="T4" fmla="*/ 955140895 w 379"/>
              <a:gd name="T5" fmla="*/ 337700899 h 300"/>
              <a:gd name="T6" fmla="*/ 0 60000 65536"/>
              <a:gd name="T7" fmla="*/ 0 60000 65536"/>
              <a:gd name="T8" fmla="*/ 0 60000 65536"/>
              <a:gd name="T9" fmla="*/ 0 w 379"/>
              <a:gd name="T10" fmla="*/ 0 h 300"/>
              <a:gd name="T11" fmla="*/ 379 w 379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300">
                <a:moveTo>
                  <a:pt x="0" y="300"/>
                </a:moveTo>
                <a:cubicBezTo>
                  <a:pt x="23" y="255"/>
                  <a:pt x="73" y="56"/>
                  <a:pt x="136" y="28"/>
                </a:cubicBezTo>
                <a:cubicBezTo>
                  <a:pt x="199" y="0"/>
                  <a:pt x="329" y="112"/>
                  <a:pt x="379" y="134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2209800" y="14478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 rot="2913528">
            <a:off x="4313238" y="4373562"/>
            <a:ext cx="958850" cy="8985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AutoShape 21"/>
          <p:cNvSpPr>
            <a:spLocks noChangeArrowheads="1"/>
          </p:cNvSpPr>
          <p:nvPr/>
        </p:nvSpPr>
        <p:spPr bwMode="auto">
          <a:xfrm rot="-8121396">
            <a:off x="6019800" y="4343400"/>
            <a:ext cx="1000125" cy="963613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2362200" y="182563"/>
            <a:ext cx="6720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  <p:bldP spid="46089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8" grpId="0" animBg="1"/>
      <p:bldP spid="46099" grpId="0"/>
      <p:bldP spid="46100" grpId="0" animBg="1"/>
      <p:bldP spid="46100" grpId="1" animBg="1"/>
      <p:bldP spid="46101" grpId="0" animBg="1"/>
      <p:bldP spid="4610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9" name="Freeform 39"/>
          <p:cNvSpPr>
            <a:spLocks/>
          </p:cNvSpPr>
          <p:nvPr/>
        </p:nvSpPr>
        <p:spPr bwMode="auto">
          <a:xfrm>
            <a:off x="4643438" y="2771775"/>
            <a:ext cx="995362" cy="2811463"/>
          </a:xfrm>
          <a:custGeom>
            <a:avLst/>
            <a:gdLst>
              <a:gd name="T0" fmla="*/ 1580136163 w 627"/>
              <a:gd name="T1" fmla="*/ 0 h 1771"/>
              <a:gd name="T2" fmla="*/ 7559671 w 627"/>
              <a:gd name="T3" fmla="*/ 1376005575 h 1771"/>
              <a:gd name="T4" fmla="*/ 0 w 627"/>
              <a:gd name="T5" fmla="*/ 2147483647 h 1771"/>
              <a:gd name="T6" fmla="*/ 0 60000 65536"/>
              <a:gd name="T7" fmla="*/ 0 60000 65536"/>
              <a:gd name="T8" fmla="*/ 0 60000 65536"/>
              <a:gd name="T9" fmla="*/ 0 w 627"/>
              <a:gd name="T10" fmla="*/ 0 h 1771"/>
              <a:gd name="T11" fmla="*/ 627 w 627"/>
              <a:gd name="T12" fmla="*/ 1771 h 1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7" h="1771">
                <a:moveTo>
                  <a:pt x="627" y="0"/>
                </a:moveTo>
                <a:lnTo>
                  <a:pt x="3" y="546"/>
                </a:lnTo>
                <a:lnTo>
                  <a:pt x="0" y="177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5630863" y="2743200"/>
            <a:ext cx="985837" cy="3024188"/>
          </a:xfrm>
          <a:custGeom>
            <a:avLst/>
            <a:gdLst>
              <a:gd name="T0" fmla="*/ 0 w 621"/>
              <a:gd name="T1" fmla="*/ 0 h 1905"/>
              <a:gd name="T2" fmla="*/ 1565015225 w 621"/>
              <a:gd name="T3" fmla="*/ 1376005584 h 1905"/>
              <a:gd name="T4" fmla="*/ 1549894301 w 621"/>
              <a:gd name="T5" fmla="*/ 2147483647 h 1905"/>
              <a:gd name="T6" fmla="*/ 0 60000 65536"/>
              <a:gd name="T7" fmla="*/ 0 60000 65536"/>
              <a:gd name="T8" fmla="*/ 0 60000 65536"/>
              <a:gd name="T9" fmla="*/ 0 w 621"/>
              <a:gd name="T10" fmla="*/ 0 h 1905"/>
              <a:gd name="T11" fmla="*/ 621 w 621"/>
              <a:gd name="T12" fmla="*/ 1905 h 1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1" h="1905">
                <a:moveTo>
                  <a:pt x="0" y="0"/>
                </a:moveTo>
                <a:lnTo>
                  <a:pt x="621" y="546"/>
                </a:lnTo>
                <a:lnTo>
                  <a:pt x="615" y="190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6388" name="AutoShape 41"/>
          <p:cNvSpPr>
            <a:spLocks noChangeArrowheads="1"/>
          </p:cNvSpPr>
          <p:nvPr/>
        </p:nvSpPr>
        <p:spPr bwMode="auto">
          <a:xfrm rot="8113059">
            <a:off x="3505200" y="3633788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2695575" y="5727700"/>
            <a:ext cx="5915025" cy="41275"/>
          </a:xfrm>
          <a:custGeom>
            <a:avLst/>
            <a:gdLst>
              <a:gd name="T0" fmla="*/ 0 w 3726"/>
              <a:gd name="T1" fmla="*/ 37803139 h 26"/>
              <a:gd name="T2" fmla="*/ 2147483647 w 3726"/>
              <a:gd name="T3" fmla="*/ 0 h 26"/>
              <a:gd name="T4" fmla="*/ 2147483647 w 3726"/>
              <a:gd name="T5" fmla="*/ 65524068 h 26"/>
              <a:gd name="T6" fmla="*/ 0 60000 65536"/>
              <a:gd name="T7" fmla="*/ 0 60000 65536"/>
              <a:gd name="T8" fmla="*/ 0 60000 65536"/>
              <a:gd name="T9" fmla="*/ 0 w 3726"/>
              <a:gd name="T10" fmla="*/ 0 h 26"/>
              <a:gd name="T11" fmla="*/ 3726 w 372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6" h="26">
                <a:moveTo>
                  <a:pt x="0" y="15"/>
                </a:moveTo>
                <a:lnTo>
                  <a:pt x="1773" y="0"/>
                </a:lnTo>
                <a:lnTo>
                  <a:pt x="3726" y="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6390" name="Line 43"/>
          <p:cNvSpPr>
            <a:spLocks noChangeShapeType="1"/>
          </p:cNvSpPr>
          <p:nvPr/>
        </p:nvSpPr>
        <p:spPr bwMode="auto">
          <a:xfrm>
            <a:off x="5643563" y="2767013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44"/>
          <p:cNvSpPr>
            <a:spLocks noChangeShapeType="1"/>
          </p:cNvSpPr>
          <p:nvPr/>
        </p:nvSpPr>
        <p:spPr bwMode="auto">
          <a:xfrm>
            <a:off x="4648200" y="3762375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45"/>
          <p:cNvSpPr>
            <a:spLocks noChangeShapeType="1"/>
          </p:cNvSpPr>
          <p:nvPr/>
        </p:nvSpPr>
        <p:spPr bwMode="auto">
          <a:xfrm>
            <a:off x="6605588" y="3757613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6592888" y="3681413"/>
            <a:ext cx="950912" cy="2085975"/>
          </a:xfrm>
          <a:custGeom>
            <a:avLst/>
            <a:gdLst>
              <a:gd name="T0" fmla="*/ 0 w 599"/>
              <a:gd name="T1" fmla="*/ 0 h 1314"/>
              <a:gd name="T2" fmla="*/ 1509571788 w 599"/>
              <a:gd name="T3" fmla="*/ 2147483647 h 1314"/>
              <a:gd name="T4" fmla="*/ 0 60000 65536"/>
              <a:gd name="T5" fmla="*/ 0 60000 65536"/>
              <a:gd name="T6" fmla="*/ 0 w 599"/>
              <a:gd name="T7" fmla="*/ 0 h 1314"/>
              <a:gd name="T8" fmla="*/ 599 w 599"/>
              <a:gd name="T9" fmla="*/ 1314 h 13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9" h="1314">
                <a:moveTo>
                  <a:pt x="0" y="0"/>
                </a:moveTo>
                <a:lnTo>
                  <a:pt x="599" y="131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3705225" y="3730625"/>
            <a:ext cx="963613" cy="2046288"/>
          </a:xfrm>
          <a:custGeom>
            <a:avLst/>
            <a:gdLst>
              <a:gd name="T0" fmla="*/ 1529736213 w 607"/>
              <a:gd name="T1" fmla="*/ 0 h 1289"/>
              <a:gd name="T2" fmla="*/ 0 w 607"/>
              <a:gd name="T3" fmla="*/ 2147483647 h 1289"/>
              <a:gd name="T4" fmla="*/ 0 60000 65536"/>
              <a:gd name="T5" fmla="*/ 0 60000 65536"/>
              <a:gd name="T6" fmla="*/ 0 w 607"/>
              <a:gd name="T7" fmla="*/ 0 h 1289"/>
              <a:gd name="T8" fmla="*/ 607 w 607"/>
              <a:gd name="T9" fmla="*/ 1289 h 1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7" h="1289">
                <a:moveTo>
                  <a:pt x="607" y="0"/>
                </a:moveTo>
                <a:lnTo>
                  <a:pt x="0" y="128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3733800" y="5005388"/>
            <a:ext cx="4572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7010400" y="4929188"/>
            <a:ext cx="457200" cy="3651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2543175" y="3730625"/>
            <a:ext cx="2100263" cy="2112963"/>
          </a:xfrm>
          <a:custGeom>
            <a:avLst/>
            <a:gdLst>
              <a:gd name="T0" fmla="*/ 0 w 1323"/>
              <a:gd name="T1" fmla="*/ 2147483647 h 1331"/>
              <a:gd name="T2" fmla="*/ 1746469640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 flipH="1">
            <a:off x="6605588" y="3686175"/>
            <a:ext cx="2157412" cy="2136775"/>
          </a:xfrm>
          <a:custGeom>
            <a:avLst/>
            <a:gdLst>
              <a:gd name="T0" fmla="*/ 0 w 1323"/>
              <a:gd name="T1" fmla="*/ 2147483647 h 1331"/>
              <a:gd name="T2" fmla="*/ 1842806674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3729038" y="3825875"/>
            <a:ext cx="914400" cy="2767013"/>
          </a:xfrm>
          <a:custGeom>
            <a:avLst/>
            <a:gdLst>
              <a:gd name="T0" fmla="*/ 1413808248 w 576"/>
              <a:gd name="T1" fmla="*/ 0 h 1743"/>
              <a:gd name="T2" fmla="*/ 1451609782 w 576"/>
              <a:gd name="T3" fmla="*/ 2147483647 h 1743"/>
              <a:gd name="T4" fmla="*/ 0 w 576"/>
              <a:gd name="T5" fmla="*/ 2147483647 h 1743"/>
              <a:gd name="T6" fmla="*/ 0 60000 65536"/>
              <a:gd name="T7" fmla="*/ 0 60000 65536"/>
              <a:gd name="T8" fmla="*/ 0 60000 65536"/>
              <a:gd name="T9" fmla="*/ 0 w 576"/>
              <a:gd name="T10" fmla="*/ 0 h 1743"/>
              <a:gd name="T11" fmla="*/ 576 w 576"/>
              <a:gd name="T12" fmla="*/ 1743 h 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743">
                <a:moveTo>
                  <a:pt x="561" y="0"/>
                </a:moveTo>
                <a:lnTo>
                  <a:pt x="576" y="1743"/>
                </a:lnTo>
                <a:lnTo>
                  <a:pt x="0" y="122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 flipH="1">
            <a:off x="6577013" y="3833813"/>
            <a:ext cx="990600" cy="2767012"/>
          </a:xfrm>
          <a:custGeom>
            <a:avLst/>
            <a:gdLst>
              <a:gd name="T0" fmla="*/ 1659259886 w 576"/>
              <a:gd name="T1" fmla="*/ 0 h 1743"/>
              <a:gd name="T2" fmla="*/ 1703625333 w 576"/>
              <a:gd name="T3" fmla="*/ 2147483647 h 1743"/>
              <a:gd name="T4" fmla="*/ 0 w 576"/>
              <a:gd name="T5" fmla="*/ 2147483647 h 1743"/>
              <a:gd name="T6" fmla="*/ 0 60000 65536"/>
              <a:gd name="T7" fmla="*/ 0 60000 65536"/>
              <a:gd name="T8" fmla="*/ 0 60000 65536"/>
              <a:gd name="T9" fmla="*/ 0 w 576"/>
              <a:gd name="T10" fmla="*/ 0 h 1743"/>
              <a:gd name="T11" fmla="*/ 576 w 576"/>
              <a:gd name="T12" fmla="*/ 1743 h 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743">
                <a:moveTo>
                  <a:pt x="561" y="0"/>
                </a:moveTo>
                <a:lnTo>
                  <a:pt x="576" y="1743"/>
                </a:lnTo>
                <a:lnTo>
                  <a:pt x="0" y="122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1066800" y="15240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1143000" y="16002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1752600" y="225342"/>
            <a:ext cx="8016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9" grpId="0" animBg="1"/>
      <p:bldP spid="10280" grpId="0" animBg="1"/>
      <p:bldP spid="10282" grpId="0" animBg="1"/>
      <p:bldP spid="10286" grpId="0" animBg="1"/>
      <p:bldP spid="10287" grpId="0" animBg="1"/>
      <p:bldP spid="10288" grpId="0" animBg="1"/>
      <p:bldP spid="10288" grpId="1" animBg="1"/>
      <p:bldP spid="10289" grpId="0" animBg="1"/>
      <p:bldP spid="10289" grpId="1" animBg="1"/>
      <p:bldP spid="10290" grpId="0" animBg="1"/>
      <p:bldP spid="10291" grpId="0" animBg="1"/>
      <p:bldP spid="10292" grpId="0" animBg="1"/>
      <p:bldP spid="10293" grpId="0" animBg="1"/>
      <p:bldP spid="10294" grpId="0"/>
      <p:bldP spid="10294" grpId="1"/>
      <p:bldP spid="10311" grpId="0"/>
      <p:bldP spid="103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52"/>
          <p:cNvSpPr>
            <a:spLocks/>
          </p:cNvSpPr>
          <p:nvPr/>
        </p:nvSpPr>
        <p:spPr bwMode="auto">
          <a:xfrm>
            <a:off x="6705600" y="3786188"/>
            <a:ext cx="966788" cy="2774950"/>
          </a:xfrm>
          <a:custGeom>
            <a:avLst/>
            <a:gdLst>
              <a:gd name="T0" fmla="*/ 37803154 w 609"/>
              <a:gd name="T1" fmla="*/ 2147483647 h 1748"/>
              <a:gd name="T2" fmla="*/ 25201572 w 609"/>
              <a:gd name="T3" fmla="*/ 2147483647 h 1748"/>
              <a:gd name="T4" fmla="*/ 1534776525 w 609"/>
              <a:gd name="T5" fmla="*/ 2147483647 h 1748"/>
              <a:gd name="T6" fmla="*/ 0 w 609"/>
              <a:gd name="T7" fmla="*/ 0 h 1748"/>
              <a:gd name="T8" fmla="*/ 0 60000 65536"/>
              <a:gd name="T9" fmla="*/ 0 60000 65536"/>
              <a:gd name="T10" fmla="*/ 0 60000 65536"/>
              <a:gd name="T11" fmla="*/ 0 60000 65536"/>
              <a:gd name="T12" fmla="*/ 0 w 609"/>
              <a:gd name="T13" fmla="*/ 0 h 1748"/>
              <a:gd name="T14" fmla="*/ 609 w 609"/>
              <a:gd name="T15" fmla="*/ 1748 h 1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" h="1748">
                <a:moveTo>
                  <a:pt x="15" y="1258"/>
                </a:moveTo>
                <a:lnTo>
                  <a:pt x="10" y="1748"/>
                </a:lnTo>
                <a:lnTo>
                  <a:pt x="609" y="125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1" name="Freeform 53"/>
          <p:cNvSpPr>
            <a:spLocks/>
          </p:cNvSpPr>
          <p:nvPr/>
        </p:nvSpPr>
        <p:spPr bwMode="auto">
          <a:xfrm>
            <a:off x="3736975" y="3778250"/>
            <a:ext cx="938213" cy="2805113"/>
          </a:xfrm>
          <a:custGeom>
            <a:avLst/>
            <a:gdLst>
              <a:gd name="T0" fmla="*/ 1451610571 w 591"/>
              <a:gd name="T1" fmla="*/ 2147483647 h 1767"/>
              <a:gd name="T2" fmla="*/ 1433970269 w 591"/>
              <a:gd name="T3" fmla="*/ 2147483647 h 1767"/>
              <a:gd name="T4" fmla="*/ 0 w 591"/>
              <a:gd name="T5" fmla="*/ 2147483647 h 1767"/>
              <a:gd name="T6" fmla="*/ 1489413713 w 591"/>
              <a:gd name="T7" fmla="*/ 0 h 1767"/>
              <a:gd name="T8" fmla="*/ 0 60000 65536"/>
              <a:gd name="T9" fmla="*/ 0 60000 65536"/>
              <a:gd name="T10" fmla="*/ 0 60000 65536"/>
              <a:gd name="T11" fmla="*/ 0 60000 65536"/>
              <a:gd name="T12" fmla="*/ 0 w 591"/>
              <a:gd name="T13" fmla="*/ 0 h 1767"/>
              <a:gd name="T14" fmla="*/ 591 w 591"/>
              <a:gd name="T15" fmla="*/ 1767 h 17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" h="1767">
                <a:moveTo>
                  <a:pt x="576" y="1258"/>
                </a:moveTo>
                <a:lnTo>
                  <a:pt x="569" y="1767"/>
                </a:lnTo>
                <a:lnTo>
                  <a:pt x="0" y="1258"/>
                </a:lnTo>
                <a:lnTo>
                  <a:pt x="591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2" name="AutoShape 54"/>
          <p:cNvSpPr>
            <a:spLocks noChangeArrowheads="1"/>
          </p:cNvSpPr>
          <p:nvPr/>
        </p:nvSpPr>
        <p:spPr bwMode="auto">
          <a:xfrm rot="8113059">
            <a:off x="3584575" y="36576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13" name="Freeform 55"/>
          <p:cNvSpPr>
            <a:spLocks/>
          </p:cNvSpPr>
          <p:nvPr/>
        </p:nvSpPr>
        <p:spPr bwMode="auto">
          <a:xfrm>
            <a:off x="5686425" y="2814638"/>
            <a:ext cx="38100" cy="2947987"/>
          </a:xfrm>
          <a:custGeom>
            <a:avLst/>
            <a:gdLst>
              <a:gd name="T0" fmla="*/ 0 w 24"/>
              <a:gd name="T1" fmla="*/ 0 h 1857"/>
              <a:gd name="T2" fmla="*/ 60483756 w 24"/>
              <a:gd name="T3" fmla="*/ 2147483647 h 1857"/>
              <a:gd name="T4" fmla="*/ 0 60000 65536"/>
              <a:gd name="T5" fmla="*/ 0 60000 65536"/>
              <a:gd name="T6" fmla="*/ 0 w 24"/>
              <a:gd name="T7" fmla="*/ 0 h 1857"/>
              <a:gd name="T8" fmla="*/ 24 w 24"/>
              <a:gd name="T9" fmla="*/ 1857 h 18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1857">
                <a:moveTo>
                  <a:pt x="0" y="0"/>
                </a:moveTo>
                <a:lnTo>
                  <a:pt x="24" y="18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4" name="Freeform 56"/>
          <p:cNvSpPr>
            <a:spLocks/>
          </p:cNvSpPr>
          <p:nvPr/>
        </p:nvSpPr>
        <p:spPr bwMode="auto">
          <a:xfrm>
            <a:off x="2622550" y="3709988"/>
            <a:ext cx="2100263" cy="2112962"/>
          </a:xfrm>
          <a:custGeom>
            <a:avLst/>
            <a:gdLst>
              <a:gd name="T0" fmla="*/ 0 w 1323"/>
              <a:gd name="T1" fmla="*/ 2147483647 h 1331"/>
              <a:gd name="T2" fmla="*/ 1746469640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5" name="Freeform 57"/>
          <p:cNvSpPr>
            <a:spLocks/>
          </p:cNvSpPr>
          <p:nvPr/>
        </p:nvSpPr>
        <p:spPr bwMode="auto">
          <a:xfrm flipH="1">
            <a:off x="6680200" y="3709988"/>
            <a:ext cx="2157413" cy="2136775"/>
          </a:xfrm>
          <a:custGeom>
            <a:avLst/>
            <a:gdLst>
              <a:gd name="T0" fmla="*/ 0 w 1323"/>
              <a:gd name="T1" fmla="*/ 2147483647 h 1331"/>
              <a:gd name="T2" fmla="*/ 1842807528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6" name="Freeform 58"/>
          <p:cNvSpPr>
            <a:spLocks/>
          </p:cNvSpPr>
          <p:nvPr/>
        </p:nvSpPr>
        <p:spPr bwMode="auto">
          <a:xfrm>
            <a:off x="3736975" y="3781425"/>
            <a:ext cx="966788" cy="2017713"/>
          </a:xfrm>
          <a:custGeom>
            <a:avLst/>
            <a:gdLst>
              <a:gd name="T0" fmla="*/ 0 w 609"/>
              <a:gd name="T1" fmla="*/ 2147483647 h 1271"/>
              <a:gd name="T2" fmla="*/ 1534776525 w 609"/>
              <a:gd name="T3" fmla="*/ 0 h 1271"/>
              <a:gd name="T4" fmla="*/ 0 60000 65536"/>
              <a:gd name="T5" fmla="*/ 0 60000 65536"/>
              <a:gd name="T6" fmla="*/ 0 w 609"/>
              <a:gd name="T7" fmla="*/ 0 h 1271"/>
              <a:gd name="T8" fmla="*/ 609 w 609"/>
              <a:gd name="T9" fmla="*/ 1271 h 1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9" h="1271">
                <a:moveTo>
                  <a:pt x="0" y="1271"/>
                </a:moveTo>
                <a:lnTo>
                  <a:pt x="60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7" name="Freeform 59"/>
          <p:cNvSpPr>
            <a:spLocks/>
          </p:cNvSpPr>
          <p:nvPr/>
        </p:nvSpPr>
        <p:spPr bwMode="auto">
          <a:xfrm flipH="1">
            <a:off x="6684963" y="3733800"/>
            <a:ext cx="938212" cy="2017713"/>
          </a:xfrm>
          <a:custGeom>
            <a:avLst/>
            <a:gdLst>
              <a:gd name="T0" fmla="*/ 0 w 609"/>
              <a:gd name="T1" fmla="*/ 2147483647 h 1271"/>
              <a:gd name="T2" fmla="*/ 1445388569 w 609"/>
              <a:gd name="T3" fmla="*/ 0 h 1271"/>
              <a:gd name="T4" fmla="*/ 0 60000 65536"/>
              <a:gd name="T5" fmla="*/ 0 60000 65536"/>
              <a:gd name="T6" fmla="*/ 0 w 609"/>
              <a:gd name="T7" fmla="*/ 0 h 1271"/>
              <a:gd name="T8" fmla="*/ 609 w 609"/>
              <a:gd name="T9" fmla="*/ 1271 h 1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9" h="1271">
                <a:moveTo>
                  <a:pt x="0" y="1271"/>
                </a:moveTo>
                <a:lnTo>
                  <a:pt x="60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8" name="Freeform 60"/>
          <p:cNvSpPr>
            <a:spLocks/>
          </p:cNvSpPr>
          <p:nvPr/>
        </p:nvSpPr>
        <p:spPr bwMode="auto">
          <a:xfrm>
            <a:off x="5734050" y="2814638"/>
            <a:ext cx="23813" cy="2952750"/>
          </a:xfrm>
          <a:custGeom>
            <a:avLst/>
            <a:gdLst>
              <a:gd name="T0" fmla="*/ 37803934 w 15"/>
              <a:gd name="T1" fmla="*/ 0 h 1860"/>
              <a:gd name="T2" fmla="*/ 0 w 15"/>
              <a:gd name="T3" fmla="*/ 2147483647 h 1860"/>
              <a:gd name="T4" fmla="*/ 0 60000 65536"/>
              <a:gd name="T5" fmla="*/ 0 60000 65536"/>
              <a:gd name="T6" fmla="*/ 0 w 15"/>
              <a:gd name="T7" fmla="*/ 0 h 1860"/>
              <a:gd name="T8" fmla="*/ 15 w 15"/>
              <a:gd name="T9" fmla="*/ 1860 h 18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1860">
                <a:moveTo>
                  <a:pt x="15" y="0"/>
                </a:moveTo>
                <a:lnTo>
                  <a:pt x="0" y="18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9" name="AutoShape 61"/>
          <p:cNvSpPr>
            <a:spLocks noChangeArrowheads="1"/>
          </p:cNvSpPr>
          <p:nvPr/>
        </p:nvSpPr>
        <p:spPr bwMode="auto">
          <a:xfrm rot="-5400000">
            <a:off x="5568157" y="3936206"/>
            <a:ext cx="1295400" cy="9382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20" name="AutoShape 62"/>
          <p:cNvSpPr>
            <a:spLocks noChangeArrowheads="1"/>
          </p:cNvSpPr>
          <p:nvPr/>
        </p:nvSpPr>
        <p:spPr bwMode="auto">
          <a:xfrm rot="5400000" flipH="1">
            <a:off x="4551363" y="3933825"/>
            <a:ext cx="1295400" cy="990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21" name="Freeform 63"/>
          <p:cNvSpPr>
            <a:spLocks/>
          </p:cNvSpPr>
          <p:nvPr/>
        </p:nvSpPr>
        <p:spPr bwMode="auto">
          <a:xfrm>
            <a:off x="5734050" y="5053013"/>
            <a:ext cx="962025" cy="722312"/>
          </a:xfrm>
          <a:custGeom>
            <a:avLst/>
            <a:gdLst>
              <a:gd name="T0" fmla="*/ 1527214469 w 606"/>
              <a:gd name="T1" fmla="*/ 0 h 455"/>
              <a:gd name="T2" fmla="*/ 0 w 606"/>
              <a:gd name="T3" fmla="*/ 1146669595 h 455"/>
              <a:gd name="T4" fmla="*/ 0 60000 65536"/>
              <a:gd name="T5" fmla="*/ 0 60000 65536"/>
              <a:gd name="T6" fmla="*/ 0 w 606"/>
              <a:gd name="T7" fmla="*/ 0 h 455"/>
              <a:gd name="T8" fmla="*/ 606 w 606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455">
                <a:moveTo>
                  <a:pt x="606" y="0"/>
                </a:moveTo>
                <a:lnTo>
                  <a:pt x="0" y="4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22" name="Freeform 64"/>
          <p:cNvSpPr>
            <a:spLocks/>
          </p:cNvSpPr>
          <p:nvPr/>
        </p:nvSpPr>
        <p:spPr bwMode="auto">
          <a:xfrm flipH="1">
            <a:off x="4727575" y="5076825"/>
            <a:ext cx="1014413" cy="722313"/>
          </a:xfrm>
          <a:custGeom>
            <a:avLst/>
            <a:gdLst>
              <a:gd name="T0" fmla="*/ 1698075204 w 606"/>
              <a:gd name="T1" fmla="*/ 0 h 455"/>
              <a:gd name="T2" fmla="*/ 0 w 606"/>
              <a:gd name="T3" fmla="*/ 1146672770 h 455"/>
              <a:gd name="T4" fmla="*/ 0 60000 65536"/>
              <a:gd name="T5" fmla="*/ 0 60000 65536"/>
              <a:gd name="T6" fmla="*/ 0 w 606"/>
              <a:gd name="T7" fmla="*/ 0 h 455"/>
              <a:gd name="T8" fmla="*/ 606 w 606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455">
                <a:moveTo>
                  <a:pt x="606" y="0"/>
                </a:moveTo>
                <a:lnTo>
                  <a:pt x="0" y="4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1329" name="Line 65"/>
          <p:cNvSpPr>
            <a:spLocks noChangeShapeType="1"/>
          </p:cNvSpPr>
          <p:nvPr/>
        </p:nvSpPr>
        <p:spPr bwMode="auto">
          <a:xfrm>
            <a:off x="4141788" y="5053013"/>
            <a:ext cx="3109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 flipV="1">
            <a:off x="6937375" y="4643438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 flipV="1">
            <a:off x="4422775" y="4652963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1295400" y="15240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27" name="Rectangle 86"/>
          <p:cNvSpPr>
            <a:spLocks noChangeArrowheads="1"/>
          </p:cNvSpPr>
          <p:nvPr/>
        </p:nvSpPr>
        <p:spPr bwMode="auto">
          <a:xfrm>
            <a:off x="1755430" y="224937"/>
            <a:ext cx="7422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 animBg="1"/>
      <p:bldP spid="11330" grpId="0" animBg="1"/>
      <p:bldP spid="11331" grpId="0" animBg="1"/>
      <p:bldP spid="113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688" y="5033963"/>
            <a:ext cx="4210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2743200"/>
            <a:ext cx="47720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786188" y="3784600"/>
            <a:ext cx="3870325" cy="1344613"/>
            <a:chOff x="1791" y="2228"/>
            <a:chExt cx="2438" cy="847"/>
          </a:xfrm>
        </p:grpSpPr>
        <p:sp>
          <p:nvSpPr>
            <p:cNvPr id="18441" name="Rectangle 29"/>
            <p:cNvSpPr>
              <a:spLocks noChangeArrowheads="1"/>
            </p:cNvSpPr>
            <p:nvPr/>
          </p:nvSpPr>
          <p:spPr bwMode="auto">
            <a:xfrm>
              <a:off x="2327" y="2625"/>
              <a:ext cx="1392" cy="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442" name="Freeform 30"/>
            <p:cNvSpPr>
              <a:spLocks/>
            </p:cNvSpPr>
            <p:nvPr/>
          </p:nvSpPr>
          <p:spPr bwMode="auto">
            <a:xfrm>
              <a:off x="1791" y="2259"/>
              <a:ext cx="695" cy="803"/>
            </a:xfrm>
            <a:custGeom>
              <a:avLst/>
              <a:gdLst>
                <a:gd name="T0" fmla="*/ 0 w 695"/>
                <a:gd name="T1" fmla="*/ 348 h 803"/>
                <a:gd name="T2" fmla="*/ 695 w 695"/>
                <a:gd name="T3" fmla="*/ 0 h 803"/>
                <a:gd name="T4" fmla="*/ 561 w 695"/>
                <a:gd name="T5" fmla="*/ 803 h 803"/>
                <a:gd name="T6" fmla="*/ 197 w 695"/>
                <a:gd name="T7" fmla="*/ 803 h 803"/>
                <a:gd name="T8" fmla="*/ 15 w 695"/>
                <a:gd name="T9" fmla="*/ 348 h 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803"/>
                <a:gd name="T17" fmla="*/ 695 w 695"/>
                <a:gd name="T18" fmla="*/ 803 h 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803">
                  <a:moveTo>
                    <a:pt x="0" y="348"/>
                  </a:moveTo>
                  <a:lnTo>
                    <a:pt x="695" y="0"/>
                  </a:lnTo>
                  <a:lnTo>
                    <a:pt x="561" y="803"/>
                  </a:lnTo>
                  <a:lnTo>
                    <a:pt x="197" y="803"/>
                  </a:lnTo>
                  <a:lnTo>
                    <a:pt x="15" y="348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8443" name="Freeform 31"/>
            <p:cNvSpPr>
              <a:spLocks/>
            </p:cNvSpPr>
            <p:nvPr/>
          </p:nvSpPr>
          <p:spPr bwMode="auto">
            <a:xfrm>
              <a:off x="3517" y="2228"/>
              <a:ext cx="712" cy="831"/>
            </a:xfrm>
            <a:custGeom>
              <a:avLst/>
              <a:gdLst>
                <a:gd name="T0" fmla="*/ 712 w 712"/>
                <a:gd name="T1" fmla="*/ 376 h 831"/>
                <a:gd name="T2" fmla="*/ 0 w 712"/>
                <a:gd name="T3" fmla="*/ 0 h 831"/>
                <a:gd name="T4" fmla="*/ 151 w 712"/>
                <a:gd name="T5" fmla="*/ 831 h 831"/>
                <a:gd name="T6" fmla="*/ 515 w 712"/>
                <a:gd name="T7" fmla="*/ 831 h 831"/>
                <a:gd name="T8" fmla="*/ 697 w 712"/>
                <a:gd name="T9" fmla="*/ 376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831"/>
                <a:gd name="T17" fmla="*/ 712 w 712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831">
                  <a:moveTo>
                    <a:pt x="712" y="376"/>
                  </a:moveTo>
                  <a:lnTo>
                    <a:pt x="0" y="0"/>
                  </a:lnTo>
                  <a:lnTo>
                    <a:pt x="151" y="831"/>
                  </a:lnTo>
                  <a:lnTo>
                    <a:pt x="515" y="831"/>
                  </a:lnTo>
                  <a:lnTo>
                    <a:pt x="697" y="37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990975" y="4767263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5667375" y="4491038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1143000" y="1355725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0" name="Rectangle 48"/>
          <p:cNvSpPr>
            <a:spLocks noChangeArrowheads="1"/>
          </p:cNvSpPr>
          <p:nvPr/>
        </p:nvSpPr>
        <p:spPr bwMode="auto">
          <a:xfrm>
            <a:off x="1718727" y="234216"/>
            <a:ext cx="7422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 animBg="1"/>
      <p:bldP spid="12321" grpId="0" animBg="1"/>
      <p:bldP spid="123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2975" y="2743200"/>
            <a:ext cx="47720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016375" y="4657725"/>
            <a:ext cx="3516313" cy="1238250"/>
            <a:chOff x="1895" y="2736"/>
            <a:chExt cx="2215" cy="780"/>
          </a:xfrm>
        </p:grpSpPr>
        <p:sp>
          <p:nvSpPr>
            <p:cNvPr id="19471" name="AutoShape 40"/>
            <p:cNvSpPr>
              <a:spLocks noChangeArrowheads="1"/>
            </p:cNvSpPr>
            <p:nvPr/>
          </p:nvSpPr>
          <p:spPr bwMode="auto">
            <a:xfrm rot="10800000">
              <a:off x="1902" y="2736"/>
              <a:ext cx="2208" cy="240"/>
            </a:xfrm>
            <a:custGeom>
              <a:avLst/>
              <a:gdLst>
                <a:gd name="T0" fmla="*/ 221 w 21600"/>
                <a:gd name="T1" fmla="*/ 1 h 21600"/>
                <a:gd name="T2" fmla="*/ 113 w 21600"/>
                <a:gd name="T3" fmla="*/ 3 h 21600"/>
                <a:gd name="T4" fmla="*/ 5 w 21600"/>
                <a:gd name="T5" fmla="*/ 1 h 21600"/>
                <a:gd name="T6" fmla="*/ 11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79 w 21600"/>
                <a:gd name="T13" fmla="*/ 2250 h 21600"/>
                <a:gd name="T14" fmla="*/ 19321 w 21600"/>
                <a:gd name="T15" fmla="*/ 19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49" y="21600"/>
                  </a:lnTo>
                  <a:lnTo>
                    <a:pt x="2065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472" name="Freeform 41"/>
            <p:cNvSpPr>
              <a:spLocks/>
            </p:cNvSpPr>
            <p:nvPr/>
          </p:nvSpPr>
          <p:spPr bwMode="auto">
            <a:xfrm>
              <a:off x="1895" y="2986"/>
              <a:ext cx="500" cy="530"/>
            </a:xfrm>
            <a:custGeom>
              <a:avLst/>
              <a:gdLst>
                <a:gd name="T0" fmla="*/ 500 w 500"/>
                <a:gd name="T1" fmla="*/ 0 h 530"/>
                <a:gd name="T2" fmla="*/ 500 w 500"/>
                <a:gd name="T3" fmla="*/ 530 h 530"/>
                <a:gd name="T4" fmla="*/ 0 w 500"/>
                <a:gd name="T5" fmla="*/ 0 h 530"/>
                <a:gd name="T6" fmla="*/ 0 60000 65536"/>
                <a:gd name="T7" fmla="*/ 0 60000 65536"/>
                <a:gd name="T8" fmla="*/ 0 60000 65536"/>
                <a:gd name="T9" fmla="*/ 0 w 500"/>
                <a:gd name="T10" fmla="*/ 0 h 530"/>
                <a:gd name="T11" fmla="*/ 500 w 500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0" h="530">
                  <a:moveTo>
                    <a:pt x="500" y="0"/>
                  </a:moveTo>
                  <a:lnTo>
                    <a:pt x="500" y="53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9473" name="Freeform 42"/>
            <p:cNvSpPr>
              <a:spLocks/>
            </p:cNvSpPr>
            <p:nvPr/>
          </p:nvSpPr>
          <p:spPr bwMode="auto">
            <a:xfrm flipH="1">
              <a:off x="3595" y="2976"/>
              <a:ext cx="503" cy="530"/>
            </a:xfrm>
            <a:custGeom>
              <a:avLst/>
              <a:gdLst>
                <a:gd name="T0" fmla="*/ 501 w 505"/>
                <a:gd name="T1" fmla="*/ 5 h 530"/>
                <a:gd name="T2" fmla="*/ 496 w 505"/>
                <a:gd name="T3" fmla="*/ 530 h 530"/>
                <a:gd name="T4" fmla="*/ 0 w 505"/>
                <a:gd name="T5" fmla="*/ 0 h 530"/>
                <a:gd name="T6" fmla="*/ 0 60000 65536"/>
                <a:gd name="T7" fmla="*/ 0 60000 65536"/>
                <a:gd name="T8" fmla="*/ 0 60000 65536"/>
                <a:gd name="T9" fmla="*/ 0 w 505"/>
                <a:gd name="T10" fmla="*/ 0 h 530"/>
                <a:gd name="T11" fmla="*/ 505 w 505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530">
                  <a:moveTo>
                    <a:pt x="505" y="5"/>
                  </a:moveTo>
                  <a:lnTo>
                    <a:pt x="500" y="53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816350" y="3690938"/>
            <a:ext cx="3870325" cy="1344612"/>
            <a:chOff x="1791" y="2228"/>
            <a:chExt cx="2438" cy="847"/>
          </a:xfrm>
        </p:grpSpPr>
        <p:sp>
          <p:nvSpPr>
            <p:cNvPr id="19468" name="Rectangle 44"/>
            <p:cNvSpPr>
              <a:spLocks noChangeArrowheads="1"/>
            </p:cNvSpPr>
            <p:nvPr/>
          </p:nvSpPr>
          <p:spPr bwMode="auto">
            <a:xfrm>
              <a:off x="2327" y="2625"/>
              <a:ext cx="1392" cy="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469" name="Freeform 45"/>
            <p:cNvSpPr>
              <a:spLocks/>
            </p:cNvSpPr>
            <p:nvPr/>
          </p:nvSpPr>
          <p:spPr bwMode="auto">
            <a:xfrm>
              <a:off x="1791" y="2259"/>
              <a:ext cx="695" cy="803"/>
            </a:xfrm>
            <a:custGeom>
              <a:avLst/>
              <a:gdLst>
                <a:gd name="T0" fmla="*/ 0 w 695"/>
                <a:gd name="T1" fmla="*/ 348 h 803"/>
                <a:gd name="T2" fmla="*/ 695 w 695"/>
                <a:gd name="T3" fmla="*/ 0 h 803"/>
                <a:gd name="T4" fmla="*/ 561 w 695"/>
                <a:gd name="T5" fmla="*/ 803 h 803"/>
                <a:gd name="T6" fmla="*/ 197 w 695"/>
                <a:gd name="T7" fmla="*/ 803 h 803"/>
                <a:gd name="T8" fmla="*/ 15 w 695"/>
                <a:gd name="T9" fmla="*/ 348 h 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803"/>
                <a:gd name="T17" fmla="*/ 695 w 695"/>
                <a:gd name="T18" fmla="*/ 803 h 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803">
                  <a:moveTo>
                    <a:pt x="0" y="348"/>
                  </a:moveTo>
                  <a:lnTo>
                    <a:pt x="695" y="0"/>
                  </a:lnTo>
                  <a:lnTo>
                    <a:pt x="561" y="803"/>
                  </a:lnTo>
                  <a:lnTo>
                    <a:pt x="197" y="803"/>
                  </a:lnTo>
                  <a:lnTo>
                    <a:pt x="15" y="348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9470" name="Freeform 46"/>
            <p:cNvSpPr>
              <a:spLocks/>
            </p:cNvSpPr>
            <p:nvPr/>
          </p:nvSpPr>
          <p:spPr bwMode="auto">
            <a:xfrm>
              <a:off x="3517" y="2228"/>
              <a:ext cx="712" cy="831"/>
            </a:xfrm>
            <a:custGeom>
              <a:avLst/>
              <a:gdLst>
                <a:gd name="T0" fmla="*/ 712 w 712"/>
                <a:gd name="T1" fmla="*/ 376 h 831"/>
                <a:gd name="T2" fmla="*/ 0 w 712"/>
                <a:gd name="T3" fmla="*/ 0 h 831"/>
                <a:gd name="T4" fmla="*/ 151 w 712"/>
                <a:gd name="T5" fmla="*/ 831 h 831"/>
                <a:gd name="T6" fmla="*/ 515 w 712"/>
                <a:gd name="T7" fmla="*/ 831 h 831"/>
                <a:gd name="T8" fmla="*/ 697 w 712"/>
                <a:gd name="T9" fmla="*/ 376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831"/>
                <a:gd name="T17" fmla="*/ 712 w 712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831">
                  <a:moveTo>
                    <a:pt x="712" y="376"/>
                  </a:moveTo>
                  <a:lnTo>
                    <a:pt x="0" y="0"/>
                  </a:lnTo>
                  <a:lnTo>
                    <a:pt x="151" y="831"/>
                  </a:lnTo>
                  <a:lnTo>
                    <a:pt x="515" y="831"/>
                  </a:lnTo>
                  <a:lnTo>
                    <a:pt x="697" y="37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4383" name="AutoShape 47"/>
          <p:cNvSpPr>
            <a:spLocks noChangeArrowheads="1"/>
          </p:cNvSpPr>
          <p:nvPr/>
        </p:nvSpPr>
        <p:spPr bwMode="auto">
          <a:xfrm>
            <a:off x="3968750" y="4657725"/>
            <a:ext cx="3581400" cy="381000"/>
          </a:xfrm>
          <a:custGeom>
            <a:avLst/>
            <a:gdLst>
              <a:gd name="T0" fmla="*/ 579465502 w 21600"/>
              <a:gd name="T1" fmla="*/ 3360208 h 21600"/>
              <a:gd name="T2" fmla="*/ 296907984 w 21600"/>
              <a:gd name="T3" fmla="*/ 6720416 h 21600"/>
              <a:gd name="T4" fmla="*/ 14350637 w 21600"/>
              <a:gd name="T5" fmla="*/ 3360208 h 21600"/>
              <a:gd name="T6" fmla="*/ 29690798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2 w 21600"/>
              <a:gd name="T13" fmla="*/ 2322 h 21600"/>
              <a:gd name="T14" fmla="*/ 19278 w 21600"/>
              <a:gd name="T15" fmla="*/ 192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44" y="21600"/>
                </a:lnTo>
                <a:lnTo>
                  <a:pt x="2055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384" name="Freeform 48"/>
          <p:cNvSpPr>
            <a:spLocks/>
          </p:cNvSpPr>
          <p:nvPr/>
        </p:nvSpPr>
        <p:spPr bwMode="auto">
          <a:xfrm>
            <a:off x="5761038" y="4629150"/>
            <a:ext cx="46037" cy="422275"/>
          </a:xfrm>
          <a:custGeom>
            <a:avLst/>
            <a:gdLst>
              <a:gd name="T0" fmla="*/ 0 w 29"/>
              <a:gd name="T1" fmla="*/ 670361453 h 266"/>
              <a:gd name="T2" fmla="*/ 32760885 w 29"/>
              <a:gd name="T3" fmla="*/ 0 h 266"/>
              <a:gd name="T4" fmla="*/ 73082949 w 29"/>
              <a:gd name="T5" fmla="*/ 635079282 h 266"/>
              <a:gd name="T6" fmla="*/ 0 60000 65536"/>
              <a:gd name="T7" fmla="*/ 0 60000 65536"/>
              <a:gd name="T8" fmla="*/ 0 60000 65536"/>
              <a:gd name="T9" fmla="*/ 0 w 29"/>
              <a:gd name="T10" fmla="*/ 0 h 266"/>
              <a:gd name="T11" fmla="*/ 29 w 29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66">
                <a:moveTo>
                  <a:pt x="0" y="266"/>
                </a:moveTo>
                <a:lnTo>
                  <a:pt x="13" y="0"/>
                </a:lnTo>
                <a:lnTo>
                  <a:pt x="29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5853113" y="4649788"/>
            <a:ext cx="312737" cy="360362"/>
          </a:xfrm>
          <a:custGeom>
            <a:avLst/>
            <a:gdLst>
              <a:gd name="T0" fmla="*/ 0 w 197"/>
              <a:gd name="T1" fmla="*/ 572073926 h 227"/>
              <a:gd name="T2" fmla="*/ 496469238 w 197"/>
              <a:gd name="T3" fmla="*/ 0 h 227"/>
              <a:gd name="T4" fmla="*/ 0 60000 65536"/>
              <a:gd name="T5" fmla="*/ 0 60000 65536"/>
              <a:gd name="T6" fmla="*/ 0 w 197"/>
              <a:gd name="T7" fmla="*/ 0 h 227"/>
              <a:gd name="T8" fmla="*/ 197 w 197"/>
              <a:gd name="T9" fmla="*/ 227 h 2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7" h="227">
                <a:moveTo>
                  <a:pt x="0" y="227"/>
                </a:moveTo>
                <a:lnTo>
                  <a:pt x="19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5395913" y="4673600"/>
            <a:ext cx="301625" cy="365125"/>
          </a:xfrm>
          <a:custGeom>
            <a:avLst/>
            <a:gdLst>
              <a:gd name="T0" fmla="*/ 478829732 w 190"/>
              <a:gd name="T1" fmla="*/ 579635982 h 230"/>
              <a:gd name="T2" fmla="*/ 0 w 190"/>
              <a:gd name="T3" fmla="*/ 0 h 230"/>
              <a:gd name="T4" fmla="*/ 0 60000 65536"/>
              <a:gd name="T5" fmla="*/ 0 60000 65536"/>
              <a:gd name="T6" fmla="*/ 0 w 190"/>
              <a:gd name="T7" fmla="*/ 0 h 230"/>
              <a:gd name="T8" fmla="*/ 190 w 190"/>
              <a:gd name="T9" fmla="*/ 230 h 2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" h="230">
                <a:moveTo>
                  <a:pt x="190" y="23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1371600" y="13716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>
            <a:off x="6178550" y="3209925"/>
            <a:ext cx="533400" cy="406400"/>
          </a:xfrm>
          <a:custGeom>
            <a:avLst/>
            <a:gdLst>
              <a:gd name="T0" fmla="*/ 0 w 336"/>
              <a:gd name="T1" fmla="*/ 645159891 h 256"/>
              <a:gd name="T2" fmla="*/ 362902467 w 336"/>
              <a:gd name="T3" fmla="*/ 40322493 h 256"/>
              <a:gd name="T4" fmla="*/ 846772589 w 336"/>
              <a:gd name="T5" fmla="*/ 403224907 h 256"/>
              <a:gd name="T6" fmla="*/ 0 60000 65536"/>
              <a:gd name="T7" fmla="*/ 0 60000 65536"/>
              <a:gd name="T8" fmla="*/ 0 60000 65536"/>
              <a:gd name="T9" fmla="*/ 0 w 336"/>
              <a:gd name="T10" fmla="*/ 0 h 256"/>
              <a:gd name="T11" fmla="*/ 336 w 336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56">
                <a:moveTo>
                  <a:pt x="0" y="256"/>
                </a:moveTo>
                <a:cubicBezTo>
                  <a:pt x="44" y="144"/>
                  <a:pt x="88" y="32"/>
                  <a:pt x="144" y="16"/>
                </a:cubicBezTo>
                <a:cubicBezTo>
                  <a:pt x="200" y="0"/>
                  <a:pt x="268" y="80"/>
                  <a:pt x="336" y="16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 type="none" w="sm" len="lg"/>
            <a:tailEnd type="triangle" w="sm" len="lg"/>
          </a:ln>
        </p:spPr>
        <p:txBody>
          <a:bodyPr/>
          <a:lstStyle/>
          <a:p>
            <a:endParaRPr lang="en-US" sz="1600"/>
          </a:p>
        </p:txBody>
      </p:sp>
      <p:sp>
        <p:nvSpPr>
          <p:cNvPr id="19467" name="Rectangle 54"/>
          <p:cNvSpPr>
            <a:spLocks noChangeArrowheads="1"/>
          </p:cNvSpPr>
          <p:nvPr/>
        </p:nvSpPr>
        <p:spPr bwMode="auto">
          <a:xfrm>
            <a:off x="1684800" y="250091"/>
            <a:ext cx="7422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3" grpId="0" animBg="1"/>
      <p:bldP spid="14384" grpId="0" animBg="1"/>
      <p:bldP spid="14385" grpId="0" animBg="1"/>
      <p:bldP spid="14386" grpId="0" animBg="1"/>
      <p:bldP spid="14387" grpId="0"/>
      <p:bldP spid="143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8"/>
          <p:cNvSpPr>
            <a:spLocks/>
          </p:cNvSpPr>
          <p:nvPr/>
        </p:nvSpPr>
        <p:spPr bwMode="auto">
          <a:xfrm>
            <a:off x="5043488" y="2590800"/>
            <a:ext cx="1585912" cy="2446338"/>
          </a:xfrm>
          <a:custGeom>
            <a:avLst/>
            <a:gdLst>
              <a:gd name="T0" fmla="*/ 0 w 999"/>
              <a:gd name="T1" fmla="*/ 2147483647 h 1541"/>
              <a:gd name="T2" fmla="*/ 0 w 999"/>
              <a:gd name="T3" fmla="*/ 1307962137 h 1541"/>
              <a:gd name="T4" fmla="*/ 1234876268 w 999"/>
              <a:gd name="T5" fmla="*/ 0 h 1541"/>
              <a:gd name="T6" fmla="*/ 2147483647 w 999"/>
              <a:gd name="T7" fmla="*/ 1270159004 h 1541"/>
              <a:gd name="T8" fmla="*/ 2147483647 w 999"/>
              <a:gd name="T9" fmla="*/ 2147483647 h 1541"/>
              <a:gd name="T10" fmla="*/ 73083721 w 999"/>
              <a:gd name="T11" fmla="*/ 2147483647 h 1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9"/>
              <a:gd name="T19" fmla="*/ 0 h 1541"/>
              <a:gd name="T20" fmla="*/ 999 w 999"/>
              <a:gd name="T21" fmla="*/ 1541 h 1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9" h="1541">
                <a:moveTo>
                  <a:pt x="0" y="1527"/>
                </a:moveTo>
                <a:lnTo>
                  <a:pt x="0" y="519"/>
                </a:lnTo>
                <a:lnTo>
                  <a:pt x="490" y="0"/>
                </a:lnTo>
                <a:lnTo>
                  <a:pt x="994" y="504"/>
                </a:lnTo>
                <a:lnTo>
                  <a:pt x="999" y="1536"/>
                </a:lnTo>
                <a:lnTo>
                  <a:pt x="29" y="15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Freeform 11"/>
          <p:cNvSpPr>
            <a:spLocks/>
          </p:cNvSpPr>
          <p:nvPr/>
        </p:nvSpPr>
        <p:spPr bwMode="auto">
          <a:xfrm>
            <a:off x="3810000" y="4487863"/>
            <a:ext cx="1233488" cy="1577975"/>
          </a:xfrm>
          <a:custGeom>
            <a:avLst/>
            <a:gdLst>
              <a:gd name="T0" fmla="*/ 1197075518 w 777"/>
              <a:gd name="T1" fmla="*/ 0 h 994"/>
              <a:gd name="T2" fmla="*/ 506552445 w 777"/>
              <a:gd name="T3" fmla="*/ 37803141 h 994"/>
              <a:gd name="T4" fmla="*/ 0 w 777"/>
              <a:gd name="T5" fmla="*/ 945059552 h 994"/>
              <a:gd name="T6" fmla="*/ 1958163172 w 777"/>
              <a:gd name="T7" fmla="*/ 2147483647 h 994"/>
              <a:gd name="T8" fmla="*/ 1958163172 w 777"/>
              <a:gd name="T9" fmla="*/ 907256424 h 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"/>
              <a:gd name="T16" fmla="*/ 0 h 994"/>
              <a:gd name="T17" fmla="*/ 777 w 777"/>
              <a:gd name="T18" fmla="*/ 994 h 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" h="994">
                <a:moveTo>
                  <a:pt x="475" y="0"/>
                </a:moveTo>
                <a:lnTo>
                  <a:pt x="201" y="15"/>
                </a:lnTo>
                <a:lnTo>
                  <a:pt x="0" y="375"/>
                </a:lnTo>
                <a:lnTo>
                  <a:pt x="777" y="994"/>
                </a:lnTo>
                <a:lnTo>
                  <a:pt x="777" y="36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Freeform 12"/>
          <p:cNvSpPr>
            <a:spLocks/>
          </p:cNvSpPr>
          <p:nvPr/>
        </p:nvSpPr>
        <p:spPr bwMode="auto">
          <a:xfrm>
            <a:off x="6599238" y="4465638"/>
            <a:ext cx="1004887" cy="1622425"/>
          </a:xfrm>
          <a:custGeom>
            <a:avLst/>
            <a:gdLst>
              <a:gd name="T0" fmla="*/ 35282169 w 633"/>
              <a:gd name="T1" fmla="*/ 907256430 h 1022"/>
              <a:gd name="T2" fmla="*/ 0 w 633"/>
              <a:gd name="T3" fmla="*/ 2147483647 h 1022"/>
              <a:gd name="T4" fmla="*/ 1595257100 w 633"/>
              <a:gd name="T5" fmla="*/ 1088707637 h 1022"/>
              <a:gd name="T6" fmla="*/ 1378523854 w 633"/>
              <a:gd name="T7" fmla="*/ 0 h 1022"/>
              <a:gd name="T8" fmla="*/ 761086714 w 633"/>
              <a:gd name="T9" fmla="*/ 35282191 h 1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3"/>
              <a:gd name="T16" fmla="*/ 0 h 1022"/>
              <a:gd name="T17" fmla="*/ 633 w 633"/>
              <a:gd name="T18" fmla="*/ 1022 h 10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3" h="1022">
                <a:moveTo>
                  <a:pt x="14" y="360"/>
                </a:moveTo>
                <a:lnTo>
                  <a:pt x="0" y="1022"/>
                </a:lnTo>
                <a:lnTo>
                  <a:pt x="633" y="432"/>
                </a:lnTo>
                <a:lnTo>
                  <a:pt x="547" y="0"/>
                </a:lnTo>
                <a:lnTo>
                  <a:pt x="302" y="14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13"/>
          <p:cNvSpPr>
            <a:spLocks/>
          </p:cNvSpPr>
          <p:nvPr/>
        </p:nvSpPr>
        <p:spPr bwMode="auto">
          <a:xfrm>
            <a:off x="4267200" y="5014913"/>
            <a:ext cx="3040063" cy="265112"/>
          </a:xfrm>
          <a:custGeom>
            <a:avLst/>
            <a:gdLst>
              <a:gd name="T0" fmla="*/ 0 w 1915"/>
              <a:gd name="T1" fmla="*/ 35282120 h 167"/>
              <a:gd name="T2" fmla="*/ 1232357485 w 1915"/>
              <a:gd name="T3" fmla="*/ 70564241 h 167"/>
              <a:gd name="T4" fmla="*/ 1232357485 w 1915"/>
              <a:gd name="T5" fmla="*/ 398183890 h 167"/>
              <a:gd name="T6" fmla="*/ 2147483647 w 1915"/>
              <a:gd name="T7" fmla="*/ 420864551 h 167"/>
              <a:gd name="T8" fmla="*/ 2147483647 w 1915"/>
              <a:gd name="T9" fmla="*/ 22680568 h 167"/>
              <a:gd name="T10" fmla="*/ 2147483647 w 1915"/>
              <a:gd name="T11" fmla="*/ 0 h 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15"/>
              <a:gd name="T19" fmla="*/ 0 h 167"/>
              <a:gd name="T20" fmla="*/ 1915 w 1915"/>
              <a:gd name="T21" fmla="*/ 167 h 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15" h="167">
                <a:moveTo>
                  <a:pt x="0" y="14"/>
                </a:moveTo>
                <a:lnTo>
                  <a:pt x="489" y="28"/>
                </a:lnTo>
                <a:lnTo>
                  <a:pt x="489" y="158"/>
                </a:lnTo>
                <a:lnTo>
                  <a:pt x="1474" y="167"/>
                </a:lnTo>
                <a:lnTo>
                  <a:pt x="1488" y="9"/>
                </a:lnTo>
                <a:lnTo>
                  <a:pt x="1915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Freeform 14"/>
          <p:cNvSpPr>
            <a:spLocks/>
          </p:cNvSpPr>
          <p:nvPr/>
        </p:nvSpPr>
        <p:spPr bwMode="auto">
          <a:xfrm>
            <a:off x="4106863" y="4503738"/>
            <a:ext cx="182562" cy="555625"/>
          </a:xfrm>
          <a:custGeom>
            <a:avLst/>
            <a:gdLst>
              <a:gd name="T0" fmla="*/ 0 w 115"/>
              <a:gd name="T1" fmla="*/ 0 h 350"/>
              <a:gd name="T2" fmla="*/ 289816404 w 115"/>
              <a:gd name="T3" fmla="*/ 882054777 h 350"/>
              <a:gd name="T4" fmla="*/ 0 60000 65536"/>
              <a:gd name="T5" fmla="*/ 0 60000 65536"/>
              <a:gd name="T6" fmla="*/ 0 w 115"/>
              <a:gd name="T7" fmla="*/ 0 h 350"/>
              <a:gd name="T8" fmla="*/ 115 w 115"/>
              <a:gd name="T9" fmla="*/ 350 h 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350">
                <a:moveTo>
                  <a:pt x="0" y="0"/>
                </a:moveTo>
                <a:lnTo>
                  <a:pt x="115" y="3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15"/>
          <p:cNvSpPr>
            <a:spLocks/>
          </p:cNvSpPr>
          <p:nvPr/>
        </p:nvSpPr>
        <p:spPr bwMode="auto">
          <a:xfrm>
            <a:off x="7307263" y="4487863"/>
            <a:ext cx="136525" cy="549275"/>
          </a:xfrm>
          <a:custGeom>
            <a:avLst/>
            <a:gdLst>
              <a:gd name="T0" fmla="*/ 216733460 w 86"/>
              <a:gd name="T1" fmla="*/ 0 h 346"/>
              <a:gd name="T2" fmla="*/ 0 w 86"/>
              <a:gd name="T3" fmla="*/ 871974152 h 346"/>
              <a:gd name="T4" fmla="*/ 0 60000 65536"/>
              <a:gd name="T5" fmla="*/ 0 60000 65536"/>
              <a:gd name="T6" fmla="*/ 0 w 86"/>
              <a:gd name="T7" fmla="*/ 0 h 346"/>
              <a:gd name="T8" fmla="*/ 86 w 86"/>
              <a:gd name="T9" fmla="*/ 346 h 3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" h="346">
                <a:moveTo>
                  <a:pt x="86" y="0"/>
                </a:moveTo>
                <a:lnTo>
                  <a:pt x="0" y="3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17"/>
          <p:cNvSpPr>
            <a:spLocks/>
          </p:cNvSpPr>
          <p:nvPr/>
        </p:nvSpPr>
        <p:spPr bwMode="auto">
          <a:xfrm>
            <a:off x="5021263" y="5049838"/>
            <a:ext cx="1608137" cy="1587"/>
          </a:xfrm>
          <a:custGeom>
            <a:avLst/>
            <a:gdLst>
              <a:gd name="T0" fmla="*/ 0 w 1013"/>
              <a:gd name="T1" fmla="*/ 0 h 1"/>
              <a:gd name="T2" fmla="*/ 2147483647 w 1013"/>
              <a:gd name="T3" fmla="*/ 2518569 h 1"/>
              <a:gd name="T4" fmla="*/ 0 60000 65536"/>
              <a:gd name="T5" fmla="*/ 0 60000 65536"/>
              <a:gd name="T6" fmla="*/ 0 w 1013"/>
              <a:gd name="T7" fmla="*/ 0 h 1"/>
              <a:gd name="T8" fmla="*/ 1013 w 10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3" h="1">
                <a:moveTo>
                  <a:pt x="0" y="0"/>
                </a:moveTo>
                <a:lnTo>
                  <a:pt x="1013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4267200" y="3390900"/>
            <a:ext cx="800100" cy="1646238"/>
          </a:xfrm>
          <a:custGeom>
            <a:avLst/>
            <a:gdLst>
              <a:gd name="T0" fmla="*/ 1270158839 w 504"/>
              <a:gd name="T1" fmla="*/ 37803144 h 1037"/>
              <a:gd name="T2" fmla="*/ 0 w 504"/>
              <a:gd name="T3" fmla="*/ 2147483647 h 1037"/>
              <a:gd name="T4" fmla="*/ 1244957283 w 504"/>
              <a:gd name="T5" fmla="*/ 2147483647 h 1037"/>
              <a:gd name="T6" fmla="*/ 1270158839 w 504"/>
              <a:gd name="T7" fmla="*/ 0 h 1037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037"/>
              <a:gd name="T14" fmla="*/ 504 w 504"/>
              <a:gd name="T15" fmla="*/ 1037 h 1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037">
                <a:moveTo>
                  <a:pt x="504" y="15"/>
                </a:moveTo>
                <a:lnTo>
                  <a:pt x="0" y="1037"/>
                </a:lnTo>
                <a:lnTo>
                  <a:pt x="494" y="1037"/>
                </a:lnTo>
                <a:lnTo>
                  <a:pt x="504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6599238" y="3390900"/>
            <a:ext cx="708025" cy="1646238"/>
          </a:xfrm>
          <a:custGeom>
            <a:avLst/>
            <a:gdLst>
              <a:gd name="T0" fmla="*/ 0 w 446"/>
              <a:gd name="T1" fmla="*/ 0 h 1037"/>
              <a:gd name="T2" fmla="*/ 12601575 w 446"/>
              <a:gd name="T3" fmla="*/ 2147483647 h 1037"/>
              <a:gd name="T4" fmla="*/ 1123989777 w 446"/>
              <a:gd name="T5" fmla="*/ 2147483647 h 1037"/>
              <a:gd name="T6" fmla="*/ 35282190 w 446"/>
              <a:gd name="T7" fmla="*/ 73085338 h 103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1037"/>
              <a:gd name="T14" fmla="*/ 446 w 446"/>
              <a:gd name="T15" fmla="*/ 1037 h 1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1037">
                <a:moveTo>
                  <a:pt x="0" y="0"/>
                </a:moveTo>
                <a:lnTo>
                  <a:pt x="5" y="1018"/>
                </a:lnTo>
                <a:lnTo>
                  <a:pt x="446" y="1037"/>
                </a:lnTo>
                <a:lnTo>
                  <a:pt x="14" y="2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143000" y="12192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6019800" y="322262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5486400" y="322262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562600" y="2165350"/>
            <a:ext cx="508000" cy="1147763"/>
            <a:chOff x="1138" y="1647"/>
            <a:chExt cx="320" cy="723"/>
          </a:xfrm>
        </p:grpSpPr>
        <p:sp>
          <p:nvSpPr>
            <p:cNvPr id="20496" name="Rectangle 24" descr="Wide upward diagonal"/>
            <p:cNvSpPr>
              <a:spLocks noChangeArrowheads="1"/>
            </p:cNvSpPr>
            <p:nvPr/>
          </p:nvSpPr>
          <p:spPr bwMode="auto">
            <a:xfrm rot="2105954">
              <a:off x="1375" y="1647"/>
              <a:ext cx="83" cy="65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25"/>
            <p:cNvSpPr>
              <a:spLocks noChangeArrowheads="1"/>
            </p:cNvSpPr>
            <p:nvPr/>
          </p:nvSpPr>
          <p:spPr bwMode="auto">
            <a:xfrm rot="-8442475">
              <a:off x="1138" y="2226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5" name="Rectangle 28"/>
          <p:cNvSpPr>
            <a:spLocks noChangeArrowheads="1"/>
          </p:cNvSpPr>
          <p:nvPr/>
        </p:nvSpPr>
        <p:spPr bwMode="auto">
          <a:xfrm>
            <a:off x="1736203" y="168275"/>
            <a:ext cx="7407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dirty="0">
                <a:solidFill>
                  <a:srgbClr val="660066"/>
                </a:solidFill>
              </a:rPr>
              <a:t>.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86 0.02592 C 0.01215 0.02592 0.0184 0.01759 0.0184 0.00787 C 0.0184 -0.00232 0.01215 -0.01019 0.00486 -0.01019 C -0.00278 -0.01019 -0.00868 -0.00232 -0.00868 0.00787 C -0.00868 0.01759 -0.00278 0.02592 0.00486 0.02592 Z " pathEditMode="relative" rAng="0" ptsTypes="fffff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1.48148E-6 L 0.05903 0.00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215 0.01921 C 0.06823 0.01921 0.07327 0.0125 0.07327 0.00439 C 0.07327 -0.00394 0.06823 -0.01042 0.06215 -0.01042 C 0.0559 -0.01042 0.05104 -0.00394 0.05104 0.00439 C 0.05104 0.0125 0.0559 0.01921 0.06215 0.01921 Z " pathEditMode="relative" rAng="0" ptsTypes="fffff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6" grpId="0" animBg="1"/>
      <p:bldP spid="164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1143000" y="304800"/>
            <a:ext cx="7391400" cy="2308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BÀI HỌC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sz="2800" b="1" dirty="0">
              <a:solidFill>
                <a:srgbClr val="FF0066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Thủ</a:t>
            </a:r>
            <a:r>
              <a:rPr lang="en-US" sz="28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công</a:t>
            </a:r>
            <a:r>
              <a:rPr lang="en-US" sz="28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lớp</a:t>
            </a:r>
            <a:r>
              <a:rPr lang="en-US" sz="28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3</a:t>
            </a:r>
            <a:r>
              <a:rPr lang="en-US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 2:</a:t>
            </a:r>
            <a:r>
              <a:rPr lang="en-US" sz="36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HP001 4 hàng" panose="020B0603050302020204" pitchFamily="34" charset="0"/>
              </a:rPr>
              <a:t>Gấp</a:t>
            </a:r>
            <a:r>
              <a:rPr lang="en-US" sz="3600" b="1" dirty="0">
                <a:solidFill>
                  <a:srgbClr val="006600"/>
                </a:solidFill>
                <a:latin typeface="HP001 4 hàng" panose="020B0603050302020204" pitchFamily="34" charset="0"/>
              </a:rPr>
              <a:t> con </a:t>
            </a:r>
            <a:r>
              <a:rPr lang="en-US" sz="3600" b="1" dirty="0" err="1">
                <a:solidFill>
                  <a:srgbClr val="006600"/>
                </a:solidFill>
                <a:latin typeface="HP001 4 hàng" panose="020B0603050302020204" pitchFamily="34" charset="0"/>
              </a:rPr>
              <a:t>ếch</a:t>
            </a:r>
            <a:endParaRPr lang="en-US" sz="3600" b="1" dirty="0">
              <a:solidFill>
                <a:srgbClr val="0066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2051" name="Picture 64" descr="image003"/>
          <p:cNvPicPr>
            <a:picLocks noChangeAspect="1" noChangeArrowheads="1"/>
          </p:cNvPicPr>
          <p:nvPr/>
        </p:nvPicPr>
        <p:blipFill rotWithShape="1">
          <a:blip r:embed="rId3"/>
          <a:srcRect l="5218" r="6073" b="8824"/>
          <a:stretch/>
        </p:blipFill>
        <p:spPr bwMode="auto">
          <a:xfrm>
            <a:off x="1828800" y="3962400"/>
            <a:ext cx="2590800" cy="2362200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5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657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660066"/>
                </a:solidFill>
              </a:rPr>
              <a:t>Cách làm cho con ếch nhảy</a:t>
            </a:r>
          </a:p>
        </p:txBody>
      </p:sp>
      <p:pic>
        <p:nvPicPr>
          <p:cNvPr id="47123" name="Picture 19" descr="Hình ảnh1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228600"/>
            <a:ext cx="6858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828800" y="2286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19200" y="2133600"/>
            <a:ext cx="7696200" cy="3962400"/>
            <a:chOff x="720" y="1824"/>
            <a:chExt cx="4848" cy="2496"/>
          </a:xfrm>
        </p:grpSpPr>
        <p:grpSp>
          <p:nvGrpSpPr>
            <p:cNvPr id="22535" name="Group 9"/>
            <p:cNvGrpSpPr>
              <a:grpSpLocks/>
            </p:cNvGrpSpPr>
            <p:nvPr/>
          </p:nvGrpSpPr>
          <p:grpSpPr bwMode="auto">
            <a:xfrm>
              <a:off x="720" y="1824"/>
              <a:ext cx="4848" cy="2496"/>
              <a:chOff x="672" y="2064"/>
              <a:chExt cx="4848" cy="2256"/>
            </a:xfrm>
          </p:grpSpPr>
          <p:sp>
            <p:nvSpPr>
              <p:cNvPr id="22538" name="AutoShape 7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4848" cy="2256"/>
              </a:xfrm>
              <a:prstGeom prst="horizontalScroll">
                <a:avLst>
                  <a:gd name="adj" fmla="val 12500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539" name="Rectangle 8"/>
              <p:cNvSpPr>
                <a:spLocks noChangeArrowheads="1"/>
              </p:cNvSpPr>
              <p:nvPr/>
            </p:nvSpPr>
            <p:spPr bwMode="auto">
              <a:xfrm>
                <a:off x="1008" y="2400"/>
                <a:ext cx="4464" cy="1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vl="3"/>
                <a:r>
                  <a:rPr lang="en-US" sz="2400" dirty="0" err="1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3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+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3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+ Con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ếch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đầy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đủ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phận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3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+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đẹp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3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+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bày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536" name="Picture 7" descr="K:\hinh anh\hinh bai hoc Protein\tai lieu\muc lu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4737" y="2991"/>
              <a:ext cx="700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7" descr="K:\hinh anh\hinh bai hoc Protein\tai lieu\muc lu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089" y="2175"/>
              <a:ext cx="700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2362200" y="1447800"/>
            <a:ext cx="3886200" cy="1371600"/>
          </a:xfrm>
          <a:prstGeom prst="cloudCallout">
            <a:avLst>
              <a:gd name="adj1" fmla="val 24551"/>
              <a:gd name="adj2" fmla="val 62616"/>
            </a:avLst>
          </a:prstGeom>
          <a:gradFill rotWithShape="1">
            <a:gsLst>
              <a:gs pos="0">
                <a:srgbClr val="C8E22A"/>
              </a:gs>
              <a:gs pos="50000">
                <a:schemeClr val="bg1"/>
              </a:gs>
              <a:gs pos="100000">
                <a:srgbClr val="C8E22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1752600" y="2844800"/>
            <a:ext cx="6896100" cy="1200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657600" y="1447800"/>
            <a:ext cx="1981200" cy="461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  <p:bldP spid="48141" grpId="1" animBg="1"/>
      <p:bldP spid="48143" grpId="0" animBg="1"/>
      <p:bldP spid="48143" grpId="1" animBg="1"/>
      <p:bldP spid="481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ình ảnh1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 descr="Purple mesh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153400" cy="8382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 descr="Purple mesh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0" y="5867400"/>
            <a:ext cx="990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8153400" y="0"/>
            <a:ext cx="990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0" y="0"/>
            <a:ext cx="129540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7848600" y="6019800"/>
            <a:ext cx="129540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6" name="Picture 6" descr="17 hì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Hình ảnh09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38200"/>
            <a:ext cx="44196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Hình ảnh09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814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Hình ảnh09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5814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35 hoa đẹ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048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5791200" y="5334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5791200" y="4953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486400" y="28956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267200" y="52578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4267200" y="4953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5029200" y="28956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7" name="Rectangle 17" descr="Purple mesh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685800"/>
          </a:xfrm>
          <a:blipFill dpi="0" rotWithShape="1">
            <a:blip r:embed="rId7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000" dirty="0" smtClean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noFill/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Hoạt</a:t>
            </a:r>
            <a:r>
              <a:rPr 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động</a:t>
            </a:r>
            <a:r>
              <a:rPr 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1</a:t>
            </a:r>
            <a:r>
              <a:rPr 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Hoạt</a:t>
            </a:r>
            <a:r>
              <a:rPr 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động</a:t>
            </a:r>
            <a:r>
              <a:rPr 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2</a:t>
            </a:r>
            <a:r>
              <a:rPr 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image003"/>
          <p:cNvPicPr>
            <a:picLocks noChangeAspect="1" noChangeArrowheads="1"/>
          </p:cNvPicPr>
          <p:nvPr/>
        </p:nvPicPr>
        <p:blipFill rotWithShape="1">
          <a:blip r:embed="rId2"/>
          <a:srcRect r="7018" b="7018"/>
          <a:stretch/>
        </p:blipFill>
        <p:spPr bwMode="auto">
          <a:xfrm>
            <a:off x="1371600" y="1371600"/>
            <a:ext cx="4038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143000" y="5562600"/>
            <a:ext cx="3505200" cy="914400"/>
          </a:xfrm>
          <a:prstGeom prst="cloudCallout">
            <a:avLst>
              <a:gd name="adj1" fmla="val 27583"/>
              <a:gd name="adj2" fmla="val -133162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1219200" y="5372100"/>
            <a:ext cx="3352800" cy="1295400"/>
          </a:xfrm>
          <a:prstGeom prst="cloudCallout">
            <a:avLst>
              <a:gd name="adj1" fmla="val 20977"/>
              <a:gd name="adj2" fmla="val -816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990600" y="5181600"/>
            <a:ext cx="4038600" cy="1676400"/>
          </a:xfrm>
          <a:prstGeom prst="cloudCallout">
            <a:avLst>
              <a:gd name="adj1" fmla="val 37148"/>
              <a:gd name="adj2" fmla="val -3617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endParaRPr lang="en-US" sz="2400" dirty="0">
              <a:solidFill>
                <a:srgbClr val="CC3300"/>
              </a:solidFill>
            </a:endParaRPr>
          </a:p>
          <a:p>
            <a:pPr algn="ctr"/>
            <a:endParaRPr lang="en-US" sz="2800" dirty="0"/>
          </a:p>
        </p:txBody>
      </p:sp>
      <p:pic>
        <p:nvPicPr>
          <p:cNvPr id="5126" name="Picture 18" descr="butterflies_flowers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0386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9"/>
          <p:cNvSpPr>
            <a:spLocks noChangeArrowheads="1"/>
          </p:cNvSpPr>
          <p:nvPr/>
        </p:nvSpPr>
        <p:spPr bwMode="auto">
          <a:xfrm>
            <a:off x="1828800" y="2286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  <p:bldP spid="33806" grpId="0" animBg="1"/>
      <p:bldP spid="33806" grpId="1" animBg="1"/>
      <p:bldP spid="33808" grpId="0" animBg="1"/>
      <p:bldP spid="3380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FF"/>
                </a:solidFill>
              </a:rPr>
              <a:t>Thức ăn chế biến từ ếch</a:t>
            </a:r>
          </a:p>
        </p:txBody>
      </p:sp>
      <p:pic>
        <p:nvPicPr>
          <p:cNvPr id="36868" name="Picture 4" descr="article_3658"/>
          <p:cNvPicPr>
            <a:picLocks noChangeAspect="1" noChangeArrowheads="1"/>
          </p:cNvPicPr>
          <p:nvPr/>
        </p:nvPicPr>
        <p:blipFill rotWithShape="1">
          <a:blip r:embed="rId2"/>
          <a:srcRect l="1351" t="9009"/>
          <a:stretch/>
        </p:blipFill>
        <p:spPr bwMode="auto">
          <a:xfrm>
            <a:off x="2209800" y="2209800"/>
            <a:ext cx="5562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724400" y="1371600"/>
            <a:ext cx="3794125" cy="3497263"/>
            <a:chOff x="2400" y="1632"/>
            <a:chExt cx="2390" cy="2203"/>
          </a:xfrm>
        </p:grpSpPr>
        <p:sp>
          <p:nvSpPr>
            <p:cNvPr id="7181" name="Freeform 15"/>
            <p:cNvSpPr>
              <a:spLocks/>
            </p:cNvSpPr>
            <p:nvPr/>
          </p:nvSpPr>
          <p:spPr bwMode="auto">
            <a:xfrm>
              <a:off x="3177" y="1632"/>
              <a:ext cx="999" cy="1541"/>
            </a:xfrm>
            <a:custGeom>
              <a:avLst/>
              <a:gdLst>
                <a:gd name="T0" fmla="*/ 0 w 999"/>
                <a:gd name="T1" fmla="*/ 1527 h 1541"/>
                <a:gd name="T2" fmla="*/ 0 w 999"/>
                <a:gd name="T3" fmla="*/ 519 h 1541"/>
                <a:gd name="T4" fmla="*/ 490 w 999"/>
                <a:gd name="T5" fmla="*/ 0 h 1541"/>
                <a:gd name="T6" fmla="*/ 994 w 999"/>
                <a:gd name="T7" fmla="*/ 504 h 1541"/>
                <a:gd name="T8" fmla="*/ 999 w 999"/>
                <a:gd name="T9" fmla="*/ 1536 h 1541"/>
                <a:gd name="T10" fmla="*/ 29 w 999"/>
                <a:gd name="T11" fmla="*/ 1541 h 1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9"/>
                <a:gd name="T19" fmla="*/ 0 h 1541"/>
                <a:gd name="T20" fmla="*/ 999 w 999"/>
                <a:gd name="T21" fmla="*/ 1541 h 1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9" h="1541">
                  <a:moveTo>
                    <a:pt x="0" y="1527"/>
                  </a:moveTo>
                  <a:lnTo>
                    <a:pt x="0" y="519"/>
                  </a:lnTo>
                  <a:lnTo>
                    <a:pt x="490" y="0"/>
                  </a:lnTo>
                  <a:lnTo>
                    <a:pt x="994" y="504"/>
                  </a:lnTo>
                  <a:lnTo>
                    <a:pt x="999" y="1536"/>
                  </a:lnTo>
                  <a:lnTo>
                    <a:pt x="29" y="154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2" name="Freeform 16"/>
            <p:cNvSpPr>
              <a:spLocks/>
            </p:cNvSpPr>
            <p:nvPr/>
          </p:nvSpPr>
          <p:spPr bwMode="auto">
            <a:xfrm>
              <a:off x="2400" y="2827"/>
              <a:ext cx="777" cy="994"/>
            </a:xfrm>
            <a:custGeom>
              <a:avLst/>
              <a:gdLst>
                <a:gd name="T0" fmla="*/ 475 w 777"/>
                <a:gd name="T1" fmla="*/ 0 h 994"/>
                <a:gd name="T2" fmla="*/ 201 w 777"/>
                <a:gd name="T3" fmla="*/ 15 h 994"/>
                <a:gd name="T4" fmla="*/ 0 w 777"/>
                <a:gd name="T5" fmla="*/ 375 h 994"/>
                <a:gd name="T6" fmla="*/ 777 w 777"/>
                <a:gd name="T7" fmla="*/ 994 h 994"/>
                <a:gd name="T8" fmla="*/ 777 w 777"/>
                <a:gd name="T9" fmla="*/ 360 h 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994"/>
                <a:gd name="T17" fmla="*/ 777 w 777"/>
                <a:gd name="T18" fmla="*/ 994 h 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994">
                  <a:moveTo>
                    <a:pt x="475" y="0"/>
                  </a:moveTo>
                  <a:lnTo>
                    <a:pt x="201" y="15"/>
                  </a:lnTo>
                  <a:lnTo>
                    <a:pt x="0" y="375"/>
                  </a:lnTo>
                  <a:lnTo>
                    <a:pt x="777" y="994"/>
                  </a:lnTo>
                  <a:lnTo>
                    <a:pt x="777" y="36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3" name="Freeform 17"/>
            <p:cNvSpPr>
              <a:spLocks/>
            </p:cNvSpPr>
            <p:nvPr/>
          </p:nvSpPr>
          <p:spPr bwMode="auto">
            <a:xfrm>
              <a:off x="4157" y="2813"/>
              <a:ext cx="633" cy="1022"/>
            </a:xfrm>
            <a:custGeom>
              <a:avLst/>
              <a:gdLst>
                <a:gd name="T0" fmla="*/ 14 w 633"/>
                <a:gd name="T1" fmla="*/ 360 h 1022"/>
                <a:gd name="T2" fmla="*/ 0 w 633"/>
                <a:gd name="T3" fmla="*/ 1022 h 1022"/>
                <a:gd name="T4" fmla="*/ 633 w 633"/>
                <a:gd name="T5" fmla="*/ 432 h 1022"/>
                <a:gd name="T6" fmla="*/ 547 w 633"/>
                <a:gd name="T7" fmla="*/ 0 h 1022"/>
                <a:gd name="T8" fmla="*/ 302 w 633"/>
                <a:gd name="T9" fmla="*/ 14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1022"/>
                <a:gd name="T17" fmla="*/ 633 w 633"/>
                <a:gd name="T18" fmla="*/ 1022 h 10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1022">
                  <a:moveTo>
                    <a:pt x="14" y="360"/>
                  </a:moveTo>
                  <a:lnTo>
                    <a:pt x="0" y="1022"/>
                  </a:lnTo>
                  <a:lnTo>
                    <a:pt x="633" y="432"/>
                  </a:lnTo>
                  <a:lnTo>
                    <a:pt x="547" y="0"/>
                  </a:lnTo>
                  <a:lnTo>
                    <a:pt x="302" y="1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4" name="Freeform 18"/>
            <p:cNvSpPr>
              <a:spLocks/>
            </p:cNvSpPr>
            <p:nvPr/>
          </p:nvSpPr>
          <p:spPr bwMode="auto">
            <a:xfrm>
              <a:off x="2688" y="3159"/>
              <a:ext cx="1915" cy="167"/>
            </a:xfrm>
            <a:custGeom>
              <a:avLst/>
              <a:gdLst>
                <a:gd name="T0" fmla="*/ 0 w 1915"/>
                <a:gd name="T1" fmla="*/ 14 h 167"/>
                <a:gd name="T2" fmla="*/ 489 w 1915"/>
                <a:gd name="T3" fmla="*/ 28 h 167"/>
                <a:gd name="T4" fmla="*/ 489 w 1915"/>
                <a:gd name="T5" fmla="*/ 158 h 167"/>
                <a:gd name="T6" fmla="*/ 1474 w 1915"/>
                <a:gd name="T7" fmla="*/ 167 h 167"/>
                <a:gd name="T8" fmla="*/ 1488 w 1915"/>
                <a:gd name="T9" fmla="*/ 9 h 167"/>
                <a:gd name="T10" fmla="*/ 1915 w 1915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5"/>
                <a:gd name="T19" fmla="*/ 0 h 167"/>
                <a:gd name="T20" fmla="*/ 1915 w 191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5" h="167">
                  <a:moveTo>
                    <a:pt x="0" y="14"/>
                  </a:moveTo>
                  <a:lnTo>
                    <a:pt x="489" y="28"/>
                  </a:lnTo>
                  <a:lnTo>
                    <a:pt x="489" y="158"/>
                  </a:lnTo>
                  <a:lnTo>
                    <a:pt x="1474" y="167"/>
                  </a:lnTo>
                  <a:lnTo>
                    <a:pt x="1488" y="9"/>
                  </a:lnTo>
                  <a:lnTo>
                    <a:pt x="1915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5" name="Freeform 19"/>
            <p:cNvSpPr>
              <a:spLocks/>
            </p:cNvSpPr>
            <p:nvPr/>
          </p:nvSpPr>
          <p:spPr bwMode="auto">
            <a:xfrm>
              <a:off x="2587" y="2837"/>
              <a:ext cx="115" cy="350"/>
            </a:xfrm>
            <a:custGeom>
              <a:avLst/>
              <a:gdLst>
                <a:gd name="T0" fmla="*/ 0 w 115"/>
                <a:gd name="T1" fmla="*/ 0 h 350"/>
                <a:gd name="T2" fmla="*/ 115 w 115"/>
                <a:gd name="T3" fmla="*/ 350 h 350"/>
                <a:gd name="T4" fmla="*/ 0 60000 65536"/>
                <a:gd name="T5" fmla="*/ 0 60000 65536"/>
                <a:gd name="T6" fmla="*/ 0 w 115"/>
                <a:gd name="T7" fmla="*/ 0 h 350"/>
                <a:gd name="T8" fmla="*/ 115 w 115"/>
                <a:gd name="T9" fmla="*/ 350 h 3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350">
                  <a:moveTo>
                    <a:pt x="0" y="0"/>
                  </a:moveTo>
                  <a:lnTo>
                    <a:pt x="115" y="3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6" name="Freeform 20"/>
            <p:cNvSpPr>
              <a:spLocks/>
            </p:cNvSpPr>
            <p:nvPr/>
          </p:nvSpPr>
          <p:spPr bwMode="auto">
            <a:xfrm>
              <a:off x="4603" y="2827"/>
              <a:ext cx="86" cy="346"/>
            </a:xfrm>
            <a:custGeom>
              <a:avLst/>
              <a:gdLst>
                <a:gd name="T0" fmla="*/ 86 w 86"/>
                <a:gd name="T1" fmla="*/ 0 h 346"/>
                <a:gd name="T2" fmla="*/ 0 w 86"/>
                <a:gd name="T3" fmla="*/ 346 h 346"/>
                <a:gd name="T4" fmla="*/ 0 60000 65536"/>
                <a:gd name="T5" fmla="*/ 0 60000 65536"/>
                <a:gd name="T6" fmla="*/ 0 w 86"/>
                <a:gd name="T7" fmla="*/ 0 h 346"/>
                <a:gd name="T8" fmla="*/ 86 w 86"/>
                <a:gd name="T9" fmla="*/ 346 h 3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346">
                  <a:moveTo>
                    <a:pt x="86" y="0"/>
                  </a:moveTo>
                  <a:lnTo>
                    <a:pt x="0" y="3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7" name="Freeform 21"/>
            <p:cNvSpPr>
              <a:spLocks/>
            </p:cNvSpPr>
            <p:nvPr/>
          </p:nvSpPr>
          <p:spPr bwMode="auto">
            <a:xfrm>
              <a:off x="3163" y="3181"/>
              <a:ext cx="1013" cy="1"/>
            </a:xfrm>
            <a:custGeom>
              <a:avLst/>
              <a:gdLst>
                <a:gd name="T0" fmla="*/ 0 w 1013"/>
                <a:gd name="T1" fmla="*/ 0 h 1"/>
                <a:gd name="T2" fmla="*/ 1013 w 1013"/>
                <a:gd name="T3" fmla="*/ 1 h 1"/>
                <a:gd name="T4" fmla="*/ 0 60000 65536"/>
                <a:gd name="T5" fmla="*/ 0 60000 65536"/>
                <a:gd name="T6" fmla="*/ 0 w 1013"/>
                <a:gd name="T7" fmla="*/ 0 h 1"/>
                <a:gd name="T8" fmla="*/ 1013 w 10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3" h="1">
                  <a:moveTo>
                    <a:pt x="0" y="0"/>
                  </a:moveTo>
                  <a:lnTo>
                    <a:pt x="1013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8" name="Freeform 22"/>
            <p:cNvSpPr>
              <a:spLocks/>
            </p:cNvSpPr>
            <p:nvPr/>
          </p:nvSpPr>
          <p:spPr bwMode="auto">
            <a:xfrm>
              <a:off x="2688" y="2136"/>
              <a:ext cx="504" cy="1037"/>
            </a:xfrm>
            <a:custGeom>
              <a:avLst/>
              <a:gdLst>
                <a:gd name="T0" fmla="*/ 504 w 504"/>
                <a:gd name="T1" fmla="*/ 15 h 1037"/>
                <a:gd name="T2" fmla="*/ 0 w 504"/>
                <a:gd name="T3" fmla="*/ 1037 h 1037"/>
                <a:gd name="T4" fmla="*/ 494 w 504"/>
                <a:gd name="T5" fmla="*/ 1037 h 1037"/>
                <a:gd name="T6" fmla="*/ 504 w 504"/>
                <a:gd name="T7" fmla="*/ 0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1037"/>
                <a:gd name="T14" fmla="*/ 504 w 504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1037">
                  <a:moveTo>
                    <a:pt x="504" y="15"/>
                  </a:moveTo>
                  <a:lnTo>
                    <a:pt x="0" y="1037"/>
                  </a:lnTo>
                  <a:lnTo>
                    <a:pt x="494" y="1037"/>
                  </a:lnTo>
                  <a:lnTo>
                    <a:pt x="504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9" name="Freeform 23"/>
            <p:cNvSpPr>
              <a:spLocks/>
            </p:cNvSpPr>
            <p:nvPr/>
          </p:nvSpPr>
          <p:spPr bwMode="auto">
            <a:xfrm>
              <a:off x="4157" y="2136"/>
              <a:ext cx="446" cy="1037"/>
            </a:xfrm>
            <a:custGeom>
              <a:avLst/>
              <a:gdLst>
                <a:gd name="T0" fmla="*/ 0 w 446"/>
                <a:gd name="T1" fmla="*/ 0 h 1037"/>
                <a:gd name="T2" fmla="*/ 5 w 446"/>
                <a:gd name="T3" fmla="*/ 1018 h 1037"/>
                <a:gd name="T4" fmla="*/ 446 w 446"/>
                <a:gd name="T5" fmla="*/ 1037 h 1037"/>
                <a:gd name="T6" fmla="*/ 14 w 446"/>
                <a:gd name="T7" fmla="*/ 29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037"/>
                <a:gd name="T14" fmla="*/ 446 w 446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037">
                  <a:moveTo>
                    <a:pt x="0" y="0"/>
                  </a:moveTo>
                  <a:lnTo>
                    <a:pt x="5" y="1018"/>
                  </a:lnTo>
                  <a:lnTo>
                    <a:pt x="446" y="1037"/>
                  </a:lnTo>
                  <a:lnTo>
                    <a:pt x="14" y="2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90" name="Oval 24"/>
            <p:cNvSpPr>
              <a:spLocks noChangeArrowheads="1"/>
            </p:cNvSpPr>
            <p:nvPr/>
          </p:nvSpPr>
          <p:spPr bwMode="auto">
            <a:xfrm>
              <a:off x="3792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1" name="Oval 25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1165226" y="4860354"/>
            <a:ext cx="4038600" cy="1676400"/>
          </a:xfrm>
          <a:prstGeom prst="cloudCallout">
            <a:avLst>
              <a:gd name="adj1" fmla="val 45088"/>
              <a:gd name="adj2" fmla="val -46213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endParaRPr lang="en-US" sz="2400" dirty="0">
              <a:solidFill>
                <a:srgbClr val="CC3300"/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952500" y="5137151"/>
            <a:ext cx="4800600" cy="1295400"/>
          </a:xfrm>
          <a:prstGeom prst="cloudCallout">
            <a:avLst>
              <a:gd name="adj1" fmla="val 30954"/>
              <a:gd name="adj2" fmla="val -691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4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0" name="AutoShape 36"/>
          <p:cNvSpPr>
            <a:spLocks noChangeArrowheads="1"/>
          </p:cNvSpPr>
          <p:nvPr/>
        </p:nvSpPr>
        <p:spPr bwMode="auto">
          <a:xfrm>
            <a:off x="990600" y="1295400"/>
            <a:ext cx="4038600" cy="1676400"/>
          </a:xfrm>
          <a:prstGeom prst="cloudCallout">
            <a:avLst>
              <a:gd name="adj1" fmla="val 47565"/>
              <a:gd name="adj2" fmla="val 41194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endParaRPr lang="en-US" sz="2400" dirty="0">
              <a:solidFill>
                <a:srgbClr val="CC3300"/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H="1">
            <a:off x="3810000" y="1905000"/>
            <a:ext cx="2514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2514600" y="1905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H="1">
            <a:off x="3505200" y="3124200"/>
            <a:ext cx="2667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2209800" y="2971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33600" y="3886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H="1">
            <a:off x="3276600" y="3886200"/>
            <a:ext cx="1752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6" grpId="0" animBg="1"/>
      <p:bldP spid="31776" grpId="1" animBg="1"/>
      <p:bldP spid="31779" grpId="0" animBg="1"/>
      <p:bldP spid="31779" grpId="1" animBg="1"/>
      <p:bldP spid="31780" grpId="0" animBg="1"/>
      <p:bldP spid="31780" grpId="1" animBg="1"/>
      <p:bldP spid="31781" grpId="0" animBg="1"/>
      <p:bldP spid="31781" grpId="1" animBg="1"/>
      <p:bldP spid="31782" grpId="0"/>
      <p:bldP spid="31782" grpId="1"/>
      <p:bldP spid="31783" grpId="0" animBg="1"/>
      <p:bldP spid="31783" grpId="1" animBg="1"/>
      <p:bldP spid="31784" grpId="0"/>
      <p:bldP spid="31784" grpId="1"/>
      <p:bldP spid="31786" grpId="0"/>
      <p:bldP spid="31786" grpId="1"/>
      <p:bldP spid="31787" grpId="0" animBg="1"/>
      <p:bldP spid="317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1447800"/>
            <a:ext cx="3794125" cy="3497263"/>
            <a:chOff x="2400" y="1632"/>
            <a:chExt cx="2390" cy="2203"/>
          </a:xfrm>
        </p:grpSpPr>
        <p:sp>
          <p:nvSpPr>
            <p:cNvPr id="8199" name="Freeform 5"/>
            <p:cNvSpPr>
              <a:spLocks/>
            </p:cNvSpPr>
            <p:nvPr/>
          </p:nvSpPr>
          <p:spPr bwMode="auto">
            <a:xfrm>
              <a:off x="3177" y="1632"/>
              <a:ext cx="999" cy="1541"/>
            </a:xfrm>
            <a:custGeom>
              <a:avLst/>
              <a:gdLst>
                <a:gd name="T0" fmla="*/ 0 w 999"/>
                <a:gd name="T1" fmla="*/ 1527 h 1541"/>
                <a:gd name="T2" fmla="*/ 0 w 999"/>
                <a:gd name="T3" fmla="*/ 519 h 1541"/>
                <a:gd name="T4" fmla="*/ 490 w 999"/>
                <a:gd name="T5" fmla="*/ 0 h 1541"/>
                <a:gd name="T6" fmla="*/ 994 w 999"/>
                <a:gd name="T7" fmla="*/ 504 h 1541"/>
                <a:gd name="T8" fmla="*/ 999 w 999"/>
                <a:gd name="T9" fmla="*/ 1536 h 1541"/>
                <a:gd name="T10" fmla="*/ 29 w 999"/>
                <a:gd name="T11" fmla="*/ 1541 h 1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9"/>
                <a:gd name="T19" fmla="*/ 0 h 1541"/>
                <a:gd name="T20" fmla="*/ 999 w 999"/>
                <a:gd name="T21" fmla="*/ 1541 h 1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9" h="1541">
                  <a:moveTo>
                    <a:pt x="0" y="1527"/>
                  </a:moveTo>
                  <a:lnTo>
                    <a:pt x="0" y="519"/>
                  </a:lnTo>
                  <a:lnTo>
                    <a:pt x="490" y="0"/>
                  </a:lnTo>
                  <a:lnTo>
                    <a:pt x="994" y="504"/>
                  </a:lnTo>
                  <a:lnTo>
                    <a:pt x="999" y="1536"/>
                  </a:lnTo>
                  <a:lnTo>
                    <a:pt x="29" y="154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0" name="Freeform 6"/>
            <p:cNvSpPr>
              <a:spLocks/>
            </p:cNvSpPr>
            <p:nvPr/>
          </p:nvSpPr>
          <p:spPr bwMode="auto">
            <a:xfrm>
              <a:off x="2400" y="2827"/>
              <a:ext cx="777" cy="994"/>
            </a:xfrm>
            <a:custGeom>
              <a:avLst/>
              <a:gdLst>
                <a:gd name="T0" fmla="*/ 475 w 777"/>
                <a:gd name="T1" fmla="*/ 0 h 994"/>
                <a:gd name="T2" fmla="*/ 201 w 777"/>
                <a:gd name="T3" fmla="*/ 15 h 994"/>
                <a:gd name="T4" fmla="*/ 0 w 777"/>
                <a:gd name="T5" fmla="*/ 375 h 994"/>
                <a:gd name="T6" fmla="*/ 777 w 777"/>
                <a:gd name="T7" fmla="*/ 994 h 994"/>
                <a:gd name="T8" fmla="*/ 777 w 777"/>
                <a:gd name="T9" fmla="*/ 360 h 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994"/>
                <a:gd name="T17" fmla="*/ 777 w 777"/>
                <a:gd name="T18" fmla="*/ 994 h 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994">
                  <a:moveTo>
                    <a:pt x="475" y="0"/>
                  </a:moveTo>
                  <a:lnTo>
                    <a:pt x="201" y="15"/>
                  </a:lnTo>
                  <a:lnTo>
                    <a:pt x="0" y="375"/>
                  </a:lnTo>
                  <a:lnTo>
                    <a:pt x="777" y="994"/>
                  </a:lnTo>
                  <a:lnTo>
                    <a:pt x="777" y="36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1" name="Freeform 7"/>
            <p:cNvSpPr>
              <a:spLocks/>
            </p:cNvSpPr>
            <p:nvPr/>
          </p:nvSpPr>
          <p:spPr bwMode="auto">
            <a:xfrm>
              <a:off x="4157" y="2813"/>
              <a:ext cx="633" cy="1022"/>
            </a:xfrm>
            <a:custGeom>
              <a:avLst/>
              <a:gdLst>
                <a:gd name="T0" fmla="*/ 14 w 633"/>
                <a:gd name="T1" fmla="*/ 360 h 1022"/>
                <a:gd name="T2" fmla="*/ 0 w 633"/>
                <a:gd name="T3" fmla="*/ 1022 h 1022"/>
                <a:gd name="T4" fmla="*/ 633 w 633"/>
                <a:gd name="T5" fmla="*/ 432 h 1022"/>
                <a:gd name="T6" fmla="*/ 547 w 633"/>
                <a:gd name="T7" fmla="*/ 0 h 1022"/>
                <a:gd name="T8" fmla="*/ 302 w 633"/>
                <a:gd name="T9" fmla="*/ 14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1022"/>
                <a:gd name="T17" fmla="*/ 633 w 633"/>
                <a:gd name="T18" fmla="*/ 1022 h 10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1022">
                  <a:moveTo>
                    <a:pt x="14" y="360"/>
                  </a:moveTo>
                  <a:lnTo>
                    <a:pt x="0" y="1022"/>
                  </a:lnTo>
                  <a:lnTo>
                    <a:pt x="633" y="432"/>
                  </a:lnTo>
                  <a:lnTo>
                    <a:pt x="547" y="0"/>
                  </a:lnTo>
                  <a:lnTo>
                    <a:pt x="302" y="1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2" name="Freeform 8"/>
            <p:cNvSpPr>
              <a:spLocks/>
            </p:cNvSpPr>
            <p:nvPr/>
          </p:nvSpPr>
          <p:spPr bwMode="auto">
            <a:xfrm>
              <a:off x="2688" y="3159"/>
              <a:ext cx="1915" cy="167"/>
            </a:xfrm>
            <a:custGeom>
              <a:avLst/>
              <a:gdLst>
                <a:gd name="T0" fmla="*/ 0 w 1915"/>
                <a:gd name="T1" fmla="*/ 14 h 167"/>
                <a:gd name="T2" fmla="*/ 489 w 1915"/>
                <a:gd name="T3" fmla="*/ 28 h 167"/>
                <a:gd name="T4" fmla="*/ 489 w 1915"/>
                <a:gd name="T5" fmla="*/ 158 h 167"/>
                <a:gd name="T6" fmla="*/ 1474 w 1915"/>
                <a:gd name="T7" fmla="*/ 167 h 167"/>
                <a:gd name="T8" fmla="*/ 1488 w 1915"/>
                <a:gd name="T9" fmla="*/ 9 h 167"/>
                <a:gd name="T10" fmla="*/ 1915 w 1915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5"/>
                <a:gd name="T19" fmla="*/ 0 h 167"/>
                <a:gd name="T20" fmla="*/ 1915 w 191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5" h="167">
                  <a:moveTo>
                    <a:pt x="0" y="14"/>
                  </a:moveTo>
                  <a:lnTo>
                    <a:pt x="489" y="28"/>
                  </a:lnTo>
                  <a:lnTo>
                    <a:pt x="489" y="158"/>
                  </a:lnTo>
                  <a:lnTo>
                    <a:pt x="1474" y="167"/>
                  </a:lnTo>
                  <a:lnTo>
                    <a:pt x="1488" y="9"/>
                  </a:lnTo>
                  <a:lnTo>
                    <a:pt x="1915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3" name="Freeform 9"/>
            <p:cNvSpPr>
              <a:spLocks/>
            </p:cNvSpPr>
            <p:nvPr/>
          </p:nvSpPr>
          <p:spPr bwMode="auto">
            <a:xfrm>
              <a:off x="2587" y="2837"/>
              <a:ext cx="115" cy="350"/>
            </a:xfrm>
            <a:custGeom>
              <a:avLst/>
              <a:gdLst>
                <a:gd name="T0" fmla="*/ 0 w 115"/>
                <a:gd name="T1" fmla="*/ 0 h 350"/>
                <a:gd name="T2" fmla="*/ 115 w 115"/>
                <a:gd name="T3" fmla="*/ 350 h 350"/>
                <a:gd name="T4" fmla="*/ 0 60000 65536"/>
                <a:gd name="T5" fmla="*/ 0 60000 65536"/>
                <a:gd name="T6" fmla="*/ 0 w 115"/>
                <a:gd name="T7" fmla="*/ 0 h 350"/>
                <a:gd name="T8" fmla="*/ 115 w 115"/>
                <a:gd name="T9" fmla="*/ 350 h 3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350">
                  <a:moveTo>
                    <a:pt x="0" y="0"/>
                  </a:moveTo>
                  <a:lnTo>
                    <a:pt x="115" y="3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4" name="Freeform 10"/>
            <p:cNvSpPr>
              <a:spLocks/>
            </p:cNvSpPr>
            <p:nvPr/>
          </p:nvSpPr>
          <p:spPr bwMode="auto">
            <a:xfrm>
              <a:off x="4603" y="2827"/>
              <a:ext cx="86" cy="346"/>
            </a:xfrm>
            <a:custGeom>
              <a:avLst/>
              <a:gdLst>
                <a:gd name="T0" fmla="*/ 86 w 86"/>
                <a:gd name="T1" fmla="*/ 0 h 346"/>
                <a:gd name="T2" fmla="*/ 0 w 86"/>
                <a:gd name="T3" fmla="*/ 346 h 346"/>
                <a:gd name="T4" fmla="*/ 0 60000 65536"/>
                <a:gd name="T5" fmla="*/ 0 60000 65536"/>
                <a:gd name="T6" fmla="*/ 0 w 86"/>
                <a:gd name="T7" fmla="*/ 0 h 346"/>
                <a:gd name="T8" fmla="*/ 86 w 86"/>
                <a:gd name="T9" fmla="*/ 346 h 3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346">
                  <a:moveTo>
                    <a:pt x="86" y="0"/>
                  </a:moveTo>
                  <a:lnTo>
                    <a:pt x="0" y="3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5" name="Freeform 11"/>
            <p:cNvSpPr>
              <a:spLocks/>
            </p:cNvSpPr>
            <p:nvPr/>
          </p:nvSpPr>
          <p:spPr bwMode="auto">
            <a:xfrm>
              <a:off x="3163" y="3181"/>
              <a:ext cx="1013" cy="1"/>
            </a:xfrm>
            <a:custGeom>
              <a:avLst/>
              <a:gdLst>
                <a:gd name="T0" fmla="*/ 0 w 1013"/>
                <a:gd name="T1" fmla="*/ 0 h 1"/>
                <a:gd name="T2" fmla="*/ 1013 w 1013"/>
                <a:gd name="T3" fmla="*/ 1 h 1"/>
                <a:gd name="T4" fmla="*/ 0 60000 65536"/>
                <a:gd name="T5" fmla="*/ 0 60000 65536"/>
                <a:gd name="T6" fmla="*/ 0 w 1013"/>
                <a:gd name="T7" fmla="*/ 0 h 1"/>
                <a:gd name="T8" fmla="*/ 1013 w 10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3" h="1">
                  <a:moveTo>
                    <a:pt x="0" y="0"/>
                  </a:moveTo>
                  <a:lnTo>
                    <a:pt x="1013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6" name="Freeform 12"/>
            <p:cNvSpPr>
              <a:spLocks/>
            </p:cNvSpPr>
            <p:nvPr/>
          </p:nvSpPr>
          <p:spPr bwMode="auto">
            <a:xfrm>
              <a:off x="2688" y="2136"/>
              <a:ext cx="504" cy="1037"/>
            </a:xfrm>
            <a:custGeom>
              <a:avLst/>
              <a:gdLst>
                <a:gd name="T0" fmla="*/ 504 w 504"/>
                <a:gd name="T1" fmla="*/ 15 h 1037"/>
                <a:gd name="T2" fmla="*/ 0 w 504"/>
                <a:gd name="T3" fmla="*/ 1037 h 1037"/>
                <a:gd name="T4" fmla="*/ 494 w 504"/>
                <a:gd name="T5" fmla="*/ 1037 h 1037"/>
                <a:gd name="T6" fmla="*/ 504 w 504"/>
                <a:gd name="T7" fmla="*/ 0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1037"/>
                <a:gd name="T14" fmla="*/ 504 w 504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1037">
                  <a:moveTo>
                    <a:pt x="504" y="15"/>
                  </a:moveTo>
                  <a:lnTo>
                    <a:pt x="0" y="1037"/>
                  </a:lnTo>
                  <a:lnTo>
                    <a:pt x="494" y="1037"/>
                  </a:lnTo>
                  <a:lnTo>
                    <a:pt x="504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7" name="Freeform 13"/>
            <p:cNvSpPr>
              <a:spLocks/>
            </p:cNvSpPr>
            <p:nvPr/>
          </p:nvSpPr>
          <p:spPr bwMode="auto">
            <a:xfrm>
              <a:off x="4157" y="2136"/>
              <a:ext cx="446" cy="1037"/>
            </a:xfrm>
            <a:custGeom>
              <a:avLst/>
              <a:gdLst>
                <a:gd name="T0" fmla="*/ 0 w 446"/>
                <a:gd name="T1" fmla="*/ 0 h 1037"/>
                <a:gd name="T2" fmla="*/ 5 w 446"/>
                <a:gd name="T3" fmla="*/ 1018 h 1037"/>
                <a:gd name="T4" fmla="*/ 446 w 446"/>
                <a:gd name="T5" fmla="*/ 1037 h 1037"/>
                <a:gd name="T6" fmla="*/ 14 w 446"/>
                <a:gd name="T7" fmla="*/ 29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037"/>
                <a:gd name="T14" fmla="*/ 446 w 446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037">
                  <a:moveTo>
                    <a:pt x="0" y="0"/>
                  </a:moveTo>
                  <a:lnTo>
                    <a:pt x="5" y="1018"/>
                  </a:lnTo>
                  <a:lnTo>
                    <a:pt x="446" y="1037"/>
                  </a:lnTo>
                  <a:lnTo>
                    <a:pt x="14" y="2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8" name="Oval 14"/>
            <p:cNvSpPr>
              <a:spLocks noChangeArrowheads="1"/>
            </p:cNvSpPr>
            <p:nvPr/>
          </p:nvSpPr>
          <p:spPr bwMode="auto">
            <a:xfrm>
              <a:off x="3792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9" name="Oval 15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8195" name="Text Box 16"/>
          <p:cNvSpPr txBox="1">
            <a:spLocks noChangeArrowheads="1"/>
          </p:cNvSpPr>
          <p:nvPr/>
        </p:nvSpPr>
        <p:spPr bwMode="auto">
          <a:xfrm>
            <a:off x="2819400" y="228600"/>
            <a:ext cx="510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2743200" y="1600200"/>
            <a:ext cx="3429000" cy="3124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1143000" y="4953000"/>
            <a:ext cx="4038600" cy="1676400"/>
          </a:xfrm>
          <a:prstGeom prst="cloudCallout">
            <a:avLst>
              <a:gd name="adj1" fmla="val 25630"/>
              <a:gd name="adj2" fmla="val -463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endParaRPr lang="en-US" sz="2800" dirty="0"/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5257800" y="5029200"/>
            <a:ext cx="4038600" cy="1676400"/>
          </a:xfrm>
          <a:prstGeom prst="cloudCallout">
            <a:avLst>
              <a:gd name="adj1" fmla="val -16431"/>
              <a:gd name="adj2" fmla="val -6098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4" grpId="0" animBg="1"/>
      <p:bldP spid="55314" grpId="1" animBg="1"/>
      <p:bldP spid="55315" grpId="0" animBg="1"/>
      <p:bldP spid="553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505200" y="2286000"/>
            <a:ext cx="4267200" cy="4271963"/>
            <a:chOff x="912" y="1005"/>
            <a:chExt cx="2688" cy="2691"/>
          </a:xfrm>
        </p:grpSpPr>
        <p:sp>
          <p:nvSpPr>
            <p:cNvPr id="9226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7" name="Rectangle 5"/>
            <p:cNvSpPr>
              <a:spLocks noChangeArrowheads="1"/>
            </p:cNvSpPr>
            <p:nvPr/>
          </p:nvSpPr>
          <p:spPr bwMode="auto">
            <a:xfrm>
              <a:off x="124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8" name="Rectangle 6"/>
            <p:cNvSpPr>
              <a:spLocks noChangeArrowheads="1"/>
            </p:cNvSpPr>
            <p:nvPr/>
          </p:nvSpPr>
          <p:spPr bwMode="auto">
            <a:xfrm>
              <a:off x="158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9" name="Rectangle 7"/>
            <p:cNvSpPr>
              <a:spLocks noChangeArrowheads="1"/>
            </p:cNvSpPr>
            <p:nvPr/>
          </p:nvSpPr>
          <p:spPr bwMode="auto">
            <a:xfrm>
              <a:off x="1920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259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1" name="Rectangle 9"/>
            <p:cNvSpPr>
              <a:spLocks noChangeArrowheads="1"/>
            </p:cNvSpPr>
            <p:nvPr/>
          </p:nvSpPr>
          <p:spPr bwMode="auto">
            <a:xfrm>
              <a:off x="2256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2" name="Rectangle 10"/>
            <p:cNvSpPr>
              <a:spLocks noChangeArrowheads="1"/>
            </p:cNvSpPr>
            <p:nvPr/>
          </p:nvSpPr>
          <p:spPr bwMode="auto">
            <a:xfrm>
              <a:off x="326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3" name="Rectangle 11"/>
            <p:cNvSpPr>
              <a:spLocks noChangeArrowheads="1"/>
            </p:cNvSpPr>
            <p:nvPr/>
          </p:nvSpPr>
          <p:spPr bwMode="auto">
            <a:xfrm>
              <a:off x="292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4" name="Rectangle 12"/>
            <p:cNvSpPr>
              <a:spLocks noChangeArrowheads="1"/>
            </p:cNvSpPr>
            <p:nvPr/>
          </p:nvSpPr>
          <p:spPr bwMode="auto">
            <a:xfrm rot="5400000">
              <a:off x="2088" y="-17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 rot="5400000">
              <a:off x="2088" y="16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 rot="5400000">
              <a:off x="2088" y="50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7" name="Rectangle 15"/>
            <p:cNvSpPr>
              <a:spLocks noChangeArrowheads="1"/>
            </p:cNvSpPr>
            <p:nvPr/>
          </p:nvSpPr>
          <p:spPr bwMode="auto">
            <a:xfrm rot="5400000">
              <a:off x="2088" y="837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8" name="Rectangle 16"/>
            <p:cNvSpPr>
              <a:spLocks noChangeArrowheads="1"/>
            </p:cNvSpPr>
            <p:nvPr/>
          </p:nvSpPr>
          <p:spPr bwMode="auto">
            <a:xfrm rot="5400000">
              <a:off x="2088" y="1173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9" name="Rectangle 17"/>
            <p:cNvSpPr>
              <a:spLocks noChangeArrowheads="1"/>
            </p:cNvSpPr>
            <p:nvPr/>
          </p:nvSpPr>
          <p:spPr bwMode="auto">
            <a:xfrm rot="5400000">
              <a:off x="2088" y="1509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40" name="Rectangle 18"/>
            <p:cNvSpPr>
              <a:spLocks noChangeArrowheads="1"/>
            </p:cNvSpPr>
            <p:nvPr/>
          </p:nvSpPr>
          <p:spPr bwMode="auto">
            <a:xfrm rot="5400000">
              <a:off x="2088" y="184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41" name="Rectangle 19"/>
            <p:cNvSpPr>
              <a:spLocks noChangeArrowheads="1"/>
            </p:cNvSpPr>
            <p:nvPr/>
          </p:nvSpPr>
          <p:spPr bwMode="auto">
            <a:xfrm rot="5400000">
              <a:off x="2088" y="218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069" name="AutoShape 21"/>
          <p:cNvSpPr>
            <a:spLocks/>
          </p:cNvSpPr>
          <p:nvPr/>
        </p:nvSpPr>
        <p:spPr bwMode="auto">
          <a:xfrm>
            <a:off x="8010525" y="2281238"/>
            <a:ext cx="228600" cy="4267200"/>
          </a:xfrm>
          <a:prstGeom prst="rightBrace">
            <a:avLst>
              <a:gd name="adj1" fmla="val 1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71" name="AutoShape 23"/>
          <p:cNvSpPr>
            <a:spLocks/>
          </p:cNvSpPr>
          <p:nvPr/>
        </p:nvSpPr>
        <p:spPr bwMode="auto">
          <a:xfrm rot="-5400000">
            <a:off x="5467350" y="-285750"/>
            <a:ext cx="342900" cy="4267200"/>
          </a:xfrm>
          <a:prstGeom prst="rightBrace">
            <a:avLst>
              <a:gd name="adj1" fmla="val 1037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8181975" y="4081463"/>
            <a:ext cx="828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ô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5257800" y="11144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ô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3505200" y="2286000"/>
            <a:ext cx="4267200" cy="426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1143000" y="31242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 Box 57"/>
          <p:cNvSpPr txBox="1">
            <a:spLocks noChangeArrowheads="1"/>
          </p:cNvSpPr>
          <p:nvPr/>
        </p:nvSpPr>
        <p:spPr bwMode="auto">
          <a:xfrm>
            <a:off x="1981200" y="3048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ô li</a:t>
            </a:r>
            <a:endParaRPr lang="en-US" sz="32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 animBg="1"/>
      <p:bldP spid="2069" grpId="1" animBg="1"/>
      <p:bldP spid="2071" grpId="0" animBg="1"/>
      <p:bldP spid="2071" grpId="1" animBg="1"/>
      <p:bldP spid="2072" grpId="0"/>
      <p:bldP spid="2072" grpId="1"/>
      <p:bldP spid="2073" grpId="0"/>
      <p:bldP spid="2073" grpId="1"/>
      <p:bldP spid="2076" grpId="0" animBg="1"/>
      <p:bldP spid="20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0413" y="2584450"/>
            <a:ext cx="3509962" cy="3300413"/>
            <a:chOff x="912" y="1005"/>
            <a:chExt cx="2688" cy="2691"/>
          </a:xfrm>
        </p:grpSpPr>
        <p:sp>
          <p:nvSpPr>
            <p:cNvPr id="10249" name="Rectangle 3"/>
            <p:cNvSpPr>
              <a:spLocks noChangeArrowheads="1"/>
            </p:cNvSpPr>
            <p:nvPr/>
          </p:nvSpPr>
          <p:spPr bwMode="auto">
            <a:xfrm>
              <a:off x="91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0" name="Rectangle 4"/>
            <p:cNvSpPr>
              <a:spLocks noChangeArrowheads="1"/>
            </p:cNvSpPr>
            <p:nvPr/>
          </p:nvSpPr>
          <p:spPr bwMode="auto">
            <a:xfrm>
              <a:off x="124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1" name="Rectangle 5"/>
            <p:cNvSpPr>
              <a:spLocks noChangeArrowheads="1"/>
            </p:cNvSpPr>
            <p:nvPr/>
          </p:nvSpPr>
          <p:spPr bwMode="auto">
            <a:xfrm>
              <a:off x="158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2" name="Rectangle 6"/>
            <p:cNvSpPr>
              <a:spLocks noChangeArrowheads="1"/>
            </p:cNvSpPr>
            <p:nvPr/>
          </p:nvSpPr>
          <p:spPr bwMode="auto">
            <a:xfrm>
              <a:off x="1920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3" name="Rectangle 7"/>
            <p:cNvSpPr>
              <a:spLocks noChangeArrowheads="1"/>
            </p:cNvSpPr>
            <p:nvPr/>
          </p:nvSpPr>
          <p:spPr bwMode="auto">
            <a:xfrm>
              <a:off x="259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2256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5" name="Rectangle 9"/>
            <p:cNvSpPr>
              <a:spLocks noChangeArrowheads="1"/>
            </p:cNvSpPr>
            <p:nvPr/>
          </p:nvSpPr>
          <p:spPr bwMode="auto">
            <a:xfrm>
              <a:off x="326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6" name="Rectangle 10"/>
            <p:cNvSpPr>
              <a:spLocks noChangeArrowheads="1"/>
            </p:cNvSpPr>
            <p:nvPr/>
          </p:nvSpPr>
          <p:spPr bwMode="auto">
            <a:xfrm>
              <a:off x="292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7" name="Rectangle 11"/>
            <p:cNvSpPr>
              <a:spLocks noChangeArrowheads="1"/>
            </p:cNvSpPr>
            <p:nvPr/>
          </p:nvSpPr>
          <p:spPr bwMode="auto">
            <a:xfrm rot="5400000">
              <a:off x="2088" y="-17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8" name="Rectangle 12"/>
            <p:cNvSpPr>
              <a:spLocks noChangeArrowheads="1"/>
            </p:cNvSpPr>
            <p:nvPr/>
          </p:nvSpPr>
          <p:spPr bwMode="auto">
            <a:xfrm rot="5400000">
              <a:off x="2088" y="16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9" name="Rectangle 13"/>
            <p:cNvSpPr>
              <a:spLocks noChangeArrowheads="1"/>
            </p:cNvSpPr>
            <p:nvPr/>
          </p:nvSpPr>
          <p:spPr bwMode="auto">
            <a:xfrm rot="5400000">
              <a:off x="2088" y="50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0" name="Rectangle 14"/>
            <p:cNvSpPr>
              <a:spLocks noChangeArrowheads="1"/>
            </p:cNvSpPr>
            <p:nvPr/>
          </p:nvSpPr>
          <p:spPr bwMode="auto">
            <a:xfrm rot="5400000">
              <a:off x="2088" y="837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1" name="Rectangle 15"/>
            <p:cNvSpPr>
              <a:spLocks noChangeArrowheads="1"/>
            </p:cNvSpPr>
            <p:nvPr/>
          </p:nvSpPr>
          <p:spPr bwMode="auto">
            <a:xfrm rot="5400000">
              <a:off x="2088" y="1173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2" name="Rectangle 16"/>
            <p:cNvSpPr>
              <a:spLocks noChangeArrowheads="1"/>
            </p:cNvSpPr>
            <p:nvPr/>
          </p:nvSpPr>
          <p:spPr bwMode="auto">
            <a:xfrm rot="5400000">
              <a:off x="2088" y="1509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3" name="Rectangle 17"/>
            <p:cNvSpPr>
              <a:spLocks noChangeArrowheads="1"/>
            </p:cNvSpPr>
            <p:nvPr/>
          </p:nvSpPr>
          <p:spPr bwMode="auto">
            <a:xfrm rot="5400000">
              <a:off x="2088" y="184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4" name="Rectangle 18"/>
            <p:cNvSpPr>
              <a:spLocks noChangeArrowheads="1"/>
            </p:cNvSpPr>
            <p:nvPr/>
          </p:nvSpPr>
          <p:spPr bwMode="auto">
            <a:xfrm rot="5400000">
              <a:off x="2088" y="218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8935" name="Line 23"/>
          <p:cNvSpPr>
            <a:spLocks noChangeShapeType="1"/>
          </p:cNvSpPr>
          <p:nvPr/>
        </p:nvSpPr>
        <p:spPr bwMode="auto">
          <a:xfrm flipH="1">
            <a:off x="4568825" y="2590800"/>
            <a:ext cx="3446463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6019800" y="3505200"/>
            <a:ext cx="838200" cy="762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1371600" y="1981200"/>
            <a:ext cx="2286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30"/>
          <p:cNvSpPr txBox="1">
            <a:spLocks noChangeArrowheads="1"/>
          </p:cNvSpPr>
          <p:nvPr/>
        </p:nvSpPr>
        <p:spPr bwMode="auto">
          <a:xfrm>
            <a:off x="2133600" y="2286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63" name="AutoShape 51"/>
          <p:cNvSpPr>
            <a:spLocks noChangeArrowheads="1"/>
          </p:cNvSpPr>
          <p:nvPr/>
        </p:nvSpPr>
        <p:spPr bwMode="auto">
          <a:xfrm rot="5400000">
            <a:off x="4572000" y="2362200"/>
            <a:ext cx="3505200" cy="36576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8965" name="Freeform 53"/>
          <p:cNvSpPr>
            <a:spLocks/>
          </p:cNvSpPr>
          <p:nvPr/>
        </p:nvSpPr>
        <p:spPr bwMode="auto">
          <a:xfrm>
            <a:off x="4343400" y="2514600"/>
            <a:ext cx="3733800" cy="3352800"/>
          </a:xfrm>
          <a:custGeom>
            <a:avLst/>
            <a:gdLst>
              <a:gd name="T0" fmla="*/ 0 w 2706"/>
              <a:gd name="T1" fmla="*/ 2147483647 h 2728"/>
              <a:gd name="T2" fmla="*/ 2147483647 w 2706"/>
              <a:gd name="T3" fmla="*/ 0 h 2728"/>
              <a:gd name="T4" fmla="*/ 2147483647 w 2706"/>
              <a:gd name="T5" fmla="*/ 2147483647 h 2728"/>
              <a:gd name="T6" fmla="*/ 43790046 w 2706"/>
              <a:gd name="T7" fmla="*/ 2147483647 h 2728"/>
              <a:gd name="T8" fmla="*/ 0 60000 65536"/>
              <a:gd name="T9" fmla="*/ 0 60000 65536"/>
              <a:gd name="T10" fmla="*/ 0 60000 65536"/>
              <a:gd name="T11" fmla="*/ 0 60000 65536"/>
              <a:gd name="T12" fmla="*/ 0 w 2706"/>
              <a:gd name="T13" fmla="*/ 0 h 2728"/>
              <a:gd name="T14" fmla="*/ 2706 w 2706"/>
              <a:gd name="T15" fmla="*/ 2728 h 2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" h="2728">
                <a:moveTo>
                  <a:pt x="0" y="2701"/>
                </a:moveTo>
                <a:lnTo>
                  <a:pt x="2706" y="0"/>
                </a:lnTo>
                <a:lnTo>
                  <a:pt x="2661" y="2728"/>
                </a:lnTo>
                <a:lnTo>
                  <a:pt x="23" y="269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8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0" dur="2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2" dur="2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4" dur="2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 animBg="1"/>
      <p:bldP spid="38935" grpId="1" animBg="1"/>
      <p:bldP spid="38936" grpId="0" animBg="1"/>
      <p:bldP spid="38936" grpId="1" animBg="1"/>
      <p:bldP spid="38940" grpId="0"/>
      <p:bldP spid="38940" grpId="1"/>
      <p:bldP spid="38963" grpId="0" animBg="1"/>
      <p:bldP spid="38963" grpId="1" animBg="1"/>
      <p:bldP spid="38965" grpId="0" animBg="1"/>
      <p:bldP spid="38965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556</Words>
  <Application>Microsoft Office PowerPoint</Application>
  <PresentationFormat>On-screen Show (4:3)</PresentationFormat>
  <Paragraphs>75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HP001 4 hàng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NỘI DUNG</vt:lpstr>
      <vt:lpstr>PowerPoint Presentation</vt:lpstr>
      <vt:lpstr>Thức ăn chế biến từ ếch</vt:lpstr>
      <vt:lpstr>HĐ1: Quan sát, nhận xét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làm cho con ếch nhảy</vt:lpstr>
      <vt:lpstr>PowerPoint Presentation</vt:lpstr>
      <vt:lpstr>Một số mẫu trang trí tham khảo</vt:lpstr>
      <vt:lpstr>Một số mẫu trang trí tham khảo</vt:lpstr>
      <vt:lpstr>Một số mẫu trang trí tham khảo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 Thanh Sen</dc:creator>
  <cp:lastModifiedBy>Windows User</cp:lastModifiedBy>
  <cp:revision>47</cp:revision>
  <dcterms:created xsi:type="dcterms:W3CDTF">2007-05-13T00:55:14Z</dcterms:created>
  <dcterms:modified xsi:type="dcterms:W3CDTF">2021-10-28T22:00:23Z</dcterms:modified>
</cp:coreProperties>
</file>