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</p:sldMasterIdLst>
  <p:notesMasterIdLst>
    <p:notesMasterId r:id="rId24"/>
  </p:notesMasterIdLst>
  <p:sldIdLst>
    <p:sldId id="258" r:id="rId4"/>
    <p:sldId id="2651" r:id="rId5"/>
    <p:sldId id="263" r:id="rId6"/>
    <p:sldId id="2659" r:id="rId7"/>
    <p:sldId id="2660" r:id="rId8"/>
    <p:sldId id="264" r:id="rId9"/>
    <p:sldId id="265" r:id="rId10"/>
    <p:sldId id="869" r:id="rId11"/>
    <p:sldId id="2652" r:id="rId12"/>
    <p:sldId id="2653" r:id="rId13"/>
    <p:sldId id="443" r:id="rId14"/>
    <p:sldId id="2654" r:id="rId15"/>
    <p:sldId id="2655" r:id="rId16"/>
    <p:sldId id="2661" r:id="rId17"/>
    <p:sldId id="2640" r:id="rId18"/>
    <p:sldId id="2642" r:id="rId19"/>
    <p:sldId id="576" r:id="rId20"/>
    <p:sldId id="2662" r:id="rId21"/>
    <p:sldId id="574" r:id="rId22"/>
    <p:sldId id="5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497DBB"/>
    <a:srgbClr val="A048BC"/>
    <a:srgbClr val="8A3BA3"/>
    <a:srgbClr val="2C4D76"/>
    <a:srgbClr val="AEC87A"/>
    <a:srgbClr val="81A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7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AE45-0CDA-403A-A9CC-DC9FE66921F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9730-ECF6-4BA5-AB0D-B1BA58FD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bắn</a:t>
            </a:r>
            <a:r>
              <a:rPr lang="en-US" baseline="0" dirty="0"/>
              <a:t> </a:t>
            </a:r>
            <a:r>
              <a:rPr lang="en-US" baseline="0" dirty="0" err="1"/>
              <a:t>đạn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ngô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tiêu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diệt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lấy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(</a:t>
            </a:r>
            <a:r>
              <a:rPr lang="en-US" baseline="0" dirty="0" err="1">
                <a:sym typeface="Wingdings" pitchFamily="2" charset="2"/>
              </a:rPr>
              <a:t>hoặc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thua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cuộc</a:t>
            </a:r>
            <a:r>
              <a:rPr lang="en-US" baseline="0" dirty="0">
                <a:sym typeface="Wingdings" pitchFamily="2" charset="2"/>
              </a:rPr>
              <a:t> )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cấy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(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)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quả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quay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trang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đầu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9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74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=""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=""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=""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=""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3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4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3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73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0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171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2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1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3400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4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5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2022/9/29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732106CF-24DB-4404-80B4-D983F672AF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="" xmlns:a16="http://schemas.microsoft.com/office/drawing/2014/main" id="{3644A80B-3B48-4816-BE8B-ED3942BB539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A35C0C82-0F92-4155-B83A-3364CB374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BD094E2D-F06E-47C1-AE9C-098FA504B3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/>
          <a:p>
            <a:pPr algn="ctr" defTabSz="914377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29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2.png"/><Relationship Id="rId5" Type="http://schemas.openxmlformats.org/officeDocument/2006/relationships/image" Target="../media/image43.pn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2.png"/><Relationship Id="rId3" Type="http://schemas.openxmlformats.org/officeDocument/2006/relationships/image" Target="../media/image61.png"/><Relationship Id="rId7" Type="http://schemas.openxmlformats.org/officeDocument/2006/relationships/image" Target="../media/image1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audio" Target="../media/audio3.wav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4.wav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1492202" y="316027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3779849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CA21E1-7881-0FDA-5F82-3E7BFEB8C79E}"/>
              </a:ext>
            </a:extLst>
          </p:cNvPr>
          <p:cNvSpPr txBox="1"/>
          <p:nvPr/>
        </p:nvSpPr>
        <p:spPr>
          <a:xfrm>
            <a:off x="701777" y="544298"/>
            <a:ext cx="10788243" cy="2862322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 TẬP CHUNG( T2)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25)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70D60B9-1F58-9874-8EEC-42B476E08EBB}"/>
              </a:ext>
            </a:extLst>
          </p:cNvPr>
          <p:cNvSpPr txBox="1"/>
          <p:nvPr/>
        </p:nvSpPr>
        <p:spPr>
          <a:xfrm>
            <a:off x="2128198" y="277221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– LUYỆN TẬP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778510" y="1590040"/>
            <a:ext cx="10683388" cy="3220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888791" y="1986263"/>
            <a:ext cx="11752580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2 x 1           3 x 1           4 x 1             5 x 1</a:t>
            </a:r>
          </a:p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2 : 1            3 : 1            4 : 1              5 :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72FF4C-AE9C-92CC-E817-7860AD20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8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CB5060-04FB-2256-E34C-14FB5F51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009650"/>
            <a:ext cx="1857375" cy="65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0C20E0-9A67-0B4B-DCC8-6B950BD7CBCB}"/>
              </a:ext>
            </a:extLst>
          </p:cNvPr>
          <p:cNvSpPr txBox="1"/>
          <p:nvPr/>
        </p:nvSpPr>
        <p:spPr>
          <a:xfrm>
            <a:off x="371475" y="1729859"/>
            <a:ext cx="153074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2 x 1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308477-2879-A568-58F3-6F48F03532B4}"/>
              </a:ext>
            </a:extLst>
          </p:cNvPr>
          <p:cNvSpPr txBox="1"/>
          <p:nvPr/>
        </p:nvSpPr>
        <p:spPr>
          <a:xfrm>
            <a:off x="3393684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x 1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B33BE8-5C59-49AB-3609-0718D4175FC6}"/>
              </a:ext>
            </a:extLst>
          </p:cNvPr>
          <p:cNvSpPr txBox="1"/>
          <p:nvPr/>
        </p:nvSpPr>
        <p:spPr>
          <a:xfrm>
            <a:off x="6387758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1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0730647-166A-8B1E-0F0F-A4641F3FC80B}"/>
              </a:ext>
            </a:extLst>
          </p:cNvPr>
          <p:cNvSpPr txBox="1"/>
          <p:nvPr/>
        </p:nvSpPr>
        <p:spPr>
          <a:xfrm>
            <a:off x="9381832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x 1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BAA63A-BC38-C7BD-20B1-351212308B98}"/>
              </a:ext>
            </a:extLst>
          </p:cNvPr>
          <p:cNvSpPr txBox="1"/>
          <p:nvPr/>
        </p:nvSpPr>
        <p:spPr>
          <a:xfrm>
            <a:off x="294322" y="3429000"/>
            <a:ext cx="150634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2 : 1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BA45383-25A2-0A15-DBC0-8BF0A0F3A0FC}"/>
              </a:ext>
            </a:extLst>
          </p:cNvPr>
          <p:cNvSpPr txBox="1"/>
          <p:nvPr/>
        </p:nvSpPr>
        <p:spPr>
          <a:xfrm>
            <a:off x="3393684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: 1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73EFD5-8053-954C-C42A-BC4CB7B9DBA5}"/>
              </a:ext>
            </a:extLst>
          </p:cNvPr>
          <p:cNvSpPr txBox="1"/>
          <p:nvPr/>
        </p:nvSpPr>
        <p:spPr>
          <a:xfrm>
            <a:off x="6387757" y="3430665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: 1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7826BF7-491F-26FE-79B9-DC927E6C733D}"/>
              </a:ext>
            </a:extLst>
          </p:cNvPr>
          <p:cNvSpPr txBox="1"/>
          <p:nvPr/>
        </p:nvSpPr>
        <p:spPr>
          <a:xfrm>
            <a:off x="9381830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: 1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A7A0AB4-3653-D5B3-6FA0-2319C77C9BAA}"/>
              </a:ext>
            </a:extLst>
          </p:cNvPr>
          <p:cNvSpPr txBox="1"/>
          <p:nvPr/>
        </p:nvSpPr>
        <p:spPr>
          <a:xfrm>
            <a:off x="2028679" y="1695807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A573A99-3B6F-3DD5-C372-1B5106DCE010}"/>
              </a:ext>
            </a:extLst>
          </p:cNvPr>
          <p:cNvSpPr txBox="1"/>
          <p:nvPr/>
        </p:nvSpPr>
        <p:spPr>
          <a:xfrm>
            <a:off x="4730189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B4DF94C-B97C-27BB-E815-9B7FB3304EC1}"/>
              </a:ext>
            </a:extLst>
          </p:cNvPr>
          <p:cNvSpPr txBox="1"/>
          <p:nvPr/>
        </p:nvSpPr>
        <p:spPr>
          <a:xfrm>
            <a:off x="7621685" y="1661755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0B47521-93B3-3792-F7E0-F7470CF5E405}"/>
              </a:ext>
            </a:extLst>
          </p:cNvPr>
          <p:cNvSpPr txBox="1"/>
          <p:nvPr/>
        </p:nvSpPr>
        <p:spPr>
          <a:xfrm>
            <a:off x="10615760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AD2AD0C-9794-F89A-A932-A1C633E65A36}"/>
              </a:ext>
            </a:extLst>
          </p:cNvPr>
          <p:cNvSpPr txBox="1"/>
          <p:nvPr/>
        </p:nvSpPr>
        <p:spPr>
          <a:xfrm>
            <a:off x="1902216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F5134BC-DCBD-CA37-AE6E-ECC60EDCC78C}"/>
              </a:ext>
            </a:extLst>
          </p:cNvPr>
          <p:cNvSpPr txBox="1"/>
          <p:nvPr/>
        </p:nvSpPr>
        <p:spPr>
          <a:xfrm>
            <a:off x="4669886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32E4075-C154-08B8-0C55-93C058E9B3EE}"/>
              </a:ext>
            </a:extLst>
          </p:cNvPr>
          <p:cNvSpPr txBox="1"/>
          <p:nvPr/>
        </p:nvSpPr>
        <p:spPr>
          <a:xfrm>
            <a:off x="7605200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D2647C9-5467-0CEB-0E0E-75F652036E05}"/>
              </a:ext>
            </a:extLst>
          </p:cNvPr>
          <p:cNvSpPr txBox="1"/>
          <p:nvPr/>
        </p:nvSpPr>
        <p:spPr>
          <a:xfrm>
            <a:off x="10622977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DD64DB-1577-3DF0-E4AC-237DD4502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62" y="4325073"/>
            <a:ext cx="8627398" cy="1538032"/>
          </a:xfrm>
          <a:prstGeom prst="rect">
            <a:avLst/>
          </a:prstGeom>
        </p:spPr>
      </p:pic>
      <p:pic>
        <p:nvPicPr>
          <p:cNvPr id="23" name="Picture 22" descr="A couple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406EAB33-5382-85DE-837F-E7DC8E5DA3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-97321" y="5409615"/>
            <a:ext cx="2794965" cy="15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620F74A-0E40-8F9E-AFA8-077C5847D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D4EC26-3AD9-795C-E7AE-399878F4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5C9FE2-1592-6CF7-EBDF-F6C748EF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79E0AF-EFA1-C27B-B206-DCE03912CEB3}"/>
              </a:ext>
            </a:extLst>
          </p:cNvPr>
          <p:cNvSpPr txBox="1"/>
          <p:nvPr/>
        </p:nvSpPr>
        <p:spPr>
          <a:xfrm>
            <a:off x="3151972" y="5174168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1 x 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28D92E-169C-BAF8-B6A1-F09A246EE6C9}"/>
              </a:ext>
            </a:extLst>
          </p:cNvPr>
          <p:cNvSpPr txBox="1"/>
          <p:nvPr/>
        </p:nvSpPr>
        <p:spPr>
          <a:xfrm>
            <a:off x="3151972" y="3941218"/>
            <a:ext cx="139740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1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231A45C-E3B1-1333-70BD-7DBAF9BA443E}"/>
              </a:ext>
            </a:extLst>
          </p:cNvPr>
          <p:cNvSpPr txBox="1"/>
          <p:nvPr/>
        </p:nvSpPr>
        <p:spPr>
          <a:xfrm>
            <a:off x="8163815" y="3955142"/>
            <a:ext cx="146378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1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EF9DC98-E595-E7BE-2109-E08B45511AB8}"/>
              </a:ext>
            </a:extLst>
          </p:cNvPr>
          <p:cNvSpPr txBox="1"/>
          <p:nvPr/>
        </p:nvSpPr>
        <p:spPr>
          <a:xfrm>
            <a:off x="8227955" y="5174168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1 x 6 =</a:t>
            </a:r>
          </a:p>
        </p:txBody>
      </p:sp>
      <p:sp>
        <p:nvSpPr>
          <p:cNvPr id="13" name="Câu TL B">
            <a:extLst>
              <a:ext uri="{FF2B5EF4-FFF2-40B4-BE49-F238E27FC236}">
                <a16:creationId xmlns="" xmlns:a16="http://schemas.microsoft.com/office/drawing/2014/main" id="{D801FB5C-2BFD-F17B-876F-D06D93AB925C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094A436-4771-4CB5-5444-D0807D8BA47F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A44D9EF-4986-3C29-F059-0CF6BC9FE5AD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D23367A-7E9E-FDE8-A8AD-D389A1693415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21044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1340BCD-F2DF-FFB5-2DB8-C54AE804B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C42439-DBBB-C684-6587-694535296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1887AC3-99EC-49BA-8ADD-FF146188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273B45-B207-7C33-CBA5-767E1DFE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5AD505-66A1-D512-C551-CE079860EACD}"/>
              </a:ext>
            </a:extLst>
          </p:cNvPr>
          <p:cNvSpPr txBox="1"/>
          <p:nvPr/>
        </p:nvSpPr>
        <p:spPr>
          <a:xfrm>
            <a:off x="265819" y="4572312"/>
            <a:ext cx="5330413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1 x 5 = 1 + 1 + 1 + 1 + 1 = 5</a:t>
            </a:r>
          </a:p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1 x 5 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E3BF82-BFF4-B626-AE89-A371A3A987DE}"/>
              </a:ext>
            </a:extLst>
          </p:cNvPr>
          <p:cNvSpPr txBox="1"/>
          <p:nvPr/>
        </p:nvSpPr>
        <p:spPr>
          <a:xfrm>
            <a:off x="1038297" y="3200600"/>
            <a:ext cx="371284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1 x 3 = 1 + 1 + 1 = 3</a:t>
            </a:r>
          </a:p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1 x 3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3E76EF-D8F8-00B1-BA17-056AC26C095E}"/>
              </a:ext>
            </a:extLst>
          </p:cNvPr>
          <p:cNvSpPr txBox="1"/>
          <p:nvPr/>
        </p:nvSpPr>
        <p:spPr>
          <a:xfrm>
            <a:off x="6393583" y="3200600"/>
            <a:ext cx="4476236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1 x 4 = 1 + 1 + 1 + 1 = 4</a:t>
            </a:r>
          </a:p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1 x 4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A82A1E-4A6D-C1FB-A9A6-8CEF8DCD6616}"/>
              </a:ext>
            </a:extLst>
          </p:cNvPr>
          <p:cNvSpPr txBox="1"/>
          <p:nvPr/>
        </p:nvSpPr>
        <p:spPr>
          <a:xfrm>
            <a:off x="5784166" y="4526438"/>
            <a:ext cx="5695071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1 x 6 = 1 + 1 + 1 + 1 + 1 + 1 = 6</a:t>
            </a:r>
          </a:p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1 x 6 =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28DBD31-40A8-993F-9DD1-106969901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7" y="5823573"/>
            <a:ext cx="7373256" cy="7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âu TL B">
            <a:extLst>
              <a:ext uri="{FF2B5EF4-FFF2-40B4-BE49-F238E27FC236}">
                <a16:creationId xmlns="" xmlns:a16="http://schemas.microsoft.com/office/drawing/2014/main" id="{3A2E2C46-35CA-682B-7248-273CB13A2837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04341D4-7F1D-DD8E-8A8C-C9E5EA2D08BC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1F9C187-4CCA-846E-2C3B-579F7462A714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2D162F0-A5F4-A9DA-7950-A937C1827A0F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11485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43F065E-57C6-BAB5-CB6E-A0D2B2BE6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EAC5071-8B83-73F1-3D28-FF35A53CC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5795"/>
            <a:ext cx="1333500" cy="619125"/>
          </a:xfrm>
          <a:prstGeom prst="rect">
            <a:avLst/>
          </a:prstGeom>
        </p:spPr>
      </p:pic>
      <p:pic>
        <p:nvPicPr>
          <p:cNvPr id="21" name="Picture 2" descr="20220425102040_wm_shs-toan-3---tap-1">
            <a:extLst>
              <a:ext uri="{FF2B5EF4-FFF2-40B4-BE49-F238E27FC236}">
                <a16:creationId xmlns="" xmlns:a16="http://schemas.microsoft.com/office/drawing/2014/main" id="{C5B9262E-BEC3-8659-AA8F-8C49B524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2308" b="55692"/>
          <a:stretch/>
        </p:blipFill>
        <p:spPr bwMode="auto">
          <a:xfrm>
            <a:off x="1484440" y="1175887"/>
            <a:ext cx="10496345" cy="508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B7C33A7-2C31-6DA1-748F-7EE26831176F}"/>
              </a:ext>
            </a:extLst>
          </p:cNvPr>
          <p:cNvSpPr txBox="1"/>
          <p:nvPr/>
        </p:nvSpPr>
        <p:spPr>
          <a:xfrm>
            <a:off x="457493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AB1FBB-6B05-6C70-1676-33D5AF0F2CAF}"/>
              </a:ext>
            </a:extLst>
          </p:cNvPr>
          <p:cNvSpPr txBox="1"/>
          <p:nvPr/>
        </p:nvSpPr>
        <p:spPr>
          <a:xfrm>
            <a:off x="6272436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F8656C6-5F61-6E75-9225-4D75B29E4C4C}"/>
              </a:ext>
            </a:extLst>
          </p:cNvPr>
          <p:cNvSpPr txBox="1"/>
          <p:nvPr/>
        </p:nvSpPr>
        <p:spPr>
          <a:xfrm>
            <a:off x="810318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532048-DB8B-6613-3177-8F16D064474C}"/>
              </a:ext>
            </a:extLst>
          </p:cNvPr>
          <p:cNvSpPr txBox="1"/>
          <p:nvPr/>
        </p:nvSpPr>
        <p:spPr>
          <a:xfrm>
            <a:off x="9482212" y="259824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4C0931C-39C3-E7E2-9302-7E7A8D4233E3}"/>
              </a:ext>
            </a:extLst>
          </p:cNvPr>
          <p:cNvSpPr txBox="1"/>
          <p:nvPr/>
        </p:nvSpPr>
        <p:spPr>
          <a:xfrm>
            <a:off x="9087054" y="3429000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C5F2E94-E8E4-7436-A565-D23E577D4B96}"/>
              </a:ext>
            </a:extLst>
          </p:cNvPr>
          <p:cNvSpPr txBox="1"/>
          <p:nvPr/>
        </p:nvSpPr>
        <p:spPr>
          <a:xfrm>
            <a:off x="7315788" y="397974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245EDC3-059C-7893-CABE-3DE337AB522C}"/>
              </a:ext>
            </a:extLst>
          </p:cNvPr>
          <p:cNvSpPr txBox="1"/>
          <p:nvPr/>
        </p:nvSpPr>
        <p:spPr>
          <a:xfrm>
            <a:off x="5533584" y="406585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43D565F-DB9A-4161-77A6-8EC9E39B07DB}"/>
              </a:ext>
            </a:extLst>
          </p:cNvPr>
          <p:cNvSpPr txBox="1"/>
          <p:nvPr/>
        </p:nvSpPr>
        <p:spPr>
          <a:xfrm>
            <a:off x="3928023" y="4342931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2244BD7-BF88-DCA2-28D0-32BFFAADD57C}"/>
              </a:ext>
            </a:extLst>
          </p:cNvPr>
          <p:cNvSpPr txBox="1"/>
          <p:nvPr/>
        </p:nvSpPr>
        <p:spPr>
          <a:xfrm>
            <a:off x="3362765" y="494994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A0C50FB-372C-41D1-2550-4FFA66E7E425}"/>
              </a:ext>
            </a:extLst>
          </p:cNvPr>
          <p:cNvSpPr txBox="1"/>
          <p:nvPr/>
        </p:nvSpPr>
        <p:spPr>
          <a:xfrm>
            <a:off x="4563994" y="533669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5BC76EA-129D-91BB-4EAA-02B9B02D6887}"/>
              </a:ext>
            </a:extLst>
          </p:cNvPr>
          <p:cNvSpPr txBox="1"/>
          <p:nvPr/>
        </p:nvSpPr>
        <p:spPr>
          <a:xfrm>
            <a:off x="6474655" y="529619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40C1B99-C24C-5CFF-D8F5-3673A20E3A28}"/>
              </a:ext>
            </a:extLst>
          </p:cNvPr>
          <p:cNvSpPr txBox="1"/>
          <p:nvPr/>
        </p:nvSpPr>
        <p:spPr>
          <a:xfrm>
            <a:off x="8442469" y="508945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5955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6" y="-16550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Tính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A6FED4-ECC4-44EE-9F4B-DD20787B3BC4}"/>
              </a:ext>
            </a:extLst>
          </p:cNvPr>
          <p:cNvSpPr txBox="1"/>
          <p:nvPr/>
        </p:nvSpPr>
        <p:spPr>
          <a:xfrm>
            <a:off x="290504" y="1180700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85A6EB4-5937-45B3-8F21-D4915F6CE719}"/>
              </a:ext>
            </a:extLst>
          </p:cNvPr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35274CE2-B283-4207-8FB9-1DD2FFD932FE}"/>
                </a:ext>
              </a:extLst>
            </p:cNvPr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9B29A70F-77A5-47B6-92D5-E946B711F86F}"/>
              </a:ext>
            </a:extLst>
          </p:cNvPr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24" name="TextBox 123">
              <a:extLst>
                <a:ext uri="{FF2B5EF4-FFF2-40B4-BE49-F238E27FC236}">
                  <a16:creationId xmlns="" xmlns:a16="http://schemas.microsoft.com/office/drawing/2014/main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="" xmlns:a16="http://schemas.microsoft.com/office/drawing/2014/main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="" xmlns:a16="http://schemas.microsoft.com/office/drawing/2014/main" id="{EF6DDC87-C126-4FA7-B44A-7BABEA04C84B}"/>
              </a:ext>
            </a:extLst>
          </p:cNvPr>
          <p:cNvGrpSpPr/>
          <p:nvPr/>
        </p:nvGrpSpPr>
        <p:grpSpPr>
          <a:xfrm>
            <a:off x="1141225" y="3429000"/>
            <a:ext cx="3522215" cy="707886"/>
            <a:chOff x="1141225" y="1194360"/>
            <a:chExt cx="3522215" cy="707886"/>
          </a:xfrm>
        </p:grpSpPr>
        <p:sp>
          <p:nvSpPr>
            <p:cNvPr id="150" name="TextBox 149">
              <a:extLst>
                <a:ext uri="{FF2B5EF4-FFF2-40B4-BE49-F238E27FC236}">
                  <a16:creationId xmlns="" xmlns:a16="http://schemas.microsoft.com/office/drawing/2014/main" id="{63B0D50E-7680-4C90-839B-9894F401509C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 x      = 18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="" xmlns:a16="http://schemas.microsoft.com/office/drawing/2014/main" id="{F2B651EA-EB0F-42AA-8011-FABECEB550A4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="" xmlns:a16="http://schemas.microsoft.com/office/drawing/2014/main" id="{A6162115-4360-41AF-B169-95117CC647C9}"/>
              </a:ext>
            </a:extLst>
          </p:cNvPr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="" xmlns:a16="http://schemas.microsoft.com/office/drawing/2014/main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="" xmlns:a16="http://schemas.microsoft.com/office/drawing/2014/main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8" y="836112"/>
            <a:ext cx="1337227" cy="127557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="" xmlns:a16="http://schemas.microsoft.com/office/drawing/2014/main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2" y="3055942"/>
            <a:ext cx="1338882" cy="114271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="" xmlns:a16="http://schemas.microsoft.com/office/drawing/2014/main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="" xmlns:a16="http://schemas.microsoft.com/office/drawing/2014/main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="" xmlns:a16="http://schemas.microsoft.com/office/drawing/2014/main" id="{0C48D15D-77FC-47B9-B99F-11FAFC3BC3E5}"/>
              </a:ext>
            </a:extLst>
          </p:cNvPr>
          <p:cNvSpPr txBox="1"/>
          <p:nvPr/>
        </p:nvSpPr>
        <p:spPr>
          <a:xfrm>
            <a:off x="3795492" y="252422"/>
            <a:ext cx="738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="" xmlns:a16="http://schemas.microsoft.com/office/drawing/2014/main" id="{2858D834-4459-475D-BDD4-B32EDF4BE1ED}"/>
              </a:ext>
            </a:extLst>
          </p:cNvPr>
          <p:cNvGrpSpPr/>
          <p:nvPr/>
        </p:nvGrpSpPr>
        <p:grpSpPr>
          <a:xfrm>
            <a:off x="4086831" y="4509944"/>
            <a:ext cx="2487374" cy="2111639"/>
            <a:chOff x="6445336" y="2080796"/>
            <a:chExt cx="1587862" cy="1412760"/>
          </a:xfrm>
        </p:grpSpPr>
        <p:pic>
          <p:nvPicPr>
            <p:cNvPr id="254" name="图片 2" descr="2">
              <a:extLst>
                <a:ext uri="{FF2B5EF4-FFF2-40B4-BE49-F238E27FC236}">
                  <a16:creationId xmlns="" xmlns:a16="http://schemas.microsoft.com/office/drawing/2014/main" id="{EFD30281-A6B8-4B6C-BE0D-AA1CD0FC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255" name="Rounded Rectangle 35">
              <a:extLst>
                <a:ext uri="{FF2B5EF4-FFF2-40B4-BE49-F238E27FC236}">
                  <a16:creationId xmlns="" xmlns:a16="http://schemas.microsoft.com/office/drawing/2014/main" id="{2568A832-1F18-45E6-B8B4-2AF7E953B8A9}"/>
                </a:ext>
              </a:extLst>
            </p:cNvPr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="" xmlns:a16="http://schemas.microsoft.com/office/drawing/2014/main" id="{F5432336-B8A8-47B2-9C13-C5CBE64861E7}"/>
              </a:ext>
            </a:extLst>
          </p:cNvPr>
          <p:cNvSpPr txBox="1"/>
          <p:nvPr/>
        </p:nvSpPr>
        <p:spPr>
          <a:xfrm>
            <a:off x="5080242" y="1119956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547FB75-D191-4190-8A0F-D74939B79DE7}"/>
              </a:ext>
            </a:extLst>
          </p:cNvPr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="" xmlns:a16="http://schemas.microsoft.com/office/drawing/2014/main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="" xmlns:a16="http://schemas.microsoft.com/office/drawing/2014/main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="" xmlns:a16="http://schemas.microsoft.com/office/drawing/2014/main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="" xmlns:a16="http://schemas.microsoft.com/office/drawing/2014/main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="" xmlns:a16="http://schemas.microsoft.com/office/drawing/2014/main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="" xmlns:a16="http://schemas.microsoft.com/office/drawing/2014/main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="" xmlns:a16="http://schemas.microsoft.com/office/drawing/2014/main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="" xmlns:a16="http://schemas.microsoft.com/office/drawing/2014/main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="" xmlns:a16="http://schemas.microsoft.com/office/drawing/2014/main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18CA4AE-02E7-42CF-B650-5C0EDCE13189}"/>
              </a:ext>
            </a:extLst>
          </p:cNvPr>
          <p:cNvGrpSpPr/>
          <p:nvPr/>
        </p:nvGrpSpPr>
        <p:grpSpPr>
          <a:xfrm>
            <a:off x="8420215" y="4221983"/>
            <a:ext cx="822960" cy="824627"/>
            <a:chOff x="8420215" y="4221983"/>
            <a:chExt cx="822960" cy="824627"/>
          </a:xfrm>
        </p:grpSpPr>
        <p:sp>
          <p:nvSpPr>
            <p:cNvPr id="9" name="Left Brace 8">
              <a:extLst>
                <a:ext uri="{FF2B5EF4-FFF2-40B4-BE49-F238E27FC236}">
                  <a16:creationId xmlns="" xmlns:a16="http://schemas.microsoft.com/office/drawing/2014/main" id="{1A380E00-2ABF-4DCD-84A2-F36828A61ECA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3CEC362-C4DA-405E-963C-C6CAD06EC2FD}"/>
                </a:ext>
              </a:extLst>
            </p:cNvPr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CFC02CB-8CDD-4CA1-B2E9-55AF3749FC5E}"/>
              </a:ext>
            </a:extLst>
          </p:cNvPr>
          <p:cNvSpPr/>
          <p:nvPr/>
        </p:nvSpPr>
        <p:spPr>
          <a:xfrm>
            <a:off x="8629789" y="3055942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="" xmlns:a16="http://schemas.microsoft.com/office/drawing/2014/main" id="{5BED4BD0-B97A-4F04-B1C7-11F82EF81C8C}"/>
              </a:ext>
            </a:extLst>
          </p:cNvPr>
          <p:cNvGrpSpPr/>
          <p:nvPr/>
        </p:nvGrpSpPr>
        <p:grpSpPr>
          <a:xfrm>
            <a:off x="9269268" y="4216308"/>
            <a:ext cx="822960" cy="856772"/>
            <a:chOff x="8420215" y="4221983"/>
            <a:chExt cx="822960" cy="856772"/>
          </a:xfrm>
        </p:grpSpPr>
        <p:sp>
          <p:nvSpPr>
            <p:cNvPr id="267" name="Left Brace 266">
              <a:extLst>
                <a:ext uri="{FF2B5EF4-FFF2-40B4-BE49-F238E27FC236}">
                  <a16:creationId xmlns="" xmlns:a16="http://schemas.microsoft.com/office/drawing/2014/main" id="{8DC86499-987D-4D46-BD8D-EA47F99F3548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="" xmlns:a16="http://schemas.microsoft.com/office/drawing/2014/main" id="{3AA6D2EE-8D85-4B8C-BB65-321C900A8E3B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="" xmlns:a16="http://schemas.microsoft.com/office/drawing/2014/main" id="{D3C65FD8-58C9-4AA1-910E-79C03616EC2D}"/>
              </a:ext>
            </a:extLst>
          </p:cNvPr>
          <p:cNvSpPr/>
          <p:nvPr/>
        </p:nvSpPr>
        <p:spPr>
          <a:xfrm>
            <a:off x="9420660" y="3010949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="" xmlns:a16="http://schemas.microsoft.com/office/drawing/2014/main" id="{AE63A277-E644-466D-BCF2-006541ACF8F2}"/>
              </a:ext>
            </a:extLst>
          </p:cNvPr>
          <p:cNvGrpSpPr/>
          <p:nvPr/>
        </p:nvGrpSpPr>
        <p:grpSpPr>
          <a:xfrm>
            <a:off x="10171177" y="4219323"/>
            <a:ext cx="822960" cy="856772"/>
            <a:chOff x="8420215" y="4221983"/>
            <a:chExt cx="822960" cy="856772"/>
          </a:xfrm>
        </p:grpSpPr>
        <p:sp>
          <p:nvSpPr>
            <p:cNvPr id="275" name="Left Brace 274">
              <a:extLst>
                <a:ext uri="{FF2B5EF4-FFF2-40B4-BE49-F238E27FC236}">
                  <a16:creationId xmlns="" xmlns:a16="http://schemas.microsoft.com/office/drawing/2014/main" id="{8694232F-C234-4B98-B4AC-37FB01D42BB4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="" xmlns:a16="http://schemas.microsoft.com/office/drawing/2014/main" id="{8584CE37-83A4-4E67-B151-83CD84233445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320F219E-47F2-4B21-8FDA-BD33DF918348}"/>
              </a:ext>
            </a:extLst>
          </p:cNvPr>
          <p:cNvSpPr/>
          <p:nvPr/>
        </p:nvSpPr>
        <p:spPr>
          <a:xfrm>
            <a:off x="10180288" y="2955676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="" xmlns:a16="http://schemas.microsoft.com/office/drawing/2014/main" id="{CB6A60C6-7103-4B8F-B786-B9691EC9100E}"/>
              </a:ext>
            </a:extLst>
          </p:cNvPr>
          <p:cNvSpPr/>
          <p:nvPr/>
        </p:nvSpPr>
        <p:spPr>
          <a:xfrm>
            <a:off x="9746668" y="2343218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="" xmlns:a16="http://schemas.microsoft.com/office/drawing/2014/main" id="{E57E854F-9094-4717-AF6A-81EF65AD914B}"/>
              </a:ext>
            </a:extLst>
          </p:cNvPr>
          <p:cNvSpPr/>
          <p:nvPr/>
        </p:nvSpPr>
        <p:spPr>
          <a:xfrm>
            <a:off x="8991833" y="2361763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="" xmlns:a16="http://schemas.microsoft.com/office/drawing/2014/main" id="{EB3A867B-7FDE-4FD9-87B1-66C098095A0D}"/>
              </a:ext>
            </a:extLst>
          </p:cNvPr>
          <p:cNvSpPr/>
          <p:nvPr/>
        </p:nvSpPr>
        <p:spPr>
          <a:xfrm>
            <a:off x="9215758" y="1687412"/>
            <a:ext cx="849053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472236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animBg="1"/>
      <p:bldP spid="269" grpId="0" animBg="1"/>
      <p:bldP spid="13" grpId="0" animBg="1"/>
      <p:bldP spid="277" grpId="0" animBg="1"/>
      <p:bldP spid="278" grpId="0" animBg="1"/>
      <p:bldP spid="2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22854" y="2675156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32577" y="3765550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618434" y="483425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724265" y="480504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1710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charset="0"/>
                <a:ea typeface="+mn-ea"/>
                <a:cs typeface="Pattaya" panose="00000500000000000000" charset="0"/>
              </a:rPr>
              <a:t>Luật chơi: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38725" y="3649968"/>
            <a:ext cx="535305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522" y="-920115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sp>
        <p:nvSpPr>
          <p:cNvPr id="20" name="Text Box 3">
            <a:extLst>
              <a:ext uri="{FF2B5EF4-FFF2-40B4-BE49-F238E27FC236}">
                <a16:creationId xmlns="" xmlns:a16="http://schemas.microsoft.com/office/drawing/2014/main" id="{1C7D01AC-C3ED-4B94-9F15-FC37E5ECE70D}"/>
              </a:ext>
            </a:extLst>
          </p:cNvPr>
          <p:cNvSpPr txBox="1"/>
          <p:nvPr/>
        </p:nvSpPr>
        <p:spPr>
          <a:xfrm>
            <a:off x="1032827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="" xmlns:a16="http://schemas.microsoft.com/office/drawing/2014/main" id="{8C328012-6088-4709-9D57-DCB17DB3EC48}"/>
              </a:ext>
            </a:extLst>
          </p:cNvPr>
          <p:cNvSpPr txBox="1"/>
          <p:nvPr/>
        </p:nvSpPr>
        <p:spPr>
          <a:xfrm>
            <a:off x="10361124" y="482854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15A7E557-155E-796B-CA46-12DA1BC412FA}"/>
              </a:ext>
            </a:extLst>
          </p:cNvPr>
          <p:cNvGraphicFramePr/>
          <p:nvPr/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=""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002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90" y="3968266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7" y="309477"/>
            <a:ext cx="10100345" cy="4172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5ECF69D-47F5-B0AA-007F-4C844D0088AE}"/>
              </a:ext>
            </a:extLst>
          </p:cNvPr>
          <p:cNvSpPr txBox="1"/>
          <p:nvPr/>
        </p:nvSpPr>
        <p:spPr>
          <a:xfrm>
            <a:off x="1912690" y="94462"/>
            <a:ext cx="869099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– HOẠT ĐỘNG TIẾP NỐI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2116F73F-2638-69FC-6E11-364F79D3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82" y="2193734"/>
            <a:ext cx="804149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, </a:t>
            </a:r>
            <a:r>
              <a:rPr lang="en-US" sz="3600" dirty="0" err="1"/>
              <a:t>bảng</a:t>
            </a:r>
            <a:r>
              <a:rPr lang="en-US" sz="3600" dirty="0"/>
              <a:t> chia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: </a:t>
            </a:r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154216-1DB5-E8EA-3B52-5BD8D662C7BD}"/>
              </a:ext>
            </a:extLst>
          </p:cNvPr>
          <p:cNvSpPr txBox="1"/>
          <p:nvPr/>
        </p:nvSpPr>
        <p:spPr>
          <a:xfrm>
            <a:off x="2087737" y="284504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 – KHỞI ĐỘNG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" y="1"/>
            <a:ext cx="1219200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8" y="4224476"/>
            <a:ext cx="2457769" cy="3024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322" y="4515541"/>
            <a:ext cx="2000452" cy="2462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558211"/>
            <a:ext cx="2844800" cy="2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21" y="4494947"/>
            <a:ext cx="2032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37" y="3584445"/>
            <a:ext cx="2960612" cy="2960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-192155"/>
            <a:ext cx="10981267" cy="492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B5460B0-11AD-CE30-36EA-E3A161CAC684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69680"/>
          </a:xfrm>
          <a:prstGeom prst="rect">
            <a:avLst/>
          </a:prstGeom>
        </p:spPr>
      </p:pic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="" xmlns:a16="http://schemas.microsoft.com/office/drawing/2014/main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-228600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="" xmlns:a16="http://schemas.microsoft.com/office/drawing/2014/main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1114718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="" xmlns:a16="http://schemas.microsoft.com/office/drawing/2014/main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2313557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345089A-E08E-4340-9B5B-F049F8026C5A}"/>
              </a:ext>
            </a:extLst>
          </p:cNvPr>
          <p:cNvSpPr/>
          <p:nvPr/>
        </p:nvSpPr>
        <p:spPr>
          <a:xfrm>
            <a:off x="801131" y="1012667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72C1AD8-2ACB-4189-A2FC-BB973BF5051B}"/>
              </a:ext>
            </a:extLst>
          </p:cNvPr>
          <p:cNvSpPr/>
          <p:nvPr/>
        </p:nvSpPr>
        <p:spPr>
          <a:xfrm>
            <a:off x="712666" y="222930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70A2308-EB10-47ED-8F4A-97F061362FD3}"/>
              </a:ext>
            </a:extLst>
          </p:cNvPr>
          <p:cNvSpPr/>
          <p:nvPr/>
        </p:nvSpPr>
        <p:spPr>
          <a:xfrm>
            <a:off x="712666" y="33769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4964C97-896D-48FE-8B86-1507D47B71E3}"/>
              </a:ext>
            </a:extLst>
          </p:cNvPr>
          <p:cNvSpPr/>
          <p:nvPr/>
        </p:nvSpPr>
        <p:spPr>
          <a:xfrm>
            <a:off x="712666" y="59141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="" xmlns:a16="http://schemas.microsoft.com/office/drawing/2014/main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388760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="" xmlns:a16="http://schemas.microsoft.com/office/drawing/2014/main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1677553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="" xmlns:a16="http://schemas.microsoft.com/office/drawing/2014/main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2882899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E774E798-E5CF-4D95-AD0F-2FB09AD7E72E}"/>
              </a:ext>
            </a:extLst>
          </p:cNvPr>
          <p:cNvSpPr/>
          <p:nvPr/>
        </p:nvSpPr>
        <p:spPr>
          <a:xfrm>
            <a:off x="3702175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2EB8C6C9-6AAD-4CD1-AC17-BF690C0B26AB}"/>
              </a:ext>
            </a:extLst>
          </p:cNvPr>
          <p:cNvSpPr/>
          <p:nvPr/>
        </p:nvSpPr>
        <p:spPr>
          <a:xfrm>
            <a:off x="4651356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448C1F59-7264-4BD5-9F7C-940986BDCB80}"/>
              </a:ext>
            </a:extLst>
          </p:cNvPr>
          <p:cNvSpPr/>
          <p:nvPr/>
        </p:nvSpPr>
        <p:spPr>
          <a:xfrm>
            <a:off x="61887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33ECEDB-6FC7-440E-B826-9B94CD94AD67}"/>
              </a:ext>
            </a:extLst>
          </p:cNvPr>
          <p:cNvSpPr/>
          <p:nvPr/>
        </p:nvSpPr>
        <p:spPr>
          <a:xfrm>
            <a:off x="7681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0A2BE852-05CF-4508-9423-ECE975AA399F}"/>
              </a:ext>
            </a:extLst>
          </p:cNvPr>
          <p:cNvSpPr/>
          <p:nvPr/>
        </p:nvSpPr>
        <p:spPr>
          <a:xfrm>
            <a:off x="6440486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12" name="Zombies 1">
            <a:extLst>
              <a:ext uri="{FF2B5EF4-FFF2-40B4-BE49-F238E27FC236}">
                <a16:creationId xmlns="" xmlns:a16="http://schemas.microsoft.com/office/drawing/2014/main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47549" y="-25400"/>
            <a:ext cx="2867652" cy="20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>
            <a:extLst>
              <a:ext uri="{FF2B5EF4-FFF2-40B4-BE49-F238E27FC236}">
                <a16:creationId xmlns="" xmlns:a16="http://schemas.microsoft.com/office/drawing/2014/main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88777" y="820829"/>
            <a:ext cx="3105332" cy="22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>
            <a:extLst>
              <a:ext uri="{FF2B5EF4-FFF2-40B4-BE49-F238E27FC236}">
                <a16:creationId xmlns="" xmlns:a16="http://schemas.microsoft.com/office/drawing/2014/main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17240" y="2105773"/>
            <a:ext cx="3012608" cy="21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03A6E9A-288E-4DBA-9517-E20456CEC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70" y="508255"/>
            <a:ext cx="484335" cy="4599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99095D32-B834-44BB-99D7-EFA6780E6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1805418"/>
            <a:ext cx="457808" cy="4347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AF20B7C-A436-4D97-AD90-75E91ABAE1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3037965"/>
            <a:ext cx="453747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="" xmlns:a16="http://schemas.microsoft.com/office/drawing/2014/main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040457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="" xmlns:a16="http://schemas.microsoft.com/office/drawing/2014/main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563000" y="1746163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="" xmlns:a16="http://schemas.microsoft.com/office/drawing/2014/main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976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3" y="745331"/>
            <a:ext cx="900116" cy="8548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70" y="1529652"/>
            <a:ext cx="956375" cy="9083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8" y="2798555"/>
            <a:ext cx="991352" cy="941520"/>
          </a:xfrm>
          <a:prstGeom prst="rect">
            <a:avLst/>
          </a:prstGeom>
        </p:spPr>
      </p:pic>
      <p:pic>
        <p:nvPicPr>
          <p:cNvPr id="43" name="Picture 42">
            <a:hlinkClick r:id="rId17" action="ppaction://hlinksldjump"/>
            <a:extLst>
              <a:ext uri="{FF2B5EF4-FFF2-40B4-BE49-F238E27FC236}">
                <a16:creationId xmlns="" xmlns:a16="http://schemas.microsoft.com/office/drawing/2014/main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03" y="355424"/>
            <a:ext cx="989040" cy="1143177"/>
          </a:xfrm>
          <a:prstGeom prst="rect">
            <a:avLst/>
          </a:prstGeom>
        </p:spPr>
      </p:pic>
      <p:sp>
        <p:nvSpPr>
          <p:cNvPr id="2" name="TextBox 1">
            <a:hlinkClick r:id="rId19" action="ppaction://hlinksldjump"/>
          </p:cNvPr>
          <p:cNvSpPr txBox="1"/>
          <p:nvPr/>
        </p:nvSpPr>
        <p:spPr>
          <a:xfrm>
            <a:off x="10668000" y="116814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1</a:t>
            </a:r>
          </a:p>
        </p:txBody>
      </p:sp>
      <p:sp>
        <p:nvSpPr>
          <p:cNvPr id="57" name="TextBox 56">
            <a:hlinkClick r:id="rId20" action="ppaction://hlinksldjump"/>
          </p:cNvPr>
          <p:cNvSpPr txBox="1"/>
          <p:nvPr/>
        </p:nvSpPr>
        <p:spPr>
          <a:xfrm>
            <a:off x="10668000" y="225483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2</a:t>
            </a:r>
          </a:p>
        </p:txBody>
      </p:sp>
      <p:sp>
        <p:nvSpPr>
          <p:cNvPr id="58" name="TextBox 57">
            <a:hlinkClick r:id="rId21" action="ppaction://hlinksldjump"/>
          </p:cNvPr>
          <p:cNvSpPr txBox="1"/>
          <p:nvPr/>
        </p:nvSpPr>
        <p:spPr>
          <a:xfrm>
            <a:off x="10750331" y="324467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CDD0FB3-30B9-3581-7291-F676A0A8AB3C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677 -0.00308 L 0.26441 0.063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3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21122E-7 L 0.40989 0.7135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35677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92604E-6 L 0.18264 0.6098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3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87912E-6 L 0.14219 0.01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5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9981E-6 L 0.30799 0.42183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210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=""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=""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16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=""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=""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=""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=""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=""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=""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=""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=""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=""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=""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=""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=""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=""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=""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=""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=""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=""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=""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=""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=""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=""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=""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=""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=""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=""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=""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=""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=""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=""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=""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=""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=""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=""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=""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=""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=""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=""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666256" y="700723"/>
              <a:ext cx="519961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: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8" name="Picture 47">
            <a:hlinkClick r:id="rId7" action="ppaction://hlinksldjump"/>
            <a:extLst>
              <a:ext uri="{FF2B5EF4-FFF2-40B4-BE49-F238E27FC236}">
                <a16:creationId xmlns=""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=""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=""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4 = 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A06ABF9-F290-9DF8-E77E-D1B225D729C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=""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=""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=""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=""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=""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=""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=""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=""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=""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=""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=""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=""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=""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=""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=""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=""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=""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=""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=""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=""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=""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=""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=""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=""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=""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=""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=""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=""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=""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=""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=""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=""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=""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=""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=""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=""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=""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=""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=""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2960837" y="707642"/>
              <a:ext cx="651430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: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=""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=""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…= 6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=""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A294B5B-097A-D910-3ED4-4519AE6AD9D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=""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400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=""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580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=""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480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=""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484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=""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=""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=""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=""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=""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=""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=""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=""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=""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=""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=""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=""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=""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=""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=""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=""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=""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=""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=""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=""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=""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=""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=""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=""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=""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=""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=""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=""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=""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=""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=""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=""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=""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=""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=""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164293" y="707642"/>
              <a:ext cx="598305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: 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=""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=""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982 – 502 = ? 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=""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57DA7AA-3588-8B22-BF89-C67536D254B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824" y="2014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="" xmlns:a16="http://schemas.microsoft.com/office/drawing/2014/main" id="{0E6CC5C6-7EAF-4638-815B-0E61A9325F5F}"/>
              </a:ext>
            </a:extLst>
          </p:cNvPr>
          <p:cNvSpPr/>
          <p:nvPr/>
        </p:nvSpPr>
        <p:spPr>
          <a:xfrm>
            <a:off x="1579880" y="298257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8: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chung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(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15A7E557-155E-796B-CA46-12DA1BC41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517063"/>
              </p:ext>
            </p:extLst>
          </p:nvPr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=""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592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638</Words>
  <Application>Microsoft Office PowerPoint</Application>
  <PresentationFormat>Custom</PresentationFormat>
  <Paragraphs>153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 bảng nhân, bảng chia đã học. - Chuẩn bị bài sau : Luyện tập chung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2022-06-24T03:14:59Z</dcterms:created>
  <dcterms:modified xsi:type="dcterms:W3CDTF">2022-09-29T05:24:21Z</dcterms:modified>
</cp:coreProperties>
</file>